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2" r:id="rId1"/>
    <p:sldMasterId id="2147483664" r:id="rId2"/>
  </p:sldMasterIdLst>
  <p:notesMasterIdLst>
    <p:notesMasterId r:id="rId75"/>
  </p:notesMasterIdLst>
  <p:sldIdLst>
    <p:sldId id="2038388006" r:id="rId3"/>
    <p:sldId id="2038388008" r:id="rId4"/>
    <p:sldId id="2038388046" r:id="rId5"/>
    <p:sldId id="2038388047" r:id="rId6"/>
    <p:sldId id="2038388048" r:id="rId7"/>
    <p:sldId id="2038388053" r:id="rId8"/>
    <p:sldId id="2038388054" r:id="rId9"/>
    <p:sldId id="2038388052" r:id="rId10"/>
    <p:sldId id="2038388055" r:id="rId11"/>
    <p:sldId id="2038388056" r:id="rId12"/>
    <p:sldId id="2038388057" r:id="rId13"/>
    <p:sldId id="2038388070" r:id="rId14"/>
    <p:sldId id="2038388071" r:id="rId15"/>
    <p:sldId id="2038388072" r:id="rId16"/>
    <p:sldId id="2038388058" r:id="rId17"/>
    <p:sldId id="2038388059" r:id="rId18"/>
    <p:sldId id="2038388060" r:id="rId19"/>
    <p:sldId id="2038388049" r:id="rId20"/>
    <p:sldId id="2038388050" r:id="rId21"/>
    <p:sldId id="2038388051" r:id="rId22"/>
    <p:sldId id="2038388013" r:id="rId23"/>
    <p:sldId id="2038388012" r:id="rId24"/>
    <p:sldId id="2038388011" r:id="rId25"/>
    <p:sldId id="2038388015" r:id="rId26"/>
    <p:sldId id="2038388016" r:id="rId27"/>
    <p:sldId id="2038388014" r:id="rId28"/>
    <p:sldId id="2038388017" r:id="rId29"/>
    <p:sldId id="2038388018" r:id="rId30"/>
    <p:sldId id="2038388019" r:id="rId31"/>
    <p:sldId id="2038388020" r:id="rId32"/>
    <p:sldId id="2038388021" r:id="rId33"/>
    <p:sldId id="2038388022" r:id="rId34"/>
    <p:sldId id="2038388025" r:id="rId35"/>
    <p:sldId id="2038388024" r:id="rId36"/>
    <p:sldId id="2038388023" r:id="rId37"/>
    <p:sldId id="2038388026" r:id="rId38"/>
    <p:sldId id="2038388027" r:id="rId39"/>
    <p:sldId id="2038388063" r:id="rId40"/>
    <p:sldId id="2038388061" r:id="rId41"/>
    <p:sldId id="2038388062" r:id="rId42"/>
    <p:sldId id="2038388028" r:id="rId43"/>
    <p:sldId id="2038388065" r:id="rId44"/>
    <p:sldId id="2038388066" r:id="rId45"/>
    <p:sldId id="2038388064" r:id="rId46"/>
    <p:sldId id="2038388029" r:id="rId47"/>
    <p:sldId id="2038388030" r:id="rId48"/>
    <p:sldId id="2038388031" r:id="rId49"/>
    <p:sldId id="2038388032" r:id="rId50"/>
    <p:sldId id="2038388033" r:id="rId51"/>
    <p:sldId id="2038388034" r:id="rId52"/>
    <p:sldId id="2038388067" r:id="rId53"/>
    <p:sldId id="2038388068" r:id="rId54"/>
    <p:sldId id="2038388069" r:id="rId55"/>
    <p:sldId id="2038388076" r:id="rId56"/>
    <p:sldId id="2038388077" r:id="rId57"/>
    <p:sldId id="2038388078" r:id="rId58"/>
    <p:sldId id="2038388074" r:id="rId59"/>
    <p:sldId id="2038388075" r:id="rId60"/>
    <p:sldId id="2038387996" r:id="rId61"/>
    <p:sldId id="2038387999" r:id="rId62"/>
    <p:sldId id="2038388000" r:id="rId63"/>
    <p:sldId id="2038388035" r:id="rId64"/>
    <p:sldId id="2038388037" r:id="rId65"/>
    <p:sldId id="2038388036" r:id="rId66"/>
    <p:sldId id="2038387992" r:id="rId67"/>
    <p:sldId id="2038387993" r:id="rId68"/>
    <p:sldId id="2038388038" r:id="rId69"/>
    <p:sldId id="2038388039" r:id="rId70"/>
    <p:sldId id="2038388040" r:id="rId71"/>
    <p:sldId id="2038388042" r:id="rId72"/>
    <p:sldId id="2038388044" r:id="rId73"/>
    <p:sldId id="2038388045" r:id="rId74"/>
  </p:sldIdLst>
  <p:sldSz cx="12192000" cy="6858000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ITC Officina Serif Std Book" panose="00000800000000000000" pitchFamily="50" charset="0"/>
      <p:bold r:id="rId80"/>
    </p:embeddedFont>
    <p:embeddedFont>
      <p:font typeface="Officina Serif ITC TT" panose="00000400000000000000" pitchFamily="2" charset="0"/>
      <p:regular r:id="rId81"/>
      <p:bold r:id="rId82"/>
    </p:embeddedFont>
    <p:embeddedFont>
      <p:font typeface="Segoe UI" panose="020B0502040204020203" pitchFamily="34" charset="0"/>
      <p:regular r:id="rId83"/>
      <p:bold r:id="rId84"/>
      <p:italic r:id="rId85"/>
      <p:boldItalic r:id="rId86"/>
    </p:embeddedFont>
    <p:embeddedFont>
      <p:font typeface="Segoe UI Light" panose="020B0502040204020203" pitchFamily="34" charset="0"/>
      <p:regular r:id="rId87"/>
      <p:italic r:id="rId88"/>
    </p:embeddedFont>
  </p:embeddedFontLst>
  <p:defaultTextStyle>
    <a:defPPr>
      <a:defRPr lang="pt-BR"/>
    </a:defPPr>
    <a:lvl1pPr marL="0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1pPr>
    <a:lvl2pPr marL="54413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2pPr>
    <a:lvl3pPr marL="108826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3pPr>
    <a:lvl4pPr marL="1632391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4pPr>
    <a:lvl5pPr marL="217652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5pPr>
    <a:lvl6pPr marL="272065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6pPr>
    <a:lvl7pPr marL="3264782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7pPr>
    <a:lvl8pPr marL="3808913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8pPr>
    <a:lvl9pPr marL="4353043" algn="l" defTabSz="1088261" rtl="0" eaLnBrk="1" latinLnBrk="0" hangingPunct="1">
      <a:defRPr sz="215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134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ina  Daidone Gennari Piment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3C7C"/>
    <a:srgbClr val="660099"/>
    <a:srgbClr val="00AADC"/>
    <a:srgbClr val="99C2EB"/>
    <a:srgbClr val="53585F"/>
    <a:srgbClr val="0D0D0D"/>
    <a:srgbClr val="F4F3F3"/>
    <a:srgbClr val="00287B"/>
    <a:srgbClr val="EBEEF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4960" autoAdjust="0"/>
  </p:normalViewPr>
  <p:slideViewPr>
    <p:cSldViewPr snapToGrid="0">
      <p:cViewPr varScale="1">
        <p:scale>
          <a:sx n="68" d="100"/>
          <a:sy n="68" d="100"/>
        </p:scale>
        <p:origin x="822" y="66"/>
      </p:cViewPr>
      <p:guideLst>
        <p:guide orient="horz" pos="2160"/>
        <p:guide pos="3840"/>
        <p:guide pos="134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449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font" Target="fonts/font9.fntdata"/><Relationship Id="rId89" Type="http://schemas.openxmlformats.org/officeDocument/2006/relationships/commentAuthors" Target="comment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font" Target="fonts/font4.fntdata"/><Relationship Id="rId5" Type="http://schemas.openxmlformats.org/officeDocument/2006/relationships/slide" Target="slides/slide3.xml"/><Relationship Id="rId90" Type="http://schemas.openxmlformats.org/officeDocument/2006/relationships/presProps" Target="presProps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font" Target="fonts/font12.fntdata"/><Relationship Id="rId61" Type="http://schemas.openxmlformats.org/officeDocument/2006/relationships/slide" Target="slides/slide59.xml"/><Relationship Id="rId82" Type="http://schemas.openxmlformats.org/officeDocument/2006/relationships/font" Target="fonts/font7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font" Target="fonts/font2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32-431A-B9C5-4A50866BDB7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32-431A-B9C5-4A50866BDB74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32-431A-B9C5-4A50866BD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76409151"/>
        <c:axId val="1476404159"/>
      </c:barChart>
      <c:catAx>
        <c:axId val="14764091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76404159"/>
        <c:crosses val="autoZero"/>
        <c:auto val="1"/>
        <c:lblAlgn val="ctr"/>
        <c:lblOffset val="100"/>
        <c:noMultiLvlLbl val="0"/>
      </c:catAx>
      <c:valAx>
        <c:axId val="14764041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76409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75-48A8-8DB6-38BD34C60C9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75-48A8-8DB6-38BD34C60C9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75-48A8-8DB6-38BD34C60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738591"/>
        <c:axId val="156761471"/>
      </c:barChart>
      <c:catAx>
        <c:axId val="15673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61471"/>
        <c:crosses val="autoZero"/>
        <c:auto val="1"/>
        <c:lblAlgn val="ctr"/>
        <c:lblOffset val="100"/>
        <c:noMultiLvlLbl val="0"/>
      </c:catAx>
      <c:valAx>
        <c:axId val="156761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38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75-48A8-8DB6-38BD34C60C9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75-48A8-8DB6-38BD34C60C9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75-48A8-8DB6-38BD34C60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738591"/>
        <c:axId val="156761471"/>
      </c:barChart>
      <c:catAx>
        <c:axId val="15673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61471"/>
        <c:crosses val="autoZero"/>
        <c:auto val="1"/>
        <c:lblAlgn val="ctr"/>
        <c:lblOffset val="100"/>
        <c:noMultiLvlLbl val="0"/>
      </c:catAx>
      <c:valAx>
        <c:axId val="156761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38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75-48A8-8DB6-38BD34C60C9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75-48A8-8DB6-38BD34C60C9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75-48A8-8DB6-38BD34C60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738591"/>
        <c:axId val="156761471"/>
      </c:barChart>
      <c:catAx>
        <c:axId val="1567385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61471"/>
        <c:crosses val="autoZero"/>
        <c:auto val="1"/>
        <c:lblAlgn val="ctr"/>
        <c:lblOffset val="100"/>
        <c:noMultiLvlLbl val="0"/>
      </c:catAx>
      <c:valAx>
        <c:axId val="156761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67385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48E-4FB8-972F-CEC82DA403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48E-4FB8-972F-CEC82DA403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48E-4FB8-972F-CEC82DA403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48E-4FB8-972F-CEC82DA40305}"/>
              </c:ext>
            </c:extLst>
          </c:dPt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75-48A8-8DB6-38BD34C60C9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48E-4FB8-972F-CEC82DA403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48E-4FB8-972F-CEC82DA403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48E-4FB8-972F-CEC82DA403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48E-4FB8-972F-CEC82DA40305}"/>
              </c:ext>
            </c:extLst>
          </c:dPt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75-48A8-8DB6-38BD34C60C9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48E-4FB8-972F-CEC82DA4030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48E-4FB8-972F-CEC82DA4030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B48E-4FB8-972F-CEC82DA4030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B48E-4FB8-972F-CEC82DA40305}"/>
              </c:ext>
            </c:extLst>
          </c:dPt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75-48A8-8DB6-38BD34C60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44-4924-9A58-BFCC9921FE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44-4924-9A58-BFCC9921FE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044-4924-9A58-BFCC9921FE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044-4924-9A58-BFCC9921FE3F}"/>
              </c:ext>
            </c:extLst>
          </c:dPt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75-48A8-8DB6-38BD34C60C9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044-4924-9A58-BFCC9921FE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044-4924-9A58-BFCC9921FE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044-4924-9A58-BFCC9921FE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044-4924-9A58-BFCC9921FE3F}"/>
              </c:ext>
            </c:extLst>
          </c:dPt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75-48A8-8DB6-38BD34C60C9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044-4924-9A58-BFCC9921FE3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2044-4924-9A58-BFCC9921FE3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2044-4924-9A58-BFCC9921FE3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2044-4924-9A58-BFCC9921FE3F}"/>
              </c:ext>
            </c:extLst>
          </c:dPt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75-48A8-8DB6-38BD34C60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92E-46C0-8988-04BB62D910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92E-46C0-8988-04BB62D910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92E-46C0-8988-04BB62D910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92E-46C0-8988-04BB62D91068}"/>
              </c:ext>
            </c:extLst>
          </c:dPt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75-48A8-8DB6-38BD34C60C9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92E-46C0-8988-04BB62D910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92E-46C0-8988-04BB62D910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92E-46C0-8988-04BB62D910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D92E-46C0-8988-04BB62D91068}"/>
              </c:ext>
            </c:extLst>
          </c:dPt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75-48A8-8DB6-38BD34C60C9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D92E-46C0-8988-04BB62D9106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D92E-46C0-8988-04BB62D9106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D92E-46C0-8988-04BB62D9106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D92E-46C0-8988-04BB62D91068}"/>
              </c:ext>
            </c:extLst>
          </c:dPt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75-48A8-8DB6-38BD34C60C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32-431A-B9C5-4A50866BDB7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32-431A-B9C5-4A50866BDB74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32-431A-B9C5-4A50866BD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76409151"/>
        <c:axId val="1476404159"/>
      </c:barChart>
      <c:catAx>
        <c:axId val="14764091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76404159"/>
        <c:crosses val="autoZero"/>
        <c:auto val="1"/>
        <c:lblAlgn val="ctr"/>
        <c:lblOffset val="100"/>
        <c:noMultiLvlLbl val="0"/>
      </c:catAx>
      <c:valAx>
        <c:axId val="14764041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76409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32-431A-B9C5-4A50866BDB74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32-431A-B9C5-4A50866BDB74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32-431A-B9C5-4A50866BDB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76409151"/>
        <c:axId val="1476404159"/>
      </c:barChart>
      <c:catAx>
        <c:axId val="147640915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76404159"/>
        <c:crosses val="autoZero"/>
        <c:auto val="1"/>
        <c:lblAlgn val="ctr"/>
        <c:lblOffset val="100"/>
        <c:noMultiLvlLbl val="0"/>
      </c:catAx>
      <c:valAx>
        <c:axId val="147640415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4764091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D2-422A-B6AE-BC156F8708E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D2-422A-B6AE-BC156F8708E3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0D2-422A-B6AE-BC156F870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97265056"/>
        <c:axId val="1597265472"/>
      </c:barChart>
      <c:catAx>
        <c:axId val="1597265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472"/>
        <c:crosses val="autoZero"/>
        <c:auto val="1"/>
        <c:lblAlgn val="ctr"/>
        <c:lblOffset val="100"/>
        <c:noMultiLvlLbl val="0"/>
      </c:catAx>
      <c:valAx>
        <c:axId val="1597265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20-494D-B56A-94A2B740D2FF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20-494D-B56A-94A2B740D2FF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120-494D-B56A-94A2B740D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97265056"/>
        <c:axId val="1597265472"/>
      </c:barChart>
      <c:catAx>
        <c:axId val="1597265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472"/>
        <c:crosses val="autoZero"/>
        <c:auto val="1"/>
        <c:lblAlgn val="ctr"/>
        <c:lblOffset val="100"/>
        <c:noMultiLvlLbl val="0"/>
      </c:catAx>
      <c:valAx>
        <c:axId val="1597265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C4-493C-9CFF-294A753C3E6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C4-493C-9CFF-294A753C3E6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4C4-493C-9CFF-294A753C3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597265056"/>
        <c:axId val="1597265472"/>
      </c:barChart>
      <c:catAx>
        <c:axId val="1597265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472"/>
        <c:crosses val="autoZero"/>
        <c:auto val="1"/>
        <c:lblAlgn val="ctr"/>
        <c:lblOffset val="100"/>
        <c:noMultiLvlLbl val="0"/>
      </c:catAx>
      <c:valAx>
        <c:axId val="15972654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0D2-422A-B6AE-BC156F8708E3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0D2-422A-B6AE-BC156F8708E3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0D2-422A-B6AE-BC156F870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7265056"/>
        <c:axId val="1597265472"/>
      </c:lineChart>
      <c:catAx>
        <c:axId val="159726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472"/>
        <c:crosses val="autoZero"/>
        <c:auto val="1"/>
        <c:lblAlgn val="ctr"/>
        <c:lblOffset val="100"/>
        <c:noMultiLvlLbl val="0"/>
      </c:catAx>
      <c:valAx>
        <c:axId val="159726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120-494D-B56A-94A2B740D2FF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120-494D-B56A-94A2B740D2FF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120-494D-B56A-94A2B740D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7265056"/>
        <c:axId val="1597265472"/>
      </c:lineChart>
      <c:catAx>
        <c:axId val="159726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472"/>
        <c:crosses val="autoZero"/>
        <c:auto val="1"/>
        <c:lblAlgn val="ctr"/>
        <c:lblOffset val="100"/>
        <c:noMultiLvlLbl val="0"/>
      </c:catAx>
      <c:valAx>
        <c:axId val="159726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4C4-493C-9CFF-294A753C3E69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Série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4C4-493C-9CFF-294A753C3E69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Série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Planilha1!$A$2:$A$5</c:f>
              <c:strCache>
                <c:ptCount val="4"/>
                <c:pt idx="0">
                  <c:v>Categoria 1</c:v>
                </c:pt>
                <c:pt idx="1">
                  <c:v>Categoria 2</c:v>
                </c:pt>
                <c:pt idx="2">
                  <c:v>Categoria 3</c:v>
                </c:pt>
                <c:pt idx="3">
                  <c:v>Categoria 4</c:v>
                </c:pt>
              </c:strCache>
            </c:strRef>
          </c:cat>
          <c:val>
            <c:numRef>
              <c:f>Planilha1!$D$2:$D$5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4C4-493C-9CFF-294A753C3E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97265056"/>
        <c:axId val="1597265472"/>
      </c:lineChart>
      <c:catAx>
        <c:axId val="159726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472"/>
        <c:crosses val="autoZero"/>
        <c:auto val="1"/>
        <c:lblAlgn val="ctr"/>
        <c:lblOffset val="100"/>
        <c:noMultiLvlLbl val="0"/>
      </c:catAx>
      <c:valAx>
        <c:axId val="159726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59726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3585F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BF9D8-1915-4895-96FC-13A4B64C1ED1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B88187-FBDB-485A-AAFA-BF7F3A947B3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601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2AAE58-0035-444B-8F12-1F223A04C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E611169-A938-420D-8AE0-899A48468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802606E-2267-4847-BC2F-35957318D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6A5F7B5-4B65-4EC4-BEC1-EBCB04BA5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F20F67D-6C2B-483D-AA73-307E91820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743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DE6D3C-C18B-492E-B5C8-ACFE5C68C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2026A4C-1671-42B6-AC7D-3C20F9219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52D922-93D6-421A-B19A-BC51D296A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696FACB-A87A-4D72-A894-6D0AAFB0A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58B26F6-A1D4-43CF-AFFC-470510CD7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428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E32BE8-C559-4FBA-BD48-2C05B1ADB0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1821948-EFAE-4A3C-BE0C-90E238C06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772AB4-4068-4879-A7CA-AA2B34D7F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2E95FBA-69FC-410C-9CCC-DE257A67F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CBD0995-C080-4A8F-8573-7B496DD80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7746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9907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bg>
      <p:bgPr>
        <a:solidFill>
          <a:srgbClr val="99C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050821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solidFill>
          <a:srgbClr val="F4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lide de título">
    <p:bg>
      <p:bgPr>
        <a:solidFill>
          <a:srgbClr val="66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E0092BA8-6158-4FA6-A4DE-39CB9A4044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3" t="1628" r="1613" b="162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Título 7">
            <a:extLst>
              <a:ext uri="{FF2B5EF4-FFF2-40B4-BE49-F238E27FC236}">
                <a16:creationId xmlns:a16="http://schemas.microsoft.com/office/drawing/2014/main" id="{22493469-6A6B-463F-BA63-776C7A634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21125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3C595C2-549B-4E66-8C16-2034A33D88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5246688"/>
            <a:ext cx="10515600" cy="1325562"/>
          </a:xfrm>
        </p:spPr>
        <p:txBody>
          <a:bodyPr/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fficina Serif ITC TT"/>
                <a:ea typeface="+mj-ea"/>
                <a:cs typeface="+mj-cs"/>
              </a:rPr>
              <a:t>Clique para editar nome do apresentador</a:t>
            </a:r>
          </a:p>
        </p:txBody>
      </p:sp>
    </p:spTree>
    <p:extLst>
      <p:ext uri="{BB962C8B-B14F-4D97-AF65-F5344CB8AC3E}">
        <p14:creationId xmlns:p14="http://schemas.microsoft.com/office/powerpoint/2010/main" val="4185517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4030C95B-E671-4A83-88F1-482EDE24A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51" b="76015"/>
          <a:stretch/>
        </p:blipFill>
        <p:spPr>
          <a:xfrm>
            <a:off x="0" y="2616"/>
            <a:ext cx="5515897" cy="2563604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33D9FFD-7F54-424C-9AA8-50D07DD7A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92"/>
          <a:stretch/>
        </p:blipFill>
        <p:spPr>
          <a:xfrm>
            <a:off x="4630739" y="4879825"/>
            <a:ext cx="7561261" cy="1978175"/>
          </a:xfrm>
          <a:prstGeom prst="rect">
            <a:avLst/>
          </a:prstGeom>
        </p:spPr>
      </p:pic>
      <p:pic>
        <p:nvPicPr>
          <p:cNvPr id="4" name="Imagem 3" descr="Uma imagem contendo Logotipo&#10;&#10;Descrição gerada automaticamente">
            <a:extLst>
              <a:ext uri="{FF2B5EF4-FFF2-40B4-BE49-F238E27FC236}">
                <a16:creationId xmlns:a16="http://schemas.microsoft.com/office/drawing/2014/main" id="{79F1422D-E060-415E-87B5-96BB27400B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2001" r="23467" b="61200"/>
          <a:stretch/>
        </p:blipFill>
        <p:spPr>
          <a:xfrm>
            <a:off x="10913860" y="253177"/>
            <a:ext cx="1024824" cy="36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4156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020651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C34632-2037-454C-9144-BF91B0C79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7586"/>
            <a:ext cx="10515600" cy="547235"/>
          </a:xfrm>
        </p:spPr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57F63BB-E302-4FB4-B4C8-8B413B9F4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1028"/>
            <a:ext cx="5519057" cy="405402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A68E863-B4E6-4D05-B3A1-354EBA15A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6B9BF11-9F62-4505-ADDF-6FDF7EB1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85D11D5-56B3-49C9-AF67-086F6092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id="{CA463153-661A-48FC-85E4-82F210898A1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1194821"/>
            <a:ext cx="10515600" cy="547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Clique para editar o subtítulo do slide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F23A18EF-99D6-4CAB-8B0B-0E00D075837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05600" y="2061029"/>
            <a:ext cx="4648200" cy="4054021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spcAft>
                <a:spcPts val="600"/>
              </a:spcAft>
              <a:defRPr/>
            </a:lvl1pPr>
            <a:lvl2pPr>
              <a:spcBef>
                <a:spcPts val="600"/>
              </a:spcBef>
              <a:spcAft>
                <a:spcPts val="600"/>
              </a:spcAft>
              <a:defRPr/>
            </a:lvl2pPr>
            <a:lvl3pPr>
              <a:spcBef>
                <a:spcPts val="600"/>
              </a:spcBef>
              <a:spcAft>
                <a:spcPts val="600"/>
              </a:spcAft>
              <a:defRPr/>
            </a:lvl3pPr>
            <a:lvl4pPr>
              <a:spcBef>
                <a:spcPts val="600"/>
              </a:spcBef>
              <a:spcAft>
                <a:spcPts val="600"/>
              </a:spcAft>
              <a:defRPr/>
            </a:lvl4pPr>
            <a:lvl5pPr>
              <a:spcBef>
                <a:spcPts val="60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085805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4C8438-D28E-4310-8E1A-F507A8AC0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ACD8E4B-CD34-4AE2-8591-B6142AA14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117451-A5CF-4420-AAA7-20EA8329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8720076-4920-41B7-A116-D30A3BF1E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0E632D2-27B7-49DC-A39B-1B84AFBC1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9246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598605-88A4-444E-B39E-88CD599E9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C7E2086-215D-44E5-A9EA-98E0A483A6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3B93146-08FC-42C5-B10B-74D7DE660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2D6B1FA-7591-41A8-A575-1E8CFA41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D94998B-CCA3-4581-9569-5C8D4D57A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ED8B96C-0498-4178-874F-73EB4BBF5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51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9AAD76-6DF0-4EB4-92DF-80452166E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5AC2A1A-A143-4AE7-9578-B4C78DF3B5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625AD27-B90E-4930-92DA-6995E07A56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6BC5269-E789-4572-BC66-ECA87205D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7B8D104-0621-4ACF-A6FE-832010191C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66FA0A9-AF7E-4B3B-843D-26C506F86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41550E8-DF03-4419-972D-8F4160173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FECDD3B-5271-426F-9125-DF5AE4C89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425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1C726-21BF-4830-913C-4D478748F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1D30688-4E44-4EC3-8C28-98A0CC227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C21F2C6-884A-4B29-B201-D2A39BE9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4E58348-764C-4006-A82A-39100992F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9728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4DBC277-B218-45DB-A697-2C7BD5496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93A6A18-2E6E-4A34-A756-77DB69C8B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42E7527-F9B7-4AD8-A53C-4430775F8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349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16C38-2CF9-4B46-A9F6-B319EB19C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EFD2A8-37C6-4B47-836A-8B3431D1A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CAC8827-A1DC-4F67-828F-963DDAF521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44A0A1-3558-4A68-8335-52A3F26C3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AC7A9D3-64D3-42F7-865F-4AB35D146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18729AF-350C-4D82-8BB6-91B7BE254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2687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90591-9994-45FE-9915-891A42359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83A202F-06B8-484F-8AF1-64CFC1DB9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E778CC4-3CE9-4266-813A-67A2A3685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444E06C-694C-4F94-AA04-10B9076DD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D8B20-E9AA-45D4-B5F6-BB013840792C}" type="datetimeFigureOut">
              <a:rPr lang="pt-BR" smtClean="0"/>
              <a:t>19/01/2022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7C664EF-647D-423A-97FD-87FDBD51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062963D-ADD9-42F8-AB07-C00A59A3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126F-1EEC-41F0-AF14-BA98F471A8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4899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40795FC-0193-4B2F-AA9B-B2AC286A8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BDDABB7-C457-49F7-A71D-55BCF44AC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644EAB-C5AD-4D03-9681-08CC6BACA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ct val="85000"/>
              </a:lnSpc>
              <a:defRPr sz="1200">
                <a:solidFill>
                  <a:srgbClr val="53585F"/>
                </a:solidFill>
              </a:defRPr>
            </a:lvl1pPr>
          </a:lstStyle>
          <a:p>
            <a:fld id="{ACBD8B20-E9AA-45D4-B5F6-BB013840792C}" type="datetimeFigureOut">
              <a:rPr lang="pt-BR" smtClean="0"/>
              <a:pPr/>
              <a:t>19/01/2022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56CF84-D46E-4DFA-8AF9-B4FC87503C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ct val="85000"/>
              </a:lnSpc>
              <a:defRPr sz="1200">
                <a:solidFill>
                  <a:srgbClr val="53585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2061D3-DB82-4923-98E0-1D05383F3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lnSpc>
                <a:spcPct val="85000"/>
              </a:lnSpc>
              <a:defRPr sz="1200">
                <a:solidFill>
                  <a:srgbClr val="53585F"/>
                </a:solidFill>
              </a:defRPr>
            </a:lvl1pPr>
          </a:lstStyle>
          <a:p>
            <a:fld id="{90D9126F-1EEC-41F0-AF14-BA98F471A89F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2544E66-1B5D-4410-A677-BB061684F28D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9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5" r:id="rId12"/>
    <p:sldLayoutId id="2147483706" r:id="rId13"/>
    <p:sldLayoutId id="2147483649" r:id="rId14"/>
    <p:sldLayoutId id="2147483704" r:id="rId15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400" b="1" kern="1200">
          <a:solidFill>
            <a:srgbClr val="53585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rgbClr val="53585F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rgbClr val="53585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rgbClr val="53585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53585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85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rgbClr val="53585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809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8" r:id="rId2"/>
  </p:sldLayoutIdLst>
  <p:transition>
    <p:fade/>
  </p:transition>
  <p:txStyles>
    <p:titleStyle>
      <a:lvl1pPr algn="ctr" defTabSz="1088261" rtl="0" eaLnBrk="1" latinLnBrk="0" hangingPunct="1">
        <a:spcBef>
          <a:spcPct val="0"/>
        </a:spcBef>
        <a:buNone/>
        <a:defRPr sz="52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098" indent="-408098" algn="l" defTabSz="1088261" rtl="0" eaLnBrk="1" latinLnBrk="0" hangingPunct="1">
        <a:spcBef>
          <a:spcPct val="20000"/>
        </a:spcBef>
        <a:buFont typeface="Arial" pitchFamily="34" charset="0"/>
        <a:buChar char="•"/>
        <a:defRPr sz="3818" kern="1200">
          <a:solidFill>
            <a:schemeClr val="tx1"/>
          </a:solidFill>
          <a:latin typeface="+mn-lt"/>
          <a:ea typeface="+mn-ea"/>
          <a:cs typeface="+mn-cs"/>
        </a:defRPr>
      </a:lvl1pPr>
      <a:lvl2pPr marL="884212" indent="-340082" algn="l" defTabSz="1088261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60326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846" kern="1200">
          <a:solidFill>
            <a:schemeClr val="tx1"/>
          </a:solidFill>
          <a:latin typeface="+mn-lt"/>
          <a:ea typeface="+mn-ea"/>
          <a:cs typeface="+mn-cs"/>
        </a:defRPr>
      </a:lvl3pPr>
      <a:lvl4pPr marL="1904456" indent="-272065" algn="l" defTabSz="1088261" rtl="0" eaLnBrk="1" latinLnBrk="0" hangingPunct="1">
        <a:spcBef>
          <a:spcPct val="20000"/>
        </a:spcBef>
        <a:buFont typeface="Arial" pitchFamily="34" charset="0"/>
        <a:buChar char="–"/>
        <a:defRPr sz="2360" kern="1200">
          <a:solidFill>
            <a:schemeClr val="tx1"/>
          </a:solidFill>
          <a:latin typeface="+mn-lt"/>
          <a:ea typeface="+mn-ea"/>
          <a:cs typeface="+mn-cs"/>
        </a:defRPr>
      </a:lvl4pPr>
      <a:lvl5pPr marL="2448587" indent="-272065" algn="l" defTabSz="1088261" rtl="0" eaLnBrk="1" latinLnBrk="0" hangingPunct="1">
        <a:spcBef>
          <a:spcPct val="20000"/>
        </a:spcBef>
        <a:buFont typeface="Arial" pitchFamily="34" charset="0"/>
        <a:buChar char="»"/>
        <a:defRPr sz="2360" kern="1200">
          <a:solidFill>
            <a:schemeClr val="tx1"/>
          </a:solidFill>
          <a:latin typeface="+mn-lt"/>
          <a:ea typeface="+mn-ea"/>
          <a:cs typeface="+mn-cs"/>
        </a:defRPr>
      </a:lvl5pPr>
      <a:lvl6pPr marL="2992717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6pPr>
      <a:lvl7pPr marL="3536848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7pPr>
      <a:lvl8pPr marL="4080978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8pPr>
      <a:lvl9pPr marL="4625108" indent="-272065" algn="l" defTabSz="1088261" rtl="0" eaLnBrk="1" latinLnBrk="0" hangingPunct="1">
        <a:spcBef>
          <a:spcPct val="20000"/>
        </a:spcBef>
        <a:buFont typeface="Arial" pitchFamily="34" charset="0"/>
        <a:buChar char="•"/>
        <a:defRPr sz="23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1pPr>
      <a:lvl2pPr marL="544131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2pPr>
      <a:lvl3pPr marL="1088261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3pPr>
      <a:lvl4pPr marL="1632391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4pPr>
      <a:lvl5pPr marL="2176522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5pPr>
      <a:lvl6pPr marL="2720652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6pPr>
      <a:lvl7pPr marL="3264782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7pPr>
      <a:lvl8pPr marL="3808913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8pPr>
      <a:lvl9pPr marL="4353043" algn="l" defTabSz="1088261" rtl="0" eaLnBrk="1" latinLnBrk="0" hangingPunct="1">
        <a:defRPr sz="21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microsoft.com/office/2007/relationships/hdphoto" Target="../media/hdphoto2.wdp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microsoft.com/office/2007/relationships/hdphoto" Target="../media/hdphoto3.wdp"/><Relationship Id="rId7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microsoft.com/office/2007/relationships/hdphoto" Target="../media/hdphoto4.wdp"/><Relationship Id="rId7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chart" Target="../charts/chart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chart" Target="../charts/char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chart" Target="../charts/char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chart" Target="../charts/char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chart" Target="../charts/char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chart" Target="../charts/chart15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TelefonicaVivo" TargetMode="External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30.png"/><Relationship Id="rId21" Type="http://schemas.openxmlformats.org/officeDocument/2006/relationships/image" Target="../media/image39.png"/><Relationship Id="rId7" Type="http://schemas.openxmlformats.org/officeDocument/2006/relationships/hyperlink" Target="http://fundacaotelefonica.org.br/" TargetMode="External"/><Relationship Id="rId12" Type="http://schemas.openxmlformats.org/officeDocument/2006/relationships/hyperlink" Target="https://www.youtube.com/user/fundacaotelefonica" TargetMode="External"/><Relationship Id="rId17" Type="http://schemas.openxmlformats.org/officeDocument/2006/relationships/image" Target="../media/image35.png"/><Relationship Id="rId2" Type="http://schemas.openxmlformats.org/officeDocument/2006/relationships/image" Target="../media/image8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11" Type="http://schemas.openxmlformats.org/officeDocument/2006/relationships/hyperlink" Target="https://www.youtube.com/channel/UCln0gS4LpG4O6zpRaMKV6Sg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33.png"/><Relationship Id="rId10" Type="http://schemas.openxmlformats.org/officeDocument/2006/relationships/hyperlink" Target="https://www.facebook.com/fundacaotelefonicavivo" TargetMode="External"/><Relationship Id="rId19" Type="http://schemas.openxmlformats.org/officeDocument/2006/relationships/image" Target="../media/image37.png"/><Relationship Id="rId4" Type="http://schemas.microsoft.com/office/2007/relationships/hdphoto" Target="../media/hdphoto5.wdp"/><Relationship Id="rId9" Type="http://schemas.openxmlformats.org/officeDocument/2006/relationships/hyperlink" Target="https://www.instagram.com/fundacaotelefonicavivo/" TargetMode="External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TelefonicaVivo" TargetMode="External"/><Relationship Id="rId13" Type="http://schemas.openxmlformats.org/officeDocument/2006/relationships/image" Target="../media/image31.png"/><Relationship Id="rId18" Type="http://schemas.openxmlformats.org/officeDocument/2006/relationships/image" Target="../media/image42.svg"/><Relationship Id="rId3" Type="http://schemas.openxmlformats.org/officeDocument/2006/relationships/image" Target="../media/image41.png"/><Relationship Id="rId21" Type="http://schemas.openxmlformats.org/officeDocument/2006/relationships/image" Target="../media/image39.png"/><Relationship Id="rId7" Type="http://schemas.openxmlformats.org/officeDocument/2006/relationships/hyperlink" Target="http://fundacaotelefonica.org.br/" TargetMode="External"/><Relationship Id="rId12" Type="http://schemas.openxmlformats.org/officeDocument/2006/relationships/hyperlink" Target="https://www.youtube.com/user/fundacaotelefonica" TargetMode="External"/><Relationship Id="rId17" Type="http://schemas.openxmlformats.org/officeDocument/2006/relationships/image" Target="../media/image35.png"/><Relationship Id="rId2" Type="http://schemas.openxmlformats.org/officeDocument/2006/relationships/image" Target="../media/image15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11" Type="http://schemas.openxmlformats.org/officeDocument/2006/relationships/hyperlink" Target="https://www.youtube.com/channel/UCln0gS4LpG4O6zpRaMKV6Sg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33.png"/><Relationship Id="rId10" Type="http://schemas.openxmlformats.org/officeDocument/2006/relationships/hyperlink" Target="https://www.facebook.com/fundacaotelefonicavivo" TargetMode="External"/><Relationship Id="rId19" Type="http://schemas.openxmlformats.org/officeDocument/2006/relationships/image" Target="../media/image37.png"/><Relationship Id="rId4" Type="http://schemas.microsoft.com/office/2007/relationships/hdphoto" Target="../media/hdphoto6.wdp"/><Relationship Id="rId9" Type="http://schemas.openxmlformats.org/officeDocument/2006/relationships/hyperlink" Target="https://www.instagram.com/fundacaotelefonicavivo/" TargetMode="External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TelefonicaVivo" TargetMode="External"/><Relationship Id="rId13" Type="http://schemas.openxmlformats.org/officeDocument/2006/relationships/image" Target="../media/image31.png"/><Relationship Id="rId18" Type="http://schemas.openxmlformats.org/officeDocument/2006/relationships/image" Target="../media/image42.svg"/><Relationship Id="rId3" Type="http://schemas.openxmlformats.org/officeDocument/2006/relationships/image" Target="../media/image41.png"/><Relationship Id="rId21" Type="http://schemas.openxmlformats.org/officeDocument/2006/relationships/image" Target="../media/image39.png"/><Relationship Id="rId7" Type="http://schemas.openxmlformats.org/officeDocument/2006/relationships/hyperlink" Target="http://fundacaotelefonica.org.br/" TargetMode="External"/><Relationship Id="rId12" Type="http://schemas.openxmlformats.org/officeDocument/2006/relationships/hyperlink" Target="https://www.youtube.com/user/fundacaotelefonica" TargetMode="External"/><Relationship Id="rId17" Type="http://schemas.openxmlformats.org/officeDocument/2006/relationships/image" Target="../media/image35.png"/><Relationship Id="rId2" Type="http://schemas.openxmlformats.org/officeDocument/2006/relationships/image" Target="../media/image11.pn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11" Type="http://schemas.openxmlformats.org/officeDocument/2006/relationships/hyperlink" Target="https://www.youtube.com/channel/UCln0gS4LpG4O6zpRaMKV6Sg" TargetMode="External"/><Relationship Id="rId5" Type="http://schemas.openxmlformats.org/officeDocument/2006/relationships/image" Target="../media/image1.png"/><Relationship Id="rId15" Type="http://schemas.openxmlformats.org/officeDocument/2006/relationships/image" Target="../media/image33.png"/><Relationship Id="rId10" Type="http://schemas.openxmlformats.org/officeDocument/2006/relationships/hyperlink" Target="https://www.facebook.com/fundacaotelefonicavivo" TargetMode="External"/><Relationship Id="rId19" Type="http://schemas.openxmlformats.org/officeDocument/2006/relationships/image" Target="../media/image37.png"/><Relationship Id="rId4" Type="http://schemas.microsoft.com/office/2007/relationships/hdphoto" Target="../media/hdphoto6.wdp"/><Relationship Id="rId9" Type="http://schemas.openxmlformats.org/officeDocument/2006/relationships/hyperlink" Target="https://www.instagram.com/fundacaotelefonicavivo/" TargetMode="External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microsoft.com/office/2007/relationships/hdphoto" Target="../media/hdphoto4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3E8C0CA-BF65-4903-A79C-B5E91FB253FA}"/>
              </a:ext>
            </a:extLst>
          </p:cNvPr>
          <p:cNvSpPr/>
          <p:nvPr/>
        </p:nvSpPr>
        <p:spPr>
          <a:xfrm>
            <a:off x="1756229" y="4722586"/>
            <a:ext cx="8679542" cy="628456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B10ABCF2-4D6C-4344-B970-24C3602EC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51594"/>
            <a:ext cx="10515600" cy="1325563"/>
          </a:xfrm>
        </p:spPr>
        <p:txBody>
          <a:bodyPr anchor="ctr">
            <a:normAutofit/>
          </a:bodyPr>
          <a:lstStyle/>
          <a:p>
            <a:r>
              <a:rPr lang="pt-BR" sz="6000" b="0" dirty="0"/>
              <a:t>Título</a:t>
            </a:r>
            <a:r>
              <a:rPr lang="pt-BR" sz="6000" dirty="0"/>
              <a:t> da apresentação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3DE124C-3F71-485B-A29D-DBBFFC17A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69143" y="4630056"/>
            <a:ext cx="8853714" cy="842678"/>
          </a:xfrm>
        </p:spPr>
        <p:txBody>
          <a:bodyPr anchor="ctr">
            <a:norm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4000" spc="300" dirty="0">
                <a:solidFill>
                  <a:schemeClr val="bg1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Nome </a:t>
            </a:r>
            <a:r>
              <a:rPr lang="pt-BR" sz="4000" b="1" spc="300" dirty="0">
                <a:solidFill>
                  <a:schemeClr val="bg1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do apresentador</a:t>
            </a:r>
            <a:endParaRPr lang="pt-BR" sz="4000" b="1" spc="300" dirty="0">
              <a:solidFill>
                <a:schemeClr val="bg1"/>
              </a:solidFill>
              <a:latin typeface="Officina Serif ITC TT" panose="00000400000000000000" pitchFamily="2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28717F75-7586-4E10-BF57-66CD5EDB2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299" y="2020926"/>
            <a:ext cx="2819402" cy="1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8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Agrupar 88">
            <a:extLst>
              <a:ext uri="{FF2B5EF4-FFF2-40B4-BE49-F238E27FC236}">
                <a16:creationId xmlns:a16="http://schemas.microsoft.com/office/drawing/2014/main" id="{230F4E24-66FC-419C-9D97-3413D29A2C71}"/>
              </a:ext>
            </a:extLst>
          </p:cNvPr>
          <p:cNvGrpSpPr/>
          <p:nvPr/>
        </p:nvGrpSpPr>
        <p:grpSpPr>
          <a:xfrm>
            <a:off x="744718" y="3819877"/>
            <a:ext cx="6324953" cy="1903169"/>
            <a:chOff x="744718" y="3819877"/>
            <a:chExt cx="5806911" cy="1903169"/>
          </a:xfrm>
        </p:grpSpPr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31BB4EDB-CBC0-40A9-BF15-ACBCEA57BC81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381987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37F30C73-80B5-4581-894D-9F30B16EAAE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445426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Conector reto 86">
              <a:extLst>
                <a:ext uri="{FF2B5EF4-FFF2-40B4-BE49-F238E27FC236}">
                  <a16:creationId xmlns:a16="http://schemas.microsoft.com/office/drawing/2014/main" id="{1F2CE907-5E10-4BF3-B7CD-FDC659D54DBE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08865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FED0062C-491F-4C28-96F4-4FF8B9D225DA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723046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2" name="Retângulo 41">
            <a:extLst>
              <a:ext uri="{FF2B5EF4-FFF2-40B4-BE49-F238E27FC236}">
                <a16:creationId xmlns:a16="http://schemas.microsoft.com/office/drawing/2014/main" id="{086F3459-114F-4D53-A124-34C15EC40124}"/>
              </a:ext>
            </a:extLst>
          </p:cNvPr>
          <p:cNvSpPr/>
          <p:nvPr/>
        </p:nvSpPr>
        <p:spPr>
          <a:xfrm>
            <a:off x="0" y="1"/>
            <a:ext cx="12192000" cy="2996127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0D262E-A062-43D1-B5AD-B90BFA0B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2FF92-9ECE-461A-90A1-AEC98751F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94885"/>
            <a:ext cx="3452850" cy="1111858"/>
          </a:xfrm>
        </p:spPr>
        <p:txBody>
          <a:bodyPr/>
          <a:lstStyle/>
          <a:p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consectetur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elit</a:t>
            </a:r>
            <a:r>
              <a:rPr lang="pt-BR" sz="1800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do </a:t>
            </a:r>
            <a:r>
              <a:rPr lang="pt-BR" sz="1800" dirty="0" err="1">
                <a:solidFill>
                  <a:schemeClr val="bg1"/>
                </a:solidFill>
              </a:rPr>
              <a:t>eiusmod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tempor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incididunt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ut labore et </a:t>
            </a:r>
            <a:r>
              <a:rPr lang="pt-BR" sz="1800" dirty="0" err="1">
                <a:solidFill>
                  <a:schemeClr val="bg1"/>
                </a:solidFill>
              </a:rPr>
              <a:t>dolore</a:t>
            </a:r>
            <a:r>
              <a:rPr lang="pt-BR" sz="1800" dirty="0">
                <a:solidFill>
                  <a:schemeClr val="bg1"/>
                </a:solidFill>
              </a:rPr>
              <a:t> magna </a:t>
            </a:r>
            <a:r>
              <a:rPr lang="pt-BR" sz="1800" dirty="0" err="1">
                <a:solidFill>
                  <a:schemeClr val="bg1"/>
                </a:solidFill>
              </a:rPr>
              <a:t>aliqua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br>
              <a:rPr lang="pt-BR" sz="1800" dirty="0">
                <a:solidFill>
                  <a:schemeClr val="bg1"/>
                </a:solidFill>
              </a:rPr>
            </a:b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890BB9-C2F4-434D-844C-AE6D40ABEDA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" name="Espaço Reservado para Conteúdo 38">
            <a:extLst>
              <a:ext uri="{FF2B5EF4-FFF2-40B4-BE49-F238E27FC236}">
                <a16:creationId xmlns:a16="http://schemas.microsoft.com/office/drawing/2014/main" id="{00E2E854-2F55-470A-AD1E-CDA40027F38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3180" r="2141" b="9155"/>
          <a:stretch/>
        </p:blipFill>
        <p:spPr>
          <a:xfrm flipH="1">
            <a:off x="6743830" y="647586"/>
            <a:ext cx="5448168" cy="4046921"/>
          </a:xfr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FCFAC031-841F-4827-96B1-3013F7868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CC467657-83AC-4F01-A43D-1527DC7E7F49}"/>
              </a:ext>
            </a:extLst>
          </p:cNvPr>
          <p:cNvSpPr txBox="1">
            <a:spLocks/>
          </p:cNvSpPr>
          <p:nvPr/>
        </p:nvSpPr>
        <p:spPr>
          <a:xfrm>
            <a:off x="838200" y="3271039"/>
            <a:ext cx="3833585" cy="310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00AADC"/>
                </a:solidFill>
              </a:rPr>
              <a:t>Vel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pretium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dirty="0" err="1"/>
              <a:t>lectus</a:t>
            </a:r>
            <a:r>
              <a:rPr lang="pt-BR" sz="1800" dirty="0"/>
              <a:t> </a:t>
            </a:r>
            <a:r>
              <a:rPr lang="pt-BR" sz="1800" dirty="0" err="1"/>
              <a:t>quam</a:t>
            </a:r>
            <a:r>
              <a:rPr lang="pt-BR" sz="1800" dirty="0"/>
              <a:t> id </a:t>
            </a:r>
            <a:r>
              <a:rPr lang="pt-BR" sz="1800" dirty="0" err="1"/>
              <a:t>leo</a:t>
            </a:r>
            <a:r>
              <a:rPr lang="pt-BR" sz="1800" dirty="0"/>
              <a:t> in vitae.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Turpis</a:t>
            </a:r>
            <a:r>
              <a:rPr lang="pt-BR" sz="1800" dirty="0"/>
              <a:t> massa </a:t>
            </a:r>
            <a:r>
              <a:rPr lang="pt-BR" sz="1800" b="1" dirty="0" err="1">
                <a:solidFill>
                  <a:srgbClr val="00AADC"/>
                </a:solidFill>
              </a:rPr>
              <a:t>sed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elementum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br>
              <a:rPr lang="pt-BR" sz="1800" b="1" dirty="0">
                <a:solidFill>
                  <a:srgbClr val="00AADC"/>
                </a:solidFill>
              </a:rPr>
            </a:br>
            <a:r>
              <a:rPr lang="pt-BR" sz="1800" dirty="0"/>
              <a:t>tempus </a:t>
            </a:r>
            <a:r>
              <a:rPr lang="pt-BR" sz="1800" dirty="0" err="1"/>
              <a:t>egestas</a:t>
            </a:r>
            <a:r>
              <a:rPr lang="pt-BR" sz="1800" dirty="0"/>
              <a:t> </a:t>
            </a:r>
            <a:r>
              <a:rPr lang="pt-BR" sz="1800" dirty="0" err="1"/>
              <a:t>sed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Risus</a:t>
            </a:r>
            <a:r>
              <a:rPr lang="pt-BR" sz="1800" dirty="0"/>
              <a:t> in </a:t>
            </a:r>
            <a:r>
              <a:rPr lang="pt-BR" sz="1800" b="1" dirty="0" err="1">
                <a:solidFill>
                  <a:srgbClr val="00AADC"/>
                </a:solidFill>
              </a:rPr>
              <a:t>hendrerit</a:t>
            </a:r>
            <a:r>
              <a:rPr lang="pt-BR" sz="1800" b="1" dirty="0">
                <a:solidFill>
                  <a:srgbClr val="00AADC"/>
                </a:solidFill>
              </a:rPr>
              <a:t> gravida </a:t>
            </a:r>
            <a:r>
              <a:rPr lang="pt-BR" sz="1800" dirty="0" err="1"/>
              <a:t>rutrum</a:t>
            </a:r>
            <a:r>
              <a:rPr lang="pt-BR" sz="1800" dirty="0"/>
              <a:t>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00AADC"/>
                </a:solidFill>
              </a:rPr>
              <a:t>Mattis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rhoncus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dirty="0"/>
              <a:t>urna </a:t>
            </a:r>
            <a:r>
              <a:rPr lang="pt-BR" sz="1800" dirty="0" err="1"/>
              <a:t>neque</a:t>
            </a:r>
            <a:r>
              <a:rPr lang="pt-BR" sz="1800" dirty="0"/>
              <a:t> </a:t>
            </a:r>
            <a:r>
              <a:rPr lang="pt-BR" sz="1800" dirty="0" err="1"/>
              <a:t>viverra</a:t>
            </a:r>
            <a:r>
              <a:rPr lang="pt-BR" sz="1800" dirty="0"/>
              <a:t> justo </a:t>
            </a:r>
            <a:r>
              <a:rPr lang="pt-BR" sz="1800" dirty="0" err="1"/>
              <a:t>nec</a:t>
            </a:r>
            <a:r>
              <a:rPr lang="pt-BR" sz="1800" dirty="0"/>
              <a:t> </a:t>
            </a:r>
            <a:r>
              <a:rPr lang="pt-BR" sz="1800" dirty="0" err="1"/>
              <a:t>ultrices</a:t>
            </a:r>
            <a:r>
              <a:rPr lang="pt-BR" sz="1800" dirty="0"/>
              <a:t> </a:t>
            </a:r>
            <a:r>
              <a:rPr lang="pt-BR" sz="1800" dirty="0" err="1"/>
              <a:t>dui</a:t>
            </a:r>
            <a:r>
              <a:rPr lang="pt-BR" sz="1800" dirty="0"/>
              <a:t> </a:t>
            </a:r>
            <a:r>
              <a:rPr lang="pt-BR" sz="1800" dirty="0" err="1"/>
              <a:t>sapien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Sit</a:t>
            </a:r>
            <a:r>
              <a:rPr lang="pt-BR" sz="1800" dirty="0"/>
              <a:t> </a:t>
            </a:r>
            <a:r>
              <a:rPr lang="pt-BR" sz="1800" dirty="0" err="1"/>
              <a:t>amet</a:t>
            </a:r>
            <a:r>
              <a:rPr lang="pt-BR" sz="1800" dirty="0"/>
              <a:t> </a:t>
            </a:r>
            <a:r>
              <a:rPr lang="pt-BR" sz="1800" dirty="0" err="1"/>
              <a:t>consectetur</a:t>
            </a:r>
            <a:r>
              <a:rPr lang="pt-BR" sz="1800" dirty="0"/>
              <a:t> </a:t>
            </a:r>
            <a:r>
              <a:rPr lang="pt-BR" sz="1800" dirty="0" err="1"/>
              <a:t>adipiscing</a:t>
            </a:r>
            <a:r>
              <a:rPr lang="pt-BR" sz="1800" dirty="0"/>
              <a:t> </a:t>
            </a:r>
            <a:r>
              <a:rPr lang="pt-BR" sz="1800" dirty="0" err="1"/>
              <a:t>elit</a:t>
            </a:r>
            <a:r>
              <a:rPr lang="pt-BR" sz="1800" dirty="0"/>
              <a:t> </a:t>
            </a:r>
            <a:r>
              <a:rPr lang="pt-BR" sz="1800" dirty="0" err="1"/>
              <a:t>duis</a:t>
            </a:r>
            <a:r>
              <a:rPr lang="pt-BR" sz="1800" dirty="0"/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tristique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sollicitudin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nibh</a:t>
            </a:r>
            <a:r>
              <a:rPr lang="pt-BR" sz="1800" b="1" dirty="0">
                <a:solidFill>
                  <a:srgbClr val="00AADC"/>
                </a:solidFill>
              </a:rPr>
              <a:t>. </a:t>
            </a:r>
          </a:p>
        </p:txBody>
      </p:sp>
      <p:sp>
        <p:nvSpPr>
          <p:cNvPr id="43" name="Espaço Reservado para Conteúdo 2">
            <a:extLst>
              <a:ext uri="{FF2B5EF4-FFF2-40B4-BE49-F238E27FC236}">
                <a16:creationId xmlns:a16="http://schemas.microsoft.com/office/drawing/2014/main" id="{126ADEA3-F49E-4812-8D2D-B4EA7BBA5AB1}"/>
              </a:ext>
            </a:extLst>
          </p:cNvPr>
          <p:cNvSpPr txBox="1">
            <a:spLocks/>
          </p:cNvSpPr>
          <p:nvPr/>
        </p:nvSpPr>
        <p:spPr>
          <a:xfrm>
            <a:off x="8204204" y="5052569"/>
            <a:ext cx="3091691" cy="1235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1200"/>
              </a:spcAft>
            </a:pPr>
            <a:r>
              <a:rPr lang="pt-BR" sz="1800" dirty="0"/>
              <a:t>Massa </a:t>
            </a:r>
            <a:r>
              <a:rPr lang="pt-BR" sz="1800" dirty="0" err="1"/>
              <a:t>sed</a:t>
            </a:r>
            <a:r>
              <a:rPr lang="pt-BR" sz="1800" dirty="0"/>
              <a:t> </a:t>
            </a:r>
            <a:r>
              <a:rPr lang="pt-BR" sz="1800" dirty="0" err="1"/>
              <a:t>elementum</a:t>
            </a:r>
            <a:r>
              <a:rPr lang="pt-BR" sz="1800" dirty="0"/>
              <a:t> </a:t>
            </a:r>
            <a:br>
              <a:rPr lang="pt-BR" sz="1800" dirty="0"/>
            </a:br>
            <a:r>
              <a:rPr lang="pt-BR" sz="1800" dirty="0"/>
              <a:t>tempus </a:t>
            </a:r>
            <a:r>
              <a:rPr lang="pt-BR" sz="1800" b="1" dirty="0" err="1">
                <a:solidFill>
                  <a:srgbClr val="00AADC"/>
                </a:solidFill>
              </a:rPr>
              <a:t>egestas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sed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sed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risus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pretium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quam</a:t>
            </a:r>
            <a:r>
              <a:rPr lang="pt-BR" sz="1800" b="1" dirty="0">
                <a:solidFill>
                  <a:srgbClr val="00AADC"/>
                </a:solidFill>
              </a:rPr>
              <a:t>.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 augue. </a:t>
            </a:r>
            <a:r>
              <a:rPr lang="pt-BR" sz="1800" dirty="0" err="1"/>
              <a:t>Tellus</a:t>
            </a:r>
            <a:r>
              <a:rPr lang="pt-BR" sz="1800" dirty="0"/>
              <a:t> id </a:t>
            </a:r>
            <a:r>
              <a:rPr lang="pt-BR" sz="1800" dirty="0" err="1"/>
              <a:t>interdum</a:t>
            </a:r>
            <a:r>
              <a:rPr lang="pt-BR" sz="1800" dirty="0"/>
              <a:t> velit </a:t>
            </a:r>
            <a:endParaRPr lang="pt-BR" sz="1800" b="1" dirty="0">
              <a:solidFill>
                <a:srgbClr val="99C2EB"/>
              </a:solidFill>
            </a:endParaRPr>
          </a:p>
        </p:txBody>
      </p: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E0D96FF1-594C-4A81-B8A9-04562B7AB787}"/>
              </a:ext>
            </a:extLst>
          </p:cNvPr>
          <p:cNvGrpSpPr/>
          <p:nvPr/>
        </p:nvGrpSpPr>
        <p:grpSpPr>
          <a:xfrm>
            <a:off x="11331248" y="4608164"/>
            <a:ext cx="607333" cy="607331"/>
            <a:chOff x="11331248" y="4608164"/>
            <a:chExt cx="607333" cy="607331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723D3953-1A07-4A51-85A6-7D89047490B5}"/>
                </a:ext>
              </a:extLst>
            </p:cNvPr>
            <p:cNvSpPr/>
            <p:nvPr/>
          </p:nvSpPr>
          <p:spPr>
            <a:xfrm>
              <a:off x="11331248" y="4608164"/>
              <a:ext cx="607333" cy="607331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D8515D10-28DC-457A-8E0A-512C38CB9BDA}"/>
                </a:ext>
              </a:extLst>
            </p:cNvPr>
            <p:cNvGrpSpPr/>
            <p:nvPr/>
          </p:nvGrpSpPr>
          <p:grpSpPr>
            <a:xfrm>
              <a:off x="11411980" y="4704259"/>
              <a:ext cx="445868" cy="415140"/>
              <a:chOff x="8302030" y="4448901"/>
              <a:chExt cx="620835" cy="578051"/>
            </a:xfrm>
            <a:solidFill>
              <a:schemeClr val="bg1"/>
            </a:solidFill>
          </p:grpSpPr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962B9010-F78A-4CE5-AA74-819A5D53CBFF}"/>
                  </a:ext>
                </a:extLst>
              </p:cNvPr>
              <p:cNvSpPr/>
              <p:nvPr/>
            </p:nvSpPr>
            <p:spPr>
              <a:xfrm>
                <a:off x="8728160" y="4651950"/>
                <a:ext cx="51417" cy="99884"/>
              </a:xfrm>
              <a:custGeom>
                <a:avLst/>
                <a:gdLst>
                  <a:gd name="connsiteX0" fmla="*/ 4429 w 51417"/>
                  <a:gd name="connsiteY0" fmla="*/ 1522 h 99884"/>
                  <a:gd name="connsiteX1" fmla="*/ 1519 w 51417"/>
                  <a:gd name="connsiteY1" fmla="*/ 14794 h 99884"/>
                  <a:gd name="connsiteX2" fmla="*/ 32371 w 51417"/>
                  <a:gd name="connsiteY2" fmla="*/ 92089 h 99884"/>
                  <a:gd name="connsiteX3" fmla="*/ 41800 w 51417"/>
                  <a:gd name="connsiteY3" fmla="*/ 99885 h 99884"/>
                  <a:gd name="connsiteX4" fmla="*/ 43625 w 51417"/>
                  <a:gd name="connsiteY4" fmla="*/ 99706 h 99884"/>
                  <a:gd name="connsiteX5" fmla="*/ 51242 w 51417"/>
                  <a:gd name="connsiteY5" fmla="*/ 88466 h 99884"/>
                  <a:gd name="connsiteX6" fmla="*/ 17700 w 51417"/>
                  <a:gd name="connsiteY6" fmla="*/ 4432 h 99884"/>
                  <a:gd name="connsiteX7" fmla="*/ 4429 w 51417"/>
                  <a:gd name="connsiteY7" fmla="*/ 1522 h 9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417" h="99884">
                    <a:moveTo>
                      <a:pt x="4429" y="1522"/>
                    </a:moveTo>
                    <a:cubicBezTo>
                      <a:pt x="-32" y="4377"/>
                      <a:pt x="-1349" y="10320"/>
                      <a:pt x="1519" y="14794"/>
                    </a:cubicBezTo>
                    <a:cubicBezTo>
                      <a:pt x="16698" y="38510"/>
                      <a:pt x="27087" y="64517"/>
                      <a:pt x="32371" y="92089"/>
                    </a:cubicBezTo>
                    <a:cubicBezTo>
                      <a:pt x="33250" y="96687"/>
                      <a:pt x="37285" y="99885"/>
                      <a:pt x="41800" y="99885"/>
                    </a:cubicBezTo>
                    <a:cubicBezTo>
                      <a:pt x="42404" y="99885"/>
                      <a:pt x="43007" y="99830"/>
                      <a:pt x="43625" y="99706"/>
                    </a:cubicBezTo>
                    <a:cubicBezTo>
                      <a:pt x="48840" y="98704"/>
                      <a:pt x="52244" y="93668"/>
                      <a:pt x="51242" y="88466"/>
                    </a:cubicBezTo>
                    <a:cubicBezTo>
                      <a:pt x="45492" y="58478"/>
                      <a:pt x="34197" y="30220"/>
                      <a:pt x="17700" y="4432"/>
                    </a:cubicBezTo>
                    <a:cubicBezTo>
                      <a:pt x="14845" y="-42"/>
                      <a:pt x="8903" y="-1346"/>
                      <a:pt x="4429" y="152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29DF0957-2298-49BE-A254-15D9BE529514}"/>
                  </a:ext>
                </a:extLst>
              </p:cNvPr>
              <p:cNvSpPr/>
              <p:nvPr/>
            </p:nvSpPr>
            <p:spPr>
              <a:xfrm>
                <a:off x="8302030" y="4545215"/>
                <a:ext cx="477479" cy="481737"/>
              </a:xfrm>
              <a:custGeom>
                <a:avLst/>
                <a:gdLst>
                  <a:gd name="connsiteX0" fmla="*/ 240834 w 477479"/>
                  <a:gd name="connsiteY0" fmla="*/ 481737 h 481737"/>
                  <a:gd name="connsiteX1" fmla="*/ 477304 w 477479"/>
                  <a:gd name="connsiteY1" fmla="*/ 286934 h 481737"/>
                  <a:gd name="connsiteX2" fmla="*/ 469701 w 477479"/>
                  <a:gd name="connsiteY2" fmla="*/ 275680 h 481737"/>
                  <a:gd name="connsiteX3" fmla="*/ 458447 w 477479"/>
                  <a:gd name="connsiteY3" fmla="*/ 283283 h 481737"/>
                  <a:gd name="connsiteX4" fmla="*/ 240848 w 477479"/>
                  <a:gd name="connsiteY4" fmla="*/ 462523 h 481737"/>
                  <a:gd name="connsiteX5" fmla="*/ 19187 w 477479"/>
                  <a:gd name="connsiteY5" fmla="*/ 240862 h 481737"/>
                  <a:gd name="connsiteX6" fmla="*/ 240848 w 477479"/>
                  <a:gd name="connsiteY6" fmla="*/ 19200 h 481737"/>
                  <a:gd name="connsiteX7" fmla="*/ 371435 w 477479"/>
                  <a:gd name="connsiteY7" fmla="*/ 61732 h 481737"/>
                  <a:gd name="connsiteX8" fmla="*/ 384857 w 477479"/>
                  <a:gd name="connsiteY8" fmla="*/ 59646 h 481737"/>
                  <a:gd name="connsiteX9" fmla="*/ 382771 w 477479"/>
                  <a:gd name="connsiteY9" fmla="*/ 46223 h 481737"/>
                  <a:gd name="connsiteX10" fmla="*/ 240862 w 477479"/>
                  <a:gd name="connsiteY10" fmla="*/ 0 h 481737"/>
                  <a:gd name="connsiteX11" fmla="*/ 0 w 477479"/>
                  <a:gd name="connsiteY11" fmla="*/ 240862 h 481737"/>
                  <a:gd name="connsiteX12" fmla="*/ 240834 w 477479"/>
                  <a:gd name="connsiteY12" fmla="*/ 481737 h 48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7479" h="481737">
                    <a:moveTo>
                      <a:pt x="240834" y="481737"/>
                    </a:moveTo>
                    <a:cubicBezTo>
                      <a:pt x="355981" y="481737"/>
                      <a:pt x="455427" y="399817"/>
                      <a:pt x="477304" y="286934"/>
                    </a:cubicBezTo>
                    <a:cubicBezTo>
                      <a:pt x="478306" y="281733"/>
                      <a:pt x="474902" y="276682"/>
                      <a:pt x="469701" y="275680"/>
                    </a:cubicBezTo>
                    <a:cubicBezTo>
                      <a:pt x="464499" y="274664"/>
                      <a:pt x="459449" y="278082"/>
                      <a:pt x="458447" y="283283"/>
                    </a:cubicBezTo>
                    <a:cubicBezTo>
                      <a:pt x="438327" y="387135"/>
                      <a:pt x="346813" y="462523"/>
                      <a:pt x="240848" y="462523"/>
                    </a:cubicBezTo>
                    <a:cubicBezTo>
                      <a:pt x="118633" y="462523"/>
                      <a:pt x="19187" y="363090"/>
                      <a:pt x="19187" y="240862"/>
                    </a:cubicBezTo>
                    <a:cubicBezTo>
                      <a:pt x="19187" y="118633"/>
                      <a:pt x="118619" y="19200"/>
                      <a:pt x="240848" y="19200"/>
                    </a:cubicBezTo>
                    <a:cubicBezTo>
                      <a:pt x="288183" y="19200"/>
                      <a:pt x="333336" y="33913"/>
                      <a:pt x="371435" y="61732"/>
                    </a:cubicBezTo>
                    <a:cubicBezTo>
                      <a:pt x="375717" y="64861"/>
                      <a:pt x="381728" y="63928"/>
                      <a:pt x="384857" y="59646"/>
                    </a:cubicBezTo>
                    <a:cubicBezTo>
                      <a:pt x="387986" y="55364"/>
                      <a:pt x="387053" y="49353"/>
                      <a:pt x="382771" y="46223"/>
                    </a:cubicBezTo>
                    <a:cubicBezTo>
                      <a:pt x="341365" y="15975"/>
                      <a:pt x="292287" y="0"/>
                      <a:pt x="240862" y="0"/>
                    </a:cubicBezTo>
                    <a:cubicBezTo>
                      <a:pt x="108051" y="0"/>
                      <a:pt x="0" y="108051"/>
                      <a:pt x="0" y="240862"/>
                    </a:cubicBezTo>
                    <a:cubicBezTo>
                      <a:pt x="0" y="373672"/>
                      <a:pt x="108024" y="481737"/>
                      <a:pt x="240834" y="48173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CBB1D235-5690-42BC-B07C-6BABAC1F27B4}"/>
                  </a:ext>
                </a:extLst>
              </p:cNvPr>
              <p:cNvSpPr/>
              <p:nvPr/>
            </p:nvSpPr>
            <p:spPr>
              <a:xfrm>
                <a:off x="8666665" y="4703368"/>
                <a:ext cx="35109" cy="63179"/>
              </a:xfrm>
              <a:custGeom>
                <a:avLst/>
                <a:gdLst>
                  <a:gd name="connsiteX0" fmla="*/ 4988 w 35109"/>
                  <a:gd name="connsiteY0" fmla="*/ 1187 h 63179"/>
                  <a:gd name="connsiteX1" fmla="*/ 1187 w 35109"/>
                  <a:gd name="connsiteY1" fmla="*/ 14225 h 63179"/>
                  <a:gd name="connsiteX2" fmla="*/ 16077 w 35109"/>
                  <a:gd name="connsiteY2" fmla="*/ 55398 h 63179"/>
                  <a:gd name="connsiteX3" fmla="*/ 25492 w 35109"/>
                  <a:gd name="connsiteY3" fmla="*/ 63179 h 63179"/>
                  <a:gd name="connsiteX4" fmla="*/ 27331 w 35109"/>
                  <a:gd name="connsiteY4" fmla="*/ 63001 h 63179"/>
                  <a:gd name="connsiteX5" fmla="*/ 34935 w 35109"/>
                  <a:gd name="connsiteY5" fmla="*/ 51747 h 63179"/>
                  <a:gd name="connsiteX6" fmla="*/ 18026 w 35109"/>
                  <a:gd name="connsiteY6" fmla="*/ 4988 h 63179"/>
                  <a:gd name="connsiteX7" fmla="*/ 4988 w 35109"/>
                  <a:gd name="connsiteY7" fmla="*/ 1187 h 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09" h="63179">
                    <a:moveTo>
                      <a:pt x="4988" y="1187"/>
                    </a:moveTo>
                    <a:cubicBezTo>
                      <a:pt x="336" y="3739"/>
                      <a:pt x="-1366" y="9586"/>
                      <a:pt x="1187" y="14225"/>
                    </a:cubicBezTo>
                    <a:cubicBezTo>
                      <a:pt x="8268" y="27126"/>
                      <a:pt x="13278" y="40973"/>
                      <a:pt x="16077" y="55398"/>
                    </a:cubicBezTo>
                    <a:cubicBezTo>
                      <a:pt x="16970" y="59981"/>
                      <a:pt x="20991" y="63179"/>
                      <a:pt x="25492" y="63179"/>
                    </a:cubicBezTo>
                    <a:cubicBezTo>
                      <a:pt x="26096" y="63179"/>
                      <a:pt x="26714" y="63124"/>
                      <a:pt x="27331" y="63001"/>
                    </a:cubicBezTo>
                    <a:cubicBezTo>
                      <a:pt x="32533" y="61985"/>
                      <a:pt x="35936" y="56948"/>
                      <a:pt x="34935" y="51747"/>
                    </a:cubicBezTo>
                    <a:cubicBezTo>
                      <a:pt x="31764" y="35360"/>
                      <a:pt x="26069" y="19632"/>
                      <a:pt x="18026" y="4988"/>
                    </a:cubicBezTo>
                    <a:cubicBezTo>
                      <a:pt x="15487" y="336"/>
                      <a:pt x="9641" y="-1366"/>
                      <a:pt x="4988" y="118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0A1A2B77-2AD2-4507-8AC4-1B7D164794C3}"/>
                  </a:ext>
                </a:extLst>
              </p:cNvPr>
              <p:cNvSpPr/>
              <p:nvPr/>
            </p:nvSpPr>
            <p:spPr>
              <a:xfrm>
                <a:off x="8381164" y="4624377"/>
                <a:ext cx="316898" cy="323427"/>
              </a:xfrm>
              <a:custGeom>
                <a:avLst/>
                <a:gdLst>
                  <a:gd name="connsiteX0" fmla="*/ 247546 w 316898"/>
                  <a:gd name="connsiteY0" fmla="*/ 35752 h 323427"/>
                  <a:gd name="connsiteX1" fmla="*/ 244197 w 316898"/>
                  <a:gd name="connsiteY1" fmla="*/ 22590 h 323427"/>
                  <a:gd name="connsiteX2" fmla="*/ 161714 w 316898"/>
                  <a:gd name="connsiteY2" fmla="*/ 0 h 323427"/>
                  <a:gd name="connsiteX3" fmla="*/ 0 w 316898"/>
                  <a:gd name="connsiteY3" fmla="*/ 161714 h 323427"/>
                  <a:gd name="connsiteX4" fmla="*/ 161714 w 316898"/>
                  <a:gd name="connsiteY4" fmla="*/ 323427 h 323427"/>
                  <a:gd name="connsiteX5" fmla="*/ 258909 w 316898"/>
                  <a:gd name="connsiteY5" fmla="*/ 290969 h 323427"/>
                  <a:gd name="connsiteX6" fmla="*/ 316483 w 316898"/>
                  <a:gd name="connsiteY6" fmla="*/ 208747 h 323427"/>
                  <a:gd name="connsiteX7" fmla="*/ 310087 w 316898"/>
                  <a:gd name="connsiteY7" fmla="*/ 196766 h 323427"/>
                  <a:gd name="connsiteX8" fmla="*/ 298106 w 316898"/>
                  <a:gd name="connsiteY8" fmla="*/ 203161 h 323427"/>
                  <a:gd name="connsiteX9" fmla="*/ 161727 w 316898"/>
                  <a:gd name="connsiteY9" fmla="*/ 304213 h 323427"/>
                  <a:gd name="connsiteX10" fmla="*/ 19228 w 316898"/>
                  <a:gd name="connsiteY10" fmla="*/ 161714 h 323427"/>
                  <a:gd name="connsiteX11" fmla="*/ 161727 w 316898"/>
                  <a:gd name="connsiteY11" fmla="*/ 19214 h 323427"/>
                  <a:gd name="connsiteX12" fmla="*/ 234398 w 316898"/>
                  <a:gd name="connsiteY12" fmla="*/ 39114 h 323427"/>
                  <a:gd name="connsiteX13" fmla="*/ 247546 w 316898"/>
                  <a:gd name="connsiteY13" fmla="*/ 35752 h 32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6898" h="323427">
                    <a:moveTo>
                      <a:pt x="247546" y="35752"/>
                    </a:moveTo>
                    <a:cubicBezTo>
                      <a:pt x="250249" y="31195"/>
                      <a:pt x="248753" y="25294"/>
                      <a:pt x="244197" y="22590"/>
                    </a:cubicBezTo>
                    <a:cubicBezTo>
                      <a:pt x="219315" y="7809"/>
                      <a:pt x="190795" y="0"/>
                      <a:pt x="161714" y="0"/>
                    </a:cubicBezTo>
                    <a:cubicBezTo>
                      <a:pt x="72547" y="0"/>
                      <a:pt x="0" y="72547"/>
                      <a:pt x="0" y="161714"/>
                    </a:cubicBezTo>
                    <a:cubicBezTo>
                      <a:pt x="0" y="250880"/>
                      <a:pt x="72547" y="323427"/>
                      <a:pt x="161714" y="323427"/>
                    </a:cubicBezTo>
                    <a:cubicBezTo>
                      <a:pt x="197109" y="323427"/>
                      <a:pt x="230706" y="312201"/>
                      <a:pt x="258909" y="290969"/>
                    </a:cubicBezTo>
                    <a:cubicBezTo>
                      <a:pt x="286179" y="270438"/>
                      <a:pt x="306615" y="241232"/>
                      <a:pt x="316483" y="208747"/>
                    </a:cubicBezTo>
                    <a:cubicBezTo>
                      <a:pt x="318020" y="203669"/>
                      <a:pt x="315165" y="198303"/>
                      <a:pt x="310087" y="196766"/>
                    </a:cubicBezTo>
                    <a:cubicBezTo>
                      <a:pt x="305009" y="195215"/>
                      <a:pt x="299643" y="198083"/>
                      <a:pt x="298106" y="203161"/>
                    </a:cubicBezTo>
                    <a:cubicBezTo>
                      <a:pt x="279756" y="263603"/>
                      <a:pt x="224955" y="304213"/>
                      <a:pt x="161727" y="304213"/>
                    </a:cubicBezTo>
                    <a:cubicBezTo>
                      <a:pt x="83156" y="304213"/>
                      <a:pt x="19228" y="240285"/>
                      <a:pt x="19228" y="161714"/>
                    </a:cubicBezTo>
                    <a:cubicBezTo>
                      <a:pt x="19228" y="83142"/>
                      <a:pt x="83156" y="19214"/>
                      <a:pt x="161727" y="19214"/>
                    </a:cubicBezTo>
                    <a:cubicBezTo>
                      <a:pt x="187364" y="19214"/>
                      <a:pt x="212494" y="26090"/>
                      <a:pt x="234398" y="39114"/>
                    </a:cubicBezTo>
                    <a:cubicBezTo>
                      <a:pt x="238940" y="41818"/>
                      <a:pt x="244828" y="40308"/>
                      <a:pt x="247546" y="3575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F884C517-6B94-4F8E-B71A-4E960B82C6CB}"/>
                  </a:ext>
                </a:extLst>
              </p:cNvPr>
              <p:cNvSpPr/>
              <p:nvPr/>
            </p:nvSpPr>
            <p:spPr>
              <a:xfrm>
                <a:off x="8457018" y="4700245"/>
                <a:ext cx="165749" cy="171691"/>
              </a:xfrm>
              <a:custGeom>
                <a:avLst/>
                <a:gdLst>
                  <a:gd name="connsiteX0" fmla="*/ 85846 w 165749"/>
                  <a:gd name="connsiteY0" fmla="*/ 19214 h 171691"/>
                  <a:gd name="connsiteX1" fmla="*/ 115133 w 165749"/>
                  <a:gd name="connsiteY1" fmla="*/ 25980 h 171691"/>
                  <a:gd name="connsiteX2" fmla="*/ 127993 w 165749"/>
                  <a:gd name="connsiteY2" fmla="*/ 21588 h 171691"/>
                  <a:gd name="connsiteX3" fmla="*/ 123601 w 165749"/>
                  <a:gd name="connsiteY3" fmla="*/ 8729 h 171691"/>
                  <a:gd name="connsiteX4" fmla="*/ 85846 w 165749"/>
                  <a:gd name="connsiteY4" fmla="*/ 0 h 171691"/>
                  <a:gd name="connsiteX5" fmla="*/ 0 w 165749"/>
                  <a:gd name="connsiteY5" fmla="*/ 85846 h 171691"/>
                  <a:gd name="connsiteX6" fmla="*/ 85846 w 165749"/>
                  <a:gd name="connsiteY6" fmla="*/ 171691 h 171691"/>
                  <a:gd name="connsiteX7" fmla="*/ 164994 w 165749"/>
                  <a:gd name="connsiteY7" fmla="*/ 119141 h 171691"/>
                  <a:gd name="connsiteX8" fmla="*/ 159874 w 165749"/>
                  <a:gd name="connsiteY8" fmla="*/ 106556 h 171691"/>
                  <a:gd name="connsiteX9" fmla="*/ 147289 w 165749"/>
                  <a:gd name="connsiteY9" fmla="*/ 111675 h 171691"/>
                  <a:gd name="connsiteX10" fmla="*/ 85846 w 165749"/>
                  <a:gd name="connsiteY10" fmla="*/ 152463 h 171691"/>
                  <a:gd name="connsiteX11" fmla="*/ 19214 w 165749"/>
                  <a:gd name="connsiteY11" fmla="*/ 85832 h 171691"/>
                  <a:gd name="connsiteX12" fmla="*/ 85846 w 165749"/>
                  <a:gd name="connsiteY12" fmla="*/ 19214 h 17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749" h="171691">
                    <a:moveTo>
                      <a:pt x="85846" y="19214"/>
                    </a:moveTo>
                    <a:cubicBezTo>
                      <a:pt x="96125" y="19214"/>
                      <a:pt x="105979" y="21492"/>
                      <a:pt x="115133" y="25980"/>
                    </a:cubicBezTo>
                    <a:cubicBezTo>
                      <a:pt x="119896" y="28313"/>
                      <a:pt x="125660" y="26351"/>
                      <a:pt x="127993" y="21588"/>
                    </a:cubicBezTo>
                    <a:cubicBezTo>
                      <a:pt x="130326" y="16826"/>
                      <a:pt x="128364" y="11076"/>
                      <a:pt x="123601" y="8729"/>
                    </a:cubicBezTo>
                    <a:cubicBezTo>
                      <a:pt x="111784" y="2937"/>
                      <a:pt x="99089" y="0"/>
                      <a:pt x="85846" y="0"/>
                    </a:cubicBezTo>
                    <a:cubicBezTo>
                      <a:pt x="38510" y="0"/>
                      <a:pt x="0" y="38510"/>
                      <a:pt x="0" y="85846"/>
                    </a:cubicBezTo>
                    <a:cubicBezTo>
                      <a:pt x="0" y="133181"/>
                      <a:pt x="38510" y="171691"/>
                      <a:pt x="85846" y="171691"/>
                    </a:cubicBezTo>
                    <a:cubicBezTo>
                      <a:pt x="120486" y="171691"/>
                      <a:pt x="151544" y="151064"/>
                      <a:pt x="164994" y="119141"/>
                    </a:cubicBezTo>
                    <a:cubicBezTo>
                      <a:pt x="167052" y="114255"/>
                      <a:pt x="164760" y="108614"/>
                      <a:pt x="159874" y="106556"/>
                    </a:cubicBezTo>
                    <a:cubicBezTo>
                      <a:pt x="154989" y="104497"/>
                      <a:pt x="149348" y="106789"/>
                      <a:pt x="147289" y="111675"/>
                    </a:cubicBezTo>
                    <a:cubicBezTo>
                      <a:pt x="136859" y="136461"/>
                      <a:pt x="112732" y="152463"/>
                      <a:pt x="85846" y="152463"/>
                    </a:cubicBezTo>
                    <a:cubicBezTo>
                      <a:pt x="49106" y="152463"/>
                      <a:pt x="19214" y="122572"/>
                      <a:pt x="19214" y="85832"/>
                    </a:cubicBezTo>
                    <a:cubicBezTo>
                      <a:pt x="19214" y="49092"/>
                      <a:pt x="49106" y="19214"/>
                      <a:pt x="85846" y="19214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F467BFA7-FA0F-4B8E-AC12-A5CB0254930E}"/>
                  </a:ext>
                </a:extLst>
              </p:cNvPr>
              <p:cNvSpPr/>
              <p:nvPr/>
            </p:nvSpPr>
            <p:spPr>
              <a:xfrm>
                <a:off x="8542634" y="4448901"/>
                <a:ext cx="380231" cy="393555"/>
              </a:xfrm>
              <a:custGeom>
                <a:avLst/>
                <a:gdLst>
                  <a:gd name="connsiteX0" fmla="*/ 378801 w 380231"/>
                  <a:gd name="connsiteY0" fmla="*/ 271985 h 393555"/>
                  <a:gd name="connsiteX1" fmla="*/ 370622 w 380231"/>
                  <a:gd name="connsiteY1" fmla="*/ 267429 h 393555"/>
                  <a:gd name="connsiteX2" fmla="*/ 304402 w 380231"/>
                  <a:gd name="connsiteY2" fmla="*/ 267429 h 393555"/>
                  <a:gd name="connsiteX3" fmla="*/ 298432 w 380231"/>
                  <a:gd name="connsiteY3" fmla="*/ 269501 h 393555"/>
                  <a:gd name="connsiteX4" fmla="*/ 233571 w 380231"/>
                  <a:gd name="connsiteY4" fmla="*/ 320898 h 393555"/>
                  <a:gd name="connsiteX5" fmla="*/ 32811 w 380231"/>
                  <a:gd name="connsiteY5" fmla="*/ 320898 h 393555"/>
                  <a:gd name="connsiteX6" fmla="*/ 214151 w 380231"/>
                  <a:gd name="connsiteY6" fmla="*/ 139559 h 393555"/>
                  <a:gd name="connsiteX7" fmla="*/ 277022 w 380231"/>
                  <a:gd name="connsiteY7" fmla="*/ 139559 h 393555"/>
                  <a:gd name="connsiteX8" fmla="*/ 283815 w 380231"/>
                  <a:gd name="connsiteY8" fmla="*/ 136746 h 393555"/>
                  <a:gd name="connsiteX9" fmla="*/ 337299 w 380231"/>
                  <a:gd name="connsiteY9" fmla="*/ 83262 h 393555"/>
                  <a:gd name="connsiteX10" fmla="*/ 339756 w 380231"/>
                  <a:gd name="connsiteY10" fmla="*/ 73902 h 393555"/>
                  <a:gd name="connsiteX11" fmla="*/ 332811 w 380231"/>
                  <a:gd name="connsiteY11" fmla="*/ 67150 h 393555"/>
                  <a:gd name="connsiteX12" fmla="*/ 284858 w 380231"/>
                  <a:gd name="connsiteY12" fmla="*/ 55251 h 393555"/>
                  <a:gd name="connsiteX13" fmla="*/ 272959 w 380231"/>
                  <a:gd name="connsiteY13" fmla="*/ 7298 h 393555"/>
                  <a:gd name="connsiteX14" fmla="*/ 266207 w 380231"/>
                  <a:gd name="connsiteY14" fmla="*/ 354 h 393555"/>
                  <a:gd name="connsiteX15" fmla="*/ 256847 w 380231"/>
                  <a:gd name="connsiteY15" fmla="*/ 2810 h 393555"/>
                  <a:gd name="connsiteX16" fmla="*/ 203363 w 380231"/>
                  <a:gd name="connsiteY16" fmla="*/ 56294 h 393555"/>
                  <a:gd name="connsiteX17" fmla="*/ 200550 w 380231"/>
                  <a:gd name="connsiteY17" fmla="*/ 63087 h 393555"/>
                  <a:gd name="connsiteX18" fmla="*/ 200550 w 380231"/>
                  <a:gd name="connsiteY18" fmla="*/ 125959 h 393555"/>
                  <a:gd name="connsiteX19" fmla="*/ 2810 w 380231"/>
                  <a:gd name="connsiteY19" fmla="*/ 323698 h 393555"/>
                  <a:gd name="connsiteX20" fmla="*/ 2700 w 380231"/>
                  <a:gd name="connsiteY20" fmla="*/ 323822 h 393555"/>
                  <a:gd name="connsiteX21" fmla="*/ 2179 w 380231"/>
                  <a:gd name="connsiteY21" fmla="*/ 324398 h 393555"/>
                  <a:gd name="connsiteX22" fmla="*/ 1891 w 380231"/>
                  <a:gd name="connsiteY22" fmla="*/ 324782 h 393555"/>
                  <a:gd name="connsiteX23" fmla="*/ 1616 w 380231"/>
                  <a:gd name="connsiteY23" fmla="*/ 325153 h 393555"/>
                  <a:gd name="connsiteX24" fmla="*/ 1342 w 380231"/>
                  <a:gd name="connsiteY24" fmla="*/ 325606 h 393555"/>
                  <a:gd name="connsiteX25" fmla="*/ 1136 w 380231"/>
                  <a:gd name="connsiteY25" fmla="*/ 325963 h 393555"/>
                  <a:gd name="connsiteX26" fmla="*/ 916 w 380231"/>
                  <a:gd name="connsiteY26" fmla="*/ 326429 h 393555"/>
                  <a:gd name="connsiteX27" fmla="*/ 738 w 380231"/>
                  <a:gd name="connsiteY27" fmla="*/ 326814 h 393555"/>
                  <a:gd name="connsiteX28" fmla="*/ 573 w 380231"/>
                  <a:gd name="connsiteY28" fmla="*/ 327280 h 393555"/>
                  <a:gd name="connsiteX29" fmla="*/ 422 w 380231"/>
                  <a:gd name="connsiteY29" fmla="*/ 327706 h 393555"/>
                  <a:gd name="connsiteX30" fmla="*/ 298 w 380231"/>
                  <a:gd name="connsiteY30" fmla="*/ 328172 h 393555"/>
                  <a:gd name="connsiteX31" fmla="*/ 189 w 380231"/>
                  <a:gd name="connsiteY31" fmla="*/ 328612 h 393555"/>
                  <a:gd name="connsiteX32" fmla="*/ 106 w 380231"/>
                  <a:gd name="connsiteY32" fmla="*/ 329160 h 393555"/>
                  <a:gd name="connsiteX33" fmla="*/ 52 w 380231"/>
                  <a:gd name="connsiteY33" fmla="*/ 329531 h 393555"/>
                  <a:gd name="connsiteX34" fmla="*/ 52 w 380231"/>
                  <a:gd name="connsiteY34" fmla="*/ 331439 h 393555"/>
                  <a:gd name="connsiteX35" fmla="*/ 106 w 380231"/>
                  <a:gd name="connsiteY35" fmla="*/ 331809 h 393555"/>
                  <a:gd name="connsiteX36" fmla="*/ 189 w 380231"/>
                  <a:gd name="connsiteY36" fmla="*/ 332358 h 393555"/>
                  <a:gd name="connsiteX37" fmla="*/ 298 w 380231"/>
                  <a:gd name="connsiteY37" fmla="*/ 332798 h 393555"/>
                  <a:gd name="connsiteX38" fmla="*/ 422 w 380231"/>
                  <a:gd name="connsiteY38" fmla="*/ 333264 h 393555"/>
                  <a:gd name="connsiteX39" fmla="*/ 573 w 380231"/>
                  <a:gd name="connsiteY39" fmla="*/ 333690 h 393555"/>
                  <a:gd name="connsiteX40" fmla="*/ 738 w 380231"/>
                  <a:gd name="connsiteY40" fmla="*/ 334156 h 393555"/>
                  <a:gd name="connsiteX41" fmla="*/ 916 w 380231"/>
                  <a:gd name="connsiteY41" fmla="*/ 334541 h 393555"/>
                  <a:gd name="connsiteX42" fmla="*/ 1136 w 380231"/>
                  <a:gd name="connsiteY42" fmla="*/ 335007 h 393555"/>
                  <a:gd name="connsiteX43" fmla="*/ 1342 w 380231"/>
                  <a:gd name="connsiteY43" fmla="*/ 335364 h 393555"/>
                  <a:gd name="connsiteX44" fmla="*/ 1616 w 380231"/>
                  <a:gd name="connsiteY44" fmla="*/ 335817 h 393555"/>
                  <a:gd name="connsiteX45" fmla="*/ 1891 w 380231"/>
                  <a:gd name="connsiteY45" fmla="*/ 336187 h 393555"/>
                  <a:gd name="connsiteX46" fmla="*/ 2179 w 380231"/>
                  <a:gd name="connsiteY46" fmla="*/ 336572 h 393555"/>
                  <a:gd name="connsiteX47" fmla="*/ 2700 w 380231"/>
                  <a:gd name="connsiteY47" fmla="*/ 337148 h 393555"/>
                  <a:gd name="connsiteX48" fmla="*/ 2810 w 380231"/>
                  <a:gd name="connsiteY48" fmla="*/ 337272 h 393555"/>
                  <a:gd name="connsiteX49" fmla="*/ 2947 w 380231"/>
                  <a:gd name="connsiteY49" fmla="*/ 337395 h 393555"/>
                  <a:gd name="connsiteX50" fmla="*/ 3510 w 380231"/>
                  <a:gd name="connsiteY50" fmla="*/ 337903 h 393555"/>
                  <a:gd name="connsiteX51" fmla="*/ 3922 w 380231"/>
                  <a:gd name="connsiteY51" fmla="*/ 338219 h 393555"/>
                  <a:gd name="connsiteX52" fmla="*/ 4251 w 380231"/>
                  <a:gd name="connsiteY52" fmla="*/ 338466 h 393555"/>
                  <a:gd name="connsiteX53" fmla="*/ 4732 w 380231"/>
                  <a:gd name="connsiteY53" fmla="*/ 338754 h 393555"/>
                  <a:gd name="connsiteX54" fmla="*/ 5061 w 380231"/>
                  <a:gd name="connsiteY54" fmla="*/ 338946 h 393555"/>
                  <a:gd name="connsiteX55" fmla="*/ 5541 w 380231"/>
                  <a:gd name="connsiteY55" fmla="*/ 339179 h 393555"/>
                  <a:gd name="connsiteX56" fmla="*/ 5912 w 380231"/>
                  <a:gd name="connsiteY56" fmla="*/ 339358 h 393555"/>
                  <a:gd name="connsiteX57" fmla="*/ 6378 w 380231"/>
                  <a:gd name="connsiteY57" fmla="*/ 339522 h 393555"/>
                  <a:gd name="connsiteX58" fmla="*/ 6804 w 380231"/>
                  <a:gd name="connsiteY58" fmla="*/ 339673 h 393555"/>
                  <a:gd name="connsiteX59" fmla="*/ 7270 w 380231"/>
                  <a:gd name="connsiteY59" fmla="*/ 339797 h 393555"/>
                  <a:gd name="connsiteX60" fmla="*/ 7723 w 380231"/>
                  <a:gd name="connsiteY60" fmla="*/ 339907 h 393555"/>
                  <a:gd name="connsiteX61" fmla="*/ 8245 w 380231"/>
                  <a:gd name="connsiteY61" fmla="*/ 339989 h 393555"/>
                  <a:gd name="connsiteX62" fmla="*/ 8657 w 380231"/>
                  <a:gd name="connsiteY62" fmla="*/ 340044 h 393555"/>
                  <a:gd name="connsiteX63" fmla="*/ 9604 w 380231"/>
                  <a:gd name="connsiteY63" fmla="*/ 340085 h 393555"/>
                  <a:gd name="connsiteX64" fmla="*/ 233557 w 380231"/>
                  <a:gd name="connsiteY64" fmla="*/ 340085 h 393555"/>
                  <a:gd name="connsiteX65" fmla="*/ 298418 w 380231"/>
                  <a:gd name="connsiteY65" fmla="*/ 391483 h 393555"/>
                  <a:gd name="connsiteX66" fmla="*/ 304388 w 380231"/>
                  <a:gd name="connsiteY66" fmla="*/ 393555 h 393555"/>
                  <a:gd name="connsiteX67" fmla="*/ 304415 w 380231"/>
                  <a:gd name="connsiteY67" fmla="*/ 393555 h 393555"/>
                  <a:gd name="connsiteX68" fmla="*/ 370635 w 380231"/>
                  <a:gd name="connsiteY68" fmla="*/ 393349 h 393555"/>
                  <a:gd name="connsiteX69" fmla="*/ 378788 w 380231"/>
                  <a:gd name="connsiteY69" fmla="*/ 388779 h 393555"/>
                  <a:gd name="connsiteX70" fmla="*/ 379199 w 380231"/>
                  <a:gd name="connsiteY70" fmla="*/ 379446 h 393555"/>
                  <a:gd name="connsiteX71" fmla="*/ 354605 w 380231"/>
                  <a:gd name="connsiteY71" fmla="*/ 330272 h 393555"/>
                  <a:gd name="connsiteX72" fmla="*/ 379185 w 380231"/>
                  <a:gd name="connsiteY72" fmla="*/ 281290 h 393555"/>
                  <a:gd name="connsiteX73" fmla="*/ 378801 w 380231"/>
                  <a:gd name="connsiteY73" fmla="*/ 271985 h 393555"/>
                  <a:gd name="connsiteX74" fmla="*/ 219791 w 380231"/>
                  <a:gd name="connsiteY74" fmla="*/ 67081 h 393555"/>
                  <a:gd name="connsiteX75" fmla="*/ 258439 w 380231"/>
                  <a:gd name="connsiteY75" fmla="*/ 28434 h 393555"/>
                  <a:gd name="connsiteX76" fmla="*/ 267635 w 380231"/>
                  <a:gd name="connsiteY76" fmla="*/ 65489 h 393555"/>
                  <a:gd name="connsiteX77" fmla="*/ 274647 w 380231"/>
                  <a:gd name="connsiteY77" fmla="*/ 72502 h 393555"/>
                  <a:gd name="connsiteX78" fmla="*/ 311703 w 380231"/>
                  <a:gd name="connsiteY78" fmla="*/ 81698 h 393555"/>
                  <a:gd name="connsiteX79" fmla="*/ 273056 w 380231"/>
                  <a:gd name="connsiteY79" fmla="*/ 120345 h 393555"/>
                  <a:gd name="connsiteX80" fmla="*/ 219791 w 380231"/>
                  <a:gd name="connsiteY80" fmla="*/ 120345 h 393555"/>
                  <a:gd name="connsiteX81" fmla="*/ 219791 w 380231"/>
                  <a:gd name="connsiteY81" fmla="*/ 67081 h 393555"/>
                  <a:gd name="connsiteX82" fmla="*/ 335295 w 380231"/>
                  <a:gd name="connsiteY82" fmla="*/ 326004 h 393555"/>
                  <a:gd name="connsiteX83" fmla="*/ 335295 w 380231"/>
                  <a:gd name="connsiteY83" fmla="*/ 334609 h 393555"/>
                  <a:gd name="connsiteX84" fmla="*/ 355113 w 380231"/>
                  <a:gd name="connsiteY84" fmla="*/ 374231 h 393555"/>
                  <a:gd name="connsiteX85" fmla="*/ 307751 w 380231"/>
                  <a:gd name="connsiteY85" fmla="*/ 374369 h 393555"/>
                  <a:gd name="connsiteX86" fmla="*/ 264478 w 380231"/>
                  <a:gd name="connsiteY86" fmla="*/ 340072 h 393555"/>
                  <a:gd name="connsiteX87" fmla="*/ 273289 w 380231"/>
                  <a:gd name="connsiteY87" fmla="*/ 330505 h 393555"/>
                  <a:gd name="connsiteX88" fmla="*/ 264478 w 380231"/>
                  <a:gd name="connsiteY88" fmla="*/ 320940 h 393555"/>
                  <a:gd name="connsiteX89" fmla="*/ 307764 w 380231"/>
                  <a:gd name="connsiteY89" fmla="*/ 286629 h 393555"/>
                  <a:gd name="connsiteX90" fmla="*/ 355072 w 380231"/>
                  <a:gd name="connsiteY90" fmla="*/ 286629 h 393555"/>
                  <a:gd name="connsiteX91" fmla="*/ 335295 w 380231"/>
                  <a:gd name="connsiteY91" fmla="*/ 326004 h 39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80231" h="393555">
                    <a:moveTo>
                      <a:pt x="378801" y="271985"/>
                    </a:moveTo>
                    <a:cubicBezTo>
                      <a:pt x="377045" y="269144"/>
                      <a:pt x="373957" y="267429"/>
                      <a:pt x="370622" y="267429"/>
                    </a:cubicBezTo>
                    <a:lnTo>
                      <a:pt x="304402" y="267429"/>
                    </a:lnTo>
                    <a:cubicBezTo>
                      <a:pt x="302233" y="267429"/>
                      <a:pt x="300134" y="268156"/>
                      <a:pt x="298432" y="269501"/>
                    </a:cubicBezTo>
                    <a:lnTo>
                      <a:pt x="233571" y="320898"/>
                    </a:lnTo>
                    <a:lnTo>
                      <a:pt x="32811" y="320898"/>
                    </a:lnTo>
                    <a:lnTo>
                      <a:pt x="214151" y="139559"/>
                    </a:lnTo>
                    <a:lnTo>
                      <a:pt x="277022" y="139559"/>
                    </a:lnTo>
                    <a:cubicBezTo>
                      <a:pt x="279575" y="139559"/>
                      <a:pt x="282018" y="138544"/>
                      <a:pt x="283815" y="136746"/>
                    </a:cubicBezTo>
                    <a:lnTo>
                      <a:pt x="337299" y="83262"/>
                    </a:lnTo>
                    <a:cubicBezTo>
                      <a:pt x="339756" y="80819"/>
                      <a:pt x="340689" y="77237"/>
                      <a:pt x="339756" y="73902"/>
                    </a:cubicBezTo>
                    <a:cubicBezTo>
                      <a:pt x="338822" y="70567"/>
                      <a:pt x="336174" y="67987"/>
                      <a:pt x="332811" y="67150"/>
                    </a:cubicBezTo>
                    <a:lnTo>
                      <a:pt x="284858" y="55251"/>
                    </a:lnTo>
                    <a:lnTo>
                      <a:pt x="272959" y="7298"/>
                    </a:lnTo>
                    <a:cubicBezTo>
                      <a:pt x="272122" y="3935"/>
                      <a:pt x="269542" y="1287"/>
                      <a:pt x="266207" y="354"/>
                    </a:cubicBezTo>
                    <a:cubicBezTo>
                      <a:pt x="262872" y="-580"/>
                      <a:pt x="259290" y="367"/>
                      <a:pt x="256847" y="2810"/>
                    </a:cubicBezTo>
                    <a:lnTo>
                      <a:pt x="203363" y="56294"/>
                    </a:lnTo>
                    <a:cubicBezTo>
                      <a:pt x="201566" y="58092"/>
                      <a:pt x="200550" y="60535"/>
                      <a:pt x="200550" y="63087"/>
                    </a:cubicBezTo>
                    <a:lnTo>
                      <a:pt x="200550" y="125959"/>
                    </a:lnTo>
                    <a:lnTo>
                      <a:pt x="2810" y="323698"/>
                    </a:lnTo>
                    <a:cubicBezTo>
                      <a:pt x="2769" y="323739"/>
                      <a:pt x="2728" y="323781"/>
                      <a:pt x="2700" y="323822"/>
                    </a:cubicBezTo>
                    <a:cubicBezTo>
                      <a:pt x="2522" y="324000"/>
                      <a:pt x="2343" y="324192"/>
                      <a:pt x="2179" y="324398"/>
                    </a:cubicBezTo>
                    <a:cubicBezTo>
                      <a:pt x="2069" y="324522"/>
                      <a:pt x="1987" y="324659"/>
                      <a:pt x="1891" y="324782"/>
                    </a:cubicBezTo>
                    <a:cubicBezTo>
                      <a:pt x="1795" y="324906"/>
                      <a:pt x="1712" y="325016"/>
                      <a:pt x="1616" y="325153"/>
                    </a:cubicBezTo>
                    <a:cubicBezTo>
                      <a:pt x="1520" y="325304"/>
                      <a:pt x="1424" y="325455"/>
                      <a:pt x="1342" y="325606"/>
                    </a:cubicBezTo>
                    <a:cubicBezTo>
                      <a:pt x="1273" y="325729"/>
                      <a:pt x="1204" y="325839"/>
                      <a:pt x="1136" y="325963"/>
                    </a:cubicBezTo>
                    <a:cubicBezTo>
                      <a:pt x="1053" y="326114"/>
                      <a:pt x="985" y="326279"/>
                      <a:pt x="916" y="326429"/>
                    </a:cubicBezTo>
                    <a:cubicBezTo>
                      <a:pt x="861" y="326553"/>
                      <a:pt x="793" y="326677"/>
                      <a:pt x="738" y="326814"/>
                    </a:cubicBezTo>
                    <a:cubicBezTo>
                      <a:pt x="669" y="326965"/>
                      <a:pt x="628" y="327116"/>
                      <a:pt x="573" y="327280"/>
                    </a:cubicBezTo>
                    <a:cubicBezTo>
                      <a:pt x="518" y="327417"/>
                      <a:pt x="463" y="327555"/>
                      <a:pt x="422" y="327706"/>
                    </a:cubicBezTo>
                    <a:cubicBezTo>
                      <a:pt x="381" y="327857"/>
                      <a:pt x="340" y="328022"/>
                      <a:pt x="298" y="328172"/>
                    </a:cubicBezTo>
                    <a:cubicBezTo>
                      <a:pt x="257" y="328323"/>
                      <a:pt x="216" y="328460"/>
                      <a:pt x="189" y="328612"/>
                    </a:cubicBezTo>
                    <a:cubicBezTo>
                      <a:pt x="148" y="328790"/>
                      <a:pt x="134" y="328982"/>
                      <a:pt x="106" y="329160"/>
                    </a:cubicBezTo>
                    <a:cubicBezTo>
                      <a:pt x="93" y="329284"/>
                      <a:pt x="65" y="329408"/>
                      <a:pt x="52" y="329531"/>
                    </a:cubicBezTo>
                    <a:cubicBezTo>
                      <a:pt x="-17" y="330162"/>
                      <a:pt x="-17" y="330808"/>
                      <a:pt x="52" y="331439"/>
                    </a:cubicBezTo>
                    <a:cubicBezTo>
                      <a:pt x="65" y="331562"/>
                      <a:pt x="93" y="331686"/>
                      <a:pt x="106" y="331809"/>
                    </a:cubicBezTo>
                    <a:cubicBezTo>
                      <a:pt x="134" y="331988"/>
                      <a:pt x="148" y="332180"/>
                      <a:pt x="189" y="332358"/>
                    </a:cubicBezTo>
                    <a:cubicBezTo>
                      <a:pt x="216" y="332509"/>
                      <a:pt x="257" y="332646"/>
                      <a:pt x="298" y="332798"/>
                    </a:cubicBezTo>
                    <a:cubicBezTo>
                      <a:pt x="340" y="332962"/>
                      <a:pt x="367" y="333113"/>
                      <a:pt x="422" y="333264"/>
                    </a:cubicBezTo>
                    <a:cubicBezTo>
                      <a:pt x="463" y="333415"/>
                      <a:pt x="518" y="333552"/>
                      <a:pt x="573" y="333690"/>
                    </a:cubicBezTo>
                    <a:cubicBezTo>
                      <a:pt x="628" y="333841"/>
                      <a:pt x="683" y="334005"/>
                      <a:pt x="738" y="334156"/>
                    </a:cubicBezTo>
                    <a:cubicBezTo>
                      <a:pt x="793" y="334293"/>
                      <a:pt x="861" y="334417"/>
                      <a:pt x="916" y="334541"/>
                    </a:cubicBezTo>
                    <a:cubicBezTo>
                      <a:pt x="985" y="334691"/>
                      <a:pt x="1053" y="334856"/>
                      <a:pt x="1136" y="335007"/>
                    </a:cubicBezTo>
                    <a:cubicBezTo>
                      <a:pt x="1204" y="335131"/>
                      <a:pt x="1273" y="335241"/>
                      <a:pt x="1342" y="335364"/>
                    </a:cubicBezTo>
                    <a:cubicBezTo>
                      <a:pt x="1438" y="335515"/>
                      <a:pt x="1520" y="335666"/>
                      <a:pt x="1616" y="335817"/>
                    </a:cubicBezTo>
                    <a:cubicBezTo>
                      <a:pt x="1698" y="335940"/>
                      <a:pt x="1795" y="336064"/>
                      <a:pt x="1891" y="336187"/>
                    </a:cubicBezTo>
                    <a:cubicBezTo>
                      <a:pt x="1987" y="336324"/>
                      <a:pt x="2083" y="336448"/>
                      <a:pt x="2179" y="336572"/>
                    </a:cubicBezTo>
                    <a:cubicBezTo>
                      <a:pt x="2343" y="336777"/>
                      <a:pt x="2522" y="336956"/>
                      <a:pt x="2700" y="337148"/>
                    </a:cubicBezTo>
                    <a:cubicBezTo>
                      <a:pt x="2741" y="337189"/>
                      <a:pt x="2769" y="337230"/>
                      <a:pt x="2810" y="337272"/>
                    </a:cubicBezTo>
                    <a:cubicBezTo>
                      <a:pt x="2851" y="337313"/>
                      <a:pt x="2906" y="337354"/>
                      <a:pt x="2947" y="337395"/>
                    </a:cubicBezTo>
                    <a:cubicBezTo>
                      <a:pt x="3126" y="337574"/>
                      <a:pt x="3304" y="337738"/>
                      <a:pt x="3510" y="337903"/>
                    </a:cubicBezTo>
                    <a:cubicBezTo>
                      <a:pt x="3647" y="338013"/>
                      <a:pt x="3784" y="338109"/>
                      <a:pt x="3922" y="338219"/>
                    </a:cubicBezTo>
                    <a:cubicBezTo>
                      <a:pt x="4032" y="338301"/>
                      <a:pt x="4141" y="338383"/>
                      <a:pt x="4251" y="338466"/>
                    </a:cubicBezTo>
                    <a:cubicBezTo>
                      <a:pt x="4402" y="338575"/>
                      <a:pt x="4567" y="338658"/>
                      <a:pt x="4732" y="338754"/>
                    </a:cubicBezTo>
                    <a:cubicBezTo>
                      <a:pt x="4841" y="338822"/>
                      <a:pt x="4951" y="338891"/>
                      <a:pt x="5061" y="338946"/>
                    </a:cubicBezTo>
                    <a:cubicBezTo>
                      <a:pt x="5225" y="339028"/>
                      <a:pt x="5377" y="339097"/>
                      <a:pt x="5541" y="339179"/>
                    </a:cubicBezTo>
                    <a:cubicBezTo>
                      <a:pt x="5665" y="339234"/>
                      <a:pt x="5788" y="339303"/>
                      <a:pt x="5912" y="339358"/>
                    </a:cubicBezTo>
                    <a:cubicBezTo>
                      <a:pt x="6063" y="339426"/>
                      <a:pt x="6227" y="339467"/>
                      <a:pt x="6378" y="339522"/>
                    </a:cubicBezTo>
                    <a:cubicBezTo>
                      <a:pt x="6516" y="339577"/>
                      <a:pt x="6653" y="339632"/>
                      <a:pt x="6804" y="339673"/>
                    </a:cubicBezTo>
                    <a:cubicBezTo>
                      <a:pt x="6955" y="339715"/>
                      <a:pt x="7106" y="339756"/>
                      <a:pt x="7270" y="339797"/>
                    </a:cubicBezTo>
                    <a:cubicBezTo>
                      <a:pt x="7421" y="339838"/>
                      <a:pt x="7572" y="339879"/>
                      <a:pt x="7723" y="339907"/>
                    </a:cubicBezTo>
                    <a:cubicBezTo>
                      <a:pt x="7902" y="339934"/>
                      <a:pt x="8066" y="339962"/>
                      <a:pt x="8245" y="339989"/>
                    </a:cubicBezTo>
                    <a:cubicBezTo>
                      <a:pt x="8382" y="340003"/>
                      <a:pt x="8519" y="340030"/>
                      <a:pt x="8657" y="340044"/>
                    </a:cubicBezTo>
                    <a:cubicBezTo>
                      <a:pt x="8972" y="340072"/>
                      <a:pt x="9288" y="340085"/>
                      <a:pt x="9604" y="340085"/>
                    </a:cubicBezTo>
                    <a:lnTo>
                      <a:pt x="233557" y="340085"/>
                    </a:lnTo>
                    <a:lnTo>
                      <a:pt x="298418" y="391483"/>
                    </a:lnTo>
                    <a:cubicBezTo>
                      <a:pt x="300120" y="392828"/>
                      <a:pt x="302220" y="393555"/>
                      <a:pt x="304388" y="393555"/>
                    </a:cubicBezTo>
                    <a:cubicBezTo>
                      <a:pt x="304402" y="393555"/>
                      <a:pt x="304402" y="393555"/>
                      <a:pt x="304415" y="393555"/>
                    </a:cubicBezTo>
                    <a:lnTo>
                      <a:pt x="370635" y="393349"/>
                    </a:lnTo>
                    <a:cubicBezTo>
                      <a:pt x="373957" y="393335"/>
                      <a:pt x="377045" y="391606"/>
                      <a:pt x="378788" y="388779"/>
                    </a:cubicBezTo>
                    <a:cubicBezTo>
                      <a:pt x="380530" y="385952"/>
                      <a:pt x="380682" y="382425"/>
                      <a:pt x="379199" y="379446"/>
                    </a:cubicBezTo>
                    <a:lnTo>
                      <a:pt x="354605" y="330272"/>
                    </a:lnTo>
                    <a:lnTo>
                      <a:pt x="379185" y="281290"/>
                    </a:lnTo>
                    <a:cubicBezTo>
                      <a:pt x="380709" y="278367"/>
                      <a:pt x="380558" y="274826"/>
                      <a:pt x="378801" y="271985"/>
                    </a:cubicBezTo>
                    <a:close/>
                    <a:moveTo>
                      <a:pt x="219791" y="67081"/>
                    </a:moveTo>
                    <a:lnTo>
                      <a:pt x="258439" y="28434"/>
                    </a:lnTo>
                    <a:lnTo>
                      <a:pt x="267635" y="65489"/>
                    </a:lnTo>
                    <a:cubicBezTo>
                      <a:pt x="268499" y="68948"/>
                      <a:pt x="271189" y="71638"/>
                      <a:pt x="274647" y="72502"/>
                    </a:cubicBezTo>
                    <a:lnTo>
                      <a:pt x="311703" y="81698"/>
                    </a:lnTo>
                    <a:lnTo>
                      <a:pt x="273056" y="120345"/>
                    </a:lnTo>
                    <a:lnTo>
                      <a:pt x="219791" y="120345"/>
                    </a:lnTo>
                    <a:lnTo>
                      <a:pt x="219791" y="67081"/>
                    </a:lnTo>
                    <a:close/>
                    <a:moveTo>
                      <a:pt x="335295" y="326004"/>
                    </a:moveTo>
                    <a:cubicBezTo>
                      <a:pt x="333936" y="328708"/>
                      <a:pt x="333936" y="331905"/>
                      <a:pt x="335295" y="334609"/>
                    </a:cubicBezTo>
                    <a:lnTo>
                      <a:pt x="355113" y="374231"/>
                    </a:lnTo>
                    <a:lnTo>
                      <a:pt x="307751" y="374369"/>
                    </a:lnTo>
                    <a:lnTo>
                      <a:pt x="264478" y="340072"/>
                    </a:lnTo>
                    <a:cubicBezTo>
                      <a:pt x="269405" y="339660"/>
                      <a:pt x="273289" y="335542"/>
                      <a:pt x="273289" y="330505"/>
                    </a:cubicBezTo>
                    <a:cubicBezTo>
                      <a:pt x="273289" y="325469"/>
                      <a:pt x="269405" y="321351"/>
                      <a:pt x="264478" y="320940"/>
                    </a:cubicBezTo>
                    <a:lnTo>
                      <a:pt x="307764" y="286629"/>
                    </a:lnTo>
                    <a:lnTo>
                      <a:pt x="355072" y="286629"/>
                    </a:lnTo>
                    <a:lnTo>
                      <a:pt x="335295" y="326004"/>
                    </a:ln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D545C512-72B1-4918-9CCF-5D04F6DC8DB0}"/>
              </a:ext>
            </a:extLst>
          </p:cNvPr>
          <p:cNvGrpSpPr/>
          <p:nvPr/>
        </p:nvGrpSpPr>
        <p:grpSpPr>
          <a:xfrm>
            <a:off x="4175225" y="1075557"/>
            <a:ext cx="5448166" cy="5485557"/>
            <a:chOff x="4175225" y="1075557"/>
            <a:chExt cx="5448166" cy="5485557"/>
          </a:xfrm>
        </p:grpSpPr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17EB6D89-42D5-4624-A8AD-FBA16D54B265}"/>
                </a:ext>
              </a:extLst>
            </p:cNvPr>
            <p:cNvSpPr/>
            <p:nvPr/>
          </p:nvSpPr>
          <p:spPr>
            <a:xfrm>
              <a:off x="4175225" y="1075557"/>
              <a:ext cx="5448166" cy="5485557"/>
            </a:xfrm>
            <a:custGeom>
              <a:avLst/>
              <a:gdLst>
                <a:gd name="connsiteX0" fmla="*/ 2290737 w 5448166"/>
                <a:gd name="connsiteY0" fmla="*/ 4833642 h 5485557"/>
                <a:gd name="connsiteX1" fmla="*/ 2290707 w 5448166"/>
                <a:gd name="connsiteY1" fmla="*/ 4833678 h 5485557"/>
                <a:gd name="connsiteX2" fmla="*/ 2308773 w 5448166"/>
                <a:gd name="connsiteY2" fmla="*/ 4844796 h 5485557"/>
                <a:gd name="connsiteX3" fmla="*/ 2322094 w 5448166"/>
                <a:gd name="connsiteY3" fmla="*/ 4853196 h 5485557"/>
                <a:gd name="connsiteX4" fmla="*/ 2343491 w 5448166"/>
                <a:gd name="connsiteY4" fmla="*/ 4866766 h 5485557"/>
                <a:gd name="connsiteX5" fmla="*/ 2404647 w 5448166"/>
                <a:gd name="connsiteY5" fmla="*/ 4905902 h 5485557"/>
                <a:gd name="connsiteX6" fmla="*/ 2410473 w 5448166"/>
                <a:gd name="connsiteY6" fmla="*/ 4909647 h 5485557"/>
                <a:gd name="connsiteX7" fmla="*/ 2484511 w 5448166"/>
                <a:gd name="connsiteY7" fmla="*/ 4957445 h 5485557"/>
                <a:gd name="connsiteX8" fmla="*/ 2515508 w 5448166"/>
                <a:gd name="connsiteY8" fmla="*/ 4977513 h 5485557"/>
                <a:gd name="connsiteX9" fmla="*/ 2620391 w 5448166"/>
                <a:gd name="connsiteY9" fmla="*/ 5045559 h 5485557"/>
                <a:gd name="connsiteX10" fmla="*/ 2863000 w 5448166"/>
                <a:gd name="connsiteY10" fmla="*/ 5203665 h 5485557"/>
                <a:gd name="connsiteX11" fmla="*/ 2868976 w 5448166"/>
                <a:gd name="connsiteY11" fmla="*/ 5207543 h 5485557"/>
                <a:gd name="connsiteX12" fmla="*/ 2848066 w 5448166"/>
                <a:gd name="connsiteY12" fmla="*/ 5338113 h 5485557"/>
                <a:gd name="connsiteX13" fmla="*/ 2868978 w 5448166"/>
                <a:gd name="connsiteY13" fmla="*/ 5207541 h 5485557"/>
                <a:gd name="connsiteX14" fmla="*/ 2862946 w 5448166"/>
                <a:gd name="connsiteY14" fmla="*/ 5203556 h 5485557"/>
                <a:gd name="connsiteX15" fmla="*/ 2574233 w 5448166"/>
                <a:gd name="connsiteY15" fmla="*/ 5015532 h 5485557"/>
                <a:gd name="connsiteX16" fmla="*/ 2515508 w 5448166"/>
                <a:gd name="connsiteY16" fmla="*/ 4977513 h 5485557"/>
                <a:gd name="connsiteX17" fmla="*/ 2497810 w 5448166"/>
                <a:gd name="connsiteY17" fmla="*/ 4966031 h 5485557"/>
                <a:gd name="connsiteX18" fmla="*/ 2484511 w 5448166"/>
                <a:gd name="connsiteY18" fmla="*/ 4957445 h 5485557"/>
                <a:gd name="connsiteX19" fmla="*/ 2439801 w 5448166"/>
                <a:gd name="connsiteY19" fmla="*/ 4928500 h 5485557"/>
                <a:gd name="connsiteX20" fmla="*/ 2410473 w 5448166"/>
                <a:gd name="connsiteY20" fmla="*/ 4909647 h 5485557"/>
                <a:gd name="connsiteX21" fmla="*/ 2407517 w 5448166"/>
                <a:gd name="connsiteY21" fmla="*/ 4907739 h 5485557"/>
                <a:gd name="connsiteX22" fmla="*/ 2404647 w 5448166"/>
                <a:gd name="connsiteY22" fmla="*/ 4905902 h 5485557"/>
                <a:gd name="connsiteX23" fmla="*/ 2363918 w 5448166"/>
                <a:gd name="connsiteY23" fmla="*/ 4879721 h 5485557"/>
                <a:gd name="connsiteX24" fmla="*/ 2343491 w 5448166"/>
                <a:gd name="connsiteY24" fmla="*/ 4866766 h 5485557"/>
                <a:gd name="connsiteX25" fmla="*/ 2335107 w 5448166"/>
                <a:gd name="connsiteY25" fmla="*/ 4861401 h 5485557"/>
                <a:gd name="connsiteX26" fmla="*/ 2322094 w 5448166"/>
                <a:gd name="connsiteY26" fmla="*/ 4853196 h 5485557"/>
                <a:gd name="connsiteX27" fmla="*/ 2308765 w 5448166"/>
                <a:gd name="connsiteY27" fmla="*/ 4844742 h 5485557"/>
                <a:gd name="connsiteX28" fmla="*/ 2336371 w 5448166"/>
                <a:gd name="connsiteY28" fmla="*/ 4784921 h 5485557"/>
                <a:gd name="connsiteX29" fmla="*/ 2313647 w 5448166"/>
                <a:gd name="connsiteY29" fmla="*/ 4807603 h 5485557"/>
                <a:gd name="connsiteX30" fmla="*/ 2306948 w 5448166"/>
                <a:gd name="connsiteY30" fmla="*/ 4814859 h 5485557"/>
                <a:gd name="connsiteX31" fmla="*/ 2313688 w 5448166"/>
                <a:gd name="connsiteY31" fmla="*/ 4807568 h 5485557"/>
                <a:gd name="connsiteX32" fmla="*/ 3343581 w 5448166"/>
                <a:gd name="connsiteY32" fmla="*/ 4784796 h 5485557"/>
                <a:gd name="connsiteX33" fmla="*/ 3017327 w 5448166"/>
                <a:gd name="connsiteY33" fmla="*/ 5183525 h 5485557"/>
                <a:gd name="connsiteX34" fmla="*/ 2844046 w 5448166"/>
                <a:gd name="connsiteY34" fmla="*/ 5363214 h 5485557"/>
                <a:gd name="connsiteX35" fmla="*/ 2844046 w 5448166"/>
                <a:gd name="connsiteY35" fmla="*/ 5363216 h 5485557"/>
                <a:gd name="connsiteX36" fmla="*/ 3017327 w 5448166"/>
                <a:gd name="connsiteY36" fmla="*/ 5183581 h 5485557"/>
                <a:gd name="connsiteX37" fmla="*/ 3343589 w 5448166"/>
                <a:gd name="connsiteY37" fmla="*/ 4784840 h 5485557"/>
                <a:gd name="connsiteX38" fmla="*/ 3339334 w 5448166"/>
                <a:gd name="connsiteY38" fmla="*/ 4644351 h 5485557"/>
                <a:gd name="connsiteX39" fmla="*/ 3349827 w 5448166"/>
                <a:gd name="connsiteY39" fmla="*/ 4699781 h 5485557"/>
                <a:gd name="connsiteX40" fmla="*/ 3339335 w 5448166"/>
                <a:gd name="connsiteY40" fmla="*/ 4644352 h 5485557"/>
                <a:gd name="connsiteX41" fmla="*/ 2867218 w 5448166"/>
                <a:gd name="connsiteY41" fmla="*/ 4450521 h 5485557"/>
                <a:gd name="connsiteX42" fmla="*/ 2646247 w 5448166"/>
                <a:gd name="connsiteY42" fmla="*/ 4509600 h 5485557"/>
                <a:gd name="connsiteX43" fmla="*/ 2646155 w 5448166"/>
                <a:gd name="connsiteY43" fmla="*/ 4509678 h 5485557"/>
                <a:gd name="connsiteX44" fmla="*/ 2823475 w 5448166"/>
                <a:gd name="connsiteY44" fmla="*/ 4359766 h 5485557"/>
                <a:gd name="connsiteX45" fmla="*/ 2821553 w 5448166"/>
                <a:gd name="connsiteY45" fmla="*/ 4361376 h 5485557"/>
                <a:gd name="connsiteX46" fmla="*/ 2823475 w 5448166"/>
                <a:gd name="connsiteY46" fmla="*/ 4359767 h 5485557"/>
                <a:gd name="connsiteX47" fmla="*/ 3011781 w 5448166"/>
                <a:gd name="connsiteY47" fmla="*/ 4391880 h 5485557"/>
                <a:gd name="connsiteX48" fmla="*/ 3533401 w 5448166"/>
                <a:gd name="connsiteY48" fmla="*/ 4322289 h 5485557"/>
                <a:gd name="connsiteX49" fmla="*/ 3498669 w 5448166"/>
                <a:gd name="connsiteY49" fmla="*/ 4600035 h 5485557"/>
                <a:gd name="connsiteX50" fmla="*/ 3361790 w 5448166"/>
                <a:gd name="connsiteY50" fmla="*/ 4762976 h 5485557"/>
                <a:gd name="connsiteX51" fmla="*/ 3361790 w 5448166"/>
                <a:gd name="connsiteY51" fmla="*/ 4762978 h 5485557"/>
                <a:gd name="connsiteX52" fmla="*/ 3498670 w 5448166"/>
                <a:gd name="connsiteY52" fmla="*/ 4600034 h 5485557"/>
                <a:gd name="connsiteX53" fmla="*/ 3533402 w 5448166"/>
                <a:gd name="connsiteY53" fmla="*/ 4322289 h 5485557"/>
                <a:gd name="connsiteX54" fmla="*/ 3274556 w 5448166"/>
                <a:gd name="connsiteY54" fmla="*/ 4318842 h 5485557"/>
                <a:gd name="connsiteX55" fmla="*/ 3257645 w 5448166"/>
                <a:gd name="connsiteY55" fmla="*/ 4331406 h 5485557"/>
                <a:gd name="connsiteX56" fmla="*/ 3274556 w 5448166"/>
                <a:gd name="connsiteY56" fmla="*/ 4318842 h 5485557"/>
                <a:gd name="connsiteX57" fmla="*/ 3361979 w 5448166"/>
                <a:gd name="connsiteY57" fmla="*/ 4320006 h 5485557"/>
                <a:gd name="connsiteX58" fmla="*/ 3400865 w 5448166"/>
                <a:gd name="connsiteY58" fmla="*/ 4298492 h 5485557"/>
                <a:gd name="connsiteX59" fmla="*/ 3537817 w 5448166"/>
                <a:gd name="connsiteY59" fmla="*/ 4300319 h 5485557"/>
                <a:gd name="connsiteX60" fmla="*/ 3537817 w 5448166"/>
                <a:gd name="connsiteY60" fmla="*/ 4300319 h 5485557"/>
                <a:gd name="connsiteX61" fmla="*/ 2722781 w 5448166"/>
                <a:gd name="connsiteY61" fmla="*/ 4283572 h 5485557"/>
                <a:gd name="connsiteX62" fmla="*/ 2722781 w 5448166"/>
                <a:gd name="connsiteY62" fmla="*/ 4283572 h 5485557"/>
                <a:gd name="connsiteX63" fmla="*/ 2777234 w 5448166"/>
                <a:gd name="connsiteY63" fmla="*/ 4312625 h 5485557"/>
                <a:gd name="connsiteX64" fmla="*/ 2771944 w 5448166"/>
                <a:gd name="connsiteY64" fmla="*/ 4037704 h 5485557"/>
                <a:gd name="connsiteX65" fmla="*/ 2771943 w 5448166"/>
                <a:gd name="connsiteY65" fmla="*/ 4037705 h 5485557"/>
                <a:gd name="connsiteX66" fmla="*/ 2736656 w 5448166"/>
                <a:gd name="connsiteY66" fmla="*/ 4214181 h 5485557"/>
                <a:gd name="connsiteX67" fmla="*/ 4037250 w 5448166"/>
                <a:gd name="connsiteY67" fmla="*/ 3935733 h 5485557"/>
                <a:gd name="connsiteX68" fmla="*/ 4036876 w 5448166"/>
                <a:gd name="connsiteY68" fmla="*/ 3936256 h 5485557"/>
                <a:gd name="connsiteX69" fmla="*/ 4036877 w 5448166"/>
                <a:gd name="connsiteY69" fmla="*/ 3936255 h 5485557"/>
                <a:gd name="connsiteX70" fmla="*/ 4432871 w 5448166"/>
                <a:gd name="connsiteY70" fmla="*/ 3883539 h 5485557"/>
                <a:gd name="connsiteX71" fmla="*/ 4067732 w 5448166"/>
                <a:gd name="connsiteY71" fmla="*/ 3930870 h 5485557"/>
                <a:gd name="connsiteX72" fmla="*/ 4067731 w 5448166"/>
                <a:gd name="connsiteY72" fmla="*/ 3930871 h 5485557"/>
                <a:gd name="connsiteX73" fmla="*/ 3284044 w 5448166"/>
                <a:gd name="connsiteY73" fmla="*/ 3870900 h 5485557"/>
                <a:gd name="connsiteX74" fmla="*/ 3330612 w 5448166"/>
                <a:gd name="connsiteY74" fmla="*/ 3875462 h 5485557"/>
                <a:gd name="connsiteX75" fmla="*/ 3337665 w 5448166"/>
                <a:gd name="connsiteY75" fmla="*/ 3876108 h 5485557"/>
                <a:gd name="connsiteX76" fmla="*/ 3411705 w 5448166"/>
                <a:gd name="connsiteY76" fmla="*/ 4090744 h 5485557"/>
                <a:gd name="connsiteX77" fmla="*/ 3581219 w 5448166"/>
                <a:gd name="connsiteY77" fmla="*/ 4163869 h 5485557"/>
                <a:gd name="connsiteX78" fmla="*/ 3581232 w 5448166"/>
                <a:gd name="connsiteY78" fmla="*/ 4163829 h 5485557"/>
                <a:gd name="connsiteX79" fmla="*/ 3411814 w 5448166"/>
                <a:gd name="connsiteY79" fmla="*/ 4090744 h 5485557"/>
                <a:gd name="connsiteX80" fmla="*/ 3337773 w 5448166"/>
                <a:gd name="connsiteY80" fmla="*/ 3876108 h 5485557"/>
                <a:gd name="connsiteX81" fmla="*/ 3330719 w 5448166"/>
                <a:gd name="connsiteY81" fmla="*/ 3875462 h 5485557"/>
                <a:gd name="connsiteX82" fmla="*/ 4094008 w 5448166"/>
                <a:gd name="connsiteY82" fmla="*/ 3856185 h 5485557"/>
                <a:gd name="connsiteX83" fmla="*/ 3820782 w 5448166"/>
                <a:gd name="connsiteY83" fmla="*/ 3887296 h 5485557"/>
                <a:gd name="connsiteX84" fmla="*/ 3820786 w 5448166"/>
                <a:gd name="connsiteY84" fmla="*/ 3887308 h 5485557"/>
                <a:gd name="connsiteX85" fmla="*/ 4094000 w 5448166"/>
                <a:gd name="connsiteY85" fmla="*/ 3856197 h 5485557"/>
                <a:gd name="connsiteX86" fmla="*/ 2934677 w 5448166"/>
                <a:gd name="connsiteY86" fmla="*/ 3852524 h 5485557"/>
                <a:gd name="connsiteX87" fmla="*/ 2955080 w 5448166"/>
                <a:gd name="connsiteY87" fmla="*/ 3855996 h 5485557"/>
                <a:gd name="connsiteX88" fmla="*/ 2982596 w 5448166"/>
                <a:gd name="connsiteY88" fmla="*/ 3859954 h 5485557"/>
                <a:gd name="connsiteX89" fmla="*/ 3124322 w 5448166"/>
                <a:gd name="connsiteY89" fmla="*/ 3876700 h 5485557"/>
                <a:gd name="connsiteX90" fmla="*/ 3187899 w 5448166"/>
                <a:gd name="connsiteY90" fmla="*/ 3883396 h 5485557"/>
                <a:gd name="connsiteX91" fmla="*/ 3203421 w 5448166"/>
                <a:gd name="connsiteY91" fmla="*/ 3884971 h 5485557"/>
                <a:gd name="connsiteX92" fmla="*/ 3217953 w 5448166"/>
                <a:gd name="connsiteY92" fmla="*/ 3886490 h 5485557"/>
                <a:gd name="connsiteX93" fmla="*/ 3292360 w 5448166"/>
                <a:gd name="connsiteY93" fmla="*/ 3893867 h 5485557"/>
                <a:gd name="connsiteX94" fmla="*/ 3321565 w 5448166"/>
                <a:gd name="connsiteY94" fmla="*/ 3896678 h 5485557"/>
                <a:gd name="connsiteX95" fmla="*/ 3321565 w 5448166"/>
                <a:gd name="connsiteY95" fmla="*/ 3896677 h 5485557"/>
                <a:gd name="connsiteX96" fmla="*/ 3245842 w 5448166"/>
                <a:gd name="connsiteY96" fmla="*/ 3889274 h 5485557"/>
                <a:gd name="connsiteX97" fmla="*/ 3203421 w 5448166"/>
                <a:gd name="connsiteY97" fmla="*/ 3884971 h 5485557"/>
                <a:gd name="connsiteX98" fmla="*/ 3124322 w 5448166"/>
                <a:gd name="connsiteY98" fmla="*/ 3876700 h 5485557"/>
                <a:gd name="connsiteX99" fmla="*/ 2982594 w 5448166"/>
                <a:gd name="connsiteY99" fmla="*/ 3859953 h 5485557"/>
                <a:gd name="connsiteX100" fmla="*/ 4140749 w 5448166"/>
                <a:gd name="connsiteY100" fmla="*/ 3828722 h 5485557"/>
                <a:gd name="connsiteX101" fmla="*/ 3990818 w 5448166"/>
                <a:gd name="connsiteY101" fmla="*/ 3845781 h 5485557"/>
                <a:gd name="connsiteX102" fmla="*/ 3990783 w 5448166"/>
                <a:gd name="connsiteY102" fmla="*/ 3845792 h 5485557"/>
                <a:gd name="connsiteX103" fmla="*/ 4140748 w 5448166"/>
                <a:gd name="connsiteY103" fmla="*/ 3828723 h 5485557"/>
                <a:gd name="connsiteX104" fmla="*/ 4551981 w 5448166"/>
                <a:gd name="connsiteY104" fmla="*/ 3663410 h 5485557"/>
                <a:gd name="connsiteX105" fmla="*/ 4475196 w 5448166"/>
                <a:gd name="connsiteY105" fmla="*/ 3666748 h 5485557"/>
                <a:gd name="connsiteX106" fmla="*/ 4475196 w 5448166"/>
                <a:gd name="connsiteY106" fmla="*/ 3666749 h 5485557"/>
                <a:gd name="connsiteX107" fmla="*/ 4551951 w 5448166"/>
                <a:gd name="connsiteY107" fmla="*/ 3663466 h 5485557"/>
                <a:gd name="connsiteX108" fmla="*/ 4419409 w 5448166"/>
                <a:gd name="connsiteY108" fmla="*/ 3599278 h 5485557"/>
                <a:gd name="connsiteX109" fmla="*/ 4405456 w 5448166"/>
                <a:gd name="connsiteY109" fmla="*/ 3635184 h 5485557"/>
                <a:gd name="connsiteX110" fmla="*/ 4419410 w 5448166"/>
                <a:gd name="connsiteY110" fmla="*/ 3599331 h 5485557"/>
                <a:gd name="connsiteX111" fmla="*/ 4474360 w 5448166"/>
                <a:gd name="connsiteY111" fmla="*/ 3665739 h 5485557"/>
                <a:gd name="connsiteX112" fmla="*/ 4428524 w 5448166"/>
                <a:gd name="connsiteY112" fmla="*/ 3575870 h 5485557"/>
                <a:gd name="connsiteX113" fmla="*/ 4428509 w 5448166"/>
                <a:gd name="connsiteY113" fmla="*/ 3575908 h 5485557"/>
                <a:gd name="connsiteX114" fmla="*/ 4485157 w 5448166"/>
                <a:gd name="connsiteY114" fmla="*/ 3644402 h 5485557"/>
                <a:gd name="connsiteX115" fmla="*/ 4563989 w 5448166"/>
                <a:gd name="connsiteY115" fmla="*/ 3640955 h 5485557"/>
                <a:gd name="connsiteX116" fmla="*/ 4563989 w 5448166"/>
                <a:gd name="connsiteY116" fmla="*/ 3640900 h 5485557"/>
                <a:gd name="connsiteX117" fmla="*/ 4485157 w 5448166"/>
                <a:gd name="connsiteY117" fmla="*/ 3644346 h 5485557"/>
                <a:gd name="connsiteX118" fmla="*/ 3666566 w 5448166"/>
                <a:gd name="connsiteY118" fmla="*/ 3490990 h 5485557"/>
                <a:gd name="connsiteX119" fmla="*/ 3143599 w 5448166"/>
                <a:gd name="connsiteY119" fmla="*/ 3512637 h 5485557"/>
                <a:gd name="connsiteX120" fmla="*/ 2935478 w 5448166"/>
                <a:gd name="connsiteY120" fmla="*/ 3830445 h 5485557"/>
                <a:gd name="connsiteX121" fmla="*/ 3001254 w 5448166"/>
                <a:gd name="connsiteY121" fmla="*/ 3840266 h 5485557"/>
                <a:gd name="connsiteX122" fmla="*/ 3034350 w 5448166"/>
                <a:gd name="connsiteY122" fmla="*/ 3844316 h 5485557"/>
                <a:gd name="connsiteX123" fmla="*/ 3001354 w 5448166"/>
                <a:gd name="connsiteY123" fmla="*/ 3840273 h 5485557"/>
                <a:gd name="connsiteX124" fmla="*/ 2935586 w 5448166"/>
                <a:gd name="connsiteY124" fmla="*/ 3830445 h 5485557"/>
                <a:gd name="connsiteX125" fmla="*/ 3143707 w 5448166"/>
                <a:gd name="connsiteY125" fmla="*/ 3512637 h 5485557"/>
                <a:gd name="connsiteX126" fmla="*/ 3666568 w 5448166"/>
                <a:gd name="connsiteY126" fmla="*/ 3490995 h 5485557"/>
                <a:gd name="connsiteX127" fmla="*/ 3681482 w 5448166"/>
                <a:gd name="connsiteY127" fmla="*/ 3468373 h 5485557"/>
                <a:gd name="connsiteX128" fmla="*/ 3158516 w 5448166"/>
                <a:gd name="connsiteY128" fmla="*/ 3490020 h 5485557"/>
                <a:gd name="connsiteX129" fmla="*/ 3158515 w 5448166"/>
                <a:gd name="connsiteY129" fmla="*/ 3490021 h 5485557"/>
                <a:gd name="connsiteX130" fmla="*/ 3681482 w 5448166"/>
                <a:gd name="connsiteY130" fmla="*/ 3468428 h 5485557"/>
                <a:gd name="connsiteX131" fmla="*/ 3835164 w 5448166"/>
                <a:gd name="connsiteY131" fmla="*/ 3863562 h 5485557"/>
                <a:gd name="connsiteX132" fmla="*/ 3906834 w 5448166"/>
                <a:gd name="connsiteY132" fmla="*/ 3855376 h 5485557"/>
                <a:gd name="connsiteX133" fmla="*/ 3906834 w 5448166"/>
                <a:gd name="connsiteY133" fmla="*/ 3855375 h 5485557"/>
                <a:gd name="connsiteX134" fmla="*/ 3835162 w 5448166"/>
                <a:gd name="connsiteY134" fmla="*/ 3863506 h 5485557"/>
                <a:gd name="connsiteX135" fmla="*/ 3196694 w 5448166"/>
                <a:gd name="connsiteY135" fmla="*/ 3396434 h 5485557"/>
                <a:gd name="connsiteX136" fmla="*/ 3196693 w 5448166"/>
                <a:gd name="connsiteY136" fmla="*/ 3396434 h 5485557"/>
                <a:gd name="connsiteX137" fmla="*/ 3213036 w 5448166"/>
                <a:gd name="connsiteY137" fmla="*/ 3406757 h 5485557"/>
                <a:gd name="connsiteX138" fmla="*/ 3213062 w 5448166"/>
                <a:gd name="connsiteY138" fmla="*/ 3406718 h 5485557"/>
                <a:gd name="connsiteX139" fmla="*/ 4766615 w 5448166"/>
                <a:gd name="connsiteY139" fmla="*/ 3265911 h 5485557"/>
                <a:gd name="connsiteX140" fmla="*/ 4766402 w 5448166"/>
                <a:gd name="connsiteY140" fmla="*/ 3267253 h 5485557"/>
                <a:gd name="connsiteX141" fmla="*/ 4563989 w 5448166"/>
                <a:gd name="connsiteY141" fmla="*/ 3641277 h 5485557"/>
                <a:gd name="connsiteX142" fmla="*/ 4563989 w 5448166"/>
                <a:gd name="connsiteY142" fmla="*/ 3641278 h 5485557"/>
                <a:gd name="connsiteX143" fmla="*/ 4766403 w 5448166"/>
                <a:gd name="connsiteY143" fmla="*/ 3267308 h 5485557"/>
                <a:gd name="connsiteX144" fmla="*/ 2296038 w 5448166"/>
                <a:gd name="connsiteY144" fmla="*/ 3194291 h 5485557"/>
                <a:gd name="connsiteX145" fmla="*/ 2296038 w 5448166"/>
                <a:gd name="connsiteY145" fmla="*/ 3194291 h 5485557"/>
                <a:gd name="connsiteX146" fmla="*/ 2868223 w 5448166"/>
                <a:gd name="connsiteY146" fmla="*/ 3215721 h 5485557"/>
                <a:gd name="connsiteX147" fmla="*/ 3182370 w 5448166"/>
                <a:gd name="connsiteY147" fmla="*/ 3413395 h 5485557"/>
                <a:gd name="connsiteX148" fmla="*/ 2917655 w 5448166"/>
                <a:gd name="connsiteY148" fmla="*/ 3817682 h 5485557"/>
                <a:gd name="connsiteX149" fmla="*/ 2908986 w 5448166"/>
                <a:gd name="connsiteY149" fmla="*/ 3828667 h 5485557"/>
                <a:gd name="connsiteX150" fmla="*/ 2908932 w 5448166"/>
                <a:gd name="connsiteY150" fmla="*/ 3828775 h 5485557"/>
                <a:gd name="connsiteX151" fmla="*/ 2756382 w 5448166"/>
                <a:gd name="connsiteY151" fmla="*/ 4021979 h 5485557"/>
                <a:gd name="connsiteX152" fmla="*/ 2658001 w 5448166"/>
                <a:gd name="connsiteY152" fmla="*/ 4021979 h 5485557"/>
                <a:gd name="connsiteX153" fmla="*/ 2658002 w 5448166"/>
                <a:gd name="connsiteY153" fmla="*/ 4021981 h 5485557"/>
                <a:gd name="connsiteX154" fmla="*/ 2756435 w 5448166"/>
                <a:gd name="connsiteY154" fmla="*/ 4021981 h 5485557"/>
                <a:gd name="connsiteX155" fmla="*/ 2908985 w 5448166"/>
                <a:gd name="connsiteY155" fmla="*/ 3828775 h 5485557"/>
                <a:gd name="connsiteX156" fmla="*/ 2909039 w 5448166"/>
                <a:gd name="connsiteY156" fmla="*/ 3828669 h 5485557"/>
                <a:gd name="connsiteX157" fmla="*/ 2917708 w 5448166"/>
                <a:gd name="connsiteY157" fmla="*/ 3817684 h 5485557"/>
                <a:gd name="connsiteX158" fmla="*/ 3182424 w 5448166"/>
                <a:gd name="connsiteY158" fmla="*/ 3413396 h 5485557"/>
                <a:gd name="connsiteX159" fmla="*/ 2868276 w 5448166"/>
                <a:gd name="connsiteY159" fmla="*/ 3215721 h 5485557"/>
                <a:gd name="connsiteX160" fmla="*/ 3697529 w 5448166"/>
                <a:gd name="connsiteY160" fmla="*/ 2942455 h 5485557"/>
                <a:gd name="connsiteX161" fmla="*/ 3696075 w 5448166"/>
                <a:gd name="connsiteY161" fmla="*/ 2948960 h 5485557"/>
                <a:gd name="connsiteX162" fmla="*/ 3696075 w 5448166"/>
                <a:gd name="connsiteY162" fmla="*/ 2948961 h 5485557"/>
                <a:gd name="connsiteX163" fmla="*/ 3551916 w 5448166"/>
                <a:gd name="connsiteY163" fmla="*/ 2941280 h 5485557"/>
                <a:gd name="connsiteX164" fmla="*/ 3695106 w 5448166"/>
                <a:gd name="connsiteY164" fmla="*/ 2952891 h 5485557"/>
                <a:gd name="connsiteX165" fmla="*/ 3628443 w 5448166"/>
                <a:gd name="connsiteY165" fmla="*/ 3252983 h 5485557"/>
                <a:gd name="connsiteX166" fmla="*/ 3372936 w 5448166"/>
                <a:gd name="connsiteY166" fmla="*/ 3267199 h 5485557"/>
                <a:gd name="connsiteX167" fmla="*/ 3370243 w 5448166"/>
                <a:gd name="connsiteY167" fmla="*/ 3267361 h 5485557"/>
                <a:gd name="connsiteX168" fmla="*/ 3177416 w 5448166"/>
                <a:gd name="connsiteY168" fmla="*/ 3382325 h 5485557"/>
                <a:gd name="connsiteX169" fmla="*/ 3179291 w 5448166"/>
                <a:gd name="connsiteY169" fmla="*/ 3385450 h 5485557"/>
                <a:gd name="connsiteX170" fmla="*/ 3179462 w 5448166"/>
                <a:gd name="connsiteY170" fmla="*/ 3385557 h 5485557"/>
                <a:gd name="connsiteX171" fmla="*/ 3177523 w 5448166"/>
                <a:gd name="connsiteY171" fmla="*/ 3382325 h 5485557"/>
                <a:gd name="connsiteX172" fmla="*/ 3370351 w 5448166"/>
                <a:gd name="connsiteY172" fmla="*/ 3267362 h 5485557"/>
                <a:gd name="connsiteX173" fmla="*/ 3373044 w 5448166"/>
                <a:gd name="connsiteY173" fmla="*/ 3267200 h 5485557"/>
                <a:gd name="connsiteX174" fmla="*/ 3628550 w 5448166"/>
                <a:gd name="connsiteY174" fmla="*/ 3252984 h 5485557"/>
                <a:gd name="connsiteX175" fmla="*/ 3695213 w 5448166"/>
                <a:gd name="connsiteY175" fmla="*/ 2952892 h 5485557"/>
                <a:gd name="connsiteX176" fmla="*/ 3561994 w 5448166"/>
                <a:gd name="connsiteY176" fmla="*/ 2920044 h 5485557"/>
                <a:gd name="connsiteX177" fmla="*/ 3561994 w 5448166"/>
                <a:gd name="connsiteY177" fmla="*/ 2920045 h 5485557"/>
                <a:gd name="connsiteX178" fmla="*/ 3674428 w 5448166"/>
                <a:gd name="connsiteY178" fmla="*/ 2929145 h 5485557"/>
                <a:gd name="connsiteX179" fmla="*/ 3674499 w 5448166"/>
                <a:gd name="connsiteY179" fmla="*/ 2927404 h 5485557"/>
                <a:gd name="connsiteX180" fmla="*/ 3674427 w 5448166"/>
                <a:gd name="connsiteY180" fmla="*/ 2929144 h 5485557"/>
                <a:gd name="connsiteX181" fmla="*/ 3677227 w 5448166"/>
                <a:gd name="connsiteY181" fmla="*/ 2863774 h 5485557"/>
                <a:gd name="connsiteX182" fmla="*/ 3677158 w 5448166"/>
                <a:gd name="connsiteY182" fmla="*/ 2865323 h 5485557"/>
                <a:gd name="connsiteX183" fmla="*/ 3677228 w 5448166"/>
                <a:gd name="connsiteY183" fmla="*/ 2863774 h 5485557"/>
                <a:gd name="connsiteX184" fmla="*/ 3550956 w 5448166"/>
                <a:gd name="connsiteY184" fmla="*/ 2838195 h 5485557"/>
                <a:gd name="connsiteX185" fmla="*/ 3550956 w 5448166"/>
                <a:gd name="connsiteY185" fmla="*/ 2838196 h 5485557"/>
                <a:gd name="connsiteX186" fmla="*/ 3700275 w 5448166"/>
                <a:gd name="connsiteY186" fmla="*/ 2842450 h 5485557"/>
                <a:gd name="connsiteX187" fmla="*/ 3699736 w 5448166"/>
                <a:gd name="connsiteY187" fmla="*/ 2853651 h 5485557"/>
                <a:gd name="connsiteX188" fmla="*/ 3696466 w 5448166"/>
                <a:gd name="connsiteY188" fmla="*/ 2927526 h 5485557"/>
                <a:gd name="connsiteX189" fmla="*/ 3696076 w 5448166"/>
                <a:gd name="connsiteY189" fmla="*/ 2941006 h 5485557"/>
                <a:gd name="connsiteX190" fmla="*/ 3696473 w 5448166"/>
                <a:gd name="connsiteY190" fmla="*/ 2927548 h 5485557"/>
                <a:gd name="connsiteX191" fmla="*/ 3699737 w 5448166"/>
                <a:gd name="connsiteY191" fmla="*/ 2853649 h 5485557"/>
                <a:gd name="connsiteX192" fmla="*/ 3700276 w 5448166"/>
                <a:gd name="connsiteY192" fmla="*/ 2842450 h 5485557"/>
                <a:gd name="connsiteX193" fmla="*/ 3821809 w 5448166"/>
                <a:gd name="connsiteY193" fmla="*/ 2763241 h 5485557"/>
                <a:gd name="connsiteX194" fmla="*/ 3821803 w 5448166"/>
                <a:gd name="connsiteY194" fmla="*/ 2763251 h 5485557"/>
                <a:gd name="connsiteX195" fmla="*/ 3879371 w 5448166"/>
                <a:gd name="connsiteY195" fmla="*/ 2841156 h 5485557"/>
                <a:gd name="connsiteX196" fmla="*/ 3879411 w 5448166"/>
                <a:gd name="connsiteY196" fmla="*/ 2841138 h 5485557"/>
                <a:gd name="connsiteX197" fmla="*/ 3810401 w 5448166"/>
                <a:gd name="connsiteY197" fmla="*/ 2729946 h 5485557"/>
                <a:gd name="connsiteX198" fmla="*/ 3809855 w 5448166"/>
                <a:gd name="connsiteY198" fmla="*/ 2739977 h 5485557"/>
                <a:gd name="connsiteX199" fmla="*/ 3713204 w 5448166"/>
                <a:gd name="connsiteY199" fmla="*/ 2907465 h 5485557"/>
                <a:gd name="connsiteX200" fmla="*/ 3809855 w 5448166"/>
                <a:gd name="connsiteY200" fmla="*/ 2739978 h 5485557"/>
                <a:gd name="connsiteX201" fmla="*/ 4157818 w 5448166"/>
                <a:gd name="connsiteY201" fmla="*/ 2714940 h 5485557"/>
                <a:gd name="connsiteX202" fmla="*/ 4157792 w 5448166"/>
                <a:gd name="connsiteY202" fmla="*/ 2714951 h 5485557"/>
                <a:gd name="connsiteX203" fmla="*/ 4705447 w 5448166"/>
                <a:gd name="connsiteY203" fmla="*/ 2961937 h 5485557"/>
                <a:gd name="connsiteX204" fmla="*/ 4650253 w 5448166"/>
                <a:gd name="connsiteY204" fmla="*/ 3179266 h 5485557"/>
                <a:gd name="connsiteX205" fmla="*/ 4533672 w 5448166"/>
                <a:gd name="connsiteY205" fmla="*/ 3244852 h 5485557"/>
                <a:gd name="connsiteX206" fmla="*/ 4354576 w 5448166"/>
                <a:gd name="connsiteY206" fmla="*/ 3705356 h 5485557"/>
                <a:gd name="connsiteX207" fmla="*/ 3905218 w 5448166"/>
                <a:gd name="connsiteY207" fmla="*/ 3850314 h 5485557"/>
                <a:gd name="connsiteX208" fmla="*/ 3906439 w 5448166"/>
                <a:gd name="connsiteY208" fmla="*/ 3854136 h 5485557"/>
                <a:gd name="connsiteX209" fmla="*/ 3905219 w 5448166"/>
                <a:gd name="connsiteY209" fmla="*/ 3850315 h 5485557"/>
                <a:gd name="connsiteX210" fmla="*/ 4354577 w 5448166"/>
                <a:gd name="connsiteY210" fmla="*/ 3705357 h 5485557"/>
                <a:gd name="connsiteX211" fmla="*/ 4533673 w 5448166"/>
                <a:gd name="connsiteY211" fmla="*/ 3244852 h 5485557"/>
                <a:gd name="connsiteX212" fmla="*/ 4650253 w 5448166"/>
                <a:gd name="connsiteY212" fmla="*/ 3179267 h 5485557"/>
                <a:gd name="connsiteX213" fmla="*/ 4705501 w 5448166"/>
                <a:gd name="connsiteY213" fmla="*/ 2961938 h 5485557"/>
                <a:gd name="connsiteX214" fmla="*/ 3252856 w 5448166"/>
                <a:gd name="connsiteY214" fmla="*/ 2495403 h 5485557"/>
                <a:gd name="connsiteX215" fmla="*/ 3248655 w 5448166"/>
                <a:gd name="connsiteY215" fmla="*/ 2523189 h 5485557"/>
                <a:gd name="connsiteX216" fmla="*/ 3248656 w 5448166"/>
                <a:gd name="connsiteY216" fmla="*/ 2523187 h 5485557"/>
                <a:gd name="connsiteX217" fmla="*/ 3252856 w 5448166"/>
                <a:gd name="connsiteY217" fmla="*/ 2495403 h 5485557"/>
                <a:gd name="connsiteX218" fmla="*/ 3257594 w 5448166"/>
                <a:gd name="connsiteY218" fmla="*/ 2473217 h 5485557"/>
                <a:gd name="connsiteX219" fmla="*/ 3257594 w 5448166"/>
                <a:gd name="connsiteY219" fmla="*/ 2473218 h 5485557"/>
                <a:gd name="connsiteX220" fmla="*/ 3405998 w 5448166"/>
                <a:gd name="connsiteY220" fmla="*/ 2547419 h 5485557"/>
                <a:gd name="connsiteX221" fmla="*/ 3405998 w 5448166"/>
                <a:gd name="connsiteY221" fmla="*/ 2547419 h 5485557"/>
                <a:gd name="connsiteX222" fmla="*/ 1934333 w 5448166"/>
                <a:gd name="connsiteY222" fmla="*/ 2294219 h 5485557"/>
                <a:gd name="connsiteX223" fmla="*/ 1845174 w 5448166"/>
                <a:gd name="connsiteY223" fmla="*/ 2619898 h 5485557"/>
                <a:gd name="connsiteX224" fmla="*/ 1580351 w 5448166"/>
                <a:gd name="connsiteY224" fmla="*/ 2518342 h 5485557"/>
                <a:gd name="connsiteX225" fmla="*/ 1452609 w 5448166"/>
                <a:gd name="connsiteY225" fmla="*/ 2468322 h 5485557"/>
                <a:gd name="connsiteX226" fmla="*/ 1439789 w 5448166"/>
                <a:gd name="connsiteY226" fmla="*/ 2463345 h 5485557"/>
                <a:gd name="connsiteX227" fmla="*/ 1437025 w 5448166"/>
                <a:gd name="connsiteY227" fmla="*/ 2462266 h 5485557"/>
                <a:gd name="connsiteX228" fmla="*/ 1432034 w 5448166"/>
                <a:gd name="connsiteY228" fmla="*/ 2460334 h 5485557"/>
                <a:gd name="connsiteX229" fmla="*/ 1400619 w 5448166"/>
                <a:gd name="connsiteY229" fmla="*/ 2448137 h 5485557"/>
                <a:gd name="connsiteX230" fmla="*/ 1386836 w 5448166"/>
                <a:gd name="connsiteY230" fmla="*/ 2442839 h 5485557"/>
                <a:gd name="connsiteX231" fmla="*/ 1380705 w 5448166"/>
                <a:gd name="connsiteY231" fmla="*/ 2440466 h 5485557"/>
                <a:gd name="connsiteX232" fmla="*/ 1374724 w 5448166"/>
                <a:gd name="connsiteY232" fmla="*/ 2438184 h 5485557"/>
                <a:gd name="connsiteX233" fmla="*/ 1356128 w 5448166"/>
                <a:gd name="connsiteY233" fmla="*/ 2431037 h 5485557"/>
                <a:gd name="connsiteX234" fmla="*/ 1349329 w 5448166"/>
                <a:gd name="connsiteY234" fmla="*/ 2428495 h 5485557"/>
                <a:gd name="connsiteX235" fmla="*/ 1334005 w 5448166"/>
                <a:gd name="connsiteY235" fmla="*/ 2422648 h 5485557"/>
                <a:gd name="connsiteX236" fmla="*/ 1296455 w 5448166"/>
                <a:gd name="connsiteY236" fmla="*/ 2408664 h 5485557"/>
                <a:gd name="connsiteX237" fmla="*/ 1292939 w 5448166"/>
                <a:gd name="connsiteY237" fmla="*/ 2407410 h 5485557"/>
                <a:gd name="connsiteX238" fmla="*/ 1288389 w 5448166"/>
                <a:gd name="connsiteY238" fmla="*/ 2405708 h 5485557"/>
                <a:gd name="connsiteX239" fmla="*/ 1283435 w 5448166"/>
                <a:gd name="connsiteY239" fmla="*/ 2404020 h 5485557"/>
                <a:gd name="connsiteX240" fmla="*/ 1267585 w 5448166"/>
                <a:gd name="connsiteY240" fmla="*/ 2398367 h 5485557"/>
                <a:gd name="connsiteX241" fmla="*/ 1249352 w 5448166"/>
                <a:gd name="connsiteY241" fmla="*/ 2392404 h 5485557"/>
                <a:gd name="connsiteX242" fmla="*/ 1246871 w 5448166"/>
                <a:gd name="connsiteY242" fmla="*/ 2391558 h 5485557"/>
                <a:gd name="connsiteX243" fmla="*/ 1233991 w 5448166"/>
                <a:gd name="connsiteY243" fmla="*/ 2388203 h 5485557"/>
                <a:gd name="connsiteX244" fmla="*/ 1234004 w 5448166"/>
                <a:gd name="connsiteY244" fmla="*/ 2388246 h 5485557"/>
                <a:gd name="connsiteX245" fmla="*/ 1246925 w 5448166"/>
                <a:gd name="connsiteY245" fmla="*/ 2391610 h 5485557"/>
                <a:gd name="connsiteX246" fmla="*/ 1249352 w 5448166"/>
                <a:gd name="connsiteY246" fmla="*/ 2392404 h 5485557"/>
                <a:gd name="connsiteX247" fmla="*/ 1283435 w 5448166"/>
                <a:gd name="connsiteY247" fmla="*/ 2404020 h 5485557"/>
                <a:gd name="connsiteX248" fmla="*/ 1292939 w 5448166"/>
                <a:gd name="connsiteY248" fmla="*/ 2407410 h 5485557"/>
                <a:gd name="connsiteX249" fmla="*/ 1349329 w 5448166"/>
                <a:gd name="connsiteY249" fmla="*/ 2428495 h 5485557"/>
                <a:gd name="connsiteX250" fmla="*/ 1374724 w 5448166"/>
                <a:gd name="connsiteY250" fmla="*/ 2438184 h 5485557"/>
                <a:gd name="connsiteX251" fmla="*/ 1386836 w 5448166"/>
                <a:gd name="connsiteY251" fmla="*/ 2442839 h 5485557"/>
                <a:gd name="connsiteX252" fmla="*/ 1432034 w 5448166"/>
                <a:gd name="connsiteY252" fmla="*/ 2460334 h 5485557"/>
                <a:gd name="connsiteX253" fmla="*/ 1439789 w 5448166"/>
                <a:gd name="connsiteY253" fmla="*/ 2463345 h 5485557"/>
                <a:gd name="connsiteX254" fmla="*/ 1503435 w 5448166"/>
                <a:gd name="connsiteY254" fmla="*/ 2488193 h 5485557"/>
                <a:gd name="connsiteX255" fmla="*/ 1580405 w 5448166"/>
                <a:gd name="connsiteY255" fmla="*/ 2518396 h 5485557"/>
                <a:gd name="connsiteX256" fmla="*/ 1845227 w 5448166"/>
                <a:gd name="connsiteY256" fmla="*/ 2619952 h 5485557"/>
                <a:gd name="connsiteX257" fmla="*/ 1934399 w 5448166"/>
                <a:gd name="connsiteY257" fmla="*/ 2294228 h 5485557"/>
                <a:gd name="connsiteX258" fmla="*/ 3863702 w 5448166"/>
                <a:gd name="connsiteY258" fmla="*/ 2156056 h 5485557"/>
                <a:gd name="connsiteX259" fmla="*/ 3831878 w 5448166"/>
                <a:gd name="connsiteY259" fmla="*/ 2739817 h 5485557"/>
                <a:gd name="connsiteX260" fmla="*/ 3886533 w 5448166"/>
                <a:gd name="connsiteY260" fmla="*/ 2813750 h 5485557"/>
                <a:gd name="connsiteX261" fmla="*/ 4157764 w 5448166"/>
                <a:gd name="connsiteY261" fmla="*/ 2690816 h 5485557"/>
                <a:gd name="connsiteX262" fmla="*/ 4731294 w 5448166"/>
                <a:gd name="connsiteY262" fmla="*/ 2949446 h 5485557"/>
                <a:gd name="connsiteX263" fmla="*/ 4672492 w 5448166"/>
                <a:gd name="connsiteY263" fmla="*/ 3181044 h 5485557"/>
                <a:gd name="connsiteX264" fmla="*/ 4771249 w 5448166"/>
                <a:gd name="connsiteY264" fmla="*/ 3236238 h 5485557"/>
                <a:gd name="connsiteX265" fmla="*/ 4883845 w 5448166"/>
                <a:gd name="connsiteY265" fmla="*/ 2511127 h 5485557"/>
                <a:gd name="connsiteX266" fmla="*/ 4885998 w 5448166"/>
                <a:gd name="connsiteY266" fmla="*/ 2508757 h 5485557"/>
                <a:gd name="connsiteX267" fmla="*/ 4976839 w 5448166"/>
                <a:gd name="connsiteY267" fmla="*/ 2408763 h 5485557"/>
                <a:gd name="connsiteX268" fmla="*/ 5017715 w 5448166"/>
                <a:gd name="connsiteY268" fmla="*/ 2365309 h 5485557"/>
                <a:gd name="connsiteX269" fmla="*/ 4976838 w 5448166"/>
                <a:gd name="connsiteY269" fmla="*/ 2408709 h 5485557"/>
                <a:gd name="connsiteX270" fmla="*/ 4885998 w 5448166"/>
                <a:gd name="connsiteY270" fmla="*/ 2508704 h 5485557"/>
                <a:gd name="connsiteX271" fmla="*/ 4883843 w 5448166"/>
                <a:gd name="connsiteY271" fmla="*/ 2511126 h 5485557"/>
                <a:gd name="connsiteX272" fmla="*/ 4771248 w 5448166"/>
                <a:gd name="connsiteY272" fmla="*/ 3236237 h 5485557"/>
                <a:gd name="connsiteX273" fmla="*/ 4672546 w 5448166"/>
                <a:gd name="connsiteY273" fmla="*/ 3180990 h 5485557"/>
                <a:gd name="connsiteX274" fmla="*/ 4731348 w 5448166"/>
                <a:gd name="connsiteY274" fmla="*/ 2949392 h 5485557"/>
                <a:gd name="connsiteX275" fmla="*/ 4157818 w 5448166"/>
                <a:gd name="connsiteY275" fmla="*/ 2690762 h 5485557"/>
                <a:gd name="connsiteX276" fmla="*/ 3886588 w 5448166"/>
                <a:gd name="connsiteY276" fmla="*/ 2813696 h 5485557"/>
                <a:gd name="connsiteX277" fmla="*/ 3831932 w 5448166"/>
                <a:gd name="connsiteY277" fmla="*/ 2739763 h 5485557"/>
                <a:gd name="connsiteX278" fmla="*/ 3863751 w 5448166"/>
                <a:gd name="connsiteY278" fmla="*/ 2156081 h 5485557"/>
                <a:gd name="connsiteX279" fmla="*/ 4938392 w 5448166"/>
                <a:gd name="connsiteY279" fmla="*/ 2064353 h 5485557"/>
                <a:gd name="connsiteX280" fmla="*/ 5029555 w 5448166"/>
                <a:gd name="connsiteY280" fmla="*/ 2182226 h 5485557"/>
                <a:gd name="connsiteX281" fmla="*/ 5039410 w 5448166"/>
                <a:gd name="connsiteY281" fmla="*/ 2342960 h 5485557"/>
                <a:gd name="connsiteX282" fmla="*/ 5087603 w 5448166"/>
                <a:gd name="connsiteY282" fmla="*/ 2300744 h 5485557"/>
                <a:gd name="connsiteX283" fmla="*/ 5088771 w 5448166"/>
                <a:gd name="connsiteY283" fmla="*/ 2299520 h 5485557"/>
                <a:gd name="connsiteX284" fmla="*/ 5095678 w 5448166"/>
                <a:gd name="connsiteY284" fmla="*/ 2292600 h 5485557"/>
                <a:gd name="connsiteX285" fmla="*/ 5098019 w 5448166"/>
                <a:gd name="connsiteY285" fmla="*/ 2289824 h 5485557"/>
                <a:gd name="connsiteX286" fmla="*/ 5099567 w 5448166"/>
                <a:gd name="connsiteY286" fmla="*/ 2288202 h 5485557"/>
                <a:gd name="connsiteX287" fmla="*/ 5104492 w 5448166"/>
                <a:gd name="connsiteY287" fmla="*/ 2282150 h 5485557"/>
                <a:gd name="connsiteX288" fmla="*/ 5108996 w 5448166"/>
                <a:gd name="connsiteY288" fmla="*/ 2276811 h 5485557"/>
                <a:gd name="connsiteX289" fmla="*/ 5112625 w 5448166"/>
                <a:gd name="connsiteY289" fmla="*/ 2272158 h 5485557"/>
                <a:gd name="connsiteX290" fmla="*/ 5120470 w 5448166"/>
                <a:gd name="connsiteY290" fmla="*/ 2262519 h 5485557"/>
                <a:gd name="connsiteX291" fmla="*/ 5183021 w 5448166"/>
                <a:gd name="connsiteY291" fmla="*/ 2180395 h 5485557"/>
                <a:gd name="connsiteX292" fmla="*/ 5182961 w 5448166"/>
                <a:gd name="connsiteY292" fmla="*/ 2180366 h 5485557"/>
                <a:gd name="connsiteX293" fmla="*/ 5148795 w 5448166"/>
                <a:gd name="connsiteY293" fmla="*/ 2225785 h 5485557"/>
                <a:gd name="connsiteX294" fmla="*/ 5112625 w 5448166"/>
                <a:gd name="connsiteY294" fmla="*/ 2272158 h 5485557"/>
                <a:gd name="connsiteX295" fmla="*/ 5104492 w 5448166"/>
                <a:gd name="connsiteY295" fmla="*/ 2282150 h 5485557"/>
                <a:gd name="connsiteX296" fmla="*/ 5098019 w 5448166"/>
                <a:gd name="connsiteY296" fmla="*/ 2289824 h 5485557"/>
                <a:gd name="connsiteX297" fmla="*/ 5088771 w 5448166"/>
                <a:gd name="connsiteY297" fmla="*/ 2299520 h 5485557"/>
                <a:gd name="connsiteX298" fmla="*/ 5087603 w 5448166"/>
                <a:gd name="connsiteY298" fmla="*/ 2300690 h 5485557"/>
                <a:gd name="connsiteX299" fmla="*/ 5039410 w 5448166"/>
                <a:gd name="connsiteY299" fmla="*/ 2342906 h 5485557"/>
                <a:gd name="connsiteX300" fmla="*/ 5029555 w 5448166"/>
                <a:gd name="connsiteY300" fmla="*/ 2182172 h 5485557"/>
                <a:gd name="connsiteX301" fmla="*/ 4938458 w 5448166"/>
                <a:gd name="connsiteY301" fmla="*/ 2064384 h 5485557"/>
                <a:gd name="connsiteX302" fmla="*/ 4971482 w 5448166"/>
                <a:gd name="connsiteY302" fmla="*/ 2055631 h 5485557"/>
                <a:gd name="connsiteX303" fmla="*/ 5196429 w 5448166"/>
                <a:gd name="connsiteY303" fmla="*/ 2162356 h 5485557"/>
                <a:gd name="connsiteX304" fmla="*/ 5197631 w 5448166"/>
                <a:gd name="connsiteY304" fmla="*/ 2160719 h 5485557"/>
                <a:gd name="connsiteX305" fmla="*/ 5196429 w 5448166"/>
                <a:gd name="connsiteY305" fmla="*/ 2162355 h 5485557"/>
                <a:gd name="connsiteX306" fmla="*/ 4924606 w 5448166"/>
                <a:gd name="connsiteY306" fmla="*/ 2033391 h 5485557"/>
                <a:gd name="connsiteX307" fmla="*/ 4920783 w 5448166"/>
                <a:gd name="connsiteY307" fmla="*/ 2041468 h 5485557"/>
                <a:gd name="connsiteX308" fmla="*/ 4924607 w 5448166"/>
                <a:gd name="connsiteY308" fmla="*/ 2033391 h 5485557"/>
                <a:gd name="connsiteX309" fmla="*/ 4214256 w 5448166"/>
                <a:gd name="connsiteY309" fmla="*/ 2028437 h 5485557"/>
                <a:gd name="connsiteX310" fmla="*/ 4214250 w 5448166"/>
                <a:gd name="connsiteY310" fmla="*/ 2028437 h 5485557"/>
                <a:gd name="connsiteX311" fmla="*/ 4028525 w 5448166"/>
                <a:gd name="connsiteY311" fmla="*/ 2240163 h 5485557"/>
                <a:gd name="connsiteX312" fmla="*/ 4028530 w 5448166"/>
                <a:gd name="connsiteY312" fmla="*/ 2240165 h 5485557"/>
                <a:gd name="connsiteX313" fmla="*/ 1227165 w 5448166"/>
                <a:gd name="connsiteY313" fmla="*/ 2027952 h 5485557"/>
                <a:gd name="connsiteX314" fmla="*/ 1092547 w 5448166"/>
                <a:gd name="connsiteY314" fmla="*/ 2101777 h 5485557"/>
                <a:gd name="connsiteX315" fmla="*/ 1027003 w 5448166"/>
                <a:gd name="connsiteY315" fmla="*/ 2075861 h 5485557"/>
                <a:gd name="connsiteX316" fmla="*/ 1026960 w 5448166"/>
                <a:gd name="connsiteY316" fmla="*/ 2075877 h 5485557"/>
                <a:gd name="connsiteX317" fmla="*/ 1092600 w 5448166"/>
                <a:gd name="connsiteY317" fmla="*/ 2101831 h 5485557"/>
                <a:gd name="connsiteX318" fmla="*/ 1227159 w 5448166"/>
                <a:gd name="connsiteY318" fmla="*/ 2028092 h 5485557"/>
                <a:gd name="connsiteX319" fmla="*/ 1272342 w 5448166"/>
                <a:gd name="connsiteY319" fmla="*/ 1964419 h 5485557"/>
                <a:gd name="connsiteX320" fmla="*/ 1232215 w 5448166"/>
                <a:gd name="connsiteY320" fmla="*/ 1978362 h 5485557"/>
                <a:gd name="connsiteX321" fmla="*/ 1156302 w 5448166"/>
                <a:gd name="connsiteY321" fmla="*/ 2005498 h 5485557"/>
                <a:gd name="connsiteX322" fmla="*/ 1010105 w 5448166"/>
                <a:gd name="connsiteY322" fmla="*/ 2058646 h 5485557"/>
                <a:gd name="connsiteX323" fmla="*/ 1014620 w 5448166"/>
                <a:gd name="connsiteY323" fmla="*/ 2071005 h 5485557"/>
                <a:gd name="connsiteX324" fmla="*/ 1014682 w 5448166"/>
                <a:gd name="connsiteY324" fmla="*/ 2071030 h 5485557"/>
                <a:gd name="connsiteX325" fmla="*/ 1010159 w 5448166"/>
                <a:gd name="connsiteY325" fmla="*/ 2058645 h 5485557"/>
                <a:gd name="connsiteX326" fmla="*/ 1156356 w 5448166"/>
                <a:gd name="connsiteY326" fmla="*/ 2005498 h 5485557"/>
                <a:gd name="connsiteX327" fmla="*/ 1232268 w 5448166"/>
                <a:gd name="connsiteY327" fmla="*/ 1978355 h 5485557"/>
                <a:gd name="connsiteX328" fmla="*/ 1739587 w 5448166"/>
                <a:gd name="connsiteY328" fmla="*/ 1955480 h 5485557"/>
                <a:gd name="connsiteX329" fmla="*/ 1770999 w 5448166"/>
                <a:gd name="connsiteY329" fmla="*/ 1955735 h 5485557"/>
                <a:gd name="connsiteX330" fmla="*/ 1944306 w 5448166"/>
                <a:gd name="connsiteY330" fmla="*/ 1956765 h 5485557"/>
                <a:gd name="connsiteX331" fmla="*/ 2028773 w 5448166"/>
                <a:gd name="connsiteY331" fmla="*/ 1957034 h 5485557"/>
                <a:gd name="connsiteX332" fmla="*/ 2089065 w 5448166"/>
                <a:gd name="connsiteY332" fmla="*/ 1956984 h 5485557"/>
                <a:gd name="connsiteX333" fmla="*/ 2028881 w 5448166"/>
                <a:gd name="connsiteY333" fmla="*/ 1957015 h 5485557"/>
                <a:gd name="connsiteX334" fmla="*/ 1944414 w 5448166"/>
                <a:gd name="connsiteY334" fmla="*/ 1956766 h 5485557"/>
                <a:gd name="connsiteX335" fmla="*/ 1771137 w 5448166"/>
                <a:gd name="connsiteY335" fmla="*/ 1955714 h 5485557"/>
                <a:gd name="connsiteX336" fmla="*/ 1716961 w 5448166"/>
                <a:gd name="connsiteY336" fmla="*/ 1950760 h 5485557"/>
                <a:gd name="connsiteX337" fmla="*/ 1715718 w 5448166"/>
                <a:gd name="connsiteY337" fmla="*/ 1973014 h 5485557"/>
                <a:gd name="connsiteX338" fmla="*/ 1713061 w 5448166"/>
                <a:gd name="connsiteY338" fmla="*/ 2026740 h 5485557"/>
                <a:gd name="connsiteX339" fmla="*/ 1712502 w 5448166"/>
                <a:gd name="connsiteY339" fmla="*/ 2041265 h 5485557"/>
                <a:gd name="connsiteX340" fmla="*/ 1712193 w 5448166"/>
                <a:gd name="connsiteY340" fmla="*/ 2048177 h 5485557"/>
                <a:gd name="connsiteX341" fmla="*/ 1711472 w 5448166"/>
                <a:gd name="connsiteY341" fmla="*/ 2068066 h 5485557"/>
                <a:gd name="connsiteX342" fmla="*/ 1710500 w 5448166"/>
                <a:gd name="connsiteY342" fmla="*/ 2093323 h 5485557"/>
                <a:gd name="connsiteX343" fmla="*/ 1709639 w 5448166"/>
                <a:gd name="connsiteY343" fmla="*/ 2198164 h 5485557"/>
                <a:gd name="connsiteX344" fmla="*/ 1710759 w 5448166"/>
                <a:gd name="connsiteY344" fmla="*/ 2220901 h 5485557"/>
                <a:gd name="connsiteX345" fmla="*/ 1711226 w 5448166"/>
                <a:gd name="connsiteY345" fmla="*/ 2225054 h 5485557"/>
                <a:gd name="connsiteX346" fmla="*/ 1711338 w 5448166"/>
                <a:gd name="connsiteY346" fmla="*/ 2227007 h 5485557"/>
                <a:gd name="connsiteX347" fmla="*/ 1711683 w 5448166"/>
                <a:gd name="connsiteY347" fmla="*/ 2229116 h 5485557"/>
                <a:gd name="connsiteX348" fmla="*/ 1712575 w 5448166"/>
                <a:gd name="connsiteY348" fmla="*/ 2237033 h 5485557"/>
                <a:gd name="connsiteX349" fmla="*/ 1713355 w 5448166"/>
                <a:gd name="connsiteY349" fmla="*/ 2239313 h 5485557"/>
                <a:gd name="connsiteX350" fmla="*/ 1714249 w 5448166"/>
                <a:gd name="connsiteY350" fmla="*/ 2244770 h 5485557"/>
                <a:gd name="connsiteX351" fmla="*/ 1718397 w 5448166"/>
                <a:gd name="connsiteY351" fmla="*/ 2254044 h 5485557"/>
                <a:gd name="connsiteX352" fmla="*/ 1718491 w 5448166"/>
                <a:gd name="connsiteY352" fmla="*/ 2254321 h 5485557"/>
                <a:gd name="connsiteX353" fmla="*/ 1718535 w 5448166"/>
                <a:gd name="connsiteY353" fmla="*/ 2254353 h 5485557"/>
                <a:gd name="connsiteX354" fmla="*/ 1718397 w 5448166"/>
                <a:gd name="connsiteY354" fmla="*/ 2254044 h 5485557"/>
                <a:gd name="connsiteX355" fmla="*/ 1713355 w 5448166"/>
                <a:gd name="connsiteY355" fmla="*/ 2239313 h 5485557"/>
                <a:gd name="connsiteX356" fmla="*/ 1711683 w 5448166"/>
                <a:gd name="connsiteY356" fmla="*/ 2229116 h 5485557"/>
                <a:gd name="connsiteX357" fmla="*/ 1711226 w 5448166"/>
                <a:gd name="connsiteY357" fmla="*/ 2225054 h 5485557"/>
                <a:gd name="connsiteX358" fmla="*/ 1709693 w 5448166"/>
                <a:gd name="connsiteY358" fmla="*/ 2198218 h 5485557"/>
                <a:gd name="connsiteX359" fmla="*/ 1710554 w 5448166"/>
                <a:gd name="connsiteY359" fmla="*/ 2093378 h 5485557"/>
                <a:gd name="connsiteX360" fmla="*/ 1711472 w 5448166"/>
                <a:gd name="connsiteY360" fmla="*/ 2068066 h 5485557"/>
                <a:gd name="connsiteX361" fmla="*/ 1712502 w 5448166"/>
                <a:gd name="connsiteY361" fmla="*/ 2041265 h 5485557"/>
                <a:gd name="connsiteX362" fmla="*/ 1714048 w 5448166"/>
                <a:gd name="connsiteY362" fmla="*/ 2006797 h 5485557"/>
                <a:gd name="connsiteX363" fmla="*/ 1717016 w 5448166"/>
                <a:gd name="connsiteY363" fmla="*/ 1950789 h 5485557"/>
                <a:gd name="connsiteX364" fmla="*/ 564894 w 5448166"/>
                <a:gd name="connsiteY364" fmla="*/ 1935442 h 5485557"/>
                <a:gd name="connsiteX365" fmla="*/ 323854 w 5448166"/>
                <a:gd name="connsiteY365" fmla="*/ 2090985 h 5485557"/>
                <a:gd name="connsiteX366" fmla="*/ 323872 w 5448166"/>
                <a:gd name="connsiteY366" fmla="*/ 2091008 h 5485557"/>
                <a:gd name="connsiteX367" fmla="*/ 564885 w 5448166"/>
                <a:gd name="connsiteY367" fmla="*/ 1935482 h 5485557"/>
                <a:gd name="connsiteX368" fmla="*/ 3803822 w 5448166"/>
                <a:gd name="connsiteY368" fmla="*/ 1855971 h 5485557"/>
                <a:gd name="connsiteX369" fmla="*/ 3801939 w 5448166"/>
                <a:gd name="connsiteY369" fmla="*/ 1862964 h 5485557"/>
                <a:gd name="connsiteX370" fmla="*/ 3761769 w 5448166"/>
                <a:gd name="connsiteY370" fmla="*/ 2033229 h 5485557"/>
                <a:gd name="connsiteX371" fmla="*/ 3791331 w 5448166"/>
                <a:gd name="connsiteY371" fmla="*/ 2065625 h 5485557"/>
                <a:gd name="connsiteX372" fmla="*/ 3791369 w 5448166"/>
                <a:gd name="connsiteY372" fmla="*/ 2065661 h 5485557"/>
                <a:gd name="connsiteX373" fmla="*/ 3771758 w 5448166"/>
                <a:gd name="connsiteY373" fmla="*/ 2045555 h 5485557"/>
                <a:gd name="connsiteX374" fmla="*/ 3761823 w 5448166"/>
                <a:gd name="connsiteY374" fmla="*/ 2033282 h 5485557"/>
                <a:gd name="connsiteX375" fmla="*/ 3801993 w 5448166"/>
                <a:gd name="connsiteY375" fmla="*/ 1863016 h 5485557"/>
                <a:gd name="connsiteX376" fmla="*/ 3803878 w 5448166"/>
                <a:gd name="connsiteY376" fmla="*/ 1856016 h 5485557"/>
                <a:gd name="connsiteX377" fmla="*/ 1477341 w 5448166"/>
                <a:gd name="connsiteY377" fmla="*/ 1798993 h 5485557"/>
                <a:gd name="connsiteX378" fmla="*/ 1471633 w 5448166"/>
                <a:gd name="connsiteY378" fmla="*/ 1804593 h 5485557"/>
                <a:gd name="connsiteX379" fmla="*/ 1311867 w 5448166"/>
                <a:gd name="connsiteY379" fmla="*/ 1951920 h 5485557"/>
                <a:gd name="connsiteX380" fmla="*/ 1305878 w 5448166"/>
                <a:gd name="connsiteY380" fmla="*/ 1953542 h 5485557"/>
                <a:gd name="connsiteX381" fmla="*/ 1311921 w 5448166"/>
                <a:gd name="connsiteY381" fmla="*/ 1951920 h 5485557"/>
                <a:gd name="connsiteX382" fmla="*/ 1471687 w 5448166"/>
                <a:gd name="connsiteY382" fmla="*/ 1804593 h 5485557"/>
                <a:gd name="connsiteX383" fmla="*/ 1477375 w 5448166"/>
                <a:gd name="connsiteY383" fmla="*/ 1799011 h 5485557"/>
                <a:gd name="connsiteX384" fmla="*/ 5093257 w 5448166"/>
                <a:gd name="connsiteY384" fmla="*/ 1763992 h 5485557"/>
                <a:gd name="connsiteX385" fmla="*/ 4983408 w 5448166"/>
                <a:gd name="connsiteY385" fmla="*/ 1791508 h 5485557"/>
                <a:gd name="connsiteX386" fmla="*/ 4846797 w 5448166"/>
                <a:gd name="connsiteY386" fmla="*/ 1819186 h 5485557"/>
                <a:gd name="connsiteX387" fmla="*/ 4614283 w 5448166"/>
                <a:gd name="connsiteY387" fmla="*/ 1769915 h 5485557"/>
                <a:gd name="connsiteX388" fmla="*/ 4527804 w 5448166"/>
                <a:gd name="connsiteY388" fmla="*/ 1933288 h 5485557"/>
                <a:gd name="connsiteX389" fmla="*/ 4527845 w 5448166"/>
                <a:gd name="connsiteY389" fmla="*/ 1933265 h 5485557"/>
                <a:gd name="connsiteX390" fmla="*/ 4614283 w 5448166"/>
                <a:gd name="connsiteY390" fmla="*/ 1769969 h 5485557"/>
                <a:gd name="connsiteX391" fmla="*/ 4846797 w 5448166"/>
                <a:gd name="connsiteY391" fmla="*/ 1819239 h 5485557"/>
                <a:gd name="connsiteX392" fmla="*/ 4983408 w 5448166"/>
                <a:gd name="connsiteY392" fmla="*/ 1791561 h 5485557"/>
                <a:gd name="connsiteX393" fmla="*/ 5093257 w 5448166"/>
                <a:gd name="connsiteY393" fmla="*/ 1764045 h 5485557"/>
                <a:gd name="connsiteX394" fmla="*/ 5104404 w 5448166"/>
                <a:gd name="connsiteY394" fmla="*/ 1894034 h 5485557"/>
                <a:gd name="connsiteX395" fmla="*/ 5411388 w 5448166"/>
                <a:gd name="connsiteY395" fmla="*/ 1774222 h 5485557"/>
                <a:gd name="connsiteX396" fmla="*/ 5413924 w 5448166"/>
                <a:gd name="connsiteY396" fmla="*/ 1787802 h 5485557"/>
                <a:gd name="connsiteX397" fmla="*/ 5411388 w 5448166"/>
                <a:gd name="connsiteY397" fmla="*/ 1774169 h 5485557"/>
                <a:gd name="connsiteX398" fmla="*/ 5104404 w 5448166"/>
                <a:gd name="connsiteY398" fmla="*/ 1893980 h 5485557"/>
                <a:gd name="connsiteX399" fmla="*/ 4602599 w 5448166"/>
                <a:gd name="connsiteY399" fmla="*/ 1745091 h 5485557"/>
                <a:gd name="connsiteX400" fmla="*/ 4602588 w 5448166"/>
                <a:gd name="connsiteY400" fmla="*/ 1745111 h 5485557"/>
                <a:gd name="connsiteX401" fmla="*/ 4610191 w 5448166"/>
                <a:gd name="connsiteY401" fmla="*/ 1746653 h 5485557"/>
                <a:gd name="connsiteX402" fmla="*/ 4610189 w 5448166"/>
                <a:gd name="connsiteY402" fmla="*/ 1746641 h 5485557"/>
                <a:gd name="connsiteX403" fmla="*/ 2206221 w 5448166"/>
                <a:gd name="connsiteY403" fmla="*/ 1740568 h 5485557"/>
                <a:gd name="connsiteX404" fmla="*/ 2206188 w 5448166"/>
                <a:gd name="connsiteY404" fmla="*/ 1740676 h 5485557"/>
                <a:gd name="connsiteX405" fmla="*/ 2217606 w 5448166"/>
                <a:gd name="connsiteY405" fmla="*/ 1757279 h 5485557"/>
                <a:gd name="connsiteX406" fmla="*/ 2242254 w 5448166"/>
                <a:gd name="connsiteY406" fmla="*/ 1798466 h 5485557"/>
                <a:gd name="connsiteX407" fmla="*/ 2259226 w 5448166"/>
                <a:gd name="connsiteY407" fmla="*/ 1828334 h 5485557"/>
                <a:gd name="connsiteX408" fmla="*/ 2281952 w 5448166"/>
                <a:gd name="connsiteY408" fmla="*/ 1869116 h 5485557"/>
                <a:gd name="connsiteX409" fmla="*/ 2297979 w 5448166"/>
                <a:gd name="connsiteY409" fmla="*/ 1898824 h 5485557"/>
                <a:gd name="connsiteX410" fmla="*/ 2327389 w 5448166"/>
                <a:gd name="connsiteY410" fmla="*/ 1953741 h 5485557"/>
                <a:gd name="connsiteX411" fmla="*/ 2328841 w 5448166"/>
                <a:gd name="connsiteY411" fmla="*/ 1956531 h 5485557"/>
                <a:gd name="connsiteX412" fmla="*/ 2370832 w 5448166"/>
                <a:gd name="connsiteY412" fmla="*/ 2037374 h 5485557"/>
                <a:gd name="connsiteX413" fmla="*/ 2373686 w 5448166"/>
                <a:gd name="connsiteY413" fmla="*/ 2042975 h 5485557"/>
                <a:gd name="connsiteX414" fmla="*/ 3291302 w 5448166"/>
                <a:gd name="connsiteY414" fmla="*/ 2093969 h 5485557"/>
                <a:gd name="connsiteX415" fmla="*/ 3227439 w 5448166"/>
                <a:gd name="connsiteY415" fmla="*/ 2516187 h 5485557"/>
                <a:gd name="connsiteX416" fmla="*/ 2865155 w 5448166"/>
                <a:gd name="connsiteY416" fmla="*/ 3193640 h 5485557"/>
                <a:gd name="connsiteX417" fmla="*/ 2865261 w 5448166"/>
                <a:gd name="connsiteY417" fmla="*/ 3193644 h 5485557"/>
                <a:gd name="connsiteX418" fmla="*/ 3227547 w 5448166"/>
                <a:gd name="connsiteY418" fmla="*/ 2516188 h 5485557"/>
                <a:gd name="connsiteX419" fmla="*/ 3291411 w 5448166"/>
                <a:gd name="connsiteY419" fmla="*/ 2093970 h 5485557"/>
                <a:gd name="connsiteX420" fmla="*/ 2373795 w 5448166"/>
                <a:gd name="connsiteY420" fmla="*/ 2042976 h 5485557"/>
                <a:gd name="connsiteX421" fmla="*/ 2370941 w 5448166"/>
                <a:gd name="connsiteY421" fmla="*/ 2037376 h 5485557"/>
                <a:gd name="connsiteX422" fmla="*/ 2328841 w 5448166"/>
                <a:gd name="connsiteY422" fmla="*/ 1956531 h 5485557"/>
                <a:gd name="connsiteX423" fmla="*/ 2327512 w 5448166"/>
                <a:gd name="connsiteY423" fmla="*/ 1953972 h 5485557"/>
                <a:gd name="connsiteX424" fmla="*/ 2327389 w 5448166"/>
                <a:gd name="connsiteY424" fmla="*/ 1953741 h 5485557"/>
                <a:gd name="connsiteX425" fmla="*/ 2321381 w 5448166"/>
                <a:gd name="connsiteY425" fmla="*/ 1942204 h 5485557"/>
                <a:gd name="connsiteX426" fmla="*/ 2297979 w 5448166"/>
                <a:gd name="connsiteY426" fmla="*/ 1898824 h 5485557"/>
                <a:gd name="connsiteX427" fmla="*/ 2284948 w 5448166"/>
                <a:gd name="connsiteY427" fmla="*/ 1874492 h 5485557"/>
                <a:gd name="connsiteX428" fmla="*/ 2281952 w 5448166"/>
                <a:gd name="connsiteY428" fmla="*/ 1869116 h 5485557"/>
                <a:gd name="connsiteX429" fmla="*/ 2273557 w 5448166"/>
                <a:gd name="connsiteY429" fmla="*/ 1853554 h 5485557"/>
                <a:gd name="connsiteX430" fmla="*/ 2259226 w 5448166"/>
                <a:gd name="connsiteY430" fmla="*/ 1828334 h 5485557"/>
                <a:gd name="connsiteX431" fmla="*/ 2247020 w 5448166"/>
                <a:gd name="connsiteY431" fmla="*/ 1806430 h 5485557"/>
                <a:gd name="connsiteX432" fmla="*/ 2242254 w 5448166"/>
                <a:gd name="connsiteY432" fmla="*/ 1798466 h 5485557"/>
                <a:gd name="connsiteX433" fmla="*/ 2233246 w 5448166"/>
                <a:gd name="connsiteY433" fmla="*/ 1782613 h 5485557"/>
                <a:gd name="connsiteX434" fmla="*/ 2206221 w 5448166"/>
                <a:gd name="connsiteY434" fmla="*/ 1740568 h 5485557"/>
                <a:gd name="connsiteX435" fmla="*/ 69726 w 5448166"/>
                <a:gd name="connsiteY435" fmla="*/ 1721310 h 5485557"/>
                <a:gd name="connsiteX436" fmla="*/ 1067506 w 5448166"/>
                <a:gd name="connsiteY436" fmla="*/ 2115562 h 5485557"/>
                <a:gd name="connsiteX437" fmla="*/ 759514 w 5448166"/>
                <a:gd name="connsiteY437" fmla="*/ 2284473 h 5485557"/>
                <a:gd name="connsiteX438" fmla="*/ 759552 w 5448166"/>
                <a:gd name="connsiteY438" fmla="*/ 2284482 h 5485557"/>
                <a:gd name="connsiteX439" fmla="*/ 1067560 w 5448166"/>
                <a:gd name="connsiteY439" fmla="*/ 2115562 h 5485557"/>
                <a:gd name="connsiteX440" fmla="*/ 41325 w 5448166"/>
                <a:gd name="connsiteY440" fmla="*/ 1721031 h 5485557"/>
                <a:gd name="connsiteX441" fmla="*/ 34442 w 5448166"/>
                <a:gd name="connsiteY441" fmla="*/ 1734544 h 5485557"/>
                <a:gd name="connsiteX442" fmla="*/ 30026 w 5448166"/>
                <a:gd name="connsiteY442" fmla="*/ 1746060 h 5485557"/>
                <a:gd name="connsiteX443" fmla="*/ 30027 w 5448166"/>
                <a:gd name="connsiteY443" fmla="*/ 1746061 h 5485557"/>
                <a:gd name="connsiteX444" fmla="*/ 34442 w 5448166"/>
                <a:gd name="connsiteY444" fmla="*/ 1734544 h 5485557"/>
                <a:gd name="connsiteX445" fmla="*/ 5064079 w 5448166"/>
                <a:gd name="connsiteY445" fmla="*/ 1641896 h 5485557"/>
                <a:gd name="connsiteX446" fmla="*/ 5062133 w 5448166"/>
                <a:gd name="connsiteY446" fmla="*/ 1647735 h 5485557"/>
                <a:gd name="connsiteX447" fmla="*/ 5062133 w 5448166"/>
                <a:gd name="connsiteY447" fmla="*/ 1647735 h 5485557"/>
                <a:gd name="connsiteX448" fmla="*/ 5190721 w 5448166"/>
                <a:gd name="connsiteY448" fmla="*/ 1630181 h 5485557"/>
                <a:gd name="connsiteX449" fmla="*/ 5190692 w 5448166"/>
                <a:gd name="connsiteY449" fmla="*/ 1630250 h 5485557"/>
                <a:gd name="connsiteX450" fmla="*/ 5388771 w 5448166"/>
                <a:gd name="connsiteY450" fmla="*/ 1653335 h 5485557"/>
                <a:gd name="connsiteX451" fmla="*/ 5407241 w 5448166"/>
                <a:gd name="connsiteY451" fmla="*/ 1752306 h 5485557"/>
                <a:gd name="connsiteX452" fmla="*/ 5123896 w 5448166"/>
                <a:gd name="connsiteY452" fmla="*/ 1862846 h 5485557"/>
                <a:gd name="connsiteX453" fmla="*/ 5123897 w 5448166"/>
                <a:gd name="connsiteY453" fmla="*/ 1862856 h 5485557"/>
                <a:gd name="connsiteX454" fmla="*/ 5407403 w 5448166"/>
                <a:gd name="connsiteY454" fmla="*/ 1752253 h 5485557"/>
                <a:gd name="connsiteX455" fmla="*/ 5388933 w 5448166"/>
                <a:gd name="connsiteY455" fmla="*/ 1653282 h 5485557"/>
                <a:gd name="connsiteX456" fmla="*/ 5176424 w 5448166"/>
                <a:gd name="connsiteY456" fmla="*/ 1607268 h 5485557"/>
                <a:gd name="connsiteX457" fmla="*/ 5148127 w 5448166"/>
                <a:gd name="connsiteY457" fmla="*/ 1674443 h 5485557"/>
                <a:gd name="connsiteX458" fmla="*/ 5062910 w 5448166"/>
                <a:gd name="connsiteY458" fmla="*/ 1647976 h 5485557"/>
                <a:gd name="connsiteX459" fmla="*/ 5148129 w 5448166"/>
                <a:gd name="connsiteY459" fmla="*/ 1674498 h 5485557"/>
                <a:gd name="connsiteX460" fmla="*/ 4876735 w 5448166"/>
                <a:gd name="connsiteY460" fmla="*/ 1605485 h 5485557"/>
                <a:gd name="connsiteX461" fmla="*/ 4876574 w 5448166"/>
                <a:gd name="connsiteY461" fmla="*/ 1605518 h 5485557"/>
                <a:gd name="connsiteX462" fmla="*/ 4861227 w 5448166"/>
                <a:gd name="connsiteY462" fmla="*/ 1789676 h 5485557"/>
                <a:gd name="connsiteX463" fmla="*/ 4883143 w 5448166"/>
                <a:gd name="connsiteY463" fmla="*/ 1791507 h 5485557"/>
                <a:gd name="connsiteX464" fmla="*/ 4883149 w 5448166"/>
                <a:gd name="connsiteY464" fmla="*/ 1791441 h 5485557"/>
                <a:gd name="connsiteX465" fmla="*/ 4861390 w 5448166"/>
                <a:gd name="connsiteY465" fmla="*/ 1789623 h 5485557"/>
                <a:gd name="connsiteX466" fmla="*/ 5057448 w 5448166"/>
                <a:gd name="connsiteY466" fmla="*/ 1592434 h 5485557"/>
                <a:gd name="connsiteX467" fmla="*/ 4897252 w 5448166"/>
                <a:gd name="connsiteY467" fmla="*/ 1623881 h 5485557"/>
                <a:gd name="connsiteX468" fmla="*/ 4897250 w 5448166"/>
                <a:gd name="connsiteY468" fmla="*/ 1623902 h 5485557"/>
                <a:gd name="connsiteX469" fmla="*/ 5057286 w 5448166"/>
                <a:gd name="connsiteY469" fmla="*/ 1592486 h 5485557"/>
                <a:gd name="connsiteX470" fmla="*/ 5034078 w 5448166"/>
                <a:gd name="connsiteY470" fmla="*/ 1662165 h 5485557"/>
                <a:gd name="connsiteX471" fmla="*/ 5160566 w 5448166"/>
                <a:gd name="connsiteY471" fmla="*/ 1701420 h 5485557"/>
                <a:gd name="connsiteX472" fmla="*/ 5160605 w 5448166"/>
                <a:gd name="connsiteY472" fmla="*/ 1701329 h 5485557"/>
                <a:gd name="connsiteX473" fmla="*/ 5034241 w 5448166"/>
                <a:gd name="connsiteY473" fmla="*/ 1662112 h 5485557"/>
                <a:gd name="connsiteX474" fmla="*/ 5090187 w 5448166"/>
                <a:gd name="connsiteY474" fmla="*/ 1563571 h 5485557"/>
                <a:gd name="connsiteX475" fmla="*/ 4973987 w 5448166"/>
                <a:gd name="connsiteY475" fmla="*/ 1586367 h 5485557"/>
                <a:gd name="connsiteX476" fmla="*/ 5090187 w 5448166"/>
                <a:gd name="connsiteY476" fmla="*/ 1563572 h 5485557"/>
                <a:gd name="connsiteX477" fmla="*/ 3674736 w 5448166"/>
                <a:gd name="connsiteY477" fmla="*/ 1476661 h 5485557"/>
                <a:gd name="connsiteX478" fmla="*/ 3690996 w 5448166"/>
                <a:gd name="connsiteY478" fmla="*/ 1488151 h 5485557"/>
                <a:gd name="connsiteX479" fmla="*/ 3695213 w 5448166"/>
                <a:gd name="connsiteY479" fmla="*/ 1494485 h 5485557"/>
                <a:gd name="connsiteX480" fmla="*/ 3694944 w 5448166"/>
                <a:gd name="connsiteY480" fmla="*/ 1505739 h 5485557"/>
                <a:gd name="connsiteX481" fmla="*/ 3692434 w 5448166"/>
                <a:gd name="connsiteY481" fmla="*/ 1516068 h 5485557"/>
                <a:gd name="connsiteX482" fmla="*/ 3690999 w 5448166"/>
                <a:gd name="connsiteY482" fmla="*/ 1524125 h 5485557"/>
                <a:gd name="connsiteX483" fmla="*/ 3690814 w 5448166"/>
                <a:gd name="connsiteY483" fmla="*/ 1524975 h 5485557"/>
                <a:gd name="connsiteX484" fmla="*/ 3690481 w 5448166"/>
                <a:gd name="connsiteY484" fmla="*/ 1527033 h 5485557"/>
                <a:gd name="connsiteX485" fmla="*/ 3688902 w 5448166"/>
                <a:gd name="connsiteY485" fmla="*/ 1535900 h 5485557"/>
                <a:gd name="connsiteX486" fmla="*/ 3686568 w 5448166"/>
                <a:gd name="connsiteY486" fmla="*/ 1551262 h 5485557"/>
                <a:gd name="connsiteX487" fmla="*/ 3684628 w 5448166"/>
                <a:gd name="connsiteY487" fmla="*/ 1563274 h 5485557"/>
                <a:gd name="connsiteX488" fmla="*/ 3682083 w 5448166"/>
                <a:gd name="connsiteY488" fmla="*/ 1580776 h 5485557"/>
                <a:gd name="connsiteX489" fmla="*/ 3679766 w 5448166"/>
                <a:gd name="connsiteY489" fmla="*/ 1596021 h 5485557"/>
                <a:gd name="connsiteX490" fmla="*/ 3677720 w 5448166"/>
                <a:gd name="connsiteY490" fmla="*/ 1610775 h 5485557"/>
                <a:gd name="connsiteX491" fmla="*/ 3677266 w 5448166"/>
                <a:gd name="connsiteY491" fmla="*/ 1613899 h 5485557"/>
                <a:gd name="connsiteX492" fmla="*/ 3675095 w 5448166"/>
                <a:gd name="connsiteY492" fmla="*/ 1629712 h 5485557"/>
                <a:gd name="connsiteX493" fmla="*/ 3669509 w 5448166"/>
                <a:gd name="connsiteY493" fmla="*/ 1670005 h 5485557"/>
                <a:gd name="connsiteX494" fmla="*/ 3660104 w 5448166"/>
                <a:gd name="connsiteY494" fmla="*/ 1741753 h 5485557"/>
                <a:gd name="connsiteX495" fmla="*/ 3660160 w 5448166"/>
                <a:gd name="connsiteY495" fmla="*/ 1741797 h 5485557"/>
                <a:gd name="connsiteX496" fmla="*/ 3669555 w 5448166"/>
                <a:gd name="connsiteY496" fmla="*/ 1670058 h 5485557"/>
                <a:gd name="connsiteX497" fmla="*/ 3675095 w 5448166"/>
                <a:gd name="connsiteY497" fmla="*/ 1629712 h 5485557"/>
                <a:gd name="connsiteX498" fmla="*/ 3677720 w 5448166"/>
                <a:gd name="connsiteY498" fmla="*/ 1610775 h 5485557"/>
                <a:gd name="connsiteX499" fmla="*/ 3682083 w 5448166"/>
                <a:gd name="connsiteY499" fmla="*/ 1580776 h 5485557"/>
                <a:gd name="connsiteX500" fmla="*/ 3686568 w 5448166"/>
                <a:gd name="connsiteY500" fmla="*/ 1551262 h 5485557"/>
                <a:gd name="connsiteX501" fmla="*/ 3690481 w 5448166"/>
                <a:gd name="connsiteY501" fmla="*/ 1527033 h 5485557"/>
                <a:gd name="connsiteX502" fmla="*/ 3690999 w 5448166"/>
                <a:gd name="connsiteY502" fmla="*/ 1524125 h 5485557"/>
                <a:gd name="connsiteX503" fmla="*/ 3694998 w 5448166"/>
                <a:gd name="connsiteY503" fmla="*/ 1505792 h 5485557"/>
                <a:gd name="connsiteX504" fmla="*/ 3695267 w 5448166"/>
                <a:gd name="connsiteY504" fmla="*/ 1494537 h 5485557"/>
                <a:gd name="connsiteX505" fmla="*/ 3674812 w 5448166"/>
                <a:gd name="connsiteY505" fmla="*/ 1476701 h 5485557"/>
                <a:gd name="connsiteX506" fmla="*/ 3552302 w 5448166"/>
                <a:gd name="connsiteY506" fmla="*/ 1449091 h 5485557"/>
                <a:gd name="connsiteX507" fmla="*/ 3314673 w 5448166"/>
                <a:gd name="connsiteY507" fmla="*/ 2086377 h 5485557"/>
                <a:gd name="connsiteX508" fmla="*/ 3255441 w 5448166"/>
                <a:gd name="connsiteY508" fmla="*/ 2477257 h 5485557"/>
                <a:gd name="connsiteX509" fmla="*/ 3255760 w 5448166"/>
                <a:gd name="connsiteY509" fmla="*/ 2476620 h 5485557"/>
                <a:gd name="connsiteX510" fmla="*/ 3314780 w 5448166"/>
                <a:gd name="connsiteY510" fmla="*/ 2086430 h 5485557"/>
                <a:gd name="connsiteX511" fmla="*/ 3552409 w 5448166"/>
                <a:gd name="connsiteY511" fmla="*/ 1449144 h 5485557"/>
                <a:gd name="connsiteX512" fmla="*/ 3578372 w 5448166"/>
                <a:gd name="connsiteY512" fmla="*/ 1458930 h 5485557"/>
                <a:gd name="connsiteX513" fmla="*/ 5343839 w 5448166"/>
                <a:gd name="connsiteY513" fmla="*/ 1426062 h 5485557"/>
                <a:gd name="connsiteX514" fmla="*/ 5346556 w 5448166"/>
                <a:gd name="connsiteY514" fmla="*/ 1426476 h 5485557"/>
                <a:gd name="connsiteX515" fmla="*/ 5384626 w 5448166"/>
                <a:gd name="connsiteY515" fmla="*/ 1630665 h 5485557"/>
                <a:gd name="connsiteX516" fmla="*/ 5353077 w 5448166"/>
                <a:gd name="connsiteY516" fmla="*/ 1626987 h 5485557"/>
                <a:gd name="connsiteX517" fmla="*/ 5384627 w 5448166"/>
                <a:gd name="connsiteY517" fmla="*/ 1630665 h 5485557"/>
                <a:gd name="connsiteX518" fmla="*/ 5346556 w 5448166"/>
                <a:gd name="connsiteY518" fmla="*/ 1426475 h 5485557"/>
                <a:gd name="connsiteX519" fmla="*/ 4297067 w 5448166"/>
                <a:gd name="connsiteY519" fmla="*/ 1346781 h 5485557"/>
                <a:gd name="connsiteX520" fmla="*/ 4304391 w 5448166"/>
                <a:gd name="connsiteY520" fmla="*/ 1654519 h 5485557"/>
                <a:gd name="connsiteX521" fmla="*/ 4297929 w 5448166"/>
                <a:gd name="connsiteY521" fmla="*/ 1657535 h 5485557"/>
                <a:gd name="connsiteX522" fmla="*/ 3936342 w 5448166"/>
                <a:gd name="connsiteY522" fmla="*/ 1827478 h 5485557"/>
                <a:gd name="connsiteX523" fmla="*/ 3866180 w 5448166"/>
                <a:gd name="connsiteY523" fmla="*/ 2132686 h 5485557"/>
                <a:gd name="connsiteX524" fmla="*/ 4023144 w 5448166"/>
                <a:gd name="connsiteY524" fmla="*/ 2212865 h 5485557"/>
                <a:gd name="connsiteX525" fmla="*/ 4023161 w 5448166"/>
                <a:gd name="connsiteY525" fmla="*/ 2212846 h 5485557"/>
                <a:gd name="connsiteX526" fmla="*/ 3866287 w 5448166"/>
                <a:gd name="connsiteY526" fmla="*/ 2132686 h 5485557"/>
                <a:gd name="connsiteX527" fmla="*/ 3936397 w 5448166"/>
                <a:gd name="connsiteY527" fmla="*/ 1827478 h 5485557"/>
                <a:gd name="connsiteX528" fmla="*/ 4297983 w 5448166"/>
                <a:gd name="connsiteY528" fmla="*/ 1657535 h 5485557"/>
                <a:gd name="connsiteX529" fmla="*/ 4304498 w 5448166"/>
                <a:gd name="connsiteY529" fmla="*/ 1654519 h 5485557"/>
                <a:gd name="connsiteX530" fmla="*/ 4531412 w 5448166"/>
                <a:gd name="connsiteY530" fmla="*/ 1104252 h 5485557"/>
                <a:gd name="connsiteX531" fmla="*/ 4531443 w 5448166"/>
                <a:gd name="connsiteY531" fmla="*/ 1104448 h 5485557"/>
                <a:gd name="connsiteX532" fmla="*/ 4706092 w 5448166"/>
                <a:gd name="connsiteY532" fmla="*/ 1148459 h 5485557"/>
                <a:gd name="connsiteX533" fmla="*/ 5012162 w 5448166"/>
                <a:gd name="connsiteY533" fmla="*/ 1374350 h 5485557"/>
                <a:gd name="connsiteX534" fmla="*/ 5014370 w 5448166"/>
                <a:gd name="connsiteY534" fmla="*/ 1375965 h 5485557"/>
                <a:gd name="connsiteX535" fmla="*/ 5023846 w 5448166"/>
                <a:gd name="connsiteY535" fmla="*/ 1377419 h 5485557"/>
                <a:gd name="connsiteX536" fmla="*/ 4880089 w 5448166"/>
                <a:gd name="connsiteY536" fmla="*/ 1604794 h 5485557"/>
                <a:gd name="connsiteX537" fmla="*/ 4880237 w 5448166"/>
                <a:gd name="connsiteY537" fmla="*/ 1604765 h 5485557"/>
                <a:gd name="connsiteX538" fmla="*/ 5024009 w 5448166"/>
                <a:gd name="connsiteY538" fmla="*/ 1377367 h 5485557"/>
                <a:gd name="connsiteX539" fmla="*/ 5014532 w 5448166"/>
                <a:gd name="connsiteY539" fmla="*/ 1375912 h 5485557"/>
                <a:gd name="connsiteX540" fmla="*/ 5012325 w 5448166"/>
                <a:gd name="connsiteY540" fmla="*/ 1374297 h 5485557"/>
                <a:gd name="connsiteX541" fmla="*/ 4706255 w 5448166"/>
                <a:gd name="connsiteY541" fmla="*/ 1148406 h 5485557"/>
                <a:gd name="connsiteX542" fmla="*/ 4474119 w 5448166"/>
                <a:gd name="connsiteY542" fmla="*/ 1089874 h 5485557"/>
                <a:gd name="connsiteX543" fmla="*/ 4474119 w 5448166"/>
                <a:gd name="connsiteY543" fmla="*/ 1089874 h 5485557"/>
                <a:gd name="connsiteX544" fmla="*/ 4474781 w 5448166"/>
                <a:gd name="connsiteY544" fmla="*/ 1090041 h 5485557"/>
                <a:gd name="connsiteX545" fmla="*/ 3873233 w 5448166"/>
                <a:gd name="connsiteY545" fmla="*/ 938348 h 5485557"/>
                <a:gd name="connsiteX546" fmla="*/ 3562425 w 5448166"/>
                <a:gd name="connsiteY546" fmla="*/ 1429329 h 5485557"/>
                <a:gd name="connsiteX547" fmla="*/ 3562496 w 5448166"/>
                <a:gd name="connsiteY547" fmla="*/ 1429356 h 5485557"/>
                <a:gd name="connsiteX548" fmla="*/ 3873395 w 5448166"/>
                <a:gd name="connsiteY548" fmla="*/ 938400 h 5485557"/>
                <a:gd name="connsiteX549" fmla="*/ 4451280 w 5448166"/>
                <a:gd name="connsiteY549" fmla="*/ 1084123 h 5485557"/>
                <a:gd name="connsiteX550" fmla="*/ 4451287 w 5448166"/>
                <a:gd name="connsiteY550" fmla="*/ 1084113 h 5485557"/>
                <a:gd name="connsiteX551" fmla="*/ 2090771 w 5448166"/>
                <a:gd name="connsiteY551" fmla="*/ 716981 h 5485557"/>
                <a:gd name="connsiteX552" fmla="*/ 2090720 w 5448166"/>
                <a:gd name="connsiteY552" fmla="*/ 716983 h 5485557"/>
                <a:gd name="connsiteX553" fmla="*/ 2447781 w 5448166"/>
                <a:gd name="connsiteY553" fmla="*/ 1041897 h 5485557"/>
                <a:gd name="connsiteX554" fmla="*/ 2144296 w 5448166"/>
                <a:gd name="connsiteY554" fmla="*/ 1663513 h 5485557"/>
                <a:gd name="connsiteX555" fmla="*/ 2190228 w 5448166"/>
                <a:gd name="connsiteY555" fmla="*/ 1723606 h 5485557"/>
                <a:gd name="connsiteX556" fmla="*/ 2175098 w 5448166"/>
                <a:gd name="connsiteY556" fmla="*/ 1766254 h 5485557"/>
                <a:gd name="connsiteX557" fmla="*/ 2156304 w 5448166"/>
                <a:gd name="connsiteY557" fmla="*/ 1858333 h 5485557"/>
                <a:gd name="connsiteX558" fmla="*/ 2148605 w 5448166"/>
                <a:gd name="connsiteY558" fmla="*/ 1917404 h 5485557"/>
                <a:gd name="connsiteX559" fmla="*/ 2147796 w 5448166"/>
                <a:gd name="connsiteY559" fmla="*/ 1934419 h 5485557"/>
                <a:gd name="connsiteX560" fmla="*/ 2122301 w 5448166"/>
                <a:gd name="connsiteY560" fmla="*/ 1934795 h 5485557"/>
                <a:gd name="connsiteX561" fmla="*/ 2121123 w 5448166"/>
                <a:gd name="connsiteY561" fmla="*/ 1934812 h 5485557"/>
                <a:gd name="connsiteX562" fmla="*/ 2121103 w 5448166"/>
                <a:gd name="connsiteY562" fmla="*/ 1934813 h 5485557"/>
                <a:gd name="connsiteX563" fmla="*/ 2121087 w 5448166"/>
                <a:gd name="connsiteY563" fmla="*/ 1934813 h 5485557"/>
                <a:gd name="connsiteX564" fmla="*/ 2113830 w 5448166"/>
                <a:gd name="connsiteY564" fmla="*/ 1934847 h 5485557"/>
                <a:gd name="connsiteX565" fmla="*/ 2121103 w 5448166"/>
                <a:gd name="connsiteY565" fmla="*/ 1934813 h 5485557"/>
                <a:gd name="connsiteX566" fmla="*/ 2122301 w 5448166"/>
                <a:gd name="connsiteY566" fmla="*/ 1934795 h 5485557"/>
                <a:gd name="connsiteX567" fmla="*/ 2147850 w 5448166"/>
                <a:gd name="connsiteY567" fmla="*/ 1934419 h 5485557"/>
                <a:gd name="connsiteX568" fmla="*/ 2148658 w 5448166"/>
                <a:gd name="connsiteY568" fmla="*/ 1917404 h 5485557"/>
                <a:gd name="connsiteX569" fmla="*/ 2156358 w 5448166"/>
                <a:gd name="connsiteY569" fmla="*/ 1858333 h 5485557"/>
                <a:gd name="connsiteX570" fmla="*/ 2175151 w 5448166"/>
                <a:gd name="connsiteY570" fmla="*/ 1766253 h 5485557"/>
                <a:gd name="connsiteX571" fmla="*/ 2190282 w 5448166"/>
                <a:gd name="connsiteY571" fmla="*/ 1723606 h 5485557"/>
                <a:gd name="connsiteX572" fmla="*/ 2144350 w 5448166"/>
                <a:gd name="connsiteY572" fmla="*/ 1663513 h 5485557"/>
                <a:gd name="connsiteX573" fmla="*/ 2447835 w 5448166"/>
                <a:gd name="connsiteY573" fmla="*/ 1041897 h 5485557"/>
                <a:gd name="connsiteX574" fmla="*/ 3270571 w 5448166"/>
                <a:gd name="connsiteY574" fmla="*/ 675358 h 5485557"/>
                <a:gd name="connsiteX575" fmla="*/ 3162607 w 5448166"/>
                <a:gd name="connsiteY575" fmla="*/ 804213 h 5485557"/>
                <a:gd name="connsiteX576" fmla="*/ 3082267 w 5448166"/>
                <a:gd name="connsiteY576" fmla="*/ 896562 h 5485557"/>
                <a:gd name="connsiteX577" fmla="*/ 3053782 w 5448166"/>
                <a:gd name="connsiteY577" fmla="*/ 926825 h 5485557"/>
                <a:gd name="connsiteX578" fmla="*/ 3033222 w 5448166"/>
                <a:gd name="connsiteY578" fmla="*/ 940495 h 5485557"/>
                <a:gd name="connsiteX579" fmla="*/ 3033265 w 5448166"/>
                <a:gd name="connsiteY579" fmla="*/ 940503 h 5485557"/>
                <a:gd name="connsiteX580" fmla="*/ 3053835 w 5448166"/>
                <a:gd name="connsiteY580" fmla="*/ 926823 h 5485557"/>
                <a:gd name="connsiteX581" fmla="*/ 3082320 w 5448166"/>
                <a:gd name="connsiteY581" fmla="*/ 896562 h 5485557"/>
                <a:gd name="connsiteX582" fmla="*/ 3162660 w 5448166"/>
                <a:gd name="connsiteY582" fmla="*/ 804213 h 5485557"/>
                <a:gd name="connsiteX583" fmla="*/ 3253854 w 5448166"/>
                <a:gd name="connsiteY583" fmla="*/ 695581 h 5485557"/>
                <a:gd name="connsiteX584" fmla="*/ 3270609 w 5448166"/>
                <a:gd name="connsiteY584" fmla="*/ 675375 h 5485557"/>
                <a:gd name="connsiteX585" fmla="*/ 1561289 w 5448166"/>
                <a:gd name="connsiteY585" fmla="*/ 478813 h 5485557"/>
                <a:gd name="connsiteX586" fmla="*/ 1561236 w 5448166"/>
                <a:gd name="connsiteY586" fmla="*/ 478816 h 5485557"/>
                <a:gd name="connsiteX587" fmla="*/ 1615514 w 5448166"/>
                <a:gd name="connsiteY587" fmla="*/ 887839 h 5485557"/>
                <a:gd name="connsiteX588" fmla="*/ 1726116 w 5448166"/>
                <a:gd name="connsiteY588" fmla="*/ 969741 h 5485557"/>
                <a:gd name="connsiteX589" fmla="*/ 1726138 w 5448166"/>
                <a:gd name="connsiteY589" fmla="*/ 969717 h 5485557"/>
                <a:gd name="connsiteX590" fmla="*/ 1615567 w 5448166"/>
                <a:gd name="connsiteY590" fmla="*/ 887839 h 5485557"/>
                <a:gd name="connsiteX591" fmla="*/ 2649548 w 5448166"/>
                <a:gd name="connsiteY591" fmla="*/ 474343 h 5485557"/>
                <a:gd name="connsiteX592" fmla="*/ 2524075 w 5448166"/>
                <a:gd name="connsiteY592" fmla="*/ 494487 h 5485557"/>
                <a:gd name="connsiteX593" fmla="*/ 2498293 w 5448166"/>
                <a:gd name="connsiteY593" fmla="*/ 498697 h 5485557"/>
                <a:gd name="connsiteX594" fmla="*/ 2481575 w 5448166"/>
                <a:gd name="connsiteY594" fmla="*/ 501388 h 5485557"/>
                <a:gd name="connsiteX595" fmla="*/ 2448809 w 5448166"/>
                <a:gd name="connsiteY595" fmla="*/ 506780 h 5485557"/>
                <a:gd name="connsiteX596" fmla="*/ 2397808 w 5448166"/>
                <a:gd name="connsiteY596" fmla="*/ 515110 h 5485557"/>
                <a:gd name="connsiteX597" fmla="*/ 2370123 w 5448166"/>
                <a:gd name="connsiteY597" fmla="*/ 519726 h 5485557"/>
                <a:gd name="connsiteX598" fmla="*/ 2357484 w 5448166"/>
                <a:gd name="connsiteY598" fmla="*/ 521806 h 5485557"/>
                <a:gd name="connsiteX599" fmla="*/ 2348126 w 5448166"/>
                <a:gd name="connsiteY599" fmla="*/ 523395 h 5485557"/>
                <a:gd name="connsiteX600" fmla="*/ 2318635 w 5448166"/>
                <a:gd name="connsiteY600" fmla="*/ 528313 h 5485557"/>
                <a:gd name="connsiteX601" fmla="*/ 2247279 w 5448166"/>
                <a:gd name="connsiteY601" fmla="*/ 540511 h 5485557"/>
                <a:gd name="connsiteX602" fmla="*/ 2242764 w 5448166"/>
                <a:gd name="connsiteY602" fmla="*/ 541313 h 5485557"/>
                <a:gd name="connsiteX603" fmla="*/ 2200888 w 5448166"/>
                <a:gd name="connsiteY603" fmla="*/ 548707 h 5485557"/>
                <a:gd name="connsiteX604" fmla="*/ 2194138 w 5448166"/>
                <a:gd name="connsiteY604" fmla="*/ 549951 h 5485557"/>
                <a:gd name="connsiteX605" fmla="*/ 2187008 w 5448166"/>
                <a:gd name="connsiteY605" fmla="*/ 551219 h 5485557"/>
                <a:gd name="connsiteX606" fmla="*/ 2178763 w 5448166"/>
                <a:gd name="connsiteY606" fmla="*/ 552785 h 5485557"/>
                <a:gd name="connsiteX607" fmla="*/ 2162085 w 5448166"/>
                <a:gd name="connsiteY607" fmla="*/ 555859 h 5485557"/>
                <a:gd name="connsiteX608" fmla="*/ 2149950 w 5448166"/>
                <a:gd name="connsiteY608" fmla="*/ 558262 h 5485557"/>
                <a:gd name="connsiteX609" fmla="*/ 2141091 w 5448166"/>
                <a:gd name="connsiteY609" fmla="*/ 559947 h 5485557"/>
                <a:gd name="connsiteX610" fmla="*/ 2138078 w 5448166"/>
                <a:gd name="connsiteY610" fmla="*/ 560613 h 5485557"/>
                <a:gd name="connsiteX611" fmla="*/ 2132279 w 5448166"/>
                <a:gd name="connsiteY611" fmla="*/ 561761 h 5485557"/>
                <a:gd name="connsiteX612" fmla="*/ 2114314 w 5448166"/>
                <a:gd name="connsiteY612" fmla="*/ 565872 h 5485557"/>
                <a:gd name="connsiteX613" fmla="*/ 2112795 w 5448166"/>
                <a:gd name="connsiteY613" fmla="*/ 566208 h 5485557"/>
                <a:gd name="connsiteX614" fmla="*/ 2106011 w 5448166"/>
                <a:gd name="connsiteY614" fmla="*/ 701258 h 5485557"/>
                <a:gd name="connsiteX615" fmla="*/ 2474704 w 5448166"/>
                <a:gd name="connsiteY615" fmla="*/ 1036781 h 5485557"/>
                <a:gd name="connsiteX616" fmla="*/ 2169928 w 5448166"/>
                <a:gd name="connsiteY616" fmla="*/ 1660981 h 5485557"/>
                <a:gd name="connsiteX617" fmla="*/ 2211444 w 5448166"/>
                <a:gd name="connsiteY617" fmla="*/ 1715260 h 5485557"/>
                <a:gd name="connsiteX618" fmla="*/ 2249353 w 5448166"/>
                <a:gd name="connsiteY618" fmla="*/ 1766954 h 5485557"/>
                <a:gd name="connsiteX619" fmla="*/ 2309231 w 5448166"/>
                <a:gd name="connsiteY619" fmla="*/ 1873195 h 5485557"/>
                <a:gd name="connsiteX620" fmla="*/ 2387526 w 5448166"/>
                <a:gd name="connsiteY620" fmla="*/ 2021706 h 5485557"/>
                <a:gd name="connsiteX621" fmla="*/ 3296526 w 5448166"/>
                <a:gd name="connsiteY621" fmla="*/ 2072215 h 5485557"/>
                <a:gd name="connsiteX622" fmla="*/ 3296527 w 5448166"/>
                <a:gd name="connsiteY622" fmla="*/ 2072212 h 5485557"/>
                <a:gd name="connsiteX623" fmla="*/ 2387579 w 5448166"/>
                <a:gd name="connsiteY623" fmla="*/ 2021706 h 5485557"/>
                <a:gd name="connsiteX624" fmla="*/ 2309285 w 5448166"/>
                <a:gd name="connsiteY624" fmla="*/ 1873194 h 5485557"/>
                <a:gd name="connsiteX625" fmla="*/ 2249407 w 5448166"/>
                <a:gd name="connsiteY625" fmla="*/ 1766953 h 5485557"/>
                <a:gd name="connsiteX626" fmla="*/ 2211497 w 5448166"/>
                <a:gd name="connsiteY626" fmla="*/ 1715260 h 5485557"/>
                <a:gd name="connsiteX627" fmla="*/ 2169982 w 5448166"/>
                <a:gd name="connsiteY627" fmla="*/ 1660982 h 5485557"/>
                <a:gd name="connsiteX628" fmla="*/ 2474758 w 5448166"/>
                <a:gd name="connsiteY628" fmla="*/ 1036781 h 5485557"/>
                <a:gd name="connsiteX629" fmla="*/ 2106064 w 5448166"/>
                <a:gd name="connsiteY629" fmla="*/ 701257 h 5485557"/>
                <a:gd name="connsiteX630" fmla="*/ 2112849 w 5448166"/>
                <a:gd name="connsiteY630" fmla="*/ 566208 h 5485557"/>
                <a:gd name="connsiteX631" fmla="*/ 2114314 w 5448166"/>
                <a:gd name="connsiteY631" fmla="*/ 565872 h 5485557"/>
                <a:gd name="connsiteX632" fmla="*/ 2138078 w 5448166"/>
                <a:gd name="connsiteY632" fmla="*/ 560613 h 5485557"/>
                <a:gd name="connsiteX633" fmla="*/ 2149950 w 5448166"/>
                <a:gd name="connsiteY633" fmla="*/ 558262 h 5485557"/>
                <a:gd name="connsiteX634" fmla="*/ 2178763 w 5448166"/>
                <a:gd name="connsiteY634" fmla="*/ 552785 h 5485557"/>
                <a:gd name="connsiteX635" fmla="*/ 2194138 w 5448166"/>
                <a:gd name="connsiteY635" fmla="*/ 549951 h 5485557"/>
                <a:gd name="connsiteX636" fmla="*/ 2242764 w 5448166"/>
                <a:gd name="connsiteY636" fmla="*/ 541313 h 5485557"/>
                <a:gd name="connsiteX637" fmla="*/ 2247309 w 5448166"/>
                <a:gd name="connsiteY637" fmla="*/ 540511 h 5485557"/>
                <a:gd name="connsiteX638" fmla="*/ 2348126 w 5448166"/>
                <a:gd name="connsiteY638" fmla="*/ 523395 h 5485557"/>
                <a:gd name="connsiteX639" fmla="*/ 2370123 w 5448166"/>
                <a:gd name="connsiteY639" fmla="*/ 519726 h 5485557"/>
                <a:gd name="connsiteX640" fmla="*/ 2448809 w 5448166"/>
                <a:gd name="connsiteY640" fmla="*/ 506780 h 5485557"/>
                <a:gd name="connsiteX641" fmla="*/ 2498293 w 5448166"/>
                <a:gd name="connsiteY641" fmla="*/ 498697 h 5485557"/>
                <a:gd name="connsiteX642" fmla="*/ 2649554 w 5448166"/>
                <a:gd name="connsiteY642" fmla="*/ 474351 h 5485557"/>
                <a:gd name="connsiteX643" fmla="*/ 863694 w 5448166"/>
                <a:gd name="connsiteY643" fmla="*/ 463035 h 5485557"/>
                <a:gd name="connsiteX644" fmla="*/ 863667 w 5448166"/>
                <a:gd name="connsiteY644" fmla="*/ 463055 h 5485557"/>
                <a:gd name="connsiteX645" fmla="*/ 881266 w 5448166"/>
                <a:gd name="connsiteY645" fmla="*/ 476150 h 5485557"/>
                <a:gd name="connsiteX646" fmla="*/ 914684 w 5448166"/>
                <a:gd name="connsiteY646" fmla="*/ 501415 h 5485557"/>
                <a:gd name="connsiteX647" fmla="*/ 960931 w 5448166"/>
                <a:gd name="connsiteY647" fmla="*/ 537093 h 5485557"/>
                <a:gd name="connsiteX648" fmla="*/ 973489 w 5448166"/>
                <a:gd name="connsiteY648" fmla="*/ 546822 h 5485557"/>
                <a:gd name="connsiteX649" fmla="*/ 1094484 w 5448166"/>
                <a:gd name="connsiteY649" fmla="*/ 654087 h 5485557"/>
                <a:gd name="connsiteX650" fmla="*/ 1096692 w 5448166"/>
                <a:gd name="connsiteY650" fmla="*/ 662163 h 5485557"/>
                <a:gd name="connsiteX651" fmla="*/ 1107408 w 5448166"/>
                <a:gd name="connsiteY651" fmla="*/ 667280 h 5485557"/>
                <a:gd name="connsiteX652" fmla="*/ 1107447 w 5448166"/>
                <a:gd name="connsiteY652" fmla="*/ 667274 h 5485557"/>
                <a:gd name="connsiteX653" fmla="*/ 1096746 w 5448166"/>
                <a:gd name="connsiteY653" fmla="*/ 662164 h 5485557"/>
                <a:gd name="connsiteX654" fmla="*/ 1094538 w 5448166"/>
                <a:gd name="connsiteY654" fmla="*/ 654087 h 5485557"/>
                <a:gd name="connsiteX655" fmla="*/ 973543 w 5448166"/>
                <a:gd name="connsiteY655" fmla="*/ 546823 h 5485557"/>
                <a:gd name="connsiteX656" fmla="*/ 960931 w 5448166"/>
                <a:gd name="connsiteY656" fmla="*/ 537093 h 5485557"/>
                <a:gd name="connsiteX657" fmla="*/ 922570 w 5448166"/>
                <a:gd name="connsiteY657" fmla="*/ 507377 h 5485557"/>
                <a:gd name="connsiteX658" fmla="*/ 914684 w 5448166"/>
                <a:gd name="connsiteY658" fmla="*/ 501415 h 5485557"/>
                <a:gd name="connsiteX659" fmla="*/ 907331 w 5448166"/>
                <a:gd name="connsiteY659" fmla="*/ 495742 h 5485557"/>
                <a:gd name="connsiteX660" fmla="*/ 863694 w 5448166"/>
                <a:gd name="connsiteY660" fmla="*/ 463035 h 5485557"/>
                <a:gd name="connsiteX661" fmla="*/ 1580412 w 5448166"/>
                <a:gd name="connsiteY661" fmla="*/ 456736 h 5485557"/>
                <a:gd name="connsiteX662" fmla="*/ 1636029 w 5448166"/>
                <a:gd name="connsiteY662" fmla="*/ 875669 h 5485557"/>
                <a:gd name="connsiteX663" fmla="*/ 1723316 w 5448166"/>
                <a:gd name="connsiteY663" fmla="*/ 940340 h 5485557"/>
                <a:gd name="connsiteX664" fmla="*/ 1723330 w 5448166"/>
                <a:gd name="connsiteY664" fmla="*/ 940325 h 5485557"/>
                <a:gd name="connsiteX665" fmla="*/ 1636136 w 5448166"/>
                <a:gd name="connsiteY665" fmla="*/ 875724 h 5485557"/>
                <a:gd name="connsiteX666" fmla="*/ 1580512 w 5448166"/>
                <a:gd name="connsiteY666" fmla="*/ 456736 h 5485557"/>
                <a:gd name="connsiteX667" fmla="*/ 1318491 w 5448166"/>
                <a:gd name="connsiteY667" fmla="*/ 188090 h 5485557"/>
                <a:gd name="connsiteX668" fmla="*/ 1476586 w 5448166"/>
                <a:gd name="connsiteY668" fmla="*/ 464813 h 5485557"/>
                <a:gd name="connsiteX669" fmla="*/ 1476676 w 5448166"/>
                <a:gd name="connsiteY669" fmla="*/ 464795 h 5485557"/>
                <a:gd name="connsiteX670" fmla="*/ 1318552 w 5448166"/>
                <a:gd name="connsiteY670" fmla="*/ 188106 h 5485557"/>
                <a:gd name="connsiteX671" fmla="*/ 3140853 w 5448166"/>
                <a:gd name="connsiteY671" fmla="*/ 147813 h 5485557"/>
                <a:gd name="connsiteX672" fmla="*/ 2929016 w 5448166"/>
                <a:gd name="connsiteY672" fmla="*/ 430296 h 5485557"/>
                <a:gd name="connsiteX673" fmla="*/ 2924601 w 5448166"/>
                <a:gd name="connsiteY673" fmla="*/ 430997 h 5485557"/>
                <a:gd name="connsiteX674" fmla="*/ 2674480 w 5448166"/>
                <a:gd name="connsiteY674" fmla="*/ 470304 h 5485557"/>
                <a:gd name="connsiteX675" fmla="*/ 2674588 w 5448166"/>
                <a:gd name="connsiteY675" fmla="*/ 470441 h 5485557"/>
                <a:gd name="connsiteX676" fmla="*/ 2771315 w 5448166"/>
                <a:gd name="connsiteY676" fmla="*/ 455099 h 5485557"/>
                <a:gd name="connsiteX677" fmla="*/ 2924602 w 5448166"/>
                <a:gd name="connsiteY677" fmla="*/ 431050 h 5485557"/>
                <a:gd name="connsiteX678" fmla="*/ 2929017 w 5448166"/>
                <a:gd name="connsiteY678" fmla="*/ 430349 h 5485557"/>
                <a:gd name="connsiteX679" fmla="*/ 3140853 w 5448166"/>
                <a:gd name="connsiteY679" fmla="*/ 147866 h 5485557"/>
                <a:gd name="connsiteX680" fmla="*/ 3321176 w 5448166"/>
                <a:gd name="connsiteY680" fmla="*/ 508404 h 5485557"/>
                <a:gd name="connsiteX681" fmla="*/ 3321188 w 5448166"/>
                <a:gd name="connsiteY681" fmla="*/ 508376 h 5485557"/>
                <a:gd name="connsiteX682" fmla="*/ 1907152 w 5448166"/>
                <a:gd name="connsiteY682" fmla="*/ 49755 h 5485557"/>
                <a:gd name="connsiteX683" fmla="*/ 1557843 w 5448166"/>
                <a:gd name="connsiteY683" fmla="*/ 246515 h 5485557"/>
                <a:gd name="connsiteX684" fmla="*/ 1554037 w 5448166"/>
                <a:gd name="connsiteY684" fmla="*/ 248660 h 5485557"/>
                <a:gd name="connsiteX685" fmla="*/ 1554072 w 5448166"/>
                <a:gd name="connsiteY685" fmla="*/ 248669 h 5485557"/>
                <a:gd name="connsiteX686" fmla="*/ 1557895 w 5448166"/>
                <a:gd name="connsiteY686" fmla="*/ 246515 h 5485557"/>
                <a:gd name="connsiteX687" fmla="*/ 1868764 w 5448166"/>
                <a:gd name="connsiteY687" fmla="*/ 71985 h 5485557"/>
                <a:gd name="connsiteX688" fmla="*/ 1907141 w 5448166"/>
                <a:gd name="connsiteY688" fmla="*/ 49792 h 5485557"/>
                <a:gd name="connsiteX689" fmla="*/ 1916252 w 5448166"/>
                <a:gd name="connsiteY689" fmla="*/ 45340 h 5485557"/>
                <a:gd name="connsiteX690" fmla="*/ 1906572 w 5448166"/>
                <a:gd name="connsiteY690" fmla="*/ 51972 h 5485557"/>
                <a:gd name="connsiteX691" fmla="*/ 1906559 w 5448166"/>
                <a:gd name="connsiteY691" fmla="*/ 52017 h 5485557"/>
                <a:gd name="connsiteX692" fmla="*/ 1916261 w 5448166"/>
                <a:gd name="connsiteY692" fmla="*/ 45371 h 5485557"/>
                <a:gd name="connsiteX693" fmla="*/ 1943553 w 5448166"/>
                <a:gd name="connsiteY693" fmla="*/ 0 h 5485557"/>
                <a:gd name="connsiteX694" fmla="*/ 1937737 w 5448166"/>
                <a:gd name="connsiteY694" fmla="*/ 21216 h 5485557"/>
                <a:gd name="connsiteX695" fmla="*/ 1935798 w 5448166"/>
                <a:gd name="connsiteY695" fmla="*/ 30963 h 5485557"/>
                <a:gd name="connsiteX696" fmla="*/ 2024540 w 5448166"/>
                <a:gd name="connsiteY696" fmla="*/ 286363 h 5485557"/>
                <a:gd name="connsiteX697" fmla="*/ 2114304 w 5448166"/>
                <a:gd name="connsiteY697" fmla="*/ 543215 h 5485557"/>
                <a:gd name="connsiteX698" fmla="*/ 2916793 w 5448166"/>
                <a:gd name="connsiteY698" fmla="*/ 409888 h 5485557"/>
                <a:gd name="connsiteX699" fmla="*/ 3144622 w 5448166"/>
                <a:gd name="connsiteY699" fmla="*/ 106080 h 5485557"/>
                <a:gd name="connsiteX700" fmla="*/ 3345366 w 5448166"/>
                <a:gd name="connsiteY700" fmla="*/ 507622 h 5485557"/>
                <a:gd name="connsiteX701" fmla="*/ 3328889 w 5448166"/>
                <a:gd name="connsiteY701" fmla="*/ 546123 h 5485557"/>
                <a:gd name="connsiteX702" fmla="*/ 3337989 w 5448166"/>
                <a:gd name="connsiteY702" fmla="*/ 564323 h 5485557"/>
                <a:gd name="connsiteX703" fmla="*/ 3295934 w 5448166"/>
                <a:gd name="connsiteY703" fmla="*/ 662433 h 5485557"/>
                <a:gd name="connsiteX704" fmla="*/ 3871834 w 5448166"/>
                <a:gd name="connsiteY704" fmla="*/ 915248 h 5485557"/>
                <a:gd name="connsiteX705" fmla="*/ 4464157 w 5448166"/>
                <a:gd name="connsiteY705" fmla="*/ 1064620 h 5485557"/>
                <a:gd name="connsiteX706" fmla="*/ 4527912 w 5448166"/>
                <a:gd name="connsiteY706" fmla="*/ 1080720 h 5485557"/>
                <a:gd name="connsiteX707" fmla="*/ 4715786 w 5448166"/>
                <a:gd name="connsiteY707" fmla="*/ 1128107 h 5485557"/>
                <a:gd name="connsiteX708" fmla="*/ 5023147 w 5448166"/>
                <a:gd name="connsiteY708" fmla="*/ 1354966 h 5485557"/>
                <a:gd name="connsiteX709" fmla="*/ 5035586 w 5448166"/>
                <a:gd name="connsiteY709" fmla="*/ 1356851 h 5485557"/>
                <a:gd name="connsiteX710" fmla="*/ 5365295 w 5448166"/>
                <a:gd name="connsiteY710" fmla="*/ 1407036 h 5485557"/>
                <a:gd name="connsiteX711" fmla="*/ 5407297 w 5448166"/>
                <a:gd name="connsiteY711" fmla="*/ 1632550 h 5485557"/>
                <a:gd name="connsiteX712" fmla="*/ 5448166 w 5448166"/>
                <a:gd name="connsiteY712" fmla="*/ 1851709 h 5485557"/>
                <a:gd name="connsiteX713" fmla="*/ 5445636 w 5448166"/>
                <a:gd name="connsiteY713" fmla="*/ 1855587 h 5485557"/>
                <a:gd name="connsiteX714" fmla="*/ 5434113 w 5448166"/>
                <a:gd name="connsiteY714" fmla="*/ 1871794 h 5485557"/>
                <a:gd name="connsiteX715" fmla="*/ 5440951 w 5448166"/>
                <a:gd name="connsiteY715" fmla="*/ 1908465 h 5485557"/>
                <a:gd name="connsiteX716" fmla="*/ 5438259 w 5448166"/>
                <a:gd name="connsiteY716" fmla="*/ 1912234 h 5485557"/>
                <a:gd name="connsiteX717" fmla="*/ 5353125 w 5448166"/>
                <a:gd name="connsiteY717" fmla="*/ 2031291 h 5485557"/>
                <a:gd name="connsiteX718" fmla="*/ 5274185 w 5448166"/>
                <a:gd name="connsiteY718" fmla="*/ 2140440 h 5485557"/>
                <a:gd name="connsiteX719" fmla="*/ 5195783 w 5448166"/>
                <a:gd name="connsiteY719" fmla="*/ 2247112 h 5485557"/>
                <a:gd name="connsiteX720" fmla="*/ 5088519 w 5448166"/>
                <a:gd name="connsiteY720" fmla="*/ 2377961 h 5485557"/>
                <a:gd name="connsiteX721" fmla="*/ 4897360 w 5448166"/>
                <a:gd name="connsiteY721" fmla="*/ 2577682 h 5485557"/>
                <a:gd name="connsiteX722" fmla="*/ 4784603 w 5448166"/>
                <a:gd name="connsiteY722" fmla="*/ 3303654 h 5485557"/>
                <a:gd name="connsiteX723" fmla="*/ 4780349 w 5448166"/>
                <a:gd name="connsiteY723" fmla="*/ 3331116 h 5485557"/>
                <a:gd name="connsiteX724" fmla="*/ 4779433 w 5448166"/>
                <a:gd name="connsiteY724" fmla="*/ 3332787 h 5485557"/>
                <a:gd name="connsiteX725" fmla="*/ 4439656 w 5448166"/>
                <a:gd name="connsiteY725" fmla="*/ 3960649 h 5485557"/>
                <a:gd name="connsiteX726" fmla="*/ 4046353 w 5448166"/>
                <a:gd name="connsiteY726" fmla="*/ 4011642 h 5485557"/>
                <a:gd name="connsiteX727" fmla="*/ 4039999 w 5448166"/>
                <a:gd name="connsiteY727" fmla="*/ 4012450 h 5485557"/>
                <a:gd name="connsiteX728" fmla="*/ 3598880 w 5448166"/>
                <a:gd name="connsiteY728" fmla="*/ 4214916 h 5485557"/>
                <a:gd name="connsiteX729" fmla="*/ 3594303 w 5448166"/>
                <a:gd name="connsiteY729" fmla="*/ 4229348 h 5485557"/>
                <a:gd name="connsiteX730" fmla="*/ 3596187 w 5448166"/>
                <a:gd name="connsiteY730" fmla="*/ 4230156 h 5485557"/>
                <a:gd name="connsiteX731" fmla="*/ 3549879 w 5448166"/>
                <a:gd name="connsiteY731" fmla="*/ 4369082 h 5485557"/>
                <a:gd name="connsiteX732" fmla="*/ 3519831 w 5448166"/>
                <a:gd name="connsiteY732" fmla="*/ 4609188 h 5485557"/>
                <a:gd name="connsiteX733" fmla="*/ 3519455 w 5448166"/>
                <a:gd name="connsiteY733" fmla="*/ 4609619 h 5485557"/>
                <a:gd name="connsiteX734" fmla="*/ 3512401 w 5448166"/>
                <a:gd name="connsiteY734" fmla="*/ 4665889 h 5485557"/>
                <a:gd name="connsiteX735" fmla="*/ 3361897 w 5448166"/>
                <a:gd name="connsiteY735" fmla="*/ 4845041 h 5485557"/>
                <a:gd name="connsiteX736" fmla="*/ 3356405 w 5448166"/>
                <a:gd name="connsiteY736" fmla="*/ 4851556 h 5485557"/>
                <a:gd name="connsiteX737" fmla="*/ 3026427 w 5448166"/>
                <a:gd name="connsiteY737" fmla="*/ 5254874 h 5485557"/>
                <a:gd name="connsiteX738" fmla="*/ 3026104 w 5448166"/>
                <a:gd name="connsiteY738" fmla="*/ 5255198 h 5485557"/>
                <a:gd name="connsiteX739" fmla="*/ 2803928 w 5448166"/>
                <a:gd name="connsiteY739" fmla="*/ 5485557 h 5485557"/>
                <a:gd name="connsiteX740" fmla="*/ 2813352 w 5448166"/>
                <a:gd name="connsiteY740" fmla="*/ 5426809 h 5485557"/>
                <a:gd name="connsiteX741" fmla="*/ 2811359 w 5448166"/>
                <a:gd name="connsiteY741" fmla="*/ 5428856 h 5485557"/>
                <a:gd name="connsiteX742" fmla="*/ 2836129 w 5448166"/>
                <a:gd name="connsiteY742" fmla="*/ 5273829 h 5485557"/>
                <a:gd name="connsiteX743" fmla="*/ 2265776 w 5448166"/>
                <a:gd name="connsiteY743" fmla="*/ 4905619 h 5485557"/>
                <a:gd name="connsiteX744" fmla="*/ 2258722 w 5448166"/>
                <a:gd name="connsiteY744" fmla="*/ 4895496 h 5485557"/>
                <a:gd name="connsiteX745" fmla="*/ 2284408 w 5448166"/>
                <a:gd name="connsiteY745" fmla="*/ 4855488 h 5485557"/>
                <a:gd name="connsiteX746" fmla="*/ 2273207 w 5448166"/>
                <a:gd name="connsiteY746" fmla="*/ 4848918 h 5485557"/>
                <a:gd name="connsiteX747" fmla="*/ 2266153 w 5448166"/>
                <a:gd name="connsiteY747" fmla="*/ 4838794 h 5485557"/>
                <a:gd name="connsiteX748" fmla="*/ 2540075 w 5448166"/>
                <a:gd name="connsiteY748" fmla="*/ 4571980 h 5485557"/>
                <a:gd name="connsiteX749" fmla="*/ 2602754 w 5448166"/>
                <a:gd name="connsiteY749" fmla="*/ 4517971 h 5485557"/>
                <a:gd name="connsiteX750" fmla="*/ 2756705 w 5448166"/>
                <a:gd name="connsiteY750" fmla="*/ 4387175 h 5485557"/>
                <a:gd name="connsiteX751" fmla="*/ 2690741 w 5448166"/>
                <a:gd name="connsiteY751" fmla="*/ 4352013 h 5485557"/>
                <a:gd name="connsiteX752" fmla="*/ 2701726 w 5448166"/>
                <a:gd name="connsiteY752" fmla="*/ 4297196 h 5485557"/>
                <a:gd name="connsiteX753" fmla="*/ 2698172 w 5448166"/>
                <a:gd name="connsiteY753" fmla="*/ 4295311 h 5485557"/>
                <a:gd name="connsiteX754" fmla="*/ 2737104 w 5448166"/>
                <a:gd name="connsiteY754" fmla="*/ 4100652 h 5485557"/>
                <a:gd name="connsiteX755" fmla="*/ 2638347 w 5448166"/>
                <a:gd name="connsiteY755" fmla="*/ 4100652 h 5485557"/>
                <a:gd name="connsiteX756" fmla="*/ 2498290 w 5448166"/>
                <a:gd name="connsiteY756" fmla="*/ 3872123 h 5485557"/>
                <a:gd name="connsiteX757" fmla="*/ 2252260 w 5448166"/>
                <a:gd name="connsiteY757" fmla="*/ 3812460 h 5485557"/>
                <a:gd name="connsiteX758" fmla="*/ 2267069 w 5448166"/>
                <a:gd name="connsiteY758" fmla="*/ 3241784 h 5485557"/>
                <a:gd name="connsiteX759" fmla="*/ 2182689 w 5448166"/>
                <a:gd name="connsiteY759" fmla="*/ 3051917 h 5485557"/>
                <a:gd name="connsiteX760" fmla="*/ 1932029 w 5448166"/>
                <a:gd name="connsiteY760" fmla="*/ 3022409 h 5485557"/>
                <a:gd name="connsiteX761" fmla="*/ 1930306 w 5448166"/>
                <a:gd name="connsiteY761" fmla="*/ 3014816 h 5485557"/>
                <a:gd name="connsiteX762" fmla="*/ 1893582 w 5448166"/>
                <a:gd name="connsiteY762" fmla="*/ 2863774 h 5485557"/>
                <a:gd name="connsiteX763" fmla="*/ 1841942 w 5448166"/>
                <a:gd name="connsiteY763" fmla="*/ 2700400 h 5485557"/>
                <a:gd name="connsiteX764" fmla="*/ 1565166 w 5448166"/>
                <a:gd name="connsiteY764" fmla="*/ 2595560 h 5485557"/>
                <a:gd name="connsiteX765" fmla="*/ 1222695 w 5448166"/>
                <a:gd name="connsiteY765" fmla="*/ 2466433 h 5485557"/>
                <a:gd name="connsiteX766" fmla="*/ 1211656 w 5448166"/>
                <a:gd name="connsiteY766" fmla="*/ 2461425 h 5485557"/>
                <a:gd name="connsiteX767" fmla="*/ 1193618 w 5448166"/>
                <a:gd name="connsiteY767" fmla="*/ 2269028 h 5485557"/>
                <a:gd name="connsiteX768" fmla="*/ 1196526 w 5448166"/>
                <a:gd name="connsiteY768" fmla="*/ 2122671 h 5485557"/>
                <a:gd name="connsiteX769" fmla="*/ 755406 w 5448166"/>
                <a:gd name="connsiteY769" fmla="*/ 2364554 h 5485557"/>
                <a:gd name="connsiteX770" fmla="*/ 469692 w 5448166"/>
                <a:gd name="connsiteY770" fmla="*/ 2295037 h 5485557"/>
                <a:gd name="connsiteX771" fmla="*/ 481699 w 5448166"/>
                <a:gd name="connsiteY771" fmla="*/ 2239466 h 5485557"/>
                <a:gd name="connsiteX772" fmla="*/ 477068 w 5448166"/>
                <a:gd name="connsiteY772" fmla="*/ 2238334 h 5485557"/>
                <a:gd name="connsiteX773" fmla="*/ 519284 w 5448166"/>
                <a:gd name="connsiteY773" fmla="*/ 2042976 h 5485557"/>
                <a:gd name="connsiteX774" fmla="*/ 311649 w 5448166"/>
                <a:gd name="connsiteY774" fmla="*/ 2176948 h 5485557"/>
                <a:gd name="connsiteX775" fmla="*/ 305457 w 5448166"/>
                <a:gd name="connsiteY775" fmla="*/ 2169087 h 5485557"/>
                <a:gd name="connsiteX776" fmla="*/ 169060 w 5448166"/>
                <a:gd name="connsiteY776" fmla="*/ 1999413 h 5485557"/>
                <a:gd name="connsiteX777" fmla="*/ 10533 w 5448166"/>
                <a:gd name="connsiteY777" fmla="*/ 1821125 h 5485557"/>
                <a:gd name="connsiteX778" fmla="*/ 1217 w 5448166"/>
                <a:gd name="connsiteY778" fmla="*/ 1812401 h 5485557"/>
                <a:gd name="connsiteX779" fmla="*/ 16349 w 5448166"/>
                <a:gd name="connsiteY779" fmla="*/ 1763776 h 5485557"/>
                <a:gd name="connsiteX780" fmla="*/ 8594 w 5448166"/>
                <a:gd name="connsiteY780" fmla="*/ 1755699 h 5485557"/>
                <a:gd name="connsiteX781" fmla="*/ 113166 w 5448166"/>
                <a:gd name="connsiteY781" fmla="*/ 1563786 h 5485557"/>
                <a:gd name="connsiteX782" fmla="*/ 224631 w 5448166"/>
                <a:gd name="connsiteY782" fmla="*/ 1402998 h 5485557"/>
                <a:gd name="connsiteX783" fmla="*/ 227000 w 5448166"/>
                <a:gd name="connsiteY783" fmla="*/ 1399767 h 5485557"/>
                <a:gd name="connsiteX784" fmla="*/ 556008 w 5448166"/>
                <a:gd name="connsiteY784" fmla="*/ 1315765 h 5485557"/>
                <a:gd name="connsiteX785" fmla="*/ 522624 w 5448166"/>
                <a:gd name="connsiteY785" fmla="*/ 735235 h 5485557"/>
                <a:gd name="connsiteX786" fmla="*/ 532855 w 5448166"/>
                <a:gd name="connsiteY786" fmla="*/ 727804 h 5485557"/>
                <a:gd name="connsiteX787" fmla="*/ 530001 w 5448166"/>
                <a:gd name="connsiteY787" fmla="*/ 678533 h 5485557"/>
                <a:gd name="connsiteX788" fmla="*/ 863802 w 5448166"/>
                <a:gd name="connsiteY788" fmla="*/ 435789 h 5485557"/>
                <a:gd name="connsiteX789" fmla="*/ 870264 w 5448166"/>
                <a:gd name="connsiteY789" fmla="*/ 440527 h 5485557"/>
                <a:gd name="connsiteX790" fmla="*/ 994220 w 5448166"/>
                <a:gd name="connsiteY790" fmla="*/ 535084 h 5485557"/>
                <a:gd name="connsiteX791" fmla="*/ 1078277 w 5448166"/>
                <a:gd name="connsiteY791" fmla="*/ 605086 h 5485557"/>
                <a:gd name="connsiteX792" fmla="*/ 1113924 w 5448166"/>
                <a:gd name="connsiteY792" fmla="*/ 643748 h 5485557"/>
                <a:gd name="connsiteX793" fmla="*/ 1426185 w 5448166"/>
                <a:gd name="connsiteY793" fmla="*/ 490390 h 5485557"/>
                <a:gd name="connsiteX794" fmla="*/ 1266258 w 5448166"/>
                <a:gd name="connsiteY794" fmla="*/ 210492 h 5485557"/>
                <a:gd name="connsiteX795" fmla="*/ 1312890 w 5448166"/>
                <a:gd name="connsiteY795" fmla="*/ 222499 h 5485557"/>
                <a:gd name="connsiteX796" fmla="*/ 1273636 w 5448166"/>
                <a:gd name="connsiteY796" fmla="*/ 153789 h 5485557"/>
                <a:gd name="connsiteX797" fmla="*/ 1551058 w 5448166"/>
                <a:gd name="connsiteY797" fmla="*/ 225137 h 5485557"/>
                <a:gd name="connsiteX798" fmla="*/ 1916790 w 5448166"/>
                <a:gd name="connsiteY798" fmla="*/ 18309 h 5485557"/>
                <a:gd name="connsiteX799" fmla="*/ 1922821 w 5448166"/>
                <a:gd name="connsiteY799" fmla="*/ 13947 h 5485557"/>
                <a:gd name="connsiteX800" fmla="*/ 1923575 w 5448166"/>
                <a:gd name="connsiteY800" fmla="*/ 13731 h 548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</a:cxnLst>
              <a:rect l="l" t="t" r="r" b="b"/>
              <a:pathLst>
                <a:path w="5448166" h="5485557">
                  <a:moveTo>
                    <a:pt x="2290737" y="4833642"/>
                  </a:moveTo>
                  <a:lnTo>
                    <a:pt x="2290707" y="4833678"/>
                  </a:lnTo>
                  <a:cubicBezTo>
                    <a:pt x="2295210" y="4836377"/>
                    <a:pt x="2301303" y="4840130"/>
                    <a:pt x="2308773" y="4844796"/>
                  </a:cubicBezTo>
                  <a:lnTo>
                    <a:pt x="2322094" y="4853196"/>
                  </a:lnTo>
                  <a:lnTo>
                    <a:pt x="2343491" y="4866766"/>
                  </a:lnTo>
                  <a:lnTo>
                    <a:pt x="2404647" y="4905902"/>
                  </a:lnTo>
                  <a:lnTo>
                    <a:pt x="2410473" y="4909647"/>
                  </a:lnTo>
                  <a:lnTo>
                    <a:pt x="2484511" y="4957445"/>
                  </a:lnTo>
                  <a:lnTo>
                    <a:pt x="2515508" y="4977513"/>
                  </a:lnTo>
                  <a:lnTo>
                    <a:pt x="2620391" y="5045559"/>
                  </a:lnTo>
                  <a:cubicBezTo>
                    <a:pt x="2742436" y="5124886"/>
                    <a:pt x="2852980" y="5197103"/>
                    <a:pt x="2863000" y="5203665"/>
                  </a:cubicBezTo>
                  <a:lnTo>
                    <a:pt x="2868976" y="5207543"/>
                  </a:lnTo>
                  <a:lnTo>
                    <a:pt x="2848066" y="5338113"/>
                  </a:lnTo>
                  <a:lnTo>
                    <a:pt x="2868978" y="5207541"/>
                  </a:lnTo>
                  <a:lnTo>
                    <a:pt x="2862946" y="5203556"/>
                  </a:lnTo>
                  <a:cubicBezTo>
                    <a:pt x="2851701" y="5196202"/>
                    <a:pt x="2713203" y="5105738"/>
                    <a:pt x="2574233" y="5015532"/>
                  </a:cubicBezTo>
                  <a:lnTo>
                    <a:pt x="2515508" y="4977513"/>
                  </a:lnTo>
                  <a:lnTo>
                    <a:pt x="2497810" y="4966031"/>
                  </a:lnTo>
                  <a:lnTo>
                    <a:pt x="2484511" y="4957445"/>
                  </a:lnTo>
                  <a:lnTo>
                    <a:pt x="2439801" y="4928500"/>
                  </a:lnTo>
                  <a:lnTo>
                    <a:pt x="2410473" y="4909647"/>
                  </a:lnTo>
                  <a:lnTo>
                    <a:pt x="2407517" y="4907739"/>
                  </a:lnTo>
                  <a:lnTo>
                    <a:pt x="2404647" y="4905902"/>
                  </a:lnTo>
                  <a:lnTo>
                    <a:pt x="2363918" y="4879721"/>
                  </a:lnTo>
                  <a:lnTo>
                    <a:pt x="2343491" y="4866766"/>
                  </a:lnTo>
                  <a:lnTo>
                    <a:pt x="2335107" y="4861401"/>
                  </a:lnTo>
                  <a:lnTo>
                    <a:pt x="2322094" y="4853196"/>
                  </a:lnTo>
                  <a:lnTo>
                    <a:pt x="2308765" y="4844742"/>
                  </a:lnTo>
                  <a:close/>
                  <a:moveTo>
                    <a:pt x="2336371" y="4784921"/>
                  </a:moveTo>
                  <a:lnTo>
                    <a:pt x="2313647" y="4807603"/>
                  </a:lnTo>
                  <a:lnTo>
                    <a:pt x="2306948" y="4814859"/>
                  </a:lnTo>
                  <a:lnTo>
                    <a:pt x="2313688" y="4807568"/>
                  </a:lnTo>
                  <a:close/>
                  <a:moveTo>
                    <a:pt x="3343581" y="4784796"/>
                  </a:moveTo>
                  <a:lnTo>
                    <a:pt x="3017327" y="5183525"/>
                  </a:lnTo>
                  <a:lnTo>
                    <a:pt x="2844046" y="5363214"/>
                  </a:lnTo>
                  <a:lnTo>
                    <a:pt x="2844046" y="5363216"/>
                  </a:lnTo>
                  <a:lnTo>
                    <a:pt x="3017327" y="5183581"/>
                  </a:lnTo>
                  <a:lnTo>
                    <a:pt x="3343589" y="4784840"/>
                  </a:lnTo>
                  <a:close/>
                  <a:moveTo>
                    <a:pt x="3339334" y="4644351"/>
                  </a:moveTo>
                  <a:lnTo>
                    <a:pt x="3349827" y="4699781"/>
                  </a:lnTo>
                  <a:lnTo>
                    <a:pt x="3339335" y="4644352"/>
                  </a:lnTo>
                  <a:close/>
                  <a:moveTo>
                    <a:pt x="2867218" y="4450521"/>
                  </a:moveTo>
                  <a:lnTo>
                    <a:pt x="2646247" y="4509600"/>
                  </a:lnTo>
                  <a:lnTo>
                    <a:pt x="2646155" y="4509678"/>
                  </a:lnTo>
                  <a:close/>
                  <a:moveTo>
                    <a:pt x="2823475" y="4359766"/>
                  </a:moveTo>
                  <a:lnTo>
                    <a:pt x="2821553" y="4361376"/>
                  </a:lnTo>
                  <a:lnTo>
                    <a:pt x="2823475" y="4359767"/>
                  </a:lnTo>
                  <a:lnTo>
                    <a:pt x="3011781" y="4391880"/>
                  </a:lnTo>
                  <a:close/>
                  <a:moveTo>
                    <a:pt x="3533401" y="4322289"/>
                  </a:moveTo>
                  <a:lnTo>
                    <a:pt x="3498669" y="4600035"/>
                  </a:lnTo>
                  <a:lnTo>
                    <a:pt x="3361790" y="4762976"/>
                  </a:lnTo>
                  <a:lnTo>
                    <a:pt x="3361790" y="4762978"/>
                  </a:lnTo>
                  <a:lnTo>
                    <a:pt x="3498670" y="4600034"/>
                  </a:lnTo>
                  <a:lnTo>
                    <a:pt x="3533402" y="4322289"/>
                  </a:lnTo>
                  <a:close/>
                  <a:moveTo>
                    <a:pt x="3274556" y="4318842"/>
                  </a:moveTo>
                  <a:lnTo>
                    <a:pt x="3257645" y="4331406"/>
                  </a:lnTo>
                  <a:lnTo>
                    <a:pt x="3274556" y="4318842"/>
                  </a:lnTo>
                  <a:lnTo>
                    <a:pt x="3361979" y="4320006"/>
                  </a:lnTo>
                  <a:close/>
                  <a:moveTo>
                    <a:pt x="3400865" y="4298492"/>
                  </a:moveTo>
                  <a:lnTo>
                    <a:pt x="3537817" y="4300319"/>
                  </a:lnTo>
                  <a:lnTo>
                    <a:pt x="3537817" y="4300319"/>
                  </a:lnTo>
                  <a:close/>
                  <a:moveTo>
                    <a:pt x="2722781" y="4283572"/>
                  </a:moveTo>
                  <a:lnTo>
                    <a:pt x="2722781" y="4283572"/>
                  </a:lnTo>
                  <a:lnTo>
                    <a:pt x="2777234" y="4312625"/>
                  </a:lnTo>
                  <a:close/>
                  <a:moveTo>
                    <a:pt x="2771944" y="4037704"/>
                  </a:moveTo>
                  <a:lnTo>
                    <a:pt x="2771943" y="4037705"/>
                  </a:lnTo>
                  <a:lnTo>
                    <a:pt x="2736656" y="4214181"/>
                  </a:lnTo>
                  <a:close/>
                  <a:moveTo>
                    <a:pt x="4037250" y="3935733"/>
                  </a:moveTo>
                  <a:lnTo>
                    <a:pt x="4036876" y="3936256"/>
                  </a:lnTo>
                  <a:lnTo>
                    <a:pt x="4036877" y="3936255"/>
                  </a:lnTo>
                  <a:close/>
                  <a:moveTo>
                    <a:pt x="4432871" y="3883539"/>
                  </a:moveTo>
                  <a:lnTo>
                    <a:pt x="4067732" y="3930870"/>
                  </a:lnTo>
                  <a:lnTo>
                    <a:pt x="4067731" y="3930871"/>
                  </a:lnTo>
                  <a:close/>
                  <a:moveTo>
                    <a:pt x="3284044" y="3870900"/>
                  </a:moveTo>
                  <a:lnTo>
                    <a:pt x="3330612" y="3875462"/>
                  </a:lnTo>
                  <a:lnTo>
                    <a:pt x="3337665" y="3876108"/>
                  </a:lnTo>
                  <a:lnTo>
                    <a:pt x="3411705" y="4090744"/>
                  </a:lnTo>
                  <a:lnTo>
                    <a:pt x="3581219" y="4163869"/>
                  </a:lnTo>
                  <a:lnTo>
                    <a:pt x="3581232" y="4163829"/>
                  </a:lnTo>
                  <a:lnTo>
                    <a:pt x="3411814" y="4090744"/>
                  </a:lnTo>
                  <a:lnTo>
                    <a:pt x="3337773" y="3876108"/>
                  </a:lnTo>
                  <a:lnTo>
                    <a:pt x="3330719" y="3875462"/>
                  </a:lnTo>
                  <a:close/>
                  <a:moveTo>
                    <a:pt x="4094008" y="3856185"/>
                  </a:moveTo>
                  <a:lnTo>
                    <a:pt x="3820782" y="3887296"/>
                  </a:lnTo>
                  <a:lnTo>
                    <a:pt x="3820786" y="3887308"/>
                  </a:lnTo>
                  <a:lnTo>
                    <a:pt x="4094000" y="3856197"/>
                  </a:lnTo>
                  <a:close/>
                  <a:moveTo>
                    <a:pt x="2934677" y="3852524"/>
                  </a:moveTo>
                  <a:lnTo>
                    <a:pt x="2955080" y="3855996"/>
                  </a:lnTo>
                  <a:cubicBezTo>
                    <a:pt x="2963090" y="3857234"/>
                    <a:pt x="2972284" y="3858554"/>
                    <a:pt x="2982596" y="3859954"/>
                  </a:cubicBezTo>
                  <a:cubicBezTo>
                    <a:pt x="3017112" y="3864639"/>
                    <a:pt x="3064767" y="3870292"/>
                    <a:pt x="3124322" y="3876700"/>
                  </a:cubicBezTo>
                  <a:cubicBezTo>
                    <a:pt x="3145807" y="3879016"/>
                    <a:pt x="3167323" y="3881274"/>
                    <a:pt x="3187899" y="3883396"/>
                  </a:cubicBezTo>
                  <a:lnTo>
                    <a:pt x="3203421" y="3884971"/>
                  </a:lnTo>
                  <a:lnTo>
                    <a:pt x="3217953" y="3886490"/>
                  </a:lnTo>
                  <a:cubicBezTo>
                    <a:pt x="3247053" y="3889437"/>
                    <a:pt x="3272948" y="3891982"/>
                    <a:pt x="3292360" y="3893867"/>
                  </a:cubicBezTo>
                  <a:lnTo>
                    <a:pt x="3321565" y="3896678"/>
                  </a:lnTo>
                  <a:lnTo>
                    <a:pt x="3321565" y="3896677"/>
                  </a:lnTo>
                  <a:cubicBezTo>
                    <a:pt x="3309126" y="3895493"/>
                    <a:pt x="3281301" y="3892814"/>
                    <a:pt x="3245842" y="3889274"/>
                  </a:cubicBezTo>
                  <a:lnTo>
                    <a:pt x="3203421" y="3884971"/>
                  </a:lnTo>
                  <a:lnTo>
                    <a:pt x="3124322" y="3876700"/>
                  </a:lnTo>
                  <a:cubicBezTo>
                    <a:pt x="3064766" y="3870292"/>
                    <a:pt x="3017111" y="3864638"/>
                    <a:pt x="2982594" y="3859953"/>
                  </a:cubicBezTo>
                  <a:close/>
                  <a:moveTo>
                    <a:pt x="4140749" y="3828722"/>
                  </a:moveTo>
                  <a:lnTo>
                    <a:pt x="3990818" y="3845781"/>
                  </a:lnTo>
                  <a:lnTo>
                    <a:pt x="3990783" y="3845792"/>
                  </a:lnTo>
                  <a:lnTo>
                    <a:pt x="4140748" y="3828723"/>
                  </a:lnTo>
                  <a:close/>
                  <a:moveTo>
                    <a:pt x="4551981" y="3663410"/>
                  </a:moveTo>
                  <a:lnTo>
                    <a:pt x="4475196" y="3666748"/>
                  </a:lnTo>
                  <a:lnTo>
                    <a:pt x="4475196" y="3666749"/>
                  </a:lnTo>
                  <a:lnTo>
                    <a:pt x="4551951" y="3663466"/>
                  </a:lnTo>
                  <a:close/>
                  <a:moveTo>
                    <a:pt x="4419409" y="3599278"/>
                  </a:moveTo>
                  <a:lnTo>
                    <a:pt x="4405456" y="3635184"/>
                  </a:lnTo>
                  <a:lnTo>
                    <a:pt x="4419410" y="3599331"/>
                  </a:lnTo>
                  <a:lnTo>
                    <a:pt x="4474360" y="3665739"/>
                  </a:lnTo>
                  <a:close/>
                  <a:moveTo>
                    <a:pt x="4428524" y="3575870"/>
                  </a:moveTo>
                  <a:lnTo>
                    <a:pt x="4428509" y="3575908"/>
                  </a:lnTo>
                  <a:lnTo>
                    <a:pt x="4485157" y="3644402"/>
                  </a:lnTo>
                  <a:lnTo>
                    <a:pt x="4563989" y="3640955"/>
                  </a:lnTo>
                  <a:lnTo>
                    <a:pt x="4563989" y="3640900"/>
                  </a:lnTo>
                  <a:lnTo>
                    <a:pt x="4485157" y="3644346"/>
                  </a:lnTo>
                  <a:close/>
                  <a:moveTo>
                    <a:pt x="3666566" y="3490990"/>
                  </a:moveTo>
                  <a:lnTo>
                    <a:pt x="3143599" y="3512637"/>
                  </a:lnTo>
                  <a:lnTo>
                    <a:pt x="2935478" y="3830445"/>
                  </a:lnTo>
                  <a:cubicBezTo>
                    <a:pt x="2948927" y="3833137"/>
                    <a:pt x="2972054" y="3836516"/>
                    <a:pt x="3001254" y="3840266"/>
                  </a:cubicBezTo>
                  <a:lnTo>
                    <a:pt x="3034350" y="3844316"/>
                  </a:lnTo>
                  <a:lnTo>
                    <a:pt x="3001354" y="3840273"/>
                  </a:lnTo>
                  <a:cubicBezTo>
                    <a:pt x="2972159" y="3836519"/>
                    <a:pt x="2949035" y="3833137"/>
                    <a:pt x="2935586" y="3830445"/>
                  </a:cubicBezTo>
                  <a:lnTo>
                    <a:pt x="3143707" y="3512637"/>
                  </a:lnTo>
                  <a:lnTo>
                    <a:pt x="3666568" y="3490995"/>
                  </a:lnTo>
                  <a:close/>
                  <a:moveTo>
                    <a:pt x="3681482" y="3468373"/>
                  </a:moveTo>
                  <a:lnTo>
                    <a:pt x="3158516" y="3490020"/>
                  </a:lnTo>
                  <a:lnTo>
                    <a:pt x="3158515" y="3490021"/>
                  </a:lnTo>
                  <a:lnTo>
                    <a:pt x="3681482" y="3468428"/>
                  </a:lnTo>
                  <a:lnTo>
                    <a:pt x="3835164" y="3863562"/>
                  </a:lnTo>
                  <a:lnTo>
                    <a:pt x="3906834" y="3855376"/>
                  </a:lnTo>
                  <a:lnTo>
                    <a:pt x="3906834" y="3855375"/>
                  </a:lnTo>
                  <a:lnTo>
                    <a:pt x="3835162" y="3863506"/>
                  </a:lnTo>
                  <a:close/>
                  <a:moveTo>
                    <a:pt x="3196694" y="3396434"/>
                  </a:moveTo>
                  <a:lnTo>
                    <a:pt x="3196693" y="3396434"/>
                  </a:lnTo>
                  <a:lnTo>
                    <a:pt x="3213036" y="3406757"/>
                  </a:lnTo>
                  <a:lnTo>
                    <a:pt x="3213062" y="3406718"/>
                  </a:lnTo>
                  <a:close/>
                  <a:moveTo>
                    <a:pt x="4766615" y="3265911"/>
                  </a:moveTo>
                  <a:lnTo>
                    <a:pt x="4766402" y="3267253"/>
                  </a:lnTo>
                  <a:lnTo>
                    <a:pt x="4563989" y="3641277"/>
                  </a:lnTo>
                  <a:lnTo>
                    <a:pt x="4563989" y="3641278"/>
                  </a:lnTo>
                  <a:lnTo>
                    <a:pt x="4766403" y="3267308"/>
                  </a:lnTo>
                  <a:close/>
                  <a:moveTo>
                    <a:pt x="2296038" y="3194291"/>
                  </a:moveTo>
                  <a:lnTo>
                    <a:pt x="2296038" y="3194291"/>
                  </a:lnTo>
                  <a:lnTo>
                    <a:pt x="2868223" y="3215721"/>
                  </a:lnTo>
                  <a:lnTo>
                    <a:pt x="3182370" y="3413395"/>
                  </a:lnTo>
                  <a:lnTo>
                    <a:pt x="2917655" y="3817682"/>
                  </a:lnTo>
                  <a:lnTo>
                    <a:pt x="2908986" y="3828667"/>
                  </a:lnTo>
                  <a:cubicBezTo>
                    <a:pt x="2908986" y="3828721"/>
                    <a:pt x="2908932" y="3828721"/>
                    <a:pt x="2908932" y="3828775"/>
                  </a:cubicBezTo>
                  <a:lnTo>
                    <a:pt x="2756382" y="4021979"/>
                  </a:lnTo>
                  <a:lnTo>
                    <a:pt x="2658001" y="4021979"/>
                  </a:lnTo>
                  <a:lnTo>
                    <a:pt x="2658002" y="4021981"/>
                  </a:lnTo>
                  <a:lnTo>
                    <a:pt x="2756435" y="4021981"/>
                  </a:lnTo>
                  <a:lnTo>
                    <a:pt x="2908985" y="3828775"/>
                  </a:lnTo>
                  <a:cubicBezTo>
                    <a:pt x="2908985" y="3828723"/>
                    <a:pt x="2909039" y="3828723"/>
                    <a:pt x="2909039" y="3828669"/>
                  </a:cubicBezTo>
                  <a:lnTo>
                    <a:pt x="2917708" y="3817684"/>
                  </a:lnTo>
                  <a:lnTo>
                    <a:pt x="3182424" y="3413396"/>
                  </a:lnTo>
                  <a:lnTo>
                    <a:pt x="2868276" y="3215721"/>
                  </a:lnTo>
                  <a:close/>
                  <a:moveTo>
                    <a:pt x="3697529" y="2942455"/>
                  </a:moveTo>
                  <a:lnTo>
                    <a:pt x="3696075" y="2948960"/>
                  </a:lnTo>
                  <a:lnTo>
                    <a:pt x="3696075" y="2948961"/>
                  </a:lnTo>
                  <a:close/>
                  <a:moveTo>
                    <a:pt x="3551916" y="2941280"/>
                  </a:moveTo>
                  <a:lnTo>
                    <a:pt x="3695106" y="2952891"/>
                  </a:lnTo>
                  <a:lnTo>
                    <a:pt x="3628443" y="3252983"/>
                  </a:lnTo>
                  <a:lnTo>
                    <a:pt x="3372936" y="3267199"/>
                  </a:lnTo>
                  <a:lnTo>
                    <a:pt x="3370243" y="3267361"/>
                  </a:lnTo>
                  <a:lnTo>
                    <a:pt x="3177416" y="3382325"/>
                  </a:lnTo>
                  <a:lnTo>
                    <a:pt x="3179291" y="3385450"/>
                  </a:lnTo>
                  <a:lnTo>
                    <a:pt x="3179462" y="3385557"/>
                  </a:lnTo>
                  <a:lnTo>
                    <a:pt x="3177523" y="3382325"/>
                  </a:lnTo>
                  <a:lnTo>
                    <a:pt x="3370351" y="3267362"/>
                  </a:lnTo>
                  <a:lnTo>
                    <a:pt x="3373044" y="3267200"/>
                  </a:lnTo>
                  <a:lnTo>
                    <a:pt x="3628550" y="3252984"/>
                  </a:lnTo>
                  <a:lnTo>
                    <a:pt x="3695213" y="2952892"/>
                  </a:lnTo>
                  <a:close/>
                  <a:moveTo>
                    <a:pt x="3561994" y="2920044"/>
                  </a:moveTo>
                  <a:lnTo>
                    <a:pt x="3561994" y="2920045"/>
                  </a:lnTo>
                  <a:lnTo>
                    <a:pt x="3674428" y="2929145"/>
                  </a:lnTo>
                  <a:lnTo>
                    <a:pt x="3674499" y="2927404"/>
                  </a:lnTo>
                  <a:lnTo>
                    <a:pt x="3674427" y="2929144"/>
                  </a:lnTo>
                  <a:close/>
                  <a:moveTo>
                    <a:pt x="3677227" y="2863774"/>
                  </a:moveTo>
                  <a:lnTo>
                    <a:pt x="3677158" y="2865323"/>
                  </a:lnTo>
                  <a:lnTo>
                    <a:pt x="3677228" y="2863774"/>
                  </a:lnTo>
                  <a:close/>
                  <a:moveTo>
                    <a:pt x="3550956" y="2838195"/>
                  </a:moveTo>
                  <a:lnTo>
                    <a:pt x="3550956" y="2838196"/>
                  </a:lnTo>
                  <a:lnTo>
                    <a:pt x="3700275" y="2842450"/>
                  </a:lnTo>
                  <a:lnTo>
                    <a:pt x="3699736" y="2853651"/>
                  </a:lnTo>
                  <a:cubicBezTo>
                    <a:pt x="3698767" y="2873520"/>
                    <a:pt x="3697192" y="2907959"/>
                    <a:pt x="3696466" y="2927526"/>
                  </a:cubicBezTo>
                  <a:lnTo>
                    <a:pt x="3696076" y="2941006"/>
                  </a:lnTo>
                  <a:lnTo>
                    <a:pt x="3696473" y="2927548"/>
                  </a:lnTo>
                  <a:cubicBezTo>
                    <a:pt x="3697213" y="2907988"/>
                    <a:pt x="3698808" y="2873519"/>
                    <a:pt x="3699737" y="2853649"/>
                  </a:cubicBezTo>
                  <a:lnTo>
                    <a:pt x="3700276" y="2842450"/>
                  </a:lnTo>
                  <a:close/>
                  <a:moveTo>
                    <a:pt x="3821809" y="2763241"/>
                  </a:moveTo>
                  <a:lnTo>
                    <a:pt x="3821803" y="2763251"/>
                  </a:lnTo>
                  <a:lnTo>
                    <a:pt x="3879371" y="2841156"/>
                  </a:lnTo>
                  <a:lnTo>
                    <a:pt x="3879411" y="2841138"/>
                  </a:lnTo>
                  <a:close/>
                  <a:moveTo>
                    <a:pt x="3810401" y="2729946"/>
                  </a:moveTo>
                  <a:lnTo>
                    <a:pt x="3809855" y="2739977"/>
                  </a:lnTo>
                  <a:lnTo>
                    <a:pt x="3713204" y="2907465"/>
                  </a:lnTo>
                  <a:lnTo>
                    <a:pt x="3809855" y="2739978"/>
                  </a:lnTo>
                  <a:close/>
                  <a:moveTo>
                    <a:pt x="4157818" y="2714940"/>
                  </a:moveTo>
                  <a:lnTo>
                    <a:pt x="4157792" y="2714951"/>
                  </a:lnTo>
                  <a:lnTo>
                    <a:pt x="4705447" y="2961937"/>
                  </a:lnTo>
                  <a:lnTo>
                    <a:pt x="4650253" y="3179266"/>
                  </a:lnTo>
                  <a:lnTo>
                    <a:pt x="4533672" y="3244852"/>
                  </a:lnTo>
                  <a:lnTo>
                    <a:pt x="4354576" y="3705356"/>
                  </a:lnTo>
                  <a:lnTo>
                    <a:pt x="3905218" y="3850314"/>
                  </a:lnTo>
                  <a:lnTo>
                    <a:pt x="3906439" y="3854136"/>
                  </a:lnTo>
                  <a:lnTo>
                    <a:pt x="3905219" y="3850315"/>
                  </a:lnTo>
                  <a:lnTo>
                    <a:pt x="4354577" y="3705357"/>
                  </a:lnTo>
                  <a:lnTo>
                    <a:pt x="4533673" y="3244852"/>
                  </a:lnTo>
                  <a:lnTo>
                    <a:pt x="4650253" y="3179267"/>
                  </a:lnTo>
                  <a:lnTo>
                    <a:pt x="4705501" y="2961938"/>
                  </a:lnTo>
                  <a:close/>
                  <a:moveTo>
                    <a:pt x="3252856" y="2495403"/>
                  </a:moveTo>
                  <a:lnTo>
                    <a:pt x="3248655" y="2523189"/>
                  </a:lnTo>
                  <a:lnTo>
                    <a:pt x="3248656" y="2523187"/>
                  </a:lnTo>
                  <a:lnTo>
                    <a:pt x="3252856" y="2495403"/>
                  </a:lnTo>
                  <a:close/>
                  <a:moveTo>
                    <a:pt x="3257594" y="2473217"/>
                  </a:moveTo>
                  <a:lnTo>
                    <a:pt x="3257594" y="2473218"/>
                  </a:lnTo>
                  <a:lnTo>
                    <a:pt x="3405998" y="2547419"/>
                  </a:lnTo>
                  <a:lnTo>
                    <a:pt x="3405998" y="2547419"/>
                  </a:lnTo>
                  <a:close/>
                  <a:moveTo>
                    <a:pt x="1934333" y="2294219"/>
                  </a:moveTo>
                  <a:lnTo>
                    <a:pt x="1845174" y="2619898"/>
                  </a:lnTo>
                  <a:cubicBezTo>
                    <a:pt x="1810657" y="2608805"/>
                    <a:pt x="1689016" y="2561042"/>
                    <a:pt x="1580351" y="2518342"/>
                  </a:cubicBezTo>
                  <a:cubicBezTo>
                    <a:pt x="1532281" y="2499460"/>
                    <a:pt x="1489840" y="2482830"/>
                    <a:pt x="1452609" y="2468322"/>
                  </a:cubicBezTo>
                  <a:lnTo>
                    <a:pt x="1439789" y="2463345"/>
                  </a:lnTo>
                  <a:lnTo>
                    <a:pt x="1437025" y="2462266"/>
                  </a:lnTo>
                  <a:lnTo>
                    <a:pt x="1432034" y="2460334"/>
                  </a:lnTo>
                  <a:lnTo>
                    <a:pt x="1400619" y="2448137"/>
                  </a:lnTo>
                  <a:lnTo>
                    <a:pt x="1386836" y="2442839"/>
                  </a:lnTo>
                  <a:lnTo>
                    <a:pt x="1380705" y="2440466"/>
                  </a:lnTo>
                  <a:lnTo>
                    <a:pt x="1374724" y="2438184"/>
                  </a:lnTo>
                  <a:lnTo>
                    <a:pt x="1356128" y="2431037"/>
                  </a:lnTo>
                  <a:lnTo>
                    <a:pt x="1349329" y="2428495"/>
                  </a:lnTo>
                  <a:lnTo>
                    <a:pt x="1334005" y="2422648"/>
                  </a:lnTo>
                  <a:cubicBezTo>
                    <a:pt x="1319990" y="2417356"/>
                    <a:pt x="1307499" y="2412702"/>
                    <a:pt x="1296455" y="2408664"/>
                  </a:cubicBezTo>
                  <a:lnTo>
                    <a:pt x="1292939" y="2407410"/>
                  </a:lnTo>
                  <a:lnTo>
                    <a:pt x="1288389" y="2405708"/>
                  </a:lnTo>
                  <a:lnTo>
                    <a:pt x="1283435" y="2404020"/>
                  </a:lnTo>
                  <a:lnTo>
                    <a:pt x="1267585" y="2398367"/>
                  </a:lnTo>
                  <a:lnTo>
                    <a:pt x="1249352" y="2392404"/>
                  </a:lnTo>
                  <a:lnTo>
                    <a:pt x="1246871" y="2391558"/>
                  </a:lnTo>
                  <a:lnTo>
                    <a:pt x="1233991" y="2388203"/>
                  </a:lnTo>
                  <a:lnTo>
                    <a:pt x="1234004" y="2388246"/>
                  </a:lnTo>
                  <a:cubicBezTo>
                    <a:pt x="1237073" y="2388818"/>
                    <a:pt x="1241354" y="2389931"/>
                    <a:pt x="1246925" y="2391610"/>
                  </a:cubicBezTo>
                  <a:lnTo>
                    <a:pt x="1249352" y="2392404"/>
                  </a:lnTo>
                  <a:lnTo>
                    <a:pt x="1283435" y="2404020"/>
                  </a:lnTo>
                  <a:lnTo>
                    <a:pt x="1292939" y="2407410"/>
                  </a:lnTo>
                  <a:lnTo>
                    <a:pt x="1349329" y="2428495"/>
                  </a:lnTo>
                  <a:lnTo>
                    <a:pt x="1374724" y="2438184"/>
                  </a:lnTo>
                  <a:lnTo>
                    <a:pt x="1386836" y="2442839"/>
                  </a:lnTo>
                  <a:lnTo>
                    <a:pt x="1432034" y="2460334"/>
                  </a:lnTo>
                  <a:lnTo>
                    <a:pt x="1439789" y="2463345"/>
                  </a:lnTo>
                  <a:lnTo>
                    <a:pt x="1503435" y="2488193"/>
                  </a:lnTo>
                  <a:cubicBezTo>
                    <a:pt x="1527306" y="2497540"/>
                    <a:pt x="1552936" y="2507599"/>
                    <a:pt x="1580405" y="2518396"/>
                  </a:cubicBezTo>
                  <a:cubicBezTo>
                    <a:pt x="1689069" y="2561043"/>
                    <a:pt x="1810711" y="2608859"/>
                    <a:pt x="1845227" y="2619952"/>
                  </a:cubicBezTo>
                  <a:lnTo>
                    <a:pt x="1934399" y="2294228"/>
                  </a:lnTo>
                  <a:close/>
                  <a:moveTo>
                    <a:pt x="3863702" y="2156056"/>
                  </a:moveTo>
                  <a:lnTo>
                    <a:pt x="3831878" y="2739817"/>
                  </a:lnTo>
                  <a:lnTo>
                    <a:pt x="3886533" y="2813750"/>
                  </a:lnTo>
                  <a:lnTo>
                    <a:pt x="4157764" y="2690816"/>
                  </a:lnTo>
                  <a:lnTo>
                    <a:pt x="4731294" y="2949446"/>
                  </a:lnTo>
                  <a:lnTo>
                    <a:pt x="4672492" y="3181044"/>
                  </a:lnTo>
                  <a:lnTo>
                    <a:pt x="4771249" y="3236238"/>
                  </a:lnTo>
                  <a:lnTo>
                    <a:pt x="4883845" y="2511127"/>
                  </a:lnTo>
                  <a:lnTo>
                    <a:pt x="4885998" y="2508757"/>
                  </a:lnTo>
                  <a:cubicBezTo>
                    <a:pt x="4886429" y="2508273"/>
                    <a:pt x="4930583" y="2458625"/>
                    <a:pt x="4976839" y="2408763"/>
                  </a:cubicBezTo>
                  <a:lnTo>
                    <a:pt x="5017715" y="2365309"/>
                  </a:lnTo>
                  <a:lnTo>
                    <a:pt x="4976838" y="2408709"/>
                  </a:lnTo>
                  <a:cubicBezTo>
                    <a:pt x="4930583" y="2458571"/>
                    <a:pt x="4886428" y="2508218"/>
                    <a:pt x="4885998" y="2508704"/>
                  </a:cubicBezTo>
                  <a:lnTo>
                    <a:pt x="4883843" y="2511126"/>
                  </a:lnTo>
                  <a:lnTo>
                    <a:pt x="4771248" y="3236237"/>
                  </a:lnTo>
                  <a:lnTo>
                    <a:pt x="4672546" y="3180990"/>
                  </a:lnTo>
                  <a:lnTo>
                    <a:pt x="4731348" y="2949392"/>
                  </a:lnTo>
                  <a:lnTo>
                    <a:pt x="4157818" y="2690762"/>
                  </a:lnTo>
                  <a:lnTo>
                    <a:pt x="3886588" y="2813696"/>
                  </a:lnTo>
                  <a:lnTo>
                    <a:pt x="3831932" y="2739763"/>
                  </a:lnTo>
                  <a:lnTo>
                    <a:pt x="3863751" y="2156081"/>
                  </a:lnTo>
                  <a:close/>
                  <a:moveTo>
                    <a:pt x="4938392" y="2064353"/>
                  </a:moveTo>
                  <a:lnTo>
                    <a:pt x="5029555" y="2182226"/>
                  </a:lnTo>
                  <a:lnTo>
                    <a:pt x="5039410" y="2342960"/>
                  </a:lnTo>
                  <a:cubicBezTo>
                    <a:pt x="5074895" y="2307098"/>
                    <a:pt x="5083457" y="2302306"/>
                    <a:pt x="5087603" y="2300744"/>
                  </a:cubicBezTo>
                  <a:lnTo>
                    <a:pt x="5088771" y="2299520"/>
                  </a:lnTo>
                  <a:lnTo>
                    <a:pt x="5095678" y="2292600"/>
                  </a:lnTo>
                  <a:lnTo>
                    <a:pt x="5098019" y="2289824"/>
                  </a:lnTo>
                  <a:lnTo>
                    <a:pt x="5099567" y="2288202"/>
                  </a:lnTo>
                  <a:lnTo>
                    <a:pt x="5104492" y="2282150"/>
                  </a:lnTo>
                  <a:lnTo>
                    <a:pt x="5108996" y="2276811"/>
                  </a:lnTo>
                  <a:lnTo>
                    <a:pt x="5112625" y="2272158"/>
                  </a:lnTo>
                  <a:lnTo>
                    <a:pt x="5120470" y="2262519"/>
                  </a:lnTo>
                  <a:cubicBezTo>
                    <a:pt x="5137049" y="2241498"/>
                    <a:pt x="5158574" y="2213161"/>
                    <a:pt x="5183021" y="2180395"/>
                  </a:cubicBezTo>
                  <a:lnTo>
                    <a:pt x="5182961" y="2180366"/>
                  </a:lnTo>
                  <a:lnTo>
                    <a:pt x="5148795" y="2225785"/>
                  </a:lnTo>
                  <a:lnTo>
                    <a:pt x="5112625" y="2272158"/>
                  </a:lnTo>
                  <a:lnTo>
                    <a:pt x="5104492" y="2282150"/>
                  </a:lnTo>
                  <a:lnTo>
                    <a:pt x="5098019" y="2289824"/>
                  </a:lnTo>
                  <a:lnTo>
                    <a:pt x="5088771" y="2299520"/>
                  </a:lnTo>
                  <a:lnTo>
                    <a:pt x="5087603" y="2300690"/>
                  </a:lnTo>
                  <a:cubicBezTo>
                    <a:pt x="5083458" y="2302251"/>
                    <a:pt x="5074895" y="2307098"/>
                    <a:pt x="5039410" y="2342906"/>
                  </a:cubicBezTo>
                  <a:lnTo>
                    <a:pt x="5029555" y="2182172"/>
                  </a:lnTo>
                  <a:lnTo>
                    <a:pt x="4938458" y="2064384"/>
                  </a:lnTo>
                  <a:close/>
                  <a:moveTo>
                    <a:pt x="4971482" y="2055631"/>
                  </a:moveTo>
                  <a:lnTo>
                    <a:pt x="5196429" y="2162356"/>
                  </a:lnTo>
                  <a:lnTo>
                    <a:pt x="5197631" y="2160719"/>
                  </a:lnTo>
                  <a:lnTo>
                    <a:pt x="5196429" y="2162355"/>
                  </a:lnTo>
                  <a:close/>
                  <a:moveTo>
                    <a:pt x="4924606" y="2033391"/>
                  </a:moveTo>
                  <a:lnTo>
                    <a:pt x="4920783" y="2041468"/>
                  </a:lnTo>
                  <a:lnTo>
                    <a:pt x="4924607" y="2033391"/>
                  </a:lnTo>
                  <a:close/>
                  <a:moveTo>
                    <a:pt x="4214256" y="2028437"/>
                  </a:moveTo>
                  <a:lnTo>
                    <a:pt x="4214250" y="2028437"/>
                  </a:lnTo>
                  <a:lnTo>
                    <a:pt x="4028525" y="2240163"/>
                  </a:lnTo>
                  <a:lnTo>
                    <a:pt x="4028530" y="2240165"/>
                  </a:lnTo>
                  <a:close/>
                  <a:moveTo>
                    <a:pt x="1227165" y="2027952"/>
                  </a:moveTo>
                  <a:lnTo>
                    <a:pt x="1092547" y="2101777"/>
                  </a:lnTo>
                  <a:lnTo>
                    <a:pt x="1027003" y="2075861"/>
                  </a:lnTo>
                  <a:lnTo>
                    <a:pt x="1026960" y="2075877"/>
                  </a:lnTo>
                  <a:lnTo>
                    <a:pt x="1092600" y="2101831"/>
                  </a:lnTo>
                  <a:lnTo>
                    <a:pt x="1227159" y="2028092"/>
                  </a:lnTo>
                  <a:close/>
                  <a:moveTo>
                    <a:pt x="1272342" y="1964419"/>
                  </a:moveTo>
                  <a:lnTo>
                    <a:pt x="1232215" y="1978362"/>
                  </a:lnTo>
                  <a:cubicBezTo>
                    <a:pt x="1212314" y="1985389"/>
                    <a:pt x="1187440" y="1994271"/>
                    <a:pt x="1156302" y="2005498"/>
                  </a:cubicBezTo>
                  <a:cubicBezTo>
                    <a:pt x="1083339" y="2031776"/>
                    <a:pt x="1010860" y="2058377"/>
                    <a:pt x="1010105" y="2058646"/>
                  </a:cubicBezTo>
                  <a:lnTo>
                    <a:pt x="1014620" y="2071005"/>
                  </a:lnTo>
                  <a:lnTo>
                    <a:pt x="1014682" y="2071030"/>
                  </a:lnTo>
                  <a:lnTo>
                    <a:pt x="1010159" y="2058645"/>
                  </a:lnTo>
                  <a:cubicBezTo>
                    <a:pt x="1010913" y="2058377"/>
                    <a:pt x="1083446" y="2031776"/>
                    <a:pt x="1156356" y="2005498"/>
                  </a:cubicBezTo>
                  <a:cubicBezTo>
                    <a:pt x="1187493" y="1994271"/>
                    <a:pt x="1212367" y="1985386"/>
                    <a:pt x="1232268" y="1978355"/>
                  </a:cubicBezTo>
                  <a:close/>
                  <a:moveTo>
                    <a:pt x="1739587" y="1955480"/>
                  </a:moveTo>
                  <a:lnTo>
                    <a:pt x="1770999" y="1955735"/>
                  </a:lnTo>
                  <a:cubicBezTo>
                    <a:pt x="1812488" y="1956048"/>
                    <a:pt x="1878639" y="1956482"/>
                    <a:pt x="1944306" y="1956765"/>
                  </a:cubicBezTo>
                  <a:cubicBezTo>
                    <a:pt x="1975699" y="1956900"/>
                    <a:pt x="2003915" y="1956994"/>
                    <a:pt x="2028773" y="1957034"/>
                  </a:cubicBezTo>
                  <a:lnTo>
                    <a:pt x="2089065" y="1956984"/>
                  </a:lnTo>
                  <a:lnTo>
                    <a:pt x="2028881" y="1957015"/>
                  </a:lnTo>
                  <a:cubicBezTo>
                    <a:pt x="2004023" y="1956981"/>
                    <a:pt x="1975807" y="1956900"/>
                    <a:pt x="1944414" y="1956766"/>
                  </a:cubicBezTo>
                  <a:cubicBezTo>
                    <a:pt x="1878787" y="1956483"/>
                    <a:pt x="1812645" y="1956019"/>
                    <a:pt x="1771137" y="1955714"/>
                  </a:cubicBezTo>
                  <a:close/>
                  <a:moveTo>
                    <a:pt x="1716961" y="1950760"/>
                  </a:moveTo>
                  <a:lnTo>
                    <a:pt x="1715718" y="1973014"/>
                  </a:lnTo>
                  <a:cubicBezTo>
                    <a:pt x="1714947" y="1987341"/>
                    <a:pt x="1713996" y="2005969"/>
                    <a:pt x="1713061" y="2026740"/>
                  </a:cubicBezTo>
                  <a:lnTo>
                    <a:pt x="1712502" y="2041265"/>
                  </a:lnTo>
                  <a:lnTo>
                    <a:pt x="1712193" y="2048177"/>
                  </a:lnTo>
                  <a:lnTo>
                    <a:pt x="1711472" y="2068066"/>
                  </a:lnTo>
                  <a:lnTo>
                    <a:pt x="1710500" y="2093323"/>
                  </a:lnTo>
                  <a:cubicBezTo>
                    <a:pt x="1709155" y="2137155"/>
                    <a:pt x="1708885" y="2172425"/>
                    <a:pt x="1709639" y="2198164"/>
                  </a:cubicBezTo>
                  <a:cubicBezTo>
                    <a:pt x="1709902" y="2206978"/>
                    <a:pt x="1710272" y="2214490"/>
                    <a:pt x="1710759" y="2220901"/>
                  </a:cubicBezTo>
                  <a:lnTo>
                    <a:pt x="1711226" y="2225054"/>
                  </a:lnTo>
                  <a:lnTo>
                    <a:pt x="1711338" y="2227007"/>
                  </a:lnTo>
                  <a:lnTo>
                    <a:pt x="1711683" y="2229116"/>
                  </a:lnTo>
                  <a:lnTo>
                    <a:pt x="1712575" y="2237033"/>
                  </a:lnTo>
                  <a:lnTo>
                    <a:pt x="1713355" y="2239313"/>
                  </a:lnTo>
                  <a:lnTo>
                    <a:pt x="1714249" y="2244770"/>
                  </a:lnTo>
                  <a:lnTo>
                    <a:pt x="1718397" y="2254044"/>
                  </a:lnTo>
                  <a:lnTo>
                    <a:pt x="1718491" y="2254321"/>
                  </a:lnTo>
                  <a:lnTo>
                    <a:pt x="1718535" y="2254353"/>
                  </a:lnTo>
                  <a:lnTo>
                    <a:pt x="1718397" y="2254044"/>
                  </a:lnTo>
                  <a:lnTo>
                    <a:pt x="1713355" y="2239313"/>
                  </a:lnTo>
                  <a:lnTo>
                    <a:pt x="1711683" y="2229116"/>
                  </a:lnTo>
                  <a:lnTo>
                    <a:pt x="1711226" y="2225054"/>
                  </a:lnTo>
                  <a:lnTo>
                    <a:pt x="1709693" y="2198218"/>
                  </a:lnTo>
                  <a:cubicBezTo>
                    <a:pt x="1708939" y="2172479"/>
                    <a:pt x="1709208" y="2137209"/>
                    <a:pt x="1710554" y="2093378"/>
                  </a:cubicBezTo>
                  <a:lnTo>
                    <a:pt x="1711472" y="2068066"/>
                  </a:lnTo>
                  <a:lnTo>
                    <a:pt x="1712502" y="2041265"/>
                  </a:lnTo>
                  <a:lnTo>
                    <a:pt x="1714048" y="2006797"/>
                  </a:lnTo>
                  <a:cubicBezTo>
                    <a:pt x="1715280" y="1981334"/>
                    <a:pt x="1716424" y="1960966"/>
                    <a:pt x="1717016" y="1950789"/>
                  </a:cubicBezTo>
                  <a:close/>
                  <a:moveTo>
                    <a:pt x="564894" y="1935442"/>
                  </a:moveTo>
                  <a:lnTo>
                    <a:pt x="323854" y="2090985"/>
                  </a:lnTo>
                  <a:lnTo>
                    <a:pt x="323872" y="2091008"/>
                  </a:lnTo>
                  <a:lnTo>
                    <a:pt x="564885" y="1935482"/>
                  </a:lnTo>
                  <a:close/>
                  <a:moveTo>
                    <a:pt x="3803822" y="1855971"/>
                  </a:moveTo>
                  <a:lnTo>
                    <a:pt x="3801939" y="1862964"/>
                  </a:lnTo>
                  <a:cubicBezTo>
                    <a:pt x="3781801" y="1936734"/>
                    <a:pt x="3761608" y="2019444"/>
                    <a:pt x="3761769" y="2033229"/>
                  </a:cubicBezTo>
                  <a:cubicBezTo>
                    <a:pt x="3764461" y="2038156"/>
                    <a:pt x="3775715" y="2050232"/>
                    <a:pt x="3791331" y="2065625"/>
                  </a:cubicBezTo>
                  <a:lnTo>
                    <a:pt x="3791369" y="2065661"/>
                  </a:lnTo>
                  <a:lnTo>
                    <a:pt x="3771758" y="2045555"/>
                  </a:lnTo>
                  <a:cubicBezTo>
                    <a:pt x="3766656" y="2039996"/>
                    <a:pt x="3763169" y="2035745"/>
                    <a:pt x="3761823" y="2033282"/>
                  </a:cubicBezTo>
                  <a:cubicBezTo>
                    <a:pt x="3761661" y="2019497"/>
                    <a:pt x="3781854" y="1936734"/>
                    <a:pt x="3801993" y="1863016"/>
                  </a:cubicBezTo>
                  <a:lnTo>
                    <a:pt x="3803878" y="1856016"/>
                  </a:lnTo>
                  <a:close/>
                  <a:moveTo>
                    <a:pt x="1477341" y="1798993"/>
                  </a:moveTo>
                  <a:lnTo>
                    <a:pt x="1471633" y="1804593"/>
                  </a:lnTo>
                  <a:cubicBezTo>
                    <a:pt x="1403731" y="1870826"/>
                    <a:pt x="1325598" y="1944112"/>
                    <a:pt x="1311867" y="1951920"/>
                  </a:cubicBezTo>
                  <a:lnTo>
                    <a:pt x="1305878" y="1953542"/>
                  </a:lnTo>
                  <a:lnTo>
                    <a:pt x="1311921" y="1951920"/>
                  </a:lnTo>
                  <a:cubicBezTo>
                    <a:pt x="1325652" y="1944165"/>
                    <a:pt x="1403785" y="1870879"/>
                    <a:pt x="1471687" y="1804593"/>
                  </a:cubicBezTo>
                  <a:lnTo>
                    <a:pt x="1477375" y="1799011"/>
                  </a:lnTo>
                  <a:close/>
                  <a:moveTo>
                    <a:pt x="5093257" y="1763992"/>
                  </a:moveTo>
                  <a:cubicBezTo>
                    <a:pt x="5072257" y="1769377"/>
                    <a:pt x="5027995" y="1780631"/>
                    <a:pt x="4983408" y="1791508"/>
                  </a:cubicBezTo>
                  <a:cubicBezTo>
                    <a:pt x="4856705" y="1822470"/>
                    <a:pt x="4851428" y="1820747"/>
                    <a:pt x="4846797" y="1819186"/>
                  </a:cubicBezTo>
                  <a:cubicBezTo>
                    <a:pt x="4838181" y="1816494"/>
                    <a:pt x="4706039" y="1788870"/>
                    <a:pt x="4614283" y="1769915"/>
                  </a:cubicBezTo>
                  <a:lnTo>
                    <a:pt x="4527804" y="1933288"/>
                  </a:lnTo>
                  <a:lnTo>
                    <a:pt x="4527845" y="1933265"/>
                  </a:lnTo>
                  <a:lnTo>
                    <a:pt x="4614283" y="1769969"/>
                  </a:lnTo>
                  <a:cubicBezTo>
                    <a:pt x="4706039" y="1788923"/>
                    <a:pt x="4838235" y="1816547"/>
                    <a:pt x="4846797" y="1819239"/>
                  </a:cubicBezTo>
                  <a:cubicBezTo>
                    <a:pt x="4851428" y="1820800"/>
                    <a:pt x="4856705" y="1822523"/>
                    <a:pt x="4983408" y="1791561"/>
                  </a:cubicBezTo>
                  <a:cubicBezTo>
                    <a:pt x="5027994" y="1780630"/>
                    <a:pt x="5072256" y="1769430"/>
                    <a:pt x="5093257" y="1764045"/>
                  </a:cubicBezTo>
                  <a:lnTo>
                    <a:pt x="5104404" y="1894034"/>
                  </a:lnTo>
                  <a:lnTo>
                    <a:pt x="5411388" y="1774222"/>
                  </a:lnTo>
                  <a:lnTo>
                    <a:pt x="5413924" y="1787802"/>
                  </a:lnTo>
                  <a:lnTo>
                    <a:pt x="5411388" y="1774169"/>
                  </a:lnTo>
                  <a:lnTo>
                    <a:pt x="5104404" y="1893980"/>
                  </a:lnTo>
                  <a:close/>
                  <a:moveTo>
                    <a:pt x="4602599" y="1745091"/>
                  </a:moveTo>
                  <a:lnTo>
                    <a:pt x="4602588" y="1745111"/>
                  </a:lnTo>
                  <a:lnTo>
                    <a:pt x="4610191" y="1746653"/>
                  </a:lnTo>
                  <a:lnTo>
                    <a:pt x="4610189" y="1746641"/>
                  </a:lnTo>
                  <a:close/>
                  <a:moveTo>
                    <a:pt x="2206221" y="1740568"/>
                  </a:moveTo>
                  <a:lnTo>
                    <a:pt x="2206188" y="1740676"/>
                  </a:lnTo>
                  <a:lnTo>
                    <a:pt x="2217606" y="1757279"/>
                  </a:lnTo>
                  <a:lnTo>
                    <a:pt x="2242254" y="1798466"/>
                  </a:lnTo>
                  <a:lnTo>
                    <a:pt x="2259226" y="1828334"/>
                  </a:lnTo>
                  <a:lnTo>
                    <a:pt x="2281952" y="1869116"/>
                  </a:lnTo>
                  <a:lnTo>
                    <a:pt x="2297979" y="1898824"/>
                  </a:lnTo>
                  <a:lnTo>
                    <a:pt x="2327389" y="1953741"/>
                  </a:lnTo>
                  <a:lnTo>
                    <a:pt x="2328841" y="1956531"/>
                  </a:lnTo>
                  <a:lnTo>
                    <a:pt x="2370832" y="2037374"/>
                  </a:lnTo>
                  <a:lnTo>
                    <a:pt x="2373686" y="2042975"/>
                  </a:lnTo>
                  <a:lnTo>
                    <a:pt x="3291302" y="2093969"/>
                  </a:lnTo>
                  <a:lnTo>
                    <a:pt x="3227439" y="2516187"/>
                  </a:lnTo>
                  <a:lnTo>
                    <a:pt x="2865155" y="3193640"/>
                  </a:lnTo>
                  <a:lnTo>
                    <a:pt x="2865261" y="3193644"/>
                  </a:lnTo>
                  <a:lnTo>
                    <a:pt x="3227547" y="2516188"/>
                  </a:lnTo>
                  <a:lnTo>
                    <a:pt x="3291411" y="2093970"/>
                  </a:lnTo>
                  <a:lnTo>
                    <a:pt x="2373795" y="2042976"/>
                  </a:lnTo>
                  <a:lnTo>
                    <a:pt x="2370941" y="2037376"/>
                  </a:lnTo>
                  <a:lnTo>
                    <a:pt x="2328841" y="1956531"/>
                  </a:lnTo>
                  <a:lnTo>
                    <a:pt x="2327512" y="1953972"/>
                  </a:lnTo>
                  <a:lnTo>
                    <a:pt x="2327389" y="1953741"/>
                  </a:lnTo>
                  <a:lnTo>
                    <a:pt x="2321381" y="1942204"/>
                  </a:lnTo>
                  <a:lnTo>
                    <a:pt x="2297979" y="1898824"/>
                  </a:lnTo>
                  <a:lnTo>
                    <a:pt x="2284948" y="1874492"/>
                  </a:lnTo>
                  <a:lnTo>
                    <a:pt x="2281952" y="1869116"/>
                  </a:lnTo>
                  <a:lnTo>
                    <a:pt x="2273557" y="1853554"/>
                  </a:lnTo>
                  <a:lnTo>
                    <a:pt x="2259226" y="1828334"/>
                  </a:lnTo>
                  <a:lnTo>
                    <a:pt x="2247020" y="1806430"/>
                  </a:lnTo>
                  <a:lnTo>
                    <a:pt x="2242254" y="1798466"/>
                  </a:lnTo>
                  <a:lnTo>
                    <a:pt x="2233246" y="1782613"/>
                  </a:lnTo>
                  <a:cubicBezTo>
                    <a:pt x="2221702" y="1763161"/>
                    <a:pt x="2212373" y="1748524"/>
                    <a:pt x="2206221" y="1740568"/>
                  </a:cubicBezTo>
                  <a:close/>
                  <a:moveTo>
                    <a:pt x="69726" y="1721310"/>
                  </a:moveTo>
                  <a:lnTo>
                    <a:pt x="1067506" y="2115562"/>
                  </a:lnTo>
                  <a:lnTo>
                    <a:pt x="759514" y="2284473"/>
                  </a:lnTo>
                  <a:lnTo>
                    <a:pt x="759552" y="2284482"/>
                  </a:lnTo>
                  <a:lnTo>
                    <a:pt x="1067560" y="2115562"/>
                  </a:lnTo>
                  <a:close/>
                  <a:moveTo>
                    <a:pt x="41325" y="1721031"/>
                  </a:moveTo>
                  <a:lnTo>
                    <a:pt x="34442" y="1734544"/>
                  </a:lnTo>
                  <a:cubicBezTo>
                    <a:pt x="31965" y="1740029"/>
                    <a:pt x="30673" y="1743664"/>
                    <a:pt x="30026" y="1746060"/>
                  </a:cubicBezTo>
                  <a:lnTo>
                    <a:pt x="30027" y="1746061"/>
                  </a:lnTo>
                  <a:lnTo>
                    <a:pt x="34442" y="1734544"/>
                  </a:lnTo>
                  <a:close/>
                  <a:moveTo>
                    <a:pt x="5064079" y="1641896"/>
                  </a:moveTo>
                  <a:lnTo>
                    <a:pt x="5062133" y="1647735"/>
                  </a:lnTo>
                  <a:lnTo>
                    <a:pt x="5062133" y="1647735"/>
                  </a:lnTo>
                  <a:close/>
                  <a:moveTo>
                    <a:pt x="5190721" y="1630181"/>
                  </a:moveTo>
                  <a:lnTo>
                    <a:pt x="5190692" y="1630250"/>
                  </a:lnTo>
                  <a:lnTo>
                    <a:pt x="5388771" y="1653335"/>
                  </a:lnTo>
                  <a:lnTo>
                    <a:pt x="5407241" y="1752306"/>
                  </a:lnTo>
                  <a:lnTo>
                    <a:pt x="5123896" y="1862846"/>
                  </a:lnTo>
                  <a:lnTo>
                    <a:pt x="5123897" y="1862856"/>
                  </a:lnTo>
                  <a:lnTo>
                    <a:pt x="5407403" y="1752253"/>
                  </a:lnTo>
                  <a:lnTo>
                    <a:pt x="5388933" y="1653282"/>
                  </a:lnTo>
                  <a:close/>
                  <a:moveTo>
                    <a:pt x="5176424" y="1607268"/>
                  </a:moveTo>
                  <a:lnTo>
                    <a:pt x="5148127" y="1674443"/>
                  </a:lnTo>
                  <a:lnTo>
                    <a:pt x="5062910" y="1647976"/>
                  </a:lnTo>
                  <a:lnTo>
                    <a:pt x="5148129" y="1674498"/>
                  </a:lnTo>
                  <a:close/>
                  <a:moveTo>
                    <a:pt x="4876735" y="1605485"/>
                  </a:moveTo>
                  <a:lnTo>
                    <a:pt x="4876574" y="1605518"/>
                  </a:lnTo>
                  <a:lnTo>
                    <a:pt x="4861227" y="1789676"/>
                  </a:lnTo>
                  <a:lnTo>
                    <a:pt x="4883143" y="1791507"/>
                  </a:lnTo>
                  <a:lnTo>
                    <a:pt x="4883149" y="1791441"/>
                  </a:lnTo>
                  <a:lnTo>
                    <a:pt x="4861390" y="1789623"/>
                  </a:lnTo>
                  <a:close/>
                  <a:moveTo>
                    <a:pt x="5057448" y="1592434"/>
                  </a:moveTo>
                  <a:lnTo>
                    <a:pt x="4897252" y="1623881"/>
                  </a:lnTo>
                  <a:lnTo>
                    <a:pt x="4897250" y="1623902"/>
                  </a:lnTo>
                  <a:lnTo>
                    <a:pt x="5057286" y="1592486"/>
                  </a:lnTo>
                  <a:lnTo>
                    <a:pt x="5034078" y="1662165"/>
                  </a:lnTo>
                  <a:lnTo>
                    <a:pt x="5160566" y="1701420"/>
                  </a:lnTo>
                  <a:lnTo>
                    <a:pt x="5160605" y="1701329"/>
                  </a:lnTo>
                  <a:lnTo>
                    <a:pt x="5034241" y="1662112"/>
                  </a:lnTo>
                  <a:close/>
                  <a:moveTo>
                    <a:pt x="5090187" y="1563571"/>
                  </a:moveTo>
                  <a:lnTo>
                    <a:pt x="4973987" y="1586367"/>
                  </a:lnTo>
                  <a:lnTo>
                    <a:pt x="5090187" y="1563572"/>
                  </a:lnTo>
                  <a:close/>
                  <a:moveTo>
                    <a:pt x="3674736" y="1476661"/>
                  </a:moveTo>
                  <a:lnTo>
                    <a:pt x="3690996" y="1488151"/>
                  </a:lnTo>
                  <a:cubicBezTo>
                    <a:pt x="3693807" y="1491002"/>
                    <a:pt x="3694607" y="1492991"/>
                    <a:pt x="3695213" y="1494485"/>
                  </a:cubicBezTo>
                  <a:cubicBezTo>
                    <a:pt x="3696721" y="1498254"/>
                    <a:pt x="3696614" y="1502239"/>
                    <a:pt x="3694944" y="1505739"/>
                  </a:cubicBezTo>
                  <a:cubicBezTo>
                    <a:pt x="3694305" y="1507374"/>
                    <a:pt x="3693454" y="1510929"/>
                    <a:pt x="3692434" y="1516068"/>
                  </a:cubicBezTo>
                  <a:lnTo>
                    <a:pt x="3690999" y="1524125"/>
                  </a:lnTo>
                  <a:lnTo>
                    <a:pt x="3690814" y="1524975"/>
                  </a:lnTo>
                  <a:lnTo>
                    <a:pt x="3690481" y="1527033"/>
                  </a:lnTo>
                  <a:lnTo>
                    <a:pt x="3688902" y="1535900"/>
                  </a:lnTo>
                  <a:lnTo>
                    <a:pt x="3686568" y="1551262"/>
                  </a:lnTo>
                  <a:lnTo>
                    <a:pt x="3684628" y="1563274"/>
                  </a:lnTo>
                  <a:lnTo>
                    <a:pt x="3682083" y="1580776"/>
                  </a:lnTo>
                  <a:lnTo>
                    <a:pt x="3679766" y="1596021"/>
                  </a:lnTo>
                  <a:lnTo>
                    <a:pt x="3677720" y="1610775"/>
                  </a:lnTo>
                  <a:lnTo>
                    <a:pt x="3677266" y="1613899"/>
                  </a:lnTo>
                  <a:lnTo>
                    <a:pt x="3675095" y="1629712"/>
                  </a:lnTo>
                  <a:lnTo>
                    <a:pt x="3669509" y="1670005"/>
                  </a:lnTo>
                  <a:cubicBezTo>
                    <a:pt x="3666122" y="1695188"/>
                    <a:pt x="3662878" y="1719999"/>
                    <a:pt x="3660104" y="1741753"/>
                  </a:cubicBezTo>
                  <a:lnTo>
                    <a:pt x="3660160" y="1741797"/>
                  </a:lnTo>
                  <a:lnTo>
                    <a:pt x="3669555" y="1670058"/>
                  </a:lnTo>
                  <a:lnTo>
                    <a:pt x="3675095" y="1629712"/>
                  </a:lnTo>
                  <a:lnTo>
                    <a:pt x="3677720" y="1610775"/>
                  </a:lnTo>
                  <a:lnTo>
                    <a:pt x="3682083" y="1580776"/>
                  </a:lnTo>
                  <a:lnTo>
                    <a:pt x="3686568" y="1551262"/>
                  </a:lnTo>
                  <a:lnTo>
                    <a:pt x="3690481" y="1527033"/>
                  </a:lnTo>
                  <a:lnTo>
                    <a:pt x="3690999" y="1524125"/>
                  </a:lnTo>
                  <a:lnTo>
                    <a:pt x="3694998" y="1505792"/>
                  </a:lnTo>
                  <a:cubicBezTo>
                    <a:pt x="3696668" y="1502292"/>
                    <a:pt x="3696775" y="1498307"/>
                    <a:pt x="3695267" y="1494537"/>
                  </a:cubicBezTo>
                  <a:cubicBezTo>
                    <a:pt x="3694082" y="1491549"/>
                    <a:pt x="3692104" y="1486581"/>
                    <a:pt x="3674812" y="1476701"/>
                  </a:cubicBezTo>
                  <a:close/>
                  <a:moveTo>
                    <a:pt x="3552302" y="1449091"/>
                  </a:moveTo>
                  <a:lnTo>
                    <a:pt x="3314673" y="2086377"/>
                  </a:lnTo>
                  <a:lnTo>
                    <a:pt x="3255441" y="2477257"/>
                  </a:lnTo>
                  <a:lnTo>
                    <a:pt x="3255760" y="2476620"/>
                  </a:lnTo>
                  <a:lnTo>
                    <a:pt x="3314780" y="2086430"/>
                  </a:lnTo>
                  <a:lnTo>
                    <a:pt x="3552409" y="1449144"/>
                  </a:lnTo>
                  <a:lnTo>
                    <a:pt x="3578372" y="1458930"/>
                  </a:lnTo>
                  <a:close/>
                  <a:moveTo>
                    <a:pt x="5343839" y="1426062"/>
                  </a:moveTo>
                  <a:lnTo>
                    <a:pt x="5346556" y="1426476"/>
                  </a:lnTo>
                  <a:lnTo>
                    <a:pt x="5384626" y="1630665"/>
                  </a:lnTo>
                  <a:lnTo>
                    <a:pt x="5353077" y="1626987"/>
                  </a:lnTo>
                  <a:lnTo>
                    <a:pt x="5384627" y="1630665"/>
                  </a:lnTo>
                  <a:lnTo>
                    <a:pt x="5346556" y="1426475"/>
                  </a:lnTo>
                  <a:close/>
                  <a:moveTo>
                    <a:pt x="4297067" y="1346781"/>
                  </a:moveTo>
                  <a:lnTo>
                    <a:pt x="4304391" y="1654519"/>
                  </a:lnTo>
                  <a:lnTo>
                    <a:pt x="4297929" y="1657535"/>
                  </a:lnTo>
                  <a:lnTo>
                    <a:pt x="3936342" y="1827478"/>
                  </a:lnTo>
                  <a:lnTo>
                    <a:pt x="3866180" y="2132686"/>
                  </a:lnTo>
                  <a:lnTo>
                    <a:pt x="4023144" y="2212865"/>
                  </a:lnTo>
                  <a:lnTo>
                    <a:pt x="4023161" y="2212846"/>
                  </a:lnTo>
                  <a:lnTo>
                    <a:pt x="3866287" y="2132686"/>
                  </a:lnTo>
                  <a:lnTo>
                    <a:pt x="3936397" y="1827478"/>
                  </a:lnTo>
                  <a:lnTo>
                    <a:pt x="4297983" y="1657535"/>
                  </a:lnTo>
                  <a:lnTo>
                    <a:pt x="4304498" y="1654519"/>
                  </a:lnTo>
                  <a:close/>
                  <a:moveTo>
                    <a:pt x="4531412" y="1104252"/>
                  </a:moveTo>
                  <a:lnTo>
                    <a:pt x="4531443" y="1104448"/>
                  </a:lnTo>
                  <a:lnTo>
                    <a:pt x="4706092" y="1148459"/>
                  </a:lnTo>
                  <a:lnTo>
                    <a:pt x="5012162" y="1374350"/>
                  </a:lnTo>
                  <a:lnTo>
                    <a:pt x="5014370" y="1375965"/>
                  </a:lnTo>
                  <a:lnTo>
                    <a:pt x="5023846" y="1377419"/>
                  </a:lnTo>
                  <a:lnTo>
                    <a:pt x="4880089" y="1604794"/>
                  </a:lnTo>
                  <a:lnTo>
                    <a:pt x="4880237" y="1604765"/>
                  </a:lnTo>
                  <a:lnTo>
                    <a:pt x="5024009" y="1377367"/>
                  </a:lnTo>
                  <a:lnTo>
                    <a:pt x="5014532" y="1375912"/>
                  </a:lnTo>
                  <a:lnTo>
                    <a:pt x="5012325" y="1374297"/>
                  </a:lnTo>
                  <a:lnTo>
                    <a:pt x="4706255" y="1148406"/>
                  </a:lnTo>
                  <a:close/>
                  <a:moveTo>
                    <a:pt x="4474119" y="1089874"/>
                  </a:moveTo>
                  <a:lnTo>
                    <a:pt x="4474119" y="1089874"/>
                  </a:lnTo>
                  <a:lnTo>
                    <a:pt x="4474781" y="1090041"/>
                  </a:lnTo>
                  <a:close/>
                  <a:moveTo>
                    <a:pt x="3873233" y="938348"/>
                  </a:moveTo>
                  <a:lnTo>
                    <a:pt x="3562425" y="1429329"/>
                  </a:lnTo>
                  <a:lnTo>
                    <a:pt x="3562496" y="1429356"/>
                  </a:lnTo>
                  <a:lnTo>
                    <a:pt x="3873395" y="938400"/>
                  </a:lnTo>
                  <a:lnTo>
                    <a:pt x="4451280" y="1084123"/>
                  </a:lnTo>
                  <a:lnTo>
                    <a:pt x="4451287" y="1084113"/>
                  </a:lnTo>
                  <a:close/>
                  <a:moveTo>
                    <a:pt x="2090771" y="716981"/>
                  </a:moveTo>
                  <a:lnTo>
                    <a:pt x="2090720" y="716983"/>
                  </a:lnTo>
                  <a:lnTo>
                    <a:pt x="2447781" y="1041897"/>
                  </a:lnTo>
                  <a:lnTo>
                    <a:pt x="2144296" y="1663513"/>
                  </a:lnTo>
                  <a:lnTo>
                    <a:pt x="2190228" y="1723606"/>
                  </a:lnTo>
                  <a:cubicBezTo>
                    <a:pt x="2185274" y="1731683"/>
                    <a:pt x="2180590" y="1745253"/>
                    <a:pt x="2175098" y="1766254"/>
                  </a:cubicBezTo>
                  <a:cubicBezTo>
                    <a:pt x="2168582" y="1791238"/>
                    <a:pt x="2161743" y="1824786"/>
                    <a:pt x="2156304" y="1858333"/>
                  </a:cubicBezTo>
                  <a:cubicBezTo>
                    <a:pt x="2152589" y="1881164"/>
                    <a:pt x="2149842" y="1902164"/>
                    <a:pt x="2148605" y="1917404"/>
                  </a:cubicBezTo>
                  <a:cubicBezTo>
                    <a:pt x="2148066" y="1924027"/>
                    <a:pt x="2147742" y="1929680"/>
                    <a:pt x="2147796" y="1934419"/>
                  </a:cubicBezTo>
                  <a:lnTo>
                    <a:pt x="2122301" y="1934795"/>
                  </a:lnTo>
                  <a:lnTo>
                    <a:pt x="2121123" y="1934812"/>
                  </a:lnTo>
                  <a:lnTo>
                    <a:pt x="2121103" y="1934813"/>
                  </a:lnTo>
                  <a:lnTo>
                    <a:pt x="2121087" y="1934813"/>
                  </a:lnTo>
                  <a:lnTo>
                    <a:pt x="2113830" y="1934847"/>
                  </a:lnTo>
                  <a:lnTo>
                    <a:pt x="2121103" y="1934813"/>
                  </a:lnTo>
                  <a:lnTo>
                    <a:pt x="2122301" y="1934795"/>
                  </a:lnTo>
                  <a:lnTo>
                    <a:pt x="2147850" y="1934419"/>
                  </a:lnTo>
                  <a:cubicBezTo>
                    <a:pt x="2147796" y="1929680"/>
                    <a:pt x="2148120" y="1924026"/>
                    <a:pt x="2148658" y="1917404"/>
                  </a:cubicBezTo>
                  <a:cubicBezTo>
                    <a:pt x="2149951" y="1902110"/>
                    <a:pt x="2152643" y="1881164"/>
                    <a:pt x="2156358" y="1858333"/>
                  </a:cubicBezTo>
                  <a:cubicBezTo>
                    <a:pt x="2161797" y="1824732"/>
                    <a:pt x="2168635" y="1791185"/>
                    <a:pt x="2175151" y="1766253"/>
                  </a:cubicBezTo>
                  <a:cubicBezTo>
                    <a:pt x="2180643" y="1745306"/>
                    <a:pt x="2185328" y="1731737"/>
                    <a:pt x="2190282" y="1723606"/>
                  </a:cubicBezTo>
                  <a:lnTo>
                    <a:pt x="2144350" y="1663513"/>
                  </a:lnTo>
                  <a:lnTo>
                    <a:pt x="2447835" y="1041897"/>
                  </a:lnTo>
                  <a:close/>
                  <a:moveTo>
                    <a:pt x="3270571" y="675358"/>
                  </a:moveTo>
                  <a:cubicBezTo>
                    <a:pt x="3255279" y="693826"/>
                    <a:pt x="3209185" y="749451"/>
                    <a:pt x="3162607" y="804213"/>
                  </a:cubicBezTo>
                  <a:cubicBezTo>
                    <a:pt x="3129275" y="843361"/>
                    <a:pt x="3102244" y="874431"/>
                    <a:pt x="3082267" y="896562"/>
                  </a:cubicBezTo>
                  <a:cubicBezTo>
                    <a:pt x="3070313" y="909809"/>
                    <a:pt x="3060727" y="919986"/>
                    <a:pt x="3053782" y="926825"/>
                  </a:cubicBezTo>
                  <a:lnTo>
                    <a:pt x="3033222" y="940495"/>
                  </a:lnTo>
                  <a:lnTo>
                    <a:pt x="3033265" y="940503"/>
                  </a:lnTo>
                  <a:cubicBezTo>
                    <a:pt x="3039188" y="940503"/>
                    <a:pt x="3044842" y="935709"/>
                    <a:pt x="3053835" y="926823"/>
                  </a:cubicBezTo>
                  <a:cubicBezTo>
                    <a:pt x="3060781" y="919986"/>
                    <a:pt x="3070366" y="909808"/>
                    <a:pt x="3082320" y="896562"/>
                  </a:cubicBezTo>
                  <a:cubicBezTo>
                    <a:pt x="3102351" y="874431"/>
                    <a:pt x="3129329" y="843361"/>
                    <a:pt x="3162660" y="804213"/>
                  </a:cubicBezTo>
                  <a:cubicBezTo>
                    <a:pt x="3197594" y="763142"/>
                    <a:pt x="3232255" y="721585"/>
                    <a:pt x="3253854" y="695581"/>
                  </a:cubicBezTo>
                  <a:lnTo>
                    <a:pt x="3270609" y="675375"/>
                  </a:lnTo>
                  <a:close/>
                  <a:moveTo>
                    <a:pt x="1561289" y="478813"/>
                  </a:moveTo>
                  <a:lnTo>
                    <a:pt x="1561236" y="478816"/>
                  </a:lnTo>
                  <a:lnTo>
                    <a:pt x="1615514" y="887839"/>
                  </a:lnTo>
                  <a:lnTo>
                    <a:pt x="1726116" y="969741"/>
                  </a:lnTo>
                  <a:lnTo>
                    <a:pt x="1726138" y="969717"/>
                  </a:lnTo>
                  <a:lnTo>
                    <a:pt x="1615567" y="887839"/>
                  </a:lnTo>
                  <a:close/>
                  <a:moveTo>
                    <a:pt x="2649548" y="474343"/>
                  </a:moveTo>
                  <a:cubicBezTo>
                    <a:pt x="2609082" y="480795"/>
                    <a:pt x="2566645" y="487601"/>
                    <a:pt x="2524075" y="494487"/>
                  </a:cubicBezTo>
                  <a:lnTo>
                    <a:pt x="2498293" y="498697"/>
                  </a:lnTo>
                  <a:lnTo>
                    <a:pt x="2481575" y="501388"/>
                  </a:lnTo>
                  <a:lnTo>
                    <a:pt x="2448809" y="506780"/>
                  </a:lnTo>
                  <a:lnTo>
                    <a:pt x="2397808" y="515110"/>
                  </a:lnTo>
                  <a:lnTo>
                    <a:pt x="2370123" y="519726"/>
                  </a:lnTo>
                  <a:lnTo>
                    <a:pt x="2357484" y="521806"/>
                  </a:lnTo>
                  <a:lnTo>
                    <a:pt x="2348126" y="523395"/>
                  </a:lnTo>
                  <a:lnTo>
                    <a:pt x="2318635" y="528313"/>
                  </a:lnTo>
                  <a:cubicBezTo>
                    <a:pt x="2293365" y="532574"/>
                    <a:pt x="2269398" y="536666"/>
                    <a:pt x="2247279" y="540511"/>
                  </a:cubicBezTo>
                  <a:lnTo>
                    <a:pt x="2242764" y="541313"/>
                  </a:lnTo>
                  <a:lnTo>
                    <a:pt x="2200888" y="548707"/>
                  </a:lnTo>
                  <a:lnTo>
                    <a:pt x="2194138" y="549951"/>
                  </a:lnTo>
                  <a:lnTo>
                    <a:pt x="2187008" y="551219"/>
                  </a:lnTo>
                  <a:lnTo>
                    <a:pt x="2178763" y="552785"/>
                  </a:lnTo>
                  <a:lnTo>
                    <a:pt x="2162085" y="555859"/>
                  </a:lnTo>
                  <a:lnTo>
                    <a:pt x="2149950" y="558262"/>
                  </a:lnTo>
                  <a:lnTo>
                    <a:pt x="2141091" y="559947"/>
                  </a:lnTo>
                  <a:lnTo>
                    <a:pt x="2138078" y="560613"/>
                  </a:lnTo>
                  <a:lnTo>
                    <a:pt x="2132279" y="561761"/>
                  </a:lnTo>
                  <a:lnTo>
                    <a:pt x="2114314" y="565872"/>
                  </a:lnTo>
                  <a:lnTo>
                    <a:pt x="2112795" y="566208"/>
                  </a:lnTo>
                  <a:lnTo>
                    <a:pt x="2106011" y="701258"/>
                  </a:lnTo>
                  <a:lnTo>
                    <a:pt x="2474704" y="1036781"/>
                  </a:lnTo>
                  <a:lnTo>
                    <a:pt x="2169928" y="1660981"/>
                  </a:lnTo>
                  <a:lnTo>
                    <a:pt x="2211444" y="1715260"/>
                  </a:lnTo>
                  <a:cubicBezTo>
                    <a:pt x="2218067" y="1719029"/>
                    <a:pt x="2227652" y="1730876"/>
                    <a:pt x="2249353" y="1766954"/>
                  </a:cubicBezTo>
                  <a:cubicBezTo>
                    <a:pt x="2264807" y="1792639"/>
                    <a:pt x="2284945" y="1828394"/>
                    <a:pt x="2309231" y="1873195"/>
                  </a:cubicBezTo>
                  <a:cubicBezTo>
                    <a:pt x="2344071" y="1937543"/>
                    <a:pt x="2377671" y="2002537"/>
                    <a:pt x="2387526" y="2021706"/>
                  </a:cubicBezTo>
                  <a:lnTo>
                    <a:pt x="3296526" y="2072215"/>
                  </a:lnTo>
                  <a:lnTo>
                    <a:pt x="3296527" y="2072212"/>
                  </a:lnTo>
                  <a:lnTo>
                    <a:pt x="2387579" y="2021706"/>
                  </a:lnTo>
                  <a:cubicBezTo>
                    <a:pt x="2377725" y="2002536"/>
                    <a:pt x="2344125" y="1937542"/>
                    <a:pt x="2309285" y="1873194"/>
                  </a:cubicBezTo>
                  <a:cubicBezTo>
                    <a:pt x="2284946" y="1828340"/>
                    <a:pt x="2264807" y="1792639"/>
                    <a:pt x="2249407" y="1766953"/>
                  </a:cubicBezTo>
                  <a:cubicBezTo>
                    <a:pt x="2227706" y="1730876"/>
                    <a:pt x="2218067" y="1719029"/>
                    <a:pt x="2211497" y="1715260"/>
                  </a:cubicBezTo>
                  <a:lnTo>
                    <a:pt x="2169982" y="1660982"/>
                  </a:lnTo>
                  <a:lnTo>
                    <a:pt x="2474758" y="1036781"/>
                  </a:lnTo>
                  <a:lnTo>
                    <a:pt x="2106064" y="701257"/>
                  </a:lnTo>
                  <a:lnTo>
                    <a:pt x="2112849" y="566208"/>
                  </a:lnTo>
                  <a:lnTo>
                    <a:pt x="2114314" y="565872"/>
                  </a:lnTo>
                  <a:lnTo>
                    <a:pt x="2138078" y="560613"/>
                  </a:lnTo>
                  <a:lnTo>
                    <a:pt x="2149950" y="558262"/>
                  </a:lnTo>
                  <a:lnTo>
                    <a:pt x="2178763" y="552785"/>
                  </a:lnTo>
                  <a:lnTo>
                    <a:pt x="2194138" y="549951"/>
                  </a:lnTo>
                  <a:lnTo>
                    <a:pt x="2242764" y="541313"/>
                  </a:lnTo>
                  <a:lnTo>
                    <a:pt x="2247309" y="540511"/>
                  </a:lnTo>
                  <a:lnTo>
                    <a:pt x="2348126" y="523395"/>
                  </a:lnTo>
                  <a:lnTo>
                    <a:pt x="2370123" y="519726"/>
                  </a:lnTo>
                  <a:lnTo>
                    <a:pt x="2448809" y="506780"/>
                  </a:lnTo>
                  <a:lnTo>
                    <a:pt x="2498293" y="498697"/>
                  </a:lnTo>
                  <a:lnTo>
                    <a:pt x="2649554" y="474351"/>
                  </a:lnTo>
                  <a:close/>
                  <a:moveTo>
                    <a:pt x="863694" y="463035"/>
                  </a:moveTo>
                  <a:lnTo>
                    <a:pt x="863667" y="463055"/>
                  </a:lnTo>
                  <a:lnTo>
                    <a:pt x="881266" y="476150"/>
                  </a:lnTo>
                  <a:lnTo>
                    <a:pt x="914684" y="501415"/>
                  </a:lnTo>
                  <a:lnTo>
                    <a:pt x="960931" y="537093"/>
                  </a:lnTo>
                  <a:lnTo>
                    <a:pt x="973489" y="546822"/>
                  </a:lnTo>
                  <a:cubicBezTo>
                    <a:pt x="1075530" y="627108"/>
                    <a:pt x="1091846" y="649025"/>
                    <a:pt x="1094484" y="654087"/>
                  </a:cubicBezTo>
                  <a:cubicBezTo>
                    <a:pt x="1094216" y="656941"/>
                    <a:pt x="1094969" y="659795"/>
                    <a:pt x="1096692" y="662163"/>
                  </a:cubicBezTo>
                  <a:cubicBezTo>
                    <a:pt x="1098039" y="664048"/>
                    <a:pt x="1101269" y="667280"/>
                    <a:pt x="1107408" y="667280"/>
                  </a:cubicBezTo>
                  <a:lnTo>
                    <a:pt x="1107447" y="667274"/>
                  </a:lnTo>
                  <a:lnTo>
                    <a:pt x="1096746" y="662164"/>
                  </a:lnTo>
                  <a:cubicBezTo>
                    <a:pt x="1095022" y="659849"/>
                    <a:pt x="1094269" y="656995"/>
                    <a:pt x="1094538" y="654087"/>
                  </a:cubicBezTo>
                  <a:cubicBezTo>
                    <a:pt x="1091900" y="649025"/>
                    <a:pt x="1075584" y="627110"/>
                    <a:pt x="973543" y="546823"/>
                  </a:cubicBezTo>
                  <a:lnTo>
                    <a:pt x="960931" y="537093"/>
                  </a:lnTo>
                  <a:lnTo>
                    <a:pt x="922570" y="507377"/>
                  </a:lnTo>
                  <a:lnTo>
                    <a:pt x="914684" y="501415"/>
                  </a:lnTo>
                  <a:lnTo>
                    <a:pt x="907331" y="495742"/>
                  </a:lnTo>
                  <a:cubicBezTo>
                    <a:pt x="887804" y="480940"/>
                    <a:pt x="872040" y="469202"/>
                    <a:pt x="863694" y="463035"/>
                  </a:cubicBezTo>
                  <a:close/>
                  <a:moveTo>
                    <a:pt x="1580412" y="456736"/>
                  </a:moveTo>
                  <a:lnTo>
                    <a:pt x="1636029" y="875669"/>
                  </a:lnTo>
                  <a:lnTo>
                    <a:pt x="1723316" y="940340"/>
                  </a:lnTo>
                  <a:lnTo>
                    <a:pt x="1723330" y="940325"/>
                  </a:lnTo>
                  <a:lnTo>
                    <a:pt x="1636136" y="875724"/>
                  </a:lnTo>
                  <a:lnTo>
                    <a:pt x="1580512" y="456736"/>
                  </a:lnTo>
                  <a:close/>
                  <a:moveTo>
                    <a:pt x="1318491" y="188090"/>
                  </a:moveTo>
                  <a:lnTo>
                    <a:pt x="1476586" y="464813"/>
                  </a:lnTo>
                  <a:lnTo>
                    <a:pt x="1476676" y="464795"/>
                  </a:lnTo>
                  <a:lnTo>
                    <a:pt x="1318552" y="188106"/>
                  </a:lnTo>
                  <a:close/>
                  <a:moveTo>
                    <a:pt x="3140853" y="147813"/>
                  </a:moveTo>
                  <a:lnTo>
                    <a:pt x="2929016" y="430296"/>
                  </a:lnTo>
                  <a:lnTo>
                    <a:pt x="2924601" y="430997"/>
                  </a:lnTo>
                  <a:cubicBezTo>
                    <a:pt x="2921747" y="431427"/>
                    <a:pt x="2812383" y="448390"/>
                    <a:pt x="2674480" y="470304"/>
                  </a:cubicBezTo>
                  <a:lnTo>
                    <a:pt x="2674588" y="470441"/>
                  </a:lnTo>
                  <a:lnTo>
                    <a:pt x="2771315" y="455099"/>
                  </a:lnTo>
                  <a:cubicBezTo>
                    <a:pt x="2860408" y="441025"/>
                    <a:pt x="2922461" y="431373"/>
                    <a:pt x="2924602" y="431050"/>
                  </a:cubicBezTo>
                  <a:lnTo>
                    <a:pt x="2929017" y="430349"/>
                  </a:lnTo>
                  <a:lnTo>
                    <a:pt x="3140853" y="147866"/>
                  </a:lnTo>
                  <a:lnTo>
                    <a:pt x="3321176" y="508404"/>
                  </a:lnTo>
                  <a:lnTo>
                    <a:pt x="3321188" y="508376"/>
                  </a:lnTo>
                  <a:close/>
                  <a:moveTo>
                    <a:pt x="1907152" y="49755"/>
                  </a:moveTo>
                  <a:cubicBezTo>
                    <a:pt x="1823795" y="98703"/>
                    <a:pt x="1570119" y="239676"/>
                    <a:pt x="1557843" y="246515"/>
                  </a:cubicBezTo>
                  <a:lnTo>
                    <a:pt x="1554037" y="248660"/>
                  </a:lnTo>
                  <a:lnTo>
                    <a:pt x="1554072" y="248669"/>
                  </a:lnTo>
                  <a:lnTo>
                    <a:pt x="1557895" y="246515"/>
                  </a:lnTo>
                  <a:cubicBezTo>
                    <a:pt x="1568591" y="240578"/>
                    <a:pt x="1764190" y="131862"/>
                    <a:pt x="1868764" y="71985"/>
                  </a:cubicBezTo>
                  <a:lnTo>
                    <a:pt x="1907141" y="49792"/>
                  </a:lnTo>
                  <a:close/>
                  <a:moveTo>
                    <a:pt x="1916252" y="45340"/>
                  </a:moveTo>
                  <a:lnTo>
                    <a:pt x="1906572" y="51972"/>
                  </a:lnTo>
                  <a:lnTo>
                    <a:pt x="1906559" y="52017"/>
                  </a:lnTo>
                  <a:lnTo>
                    <a:pt x="1916261" y="45371"/>
                  </a:lnTo>
                  <a:close/>
                  <a:moveTo>
                    <a:pt x="1943553" y="0"/>
                  </a:moveTo>
                  <a:lnTo>
                    <a:pt x="1937737" y="21216"/>
                  </a:lnTo>
                  <a:cubicBezTo>
                    <a:pt x="1938922" y="25417"/>
                    <a:pt x="1937629" y="28647"/>
                    <a:pt x="1935798" y="30963"/>
                  </a:cubicBezTo>
                  <a:cubicBezTo>
                    <a:pt x="1938114" y="57025"/>
                    <a:pt x="1987870" y="188951"/>
                    <a:pt x="2024540" y="286363"/>
                  </a:cubicBezTo>
                  <a:cubicBezTo>
                    <a:pt x="2082210" y="439342"/>
                    <a:pt x="2108272" y="511660"/>
                    <a:pt x="2114304" y="543215"/>
                  </a:cubicBezTo>
                  <a:cubicBezTo>
                    <a:pt x="2224852" y="517637"/>
                    <a:pt x="2851745" y="419957"/>
                    <a:pt x="2916793" y="409888"/>
                  </a:cubicBezTo>
                  <a:lnTo>
                    <a:pt x="3144622" y="106080"/>
                  </a:lnTo>
                  <a:lnTo>
                    <a:pt x="3345366" y="507622"/>
                  </a:lnTo>
                  <a:lnTo>
                    <a:pt x="3328889" y="546123"/>
                  </a:lnTo>
                  <a:lnTo>
                    <a:pt x="3337989" y="564323"/>
                  </a:lnTo>
                  <a:lnTo>
                    <a:pt x="3295934" y="662433"/>
                  </a:lnTo>
                  <a:lnTo>
                    <a:pt x="3871834" y="915248"/>
                  </a:lnTo>
                  <a:lnTo>
                    <a:pt x="4464157" y="1064620"/>
                  </a:lnTo>
                  <a:lnTo>
                    <a:pt x="4527912" y="1080720"/>
                  </a:lnTo>
                  <a:lnTo>
                    <a:pt x="4715786" y="1128107"/>
                  </a:lnTo>
                  <a:lnTo>
                    <a:pt x="5023147" y="1354966"/>
                  </a:lnTo>
                  <a:lnTo>
                    <a:pt x="5035586" y="1356851"/>
                  </a:lnTo>
                  <a:lnTo>
                    <a:pt x="5365295" y="1407036"/>
                  </a:lnTo>
                  <a:lnTo>
                    <a:pt x="5407297" y="1632550"/>
                  </a:lnTo>
                  <a:lnTo>
                    <a:pt x="5448166" y="1851709"/>
                  </a:lnTo>
                  <a:lnTo>
                    <a:pt x="5445636" y="1855587"/>
                  </a:lnTo>
                  <a:cubicBezTo>
                    <a:pt x="5445474" y="1855802"/>
                    <a:pt x="5441275" y="1861725"/>
                    <a:pt x="5434113" y="1871794"/>
                  </a:cubicBezTo>
                  <a:lnTo>
                    <a:pt x="5440951" y="1908465"/>
                  </a:lnTo>
                  <a:lnTo>
                    <a:pt x="5438259" y="1912234"/>
                  </a:lnTo>
                  <a:cubicBezTo>
                    <a:pt x="5437721" y="1912988"/>
                    <a:pt x="5401589" y="1963874"/>
                    <a:pt x="5353125" y="2031291"/>
                  </a:cubicBezTo>
                  <a:cubicBezTo>
                    <a:pt x="5328948" y="2064946"/>
                    <a:pt x="5301648" y="2102692"/>
                    <a:pt x="5274185" y="2140440"/>
                  </a:cubicBezTo>
                  <a:cubicBezTo>
                    <a:pt x="5242954" y="2183356"/>
                    <a:pt x="5217161" y="2218411"/>
                    <a:pt x="5195783" y="2247112"/>
                  </a:cubicBezTo>
                  <a:cubicBezTo>
                    <a:pt x="5102787" y="2372039"/>
                    <a:pt x="5093741" y="2376184"/>
                    <a:pt x="5088519" y="2377961"/>
                  </a:cubicBezTo>
                  <a:cubicBezTo>
                    <a:pt x="5073388" y="2385069"/>
                    <a:pt x="4979315" y="2485603"/>
                    <a:pt x="4897360" y="2577682"/>
                  </a:cubicBezTo>
                  <a:lnTo>
                    <a:pt x="4784603" y="3303654"/>
                  </a:lnTo>
                  <a:lnTo>
                    <a:pt x="4780349" y="3331116"/>
                  </a:lnTo>
                  <a:lnTo>
                    <a:pt x="4779433" y="3332787"/>
                  </a:lnTo>
                  <a:lnTo>
                    <a:pt x="4439656" y="3960649"/>
                  </a:lnTo>
                  <a:lnTo>
                    <a:pt x="4046353" y="4011642"/>
                  </a:lnTo>
                  <a:lnTo>
                    <a:pt x="4039999" y="4012450"/>
                  </a:lnTo>
                  <a:lnTo>
                    <a:pt x="3598880" y="4214916"/>
                  </a:lnTo>
                  <a:lnTo>
                    <a:pt x="3594303" y="4229348"/>
                  </a:lnTo>
                  <a:lnTo>
                    <a:pt x="3596187" y="4230156"/>
                  </a:lnTo>
                  <a:lnTo>
                    <a:pt x="3549879" y="4369082"/>
                  </a:lnTo>
                  <a:lnTo>
                    <a:pt x="3519831" y="4609188"/>
                  </a:lnTo>
                  <a:lnTo>
                    <a:pt x="3519455" y="4609619"/>
                  </a:lnTo>
                  <a:lnTo>
                    <a:pt x="3512401" y="4665889"/>
                  </a:lnTo>
                  <a:lnTo>
                    <a:pt x="3361897" y="4845041"/>
                  </a:lnTo>
                  <a:lnTo>
                    <a:pt x="3356405" y="4851556"/>
                  </a:lnTo>
                  <a:lnTo>
                    <a:pt x="3026427" y="5254874"/>
                  </a:lnTo>
                  <a:lnTo>
                    <a:pt x="3026104" y="5255198"/>
                  </a:lnTo>
                  <a:lnTo>
                    <a:pt x="2803928" y="5485557"/>
                  </a:lnTo>
                  <a:lnTo>
                    <a:pt x="2813352" y="5426809"/>
                  </a:lnTo>
                  <a:lnTo>
                    <a:pt x="2811359" y="5428856"/>
                  </a:lnTo>
                  <a:lnTo>
                    <a:pt x="2836129" y="5273829"/>
                  </a:lnTo>
                  <a:cubicBezTo>
                    <a:pt x="2644270" y="5148525"/>
                    <a:pt x="2288231" y="4916820"/>
                    <a:pt x="2265776" y="4905619"/>
                  </a:cubicBezTo>
                  <a:cubicBezTo>
                    <a:pt x="2261900" y="4903680"/>
                    <a:pt x="2259206" y="4899911"/>
                    <a:pt x="2258722" y="4895496"/>
                  </a:cubicBezTo>
                  <a:cubicBezTo>
                    <a:pt x="2258130" y="4890541"/>
                    <a:pt x="2257483" y="4884457"/>
                    <a:pt x="2284408" y="4855488"/>
                  </a:cubicBezTo>
                  <a:cubicBezTo>
                    <a:pt x="2278807" y="4852041"/>
                    <a:pt x="2274984" y="4849780"/>
                    <a:pt x="2273207" y="4848918"/>
                  </a:cubicBezTo>
                  <a:cubicBezTo>
                    <a:pt x="2269277" y="4846979"/>
                    <a:pt x="2266637" y="4843210"/>
                    <a:pt x="2266153" y="4838794"/>
                  </a:cubicBezTo>
                  <a:cubicBezTo>
                    <a:pt x="2264914" y="4828186"/>
                    <a:pt x="2263030" y="4812140"/>
                    <a:pt x="2540075" y="4571980"/>
                  </a:cubicBezTo>
                  <a:cubicBezTo>
                    <a:pt x="2561130" y="4553780"/>
                    <a:pt x="2582184" y="4535632"/>
                    <a:pt x="2602754" y="4517971"/>
                  </a:cubicBezTo>
                  <a:cubicBezTo>
                    <a:pt x="2662148" y="4466977"/>
                    <a:pt x="2717611" y="4420076"/>
                    <a:pt x="2756705" y="4387175"/>
                  </a:cubicBezTo>
                  <a:lnTo>
                    <a:pt x="2690741" y="4352013"/>
                  </a:lnTo>
                  <a:lnTo>
                    <a:pt x="2701726" y="4297196"/>
                  </a:lnTo>
                  <a:lnTo>
                    <a:pt x="2698172" y="4295311"/>
                  </a:lnTo>
                  <a:lnTo>
                    <a:pt x="2737104" y="4100652"/>
                  </a:lnTo>
                  <a:lnTo>
                    <a:pt x="2638347" y="4100652"/>
                  </a:lnTo>
                  <a:lnTo>
                    <a:pt x="2498290" y="3872123"/>
                  </a:lnTo>
                  <a:lnTo>
                    <a:pt x="2252260" y="3812460"/>
                  </a:lnTo>
                  <a:lnTo>
                    <a:pt x="2267069" y="3241784"/>
                  </a:lnTo>
                  <a:lnTo>
                    <a:pt x="2182689" y="3051917"/>
                  </a:lnTo>
                  <a:lnTo>
                    <a:pt x="1932029" y="3022409"/>
                  </a:lnTo>
                  <a:lnTo>
                    <a:pt x="1930306" y="3014816"/>
                  </a:lnTo>
                  <a:cubicBezTo>
                    <a:pt x="1930144" y="3014116"/>
                    <a:pt x="1913290" y="2939914"/>
                    <a:pt x="1893582" y="2863774"/>
                  </a:cubicBezTo>
                  <a:cubicBezTo>
                    <a:pt x="1859927" y="2733624"/>
                    <a:pt x="1846250" y="2706162"/>
                    <a:pt x="1841942" y="2700400"/>
                  </a:cubicBezTo>
                  <a:cubicBezTo>
                    <a:pt x="1823257" y="2696362"/>
                    <a:pt x="1752609" y="2669169"/>
                    <a:pt x="1565166" y="2595560"/>
                  </a:cubicBezTo>
                  <a:cubicBezTo>
                    <a:pt x="1428339" y="2541765"/>
                    <a:pt x="1240949" y="2468156"/>
                    <a:pt x="1222695" y="2466433"/>
                  </a:cubicBezTo>
                  <a:cubicBezTo>
                    <a:pt x="1219787" y="2466433"/>
                    <a:pt x="1215534" y="2465464"/>
                    <a:pt x="1211656" y="2461425"/>
                  </a:cubicBezTo>
                  <a:cubicBezTo>
                    <a:pt x="1206110" y="2455663"/>
                    <a:pt x="1193079" y="2442040"/>
                    <a:pt x="1193618" y="2269028"/>
                  </a:cubicBezTo>
                  <a:cubicBezTo>
                    <a:pt x="1193780" y="2209903"/>
                    <a:pt x="1195503" y="2151856"/>
                    <a:pt x="1196526" y="2122671"/>
                  </a:cubicBezTo>
                  <a:lnTo>
                    <a:pt x="755406" y="2364554"/>
                  </a:lnTo>
                  <a:lnTo>
                    <a:pt x="469692" y="2295037"/>
                  </a:lnTo>
                  <a:lnTo>
                    <a:pt x="481699" y="2239466"/>
                  </a:lnTo>
                  <a:lnTo>
                    <a:pt x="477068" y="2238334"/>
                  </a:lnTo>
                  <a:lnTo>
                    <a:pt x="519284" y="2042976"/>
                  </a:lnTo>
                  <a:lnTo>
                    <a:pt x="311649" y="2176948"/>
                  </a:lnTo>
                  <a:lnTo>
                    <a:pt x="305457" y="2169087"/>
                  </a:lnTo>
                  <a:cubicBezTo>
                    <a:pt x="304810" y="2168279"/>
                    <a:pt x="238632" y="2084224"/>
                    <a:pt x="169060" y="1999413"/>
                  </a:cubicBezTo>
                  <a:cubicBezTo>
                    <a:pt x="41226" y="1843632"/>
                    <a:pt x="15487" y="1823493"/>
                    <a:pt x="10533" y="1821125"/>
                  </a:cubicBezTo>
                  <a:cubicBezTo>
                    <a:pt x="6225" y="1819886"/>
                    <a:pt x="2833" y="1816708"/>
                    <a:pt x="1217" y="1812401"/>
                  </a:cubicBezTo>
                  <a:cubicBezTo>
                    <a:pt x="-614" y="1807447"/>
                    <a:pt x="-3091" y="1800500"/>
                    <a:pt x="16349" y="1763776"/>
                  </a:cubicBezTo>
                  <a:cubicBezTo>
                    <a:pt x="12795" y="1762269"/>
                    <a:pt x="9995" y="1759469"/>
                    <a:pt x="8594" y="1755699"/>
                  </a:cubicBezTo>
                  <a:cubicBezTo>
                    <a:pt x="5418" y="1747029"/>
                    <a:pt x="87" y="1732545"/>
                    <a:pt x="113166" y="1563786"/>
                  </a:cubicBezTo>
                  <a:cubicBezTo>
                    <a:pt x="167606" y="1482531"/>
                    <a:pt x="224092" y="1403806"/>
                    <a:pt x="224631" y="1402998"/>
                  </a:cubicBezTo>
                  <a:lnTo>
                    <a:pt x="227000" y="1399767"/>
                  </a:lnTo>
                  <a:lnTo>
                    <a:pt x="556008" y="1315765"/>
                  </a:lnTo>
                  <a:lnTo>
                    <a:pt x="522624" y="735235"/>
                  </a:lnTo>
                  <a:lnTo>
                    <a:pt x="532855" y="727804"/>
                  </a:lnTo>
                  <a:lnTo>
                    <a:pt x="530001" y="678533"/>
                  </a:lnTo>
                  <a:lnTo>
                    <a:pt x="863802" y="435789"/>
                  </a:lnTo>
                  <a:lnTo>
                    <a:pt x="870264" y="440527"/>
                  </a:lnTo>
                  <a:cubicBezTo>
                    <a:pt x="870909" y="440959"/>
                    <a:pt x="933373" y="486997"/>
                    <a:pt x="994220" y="535084"/>
                  </a:cubicBezTo>
                  <a:cubicBezTo>
                    <a:pt x="1030028" y="563461"/>
                    <a:pt x="1058298" y="586992"/>
                    <a:pt x="1078277" y="605086"/>
                  </a:cubicBezTo>
                  <a:cubicBezTo>
                    <a:pt x="1099007" y="623933"/>
                    <a:pt x="1109454" y="635510"/>
                    <a:pt x="1113924" y="643748"/>
                  </a:cubicBezTo>
                  <a:cubicBezTo>
                    <a:pt x="1151617" y="631634"/>
                    <a:pt x="1308313" y="552154"/>
                    <a:pt x="1426185" y="490390"/>
                  </a:cubicBezTo>
                  <a:lnTo>
                    <a:pt x="1266258" y="210492"/>
                  </a:lnTo>
                  <a:lnTo>
                    <a:pt x="1312890" y="222499"/>
                  </a:lnTo>
                  <a:lnTo>
                    <a:pt x="1273636" y="153789"/>
                  </a:lnTo>
                  <a:lnTo>
                    <a:pt x="1551058" y="225137"/>
                  </a:lnTo>
                  <a:cubicBezTo>
                    <a:pt x="1587997" y="204622"/>
                    <a:pt x="1878827" y="42809"/>
                    <a:pt x="1916790" y="18309"/>
                  </a:cubicBezTo>
                  <a:cubicBezTo>
                    <a:pt x="1918298" y="16264"/>
                    <a:pt x="1920398" y="14754"/>
                    <a:pt x="1922821" y="13947"/>
                  </a:cubicBezTo>
                  <a:cubicBezTo>
                    <a:pt x="1923036" y="13894"/>
                    <a:pt x="1923306" y="13785"/>
                    <a:pt x="1923575" y="13731"/>
                  </a:cubicBezTo>
                  <a:close/>
                </a:path>
              </a:pathLst>
            </a:custGeom>
            <a:solidFill>
              <a:srgbClr val="660099"/>
            </a:solidFill>
            <a:ln w="5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85" name="Gráfico 6">
              <a:extLst>
                <a:ext uri="{FF2B5EF4-FFF2-40B4-BE49-F238E27FC236}">
                  <a16:creationId xmlns:a16="http://schemas.microsoft.com/office/drawing/2014/main" id="{4C7CA158-4AB5-41F6-B1C3-4E9A98E25063}"/>
                </a:ext>
              </a:extLst>
            </p:cNvPr>
            <p:cNvGrpSpPr/>
            <p:nvPr/>
          </p:nvGrpSpPr>
          <p:grpSpPr>
            <a:xfrm>
              <a:off x="4205251" y="1120897"/>
              <a:ext cx="5394878" cy="5317875"/>
              <a:chOff x="5516028" y="1239368"/>
              <a:chExt cx="5300574" cy="5224918"/>
            </a:xfrm>
            <a:solidFill>
              <a:srgbClr val="99C2EB"/>
            </a:solidFill>
          </p:grpSpPr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7FD72503-58DF-4502-95B6-29F494073535}"/>
                  </a:ext>
                </a:extLst>
              </p:cNvPr>
              <p:cNvSpPr/>
              <p:nvPr/>
            </p:nvSpPr>
            <p:spPr>
              <a:xfrm>
                <a:off x="9935184" y="2928030"/>
                <a:ext cx="881418" cy="247072"/>
              </a:xfrm>
              <a:custGeom>
                <a:avLst/>
                <a:gdLst>
                  <a:gd name="connsiteX0" fmla="*/ 868139 w 881418"/>
                  <a:gd name="connsiteY0" fmla="*/ 9999 h 247072"/>
                  <a:gd name="connsiteX1" fmla="*/ 566521 w 881418"/>
                  <a:gd name="connsiteY1" fmla="*/ 127716 h 247072"/>
                  <a:gd name="connsiteX2" fmla="*/ 555569 w 881418"/>
                  <a:gd name="connsiteY2" fmla="*/ 0 h 247072"/>
                  <a:gd name="connsiteX3" fmla="*/ 447640 w 881418"/>
                  <a:gd name="connsiteY3" fmla="*/ 27035 h 247072"/>
                  <a:gd name="connsiteX4" fmla="*/ 313417 w 881418"/>
                  <a:gd name="connsiteY4" fmla="*/ 54229 h 247072"/>
                  <a:gd name="connsiteX5" fmla="*/ 84967 w 881418"/>
                  <a:gd name="connsiteY5" fmla="*/ 5820 h 247072"/>
                  <a:gd name="connsiteX6" fmla="*/ 0 w 881418"/>
                  <a:gd name="connsiteY6" fmla="*/ 166337 h 247072"/>
                  <a:gd name="connsiteX7" fmla="*/ 53382 w 881418"/>
                  <a:gd name="connsiteY7" fmla="*/ 135863 h 247072"/>
                  <a:gd name="connsiteX8" fmla="*/ 85655 w 881418"/>
                  <a:gd name="connsiteY8" fmla="*/ 247072 h 247072"/>
                  <a:gd name="connsiteX9" fmla="*/ 276276 w 881418"/>
                  <a:gd name="connsiteY9" fmla="*/ 130573 h 247072"/>
                  <a:gd name="connsiteX10" fmla="*/ 306962 w 881418"/>
                  <a:gd name="connsiteY10" fmla="*/ 170252 h 247072"/>
                  <a:gd name="connsiteX11" fmla="*/ 807773 w 881418"/>
                  <a:gd name="connsiteY11" fmla="*/ 184167 h 247072"/>
                  <a:gd name="connsiteX12" fmla="*/ 881419 w 881418"/>
                  <a:gd name="connsiteY12" fmla="*/ 81105 h 247072"/>
                  <a:gd name="connsiteX13" fmla="*/ 868139 w 881418"/>
                  <a:gd name="connsiteY13" fmla="*/ 9999 h 24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1418" h="247072">
                    <a:moveTo>
                      <a:pt x="868139" y="9999"/>
                    </a:moveTo>
                    <a:lnTo>
                      <a:pt x="566521" y="127716"/>
                    </a:lnTo>
                    <a:lnTo>
                      <a:pt x="555569" y="0"/>
                    </a:lnTo>
                    <a:cubicBezTo>
                      <a:pt x="534935" y="5291"/>
                      <a:pt x="491447" y="16295"/>
                      <a:pt x="447640" y="27035"/>
                    </a:cubicBezTo>
                    <a:cubicBezTo>
                      <a:pt x="323152" y="57456"/>
                      <a:pt x="317967" y="55763"/>
                      <a:pt x="313417" y="54229"/>
                    </a:cubicBezTo>
                    <a:cubicBezTo>
                      <a:pt x="305005" y="51584"/>
                      <a:pt x="175120" y="24443"/>
                      <a:pt x="84967" y="5820"/>
                    </a:cubicBezTo>
                    <a:lnTo>
                      <a:pt x="0" y="166337"/>
                    </a:lnTo>
                    <a:lnTo>
                      <a:pt x="53382" y="135863"/>
                    </a:lnTo>
                    <a:lnTo>
                      <a:pt x="85655" y="247072"/>
                    </a:lnTo>
                    <a:lnTo>
                      <a:pt x="276276" y="130573"/>
                    </a:lnTo>
                    <a:lnTo>
                      <a:pt x="306962" y="170252"/>
                    </a:lnTo>
                    <a:lnTo>
                      <a:pt x="807773" y="184167"/>
                    </a:lnTo>
                    <a:cubicBezTo>
                      <a:pt x="833856" y="147873"/>
                      <a:pt x="858933" y="112743"/>
                      <a:pt x="881419" y="81105"/>
                    </a:cubicBezTo>
                    <a:lnTo>
                      <a:pt x="868139" y="999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9" name="Forma Livre: Forma 98">
                <a:extLst>
                  <a:ext uri="{FF2B5EF4-FFF2-40B4-BE49-F238E27FC236}">
                    <a16:creationId xmlns:a16="http://schemas.microsoft.com/office/drawing/2014/main" id="{7B6F5469-33D6-40B7-B207-C3C859A3D991}"/>
                  </a:ext>
                </a:extLst>
              </p:cNvPr>
              <p:cNvSpPr/>
              <p:nvPr/>
            </p:nvSpPr>
            <p:spPr>
              <a:xfrm>
                <a:off x="10310554" y="2551655"/>
                <a:ext cx="466474" cy="288339"/>
              </a:xfrm>
              <a:custGeom>
                <a:avLst/>
                <a:gdLst>
                  <a:gd name="connsiteX0" fmla="*/ 0 w 466474"/>
                  <a:gd name="connsiteY0" fmla="*/ 214165 h 288339"/>
                  <a:gd name="connsiteX1" fmla="*/ 177183 w 466474"/>
                  <a:gd name="connsiteY1" fmla="*/ 179405 h 288339"/>
                  <a:gd name="connsiteX2" fmla="*/ 149619 w 466474"/>
                  <a:gd name="connsiteY2" fmla="*/ 262098 h 288339"/>
                  <a:gd name="connsiteX3" fmla="*/ 234110 w 466474"/>
                  <a:gd name="connsiteY3" fmla="*/ 288339 h 288339"/>
                  <a:gd name="connsiteX4" fmla="*/ 262257 w 466474"/>
                  <a:gd name="connsiteY4" fmla="*/ 221519 h 288339"/>
                  <a:gd name="connsiteX5" fmla="*/ 466475 w 466474"/>
                  <a:gd name="connsiteY5" fmla="*/ 245326 h 288339"/>
                  <a:gd name="connsiteX6" fmla="*/ 429070 w 466474"/>
                  <a:gd name="connsiteY6" fmla="*/ 44706 h 288339"/>
                  <a:gd name="connsiteX7" fmla="*/ 135440 w 466474"/>
                  <a:gd name="connsiteY7" fmla="*/ 0 h 288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474" h="288339">
                    <a:moveTo>
                      <a:pt x="0" y="214165"/>
                    </a:moveTo>
                    <a:lnTo>
                      <a:pt x="177183" y="179405"/>
                    </a:lnTo>
                    <a:lnTo>
                      <a:pt x="149619" y="262098"/>
                    </a:lnTo>
                    <a:lnTo>
                      <a:pt x="234110" y="288339"/>
                    </a:lnTo>
                    <a:lnTo>
                      <a:pt x="262257" y="221519"/>
                    </a:lnTo>
                    <a:lnTo>
                      <a:pt x="466475" y="245326"/>
                    </a:lnTo>
                    <a:lnTo>
                      <a:pt x="429070" y="44706"/>
                    </a:lnTo>
                    <a:lnTo>
                      <a:pt x="1354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0" name="Forma Livre: Forma 99">
                <a:extLst>
                  <a:ext uri="{FF2B5EF4-FFF2-40B4-BE49-F238E27FC236}">
                    <a16:creationId xmlns:a16="http://schemas.microsoft.com/office/drawing/2014/main" id="{8A025B32-4211-4BCC-B376-C5CD262E9C16}"/>
                  </a:ext>
                </a:extLst>
              </p:cNvPr>
              <p:cNvSpPr/>
              <p:nvPr/>
            </p:nvSpPr>
            <p:spPr>
              <a:xfrm>
                <a:off x="10259235" y="3120345"/>
                <a:ext cx="468485" cy="199033"/>
              </a:xfrm>
              <a:custGeom>
                <a:avLst/>
                <a:gdLst>
                  <a:gd name="connsiteX0" fmla="*/ 0 w 468485"/>
                  <a:gd name="connsiteY0" fmla="*/ 0 h 199033"/>
                  <a:gd name="connsiteX1" fmla="*/ 62059 w 468485"/>
                  <a:gd name="connsiteY1" fmla="*/ 80259 h 199033"/>
                  <a:gd name="connsiteX2" fmla="*/ 65815 w 468485"/>
                  <a:gd name="connsiteY2" fmla="*/ 72323 h 199033"/>
                  <a:gd name="connsiteX3" fmla="*/ 332886 w 468485"/>
                  <a:gd name="connsiteY3" fmla="*/ 199033 h 199033"/>
                  <a:gd name="connsiteX4" fmla="*/ 468485 w 468485"/>
                  <a:gd name="connsiteY4" fmla="*/ 13015 h 199033"/>
                  <a:gd name="connsiteX5" fmla="*/ 0 w 468485"/>
                  <a:gd name="connsiteY5" fmla="*/ 0 h 19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8485" h="199033">
                    <a:moveTo>
                      <a:pt x="0" y="0"/>
                    </a:moveTo>
                    <a:lnTo>
                      <a:pt x="62059" y="80259"/>
                    </a:lnTo>
                    <a:lnTo>
                      <a:pt x="65815" y="72323"/>
                    </a:lnTo>
                    <a:lnTo>
                      <a:pt x="332886" y="199033"/>
                    </a:lnTo>
                    <a:cubicBezTo>
                      <a:pt x="374153" y="143376"/>
                      <a:pt x="422351" y="77137"/>
                      <a:pt x="468485" y="130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48A2FD43-9575-4B5C-80D9-C0B42E7E2A31}"/>
                  </a:ext>
                </a:extLst>
              </p:cNvPr>
              <p:cNvSpPr/>
              <p:nvPr/>
            </p:nvSpPr>
            <p:spPr>
              <a:xfrm>
                <a:off x="10338595" y="3223036"/>
                <a:ext cx="240353" cy="273737"/>
              </a:xfrm>
              <a:custGeom>
                <a:avLst/>
                <a:gdLst>
                  <a:gd name="connsiteX0" fmla="*/ 0 w 240353"/>
                  <a:gd name="connsiteY0" fmla="*/ 0 h 273737"/>
                  <a:gd name="connsiteX1" fmla="*/ 89570 w 240353"/>
                  <a:gd name="connsiteY1" fmla="*/ 115812 h 273737"/>
                  <a:gd name="connsiteX2" fmla="*/ 99252 w 240353"/>
                  <a:gd name="connsiteY2" fmla="*/ 273737 h 273737"/>
                  <a:gd name="connsiteX3" fmla="*/ 146603 w 240353"/>
                  <a:gd name="connsiteY3" fmla="*/ 232259 h 273737"/>
                  <a:gd name="connsiteX4" fmla="*/ 240353 w 240353"/>
                  <a:gd name="connsiteY4" fmla="*/ 113960 h 273737"/>
                  <a:gd name="connsiteX5" fmla="*/ 0 w 240353"/>
                  <a:gd name="connsiteY5" fmla="*/ 0 h 27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353" h="273737">
                    <a:moveTo>
                      <a:pt x="0" y="0"/>
                    </a:moveTo>
                    <a:lnTo>
                      <a:pt x="89570" y="115812"/>
                    </a:lnTo>
                    <a:lnTo>
                      <a:pt x="99252" y="273737"/>
                    </a:lnTo>
                    <a:cubicBezTo>
                      <a:pt x="134117" y="238555"/>
                      <a:pt x="142530" y="233793"/>
                      <a:pt x="146603" y="232259"/>
                    </a:cubicBezTo>
                    <a:cubicBezTo>
                      <a:pt x="155756" y="225381"/>
                      <a:pt x="192314" y="178400"/>
                      <a:pt x="240353" y="11396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2" name="Forma Livre: Forma 101">
                <a:extLst>
                  <a:ext uri="{FF2B5EF4-FFF2-40B4-BE49-F238E27FC236}">
                    <a16:creationId xmlns:a16="http://schemas.microsoft.com/office/drawing/2014/main" id="{2DDC9A90-8C1F-4EA1-B73D-16B84038C007}"/>
                  </a:ext>
                </a:extLst>
              </p:cNvPr>
              <p:cNvSpPr/>
              <p:nvPr/>
            </p:nvSpPr>
            <p:spPr>
              <a:xfrm>
                <a:off x="9938411" y="2279875"/>
                <a:ext cx="860838" cy="745290"/>
              </a:xfrm>
              <a:custGeom>
                <a:avLst/>
                <a:gdLst>
                  <a:gd name="connsiteX0" fmla="*/ 100363 w 860838"/>
                  <a:gd name="connsiteY0" fmla="*/ 635775 h 745290"/>
                  <a:gd name="connsiteX1" fmla="*/ 315586 w 860838"/>
                  <a:gd name="connsiteY1" fmla="*/ 681539 h 745290"/>
                  <a:gd name="connsiteX2" fmla="*/ 346166 w 860838"/>
                  <a:gd name="connsiteY2" fmla="*/ 676036 h 745290"/>
                  <a:gd name="connsiteX3" fmla="*/ 559272 w 860838"/>
                  <a:gd name="connsiteY3" fmla="*/ 624135 h 745290"/>
                  <a:gd name="connsiteX4" fmla="*/ 571652 w 860838"/>
                  <a:gd name="connsiteY4" fmla="*/ 620961 h 745290"/>
                  <a:gd name="connsiteX5" fmla="*/ 582287 w 860838"/>
                  <a:gd name="connsiteY5" fmla="*/ 745291 h 745290"/>
                  <a:gd name="connsiteX6" fmla="*/ 860838 w 860838"/>
                  <a:gd name="connsiteY6" fmla="*/ 636621 h 745290"/>
                  <a:gd name="connsiteX7" fmla="*/ 842691 w 860838"/>
                  <a:gd name="connsiteY7" fmla="*/ 539380 h 745290"/>
                  <a:gd name="connsiteX8" fmla="*/ 647943 w 860838"/>
                  <a:gd name="connsiteY8" fmla="*/ 516683 h 745290"/>
                  <a:gd name="connsiteX9" fmla="*/ 618475 w 860838"/>
                  <a:gd name="connsiteY9" fmla="*/ 586625 h 745290"/>
                  <a:gd name="connsiteX10" fmla="*/ 494198 w 860838"/>
                  <a:gd name="connsiteY10" fmla="*/ 548056 h 745290"/>
                  <a:gd name="connsiteX11" fmla="*/ 517000 w 860838"/>
                  <a:gd name="connsiteY11" fmla="*/ 479595 h 745290"/>
                  <a:gd name="connsiteX12" fmla="*/ 359604 w 860838"/>
                  <a:gd name="connsiteY12" fmla="*/ 510493 h 745290"/>
                  <a:gd name="connsiteX13" fmla="*/ 345901 w 860838"/>
                  <a:gd name="connsiteY13" fmla="*/ 675137 h 745290"/>
                  <a:gd name="connsiteX14" fmla="*/ 324368 w 860838"/>
                  <a:gd name="connsiteY14" fmla="*/ 673338 h 745290"/>
                  <a:gd name="connsiteX15" fmla="*/ 339447 w 860838"/>
                  <a:gd name="connsiteY15" fmla="*/ 492399 h 745290"/>
                  <a:gd name="connsiteX16" fmla="*/ 342886 w 860838"/>
                  <a:gd name="connsiteY16" fmla="*/ 491711 h 745290"/>
                  <a:gd name="connsiteX17" fmla="*/ 484145 w 860838"/>
                  <a:gd name="connsiteY17" fmla="*/ 268288 h 745290"/>
                  <a:gd name="connsiteX18" fmla="*/ 474834 w 860838"/>
                  <a:gd name="connsiteY18" fmla="*/ 266859 h 745290"/>
                  <a:gd name="connsiteX19" fmla="*/ 472665 w 860838"/>
                  <a:gd name="connsiteY19" fmla="*/ 265272 h 745290"/>
                  <a:gd name="connsiteX20" fmla="*/ 171945 w 860838"/>
                  <a:gd name="connsiteY20" fmla="*/ 43330 h 745290"/>
                  <a:gd name="connsiteX21" fmla="*/ 0 w 860838"/>
                  <a:gd name="connsiteY21" fmla="*/ 0 h 745290"/>
                  <a:gd name="connsiteX22" fmla="*/ 100363 w 860838"/>
                  <a:gd name="connsiteY22" fmla="*/ 635775 h 74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60838" h="745290">
                    <a:moveTo>
                      <a:pt x="100363" y="635775"/>
                    </a:moveTo>
                    <a:cubicBezTo>
                      <a:pt x="157714" y="647679"/>
                      <a:pt x="297810" y="676777"/>
                      <a:pt x="315586" y="681539"/>
                    </a:cubicBezTo>
                    <a:cubicBezTo>
                      <a:pt x="319660" y="681433"/>
                      <a:pt x="330611" y="679370"/>
                      <a:pt x="346166" y="676036"/>
                    </a:cubicBezTo>
                    <a:cubicBezTo>
                      <a:pt x="396268" y="665297"/>
                      <a:pt x="493827" y="641013"/>
                      <a:pt x="559272" y="624135"/>
                    </a:cubicBezTo>
                    <a:lnTo>
                      <a:pt x="571652" y="620961"/>
                    </a:lnTo>
                    <a:lnTo>
                      <a:pt x="582287" y="745291"/>
                    </a:lnTo>
                    <a:lnTo>
                      <a:pt x="860838" y="636621"/>
                    </a:lnTo>
                    <a:lnTo>
                      <a:pt x="842691" y="539380"/>
                    </a:lnTo>
                    <a:lnTo>
                      <a:pt x="647943" y="516683"/>
                    </a:lnTo>
                    <a:lnTo>
                      <a:pt x="618475" y="586625"/>
                    </a:lnTo>
                    <a:lnTo>
                      <a:pt x="494198" y="548056"/>
                    </a:lnTo>
                    <a:lnTo>
                      <a:pt x="517000" y="479595"/>
                    </a:lnTo>
                    <a:lnTo>
                      <a:pt x="359604" y="510493"/>
                    </a:lnTo>
                    <a:lnTo>
                      <a:pt x="345901" y="675137"/>
                    </a:lnTo>
                    <a:lnTo>
                      <a:pt x="324368" y="673338"/>
                    </a:lnTo>
                    <a:lnTo>
                      <a:pt x="339447" y="492399"/>
                    </a:lnTo>
                    <a:lnTo>
                      <a:pt x="342886" y="491711"/>
                    </a:lnTo>
                    <a:lnTo>
                      <a:pt x="484145" y="268288"/>
                    </a:lnTo>
                    <a:lnTo>
                      <a:pt x="474834" y="266859"/>
                    </a:lnTo>
                    <a:lnTo>
                      <a:pt x="472665" y="265272"/>
                    </a:lnTo>
                    <a:lnTo>
                      <a:pt x="171945" y="43330"/>
                    </a:lnTo>
                    <a:lnTo>
                      <a:pt x="0" y="0"/>
                    </a:lnTo>
                    <a:lnTo>
                      <a:pt x="100363" y="63577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3" name="Forma Livre: Forma 102">
                <a:extLst>
                  <a:ext uri="{FF2B5EF4-FFF2-40B4-BE49-F238E27FC236}">
                    <a16:creationId xmlns:a16="http://schemas.microsoft.com/office/drawing/2014/main" id="{AF1F8D8A-4EC8-4B6A-89FE-2C764F15627F}"/>
                  </a:ext>
                </a:extLst>
              </p:cNvPr>
              <p:cNvSpPr/>
              <p:nvPr/>
            </p:nvSpPr>
            <p:spPr>
              <a:xfrm>
                <a:off x="9251476" y="3087067"/>
                <a:ext cx="1166054" cy="1287421"/>
              </a:xfrm>
              <a:custGeom>
                <a:avLst/>
                <a:gdLst>
                  <a:gd name="connsiteX0" fmla="*/ 1166054 w 1166054"/>
                  <a:gd name="connsiteY0" fmla="*/ 430657 h 1287421"/>
                  <a:gd name="connsiteX1" fmla="*/ 1155579 w 1166054"/>
                  <a:gd name="connsiteY1" fmla="*/ 259770 h 1287421"/>
                  <a:gd name="connsiteX2" fmla="*/ 980777 w 1166054"/>
                  <a:gd name="connsiteY2" fmla="*/ 33701 h 1287421"/>
                  <a:gd name="connsiteX3" fmla="*/ 954747 w 1166054"/>
                  <a:gd name="connsiteY3" fmla="*/ 0 h 1287421"/>
                  <a:gd name="connsiteX4" fmla="*/ 756560 w 1166054"/>
                  <a:gd name="connsiteY4" fmla="*/ 121102 h 1287421"/>
                  <a:gd name="connsiteX5" fmla="*/ 724022 w 1166054"/>
                  <a:gd name="connsiteY5" fmla="*/ 9100 h 1287421"/>
                  <a:gd name="connsiteX6" fmla="*/ 582498 w 1166054"/>
                  <a:gd name="connsiteY6" fmla="*/ 89994 h 1287421"/>
                  <a:gd name="connsiteX7" fmla="*/ 375687 w 1166054"/>
                  <a:gd name="connsiteY7" fmla="*/ 100681 h 1287421"/>
                  <a:gd name="connsiteX8" fmla="*/ 193161 w 1166054"/>
                  <a:gd name="connsiteY8" fmla="*/ 308761 h 1287421"/>
                  <a:gd name="connsiteX9" fmla="*/ 31267 w 1166054"/>
                  <a:gd name="connsiteY9" fmla="*/ 226069 h 1287421"/>
                  <a:gd name="connsiteX10" fmla="*/ 0 w 1166054"/>
                  <a:gd name="connsiteY10" fmla="*/ 799625 h 1287421"/>
                  <a:gd name="connsiteX11" fmla="*/ 53700 w 1166054"/>
                  <a:gd name="connsiteY11" fmla="*/ 872266 h 1287421"/>
                  <a:gd name="connsiteX12" fmla="*/ 320189 w 1166054"/>
                  <a:gd name="connsiteY12" fmla="*/ 751481 h 1287421"/>
                  <a:gd name="connsiteX13" fmla="*/ 883694 w 1166054"/>
                  <a:gd name="connsiteY13" fmla="*/ 1005590 h 1287421"/>
                  <a:gd name="connsiteX14" fmla="*/ 825920 w 1166054"/>
                  <a:gd name="connsiteY14" fmla="*/ 1233140 h 1287421"/>
                  <a:gd name="connsiteX15" fmla="*/ 922897 w 1166054"/>
                  <a:gd name="connsiteY15" fmla="*/ 1287421 h 1287421"/>
                  <a:gd name="connsiteX16" fmla="*/ 1033524 w 1166054"/>
                  <a:gd name="connsiteY16" fmla="*/ 574985 h 1287421"/>
                  <a:gd name="connsiteX17" fmla="*/ 1035641 w 1166054"/>
                  <a:gd name="connsiteY17" fmla="*/ 572605 h 1287421"/>
                  <a:gd name="connsiteX18" fmla="*/ 1124893 w 1166054"/>
                  <a:gd name="connsiteY18" fmla="*/ 474358 h 1287421"/>
                  <a:gd name="connsiteX19" fmla="*/ 1166054 w 1166054"/>
                  <a:gd name="connsiteY19" fmla="*/ 430657 h 128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6054" h="1287421">
                    <a:moveTo>
                      <a:pt x="1166054" y="430657"/>
                    </a:moveTo>
                    <a:lnTo>
                      <a:pt x="1155579" y="259770"/>
                    </a:lnTo>
                    <a:lnTo>
                      <a:pt x="980777" y="33701"/>
                    </a:lnTo>
                    <a:lnTo>
                      <a:pt x="954747" y="0"/>
                    </a:lnTo>
                    <a:lnTo>
                      <a:pt x="756560" y="121102"/>
                    </a:lnTo>
                    <a:lnTo>
                      <a:pt x="724022" y="9100"/>
                    </a:lnTo>
                    <a:lnTo>
                      <a:pt x="582498" y="89994"/>
                    </a:lnTo>
                    <a:lnTo>
                      <a:pt x="375687" y="100681"/>
                    </a:lnTo>
                    <a:lnTo>
                      <a:pt x="193161" y="308761"/>
                    </a:lnTo>
                    <a:lnTo>
                      <a:pt x="31267" y="226069"/>
                    </a:lnTo>
                    <a:lnTo>
                      <a:pt x="0" y="799625"/>
                    </a:lnTo>
                    <a:lnTo>
                      <a:pt x="53700" y="872266"/>
                    </a:lnTo>
                    <a:lnTo>
                      <a:pt x="320189" y="751481"/>
                    </a:lnTo>
                    <a:lnTo>
                      <a:pt x="883694" y="1005590"/>
                    </a:lnTo>
                    <a:lnTo>
                      <a:pt x="825920" y="1233140"/>
                    </a:lnTo>
                    <a:lnTo>
                      <a:pt x="922897" y="1287421"/>
                    </a:lnTo>
                    <a:lnTo>
                      <a:pt x="1033524" y="574985"/>
                    </a:lnTo>
                    <a:lnTo>
                      <a:pt x="1035641" y="572605"/>
                    </a:lnTo>
                    <a:cubicBezTo>
                      <a:pt x="1036064" y="572128"/>
                      <a:pt x="1079447" y="523349"/>
                      <a:pt x="1124893" y="474358"/>
                    </a:cubicBezTo>
                    <a:cubicBezTo>
                      <a:pt x="1140924" y="457110"/>
                      <a:pt x="1154468" y="442720"/>
                      <a:pt x="1166054" y="43065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4" name="Forma Livre: Forma 103">
                <a:extLst>
                  <a:ext uri="{FF2B5EF4-FFF2-40B4-BE49-F238E27FC236}">
                    <a16:creationId xmlns:a16="http://schemas.microsoft.com/office/drawing/2014/main" id="{08344CF3-1891-4277-A2D2-699A5487842D}"/>
                  </a:ext>
                </a:extLst>
              </p:cNvPr>
              <p:cNvSpPr/>
              <p:nvPr/>
            </p:nvSpPr>
            <p:spPr>
              <a:xfrm>
                <a:off x="9837625" y="4338035"/>
                <a:ext cx="333203" cy="437429"/>
              </a:xfrm>
              <a:custGeom>
                <a:avLst/>
                <a:gdLst>
                  <a:gd name="connsiteX0" fmla="*/ 333204 w 333203"/>
                  <a:gd name="connsiteY0" fmla="*/ 59255 h 437429"/>
                  <a:gd name="connsiteX1" fmla="*/ 227180 w 333203"/>
                  <a:gd name="connsiteY1" fmla="*/ 0 h 437429"/>
                  <a:gd name="connsiteX2" fmla="*/ 120626 w 333203"/>
                  <a:gd name="connsiteY2" fmla="*/ 59943 h 437429"/>
                  <a:gd name="connsiteX3" fmla="*/ 0 w 333203"/>
                  <a:gd name="connsiteY3" fmla="*/ 370132 h 437429"/>
                  <a:gd name="connsiteX4" fmla="*/ 55658 w 333203"/>
                  <a:gd name="connsiteY4" fmla="*/ 437429 h 437429"/>
                  <a:gd name="connsiteX5" fmla="*/ 133112 w 333203"/>
                  <a:gd name="connsiteY5" fmla="*/ 434043 h 437429"/>
                  <a:gd name="connsiteX6" fmla="*/ 133112 w 333203"/>
                  <a:gd name="connsiteY6" fmla="*/ 434413 h 437429"/>
                  <a:gd name="connsiteX7" fmla="*/ 331987 w 333203"/>
                  <a:gd name="connsiteY7" fmla="*/ 66927 h 43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203" h="437429">
                    <a:moveTo>
                      <a:pt x="333204" y="59255"/>
                    </a:moveTo>
                    <a:lnTo>
                      <a:pt x="227180" y="0"/>
                    </a:lnTo>
                    <a:lnTo>
                      <a:pt x="120626" y="59943"/>
                    </a:lnTo>
                    <a:lnTo>
                      <a:pt x="0" y="370132"/>
                    </a:lnTo>
                    <a:lnTo>
                      <a:pt x="55658" y="437429"/>
                    </a:lnTo>
                    <a:lnTo>
                      <a:pt x="133112" y="434043"/>
                    </a:lnTo>
                    <a:lnTo>
                      <a:pt x="133112" y="434413"/>
                    </a:lnTo>
                    <a:lnTo>
                      <a:pt x="331987" y="6692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F8471F2F-ABBA-43E3-A109-8294C929D486}"/>
                  </a:ext>
                </a:extLst>
              </p:cNvPr>
              <p:cNvSpPr/>
              <p:nvPr/>
            </p:nvSpPr>
            <p:spPr>
              <a:xfrm>
                <a:off x="8589830" y="3862302"/>
                <a:ext cx="1519891" cy="1128490"/>
              </a:xfrm>
              <a:custGeom>
                <a:avLst/>
                <a:gdLst>
                  <a:gd name="connsiteX0" fmla="*/ 981782 w 1519891"/>
                  <a:gd name="connsiteY0" fmla="*/ 0 h 1128490"/>
                  <a:gd name="connsiteX1" fmla="*/ 708256 w 1519891"/>
                  <a:gd name="connsiteY1" fmla="*/ 124012 h 1128490"/>
                  <a:gd name="connsiteX2" fmla="*/ 651647 w 1519891"/>
                  <a:gd name="connsiteY2" fmla="*/ 47404 h 1128490"/>
                  <a:gd name="connsiteX3" fmla="*/ 552765 w 1519891"/>
                  <a:gd name="connsiteY3" fmla="*/ 218926 h 1128490"/>
                  <a:gd name="connsiteX4" fmla="*/ 479331 w 1519891"/>
                  <a:gd name="connsiteY4" fmla="*/ 549326 h 1128490"/>
                  <a:gd name="connsiteX5" fmla="*/ 214588 w 1519891"/>
                  <a:gd name="connsiteY5" fmla="*/ 564034 h 1128490"/>
                  <a:gd name="connsiteX6" fmla="*/ 37510 w 1519891"/>
                  <a:gd name="connsiteY6" fmla="*/ 669582 h 1128490"/>
                  <a:gd name="connsiteX7" fmla="*/ 53594 w 1519891"/>
                  <a:gd name="connsiteY7" fmla="*/ 679687 h 1128490"/>
                  <a:gd name="connsiteX8" fmla="*/ 0 w 1519891"/>
                  <a:gd name="connsiteY8" fmla="*/ 761533 h 1128490"/>
                  <a:gd name="connsiteX9" fmla="*/ 513826 w 1519891"/>
                  <a:gd name="connsiteY9" fmla="*/ 740265 h 1128490"/>
                  <a:gd name="connsiteX10" fmla="*/ 664820 w 1519891"/>
                  <a:gd name="connsiteY10" fmla="*/ 1128491 h 1128490"/>
                  <a:gd name="connsiteX11" fmla="*/ 735239 w 1519891"/>
                  <a:gd name="connsiteY11" fmla="*/ 1120502 h 1128490"/>
                  <a:gd name="connsiteX12" fmla="*/ 733651 w 1519891"/>
                  <a:gd name="connsiteY12" fmla="*/ 1115529 h 1128490"/>
                  <a:gd name="connsiteX13" fmla="*/ 1175154 w 1519891"/>
                  <a:gd name="connsiteY13" fmla="*/ 973105 h 1128490"/>
                  <a:gd name="connsiteX14" fmla="*/ 1351120 w 1519891"/>
                  <a:gd name="connsiteY14" fmla="*/ 520651 h 1128490"/>
                  <a:gd name="connsiteX15" fmla="*/ 1465663 w 1519891"/>
                  <a:gd name="connsiteY15" fmla="*/ 456211 h 1128490"/>
                  <a:gd name="connsiteX16" fmla="*/ 1519892 w 1519891"/>
                  <a:gd name="connsiteY16" fmla="*/ 242681 h 112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19891" h="1128490">
                    <a:moveTo>
                      <a:pt x="981782" y="0"/>
                    </a:moveTo>
                    <a:lnTo>
                      <a:pt x="708256" y="124012"/>
                    </a:lnTo>
                    <a:lnTo>
                      <a:pt x="651647" y="47404"/>
                    </a:lnTo>
                    <a:lnTo>
                      <a:pt x="552765" y="218926"/>
                    </a:lnTo>
                    <a:lnTo>
                      <a:pt x="479331" y="549326"/>
                    </a:lnTo>
                    <a:lnTo>
                      <a:pt x="214588" y="564034"/>
                    </a:lnTo>
                    <a:lnTo>
                      <a:pt x="37510" y="669582"/>
                    </a:lnTo>
                    <a:lnTo>
                      <a:pt x="53594" y="679687"/>
                    </a:lnTo>
                    <a:lnTo>
                      <a:pt x="0" y="761533"/>
                    </a:lnTo>
                    <a:lnTo>
                      <a:pt x="513826" y="740265"/>
                    </a:lnTo>
                    <a:lnTo>
                      <a:pt x="664820" y="1128491"/>
                    </a:lnTo>
                    <a:lnTo>
                      <a:pt x="735239" y="1120502"/>
                    </a:lnTo>
                    <a:lnTo>
                      <a:pt x="733651" y="1115529"/>
                    </a:lnTo>
                    <a:lnTo>
                      <a:pt x="1175154" y="973105"/>
                    </a:lnTo>
                    <a:lnTo>
                      <a:pt x="1351120" y="520651"/>
                    </a:lnTo>
                    <a:lnTo>
                      <a:pt x="1465663" y="456211"/>
                    </a:lnTo>
                    <a:lnTo>
                      <a:pt x="1519892" y="24268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229E76D0-AFA2-4C0F-88F3-F37577541C4C}"/>
                  </a:ext>
                </a:extLst>
              </p:cNvPr>
              <p:cNvSpPr/>
              <p:nvPr/>
            </p:nvSpPr>
            <p:spPr>
              <a:xfrm>
                <a:off x="9285231" y="2265644"/>
                <a:ext cx="730953" cy="1103360"/>
              </a:xfrm>
              <a:custGeom>
                <a:avLst/>
                <a:gdLst>
                  <a:gd name="connsiteX0" fmla="*/ 68884 w 730953"/>
                  <a:gd name="connsiteY0" fmla="*/ 724710 h 1103360"/>
                  <a:gd name="connsiteX1" fmla="*/ 0 w 730953"/>
                  <a:gd name="connsiteY1" fmla="*/ 1024583 h 1103360"/>
                  <a:gd name="connsiteX2" fmla="*/ 154169 w 730953"/>
                  <a:gd name="connsiteY2" fmla="*/ 1103361 h 1103360"/>
                  <a:gd name="connsiteX3" fmla="*/ 331669 w 730953"/>
                  <a:gd name="connsiteY3" fmla="*/ 901047 h 1103360"/>
                  <a:gd name="connsiteX4" fmla="*/ 542448 w 730953"/>
                  <a:gd name="connsiteY4" fmla="*/ 890148 h 1103360"/>
                  <a:gd name="connsiteX5" fmla="*/ 631436 w 730953"/>
                  <a:gd name="connsiteY5" fmla="*/ 839305 h 1103360"/>
                  <a:gd name="connsiteX6" fmla="*/ 622442 w 730953"/>
                  <a:gd name="connsiteY6" fmla="*/ 834544 h 1103360"/>
                  <a:gd name="connsiteX7" fmla="*/ 723441 w 730953"/>
                  <a:gd name="connsiteY7" fmla="*/ 643764 h 1103360"/>
                  <a:gd name="connsiteX8" fmla="*/ 730953 w 730953"/>
                  <a:gd name="connsiteY8" fmla="*/ 645298 h 1103360"/>
                  <a:gd name="connsiteX9" fmla="*/ 630590 w 730953"/>
                  <a:gd name="connsiteY9" fmla="*/ 8412 h 1103360"/>
                  <a:gd name="connsiteX10" fmla="*/ 597206 w 730953"/>
                  <a:gd name="connsiteY10" fmla="*/ 0 h 1103360"/>
                  <a:gd name="connsiteX11" fmla="*/ 423250 w 730953"/>
                  <a:gd name="connsiteY11" fmla="*/ 252416 h 1103360"/>
                  <a:gd name="connsiteX12" fmla="*/ 430551 w 730953"/>
                  <a:gd name="connsiteY12" fmla="*/ 554775 h 1103360"/>
                  <a:gd name="connsiteX13" fmla="*/ 424150 w 730953"/>
                  <a:gd name="connsiteY13" fmla="*/ 557738 h 110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0953" h="1103360">
                    <a:moveTo>
                      <a:pt x="68884" y="724710"/>
                    </a:moveTo>
                    <a:lnTo>
                      <a:pt x="0" y="1024583"/>
                    </a:lnTo>
                    <a:lnTo>
                      <a:pt x="154169" y="1103361"/>
                    </a:lnTo>
                    <a:lnTo>
                      <a:pt x="331669" y="901047"/>
                    </a:lnTo>
                    <a:lnTo>
                      <a:pt x="542448" y="890148"/>
                    </a:lnTo>
                    <a:lnTo>
                      <a:pt x="631436" y="839305"/>
                    </a:lnTo>
                    <a:lnTo>
                      <a:pt x="622442" y="834544"/>
                    </a:lnTo>
                    <a:lnTo>
                      <a:pt x="723441" y="643764"/>
                    </a:lnTo>
                    <a:lnTo>
                      <a:pt x="730953" y="645298"/>
                    </a:lnTo>
                    <a:lnTo>
                      <a:pt x="630590" y="8412"/>
                    </a:lnTo>
                    <a:lnTo>
                      <a:pt x="597206" y="0"/>
                    </a:lnTo>
                    <a:lnTo>
                      <a:pt x="423250" y="252416"/>
                    </a:lnTo>
                    <a:lnTo>
                      <a:pt x="430551" y="554775"/>
                    </a:lnTo>
                    <a:lnTo>
                      <a:pt x="424150" y="55773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2C718143-4321-4887-8A2E-AAC337004C18}"/>
                  </a:ext>
                </a:extLst>
              </p:cNvPr>
              <p:cNvSpPr/>
              <p:nvPr/>
            </p:nvSpPr>
            <p:spPr>
              <a:xfrm>
                <a:off x="9407497" y="4731235"/>
                <a:ext cx="551442" cy="325744"/>
              </a:xfrm>
              <a:custGeom>
                <a:avLst/>
                <a:gdLst>
                  <a:gd name="connsiteX0" fmla="*/ 475998 w 551442"/>
                  <a:gd name="connsiteY0" fmla="*/ 66239 h 325744"/>
                  <a:gd name="connsiteX1" fmla="*/ 421187 w 551442"/>
                  <a:gd name="connsiteY1" fmla="*/ 0 h 325744"/>
                  <a:gd name="connsiteX2" fmla="*/ 373889 w 551442"/>
                  <a:gd name="connsiteY2" fmla="*/ 121526 h 325744"/>
                  <a:gd name="connsiteX3" fmla="*/ 0 w 551442"/>
                  <a:gd name="connsiteY3" fmla="*/ 242152 h 325744"/>
                  <a:gd name="connsiteX4" fmla="*/ 147397 w 551442"/>
                  <a:gd name="connsiteY4" fmla="*/ 225381 h 325744"/>
                  <a:gd name="connsiteX5" fmla="*/ 75656 w 551442"/>
                  <a:gd name="connsiteY5" fmla="*/ 325744 h 325744"/>
                  <a:gd name="connsiteX6" fmla="*/ 434413 w 551442"/>
                  <a:gd name="connsiteY6" fmla="*/ 279240 h 325744"/>
                  <a:gd name="connsiteX7" fmla="*/ 551442 w 551442"/>
                  <a:gd name="connsiteY7" fmla="*/ 63012 h 32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442" h="325744">
                    <a:moveTo>
                      <a:pt x="475998" y="66239"/>
                    </a:moveTo>
                    <a:lnTo>
                      <a:pt x="421187" y="0"/>
                    </a:lnTo>
                    <a:lnTo>
                      <a:pt x="373889" y="121526"/>
                    </a:lnTo>
                    <a:lnTo>
                      <a:pt x="0" y="242152"/>
                    </a:lnTo>
                    <a:lnTo>
                      <a:pt x="147397" y="225381"/>
                    </a:lnTo>
                    <a:lnTo>
                      <a:pt x="75656" y="325744"/>
                    </a:lnTo>
                    <a:lnTo>
                      <a:pt x="434413" y="279240"/>
                    </a:lnTo>
                    <a:lnTo>
                      <a:pt x="551442" y="6301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9" name="Forma Livre: Forma 108">
                <a:extLst>
                  <a:ext uri="{FF2B5EF4-FFF2-40B4-BE49-F238E27FC236}">
                    <a16:creationId xmlns:a16="http://schemas.microsoft.com/office/drawing/2014/main" id="{33638D02-B84F-4C31-8EC5-BA9FF799902F}"/>
                  </a:ext>
                </a:extLst>
              </p:cNvPr>
              <p:cNvSpPr/>
              <p:nvPr/>
            </p:nvSpPr>
            <p:spPr>
              <a:xfrm>
                <a:off x="8986733" y="2116818"/>
                <a:ext cx="873429" cy="1158964"/>
              </a:xfrm>
              <a:custGeom>
                <a:avLst/>
                <a:gdLst>
                  <a:gd name="connsiteX0" fmla="*/ 0 w 873429"/>
                  <a:gd name="connsiteY0" fmla="*/ 482400 h 1158964"/>
                  <a:gd name="connsiteX1" fmla="*/ 130467 w 873429"/>
                  <a:gd name="connsiteY1" fmla="*/ 546416 h 1158964"/>
                  <a:gd name="connsiteX2" fmla="*/ 130202 w 873429"/>
                  <a:gd name="connsiteY2" fmla="*/ 557474 h 1158964"/>
                  <a:gd name="connsiteX3" fmla="*/ 95972 w 873429"/>
                  <a:gd name="connsiteY3" fmla="*/ 789362 h 1158964"/>
                  <a:gd name="connsiteX4" fmla="*/ 237179 w 873429"/>
                  <a:gd name="connsiteY4" fmla="*/ 901576 h 1158964"/>
                  <a:gd name="connsiteX5" fmla="*/ 235327 w 873429"/>
                  <a:gd name="connsiteY5" fmla="*/ 908454 h 1158964"/>
                  <a:gd name="connsiteX6" fmla="*/ 195859 w 873429"/>
                  <a:gd name="connsiteY6" fmla="*/ 1075743 h 1158964"/>
                  <a:gd name="connsiteX7" fmla="*/ 279663 w 873429"/>
                  <a:gd name="connsiteY7" fmla="*/ 1158965 h 1158964"/>
                  <a:gd name="connsiteX8" fmla="*/ 348758 w 873429"/>
                  <a:gd name="connsiteY8" fmla="*/ 858510 h 1158964"/>
                  <a:gd name="connsiteX9" fmla="*/ 707146 w 873429"/>
                  <a:gd name="connsiteY9" fmla="*/ 690057 h 1158964"/>
                  <a:gd name="connsiteX10" fmla="*/ 700056 w 873429"/>
                  <a:gd name="connsiteY10" fmla="*/ 394787 h 1158964"/>
                  <a:gd name="connsiteX11" fmla="*/ 873430 w 873429"/>
                  <a:gd name="connsiteY11" fmla="*/ 143217 h 1158964"/>
                  <a:gd name="connsiteX12" fmla="*/ 305481 w 873429"/>
                  <a:gd name="connsiteY12" fmla="*/ 0 h 1158964"/>
                  <a:gd name="connsiteX13" fmla="*/ 0 w 873429"/>
                  <a:gd name="connsiteY13" fmla="*/ 482400 h 115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3429" h="1158964">
                    <a:moveTo>
                      <a:pt x="0" y="482400"/>
                    </a:moveTo>
                    <a:cubicBezTo>
                      <a:pt x="122690" y="526894"/>
                      <a:pt x="128139" y="540543"/>
                      <a:pt x="130467" y="546416"/>
                    </a:cubicBezTo>
                    <a:cubicBezTo>
                      <a:pt x="131948" y="550120"/>
                      <a:pt x="131843" y="554035"/>
                      <a:pt x="130202" y="557474"/>
                    </a:cubicBezTo>
                    <a:cubicBezTo>
                      <a:pt x="125123" y="570330"/>
                      <a:pt x="106871" y="703865"/>
                      <a:pt x="95972" y="789362"/>
                    </a:cubicBezTo>
                    <a:lnTo>
                      <a:pt x="237179" y="901576"/>
                    </a:lnTo>
                    <a:lnTo>
                      <a:pt x="235327" y="908454"/>
                    </a:lnTo>
                    <a:cubicBezTo>
                      <a:pt x="215540" y="980883"/>
                      <a:pt x="195700" y="1062199"/>
                      <a:pt x="195859" y="1075743"/>
                    </a:cubicBezTo>
                    <a:cubicBezTo>
                      <a:pt x="201150" y="1085425"/>
                      <a:pt x="240089" y="1123200"/>
                      <a:pt x="279663" y="1158965"/>
                    </a:cubicBezTo>
                    <a:lnTo>
                      <a:pt x="348758" y="858510"/>
                    </a:lnTo>
                    <a:lnTo>
                      <a:pt x="707146" y="690057"/>
                    </a:lnTo>
                    <a:lnTo>
                      <a:pt x="700056" y="394787"/>
                    </a:lnTo>
                    <a:lnTo>
                      <a:pt x="873430" y="143217"/>
                    </a:lnTo>
                    <a:lnTo>
                      <a:pt x="305481" y="0"/>
                    </a:lnTo>
                    <a:lnTo>
                      <a:pt x="0" y="48240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AA7235FA-25D0-4230-B860-F909803E4570}"/>
                  </a:ext>
                </a:extLst>
              </p:cNvPr>
              <p:cNvSpPr/>
              <p:nvPr/>
            </p:nvSpPr>
            <p:spPr>
              <a:xfrm>
                <a:off x="8370798" y="4624788"/>
                <a:ext cx="1138278" cy="661116"/>
              </a:xfrm>
              <a:custGeom>
                <a:avLst/>
                <a:gdLst>
                  <a:gd name="connsiteX0" fmla="*/ 1138279 w 1138278"/>
                  <a:gd name="connsiteY0" fmla="*/ 358810 h 661116"/>
                  <a:gd name="connsiteX1" fmla="*/ 869727 w 1138278"/>
                  <a:gd name="connsiteY1" fmla="*/ 389390 h 661116"/>
                  <a:gd name="connsiteX2" fmla="*/ 718309 w 1138278"/>
                  <a:gd name="connsiteY2" fmla="*/ 0 h 661116"/>
                  <a:gd name="connsiteX3" fmla="*/ 204483 w 1138278"/>
                  <a:gd name="connsiteY3" fmla="*/ 21268 h 661116"/>
                  <a:gd name="connsiteX4" fmla="*/ 0 w 1138278"/>
                  <a:gd name="connsiteY4" fmla="*/ 333521 h 661116"/>
                  <a:gd name="connsiteX5" fmla="*/ 388226 w 1138278"/>
                  <a:gd name="connsiteY5" fmla="*/ 377751 h 661116"/>
                  <a:gd name="connsiteX6" fmla="*/ 395157 w 1138278"/>
                  <a:gd name="connsiteY6" fmla="*/ 378386 h 661116"/>
                  <a:gd name="connsiteX7" fmla="*/ 467903 w 1138278"/>
                  <a:gd name="connsiteY7" fmla="*/ 589270 h 661116"/>
                  <a:gd name="connsiteX8" fmla="*/ 634452 w 1138278"/>
                  <a:gd name="connsiteY8" fmla="*/ 661117 h 661116"/>
                  <a:gd name="connsiteX9" fmla="*/ 641224 w 1138278"/>
                  <a:gd name="connsiteY9" fmla="*/ 639902 h 661116"/>
                  <a:gd name="connsiteX10" fmla="*/ 1082039 w 1138278"/>
                  <a:gd name="connsiteY10" fmla="*/ 437482 h 661116"/>
                  <a:gd name="connsiteX11" fmla="*/ 1138279 w 1138278"/>
                  <a:gd name="connsiteY11" fmla="*/ 358810 h 66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8278" h="661116">
                    <a:moveTo>
                      <a:pt x="1138279" y="358810"/>
                    </a:moveTo>
                    <a:lnTo>
                      <a:pt x="869727" y="389390"/>
                    </a:lnTo>
                    <a:lnTo>
                      <a:pt x="718309" y="0"/>
                    </a:lnTo>
                    <a:lnTo>
                      <a:pt x="204483" y="21268"/>
                    </a:lnTo>
                    <a:lnTo>
                      <a:pt x="0" y="333521"/>
                    </a:lnTo>
                    <a:cubicBezTo>
                      <a:pt x="52853" y="344102"/>
                      <a:pt x="257812" y="365530"/>
                      <a:pt x="388226" y="377751"/>
                    </a:cubicBezTo>
                    <a:lnTo>
                      <a:pt x="395157" y="378386"/>
                    </a:lnTo>
                    <a:lnTo>
                      <a:pt x="467903" y="589270"/>
                    </a:lnTo>
                    <a:lnTo>
                      <a:pt x="634452" y="661117"/>
                    </a:lnTo>
                    <a:lnTo>
                      <a:pt x="641224" y="639902"/>
                    </a:lnTo>
                    <a:lnTo>
                      <a:pt x="1082039" y="437482"/>
                    </a:lnTo>
                    <a:lnTo>
                      <a:pt x="1138279" y="35881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D76D95FD-753E-4A1F-867A-04C1EC723F80}"/>
                  </a:ext>
                </a:extLst>
              </p:cNvPr>
              <p:cNvSpPr/>
              <p:nvPr/>
            </p:nvSpPr>
            <p:spPr>
              <a:xfrm>
                <a:off x="7555777" y="1660872"/>
                <a:ext cx="1715644" cy="1569940"/>
              </a:xfrm>
              <a:custGeom>
                <a:avLst/>
                <a:gdLst>
                  <a:gd name="connsiteX0" fmla="*/ 0 w 1715644"/>
                  <a:gd name="connsiteY0" fmla="*/ 222947 h 1569940"/>
                  <a:gd name="connsiteX1" fmla="*/ 362249 w 1715644"/>
                  <a:gd name="connsiteY1" fmla="*/ 552606 h 1569940"/>
                  <a:gd name="connsiteX2" fmla="*/ 62800 w 1715644"/>
                  <a:gd name="connsiteY2" fmla="*/ 1165896 h 1569940"/>
                  <a:gd name="connsiteX3" fmla="*/ 103590 w 1715644"/>
                  <a:gd name="connsiteY3" fmla="*/ 1219225 h 1569940"/>
                  <a:gd name="connsiteX4" fmla="*/ 140837 w 1715644"/>
                  <a:gd name="connsiteY4" fmla="*/ 1270015 h 1569940"/>
                  <a:gd name="connsiteX5" fmla="*/ 199668 w 1715644"/>
                  <a:gd name="connsiteY5" fmla="*/ 1374399 h 1569940"/>
                  <a:gd name="connsiteX6" fmla="*/ 276594 w 1715644"/>
                  <a:gd name="connsiteY6" fmla="*/ 1520315 h 1569940"/>
                  <a:gd name="connsiteX7" fmla="*/ 1169705 w 1715644"/>
                  <a:gd name="connsiteY7" fmla="*/ 1569941 h 1569940"/>
                  <a:gd name="connsiteX8" fmla="*/ 1400694 w 1715644"/>
                  <a:gd name="connsiteY8" fmla="*/ 950514 h 1569940"/>
                  <a:gd name="connsiteX9" fmla="*/ 1398260 w 1715644"/>
                  <a:gd name="connsiteY9" fmla="*/ 949668 h 1569940"/>
                  <a:gd name="connsiteX10" fmla="*/ 1715645 w 1715644"/>
                  <a:gd name="connsiteY10" fmla="*/ 448381 h 1569940"/>
                  <a:gd name="connsiteX11" fmla="*/ 1144204 w 1715644"/>
                  <a:gd name="connsiteY11" fmla="*/ 197499 h 1569940"/>
                  <a:gd name="connsiteX12" fmla="*/ 1038127 w 1715644"/>
                  <a:gd name="connsiteY12" fmla="*/ 324104 h 1569940"/>
                  <a:gd name="connsiteX13" fmla="*/ 959191 w 1715644"/>
                  <a:gd name="connsiteY13" fmla="*/ 414838 h 1569940"/>
                  <a:gd name="connsiteX14" fmla="*/ 931204 w 1715644"/>
                  <a:gd name="connsiteY14" fmla="*/ 444571 h 1569940"/>
                  <a:gd name="connsiteX15" fmla="*/ 910993 w 1715644"/>
                  <a:gd name="connsiteY15" fmla="*/ 458010 h 1569940"/>
                  <a:gd name="connsiteX16" fmla="*/ 907237 w 1715644"/>
                  <a:gd name="connsiteY16" fmla="*/ 457375 h 1569940"/>
                  <a:gd name="connsiteX17" fmla="*/ 839781 w 1715644"/>
                  <a:gd name="connsiteY17" fmla="*/ 381031 h 1569940"/>
                  <a:gd name="connsiteX18" fmla="*/ 712753 w 1715644"/>
                  <a:gd name="connsiteY18" fmla="*/ 223952 h 1569940"/>
                  <a:gd name="connsiteX19" fmla="*/ 534036 w 1715644"/>
                  <a:gd name="connsiteY19" fmla="*/ 0 h 1569940"/>
                  <a:gd name="connsiteX20" fmla="*/ 6666 w 1715644"/>
                  <a:gd name="connsiteY20" fmla="*/ 90258 h 1569940"/>
                  <a:gd name="connsiteX21" fmla="*/ 0 w 1715644"/>
                  <a:gd name="connsiteY21" fmla="*/ 222947 h 156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15644" h="1569940">
                    <a:moveTo>
                      <a:pt x="0" y="222947"/>
                    </a:moveTo>
                    <a:lnTo>
                      <a:pt x="362249" y="552606"/>
                    </a:lnTo>
                    <a:lnTo>
                      <a:pt x="62800" y="1165896"/>
                    </a:lnTo>
                    <a:lnTo>
                      <a:pt x="103590" y="1219225"/>
                    </a:lnTo>
                    <a:cubicBezTo>
                      <a:pt x="110045" y="1222929"/>
                      <a:pt x="119515" y="1234568"/>
                      <a:pt x="140837" y="1270015"/>
                    </a:cubicBezTo>
                    <a:cubicBezTo>
                      <a:pt x="155968" y="1295252"/>
                      <a:pt x="175755" y="1330329"/>
                      <a:pt x="199668" y="1374399"/>
                    </a:cubicBezTo>
                    <a:cubicBezTo>
                      <a:pt x="233899" y="1437622"/>
                      <a:pt x="266912" y="1501480"/>
                      <a:pt x="276594" y="1520315"/>
                    </a:cubicBezTo>
                    <a:lnTo>
                      <a:pt x="1169705" y="1569941"/>
                    </a:lnTo>
                    <a:lnTo>
                      <a:pt x="1400694" y="950514"/>
                    </a:lnTo>
                    <a:lnTo>
                      <a:pt x="1398260" y="949668"/>
                    </a:lnTo>
                    <a:lnTo>
                      <a:pt x="1715645" y="448381"/>
                    </a:lnTo>
                    <a:lnTo>
                      <a:pt x="1144204" y="197499"/>
                    </a:lnTo>
                    <a:cubicBezTo>
                      <a:pt x="1129179" y="215646"/>
                      <a:pt x="1083891" y="270298"/>
                      <a:pt x="1038127" y="324104"/>
                    </a:cubicBezTo>
                    <a:cubicBezTo>
                      <a:pt x="1005378" y="362567"/>
                      <a:pt x="978872" y="393094"/>
                      <a:pt x="959191" y="414838"/>
                    </a:cubicBezTo>
                    <a:cubicBezTo>
                      <a:pt x="947446" y="427853"/>
                      <a:pt x="938028" y="437852"/>
                      <a:pt x="931204" y="444571"/>
                    </a:cubicBezTo>
                    <a:cubicBezTo>
                      <a:pt x="922368" y="453301"/>
                      <a:pt x="916813" y="458010"/>
                      <a:pt x="910993" y="458010"/>
                    </a:cubicBezTo>
                    <a:cubicBezTo>
                      <a:pt x="909776" y="458010"/>
                      <a:pt x="908507" y="457798"/>
                      <a:pt x="907237" y="457375"/>
                    </a:cubicBezTo>
                    <a:cubicBezTo>
                      <a:pt x="903057" y="455999"/>
                      <a:pt x="900571" y="455153"/>
                      <a:pt x="839781" y="381031"/>
                    </a:cubicBezTo>
                    <a:cubicBezTo>
                      <a:pt x="808567" y="342939"/>
                      <a:pt x="765819" y="290085"/>
                      <a:pt x="712753" y="223952"/>
                    </a:cubicBezTo>
                    <a:cubicBezTo>
                      <a:pt x="631119" y="122266"/>
                      <a:pt x="549643" y="19681"/>
                      <a:pt x="534036" y="0"/>
                    </a:cubicBezTo>
                    <a:cubicBezTo>
                      <a:pt x="321988" y="33807"/>
                      <a:pt x="54811" y="77508"/>
                      <a:pt x="6666" y="90258"/>
                    </a:cubicBezTo>
                    <a:lnTo>
                      <a:pt x="0" y="22294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2" name="Forma Livre: Forma 111">
                <a:extLst>
                  <a:ext uri="{FF2B5EF4-FFF2-40B4-BE49-F238E27FC236}">
                    <a16:creationId xmlns:a16="http://schemas.microsoft.com/office/drawing/2014/main" id="{6EDC65AF-BFFC-4D1C-9803-A665FD9C275A}"/>
                  </a:ext>
                </a:extLst>
              </p:cNvPr>
              <p:cNvSpPr/>
              <p:nvPr/>
            </p:nvSpPr>
            <p:spPr>
              <a:xfrm>
                <a:off x="8685273" y="2618634"/>
                <a:ext cx="576466" cy="1079129"/>
              </a:xfrm>
              <a:custGeom>
                <a:avLst/>
                <a:gdLst>
                  <a:gd name="connsiteX0" fmla="*/ 1905 w 576466"/>
                  <a:gd name="connsiteY0" fmla="*/ 1006172 h 1079129"/>
                  <a:gd name="connsiteX1" fmla="*/ 147820 w 576466"/>
                  <a:gd name="connsiteY1" fmla="*/ 1079129 h 1079129"/>
                  <a:gd name="connsiteX2" fmla="*/ 235433 w 576466"/>
                  <a:gd name="connsiteY2" fmla="*/ 1026594 h 1079129"/>
                  <a:gd name="connsiteX3" fmla="*/ 557262 w 576466"/>
                  <a:gd name="connsiteY3" fmla="*/ 1033842 h 1079129"/>
                  <a:gd name="connsiteX4" fmla="*/ 576467 w 576466"/>
                  <a:gd name="connsiteY4" fmla="*/ 682068 h 1079129"/>
                  <a:gd name="connsiteX5" fmla="*/ 531073 w 576466"/>
                  <a:gd name="connsiteY5" fmla="*/ 640325 h 1079129"/>
                  <a:gd name="connsiteX6" fmla="*/ 476262 w 576466"/>
                  <a:gd name="connsiteY6" fmla="*/ 579324 h 1079129"/>
                  <a:gd name="connsiteX7" fmla="*/ 494727 w 576466"/>
                  <a:gd name="connsiteY7" fmla="*/ 482241 h 1079129"/>
                  <a:gd name="connsiteX8" fmla="*/ 514090 w 576466"/>
                  <a:gd name="connsiteY8" fmla="*/ 407907 h 1079129"/>
                  <a:gd name="connsiteX9" fmla="*/ 374471 w 576466"/>
                  <a:gd name="connsiteY9" fmla="*/ 296910 h 1079129"/>
                  <a:gd name="connsiteX10" fmla="*/ 375264 w 576466"/>
                  <a:gd name="connsiteY10" fmla="*/ 290879 h 1079129"/>
                  <a:gd name="connsiteX11" fmla="*/ 410500 w 576466"/>
                  <a:gd name="connsiteY11" fmla="*/ 51690 h 1079129"/>
                  <a:gd name="connsiteX12" fmla="*/ 291566 w 576466"/>
                  <a:gd name="connsiteY12" fmla="*/ 0 h 1079129"/>
                  <a:gd name="connsiteX13" fmla="*/ 58091 w 576466"/>
                  <a:gd name="connsiteY13" fmla="*/ 626146 h 1079129"/>
                  <a:gd name="connsiteX14" fmla="*/ 0 w 576466"/>
                  <a:gd name="connsiteY14" fmla="*/ 1010193 h 1079129"/>
                  <a:gd name="connsiteX15" fmla="*/ 1905 w 576466"/>
                  <a:gd name="connsiteY15" fmla="*/ 1006172 h 107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6466" h="1079129">
                    <a:moveTo>
                      <a:pt x="1905" y="1006172"/>
                    </a:moveTo>
                    <a:lnTo>
                      <a:pt x="147820" y="1079129"/>
                    </a:lnTo>
                    <a:lnTo>
                      <a:pt x="235433" y="1026594"/>
                    </a:lnTo>
                    <a:lnTo>
                      <a:pt x="557262" y="1033842"/>
                    </a:lnTo>
                    <a:lnTo>
                      <a:pt x="576467" y="682068"/>
                    </a:lnTo>
                    <a:cubicBezTo>
                      <a:pt x="568584" y="674978"/>
                      <a:pt x="549855" y="658101"/>
                      <a:pt x="531073" y="640325"/>
                    </a:cubicBezTo>
                    <a:cubicBezTo>
                      <a:pt x="479278" y="591386"/>
                      <a:pt x="477373" y="583821"/>
                      <a:pt x="476262" y="579324"/>
                    </a:cubicBezTo>
                    <a:cubicBezTo>
                      <a:pt x="475204" y="574985"/>
                      <a:pt x="473352" y="567685"/>
                      <a:pt x="494727" y="482241"/>
                    </a:cubicBezTo>
                    <a:cubicBezTo>
                      <a:pt x="502451" y="451291"/>
                      <a:pt x="510546" y="421081"/>
                      <a:pt x="514090" y="407907"/>
                    </a:cubicBezTo>
                    <a:lnTo>
                      <a:pt x="374471" y="296910"/>
                    </a:lnTo>
                    <a:lnTo>
                      <a:pt x="375264" y="290879"/>
                    </a:lnTo>
                    <a:cubicBezTo>
                      <a:pt x="381560" y="241041"/>
                      <a:pt x="401717" y="85444"/>
                      <a:pt x="410500" y="51690"/>
                    </a:cubicBezTo>
                    <a:cubicBezTo>
                      <a:pt x="400765" y="43754"/>
                      <a:pt x="361350" y="25183"/>
                      <a:pt x="291566" y="0"/>
                    </a:cubicBezTo>
                    <a:lnTo>
                      <a:pt x="58091" y="626146"/>
                    </a:lnTo>
                    <a:lnTo>
                      <a:pt x="0" y="1010193"/>
                    </a:lnTo>
                    <a:lnTo>
                      <a:pt x="1905" y="100617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3" name="Forma Livre: Forma 112">
                <a:extLst>
                  <a:ext uri="{FF2B5EF4-FFF2-40B4-BE49-F238E27FC236}">
                    <a16:creationId xmlns:a16="http://schemas.microsoft.com/office/drawing/2014/main" id="{68EA6365-152E-4B75-A113-B8B9F2E398AB}"/>
                  </a:ext>
                </a:extLst>
              </p:cNvPr>
              <p:cNvSpPr/>
              <p:nvPr/>
            </p:nvSpPr>
            <p:spPr>
              <a:xfrm>
                <a:off x="8322230" y="3646603"/>
                <a:ext cx="919140" cy="874593"/>
              </a:xfrm>
              <a:custGeom>
                <a:avLst/>
                <a:gdLst>
                  <a:gd name="connsiteX0" fmla="*/ 0 w 919140"/>
                  <a:gd name="connsiteY0" fmla="*/ 693284 h 874593"/>
                  <a:gd name="connsiteX1" fmla="*/ 288075 w 919140"/>
                  <a:gd name="connsiteY1" fmla="*/ 874594 h 874593"/>
                  <a:gd name="connsiteX2" fmla="*/ 286170 w 919140"/>
                  <a:gd name="connsiteY2" fmla="*/ 871419 h 874593"/>
                  <a:gd name="connsiteX3" fmla="*/ 475627 w 919140"/>
                  <a:gd name="connsiteY3" fmla="*/ 758465 h 874593"/>
                  <a:gd name="connsiteX4" fmla="*/ 478273 w 919140"/>
                  <a:gd name="connsiteY4" fmla="*/ 758306 h 874593"/>
                  <a:gd name="connsiteX5" fmla="*/ 729313 w 919140"/>
                  <a:gd name="connsiteY5" fmla="*/ 744338 h 874593"/>
                  <a:gd name="connsiteX6" fmla="*/ 794811 w 919140"/>
                  <a:gd name="connsiteY6" fmla="*/ 449492 h 874593"/>
                  <a:gd name="connsiteX7" fmla="*/ 639531 w 919140"/>
                  <a:gd name="connsiteY7" fmla="*/ 436900 h 874593"/>
                  <a:gd name="connsiteX8" fmla="*/ 653181 w 919140"/>
                  <a:gd name="connsiteY8" fmla="*/ 336801 h 874593"/>
                  <a:gd name="connsiteX9" fmla="*/ 799890 w 919140"/>
                  <a:gd name="connsiteY9" fmla="*/ 340981 h 874593"/>
                  <a:gd name="connsiteX10" fmla="*/ 799361 w 919140"/>
                  <a:gd name="connsiteY10" fmla="*/ 351985 h 874593"/>
                  <a:gd name="connsiteX11" fmla="*/ 795763 w 919140"/>
                  <a:gd name="connsiteY11" fmla="*/ 437852 h 874593"/>
                  <a:gd name="connsiteX12" fmla="*/ 795763 w 919140"/>
                  <a:gd name="connsiteY12" fmla="*/ 445630 h 874593"/>
                  <a:gd name="connsiteX13" fmla="*/ 799996 w 919140"/>
                  <a:gd name="connsiteY13" fmla="*/ 426689 h 874593"/>
                  <a:gd name="connsiteX14" fmla="*/ 907554 w 919140"/>
                  <a:gd name="connsiteY14" fmla="*/ 240300 h 874593"/>
                  <a:gd name="connsiteX15" fmla="*/ 919141 w 919140"/>
                  <a:gd name="connsiteY15" fmla="*/ 27405 h 874593"/>
                  <a:gd name="connsiteX16" fmla="*/ 604243 w 919140"/>
                  <a:gd name="connsiteY16" fmla="*/ 20316 h 874593"/>
                  <a:gd name="connsiteX17" fmla="*/ 511815 w 919140"/>
                  <a:gd name="connsiteY17" fmla="*/ 75762 h 874593"/>
                  <a:gd name="connsiteX18" fmla="*/ 360292 w 919140"/>
                  <a:gd name="connsiteY18" fmla="*/ 0 h 874593"/>
                  <a:gd name="connsiteX19" fmla="*/ 356165 w 919140"/>
                  <a:gd name="connsiteY19" fmla="*/ 27299 h 874593"/>
                  <a:gd name="connsiteX20" fmla="*/ 355266 w 919140"/>
                  <a:gd name="connsiteY20" fmla="*/ 28940 h 874593"/>
                  <a:gd name="connsiteX21" fmla="*/ 0 w 919140"/>
                  <a:gd name="connsiteY21" fmla="*/ 693284 h 87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9140" h="874593">
                    <a:moveTo>
                      <a:pt x="0" y="693284"/>
                    </a:moveTo>
                    <a:lnTo>
                      <a:pt x="288075" y="874594"/>
                    </a:lnTo>
                    <a:lnTo>
                      <a:pt x="286170" y="871419"/>
                    </a:lnTo>
                    <a:lnTo>
                      <a:pt x="475627" y="758465"/>
                    </a:lnTo>
                    <a:lnTo>
                      <a:pt x="478273" y="758306"/>
                    </a:lnTo>
                    <a:lnTo>
                      <a:pt x="729313" y="744338"/>
                    </a:lnTo>
                    <a:lnTo>
                      <a:pt x="794811" y="449492"/>
                    </a:lnTo>
                    <a:lnTo>
                      <a:pt x="639531" y="436900"/>
                    </a:lnTo>
                    <a:lnTo>
                      <a:pt x="653181" y="336801"/>
                    </a:lnTo>
                    <a:lnTo>
                      <a:pt x="799890" y="340981"/>
                    </a:lnTo>
                    <a:lnTo>
                      <a:pt x="799361" y="351985"/>
                    </a:lnTo>
                    <a:cubicBezTo>
                      <a:pt x="798144" y="378015"/>
                      <a:pt x="795763" y="429546"/>
                      <a:pt x="795763" y="437852"/>
                    </a:cubicBezTo>
                    <a:lnTo>
                      <a:pt x="795763" y="445630"/>
                    </a:lnTo>
                    <a:lnTo>
                      <a:pt x="799996" y="426689"/>
                    </a:lnTo>
                    <a:lnTo>
                      <a:pt x="907554" y="240300"/>
                    </a:lnTo>
                    <a:lnTo>
                      <a:pt x="919141" y="27405"/>
                    </a:lnTo>
                    <a:lnTo>
                      <a:pt x="604243" y="20316"/>
                    </a:lnTo>
                    <a:lnTo>
                      <a:pt x="511815" y="75762"/>
                    </a:lnTo>
                    <a:lnTo>
                      <a:pt x="360292" y="0"/>
                    </a:lnTo>
                    <a:lnTo>
                      <a:pt x="356165" y="27299"/>
                    </a:lnTo>
                    <a:lnTo>
                      <a:pt x="355266" y="28940"/>
                    </a:lnTo>
                    <a:lnTo>
                      <a:pt x="0" y="69328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4" name="Forma Livre: Forma 113">
                <a:extLst>
                  <a:ext uri="{FF2B5EF4-FFF2-40B4-BE49-F238E27FC236}">
                    <a16:creationId xmlns:a16="http://schemas.microsoft.com/office/drawing/2014/main" id="{1DF3DA10-767F-487D-8D9D-D58CD837419D}"/>
                  </a:ext>
                </a:extLst>
              </p:cNvPr>
              <p:cNvSpPr/>
              <p:nvPr/>
            </p:nvSpPr>
            <p:spPr>
              <a:xfrm>
                <a:off x="8986257" y="4005520"/>
                <a:ext cx="113219" cy="67243"/>
              </a:xfrm>
              <a:custGeom>
                <a:avLst/>
                <a:gdLst>
                  <a:gd name="connsiteX0" fmla="*/ 110468 w 113219"/>
                  <a:gd name="connsiteY0" fmla="*/ 67244 h 67243"/>
                  <a:gd name="connsiteX1" fmla="*/ 113219 w 113219"/>
                  <a:gd name="connsiteY1" fmla="*/ 3016 h 67243"/>
                  <a:gd name="connsiteX2" fmla="*/ 7936 w 113219"/>
                  <a:gd name="connsiteY2" fmla="*/ 0 h 67243"/>
                  <a:gd name="connsiteX3" fmla="*/ 0 w 113219"/>
                  <a:gd name="connsiteY3" fmla="*/ 58303 h 67243"/>
                  <a:gd name="connsiteX4" fmla="*/ 110468 w 113219"/>
                  <a:gd name="connsiteY4" fmla="*/ 67244 h 6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9" h="67243">
                    <a:moveTo>
                      <a:pt x="110468" y="67244"/>
                    </a:moveTo>
                    <a:cubicBezTo>
                      <a:pt x="111103" y="49838"/>
                      <a:pt x="112479" y="19364"/>
                      <a:pt x="113219" y="3016"/>
                    </a:cubicBezTo>
                    <a:lnTo>
                      <a:pt x="7936" y="0"/>
                    </a:lnTo>
                    <a:lnTo>
                      <a:pt x="0" y="58303"/>
                    </a:lnTo>
                    <a:lnTo>
                      <a:pt x="110468" y="6724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5" name="Forma Livre: Forma 114">
                <a:extLst>
                  <a:ext uri="{FF2B5EF4-FFF2-40B4-BE49-F238E27FC236}">
                    <a16:creationId xmlns:a16="http://schemas.microsoft.com/office/drawing/2014/main" id="{1ABF5EAA-9E18-45C3-9897-02BEC1E410E5}"/>
                  </a:ext>
                </a:extLst>
              </p:cNvPr>
              <p:cNvSpPr/>
              <p:nvPr/>
            </p:nvSpPr>
            <p:spPr>
              <a:xfrm>
                <a:off x="8161713" y="4976932"/>
                <a:ext cx="836871" cy="532554"/>
              </a:xfrm>
              <a:custGeom>
                <a:avLst/>
                <a:gdLst>
                  <a:gd name="connsiteX0" fmla="*/ 535147 w 836871"/>
                  <a:gd name="connsiteY0" fmla="*/ 439493 h 532554"/>
                  <a:gd name="connsiteX1" fmla="*/ 800790 w 836871"/>
                  <a:gd name="connsiteY1" fmla="*/ 443037 h 532554"/>
                  <a:gd name="connsiteX2" fmla="*/ 836871 w 836871"/>
                  <a:gd name="connsiteY2" fmla="*/ 329659 h 532554"/>
                  <a:gd name="connsiteX3" fmla="*/ 659583 w 836871"/>
                  <a:gd name="connsiteY3" fmla="*/ 253209 h 532554"/>
                  <a:gd name="connsiteX4" fmla="*/ 588318 w 836871"/>
                  <a:gd name="connsiteY4" fmla="*/ 46452 h 532554"/>
                  <a:gd name="connsiteX5" fmla="*/ 394522 w 836871"/>
                  <a:gd name="connsiteY5" fmla="*/ 26824 h 532554"/>
                  <a:gd name="connsiteX6" fmla="*/ 255273 w 836871"/>
                  <a:gd name="connsiteY6" fmla="*/ 10370 h 532554"/>
                  <a:gd name="connsiteX7" fmla="*/ 208186 w 836871"/>
                  <a:gd name="connsiteY7" fmla="*/ 3069 h 532554"/>
                  <a:gd name="connsiteX8" fmla="*/ 194377 w 836871"/>
                  <a:gd name="connsiteY8" fmla="*/ 0 h 532554"/>
                  <a:gd name="connsiteX9" fmla="*/ 48303 w 836871"/>
                  <a:gd name="connsiteY9" fmla="*/ 185013 h 532554"/>
                  <a:gd name="connsiteX10" fmla="*/ 0 w 836871"/>
                  <a:gd name="connsiteY10" fmla="*/ 426583 h 532554"/>
                  <a:gd name="connsiteX11" fmla="*/ 99358 w 836871"/>
                  <a:gd name="connsiteY11" fmla="*/ 479596 h 532554"/>
                  <a:gd name="connsiteX12" fmla="*/ 409918 w 836871"/>
                  <a:gd name="connsiteY12" fmla="*/ 532555 h 532554"/>
                  <a:gd name="connsiteX13" fmla="*/ 535147 w 836871"/>
                  <a:gd name="connsiteY13" fmla="*/ 439493 h 532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36871" h="532554">
                    <a:moveTo>
                      <a:pt x="535147" y="439493"/>
                    </a:moveTo>
                    <a:lnTo>
                      <a:pt x="800790" y="443037"/>
                    </a:lnTo>
                    <a:lnTo>
                      <a:pt x="836871" y="329659"/>
                    </a:lnTo>
                    <a:lnTo>
                      <a:pt x="659583" y="253209"/>
                    </a:lnTo>
                    <a:lnTo>
                      <a:pt x="588318" y="46452"/>
                    </a:lnTo>
                    <a:cubicBezTo>
                      <a:pt x="563928" y="44124"/>
                      <a:pt x="478961" y="35976"/>
                      <a:pt x="394522" y="26824"/>
                    </a:cubicBezTo>
                    <a:cubicBezTo>
                      <a:pt x="336008" y="20528"/>
                      <a:pt x="289186" y="14973"/>
                      <a:pt x="255273" y="10370"/>
                    </a:cubicBezTo>
                    <a:cubicBezTo>
                      <a:pt x="235010" y="7619"/>
                      <a:pt x="219138" y="5185"/>
                      <a:pt x="208186" y="3069"/>
                    </a:cubicBezTo>
                    <a:cubicBezTo>
                      <a:pt x="202472" y="2010"/>
                      <a:pt x="197975" y="1058"/>
                      <a:pt x="194377" y="0"/>
                    </a:cubicBezTo>
                    <a:lnTo>
                      <a:pt x="48303" y="185013"/>
                    </a:lnTo>
                    <a:lnTo>
                      <a:pt x="0" y="426583"/>
                    </a:lnTo>
                    <a:lnTo>
                      <a:pt x="99358" y="479596"/>
                    </a:lnTo>
                    <a:lnTo>
                      <a:pt x="409918" y="532555"/>
                    </a:lnTo>
                    <a:lnTo>
                      <a:pt x="535147" y="439493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6" name="Forma Livre: Forma 115">
                <a:extLst>
                  <a:ext uri="{FF2B5EF4-FFF2-40B4-BE49-F238E27FC236}">
                    <a16:creationId xmlns:a16="http://schemas.microsoft.com/office/drawing/2014/main" id="{4CCCC37C-8712-4D08-9A2A-4E574F786384}"/>
                  </a:ext>
                </a:extLst>
              </p:cNvPr>
              <p:cNvSpPr/>
              <p:nvPr/>
            </p:nvSpPr>
            <p:spPr>
              <a:xfrm>
                <a:off x="8086427" y="5438169"/>
                <a:ext cx="871736" cy="436371"/>
              </a:xfrm>
              <a:custGeom>
                <a:avLst/>
                <a:gdLst>
                  <a:gd name="connsiteX0" fmla="*/ 218662 w 871736"/>
                  <a:gd name="connsiteY0" fmla="*/ 128986 h 436371"/>
                  <a:gd name="connsiteX1" fmla="*/ 681063 w 871736"/>
                  <a:gd name="connsiteY1" fmla="*/ 319819 h 436371"/>
                  <a:gd name="connsiteX2" fmla="*/ 703125 w 871736"/>
                  <a:gd name="connsiteY2" fmla="*/ 436371 h 436371"/>
                  <a:gd name="connsiteX3" fmla="*/ 837612 w 871736"/>
                  <a:gd name="connsiteY3" fmla="*/ 276277 h 436371"/>
                  <a:gd name="connsiteX4" fmla="*/ 871737 w 871736"/>
                  <a:gd name="connsiteY4" fmla="*/ 3386 h 436371"/>
                  <a:gd name="connsiteX5" fmla="*/ 617416 w 871736"/>
                  <a:gd name="connsiteY5" fmla="*/ 0 h 436371"/>
                  <a:gd name="connsiteX6" fmla="*/ 490653 w 871736"/>
                  <a:gd name="connsiteY6" fmla="*/ 94173 h 436371"/>
                  <a:gd name="connsiteX7" fmla="*/ 174220 w 871736"/>
                  <a:gd name="connsiteY7" fmla="*/ 40209 h 436371"/>
                  <a:gd name="connsiteX8" fmla="*/ 0 w 871736"/>
                  <a:gd name="connsiteY8" fmla="*/ 187447 h 436371"/>
                  <a:gd name="connsiteX9" fmla="*/ 218662 w 871736"/>
                  <a:gd name="connsiteY9" fmla="*/ 128986 h 43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736" h="436371">
                    <a:moveTo>
                      <a:pt x="218662" y="128986"/>
                    </a:moveTo>
                    <a:lnTo>
                      <a:pt x="681063" y="319819"/>
                    </a:lnTo>
                    <a:lnTo>
                      <a:pt x="703125" y="436371"/>
                    </a:lnTo>
                    <a:lnTo>
                      <a:pt x="837612" y="276277"/>
                    </a:lnTo>
                    <a:lnTo>
                      <a:pt x="871737" y="3386"/>
                    </a:lnTo>
                    <a:lnTo>
                      <a:pt x="617416" y="0"/>
                    </a:lnTo>
                    <a:lnTo>
                      <a:pt x="490653" y="94173"/>
                    </a:lnTo>
                    <a:lnTo>
                      <a:pt x="174220" y="40209"/>
                    </a:lnTo>
                    <a:cubicBezTo>
                      <a:pt x="157185" y="54441"/>
                      <a:pt x="85179" y="114701"/>
                      <a:pt x="0" y="187447"/>
                    </a:cubicBezTo>
                    <a:lnTo>
                      <a:pt x="218662" y="12898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7" name="Forma Livre: Forma 116">
                <a:extLst>
                  <a:ext uri="{FF2B5EF4-FFF2-40B4-BE49-F238E27FC236}">
                    <a16:creationId xmlns:a16="http://schemas.microsoft.com/office/drawing/2014/main" id="{EAF3094C-CA35-4DF6-B621-86083EE619F4}"/>
                  </a:ext>
                </a:extLst>
              </p:cNvPr>
              <p:cNvSpPr/>
              <p:nvPr/>
            </p:nvSpPr>
            <p:spPr>
              <a:xfrm>
                <a:off x="8114203" y="1340101"/>
                <a:ext cx="635457" cy="754126"/>
              </a:xfrm>
              <a:custGeom>
                <a:avLst/>
                <a:gdLst>
                  <a:gd name="connsiteX0" fmla="*/ 353414 w 635457"/>
                  <a:gd name="connsiteY0" fmla="*/ 754126 h 754126"/>
                  <a:gd name="connsiteX1" fmla="*/ 573239 w 635457"/>
                  <a:gd name="connsiteY1" fmla="*/ 499435 h 754126"/>
                  <a:gd name="connsiteX2" fmla="*/ 635457 w 635457"/>
                  <a:gd name="connsiteY2" fmla="*/ 354260 h 754126"/>
                  <a:gd name="connsiteX3" fmla="*/ 458274 w 635457"/>
                  <a:gd name="connsiteY3" fmla="*/ 0 h 754126"/>
                  <a:gd name="connsiteX4" fmla="*/ 250141 w 635457"/>
                  <a:gd name="connsiteY4" fmla="*/ 277546 h 754126"/>
                  <a:gd name="connsiteX5" fmla="*/ 245803 w 635457"/>
                  <a:gd name="connsiteY5" fmla="*/ 278234 h 754126"/>
                  <a:gd name="connsiteX6" fmla="*/ 0 w 635457"/>
                  <a:gd name="connsiteY6" fmla="*/ 316962 h 754126"/>
                  <a:gd name="connsiteX7" fmla="*/ 353414 w 635457"/>
                  <a:gd name="connsiteY7" fmla="*/ 754126 h 75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457" h="754126">
                    <a:moveTo>
                      <a:pt x="353414" y="754126"/>
                    </a:moveTo>
                    <a:cubicBezTo>
                      <a:pt x="382248" y="727832"/>
                      <a:pt x="499964" y="588318"/>
                      <a:pt x="573239" y="499435"/>
                    </a:cubicBezTo>
                    <a:lnTo>
                      <a:pt x="635457" y="354260"/>
                    </a:lnTo>
                    <a:lnTo>
                      <a:pt x="458274" y="0"/>
                    </a:lnTo>
                    <a:lnTo>
                      <a:pt x="250141" y="277546"/>
                    </a:lnTo>
                    <a:lnTo>
                      <a:pt x="245803" y="278234"/>
                    </a:lnTo>
                    <a:cubicBezTo>
                      <a:pt x="242999" y="278657"/>
                      <a:pt x="135546" y="295376"/>
                      <a:pt x="0" y="316962"/>
                    </a:cubicBezTo>
                    <a:cubicBezTo>
                      <a:pt x="131049" y="481818"/>
                      <a:pt x="318496" y="715769"/>
                      <a:pt x="353414" y="75412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" name="Forma Livre: Forma 127">
                <a:extLst>
                  <a:ext uri="{FF2B5EF4-FFF2-40B4-BE49-F238E27FC236}">
                    <a16:creationId xmlns:a16="http://schemas.microsoft.com/office/drawing/2014/main" id="{48BCB9AB-DD13-46A1-A8DA-9A38DF7877C0}"/>
                  </a:ext>
                </a:extLst>
              </p:cNvPr>
              <p:cNvSpPr/>
              <p:nvPr/>
            </p:nvSpPr>
            <p:spPr>
              <a:xfrm>
                <a:off x="7187444" y="2904963"/>
                <a:ext cx="1532852" cy="1427676"/>
              </a:xfrm>
              <a:custGeom>
                <a:avLst/>
                <a:gdLst>
                  <a:gd name="connsiteX0" fmla="*/ 222100 w 1532852"/>
                  <a:gd name="connsiteY0" fmla="*/ 1184096 h 1427676"/>
                  <a:gd name="connsiteX1" fmla="*/ 465469 w 1532852"/>
                  <a:gd name="connsiteY1" fmla="*/ 1212718 h 1427676"/>
                  <a:gd name="connsiteX2" fmla="*/ 551600 w 1532852"/>
                  <a:gd name="connsiteY2" fmla="*/ 1406566 h 1427676"/>
                  <a:gd name="connsiteX3" fmla="*/ 1114153 w 1532852"/>
                  <a:gd name="connsiteY3" fmla="*/ 1427676 h 1427676"/>
                  <a:gd name="connsiteX4" fmla="*/ 1470106 w 1532852"/>
                  <a:gd name="connsiteY4" fmla="*/ 762062 h 1427676"/>
                  <a:gd name="connsiteX5" fmla="*/ 1532853 w 1532852"/>
                  <a:gd name="connsiteY5" fmla="*/ 347224 h 1427676"/>
                  <a:gd name="connsiteX6" fmla="*/ 631277 w 1532852"/>
                  <a:gd name="connsiteY6" fmla="*/ 297122 h 1427676"/>
                  <a:gd name="connsiteX7" fmla="*/ 628473 w 1532852"/>
                  <a:gd name="connsiteY7" fmla="*/ 291619 h 1427676"/>
                  <a:gd name="connsiteX8" fmla="*/ 466633 w 1532852"/>
                  <a:gd name="connsiteY8" fmla="*/ 0 h 1427676"/>
                  <a:gd name="connsiteX9" fmla="*/ 443460 w 1532852"/>
                  <a:gd name="connsiteY9" fmla="*/ 93062 h 1427676"/>
                  <a:gd name="connsiteX10" fmla="*/ 430974 w 1532852"/>
                  <a:gd name="connsiteY10" fmla="*/ 194060 h 1427676"/>
                  <a:gd name="connsiteX11" fmla="*/ 432878 w 1532852"/>
                  <a:gd name="connsiteY11" fmla="*/ 202208 h 1427676"/>
                  <a:gd name="connsiteX12" fmla="*/ 417906 w 1532852"/>
                  <a:gd name="connsiteY12" fmla="*/ 211784 h 1427676"/>
                  <a:gd name="connsiteX13" fmla="*/ 403992 w 1532852"/>
                  <a:gd name="connsiteY13" fmla="*/ 212207 h 1427676"/>
                  <a:gd name="connsiteX14" fmla="*/ 355582 w 1532852"/>
                  <a:gd name="connsiteY14" fmla="*/ 212630 h 1427676"/>
                  <a:gd name="connsiteX15" fmla="*/ 209402 w 1532852"/>
                  <a:gd name="connsiteY15" fmla="*/ 212419 h 1427676"/>
                  <a:gd name="connsiteX16" fmla="*/ 7353 w 1532852"/>
                  <a:gd name="connsiteY16" fmla="*/ 211149 h 1427676"/>
                  <a:gd name="connsiteX17" fmla="*/ 3967 w 1532852"/>
                  <a:gd name="connsiteY17" fmla="*/ 489965 h 1427676"/>
                  <a:gd name="connsiteX18" fmla="*/ 214693 w 1532852"/>
                  <a:gd name="connsiteY18" fmla="*/ 524407 h 1427676"/>
                  <a:gd name="connsiteX19" fmla="*/ 226809 w 1532852"/>
                  <a:gd name="connsiteY19" fmla="*/ 526153 h 1427676"/>
                  <a:gd name="connsiteX20" fmla="*/ 131895 w 1532852"/>
                  <a:gd name="connsiteY20" fmla="*/ 873007 h 1427676"/>
                  <a:gd name="connsiteX21" fmla="*/ 153586 w 1532852"/>
                  <a:gd name="connsiteY21" fmla="*/ 923215 h 1427676"/>
                  <a:gd name="connsiteX22" fmla="*/ 184960 w 1532852"/>
                  <a:gd name="connsiteY22" fmla="*/ 1032784 h 1427676"/>
                  <a:gd name="connsiteX23" fmla="*/ 222100 w 1532852"/>
                  <a:gd name="connsiteY23" fmla="*/ 1184096 h 142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32852" h="1427676">
                    <a:moveTo>
                      <a:pt x="222100" y="1184096"/>
                    </a:moveTo>
                    <a:lnTo>
                      <a:pt x="465469" y="1212718"/>
                    </a:lnTo>
                    <a:lnTo>
                      <a:pt x="551600" y="1406566"/>
                    </a:lnTo>
                    <a:lnTo>
                      <a:pt x="1114153" y="1427676"/>
                    </a:lnTo>
                    <a:lnTo>
                      <a:pt x="1470106" y="762062"/>
                    </a:lnTo>
                    <a:lnTo>
                      <a:pt x="1532853" y="347224"/>
                    </a:lnTo>
                    <a:lnTo>
                      <a:pt x="631277" y="297122"/>
                    </a:lnTo>
                    <a:lnTo>
                      <a:pt x="628473" y="291619"/>
                    </a:lnTo>
                    <a:cubicBezTo>
                      <a:pt x="564985" y="167554"/>
                      <a:pt x="490811" y="31268"/>
                      <a:pt x="466633" y="0"/>
                    </a:cubicBezTo>
                    <a:cubicBezTo>
                      <a:pt x="461395" y="12592"/>
                      <a:pt x="452824" y="42219"/>
                      <a:pt x="443460" y="93062"/>
                    </a:cubicBezTo>
                    <a:cubicBezTo>
                      <a:pt x="433566" y="146656"/>
                      <a:pt x="430021" y="184590"/>
                      <a:pt x="430974" y="194060"/>
                    </a:cubicBezTo>
                    <a:cubicBezTo>
                      <a:pt x="432614" y="196335"/>
                      <a:pt x="433408" y="199245"/>
                      <a:pt x="432878" y="202208"/>
                    </a:cubicBezTo>
                    <a:cubicBezTo>
                      <a:pt x="431397" y="211096"/>
                      <a:pt x="422932" y="211519"/>
                      <a:pt x="417906" y="211784"/>
                    </a:cubicBezTo>
                    <a:cubicBezTo>
                      <a:pt x="414679" y="211943"/>
                      <a:pt x="410129" y="212048"/>
                      <a:pt x="403992" y="212207"/>
                    </a:cubicBezTo>
                    <a:cubicBezTo>
                      <a:pt x="392881" y="212419"/>
                      <a:pt x="376586" y="212578"/>
                      <a:pt x="355582" y="212630"/>
                    </a:cubicBezTo>
                    <a:cubicBezTo>
                      <a:pt x="320294" y="212789"/>
                      <a:pt x="271091" y="212683"/>
                      <a:pt x="209402" y="212419"/>
                    </a:cubicBezTo>
                    <a:cubicBezTo>
                      <a:pt x="123377" y="212048"/>
                      <a:pt x="36505" y="211414"/>
                      <a:pt x="7353" y="211149"/>
                    </a:cubicBezTo>
                    <a:cubicBezTo>
                      <a:pt x="-1" y="334632"/>
                      <a:pt x="-3069" y="467268"/>
                      <a:pt x="3967" y="489965"/>
                    </a:cubicBezTo>
                    <a:cubicBezTo>
                      <a:pt x="26294" y="495996"/>
                      <a:pt x="142582" y="513932"/>
                      <a:pt x="214693" y="524407"/>
                    </a:cubicBezTo>
                    <a:lnTo>
                      <a:pt x="226809" y="526153"/>
                    </a:lnTo>
                    <a:lnTo>
                      <a:pt x="131895" y="873007"/>
                    </a:lnTo>
                    <a:cubicBezTo>
                      <a:pt x="137767" y="880308"/>
                      <a:pt x="144275" y="894963"/>
                      <a:pt x="153586" y="923215"/>
                    </a:cubicBezTo>
                    <a:cubicBezTo>
                      <a:pt x="162316" y="949721"/>
                      <a:pt x="172844" y="986596"/>
                      <a:pt x="184960" y="1032784"/>
                    </a:cubicBezTo>
                    <a:cubicBezTo>
                      <a:pt x="201890" y="1097276"/>
                      <a:pt x="217127" y="1162457"/>
                      <a:pt x="222100" y="118409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" name="Forma Livre: Forma 128">
                <a:extLst>
                  <a:ext uri="{FF2B5EF4-FFF2-40B4-BE49-F238E27FC236}">
                    <a16:creationId xmlns:a16="http://schemas.microsoft.com/office/drawing/2014/main" id="{3A2F42B5-9082-4DC0-8342-4B33EF1C3A92}"/>
                  </a:ext>
                </a:extLst>
              </p:cNvPr>
              <p:cNvSpPr/>
              <p:nvPr/>
            </p:nvSpPr>
            <p:spPr>
              <a:xfrm>
                <a:off x="7728463" y="4333274"/>
                <a:ext cx="884804" cy="813222"/>
              </a:xfrm>
              <a:custGeom>
                <a:avLst/>
                <a:gdLst>
                  <a:gd name="connsiteX0" fmla="*/ 369550 w 884804"/>
                  <a:gd name="connsiteY0" fmla="*/ 813222 h 813222"/>
                  <a:gd name="connsiteX1" fmla="*/ 466263 w 884804"/>
                  <a:gd name="connsiteY1" fmla="*/ 813222 h 813222"/>
                  <a:gd name="connsiteX2" fmla="*/ 616147 w 884804"/>
                  <a:gd name="connsiteY2" fmla="*/ 623395 h 813222"/>
                  <a:gd name="connsiteX3" fmla="*/ 616200 w 884804"/>
                  <a:gd name="connsiteY3" fmla="*/ 623289 h 813222"/>
                  <a:gd name="connsiteX4" fmla="*/ 624717 w 884804"/>
                  <a:gd name="connsiteY4" fmla="*/ 612496 h 813222"/>
                  <a:gd name="connsiteX5" fmla="*/ 884805 w 884804"/>
                  <a:gd name="connsiteY5" fmla="*/ 215276 h 813222"/>
                  <a:gd name="connsiteX6" fmla="*/ 576149 w 884804"/>
                  <a:gd name="connsiteY6" fmla="*/ 21057 h 813222"/>
                  <a:gd name="connsiteX7" fmla="*/ 13914 w 884804"/>
                  <a:gd name="connsiteY7" fmla="*/ 0 h 813222"/>
                  <a:gd name="connsiteX8" fmla="*/ 0 w 884804"/>
                  <a:gd name="connsiteY8" fmla="*/ 534776 h 813222"/>
                  <a:gd name="connsiteX9" fmla="*/ 233475 w 884804"/>
                  <a:gd name="connsiteY9" fmla="*/ 591386 h 813222"/>
                  <a:gd name="connsiteX10" fmla="*/ 369550 w 884804"/>
                  <a:gd name="connsiteY10" fmla="*/ 813222 h 81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4804" h="813222">
                    <a:moveTo>
                      <a:pt x="369550" y="813222"/>
                    </a:moveTo>
                    <a:lnTo>
                      <a:pt x="466263" y="813222"/>
                    </a:lnTo>
                    <a:lnTo>
                      <a:pt x="616147" y="623395"/>
                    </a:lnTo>
                    <a:cubicBezTo>
                      <a:pt x="616147" y="623342"/>
                      <a:pt x="616200" y="623342"/>
                      <a:pt x="616200" y="623289"/>
                    </a:cubicBezTo>
                    <a:lnTo>
                      <a:pt x="624717" y="612496"/>
                    </a:lnTo>
                    <a:lnTo>
                      <a:pt x="884805" y="215276"/>
                    </a:lnTo>
                    <a:lnTo>
                      <a:pt x="576149" y="21057"/>
                    </a:lnTo>
                    <a:lnTo>
                      <a:pt x="13914" y="0"/>
                    </a:lnTo>
                    <a:lnTo>
                      <a:pt x="0" y="534776"/>
                    </a:lnTo>
                    <a:lnTo>
                      <a:pt x="233475" y="591386"/>
                    </a:lnTo>
                    <a:lnTo>
                      <a:pt x="369550" y="81322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" name="Forma Livre: Forma 129">
                <a:extLst>
                  <a:ext uri="{FF2B5EF4-FFF2-40B4-BE49-F238E27FC236}">
                    <a16:creationId xmlns:a16="http://schemas.microsoft.com/office/drawing/2014/main" id="{09C9A9D4-D9B7-487E-98D0-47903787C65C}"/>
                  </a:ext>
                </a:extLst>
              </p:cNvPr>
              <p:cNvSpPr/>
              <p:nvPr/>
            </p:nvSpPr>
            <p:spPr>
              <a:xfrm>
                <a:off x="7737193" y="5589851"/>
                <a:ext cx="1034476" cy="874435"/>
              </a:xfrm>
              <a:custGeom>
                <a:avLst/>
                <a:gdLst>
                  <a:gd name="connsiteX0" fmla="*/ 568161 w 1034476"/>
                  <a:gd name="connsiteY0" fmla="*/ 721483 h 874435"/>
                  <a:gd name="connsiteX1" fmla="*/ 543665 w 1034476"/>
                  <a:gd name="connsiteY1" fmla="*/ 874435 h 874435"/>
                  <a:gd name="connsiteX2" fmla="*/ 713917 w 1034476"/>
                  <a:gd name="connsiteY2" fmla="*/ 697887 h 874435"/>
                  <a:gd name="connsiteX3" fmla="*/ 1034477 w 1034476"/>
                  <a:gd name="connsiteY3" fmla="*/ 306116 h 874435"/>
                  <a:gd name="connsiteX4" fmla="*/ 1011304 w 1034476"/>
                  <a:gd name="connsiteY4" fmla="*/ 183585 h 874435"/>
                  <a:gd name="connsiteX5" fmla="*/ 566468 w 1034476"/>
                  <a:gd name="connsiteY5" fmla="*/ 0 h 874435"/>
                  <a:gd name="connsiteX6" fmla="*/ 314369 w 1034476"/>
                  <a:gd name="connsiteY6" fmla="*/ 67456 h 874435"/>
                  <a:gd name="connsiteX7" fmla="*/ 313946 w 1034476"/>
                  <a:gd name="connsiteY7" fmla="*/ 65974 h 874435"/>
                  <a:gd name="connsiteX8" fmla="*/ 266754 w 1034476"/>
                  <a:gd name="connsiteY8" fmla="*/ 106659 h 874435"/>
                  <a:gd name="connsiteX9" fmla="*/ 84439 w 1034476"/>
                  <a:gd name="connsiteY9" fmla="*/ 268658 h 874435"/>
                  <a:gd name="connsiteX10" fmla="*/ 0 w 1034476"/>
                  <a:gd name="connsiteY10" fmla="*/ 354102 h 874435"/>
                  <a:gd name="connsiteX11" fmla="*/ 562235 w 1034476"/>
                  <a:gd name="connsiteY11" fmla="*/ 717568 h 874435"/>
                  <a:gd name="connsiteX12" fmla="*/ 568161 w 1034476"/>
                  <a:gd name="connsiteY12" fmla="*/ 721483 h 87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476" h="874435">
                    <a:moveTo>
                      <a:pt x="568161" y="721483"/>
                    </a:moveTo>
                    <a:lnTo>
                      <a:pt x="543665" y="874435"/>
                    </a:lnTo>
                    <a:lnTo>
                      <a:pt x="713917" y="697887"/>
                    </a:lnTo>
                    <a:lnTo>
                      <a:pt x="1034477" y="306116"/>
                    </a:lnTo>
                    <a:lnTo>
                      <a:pt x="1011304" y="183585"/>
                    </a:lnTo>
                    <a:lnTo>
                      <a:pt x="566468" y="0"/>
                    </a:lnTo>
                    <a:lnTo>
                      <a:pt x="314369" y="67456"/>
                    </a:lnTo>
                    <a:lnTo>
                      <a:pt x="313946" y="65974"/>
                    </a:lnTo>
                    <a:cubicBezTo>
                      <a:pt x="298391" y="79359"/>
                      <a:pt x="282573" y="92956"/>
                      <a:pt x="266754" y="106659"/>
                    </a:cubicBezTo>
                    <a:cubicBezTo>
                      <a:pt x="190569" y="172581"/>
                      <a:pt x="129250" y="227074"/>
                      <a:pt x="84439" y="268658"/>
                    </a:cubicBezTo>
                    <a:cubicBezTo>
                      <a:pt x="25713" y="323152"/>
                      <a:pt x="6349" y="345266"/>
                      <a:pt x="0" y="354102"/>
                    </a:cubicBezTo>
                    <a:cubicBezTo>
                      <a:pt x="70736" y="396533"/>
                      <a:pt x="541284" y="703865"/>
                      <a:pt x="562235" y="717568"/>
                    </a:cubicBezTo>
                    <a:lnTo>
                      <a:pt x="568161" y="721483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1" name="Forma Livre: Forma 130">
                <a:extLst>
                  <a:ext uri="{FF2B5EF4-FFF2-40B4-BE49-F238E27FC236}">
                    <a16:creationId xmlns:a16="http://schemas.microsoft.com/office/drawing/2014/main" id="{D292DFF5-C19B-4CEC-989D-31BB4D22E37F}"/>
                  </a:ext>
                </a:extLst>
              </p:cNvPr>
              <p:cNvSpPr/>
              <p:nvPr/>
            </p:nvSpPr>
            <p:spPr>
              <a:xfrm>
                <a:off x="5542428" y="1649762"/>
                <a:ext cx="2349091" cy="1579887"/>
              </a:xfrm>
              <a:custGeom>
                <a:avLst/>
                <a:gdLst>
                  <a:gd name="connsiteX0" fmla="*/ 940991 w 2349091"/>
                  <a:gd name="connsiteY0" fmla="*/ 1579887 h 1579887"/>
                  <a:gd name="connsiteX1" fmla="*/ 936547 w 2349091"/>
                  <a:gd name="connsiteY1" fmla="*/ 1567719 h 1579887"/>
                  <a:gd name="connsiteX2" fmla="*/ 1080188 w 2349091"/>
                  <a:gd name="connsiteY2" fmla="*/ 1515500 h 1579887"/>
                  <a:gd name="connsiteX3" fmla="*/ 1233034 w 2349091"/>
                  <a:gd name="connsiteY3" fmla="*/ 1462859 h 1579887"/>
                  <a:gd name="connsiteX4" fmla="*/ 1390007 w 2349091"/>
                  <a:gd name="connsiteY4" fmla="*/ 1318107 h 1579887"/>
                  <a:gd name="connsiteX5" fmla="*/ 1395615 w 2349091"/>
                  <a:gd name="connsiteY5" fmla="*/ 1312605 h 1579887"/>
                  <a:gd name="connsiteX6" fmla="*/ 1645068 w 2349091"/>
                  <a:gd name="connsiteY6" fmla="*/ 1444659 h 1579887"/>
                  <a:gd name="connsiteX7" fmla="*/ 2054351 w 2349091"/>
                  <a:gd name="connsiteY7" fmla="*/ 1445664 h 1579887"/>
                  <a:gd name="connsiteX8" fmla="*/ 2055145 w 2349091"/>
                  <a:gd name="connsiteY8" fmla="*/ 1428946 h 1579887"/>
                  <a:gd name="connsiteX9" fmla="*/ 2062710 w 2349091"/>
                  <a:gd name="connsiteY9" fmla="*/ 1370908 h 1579887"/>
                  <a:gd name="connsiteX10" fmla="*/ 2081175 w 2349091"/>
                  <a:gd name="connsiteY10" fmla="*/ 1280438 h 1579887"/>
                  <a:gd name="connsiteX11" fmla="*/ 2096041 w 2349091"/>
                  <a:gd name="connsiteY11" fmla="*/ 1238536 h 1579887"/>
                  <a:gd name="connsiteX12" fmla="*/ 2050912 w 2349091"/>
                  <a:gd name="connsiteY12" fmla="*/ 1179493 h 1579887"/>
                  <a:gd name="connsiteX13" fmla="*/ 2349092 w 2349091"/>
                  <a:gd name="connsiteY13" fmla="*/ 568743 h 1579887"/>
                  <a:gd name="connsiteX14" fmla="*/ 1998270 w 2349091"/>
                  <a:gd name="connsiteY14" fmla="*/ 249506 h 1579887"/>
                  <a:gd name="connsiteX15" fmla="*/ 1866745 w 2349091"/>
                  <a:gd name="connsiteY15" fmla="*/ 252892 h 1579887"/>
                  <a:gd name="connsiteX16" fmla="*/ 1640042 w 2349091"/>
                  <a:gd name="connsiteY16" fmla="*/ 497848 h 1579887"/>
                  <a:gd name="connsiteX17" fmla="*/ 1531373 w 2349091"/>
                  <a:gd name="connsiteY17" fmla="*/ 417378 h 1579887"/>
                  <a:gd name="connsiteX18" fmla="*/ 1478043 w 2349091"/>
                  <a:gd name="connsiteY18" fmla="*/ 15502 h 1579887"/>
                  <a:gd name="connsiteX19" fmla="*/ 1399530 w 2349091"/>
                  <a:gd name="connsiteY19" fmla="*/ 22750 h 1579887"/>
                  <a:gd name="connsiteX20" fmla="*/ 1399477 w 2349091"/>
                  <a:gd name="connsiteY20" fmla="*/ 22750 h 1579887"/>
                  <a:gd name="connsiteX21" fmla="*/ 1395350 w 2349091"/>
                  <a:gd name="connsiteY21" fmla="*/ 24972 h 1579887"/>
                  <a:gd name="connsiteX22" fmla="*/ 1226844 w 2349091"/>
                  <a:gd name="connsiteY22" fmla="*/ 112267 h 1579887"/>
                  <a:gd name="connsiteX23" fmla="*/ 1032149 w 2349091"/>
                  <a:gd name="connsiteY23" fmla="*/ 200674 h 1579887"/>
                  <a:gd name="connsiteX24" fmla="*/ 1032149 w 2349091"/>
                  <a:gd name="connsiteY24" fmla="*/ 200674 h 1579887"/>
                  <a:gd name="connsiteX25" fmla="*/ 1021620 w 2349091"/>
                  <a:gd name="connsiteY25" fmla="*/ 195647 h 1579887"/>
                  <a:gd name="connsiteX26" fmla="*/ 1019451 w 2349091"/>
                  <a:gd name="connsiteY26" fmla="*/ 187712 h 1579887"/>
                  <a:gd name="connsiteX27" fmla="*/ 900571 w 2349091"/>
                  <a:gd name="connsiteY27" fmla="*/ 82322 h 1579887"/>
                  <a:gd name="connsiteX28" fmla="*/ 792642 w 2349091"/>
                  <a:gd name="connsiteY28" fmla="*/ 0 h 1579887"/>
                  <a:gd name="connsiteX29" fmla="*/ 487002 w 2349091"/>
                  <a:gd name="connsiteY29" fmla="*/ 222312 h 1579887"/>
                  <a:gd name="connsiteX30" fmla="*/ 523137 w 2349091"/>
                  <a:gd name="connsiteY30" fmla="*/ 851738 h 1579887"/>
                  <a:gd name="connsiteX31" fmla="*/ 179934 w 2349091"/>
                  <a:gd name="connsiteY31" fmla="*/ 939351 h 1579887"/>
                  <a:gd name="connsiteX32" fmla="*/ 76608 w 2349091"/>
                  <a:gd name="connsiteY32" fmla="*/ 1088282 h 1579887"/>
                  <a:gd name="connsiteX33" fmla="*/ 0 w 2349091"/>
                  <a:gd name="connsiteY33" fmla="*/ 1208115 h 1579887"/>
                  <a:gd name="connsiteX34" fmla="*/ 940991 w 2349091"/>
                  <a:gd name="connsiteY34" fmla="*/ 1579887 h 15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349091" h="1579887">
                    <a:moveTo>
                      <a:pt x="940991" y="1579887"/>
                    </a:moveTo>
                    <a:lnTo>
                      <a:pt x="936547" y="1567719"/>
                    </a:lnTo>
                    <a:cubicBezTo>
                      <a:pt x="937288" y="1567455"/>
                      <a:pt x="1008500" y="1541319"/>
                      <a:pt x="1080188" y="1515500"/>
                    </a:cubicBezTo>
                    <a:cubicBezTo>
                      <a:pt x="1202560" y="1471377"/>
                      <a:pt x="1226474" y="1464129"/>
                      <a:pt x="1233034" y="1462859"/>
                    </a:cubicBezTo>
                    <a:cubicBezTo>
                      <a:pt x="1246525" y="1455187"/>
                      <a:pt x="1323292" y="1383182"/>
                      <a:pt x="1390007" y="1318107"/>
                    </a:cubicBezTo>
                    <a:lnTo>
                      <a:pt x="1395615" y="1312605"/>
                    </a:lnTo>
                    <a:lnTo>
                      <a:pt x="1645068" y="1444659"/>
                    </a:lnTo>
                    <a:cubicBezTo>
                      <a:pt x="1791036" y="1445876"/>
                      <a:pt x="2003349" y="1446987"/>
                      <a:pt x="2054351" y="1445664"/>
                    </a:cubicBezTo>
                    <a:cubicBezTo>
                      <a:pt x="2054298" y="1441008"/>
                      <a:pt x="2054616" y="1435453"/>
                      <a:pt x="2055145" y="1428946"/>
                    </a:cubicBezTo>
                    <a:cubicBezTo>
                      <a:pt x="2056361" y="1413973"/>
                      <a:pt x="2059060" y="1393340"/>
                      <a:pt x="2062710" y="1370908"/>
                    </a:cubicBezTo>
                    <a:cubicBezTo>
                      <a:pt x="2068054" y="1337947"/>
                      <a:pt x="2074773" y="1304986"/>
                      <a:pt x="2081175" y="1280438"/>
                    </a:cubicBezTo>
                    <a:cubicBezTo>
                      <a:pt x="2086571" y="1259804"/>
                      <a:pt x="2091174" y="1246472"/>
                      <a:pt x="2096041" y="1238536"/>
                    </a:cubicBezTo>
                    <a:lnTo>
                      <a:pt x="2050912" y="1179493"/>
                    </a:lnTo>
                    <a:lnTo>
                      <a:pt x="2349092" y="568743"/>
                    </a:lnTo>
                    <a:lnTo>
                      <a:pt x="1998270" y="249506"/>
                    </a:lnTo>
                    <a:lnTo>
                      <a:pt x="1866745" y="252892"/>
                    </a:lnTo>
                    <a:lnTo>
                      <a:pt x="1640042" y="497848"/>
                    </a:lnTo>
                    <a:lnTo>
                      <a:pt x="1531373" y="417378"/>
                    </a:lnTo>
                    <a:lnTo>
                      <a:pt x="1478043" y="15502"/>
                    </a:lnTo>
                    <a:cubicBezTo>
                      <a:pt x="1445770" y="15978"/>
                      <a:pt x="1410905" y="18729"/>
                      <a:pt x="1399530" y="22750"/>
                    </a:cubicBezTo>
                    <a:cubicBezTo>
                      <a:pt x="1399477" y="22750"/>
                      <a:pt x="1399477" y="22750"/>
                      <a:pt x="1399477" y="22750"/>
                    </a:cubicBezTo>
                    <a:lnTo>
                      <a:pt x="1395350" y="24972"/>
                    </a:lnTo>
                    <a:cubicBezTo>
                      <a:pt x="1394504" y="25395"/>
                      <a:pt x="1311917" y="69149"/>
                      <a:pt x="1226844" y="112267"/>
                    </a:cubicBezTo>
                    <a:cubicBezTo>
                      <a:pt x="1052624" y="200674"/>
                      <a:pt x="1038286" y="200674"/>
                      <a:pt x="1032149" y="200674"/>
                    </a:cubicBezTo>
                    <a:cubicBezTo>
                      <a:pt x="1032149" y="200674"/>
                      <a:pt x="1032149" y="200674"/>
                      <a:pt x="1032149" y="200674"/>
                    </a:cubicBezTo>
                    <a:cubicBezTo>
                      <a:pt x="1026117" y="200674"/>
                      <a:pt x="1022943" y="197499"/>
                      <a:pt x="1021620" y="195647"/>
                    </a:cubicBezTo>
                    <a:cubicBezTo>
                      <a:pt x="1019927" y="193320"/>
                      <a:pt x="1019187" y="190516"/>
                      <a:pt x="1019451" y="187712"/>
                    </a:cubicBezTo>
                    <a:cubicBezTo>
                      <a:pt x="1016859" y="182738"/>
                      <a:pt x="1000828" y="161205"/>
                      <a:pt x="900571" y="82322"/>
                    </a:cubicBezTo>
                    <a:cubicBezTo>
                      <a:pt x="854595" y="46134"/>
                      <a:pt x="809043" y="12116"/>
                      <a:pt x="792642" y="0"/>
                    </a:cubicBezTo>
                    <a:lnTo>
                      <a:pt x="487002" y="222312"/>
                    </a:lnTo>
                    <a:lnTo>
                      <a:pt x="523137" y="851738"/>
                    </a:lnTo>
                    <a:lnTo>
                      <a:pt x="179934" y="939351"/>
                    </a:lnTo>
                    <a:cubicBezTo>
                      <a:pt x="169247" y="954324"/>
                      <a:pt x="122637" y="1019874"/>
                      <a:pt x="76608" y="1088282"/>
                    </a:cubicBezTo>
                    <a:cubicBezTo>
                      <a:pt x="39256" y="1143834"/>
                      <a:pt x="15343" y="1181926"/>
                      <a:pt x="0" y="1208115"/>
                    </a:cubicBezTo>
                    <a:lnTo>
                      <a:pt x="940991" y="157988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2" name="Forma Livre: Forma 131">
                <a:extLst>
                  <a:ext uri="{FF2B5EF4-FFF2-40B4-BE49-F238E27FC236}">
                    <a16:creationId xmlns:a16="http://schemas.microsoft.com/office/drawing/2014/main" id="{8F66D235-9BB6-4028-AE5E-8CA64560C2A0}"/>
                  </a:ext>
                </a:extLst>
              </p:cNvPr>
              <p:cNvSpPr/>
              <p:nvPr/>
            </p:nvSpPr>
            <p:spPr>
              <a:xfrm>
                <a:off x="6782022" y="1239368"/>
                <a:ext cx="761532" cy="879408"/>
              </a:xfrm>
              <a:custGeom>
                <a:avLst/>
                <a:gdLst>
                  <a:gd name="connsiteX0" fmla="*/ 247919 w 761532"/>
                  <a:gd name="connsiteY0" fmla="*/ 404204 h 879408"/>
                  <a:gd name="connsiteX1" fmla="*/ 257389 w 761532"/>
                  <a:gd name="connsiteY1" fmla="*/ 404204 h 879408"/>
                  <a:gd name="connsiteX2" fmla="*/ 312041 w 761532"/>
                  <a:gd name="connsiteY2" fmla="*/ 815868 h 879408"/>
                  <a:gd name="connsiteX3" fmla="*/ 397802 w 761532"/>
                  <a:gd name="connsiteY3" fmla="*/ 879408 h 879408"/>
                  <a:gd name="connsiteX4" fmla="*/ 617522 w 761532"/>
                  <a:gd name="connsiteY4" fmla="*/ 641965 h 879408"/>
                  <a:gd name="connsiteX5" fmla="*/ 752486 w 761532"/>
                  <a:gd name="connsiteY5" fmla="*/ 638473 h 879408"/>
                  <a:gd name="connsiteX6" fmla="*/ 758994 w 761532"/>
                  <a:gd name="connsiteY6" fmla="*/ 508059 h 879408"/>
                  <a:gd name="connsiteX7" fmla="*/ 758412 w 761532"/>
                  <a:gd name="connsiteY7" fmla="*/ 504990 h 879408"/>
                  <a:gd name="connsiteX8" fmla="*/ 761533 w 761532"/>
                  <a:gd name="connsiteY8" fmla="*/ 496896 h 879408"/>
                  <a:gd name="connsiteX9" fmla="*/ 673497 w 761532"/>
                  <a:gd name="connsiteY9" fmla="*/ 244533 h 879408"/>
                  <a:gd name="connsiteX10" fmla="*/ 587313 w 761532"/>
                  <a:gd name="connsiteY10" fmla="*/ 0 h 879408"/>
                  <a:gd name="connsiteX11" fmla="*/ 577737 w 761532"/>
                  <a:gd name="connsiteY11" fmla="*/ 6560 h 879408"/>
                  <a:gd name="connsiteX12" fmla="*/ 578371 w 761532"/>
                  <a:gd name="connsiteY12" fmla="*/ 4338 h 879408"/>
                  <a:gd name="connsiteX13" fmla="*/ 235168 w 761532"/>
                  <a:gd name="connsiteY13" fmla="*/ 197658 h 879408"/>
                  <a:gd name="connsiteX14" fmla="*/ 231412 w 761532"/>
                  <a:gd name="connsiteY14" fmla="*/ 199774 h 879408"/>
                  <a:gd name="connsiteX15" fmla="*/ 0 w 761532"/>
                  <a:gd name="connsiteY15" fmla="*/ 140255 h 879408"/>
                  <a:gd name="connsiteX16" fmla="*/ 155439 w 761532"/>
                  <a:gd name="connsiteY16" fmla="*/ 412246 h 879408"/>
                  <a:gd name="connsiteX17" fmla="*/ 247919 w 761532"/>
                  <a:gd name="connsiteY17" fmla="*/ 404204 h 87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1532" h="879408">
                    <a:moveTo>
                      <a:pt x="247919" y="404204"/>
                    </a:moveTo>
                    <a:lnTo>
                      <a:pt x="257389" y="404204"/>
                    </a:lnTo>
                    <a:lnTo>
                      <a:pt x="312041" y="815868"/>
                    </a:lnTo>
                    <a:lnTo>
                      <a:pt x="397802" y="879408"/>
                    </a:lnTo>
                    <a:lnTo>
                      <a:pt x="617522" y="641965"/>
                    </a:lnTo>
                    <a:lnTo>
                      <a:pt x="752486" y="638473"/>
                    </a:lnTo>
                    <a:lnTo>
                      <a:pt x="758994" y="508059"/>
                    </a:lnTo>
                    <a:cubicBezTo>
                      <a:pt x="758676" y="507001"/>
                      <a:pt x="758465" y="505943"/>
                      <a:pt x="758412" y="504990"/>
                    </a:cubicBezTo>
                    <a:cubicBezTo>
                      <a:pt x="758306" y="501763"/>
                      <a:pt x="759311" y="499065"/>
                      <a:pt x="761533" y="496896"/>
                    </a:cubicBezTo>
                    <a:cubicBezTo>
                      <a:pt x="757777" y="468168"/>
                      <a:pt x="709368" y="339711"/>
                      <a:pt x="673497" y="244533"/>
                    </a:cubicBezTo>
                    <a:cubicBezTo>
                      <a:pt x="620115" y="102797"/>
                      <a:pt x="594772" y="32908"/>
                      <a:pt x="587313" y="0"/>
                    </a:cubicBezTo>
                    <a:lnTo>
                      <a:pt x="577737" y="6560"/>
                    </a:lnTo>
                    <a:lnTo>
                      <a:pt x="578371" y="4338"/>
                    </a:lnTo>
                    <a:cubicBezTo>
                      <a:pt x="496473" y="52430"/>
                      <a:pt x="247178" y="190992"/>
                      <a:pt x="235168" y="197658"/>
                    </a:cubicBezTo>
                    <a:lnTo>
                      <a:pt x="231412" y="199774"/>
                    </a:lnTo>
                    <a:lnTo>
                      <a:pt x="0" y="140255"/>
                    </a:lnTo>
                    <a:lnTo>
                      <a:pt x="155439" y="412246"/>
                    </a:lnTo>
                    <a:cubicBezTo>
                      <a:pt x="179299" y="405103"/>
                      <a:pt x="226227" y="404204"/>
                      <a:pt x="247919" y="40420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3" name="Forma Livre: Forma 132">
                <a:extLst>
                  <a:ext uri="{FF2B5EF4-FFF2-40B4-BE49-F238E27FC236}">
                    <a16:creationId xmlns:a16="http://schemas.microsoft.com/office/drawing/2014/main" id="{AC9956F8-6B27-4A77-B599-2A667A376CD8}"/>
                  </a:ext>
                </a:extLst>
              </p:cNvPr>
              <p:cNvSpPr/>
              <p:nvPr/>
            </p:nvSpPr>
            <p:spPr>
              <a:xfrm>
                <a:off x="6495482" y="2988767"/>
                <a:ext cx="891576" cy="780156"/>
              </a:xfrm>
              <a:custGeom>
                <a:avLst/>
                <a:gdLst>
                  <a:gd name="connsiteX0" fmla="*/ 192420 w 891576"/>
                  <a:gd name="connsiteY0" fmla="*/ 377698 h 780156"/>
                  <a:gd name="connsiteX1" fmla="*/ 203425 w 891576"/>
                  <a:gd name="connsiteY1" fmla="*/ 552500 h 780156"/>
                  <a:gd name="connsiteX2" fmla="*/ 543771 w 891576"/>
                  <a:gd name="connsiteY2" fmla="*/ 680375 h 780156"/>
                  <a:gd name="connsiteX3" fmla="*/ 803964 w 891576"/>
                  <a:gd name="connsiteY3" fmla="*/ 780156 h 780156"/>
                  <a:gd name="connsiteX4" fmla="*/ 891577 w 891576"/>
                  <a:gd name="connsiteY4" fmla="*/ 460126 h 780156"/>
                  <a:gd name="connsiteX5" fmla="*/ 685189 w 891576"/>
                  <a:gd name="connsiteY5" fmla="*/ 425208 h 780156"/>
                  <a:gd name="connsiteX6" fmla="*/ 670799 w 891576"/>
                  <a:gd name="connsiteY6" fmla="*/ 365794 h 780156"/>
                  <a:gd name="connsiteX7" fmla="*/ 671645 w 891576"/>
                  <a:gd name="connsiteY7" fmla="*/ 262786 h 780156"/>
                  <a:gd name="connsiteX8" fmla="*/ 677994 w 891576"/>
                  <a:gd name="connsiteY8" fmla="*/ 122690 h 780156"/>
                  <a:gd name="connsiteX9" fmla="*/ 446264 w 891576"/>
                  <a:gd name="connsiteY9" fmla="*/ 0 h 780156"/>
                  <a:gd name="connsiteX10" fmla="*/ 374841 w 891576"/>
                  <a:gd name="connsiteY10" fmla="*/ 68461 h 780156"/>
                  <a:gd name="connsiteX11" fmla="*/ 283102 w 891576"/>
                  <a:gd name="connsiteY11" fmla="*/ 145175 h 780156"/>
                  <a:gd name="connsiteX12" fmla="*/ 0 w 891576"/>
                  <a:gd name="connsiteY12" fmla="*/ 245591 h 780156"/>
                  <a:gd name="connsiteX13" fmla="*/ 64493 w 891576"/>
                  <a:gd name="connsiteY13" fmla="*/ 271092 h 780156"/>
                  <a:gd name="connsiteX14" fmla="*/ 196758 w 891576"/>
                  <a:gd name="connsiteY14" fmla="*/ 198557 h 780156"/>
                  <a:gd name="connsiteX15" fmla="*/ 195965 w 891576"/>
                  <a:gd name="connsiteY15" fmla="*/ 217657 h 780156"/>
                  <a:gd name="connsiteX16" fmla="*/ 192420 w 891576"/>
                  <a:gd name="connsiteY16" fmla="*/ 377698 h 780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576" h="780156">
                    <a:moveTo>
                      <a:pt x="192420" y="377698"/>
                    </a:moveTo>
                    <a:cubicBezTo>
                      <a:pt x="191891" y="515625"/>
                      <a:pt x="200303" y="545993"/>
                      <a:pt x="203425" y="552500"/>
                    </a:cubicBezTo>
                    <a:cubicBezTo>
                      <a:pt x="227550" y="556997"/>
                      <a:pt x="327860" y="595566"/>
                      <a:pt x="543771" y="680375"/>
                    </a:cubicBezTo>
                    <a:cubicBezTo>
                      <a:pt x="650536" y="722329"/>
                      <a:pt x="770051" y="769257"/>
                      <a:pt x="803964" y="780156"/>
                    </a:cubicBezTo>
                    <a:lnTo>
                      <a:pt x="891577" y="460126"/>
                    </a:lnTo>
                    <a:cubicBezTo>
                      <a:pt x="841422" y="452772"/>
                      <a:pt x="701802" y="431874"/>
                      <a:pt x="685189" y="425208"/>
                    </a:cubicBezTo>
                    <a:cubicBezTo>
                      <a:pt x="676566" y="421769"/>
                      <a:pt x="672174" y="411981"/>
                      <a:pt x="670799" y="365794"/>
                    </a:cubicBezTo>
                    <a:cubicBezTo>
                      <a:pt x="670058" y="340505"/>
                      <a:pt x="670323" y="305851"/>
                      <a:pt x="671645" y="262786"/>
                    </a:cubicBezTo>
                    <a:cubicBezTo>
                      <a:pt x="673497" y="202790"/>
                      <a:pt x="676830" y="142688"/>
                      <a:pt x="677994" y="122690"/>
                    </a:cubicBezTo>
                    <a:lnTo>
                      <a:pt x="446264" y="0"/>
                    </a:lnTo>
                    <a:cubicBezTo>
                      <a:pt x="434255" y="11692"/>
                      <a:pt x="404786" y="40209"/>
                      <a:pt x="374841" y="68461"/>
                    </a:cubicBezTo>
                    <a:cubicBezTo>
                      <a:pt x="296698" y="142106"/>
                      <a:pt x="288815" y="145069"/>
                      <a:pt x="283102" y="145175"/>
                    </a:cubicBezTo>
                    <a:cubicBezTo>
                      <a:pt x="267759" y="148296"/>
                      <a:pt x="109304" y="205488"/>
                      <a:pt x="0" y="245591"/>
                    </a:cubicBezTo>
                    <a:lnTo>
                      <a:pt x="64493" y="271092"/>
                    </a:lnTo>
                    <a:lnTo>
                      <a:pt x="196758" y="198557"/>
                    </a:lnTo>
                    <a:lnTo>
                      <a:pt x="195965" y="217657"/>
                    </a:lnTo>
                    <a:cubicBezTo>
                      <a:pt x="196018" y="218503"/>
                      <a:pt x="192738" y="296804"/>
                      <a:pt x="192420" y="37769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" name="Forma Livre: Forma 133">
                <a:extLst>
                  <a:ext uri="{FF2B5EF4-FFF2-40B4-BE49-F238E27FC236}">
                    <a16:creationId xmlns:a16="http://schemas.microsoft.com/office/drawing/2014/main" id="{82D82C4B-2178-4FAB-9286-4A3B871411B1}"/>
                  </a:ext>
                </a:extLst>
              </p:cNvPr>
              <p:cNvSpPr/>
              <p:nvPr/>
            </p:nvSpPr>
            <p:spPr>
              <a:xfrm>
                <a:off x="5516028" y="2876817"/>
                <a:ext cx="1019345" cy="562552"/>
              </a:xfrm>
              <a:custGeom>
                <a:avLst/>
                <a:gdLst>
                  <a:gd name="connsiteX0" fmla="*/ 157819 w 1019345"/>
                  <a:gd name="connsiteY0" fmla="*/ 209879 h 562552"/>
                  <a:gd name="connsiteX1" fmla="*/ 288657 w 1019345"/>
                  <a:gd name="connsiteY1" fmla="*/ 372460 h 562552"/>
                  <a:gd name="connsiteX2" fmla="*/ 525518 w 1019345"/>
                  <a:gd name="connsiteY2" fmla="*/ 219614 h 562552"/>
                  <a:gd name="connsiteX3" fmla="*/ 464623 w 1019345"/>
                  <a:gd name="connsiteY3" fmla="*/ 501234 h 562552"/>
                  <a:gd name="connsiteX4" fmla="*/ 716722 w 1019345"/>
                  <a:gd name="connsiteY4" fmla="*/ 562552 h 562552"/>
                  <a:gd name="connsiteX5" fmla="*/ 1019345 w 1019345"/>
                  <a:gd name="connsiteY5" fmla="*/ 396585 h 562552"/>
                  <a:gd name="connsiteX6" fmla="*/ 15660 w 1019345"/>
                  <a:gd name="connsiteY6" fmla="*/ 0 h 562552"/>
                  <a:gd name="connsiteX7" fmla="*/ 0 w 1019345"/>
                  <a:gd name="connsiteY7" fmla="*/ 33543 h 562552"/>
                  <a:gd name="connsiteX8" fmla="*/ 157819 w 1019345"/>
                  <a:gd name="connsiteY8" fmla="*/ 209879 h 562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345" h="562552">
                    <a:moveTo>
                      <a:pt x="157819" y="209879"/>
                    </a:moveTo>
                    <a:cubicBezTo>
                      <a:pt x="215117" y="279663"/>
                      <a:pt x="270616" y="349605"/>
                      <a:pt x="288657" y="372460"/>
                    </a:cubicBezTo>
                    <a:lnTo>
                      <a:pt x="525518" y="219614"/>
                    </a:lnTo>
                    <a:lnTo>
                      <a:pt x="464623" y="501234"/>
                    </a:lnTo>
                    <a:lnTo>
                      <a:pt x="716722" y="562552"/>
                    </a:lnTo>
                    <a:lnTo>
                      <a:pt x="1019345" y="396585"/>
                    </a:lnTo>
                    <a:lnTo>
                      <a:pt x="15660" y="0"/>
                    </a:lnTo>
                    <a:cubicBezTo>
                      <a:pt x="5079" y="19258"/>
                      <a:pt x="1270" y="28834"/>
                      <a:pt x="0" y="33543"/>
                    </a:cubicBezTo>
                    <a:cubicBezTo>
                      <a:pt x="12063" y="41214"/>
                      <a:pt x="44547" y="71900"/>
                      <a:pt x="157819" y="209879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183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Agrupar 88">
            <a:extLst>
              <a:ext uri="{FF2B5EF4-FFF2-40B4-BE49-F238E27FC236}">
                <a16:creationId xmlns:a16="http://schemas.microsoft.com/office/drawing/2014/main" id="{230F4E24-66FC-419C-9D97-3413D29A2C71}"/>
              </a:ext>
            </a:extLst>
          </p:cNvPr>
          <p:cNvGrpSpPr/>
          <p:nvPr/>
        </p:nvGrpSpPr>
        <p:grpSpPr>
          <a:xfrm>
            <a:off x="744718" y="3819877"/>
            <a:ext cx="6324953" cy="1903169"/>
            <a:chOff x="744718" y="3819877"/>
            <a:chExt cx="5806911" cy="1903169"/>
          </a:xfrm>
        </p:grpSpPr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31BB4EDB-CBC0-40A9-BF15-ACBCEA57BC81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381987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37F30C73-80B5-4581-894D-9F30B16EAAE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445426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Conector reto 86">
              <a:extLst>
                <a:ext uri="{FF2B5EF4-FFF2-40B4-BE49-F238E27FC236}">
                  <a16:creationId xmlns:a16="http://schemas.microsoft.com/office/drawing/2014/main" id="{1F2CE907-5E10-4BF3-B7CD-FDC659D54DBE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08865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FED0062C-491F-4C28-96F4-4FF8B9D225DA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723046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2" name="Retângulo 41">
            <a:extLst>
              <a:ext uri="{FF2B5EF4-FFF2-40B4-BE49-F238E27FC236}">
                <a16:creationId xmlns:a16="http://schemas.microsoft.com/office/drawing/2014/main" id="{086F3459-114F-4D53-A124-34C15EC40124}"/>
              </a:ext>
            </a:extLst>
          </p:cNvPr>
          <p:cNvSpPr/>
          <p:nvPr/>
        </p:nvSpPr>
        <p:spPr>
          <a:xfrm>
            <a:off x="0" y="1"/>
            <a:ext cx="12192000" cy="2996127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0D262E-A062-43D1-B5AD-B90BFA0B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2FF92-9ECE-461A-90A1-AEC98751F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94885"/>
            <a:ext cx="3452850" cy="1111858"/>
          </a:xfrm>
        </p:spPr>
        <p:txBody>
          <a:bodyPr/>
          <a:lstStyle/>
          <a:p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consectetur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elit</a:t>
            </a:r>
            <a:r>
              <a:rPr lang="pt-BR" sz="1800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do </a:t>
            </a:r>
            <a:r>
              <a:rPr lang="pt-BR" sz="1800" dirty="0" err="1">
                <a:solidFill>
                  <a:schemeClr val="bg1"/>
                </a:solidFill>
              </a:rPr>
              <a:t>eiusmod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tempor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incididunt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ut labore et </a:t>
            </a:r>
            <a:r>
              <a:rPr lang="pt-BR" sz="1800" dirty="0" err="1">
                <a:solidFill>
                  <a:schemeClr val="bg1"/>
                </a:solidFill>
              </a:rPr>
              <a:t>dolore</a:t>
            </a:r>
            <a:r>
              <a:rPr lang="pt-BR" sz="1800" dirty="0">
                <a:solidFill>
                  <a:schemeClr val="bg1"/>
                </a:solidFill>
              </a:rPr>
              <a:t> magna </a:t>
            </a:r>
            <a:r>
              <a:rPr lang="pt-BR" sz="1800" dirty="0" err="1">
                <a:solidFill>
                  <a:schemeClr val="bg1"/>
                </a:solidFill>
              </a:rPr>
              <a:t>aliqua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br>
              <a:rPr lang="pt-BR" sz="1800" dirty="0">
                <a:solidFill>
                  <a:schemeClr val="bg1"/>
                </a:solidFill>
              </a:rPr>
            </a:b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890BB9-C2F4-434D-844C-AE6D40ABEDA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" name="Espaço Reservado para Conteúdo 38">
            <a:extLst>
              <a:ext uri="{FF2B5EF4-FFF2-40B4-BE49-F238E27FC236}">
                <a16:creationId xmlns:a16="http://schemas.microsoft.com/office/drawing/2014/main" id="{00E2E854-2F55-470A-AD1E-CDA40027F38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3180" r="2141" b="9155"/>
          <a:stretch/>
        </p:blipFill>
        <p:spPr>
          <a:xfrm flipH="1">
            <a:off x="6743830" y="647586"/>
            <a:ext cx="5448168" cy="4046921"/>
          </a:xfr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FCFAC031-841F-4827-96B1-3013F7868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CC467657-83AC-4F01-A43D-1527DC7E7F49}"/>
              </a:ext>
            </a:extLst>
          </p:cNvPr>
          <p:cNvSpPr txBox="1">
            <a:spLocks/>
          </p:cNvSpPr>
          <p:nvPr/>
        </p:nvSpPr>
        <p:spPr>
          <a:xfrm>
            <a:off x="838200" y="3271039"/>
            <a:ext cx="3833585" cy="310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660099"/>
                </a:solidFill>
              </a:rPr>
              <a:t>Vel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pretium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dirty="0" err="1"/>
              <a:t>lectus</a:t>
            </a:r>
            <a:r>
              <a:rPr lang="pt-BR" sz="1800" dirty="0"/>
              <a:t> </a:t>
            </a:r>
            <a:r>
              <a:rPr lang="pt-BR" sz="1800" dirty="0" err="1"/>
              <a:t>quam</a:t>
            </a:r>
            <a:r>
              <a:rPr lang="pt-BR" sz="1800" dirty="0"/>
              <a:t> id </a:t>
            </a:r>
            <a:r>
              <a:rPr lang="pt-BR" sz="1800" dirty="0" err="1"/>
              <a:t>leo</a:t>
            </a:r>
            <a:r>
              <a:rPr lang="pt-BR" sz="1800" dirty="0"/>
              <a:t> in vitae.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Turpis</a:t>
            </a:r>
            <a:r>
              <a:rPr lang="pt-BR" sz="1800" dirty="0"/>
              <a:t> massa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elementum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br>
              <a:rPr lang="pt-BR" sz="1800" b="1" dirty="0">
                <a:solidFill>
                  <a:srgbClr val="99C2EB"/>
                </a:solidFill>
              </a:rPr>
            </a:br>
            <a:r>
              <a:rPr lang="pt-BR" sz="1800" dirty="0"/>
              <a:t>tempus </a:t>
            </a:r>
            <a:r>
              <a:rPr lang="pt-BR" sz="1800" dirty="0" err="1"/>
              <a:t>egestas</a:t>
            </a:r>
            <a:r>
              <a:rPr lang="pt-BR" sz="1800" dirty="0"/>
              <a:t> </a:t>
            </a:r>
            <a:r>
              <a:rPr lang="pt-BR" sz="1800" dirty="0" err="1"/>
              <a:t>sed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Risus</a:t>
            </a:r>
            <a:r>
              <a:rPr lang="pt-BR" sz="1800" dirty="0"/>
              <a:t> in </a:t>
            </a:r>
            <a:r>
              <a:rPr lang="pt-BR" sz="1800" b="1" dirty="0" err="1">
                <a:solidFill>
                  <a:srgbClr val="660099"/>
                </a:solidFill>
              </a:rPr>
              <a:t>hendrerit</a:t>
            </a:r>
            <a:r>
              <a:rPr lang="pt-BR" sz="1800" b="1" dirty="0">
                <a:solidFill>
                  <a:srgbClr val="660099"/>
                </a:solidFill>
              </a:rPr>
              <a:t> gravida </a:t>
            </a:r>
            <a:r>
              <a:rPr lang="pt-BR" sz="1800" dirty="0" err="1"/>
              <a:t>rutrum</a:t>
            </a:r>
            <a:r>
              <a:rPr lang="pt-BR" sz="1800" dirty="0"/>
              <a:t>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660099"/>
                </a:solidFill>
              </a:rPr>
              <a:t>Mattis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rhoncus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dirty="0"/>
              <a:t>urna </a:t>
            </a:r>
            <a:r>
              <a:rPr lang="pt-BR" sz="1800" dirty="0" err="1"/>
              <a:t>neque</a:t>
            </a:r>
            <a:r>
              <a:rPr lang="pt-BR" sz="1800" dirty="0"/>
              <a:t> </a:t>
            </a:r>
            <a:r>
              <a:rPr lang="pt-BR" sz="1800" dirty="0" err="1"/>
              <a:t>viverra</a:t>
            </a:r>
            <a:r>
              <a:rPr lang="pt-BR" sz="1800" dirty="0"/>
              <a:t> justo </a:t>
            </a:r>
            <a:r>
              <a:rPr lang="pt-BR" sz="1800" dirty="0" err="1"/>
              <a:t>nec</a:t>
            </a:r>
            <a:r>
              <a:rPr lang="pt-BR" sz="1800" dirty="0"/>
              <a:t> </a:t>
            </a:r>
            <a:r>
              <a:rPr lang="pt-BR" sz="1800" dirty="0" err="1"/>
              <a:t>ultrices</a:t>
            </a:r>
            <a:r>
              <a:rPr lang="pt-BR" sz="1800" dirty="0"/>
              <a:t> </a:t>
            </a:r>
            <a:r>
              <a:rPr lang="pt-BR" sz="1800" dirty="0" err="1"/>
              <a:t>dui</a:t>
            </a:r>
            <a:r>
              <a:rPr lang="pt-BR" sz="1800" dirty="0"/>
              <a:t> </a:t>
            </a:r>
            <a:r>
              <a:rPr lang="pt-BR" sz="1800" dirty="0" err="1"/>
              <a:t>sapien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Sit</a:t>
            </a:r>
            <a:r>
              <a:rPr lang="pt-BR" sz="1800" dirty="0"/>
              <a:t> </a:t>
            </a:r>
            <a:r>
              <a:rPr lang="pt-BR" sz="1800" dirty="0" err="1"/>
              <a:t>amet</a:t>
            </a:r>
            <a:r>
              <a:rPr lang="pt-BR" sz="1800" dirty="0"/>
              <a:t> </a:t>
            </a:r>
            <a:r>
              <a:rPr lang="pt-BR" sz="1800" dirty="0" err="1"/>
              <a:t>consectetur</a:t>
            </a:r>
            <a:r>
              <a:rPr lang="pt-BR" sz="1800" dirty="0"/>
              <a:t> </a:t>
            </a:r>
            <a:r>
              <a:rPr lang="pt-BR" sz="1800" dirty="0" err="1"/>
              <a:t>adipiscing</a:t>
            </a:r>
            <a:r>
              <a:rPr lang="pt-BR" sz="1800" dirty="0"/>
              <a:t> </a:t>
            </a:r>
            <a:r>
              <a:rPr lang="pt-BR" sz="1800" dirty="0" err="1"/>
              <a:t>elit</a:t>
            </a:r>
            <a:r>
              <a:rPr lang="pt-BR" sz="1800" dirty="0"/>
              <a:t> </a:t>
            </a:r>
            <a:r>
              <a:rPr lang="pt-BR" sz="1800" dirty="0" err="1"/>
              <a:t>duis</a:t>
            </a:r>
            <a:r>
              <a:rPr lang="pt-BR" sz="1800" dirty="0"/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tristique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sollicitudin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nibh</a:t>
            </a:r>
            <a:r>
              <a:rPr lang="pt-BR" sz="1800" b="1" dirty="0">
                <a:solidFill>
                  <a:srgbClr val="660099"/>
                </a:solidFill>
              </a:rPr>
              <a:t>. </a:t>
            </a:r>
          </a:p>
        </p:txBody>
      </p:sp>
      <p:sp>
        <p:nvSpPr>
          <p:cNvPr id="43" name="Espaço Reservado para Conteúdo 2">
            <a:extLst>
              <a:ext uri="{FF2B5EF4-FFF2-40B4-BE49-F238E27FC236}">
                <a16:creationId xmlns:a16="http://schemas.microsoft.com/office/drawing/2014/main" id="{126ADEA3-F49E-4812-8D2D-B4EA7BBA5AB1}"/>
              </a:ext>
            </a:extLst>
          </p:cNvPr>
          <p:cNvSpPr txBox="1">
            <a:spLocks/>
          </p:cNvSpPr>
          <p:nvPr/>
        </p:nvSpPr>
        <p:spPr>
          <a:xfrm>
            <a:off x="8204204" y="5052569"/>
            <a:ext cx="3091691" cy="1235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1200"/>
              </a:spcAft>
            </a:pPr>
            <a:r>
              <a:rPr lang="pt-BR" sz="1800" dirty="0"/>
              <a:t>Massa </a:t>
            </a:r>
            <a:r>
              <a:rPr lang="pt-BR" sz="1800" dirty="0" err="1"/>
              <a:t>sed</a:t>
            </a:r>
            <a:r>
              <a:rPr lang="pt-BR" sz="1800" dirty="0"/>
              <a:t> </a:t>
            </a:r>
            <a:r>
              <a:rPr lang="pt-BR" sz="1800" dirty="0" err="1"/>
              <a:t>elementum</a:t>
            </a:r>
            <a:r>
              <a:rPr lang="pt-BR" sz="1800" dirty="0"/>
              <a:t> </a:t>
            </a:r>
            <a:br>
              <a:rPr lang="pt-BR" sz="1800" dirty="0"/>
            </a:br>
            <a:r>
              <a:rPr lang="pt-BR" sz="1800" dirty="0"/>
              <a:t>tempus </a:t>
            </a:r>
            <a:r>
              <a:rPr lang="pt-BR" sz="1800" b="1" dirty="0" err="1">
                <a:solidFill>
                  <a:srgbClr val="660099"/>
                </a:solidFill>
              </a:rPr>
              <a:t>egestas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risus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pretium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quam</a:t>
            </a:r>
            <a:r>
              <a:rPr lang="pt-BR" sz="1800" b="1" dirty="0">
                <a:solidFill>
                  <a:srgbClr val="660099"/>
                </a:solidFill>
              </a:rPr>
              <a:t>.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 augue. </a:t>
            </a:r>
            <a:r>
              <a:rPr lang="pt-BR" sz="1800" dirty="0" err="1"/>
              <a:t>Tellus</a:t>
            </a:r>
            <a:r>
              <a:rPr lang="pt-BR" sz="1800" dirty="0"/>
              <a:t> id </a:t>
            </a:r>
            <a:r>
              <a:rPr lang="pt-BR" sz="1800" dirty="0" err="1"/>
              <a:t>interdum</a:t>
            </a:r>
            <a:r>
              <a:rPr lang="pt-BR" sz="1800" dirty="0"/>
              <a:t> velit </a:t>
            </a:r>
            <a:endParaRPr lang="pt-BR" sz="1800" b="1" dirty="0">
              <a:solidFill>
                <a:srgbClr val="99C2EB"/>
              </a:solidFill>
            </a:endParaRP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218F84C4-5493-4281-918B-BF0CAC26A0BA}"/>
              </a:ext>
            </a:extLst>
          </p:cNvPr>
          <p:cNvGrpSpPr/>
          <p:nvPr/>
        </p:nvGrpSpPr>
        <p:grpSpPr>
          <a:xfrm>
            <a:off x="4175225" y="1075557"/>
            <a:ext cx="5448166" cy="5485557"/>
            <a:chOff x="4175225" y="1075557"/>
            <a:chExt cx="5448166" cy="5485557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F76CF704-8FCB-487C-AEBB-7EAD0F9E6E66}"/>
                </a:ext>
              </a:extLst>
            </p:cNvPr>
            <p:cNvSpPr/>
            <p:nvPr/>
          </p:nvSpPr>
          <p:spPr>
            <a:xfrm>
              <a:off x="4175225" y="1075557"/>
              <a:ext cx="5448166" cy="5485557"/>
            </a:xfrm>
            <a:custGeom>
              <a:avLst/>
              <a:gdLst>
                <a:gd name="connsiteX0" fmla="*/ 2290737 w 5448166"/>
                <a:gd name="connsiteY0" fmla="*/ 4833642 h 5485557"/>
                <a:gd name="connsiteX1" fmla="*/ 2290707 w 5448166"/>
                <a:gd name="connsiteY1" fmla="*/ 4833678 h 5485557"/>
                <a:gd name="connsiteX2" fmla="*/ 2308773 w 5448166"/>
                <a:gd name="connsiteY2" fmla="*/ 4844796 h 5485557"/>
                <a:gd name="connsiteX3" fmla="*/ 2322094 w 5448166"/>
                <a:gd name="connsiteY3" fmla="*/ 4853196 h 5485557"/>
                <a:gd name="connsiteX4" fmla="*/ 2343491 w 5448166"/>
                <a:gd name="connsiteY4" fmla="*/ 4866766 h 5485557"/>
                <a:gd name="connsiteX5" fmla="*/ 2404647 w 5448166"/>
                <a:gd name="connsiteY5" fmla="*/ 4905902 h 5485557"/>
                <a:gd name="connsiteX6" fmla="*/ 2410473 w 5448166"/>
                <a:gd name="connsiteY6" fmla="*/ 4909647 h 5485557"/>
                <a:gd name="connsiteX7" fmla="*/ 2484511 w 5448166"/>
                <a:gd name="connsiteY7" fmla="*/ 4957445 h 5485557"/>
                <a:gd name="connsiteX8" fmla="*/ 2515508 w 5448166"/>
                <a:gd name="connsiteY8" fmla="*/ 4977513 h 5485557"/>
                <a:gd name="connsiteX9" fmla="*/ 2620391 w 5448166"/>
                <a:gd name="connsiteY9" fmla="*/ 5045559 h 5485557"/>
                <a:gd name="connsiteX10" fmla="*/ 2863000 w 5448166"/>
                <a:gd name="connsiteY10" fmla="*/ 5203665 h 5485557"/>
                <a:gd name="connsiteX11" fmla="*/ 2868976 w 5448166"/>
                <a:gd name="connsiteY11" fmla="*/ 5207543 h 5485557"/>
                <a:gd name="connsiteX12" fmla="*/ 2848066 w 5448166"/>
                <a:gd name="connsiteY12" fmla="*/ 5338113 h 5485557"/>
                <a:gd name="connsiteX13" fmla="*/ 2868978 w 5448166"/>
                <a:gd name="connsiteY13" fmla="*/ 5207541 h 5485557"/>
                <a:gd name="connsiteX14" fmla="*/ 2862946 w 5448166"/>
                <a:gd name="connsiteY14" fmla="*/ 5203556 h 5485557"/>
                <a:gd name="connsiteX15" fmla="*/ 2574233 w 5448166"/>
                <a:gd name="connsiteY15" fmla="*/ 5015532 h 5485557"/>
                <a:gd name="connsiteX16" fmla="*/ 2515508 w 5448166"/>
                <a:gd name="connsiteY16" fmla="*/ 4977513 h 5485557"/>
                <a:gd name="connsiteX17" fmla="*/ 2497810 w 5448166"/>
                <a:gd name="connsiteY17" fmla="*/ 4966031 h 5485557"/>
                <a:gd name="connsiteX18" fmla="*/ 2484511 w 5448166"/>
                <a:gd name="connsiteY18" fmla="*/ 4957445 h 5485557"/>
                <a:gd name="connsiteX19" fmla="*/ 2439801 w 5448166"/>
                <a:gd name="connsiteY19" fmla="*/ 4928500 h 5485557"/>
                <a:gd name="connsiteX20" fmla="*/ 2410473 w 5448166"/>
                <a:gd name="connsiteY20" fmla="*/ 4909647 h 5485557"/>
                <a:gd name="connsiteX21" fmla="*/ 2407517 w 5448166"/>
                <a:gd name="connsiteY21" fmla="*/ 4907739 h 5485557"/>
                <a:gd name="connsiteX22" fmla="*/ 2404647 w 5448166"/>
                <a:gd name="connsiteY22" fmla="*/ 4905902 h 5485557"/>
                <a:gd name="connsiteX23" fmla="*/ 2363918 w 5448166"/>
                <a:gd name="connsiteY23" fmla="*/ 4879721 h 5485557"/>
                <a:gd name="connsiteX24" fmla="*/ 2343491 w 5448166"/>
                <a:gd name="connsiteY24" fmla="*/ 4866766 h 5485557"/>
                <a:gd name="connsiteX25" fmla="*/ 2335107 w 5448166"/>
                <a:gd name="connsiteY25" fmla="*/ 4861401 h 5485557"/>
                <a:gd name="connsiteX26" fmla="*/ 2322094 w 5448166"/>
                <a:gd name="connsiteY26" fmla="*/ 4853196 h 5485557"/>
                <a:gd name="connsiteX27" fmla="*/ 2308765 w 5448166"/>
                <a:gd name="connsiteY27" fmla="*/ 4844742 h 5485557"/>
                <a:gd name="connsiteX28" fmla="*/ 2336371 w 5448166"/>
                <a:gd name="connsiteY28" fmla="*/ 4784921 h 5485557"/>
                <a:gd name="connsiteX29" fmla="*/ 2313647 w 5448166"/>
                <a:gd name="connsiteY29" fmla="*/ 4807603 h 5485557"/>
                <a:gd name="connsiteX30" fmla="*/ 2306948 w 5448166"/>
                <a:gd name="connsiteY30" fmla="*/ 4814859 h 5485557"/>
                <a:gd name="connsiteX31" fmla="*/ 2313688 w 5448166"/>
                <a:gd name="connsiteY31" fmla="*/ 4807568 h 5485557"/>
                <a:gd name="connsiteX32" fmla="*/ 3343581 w 5448166"/>
                <a:gd name="connsiteY32" fmla="*/ 4784796 h 5485557"/>
                <a:gd name="connsiteX33" fmla="*/ 3017327 w 5448166"/>
                <a:gd name="connsiteY33" fmla="*/ 5183525 h 5485557"/>
                <a:gd name="connsiteX34" fmla="*/ 2844046 w 5448166"/>
                <a:gd name="connsiteY34" fmla="*/ 5363214 h 5485557"/>
                <a:gd name="connsiteX35" fmla="*/ 2844046 w 5448166"/>
                <a:gd name="connsiteY35" fmla="*/ 5363216 h 5485557"/>
                <a:gd name="connsiteX36" fmla="*/ 3017327 w 5448166"/>
                <a:gd name="connsiteY36" fmla="*/ 5183581 h 5485557"/>
                <a:gd name="connsiteX37" fmla="*/ 3343589 w 5448166"/>
                <a:gd name="connsiteY37" fmla="*/ 4784840 h 5485557"/>
                <a:gd name="connsiteX38" fmla="*/ 3339334 w 5448166"/>
                <a:gd name="connsiteY38" fmla="*/ 4644351 h 5485557"/>
                <a:gd name="connsiteX39" fmla="*/ 3349827 w 5448166"/>
                <a:gd name="connsiteY39" fmla="*/ 4699781 h 5485557"/>
                <a:gd name="connsiteX40" fmla="*/ 3339335 w 5448166"/>
                <a:gd name="connsiteY40" fmla="*/ 4644352 h 5485557"/>
                <a:gd name="connsiteX41" fmla="*/ 2867218 w 5448166"/>
                <a:gd name="connsiteY41" fmla="*/ 4450521 h 5485557"/>
                <a:gd name="connsiteX42" fmla="*/ 2646247 w 5448166"/>
                <a:gd name="connsiteY42" fmla="*/ 4509600 h 5485557"/>
                <a:gd name="connsiteX43" fmla="*/ 2646155 w 5448166"/>
                <a:gd name="connsiteY43" fmla="*/ 4509678 h 5485557"/>
                <a:gd name="connsiteX44" fmla="*/ 2823475 w 5448166"/>
                <a:gd name="connsiteY44" fmla="*/ 4359766 h 5485557"/>
                <a:gd name="connsiteX45" fmla="*/ 2821553 w 5448166"/>
                <a:gd name="connsiteY45" fmla="*/ 4361376 h 5485557"/>
                <a:gd name="connsiteX46" fmla="*/ 2823475 w 5448166"/>
                <a:gd name="connsiteY46" fmla="*/ 4359767 h 5485557"/>
                <a:gd name="connsiteX47" fmla="*/ 3011781 w 5448166"/>
                <a:gd name="connsiteY47" fmla="*/ 4391880 h 5485557"/>
                <a:gd name="connsiteX48" fmla="*/ 3533401 w 5448166"/>
                <a:gd name="connsiteY48" fmla="*/ 4322289 h 5485557"/>
                <a:gd name="connsiteX49" fmla="*/ 3498669 w 5448166"/>
                <a:gd name="connsiteY49" fmla="*/ 4600035 h 5485557"/>
                <a:gd name="connsiteX50" fmla="*/ 3361790 w 5448166"/>
                <a:gd name="connsiteY50" fmla="*/ 4762976 h 5485557"/>
                <a:gd name="connsiteX51" fmla="*/ 3361790 w 5448166"/>
                <a:gd name="connsiteY51" fmla="*/ 4762978 h 5485557"/>
                <a:gd name="connsiteX52" fmla="*/ 3498670 w 5448166"/>
                <a:gd name="connsiteY52" fmla="*/ 4600034 h 5485557"/>
                <a:gd name="connsiteX53" fmla="*/ 3533402 w 5448166"/>
                <a:gd name="connsiteY53" fmla="*/ 4322289 h 5485557"/>
                <a:gd name="connsiteX54" fmla="*/ 3274556 w 5448166"/>
                <a:gd name="connsiteY54" fmla="*/ 4318842 h 5485557"/>
                <a:gd name="connsiteX55" fmla="*/ 3257645 w 5448166"/>
                <a:gd name="connsiteY55" fmla="*/ 4331406 h 5485557"/>
                <a:gd name="connsiteX56" fmla="*/ 3274556 w 5448166"/>
                <a:gd name="connsiteY56" fmla="*/ 4318842 h 5485557"/>
                <a:gd name="connsiteX57" fmla="*/ 3361979 w 5448166"/>
                <a:gd name="connsiteY57" fmla="*/ 4320006 h 5485557"/>
                <a:gd name="connsiteX58" fmla="*/ 3400865 w 5448166"/>
                <a:gd name="connsiteY58" fmla="*/ 4298492 h 5485557"/>
                <a:gd name="connsiteX59" fmla="*/ 3537817 w 5448166"/>
                <a:gd name="connsiteY59" fmla="*/ 4300319 h 5485557"/>
                <a:gd name="connsiteX60" fmla="*/ 3537817 w 5448166"/>
                <a:gd name="connsiteY60" fmla="*/ 4300319 h 5485557"/>
                <a:gd name="connsiteX61" fmla="*/ 2722781 w 5448166"/>
                <a:gd name="connsiteY61" fmla="*/ 4283572 h 5485557"/>
                <a:gd name="connsiteX62" fmla="*/ 2722781 w 5448166"/>
                <a:gd name="connsiteY62" fmla="*/ 4283572 h 5485557"/>
                <a:gd name="connsiteX63" fmla="*/ 2777234 w 5448166"/>
                <a:gd name="connsiteY63" fmla="*/ 4312625 h 5485557"/>
                <a:gd name="connsiteX64" fmla="*/ 2771944 w 5448166"/>
                <a:gd name="connsiteY64" fmla="*/ 4037704 h 5485557"/>
                <a:gd name="connsiteX65" fmla="*/ 2771943 w 5448166"/>
                <a:gd name="connsiteY65" fmla="*/ 4037705 h 5485557"/>
                <a:gd name="connsiteX66" fmla="*/ 2736656 w 5448166"/>
                <a:gd name="connsiteY66" fmla="*/ 4214181 h 5485557"/>
                <a:gd name="connsiteX67" fmla="*/ 4037250 w 5448166"/>
                <a:gd name="connsiteY67" fmla="*/ 3935733 h 5485557"/>
                <a:gd name="connsiteX68" fmla="*/ 4036876 w 5448166"/>
                <a:gd name="connsiteY68" fmla="*/ 3936256 h 5485557"/>
                <a:gd name="connsiteX69" fmla="*/ 4036877 w 5448166"/>
                <a:gd name="connsiteY69" fmla="*/ 3936255 h 5485557"/>
                <a:gd name="connsiteX70" fmla="*/ 4432871 w 5448166"/>
                <a:gd name="connsiteY70" fmla="*/ 3883539 h 5485557"/>
                <a:gd name="connsiteX71" fmla="*/ 4067732 w 5448166"/>
                <a:gd name="connsiteY71" fmla="*/ 3930870 h 5485557"/>
                <a:gd name="connsiteX72" fmla="*/ 4067731 w 5448166"/>
                <a:gd name="connsiteY72" fmla="*/ 3930871 h 5485557"/>
                <a:gd name="connsiteX73" fmla="*/ 3284044 w 5448166"/>
                <a:gd name="connsiteY73" fmla="*/ 3870900 h 5485557"/>
                <a:gd name="connsiteX74" fmla="*/ 3330612 w 5448166"/>
                <a:gd name="connsiteY74" fmla="*/ 3875462 h 5485557"/>
                <a:gd name="connsiteX75" fmla="*/ 3337665 w 5448166"/>
                <a:gd name="connsiteY75" fmla="*/ 3876108 h 5485557"/>
                <a:gd name="connsiteX76" fmla="*/ 3411705 w 5448166"/>
                <a:gd name="connsiteY76" fmla="*/ 4090744 h 5485557"/>
                <a:gd name="connsiteX77" fmla="*/ 3581219 w 5448166"/>
                <a:gd name="connsiteY77" fmla="*/ 4163869 h 5485557"/>
                <a:gd name="connsiteX78" fmla="*/ 3581232 w 5448166"/>
                <a:gd name="connsiteY78" fmla="*/ 4163829 h 5485557"/>
                <a:gd name="connsiteX79" fmla="*/ 3411814 w 5448166"/>
                <a:gd name="connsiteY79" fmla="*/ 4090744 h 5485557"/>
                <a:gd name="connsiteX80" fmla="*/ 3337773 w 5448166"/>
                <a:gd name="connsiteY80" fmla="*/ 3876108 h 5485557"/>
                <a:gd name="connsiteX81" fmla="*/ 3330719 w 5448166"/>
                <a:gd name="connsiteY81" fmla="*/ 3875462 h 5485557"/>
                <a:gd name="connsiteX82" fmla="*/ 4094008 w 5448166"/>
                <a:gd name="connsiteY82" fmla="*/ 3856185 h 5485557"/>
                <a:gd name="connsiteX83" fmla="*/ 3820782 w 5448166"/>
                <a:gd name="connsiteY83" fmla="*/ 3887296 h 5485557"/>
                <a:gd name="connsiteX84" fmla="*/ 3820786 w 5448166"/>
                <a:gd name="connsiteY84" fmla="*/ 3887308 h 5485557"/>
                <a:gd name="connsiteX85" fmla="*/ 4094000 w 5448166"/>
                <a:gd name="connsiteY85" fmla="*/ 3856197 h 5485557"/>
                <a:gd name="connsiteX86" fmla="*/ 2934677 w 5448166"/>
                <a:gd name="connsiteY86" fmla="*/ 3852524 h 5485557"/>
                <a:gd name="connsiteX87" fmla="*/ 2955080 w 5448166"/>
                <a:gd name="connsiteY87" fmla="*/ 3855996 h 5485557"/>
                <a:gd name="connsiteX88" fmla="*/ 2982596 w 5448166"/>
                <a:gd name="connsiteY88" fmla="*/ 3859954 h 5485557"/>
                <a:gd name="connsiteX89" fmla="*/ 3124322 w 5448166"/>
                <a:gd name="connsiteY89" fmla="*/ 3876700 h 5485557"/>
                <a:gd name="connsiteX90" fmla="*/ 3187899 w 5448166"/>
                <a:gd name="connsiteY90" fmla="*/ 3883396 h 5485557"/>
                <a:gd name="connsiteX91" fmla="*/ 3203421 w 5448166"/>
                <a:gd name="connsiteY91" fmla="*/ 3884971 h 5485557"/>
                <a:gd name="connsiteX92" fmla="*/ 3217953 w 5448166"/>
                <a:gd name="connsiteY92" fmla="*/ 3886490 h 5485557"/>
                <a:gd name="connsiteX93" fmla="*/ 3292360 w 5448166"/>
                <a:gd name="connsiteY93" fmla="*/ 3893867 h 5485557"/>
                <a:gd name="connsiteX94" fmla="*/ 3321565 w 5448166"/>
                <a:gd name="connsiteY94" fmla="*/ 3896678 h 5485557"/>
                <a:gd name="connsiteX95" fmla="*/ 3321565 w 5448166"/>
                <a:gd name="connsiteY95" fmla="*/ 3896677 h 5485557"/>
                <a:gd name="connsiteX96" fmla="*/ 3245842 w 5448166"/>
                <a:gd name="connsiteY96" fmla="*/ 3889274 h 5485557"/>
                <a:gd name="connsiteX97" fmla="*/ 3203421 w 5448166"/>
                <a:gd name="connsiteY97" fmla="*/ 3884971 h 5485557"/>
                <a:gd name="connsiteX98" fmla="*/ 3124322 w 5448166"/>
                <a:gd name="connsiteY98" fmla="*/ 3876700 h 5485557"/>
                <a:gd name="connsiteX99" fmla="*/ 2982594 w 5448166"/>
                <a:gd name="connsiteY99" fmla="*/ 3859953 h 5485557"/>
                <a:gd name="connsiteX100" fmla="*/ 4140749 w 5448166"/>
                <a:gd name="connsiteY100" fmla="*/ 3828722 h 5485557"/>
                <a:gd name="connsiteX101" fmla="*/ 3990818 w 5448166"/>
                <a:gd name="connsiteY101" fmla="*/ 3845781 h 5485557"/>
                <a:gd name="connsiteX102" fmla="*/ 3990783 w 5448166"/>
                <a:gd name="connsiteY102" fmla="*/ 3845792 h 5485557"/>
                <a:gd name="connsiteX103" fmla="*/ 4140748 w 5448166"/>
                <a:gd name="connsiteY103" fmla="*/ 3828723 h 5485557"/>
                <a:gd name="connsiteX104" fmla="*/ 4551981 w 5448166"/>
                <a:gd name="connsiteY104" fmla="*/ 3663410 h 5485557"/>
                <a:gd name="connsiteX105" fmla="*/ 4475196 w 5448166"/>
                <a:gd name="connsiteY105" fmla="*/ 3666748 h 5485557"/>
                <a:gd name="connsiteX106" fmla="*/ 4475196 w 5448166"/>
                <a:gd name="connsiteY106" fmla="*/ 3666749 h 5485557"/>
                <a:gd name="connsiteX107" fmla="*/ 4551951 w 5448166"/>
                <a:gd name="connsiteY107" fmla="*/ 3663466 h 5485557"/>
                <a:gd name="connsiteX108" fmla="*/ 4419409 w 5448166"/>
                <a:gd name="connsiteY108" fmla="*/ 3599278 h 5485557"/>
                <a:gd name="connsiteX109" fmla="*/ 4405456 w 5448166"/>
                <a:gd name="connsiteY109" fmla="*/ 3635184 h 5485557"/>
                <a:gd name="connsiteX110" fmla="*/ 4419410 w 5448166"/>
                <a:gd name="connsiteY110" fmla="*/ 3599331 h 5485557"/>
                <a:gd name="connsiteX111" fmla="*/ 4474360 w 5448166"/>
                <a:gd name="connsiteY111" fmla="*/ 3665739 h 5485557"/>
                <a:gd name="connsiteX112" fmla="*/ 4428524 w 5448166"/>
                <a:gd name="connsiteY112" fmla="*/ 3575870 h 5485557"/>
                <a:gd name="connsiteX113" fmla="*/ 4428509 w 5448166"/>
                <a:gd name="connsiteY113" fmla="*/ 3575908 h 5485557"/>
                <a:gd name="connsiteX114" fmla="*/ 4485157 w 5448166"/>
                <a:gd name="connsiteY114" fmla="*/ 3644402 h 5485557"/>
                <a:gd name="connsiteX115" fmla="*/ 4563989 w 5448166"/>
                <a:gd name="connsiteY115" fmla="*/ 3640955 h 5485557"/>
                <a:gd name="connsiteX116" fmla="*/ 4563989 w 5448166"/>
                <a:gd name="connsiteY116" fmla="*/ 3640900 h 5485557"/>
                <a:gd name="connsiteX117" fmla="*/ 4485157 w 5448166"/>
                <a:gd name="connsiteY117" fmla="*/ 3644346 h 5485557"/>
                <a:gd name="connsiteX118" fmla="*/ 3666566 w 5448166"/>
                <a:gd name="connsiteY118" fmla="*/ 3490990 h 5485557"/>
                <a:gd name="connsiteX119" fmla="*/ 3143599 w 5448166"/>
                <a:gd name="connsiteY119" fmla="*/ 3512637 h 5485557"/>
                <a:gd name="connsiteX120" fmla="*/ 2935478 w 5448166"/>
                <a:gd name="connsiteY120" fmla="*/ 3830445 h 5485557"/>
                <a:gd name="connsiteX121" fmla="*/ 3001254 w 5448166"/>
                <a:gd name="connsiteY121" fmla="*/ 3840266 h 5485557"/>
                <a:gd name="connsiteX122" fmla="*/ 3034350 w 5448166"/>
                <a:gd name="connsiteY122" fmla="*/ 3844316 h 5485557"/>
                <a:gd name="connsiteX123" fmla="*/ 3001354 w 5448166"/>
                <a:gd name="connsiteY123" fmla="*/ 3840273 h 5485557"/>
                <a:gd name="connsiteX124" fmla="*/ 2935586 w 5448166"/>
                <a:gd name="connsiteY124" fmla="*/ 3830445 h 5485557"/>
                <a:gd name="connsiteX125" fmla="*/ 3143707 w 5448166"/>
                <a:gd name="connsiteY125" fmla="*/ 3512637 h 5485557"/>
                <a:gd name="connsiteX126" fmla="*/ 3666568 w 5448166"/>
                <a:gd name="connsiteY126" fmla="*/ 3490995 h 5485557"/>
                <a:gd name="connsiteX127" fmla="*/ 3681482 w 5448166"/>
                <a:gd name="connsiteY127" fmla="*/ 3468373 h 5485557"/>
                <a:gd name="connsiteX128" fmla="*/ 3158516 w 5448166"/>
                <a:gd name="connsiteY128" fmla="*/ 3490020 h 5485557"/>
                <a:gd name="connsiteX129" fmla="*/ 3158515 w 5448166"/>
                <a:gd name="connsiteY129" fmla="*/ 3490021 h 5485557"/>
                <a:gd name="connsiteX130" fmla="*/ 3681482 w 5448166"/>
                <a:gd name="connsiteY130" fmla="*/ 3468428 h 5485557"/>
                <a:gd name="connsiteX131" fmla="*/ 3835164 w 5448166"/>
                <a:gd name="connsiteY131" fmla="*/ 3863562 h 5485557"/>
                <a:gd name="connsiteX132" fmla="*/ 3906834 w 5448166"/>
                <a:gd name="connsiteY132" fmla="*/ 3855376 h 5485557"/>
                <a:gd name="connsiteX133" fmla="*/ 3906834 w 5448166"/>
                <a:gd name="connsiteY133" fmla="*/ 3855375 h 5485557"/>
                <a:gd name="connsiteX134" fmla="*/ 3835162 w 5448166"/>
                <a:gd name="connsiteY134" fmla="*/ 3863506 h 5485557"/>
                <a:gd name="connsiteX135" fmla="*/ 3196694 w 5448166"/>
                <a:gd name="connsiteY135" fmla="*/ 3396434 h 5485557"/>
                <a:gd name="connsiteX136" fmla="*/ 3196693 w 5448166"/>
                <a:gd name="connsiteY136" fmla="*/ 3396434 h 5485557"/>
                <a:gd name="connsiteX137" fmla="*/ 3213036 w 5448166"/>
                <a:gd name="connsiteY137" fmla="*/ 3406757 h 5485557"/>
                <a:gd name="connsiteX138" fmla="*/ 3213062 w 5448166"/>
                <a:gd name="connsiteY138" fmla="*/ 3406718 h 5485557"/>
                <a:gd name="connsiteX139" fmla="*/ 4766615 w 5448166"/>
                <a:gd name="connsiteY139" fmla="*/ 3265911 h 5485557"/>
                <a:gd name="connsiteX140" fmla="*/ 4766402 w 5448166"/>
                <a:gd name="connsiteY140" fmla="*/ 3267253 h 5485557"/>
                <a:gd name="connsiteX141" fmla="*/ 4563989 w 5448166"/>
                <a:gd name="connsiteY141" fmla="*/ 3641277 h 5485557"/>
                <a:gd name="connsiteX142" fmla="*/ 4563989 w 5448166"/>
                <a:gd name="connsiteY142" fmla="*/ 3641278 h 5485557"/>
                <a:gd name="connsiteX143" fmla="*/ 4766403 w 5448166"/>
                <a:gd name="connsiteY143" fmla="*/ 3267308 h 5485557"/>
                <a:gd name="connsiteX144" fmla="*/ 2296038 w 5448166"/>
                <a:gd name="connsiteY144" fmla="*/ 3194291 h 5485557"/>
                <a:gd name="connsiteX145" fmla="*/ 2296038 w 5448166"/>
                <a:gd name="connsiteY145" fmla="*/ 3194291 h 5485557"/>
                <a:gd name="connsiteX146" fmla="*/ 2868223 w 5448166"/>
                <a:gd name="connsiteY146" fmla="*/ 3215721 h 5485557"/>
                <a:gd name="connsiteX147" fmla="*/ 3182370 w 5448166"/>
                <a:gd name="connsiteY147" fmla="*/ 3413395 h 5485557"/>
                <a:gd name="connsiteX148" fmla="*/ 2917655 w 5448166"/>
                <a:gd name="connsiteY148" fmla="*/ 3817682 h 5485557"/>
                <a:gd name="connsiteX149" fmla="*/ 2908986 w 5448166"/>
                <a:gd name="connsiteY149" fmla="*/ 3828667 h 5485557"/>
                <a:gd name="connsiteX150" fmla="*/ 2908932 w 5448166"/>
                <a:gd name="connsiteY150" fmla="*/ 3828775 h 5485557"/>
                <a:gd name="connsiteX151" fmla="*/ 2756382 w 5448166"/>
                <a:gd name="connsiteY151" fmla="*/ 4021979 h 5485557"/>
                <a:gd name="connsiteX152" fmla="*/ 2658001 w 5448166"/>
                <a:gd name="connsiteY152" fmla="*/ 4021979 h 5485557"/>
                <a:gd name="connsiteX153" fmla="*/ 2658002 w 5448166"/>
                <a:gd name="connsiteY153" fmla="*/ 4021981 h 5485557"/>
                <a:gd name="connsiteX154" fmla="*/ 2756435 w 5448166"/>
                <a:gd name="connsiteY154" fmla="*/ 4021981 h 5485557"/>
                <a:gd name="connsiteX155" fmla="*/ 2908985 w 5448166"/>
                <a:gd name="connsiteY155" fmla="*/ 3828775 h 5485557"/>
                <a:gd name="connsiteX156" fmla="*/ 2909039 w 5448166"/>
                <a:gd name="connsiteY156" fmla="*/ 3828669 h 5485557"/>
                <a:gd name="connsiteX157" fmla="*/ 2917708 w 5448166"/>
                <a:gd name="connsiteY157" fmla="*/ 3817684 h 5485557"/>
                <a:gd name="connsiteX158" fmla="*/ 3182424 w 5448166"/>
                <a:gd name="connsiteY158" fmla="*/ 3413396 h 5485557"/>
                <a:gd name="connsiteX159" fmla="*/ 2868276 w 5448166"/>
                <a:gd name="connsiteY159" fmla="*/ 3215721 h 5485557"/>
                <a:gd name="connsiteX160" fmla="*/ 3697529 w 5448166"/>
                <a:gd name="connsiteY160" fmla="*/ 2942455 h 5485557"/>
                <a:gd name="connsiteX161" fmla="*/ 3696075 w 5448166"/>
                <a:gd name="connsiteY161" fmla="*/ 2948960 h 5485557"/>
                <a:gd name="connsiteX162" fmla="*/ 3696075 w 5448166"/>
                <a:gd name="connsiteY162" fmla="*/ 2948961 h 5485557"/>
                <a:gd name="connsiteX163" fmla="*/ 3551916 w 5448166"/>
                <a:gd name="connsiteY163" fmla="*/ 2941280 h 5485557"/>
                <a:gd name="connsiteX164" fmla="*/ 3695106 w 5448166"/>
                <a:gd name="connsiteY164" fmla="*/ 2952891 h 5485557"/>
                <a:gd name="connsiteX165" fmla="*/ 3628443 w 5448166"/>
                <a:gd name="connsiteY165" fmla="*/ 3252983 h 5485557"/>
                <a:gd name="connsiteX166" fmla="*/ 3372936 w 5448166"/>
                <a:gd name="connsiteY166" fmla="*/ 3267199 h 5485557"/>
                <a:gd name="connsiteX167" fmla="*/ 3370243 w 5448166"/>
                <a:gd name="connsiteY167" fmla="*/ 3267361 h 5485557"/>
                <a:gd name="connsiteX168" fmla="*/ 3177416 w 5448166"/>
                <a:gd name="connsiteY168" fmla="*/ 3382325 h 5485557"/>
                <a:gd name="connsiteX169" fmla="*/ 3179291 w 5448166"/>
                <a:gd name="connsiteY169" fmla="*/ 3385450 h 5485557"/>
                <a:gd name="connsiteX170" fmla="*/ 3179462 w 5448166"/>
                <a:gd name="connsiteY170" fmla="*/ 3385557 h 5485557"/>
                <a:gd name="connsiteX171" fmla="*/ 3177523 w 5448166"/>
                <a:gd name="connsiteY171" fmla="*/ 3382325 h 5485557"/>
                <a:gd name="connsiteX172" fmla="*/ 3370351 w 5448166"/>
                <a:gd name="connsiteY172" fmla="*/ 3267362 h 5485557"/>
                <a:gd name="connsiteX173" fmla="*/ 3373044 w 5448166"/>
                <a:gd name="connsiteY173" fmla="*/ 3267200 h 5485557"/>
                <a:gd name="connsiteX174" fmla="*/ 3628550 w 5448166"/>
                <a:gd name="connsiteY174" fmla="*/ 3252984 h 5485557"/>
                <a:gd name="connsiteX175" fmla="*/ 3695213 w 5448166"/>
                <a:gd name="connsiteY175" fmla="*/ 2952892 h 5485557"/>
                <a:gd name="connsiteX176" fmla="*/ 3561994 w 5448166"/>
                <a:gd name="connsiteY176" fmla="*/ 2920044 h 5485557"/>
                <a:gd name="connsiteX177" fmla="*/ 3561994 w 5448166"/>
                <a:gd name="connsiteY177" fmla="*/ 2920045 h 5485557"/>
                <a:gd name="connsiteX178" fmla="*/ 3674428 w 5448166"/>
                <a:gd name="connsiteY178" fmla="*/ 2929145 h 5485557"/>
                <a:gd name="connsiteX179" fmla="*/ 3674499 w 5448166"/>
                <a:gd name="connsiteY179" fmla="*/ 2927404 h 5485557"/>
                <a:gd name="connsiteX180" fmla="*/ 3674427 w 5448166"/>
                <a:gd name="connsiteY180" fmla="*/ 2929144 h 5485557"/>
                <a:gd name="connsiteX181" fmla="*/ 3677227 w 5448166"/>
                <a:gd name="connsiteY181" fmla="*/ 2863774 h 5485557"/>
                <a:gd name="connsiteX182" fmla="*/ 3677158 w 5448166"/>
                <a:gd name="connsiteY182" fmla="*/ 2865323 h 5485557"/>
                <a:gd name="connsiteX183" fmla="*/ 3677228 w 5448166"/>
                <a:gd name="connsiteY183" fmla="*/ 2863774 h 5485557"/>
                <a:gd name="connsiteX184" fmla="*/ 3550956 w 5448166"/>
                <a:gd name="connsiteY184" fmla="*/ 2838195 h 5485557"/>
                <a:gd name="connsiteX185" fmla="*/ 3550956 w 5448166"/>
                <a:gd name="connsiteY185" fmla="*/ 2838196 h 5485557"/>
                <a:gd name="connsiteX186" fmla="*/ 3700275 w 5448166"/>
                <a:gd name="connsiteY186" fmla="*/ 2842450 h 5485557"/>
                <a:gd name="connsiteX187" fmla="*/ 3699736 w 5448166"/>
                <a:gd name="connsiteY187" fmla="*/ 2853651 h 5485557"/>
                <a:gd name="connsiteX188" fmla="*/ 3696466 w 5448166"/>
                <a:gd name="connsiteY188" fmla="*/ 2927526 h 5485557"/>
                <a:gd name="connsiteX189" fmla="*/ 3696076 w 5448166"/>
                <a:gd name="connsiteY189" fmla="*/ 2941006 h 5485557"/>
                <a:gd name="connsiteX190" fmla="*/ 3696473 w 5448166"/>
                <a:gd name="connsiteY190" fmla="*/ 2927548 h 5485557"/>
                <a:gd name="connsiteX191" fmla="*/ 3699737 w 5448166"/>
                <a:gd name="connsiteY191" fmla="*/ 2853649 h 5485557"/>
                <a:gd name="connsiteX192" fmla="*/ 3700276 w 5448166"/>
                <a:gd name="connsiteY192" fmla="*/ 2842450 h 5485557"/>
                <a:gd name="connsiteX193" fmla="*/ 3821809 w 5448166"/>
                <a:gd name="connsiteY193" fmla="*/ 2763241 h 5485557"/>
                <a:gd name="connsiteX194" fmla="*/ 3821803 w 5448166"/>
                <a:gd name="connsiteY194" fmla="*/ 2763251 h 5485557"/>
                <a:gd name="connsiteX195" fmla="*/ 3879371 w 5448166"/>
                <a:gd name="connsiteY195" fmla="*/ 2841156 h 5485557"/>
                <a:gd name="connsiteX196" fmla="*/ 3879411 w 5448166"/>
                <a:gd name="connsiteY196" fmla="*/ 2841138 h 5485557"/>
                <a:gd name="connsiteX197" fmla="*/ 3810401 w 5448166"/>
                <a:gd name="connsiteY197" fmla="*/ 2729946 h 5485557"/>
                <a:gd name="connsiteX198" fmla="*/ 3809855 w 5448166"/>
                <a:gd name="connsiteY198" fmla="*/ 2739977 h 5485557"/>
                <a:gd name="connsiteX199" fmla="*/ 3713204 w 5448166"/>
                <a:gd name="connsiteY199" fmla="*/ 2907465 h 5485557"/>
                <a:gd name="connsiteX200" fmla="*/ 3809855 w 5448166"/>
                <a:gd name="connsiteY200" fmla="*/ 2739978 h 5485557"/>
                <a:gd name="connsiteX201" fmla="*/ 4157818 w 5448166"/>
                <a:gd name="connsiteY201" fmla="*/ 2714940 h 5485557"/>
                <a:gd name="connsiteX202" fmla="*/ 4157792 w 5448166"/>
                <a:gd name="connsiteY202" fmla="*/ 2714951 h 5485557"/>
                <a:gd name="connsiteX203" fmla="*/ 4705447 w 5448166"/>
                <a:gd name="connsiteY203" fmla="*/ 2961937 h 5485557"/>
                <a:gd name="connsiteX204" fmla="*/ 4650253 w 5448166"/>
                <a:gd name="connsiteY204" fmla="*/ 3179266 h 5485557"/>
                <a:gd name="connsiteX205" fmla="*/ 4533672 w 5448166"/>
                <a:gd name="connsiteY205" fmla="*/ 3244852 h 5485557"/>
                <a:gd name="connsiteX206" fmla="*/ 4354576 w 5448166"/>
                <a:gd name="connsiteY206" fmla="*/ 3705356 h 5485557"/>
                <a:gd name="connsiteX207" fmla="*/ 3905218 w 5448166"/>
                <a:gd name="connsiteY207" fmla="*/ 3850314 h 5485557"/>
                <a:gd name="connsiteX208" fmla="*/ 3906439 w 5448166"/>
                <a:gd name="connsiteY208" fmla="*/ 3854136 h 5485557"/>
                <a:gd name="connsiteX209" fmla="*/ 3905219 w 5448166"/>
                <a:gd name="connsiteY209" fmla="*/ 3850315 h 5485557"/>
                <a:gd name="connsiteX210" fmla="*/ 4354577 w 5448166"/>
                <a:gd name="connsiteY210" fmla="*/ 3705357 h 5485557"/>
                <a:gd name="connsiteX211" fmla="*/ 4533673 w 5448166"/>
                <a:gd name="connsiteY211" fmla="*/ 3244852 h 5485557"/>
                <a:gd name="connsiteX212" fmla="*/ 4650253 w 5448166"/>
                <a:gd name="connsiteY212" fmla="*/ 3179267 h 5485557"/>
                <a:gd name="connsiteX213" fmla="*/ 4705501 w 5448166"/>
                <a:gd name="connsiteY213" fmla="*/ 2961938 h 5485557"/>
                <a:gd name="connsiteX214" fmla="*/ 3252856 w 5448166"/>
                <a:gd name="connsiteY214" fmla="*/ 2495403 h 5485557"/>
                <a:gd name="connsiteX215" fmla="*/ 3248655 w 5448166"/>
                <a:gd name="connsiteY215" fmla="*/ 2523189 h 5485557"/>
                <a:gd name="connsiteX216" fmla="*/ 3248656 w 5448166"/>
                <a:gd name="connsiteY216" fmla="*/ 2523187 h 5485557"/>
                <a:gd name="connsiteX217" fmla="*/ 3252856 w 5448166"/>
                <a:gd name="connsiteY217" fmla="*/ 2495403 h 5485557"/>
                <a:gd name="connsiteX218" fmla="*/ 3257594 w 5448166"/>
                <a:gd name="connsiteY218" fmla="*/ 2473217 h 5485557"/>
                <a:gd name="connsiteX219" fmla="*/ 3257594 w 5448166"/>
                <a:gd name="connsiteY219" fmla="*/ 2473218 h 5485557"/>
                <a:gd name="connsiteX220" fmla="*/ 3405998 w 5448166"/>
                <a:gd name="connsiteY220" fmla="*/ 2547419 h 5485557"/>
                <a:gd name="connsiteX221" fmla="*/ 3405998 w 5448166"/>
                <a:gd name="connsiteY221" fmla="*/ 2547419 h 5485557"/>
                <a:gd name="connsiteX222" fmla="*/ 1934333 w 5448166"/>
                <a:gd name="connsiteY222" fmla="*/ 2294219 h 5485557"/>
                <a:gd name="connsiteX223" fmla="*/ 1845174 w 5448166"/>
                <a:gd name="connsiteY223" fmla="*/ 2619898 h 5485557"/>
                <a:gd name="connsiteX224" fmla="*/ 1580351 w 5448166"/>
                <a:gd name="connsiteY224" fmla="*/ 2518342 h 5485557"/>
                <a:gd name="connsiteX225" fmla="*/ 1452609 w 5448166"/>
                <a:gd name="connsiteY225" fmla="*/ 2468322 h 5485557"/>
                <a:gd name="connsiteX226" fmla="*/ 1439789 w 5448166"/>
                <a:gd name="connsiteY226" fmla="*/ 2463345 h 5485557"/>
                <a:gd name="connsiteX227" fmla="*/ 1437025 w 5448166"/>
                <a:gd name="connsiteY227" fmla="*/ 2462266 h 5485557"/>
                <a:gd name="connsiteX228" fmla="*/ 1432034 w 5448166"/>
                <a:gd name="connsiteY228" fmla="*/ 2460334 h 5485557"/>
                <a:gd name="connsiteX229" fmla="*/ 1400619 w 5448166"/>
                <a:gd name="connsiteY229" fmla="*/ 2448137 h 5485557"/>
                <a:gd name="connsiteX230" fmla="*/ 1386836 w 5448166"/>
                <a:gd name="connsiteY230" fmla="*/ 2442839 h 5485557"/>
                <a:gd name="connsiteX231" fmla="*/ 1380705 w 5448166"/>
                <a:gd name="connsiteY231" fmla="*/ 2440466 h 5485557"/>
                <a:gd name="connsiteX232" fmla="*/ 1374724 w 5448166"/>
                <a:gd name="connsiteY232" fmla="*/ 2438184 h 5485557"/>
                <a:gd name="connsiteX233" fmla="*/ 1356128 w 5448166"/>
                <a:gd name="connsiteY233" fmla="*/ 2431037 h 5485557"/>
                <a:gd name="connsiteX234" fmla="*/ 1349329 w 5448166"/>
                <a:gd name="connsiteY234" fmla="*/ 2428495 h 5485557"/>
                <a:gd name="connsiteX235" fmla="*/ 1334005 w 5448166"/>
                <a:gd name="connsiteY235" fmla="*/ 2422648 h 5485557"/>
                <a:gd name="connsiteX236" fmla="*/ 1296455 w 5448166"/>
                <a:gd name="connsiteY236" fmla="*/ 2408664 h 5485557"/>
                <a:gd name="connsiteX237" fmla="*/ 1292939 w 5448166"/>
                <a:gd name="connsiteY237" fmla="*/ 2407410 h 5485557"/>
                <a:gd name="connsiteX238" fmla="*/ 1288389 w 5448166"/>
                <a:gd name="connsiteY238" fmla="*/ 2405708 h 5485557"/>
                <a:gd name="connsiteX239" fmla="*/ 1283435 w 5448166"/>
                <a:gd name="connsiteY239" fmla="*/ 2404020 h 5485557"/>
                <a:gd name="connsiteX240" fmla="*/ 1267585 w 5448166"/>
                <a:gd name="connsiteY240" fmla="*/ 2398367 h 5485557"/>
                <a:gd name="connsiteX241" fmla="*/ 1249352 w 5448166"/>
                <a:gd name="connsiteY241" fmla="*/ 2392404 h 5485557"/>
                <a:gd name="connsiteX242" fmla="*/ 1246871 w 5448166"/>
                <a:gd name="connsiteY242" fmla="*/ 2391558 h 5485557"/>
                <a:gd name="connsiteX243" fmla="*/ 1233991 w 5448166"/>
                <a:gd name="connsiteY243" fmla="*/ 2388203 h 5485557"/>
                <a:gd name="connsiteX244" fmla="*/ 1234004 w 5448166"/>
                <a:gd name="connsiteY244" fmla="*/ 2388246 h 5485557"/>
                <a:gd name="connsiteX245" fmla="*/ 1246925 w 5448166"/>
                <a:gd name="connsiteY245" fmla="*/ 2391610 h 5485557"/>
                <a:gd name="connsiteX246" fmla="*/ 1249352 w 5448166"/>
                <a:gd name="connsiteY246" fmla="*/ 2392404 h 5485557"/>
                <a:gd name="connsiteX247" fmla="*/ 1283435 w 5448166"/>
                <a:gd name="connsiteY247" fmla="*/ 2404020 h 5485557"/>
                <a:gd name="connsiteX248" fmla="*/ 1292939 w 5448166"/>
                <a:gd name="connsiteY248" fmla="*/ 2407410 h 5485557"/>
                <a:gd name="connsiteX249" fmla="*/ 1349329 w 5448166"/>
                <a:gd name="connsiteY249" fmla="*/ 2428495 h 5485557"/>
                <a:gd name="connsiteX250" fmla="*/ 1374724 w 5448166"/>
                <a:gd name="connsiteY250" fmla="*/ 2438184 h 5485557"/>
                <a:gd name="connsiteX251" fmla="*/ 1386836 w 5448166"/>
                <a:gd name="connsiteY251" fmla="*/ 2442839 h 5485557"/>
                <a:gd name="connsiteX252" fmla="*/ 1432034 w 5448166"/>
                <a:gd name="connsiteY252" fmla="*/ 2460334 h 5485557"/>
                <a:gd name="connsiteX253" fmla="*/ 1439789 w 5448166"/>
                <a:gd name="connsiteY253" fmla="*/ 2463345 h 5485557"/>
                <a:gd name="connsiteX254" fmla="*/ 1503435 w 5448166"/>
                <a:gd name="connsiteY254" fmla="*/ 2488193 h 5485557"/>
                <a:gd name="connsiteX255" fmla="*/ 1580405 w 5448166"/>
                <a:gd name="connsiteY255" fmla="*/ 2518396 h 5485557"/>
                <a:gd name="connsiteX256" fmla="*/ 1845227 w 5448166"/>
                <a:gd name="connsiteY256" fmla="*/ 2619952 h 5485557"/>
                <a:gd name="connsiteX257" fmla="*/ 1934399 w 5448166"/>
                <a:gd name="connsiteY257" fmla="*/ 2294228 h 5485557"/>
                <a:gd name="connsiteX258" fmla="*/ 3863702 w 5448166"/>
                <a:gd name="connsiteY258" fmla="*/ 2156056 h 5485557"/>
                <a:gd name="connsiteX259" fmla="*/ 3831878 w 5448166"/>
                <a:gd name="connsiteY259" fmla="*/ 2739817 h 5485557"/>
                <a:gd name="connsiteX260" fmla="*/ 3886533 w 5448166"/>
                <a:gd name="connsiteY260" fmla="*/ 2813750 h 5485557"/>
                <a:gd name="connsiteX261" fmla="*/ 4157764 w 5448166"/>
                <a:gd name="connsiteY261" fmla="*/ 2690816 h 5485557"/>
                <a:gd name="connsiteX262" fmla="*/ 4731294 w 5448166"/>
                <a:gd name="connsiteY262" fmla="*/ 2949446 h 5485557"/>
                <a:gd name="connsiteX263" fmla="*/ 4672492 w 5448166"/>
                <a:gd name="connsiteY263" fmla="*/ 3181044 h 5485557"/>
                <a:gd name="connsiteX264" fmla="*/ 4771249 w 5448166"/>
                <a:gd name="connsiteY264" fmla="*/ 3236238 h 5485557"/>
                <a:gd name="connsiteX265" fmla="*/ 4883845 w 5448166"/>
                <a:gd name="connsiteY265" fmla="*/ 2511127 h 5485557"/>
                <a:gd name="connsiteX266" fmla="*/ 4885998 w 5448166"/>
                <a:gd name="connsiteY266" fmla="*/ 2508757 h 5485557"/>
                <a:gd name="connsiteX267" fmla="*/ 4976839 w 5448166"/>
                <a:gd name="connsiteY267" fmla="*/ 2408763 h 5485557"/>
                <a:gd name="connsiteX268" fmla="*/ 5017715 w 5448166"/>
                <a:gd name="connsiteY268" fmla="*/ 2365309 h 5485557"/>
                <a:gd name="connsiteX269" fmla="*/ 4976838 w 5448166"/>
                <a:gd name="connsiteY269" fmla="*/ 2408709 h 5485557"/>
                <a:gd name="connsiteX270" fmla="*/ 4885998 w 5448166"/>
                <a:gd name="connsiteY270" fmla="*/ 2508704 h 5485557"/>
                <a:gd name="connsiteX271" fmla="*/ 4883843 w 5448166"/>
                <a:gd name="connsiteY271" fmla="*/ 2511126 h 5485557"/>
                <a:gd name="connsiteX272" fmla="*/ 4771248 w 5448166"/>
                <a:gd name="connsiteY272" fmla="*/ 3236237 h 5485557"/>
                <a:gd name="connsiteX273" fmla="*/ 4672546 w 5448166"/>
                <a:gd name="connsiteY273" fmla="*/ 3180990 h 5485557"/>
                <a:gd name="connsiteX274" fmla="*/ 4731348 w 5448166"/>
                <a:gd name="connsiteY274" fmla="*/ 2949392 h 5485557"/>
                <a:gd name="connsiteX275" fmla="*/ 4157818 w 5448166"/>
                <a:gd name="connsiteY275" fmla="*/ 2690762 h 5485557"/>
                <a:gd name="connsiteX276" fmla="*/ 3886588 w 5448166"/>
                <a:gd name="connsiteY276" fmla="*/ 2813696 h 5485557"/>
                <a:gd name="connsiteX277" fmla="*/ 3831932 w 5448166"/>
                <a:gd name="connsiteY277" fmla="*/ 2739763 h 5485557"/>
                <a:gd name="connsiteX278" fmla="*/ 3863751 w 5448166"/>
                <a:gd name="connsiteY278" fmla="*/ 2156081 h 5485557"/>
                <a:gd name="connsiteX279" fmla="*/ 4938392 w 5448166"/>
                <a:gd name="connsiteY279" fmla="*/ 2064353 h 5485557"/>
                <a:gd name="connsiteX280" fmla="*/ 5029555 w 5448166"/>
                <a:gd name="connsiteY280" fmla="*/ 2182226 h 5485557"/>
                <a:gd name="connsiteX281" fmla="*/ 5039410 w 5448166"/>
                <a:gd name="connsiteY281" fmla="*/ 2342960 h 5485557"/>
                <a:gd name="connsiteX282" fmla="*/ 5087603 w 5448166"/>
                <a:gd name="connsiteY282" fmla="*/ 2300744 h 5485557"/>
                <a:gd name="connsiteX283" fmla="*/ 5088771 w 5448166"/>
                <a:gd name="connsiteY283" fmla="*/ 2299520 h 5485557"/>
                <a:gd name="connsiteX284" fmla="*/ 5095678 w 5448166"/>
                <a:gd name="connsiteY284" fmla="*/ 2292600 h 5485557"/>
                <a:gd name="connsiteX285" fmla="*/ 5098019 w 5448166"/>
                <a:gd name="connsiteY285" fmla="*/ 2289824 h 5485557"/>
                <a:gd name="connsiteX286" fmla="*/ 5099567 w 5448166"/>
                <a:gd name="connsiteY286" fmla="*/ 2288202 h 5485557"/>
                <a:gd name="connsiteX287" fmla="*/ 5104492 w 5448166"/>
                <a:gd name="connsiteY287" fmla="*/ 2282150 h 5485557"/>
                <a:gd name="connsiteX288" fmla="*/ 5108996 w 5448166"/>
                <a:gd name="connsiteY288" fmla="*/ 2276811 h 5485557"/>
                <a:gd name="connsiteX289" fmla="*/ 5112625 w 5448166"/>
                <a:gd name="connsiteY289" fmla="*/ 2272158 h 5485557"/>
                <a:gd name="connsiteX290" fmla="*/ 5120470 w 5448166"/>
                <a:gd name="connsiteY290" fmla="*/ 2262519 h 5485557"/>
                <a:gd name="connsiteX291" fmla="*/ 5183021 w 5448166"/>
                <a:gd name="connsiteY291" fmla="*/ 2180395 h 5485557"/>
                <a:gd name="connsiteX292" fmla="*/ 5182961 w 5448166"/>
                <a:gd name="connsiteY292" fmla="*/ 2180366 h 5485557"/>
                <a:gd name="connsiteX293" fmla="*/ 5148795 w 5448166"/>
                <a:gd name="connsiteY293" fmla="*/ 2225785 h 5485557"/>
                <a:gd name="connsiteX294" fmla="*/ 5112625 w 5448166"/>
                <a:gd name="connsiteY294" fmla="*/ 2272158 h 5485557"/>
                <a:gd name="connsiteX295" fmla="*/ 5104492 w 5448166"/>
                <a:gd name="connsiteY295" fmla="*/ 2282150 h 5485557"/>
                <a:gd name="connsiteX296" fmla="*/ 5098019 w 5448166"/>
                <a:gd name="connsiteY296" fmla="*/ 2289824 h 5485557"/>
                <a:gd name="connsiteX297" fmla="*/ 5088771 w 5448166"/>
                <a:gd name="connsiteY297" fmla="*/ 2299520 h 5485557"/>
                <a:gd name="connsiteX298" fmla="*/ 5087603 w 5448166"/>
                <a:gd name="connsiteY298" fmla="*/ 2300690 h 5485557"/>
                <a:gd name="connsiteX299" fmla="*/ 5039410 w 5448166"/>
                <a:gd name="connsiteY299" fmla="*/ 2342906 h 5485557"/>
                <a:gd name="connsiteX300" fmla="*/ 5029555 w 5448166"/>
                <a:gd name="connsiteY300" fmla="*/ 2182172 h 5485557"/>
                <a:gd name="connsiteX301" fmla="*/ 4938458 w 5448166"/>
                <a:gd name="connsiteY301" fmla="*/ 2064384 h 5485557"/>
                <a:gd name="connsiteX302" fmla="*/ 4971482 w 5448166"/>
                <a:gd name="connsiteY302" fmla="*/ 2055631 h 5485557"/>
                <a:gd name="connsiteX303" fmla="*/ 5196429 w 5448166"/>
                <a:gd name="connsiteY303" fmla="*/ 2162356 h 5485557"/>
                <a:gd name="connsiteX304" fmla="*/ 5197631 w 5448166"/>
                <a:gd name="connsiteY304" fmla="*/ 2160719 h 5485557"/>
                <a:gd name="connsiteX305" fmla="*/ 5196429 w 5448166"/>
                <a:gd name="connsiteY305" fmla="*/ 2162355 h 5485557"/>
                <a:gd name="connsiteX306" fmla="*/ 4924606 w 5448166"/>
                <a:gd name="connsiteY306" fmla="*/ 2033391 h 5485557"/>
                <a:gd name="connsiteX307" fmla="*/ 4920783 w 5448166"/>
                <a:gd name="connsiteY307" fmla="*/ 2041468 h 5485557"/>
                <a:gd name="connsiteX308" fmla="*/ 4924607 w 5448166"/>
                <a:gd name="connsiteY308" fmla="*/ 2033391 h 5485557"/>
                <a:gd name="connsiteX309" fmla="*/ 4214256 w 5448166"/>
                <a:gd name="connsiteY309" fmla="*/ 2028437 h 5485557"/>
                <a:gd name="connsiteX310" fmla="*/ 4214250 w 5448166"/>
                <a:gd name="connsiteY310" fmla="*/ 2028437 h 5485557"/>
                <a:gd name="connsiteX311" fmla="*/ 4028525 w 5448166"/>
                <a:gd name="connsiteY311" fmla="*/ 2240163 h 5485557"/>
                <a:gd name="connsiteX312" fmla="*/ 4028530 w 5448166"/>
                <a:gd name="connsiteY312" fmla="*/ 2240165 h 5485557"/>
                <a:gd name="connsiteX313" fmla="*/ 1227165 w 5448166"/>
                <a:gd name="connsiteY313" fmla="*/ 2027952 h 5485557"/>
                <a:gd name="connsiteX314" fmla="*/ 1092547 w 5448166"/>
                <a:gd name="connsiteY314" fmla="*/ 2101777 h 5485557"/>
                <a:gd name="connsiteX315" fmla="*/ 1027003 w 5448166"/>
                <a:gd name="connsiteY315" fmla="*/ 2075861 h 5485557"/>
                <a:gd name="connsiteX316" fmla="*/ 1026960 w 5448166"/>
                <a:gd name="connsiteY316" fmla="*/ 2075877 h 5485557"/>
                <a:gd name="connsiteX317" fmla="*/ 1092600 w 5448166"/>
                <a:gd name="connsiteY317" fmla="*/ 2101831 h 5485557"/>
                <a:gd name="connsiteX318" fmla="*/ 1227159 w 5448166"/>
                <a:gd name="connsiteY318" fmla="*/ 2028092 h 5485557"/>
                <a:gd name="connsiteX319" fmla="*/ 1272342 w 5448166"/>
                <a:gd name="connsiteY319" fmla="*/ 1964419 h 5485557"/>
                <a:gd name="connsiteX320" fmla="*/ 1232215 w 5448166"/>
                <a:gd name="connsiteY320" fmla="*/ 1978362 h 5485557"/>
                <a:gd name="connsiteX321" fmla="*/ 1156302 w 5448166"/>
                <a:gd name="connsiteY321" fmla="*/ 2005498 h 5485557"/>
                <a:gd name="connsiteX322" fmla="*/ 1010105 w 5448166"/>
                <a:gd name="connsiteY322" fmla="*/ 2058646 h 5485557"/>
                <a:gd name="connsiteX323" fmla="*/ 1014620 w 5448166"/>
                <a:gd name="connsiteY323" fmla="*/ 2071005 h 5485557"/>
                <a:gd name="connsiteX324" fmla="*/ 1014682 w 5448166"/>
                <a:gd name="connsiteY324" fmla="*/ 2071030 h 5485557"/>
                <a:gd name="connsiteX325" fmla="*/ 1010159 w 5448166"/>
                <a:gd name="connsiteY325" fmla="*/ 2058645 h 5485557"/>
                <a:gd name="connsiteX326" fmla="*/ 1156356 w 5448166"/>
                <a:gd name="connsiteY326" fmla="*/ 2005498 h 5485557"/>
                <a:gd name="connsiteX327" fmla="*/ 1232268 w 5448166"/>
                <a:gd name="connsiteY327" fmla="*/ 1978355 h 5485557"/>
                <a:gd name="connsiteX328" fmla="*/ 1739587 w 5448166"/>
                <a:gd name="connsiteY328" fmla="*/ 1955480 h 5485557"/>
                <a:gd name="connsiteX329" fmla="*/ 1770999 w 5448166"/>
                <a:gd name="connsiteY329" fmla="*/ 1955735 h 5485557"/>
                <a:gd name="connsiteX330" fmla="*/ 1944306 w 5448166"/>
                <a:gd name="connsiteY330" fmla="*/ 1956765 h 5485557"/>
                <a:gd name="connsiteX331" fmla="*/ 2028773 w 5448166"/>
                <a:gd name="connsiteY331" fmla="*/ 1957034 h 5485557"/>
                <a:gd name="connsiteX332" fmla="*/ 2089065 w 5448166"/>
                <a:gd name="connsiteY332" fmla="*/ 1956984 h 5485557"/>
                <a:gd name="connsiteX333" fmla="*/ 2028881 w 5448166"/>
                <a:gd name="connsiteY333" fmla="*/ 1957015 h 5485557"/>
                <a:gd name="connsiteX334" fmla="*/ 1944414 w 5448166"/>
                <a:gd name="connsiteY334" fmla="*/ 1956766 h 5485557"/>
                <a:gd name="connsiteX335" fmla="*/ 1771137 w 5448166"/>
                <a:gd name="connsiteY335" fmla="*/ 1955714 h 5485557"/>
                <a:gd name="connsiteX336" fmla="*/ 1716961 w 5448166"/>
                <a:gd name="connsiteY336" fmla="*/ 1950760 h 5485557"/>
                <a:gd name="connsiteX337" fmla="*/ 1715718 w 5448166"/>
                <a:gd name="connsiteY337" fmla="*/ 1973014 h 5485557"/>
                <a:gd name="connsiteX338" fmla="*/ 1713061 w 5448166"/>
                <a:gd name="connsiteY338" fmla="*/ 2026740 h 5485557"/>
                <a:gd name="connsiteX339" fmla="*/ 1712502 w 5448166"/>
                <a:gd name="connsiteY339" fmla="*/ 2041265 h 5485557"/>
                <a:gd name="connsiteX340" fmla="*/ 1712193 w 5448166"/>
                <a:gd name="connsiteY340" fmla="*/ 2048177 h 5485557"/>
                <a:gd name="connsiteX341" fmla="*/ 1711472 w 5448166"/>
                <a:gd name="connsiteY341" fmla="*/ 2068066 h 5485557"/>
                <a:gd name="connsiteX342" fmla="*/ 1710500 w 5448166"/>
                <a:gd name="connsiteY342" fmla="*/ 2093323 h 5485557"/>
                <a:gd name="connsiteX343" fmla="*/ 1709639 w 5448166"/>
                <a:gd name="connsiteY343" fmla="*/ 2198164 h 5485557"/>
                <a:gd name="connsiteX344" fmla="*/ 1710759 w 5448166"/>
                <a:gd name="connsiteY344" fmla="*/ 2220901 h 5485557"/>
                <a:gd name="connsiteX345" fmla="*/ 1711226 w 5448166"/>
                <a:gd name="connsiteY345" fmla="*/ 2225054 h 5485557"/>
                <a:gd name="connsiteX346" fmla="*/ 1711338 w 5448166"/>
                <a:gd name="connsiteY346" fmla="*/ 2227007 h 5485557"/>
                <a:gd name="connsiteX347" fmla="*/ 1711683 w 5448166"/>
                <a:gd name="connsiteY347" fmla="*/ 2229116 h 5485557"/>
                <a:gd name="connsiteX348" fmla="*/ 1712575 w 5448166"/>
                <a:gd name="connsiteY348" fmla="*/ 2237033 h 5485557"/>
                <a:gd name="connsiteX349" fmla="*/ 1713355 w 5448166"/>
                <a:gd name="connsiteY349" fmla="*/ 2239313 h 5485557"/>
                <a:gd name="connsiteX350" fmla="*/ 1714249 w 5448166"/>
                <a:gd name="connsiteY350" fmla="*/ 2244770 h 5485557"/>
                <a:gd name="connsiteX351" fmla="*/ 1718397 w 5448166"/>
                <a:gd name="connsiteY351" fmla="*/ 2254044 h 5485557"/>
                <a:gd name="connsiteX352" fmla="*/ 1718491 w 5448166"/>
                <a:gd name="connsiteY352" fmla="*/ 2254321 h 5485557"/>
                <a:gd name="connsiteX353" fmla="*/ 1718535 w 5448166"/>
                <a:gd name="connsiteY353" fmla="*/ 2254353 h 5485557"/>
                <a:gd name="connsiteX354" fmla="*/ 1718397 w 5448166"/>
                <a:gd name="connsiteY354" fmla="*/ 2254044 h 5485557"/>
                <a:gd name="connsiteX355" fmla="*/ 1713355 w 5448166"/>
                <a:gd name="connsiteY355" fmla="*/ 2239313 h 5485557"/>
                <a:gd name="connsiteX356" fmla="*/ 1711683 w 5448166"/>
                <a:gd name="connsiteY356" fmla="*/ 2229116 h 5485557"/>
                <a:gd name="connsiteX357" fmla="*/ 1711226 w 5448166"/>
                <a:gd name="connsiteY357" fmla="*/ 2225054 h 5485557"/>
                <a:gd name="connsiteX358" fmla="*/ 1709693 w 5448166"/>
                <a:gd name="connsiteY358" fmla="*/ 2198218 h 5485557"/>
                <a:gd name="connsiteX359" fmla="*/ 1710554 w 5448166"/>
                <a:gd name="connsiteY359" fmla="*/ 2093378 h 5485557"/>
                <a:gd name="connsiteX360" fmla="*/ 1711472 w 5448166"/>
                <a:gd name="connsiteY360" fmla="*/ 2068066 h 5485557"/>
                <a:gd name="connsiteX361" fmla="*/ 1712502 w 5448166"/>
                <a:gd name="connsiteY361" fmla="*/ 2041265 h 5485557"/>
                <a:gd name="connsiteX362" fmla="*/ 1714048 w 5448166"/>
                <a:gd name="connsiteY362" fmla="*/ 2006797 h 5485557"/>
                <a:gd name="connsiteX363" fmla="*/ 1717016 w 5448166"/>
                <a:gd name="connsiteY363" fmla="*/ 1950789 h 5485557"/>
                <a:gd name="connsiteX364" fmla="*/ 564894 w 5448166"/>
                <a:gd name="connsiteY364" fmla="*/ 1935442 h 5485557"/>
                <a:gd name="connsiteX365" fmla="*/ 323854 w 5448166"/>
                <a:gd name="connsiteY365" fmla="*/ 2090985 h 5485557"/>
                <a:gd name="connsiteX366" fmla="*/ 323872 w 5448166"/>
                <a:gd name="connsiteY366" fmla="*/ 2091008 h 5485557"/>
                <a:gd name="connsiteX367" fmla="*/ 564885 w 5448166"/>
                <a:gd name="connsiteY367" fmla="*/ 1935482 h 5485557"/>
                <a:gd name="connsiteX368" fmla="*/ 3803822 w 5448166"/>
                <a:gd name="connsiteY368" fmla="*/ 1855971 h 5485557"/>
                <a:gd name="connsiteX369" fmla="*/ 3801939 w 5448166"/>
                <a:gd name="connsiteY369" fmla="*/ 1862964 h 5485557"/>
                <a:gd name="connsiteX370" fmla="*/ 3761769 w 5448166"/>
                <a:gd name="connsiteY370" fmla="*/ 2033229 h 5485557"/>
                <a:gd name="connsiteX371" fmla="*/ 3791331 w 5448166"/>
                <a:gd name="connsiteY371" fmla="*/ 2065625 h 5485557"/>
                <a:gd name="connsiteX372" fmla="*/ 3791369 w 5448166"/>
                <a:gd name="connsiteY372" fmla="*/ 2065661 h 5485557"/>
                <a:gd name="connsiteX373" fmla="*/ 3771758 w 5448166"/>
                <a:gd name="connsiteY373" fmla="*/ 2045555 h 5485557"/>
                <a:gd name="connsiteX374" fmla="*/ 3761823 w 5448166"/>
                <a:gd name="connsiteY374" fmla="*/ 2033282 h 5485557"/>
                <a:gd name="connsiteX375" fmla="*/ 3801993 w 5448166"/>
                <a:gd name="connsiteY375" fmla="*/ 1863016 h 5485557"/>
                <a:gd name="connsiteX376" fmla="*/ 3803878 w 5448166"/>
                <a:gd name="connsiteY376" fmla="*/ 1856016 h 5485557"/>
                <a:gd name="connsiteX377" fmla="*/ 1477341 w 5448166"/>
                <a:gd name="connsiteY377" fmla="*/ 1798993 h 5485557"/>
                <a:gd name="connsiteX378" fmla="*/ 1471633 w 5448166"/>
                <a:gd name="connsiteY378" fmla="*/ 1804593 h 5485557"/>
                <a:gd name="connsiteX379" fmla="*/ 1311867 w 5448166"/>
                <a:gd name="connsiteY379" fmla="*/ 1951920 h 5485557"/>
                <a:gd name="connsiteX380" fmla="*/ 1305878 w 5448166"/>
                <a:gd name="connsiteY380" fmla="*/ 1953542 h 5485557"/>
                <a:gd name="connsiteX381" fmla="*/ 1311921 w 5448166"/>
                <a:gd name="connsiteY381" fmla="*/ 1951920 h 5485557"/>
                <a:gd name="connsiteX382" fmla="*/ 1471687 w 5448166"/>
                <a:gd name="connsiteY382" fmla="*/ 1804593 h 5485557"/>
                <a:gd name="connsiteX383" fmla="*/ 1477375 w 5448166"/>
                <a:gd name="connsiteY383" fmla="*/ 1799011 h 5485557"/>
                <a:gd name="connsiteX384" fmla="*/ 5093257 w 5448166"/>
                <a:gd name="connsiteY384" fmla="*/ 1763992 h 5485557"/>
                <a:gd name="connsiteX385" fmla="*/ 4983408 w 5448166"/>
                <a:gd name="connsiteY385" fmla="*/ 1791508 h 5485557"/>
                <a:gd name="connsiteX386" fmla="*/ 4846797 w 5448166"/>
                <a:gd name="connsiteY386" fmla="*/ 1819186 h 5485557"/>
                <a:gd name="connsiteX387" fmla="*/ 4614283 w 5448166"/>
                <a:gd name="connsiteY387" fmla="*/ 1769915 h 5485557"/>
                <a:gd name="connsiteX388" fmla="*/ 4527804 w 5448166"/>
                <a:gd name="connsiteY388" fmla="*/ 1933288 h 5485557"/>
                <a:gd name="connsiteX389" fmla="*/ 4527845 w 5448166"/>
                <a:gd name="connsiteY389" fmla="*/ 1933265 h 5485557"/>
                <a:gd name="connsiteX390" fmla="*/ 4614283 w 5448166"/>
                <a:gd name="connsiteY390" fmla="*/ 1769969 h 5485557"/>
                <a:gd name="connsiteX391" fmla="*/ 4846797 w 5448166"/>
                <a:gd name="connsiteY391" fmla="*/ 1819239 h 5485557"/>
                <a:gd name="connsiteX392" fmla="*/ 4983408 w 5448166"/>
                <a:gd name="connsiteY392" fmla="*/ 1791561 h 5485557"/>
                <a:gd name="connsiteX393" fmla="*/ 5093257 w 5448166"/>
                <a:gd name="connsiteY393" fmla="*/ 1764045 h 5485557"/>
                <a:gd name="connsiteX394" fmla="*/ 5104404 w 5448166"/>
                <a:gd name="connsiteY394" fmla="*/ 1894034 h 5485557"/>
                <a:gd name="connsiteX395" fmla="*/ 5411388 w 5448166"/>
                <a:gd name="connsiteY395" fmla="*/ 1774222 h 5485557"/>
                <a:gd name="connsiteX396" fmla="*/ 5413924 w 5448166"/>
                <a:gd name="connsiteY396" fmla="*/ 1787802 h 5485557"/>
                <a:gd name="connsiteX397" fmla="*/ 5411388 w 5448166"/>
                <a:gd name="connsiteY397" fmla="*/ 1774169 h 5485557"/>
                <a:gd name="connsiteX398" fmla="*/ 5104404 w 5448166"/>
                <a:gd name="connsiteY398" fmla="*/ 1893980 h 5485557"/>
                <a:gd name="connsiteX399" fmla="*/ 4602599 w 5448166"/>
                <a:gd name="connsiteY399" fmla="*/ 1745091 h 5485557"/>
                <a:gd name="connsiteX400" fmla="*/ 4602588 w 5448166"/>
                <a:gd name="connsiteY400" fmla="*/ 1745111 h 5485557"/>
                <a:gd name="connsiteX401" fmla="*/ 4610191 w 5448166"/>
                <a:gd name="connsiteY401" fmla="*/ 1746653 h 5485557"/>
                <a:gd name="connsiteX402" fmla="*/ 4610189 w 5448166"/>
                <a:gd name="connsiteY402" fmla="*/ 1746641 h 5485557"/>
                <a:gd name="connsiteX403" fmla="*/ 2206221 w 5448166"/>
                <a:gd name="connsiteY403" fmla="*/ 1740568 h 5485557"/>
                <a:gd name="connsiteX404" fmla="*/ 2206188 w 5448166"/>
                <a:gd name="connsiteY404" fmla="*/ 1740676 h 5485557"/>
                <a:gd name="connsiteX405" fmla="*/ 2217606 w 5448166"/>
                <a:gd name="connsiteY405" fmla="*/ 1757279 h 5485557"/>
                <a:gd name="connsiteX406" fmla="*/ 2242254 w 5448166"/>
                <a:gd name="connsiteY406" fmla="*/ 1798466 h 5485557"/>
                <a:gd name="connsiteX407" fmla="*/ 2259226 w 5448166"/>
                <a:gd name="connsiteY407" fmla="*/ 1828334 h 5485557"/>
                <a:gd name="connsiteX408" fmla="*/ 2281952 w 5448166"/>
                <a:gd name="connsiteY408" fmla="*/ 1869116 h 5485557"/>
                <a:gd name="connsiteX409" fmla="*/ 2297979 w 5448166"/>
                <a:gd name="connsiteY409" fmla="*/ 1898824 h 5485557"/>
                <a:gd name="connsiteX410" fmla="*/ 2327389 w 5448166"/>
                <a:gd name="connsiteY410" fmla="*/ 1953741 h 5485557"/>
                <a:gd name="connsiteX411" fmla="*/ 2328841 w 5448166"/>
                <a:gd name="connsiteY411" fmla="*/ 1956531 h 5485557"/>
                <a:gd name="connsiteX412" fmla="*/ 2370832 w 5448166"/>
                <a:gd name="connsiteY412" fmla="*/ 2037374 h 5485557"/>
                <a:gd name="connsiteX413" fmla="*/ 2373686 w 5448166"/>
                <a:gd name="connsiteY413" fmla="*/ 2042975 h 5485557"/>
                <a:gd name="connsiteX414" fmla="*/ 3291302 w 5448166"/>
                <a:gd name="connsiteY414" fmla="*/ 2093969 h 5485557"/>
                <a:gd name="connsiteX415" fmla="*/ 3227439 w 5448166"/>
                <a:gd name="connsiteY415" fmla="*/ 2516187 h 5485557"/>
                <a:gd name="connsiteX416" fmla="*/ 2865155 w 5448166"/>
                <a:gd name="connsiteY416" fmla="*/ 3193640 h 5485557"/>
                <a:gd name="connsiteX417" fmla="*/ 2865261 w 5448166"/>
                <a:gd name="connsiteY417" fmla="*/ 3193644 h 5485557"/>
                <a:gd name="connsiteX418" fmla="*/ 3227547 w 5448166"/>
                <a:gd name="connsiteY418" fmla="*/ 2516188 h 5485557"/>
                <a:gd name="connsiteX419" fmla="*/ 3291411 w 5448166"/>
                <a:gd name="connsiteY419" fmla="*/ 2093970 h 5485557"/>
                <a:gd name="connsiteX420" fmla="*/ 2373795 w 5448166"/>
                <a:gd name="connsiteY420" fmla="*/ 2042976 h 5485557"/>
                <a:gd name="connsiteX421" fmla="*/ 2370941 w 5448166"/>
                <a:gd name="connsiteY421" fmla="*/ 2037376 h 5485557"/>
                <a:gd name="connsiteX422" fmla="*/ 2328841 w 5448166"/>
                <a:gd name="connsiteY422" fmla="*/ 1956531 h 5485557"/>
                <a:gd name="connsiteX423" fmla="*/ 2327512 w 5448166"/>
                <a:gd name="connsiteY423" fmla="*/ 1953972 h 5485557"/>
                <a:gd name="connsiteX424" fmla="*/ 2327389 w 5448166"/>
                <a:gd name="connsiteY424" fmla="*/ 1953741 h 5485557"/>
                <a:gd name="connsiteX425" fmla="*/ 2321381 w 5448166"/>
                <a:gd name="connsiteY425" fmla="*/ 1942204 h 5485557"/>
                <a:gd name="connsiteX426" fmla="*/ 2297979 w 5448166"/>
                <a:gd name="connsiteY426" fmla="*/ 1898824 h 5485557"/>
                <a:gd name="connsiteX427" fmla="*/ 2284948 w 5448166"/>
                <a:gd name="connsiteY427" fmla="*/ 1874492 h 5485557"/>
                <a:gd name="connsiteX428" fmla="*/ 2281952 w 5448166"/>
                <a:gd name="connsiteY428" fmla="*/ 1869116 h 5485557"/>
                <a:gd name="connsiteX429" fmla="*/ 2273557 w 5448166"/>
                <a:gd name="connsiteY429" fmla="*/ 1853554 h 5485557"/>
                <a:gd name="connsiteX430" fmla="*/ 2259226 w 5448166"/>
                <a:gd name="connsiteY430" fmla="*/ 1828334 h 5485557"/>
                <a:gd name="connsiteX431" fmla="*/ 2247020 w 5448166"/>
                <a:gd name="connsiteY431" fmla="*/ 1806430 h 5485557"/>
                <a:gd name="connsiteX432" fmla="*/ 2242254 w 5448166"/>
                <a:gd name="connsiteY432" fmla="*/ 1798466 h 5485557"/>
                <a:gd name="connsiteX433" fmla="*/ 2233246 w 5448166"/>
                <a:gd name="connsiteY433" fmla="*/ 1782613 h 5485557"/>
                <a:gd name="connsiteX434" fmla="*/ 2206221 w 5448166"/>
                <a:gd name="connsiteY434" fmla="*/ 1740568 h 5485557"/>
                <a:gd name="connsiteX435" fmla="*/ 69726 w 5448166"/>
                <a:gd name="connsiteY435" fmla="*/ 1721310 h 5485557"/>
                <a:gd name="connsiteX436" fmla="*/ 1067506 w 5448166"/>
                <a:gd name="connsiteY436" fmla="*/ 2115562 h 5485557"/>
                <a:gd name="connsiteX437" fmla="*/ 759514 w 5448166"/>
                <a:gd name="connsiteY437" fmla="*/ 2284473 h 5485557"/>
                <a:gd name="connsiteX438" fmla="*/ 759552 w 5448166"/>
                <a:gd name="connsiteY438" fmla="*/ 2284482 h 5485557"/>
                <a:gd name="connsiteX439" fmla="*/ 1067560 w 5448166"/>
                <a:gd name="connsiteY439" fmla="*/ 2115562 h 5485557"/>
                <a:gd name="connsiteX440" fmla="*/ 41325 w 5448166"/>
                <a:gd name="connsiteY440" fmla="*/ 1721031 h 5485557"/>
                <a:gd name="connsiteX441" fmla="*/ 34442 w 5448166"/>
                <a:gd name="connsiteY441" fmla="*/ 1734544 h 5485557"/>
                <a:gd name="connsiteX442" fmla="*/ 30026 w 5448166"/>
                <a:gd name="connsiteY442" fmla="*/ 1746060 h 5485557"/>
                <a:gd name="connsiteX443" fmla="*/ 30027 w 5448166"/>
                <a:gd name="connsiteY443" fmla="*/ 1746061 h 5485557"/>
                <a:gd name="connsiteX444" fmla="*/ 34442 w 5448166"/>
                <a:gd name="connsiteY444" fmla="*/ 1734544 h 5485557"/>
                <a:gd name="connsiteX445" fmla="*/ 5064079 w 5448166"/>
                <a:gd name="connsiteY445" fmla="*/ 1641896 h 5485557"/>
                <a:gd name="connsiteX446" fmla="*/ 5062133 w 5448166"/>
                <a:gd name="connsiteY446" fmla="*/ 1647735 h 5485557"/>
                <a:gd name="connsiteX447" fmla="*/ 5062133 w 5448166"/>
                <a:gd name="connsiteY447" fmla="*/ 1647735 h 5485557"/>
                <a:gd name="connsiteX448" fmla="*/ 5190721 w 5448166"/>
                <a:gd name="connsiteY448" fmla="*/ 1630181 h 5485557"/>
                <a:gd name="connsiteX449" fmla="*/ 5190692 w 5448166"/>
                <a:gd name="connsiteY449" fmla="*/ 1630250 h 5485557"/>
                <a:gd name="connsiteX450" fmla="*/ 5388771 w 5448166"/>
                <a:gd name="connsiteY450" fmla="*/ 1653335 h 5485557"/>
                <a:gd name="connsiteX451" fmla="*/ 5407241 w 5448166"/>
                <a:gd name="connsiteY451" fmla="*/ 1752306 h 5485557"/>
                <a:gd name="connsiteX452" fmla="*/ 5123896 w 5448166"/>
                <a:gd name="connsiteY452" fmla="*/ 1862846 h 5485557"/>
                <a:gd name="connsiteX453" fmla="*/ 5123897 w 5448166"/>
                <a:gd name="connsiteY453" fmla="*/ 1862856 h 5485557"/>
                <a:gd name="connsiteX454" fmla="*/ 5407403 w 5448166"/>
                <a:gd name="connsiteY454" fmla="*/ 1752253 h 5485557"/>
                <a:gd name="connsiteX455" fmla="*/ 5388933 w 5448166"/>
                <a:gd name="connsiteY455" fmla="*/ 1653282 h 5485557"/>
                <a:gd name="connsiteX456" fmla="*/ 5176424 w 5448166"/>
                <a:gd name="connsiteY456" fmla="*/ 1607268 h 5485557"/>
                <a:gd name="connsiteX457" fmla="*/ 5148127 w 5448166"/>
                <a:gd name="connsiteY457" fmla="*/ 1674443 h 5485557"/>
                <a:gd name="connsiteX458" fmla="*/ 5062910 w 5448166"/>
                <a:gd name="connsiteY458" fmla="*/ 1647976 h 5485557"/>
                <a:gd name="connsiteX459" fmla="*/ 5148129 w 5448166"/>
                <a:gd name="connsiteY459" fmla="*/ 1674498 h 5485557"/>
                <a:gd name="connsiteX460" fmla="*/ 4876735 w 5448166"/>
                <a:gd name="connsiteY460" fmla="*/ 1605485 h 5485557"/>
                <a:gd name="connsiteX461" fmla="*/ 4876574 w 5448166"/>
                <a:gd name="connsiteY461" fmla="*/ 1605518 h 5485557"/>
                <a:gd name="connsiteX462" fmla="*/ 4861227 w 5448166"/>
                <a:gd name="connsiteY462" fmla="*/ 1789676 h 5485557"/>
                <a:gd name="connsiteX463" fmla="*/ 4883143 w 5448166"/>
                <a:gd name="connsiteY463" fmla="*/ 1791507 h 5485557"/>
                <a:gd name="connsiteX464" fmla="*/ 4883149 w 5448166"/>
                <a:gd name="connsiteY464" fmla="*/ 1791441 h 5485557"/>
                <a:gd name="connsiteX465" fmla="*/ 4861390 w 5448166"/>
                <a:gd name="connsiteY465" fmla="*/ 1789623 h 5485557"/>
                <a:gd name="connsiteX466" fmla="*/ 5057448 w 5448166"/>
                <a:gd name="connsiteY466" fmla="*/ 1592434 h 5485557"/>
                <a:gd name="connsiteX467" fmla="*/ 4897252 w 5448166"/>
                <a:gd name="connsiteY467" fmla="*/ 1623881 h 5485557"/>
                <a:gd name="connsiteX468" fmla="*/ 4897250 w 5448166"/>
                <a:gd name="connsiteY468" fmla="*/ 1623902 h 5485557"/>
                <a:gd name="connsiteX469" fmla="*/ 5057286 w 5448166"/>
                <a:gd name="connsiteY469" fmla="*/ 1592486 h 5485557"/>
                <a:gd name="connsiteX470" fmla="*/ 5034078 w 5448166"/>
                <a:gd name="connsiteY470" fmla="*/ 1662165 h 5485557"/>
                <a:gd name="connsiteX471" fmla="*/ 5160566 w 5448166"/>
                <a:gd name="connsiteY471" fmla="*/ 1701420 h 5485557"/>
                <a:gd name="connsiteX472" fmla="*/ 5160605 w 5448166"/>
                <a:gd name="connsiteY472" fmla="*/ 1701329 h 5485557"/>
                <a:gd name="connsiteX473" fmla="*/ 5034241 w 5448166"/>
                <a:gd name="connsiteY473" fmla="*/ 1662112 h 5485557"/>
                <a:gd name="connsiteX474" fmla="*/ 5090187 w 5448166"/>
                <a:gd name="connsiteY474" fmla="*/ 1563571 h 5485557"/>
                <a:gd name="connsiteX475" fmla="*/ 4973987 w 5448166"/>
                <a:gd name="connsiteY475" fmla="*/ 1586367 h 5485557"/>
                <a:gd name="connsiteX476" fmla="*/ 5090187 w 5448166"/>
                <a:gd name="connsiteY476" fmla="*/ 1563572 h 5485557"/>
                <a:gd name="connsiteX477" fmla="*/ 3674736 w 5448166"/>
                <a:gd name="connsiteY477" fmla="*/ 1476661 h 5485557"/>
                <a:gd name="connsiteX478" fmla="*/ 3690996 w 5448166"/>
                <a:gd name="connsiteY478" fmla="*/ 1488151 h 5485557"/>
                <a:gd name="connsiteX479" fmla="*/ 3695213 w 5448166"/>
                <a:gd name="connsiteY479" fmla="*/ 1494485 h 5485557"/>
                <a:gd name="connsiteX480" fmla="*/ 3694944 w 5448166"/>
                <a:gd name="connsiteY480" fmla="*/ 1505739 h 5485557"/>
                <a:gd name="connsiteX481" fmla="*/ 3692434 w 5448166"/>
                <a:gd name="connsiteY481" fmla="*/ 1516068 h 5485557"/>
                <a:gd name="connsiteX482" fmla="*/ 3690999 w 5448166"/>
                <a:gd name="connsiteY482" fmla="*/ 1524125 h 5485557"/>
                <a:gd name="connsiteX483" fmla="*/ 3690814 w 5448166"/>
                <a:gd name="connsiteY483" fmla="*/ 1524975 h 5485557"/>
                <a:gd name="connsiteX484" fmla="*/ 3690481 w 5448166"/>
                <a:gd name="connsiteY484" fmla="*/ 1527033 h 5485557"/>
                <a:gd name="connsiteX485" fmla="*/ 3688902 w 5448166"/>
                <a:gd name="connsiteY485" fmla="*/ 1535900 h 5485557"/>
                <a:gd name="connsiteX486" fmla="*/ 3686568 w 5448166"/>
                <a:gd name="connsiteY486" fmla="*/ 1551262 h 5485557"/>
                <a:gd name="connsiteX487" fmla="*/ 3684628 w 5448166"/>
                <a:gd name="connsiteY487" fmla="*/ 1563274 h 5485557"/>
                <a:gd name="connsiteX488" fmla="*/ 3682083 w 5448166"/>
                <a:gd name="connsiteY488" fmla="*/ 1580776 h 5485557"/>
                <a:gd name="connsiteX489" fmla="*/ 3679766 w 5448166"/>
                <a:gd name="connsiteY489" fmla="*/ 1596021 h 5485557"/>
                <a:gd name="connsiteX490" fmla="*/ 3677720 w 5448166"/>
                <a:gd name="connsiteY490" fmla="*/ 1610775 h 5485557"/>
                <a:gd name="connsiteX491" fmla="*/ 3677266 w 5448166"/>
                <a:gd name="connsiteY491" fmla="*/ 1613899 h 5485557"/>
                <a:gd name="connsiteX492" fmla="*/ 3675095 w 5448166"/>
                <a:gd name="connsiteY492" fmla="*/ 1629712 h 5485557"/>
                <a:gd name="connsiteX493" fmla="*/ 3669509 w 5448166"/>
                <a:gd name="connsiteY493" fmla="*/ 1670005 h 5485557"/>
                <a:gd name="connsiteX494" fmla="*/ 3660104 w 5448166"/>
                <a:gd name="connsiteY494" fmla="*/ 1741753 h 5485557"/>
                <a:gd name="connsiteX495" fmla="*/ 3660160 w 5448166"/>
                <a:gd name="connsiteY495" fmla="*/ 1741797 h 5485557"/>
                <a:gd name="connsiteX496" fmla="*/ 3669555 w 5448166"/>
                <a:gd name="connsiteY496" fmla="*/ 1670058 h 5485557"/>
                <a:gd name="connsiteX497" fmla="*/ 3675095 w 5448166"/>
                <a:gd name="connsiteY497" fmla="*/ 1629712 h 5485557"/>
                <a:gd name="connsiteX498" fmla="*/ 3677720 w 5448166"/>
                <a:gd name="connsiteY498" fmla="*/ 1610775 h 5485557"/>
                <a:gd name="connsiteX499" fmla="*/ 3682083 w 5448166"/>
                <a:gd name="connsiteY499" fmla="*/ 1580776 h 5485557"/>
                <a:gd name="connsiteX500" fmla="*/ 3686568 w 5448166"/>
                <a:gd name="connsiteY500" fmla="*/ 1551262 h 5485557"/>
                <a:gd name="connsiteX501" fmla="*/ 3690481 w 5448166"/>
                <a:gd name="connsiteY501" fmla="*/ 1527033 h 5485557"/>
                <a:gd name="connsiteX502" fmla="*/ 3690999 w 5448166"/>
                <a:gd name="connsiteY502" fmla="*/ 1524125 h 5485557"/>
                <a:gd name="connsiteX503" fmla="*/ 3694998 w 5448166"/>
                <a:gd name="connsiteY503" fmla="*/ 1505792 h 5485557"/>
                <a:gd name="connsiteX504" fmla="*/ 3695267 w 5448166"/>
                <a:gd name="connsiteY504" fmla="*/ 1494537 h 5485557"/>
                <a:gd name="connsiteX505" fmla="*/ 3674812 w 5448166"/>
                <a:gd name="connsiteY505" fmla="*/ 1476701 h 5485557"/>
                <a:gd name="connsiteX506" fmla="*/ 3552302 w 5448166"/>
                <a:gd name="connsiteY506" fmla="*/ 1449091 h 5485557"/>
                <a:gd name="connsiteX507" fmla="*/ 3314673 w 5448166"/>
                <a:gd name="connsiteY507" fmla="*/ 2086377 h 5485557"/>
                <a:gd name="connsiteX508" fmla="*/ 3255441 w 5448166"/>
                <a:gd name="connsiteY508" fmla="*/ 2477257 h 5485557"/>
                <a:gd name="connsiteX509" fmla="*/ 3255760 w 5448166"/>
                <a:gd name="connsiteY509" fmla="*/ 2476620 h 5485557"/>
                <a:gd name="connsiteX510" fmla="*/ 3314780 w 5448166"/>
                <a:gd name="connsiteY510" fmla="*/ 2086430 h 5485557"/>
                <a:gd name="connsiteX511" fmla="*/ 3552409 w 5448166"/>
                <a:gd name="connsiteY511" fmla="*/ 1449144 h 5485557"/>
                <a:gd name="connsiteX512" fmla="*/ 3578372 w 5448166"/>
                <a:gd name="connsiteY512" fmla="*/ 1458930 h 5485557"/>
                <a:gd name="connsiteX513" fmla="*/ 5343839 w 5448166"/>
                <a:gd name="connsiteY513" fmla="*/ 1426062 h 5485557"/>
                <a:gd name="connsiteX514" fmla="*/ 5346556 w 5448166"/>
                <a:gd name="connsiteY514" fmla="*/ 1426476 h 5485557"/>
                <a:gd name="connsiteX515" fmla="*/ 5384626 w 5448166"/>
                <a:gd name="connsiteY515" fmla="*/ 1630665 h 5485557"/>
                <a:gd name="connsiteX516" fmla="*/ 5353077 w 5448166"/>
                <a:gd name="connsiteY516" fmla="*/ 1626987 h 5485557"/>
                <a:gd name="connsiteX517" fmla="*/ 5384627 w 5448166"/>
                <a:gd name="connsiteY517" fmla="*/ 1630665 h 5485557"/>
                <a:gd name="connsiteX518" fmla="*/ 5346556 w 5448166"/>
                <a:gd name="connsiteY518" fmla="*/ 1426475 h 5485557"/>
                <a:gd name="connsiteX519" fmla="*/ 4297067 w 5448166"/>
                <a:gd name="connsiteY519" fmla="*/ 1346781 h 5485557"/>
                <a:gd name="connsiteX520" fmla="*/ 4304391 w 5448166"/>
                <a:gd name="connsiteY520" fmla="*/ 1654519 h 5485557"/>
                <a:gd name="connsiteX521" fmla="*/ 4297929 w 5448166"/>
                <a:gd name="connsiteY521" fmla="*/ 1657535 h 5485557"/>
                <a:gd name="connsiteX522" fmla="*/ 3936342 w 5448166"/>
                <a:gd name="connsiteY522" fmla="*/ 1827478 h 5485557"/>
                <a:gd name="connsiteX523" fmla="*/ 3866180 w 5448166"/>
                <a:gd name="connsiteY523" fmla="*/ 2132686 h 5485557"/>
                <a:gd name="connsiteX524" fmla="*/ 4023144 w 5448166"/>
                <a:gd name="connsiteY524" fmla="*/ 2212865 h 5485557"/>
                <a:gd name="connsiteX525" fmla="*/ 4023161 w 5448166"/>
                <a:gd name="connsiteY525" fmla="*/ 2212846 h 5485557"/>
                <a:gd name="connsiteX526" fmla="*/ 3866287 w 5448166"/>
                <a:gd name="connsiteY526" fmla="*/ 2132686 h 5485557"/>
                <a:gd name="connsiteX527" fmla="*/ 3936397 w 5448166"/>
                <a:gd name="connsiteY527" fmla="*/ 1827478 h 5485557"/>
                <a:gd name="connsiteX528" fmla="*/ 4297983 w 5448166"/>
                <a:gd name="connsiteY528" fmla="*/ 1657535 h 5485557"/>
                <a:gd name="connsiteX529" fmla="*/ 4304498 w 5448166"/>
                <a:gd name="connsiteY529" fmla="*/ 1654519 h 5485557"/>
                <a:gd name="connsiteX530" fmla="*/ 4531412 w 5448166"/>
                <a:gd name="connsiteY530" fmla="*/ 1104252 h 5485557"/>
                <a:gd name="connsiteX531" fmla="*/ 4531443 w 5448166"/>
                <a:gd name="connsiteY531" fmla="*/ 1104448 h 5485557"/>
                <a:gd name="connsiteX532" fmla="*/ 4706092 w 5448166"/>
                <a:gd name="connsiteY532" fmla="*/ 1148459 h 5485557"/>
                <a:gd name="connsiteX533" fmla="*/ 5012162 w 5448166"/>
                <a:gd name="connsiteY533" fmla="*/ 1374350 h 5485557"/>
                <a:gd name="connsiteX534" fmla="*/ 5014370 w 5448166"/>
                <a:gd name="connsiteY534" fmla="*/ 1375965 h 5485557"/>
                <a:gd name="connsiteX535" fmla="*/ 5023846 w 5448166"/>
                <a:gd name="connsiteY535" fmla="*/ 1377419 h 5485557"/>
                <a:gd name="connsiteX536" fmla="*/ 4880089 w 5448166"/>
                <a:gd name="connsiteY536" fmla="*/ 1604794 h 5485557"/>
                <a:gd name="connsiteX537" fmla="*/ 4880237 w 5448166"/>
                <a:gd name="connsiteY537" fmla="*/ 1604765 h 5485557"/>
                <a:gd name="connsiteX538" fmla="*/ 5024009 w 5448166"/>
                <a:gd name="connsiteY538" fmla="*/ 1377367 h 5485557"/>
                <a:gd name="connsiteX539" fmla="*/ 5014532 w 5448166"/>
                <a:gd name="connsiteY539" fmla="*/ 1375912 h 5485557"/>
                <a:gd name="connsiteX540" fmla="*/ 5012325 w 5448166"/>
                <a:gd name="connsiteY540" fmla="*/ 1374297 h 5485557"/>
                <a:gd name="connsiteX541" fmla="*/ 4706255 w 5448166"/>
                <a:gd name="connsiteY541" fmla="*/ 1148406 h 5485557"/>
                <a:gd name="connsiteX542" fmla="*/ 4474119 w 5448166"/>
                <a:gd name="connsiteY542" fmla="*/ 1089874 h 5485557"/>
                <a:gd name="connsiteX543" fmla="*/ 4474119 w 5448166"/>
                <a:gd name="connsiteY543" fmla="*/ 1089874 h 5485557"/>
                <a:gd name="connsiteX544" fmla="*/ 4474781 w 5448166"/>
                <a:gd name="connsiteY544" fmla="*/ 1090041 h 5485557"/>
                <a:gd name="connsiteX545" fmla="*/ 3873233 w 5448166"/>
                <a:gd name="connsiteY545" fmla="*/ 938348 h 5485557"/>
                <a:gd name="connsiteX546" fmla="*/ 3562425 w 5448166"/>
                <a:gd name="connsiteY546" fmla="*/ 1429329 h 5485557"/>
                <a:gd name="connsiteX547" fmla="*/ 3562496 w 5448166"/>
                <a:gd name="connsiteY547" fmla="*/ 1429356 h 5485557"/>
                <a:gd name="connsiteX548" fmla="*/ 3873395 w 5448166"/>
                <a:gd name="connsiteY548" fmla="*/ 938400 h 5485557"/>
                <a:gd name="connsiteX549" fmla="*/ 4451280 w 5448166"/>
                <a:gd name="connsiteY549" fmla="*/ 1084123 h 5485557"/>
                <a:gd name="connsiteX550" fmla="*/ 4451287 w 5448166"/>
                <a:gd name="connsiteY550" fmla="*/ 1084113 h 5485557"/>
                <a:gd name="connsiteX551" fmla="*/ 2090771 w 5448166"/>
                <a:gd name="connsiteY551" fmla="*/ 716981 h 5485557"/>
                <a:gd name="connsiteX552" fmla="*/ 2090720 w 5448166"/>
                <a:gd name="connsiteY552" fmla="*/ 716983 h 5485557"/>
                <a:gd name="connsiteX553" fmla="*/ 2447781 w 5448166"/>
                <a:gd name="connsiteY553" fmla="*/ 1041897 h 5485557"/>
                <a:gd name="connsiteX554" fmla="*/ 2144296 w 5448166"/>
                <a:gd name="connsiteY554" fmla="*/ 1663513 h 5485557"/>
                <a:gd name="connsiteX555" fmla="*/ 2190228 w 5448166"/>
                <a:gd name="connsiteY555" fmla="*/ 1723606 h 5485557"/>
                <a:gd name="connsiteX556" fmla="*/ 2175098 w 5448166"/>
                <a:gd name="connsiteY556" fmla="*/ 1766254 h 5485557"/>
                <a:gd name="connsiteX557" fmla="*/ 2156304 w 5448166"/>
                <a:gd name="connsiteY557" fmla="*/ 1858333 h 5485557"/>
                <a:gd name="connsiteX558" fmla="*/ 2148605 w 5448166"/>
                <a:gd name="connsiteY558" fmla="*/ 1917404 h 5485557"/>
                <a:gd name="connsiteX559" fmla="*/ 2147796 w 5448166"/>
                <a:gd name="connsiteY559" fmla="*/ 1934419 h 5485557"/>
                <a:gd name="connsiteX560" fmla="*/ 2122301 w 5448166"/>
                <a:gd name="connsiteY560" fmla="*/ 1934795 h 5485557"/>
                <a:gd name="connsiteX561" fmla="*/ 2121123 w 5448166"/>
                <a:gd name="connsiteY561" fmla="*/ 1934812 h 5485557"/>
                <a:gd name="connsiteX562" fmla="*/ 2121103 w 5448166"/>
                <a:gd name="connsiteY562" fmla="*/ 1934813 h 5485557"/>
                <a:gd name="connsiteX563" fmla="*/ 2121087 w 5448166"/>
                <a:gd name="connsiteY563" fmla="*/ 1934813 h 5485557"/>
                <a:gd name="connsiteX564" fmla="*/ 2113830 w 5448166"/>
                <a:gd name="connsiteY564" fmla="*/ 1934847 h 5485557"/>
                <a:gd name="connsiteX565" fmla="*/ 2121103 w 5448166"/>
                <a:gd name="connsiteY565" fmla="*/ 1934813 h 5485557"/>
                <a:gd name="connsiteX566" fmla="*/ 2122301 w 5448166"/>
                <a:gd name="connsiteY566" fmla="*/ 1934795 h 5485557"/>
                <a:gd name="connsiteX567" fmla="*/ 2147850 w 5448166"/>
                <a:gd name="connsiteY567" fmla="*/ 1934419 h 5485557"/>
                <a:gd name="connsiteX568" fmla="*/ 2148658 w 5448166"/>
                <a:gd name="connsiteY568" fmla="*/ 1917404 h 5485557"/>
                <a:gd name="connsiteX569" fmla="*/ 2156358 w 5448166"/>
                <a:gd name="connsiteY569" fmla="*/ 1858333 h 5485557"/>
                <a:gd name="connsiteX570" fmla="*/ 2175151 w 5448166"/>
                <a:gd name="connsiteY570" fmla="*/ 1766253 h 5485557"/>
                <a:gd name="connsiteX571" fmla="*/ 2190282 w 5448166"/>
                <a:gd name="connsiteY571" fmla="*/ 1723606 h 5485557"/>
                <a:gd name="connsiteX572" fmla="*/ 2144350 w 5448166"/>
                <a:gd name="connsiteY572" fmla="*/ 1663513 h 5485557"/>
                <a:gd name="connsiteX573" fmla="*/ 2447835 w 5448166"/>
                <a:gd name="connsiteY573" fmla="*/ 1041897 h 5485557"/>
                <a:gd name="connsiteX574" fmla="*/ 3270571 w 5448166"/>
                <a:gd name="connsiteY574" fmla="*/ 675358 h 5485557"/>
                <a:gd name="connsiteX575" fmla="*/ 3162607 w 5448166"/>
                <a:gd name="connsiteY575" fmla="*/ 804213 h 5485557"/>
                <a:gd name="connsiteX576" fmla="*/ 3082267 w 5448166"/>
                <a:gd name="connsiteY576" fmla="*/ 896562 h 5485557"/>
                <a:gd name="connsiteX577" fmla="*/ 3053782 w 5448166"/>
                <a:gd name="connsiteY577" fmla="*/ 926825 h 5485557"/>
                <a:gd name="connsiteX578" fmla="*/ 3033222 w 5448166"/>
                <a:gd name="connsiteY578" fmla="*/ 940495 h 5485557"/>
                <a:gd name="connsiteX579" fmla="*/ 3033265 w 5448166"/>
                <a:gd name="connsiteY579" fmla="*/ 940503 h 5485557"/>
                <a:gd name="connsiteX580" fmla="*/ 3053835 w 5448166"/>
                <a:gd name="connsiteY580" fmla="*/ 926823 h 5485557"/>
                <a:gd name="connsiteX581" fmla="*/ 3082320 w 5448166"/>
                <a:gd name="connsiteY581" fmla="*/ 896562 h 5485557"/>
                <a:gd name="connsiteX582" fmla="*/ 3162660 w 5448166"/>
                <a:gd name="connsiteY582" fmla="*/ 804213 h 5485557"/>
                <a:gd name="connsiteX583" fmla="*/ 3253854 w 5448166"/>
                <a:gd name="connsiteY583" fmla="*/ 695581 h 5485557"/>
                <a:gd name="connsiteX584" fmla="*/ 3270609 w 5448166"/>
                <a:gd name="connsiteY584" fmla="*/ 675375 h 5485557"/>
                <a:gd name="connsiteX585" fmla="*/ 1561289 w 5448166"/>
                <a:gd name="connsiteY585" fmla="*/ 478813 h 5485557"/>
                <a:gd name="connsiteX586" fmla="*/ 1561236 w 5448166"/>
                <a:gd name="connsiteY586" fmla="*/ 478816 h 5485557"/>
                <a:gd name="connsiteX587" fmla="*/ 1615514 w 5448166"/>
                <a:gd name="connsiteY587" fmla="*/ 887839 h 5485557"/>
                <a:gd name="connsiteX588" fmla="*/ 1726116 w 5448166"/>
                <a:gd name="connsiteY588" fmla="*/ 969741 h 5485557"/>
                <a:gd name="connsiteX589" fmla="*/ 1726138 w 5448166"/>
                <a:gd name="connsiteY589" fmla="*/ 969717 h 5485557"/>
                <a:gd name="connsiteX590" fmla="*/ 1615567 w 5448166"/>
                <a:gd name="connsiteY590" fmla="*/ 887839 h 5485557"/>
                <a:gd name="connsiteX591" fmla="*/ 2649548 w 5448166"/>
                <a:gd name="connsiteY591" fmla="*/ 474343 h 5485557"/>
                <a:gd name="connsiteX592" fmla="*/ 2524075 w 5448166"/>
                <a:gd name="connsiteY592" fmla="*/ 494487 h 5485557"/>
                <a:gd name="connsiteX593" fmla="*/ 2498293 w 5448166"/>
                <a:gd name="connsiteY593" fmla="*/ 498697 h 5485557"/>
                <a:gd name="connsiteX594" fmla="*/ 2481575 w 5448166"/>
                <a:gd name="connsiteY594" fmla="*/ 501388 h 5485557"/>
                <a:gd name="connsiteX595" fmla="*/ 2448809 w 5448166"/>
                <a:gd name="connsiteY595" fmla="*/ 506780 h 5485557"/>
                <a:gd name="connsiteX596" fmla="*/ 2397808 w 5448166"/>
                <a:gd name="connsiteY596" fmla="*/ 515110 h 5485557"/>
                <a:gd name="connsiteX597" fmla="*/ 2370123 w 5448166"/>
                <a:gd name="connsiteY597" fmla="*/ 519726 h 5485557"/>
                <a:gd name="connsiteX598" fmla="*/ 2357484 w 5448166"/>
                <a:gd name="connsiteY598" fmla="*/ 521806 h 5485557"/>
                <a:gd name="connsiteX599" fmla="*/ 2348126 w 5448166"/>
                <a:gd name="connsiteY599" fmla="*/ 523395 h 5485557"/>
                <a:gd name="connsiteX600" fmla="*/ 2318635 w 5448166"/>
                <a:gd name="connsiteY600" fmla="*/ 528313 h 5485557"/>
                <a:gd name="connsiteX601" fmla="*/ 2247279 w 5448166"/>
                <a:gd name="connsiteY601" fmla="*/ 540511 h 5485557"/>
                <a:gd name="connsiteX602" fmla="*/ 2242764 w 5448166"/>
                <a:gd name="connsiteY602" fmla="*/ 541313 h 5485557"/>
                <a:gd name="connsiteX603" fmla="*/ 2200888 w 5448166"/>
                <a:gd name="connsiteY603" fmla="*/ 548707 h 5485557"/>
                <a:gd name="connsiteX604" fmla="*/ 2194138 w 5448166"/>
                <a:gd name="connsiteY604" fmla="*/ 549951 h 5485557"/>
                <a:gd name="connsiteX605" fmla="*/ 2187008 w 5448166"/>
                <a:gd name="connsiteY605" fmla="*/ 551219 h 5485557"/>
                <a:gd name="connsiteX606" fmla="*/ 2178763 w 5448166"/>
                <a:gd name="connsiteY606" fmla="*/ 552785 h 5485557"/>
                <a:gd name="connsiteX607" fmla="*/ 2162085 w 5448166"/>
                <a:gd name="connsiteY607" fmla="*/ 555859 h 5485557"/>
                <a:gd name="connsiteX608" fmla="*/ 2149950 w 5448166"/>
                <a:gd name="connsiteY608" fmla="*/ 558262 h 5485557"/>
                <a:gd name="connsiteX609" fmla="*/ 2141091 w 5448166"/>
                <a:gd name="connsiteY609" fmla="*/ 559947 h 5485557"/>
                <a:gd name="connsiteX610" fmla="*/ 2138078 w 5448166"/>
                <a:gd name="connsiteY610" fmla="*/ 560613 h 5485557"/>
                <a:gd name="connsiteX611" fmla="*/ 2132279 w 5448166"/>
                <a:gd name="connsiteY611" fmla="*/ 561761 h 5485557"/>
                <a:gd name="connsiteX612" fmla="*/ 2114314 w 5448166"/>
                <a:gd name="connsiteY612" fmla="*/ 565872 h 5485557"/>
                <a:gd name="connsiteX613" fmla="*/ 2112795 w 5448166"/>
                <a:gd name="connsiteY613" fmla="*/ 566208 h 5485557"/>
                <a:gd name="connsiteX614" fmla="*/ 2106011 w 5448166"/>
                <a:gd name="connsiteY614" fmla="*/ 701258 h 5485557"/>
                <a:gd name="connsiteX615" fmla="*/ 2474704 w 5448166"/>
                <a:gd name="connsiteY615" fmla="*/ 1036781 h 5485557"/>
                <a:gd name="connsiteX616" fmla="*/ 2169928 w 5448166"/>
                <a:gd name="connsiteY616" fmla="*/ 1660981 h 5485557"/>
                <a:gd name="connsiteX617" fmla="*/ 2211444 w 5448166"/>
                <a:gd name="connsiteY617" fmla="*/ 1715260 h 5485557"/>
                <a:gd name="connsiteX618" fmla="*/ 2249353 w 5448166"/>
                <a:gd name="connsiteY618" fmla="*/ 1766954 h 5485557"/>
                <a:gd name="connsiteX619" fmla="*/ 2309231 w 5448166"/>
                <a:gd name="connsiteY619" fmla="*/ 1873195 h 5485557"/>
                <a:gd name="connsiteX620" fmla="*/ 2387526 w 5448166"/>
                <a:gd name="connsiteY620" fmla="*/ 2021706 h 5485557"/>
                <a:gd name="connsiteX621" fmla="*/ 3296526 w 5448166"/>
                <a:gd name="connsiteY621" fmla="*/ 2072215 h 5485557"/>
                <a:gd name="connsiteX622" fmla="*/ 3296527 w 5448166"/>
                <a:gd name="connsiteY622" fmla="*/ 2072212 h 5485557"/>
                <a:gd name="connsiteX623" fmla="*/ 2387579 w 5448166"/>
                <a:gd name="connsiteY623" fmla="*/ 2021706 h 5485557"/>
                <a:gd name="connsiteX624" fmla="*/ 2309285 w 5448166"/>
                <a:gd name="connsiteY624" fmla="*/ 1873194 h 5485557"/>
                <a:gd name="connsiteX625" fmla="*/ 2249407 w 5448166"/>
                <a:gd name="connsiteY625" fmla="*/ 1766953 h 5485557"/>
                <a:gd name="connsiteX626" fmla="*/ 2211497 w 5448166"/>
                <a:gd name="connsiteY626" fmla="*/ 1715260 h 5485557"/>
                <a:gd name="connsiteX627" fmla="*/ 2169982 w 5448166"/>
                <a:gd name="connsiteY627" fmla="*/ 1660982 h 5485557"/>
                <a:gd name="connsiteX628" fmla="*/ 2474758 w 5448166"/>
                <a:gd name="connsiteY628" fmla="*/ 1036781 h 5485557"/>
                <a:gd name="connsiteX629" fmla="*/ 2106064 w 5448166"/>
                <a:gd name="connsiteY629" fmla="*/ 701257 h 5485557"/>
                <a:gd name="connsiteX630" fmla="*/ 2112849 w 5448166"/>
                <a:gd name="connsiteY630" fmla="*/ 566208 h 5485557"/>
                <a:gd name="connsiteX631" fmla="*/ 2114314 w 5448166"/>
                <a:gd name="connsiteY631" fmla="*/ 565872 h 5485557"/>
                <a:gd name="connsiteX632" fmla="*/ 2138078 w 5448166"/>
                <a:gd name="connsiteY632" fmla="*/ 560613 h 5485557"/>
                <a:gd name="connsiteX633" fmla="*/ 2149950 w 5448166"/>
                <a:gd name="connsiteY633" fmla="*/ 558262 h 5485557"/>
                <a:gd name="connsiteX634" fmla="*/ 2178763 w 5448166"/>
                <a:gd name="connsiteY634" fmla="*/ 552785 h 5485557"/>
                <a:gd name="connsiteX635" fmla="*/ 2194138 w 5448166"/>
                <a:gd name="connsiteY635" fmla="*/ 549951 h 5485557"/>
                <a:gd name="connsiteX636" fmla="*/ 2242764 w 5448166"/>
                <a:gd name="connsiteY636" fmla="*/ 541313 h 5485557"/>
                <a:gd name="connsiteX637" fmla="*/ 2247309 w 5448166"/>
                <a:gd name="connsiteY637" fmla="*/ 540511 h 5485557"/>
                <a:gd name="connsiteX638" fmla="*/ 2348126 w 5448166"/>
                <a:gd name="connsiteY638" fmla="*/ 523395 h 5485557"/>
                <a:gd name="connsiteX639" fmla="*/ 2370123 w 5448166"/>
                <a:gd name="connsiteY639" fmla="*/ 519726 h 5485557"/>
                <a:gd name="connsiteX640" fmla="*/ 2448809 w 5448166"/>
                <a:gd name="connsiteY640" fmla="*/ 506780 h 5485557"/>
                <a:gd name="connsiteX641" fmla="*/ 2498293 w 5448166"/>
                <a:gd name="connsiteY641" fmla="*/ 498697 h 5485557"/>
                <a:gd name="connsiteX642" fmla="*/ 2649554 w 5448166"/>
                <a:gd name="connsiteY642" fmla="*/ 474351 h 5485557"/>
                <a:gd name="connsiteX643" fmla="*/ 863694 w 5448166"/>
                <a:gd name="connsiteY643" fmla="*/ 463035 h 5485557"/>
                <a:gd name="connsiteX644" fmla="*/ 863667 w 5448166"/>
                <a:gd name="connsiteY644" fmla="*/ 463055 h 5485557"/>
                <a:gd name="connsiteX645" fmla="*/ 881266 w 5448166"/>
                <a:gd name="connsiteY645" fmla="*/ 476150 h 5485557"/>
                <a:gd name="connsiteX646" fmla="*/ 914684 w 5448166"/>
                <a:gd name="connsiteY646" fmla="*/ 501415 h 5485557"/>
                <a:gd name="connsiteX647" fmla="*/ 960931 w 5448166"/>
                <a:gd name="connsiteY647" fmla="*/ 537093 h 5485557"/>
                <a:gd name="connsiteX648" fmla="*/ 973489 w 5448166"/>
                <a:gd name="connsiteY648" fmla="*/ 546822 h 5485557"/>
                <a:gd name="connsiteX649" fmla="*/ 1094484 w 5448166"/>
                <a:gd name="connsiteY649" fmla="*/ 654087 h 5485557"/>
                <a:gd name="connsiteX650" fmla="*/ 1096692 w 5448166"/>
                <a:gd name="connsiteY650" fmla="*/ 662163 h 5485557"/>
                <a:gd name="connsiteX651" fmla="*/ 1107408 w 5448166"/>
                <a:gd name="connsiteY651" fmla="*/ 667280 h 5485557"/>
                <a:gd name="connsiteX652" fmla="*/ 1107447 w 5448166"/>
                <a:gd name="connsiteY652" fmla="*/ 667274 h 5485557"/>
                <a:gd name="connsiteX653" fmla="*/ 1096746 w 5448166"/>
                <a:gd name="connsiteY653" fmla="*/ 662164 h 5485557"/>
                <a:gd name="connsiteX654" fmla="*/ 1094538 w 5448166"/>
                <a:gd name="connsiteY654" fmla="*/ 654087 h 5485557"/>
                <a:gd name="connsiteX655" fmla="*/ 973543 w 5448166"/>
                <a:gd name="connsiteY655" fmla="*/ 546823 h 5485557"/>
                <a:gd name="connsiteX656" fmla="*/ 960931 w 5448166"/>
                <a:gd name="connsiteY656" fmla="*/ 537093 h 5485557"/>
                <a:gd name="connsiteX657" fmla="*/ 922570 w 5448166"/>
                <a:gd name="connsiteY657" fmla="*/ 507377 h 5485557"/>
                <a:gd name="connsiteX658" fmla="*/ 914684 w 5448166"/>
                <a:gd name="connsiteY658" fmla="*/ 501415 h 5485557"/>
                <a:gd name="connsiteX659" fmla="*/ 907331 w 5448166"/>
                <a:gd name="connsiteY659" fmla="*/ 495742 h 5485557"/>
                <a:gd name="connsiteX660" fmla="*/ 863694 w 5448166"/>
                <a:gd name="connsiteY660" fmla="*/ 463035 h 5485557"/>
                <a:gd name="connsiteX661" fmla="*/ 1580412 w 5448166"/>
                <a:gd name="connsiteY661" fmla="*/ 456736 h 5485557"/>
                <a:gd name="connsiteX662" fmla="*/ 1636029 w 5448166"/>
                <a:gd name="connsiteY662" fmla="*/ 875669 h 5485557"/>
                <a:gd name="connsiteX663" fmla="*/ 1723316 w 5448166"/>
                <a:gd name="connsiteY663" fmla="*/ 940340 h 5485557"/>
                <a:gd name="connsiteX664" fmla="*/ 1723330 w 5448166"/>
                <a:gd name="connsiteY664" fmla="*/ 940325 h 5485557"/>
                <a:gd name="connsiteX665" fmla="*/ 1636136 w 5448166"/>
                <a:gd name="connsiteY665" fmla="*/ 875724 h 5485557"/>
                <a:gd name="connsiteX666" fmla="*/ 1580512 w 5448166"/>
                <a:gd name="connsiteY666" fmla="*/ 456736 h 5485557"/>
                <a:gd name="connsiteX667" fmla="*/ 1318491 w 5448166"/>
                <a:gd name="connsiteY667" fmla="*/ 188090 h 5485557"/>
                <a:gd name="connsiteX668" fmla="*/ 1476586 w 5448166"/>
                <a:gd name="connsiteY668" fmla="*/ 464813 h 5485557"/>
                <a:gd name="connsiteX669" fmla="*/ 1476676 w 5448166"/>
                <a:gd name="connsiteY669" fmla="*/ 464795 h 5485557"/>
                <a:gd name="connsiteX670" fmla="*/ 1318552 w 5448166"/>
                <a:gd name="connsiteY670" fmla="*/ 188106 h 5485557"/>
                <a:gd name="connsiteX671" fmla="*/ 3140853 w 5448166"/>
                <a:gd name="connsiteY671" fmla="*/ 147813 h 5485557"/>
                <a:gd name="connsiteX672" fmla="*/ 2929016 w 5448166"/>
                <a:gd name="connsiteY672" fmla="*/ 430296 h 5485557"/>
                <a:gd name="connsiteX673" fmla="*/ 2924601 w 5448166"/>
                <a:gd name="connsiteY673" fmla="*/ 430997 h 5485557"/>
                <a:gd name="connsiteX674" fmla="*/ 2674480 w 5448166"/>
                <a:gd name="connsiteY674" fmla="*/ 470304 h 5485557"/>
                <a:gd name="connsiteX675" fmla="*/ 2674588 w 5448166"/>
                <a:gd name="connsiteY675" fmla="*/ 470441 h 5485557"/>
                <a:gd name="connsiteX676" fmla="*/ 2771315 w 5448166"/>
                <a:gd name="connsiteY676" fmla="*/ 455099 h 5485557"/>
                <a:gd name="connsiteX677" fmla="*/ 2924602 w 5448166"/>
                <a:gd name="connsiteY677" fmla="*/ 431050 h 5485557"/>
                <a:gd name="connsiteX678" fmla="*/ 2929017 w 5448166"/>
                <a:gd name="connsiteY678" fmla="*/ 430349 h 5485557"/>
                <a:gd name="connsiteX679" fmla="*/ 3140853 w 5448166"/>
                <a:gd name="connsiteY679" fmla="*/ 147866 h 5485557"/>
                <a:gd name="connsiteX680" fmla="*/ 3321176 w 5448166"/>
                <a:gd name="connsiteY680" fmla="*/ 508404 h 5485557"/>
                <a:gd name="connsiteX681" fmla="*/ 3321188 w 5448166"/>
                <a:gd name="connsiteY681" fmla="*/ 508376 h 5485557"/>
                <a:gd name="connsiteX682" fmla="*/ 1907152 w 5448166"/>
                <a:gd name="connsiteY682" fmla="*/ 49755 h 5485557"/>
                <a:gd name="connsiteX683" fmla="*/ 1557843 w 5448166"/>
                <a:gd name="connsiteY683" fmla="*/ 246515 h 5485557"/>
                <a:gd name="connsiteX684" fmla="*/ 1554037 w 5448166"/>
                <a:gd name="connsiteY684" fmla="*/ 248660 h 5485557"/>
                <a:gd name="connsiteX685" fmla="*/ 1554072 w 5448166"/>
                <a:gd name="connsiteY685" fmla="*/ 248669 h 5485557"/>
                <a:gd name="connsiteX686" fmla="*/ 1557895 w 5448166"/>
                <a:gd name="connsiteY686" fmla="*/ 246515 h 5485557"/>
                <a:gd name="connsiteX687" fmla="*/ 1868764 w 5448166"/>
                <a:gd name="connsiteY687" fmla="*/ 71985 h 5485557"/>
                <a:gd name="connsiteX688" fmla="*/ 1907141 w 5448166"/>
                <a:gd name="connsiteY688" fmla="*/ 49792 h 5485557"/>
                <a:gd name="connsiteX689" fmla="*/ 1916252 w 5448166"/>
                <a:gd name="connsiteY689" fmla="*/ 45340 h 5485557"/>
                <a:gd name="connsiteX690" fmla="*/ 1906572 w 5448166"/>
                <a:gd name="connsiteY690" fmla="*/ 51972 h 5485557"/>
                <a:gd name="connsiteX691" fmla="*/ 1906559 w 5448166"/>
                <a:gd name="connsiteY691" fmla="*/ 52017 h 5485557"/>
                <a:gd name="connsiteX692" fmla="*/ 1916261 w 5448166"/>
                <a:gd name="connsiteY692" fmla="*/ 45371 h 5485557"/>
                <a:gd name="connsiteX693" fmla="*/ 1943553 w 5448166"/>
                <a:gd name="connsiteY693" fmla="*/ 0 h 5485557"/>
                <a:gd name="connsiteX694" fmla="*/ 1937737 w 5448166"/>
                <a:gd name="connsiteY694" fmla="*/ 21216 h 5485557"/>
                <a:gd name="connsiteX695" fmla="*/ 1935798 w 5448166"/>
                <a:gd name="connsiteY695" fmla="*/ 30963 h 5485557"/>
                <a:gd name="connsiteX696" fmla="*/ 2024540 w 5448166"/>
                <a:gd name="connsiteY696" fmla="*/ 286363 h 5485557"/>
                <a:gd name="connsiteX697" fmla="*/ 2114304 w 5448166"/>
                <a:gd name="connsiteY697" fmla="*/ 543215 h 5485557"/>
                <a:gd name="connsiteX698" fmla="*/ 2916793 w 5448166"/>
                <a:gd name="connsiteY698" fmla="*/ 409888 h 5485557"/>
                <a:gd name="connsiteX699" fmla="*/ 3144622 w 5448166"/>
                <a:gd name="connsiteY699" fmla="*/ 106080 h 5485557"/>
                <a:gd name="connsiteX700" fmla="*/ 3345366 w 5448166"/>
                <a:gd name="connsiteY700" fmla="*/ 507622 h 5485557"/>
                <a:gd name="connsiteX701" fmla="*/ 3328889 w 5448166"/>
                <a:gd name="connsiteY701" fmla="*/ 546123 h 5485557"/>
                <a:gd name="connsiteX702" fmla="*/ 3337989 w 5448166"/>
                <a:gd name="connsiteY702" fmla="*/ 564323 h 5485557"/>
                <a:gd name="connsiteX703" fmla="*/ 3295934 w 5448166"/>
                <a:gd name="connsiteY703" fmla="*/ 662433 h 5485557"/>
                <a:gd name="connsiteX704" fmla="*/ 3871834 w 5448166"/>
                <a:gd name="connsiteY704" fmla="*/ 915248 h 5485557"/>
                <a:gd name="connsiteX705" fmla="*/ 4464157 w 5448166"/>
                <a:gd name="connsiteY705" fmla="*/ 1064620 h 5485557"/>
                <a:gd name="connsiteX706" fmla="*/ 4527912 w 5448166"/>
                <a:gd name="connsiteY706" fmla="*/ 1080720 h 5485557"/>
                <a:gd name="connsiteX707" fmla="*/ 4715786 w 5448166"/>
                <a:gd name="connsiteY707" fmla="*/ 1128107 h 5485557"/>
                <a:gd name="connsiteX708" fmla="*/ 5023147 w 5448166"/>
                <a:gd name="connsiteY708" fmla="*/ 1354966 h 5485557"/>
                <a:gd name="connsiteX709" fmla="*/ 5035586 w 5448166"/>
                <a:gd name="connsiteY709" fmla="*/ 1356851 h 5485557"/>
                <a:gd name="connsiteX710" fmla="*/ 5365295 w 5448166"/>
                <a:gd name="connsiteY710" fmla="*/ 1407036 h 5485557"/>
                <a:gd name="connsiteX711" fmla="*/ 5407297 w 5448166"/>
                <a:gd name="connsiteY711" fmla="*/ 1632550 h 5485557"/>
                <a:gd name="connsiteX712" fmla="*/ 5448166 w 5448166"/>
                <a:gd name="connsiteY712" fmla="*/ 1851709 h 5485557"/>
                <a:gd name="connsiteX713" fmla="*/ 5445636 w 5448166"/>
                <a:gd name="connsiteY713" fmla="*/ 1855587 h 5485557"/>
                <a:gd name="connsiteX714" fmla="*/ 5434113 w 5448166"/>
                <a:gd name="connsiteY714" fmla="*/ 1871794 h 5485557"/>
                <a:gd name="connsiteX715" fmla="*/ 5440951 w 5448166"/>
                <a:gd name="connsiteY715" fmla="*/ 1908465 h 5485557"/>
                <a:gd name="connsiteX716" fmla="*/ 5438259 w 5448166"/>
                <a:gd name="connsiteY716" fmla="*/ 1912234 h 5485557"/>
                <a:gd name="connsiteX717" fmla="*/ 5353125 w 5448166"/>
                <a:gd name="connsiteY717" fmla="*/ 2031291 h 5485557"/>
                <a:gd name="connsiteX718" fmla="*/ 5274185 w 5448166"/>
                <a:gd name="connsiteY718" fmla="*/ 2140440 h 5485557"/>
                <a:gd name="connsiteX719" fmla="*/ 5195783 w 5448166"/>
                <a:gd name="connsiteY719" fmla="*/ 2247112 h 5485557"/>
                <a:gd name="connsiteX720" fmla="*/ 5088519 w 5448166"/>
                <a:gd name="connsiteY720" fmla="*/ 2377961 h 5485557"/>
                <a:gd name="connsiteX721" fmla="*/ 4897360 w 5448166"/>
                <a:gd name="connsiteY721" fmla="*/ 2577682 h 5485557"/>
                <a:gd name="connsiteX722" fmla="*/ 4784603 w 5448166"/>
                <a:gd name="connsiteY722" fmla="*/ 3303654 h 5485557"/>
                <a:gd name="connsiteX723" fmla="*/ 4780349 w 5448166"/>
                <a:gd name="connsiteY723" fmla="*/ 3331116 h 5485557"/>
                <a:gd name="connsiteX724" fmla="*/ 4779433 w 5448166"/>
                <a:gd name="connsiteY724" fmla="*/ 3332787 h 5485557"/>
                <a:gd name="connsiteX725" fmla="*/ 4439656 w 5448166"/>
                <a:gd name="connsiteY725" fmla="*/ 3960649 h 5485557"/>
                <a:gd name="connsiteX726" fmla="*/ 4046353 w 5448166"/>
                <a:gd name="connsiteY726" fmla="*/ 4011642 h 5485557"/>
                <a:gd name="connsiteX727" fmla="*/ 4039999 w 5448166"/>
                <a:gd name="connsiteY727" fmla="*/ 4012450 h 5485557"/>
                <a:gd name="connsiteX728" fmla="*/ 3598880 w 5448166"/>
                <a:gd name="connsiteY728" fmla="*/ 4214916 h 5485557"/>
                <a:gd name="connsiteX729" fmla="*/ 3594303 w 5448166"/>
                <a:gd name="connsiteY729" fmla="*/ 4229348 h 5485557"/>
                <a:gd name="connsiteX730" fmla="*/ 3596187 w 5448166"/>
                <a:gd name="connsiteY730" fmla="*/ 4230156 h 5485557"/>
                <a:gd name="connsiteX731" fmla="*/ 3549879 w 5448166"/>
                <a:gd name="connsiteY731" fmla="*/ 4369082 h 5485557"/>
                <a:gd name="connsiteX732" fmla="*/ 3519831 w 5448166"/>
                <a:gd name="connsiteY732" fmla="*/ 4609188 h 5485557"/>
                <a:gd name="connsiteX733" fmla="*/ 3519455 w 5448166"/>
                <a:gd name="connsiteY733" fmla="*/ 4609619 h 5485557"/>
                <a:gd name="connsiteX734" fmla="*/ 3512401 w 5448166"/>
                <a:gd name="connsiteY734" fmla="*/ 4665889 h 5485557"/>
                <a:gd name="connsiteX735" fmla="*/ 3361897 w 5448166"/>
                <a:gd name="connsiteY735" fmla="*/ 4845041 h 5485557"/>
                <a:gd name="connsiteX736" fmla="*/ 3356405 w 5448166"/>
                <a:gd name="connsiteY736" fmla="*/ 4851556 h 5485557"/>
                <a:gd name="connsiteX737" fmla="*/ 3026427 w 5448166"/>
                <a:gd name="connsiteY737" fmla="*/ 5254874 h 5485557"/>
                <a:gd name="connsiteX738" fmla="*/ 3026104 w 5448166"/>
                <a:gd name="connsiteY738" fmla="*/ 5255198 h 5485557"/>
                <a:gd name="connsiteX739" fmla="*/ 2803928 w 5448166"/>
                <a:gd name="connsiteY739" fmla="*/ 5485557 h 5485557"/>
                <a:gd name="connsiteX740" fmla="*/ 2813352 w 5448166"/>
                <a:gd name="connsiteY740" fmla="*/ 5426809 h 5485557"/>
                <a:gd name="connsiteX741" fmla="*/ 2811359 w 5448166"/>
                <a:gd name="connsiteY741" fmla="*/ 5428856 h 5485557"/>
                <a:gd name="connsiteX742" fmla="*/ 2836129 w 5448166"/>
                <a:gd name="connsiteY742" fmla="*/ 5273829 h 5485557"/>
                <a:gd name="connsiteX743" fmla="*/ 2265776 w 5448166"/>
                <a:gd name="connsiteY743" fmla="*/ 4905619 h 5485557"/>
                <a:gd name="connsiteX744" fmla="*/ 2258722 w 5448166"/>
                <a:gd name="connsiteY744" fmla="*/ 4895496 h 5485557"/>
                <a:gd name="connsiteX745" fmla="*/ 2284408 w 5448166"/>
                <a:gd name="connsiteY745" fmla="*/ 4855488 h 5485557"/>
                <a:gd name="connsiteX746" fmla="*/ 2273207 w 5448166"/>
                <a:gd name="connsiteY746" fmla="*/ 4848918 h 5485557"/>
                <a:gd name="connsiteX747" fmla="*/ 2266153 w 5448166"/>
                <a:gd name="connsiteY747" fmla="*/ 4838794 h 5485557"/>
                <a:gd name="connsiteX748" fmla="*/ 2540075 w 5448166"/>
                <a:gd name="connsiteY748" fmla="*/ 4571980 h 5485557"/>
                <a:gd name="connsiteX749" fmla="*/ 2602754 w 5448166"/>
                <a:gd name="connsiteY749" fmla="*/ 4517971 h 5485557"/>
                <a:gd name="connsiteX750" fmla="*/ 2756705 w 5448166"/>
                <a:gd name="connsiteY750" fmla="*/ 4387175 h 5485557"/>
                <a:gd name="connsiteX751" fmla="*/ 2690741 w 5448166"/>
                <a:gd name="connsiteY751" fmla="*/ 4352013 h 5485557"/>
                <a:gd name="connsiteX752" fmla="*/ 2701726 w 5448166"/>
                <a:gd name="connsiteY752" fmla="*/ 4297196 h 5485557"/>
                <a:gd name="connsiteX753" fmla="*/ 2698172 w 5448166"/>
                <a:gd name="connsiteY753" fmla="*/ 4295311 h 5485557"/>
                <a:gd name="connsiteX754" fmla="*/ 2737104 w 5448166"/>
                <a:gd name="connsiteY754" fmla="*/ 4100652 h 5485557"/>
                <a:gd name="connsiteX755" fmla="*/ 2638347 w 5448166"/>
                <a:gd name="connsiteY755" fmla="*/ 4100652 h 5485557"/>
                <a:gd name="connsiteX756" fmla="*/ 2498290 w 5448166"/>
                <a:gd name="connsiteY756" fmla="*/ 3872123 h 5485557"/>
                <a:gd name="connsiteX757" fmla="*/ 2252260 w 5448166"/>
                <a:gd name="connsiteY757" fmla="*/ 3812460 h 5485557"/>
                <a:gd name="connsiteX758" fmla="*/ 2267069 w 5448166"/>
                <a:gd name="connsiteY758" fmla="*/ 3241784 h 5485557"/>
                <a:gd name="connsiteX759" fmla="*/ 2182689 w 5448166"/>
                <a:gd name="connsiteY759" fmla="*/ 3051917 h 5485557"/>
                <a:gd name="connsiteX760" fmla="*/ 1932029 w 5448166"/>
                <a:gd name="connsiteY760" fmla="*/ 3022409 h 5485557"/>
                <a:gd name="connsiteX761" fmla="*/ 1930306 w 5448166"/>
                <a:gd name="connsiteY761" fmla="*/ 3014816 h 5485557"/>
                <a:gd name="connsiteX762" fmla="*/ 1893582 w 5448166"/>
                <a:gd name="connsiteY762" fmla="*/ 2863774 h 5485557"/>
                <a:gd name="connsiteX763" fmla="*/ 1841942 w 5448166"/>
                <a:gd name="connsiteY763" fmla="*/ 2700400 h 5485557"/>
                <a:gd name="connsiteX764" fmla="*/ 1565166 w 5448166"/>
                <a:gd name="connsiteY764" fmla="*/ 2595560 h 5485557"/>
                <a:gd name="connsiteX765" fmla="*/ 1222695 w 5448166"/>
                <a:gd name="connsiteY765" fmla="*/ 2466433 h 5485557"/>
                <a:gd name="connsiteX766" fmla="*/ 1211656 w 5448166"/>
                <a:gd name="connsiteY766" fmla="*/ 2461425 h 5485557"/>
                <a:gd name="connsiteX767" fmla="*/ 1193618 w 5448166"/>
                <a:gd name="connsiteY767" fmla="*/ 2269028 h 5485557"/>
                <a:gd name="connsiteX768" fmla="*/ 1196526 w 5448166"/>
                <a:gd name="connsiteY768" fmla="*/ 2122671 h 5485557"/>
                <a:gd name="connsiteX769" fmla="*/ 755406 w 5448166"/>
                <a:gd name="connsiteY769" fmla="*/ 2364554 h 5485557"/>
                <a:gd name="connsiteX770" fmla="*/ 469692 w 5448166"/>
                <a:gd name="connsiteY770" fmla="*/ 2295037 h 5485557"/>
                <a:gd name="connsiteX771" fmla="*/ 481699 w 5448166"/>
                <a:gd name="connsiteY771" fmla="*/ 2239466 h 5485557"/>
                <a:gd name="connsiteX772" fmla="*/ 477068 w 5448166"/>
                <a:gd name="connsiteY772" fmla="*/ 2238334 h 5485557"/>
                <a:gd name="connsiteX773" fmla="*/ 519284 w 5448166"/>
                <a:gd name="connsiteY773" fmla="*/ 2042976 h 5485557"/>
                <a:gd name="connsiteX774" fmla="*/ 311649 w 5448166"/>
                <a:gd name="connsiteY774" fmla="*/ 2176948 h 5485557"/>
                <a:gd name="connsiteX775" fmla="*/ 305457 w 5448166"/>
                <a:gd name="connsiteY775" fmla="*/ 2169087 h 5485557"/>
                <a:gd name="connsiteX776" fmla="*/ 169060 w 5448166"/>
                <a:gd name="connsiteY776" fmla="*/ 1999413 h 5485557"/>
                <a:gd name="connsiteX777" fmla="*/ 10533 w 5448166"/>
                <a:gd name="connsiteY777" fmla="*/ 1821125 h 5485557"/>
                <a:gd name="connsiteX778" fmla="*/ 1217 w 5448166"/>
                <a:gd name="connsiteY778" fmla="*/ 1812401 h 5485557"/>
                <a:gd name="connsiteX779" fmla="*/ 16349 w 5448166"/>
                <a:gd name="connsiteY779" fmla="*/ 1763776 h 5485557"/>
                <a:gd name="connsiteX780" fmla="*/ 8594 w 5448166"/>
                <a:gd name="connsiteY780" fmla="*/ 1755699 h 5485557"/>
                <a:gd name="connsiteX781" fmla="*/ 113166 w 5448166"/>
                <a:gd name="connsiteY781" fmla="*/ 1563786 h 5485557"/>
                <a:gd name="connsiteX782" fmla="*/ 224631 w 5448166"/>
                <a:gd name="connsiteY782" fmla="*/ 1402998 h 5485557"/>
                <a:gd name="connsiteX783" fmla="*/ 227000 w 5448166"/>
                <a:gd name="connsiteY783" fmla="*/ 1399767 h 5485557"/>
                <a:gd name="connsiteX784" fmla="*/ 556008 w 5448166"/>
                <a:gd name="connsiteY784" fmla="*/ 1315765 h 5485557"/>
                <a:gd name="connsiteX785" fmla="*/ 522624 w 5448166"/>
                <a:gd name="connsiteY785" fmla="*/ 735235 h 5485557"/>
                <a:gd name="connsiteX786" fmla="*/ 532855 w 5448166"/>
                <a:gd name="connsiteY786" fmla="*/ 727804 h 5485557"/>
                <a:gd name="connsiteX787" fmla="*/ 530001 w 5448166"/>
                <a:gd name="connsiteY787" fmla="*/ 678533 h 5485557"/>
                <a:gd name="connsiteX788" fmla="*/ 863802 w 5448166"/>
                <a:gd name="connsiteY788" fmla="*/ 435789 h 5485557"/>
                <a:gd name="connsiteX789" fmla="*/ 870264 w 5448166"/>
                <a:gd name="connsiteY789" fmla="*/ 440527 h 5485557"/>
                <a:gd name="connsiteX790" fmla="*/ 994220 w 5448166"/>
                <a:gd name="connsiteY790" fmla="*/ 535084 h 5485557"/>
                <a:gd name="connsiteX791" fmla="*/ 1078277 w 5448166"/>
                <a:gd name="connsiteY791" fmla="*/ 605086 h 5485557"/>
                <a:gd name="connsiteX792" fmla="*/ 1113924 w 5448166"/>
                <a:gd name="connsiteY792" fmla="*/ 643748 h 5485557"/>
                <a:gd name="connsiteX793" fmla="*/ 1426185 w 5448166"/>
                <a:gd name="connsiteY793" fmla="*/ 490390 h 5485557"/>
                <a:gd name="connsiteX794" fmla="*/ 1266258 w 5448166"/>
                <a:gd name="connsiteY794" fmla="*/ 210492 h 5485557"/>
                <a:gd name="connsiteX795" fmla="*/ 1312890 w 5448166"/>
                <a:gd name="connsiteY795" fmla="*/ 222499 h 5485557"/>
                <a:gd name="connsiteX796" fmla="*/ 1273636 w 5448166"/>
                <a:gd name="connsiteY796" fmla="*/ 153789 h 5485557"/>
                <a:gd name="connsiteX797" fmla="*/ 1551058 w 5448166"/>
                <a:gd name="connsiteY797" fmla="*/ 225137 h 5485557"/>
                <a:gd name="connsiteX798" fmla="*/ 1916790 w 5448166"/>
                <a:gd name="connsiteY798" fmla="*/ 18309 h 5485557"/>
                <a:gd name="connsiteX799" fmla="*/ 1922821 w 5448166"/>
                <a:gd name="connsiteY799" fmla="*/ 13947 h 5485557"/>
                <a:gd name="connsiteX800" fmla="*/ 1923575 w 5448166"/>
                <a:gd name="connsiteY800" fmla="*/ 13731 h 548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</a:cxnLst>
              <a:rect l="l" t="t" r="r" b="b"/>
              <a:pathLst>
                <a:path w="5448166" h="5485557">
                  <a:moveTo>
                    <a:pt x="2290737" y="4833642"/>
                  </a:moveTo>
                  <a:lnTo>
                    <a:pt x="2290707" y="4833678"/>
                  </a:lnTo>
                  <a:cubicBezTo>
                    <a:pt x="2295210" y="4836377"/>
                    <a:pt x="2301303" y="4840130"/>
                    <a:pt x="2308773" y="4844796"/>
                  </a:cubicBezTo>
                  <a:lnTo>
                    <a:pt x="2322094" y="4853196"/>
                  </a:lnTo>
                  <a:lnTo>
                    <a:pt x="2343491" y="4866766"/>
                  </a:lnTo>
                  <a:lnTo>
                    <a:pt x="2404647" y="4905902"/>
                  </a:lnTo>
                  <a:lnTo>
                    <a:pt x="2410473" y="4909647"/>
                  </a:lnTo>
                  <a:lnTo>
                    <a:pt x="2484511" y="4957445"/>
                  </a:lnTo>
                  <a:lnTo>
                    <a:pt x="2515508" y="4977513"/>
                  </a:lnTo>
                  <a:lnTo>
                    <a:pt x="2620391" y="5045559"/>
                  </a:lnTo>
                  <a:cubicBezTo>
                    <a:pt x="2742436" y="5124886"/>
                    <a:pt x="2852980" y="5197103"/>
                    <a:pt x="2863000" y="5203665"/>
                  </a:cubicBezTo>
                  <a:lnTo>
                    <a:pt x="2868976" y="5207543"/>
                  </a:lnTo>
                  <a:lnTo>
                    <a:pt x="2848066" y="5338113"/>
                  </a:lnTo>
                  <a:lnTo>
                    <a:pt x="2868978" y="5207541"/>
                  </a:lnTo>
                  <a:lnTo>
                    <a:pt x="2862946" y="5203556"/>
                  </a:lnTo>
                  <a:cubicBezTo>
                    <a:pt x="2851701" y="5196202"/>
                    <a:pt x="2713203" y="5105738"/>
                    <a:pt x="2574233" y="5015532"/>
                  </a:cubicBezTo>
                  <a:lnTo>
                    <a:pt x="2515508" y="4977513"/>
                  </a:lnTo>
                  <a:lnTo>
                    <a:pt x="2497810" y="4966031"/>
                  </a:lnTo>
                  <a:lnTo>
                    <a:pt x="2484511" y="4957445"/>
                  </a:lnTo>
                  <a:lnTo>
                    <a:pt x="2439801" y="4928500"/>
                  </a:lnTo>
                  <a:lnTo>
                    <a:pt x="2410473" y="4909647"/>
                  </a:lnTo>
                  <a:lnTo>
                    <a:pt x="2407517" y="4907739"/>
                  </a:lnTo>
                  <a:lnTo>
                    <a:pt x="2404647" y="4905902"/>
                  </a:lnTo>
                  <a:lnTo>
                    <a:pt x="2363918" y="4879721"/>
                  </a:lnTo>
                  <a:lnTo>
                    <a:pt x="2343491" y="4866766"/>
                  </a:lnTo>
                  <a:lnTo>
                    <a:pt x="2335107" y="4861401"/>
                  </a:lnTo>
                  <a:lnTo>
                    <a:pt x="2322094" y="4853196"/>
                  </a:lnTo>
                  <a:lnTo>
                    <a:pt x="2308765" y="4844742"/>
                  </a:lnTo>
                  <a:close/>
                  <a:moveTo>
                    <a:pt x="2336371" y="4784921"/>
                  </a:moveTo>
                  <a:lnTo>
                    <a:pt x="2313647" y="4807603"/>
                  </a:lnTo>
                  <a:lnTo>
                    <a:pt x="2306948" y="4814859"/>
                  </a:lnTo>
                  <a:lnTo>
                    <a:pt x="2313688" y="4807568"/>
                  </a:lnTo>
                  <a:close/>
                  <a:moveTo>
                    <a:pt x="3343581" y="4784796"/>
                  </a:moveTo>
                  <a:lnTo>
                    <a:pt x="3017327" y="5183525"/>
                  </a:lnTo>
                  <a:lnTo>
                    <a:pt x="2844046" y="5363214"/>
                  </a:lnTo>
                  <a:lnTo>
                    <a:pt x="2844046" y="5363216"/>
                  </a:lnTo>
                  <a:lnTo>
                    <a:pt x="3017327" y="5183581"/>
                  </a:lnTo>
                  <a:lnTo>
                    <a:pt x="3343589" y="4784840"/>
                  </a:lnTo>
                  <a:close/>
                  <a:moveTo>
                    <a:pt x="3339334" y="4644351"/>
                  </a:moveTo>
                  <a:lnTo>
                    <a:pt x="3349827" y="4699781"/>
                  </a:lnTo>
                  <a:lnTo>
                    <a:pt x="3339335" y="4644352"/>
                  </a:lnTo>
                  <a:close/>
                  <a:moveTo>
                    <a:pt x="2867218" y="4450521"/>
                  </a:moveTo>
                  <a:lnTo>
                    <a:pt x="2646247" y="4509600"/>
                  </a:lnTo>
                  <a:lnTo>
                    <a:pt x="2646155" y="4509678"/>
                  </a:lnTo>
                  <a:close/>
                  <a:moveTo>
                    <a:pt x="2823475" y="4359766"/>
                  </a:moveTo>
                  <a:lnTo>
                    <a:pt x="2821553" y="4361376"/>
                  </a:lnTo>
                  <a:lnTo>
                    <a:pt x="2823475" y="4359767"/>
                  </a:lnTo>
                  <a:lnTo>
                    <a:pt x="3011781" y="4391880"/>
                  </a:lnTo>
                  <a:close/>
                  <a:moveTo>
                    <a:pt x="3533401" y="4322289"/>
                  </a:moveTo>
                  <a:lnTo>
                    <a:pt x="3498669" y="4600035"/>
                  </a:lnTo>
                  <a:lnTo>
                    <a:pt x="3361790" y="4762976"/>
                  </a:lnTo>
                  <a:lnTo>
                    <a:pt x="3361790" y="4762978"/>
                  </a:lnTo>
                  <a:lnTo>
                    <a:pt x="3498670" y="4600034"/>
                  </a:lnTo>
                  <a:lnTo>
                    <a:pt x="3533402" y="4322289"/>
                  </a:lnTo>
                  <a:close/>
                  <a:moveTo>
                    <a:pt x="3274556" y="4318842"/>
                  </a:moveTo>
                  <a:lnTo>
                    <a:pt x="3257645" y="4331406"/>
                  </a:lnTo>
                  <a:lnTo>
                    <a:pt x="3274556" y="4318842"/>
                  </a:lnTo>
                  <a:lnTo>
                    <a:pt x="3361979" y="4320006"/>
                  </a:lnTo>
                  <a:close/>
                  <a:moveTo>
                    <a:pt x="3400865" y="4298492"/>
                  </a:moveTo>
                  <a:lnTo>
                    <a:pt x="3537817" y="4300319"/>
                  </a:lnTo>
                  <a:lnTo>
                    <a:pt x="3537817" y="4300319"/>
                  </a:lnTo>
                  <a:close/>
                  <a:moveTo>
                    <a:pt x="2722781" y="4283572"/>
                  </a:moveTo>
                  <a:lnTo>
                    <a:pt x="2722781" y="4283572"/>
                  </a:lnTo>
                  <a:lnTo>
                    <a:pt x="2777234" y="4312625"/>
                  </a:lnTo>
                  <a:close/>
                  <a:moveTo>
                    <a:pt x="2771944" y="4037704"/>
                  </a:moveTo>
                  <a:lnTo>
                    <a:pt x="2771943" y="4037705"/>
                  </a:lnTo>
                  <a:lnTo>
                    <a:pt x="2736656" y="4214181"/>
                  </a:lnTo>
                  <a:close/>
                  <a:moveTo>
                    <a:pt x="4037250" y="3935733"/>
                  </a:moveTo>
                  <a:lnTo>
                    <a:pt x="4036876" y="3936256"/>
                  </a:lnTo>
                  <a:lnTo>
                    <a:pt x="4036877" y="3936255"/>
                  </a:lnTo>
                  <a:close/>
                  <a:moveTo>
                    <a:pt x="4432871" y="3883539"/>
                  </a:moveTo>
                  <a:lnTo>
                    <a:pt x="4067732" y="3930870"/>
                  </a:lnTo>
                  <a:lnTo>
                    <a:pt x="4067731" y="3930871"/>
                  </a:lnTo>
                  <a:close/>
                  <a:moveTo>
                    <a:pt x="3284044" y="3870900"/>
                  </a:moveTo>
                  <a:lnTo>
                    <a:pt x="3330612" y="3875462"/>
                  </a:lnTo>
                  <a:lnTo>
                    <a:pt x="3337665" y="3876108"/>
                  </a:lnTo>
                  <a:lnTo>
                    <a:pt x="3411705" y="4090744"/>
                  </a:lnTo>
                  <a:lnTo>
                    <a:pt x="3581219" y="4163869"/>
                  </a:lnTo>
                  <a:lnTo>
                    <a:pt x="3581232" y="4163829"/>
                  </a:lnTo>
                  <a:lnTo>
                    <a:pt x="3411814" y="4090744"/>
                  </a:lnTo>
                  <a:lnTo>
                    <a:pt x="3337773" y="3876108"/>
                  </a:lnTo>
                  <a:lnTo>
                    <a:pt x="3330719" y="3875462"/>
                  </a:lnTo>
                  <a:close/>
                  <a:moveTo>
                    <a:pt x="4094008" y="3856185"/>
                  </a:moveTo>
                  <a:lnTo>
                    <a:pt x="3820782" y="3887296"/>
                  </a:lnTo>
                  <a:lnTo>
                    <a:pt x="3820786" y="3887308"/>
                  </a:lnTo>
                  <a:lnTo>
                    <a:pt x="4094000" y="3856197"/>
                  </a:lnTo>
                  <a:close/>
                  <a:moveTo>
                    <a:pt x="2934677" y="3852524"/>
                  </a:moveTo>
                  <a:lnTo>
                    <a:pt x="2955080" y="3855996"/>
                  </a:lnTo>
                  <a:cubicBezTo>
                    <a:pt x="2963090" y="3857234"/>
                    <a:pt x="2972284" y="3858554"/>
                    <a:pt x="2982596" y="3859954"/>
                  </a:cubicBezTo>
                  <a:cubicBezTo>
                    <a:pt x="3017112" y="3864639"/>
                    <a:pt x="3064767" y="3870292"/>
                    <a:pt x="3124322" y="3876700"/>
                  </a:cubicBezTo>
                  <a:cubicBezTo>
                    <a:pt x="3145807" y="3879016"/>
                    <a:pt x="3167323" y="3881274"/>
                    <a:pt x="3187899" y="3883396"/>
                  </a:cubicBezTo>
                  <a:lnTo>
                    <a:pt x="3203421" y="3884971"/>
                  </a:lnTo>
                  <a:lnTo>
                    <a:pt x="3217953" y="3886490"/>
                  </a:lnTo>
                  <a:cubicBezTo>
                    <a:pt x="3247053" y="3889437"/>
                    <a:pt x="3272948" y="3891982"/>
                    <a:pt x="3292360" y="3893867"/>
                  </a:cubicBezTo>
                  <a:lnTo>
                    <a:pt x="3321565" y="3896678"/>
                  </a:lnTo>
                  <a:lnTo>
                    <a:pt x="3321565" y="3896677"/>
                  </a:lnTo>
                  <a:cubicBezTo>
                    <a:pt x="3309126" y="3895493"/>
                    <a:pt x="3281301" y="3892814"/>
                    <a:pt x="3245842" y="3889274"/>
                  </a:cubicBezTo>
                  <a:lnTo>
                    <a:pt x="3203421" y="3884971"/>
                  </a:lnTo>
                  <a:lnTo>
                    <a:pt x="3124322" y="3876700"/>
                  </a:lnTo>
                  <a:cubicBezTo>
                    <a:pt x="3064766" y="3870292"/>
                    <a:pt x="3017111" y="3864638"/>
                    <a:pt x="2982594" y="3859953"/>
                  </a:cubicBezTo>
                  <a:close/>
                  <a:moveTo>
                    <a:pt x="4140749" y="3828722"/>
                  </a:moveTo>
                  <a:lnTo>
                    <a:pt x="3990818" y="3845781"/>
                  </a:lnTo>
                  <a:lnTo>
                    <a:pt x="3990783" y="3845792"/>
                  </a:lnTo>
                  <a:lnTo>
                    <a:pt x="4140748" y="3828723"/>
                  </a:lnTo>
                  <a:close/>
                  <a:moveTo>
                    <a:pt x="4551981" y="3663410"/>
                  </a:moveTo>
                  <a:lnTo>
                    <a:pt x="4475196" y="3666748"/>
                  </a:lnTo>
                  <a:lnTo>
                    <a:pt x="4475196" y="3666749"/>
                  </a:lnTo>
                  <a:lnTo>
                    <a:pt x="4551951" y="3663466"/>
                  </a:lnTo>
                  <a:close/>
                  <a:moveTo>
                    <a:pt x="4419409" y="3599278"/>
                  </a:moveTo>
                  <a:lnTo>
                    <a:pt x="4405456" y="3635184"/>
                  </a:lnTo>
                  <a:lnTo>
                    <a:pt x="4419410" y="3599331"/>
                  </a:lnTo>
                  <a:lnTo>
                    <a:pt x="4474360" y="3665739"/>
                  </a:lnTo>
                  <a:close/>
                  <a:moveTo>
                    <a:pt x="4428524" y="3575870"/>
                  </a:moveTo>
                  <a:lnTo>
                    <a:pt x="4428509" y="3575908"/>
                  </a:lnTo>
                  <a:lnTo>
                    <a:pt x="4485157" y="3644402"/>
                  </a:lnTo>
                  <a:lnTo>
                    <a:pt x="4563989" y="3640955"/>
                  </a:lnTo>
                  <a:lnTo>
                    <a:pt x="4563989" y="3640900"/>
                  </a:lnTo>
                  <a:lnTo>
                    <a:pt x="4485157" y="3644346"/>
                  </a:lnTo>
                  <a:close/>
                  <a:moveTo>
                    <a:pt x="3666566" y="3490990"/>
                  </a:moveTo>
                  <a:lnTo>
                    <a:pt x="3143599" y="3512637"/>
                  </a:lnTo>
                  <a:lnTo>
                    <a:pt x="2935478" y="3830445"/>
                  </a:lnTo>
                  <a:cubicBezTo>
                    <a:pt x="2948927" y="3833137"/>
                    <a:pt x="2972054" y="3836516"/>
                    <a:pt x="3001254" y="3840266"/>
                  </a:cubicBezTo>
                  <a:lnTo>
                    <a:pt x="3034350" y="3844316"/>
                  </a:lnTo>
                  <a:lnTo>
                    <a:pt x="3001354" y="3840273"/>
                  </a:lnTo>
                  <a:cubicBezTo>
                    <a:pt x="2972159" y="3836519"/>
                    <a:pt x="2949035" y="3833137"/>
                    <a:pt x="2935586" y="3830445"/>
                  </a:cubicBezTo>
                  <a:lnTo>
                    <a:pt x="3143707" y="3512637"/>
                  </a:lnTo>
                  <a:lnTo>
                    <a:pt x="3666568" y="3490995"/>
                  </a:lnTo>
                  <a:close/>
                  <a:moveTo>
                    <a:pt x="3681482" y="3468373"/>
                  </a:moveTo>
                  <a:lnTo>
                    <a:pt x="3158516" y="3490020"/>
                  </a:lnTo>
                  <a:lnTo>
                    <a:pt x="3158515" y="3490021"/>
                  </a:lnTo>
                  <a:lnTo>
                    <a:pt x="3681482" y="3468428"/>
                  </a:lnTo>
                  <a:lnTo>
                    <a:pt x="3835164" y="3863562"/>
                  </a:lnTo>
                  <a:lnTo>
                    <a:pt x="3906834" y="3855376"/>
                  </a:lnTo>
                  <a:lnTo>
                    <a:pt x="3906834" y="3855375"/>
                  </a:lnTo>
                  <a:lnTo>
                    <a:pt x="3835162" y="3863506"/>
                  </a:lnTo>
                  <a:close/>
                  <a:moveTo>
                    <a:pt x="3196694" y="3396434"/>
                  </a:moveTo>
                  <a:lnTo>
                    <a:pt x="3196693" y="3396434"/>
                  </a:lnTo>
                  <a:lnTo>
                    <a:pt x="3213036" y="3406757"/>
                  </a:lnTo>
                  <a:lnTo>
                    <a:pt x="3213062" y="3406718"/>
                  </a:lnTo>
                  <a:close/>
                  <a:moveTo>
                    <a:pt x="4766615" y="3265911"/>
                  </a:moveTo>
                  <a:lnTo>
                    <a:pt x="4766402" y="3267253"/>
                  </a:lnTo>
                  <a:lnTo>
                    <a:pt x="4563989" y="3641277"/>
                  </a:lnTo>
                  <a:lnTo>
                    <a:pt x="4563989" y="3641278"/>
                  </a:lnTo>
                  <a:lnTo>
                    <a:pt x="4766403" y="3267308"/>
                  </a:lnTo>
                  <a:close/>
                  <a:moveTo>
                    <a:pt x="2296038" y="3194291"/>
                  </a:moveTo>
                  <a:lnTo>
                    <a:pt x="2296038" y="3194291"/>
                  </a:lnTo>
                  <a:lnTo>
                    <a:pt x="2868223" y="3215721"/>
                  </a:lnTo>
                  <a:lnTo>
                    <a:pt x="3182370" y="3413395"/>
                  </a:lnTo>
                  <a:lnTo>
                    <a:pt x="2917655" y="3817682"/>
                  </a:lnTo>
                  <a:lnTo>
                    <a:pt x="2908986" y="3828667"/>
                  </a:lnTo>
                  <a:cubicBezTo>
                    <a:pt x="2908986" y="3828721"/>
                    <a:pt x="2908932" y="3828721"/>
                    <a:pt x="2908932" y="3828775"/>
                  </a:cubicBezTo>
                  <a:lnTo>
                    <a:pt x="2756382" y="4021979"/>
                  </a:lnTo>
                  <a:lnTo>
                    <a:pt x="2658001" y="4021979"/>
                  </a:lnTo>
                  <a:lnTo>
                    <a:pt x="2658002" y="4021981"/>
                  </a:lnTo>
                  <a:lnTo>
                    <a:pt x="2756435" y="4021981"/>
                  </a:lnTo>
                  <a:lnTo>
                    <a:pt x="2908985" y="3828775"/>
                  </a:lnTo>
                  <a:cubicBezTo>
                    <a:pt x="2908985" y="3828723"/>
                    <a:pt x="2909039" y="3828723"/>
                    <a:pt x="2909039" y="3828669"/>
                  </a:cubicBezTo>
                  <a:lnTo>
                    <a:pt x="2917708" y="3817684"/>
                  </a:lnTo>
                  <a:lnTo>
                    <a:pt x="3182424" y="3413396"/>
                  </a:lnTo>
                  <a:lnTo>
                    <a:pt x="2868276" y="3215721"/>
                  </a:lnTo>
                  <a:close/>
                  <a:moveTo>
                    <a:pt x="3697529" y="2942455"/>
                  </a:moveTo>
                  <a:lnTo>
                    <a:pt x="3696075" y="2948960"/>
                  </a:lnTo>
                  <a:lnTo>
                    <a:pt x="3696075" y="2948961"/>
                  </a:lnTo>
                  <a:close/>
                  <a:moveTo>
                    <a:pt x="3551916" y="2941280"/>
                  </a:moveTo>
                  <a:lnTo>
                    <a:pt x="3695106" y="2952891"/>
                  </a:lnTo>
                  <a:lnTo>
                    <a:pt x="3628443" y="3252983"/>
                  </a:lnTo>
                  <a:lnTo>
                    <a:pt x="3372936" y="3267199"/>
                  </a:lnTo>
                  <a:lnTo>
                    <a:pt x="3370243" y="3267361"/>
                  </a:lnTo>
                  <a:lnTo>
                    <a:pt x="3177416" y="3382325"/>
                  </a:lnTo>
                  <a:lnTo>
                    <a:pt x="3179291" y="3385450"/>
                  </a:lnTo>
                  <a:lnTo>
                    <a:pt x="3179462" y="3385557"/>
                  </a:lnTo>
                  <a:lnTo>
                    <a:pt x="3177523" y="3382325"/>
                  </a:lnTo>
                  <a:lnTo>
                    <a:pt x="3370351" y="3267362"/>
                  </a:lnTo>
                  <a:lnTo>
                    <a:pt x="3373044" y="3267200"/>
                  </a:lnTo>
                  <a:lnTo>
                    <a:pt x="3628550" y="3252984"/>
                  </a:lnTo>
                  <a:lnTo>
                    <a:pt x="3695213" y="2952892"/>
                  </a:lnTo>
                  <a:close/>
                  <a:moveTo>
                    <a:pt x="3561994" y="2920044"/>
                  </a:moveTo>
                  <a:lnTo>
                    <a:pt x="3561994" y="2920045"/>
                  </a:lnTo>
                  <a:lnTo>
                    <a:pt x="3674428" y="2929145"/>
                  </a:lnTo>
                  <a:lnTo>
                    <a:pt x="3674499" y="2927404"/>
                  </a:lnTo>
                  <a:lnTo>
                    <a:pt x="3674427" y="2929144"/>
                  </a:lnTo>
                  <a:close/>
                  <a:moveTo>
                    <a:pt x="3677227" y="2863774"/>
                  </a:moveTo>
                  <a:lnTo>
                    <a:pt x="3677158" y="2865323"/>
                  </a:lnTo>
                  <a:lnTo>
                    <a:pt x="3677228" y="2863774"/>
                  </a:lnTo>
                  <a:close/>
                  <a:moveTo>
                    <a:pt x="3550956" y="2838195"/>
                  </a:moveTo>
                  <a:lnTo>
                    <a:pt x="3550956" y="2838196"/>
                  </a:lnTo>
                  <a:lnTo>
                    <a:pt x="3700275" y="2842450"/>
                  </a:lnTo>
                  <a:lnTo>
                    <a:pt x="3699736" y="2853651"/>
                  </a:lnTo>
                  <a:cubicBezTo>
                    <a:pt x="3698767" y="2873520"/>
                    <a:pt x="3697192" y="2907959"/>
                    <a:pt x="3696466" y="2927526"/>
                  </a:cubicBezTo>
                  <a:lnTo>
                    <a:pt x="3696076" y="2941006"/>
                  </a:lnTo>
                  <a:lnTo>
                    <a:pt x="3696473" y="2927548"/>
                  </a:lnTo>
                  <a:cubicBezTo>
                    <a:pt x="3697213" y="2907988"/>
                    <a:pt x="3698808" y="2873519"/>
                    <a:pt x="3699737" y="2853649"/>
                  </a:cubicBezTo>
                  <a:lnTo>
                    <a:pt x="3700276" y="2842450"/>
                  </a:lnTo>
                  <a:close/>
                  <a:moveTo>
                    <a:pt x="3821809" y="2763241"/>
                  </a:moveTo>
                  <a:lnTo>
                    <a:pt x="3821803" y="2763251"/>
                  </a:lnTo>
                  <a:lnTo>
                    <a:pt x="3879371" y="2841156"/>
                  </a:lnTo>
                  <a:lnTo>
                    <a:pt x="3879411" y="2841138"/>
                  </a:lnTo>
                  <a:close/>
                  <a:moveTo>
                    <a:pt x="3810401" y="2729946"/>
                  </a:moveTo>
                  <a:lnTo>
                    <a:pt x="3809855" y="2739977"/>
                  </a:lnTo>
                  <a:lnTo>
                    <a:pt x="3713204" y="2907465"/>
                  </a:lnTo>
                  <a:lnTo>
                    <a:pt x="3809855" y="2739978"/>
                  </a:lnTo>
                  <a:close/>
                  <a:moveTo>
                    <a:pt x="4157818" y="2714940"/>
                  </a:moveTo>
                  <a:lnTo>
                    <a:pt x="4157792" y="2714951"/>
                  </a:lnTo>
                  <a:lnTo>
                    <a:pt x="4705447" y="2961937"/>
                  </a:lnTo>
                  <a:lnTo>
                    <a:pt x="4650253" y="3179266"/>
                  </a:lnTo>
                  <a:lnTo>
                    <a:pt x="4533672" y="3244852"/>
                  </a:lnTo>
                  <a:lnTo>
                    <a:pt x="4354576" y="3705356"/>
                  </a:lnTo>
                  <a:lnTo>
                    <a:pt x="3905218" y="3850314"/>
                  </a:lnTo>
                  <a:lnTo>
                    <a:pt x="3906439" y="3854136"/>
                  </a:lnTo>
                  <a:lnTo>
                    <a:pt x="3905219" y="3850315"/>
                  </a:lnTo>
                  <a:lnTo>
                    <a:pt x="4354577" y="3705357"/>
                  </a:lnTo>
                  <a:lnTo>
                    <a:pt x="4533673" y="3244852"/>
                  </a:lnTo>
                  <a:lnTo>
                    <a:pt x="4650253" y="3179267"/>
                  </a:lnTo>
                  <a:lnTo>
                    <a:pt x="4705501" y="2961938"/>
                  </a:lnTo>
                  <a:close/>
                  <a:moveTo>
                    <a:pt x="3252856" y="2495403"/>
                  </a:moveTo>
                  <a:lnTo>
                    <a:pt x="3248655" y="2523189"/>
                  </a:lnTo>
                  <a:lnTo>
                    <a:pt x="3248656" y="2523187"/>
                  </a:lnTo>
                  <a:lnTo>
                    <a:pt x="3252856" y="2495403"/>
                  </a:lnTo>
                  <a:close/>
                  <a:moveTo>
                    <a:pt x="3257594" y="2473217"/>
                  </a:moveTo>
                  <a:lnTo>
                    <a:pt x="3257594" y="2473218"/>
                  </a:lnTo>
                  <a:lnTo>
                    <a:pt x="3405998" y="2547419"/>
                  </a:lnTo>
                  <a:lnTo>
                    <a:pt x="3405998" y="2547419"/>
                  </a:lnTo>
                  <a:close/>
                  <a:moveTo>
                    <a:pt x="1934333" y="2294219"/>
                  </a:moveTo>
                  <a:lnTo>
                    <a:pt x="1845174" y="2619898"/>
                  </a:lnTo>
                  <a:cubicBezTo>
                    <a:pt x="1810657" y="2608805"/>
                    <a:pt x="1689016" y="2561042"/>
                    <a:pt x="1580351" y="2518342"/>
                  </a:cubicBezTo>
                  <a:cubicBezTo>
                    <a:pt x="1532281" y="2499460"/>
                    <a:pt x="1489840" y="2482830"/>
                    <a:pt x="1452609" y="2468322"/>
                  </a:cubicBezTo>
                  <a:lnTo>
                    <a:pt x="1439789" y="2463345"/>
                  </a:lnTo>
                  <a:lnTo>
                    <a:pt x="1437025" y="2462266"/>
                  </a:lnTo>
                  <a:lnTo>
                    <a:pt x="1432034" y="2460334"/>
                  </a:lnTo>
                  <a:lnTo>
                    <a:pt x="1400619" y="2448137"/>
                  </a:lnTo>
                  <a:lnTo>
                    <a:pt x="1386836" y="2442839"/>
                  </a:lnTo>
                  <a:lnTo>
                    <a:pt x="1380705" y="2440466"/>
                  </a:lnTo>
                  <a:lnTo>
                    <a:pt x="1374724" y="2438184"/>
                  </a:lnTo>
                  <a:lnTo>
                    <a:pt x="1356128" y="2431037"/>
                  </a:lnTo>
                  <a:lnTo>
                    <a:pt x="1349329" y="2428495"/>
                  </a:lnTo>
                  <a:lnTo>
                    <a:pt x="1334005" y="2422648"/>
                  </a:lnTo>
                  <a:cubicBezTo>
                    <a:pt x="1319990" y="2417356"/>
                    <a:pt x="1307499" y="2412702"/>
                    <a:pt x="1296455" y="2408664"/>
                  </a:cubicBezTo>
                  <a:lnTo>
                    <a:pt x="1292939" y="2407410"/>
                  </a:lnTo>
                  <a:lnTo>
                    <a:pt x="1288389" y="2405708"/>
                  </a:lnTo>
                  <a:lnTo>
                    <a:pt x="1283435" y="2404020"/>
                  </a:lnTo>
                  <a:lnTo>
                    <a:pt x="1267585" y="2398367"/>
                  </a:lnTo>
                  <a:lnTo>
                    <a:pt x="1249352" y="2392404"/>
                  </a:lnTo>
                  <a:lnTo>
                    <a:pt x="1246871" y="2391558"/>
                  </a:lnTo>
                  <a:lnTo>
                    <a:pt x="1233991" y="2388203"/>
                  </a:lnTo>
                  <a:lnTo>
                    <a:pt x="1234004" y="2388246"/>
                  </a:lnTo>
                  <a:cubicBezTo>
                    <a:pt x="1237073" y="2388818"/>
                    <a:pt x="1241354" y="2389931"/>
                    <a:pt x="1246925" y="2391610"/>
                  </a:cubicBezTo>
                  <a:lnTo>
                    <a:pt x="1249352" y="2392404"/>
                  </a:lnTo>
                  <a:lnTo>
                    <a:pt x="1283435" y="2404020"/>
                  </a:lnTo>
                  <a:lnTo>
                    <a:pt x="1292939" y="2407410"/>
                  </a:lnTo>
                  <a:lnTo>
                    <a:pt x="1349329" y="2428495"/>
                  </a:lnTo>
                  <a:lnTo>
                    <a:pt x="1374724" y="2438184"/>
                  </a:lnTo>
                  <a:lnTo>
                    <a:pt x="1386836" y="2442839"/>
                  </a:lnTo>
                  <a:lnTo>
                    <a:pt x="1432034" y="2460334"/>
                  </a:lnTo>
                  <a:lnTo>
                    <a:pt x="1439789" y="2463345"/>
                  </a:lnTo>
                  <a:lnTo>
                    <a:pt x="1503435" y="2488193"/>
                  </a:lnTo>
                  <a:cubicBezTo>
                    <a:pt x="1527306" y="2497540"/>
                    <a:pt x="1552936" y="2507599"/>
                    <a:pt x="1580405" y="2518396"/>
                  </a:cubicBezTo>
                  <a:cubicBezTo>
                    <a:pt x="1689069" y="2561043"/>
                    <a:pt x="1810711" y="2608859"/>
                    <a:pt x="1845227" y="2619952"/>
                  </a:cubicBezTo>
                  <a:lnTo>
                    <a:pt x="1934399" y="2294228"/>
                  </a:lnTo>
                  <a:close/>
                  <a:moveTo>
                    <a:pt x="3863702" y="2156056"/>
                  </a:moveTo>
                  <a:lnTo>
                    <a:pt x="3831878" y="2739817"/>
                  </a:lnTo>
                  <a:lnTo>
                    <a:pt x="3886533" y="2813750"/>
                  </a:lnTo>
                  <a:lnTo>
                    <a:pt x="4157764" y="2690816"/>
                  </a:lnTo>
                  <a:lnTo>
                    <a:pt x="4731294" y="2949446"/>
                  </a:lnTo>
                  <a:lnTo>
                    <a:pt x="4672492" y="3181044"/>
                  </a:lnTo>
                  <a:lnTo>
                    <a:pt x="4771249" y="3236238"/>
                  </a:lnTo>
                  <a:lnTo>
                    <a:pt x="4883845" y="2511127"/>
                  </a:lnTo>
                  <a:lnTo>
                    <a:pt x="4885998" y="2508757"/>
                  </a:lnTo>
                  <a:cubicBezTo>
                    <a:pt x="4886429" y="2508273"/>
                    <a:pt x="4930583" y="2458625"/>
                    <a:pt x="4976839" y="2408763"/>
                  </a:cubicBezTo>
                  <a:lnTo>
                    <a:pt x="5017715" y="2365309"/>
                  </a:lnTo>
                  <a:lnTo>
                    <a:pt x="4976838" y="2408709"/>
                  </a:lnTo>
                  <a:cubicBezTo>
                    <a:pt x="4930583" y="2458571"/>
                    <a:pt x="4886428" y="2508218"/>
                    <a:pt x="4885998" y="2508704"/>
                  </a:cubicBezTo>
                  <a:lnTo>
                    <a:pt x="4883843" y="2511126"/>
                  </a:lnTo>
                  <a:lnTo>
                    <a:pt x="4771248" y="3236237"/>
                  </a:lnTo>
                  <a:lnTo>
                    <a:pt x="4672546" y="3180990"/>
                  </a:lnTo>
                  <a:lnTo>
                    <a:pt x="4731348" y="2949392"/>
                  </a:lnTo>
                  <a:lnTo>
                    <a:pt x="4157818" y="2690762"/>
                  </a:lnTo>
                  <a:lnTo>
                    <a:pt x="3886588" y="2813696"/>
                  </a:lnTo>
                  <a:lnTo>
                    <a:pt x="3831932" y="2739763"/>
                  </a:lnTo>
                  <a:lnTo>
                    <a:pt x="3863751" y="2156081"/>
                  </a:lnTo>
                  <a:close/>
                  <a:moveTo>
                    <a:pt x="4938392" y="2064353"/>
                  </a:moveTo>
                  <a:lnTo>
                    <a:pt x="5029555" y="2182226"/>
                  </a:lnTo>
                  <a:lnTo>
                    <a:pt x="5039410" y="2342960"/>
                  </a:lnTo>
                  <a:cubicBezTo>
                    <a:pt x="5074895" y="2307098"/>
                    <a:pt x="5083457" y="2302306"/>
                    <a:pt x="5087603" y="2300744"/>
                  </a:cubicBezTo>
                  <a:lnTo>
                    <a:pt x="5088771" y="2299520"/>
                  </a:lnTo>
                  <a:lnTo>
                    <a:pt x="5095678" y="2292600"/>
                  </a:lnTo>
                  <a:lnTo>
                    <a:pt x="5098019" y="2289824"/>
                  </a:lnTo>
                  <a:lnTo>
                    <a:pt x="5099567" y="2288202"/>
                  </a:lnTo>
                  <a:lnTo>
                    <a:pt x="5104492" y="2282150"/>
                  </a:lnTo>
                  <a:lnTo>
                    <a:pt x="5108996" y="2276811"/>
                  </a:lnTo>
                  <a:lnTo>
                    <a:pt x="5112625" y="2272158"/>
                  </a:lnTo>
                  <a:lnTo>
                    <a:pt x="5120470" y="2262519"/>
                  </a:lnTo>
                  <a:cubicBezTo>
                    <a:pt x="5137049" y="2241498"/>
                    <a:pt x="5158574" y="2213161"/>
                    <a:pt x="5183021" y="2180395"/>
                  </a:cubicBezTo>
                  <a:lnTo>
                    <a:pt x="5182961" y="2180366"/>
                  </a:lnTo>
                  <a:lnTo>
                    <a:pt x="5148795" y="2225785"/>
                  </a:lnTo>
                  <a:lnTo>
                    <a:pt x="5112625" y="2272158"/>
                  </a:lnTo>
                  <a:lnTo>
                    <a:pt x="5104492" y="2282150"/>
                  </a:lnTo>
                  <a:lnTo>
                    <a:pt x="5098019" y="2289824"/>
                  </a:lnTo>
                  <a:lnTo>
                    <a:pt x="5088771" y="2299520"/>
                  </a:lnTo>
                  <a:lnTo>
                    <a:pt x="5087603" y="2300690"/>
                  </a:lnTo>
                  <a:cubicBezTo>
                    <a:pt x="5083458" y="2302251"/>
                    <a:pt x="5074895" y="2307098"/>
                    <a:pt x="5039410" y="2342906"/>
                  </a:cubicBezTo>
                  <a:lnTo>
                    <a:pt x="5029555" y="2182172"/>
                  </a:lnTo>
                  <a:lnTo>
                    <a:pt x="4938458" y="2064384"/>
                  </a:lnTo>
                  <a:close/>
                  <a:moveTo>
                    <a:pt x="4971482" y="2055631"/>
                  </a:moveTo>
                  <a:lnTo>
                    <a:pt x="5196429" y="2162356"/>
                  </a:lnTo>
                  <a:lnTo>
                    <a:pt x="5197631" y="2160719"/>
                  </a:lnTo>
                  <a:lnTo>
                    <a:pt x="5196429" y="2162355"/>
                  </a:lnTo>
                  <a:close/>
                  <a:moveTo>
                    <a:pt x="4924606" y="2033391"/>
                  </a:moveTo>
                  <a:lnTo>
                    <a:pt x="4920783" y="2041468"/>
                  </a:lnTo>
                  <a:lnTo>
                    <a:pt x="4924607" y="2033391"/>
                  </a:lnTo>
                  <a:close/>
                  <a:moveTo>
                    <a:pt x="4214256" y="2028437"/>
                  </a:moveTo>
                  <a:lnTo>
                    <a:pt x="4214250" y="2028437"/>
                  </a:lnTo>
                  <a:lnTo>
                    <a:pt x="4028525" y="2240163"/>
                  </a:lnTo>
                  <a:lnTo>
                    <a:pt x="4028530" y="2240165"/>
                  </a:lnTo>
                  <a:close/>
                  <a:moveTo>
                    <a:pt x="1227165" y="2027952"/>
                  </a:moveTo>
                  <a:lnTo>
                    <a:pt x="1092547" y="2101777"/>
                  </a:lnTo>
                  <a:lnTo>
                    <a:pt x="1027003" y="2075861"/>
                  </a:lnTo>
                  <a:lnTo>
                    <a:pt x="1026960" y="2075877"/>
                  </a:lnTo>
                  <a:lnTo>
                    <a:pt x="1092600" y="2101831"/>
                  </a:lnTo>
                  <a:lnTo>
                    <a:pt x="1227159" y="2028092"/>
                  </a:lnTo>
                  <a:close/>
                  <a:moveTo>
                    <a:pt x="1272342" y="1964419"/>
                  </a:moveTo>
                  <a:lnTo>
                    <a:pt x="1232215" y="1978362"/>
                  </a:lnTo>
                  <a:cubicBezTo>
                    <a:pt x="1212314" y="1985389"/>
                    <a:pt x="1187440" y="1994271"/>
                    <a:pt x="1156302" y="2005498"/>
                  </a:cubicBezTo>
                  <a:cubicBezTo>
                    <a:pt x="1083339" y="2031776"/>
                    <a:pt x="1010860" y="2058377"/>
                    <a:pt x="1010105" y="2058646"/>
                  </a:cubicBezTo>
                  <a:lnTo>
                    <a:pt x="1014620" y="2071005"/>
                  </a:lnTo>
                  <a:lnTo>
                    <a:pt x="1014682" y="2071030"/>
                  </a:lnTo>
                  <a:lnTo>
                    <a:pt x="1010159" y="2058645"/>
                  </a:lnTo>
                  <a:cubicBezTo>
                    <a:pt x="1010913" y="2058377"/>
                    <a:pt x="1083446" y="2031776"/>
                    <a:pt x="1156356" y="2005498"/>
                  </a:cubicBezTo>
                  <a:cubicBezTo>
                    <a:pt x="1187493" y="1994271"/>
                    <a:pt x="1212367" y="1985386"/>
                    <a:pt x="1232268" y="1978355"/>
                  </a:cubicBezTo>
                  <a:close/>
                  <a:moveTo>
                    <a:pt x="1739587" y="1955480"/>
                  </a:moveTo>
                  <a:lnTo>
                    <a:pt x="1770999" y="1955735"/>
                  </a:lnTo>
                  <a:cubicBezTo>
                    <a:pt x="1812488" y="1956048"/>
                    <a:pt x="1878639" y="1956482"/>
                    <a:pt x="1944306" y="1956765"/>
                  </a:cubicBezTo>
                  <a:cubicBezTo>
                    <a:pt x="1975699" y="1956900"/>
                    <a:pt x="2003915" y="1956994"/>
                    <a:pt x="2028773" y="1957034"/>
                  </a:cubicBezTo>
                  <a:lnTo>
                    <a:pt x="2089065" y="1956984"/>
                  </a:lnTo>
                  <a:lnTo>
                    <a:pt x="2028881" y="1957015"/>
                  </a:lnTo>
                  <a:cubicBezTo>
                    <a:pt x="2004023" y="1956981"/>
                    <a:pt x="1975807" y="1956900"/>
                    <a:pt x="1944414" y="1956766"/>
                  </a:cubicBezTo>
                  <a:cubicBezTo>
                    <a:pt x="1878787" y="1956483"/>
                    <a:pt x="1812645" y="1956019"/>
                    <a:pt x="1771137" y="1955714"/>
                  </a:cubicBezTo>
                  <a:close/>
                  <a:moveTo>
                    <a:pt x="1716961" y="1950760"/>
                  </a:moveTo>
                  <a:lnTo>
                    <a:pt x="1715718" y="1973014"/>
                  </a:lnTo>
                  <a:cubicBezTo>
                    <a:pt x="1714947" y="1987341"/>
                    <a:pt x="1713996" y="2005969"/>
                    <a:pt x="1713061" y="2026740"/>
                  </a:cubicBezTo>
                  <a:lnTo>
                    <a:pt x="1712502" y="2041265"/>
                  </a:lnTo>
                  <a:lnTo>
                    <a:pt x="1712193" y="2048177"/>
                  </a:lnTo>
                  <a:lnTo>
                    <a:pt x="1711472" y="2068066"/>
                  </a:lnTo>
                  <a:lnTo>
                    <a:pt x="1710500" y="2093323"/>
                  </a:lnTo>
                  <a:cubicBezTo>
                    <a:pt x="1709155" y="2137155"/>
                    <a:pt x="1708885" y="2172425"/>
                    <a:pt x="1709639" y="2198164"/>
                  </a:cubicBezTo>
                  <a:cubicBezTo>
                    <a:pt x="1709902" y="2206978"/>
                    <a:pt x="1710272" y="2214490"/>
                    <a:pt x="1710759" y="2220901"/>
                  </a:cubicBezTo>
                  <a:lnTo>
                    <a:pt x="1711226" y="2225054"/>
                  </a:lnTo>
                  <a:lnTo>
                    <a:pt x="1711338" y="2227007"/>
                  </a:lnTo>
                  <a:lnTo>
                    <a:pt x="1711683" y="2229116"/>
                  </a:lnTo>
                  <a:lnTo>
                    <a:pt x="1712575" y="2237033"/>
                  </a:lnTo>
                  <a:lnTo>
                    <a:pt x="1713355" y="2239313"/>
                  </a:lnTo>
                  <a:lnTo>
                    <a:pt x="1714249" y="2244770"/>
                  </a:lnTo>
                  <a:lnTo>
                    <a:pt x="1718397" y="2254044"/>
                  </a:lnTo>
                  <a:lnTo>
                    <a:pt x="1718491" y="2254321"/>
                  </a:lnTo>
                  <a:lnTo>
                    <a:pt x="1718535" y="2254353"/>
                  </a:lnTo>
                  <a:lnTo>
                    <a:pt x="1718397" y="2254044"/>
                  </a:lnTo>
                  <a:lnTo>
                    <a:pt x="1713355" y="2239313"/>
                  </a:lnTo>
                  <a:lnTo>
                    <a:pt x="1711683" y="2229116"/>
                  </a:lnTo>
                  <a:lnTo>
                    <a:pt x="1711226" y="2225054"/>
                  </a:lnTo>
                  <a:lnTo>
                    <a:pt x="1709693" y="2198218"/>
                  </a:lnTo>
                  <a:cubicBezTo>
                    <a:pt x="1708939" y="2172479"/>
                    <a:pt x="1709208" y="2137209"/>
                    <a:pt x="1710554" y="2093378"/>
                  </a:cubicBezTo>
                  <a:lnTo>
                    <a:pt x="1711472" y="2068066"/>
                  </a:lnTo>
                  <a:lnTo>
                    <a:pt x="1712502" y="2041265"/>
                  </a:lnTo>
                  <a:lnTo>
                    <a:pt x="1714048" y="2006797"/>
                  </a:lnTo>
                  <a:cubicBezTo>
                    <a:pt x="1715280" y="1981334"/>
                    <a:pt x="1716424" y="1960966"/>
                    <a:pt x="1717016" y="1950789"/>
                  </a:cubicBezTo>
                  <a:close/>
                  <a:moveTo>
                    <a:pt x="564894" y="1935442"/>
                  </a:moveTo>
                  <a:lnTo>
                    <a:pt x="323854" y="2090985"/>
                  </a:lnTo>
                  <a:lnTo>
                    <a:pt x="323872" y="2091008"/>
                  </a:lnTo>
                  <a:lnTo>
                    <a:pt x="564885" y="1935482"/>
                  </a:lnTo>
                  <a:close/>
                  <a:moveTo>
                    <a:pt x="3803822" y="1855971"/>
                  </a:moveTo>
                  <a:lnTo>
                    <a:pt x="3801939" y="1862964"/>
                  </a:lnTo>
                  <a:cubicBezTo>
                    <a:pt x="3781801" y="1936734"/>
                    <a:pt x="3761608" y="2019444"/>
                    <a:pt x="3761769" y="2033229"/>
                  </a:cubicBezTo>
                  <a:cubicBezTo>
                    <a:pt x="3764461" y="2038156"/>
                    <a:pt x="3775715" y="2050232"/>
                    <a:pt x="3791331" y="2065625"/>
                  </a:cubicBezTo>
                  <a:lnTo>
                    <a:pt x="3791369" y="2065661"/>
                  </a:lnTo>
                  <a:lnTo>
                    <a:pt x="3771758" y="2045555"/>
                  </a:lnTo>
                  <a:cubicBezTo>
                    <a:pt x="3766656" y="2039996"/>
                    <a:pt x="3763169" y="2035745"/>
                    <a:pt x="3761823" y="2033282"/>
                  </a:cubicBezTo>
                  <a:cubicBezTo>
                    <a:pt x="3761661" y="2019497"/>
                    <a:pt x="3781854" y="1936734"/>
                    <a:pt x="3801993" y="1863016"/>
                  </a:cubicBezTo>
                  <a:lnTo>
                    <a:pt x="3803878" y="1856016"/>
                  </a:lnTo>
                  <a:close/>
                  <a:moveTo>
                    <a:pt x="1477341" y="1798993"/>
                  </a:moveTo>
                  <a:lnTo>
                    <a:pt x="1471633" y="1804593"/>
                  </a:lnTo>
                  <a:cubicBezTo>
                    <a:pt x="1403731" y="1870826"/>
                    <a:pt x="1325598" y="1944112"/>
                    <a:pt x="1311867" y="1951920"/>
                  </a:cubicBezTo>
                  <a:lnTo>
                    <a:pt x="1305878" y="1953542"/>
                  </a:lnTo>
                  <a:lnTo>
                    <a:pt x="1311921" y="1951920"/>
                  </a:lnTo>
                  <a:cubicBezTo>
                    <a:pt x="1325652" y="1944165"/>
                    <a:pt x="1403785" y="1870879"/>
                    <a:pt x="1471687" y="1804593"/>
                  </a:cubicBezTo>
                  <a:lnTo>
                    <a:pt x="1477375" y="1799011"/>
                  </a:lnTo>
                  <a:close/>
                  <a:moveTo>
                    <a:pt x="5093257" y="1763992"/>
                  </a:moveTo>
                  <a:cubicBezTo>
                    <a:pt x="5072257" y="1769377"/>
                    <a:pt x="5027995" y="1780631"/>
                    <a:pt x="4983408" y="1791508"/>
                  </a:cubicBezTo>
                  <a:cubicBezTo>
                    <a:pt x="4856705" y="1822470"/>
                    <a:pt x="4851428" y="1820747"/>
                    <a:pt x="4846797" y="1819186"/>
                  </a:cubicBezTo>
                  <a:cubicBezTo>
                    <a:pt x="4838181" y="1816494"/>
                    <a:pt x="4706039" y="1788870"/>
                    <a:pt x="4614283" y="1769915"/>
                  </a:cubicBezTo>
                  <a:lnTo>
                    <a:pt x="4527804" y="1933288"/>
                  </a:lnTo>
                  <a:lnTo>
                    <a:pt x="4527845" y="1933265"/>
                  </a:lnTo>
                  <a:lnTo>
                    <a:pt x="4614283" y="1769969"/>
                  </a:lnTo>
                  <a:cubicBezTo>
                    <a:pt x="4706039" y="1788923"/>
                    <a:pt x="4838235" y="1816547"/>
                    <a:pt x="4846797" y="1819239"/>
                  </a:cubicBezTo>
                  <a:cubicBezTo>
                    <a:pt x="4851428" y="1820800"/>
                    <a:pt x="4856705" y="1822523"/>
                    <a:pt x="4983408" y="1791561"/>
                  </a:cubicBezTo>
                  <a:cubicBezTo>
                    <a:pt x="5027994" y="1780630"/>
                    <a:pt x="5072256" y="1769430"/>
                    <a:pt x="5093257" y="1764045"/>
                  </a:cubicBezTo>
                  <a:lnTo>
                    <a:pt x="5104404" y="1894034"/>
                  </a:lnTo>
                  <a:lnTo>
                    <a:pt x="5411388" y="1774222"/>
                  </a:lnTo>
                  <a:lnTo>
                    <a:pt x="5413924" y="1787802"/>
                  </a:lnTo>
                  <a:lnTo>
                    <a:pt x="5411388" y="1774169"/>
                  </a:lnTo>
                  <a:lnTo>
                    <a:pt x="5104404" y="1893980"/>
                  </a:lnTo>
                  <a:close/>
                  <a:moveTo>
                    <a:pt x="4602599" y="1745091"/>
                  </a:moveTo>
                  <a:lnTo>
                    <a:pt x="4602588" y="1745111"/>
                  </a:lnTo>
                  <a:lnTo>
                    <a:pt x="4610191" y="1746653"/>
                  </a:lnTo>
                  <a:lnTo>
                    <a:pt x="4610189" y="1746641"/>
                  </a:lnTo>
                  <a:close/>
                  <a:moveTo>
                    <a:pt x="2206221" y="1740568"/>
                  </a:moveTo>
                  <a:lnTo>
                    <a:pt x="2206188" y="1740676"/>
                  </a:lnTo>
                  <a:lnTo>
                    <a:pt x="2217606" y="1757279"/>
                  </a:lnTo>
                  <a:lnTo>
                    <a:pt x="2242254" y="1798466"/>
                  </a:lnTo>
                  <a:lnTo>
                    <a:pt x="2259226" y="1828334"/>
                  </a:lnTo>
                  <a:lnTo>
                    <a:pt x="2281952" y="1869116"/>
                  </a:lnTo>
                  <a:lnTo>
                    <a:pt x="2297979" y="1898824"/>
                  </a:lnTo>
                  <a:lnTo>
                    <a:pt x="2327389" y="1953741"/>
                  </a:lnTo>
                  <a:lnTo>
                    <a:pt x="2328841" y="1956531"/>
                  </a:lnTo>
                  <a:lnTo>
                    <a:pt x="2370832" y="2037374"/>
                  </a:lnTo>
                  <a:lnTo>
                    <a:pt x="2373686" y="2042975"/>
                  </a:lnTo>
                  <a:lnTo>
                    <a:pt x="3291302" y="2093969"/>
                  </a:lnTo>
                  <a:lnTo>
                    <a:pt x="3227439" y="2516187"/>
                  </a:lnTo>
                  <a:lnTo>
                    <a:pt x="2865155" y="3193640"/>
                  </a:lnTo>
                  <a:lnTo>
                    <a:pt x="2865261" y="3193644"/>
                  </a:lnTo>
                  <a:lnTo>
                    <a:pt x="3227547" y="2516188"/>
                  </a:lnTo>
                  <a:lnTo>
                    <a:pt x="3291411" y="2093970"/>
                  </a:lnTo>
                  <a:lnTo>
                    <a:pt x="2373795" y="2042976"/>
                  </a:lnTo>
                  <a:lnTo>
                    <a:pt x="2370941" y="2037376"/>
                  </a:lnTo>
                  <a:lnTo>
                    <a:pt x="2328841" y="1956531"/>
                  </a:lnTo>
                  <a:lnTo>
                    <a:pt x="2327512" y="1953972"/>
                  </a:lnTo>
                  <a:lnTo>
                    <a:pt x="2327389" y="1953741"/>
                  </a:lnTo>
                  <a:lnTo>
                    <a:pt x="2321381" y="1942204"/>
                  </a:lnTo>
                  <a:lnTo>
                    <a:pt x="2297979" y="1898824"/>
                  </a:lnTo>
                  <a:lnTo>
                    <a:pt x="2284948" y="1874492"/>
                  </a:lnTo>
                  <a:lnTo>
                    <a:pt x="2281952" y="1869116"/>
                  </a:lnTo>
                  <a:lnTo>
                    <a:pt x="2273557" y="1853554"/>
                  </a:lnTo>
                  <a:lnTo>
                    <a:pt x="2259226" y="1828334"/>
                  </a:lnTo>
                  <a:lnTo>
                    <a:pt x="2247020" y="1806430"/>
                  </a:lnTo>
                  <a:lnTo>
                    <a:pt x="2242254" y="1798466"/>
                  </a:lnTo>
                  <a:lnTo>
                    <a:pt x="2233246" y="1782613"/>
                  </a:lnTo>
                  <a:cubicBezTo>
                    <a:pt x="2221702" y="1763161"/>
                    <a:pt x="2212373" y="1748524"/>
                    <a:pt x="2206221" y="1740568"/>
                  </a:cubicBezTo>
                  <a:close/>
                  <a:moveTo>
                    <a:pt x="69726" y="1721310"/>
                  </a:moveTo>
                  <a:lnTo>
                    <a:pt x="1067506" y="2115562"/>
                  </a:lnTo>
                  <a:lnTo>
                    <a:pt x="759514" y="2284473"/>
                  </a:lnTo>
                  <a:lnTo>
                    <a:pt x="759552" y="2284482"/>
                  </a:lnTo>
                  <a:lnTo>
                    <a:pt x="1067560" y="2115562"/>
                  </a:lnTo>
                  <a:close/>
                  <a:moveTo>
                    <a:pt x="41325" y="1721031"/>
                  </a:moveTo>
                  <a:lnTo>
                    <a:pt x="34442" y="1734544"/>
                  </a:lnTo>
                  <a:cubicBezTo>
                    <a:pt x="31965" y="1740029"/>
                    <a:pt x="30673" y="1743664"/>
                    <a:pt x="30026" y="1746060"/>
                  </a:cubicBezTo>
                  <a:lnTo>
                    <a:pt x="30027" y="1746061"/>
                  </a:lnTo>
                  <a:lnTo>
                    <a:pt x="34442" y="1734544"/>
                  </a:lnTo>
                  <a:close/>
                  <a:moveTo>
                    <a:pt x="5064079" y="1641896"/>
                  </a:moveTo>
                  <a:lnTo>
                    <a:pt x="5062133" y="1647735"/>
                  </a:lnTo>
                  <a:lnTo>
                    <a:pt x="5062133" y="1647735"/>
                  </a:lnTo>
                  <a:close/>
                  <a:moveTo>
                    <a:pt x="5190721" y="1630181"/>
                  </a:moveTo>
                  <a:lnTo>
                    <a:pt x="5190692" y="1630250"/>
                  </a:lnTo>
                  <a:lnTo>
                    <a:pt x="5388771" y="1653335"/>
                  </a:lnTo>
                  <a:lnTo>
                    <a:pt x="5407241" y="1752306"/>
                  </a:lnTo>
                  <a:lnTo>
                    <a:pt x="5123896" y="1862846"/>
                  </a:lnTo>
                  <a:lnTo>
                    <a:pt x="5123897" y="1862856"/>
                  </a:lnTo>
                  <a:lnTo>
                    <a:pt x="5407403" y="1752253"/>
                  </a:lnTo>
                  <a:lnTo>
                    <a:pt x="5388933" y="1653282"/>
                  </a:lnTo>
                  <a:close/>
                  <a:moveTo>
                    <a:pt x="5176424" y="1607268"/>
                  </a:moveTo>
                  <a:lnTo>
                    <a:pt x="5148127" y="1674443"/>
                  </a:lnTo>
                  <a:lnTo>
                    <a:pt x="5062910" y="1647976"/>
                  </a:lnTo>
                  <a:lnTo>
                    <a:pt x="5148129" y="1674498"/>
                  </a:lnTo>
                  <a:close/>
                  <a:moveTo>
                    <a:pt x="4876735" y="1605485"/>
                  </a:moveTo>
                  <a:lnTo>
                    <a:pt x="4876574" y="1605518"/>
                  </a:lnTo>
                  <a:lnTo>
                    <a:pt x="4861227" y="1789676"/>
                  </a:lnTo>
                  <a:lnTo>
                    <a:pt x="4883143" y="1791507"/>
                  </a:lnTo>
                  <a:lnTo>
                    <a:pt x="4883149" y="1791441"/>
                  </a:lnTo>
                  <a:lnTo>
                    <a:pt x="4861390" y="1789623"/>
                  </a:lnTo>
                  <a:close/>
                  <a:moveTo>
                    <a:pt x="5057448" y="1592434"/>
                  </a:moveTo>
                  <a:lnTo>
                    <a:pt x="4897252" y="1623881"/>
                  </a:lnTo>
                  <a:lnTo>
                    <a:pt x="4897250" y="1623902"/>
                  </a:lnTo>
                  <a:lnTo>
                    <a:pt x="5057286" y="1592486"/>
                  </a:lnTo>
                  <a:lnTo>
                    <a:pt x="5034078" y="1662165"/>
                  </a:lnTo>
                  <a:lnTo>
                    <a:pt x="5160566" y="1701420"/>
                  </a:lnTo>
                  <a:lnTo>
                    <a:pt x="5160605" y="1701329"/>
                  </a:lnTo>
                  <a:lnTo>
                    <a:pt x="5034241" y="1662112"/>
                  </a:lnTo>
                  <a:close/>
                  <a:moveTo>
                    <a:pt x="5090187" y="1563571"/>
                  </a:moveTo>
                  <a:lnTo>
                    <a:pt x="4973987" y="1586367"/>
                  </a:lnTo>
                  <a:lnTo>
                    <a:pt x="5090187" y="1563572"/>
                  </a:lnTo>
                  <a:close/>
                  <a:moveTo>
                    <a:pt x="3674736" y="1476661"/>
                  </a:moveTo>
                  <a:lnTo>
                    <a:pt x="3690996" y="1488151"/>
                  </a:lnTo>
                  <a:cubicBezTo>
                    <a:pt x="3693807" y="1491002"/>
                    <a:pt x="3694607" y="1492991"/>
                    <a:pt x="3695213" y="1494485"/>
                  </a:cubicBezTo>
                  <a:cubicBezTo>
                    <a:pt x="3696721" y="1498254"/>
                    <a:pt x="3696614" y="1502239"/>
                    <a:pt x="3694944" y="1505739"/>
                  </a:cubicBezTo>
                  <a:cubicBezTo>
                    <a:pt x="3694305" y="1507374"/>
                    <a:pt x="3693454" y="1510929"/>
                    <a:pt x="3692434" y="1516068"/>
                  </a:cubicBezTo>
                  <a:lnTo>
                    <a:pt x="3690999" y="1524125"/>
                  </a:lnTo>
                  <a:lnTo>
                    <a:pt x="3690814" y="1524975"/>
                  </a:lnTo>
                  <a:lnTo>
                    <a:pt x="3690481" y="1527033"/>
                  </a:lnTo>
                  <a:lnTo>
                    <a:pt x="3688902" y="1535900"/>
                  </a:lnTo>
                  <a:lnTo>
                    <a:pt x="3686568" y="1551262"/>
                  </a:lnTo>
                  <a:lnTo>
                    <a:pt x="3684628" y="1563274"/>
                  </a:lnTo>
                  <a:lnTo>
                    <a:pt x="3682083" y="1580776"/>
                  </a:lnTo>
                  <a:lnTo>
                    <a:pt x="3679766" y="1596021"/>
                  </a:lnTo>
                  <a:lnTo>
                    <a:pt x="3677720" y="1610775"/>
                  </a:lnTo>
                  <a:lnTo>
                    <a:pt x="3677266" y="1613899"/>
                  </a:lnTo>
                  <a:lnTo>
                    <a:pt x="3675095" y="1629712"/>
                  </a:lnTo>
                  <a:lnTo>
                    <a:pt x="3669509" y="1670005"/>
                  </a:lnTo>
                  <a:cubicBezTo>
                    <a:pt x="3666122" y="1695188"/>
                    <a:pt x="3662878" y="1719999"/>
                    <a:pt x="3660104" y="1741753"/>
                  </a:cubicBezTo>
                  <a:lnTo>
                    <a:pt x="3660160" y="1741797"/>
                  </a:lnTo>
                  <a:lnTo>
                    <a:pt x="3669555" y="1670058"/>
                  </a:lnTo>
                  <a:lnTo>
                    <a:pt x="3675095" y="1629712"/>
                  </a:lnTo>
                  <a:lnTo>
                    <a:pt x="3677720" y="1610775"/>
                  </a:lnTo>
                  <a:lnTo>
                    <a:pt x="3682083" y="1580776"/>
                  </a:lnTo>
                  <a:lnTo>
                    <a:pt x="3686568" y="1551262"/>
                  </a:lnTo>
                  <a:lnTo>
                    <a:pt x="3690481" y="1527033"/>
                  </a:lnTo>
                  <a:lnTo>
                    <a:pt x="3690999" y="1524125"/>
                  </a:lnTo>
                  <a:lnTo>
                    <a:pt x="3694998" y="1505792"/>
                  </a:lnTo>
                  <a:cubicBezTo>
                    <a:pt x="3696668" y="1502292"/>
                    <a:pt x="3696775" y="1498307"/>
                    <a:pt x="3695267" y="1494537"/>
                  </a:cubicBezTo>
                  <a:cubicBezTo>
                    <a:pt x="3694082" y="1491549"/>
                    <a:pt x="3692104" y="1486581"/>
                    <a:pt x="3674812" y="1476701"/>
                  </a:cubicBezTo>
                  <a:close/>
                  <a:moveTo>
                    <a:pt x="3552302" y="1449091"/>
                  </a:moveTo>
                  <a:lnTo>
                    <a:pt x="3314673" y="2086377"/>
                  </a:lnTo>
                  <a:lnTo>
                    <a:pt x="3255441" y="2477257"/>
                  </a:lnTo>
                  <a:lnTo>
                    <a:pt x="3255760" y="2476620"/>
                  </a:lnTo>
                  <a:lnTo>
                    <a:pt x="3314780" y="2086430"/>
                  </a:lnTo>
                  <a:lnTo>
                    <a:pt x="3552409" y="1449144"/>
                  </a:lnTo>
                  <a:lnTo>
                    <a:pt x="3578372" y="1458930"/>
                  </a:lnTo>
                  <a:close/>
                  <a:moveTo>
                    <a:pt x="5343839" y="1426062"/>
                  </a:moveTo>
                  <a:lnTo>
                    <a:pt x="5346556" y="1426476"/>
                  </a:lnTo>
                  <a:lnTo>
                    <a:pt x="5384626" y="1630665"/>
                  </a:lnTo>
                  <a:lnTo>
                    <a:pt x="5353077" y="1626987"/>
                  </a:lnTo>
                  <a:lnTo>
                    <a:pt x="5384627" y="1630665"/>
                  </a:lnTo>
                  <a:lnTo>
                    <a:pt x="5346556" y="1426475"/>
                  </a:lnTo>
                  <a:close/>
                  <a:moveTo>
                    <a:pt x="4297067" y="1346781"/>
                  </a:moveTo>
                  <a:lnTo>
                    <a:pt x="4304391" y="1654519"/>
                  </a:lnTo>
                  <a:lnTo>
                    <a:pt x="4297929" y="1657535"/>
                  </a:lnTo>
                  <a:lnTo>
                    <a:pt x="3936342" y="1827478"/>
                  </a:lnTo>
                  <a:lnTo>
                    <a:pt x="3866180" y="2132686"/>
                  </a:lnTo>
                  <a:lnTo>
                    <a:pt x="4023144" y="2212865"/>
                  </a:lnTo>
                  <a:lnTo>
                    <a:pt x="4023161" y="2212846"/>
                  </a:lnTo>
                  <a:lnTo>
                    <a:pt x="3866287" y="2132686"/>
                  </a:lnTo>
                  <a:lnTo>
                    <a:pt x="3936397" y="1827478"/>
                  </a:lnTo>
                  <a:lnTo>
                    <a:pt x="4297983" y="1657535"/>
                  </a:lnTo>
                  <a:lnTo>
                    <a:pt x="4304498" y="1654519"/>
                  </a:lnTo>
                  <a:close/>
                  <a:moveTo>
                    <a:pt x="4531412" y="1104252"/>
                  </a:moveTo>
                  <a:lnTo>
                    <a:pt x="4531443" y="1104448"/>
                  </a:lnTo>
                  <a:lnTo>
                    <a:pt x="4706092" y="1148459"/>
                  </a:lnTo>
                  <a:lnTo>
                    <a:pt x="5012162" y="1374350"/>
                  </a:lnTo>
                  <a:lnTo>
                    <a:pt x="5014370" y="1375965"/>
                  </a:lnTo>
                  <a:lnTo>
                    <a:pt x="5023846" y="1377419"/>
                  </a:lnTo>
                  <a:lnTo>
                    <a:pt x="4880089" y="1604794"/>
                  </a:lnTo>
                  <a:lnTo>
                    <a:pt x="4880237" y="1604765"/>
                  </a:lnTo>
                  <a:lnTo>
                    <a:pt x="5024009" y="1377367"/>
                  </a:lnTo>
                  <a:lnTo>
                    <a:pt x="5014532" y="1375912"/>
                  </a:lnTo>
                  <a:lnTo>
                    <a:pt x="5012325" y="1374297"/>
                  </a:lnTo>
                  <a:lnTo>
                    <a:pt x="4706255" y="1148406"/>
                  </a:lnTo>
                  <a:close/>
                  <a:moveTo>
                    <a:pt x="4474119" y="1089874"/>
                  </a:moveTo>
                  <a:lnTo>
                    <a:pt x="4474119" y="1089874"/>
                  </a:lnTo>
                  <a:lnTo>
                    <a:pt x="4474781" y="1090041"/>
                  </a:lnTo>
                  <a:close/>
                  <a:moveTo>
                    <a:pt x="3873233" y="938348"/>
                  </a:moveTo>
                  <a:lnTo>
                    <a:pt x="3562425" y="1429329"/>
                  </a:lnTo>
                  <a:lnTo>
                    <a:pt x="3562496" y="1429356"/>
                  </a:lnTo>
                  <a:lnTo>
                    <a:pt x="3873395" y="938400"/>
                  </a:lnTo>
                  <a:lnTo>
                    <a:pt x="4451280" y="1084123"/>
                  </a:lnTo>
                  <a:lnTo>
                    <a:pt x="4451287" y="1084113"/>
                  </a:lnTo>
                  <a:close/>
                  <a:moveTo>
                    <a:pt x="2090771" y="716981"/>
                  </a:moveTo>
                  <a:lnTo>
                    <a:pt x="2090720" y="716983"/>
                  </a:lnTo>
                  <a:lnTo>
                    <a:pt x="2447781" y="1041897"/>
                  </a:lnTo>
                  <a:lnTo>
                    <a:pt x="2144296" y="1663513"/>
                  </a:lnTo>
                  <a:lnTo>
                    <a:pt x="2190228" y="1723606"/>
                  </a:lnTo>
                  <a:cubicBezTo>
                    <a:pt x="2185274" y="1731683"/>
                    <a:pt x="2180590" y="1745253"/>
                    <a:pt x="2175098" y="1766254"/>
                  </a:cubicBezTo>
                  <a:cubicBezTo>
                    <a:pt x="2168582" y="1791238"/>
                    <a:pt x="2161743" y="1824786"/>
                    <a:pt x="2156304" y="1858333"/>
                  </a:cubicBezTo>
                  <a:cubicBezTo>
                    <a:pt x="2152589" y="1881164"/>
                    <a:pt x="2149842" y="1902164"/>
                    <a:pt x="2148605" y="1917404"/>
                  </a:cubicBezTo>
                  <a:cubicBezTo>
                    <a:pt x="2148066" y="1924027"/>
                    <a:pt x="2147742" y="1929680"/>
                    <a:pt x="2147796" y="1934419"/>
                  </a:cubicBezTo>
                  <a:lnTo>
                    <a:pt x="2122301" y="1934795"/>
                  </a:lnTo>
                  <a:lnTo>
                    <a:pt x="2121123" y="1934812"/>
                  </a:lnTo>
                  <a:lnTo>
                    <a:pt x="2121103" y="1934813"/>
                  </a:lnTo>
                  <a:lnTo>
                    <a:pt x="2121087" y="1934813"/>
                  </a:lnTo>
                  <a:lnTo>
                    <a:pt x="2113830" y="1934847"/>
                  </a:lnTo>
                  <a:lnTo>
                    <a:pt x="2121103" y="1934813"/>
                  </a:lnTo>
                  <a:lnTo>
                    <a:pt x="2122301" y="1934795"/>
                  </a:lnTo>
                  <a:lnTo>
                    <a:pt x="2147850" y="1934419"/>
                  </a:lnTo>
                  <a:cubicBezTo>
                    <a:pt x="2147796" y="1929680"/>
                    <a:pt x="2148120" y="1924026"/>
                    <a:pt x="2148658" y="1917404"/>
                  </a:cubicBezTo>
                  <a:cubicBezTo>
                    <a:pt x="2149951" y="1902110"/>
                    <a:pt x="2152643" y="1881164"/>
                    <a:pt x="2156358" y="1858333"/>
                  </a:cubicBezTo>
                  <a:cubicBezTo>
                    <a:pt x="2161797" y="1824732"/>
                    <a:pt x="2168635" y="1791185"/>
                    <a:pt x="2175151" y="1766253"/>
                  </a:cubicBezTo>
                  <a:cubicBezTo>
                    <a:pt x="2180643" y="1745306"/>
                    <a:pt x="2185328" y="1731737"/>
                    <a:pt x="2190282" y="1723606"/>
                  </a:cubicBezTo>
                  <a:lnTo>
                    <a:pt x="2144350" y="1663513"/>
                  </a:lnTo>
                  <a:lnTo>
                    <a:pt x="2447835" y="1041897"/>
                  </a:lnTo>
                  <a:close/>
                  <a:moveTo>
                    <a:pt x="3270571" y="675358"/>
                  </a:moveTo>
                  <a:cubicBezTo>
                    <a:pt x="3255279" y="693826"/>
                    <a:pt x="3209185" y="749451"/>
                    <a:pt x="3162607" y="804213"/>
                  </a:cubicBezTo>
                  <a:cubicBezTo>
                    <a:pt x="3129275" y="843361"/>
                    <a:pt x="3102244" y="874431"/>
                    <a:pt x="3082267" y="896562"/>
                  </a:cubicBezTo>
                  <a:cubicBezTo>
                    <a:pt x="3070313" y="909809"/>
                    <a:pt x="3060727" y="919986"/>
                    <a:pt x="3053782" y="926825"/>
                  </a:cubicBezTo>
                  <a:lnTo>
                    <a:pt x="3033222" y="940495"/>
                  </a:lnTo>
                  <a:lnTo>
                    <a:pt x="3033265" y="940503"/>
                  </a:lnTo>
                  <a:cubicBezTo>
                    <a:pt x="3039188" y="940503"/>
                    <a:pt x="3044842" y="935709"/>
                    <a:pt x="3053835" y="926823"/>
                  </a:cubicBezTo>
                  <a:cubicBezTo>
                    <a:pt x="3060781" y="919986"/>
                    <a:pt x="3070366" y="909808"/>
                    <a:pt x="3082320" y="896562"/>
                  </a:cubicBezTo>
                  <a:cubicBezTo>
                    <a:pt x="3102351" y="874431"/>
                    <a:pt x="3129329" y="843361"/>
                    <a:pt x="3162660" y="804213"/>
                  </a:cubicBezTo>
                  <a:cubicBezTo>
                    <a:pt x="3197594" y="763142"/>
                    <a:pt x="3232255" y="721585"/>
                    <a:pt x="3253854" y="695581"/>
                  </a:cubicBezTo>
                  <a:lnTo>
                    <a:pt x="3270609" y="675375"/>
                  </a:lnTo>
                  <a:close/>
                  <a:moveTo>
                    <a:pt x="1561289" y="478813"/>
                  </a:moveTo>
                  <a:lnTo>
                    <a:pt x="1561236" y="478816"/>
                  </a:lnTo>
                  <a:lnTo>
                    <a:pt x="1615514" y="887839"/>
                  </a:lnTo>
                  <a:lnTo>
                    <a:pt x="1726116" y="969741"/>
                  </a:lnTo>
                  <a:lnTo>
                    <a:pt x="1726138" y="969717"/>
                  </a:lnTo>
                  <a:lnTo>
                    <a:pt x="1615567" y="887839"/>
                  </a:lnTo>
                  <a:close/>
                  <a:moveTo>
                    <a:pt x="2649548" y="474343"/>
                  </a:moveTo>
                  <a:cubicBezTo>
                    <a:pt x="2609082" y="480795"/>
                    <a:pt x="2566645" y="487601"/>
                    <a:pt x="2524075" y="494487"/>
                  </a:cubicBezTo>
                  <a:lnTo>
                    <a:pt x="2498293" y="498697"/>
                  </a:lnTo>
                  <a:lnTo>
                    <a:pt x="2481575" y="501388"/>
                  </a:lnTo>
                  <a:lnTo>
                    <a:pt x="2448809" y="506780"/>
                  </a:lnTo>
                  <a:lnTo>
                    <a:pt x="2397808" y="515110"/>
                  </a:lnTo>
                  <a:lnTo>
                    <a:pt x="2370123" y="519726"/>
                  </a:lnTo>
                  <a:lnTo>
                    <a:pt x="2357484" y="521806"/>
                  </a:lnTo>
                  <a:lnTo>
                    <a:pt x="2348126" y="523395"/>
                  </a:lnTo>
                  <a:lnTo>
                    <a:pt x="2318635" y="528313"/>
                  </a:lnTo>
                  <a:cubicBezTo>
                    <a:pt x="2293365" y="532574"/>
                    <a:pt x="2269398" y="536666"/>
                    <a:pt x="2247279" y="540511"/>
                  </a:cubicBezTo>
                  <a:lnTo>
                    <a:pt x="2242764" y="541313"/>
                  </a:lnTo>
                  <a:lnTo>
                    <a:pt x="2200888" y="548707"/>
                  </a:lnTo>
                  <a:lnTo>
                    <a:pt x="2194138" y="549951"/>
                  </a:lnTo>
                  <a:lnTo>
                    <a:pt x="2187008" y="551219"/>
                  </a:lnTo>
                  <a:lnTo>
                    <a:pt x="2178763" y="552785"/>
                  </a:lnTo>
                  <a:lnTo>
                    <a:pt x="2162085" y="555859"/>
                  </a:lnTo>
                  <a:lnTo>
                    <a:pt x="2149950" y="558262"/>
                  </a:lnTo>
                  <a:lnTo>
                    <a:pt x="2141091" y="559947"/>
                  </a:lnTo>
                  <a:lnTo>
                    <a:pt x="2138078" y="560613"/>
                  </a:lnTo>
                  <a:lnTo>
                    <a:pt x="2132279" y="561761"/>
                  </a:lnTo>
                  <a:lnTo>
                    <a:pt x="2114314" y="565872"/>
                  </a:lnTo>
                  <a:lnTo>
                    <a:pt x="2112795" y="566208"/>
                  </a:lnTo>
                  <a:lnTo>
                    <a:pt x="2106011" y="701258"/>
                  </a:lnTo>
                  <a:lnTo>
                    <a:pt x="2474704" y="1036781"/>
                  </a:lnTo>
                  <a:lnTo>
                    <a:pt x="2169928" y="1660981"/>
                  </a:lnTo>
                  <a:lnTo>
                    <a:pt x="2211444" y="1715260"/>
                  </a:lnTo>
                  <a:cubicBezTo>
                    <a:pt x="2218067" y="1719029"/>
                    <a:pt x="2227652" y="1730876"/>
                    <a:pt x="2249353" y="1766954"/>
                  </a:cubicBezTo>
                  <a:cubicBezTo>
                    <a:pt x="2264807" y="1792639"/>
                    <a:pt x="2284945" y="1828394"/>
                    <a:pt x="2309231" y="1873195"/>
                  </a:cubicBezTo>
                  <a:cubicBezTo>
                    <a:pt x="2344071" y="1937543"/>
                    <a:pt x="2377671" y="2002537"/>
                    <a:pt x="2387526" y="2021706"/>
                  </a:cubicBezTo>
                  <a:lnTo>
                    <a:pt x="3296526" y="2072215"/>
                  </a:lnTo>
                  <a:lnTo>
                    <a:pt x="3296527" y="2072212"/>
                  </a:lnTo>
                  <a:lnTo>
                    <a:pt x="2387579" y="2021706"/>
                  </a:lnTo>
                  <a:cubicBezTo>
                    <a:pt x="2377725" y="2002536"/>
                    <a:pt x="2344125" y="1937542"/>
                    <a:pt x="2309285" y="1873194"/>
                  </a:cubicBezTo>
                  <a:cubicBezTo>
                    <a:pt x="2284946" y="1828340"/>
                    <a:pt x="2264807" y="1792639"/>
                    <a:pt x="2249407" y="1766953"/>
                  </a:cubicBezTo>
                  <a:cubicBezTo>
                    <a:pt x="2227706" y="1730876"/>
                    <a:pt x="2218067" y="1719029"/>
                    <a:pt x="2211497" y="1715260"/>
                  </a:cubicBezTo>
                  <a:lnTo>
                    <a:pt x="2169982" y="1660982"/>
                  </a:lnTo>
                  <a:lnTo>
                    <a:pt x="2474758" y="1036781"/>
                  </a:lnTo>
                  <a:lnTo>
                    <a:pt x="2106064" y="701257"/>
                  </a:lnTo>
                  <a:lnTo>
                    <a:pt x="2112849" y="566208"/>
                  </a:lnTo>
                  <a:lnTo>
                    <a:pt x="2114314" y="565872"/>
                  </a:lnTo>
                  <a:lnTo>
                    <a:pt x="2138078" y="560613"/>
                  </a:lnTo>
                  <a:lnTo>
                    <a:pt x="2149950" y="558262"/>
                  </a:lnTo>
                  <a:lnTo>
                    <a:pt x="2178763" y="552785"/>
                  </a:lnTo>
                  <a:lnTo>
                    <a:pt x="2194138" y="549951"/>
                  </a:lnTo>
                  <a:lnTo>
                    <a:pt x="2242764" y="541313"/>
                  </a:lnTo>
                  <a:lnTo>
                    <a:pt x="2247309" y="540511"/>
                  </a:lnTo>
                  <a:lnTo>
                    <a:pt x="2348126" y="523395"/>
                  </a:lnTo>
                  <a:lnTo>
                    <a:pt x="2370123" y="519726"/>
                  </a:lnTo>
                  <a:lnTo>
                    <a:pt x="2448809" y="506780"/>
                  </a:lnTo>
                  <a:lnTo>
                    <a:pt x="2498293" y="498697"/>
                  </a:lnTo>
                  <a:lnTo>
                    <a:pt x="2649554" y="474351"/>
                  </a:lnTo>
                  <a:close/>
                  <a:moveTo>
                    <a:pt x="863694" y="463035"/>
                  </a:moveTo>
                  <a:lnTo>
                    <a:pt x="863667" y="463055"/>
                  </a:lnTo>
                  <a:lnTo>
                    <a:pt x="881266" y="476150"/>
                  </a:lnTo>
                  <a:lnTo>
                    <a:pt x="914684" y="501415"/>
                  </a:lnTo>
                  <a:lnTo>
                    <a:pt x="960931" y="537093"/>
                  </a:lnTo>
                  <a:lnTo>
                    <a:pt x="973489" y="546822"/>
                  </a:lnTo>
                  <a:cubicBezTo>
                    <a:pt x="1075530" y="627108"/>
                    <a:pt x="1091846" y="649025"/>
                    <a:pt x="1094484" y="654087"/>
                  </a:cubicBezTo>
                  <a:cubicBezTo>
                    <a:pt x="1094216" y="656941"/>
                    <a:pt x="1094969" y="659795"/>
                    <a:pt x="1096692" y="662163"/>
                  </a:cubicBezTo>
                  <a:cubicBezTo>
                    <a:pt x="1098039" y="664048"/>
                    <a:pt x="1101269" y="667280"/>
                    <a:pt x="1107408" y="667280"/>
                  </a:cubicBezTo>
                  <a:lnTo>
                    <a:pt x="1107447" y="667274"/>
                  </a:lnTo>
                  <a:lnTo>
                    <a:pt x="1096746" y="662164"/>
                  </a:lnTo>
                  <a:cubicBezTo>
                    <a:pt x="1095022" y="659849"/>
                    <a:pt x="1094269" y="656995"/>
                    <a:pt x="1094538" y="654087"/>
                  </a:cubicBezTo>
                  <a:cubicBezTo>
                    <a:pt x="1091900" y="649025"/>
                    <a:pt x="1075584" y="627110"/>
                    <a:pt x="973543" y="546823"/>
                  </a:cubicBezTo>
                  <a:lnTo>
                    <a:pt x="960931" y="537093"/>
                  </a:lnTo>
                  <a:lnTo>
                    <a:pt x="922570" y="507377"/>
                  </a:lnTo>
                  <a:lnTo>
                    <a:pt x="914684" y="501415"/>
                  </a:lnTo>
                  <a:lnTo>
                    <a:pt x="907331" y="495742"/>
                  </a:lnTo>
                  <a:cubicBezTo>
                    <a:pt x="887804" y="480940"/>
                    <a:pt x="872040" y="469202"/>
                    <a:pt x="863694" y="463035"/>
                  </a:cubicBezTo>
                  <a:close/>
                  <a:moveTo>
                    <a:pt x="1580412" y="456736"/>
                  </a:moveTo>
                  <a:lnTo>
                    <a:pt x="1636029" y="875669"/>
                  </a:lnTo>
                  <a:lnTo>
                    <a:pt x="1723316" y="940340"/>
                  </a:lnTo>
                  <a:lnTo>
                    <a:pt x="1723330" y="940325"/>
                  </a:lnTo>
                  <a:lnTo>
                    <a:pt x="1636136" y="875724"/>
                  </a:lnTo>
                  <a:lnTo>
                    <a:pt x="1580512" y="456736"/>
                  </a:lnTo>
                  <a:close/>
                  <a:moveTo>
                    <a:pt x="1318491" y="188090"/>
                  </a:moveTo>
                  <a:lnTo>
                    <a:pt x="1476586" y="464813"/>
                  </a:lnTo>
                  <a:lnTo>
                    <a:pt x="1476676" y="464795"/>
                  </a:lnTo>
                  <a:lnTo>
                    <a:pt x="1318552" y="188106"/>
                  </a:lnTo>
                  <a:close/>
                  <a:moveTo>
                    <a:pt x="3140853" y="147813"/>
                  </a:moveTo>
                  <a:lnTo>
                    <a:pt x="2929016" y="430296"/>
                  </a:lnTo>
                  <a:lnTo>
                    <a:pt x="2924601" y="430997"/>
                  </a:lnTo>
                  <a:cubicBezTo>
                    <a:pt x="2921747" y="431427"/>
                    <a:pt x="2812383" y="448390"/>
                    <a:pt x="2674480" y="470304"/>
                  </a:cubicBezTo>
                  <a:lnTo>
                    <a:pt x="2674588" y="470441"/>
                  </a:lnTo>
                  <a:lnTo>
                    <a:pt x="2771315" y="455099"/>
                  </a:lnTo>
                  <a:cubicBezTo>
                    <a:pt x="2860408" y="441025"/>
                    <a:pt x="2922461" y="431373"/>
                    <a:pt x="2924602" y="431050"/>
                  </a:cubicBezTo>
                  <a:lnTo>
                    <a:pt x="2929017" y="430349"/>
                  </a:lnTo>
                  <a:lnTo>
                    <a:pt x="3140853" y="147866"/>
                  </a:lnTo>
                  <a:lnTo>
                    <a:pt x="3321176" y="508404"/>
                  </a:lnTo>
                  <a:lnTo>
                    <a:pt x="3321188" y="508376"/>
                  </a:lnTo>
                  <a:close/>
                  <a:moveTo>
                    <a:pt x="1907152" y="49755"/>
                  </a:moveTo>
                  <a:cubicBezTo>
                    <a:pt x="1823795" y="98703"/>
                    <a:pt x="1570119" y="239676"/>
                    <a:pt x="1557843" y="246515"/>
                  </a:cubicBezTo>
                  <a:lnTo>
                    <a:pt x="1554037" y="248660"/>
                  </a:lnTo>
                  <a:lnTo>
                    <a:pt x="1554072" y="248669"/>
                  </a:lnTo>
                  <a:lnTo>
                    <a:pt x="1557895" y="246515"/>
                  </a:lnTo>
                  <a:cubicBezTo>
                    <a:pt x="1568591" y="240578"/>
                    <a:pt x="1764190" y="131862"/>
                    <a:pt x="1868764" y="71985"/>
                  </a:cubicBezTo>
                  <a:lnTo>
                    <a:pt x="1907141" y="49792"/>
                  </a:lnTo>
                  <a:close/>
                  <a:moveTo>
                    <a:pt x="1916252" y="45340"/>
                  </a:moveTo>
                  <a:lnTo>
                    <a:pt x="1906572" y="51972"/>
                  </a:lnTo>
                  <a:lnTo>
                    <a:pt x="1906559" y="52017"/>
                  </a:lnTo>
                  <a:lnTo>
                    <a:pt x="1916261" y="45371"/>
                  </a:lnTo>
                  <a:close/>
                  <a:moveTo>
                    <a:pt x="1943553" y="0"/>
                  </a:moveTo>
                  <a:lnTo>
                    <a:pt x="1937737" y="21216"/>
                  </a:lnTo>
                  <a:cubicBezTo>
                    <a:pt x="1938922" y="25417"/>
                    <a:pt x="1937629" y="28647"/>
                    <a:pt x="1935798" y="30963"/>
                  </a:cubicBezTo>
                  <a:cubicBezTo>
                    <a:pt x="1938114" y="57025"/>
                    <a:pt x="1987870" y="188951"/>
                    <a:pt x="2024540" y="286363"/>
                  </a:cubicBezTo>
                  <a:cubicBezTo>
                    <a:pt x="2082210" y="439342"/>
                    <a:pt x="2108272" y="511660"/>
                    <a:pt x="2114304" y="543215"/>
                  </a:cubicBezTo>
                  <a:cubicBezTo>
                    <a:pt x="2224852" y="517637"/>
                    <a:pt x="2851745" y="419957"/>
                    <a:pt x="2916793" y="409888"/>
                  </a:cubicBezTo>
                  <a:lnTo>
                    <a:pt x="3144622" y="106080"/>
                  </a:lnTo>
                  <a:lnTo>
                    <a:pt x="3345366" y="507622"/>
                  </a:lnTo>
                  <a:lnTo>
                    <a:pt x="3328889" y="546123"/>
                  </a:lnTo>
                  <a:lnTo>
                    <a:pt x="3337989" y="564323"/>
                  </a:lnTo>
                  <a:lnTo>
                    <a:pt x="3295934" y="662433"/>
                  </a:lnTo>
                  <a:lnTo>
                    <a:pt x="3871834" y="915248"/>
                  </a:lnTo>
                  <a:lnTo>
                    <a:pt x="4464157" y="1064620"/>
                  </a:lnTo>
                  <a:lnTo>
                    <a:pt x="4527912" y="1080720"/>
                  </a:lnTo>
                  <a:lnTo>
                    <a:pt x="4715786" y="1128107"/>
                  </a:lnTo>
                  <a:lnTo>
                    <a:pt x="5023147" y="1354966"/>
                  </a:lnTo>
                  <a:lnTo>
                    <a:pt x="5035586" y="1356851"/>
                  </a:lnTo>
                  <a:lnTo>
                    <a:pt x="5365295" y="1407036"/>
                  </a:lnTo>
                  <a:lnTo>
                    <a:pt x="5407297" y="1632550"/>
                  </a:lnTo>
                  <a:lnTo>
                    <a:pt x="5448166" y="1851709"/>
                  </a:lnTo>
                  <a:lnTo>
                    <a:pt x="5445636" y="1855587"/>
                  </a:lnTo>
                  <a:cubicBezTo>
                    <a:pt x="5445474" y="1855802"/>
                    <a:pt x="5441275" y="1861725"/>
                    <a:pt x="5434113" y="1871794"/>
                  </a:cubicBezTo>
                  <a:lnTo>
                    <a:pt x="5440951" y="1908465"/>
                  </a:lnTo>
                  <a:lnTo>
                    <a:pt x="5438259" y="1912234"/>
                  </a:lnTo>
                  <a:cubicBezTo>
                    <a:pt x="5437721" y="1912988"/>
                    <a:pt x="5401589" y="1963874"/>
                    <a:pt x="5353125" y="2031291"/>
                  </a:cubicBezTo>
                  <a:cubicBezTo>
                    <a:pt x="5328948" y="2064946"/>
                    <a:pt x="5301648" y="2102692"/>
                    <a:pt x="5274185" y="2140440"/>
                  </a:cubicBezTo>
                  <a:cubicBezTo>
                    <a:pt x="5242954" y="2183356"/>
                    <a:pt x="5217161" y="2218411"/>
                    <a:pt x="5195783" y="2247112"/>
                  </a:cubicBezTo>
                  <a:cubicBezTo>
                    <a:pt x="5102787" y="2372039"/>
                    <a:pt x="5093741" y="2376184"/>
                    <a:pt x="5088519" y="2377961"/>
                  </a:cubicBezTo>
                  <a:cubicBezTo>
                    <a:pt x="5073388" y="2385069"/>
                    <a:pt x="4979315" y="2485603"/>
                    <a:pt x="4897360" y="2577682"/>
                  </a:cubicBezTo>
                  <a:lnTo>
                    <a:pt x="4784603" y="3303654"/>
                  </a:lnTo>
                  <a:lnTo>
                    <a:pt x="4780349" y="3331116"/>
                  </a:lnTo>
                  <a:lnTo>
                    <a:pt x="4779433" y="3332787"/>
                  </a:lnTo>
                  <a:lnTo>
                    <a:pt x="4439656" y="3960649"/>
                  </a:lnTo>
                  <a:lnTo>
                    <a:pt x="4046353" y="4011642"/>
                  </a:lnTo>
                  <a:lnTo>
                    <a:pt x="4039999" y="4012450"/>
                  </a:lnTo>
                  <a:lnTo>
                    <a:pt x="3598880" y="4214916"/>
                  </a:lnTo>
                  <a:lnTo>
                    <a:pt x="3594303" y="4229348"/>
                  </a:lnTo>
                  <a:lnTo>
                    <a:pt x="3596187" y="4230156"/>
                  </a:lnTo>
                  <a:lnTo>
                    <a:pt x="3549879" y="4369082"/>
                  </a:lnTo>
                  <a:lnTo>
                    <a:pt x="3519831" y="4609188"/>
                  </a:lnTo>
                  <a:lnTo>
                    <a:pt x="3519455" y="4609619"/>
                  </a:lnTo>
                  <a:lnTo>
                    <a:pt x="3512401" y="4665889"/>
                  </a:lnTo>
                  <a:lnTo>
                    <a:pt x="3361897" y="4845041"/>
                  </a:lnTo>
                  <a:lnTo>
                    <a:pt x="3356405" y="4851556"/>
                  </a:lnTo>
                  <a:lnTo>
                    <a:pt x="3026427" y="5254874"/>
                  </a:lnTo>
                  <a:lnTo>
                    <a:pt x="3026104" y="5255198"/>
                  </a:lnTo>
                  <a:lnTo>
                    <a:pt x="2803928" y="5485557"/>
                  </a:lnTo>
                  <a:lnTo>
                    <a:pt x="2813352" y="5426809"/>
                  </a:lnTo>
                  <a:lnTo>
                    <a:pt x="2811359" y="5428856"/>
                  </a:lnTo>
                  <a:lnTo>
                    <a:pt x="2836129" y="5273829"/>
                  </a:lnTo>
                  <a:cubicBezTo>
                    <a:pt x="2644270" y="5148525"/>
                    <a:pt x="2288231" y="4916820"/>
                    <a:pt x="2265776" y="4905619"/>
                  </a:cubicBezTo>
                  <a:cubicBezTo>
                    <a:pt x="2261900" y="4903680"/>
                    <a:pt x="2259206" y="4899911"/>
                    <a:pt x="2258722" y="4895496"/>
                  </a:cubicBezTo>
                  <a:cubicBezTo>
                    <a:pt x="2258130" y="4890541"/>
                    <a:pt x="2257483" y="4884457"/>
                    <a:pt x="2284408" y="4855488"/>
                  </a:cubicBezTo>
                  <a:cubicBezTo>
                    <a:pt x="2278807" y="4852041"/>
                    <a:pt x="2274984" y="4849780"/>
                    <a:pt x="2273207" y="4848918"/>
                  </a:cubicBezTo>
                  <a:cubicBezTo>
                    <a:pt x="2269277" y="4846979"/>
                    <a:pt x="2266637" y="4843210"/>
                    <a:pt x="2266153" y="4838794"/>
                  </a:cubicBezTo>
                  <a:cubicBezTo>
                    <a:pt x="2264914" y="4828186"/>
                    <a:pt x="2263030" y="4812140"/>
                    <a:pt x="2540075" y="4571980"/>
                  </a:cubicBezTo>
                  <a:cubicBezTo>
                    <a:pt x="2561130" y="4553780"/>
                    <a:pt x="2582184" y="4535632"/>
                    <a:pt x="2602754" y="4517971"/>
                  </a:cubicBezTo>
                  <a:cubicBezTo>
                    <a:pt x="2662148" y="4466977"/>
                    <a:pt x="2717611" y="4420076"/>
                    <a:pt x="2756705" y="4387175"/>
                  </a:cubicBezTo>
                  <a:lnTo>
                    <a:pt x="2690741" y="4352013"/>
                  </a:lnTo>
                  <a:lnTo>
                    <a:pt x="2701726" y="4297196"/>
                  </a:lnTo>
                  <a:lnTo>
                    <a:pt x="2698172" y="4295311"/>
                  </a:lnTo>
                  <a:lnTo>
                    <a:pt x="2737104" y="4100652"/>
                  </a:lnTo>
                  <a:lnTo>
                    <a:pt x="2638347" y="4100652"/>
                  </a:lnTo>
                  <a:lnTo>
                    <a:pt x="2498290" y="3872123"/>
                  </a:lnTo>
                  <a:lnTo>
                    <a:pt x="2252260" y="3812460"/>
                  </a:lnTo>
                  <a:lnTo>
                    <a:pt x="2267069" y="3241784"/>
                  </a:lnTo>
                  <a:lnTo>
                    <a:pt x="2182689" y="3051917"/>
                  </a:lnTo>
                  <a:lnTo>
                    <a:pt x="1932029" y="3022409"/>
                  </a:lnTo>
                  <a:lnTo>
                    <a:pt x="1930306" y="3014816"/>
                  </a:lnTo>
                  <a:cubicBezTo>
                    <a:pt x="1930144" y="3014116"/>
                    <a:pt x="1913290" y="2939914"/>
                    <a:pt x="1893582" y="2863774"/>
                  </a:cubicBezTo>
                  <a:cubicBezTo>
                    <a:pt x="1859927" y="2733624"/>
                    <a:pt x="1846250" y="2706162"/>
                    <a:pt x="1841942" y="2700400"/>
                  </a:cubicBezTo>
                  <a:cubicBezTo>
                    <a:pt x="1823257" y="2696362"/>
                    <a:pt x="1752609" y="2669169"/>
                    <a:pt x="1565166" y="2595560"/>
                  </a:cubicBezTo>
                  <a:cubicBezTo>
                    <a:pt x="1428339" y="2541765"/>
                    <a:pt x="1240949" y="2468156"/>
                    <a:pt x="1222695" y="2466433"/>
                  </a:cubicBezTo>
                  <a:cubicBezTo>
                    <a:pt x="1219787" y="2466433"/>
                    <a:pt x="1215534" y="2465464"/>
                    <a:pt x="1211656" y="2461425"/>
                  </a:cubicBezTo>
                  <a:cubicBezTo>
                    <a:pt x="1206110" y="2455663"/>
                    <a:pt x="1193079" y="2442040"/>
                    <a:pt x="1193618" y="2269028"/>
                  </a:cubicBezTo>
                  <a:cubicBezTo>
                    <a:pt x="1193780" y="2209903"/>
                    <a:pt x="1195503" y="2151856"/>
                    <a:pt x="1196526" y="2122671"/>
                  </a:cubicBezTo>
                  <a:lnTo>
                    <a:pt x="755406" y="2364554"/>
                  </a:lnTo>
                  <a:lnTo>
                    <a:pt x="469692" y="2295037"/>
                  </a:lnTo>
                  <a:lnTo>
                    <a:pt x="481699" y="2239466"/>
                  </a:lnTo>
                  <a:lnTo>
                    <a:pt x="477068" y="2238334"/>
                  </a:lnTo>
                  <a:lnTo>
                    <a:pt x="519284" y="2042976"/>
                  </a:lnTo>
                  <a:lnTo>
                    <a:pt x="311649" y="2176948"/>
                  </a:lnTo>
                  <a:lnTo>
                    <a:pt x="305457" y="2169087"/>
                  </a:lnTo>
                  <a:cubicBezTo>
                    <a:pt x="304810" y="2168279"/>
                    <a:pt x="238632" y="2084224"/>
                    <a:pt x="169060" y="1999413"/>
                  </a:cubicBezTo>
                  <a:cubicBezTo>
                    <a:pt x="41226" y="1843632"/>
                    <a:pt x="15487" y="1823493"/>
                    <a:pt x="10533" y="1821125"/>
                  </a:cubicBezTo>
                  <a:cubicBezTo>
                    <a:pt x="6225" y="1819886"/>
                    <a:pt x="2833" y="1816708"/>
                    <a:pt x="1217" y="1812401"/>
                  </a:cubicBezTo>
                  <a:cubicBezTo>
                    <a:pt x="-614" y="1807447"/>
                    <a:pt x="-3091" y="1800500"/>
                    <a:pt x="16349" y="1763776"/>
                  </a:cubicBezTo>
                  <a:cubicBezTo>
                    <a:pt x="12795" y="1762269"/>
                    <a:pt x="9995" y="1759469"/>
                    <a:pt x="8594" y="1755699"/>
                  </a:cubicBezTo>
                  <a:cubicBezTo>
                    <a:pt x="5418" y="1747029"/>
                    <a:pt x="87" y="1732545"/>
                    <a:pt x="113166" y="1563786"/>
                  </a:cubicBezTo>
                  <a:cubicBezTo>
                    <a:pt x="167606" y="1482531"/>
                    <a:pt x="224092" y="1403806"/>
                    <a:pt x="224631" y="1402998"/>
                  </a:cubicBezTo>
                  <a:lnTo>
                    <a:pt x="227000" y="1399767"/>
                  </a:lnTo>
                  <a:lnTo>
                    <a:pt x="556008" y="1315765"/>
                  </a:lnTo>
                  <a:lnTo>
                    <a:pt x="522624" y="735235"/>
                  </a:lnTo>
                  <a:lnTo>
                    <a:pt x="532855" y="727804"/>
                  </a:lnTo>
                  <a:lnTo>
                    <a:pt x="530001" y="678533"/>
                  </a:lnTo>
                  <a:lnTo>
                    <a:pt x="863802" y="435789"/>
                  </a:lnTo>
                  <a:lnTo>
                    <a:pt x="870264" y="440527"/>
                  </a:lnTo>
                  <a:cubicBezTo>
                    <a:pt x="870909" y="440959"/>
                    <a:pt x="933373" y="486997"/>
                    <a:pt x="994220" y="535084"/>
                  </a:cubicBezTo>
                  <a:cubicBezTo>
                    <a:pt x="1030028" y="563461"/>
                    <a:pt x="1058298" y="586992"/>
                    <a:pt x="1078277" y="605086"/>
                  </a:cubicBezTo>
                  <a:cubicBezTo>
                    <a:pt x="1099007" y="623933"/>
                    <a:pt x="1109454" y="635510"/>
                    <a:pt x="1113924" y="643748"/>
                  </a:cubicBezTo>
                  <a:cubicBezTo>
                    <a:pt x="1151617" y="631634"/>
                    <a:pt x="1308313" y="552154"/>
                    <a:pt x="1426185" y="490390"/>
                  </a:cubicBezTo>
                  <a:lnTo>
                    <a:pt x="1266258" y="210492"/>
                  </a:lnTo>
                  <a:lnTo>
                    <a:pt x="1312890" y="222499"/>
                  </a:lnTo>
                  <a:lnTo>
                    <a:pt x="1273636" y="153789"/>
                  </a:lnTo>
                  <a:lnTo>
                    <a:pt x="1551058" y="225137"/>
                  </a:lnTo>
                  <a:cubicBezTo>
                    <a:pt x="1587997" y="204622"/>
                    <a:pt x="1878827" y="42809"/>
                    <a:pt x="1916790" y="18309"/>
                  </a:cubicBezTo>
                  <a:cubicBezTo>
                    <a:pt x="1918298" y="16264"/>
                    <a:pt x="1920398" y="14754"/>
                    <a:pt x="1922821" y="13947"/>
                  </a:cubicBezTo>
                  <a:cubicBezTo>
                    <a:pt x="1923036" y="13894"/>
                    <a:pt x="1923306" y="13785"/>
                    <a:pt x="1923575" y="13731"/>
                  </a:cubicBezTo>
                  <a:close/>
                </a:path>
              </a:pathLst>
            </a:custGeom>
            <a:solidFill>
              <a:srgbClr val="660099"/>
            </a:solidFill>
            <a:ln w="5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53" name="Gráfico 6">
              <a:extLst>
                <a:ext uri="{FF2B5EF4-FFF2-40B4-BE49-F238E27FC236}">
                  <a16:creationId xmlns:a16="http://schemas.microsoft.com/office/drawing/2014/main" id="{867B9326-B1DD-4524-9EE1-9ED32A986CCD}"/>
                </a:ext>
              </a:extLst>
            </p:cNvPr>
            <p:cNvGrpSpPr/>
            <p:nvPr/>
          </p:nvGrpSpPr>
          <p:grpSpPr>
            <a:xfrm>
              <a:off x="4205251" y="1120897"/>
              <a:ext cx="5394878" cy="5317875"/>
              <a:chOff x="5516028" y="1239368"/>
              <a:chExt cx="5300574" cy="5224918"/>
            </a:xfrm>
            <a:solidFill>
              <a:srgbClr val="99C2EB"/>
            </a:solidFill>
          </p:grpSpPr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B9A90FE1-A812-4023-AF61-9C033FC1F300}"/>
                  </a:ext>
                </a:extLst>
              </p:cNvPr>
              <p:cNvSpPr/>
              <p:nvPr/>
            </p:nvSpPr>
            <p:spPr>
              <a:xfrm>
                <a:off x="9935184" y="2928030"/>
                <a:ext cx="881418" cy="247072"/>
              </a:xfrm>
              <a:custGeom>
                <a:avLst/>
                <a:gdLst>
                  <a:gd name="connsiteX0" fmla="*/ 868139 w 881418"/>
                  <a:gd name="connsiteY0" fmla="*/ 9999 h 247072"/>
                  <a:gd name="connsiteX1" fmla="*/ 566521 w 881418"/>
                  <a:gd name="connsiteY1" fmla="*/ 127716 h 247072"/>
                  <a:gd name="connsiteX2" fmla="*/ 555569 w 881418"/>
                  <a:gd name="connsiteY2" fmla="*/ 0 h 247072"/>
                  <a:gd name="connsiteX3" fmla="*/ 447640 w 881418"/>
                  <a:gd name="connsiteY3" fmla="*/ 27035 h 247072"/>
                  <a:gd name="connsiteX4" fmla="*/ 313417 w 881418"/>
                  <a:gd name="connsiteY4" fmla="*/ 54229 h 247072"/>
                  <a:gd name="connsiteX5" fmla="*/ 84967 w 881418"/>
                  <a:gd name="connsiteY5" fmla="*/ 5820 h 247072"/>
                  <a:gd name="connsiteX6" fmla="*/ 0 w 881418"/>
                  <a:gd name="connsiteY6" fmla="*/ 166337 h 247072"/>
                  <a:gd name="connsiteX7" fmla="*/ 53382 w 881418"/>
                  <a:gd name="connsiteY7" fmla="*/ 135863 h 247072"/>
                  <a:gd name="connsiteX8" fmla="*/ 85655 w 881418"/>
                  <a:gd name="connsiteY8" fmla="*/ 247072 h 247072"/>
                  <a:gd name="connsiteX9" fmla="*/ 276276 w 881418"/>
                  <a:gd name="connsiteY9" fmla="*/ 130573 h 247072"/>
                  <a:gd name="connsiteX10" fmla="*/ 306962 w 881418"/>
                  <a:gd name="connsiteY10" fmla="*/ 170252 h 247072"/>
                  <a:gd name="connsiteX11" fmla="*/ 807773 w 881418"/>
                  <a:gd name="connsiteY11" fmla="*/ 184167 h 247072"/>
                  <a:gd name="connsiteX12" fmla="*/ 881419 w 881418"/>
                  <a:gd name="connsiteY12" fmla="*/ 81105 h 247072"/>
                  <a:gd name="connsiteX13" fmla="*/ 868139 w 881418"/>
                  <a:gd name="connsiteY13" fmla="*/ 9999 h 24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1418" h="247072">
                    <a:moveTo>
                      <a:pt x="868139" y="9999"/>
                    </a:moveTo>
                    <a:lnTo>
                      <a:pt x="566521" y="127716"/>
                    </a:lnTo>
                    <a:lnTo>
                      <a:pt x="555569" y="0"/>
                    </a:lnTo>
                    <a:cubicBezTo>
                      <a:pt x="534935" y="5291"/>
                      <a:pt x="491447" y="16295"/>
                      <a:pt x="447640" y="27035"/>
                    </a:cubicBezTo>
                    <a:cubicBezTo>
                      <a:pt x="323152" y="57456"/>
                      <a:pt x="317967" y="55763"/>
                      <a:pt x="313417" y="54229"/>
                    </a:cubicBezTo>
                    <a:cubicBezTo>
                      <a:pt x="305005" y="51584"/>
                      <a:pt x="175120" y="24443"/>
                      <a:pt x="84967" y="5820"/>
                    </a:cubicBezTo>
                    <a:lnTo>
                      <a:pt x="0" y="166337"/>
                    </a:lnTo>
                    <a:lnTo>
                      <a:pt x="53382" y="135863"/>
                    </a:lnTo>
                    <a:lnTo>
                      <a:pt x="85655" y="247072"/>
                    </a:lnTo>
                    <a:lnTo>
                      <a:pt x="276276" y="130573"/>
                    </a:lnTo>
                    <a:lnTo>
                      <a:pt x="306962" y="170252"/>
                    </a:lnTo>
                    <a:lnTo>
                      <a:pt x="807773" y="184167"/>
                    </a:lnTo>
                    <a:cubicBezTo>
                      <a:pt x="833856" y="147873"/>
                      <a:pt x="858933" y="112743"/>
                      <a:pt x="881419" y="81105"/>
                    </a:cubicBezTo>
                    <a:lnTo>
                      <a:pt x="868139" y="999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589E542D-83C5-46E7-A4AC-3AD6CB5E035A}"/>
                  </a:ext>
                </a:extLst>
              </p:cNvPr>
              <p:cNvSpPr/>
              <p:nvPr/>
            </p:nvSpPr>
            <p:spPr>
              <a:xfrm>
                <a:off x="10310554" y="2551655"/>
                <a:ext cx="466474" cy="288339"/>
              </a:xfrm>
              <a:custGeom>
                <a:avLst/>
                <a:gdLst>
                  <a:gd name="connsiteX0" fmla="*/ 0 w 466474"/>
                  <a:gd name="connsiteY0" fmla="*/ 214165 h 288339"/>
                  <a:gd name="connsiteX1" fmla="*/ 177183 w 466474"/>
                  <a:gd name="connsiteY1" fmla="*/ 179405 h 288339"/>
                  <a:gd name="connsiteX2" fmla="*/ 149619 w 466474"/>
                  <a:gd name="connsiteY2" fmla="*/ 262098 h 288339"/>
                  <a:gd name="connsiteX3" fmla="*/ 234110 w 466474"/>
                  <a:gd name="connsiteY3" fmla="*/ 288339 h 288339"/>
                  <a:gd name="connsiteX4" fmla="*/ 262257 w 466474"/>
                  <a:gd name="connsiteY4" fmla="*/ 221519 h 288339"/>
                  <a:gd name="connsiteX5" fmla="*/ 466475 w 466474"/>
                  <a:gd name="connsiteY5" fmla="*/ 245326 h 288339"/>
                  <a:gd name="connsiteX6" fmla="*/ 429070 w 466474"/>
                  <a:gd name="connsiteY6" fmla="*/ 44706 h 288339"/>
                  <a:gd name="connsiteX7" fmla="*/ 135440 w 466474"/>
                  <a:gd name="connsiteY7" fmla="*/ 0 h 288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474" h="288339">
                    <a:moveTo>
                      <a:pt x="0" y="214165"/>
                    </a:moveTo>
                    <a:lnTo>
                      <a:pt x="177183" y="179405"/>
                    </a:lnTo>
                    <a:lnTo>
                      <a:pt x="149619" y="262098"/>
                    </a:lnTo>
                    <a:lnTo>
                      <a:pt x="234110" y="288339"/>
                    </a:lnTo>
                    <a:lnTo>
                      <a:pt x="262257" y="221519"/>
                    </a:lnTo>
                    <a:lnTo>
                      <a:pt x="466475" y="245326"/>
                    </a:lnTo>
                    <a:lnTo>
                      <a:pt x="429070" y="44706"/>
                    </a:lnTo>
                    <a:lnTo>
                      <a:pt x="1354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id="{11E86CB0-9002-40A7-AE66-312AC213F8F5}"/>
                  </a:ext>
                </a:extLst>
              </p:cNvPr>
              <p:cNvSpPr/>
              <p:nvPr/>
            </p:nvSpPr>
            <p:spPr>
              <a:xfrm>
                <a:off x="10259235" y="3120345"/>
                <a:ext cx="468485" cy="199033"/>
              </a:xfrm>
              <a:custGeom>
                <a:avLst/>
                <a:gdLst>
                  <a:gd name="connsiteX0" fmla="*/ 0 w 468485"/>
                  <a:gd name="connsiteY0" fmla="*/ 0 h 199033"/>
                  <a:gd name="connsiteX1" fmla="*/ 62059 w 468485"/>
                  <a:gd name="connsiteY1" fmla="*/ 80259 h 199033"/>
                  <a:gd name="connsiteX2" fmla="*/ 65815 w 468485"/>
                  <a:gd name="connsiteY2" fmla="*/ 72323 h 199033"/>
                  <a:gd name="connsiteX3" fmla="*/ 332886 w 468485"/>
                  <a:gd name="connsiteY3" fmla="*/ 199033 h 199033"/>
                  <a:gd name="connsiteX4" fmla="*/ 468485 w 468485"/>
                  <a:gd name="connsiteY4" fmla="*/ 13015 h 199033"/>
                  <a:gd name="connsiteX5" fmla="*/ 0 w 468485"/>
                  <a:gd name="connsiteY5" fmla="*/ 0 h 19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8485" h="199033">
                    <a:moveTo>
                      <a:pt x="0" y="0"/>
                    </a:moveTo>
                    <a:lnTo>
                      <a:pt x="62059" y="80259"/>
                    </a:lnTo>
                    <a:lnTo>
                      <a:pt x="65815" y="72323"/>
                    </a:lnTo>
                    <a:lnTo>
                      <a:pt x="332886" y="199033"/>
                    </a:lnTo>
                    <a:cubicBezTo>
                      <a:pt x="374153" y="143376"/>
                      <a:pt x="422351" y="77137"/>
                      <a:pt x="468485" y="130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17ECEA0B-7756-4F11-A847-4B9303DCCE03}"/>
                  </a:ext>
                </a:extLst>
              </p:cNvPr>
              <p:cNvSpPr/>
              <p:nvPr/>
            </p:nvSpPr>
            <p:spPr>
              <a:xfrm>
                <a:off x="10338595" y="3223036"/>
                <a:ext cx="240353" cy="273737"/>
              </a:xfrm>
              <a:custGeom>
                <a:avLst/>
                <a:gdLst>
                  <a:gd name="connsiteX0" fmla="*/ 0 w 240353"/>
                  <a:gd name="connsiteY0" fmla="*/ 0 h 273737"/>
                  <a:gd name="connsiteX1" fmla="*/ 89570 w 240353"/>
                  <a:gd name="connsiteY1" fmla="*/ 115812 h 273737"/>
                  <a:gd name="connsiteX2" fmla="*/ 99252 w 240353"/>
                  <a:gd name="connsiteY2" fmla="*/ 273737 h 273737"/>
                  <a:gd name="connsiteX3" fmla="*/ 146603 w 240353"/>
                  <a:gd name="connsiteY3" fmla="*/ 232259 h 273737"/>
                  <a:gd name="connsiteX4" fmla="*/ 240353 w 240353"/>
                  <a:gd name="connsiteY4" fmla="*/ 113960 h 273737"/>
                  <a:gd name="connsiteX5" fmla="*/ 0 w 240353"/>
                  <a:gd name="connsiteY5" fmla="*/ 0 h 27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353" h="273737">
                    <a:moveTo>
                      <a:pt x="0" y="0"/>
                    </a:moveTo>
                    <a:lnTo>
                      <a:pt x="89570" y="115812"/>
                    </a:lnTo>
                    <a:lnTo>
                      <a:pt x="99252" y="273737"/>
                    </a:lnTo>
                    <a:cubicBezTo>
                      <a:pt x="134117" y="238555"/>
                      <a:pt x="142530" y="233793"/>
                      <a:pt x="146603" y="232259"/>
                    </a:cubicBezTo>
                    <a:cubicBezTo>
                      <a:pt x="155756" y="225381"/>
                      <a:pt x="192314" y="178400"/>
                      <a:pt x="240353" y="11396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BAD40924-0673-4AF1-A7FF-27CCF3AB12D4}"/>
                  </a:ext>
                </a:extLst>
              </p:cNvPr>
              <p:cNvSpPr/>
              <p:nvPr/>
            </p:nvSpPr>
            <p:spPr>
              <a:xfrm>
                <a:off x="9938411" y="2279875"/>
                <a:ext cx="860838" cy="745290"/>
              </a:xfrm>
              <a:custGeom>
                <a:avLst/>
                <a:gdLst>
                  <a:gd name="connsiteX0" fmla="*/ 100363 w 860838"/>
                  <a:gd name="connsiteY0" fmla="*/ 635775 h 745290"/>
                  <a:gd name="connsiteX1" fmla="*/ 315586 w 860838"/>
                  <a:gd name="connsiteY1" fmla="*/ 681539 h 745290"/>
                  <a:gd name="connsiteX2" fmla="*/ 346166 w 860838"/>
                  <a:gd name="connsiteY2" fmla="*/ 676036 h 745290"/>
                  <a:gd name="connsiteX3" fmla="*/ 559272 w 860838"/>
                  <a:gd name="connsiteY3" fmla="*/ 624135 h 745290"/>
                  <a:gd name="connsiteX4" fmla="*/ 571652 w 860838"/>
                  <a:gd name="connsiteY4" fmla="*/ 620961 h 745290"/>
                  <a:gd name="connsiteX5" fmla="*/ 582287 w 860838"/>
                  <a:gd name="connsiteY5" fmla="*/ 745291 h 745290"/>
                  <a:gd name="connsiteX6" fmla="*/ 860838 w 860838"/>
                  <a:gd name="connsiteY6" fmla="*/ 636621 h 745290"/>
                  <a:gd name="connsiteX7" fmla="*/ 842691 w 860838"/>
                  <a:gd name="connsiteY7" fmla="*/ 539380 h 745290"/>
                  <a:gd name="connsiteX8" fmla="*/ 647943 w 860838"/>
                  <a:gd name="connsiteY8" fmla="*/ 516683 h 745290"/>
                  <a:gd name="connsiteX9" fmla="*/ 618475 w 860838"/>
                  <a:gd name="connsiteY9" fmla="*/ 586625 h 745290"/>
                  <a:gd name="connsiteX10" fmla="*/ 494198 w 860838"/>
                  <a:gd name="connsiteY10" fmla="*/ 548056 h 745290"/>
                  <a:gd name="connsiteX11" fmla="*/ 517000 w 860838"/>
                  <a:gd name="connsiteY11" fmla="*/ 479595 h 745290"/>
                  <a:gd name="connsiteX12" fmla="*/ 359604 w 860838"/>
                  <a:gd name="connsiteY12" fmla="*/ 510493 h 745290"/>
                  <a:gd name="connsiteX13" fmla="*/ 345901 w 860838"/>
                  <a:gd name="connsiteY13" fmla="*/ 675137 h 745290"/>
                  <a:gd name="connsiteX14" fmla="*/ 324368 w 860838"/>
                  <a:gd name="connsiteY14" fmla="*/ 673338 h 745290"/>
                  <a:gd name="connsiteX15" fmla="*/ 339447 w 860838"/>
                  <a:gd name="connsiteY15" fmla="*/ 492399 h 745290"/>
                  <a:gd name="connsiteX16" fmla="*/ 342886 w 860838"/>
                  <a:gd name="connsiteY16" fmla="*/ 491711 h 745290"/>
                  <a:gd name="connsiteX17" fmla="*/ 484145 w 860838"/>
                  <a:gd name="connsiteY17" fmla="*/ 268288 h 745290"/>
                  <a:gd name="connsiteX18" fmla="*/ 474834 w 860838"/>
                  <a:gd name="connsiteY18" fmla="*/ 266859 h 745290"/>
                  <a:gd name="connsiteX19" fmla="*/ 472665 w 860838"/>
                  <a:gd name="connsiteY19" fmla="*/ 265272 h 745290"/>
                  <a:gd name="connsiteX20" fmla="*/ 171945 w 860838"/>
                  <a:gd name="connsiteY20" fmla="*/ 43330 h 745290"/>
                  <a:gd name="connsiteX21" fmla="*/ 0 w 860838"/>
                  <a:gd name="connsiteY21" fmla="*/ 0 h 745290"/>
                  <a:gd name="connsiteX22" fmla="*/ 100363 w 860838"/>
                  <a:gd name="connsiteY22" fmla="*/ 635775 h 74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60838" h="745290">
                    <a:moveTo>
                      <a:pt x="100363" y="635775"/>
                    </a:moveTo>
                    <a:cubicBezTo>
                      <a:pt x="157714" y="647679"/>
                      <a:pt x="297810" y="676777"/>
                      <a:pt x="315586" y="681539"/>
                    </a:cubicBezTo>
                    <a:cubicBezTo>
                      <a:pt x="319660" y="681433"/>
                      <a:pt x="330611" y="679370"/>
                      <a:pt x="346166" y="676036"/>
                    </a:cubicBezTo>
                    <a:cubicBezTo>
                      <a:pt x="396268" y="665297"/>
                      <a:pt x="493827" y="641013"/>
                      <a:pt x="559272" y="624135"/>
                    </a:cubicBezTo>
                    <a:lnTo>
                      <a:pt x="571652" y="620961"/>
                    </a:lnTo>
                    <a:lnTo>
                      <a:pt x="582287" y="745291"/>
                    </a:lnTo>
                    <a:lnTo>
                      <a:pt x="860838" y="636621"/>
                    </a:lnTo>
                    <a:lnTo>
                      <a:pt x="842691" y="539380"/>
                    </a:lnTo>
                    <a:lnTo>
                      <a:pt x="647943" y="516683"/>
                    </a:lnTo>
                    <a:lnTo>
                      <a:pt x="618475" y="586625"/>
                    </a:lnTo>
                    <a:lnTo>
                      <a:pt x="494198" y="548056"/>
                    </a:lnTo>
                    <a:lnTo>
                      <a:pt x="517000" y="479595"/>
                    </a:lnTo>
                    <a:lnTo>
                      <a:pt x="359604" y="510493"/>
                    </a:lnTo>
                    <a:lnTo>
                      <a:pt x="345901" y="675137"/>
                    </a:lnTo>
                    <a:lnTo>
                      <a:pt x="324368" y="673338"/>
                    </a:lnTo>
                    <a:lnTo>
                      <a:pt x="339447" y="492399"/>
                    </a:lnTo>
                    <a:lnTo>
                      <a:pt x="342886" y="491711"/>
                    </a:lnTo>
                    <a:lnTo>
                      <a:pt x="484145" y="268288"/>
                    </a:lnTo>
                    <a:lnTo>
                      <a:pt x="474834" y="266859"/>
                    </a:lnTo>
                    <a:lnTo>
                      <a:pt x="472665" y="265272"/>
                    </a:lnTo>
                    <a:lnTo>
                      <a:pt x="171945" y="43330"/>
                    </a:lnTo>
                    <a:lnTo>
                      <a:pt x="0" y="0"/>
                    </a:lnTo>
                    <a:lnTo>
                      <a:pt x="100363" y="63577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8A52D2A0-5E72-4C05-9EDD-287222606525}"/>
                  </a:ext>
                </a:extLst>
              </p:cNvPr>
              <p:cNvSpPr/>
              <p:nvPr/>
            </p:nvSpPr>
            <p:spPr>
              <a:xfrm>
                <a:off x="9251476" y="3087067"/>
                <a:ext cx="1166054" cy="1287421"/>
              </a:xfrm>
              <a:custGeom>
                <a:avLst/>
                <a:gdLst>
                  <a:gd name="connsiteX0" fmla="*/ 1166054 w 1166054"/>
                  <a:gd name="connsiteY0" fmla="*/ 430657 h 1287421"/>
                  <a:gd name="connsiteX1" fmla="*/ 1155579 w 1166054"/>
                  <a:gd name="connsiteY1" fmla="*/ 259770 h 1287421"/>
                  <a:gd name="connsiteX2" fmla="*/ 980777 w 1166054"/>
                  <a:gd name="connsiteY2" fmla="*/ 33701 h 1287421"/>
                  <a:gd name="connsiteX3" fmla="*/ 954747 w 1166054"/>
                  <a:gd name="connsiteY3" fmla="*/ 0 h 1287421"/>
                  <a:gd name="connsiteX4" fmla="*/ 756560 w 1166054"/>
                  <a:gd name="connsiteY4" fmla="*/ 121102 h 1287421"/>
                  <a:gd name="connsiteX5" fmla="*/ 724022 w 1166054"/>
                  <a:gd name="connsiteY5" fmla="*/ 9100 h 1287421"/>
                  <a:gd name="connsiteX6" fmla="*/ 582498 w 1166054"/>
                  <a:gd name="connsiteY6" fmla="*/ 89994 h 1287421"/>
                  <a:gd name="connsiteX7" fmla="*/ 375687 w 1166054"/>
                  <a:gd name="connsiteY7" fmla="*/ 100681 h 1287421"/>
                  <a:gd name="connsiteX8" fmla="*/ 193161 w 1166054"/>
                  <a:gd name="connsiteY8" fmla="*/ 308761 h 1287421"/>
                  <a:gd name="connsiteX9" fmla="*/ 31267 w 1166054"/>
                  <a:gd name="connsiteY9" fmla="*/ 226069 h 1287421"/>
                  <a:gd name="connsiteX10" fmla="*/ 0 w 1166054"/>
                  <a:gd name="connsiteY10" fmla="*/ 799625 h 1287421"/>
                  <a:gd name="connsiteX11" fmla="*/ 53700 w 1166054"/>
                  <a:gd name="connsiteY11" fmla="*/ 872266 h 1287421"/>
                  <a:gd name="connsiteX12" fmla="*/ 320189 w 1166054"/>
                  <a:gd name="connsiteY12" fmla="*/ 751481 h 1287421"/>
                  <a:gd name="connsiteX13" fmla="*/ 883694 w 1166054"/>
                  <a:gd name="connsiteY13" fmla="*/ 1005590 h 1287421"/>
                  <a:gd name="connsiteX14" fmla="*/ 825920 w 1166054"/>
                  <a:gd name="connsiteY14" fmla="*/ 1233140 h 1287421"/>
                  <a:gd name="connsiteX15" fmla="*/ 922897 w 1166054"/>
                  <a:gd name="connsiteY15" fmla="*/ 1287421 h 1287421"/>
                  <a:gd name="connsiteX16" fmla="*/ 1033524 w 1166054"/>
                  <a:gd name="connsiteY16" fmla="*/ 574985 h 1287421"/>
                  <a:gd name="connsiteX17" fmla="*/ 1035641 w 1166054"/>
                  <a:gd name="connsiteY17" fmla="*/ 572605 h 1287421"/>
                  <a:gd name="connsiteX18" fmla="*/ 1124893 w 1166054"/>
                  <a:gd name="connsiteY18" fmla="*/ 474358 h 1287421"/>
                  <a:gd name="connsiteX19" fmla="*/ 1166054 w 1166054"/>
                  <a:gd name="connsiteY19" fmla="*/ 430657 h 128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6054" h="1287421">
                    <a:moveTo>
                      <a:pt x="1166054" y="430657"/>
                    </a:moveTo>
                    <a:lnTo>
                      <a:pt x="1155579" y="259770"/>
                    </a:lnTo>
                    <a:lnTo>
                      <a:pt x="980777" y="33701"/>
                    </a:lnTo>
                    <a:lnTo>
                      <a:pt x="954747" y="0"/>
                    </a:lnTo>
                    <a:lnTo>
                      <a:pt x="756560" y="121102"/>
                    </a:lnTo>
                    <a:lnTo>
                      <a:pt x="724022" y="9100"/>
                    </a:lnTo>
                    <a:lnTo>
                      <a:pt x="582498" y="89994"/>
                    </a:lnTo>
                    <a:lnTo>
                      <a:pt x="375687" y="100681"/>
                    </a:lnTo>
                    <a:lnTo>
                      <a:pt x="193161" y="308761"/>
                    </a:lnTo>
                    <a:lnTo>
                      <a:pt x="31267" y="226069"/>
                    </a:lnTo>
                    <a:lnTo>
                      <a:pt x="0" y="799625"/>
                    </a:lnTo>
                    <a:lnTo>
                      <a:pt x="53700" y="872266"/>
                    </a:lnTo>
                    <a:lnTo>
                      <a:pt x="320189" y="751481"/>
                    </a:lnTo>
                    <a:lnTo>
                      <a:pt x="883694" y="1005590"/>
                    </a:lnTo>
                    <a:lnTo>
                      <a:pt x="825920" y="1233140"/>
                    </a:lnTo>
                    <a:lnTo>
                      <a:pt x="922897" y="1287421"/>
                    </a:lnTo>
                    <a:lnTo>
                      <a:pt x="1033524" y="574985"/>
                    </a:lnTo>
                    <a:lnTo>
                      <a:pt x="1035641" y="572605"/>
                    </a:lnTo>
                    <a:cubicBezTo>
                      <a:pt x="1036064" y="572128"/>
                      <a:pt x="1079447" y="523349"/>
                      <a:pt x="1124893" y="474358"/>
                    </a:cubicBezTo>
                    <a:cubicBezTo>
                      <a:pt x="1140924" y="457110"/>
                      <a:pt x="1154468" y="442720"/>
                      <a:pt x="1166054" y="43065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F8E350E9-41F9-4DB5-AC59-DE14F009AEF9}"/>
                  </a:ext>
                </a:extLst>
              </p:cNvPr>
              <p:cNvSpPr/>
              <p:nvPr/>
            </p:nvSpPr>
            <p:spPr>
              <a:xfrm>
                <a:off x="9837625" y="4338035"/>
                <a:ext cx="333203" cy="437429"/>
              </a:xfrm>
              <a:custGeom>
                <a:avLst/>
                <a:gdLst>
                  <a:gd name="connsiteX0" fmla="*/ 333204 w 333203"/>
                  <a:gd name="connsiteY0" fmla="*/ 59255 h 437429"/>
                  <a:gd name="connsiteX1" fmla="*/ 227180 w 333203"/>
                  <a:gd name="connsiteY1" fmla="*/ 0 h 437429"/>
                  <a:gd name="connsiteX2" fmla="*/ 120626 w 333203"/>
                  <a:gd name="connsiteY2" fmla="*/ 59943 h 437429"/>
                  <a:gd name="connsiteX3" fmla="*/ 0 w 333203"/>
                  <a:gd name="connsiteY3" fmla="*/ 370132 h 437429"/>
                  <a:gd name="connsiteX4" fmla="*/ 55658 w 333203"/>
                  <a:gd name="connsiteY4" fmla="*/ 437429 h 437429"/>
                  <a:gd name="connsiteX5" fmla="*/ 133112 w 333203"/>
                  <a:gd name="connsiteY5" fmla="*/ 434043 h 437429"/>
                  <a:gd name="connsiteX6" fmla="*/ 133112 w 333203"/>
                  <a:gd name="connsiteY6" fmla="*/ 434413 h 437429"/>
                  <a:gd name="connsiteX7" fmla="*/ 331987 w 333203"/>
                  <a:gd name="connsiteY7" fmla="*/ 66927 h 43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203" h="437429">
                    <a:moveTo>
                      <a:pt x="333204" y="59255"/>
                    </a:moveTo>
                    <a:lnTo>
                      <a:pt x="227180" y="0"/>
                    </a:lnTo>
                    <a:lnTo>
                      <a:pt x="120626" y="59943"/>
                    </a:lnTo>
                    <a:lnTo>
                      <a:pt x="0" y="370132"/>
                    </a:lnTo>
                    <a:lnTo>
                      <a:pt x="55658" y="437429"/>
                    </a:lnTo>
                    <a:lnTo>
                      <a:pt x="133112" y="434043"/>
                    </a:lnTo>
                    <a:lnTo>
                      <a:pt x="133112" y="434413"/>
                    </a:lnTo>
                    <a:lnTo>
                      <a:pt x="331987" y="6692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845B3D98-1842-45A3-B758-5FC29193568B}"/>
                  </a:ext>
                </a:extLst>
              </p:cNvPr>
              <p:cNvSpPr/>
              <p:nvPr/>
            </p:nvSpPr>
            <p:spPr>
              <a:xfrm>
                <a:off x="8589830" y="3862302"/>
                <a:ext cx="1519891" cy="1128490"/>
              </a:xfrm>
              <a:custGeom>
                <a:avLst/>
                <a:gdLst>
                  <a:gd name="connsiteX0" fmla="*/ 981782 w 1519891"/>
                  <a:gd name="connsiteY0" fmla="*/ 0 h 1128490"/>
                  <a:gd name="connsiteX1" fmla="*/ 708256 w 1519891"/>
                  <a:gd name="connsiteY1" fmla="*/ 124012 h 1128490"/>
                  <a:gd name="connsiteX2" fmla="*/ 651647 w 1519891"/>
                  <a:gd name="connsiteY2" fmla="*/ 47404 h 1128490"/>
                  <a:gd name="connsiteX3" fmla="*/ 552765 w 1519891"/>
                  <a:gd name="connsiteY3" fmla="*/ 218926 h 1128490"/>
                  <a:gd name="connsiteX4" fmla="*/ 479331 w 1519891"/>
                  <a:gd name="connsiteY4" fmla="*/ 549326 h 1128490"/>
                  <a:gd name="connsiteX5" fmla="*/ 214588 w 1519891"/>
                  <a:gd name="connsiteY5" fmla="*/ 564034 h 1128490"/>
                  <a:gd name="connsiteX6" fmla="*/ 37510 w 1519891"/>
                  <a:gd name="connsiteY6" fmla="*/ 669582 h 1128490"/>
                  <a:gd name="connsiteX7" fmla="*/ 53594 w 1519891"/>
                  <a:gd name="connsiteY7" fmla="*/ 679687 h 1128490"/>
                  <a:gd name="connsiteX8" fmla="*/ 0 w 1519891"/>
                  <a:gd name="connsiteY8" fmla="*/ 761533 h 1128490"/>
                  <a:gd name="connsiteX9" fmla="*/ 513826 w 1519891"/>
                  <a:gd name="connsiteY9" fmla="*/ 740265 h 1128490"/>
                  <a:gd name="connsiteX10" fmla="*/ 664820 w 1519891"/>
                  <a:gd name="connsiteY10" fmla="*/ 1128491 h 1128490"/>
                  <a:gd name="connsiteX11" fmla="*/ 735239 w 1519891"/>
                  <a:gd name="connsiteY11" fmla="*/ 1120502 h 1128490"/>
                  <a:gd name="connsiteX12" fmla="*/ 733651 w 1519891"/>
                  <a:gd name="connsiteY12" fmla="*/ 1115529 h 1128490"/>
                  <a:gd name="connsiteX13" fmla="*/ 1175154 w 1519891"/>
                  <a:gd name="connsiteY13" fmla="*/ 973105 h 1128490"/>
                  <a:gd name="connsiteX14" fmla="*/ 1351120 w 1519891"/>
                  <a:gd name="connsiteY14" fmla="*/ 520651 h 1128490"/>
                  <a:gd name="connsiteX15" fmla="*/ 1465663 w 1519891"/>
                  <a:gd name="connsiteY15" fmla="*/ 456211 h 1128490"/>
                  <a:gd name="connsiteX16" fmla="*/ 1519892 w 1519891"/>
                  <a:gd name="connsiteY16" fmla="*/ 242681 h 112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19891" h="1128490">
                    <a:moveTo>
                      <a:pt x="981782" y="0"/>
                    </a:moveTo>
                    <a:lnTo>
                      <a:pt x="708256" y="124012"/>
                    </a:lnTo>
                    <a:lnTo>
                      <a:pt x="651647" y="47404"/>
                    </a:lnTo>
                    <a:lnTo>
                      <a:pt x="552765" y="218926"/>
                    </a:lnTo>
                    <a:lnTo>
                      <a:pt x="479331" y="549326"/>
                    </a:lnTo>
                    <a:lnTo>
                      <a:pt x="214588" y="564034"/>
                    </a:lnTo>
                    <a:lnTo>
                      <a:pt x="37510" y="669582"/>
                    </a:lnTo>
                    <a:lnTo>
                      <a:pt x="53594" y="679687"/>
                    </a:lnTo>
                    <a:lnTo>
                      <a:pt x="0" y="761533"/>
                    </a:lnTo>
                    <a:lnTo>
                      <a:pt x="513826" y="740265"/>
                    </a:lnTo>
                    <a:lnTo>
                      <a:pt x="664820" y="1128491"/>
                    </a:lnTo>
                    <a:lnTo>
                      <a:pt x="735239" y="1120502"/>
                    </a:lnTo>
                    <a:lnTo>
                      <a:pt x="733651" y="1115529"/>
                    </a:lnTo>
                    <a:lnTo>
                      <a:pt x="1175154" y="973105"/>
                    </a:lnTo>
                    <a:lnTo>
                      <a:pt x="1351120" y="520651"/>
                    </a:lnTo>
                    <a:lnTo>
                      <a:pt x="1465663" y="456211"/>
                    </a:lnTo>
                    <a:lnTo>
                      <a:pt x="1519892" y="24268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B92447E0-8AC5-495B-A289-E40BCE9B202F}"/>
                  </a:ext>
                </a:extLst>
              </p:cNvPr>
              <p:cNvSpPr/>
              <p:nvPr/>
            </p:nvSpPr>
            <p:spPr>
              <a:xfrm>
                <a:off x="9285231" y="2265644"/>
                <a:ext cx="730953" cy="1103360"/>
              </a:xfrm>
              <a:custGeom>
                <a:avLst/>
                <a:gdLst>
                  <a:gd name="connsiteX0" fmla="*/ 68884 w 730953"/>
                  <a:gd name="connsiteY0" fmla="*/ 724710 h 1103360"/>
                  <a:gd name="connsiteX1" fmla="*/ 0 w 730953"/>
                  <a:gd name="connsiteY1" fmla="*/ 1024583 h 1103360"/>
                  <a:gd name="connsiteX2" fmla="*/ 154169 w 730953"/>
                  <a:gd name="connsiteY2" fmla="*/ 1103361 h 1103360"/>
                  <a:gd name="connsiteX3" fmla="*/ 331669 w 730953"/>
                  <a:gd name="connsiteY3" fmla="*/ 901047 h 1103360"/>
                  <a:gd name="connsiteX4" fmla="*/ 542448 w 730953"/>
                  <a:gd name="connsiteY4" fmla="*/ 890148 h 1103360"/>
                  <a:gd name="connsiteX5" fmla="*/ 631436 w 730953"/>
                  <a:gd name="connsiteY5" fmla="*/ 839305 h 1103360"/>
                  <a:gd name="connsiteX6" fmla="*/ 622442 w 730953"/>
                  <a:gd name="connsiteY6" fmla="*/ 834544 h 1103360"/>
                  <a:gd name="connsiteX7" fmla="*/ 723441 w 730953"/>
                  <a:gd name="connsiteY7" fmla="*/ 643764 h 1103360"/>
                  <a:gd name="connsiteX8" fmla="*/ 730953 w 730953"/>
                  <a:gd name="connsiteY8" fmla="*/ 645298 h 1103360"/>
                  <a:gd name="connsiteX9" fmla="*/ 630590 w 730953"/>
                  <a:gd name="connsiteY9" fmla="*/ 8412 h 1103360"/>
                  <a:gd name="connsiteX10" fmla="*/ 597206 w 730953"/>
                  <a:gd name="connsiteY10" fmla="*/ 0 h 1103360"/>
                  <a:gd name="connsiteX11" fmla="*/ 423250 w 730953"/>
                  <a:gd name="connsiteY11" fmla="*/ 252416 h 1103360"/>
                  <a:gd name="connsiteX12" fmla="*/ 430551 w 730953"/>
                  <a:gd name="connsiteY12" fmla="*/ 554775 h 1103360"/>
                  <a:gd name="connsiteX13" fmla="*/ 424150 w 730953"/>
                  <a:gd name="connsiteY13" fmla="*/ 557738 h 110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0953" h="1103360">
                    <a:moveTo>
                      <a:pt x="68884" y="724710"/>
                    </a:moveTo>
                    <a:lnTo>
                      <a:pt x="0" y="1024583"/>
                    </a:lnTo>
                    <a:lnTo>
                      <a:pt x="154169" y="1103361"/>
                    </a:lnTo>
                    <a:lnTo>
                      <a:pt x="331669" y="901047"/>
                    </a:lnTo>
                    <a:lnTo>
                      <a:pt x="542448" y="890148"/>
                    </a:lnTo>
                    <a:lnTo>
                      <a:pt x="631436" y="839305"/>
                    </a:lnTo>
                    <a:lnTo>
                      <a:pt x="622442" y="834544"/>
                    </a:lnTo>
                    <a:lnTo>
                      <a:pt x="723441" y="643764"/>
                    </a:lnTo>
                    <a:lnTo>
                      <a:pt x="730953" y="645298"/>
                    </a:lnTo>
                    <a:lnTo>
                      <a:pt x="630590" y="8412"/>
                    </a:lnTo>
                    <a:lnTo>
                      <a:pt x="597206" y="0"/>
                    </a:lnTo>
                    <a:lnTo>
                      <a:pt x="423250" y="252416"/>
                    </a:lnTo>
                    <a:lnTo>
                      <a:pt x="430551" y="554775"/>
                    </a:lnTo>
                    <a:lnTo>
                      <a:pt x="424150" y="55773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298277DA-FE07-451C-9B82-E28AF1A7ED02}"/>
                  </a:ext>
                </a:extLst>
              </p:cNvPr>
              <p:cNvSpPr/>
              <p:nvPr/>
            </p:nvSpPr>
            <p:spPr>
              <a:xfrm>
                <a:off x="9407497" y="4731235"/>
                <a:ext cx="551442" cy="325744"/>
              </a:xfrm>
              <a:custGeom>
                <a:avLst/>
                <a:gdLst>
                  <a:gd name="connsiteX0" fmla="*/ 475998 w 551442"/>
                  <a:gd name="connsiteY0" fmla="*/ 66239 h 325744"/>
                  <a:gd name="connsiteX1" fmla="*/ 421187 w 551442"/>
                  <a:gd name="connsiteY1" fmla="*/ 0 h 325744"/>
                  <a:gd name="connsiteX2" fmla="*/ 373889 w 551442"/>
                  <a:gd name="connsiteY2" fmla="*/ 121526 h 325744"/>
                  <a:gd name="connsiteX3" fmla="*/ 0 w 551442"/>
                  <a:gd name="connsiteY3" fmla="*/ 242152 h 325744"/>
                  <a:gd name="connsiteX4" fmla="*/ 147397 w 551442"/>
                  <a:gd name="connsiteY4" fmla="*/ 225381 h 325744"/>
                  <a:gd name="connsiteX5" fmla="*/ 75656 w 551442"/>
                  <a:gd name="connsiteY5" fmla="*/ 325744 h 325744"/>
                  <a:gd name="connsiteX6" fmla="*/ 434413 w 551442"/>
                  <a:gd name="connsiteY6" fmla="*/ 279240 h 325744"/>
                  <a:gd name="connsiteX7" fmla="*/ 551442 w 551442"/>
                  <a:gd name="connsiteY7" fmla="*/ 63012 h 32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442" h="325744">
                    <a:moveTo>
                      <a:pt x="475998" y="66239"/>
                    </a:moveTo>
                    <a:lnTo>
                      <a:pt x="421187" y="0"/>
                    </a:lnTo>
                    <a:lnTo>
                      <a:pt x="373889" y="121526"/>
                    </a:lnTo>
                    <a:lnTo>
                      <a:pt x="0" y="242152"/>
                    </a:lnTo>
                    <a:lnTo>
                      <a:pt x="147397" y="225381"/>
                    </a:lnTo>
                    <a:lnTo>
                      <a:pt x="75656" y="325744"/>
                    </a:lnTo>
                    <a:lnTo>
                      <a:pt x="434413" y="279240"/>
                    </a:lnTo>
                    <a:lnTo>
                      <a:pt x="551442" y="6301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816AE964-89F4-4164-AAA4-244D6EB1EFC8}"/>
                  </a:ext>
                </a:extLst>
              </p:cNvPr>
              <p:cNvSpPr/>
              <p:nvPr/>
            </p:nvSpPr>
            <p:spPr>
              <a:xfrm>
                <a:off x="8986733" y="2116818"/>
                <a:ext cx="873429" cy="1158964"/>
              </a:xfrm>
              <a:custGeom>
                <a:avLst/>
                <a:gdLst>
                  <a:gd name="connsiteX0" fmla="*/ 0 w 873429"/>
                  <a:gd name="connsiteY0" fmla="*/ 482400 h 1158964"/>
                  <a:gd name="connsiteX1" fmla="*/ 130467 w 873429"/>
                  <a:gd name="connsiteY1" fmla="*/ 546416 h 1158964"/>
                  <a:gd name="connsiteX2" fmla="*/ 130202 w 873429"/>
                  <a:gd name="connsiteY2" fmla="*/ 557474 h 1158964"/>
                  <a:gd name="connsiteX3" fmla="*/ 95972 w 873429"/>
                  <a:gd name="connsiteY3" fmla="*/ 789362 h 1158964"/>
                  <a:gd name="connsiteX4" fmla="*/ 237179 w 873429"/>
                  <a:gd name="connsiteY4" fmla="*/ 901576 h 1158964"/>
                  <a:gd name="connsiteX5" fmla="*/ 235327 w 873429"/>
                  <a:gd name="connsiteY5" fmla="*/ 908454 h 1158964"/>
                  <a:gd name="connsiteX6" fmla="*/ 195859 w 873429"/>
                  <a:gd name="connsiteY6" fmla="*/ 1075743 h 1158964"/>
                  <a:gd name="connsiteX7" fmla="*/ 279663 w 873429"/>
                  <a:gd name="connsiteY7" fmla="*/ 1158965 h 1158964"/>
                  <a:gd name="connsiteX8" fmla="*/ 348758 w 873429"/>
                  <a:gd name="connsiteY8" fmla="*/ 858510 h 1158964"/>
                  <a:gd name="connsiteX9" fmla="*/ 707146 w 873429"/>
                  <a:gd name="connsiteY9" fmla="*/ 690057 h 1158964"/>
                  <a:gd name="connsiteX10" fmla="*/ 700056 w 873429"/>
                  <a:gd name="connsiteY10" fmla="*/ 394787 h 1158964"/>
                  <a:gd name="connsiteX11" fmla="*/ 873430 w 873429"/>
                  <a:gd name="connsiteY11" fmla="*/ 143217 h 1158964"/>
                  <a:gd name="connsiteX12" fmla="*/ 305481 w 873429"/>
                  <a:gd name="connsiteY12" fmla="*/ 0 h 1158964"/>
                  <a:gd name="connsiteX13" fmla="*/ 0 w 873429"/>
                  <a:gd name="connsiteY13" fmla="*/ 482400 h 115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3429" h="1158964">
                    <a:moveTo>
                      <a:pt x="0" y="482400"/>
                    </a:moveTo>
                    <a:cubicBezTo>
                      <a:pt x="122690" y="526894"/>
                      <a:pt x="128139" y="540543"/>
                      <a:pt x="130467" y="546416"/>
                    </a:cubicBezTo>
                    <a:cubicBezTo>
                      <a:pt x="131948" y="550120"/>
                      <a:pt x="131843" y="554035"/>
                      <a:pt x="130202" y="557474"/>
                    </a:cubicBezTo>
                    <a:cubicBezTo>
                      <a:pt x="125123" y="570330"/>
                      <a:pt x="106871" y="703865"/>
                      <a:pt x="95972" y="789362"/>
                    </a:cubicBezTo>
                    <a:lnTo>
                      <a:pt x="237179" y="901576"/>
                    </a:lnTo>
                    <a:lnTo>
                      <a:pt x="235327" y="908454"/>
                    </a:lnTo>
                    <a:cubicBezTo>
                      <a:pt x="215540" y="980883"/>
                      <a:pt x="195700" y="1062199"/>
                      <a:pt x="195859" y="1075743"/>
                    </a:cubicBezTo>
                    <a:cubicBezTo>
                      <a:pt x="201150" y="1085425"/>
                      <a:pt x="240089" y="1123200"/>
                      <a:pt x="279663" y="1158965"/>
                    </a:cubicBezTo>
                    <a:lnTo>
                      <a:pt x="348758" y="858510"/>
                    </a:lnTo>
                    <a:lnTo>
                      <a:pt x="707146" y="690057"/>
                    </a:lnTo>
                    <a:lnTo>
                      <a:pt x="700056" y="394787"/>
                    </a:lnTo>
                    <a:lnTo>
                      <a:pt x="873430" y="143217"/>
                    </a:lnTo>
                    <a:lnTo>
                      <a:pt x="305481" y="0"/>
                    </a:lnTo>
                    <a:lnTo>
                      <a:pt x="0" y="48240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84F7107F-D4D0-4B95-84A5-730646768C77}"/>
                  </a:ext>
                </a:extLst>
              </p:cNvPr>
              <p:cNvSpPr/>
              <p:nvPr/>
            </p:nvSpPr>
            <p:spPr>
              <a:xfrm>
                <a:off x="8370798" y="4624788"/>
                <a:ext cx="1138278" cy="661116"/>
              </a:xfrm>
              <a:custGeom>
                <a:avLst/>
                <a:gdLst>
                  <a:gd name="connsiteX0" fmla="*/ 1138279 w 1138278"/>
                  <a:gd name="connsiteY0" fmla="*/ 358810 h 661116"/>
                  <a:gd name="connsiteX1" fmla="*/ 869727 w 1138278"/>
                  <a:gd name="connsiteY1" fmla="*/ 389390 h 661116"/>
                  <a:gd name="connsiteX2" fmla="*/ 718309 w 1138278"/>
                  <a:gd name="connsiteY2" fmla="*/ 0 h 661116"/>
                  <a:gd name="connsiteX3" fmla="*/ 204483 w 1138278"/>
                  <a:gd name="connsiteY3" fmla="*/ 21268 h 661116"/>
                  <a:gd name="connsiteX4" fmla="*/ 0 w 1138278"/>
                  <a:gd name="connsiteY4" fmla="*/ 333521 h 661116"/>
                  <a:gd name="connsiteX5" fmla="*/ 388226 w 1138278"/>
                  <a:gd name="connsiteY5" fmla="*/ 377751 h 661116"/>
                  <a:gd name="connsiteX6" fmla="*/ 395157 w 1138278"/>
                  <a:gd name="connsiteY6" fmla="*/ 378386 h 661116"/>
                  <a:gd name="connsiteX7" fmla="*/ 467903 w 1138278"/>
                  <a:gd name="connsiteY7" fmla="*/ 589270 h 661116"/>
                  <a:gd name="connsiteX8" fmla="*/ 634452 w 1138278"/>
                  <a:gd name="connsiteY8" fmla="*/ 661117 h 661116"/>
                  <a:gd name="connsiteX9" fmla="*/ 641224 w 1138278"/>
                  <a:gd name="connsiteY9" fmla="*/ 639902 h 661116"/>
                  <a:gd name="connsiteX10" fmla="*/ 1082039 w 1138278"/>
                  <a:gd name="connsiteY10" fmla="*/ 437482 h 661116"/>
                  <a:gd name="connsiteX11" fmla="*/ 1138279 w 1138278"/>
                  <a:gd name="connsiteY11" fmla="*/ 358810 h 66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8278" h="661116">
                    <a:moveTo>
                      <a:pt x="1138279" y="358810"/>
                    </a:moveTo>
                    <a:lnTo>
                      <a:pt x="869727" y="389390"/>
                    </a:lnTo>
                    <a:lnTo>
                      <a:pt x="718309" y="0"/>
                    </a:lnTo>
                    <a:lnTo>
                      <a:pt x="204483" y="21268"/>
                    </a:lnTo>
                    <a:lnTo>
                      <a:pt x="0" y="333521"/>
                    </a:lnTo>
                    <a:cubicBezTo>
                      <a:pt x="52853" y="344102"/>
                      <a:pt x="257812" y="365530"/>
                      <a:pt x="388226" y="377751"/>
                    </a:cubicBezTo>
                    <a:lnTo>
                      <a:pt x="395157" y="378386"/>
                    </a:lnTo>
                    <a:lnTo>
                      <a:pt x="467903" y="589270"/>
                    </a:lnTo>
                    <a:lnTo>
                      <a:pt x="634452" y="661117"/>
                    </a:lnTo>
                    <a:lnTo>
                      <a:pt x="641224" y="639902"/>
                    </a:lnTo>
                    <a:lnTo>
                      <a:pt x="1082039" y="437482"/>
                    </a:lnTo>
                    <a:lnTo>
                      <a:pt x="1138279" y="35881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7E5AC053-2DA3-4437-B650-20B19C39B6FC}"/>
                  </a:ext>
                </a:extLst>
              </p:cNvPr>
              <p:cNvSpPr/>
              <p:nvPr/>
            </p:nvSpPr>
            <p:spPr>
              <a:xfrm>
                <a:off x="7555777" y="1660872"/>
                <a:ext cx="1715644" cy="1569940"/>
              </a:xfrm>
              <a:custGeom>
                <a:avLst/>
                <a:gdLst>
                  <a:gd name="connsiteX0" fmla="*/ 0 w 1715644"/>
                  <a:gd name="connsiteY0" fmla="*/ 222947 h 1569940"/>
                  <a:gd name="connsiteX1" fmla="*/ 362249 w 1715644"/>
                  <a:gd name="connsiteY1" fmla="*/ 552606 h 1569940"/>
                  <a:gd name="connsiteX2" fmla="*/ 62800 w 1715644"/>
                  <a:gd name="connsiteY2" fmla="*/ 1165896 h 1569940"/>
                  <a:gd name="connsiteX3" fmla="*/ 103590 w 1715644"/>
                  <a:gd name="connsiteY3" fmla="*/ 1219225 h 1569940"/>
                  <a:gd name="connsiteX4" fmla="*/ 140837 w 1715644"/>
                  <a:gd name="connsiteY4" fmla="*/ 1270015 h 1569940"/>
                  <a:gd name="connsiteX5" fmla="*/ 199668 w 1715644"/>
                  <a:gd name="connsiteY5" fmla="*/ 1374399 h 1569940"/>
                  <a:gd name="connsiteX6" fmla="*/ 276594 w 1715644"/>
                  <a:gd name="connsiteY6" fmla="*/ 1520315 h 1569940"/>
                  <a:gd name="connsiteX7" fmla="*/ 1169705 w 1715644"/>
                  <a:gd name="connsiteY7" fmla="*/ 1569941 h 1569940"/>
                  <a:gd name="connsiteX8" fmla="*/ 1400694 w 1715644"/>
                  <a:gd name="connsiteY8" fmla="*/ 950514 h 1569940"/>
                  <a:gd name="connsiteX9" fmla="*/ 1398260 w 1715644"/>
                  <a:gd name="connsiteY9" fmla="*/ 949668 h 1569940"/>
                  <a:gd name="connsiteX10" fmla="*/ 1715645 w 1715644"/>
                  <a:gd name="connsiteY10" fmla="*/ 448381 h 1569940"/>
                  <a:gd name="connsiteX11" fmla="*/ 1144204 w 1715644"/>
                  <a:gd name="connsiteY11" fmla="*/ 197499 h 1569940"/>
                  <a:gd name="connsiteX12" fmla="*/ 1038127 w 1715644"/>
                  <a:gd name="connsiteY12" fmla="*/ 324104 h 1569940"/>
                  <a:gd name="connsiteX13" fmla="*/ 959191 w 1715644"/>
                  <a:gd name="connsiteY13" fmla="*/ 414838 h 1569940"/>
                  <a:gd name="connsiteX14" fmla="*/ 931204 w 1715644"/>
                  <a:gd name="connsiteY14" fmla="*/ 444571 h 1569940"/>
                  <a:gd name="connsiteX15" fmla="*/ 910993 w 1715644"/>
                  <a:gd name="connsiteY15" fmla="*/ 458010 h 1569940"/>
                  <a:gd name="connsiteX16" fmla="*/ 907237 w 1715644"/>
                  <a:gd name="connsiteY16" fmla="*/ 457375 h 1569940"/>
                  <a:gd name="connsiteX17" fmla="*/ 839781 w 1715644"/>
                  <a:gd name="connsiteY17" fmla="*/ 381031 h 1569940"/>
                  <a:gd name="connsiteX18" fmla="*/ 712753 w 1715644"/>
                  <a:gd name="connsiteY18" fmla="*/ 223952 h 1569940"/>
                  <a:gd name="connsiteX19" fmla="*/ 534036 w 1715644"/>
                  <a:gd name="connsiteY19" fmla="*/ 0 h 1569940"/>
                  <a:gd name="connsiteX20" fmla="*/ 6666 w 1715644"/>
                  <a:gd name="connsiteY20" fmla="*/ 90258 h 1569940"/>
                  <a:gd name="connsiteX21" fmla="*/ 0 w 1715644"/>
                  <a:gd name="connsiteY21" fmla="*/ 222947 h 156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15644" h="1569940">
                    <a:moveTo>
                      <a:pt x="0" y="222947"/>
                    </a:moveTo>
                    <a:lnTo>
                      <a:pt x="362249" y="552606"/>
                    </a:lnTo>
                    <a:lnTo>
                      <a:pt x="62800" y="1165896"/>
                    </a:lnTo>
                    <a:lnTo>
                      <a:pt x="103590" y="1219225"/>
                    </a:lnTo>
                    <a:cubicBezTo>
                      <a:pt x="110045" y="1222929"/>
                      <a:pt x="119515" y="1234568"/>
                      <a:pt x="140837" y="1270015"/>
                    </a:cubicBezTo>
                    <a:cubicBezTo>
                      <a:pt x="155968" y="1295252"/>
                      <a:pt x="175755" y="1330329"/>
                      <a:pt x="199668" y="1374399"/>
                    </a:cubicBezTo>
                    <a:cubicBezTo>
                      <a:pt x="233899" y="1437622"/>
                      <a:pt x="266912" y="1501480"/>
                      <a:pt x="276594" y="1520315"/>
                    </a:cubicBezTo>
                    <a:lnTo>
                      <a:pt x="1169705" y="1569941"/>
                    </a:lnTo>
                    <a:lnTo>
                      <a:pt x="1400694" y="950514"/>
                    </a:lnTo>
                    <a:lnTo>
                      <a:pt x="1398260" y="949668"/>
                    </a:lnTo>
                    <a:lnTo>
                      <a:pt x="1715645" y="448381"/>
                    </a:lnTo>
                    <a:lnTo>
                      <a:pt x="1144204" y="197499"/>
                    </a:lnTo>
                    <a:cubicBezTo>
                      <a:pt x="1129179" y="215646"/>
                      <a:pt x="1083891" y="270298"/>
                      <a:pt x="1038127" y="324104"/>
                    </a:cubicBezTo>
                    <a:cubicBezTo>
                      <a:pt x="1005378" y="362567"/>
                      <a:pt x="978872" y="393094"/>
                      <a:pt x="959191" y="414838"/>
                    </a:cubicBezTo>
                    <a:cubicBezTo>
                      <a:pt x="947446" y="427853"/>
                      <a:pt x="938028" y="437852"/>
                      <a:pt x="931204" y="444571"/>
                    </a:cubicBezTo>
                    <a:cubicBezTo>
                      <a:pt x="922368" y="453301"/>
                      <a:pt x="916813" y="458010"/>
                      <a:pt x="910993" y="458010"/>
                    </a:cubicBezTo>
                    <a:cubicBezTo>
                      <a:pt x="909776" y="458010"/>
                      <a:pt x="908507" y="457798"/>
                      <a:pt x="907237" y="457375"/>
                    </a:cubicBezTo>
                    <a:cubicBezTo>
                      <a:pt x="903057" y="455999"/>
                      <a:pt x="900571" y="455153"/>
                      <a:pt x="839781" y="381031"/>
                    </a:cubicBezTo>
                    <a:cubicBezTo>
                      <a:pt x="808567" y="342939"/>
                      <a:pt x="765819" y="290085"/>
                      <a:pt x="712753" y="223952"/>
                    </a:cubicBezTo>
                    <a:cubicBezTo>
                      <a:pt x="631119" y="122266"/>
                      <a:pt x="549643" y="19681"/>
                      <a:pt x="534036" y="0"/>
                    </a:cubicBezTo>
                    <a:cubicBezTo>
                      <a:pt x="321988" y="33807"/>
                      <a:pt x="54811" y="77508"/>
                      <a:pt x="6666" y="90258"/>
                    </a:cubicBezTo>
                    <a:lnTo>
                      <a:pt x="0" y="22294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3029E34E-8733-4306-9F48-FD277112E60E}"/>
                  </a:ext>
                </a:extLst>
              </p:cNvPr>
              <p:cNvSpPr/>
              <p:nvPr/>
            </p:nvSpPr>
            <p:spPr>
              <a:xfrm>
                <a:off x="8685273" y="2618634"/>
                <a:ext cx="576466" cy="1079129"/>
              </a:xfrm>
              <a:custGeom>
                <a:avLst/>
                <a:gdLst>
                  <a:gd name="connsiteX0" fmla="*/ 1905 w 576466"/>
                  <a:gd name="connsiteY0" fmla="*/ 1006172 h 1079129"/>
                  <a:gd name="connsiteX1" fmla="*/ 147820 w 576466"/>
                  <a:gd name="connsiteY1" fmla="*/ 1079129 h 1079129"/>
                  <a:gd name="connsiteX2" fmla="*/ 235433 w 576466"/>
                  <a:gd name="connsiteY2" fmla="*/ 1026594 h 1079129"/>
                  <a:gd name="connsiteX3" fmla="*/ 557262 w 576466"/>
                  <a:gd name="connsiteY3" fmla="*/ 1033842 h 1079129"/>
                  <a:gd name="connsiteX4" fmla="*/ 576467 w 576466"/>
                  <a:gd name="connsiteY4" fmla="*/ 682068 h 1079129"/>
                  <a:gd name="connsiteX5" fmla="*/ 531073 w 576466"/>
                  <a:gd name="connsiteY5" fmla="*/ 640325 h 1079129"/>
                  <a:gd name="connsiteX6" fmla="*/ 476262 w 576466"/>
                  <a:gd name="connsiteY6" fmla="*/ 579324 h 1079129"/>
                  <a:gd name="connsiteX7" fmla="*/ 494727 w 576466"/>
                  <a:gd name="connsiteY7" fmla="*/ 482241 h 1079129"/>
                  <a:gd name="connsiteX8" fmla="*/ 514090 w 576466"/>
                  <a:gd name="connsiteY8" fmla="*/ 407907 h 1079129"/>
                  <a:gd name="connsiteX9" fmla="*/ 374471 w 576466"/>
                  <a:gd name="connsiteY9" fmla="*/ 296910 h 1079129"/>
                  <a:gd name="connsiteX10" fmla="*/ 375264 w 576466"/>
                  <a:gd name="connsiteY10" fmla="*/ 290879 h 1079129"/>
                  <a:gd name="connsiteX11" fmla="*/ 410500 w 576466"/>
                  <a:gd name="connsiteY11" fmla="*/ 51690 h 1079129"/>
                  <a:gd name="connsiteX12" fmla="*/ 291566 w 576466"/>
                  <a:gd name="connsiteY12" fmla="*/ 0 h 1079129"/>
                  <a:gd name="connsiteX13" fmla="*/ 58091 w 576466"/>
                  <a:gd name="connsiteY13" fmla="*/ 626146 h 1079129"/>
                  <a:gd name="connsiteX14" fmla="*/ 0 w 576466"/>
                  <a:gd name="connsiteY14" fmla="*/ 1010193 h 1079129"/>
                  <a:gd name="connsiteX15" fmla="*/ 1905 w 576466"/>
                  <a:gd name="connsiteY15" fmla="*/ 1006172 h 107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6466" h="1079129">
                    <a:moveTo>
                      <a:pt x="1905" y="1006172"/>
                    </a:moveTo>
                    <a:lnTo>
                      <a:pt x="147820" y="1079129"/>
                    </a:lnTo>
                    <a:lnTo>
                      <a:pt x="235433" y="1026594"/>
                    </a:lnTo>
                    <a:lnTo>
                      <a:pt x="557262" y="1033842"/>
                    </a:lnTo>
                    <a:lnTo>
                      <a:pt x="576467" y="682068"/>
                    </a:lnTo>
                    <a:cubicBezTo>
                      <a:pt x="568584" y="674978"/>
                      <a:pt x="549855" y="658101"/>
                      <a:pt x="531073" y="640325"/>
                    </a:cubicBezTo>
                    <a:cubicBezTo>
                      <a:pt x="479278" y="591386"/>
                      <a:pt x="477373" y="583821"/>
                      <a:pt x="476262" y="579324"/>
                    </a:cubicBezTo>
                    <a:cubicBezTo>
                      <a:pt x="475204" y="574985"/>
                      <a:pt x="473352" y="567685"/>
                      <a:pt x="494727" y="482241"/>
                    </a:cubicBezTo>
                    <a:cubicBezTo>
                      <a:pt x="502451" y="451291"/>
                      <a:pt x="510546" y="421081"/>
                      <a:pt x="514090" y="407907"/>
                    </a:cubicBezTo>
                    <a:lnTo>
                      <a:pt x="374471" y="296910"/>
                    </a:lnTo>
                    <a:lnTo>
                      <a:pt x="375264" y="290879"/>
                    </a:lnTo>
                    <a:cubicBezTo>
                      <a:pt x="381560" y="241041"/>
                      <a:pt x="401717" y="85444"/>
                      <a:pt x="410500" y="51690"/>
                    </a:cubicBezTo>
                    <a:cubicBezTo>
                      <a:pt x="400765" y="43754"/>
                      <a:pt x="361350" y="25183"/>
                      <a:pt x="291566" y="0"/>
                    </a:cubicBezTo>
                    <a:lnTo>
                      <a:pt x="58091" y="626146"/>
                    </a:lnTo>
                    <a:lnTo>
                      <a:pt x="0" y="1010193"/>
                    </a:lnTo>
                    <a:lnTo>
                      <a:pt x="1905" y="100617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D323756D-D387-467B-9E08-3327BAE66B02}"/>
                  </a:ext>
                </a:extLst>
              </p:cNvPr>
              <p:cNvSpPr/>
              <p:nvPr/>
            </p:nvSpPr>
            <p:spPr>
              <a:xfrm>
                <a:off x="8322230" y="3646603"/>
                <a:ext cx="919140" cy="874593"/>
              </a:xfrm>
              <a:custGeom>
                <a:avLst/>
                <a:gdLst>
                  <a:gd name="connsiteX0" fmla="*/ 0 w 919140"/>
                  <a:gd name="connsiteY0" fmla="*/ 693284 h 874593"/>
                  <a:gd name="connsiteX1" fmla="*/ 288075 w 919140"/>
                  <a:gd name="connsiteY1" fmla="*/ 874594 h 874593"/>
                  <a:gd name="connsiteX2" fmla="*/ 286170 w 919140"/>
                  <a:gd name="connsiteY2" fmla="*/ 871419 h 874593"/>
                  <a:gd name="connsiteX3" fmla="*/ 475627 w 919140"/>
                  <a:gd name="connsiteY3" fmla="*/ 758465 h 874593"/>
                  <a:gd name="connsiteX4" fmla="*/ 478273 w 919140"/>
                  <a:gd name="connsiteY4" fmla="*/ 758306 h 874593"/>
                  <a:gd name="connsiteX5" fmla="*/ 729313 w 919140"/>
                  <a:gd name="connsiteY5" fmla="*/ 744338 h 874593"/>
                  <a:gd name="connsiteX6" fmla="*/ 794811 w 919140"/>
                  <a:gd name="connsiteY6" fmla="*/ 449492 h 874593"/>
                  <a:gd name="connsiteX7" fmla="*/ 639531 w 919140"/>
                  <a:gd name="connsiteY7" fmla="*/ 436900 h 874593"/>
                  <a:gd name="connsiteX8" fmla="*/ 653181 w 919140"/>
                  <a:gd name="connsiteY8" fmla="*/ 336801 h 874593"/>
                  <a:gd name="connsiteX9" fmla="*/ 799890 w 919140"/>
                  <a:gd name="connsiteY9" fmla="*/ 340981 h 874593"/>
                  <a:gd name="connsiteX10" fmla="*/ 799361 w 919140"/>
                  <a:gd name="connsiteY10" fmla="*/ 351985 h 874593"/>
                  <a:gd name="connsiteX11" fmla="*/ 795763 w 919140"/>
                  <a:gd name="connsiteY11" fmla="*/ 437852 h 874593"/>
                  <a:gd name="connsiteX12" fmla="*/ 795763 w 919140"/>
                  <a:gd name="connsiteY12" fmla="*/ 445630 h 874593"/>
                  <a:gd name="connsiteX13" fmla="*/ 799996 w 919140"/>
                  <a:gd name="connsiteY13" fmla="*/ 426689 h 874593"/>
                  <a:gd name="connsiteX14" fmla="*/ 907554 w 919140"/>
                  <a:gd name="connsiteY14" fmla="*/ 240300 h 874593"/>
                  <a:gd name="connsiteX15" fmla="*/ 919141 w 919140"/>
                  <a:gd name="connsiteY15" fmla="*/ 27405 h 874593"/>
                  <a:gd name="connsiteX16" fmla="*/ 604243 w 919140"/>
                  <a:gd name="connsiteY16" fmla="*/ 20316 h 874593"/>
                  <a:gd name="connsiteX17" fmla="*/ 511815 w 919140"/>
                  <a:gd name="connsiteY17" fmla="*/ 75762 h 874593"/>
                  <a:gd name="connsiteX18" fmla="*/ 360292 w 919140"/>
                  <a:gd name="connsiteY18" fmla="*/ 0 h 874593"/>
                  <a:gd name="connsiteX19" fmla="*/ 356165 w 919140"/>
                  <a:gd name="connsiteY19" fmla="*/ 27299 h 874593"/>
                  <a:gd name="connsiteX20" fmla="*/ 355266 w 919140"/>
                  <a:gd name="connsiteY20" fmla="*/ 28940 h 874593"/>
                  <a:gd name="connsiteX21" fmla="*/ 0 w 919140"/>
                  <a:gd name="connsiteY21" fmla="*/ 693284 h 87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9140" h="874593">
                    <a:moveTo>
                      <a:pt x="0" y="693284"/>
                    </a:moveTo>
                    <a:lnTo>
                      <a:pt x="288075" y="874594"/>
                    </a:lnTo>
                    <a:lnTo>
                      <a:pt x="286170" y="871419"/>
                    </a:lnTo>
                    <a:lnTo>
                      <a:pt x="475627" y="758465"/>
                    </a:lnTo>
                    <a:lnTo>
                      <a:pt x="478273" y="758306"/>
                    </a:lnTo>
                    <a:lnTo>
                      <a:pt x="729313" y="744338"/>
                    </a:lnTo>
                    <a:lnTo>
                      <a:pt x="794811" y="449492"/>
                    </a:lnTo>
                    <a:lnTo>
                      <a:pt x="639531" y="436900"/>
                    </a:lnTo>
                    <a:lnTo>
                      <a:pt x="653181" y="336801"/>
                    </a:lnTo>
                    <a:lnTo>
                      <a:pt x="799890" y="340981"/>
                    </a:lnTo>
                    <a:lnTo>
                      <a:pt x="799361" y="351985"/>
                    </a:lnTo>
                    <a:cubicBezTo>
                      <a:pt x="798144" y="378015"/>
                      <a:pt x="795763" y="429546"/>
                      <a:pt x="795763" y="437852"/>
                    </a:cubicBezTo>
                    <a:lnTo>
                      <a:pt x="795763" y="445630"/>
                    </a:lnTo>
                    <a:lnTo>
                      <a:pt x="799996" y="426689"/>
                    </a:lnTo>
                    <a:lnTo>
                      <a:pt x="907554" y="240300"/>
                    </a:lnTo>
                    <a:lnTo>
                      <a:pt x="919141" y="27405"/>
                    </a:lnTo>
                    <a:lnTo>
                      <a:pt x="604243" y="20316"/>
                    </a:lnTo>
                    <a:lnTo>
                      <a:pt x="511815" y="75762"/>
                    </a:lnTo>
                    <a:lnTo>
                      <a:pt x="360292" y="0"/>
                    </a:lnTo>
                    <a:lnTo>
                      <a:pt x="356165" y="27299"/>
                    </a:lnTo>
                    <a:lnTo>
                      <a:pt x="355266" y="28940"/>
                    </a:lnTo>
                    <a:lnTo>
                      <a:pt x="0" y="69328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F32A9CC5-C7C9-4D84-8499-E43E6CDB0C9F}"/>
                  </a:ext>
                </a:extLst>
              </p:cNvPr>
              <p:cNvSpPr/>
              <p:nvPr/>
            </p:nvSpPr>
            <p:spPr>
              <a:xfrm>
                <a:off x="8986257" y="4005520"/>
                <a:ext cx="113219" cy="67243"/>
              </a:xfrm>
              <a:custGeom>
                <a:avLst/>
                <a:gdLst>
                  <a:gd name="connsiteX0" fmla="*/ 110468 w 113219"/>
                  <a:gd name="connsiteY0" fmla="*/ 67244 h 67243"/>
                  <a:gd name="connsiteX1" fmla="*/ 113219 w 113219"/>
                  <a:gd name="connsiteY1" fmla="*/ 3016 h 67243"/>
                  <a:gd name="connsiteX2" fmla="*/ 7936 w 113219"/>
                  <a:gd name="connsiteY2" fmla="*/ 0 h 67243"/>
                  <a:gd name="connsiteX3" fmla="*/ 0 w 113219"/>
                  <a:gd name="connsiteY3" fmla="*/ 58303 h 67243"/>
                  <a:gd name="connsiteX4" fmla="*/ 110468 w 113219"/>
                  <a:gd name="connsiteY4" fmla="*/ 67244 h 6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9" h="67243">
                    <a:moveTo>
                      <a:pt x="110468" y="67244"/>
                    </a:moveTo>
                    <a:cubicBezTo>
                      <a:pt x="111103" y="49838"/>
                      <a:pt x="112479" y="19364"/>
                      <a:pt x="113219" y="3016"/>
                    </a:cubicBezTo>
                    <a:lnTo>
                      <a:pt x="7936" y="0"/>
                    </a:lnTo>
                    <a:lnTo>
                      <a:pt x="0" y="58303"/>
                    </a:lnTo>
                    <a:lnTo>
                      <a:pt x="110468" y="6724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875F6371-7B7E-4533-9670-4D279807F60E}"/>
                  </a:ext>
                </a:extLst>
              </p:cNvPr>
              <p:cNvSpPr/>
              <p:nvPr/>
            </p:nvSpPr>
            <p:spPr>
              <a:xfrm>
                <a:off x="8161713" y="4976932"/>
                <a:ext cx="836871" cy="532554"/>
              </a:xfrm>
              <a:custGeom>
                <a:avLst/>
                <a:gdLst>
                  <a:gd name="connsiteX0" fmla="*/ 535147 w 836871"/>
                  <a:gd name="connsiteY0" fmla="*/ 439493 h 532554"/>
                  <a:gd name="connsiteX1" fmla="*/ 800790 w 836871"/>
                  <a:gd name="connsiteY1" fmla="*/ 443037 h 532554"/>
                  <a:gd name="connsiteX2" fmla="*/ 836871 w 836871"/>
                  <a:gd name="connsiteY2" fmla="*/ 329659 h 532554"/>
                  <a:gd name="connsiteX3" fmla="*/ 659583 w 836871"/>
                  <a:gd name="connsiteY3" fmla="*/ 253209 h 532554"/>
                  <a:gd name="connsiteX4" fmla="*/ 588318 w 836871"/>
                  <a:gd name="connsiteY4" fmla="*/ 46452 h 532554"/>
                  <a:gd name="connsiteX5" fmla="*/ 394522 w 836871"/>
                  <a:gd name="connsiteY5" fmla="*/ 26824 h 532554"/>
                  <a:gd name="connsiteX6" fmla="*/ 255273 w 836871"/>
                  <a:gd name="connsiteY6" fmla="*/ 10370 h 532554"/>
                  <a:gd name="connsiteX7" fmla="*/ 208186 w 836871"/>
                  <a:gd name="connsiteY7" fmla="*/ 3069 h 532554"/>
                  <a:gd name="connsiteX8" fmla="*/ 194377 w 836871"/>
                  <a:gd name="connsiteY8" fmla="*/ 0 h 532554"/>
                  <a:gd name="connsiteX9" fmla="*/ 48303 w 836871"/>
                  <a:gd name="connsiteY9" fmla="*/ 185013 h 532554"/>
                  <a:gd name="connsiteX10" fmla="*/ 0 w 836871"/>
                  <a:gd name="connsiteY10" fmla="*/ 426583 h 532554"/>
                  <a:gd name="connsiteX11" fmla="*/ 99358 w 836871"/>
                  <a:gd name="connsiteY11" fmla="*/ 479596 h 532554"/>
                  <a:gd name="connsiteX12" fmla="*/ 409918 w 836871"/>
                  <a:gd name="connsiteY12" fmla="*/ 532555 h 532554"/>
                  <a:gd name="connsiteX13" fmla="*/ 535147 w 836871"/>
                  <a:gd name="connsiteY13" fmla="*/ 439493 h 532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36871" h="532554">
                    <a:moveTo>
                      <a:pt x="535147" y="439493"/>
                    </a:moveTo>
                    <a:lnTo>
                      <a:pt x="800790" y="443037"/>
                    </a:lnTo>
                    <a:lnTo>
                      <a:pt x="836871" y="329659"/>
                    </a:lnTo>
                    <a:lnTo>
                      <a:pt x="659583" y="253209"/>
                    </a:lnTo>
                    <a:lnTo>
                      <a:pt x="588318" y="46452"/>
                    </a:lnTo>
                    <a:cubicBezTo>
                      <a:pt x="563928" y="44124"/>
                      <a:pt x="478961" y="35976"/>
                      <a:pt x="394522" y="26824"/>
                    </a:cubicBezTo>
                    <a:cubicBezTo>
                      <a:pt x="336008" y="20528"/>
                      <a:pt x="289186" y="14973"/>
                      <a:pt x="255273" y="10370"/>
                    </a:cubicBezTo>
                    <a:cubicBezTo>
                      <a:pt x="235010" y="7619"/>
                      <a:pt x="219138" y="5185"/>
                      <a:pt x="208186" y="3069"/>
                    </a:cubicBezTo>
                    <a:cubicBezTo>
                      <a:pt x="202472" y="2010"/>
                      <a:pt x="197975" y="1058"/>
                      <a:pt x="194377" y="0"/>
                    </a:cubicBezTo>
                    <a:lnTo>
                      <a:pt x="48303" y="185013"/>
                    </a:lnTo>
                    <a:lnTo>
                      <a:pt x="0" y="426583"/>
                    </a:lnTo>
                    <a:lnTo>
                      <a:pt x="99358" y="479596"/>
                    </a:lnTo>
                    <a:lnTo>
                      <a:pt x="409918" y="532555"/>
                    </a:lnTo>
                    <a:lnTo>
                      <a:pt x="535147" y="439493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8EF1048-074C-453B-977F-6CCED4EDB704}"/>
                  </a:ext>
                </a:extLst>
              </p:cNvPr>
              <p:cNvSpPr/>
              <p:nvPr/>
            </p:nvSpPr>
            <p:spPr>
              <a:xfrm>
                <a:off x="8086427" y="5438169"/>
                <a:ext cx="871736" cy="436371"/>
              </a:xfrm>
              <a:custGeom>
                <a:avLst/>
                <a:gdLst>
                  <a:gd name="connsiteX0" fmla="*/ 218662 w 871736"/>
                  <a:gd name="connsiteY0" fmla="*/ 128986 h 436371"/>
                  <a:gd name="connsiteX1" fmla="*/ 681063 w 871736"/>
                  <a:gd name="connsiteY1" fmla="*/ 319819 h 436371"/>
                  <a:gd name="connsiteX2" fmla="*/ 703125 w 871736"/>
                  <a:gd name="connsiteY2" fmla="*/ 436371 h 436371"/>
                  <a:gd name="connsiteX3" fmla="*/ 837612 w 871736"/>
                  <a:gd name="connsiteY3" fmla="*/ 276277 h 436371"/>
                  <a:gd name="connsiteX4" fmla="*/ 871737 w 871736"/>
                  <a:gd name="connsiteY4" fmla="*/ 3386 h 436371"/>
                  <a:gd name="connsiteX5" fmla="*/ 617416 w 871736"/>
                  <a:gd name="connsiteY5" fmla="*/ 0 h 436371"/>
                  <a:gd name="connsiteX6" fmla="*/ 490653 w 871736"/>
                  <a:gd name="connsiteY6" fmla="*/ 94173 h 436371"/>
                  <a:gd name="connsiteX7" fmla="*/ 174220 w 871736"/>
                  <a:gd name="connsiteY7" fmla="*/ 40209 h 436371"/>
                  <a:gd name="connsiteX8" fmla="*/ 0 w 871736"/>
                  <a:gd name="connsiteY8" fmla="*/ 187447 h 436371"/>
                  <a:gd name="connsiteX9" fmla="*/ 218662 w 871736"/>
                  <a:gd name="connsiteY9" fmla="*/ 128986 h 43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736" h="436371">
                    <a:moveTo>
                      <a:pt x="218662" y="128986"/>
                    </a:moveTo>
                    <a:lnTo>
                      <a:pt x="681063" y="319819"/>
                    </a:lnTo>
                    <a:lnTo>
                      <a:pt x="703125" y="436371"/>
                    </a:lnTo>
                    <a:lnTo>
                      <a:pt x="837612" y="276277"/>
                    </a:lnTo>
                    <a:lnTo>
                      <a:pt x="871737" y="3386"/>
                    </a:lnTo>
                    <a:lnTo>
                      <a:pt x="617416" y="0"/>
                    </a:lnTo>
                    <a:lnTo>
                      <a:pt x="490653" y="94173"/>
                    </a:lnTo>
                    <a:lnTo>
                      <a:pt x="174220" y="40209"/>
                    </a:lnTo>
                    <a:cubicBezTo>
                      <a:pt x="157185" y="54441"/>
                      <a:pt x="85179" y="114701"/>
                      <a:pt x="0" y="187447"/>
                    </a:cubicBezTo>
                    <a:lnTo>
                      <a:pt x="218662" y="12898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D885F6A7-10FF-475D-9CA0-6054736AD6D9}"/>
                  </a:ext>
                </a:extLst>
              </p:cNvPr>
              <p:cNvSpPr/>
              <p:nvPr/>
            </p:nvSpPr>
            <p:spPr>
              <a:xfrm>
                <a:off x="8114203" y="1340101"/>
                <a:ext cx="635457" cy="754126"/>
              </a:xfrm>
              <a:custGeom>
                <a:avLst/>
                <a:gdLst>
                  <a:gd name="connsiteX0" fmla="*/ 353414 w 635457"/>
                  <a:gd name="connsiteY0" fmla="*/ 754126 h 754126"/>
                  <a:gd name="connsiteX1" fmla="*/ 573239 w 635457"/>
                  <a:gd name="connsiteY1" fmla="*/ 499435 h 754126"/>
                  <a:gd name="connsiteX2" fmla="*/ 635457 w 635457"/>
                  <a:gd name="connsiteY2" fmla="*/ 354260 h 754126"/>
                  <a:gd name="connsiteX3" fmla="*/ 458274 w 635457"/>
                  <a:gd name="connsiteY3" fmla="*/ 0 h 754126"/>
                  <a:gd name="connsiteX4" fmla="*/ 250141 w 635457"/>
                  <a:gd name="connsiteY4" fmla="*/ 277546 h 754126"/>
                  <a:gd name="connsiteX5" fmla="*/ 245803 w 635457"/>
                  <a:gd name="connsiteY5" fmla="*/ 278234 h 754126"/>
                  <a:gd name="connsiteX6" fmla="*/ 0 w 635457"/>
                  <a:gd name="connsiteY6" fmla="*/ 316962 h 754126"/>
                  <a:gd name="connsiteX7" fmla="*/ 353414 w 635457"/>
                  <a:gd name="connsiteY7" fmla="*/ 754126 h 75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457" h="754126">
                    <a:moveTo>
                      <a:pt x="353414" y="754126"/>
                    </a:moveTo>
                    <a:cubicBezTo>
                      <a:pt x="382248" y="727832"/>
                      <a:pt x="499964" y="588318"/>
                      <a:pt x="573239" y="499435"/>
                    </a:cubicBezTo>
                    <a:lnTo>
                      <a:pt x="635457" y="354260"/>
                    </a:lnTo>
                    <a:lnTo>
                      <a:pt x="458274" y="0"/>
                    </a:lnTo>
                    <a:lnTo>
                      <a:pt x="250141" y="277546"/>
                    </a:lnTo>
                    <a:lnTo>
                      <a:pt x="245803" y="278234"/>
                    </a:lnTo>
                    <a:cubicBezTo>
                      <a:pt x="242999" y="278657"/>
                      <a:pt x="135546" y="295376"/>
                      <a:pt x="0" y="316962"/>
                    </a:cubicBezTo>
                    <a:cubicBezTo>
                      <a:pt x="131049" y="481818"/>
                      <a:pt x="318496" y="715769"/>
                      <a:pt x="353414" y="75412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AEF7DF23-49C8-4213-84E5-8873BA1E0F64}"/>
                  </a:ext>
                </a:extLst>
              </p:cNvPr>
              <p:cNvSpPr/>
              <p:nvPr/>
            </p:nvSpPr>
            <p:spPr>
              <a:xfrm>
                <a:off x="7187444" y="2904963"/>
                <a:ext cx="1532852" cy="1427676"/>
              </a:xfrm>
              <a:custGeom>
                <a:avLst/>
                <a:gdLst>
                  <a:gd name="connsiteX0" fmla="*/ 222100 w 1532852"/>
                  <a:gd name="connsiteY0" fmla="*/ 1184096 h 1427676"/>
                  <a:gd name="connsiteX1" fmla="*/ 465469 w 1532852"/>
                  <a:gd name="connsiteY1" fmla="*/ 1212718 h 1427676"/>
                  <a:gd name="connsiteX2" fmla="*/ 551600 w 1532852"/>
                  <a:gd name="connsiteY2" fmla="*/ 1406566 h 1427676"/>
                  <a:gd name="connsiteX3" fmla="*/ 1114153 w 1532852"/>
                  <a:gd name="connsiteY3" fmla="*/ 1427676 h 1427676"/>
                  <a:gd name="connsiteX4" fmla="*/ 1470106 w 1532852"/>
                  <a:gd name="connsiteY4" fmla="*/ 762062 h 1427676"/>
                  <a:gd name="connsiteX5" fmla="*/ 1532853 w 1532852"/>
                  <a:gd name="connsiteY5" fmla="*/ 347224 h 1427676"/>
                  <a:gd name="connsiteX6" fmla="*/ 631277 w 1532852"/>
                  <a:gd name="connsiteY6" fmla="*/ 297122 h 1427676"/>
                  <a:gd name="connsiteX7" fmla="*/ 628473 w 1532852"/>
                  <a:gd name="connsiteY7" fmla="*/ 291619 h 1427676"/>
                  <a:gd name="connsiteX8" fmla="*/ 466633 w 1532852"/>
                  <a:gd name="connsiteY8" fmla="*/ 0 h 1427676"/>
                  <a:gd name="connsiteX9" fmla="*/ 443460 w 1532852"/>
                  <a:gd name="connsiteY9" fmla="*/ 93062 h 1427676"/>
                  <a:gd name="connsiteX10" fmla="*/ 430974 w 1532852"/>
                  <a:gd name="connsiteY10" fmla="*/ 194060 h 1427676"/>
                  <a:gd name="connsiteX11" fmla="*/ 432878 w 1532852"/>
                  <a:gd name="connsiteY11" fmla="*/ 202208 h 1427676"/>
                  <a:gd name="connsiteX12" fmla="*/ 417906 w 1532852"/>
                  <a:gd name="connsiteY12" fmla="*/ 211784 h 1427676"/>
                  <a:gd name="connsiteX13" fmla="*/ 403992 w 1532852"/>
                  <a:gd name="connsiteY13" fmla="*/ 212207 h 1427676"/>
                  <a:gd name="connsiteX14" fmla="*/ 355582 w 1532852"/>
                  <a:gd name="connsiteY14" fmla="*/ 212630 h 1427676"/>
                  <a:gd name="connsiteX15" fmla="*/ 209402 w 1532852"/>
                  <a:gd name="connsiteY15" fmla="*/ 212419 h 1427676"/>
                  <a:gd name="connsiteX16" fmla="*/ 7353 w 1532852"/>
                  <a:gd name="connsiteY16" fmla="*/ 211149 h 1427676"/>
                  <a:gd name="connsiteX17" fmla="*/ 3967 w 1532852"/>
                  <a:gd name="connsiteY17" fmla="*/ 489965 h 1427676"/>
                  <a:gd name="connsiteX18" fmla="*/ 214693 w 1532852"/>
                  <a:gd name="connsiteY18" fmla="*/ 524407 h 1427676"/>
                  <a:gd name="connsiteX19" fmla="*/ 226809 w 1532852"/>
                  <a:gd name="connsiteY19" fmla="*/ 526153 h 1427676"/>
                  <a:gd name="connsiteX20" fmla="*/ 131895 w 1532852"/>
                  <a:gd name="connsiteY20" fmla="*/ 873007 h 1427676"/>
                  <a:gd name="connsiteX21" fmla="*/ 153586 w 1532852"/>
                  <a:gd name="connsiteY21" fmla="*/ 923215 h 1427676"/>
                  <a:gd name="connsiteX22" fmla="*/ 184960 w 1532852"/>
                  <a:gd name="connsiteY22" fmla="*/ 1032784 h 1427676"/>
                  <a:gd name="connsiteX23" fmla="*/ 222100 w 1532852"/>
                  <a:gd name="connsiteY23" fmla="*/ 1184096 h 142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32852" h="1427676">
                    <a:moveTo>
                      <a:pt x="222100" y="1184096"/>
                    </a:moveTo>
                    <a:lnTo>
                      <a:pt x="465469" y="1212718"/>
                    </a:lnTo>
                    <a:lnTo>
                      <a:pt x="551600" y="1406566"/>
                    </a:lnTo>
                    <a:lnTo>
                      <a:pt x="1114153" y="1427676"/>
                    </a:lnTo>
                    <a:lnTo>
                      <a:pt x="1470106" y="762062"/>
                    </a:lnTo>
                    <a:lnTo>
                      <a:pt x="1532853" y="347224"/>
                    </a:lnTo>
                    <a:lnTo>
                      <a:pt x="631277" y="297122"/>
                    </a:lnTo>
                    <a:lnTo>
                      <a:pt x="628473" y="291619"/>
                    </a:lnTo>
                    <a:cubicBezTo>
                      <a:pt x="564985" y="167554"/>
                      <a:pt x="490811" y="31268"/>
                      <a:pt x="466633" y="0"/>
                    </a:cubicBezTo>
                    <a:cubicBezTo>
                      <a:pt x="461395" y="12592"/>
                      <a:pt x="452824" y="42219"/>
                      <a:pt x="443460" y="93062"/>
                    </a:cubicBezTo>
                    <a:cubicBezTo>
                      <a:pt x="433566" y="146656"/>
                      <a:pt x="430021" y="184590"/>
                      <a:pt x="430974" y="194060"/>
                    </a:cubicBezTo>
                    <a:cubicBezTo>
                      <a:pt x="432614" y="196335"/>
                      <a:pt x="433408" y="199245"/>
                      <a:pt x="432878" y="202208"/>
                    </a:cubicBezTo>
                    <a:cubicBezTo>
                      <a:pt x="431397" y="211096"/>
                      <a:pt x="422932" y="211519"/>
                      <a:pt x="417906" y="211784"/>
                    </a:cubicBezTo>
                    <a:cubicBezTo>
                      <a:pt x="414679" y="211943"/>
                      <a:pt x="410129" y="212048"/>
                      <a:pt x="403992" y="212207"/>
                    </a:cubicBezTo>
                    <a:cubicBezTo>
                      <a:pt x="392881" y="212419"/>
                      <a:pt x="376586" y="212578"/>
                      <a:pt x="355582" y="212630"/>
                    </a:cubicBezTo>
                    <a:cubicBezTo>
                      <a:pt x="320294" y="212789"/>
                      <a:pt x="271091" y="212683"/>
                      <a:pt x="209402" y="212419"/>
                    </a:cubicBezTo>
                    <a:cubicBezTo>
                      <a:pt x="123377" y="212048"/>
                      <a:pt x="36505" y="211414"/>
                      <a:pt x="7353" y="211149"/>
                    </a:cubicBezTo>
                    <a:cubicBezTo>
                      <a:pt x="-1" y="334632"/>
                      <a:pt x="-3069" y="467268"/>
                      <a:pt x="3967" y="489965"/>
                    </a:cubicBezTo>
                    <a:cubicBezTo>
                      <a:pt x="26294" y="495996"/>
                      <a:pt x="142582" y="513932"/>
                      <a:pt x="214693" y="524407"/>
                    </a:cubicBezTo>
                    <a:lnTo>
                      <a:pt x="226809" y="526153"/>
                    </a:lnTo>
                    <a:lnTo>
                      <a:pt x="131895" y="873007"/>
                    </a:lnTo>
                    <a:cubicBezTo>
                      <a:pt x="137767" y="880308"/>
                      <a:pt x="144275" y="894963"/>
                      <a:pt x="153586" y="923215"/>
                    </a:cubicBezTo>
                    <a:cubicBezTo>
                      <a:pt x="162316" y="949721"/>
                      <a:pt x="172844" y="986596"/>
                      <a:pt x="184960" y="1032784"/>
                    </a:cubicBezTo>
                    <a:cubicBezTo>
                      <a:pt x="201890" y="1097276"/>
                      <a:pt x="217127" y="1162457"/>
                      <a:pt x="222100" y="118409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E6B6F67C-8264-4A1E-802C-33FE786B1E66}"/>
                  </a:ext>
                </a:extLst>
              </p:cNvPr>
              <p:cNvSpPr/>
              <p:nvPr/>
            </p:nvSpPr>
            <p:spPr>
              <a:xfrm>
                <a:off x="7728463" y="4333274"/>
                <a:ext cx="884804" cy="813222"/>
              </a:xfrm>
              <a:custGeom>
                <a:avLst/>
                <a:gdLst>
                  <a:gd name="connsiteX0" fmla="*/ 369550 w 884804"/>
                  <a:gd name="connsiteY0" fmla="*/ 813222 h 813222"/>
                  <a:gd name="connsiteX1" fmla="*/ 466263 w 884804"/>
                  <a:gd name="connsiteY1" fmla="*/ 813222 h 813222"/>
                  <a:gd name="connsiteX2" fmla="*/ 616147 w 884804"/>
                  <a:gd name="connsiteY2" fmla="*/ 623395 h 813222"/>
                  <a:gd name="connsiteX3" fmla="*/ 616200 w 884804"/>
                  <a:gd name="connsiteY3" fmla="*/ 623289 h 813222"/>
                  <a:gd name="connsiteX4" fmla="*/ 624717 w 884804"/>
                  <a:gd name="connsiteY4" fmla="*/ 612496 h 813222"/>
                  <a:gd name="connsiteX5" fmla="*/ 884805 w 884804"/>
                  <a:gd name="connsiteY5" fmla="*/ 215276 h 813222"/>
                  <a:gd name="connsiteX6" fmla="*/ 576149 w 884804"/>
                  <a:gd name="connsiteY6" fmla="*/ 21057 h 813222"/>
                  <a:gd name="connsiteX7" fmla="*/ 13914 w 884804"/>
                  <a:gd name="connsiteY7" fmla="*/ 0 h 813222"/>
                  <a:gd name="connsiteX8" fmla="*/ 0 w 884804"/>
                  <a:gd name="connsiteY8" fmla="*/ 534776 h 813222"/>
                  <a:gd name="connsiteX9" fmla="*/ 233475 w 884804"/>
                  <a:gd name="connsiteY9" fmla="*/ 591386 h 813222"/>
                  <a:gd name="connsiteX10" fmla="*/ 369550 w 884804"/>
                  <a:gd name="connsiteY10" fmla="*/ 813222 h 81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4804" h="813222">
                    <a:moveTo>
                      <a:pt x="369550" y="813222"/>
                    </a:moveTo>
                    <a:lnTo>
                      <a:pt x="466263" y="813222"/>
                    </a:lnTo>
                    <a:lnTo>
                      <a:pt x="616147" y="623395"/>
                    </a:lnTo>
                    <a:cubicBezTo>
                      <a:pt x="616147" y="623342"/>
                      <a:pt x="616200" y="623342"/>
                      <a:pt x="616200" y="623289"/>
                    </a:cubicBezTo>
                    <a:lnTo>
                      <a:pt x="624717" y="612496"/>
                    </a:lnTo>
                    <a:lnTo>
                      <a:pt x="884805" y="215276"/>
                    </a:lnTo>
                    <a:lnTo>
                      <a:pt x="576149" y="21057"/>
                    </a:lnTo>
                    <a:lnTo>
                      <a:pt x="13914" y="0"/>
                    </a:lnTo>
                    <a:lnTo>
                      <a:pt x="0" y="534776"/>
                    </a:lnTo>
                    <a:lnTo>
                      <a:pt x="233475" y="591386"/>
                    </a:lnTo>
                    <a:lnTo>
                      <a:pt x="369550" y="81322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BD2F60E0-9E03-4DFB-B3DD-A553F58F3DBF}"/>
                  </a:ext>
                </a:extLst>
              </p:cNvPr>
              <p:cNvSpPr/>
              <p:nvPr/>
            </p:nvSpPr>
            <p:spPr>
              <a:xfrm>
                <a:off x="7737193" y="5589851"/>
                <a:ext cx="1034476" cy="874435"/>
              </a:xfrm>
              <a:custGeom>
                <a:avLst/>
                <a:gdLst>
                  <a:gd name="connsiteX0" fmla="*/ 568161 w 1034476"/>
                  <a:gd name="connsiteY0" fmla="*/ 721483 h 874435"/>
                  <a:gd name="connsiteX1" fmla="*/ 543665 w 1034476"/>
                  <a:gd name="connsiteY1" fmla="*/ 874435 h 874435"/>
                  <a:gd name="connsiteX2" fmla="*/ 713917 w 1034476"/>
                  <a:gd name="connsiteY2" fmla="*/ 697887 h 874435"/>
                  <a:gd name="connsiteX3" fmla="*/ 1034477 w 1034476"/>
                  <a:gd name="connsiteY3" fmla="*/ 306116 h 874435"/>
                  <a:gd name="connsiteX4" fmla="*/ 1011304 w 1034476"/>
                  <a:gd name="connsiteY4" fmla="*/ 183585 h 874435"/>
                  <a:gd name="connsiteX5" fmla="*/ 566468 w 1034476"/>
                  <a:gd name="connsiteY5" fmla="*/ 0 h 874435"/>
                  <a:gd name="connsiteX6" fmla="*/ 314369 w 1034476"/>
                  <a:gd name="connsiteY6" fmla="*/ 67456 h 874435"/>
                  <a:gd name="connsiteX7" fmla="*/ 313946 w 1034476"/>
                  <a:gd name="connsiteY7" fmla="*/ 65974 h 874435"/>
                  <a:gd name="connsiteX8" fmla="*/ 266754 w 1034476"/>
                  <a:gd name="connsiteY8" fmla="*/ 106659 h 874435"/>
                  <a:gd name="connsiteX9" fmla="*/ 84439 w 1034476"/>
                  <a:gd name="connsiteY9" fmla="*/ 268658 h 874435"/>
                  <a:gd name="connsiteX10" fmla="*/ 0 w 1034476"/>
                  <a:gd name="connsiteY10" fmla="*/ 354102 h 874435"/>
                  <a:gd name="connsiteX11" fmla="*/ 562235 w 1034476"/>
                  <a:gd name="connsiteY11" fmla="*/ 717568 h 874435"/>
                  <a:gd name="connsiteX12" fmla="*/ 568161 w 1034476"/>
                  <a:gd name="connsiteY12" fmla="*/ 721483 h 87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476" h="874435">
                    <a:moveTo>
                      <a:pt x="568161" y="721483"/>
                    </a:moveTo>
                    <a:lnTo>
                      <a:pt x="543665" y="874435"/>
                    </a:lnTo>
                    <a:lnTo>
                      <a:pt x="713917" y="697887"/>
                    </a:lnTo>
                    <a:lnTo>
                      <a:pt x="1034477" y="306116"/>
                    </a:lnTo>
                    <a:lnTo>
                      <a:pt x="1011304" y="183585"/>
                    </a:lnTo>
                    <a:lnTo>
                      <a:pt x="566468" y="0"/>
                    </a:lnTo>
                    <a:lnTo>
                      <a:pt x="314369" y="67456"/>
                    </a:lnTo>
                    <a:lnTo>
                      <a:pt x="313946" y="65974"/>
                    </a:lnTo>
                    <a:cubicBezTo>
                      <a:pt x="298391" y="79359"/>
                      <a:pt x="282573" y="92956"/>
                      <a:pt x="266754" y="106659"/>
                    </a:cubicBezTo>
                    <a:cubicBezTo>
                      <a:pt x="190569" y="172581"/>
                      <a:pt x="129250" y="227074"/>
                      <a:pt x="84439" y="268658"/>
                    </a:cubicBezTo>
                    <a:cubicBezTo>
                      <a:pt x="25713" y="323152"/>
                      <a:pt x="6349" y="345266"/>
                      <a:pt x="0" y="354102"/>
                    </a:cubicBezTo>
                    <a:cubicBezTo>
                      <a:pt x="70736" y="396533"/>
                      <a:pt x="541284" y="703865"/>
                      <a:pt x="562235" y="717568"/>
                    </a:cubicBezTo>
                    <a:lnTo>
                      <a:pt x="568161" y="721483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115BE760-16CE-40D0-AD78-3938A246C537}"/>
                  </a:ext>
                </a:extLst>
              </p:cNvPr>
              <p:cNvSpPr/>
              <p:nvPr/>
            </p:nvSpPr>
            <p:spPr>
              <a:xfrm>
                <a:off x="5542428" y="1649762"/>
                <a:ext cx="2349091" cy="1579887"/>
              </a:xfrm>
              <a:custGeom>
                <a:avLst/>
                <a:gdLst>
                  <a:gd name="connsiteX0" fmla="*/ 940991 w 2349091"/>
                  <a:gd name="connsiteY0" fmla="*/ 1579887 h 1579887"/>
                  <a:gd name="connsiteX1" fmla="*/ 936547 w 2349091"/>
                  <a:gd name="connsiteY1" fmla="*/ 1567719 h 1579887"/>
                  <a:gd name="connsiteX2" fmla="*/ 1080188 w 2349091"/>
                  <a:gd name="connsiteY2" fmla="*/ 1515500 h 1579887"/>
                  <a:gd name="connsiteX3" fmla="*/ 1233034 w 2349091"/>
                  <a:gd name="connsiteY3" fmla="*/ 1462859 h 1579887"/>
                  <a:gd name="connsiteX4" fmla="*/ 1390007 w 2349091"/>
                  <a:gd name="connsiteY4" fmla="*/ 1318107 h 1579887"/>
                  <a:gd name="connsiteX5" fmla="*/ 1395615 w 2349091"/>
                  <a:gd name="connsiteY5" fmla="*/ 1312605 h 1579887"/>
                  <a:gd name="connsiteX6" fmla="*/ 1645068 w 2349091"/>
                  <a:gd name="connsiteY6" fmla="*/ 1444659 h 1579887"/>
                  <a:gd name="connsiteX7" fmla="*/ 2054351 w 2349091"/>
                  <a:gd name="connsiteY7" fmla="*/ 1445664 h 1579887"/>
                  <a:gd name="connsiteX8" fmla="*/ 2055145 w 2349091"/>
                  <a:gd name="connsiteY8" fmla="*/ 1428946 h 1579887"/>
                  <a:gd name="connsiteX9" fmla="*/ 2062710 w 2349091"/>
                  <a:gd name="connsiteY9" fmla="*/ 1370908 h 1579887"/>
                  <a:gd name="connsiteX10" fmla="*/ 2081175 w 2349091"/>
                  <a:gd name="connsiteY10" fmla="*/ 1280438 h 1579887"/>
                  <a:gd name="connsiteX11" fmla="*/ 2096041 w 2349091"/>
                  <a:gd name="connsiteY11" fmla="*/ 1238536 h 1579887"/>
                  <a:gd name="connsiteX12" fmla="*/ 2050912 w 2349091"/>
                  <a:gd name="connsiteY12" fmla="*/ 1179493 h 1579887"/>
                  <a:gd name="connsiteX13" fmla="*/ 2349092 w 2349091"/>
                  <a:gd name="connsiteY13" fmla="*/ 568743 h 1579887"/>
                  <a:gd name="connsiteX14" fmla="*/ 1998270 w 2349091"/>
                  <a:gd name="connsiteY14" fmla="*/ 249506 h 1579887"/>
                  <a:gd name="connsiteX15" fmla="*/ 1866745 w 2349091"/>
                  <a:gd name="connsiteY15" fmla="*/ 252892 h 1579887"/>
                  <a:gd name="connsiteX16" fmla="*/ 1640042 w 2349091"/>
                  <a:gd name="connsiteY16" fmla="*/ 497848 h 1579887"/>
                  <a:gd name="connsiteX17" fmla="*/ 1531373 w 2349091"/>
                  <a:gd name="connsiteY17" fmla="*/ 417378 h 1579887"/>
                  <a:gd name="connsiteX18" fmla="*/ 1478043 w 2349091"/>
                  <a:gd name="connsiteY18" fmla="*/ 15502 h 1579887"/>
                  <a:gd name="connsiteX19" fmla="*/ 1399530 w 2349091"/>
                  <a:gd name="connsiteY19" fmla="*/ 22750 h 1579887"/>
                  <a:gd name="connsiteX20" fmla="*/ 1399477 w 2349091"/>
                  <a:gd name="connsiteY20" fmla="*/ 22750 h 1579887"/>
                  <a:gd name="connsiteX21" fmla="*/ 1395350 w 2349091"/>
                  <a:gd name="connsiteY21" fmla="*/ 24972 h 1579887"/>
                  <a:gd name="connsiteX22" fmla="*/ 1226844 w 2349091"/>
                  <a:gd name="connsiteY22" fmla="*/ 112267 h 1579887"/>
                  <a:gd name="connsiteX23" fmla="*/ 1032149 w 2349091"/>
                  <a:gd name="connsiteY23" fmla="*/ 200674 h 1579887"/>
                  <a:gd name="connsiteX24" fmla="*/ 1032149 w 2349091"/>
                  <a:gd name="connsiteY24" fmla="*/ 200674 h 1579887"/>
                  <a:gd name="connsiteX25" fmla="*/ 1021620 w 2349091"/>
                  <a:gd name="connsiteY25" fmla="*/ 195647 h 1579887"/>
                  <a:gd name="connsiteX26" fmla="*/ 1019451 w 2349091"/>
                  <a:gd name="connsiteY26" fmla="*/ 187712 h 1579887"/>
                  <a:gd name="connsiteX27" fmla="*/ 900571 w 2349091"/>
                  <a:gd name="connsiteY27" fmla="*/ 82322 h 1579887"/>
                  <a:gd name="connsiteX28" fmla="*/ 792642 w 2349091"/>
                  <a:gd name="connsiteY28" fmla="*/ 0 h 1579887"/>
                  <a:gd name="connsiteX29" fmla="*/ 487002 w 2349091"/>
                  <a:gd name="connsiteY29" fmla="*/ 222312 h 1579887"/>
                  <a:gd name="connsiteX30" fmla="*/ 523137 w 2349091"/>
                  <a:gd name="connsiteY30" fmla="*/ 851738 h 1579887"/>
                  <a:gd name="connsiteX31" fmla="*/ 179934 w 2349091"/>
                  <a:gd name="connsiteY31" fmla="*/ 939351 h 1579887"/>
                  <a:gd name="connsiteX32" fmla="*/ 76608 w 2349091"/>
                  <a:gd name="connsiteY32" fmla="*/ 1088282 h 1579887"/>
                  <a:gd name="connsiteX33" fmla="*/ 0 w 2349091"/>
                  <a:gd name="connsiteY33" fmla="*/ 1208115 h 1579887"/>
                  <a:gd name="connsiteX34" fmla="*/ 940991 w 2349091"/>
                  <a:gd name="connsiteY34" fmla="*/ 1579887 h 15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349091" h="1579887">
                    <a:moveTo>
                      <a:pt x="940991" y="1579887"/>
                    </a:moveTo>
                    <a:lnTo>
                      <a:pt x="936547" y="1567719"/>
                    </a:lnTo>
                    <a:cubicBezTo>
                      <a:pt x="937288" y="1567455"/>
                      <a:pt x="1008500" y="1541319"/>
                      <a:pt x="1080188" y="1515500"/>
                    </a:cubicBezTo>
                    <a:cubicBezTo>
                      <a:pt x="1202560" y="1471377"/>
                      <a:pt x="1226474" y="1464129"/>
                      <a:pt x="1233034" y="1462859"/>
                    </a:cubicBezTo>
                    <a:cubicBezTo>
                      <a:pt x="1246525" y="1455187"/>
                      <a:pt x="1323292" y="1383182"/>
                      <a:pt x="1390007" y="1318107"/>
                    </a:cubicBezTo>
                    <a:lnTo>
                      <a:pt x="1395615" y="1312605"/>
                    </a:lnTo>
                    <a:lnTo>
                      <a:pt x="1645068" y="1444659"/>
                    </a:lnTo>
                    <a:cubicBezTo>
                      <a:pt x="1791036" y="1445876"/>
                      <a:pt x="2003349" y="1446987"/>
                      <a:pt x="2054351" y="1445664"/>
                    </a:cubicBezTo>
                    <a:cubicBezTo>
                      <a:pt x="2054298" y="1441008"/>
                      <a:pt x="2054616" y="1435453"/>
                      <a:pt x="2055145" y="1428946"/>
                    </a:cubicBezTo>
                    <a:cubicBezTo>
                      <a:pt x="2056361" y="1413973"/>
                      <a:pt x="2059060" y="1393340"/>
                      <a:pt x="2062710" y="1370908"/>
                    </a:cubicBezTo>
                    <a:cubicBezTo>
                      <a:pt x="2068054" y="1337947"/>
                      <a:pt x="2074773" y="1304986"/>
                      <a:pt x="2081175" y="1280438"/>
                    </a:cubicBezTo>
                    <a:cubicBezTo>
                      <a:pt x="2086571" y="1259804"/>
                      <a:pt x="2091174" y="1246472"/>
                      <a:pt x="2096041" y="1238536"/>
                    </a:cubicBezTo>
                    <a:lnTo>
                      <a:pt x="2050912" y="1179493"/>
                    </a:lnTo>
                    <a:lnTo>
                      <a:pt x="2349092" y="568743"/>
                    </a:lnTo>
                    <a:lnTo>
                      <a:pt x="1998270" y="249506"/>
                    </a:lnTo>
                    <a:lnTo>
                      <a:pt x="1866745" y="252892"/>
                    </a:lnTo>
                    <a:lnTo>
                      <a:pt x="1640042" y="497848"/>
                    </a:lnTo>
                    <a:lnTo>
                      <a:pt x="1531373" y="417378"/>
                    </a:lnTo>
                    <a:lnTo>
                      <a:pt x="1478043" y="15502"/>
                    </a:lnTo>
                    <a:cubicBezTo>
                      <a:pt x="1445770" y="15978"/>
                      <a:pt x="1410905" y="18729"/>
                      <a:pt x="1399530" y="22750"/>
                    </a:cubicBezTo>
                    <a:cubicBezTo>
                      <a:pt x="1399477" y="22750"/>
                      <a:pt x="1399477" y="22750"/>
                      <a:pt x="1399477" y="22750"/>
                    </a:cubicBezTo>
                    <a:lnTo>
                      <a:pt x="1395350" y="24972"/>
                    </a:lnTo>
                    <a:cubicBezTo>
                      <a:pt x="1394504" y="25395"/>
                      <a:pt x="1311917" y="69149"/>
                      <a:pt x="1226844" y="112267"/>
                    </a:cubicBezTo>
                    <a:cubicBezTo>
                      <a:pt x="1052624" y="200674"/>
                      <a:pt x="1038286" y="200674"/>
                      <a:pt x="1032149" y="200674"/>
                    </a:cubicBezTo>
                    <a:cubicBezTo>
                      <a:pt x="1032149" y="200674"/>
                      <a:pt x="1032149" y="200674"/>
                      <a:pt x="1032149" y="200674"/>
                    </a:cubicBezTo>
                    <a:cubicBezTo>
                      <a:pt x="1026117" y="200674"/>
                      <a:pt x="1022943" y="197499"/>
                      <a:pt x="1021620" y="195647"/>
                    </a:cubicBezTo>
                    <a:cubicBezTo>
                      <a:pt x="1019927" y="193320"/>
                      <a:pt x="1019187" y="190516"/>
                      <a:pt x="1019451" y="187712"/>
                    </a:cubicBezTo>
                    <a:cubicBezTo>
                      <a:pt x="1016859" y="182738"/>
                      <a:pt x="1000828" y="161205"/>
                      <a:pt x="900571" y="82322"/>
                    </a:cubicBezTo>
                    <a:cubicBezTo>
                      <a:pt x="854595" y="46134"/>
                      <a:pt x="809043" y="12116"/>
                      <a:pt x="792642" y="0"/>
                    </a:cubicBezTo>
                    <a:lnTo>
                      <a:pt x="487002" y="222312"/>
                    </a:lnTo>
                    <a:lnTo>
                      <a:pt x="523137" y="851738"/>
                    </a:lnTo>
                    <a:lnTo>
                      <a:pt x="179934" y="939351"/>
                    </a:lnTo>
                    <a:cubicBezTo>
                      <a:pt x="169247" y="954324"/>
                      <a:pt x="122637" y="1019874"/>
                      <a:pt x="76608" y="1088282"/>
                    </a:cubicBezTo>
                    <a:cubicBezTo>
                      <a:pt x="39256" y="1143834"/>
                      <a:pt x="15343" y="1181926"/>
                      <a:pt x="0" y="1208115"/>
                    </a:cubicBezTo>
                    <a:lnTo>
                      <a:pt x="940991" y="157988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8A86428C-7A25-4122-B771-7986895A51E1}"/>
                  </a:ext>
                </a:extLst>
              </p:cNvPr>
              <p:cNvSpPr/>
              <p:nvPr/>
            </p:nvSpPr>
            <p:spPr>
              <a:xfrm>
                <a:off x="6782022" y="1239368"/>
                <a:ext cx="761532" cy="879408"/>
              </a:xfrm>
              <a:custGeom>
                <a:avLst/>
                <a:gdLst>
                  <a:gd name="connsiteX0" fmla="*/ 247919 w 761532"/>
                  <a:gd name="connsiteY0" fmla="*/ 404204 h 879408"/>
                  <a:gd name="connsiteX1" fmla="*/ 257389 w 761532"/>
                  <a:gd name="connsiteY1" fmla="*/ 404204 h 879408"/>
                  <a:gd name="connsiteX2" fmla="*/ 312041 w 761532"/>
                  <a:gd name="connsiteY2" fmla="*/ 815868 h 879408"/>
                  <a:gd name="connsiteX3" fmla="*/ 397802 w 761532"/>
                  <a:gd name="connsiteY3" fmla="*/ 879408 h 879408"/>
                  <a:gd name="connsiteX4" fmla="*/ 617522 w 761532"/>
                  <a:gd name="connsiteY4" fmla="*/ 641965 h 879408"/>
                  <a:gd name="connsiteX5" fmla="*/ 752486 w 761532"/>
                  <a:gd name="connsiteY5" fmla="*/ 638473 h 879408"/>
                  <a:gd name="connsiteX6" fmla="*/ 758994 w 761532"/>
                  <a:gd name="connsiteY6" fmla="*/ 508059 h 879408"/>
                  <a:gd name="connsiteX7" fmla="*/ 758412 w 761532"/>
                  <a:gd name="connsiteY7" fmla="*/ 504990 h 879408"/>
                  <a:gd name="connsiteX8" fmla="*/ 761533 w 761532"/>
                  <a:gd name="connsiteY8" fmla="*/ 496896 h 879408"/>
                  <a:gd name="connsiteX9" fmla="*/ 673497 w 761532"/>
                  <a:gd name="connsiteY9" fmla="*/ 244533 h 879408"/>
                  <a:gd name="connsiteX10" fmla="*/ 587313 w 761532"/>
                  <a:gd name="connsiteY10" fmla="*/ 0 h 879408"/>
                  <a:gd name="connsiteX11" fmla="*/ 577737 w 761532"/>
                  <a:gd name="connsiteY11" fmla="*/ 6560 h 879408"/>
                  <a:gd name="connsiteX12" fmla="*/ 578371 w 761532"/>
                  <a:gd name="connsiteY12" fmla="*/ 4338 h 879408"/>
                  <a:gd name="connsiteX13" fmla="*/ 235168 w 761532"/>
                  <a:gd name="connsiteY13" fmla="*/ 197658 h 879408"/>
                  <a:gd name="connsiteX14" fmla="*/ 231412 w 761532"/>
                  <a:gd name="connsiteY14" fmla="*/ 199774 h 879408"/>
                  <a:gd name="connsiteX15" fmla="*/ 0 w 761532"/>
                  <a:gd name="connsiteY15" fmla="*/ 140255 h 879408"/>
                  <a:gd name="connsiteX16" fmla="*/ 155439 w 761532"/>
                  <a:gd name="connsiteY16" fmla="*/ 412246 h 879408"/>
                  <a:gd name="connsiteX17" fmla="*/ 247919 w 761532"/>
                  <a:gd name="connsiteY17" fmla="*/ 404204 h 87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1532" h="879408">
                    <a:moveTo>
                      <a:pt x="247919" y="404204"/>
                    </a:moveTo>
                    <a:lnTo>
                      <a:pt x="257389" y="404204"/>
                    </a:lnTo>
                    <a:lnTo>
                      <a:pt x="312041" y="815868"/>
                    </a:lnTo>
                    <a:lnTo>
                      <a:pt x="397802" y="879408"/>
                    </a:lnTo>
                    <a:lnTo>
                      <a:pt x="617522" y="641965"/>
                    </a:lnTo>
                    <a:lnTo>
                      <a:pt x="752486" y="638473"/>
                    </a:lnTo>
                    <a:lnTo>
                      <a:pt x="758994" y="508059"/>
                    </a:lnTo>
                    <a:cubicBezTo>
                      <a:pt x="758676" y="507001"/>
                      <a:pt x="758465" y="505943"/>
                      <a:pt x="758412" y="504990"/>
                    </a:cubicBezTo>
                    <a:cubicBezTo>
                      <a:pt x="758306" y="501763"/>
                      <a:pt x="759311" y="499065"/>
                      <a:pt x="761533" y="496896"/>
                    </a:cubicBezTo>
                    <a:cubicBezTo>
                      <a:pt x="757777" y="468168"/>
                      <a:pt x="709368" y="339711"/>
                      <a:pt x="673497" y="244533"/>
                    </a:cubicBezTo>
                    <a:cubicBezTo>
                      <a:pt x="620115" y="102797"/>
                      <a:pt x="594772" y="32908"/>
                      <a:pt x="587313" y="0"/>
                    </a:cubicBezTo>
                    <a:lnTo>
                      <a:pt x="577737" y="6560"/>
                    </a:lnTo>
                    <a:lnTo>
                      <a:pt x="578371" y="4338"/>
                    </a:lnTo>
                    <a:cubicBezTo>
                      <a:pt x="496473" y="52430"/>
                      <a:pt x="247178" y="190992"/>
                      <a:pt x="235168" y="197658"/>
                    </a:cubicBezTo>
                    <a:lnTo>
                      <a:pt x="231412" y="199774"/>
                    </a:lnTo>
                    <a:lnTo>
                      <a:pt x="0" y="140255"/>
                    </a:lnTo>
                    <a:lnTo>
                      <a:pt x="155439" y="412246"/>
                    </a:lnTo>
                    <a:cubicBezTo>
                      <a:pt x="179299" y="405103"/>
                      <a:pt x="226227" y="404204"/>
                      <a:pt x="247919" y="40420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8301A535-D5E3-4F90-A972-B99831472BA0}"/>
                  </a:ext>
                </a:extLst>
              </p:cNvPr>
              <p:cNvSpPr/>
              <p:nvPr/>
            </p:nvSpPr>
            <p:spPr>
              <a:xfrm>
                <a:off x="6495482" y="2988767"/>
                <a:ext cx="891576" cy="780156"/>
              </a:xfrm>
              <a:custGeom>
                <a:avLst/>
                <a:gdLst>
                  <a:gd name="connsiteX0" fmla="*/ 192420 w 891576"/>
                  <a:gd name="connsiteY0" fmla="*/ 377698 h 780156"/>
                  <a:gd name="connsiteX1" fmla="*/ 203425 w 891576"/>
                  <a:gd name="connsiteY1" fmla="*/ 552500 h 780156"/>
                  <a:gd name="connsiteX2" fmla="*/ 543771 w 891576"/>
                  <a:gd name="connsiteY2" fmla="*/ 680375 h 780156"/>
                  <a:gd name="connsiteX3" fmla="*/ 803964 w 891576"/>
                  <a:gd name="connsiteY3" fmla="*/ 780156 h 780156"/>
                  <a:gd name="connsiteX4" fmla="*/ 891577 w 891576"/>
                  <a:gd name="connsiteY4" fmla="*/ 460126 h 780156"/>
                  <a:gd name="connsiteX5" fmla="*/ 685189 w 891576"/>
                  <a:gd name="connsiteY5" fmla="*/ 425208 h 780156"/>
                  <a:gd name="connsiteX6" fmla="*/ 670799 w 891576"/>
                  <a:gd name="connsiteY6" fmla="*/ 365794 h 780156"/>
                  <a:gd name="connsiteX7" fmla="*/ 671645 w 891576"/>
                  <a:gd name="connsiteY7" fmla="*/ 262786 h 780156"/>
                  <a:gd name="connsiteX8" fmla="*/ 677994 w 891576"/>
                  <a:gd name="connsiteY8" fmla="*/ 122690 h 780156"/>
                  <a:gd name="connsiteX9" fmla="*/ 446264 w 891576"/>
                  <a:gd name="connsiteY9" fmla="*/ 0 h 780156"/>
                  <a:gd name="connsiteX10" fmla="*/ 374841 w 891576"/>
                  <a:gd name="connsiteY10" fmla="*/ 68461 h 780156"/>
                  <a:gd name="connsiteX11" fmla="*/ 283102 w 891576"/>
                  <a:gd name="connsiteY11" fmla="*/ 145175 h 780156"/>
                  <a:gd name="connsiteX12" fmla="*/ 0 w 891576"/>
                  <a:gd name="connsiteY12" fmla="*/ 245591 h 780156"/>
                  <a:gd name="connsiteX13" fmla="*/ 64493 w 891576"/>
                  <a:gd name="connsiteY13" fmla="*/ 271092 h 780156"/>
                  <a:gd name="connsiteX14" fmla="*/ 196758 w 891576"/>
                  <a:gd name="connsiteY14" fmla="*/ 198557 h 780156"/>
                  <a:gd name="connsiteX15" fmla="*/ 195965 w 891576"/>
                  <a:gd name="connsiteY15" fmla="*/ 217657 h 780156"/>
                  <a:gd name="connsiteX16" fmla="*/ 192420 w 891576"/>
                  <a:gd name="connsiteY16" fmla="*/ 377698 h 780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576" h="780156">
                    <a:moveTo>
                      <a:pt x="192420" y="377698"/>
                    </a:moveTo>
                    <a:cubicBezTo>
                      <a:pt x="191891" y="515625"/>
                      <a:pt x="200303" y="545993"/>
                      <a:pt x="203425" y="552500"/>
                    </a:cubicBezTo>
                    <a:cubicBezTo>
                      <a:pt x="227550" y="556997"/>
                      <a:pt x="327860" y="595566"/>
                      <a:pt x="543771" y="680375"/>
                    </a:cubicBezTo>
                    <a:cubicBezTo>
                      <a:pt x="650536" y="722329"/>
                      <a:pt x="770051" y="769257"/>
                      <a:pt x="803964" y="780156"/>
                    </a:cubicBezTo>
                    <a:lnTo>
                      <a:pt x="891577" y="460126"/>
                    </a:lnTo>
                    <a:cubicBezTo>
                      <a:pt x="841422" y="452772"/>
                      <a:pt x="701802" y="431874"/>
                      <a:pt x="685189" y="425208"/>
                    </a:cubicBezTo>
                    <a:cubicBezTo>
                      <a:pt x="676566" y="421769"/>
                      <a:pt x="672174" y="411981"/>
                      <a:pt x="670799" y="365794"/>
                    </a:cubicBezTo>
                    <a:cubicBezTo>
                      <a:pt x="670058" y="340505"/>
                      <a:pt x="670323" y="305851"/>
                      <a:pt x="671645" y="262786"/>
                    </a:cubicBezTo>
                    <a:cubicBezTo>
                      <a:pt x="673497" y="202790"/>
                      <a:pt x="676830" y="142688"/>
                      <a:pt x="677994" y="122690"/>
                    </a:cubicBezTo>
                    <a:lnTo>
                      <a:pt x="446264" y="0"/>
                    </a:lnTo>
                    <a:cubicBezTo>
                      <a:pt x="434255" y="11692"/>
                      <a:pt x="404786" y="40209"/>
                      <a:pt x="374841" y="68461"/>
                    </a:cubicBezTo>
                    <a:cubicBezTo>
                      <a:pt x="296698" y="142106"/>
                      <a:pt x="288815" y="145069"/>
                      <a:pt x="283102" y="145175"/>
                    </a:cubicBezTo>
                    <a:cubicBezTo>
                      <a:pt x="267759" y="148296"/>
                      <a:pt x="109304" y="205488"/>
                      <a:pt x="0" y="245591"/>
                    </a:cubicBezTo>
                    <a:lnTo>
                      <a:pt x="64493" y="271092"/>
                    </a:lnTo>
                    <a:lnTo>
                      <a:pt x="196758" y="198557"/>
                    </a:lnTo>
                    <a:lnTo>
                      <a:pt x="195965" y="217657"/>
                    </a:lnTo>
                    <a:cubicBezTo>
                      <a:pt x="196018" y="218503"/>
                      <a:pt x="192738" y="296804"/>
                      <a:pt x="192420" y="37769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75566DC3-41A1-460D-91D1-DEF575344EEC}"/>
                  </a:ext>
                </a:extLst>
              </p:cNvPr>
              <p:cNvSpPr/>
              <p:nvPr/>
            </p:nvSpPr>
            <p:spPr>
              <a:xfrm>
                <a:off x="5516028" y="2876817"/>
                <a:ext cx="1019345" cy="562552"/>
              </a:xfrm>
              <a:custGeom>
                <a:avLst/>
                <a:gdLst>
                  <a:gd name="connsiteX0" fmla="*/ 157819 w 1019345"/>
                  <a:gd name="connsiteY0" fmla="*/ 209879 h 562552"/>
                  <a:gd name="connsiteX1" fmla="*/ 288657 w 1019345"/>
                  <a:gd name="connsiteY1" fmla="*/ 372460 h 562552"/>
                  <a:gd name="connsiteX2" fmla="*/ 525518 w 1019345"/>
                  <a:gd name="connsiteY2" fmla="*/ 219614 h 562552"/>
                  <a:gd name="connsiteX3" fmla="*/ 464623 w 1019345"/>
                  <a:gd name="connsiteY3" fmla="*/ 501234 h 562552"/>
                  <a:gd name="connsiteX4" fmla="*/ 716722 w 1019345"/>
                  <a:gd name="connsiteY4" fmla="*/ 562552 h 562552"/>
                  <a:gd name="connsiteX5" fmla="*/ 1019345 w 1019345"/>
                  <a:gd name="connsiteY5" fmla="*/ 396585 h 562552"/>
                  <a:gd name="connsiteX6" fmla="*/ 15660 w 1019345"/>
                  <a:gd name="connsiteY6" fmla="*/ 0 h 562552"/>
                  <a:gd name="connsiteX7" fmla="*/ 0 w 1019345"/>
                  <a:gd name="connsiteY7" fmla="*/ 33543 h 562552"/>
                  <a:gd name="connsiteX8" fmla="*/ 157819 w 1019345"/>
                  <a:gd name="connsiteY8" fmla="*/ 209879 h 562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345" h="562552">
                    <a:moveTo>
                      <a:pt x="157819" y="209879"/>
                    </a:moveTo>
                    <a:cubicBezTo>
                      <a:pt x="215117" y="279663"/>
                      <a:pt x="270616" y="349605"/>
                      <a:pt x="288657" y="372460"/>
                    </a:cubicBezTo>
                    <a:lnTo>
                      <a:pt x="525518" y="219614"/>
                    </a:lnTo>
                    <a:lnTo>
                      <a:pt x="464623" y="501234"/>
                    </a:lnTo>
                    <a:lnTo>
                      <a:pt x="716722" y="562552"/>
                    </a:lnTo>
                    <a:lnTo>
                      <a:pt x="1019345" y="396585"/>
                    </a:lnTo>
                    <a:lnTo>
                      <a:pt x="15660" y="0"/>
                    </a:lnTo>
                    <a:cubicBezTo>
                      <a:pt x="5079" y="19258"/>
                      <a:pt x="1270" y="28834"/>
                      <a:pt x="0" y="33543"/>
                    </a:cubicBezTo>
                    <a:cubicBezTo>
                      <a:pt x="12063" y="41214"/>
                      <a:pt x="44547" y="71900"/>
                      <a:pt x="157819" y="209879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E0D96FF1-594C-4A81-B8A9-04562B7AB787}"/>
              </a:ext>
            </a:extLst>
          </p:cNvPr>
          <p:cNvGrpSpPr/>
          <p:nvPr/>
        </p:nvGrpSpPr>
        <p:grpSpPr>
          <a:xfrm>
            <a:off x="11331248" y="4608164"/>
            <a:ext cx="607333" cy="607331"/>
            <a:chOff x="11331248" y="4608164"/>
            <a:chExt cx="607333" cy="607331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723D3953-1A07-4A51-85A6-7D89047490B5}"/>
                </a:ext>
              </a:extLst>
            </p:cNvPr>
            <p:cNvSpPr/>
            <p:nvPr/>
          </p:nvSpPr>
          <p:spPr>
            <a:xfrm>
              <a:off x="11331248" y="4608164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D8515D10-28DC-457A-8E0A-512C38CB9BDA}"/>
                </a:ext>
              </a:extLst>
            </p:cNvPr>
            <p:cNvGrpSpPr/>
            <p:nvPr/>
          </p:nvGrpSpPr>
          <p:grpSpPr>
            <a:xfrm>
              <a:off x="11411980" y="4704259"/>
              <a:ext cx="445868" cy="415140"/>
              <a:chOff x="8302030" y="4448901"/>
              <a:chExt cx="620835" cy="578051"/>
            </a:xfrm>
            <a:solidFill>
              <a:schemeClr val="bg1"/>
            </a:solidFill>
          </p:grpSpPr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962B9010-F78A-4CE5-AA74-819A5D53CBFF}"/>
                  </a:ext>
                </a:extLst>
              </p:cNvPr>
              <p:cNvSpPr/>
              <p:nvPr/>
            </p:nvSpPr>
            <p:spPr>
              <a:xfrm>
                <a:off x="8728160" y="4651950"/>
                <a:ext cx="51417" cy="99884"/>
              </a:xfrm>
              <a:custGeom>
                <a:avLst/>
                <a:gdLst>
                  <a:gd name="connsiteX0" fmla="*/ 4429 w 51417"/>
                  <a:gd name="connsiteY0" fmla="*/ 1522 h 99884"/>
                  <a:gd name="connsiteX1" fmla="*/ 1519 w 51417"/>
                  <a:gd name="connsiteY1" fmla="*/ 14794 h 99884"/>
                  <a:gd name="connsiteX2" fmla="*/ 32371 w 51417"/>
                  <a:gd name="connsiteY2" fmla="*/ 92089 h 99884"/>
                  <a:gd name="connsiteX3" fmla="*/ 41800 w 51417"/>
                  <a:gd name="connsiteY3" fmla="*/ 99885 h 99884"/>
                  <a:gd name="connsiteX4" fmla="*/ 43625 w 51417"/>
                  <a:gd name="connsiteY4" fmla="*/ 99706 h 99884"/>
                  <a:gd name="connsiteX5" fmla="*/ 51242 w 51417"/>
                  <a:gd name="connsiteY5" fmla="*/ 88466 h 99884"/>
                  <a:gd name="connsiteX6" fmla="*/ 17700 w 51417"/>
                  <a:gd name="connsiteY6" fmla="*/ 4432 h 99884"/>
                  <a:gd name="connsiteX7" fmla="*/ 4429 w 51417"/>
                  <a:gd name="connsiteY7" fmla="*/ 1522 h 9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417" h="99884">
                    <a:moveTo>
                      <a:pt x="4429" y="1522"/>
                    </a:moveTo>
                    <a:cubicBezTo>
                      <a:pt x="-32" y="4377"/>
                      <a:pt x="-1349" y="10320"/>
                      <a:pt x="1519" y="14794"/>
                    </a:cubicBezTo>
                    <a:cubicBezTo>
                      <a:pt x="16698" y="38510"/>
                      <a:pt x="27087" y="64517"/>
                      <a:pt x="32371" y="92089"/>
                    </a:cubicBezTo>
                    <a:cubicBezTo>
                      <a:pt x="33250" y="96687"/>
                      <a:pt x="37285" y="99885"/>
                      <a:pt x="41800" y="99885"/>
                    </a:cubicBezTo>
                    <a:cubicBezTo>
                      <a:pt x="42404" y="99885"/>
                      <a:pt x="43007" y="99830"/>
                      <a:pt x="43625" y="99706"/>
                    </a:cubicBezTo>
                    <a:cubicBezTo>
                      <a:pt x="48840" y="98704"/>
                      <a:pt x="52244" y="93668"/>
                      <a:pt x="51242" y="88466"/>
                    </a:cubicBezTo>
                    <a:cubicBezTo>
                      <a:pt x="45492" y="58478"/>
                      <a:pt x="34197" y="30220"/>
                      <a:pt x="17700" y="4432"/>
                    </a:cubicBezTo>
                    <a:cubicBezTo>
                      <a:pt x="14845" y="-42"/>
                      <a:pt x="8903" y="-1346"/>
                      <a:pt x="4429" y="152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29DF0957-2298-49BE-A254-15D9BE529514}"/>
                  </a:ext>
                </a:extLst>
              </p:cNvPr>
              <p:cNvSpPr/>
              <p:nvPr/>
            </p:nvSpPr>
            <p:spPr>
              <a:xfrm>
                <a:off x="8302030" y="4545215"/>
                <a:ext cx="477479" cy="481737"/>
              </a:xfrm>
              <a:custGeom>
                <a:avLst/>
                <a:gdLst>
                  <a:gd name="connsiteX0" fmla="*/ 240834 w 477479"/>
                  <a:gd name="connsiteY0" fmla="*/ 481737 h 481737"/>
                  <a:gd name="connsiteX1" fmla="*/ 477304 w 477479"/>
                  <a:gd name="connsiteY1" fmla="*/ 286934 h 481737"/>
                  <a:gd name="connsiteX2" fmla="*/ 469701 w 477479"/>
                  <a:gd name="connsiteY2" fmla="*/ 275680 h 481737"/>
                  <a:gd name="connsiteX3" fmla="*/ 458447 w 477479"/>
                  <a:gd name="connsiteY3" fmla="*/ 283283 h 481737"/>
                  <a:gd name="connsiteX4" fmla="*/ 240848 w 477479"/>
                  <a:gd name="connsiteY4" fmla="*/ 462523 h 481737"/>
                  <a:gd name="connsiteX5" fmla="*/ 19187 w 477479"/>
                  <a:gd name="connsiteY5" fmla="*/ 240862 h 481737"/>
                  <a:gd name="connsiteX6" fmla="*/ 240848 w 477479"/>
                  <a:gd name="connsiteY6" fmla="*/ 19200 h 481737"/>
                  <a:gd name="connsiteX7" fmla="*/ 371435 w 477479"/>
                  <a:gd name="connsiteY7" fmla="*/ 61732 h 481737"/>
                  <a:gd name="connsiteX8" fmla="*/ 384857 w 477479"/>
                  <a:gd name="connsiteY8" fmla="*/ 59646 h 481737"/>
                  <a:gd name="connsiteX9" fmla="*/ 382771 w 477479"/>
                  <a:gd name="connsiteY9" fmla="*/ 46223 h 481737"/>
                  <a:gd name="connsiteX10" fmla="*/ 240862 w 477479"/>
                  <a:gd name="connsiteY10" fmla="*/ 0 h 481737"/>
                  <a:gd name="connsiteX11" fmla="*/ 0 w 477479"/>
                  <a:gd name="connsiteY11" fmla="*/ 240862 h 481737"/>
                  <a:gd name="connsiteX12" fmla="*/ 240834 w 477479"/>
                  <a:gd name="connsiteY12" fmla="*/ 481737 h 48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7479" h="481737">
                    <a:moveTo>
                      <a:pt x="240834" y="481737"/>
                    </a:moveTo>
                    <a:cubicBezTo>
                      <a:pt x="355981" y="481737"/>
                      <a:pt x="455427" y="399817"/>
                      <a:pt x="477304" y="286934"/>
                    </a:cubicBezTo>
                    <a:cubicBezTo>
                      <a:pt x="478306" y="281733"/>
                      <a:pt x="474902" y="276682"/>
                      <a:pt x="469701" y="275680"/>
                    </a:cubicBezTo>
                    <a:cubicBezTo>
                      <a:pt x="464499" y="274664"/>
                      <a:pt x="459449" y="278082"/>
                      <a:pt x="458447" y="283283"/>
                    </a:cubicBezTo>
                    <a:cubicBezTo>
                      <a:pt x="438327" y="387135"/>
                      <a:pt x="346813" y="462523"/>
                      <a:pt x="240848" y="462523"/>
                    </a:cubicBezTo>
                    <a:cubicBezTo>
                      <a:pt x="118633" y="462523"/>
                      <a:pt x="19187" y="363090"/>
                      <a:pt x="19187" y="240862"/>
                    </a:cubicBezTo>
                    <a:cubicBezTo>
                      <a:pt x="19187" y="118633"/>
                      <a:pt x="118619" y="19200"/>
                      <a:pt x="240848" y="19200"/>
                    </a:cubicBezTo>
                    <a:cubicBezTo>
                      <a:pt x="288183" y="19200"/>
                      <a:pt x="333336" y="33913"/>
                      <a:pt x="371435" y="61732"/>
                    </a:cubicBezTo>
                    <a:cubicBezTo>
                      <a:pt x="375717" y="64861"/>
                      <a:pt x="381728" y="63928"/>
                      <a:pt x="384857" y="59646"/>
                    </a:cubicBezTo>
                    <a:cubicBezTo>
                      <a:pt x="387986" y="55364"/>
                      <a:pt x="387053" y="49353"/>
                      <a:pt x="382771" y="46223"/>
                    </a:cubicBezTo>
                    <a:cubicBezTo>
                      <a:pt x="341365" y="15975"/>
                      <a:pt x="292287" y="0"/>
                      <a:pt x="240862" y="0"/>
                    </a:cubicBezTo>
                    <a:cubicBezTo>
                      <a:pt x="108051" y="0"/>
                      <a:pt x="0" y="108051"/>
                      <a:pt x="0" y="240862"/>
                    </a:cubicBezTo>
                    <a:cubicBezTo>
                      <a:pt x="0" y="373672"/>
                      <a:pt x="108024" y="481737"/>
                      <a:pt x="240834" y="48173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CBB1D235-5690-42BC-B07C-6BABAC1F27B4}"/>
                  </a:ext>
                </a:extLst>
              </p:cNvPr>
              <p:cNvSpPr/>
              <p:nvPr/>
            </p:nvSpPr>
            <p:spPr>
              <a:xfrm>
                <a:off x="8666665" y="4703368"/>
                <a:ext cx="35109" cy="63179"/>
              </a:xfrm>
              <a:custGeom>
                <a:avLst/>
                <a:gdLst>
                  <a:gd name="connsiteX0" fmla="*/ 4988 w 35109"/>
                  <a:gd name="connsiteY0" fmla="*/ 1187 h 63179"/>
                  <a:gd name="connsiteX1" fmla="*/ 1187 w 35109"/>
                  <a:gd name="connsiteY1" fmla="*/ 14225 h 63179"/>
                  <a:gd name="connsiteX2" fmla="*/ 16077 w 35109"/>
                  <a:gd name="connsiteY2" fmla="*/ 55398 h 63179"/>
                  <a:gd name="connsiteX3" fmla="*/ 25492 w 35109"/>
                  <a:gd name="connsiteY3" fmla="*/ 63179 h 63179"/>
                  <a:gd name="connsiteX4" fmla="*/ 27331 w 35109"/>
                  <a:gd name="connsiteY4" fmla="*/ 63001 h 63179"/>
                  <a:gd name="connsiteX5" fmla="*/ 34935 w 35109"/>
                  <a:gd name="connsiteY5" fmla="*/ 51747 h 63179"/>
                  <a:gd name="connsiteX6" fmla="*/ 18026 w 35109"/>
                  <a:gd name="connsiteY6" fmla="*/ 4988 h 63179"/>
                  <a:gd name="connsiteX7" fmla="*/ 4988 w 35109"/>
                  <a:gd name="connsiteY7" fmla="*/ 1187 h 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09" h="63179">
                    <a:moveTo>
                      <a:pt x="4988" y="1187"/>
                    </a:moveTo>
                    <a:cubicBezTo>
                      <a:pt x="336" y="3739"/>
                      <a:pt x="-1366" y="9586"/>
                      <a:pt x="1187" y="14225"/>
                    </a:cubicBezTo>
                    <a:cubicBezTo>
                      <a:pt x="8268" y="27126"/>
                      <a:pt x="13278" y="40973"/>
                      <a:pt x="16077" y="55398"/>
                    </a:cubicBezTo>
                    <a:cubicBezTo>
                      <a:pt x="16970" y="59981"/>
                      <a:pt x="20991" y="63179"/>
                      <a:pt x="25492" y="63179"/>
                    </a:cubicBezTo>
                    <a:cubicBezTo>
                      <a:pt x="26096" y="63179"/>
                      <a:pt x="26714" y="63124"/>
                      <a:pt x="27331" y="63001"/>
                    </a:cubicBezTo>
                    <a:cubicBezTo>
                      <a:pt x="32533" y="61985"/>
                      <a:pt x="35936" y="56948"/>
                      <a:pt x="34935" y="51747"/>
                    </a:cubicBezTo>
                    <a:cubicBezTo>
                      <a:pt x="31764" y="35360"/>
                      <a:pt x="26069" y="19632"/>
                      <a:pt x="18026" y="4988"/>
                    </a:cubicBezTo>
                    <a:cubicBezTo>
                      <a:pt x="15487" y="336"/>
                      <a:pt x="9641" y="-1366"/>
                      <a:pt x="4988" y="118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0A1A2B77-2AD2-4507-8AC4-1B7D164794C3}"/>
                  </a:ext>
                </a:extLst>
              </p:cNvPr>
              <p:cNvSpPr/>
              <p:nvPr/>
            </p:nvSpPr>
            <p:spPr>
              <a:xfrm>
                <a:off x="8381164" y="4624377"/>
                <a:ext cx="316898" cy="323427"/>
              </a:xfrm>
              <a:custGeom>
                <a:avLst/>
                <a:gdLst>
                  <a:gd name="connsiteX0" fmla="*/ 247546 w 316898"/>
                  <a:gd name="connsiteY0" fmla="*/ 35752 h 323427"/>
                  <a:gd name="connsiteX1" fmla="*/ 244197 w 316898"/>
                  <a:gd name="connsiteY1" fmla="*/ 22590 h 323427"/>
                  <a:gd name="connsiteX2" fmla="*/ 161714 w 316898"/>
                  <a:gd name="connsiteY2" fmla="*/ 0 h 323427"/>
                  <a:gd name="connsiteX3" fmla="*/ 0 w 316898"/>
                  <a:gd name="connsiteY3" fmla="*/ 161714 h 323427"/>
                  <a:gd name="connsiteX4" fmla="*/ 161714 w 316898"/>
                  <a:gd name="connsiteY4" fmla="*/ 323427 h 323427"/>
                  <a:gd name="connsiteX5" fmla="*/ 258909 w 316898"/>
                  <a:gd name="connsiteY5" fmla="*/ 290969 h 323427"/>
                  <a:gd name="connsiteX6" fmla="*/ 316483 w 316898"/>
                  <a:gd name="connsiteY6" fmla="*/ 208747 h 323427"/>
                  <a:gd name="connsiteX7" fmla="*/ 310087 w 316898"/>
                  <a:gd name="connsiteY7" fmla="*/ 196766 h 323427"/>
                  <a:gd name="connsiteX8" fmla="*/ 298106 w 316898"/>
                  <a:gd name="connsiteY8" fmla="*/ 203161 h 323427"/>
                  <a:gd name="connsiteX9" fmla="*/ 161727 w 316898"/>
                  <a:gd name="connsiteY9" fmla="*/ 304213 h 323427"/>
                  <a:gd name="connsiteX10" fmla="*/ 19228 w 316898"/>
                  <a:gd name="connsiteY10" fmla="*/ 161714 h 323427"/>
                  <a:gd name="connsiteX11" fmla="*/ 161727 w 316898"/>
                  <a:gd name="connsiteY11" fmla="*/ 19214 h 323427"/>
                  <a:gd name="connsiteX12" fmla="*/ 234398 w 316898"/>
                  <a:gd name="connsiteY12" fmla="*/ 39114 h 323427"/>
                  <a:gd name="connsiteX13" fmla="*/ 247546 w 316898"/>
                  <a:gd name="connsiteY13" fmla="*/ 35752 h 32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6898" h="323427">
                    <a:moveTo>
                      <a:pt x="247546" y="35752"/>
                    </a:moveTo>
                    <a:cubicBezTo>
                      <a:pt x="250249" y="31195"/>
                      <a:pt x="248753" y="25294"/>
                      <a:pt x="244197" y="22590"/>
                    </a:cubicBezTo>
                    <a:cubicBezTo>
                      <a:pt x="219315" y="7809"/>
                      <a:pt x="190795" y="0"/>
                      <a:pt x="161714" y="0"/>
                    </a:cubicBezTo>
                    <a:cubicBezTo>
                      <a:pt x="72547" y="0"/>
                      <a:pt x="0" y="72547"/>
                      <a:pt x="0" y="161714"/>
                    </a:cubicBezTo>
                    <a:cubicBezTo>
                      <a:pt x="0" y="250880"/>
                      <a:pt x="72547" y="323427"/>
                      <a:pt x="161714" y="323427"/>
                    </a:cubicBezTo>
                    <a:cubicBezTo>
                      <a:pt x="197109" y="323427"/>
                      <a:pt x="230706" y="312201"/>
                      <a:pt x="258909" y="290969"/>
                    </a:cubicBezTo>
                    <a:cubicBezTo>
                      <a:pt x="286179" y="270438"/>
                      <a:pt x="306615" y="241232"/>
                      <a:pt x="316483" y="208747"/>
                    </a:cubicBezTo>
                    <a:cubicBezTo>
                      <a:pt x="318020" y="203669"/>
                      <a:pt x="315165" y="198303"/>
                      <a:pt x="310087" y="196766"/>
                    </a:cubicBezTo>
                    <a:cubicBezTo>
                      <a:pt x="305009" y="195215"/>
                      <a:pt x="299643" y="198083"/>
                      <a:pt x="298106" y="203161"/>
                    </a:cubicBezTo>
                    <a:cubicBezTo>
                      <a:pt x="279756" y="263603"/>
                      <a:pt x="224955" y="304213"/>
                      <a:pt x="161727" y="304213"/>
                    </a:cubicBezTo>
                    <a:cubicBezTo>
                      <a:pt x="83156" y="304213"/>
                      <a:pt x="19228" y="240285"/>
                      <a:pt x="19228" y="161714"/>
                    </a:cubicBezTo>
                    <a:cubicBezTo>
                      <a:pt x="19228" y="83142"/>
                      <a:pt x="83156" y="19214"/>
                      <a:pt x="161727" y="19214"/>
                    </a:cubicBezTo>
                    <a:cubicBezTo>
                      <a:pt x="187364" y="19214"/>
                      <a:pt x="212494" y="26090"/>
                      <a:pt x="234398" y="39114"/>
                    </a:cubicBezTo>
                    <a:cubicBezTo>
                      <a:pt x="238940" y="41818"/>
                      <a:pt x="244828" y="40308"/>
                      <a:pt x="247546" y="3575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F884C517-6B94-4F8E-B71A-4E960B82C6CB}"/>
                  </a:ext>
                </a:extLst>
              </p:cNvPr>
              <p:cNvSpPr/>
              <p:nvPr/>
            </p:nvSpPr>
            <p:spPr>
              <a:xfrm>
                <a:off x="8457018" y="4700245"/>
                <a:ext cx="165749" cy="171691"/>
              </a:xfrm>
              <a:custGeom>
                <a:avLst/>
                <a:gdLst>
                  <a:gd name="connsiteX0" fmla="*/ 85846 w 165749"/>
                  <a:gd name="connsiteY0" fmla="*/ 19214 h 171691"/>
                  <a:gd name="connsiteX1" fmla="*/ 115133 w 165749"/>
                  <a:gd name="connsiteY1" fmla="*/ 25980 h 171691"/>
                  <a:gd name="connsiteX2" fmla="*/ 127993 w 165749"/>
                  <a:gd name="connsiteY2" fmla="*/ 21588 h 171691"/>
                  <a:gd name="connsiteX3" fmla="*/ 123601 w 165749"/>
                  <a:gd name="connsiteY3" fmla="*/ 8729 h 171691"/>
                  <a:gd name="connsiteX4" fmla="*/ 85846 w 165749"/>
                  <a:gd name="connsiteY4" fmla="*/ 0 h 171691"/>
                  <a:gd name="connsiteX5" fmla="*/ 0 w 165749"/>
                  <a:gd name="connsiteY5" fmla="*/ 85846 h 171691"/>
                  <a:gd name="connsiteX6" fmla="*/ 85846 w 165749"/>
                  <a:gd name="connsiteY6" fmla="*/ 171691 h 171691"/>
                  <a:gd name="connsiteX7" fmla="*/ 164994 w 165749"/>
                  <a:gd name="connsiteY7" fmla="*/ 119141 h 171691"/>
                  <a:gd name="connsiteX8" fmla="*/ 159874 w 165749"/>
                  <a:gd name="connsiteY8" fmla="*/ 106556 h 171691"/>
                  <a:gd name="connsiteX9" fmla="*/ 147289 w 165749"/>
                  <a:gd name="connsiteY9" fmla="*/ 111675 h 171691"/>
                  <a:gd name="connsiteX10" fmla="*/ 85846 w 165749"/>
                  <a:gd name="connsiteY10" fmla="*/ 152463 h 171691"/>
                  <a:gd name="connsiteX11" fmla="*/ 19214 w 165749"/>
                  <a:gd name="connsiteY11" fmla="*/ 85832 h 171691"/>
                  <a:gd name="connsiteX12" fmla="*/ 85846 w 165749"/>
                  <a:gd name="connsiteY12" fmla="*/ 19214 h 17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749" h="171691">
                    <a:moveTo>
                      <a:pt x="85846" y="19214"/>
                    </a:moveTo>
                    <a:cubicBezTo>
                      <a:pt x="96125" y="19214"/>
                      <a:pt x="105979" y="21492"/>
                      <a:pt x="115133" y="25980"/>
                    </a:cubicBezTo>
                    <a:cubicBezTo>
                      <a:pt x="119896" y="28313"/>
                      <a:pt x="125660" y="26351"/>
                      <a:pt x="127993" y="21588"/>
                    </a:cubicBezTo>
                    <a:cubicBezTo>
                      <a:pt x="130326" y="16826"/>
                      <a:pt x="128364" y="11076"/>
                      <a:pt x="123601" y="8729"/>
                    </a:cubicBezTo>
                    <a:cubicBezTo>
                      <a:pt x="111784" y="2937"/>
                      <a:pt x="99089" y="0"/>
                      <a:pt x="85846" y="0"/>
                    </a:cubicBezTo>
                    <a:cubicBezTo>
                      <a:pt x="38510" y="0"/>
                      <a:pt x="0" y="38510"/>
                      <a:pt x="0" y="85846"/>
                    </a:cubicBezTo>
                    <a:cubicBezTo>
                      <a:pt x="0" y="133181"/>
                      <a:pt x="38510" y="171691"/>
                      <a:pt x="85846" y="171691"/>
                    </a:cubicBezTo>
                    <a:cubicBezTo>
                      <a:pt x="120486" y="171691"/>
                      <a:pt x="151544" y="151064"/>
                      <a:pt x="164994" y="119141"/>
                    </a:cubicBezTo>
                    <a:cubicBezTo>
                      <a:pt x="167052" y="114255"/>
                      <a:pt x="164760" y="108614"/>
                      <a:pt x="159874" y="106556"/>
                    </a:cubicBezTo>
                    <a:cubicBezTo>
                      <a:pt x="154989" y="104497"/>
                      <a:pt x="149348" y="106789"/>
                      <a:pt x="147289" y="111675"/>
                    </a:cubicBezTo>
                    <a:cubicBezTo>
                      <a:pt x="136859" y="136461"/>
                      <a:pt x="112732" y="152463"/>
                      <a:pt x="85846" y="152463"/>
                    </a:cubicBezTo>
                    <a:cubicBezTo>
                      <a:pt x="49106" y="152463"/>
                      <a:pt x="19214" y="122572"/>
                      <a:pt x="19214" y="85832"/>
                    </a:cubicBezTo>
                    <a:cubicBezTo>
                      <a:pt x="19214" y="49092"/>
                      <a:pt x="49106" y="19214"/>
                      <a:pt x="85846" y="19214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F467BFA7-FA0F-4B8E-AC12-A5CB0254930E}"/>
                  </a:ext>
                </a:extLst>
              </p:cNvPr>
              <p:cNvSpPr/>
              <p:nvPr/>
            </p:nvSpPr>
            <p:spPr>
              <a:xfrm>
                <a:off x="8542634" y="4448901"/>
                <a:ext cx="380231" cy="393555"/>
              </a:xfrm>
              <a:custGeom>
                <a:avLst/>
                <a:gdLst>
                  <a:gd name="connsiteX0" fmla="*/ 378801 w 380231"/>
                  <a:gd name="connsiteY0" fmla="*/ 271985 h 393555"/>
                  <a:gd name="connsiteX1" fmla="*/ 370622 w 380231"/>
                  <a:gd name="connsiteY1" fmla="*/ 267429 h 393555"/>
                  <a:gd name="connsiteX2" fmla="*/ 304402 w 380231"/>
                  <a:gd name="connsiteY2" fmla="*/ 267429 h 393555"/>
                  <a:gd name="connsiteX3" fmla="*/ 298432 w 380231"/>
                  <a:gd name="connsiteY3" fmla="*/ 269501 h 393555"/>
                  <a:gd name="connsiteX4" fmla="*/ 233571 w 380231"/>
                  <a:gd name="connsiteY4" fmla="*/ 320898 h 393555"/>
                  <a:gd name="connsiteX5" fmla="*/ 32811 w 380231"/>
                  <a:gd name="connsiteY5" fmla="*/ 320898 h 393555"/>
                  <a:gd name="connsiteX6" fmla="*/ 214151 w 380231"/>
                  <a:gd name="connsiteY6" fmla="*/ 139559 h 393555"/>
                  <a:gd name="connsiteX7" fmla="*/ 277022 w 380231"/>
                  <a:gd name="connsiteY7" fmla="*/ 139559 h 393555"/>
                  <a:gd name="connsiteX8" fmla="*/ 283815 w 380231"/>
                  <a:gd name="connsiteY8" fmla="*/ 136746 h 393555"/>
                  <a:gd name="connsiteX9" fmla="*/ 337299 w 380231"/>
                  <a:gd name="connsiteY9" fmla="*/ 83262 h 393555"/>
                  <a:gd name="connsiteX10" fmla="*/ 339756 w 380231"/>
                  <a:gd name="connsiteY10" fmla="*/ 73902 h 393555"/>
                  <a:gd name="connsiteX11" fmla="*/ 332811 w 380231"/>
                  <a:gd name="connsiteY11" fmla="*/ 67150 h 393555"/>
                  <a:gd name="connsiteX12" fmla="*/ 284858 w 380231"/>
                  <a:gd name="connsiteY12" fmla="*/ 55251 h 393555"/>
                  <a:gd name="connsiteX13" fmla="*/ 272959 w 380231"/>
                  <a:gd name="connsiteY13" fmla="*/ 7298 h 393555"/>
                  <a:gd name="connsiteX14" fmla="*/ 266207 w 380231"/>
                  <a:gd name="connsiteY14" fmla="*/ 354 h 393555"/>
                  <a:gd name="connsiteX15" fmla="*/ 256847 w 380231"/>
                  <a:gd name="connsiteY15" fmla="*/ 2810 h 393555"/>
                  <a:gd name="connsiteX16" fmla="*/ 203363 w 380231"/>
                  <a:gd name="connsiteY16" fmla="*/ 56294 h 393555"/>
                  <a:gd name="connsiteX17" fmla="*/ 200550 w 380231"/>
                  <a:gd name="connsiteY17" fmla="*/ 63087 h 393555"/>
                  <a:gd name="connsiteX18" fmla="*/ 200550 w 380231"/>
                  <a:gd name="connsiteY18" fmla="*/ 125959 h 393555"/>
                  <a:gd name="connsiteX19" fmla="*/ 2810 w 380231"/>
                  <a:gd name="connsiteY19" fmla="*/ 323698 h 393555"/>
                  <a:gd name="connsiteX20" fmla="*/ 2700 w 380231"/>
                  <a:gd name="connsiteY20" fmla="*/ 323822 h 393555"/>
                  <a:gd name="connsiteX21" fmla="*/ 2179 w 380231"/>
                  <a:gd name="connsiteY21" fmla="*/ 324398 h 393555"/>
                  <a:gd name="connsiteX22" fmla="*/ 1891 w 380231"/>
                  <a:gd name="connsiteY22" fmla="*/ 324782 h 393555"/>
                  <a:gd name="connsiteX23" fmla="*/ 1616 w 380231"/>
                  <a:gd name="connsiteY23" fmla="*/ 325153 h 393555"/>
                  <a:gd name="connsiteX24" fmla="*/ 1342 w 380231"/>
                  <a:gd name="connsiteY24" fmla="*/ 325606 h 393555"/>
                  <a:gd name="connsiteX25" fmla="*/ 1136 w 380231"/>
                  <a:gd name="connsiteY25" fmla="*/ 325963 h 393555"/>
                  <a:gd name="connsiteX26" fmla="*/ 916 w 380231"/>
                  <a:gd name="connsiteY26" fmla="*/ 326429 h 393555"/>
                  <a:gd name="connsiteX27" fmla="*/ 738 w 380231"/>
                  <a:gd name="connsiteY27" fmla="*/ 326814 h 393555"/>
                  <a:gd name="connsiteX28" fmla="*/ 573 w 380231"/>
                  <a:gd name="connsiteY28" fmla="*/ 327280 h 393555"/>
                  <a:gd name="connsiteX29" fmla="*/ 422 w 380231"/>
                  <a:gd name="connsiteY29" fmla="*/ 327706 h 393555"/>
                  <a:gd name="connsiteX30" fmla="*/ 298 w 380231"/>
                  <a:gd name="connsiteY30" fmla="*/ 328172 h 393555"/>
                  <a:gd name="connsiteX31" fmla="*/ 189 w 380231"/>
                  <a:gd name="connsiteY31" fmla="*/ 328612 h 393555"/>
                  <a:gd name="connsiteX32" fmla="*/ 106 w 380231"/>
                  <a:gd name="connsiteY32" fmla="*/ 329160 h 393555"/>
                  <a:gd name="connsiteX33" fmla="*/ 52 w 380231"/>
                  <a:gd name="connsiteY33" fmla="*/ 329531 h 393555"/>
                  <a:gd name="connsiteX34" fmla="*/ 52 w 380231"/>
                  <a:gd name="connsiteY34" fmla="*/ 331439 h 393555"/>
                  <a:gd name="connsiteX35" fmla="*/ 106 w 380231"/>
                  <a:gd name="connsiteY35" fmla="*/ 331809 h 393555"/>
                  <a:gd name="connsiteX36" fmla="*/ 189 w 380231"/>
                  <a:gd name="connsiteY36" fmla="*/ 332358 h 393555"/>
                  <a:gd name="connsiteX37" fmla="*/ 298 w 380231"/>
                  <a:gd name="connsiteY37" fmla="*/ 332798 h 393555"/>
                  <a:gd name="connsiteX38" fmla="*/ 422 w 380231"/>
                  <a:gd name="connsiteY38" fmla="*/ 333264 h 393555"/>
                  <a:gd name="connsiteX39" fmla="*/ 573 w 380231"/>
                  <a:gd name="connsiteY39" fmla="*/ 333690 h 393555"/>
                  <a:gd name="connsiteX40" fmla="*/ 738 w 380231"/>
                  <a:gd name="connsiteY40" fmla="*/ 334156 h 393555"/>
                  <a:gd name="connsiteX41" fmla="*/ 916 w 380231"/>
                  <a:gd name="connsiteY41" fmla="*/ 334541 h 393555"/>
                  <a:gd name="connsiteX42" fmla="*/ 1136 w 380231"/>
                  <a:gd name="connsiteY42" fmla="*/ 335007 h 393555"/>
                  <a:gd name="connsiteX43" fmla="*/ 1342 w 380231"/>
                  <a:gd name="connsiteY43" fmla="*/ 335364 h 393555"/>
                  <a:gd name="connsiteX44" fmla="*/ 1616 w 380231"/>
                  <a:gd name="connsiteY44" fmla="*/ 335817 h 393555"/>
                  <a:gd name="connsiteX45" fmla="*/ 1891 w 380231"/>
                  <a:gd name="connsiteY45" fmla="*/ 336187 h 393555"/>
                  <a:gd name="connsiteX46" fmla="*/ 2179 w 380231"/>
                  <a:gd name="connsiteY46" fmla="*/ 336572 h 393555"/>
                  <a:gd name="connsiteX47" fmla="*/ 2700 w 380231"/>
                  <a:gd name="connsiteY47" fmla="*/ 337148 h 393555"/>
                  <a:gd name="connsiteX48" fmla="*/ 2810 w 380231"/>
                  <a:gd name="connsiteY48" fmla="*/ 337272 h 393555"/>
                  <a:gd name="connsiteX49" fmla="*/ 2947 w 380231"/>
                  <a:gd name="connsiteY49" fmla="*/ 337395 h 393555"/>
                  <a:gd name="connsiteX50" fmla="*/ 3510 w 380231"/>
                  <a:gd name="connsiteY50" fmla="*/ 337903 h 393555"/>
                  <a:gd name="connsiteX51" fmla="*/ 3922 w 380231"/>
                  <a:gd name="connsiteY51" fmla="*/ 338219 h 393555"/>
                  <a:gd name="connsiteX52" fmla="*/ 4251 w 380231"/>
                  <a:gd name="connsiteY52" fmla="*/ 338466 h 393555"/>
                  <a:gd name="connsiteX53" fmla="*/ 4732 w 380231"/>
                  <a:gd name="connsiteY53" fmla="*/ 338754 h 393555"/>
                  <a:gd name="connsiteX54" fmla="*/ 5061 w 380231"/>
                  <a:gd name="connsiteY54" fmla="*/ 338946 h 393555"/>
                  <a:gd name="connsiteX55" fmla="*/ 5541 w 380231"/>
                  <a:gd name="connsiteY55" fmla="*/ 339179 h 393555"/>
                  <a:gd name="connsiteX56" fmla="*/ 5912 w 380231"/>
                  <a:gd name="connsiteY56" fmla="*/ 339358 h 393555"/>
                  <a:gd name="connsiteX57" fmla="*/ 6378 w 380231"/>
                  <a:gd name="connsiteY57" fmla="*/ 339522 h 393555"/>
                  <a:gd name="connsiteX58" fmla="*/ 6804 w 380231"/>
                  <a:gd name="connsiteY58" fmla="*/ 339673 h 393555"/>
                  <a:gd name="connsiteX59" fmla="*/ 7270 w 380231"/>
                  <a:gd name="connsiteY59" fmla="*/ 339797 h 393555"/>
                  <a:gd name="connsiteX60" fmla="*/ 7723 w 380231"/>
                  <a:gd name="connsiteY60" fmla="*/ 339907 h 393555"/>
                  <a:gd name="connsiteX61" fmla="*/ 8245 w 380231"/>
                  <a:gd name="connsiteY61" fmla="*/ 339989 h 393555"/>
                  <a:gd name="connsiteX62" fmla="*/ 8657 w 380231"/>
                  <a:gd name="connsiteY62" fmla="*/ 340044 h 393555"/>
                  <a:gd name="connsiteX63" fmla="*/ 9604 w 380231"/>
                  <a:gd name="connsiteY63" fmla="*/ 340085 h 393555"/>
                  <a:gd name="connsiteX64" fmla="*/ 233557 w 380231"/>
                  <a:gd name="connsiteY64" fmla="*/ 340085 h 393555"/>
                  <a:gd name="connsiteX65" fmla="*/ 298418 w 380231"/>
                  <a:gd name="connsiteY65" fmla="*/ 391483 h 393555"/>
                  <a:gd name="connsiteX66" fmla="*/ 304388 w 380231"/>
                  <a:gd name="connsiteY66" fmla="*/ 393555 h 393555"/>
                  <a:gd name="connsiteX67" fmla="*/ 304415 w 380231"/>
                  <a:gd name="connsiteY67" fmla="*/ 393555 h 393555"/>
                  <a:gd name="connsiteX68" fmla="*/ 370635 w 380231"/>
                  <a:gd name="connsiteY68" fmla="*/ 393349 h 393555"/>
                  <a:gd name="connsiteX69" fmla="*/ 378788 w 380231"/>
                  <a:gd name="connsiteY69" fmla="*/ 388779 h 393555"/>
                  <a:gd name="connsiteX70" fmla="*/ 379199 w 380231"/>
                  <a:gd name="connsiteY70" fmla="*/ 379446 h 393555"/>
                  <a:gd name="connsiteX71" fmla="*/ 354605 w 380231"/>
                  <a:gd name="connsiteY71" fmla="*/ 330272 h 393555"/>
                  <a:gd name="connsiteX72" fmla="*/ 379185 w 380231"/>
                  <a:gd name="connsiteY72" fmla="*/ 281290 h 393555"/>
                  <a:gd name="connsiteX73" fmla="*/ 378801 w 380231"/>
                  <a:gd name="connsiteY73" fmla="*/ 271985 h 393555"/>
                  <a:gd name="connsiteX74" fmla="*/ 219791 w 380231"/>
                  <a:gd name="connsiteY74" fmla="*/ 67081 h 393555"/>
                  <a:gd name="connsiteX75" fmla="*/ 258439 w 380231"/>
                  <a:gd name="connsiteY75" fmla="*/ 28434 h 393555"/>
                  <a:gd name="connsiteX76" fmla="*/ 267635 w 380231"/>
                  <a:gd name="connsiteY76" fmla="*/ 65489 h 393555"/>
                  <a:gd name="connsiteX77" fmla="*/ 274647 w 380231"/>
                  <a:gd name="connsiteY77" fmla="*/ 72502 h 393555"/>
                  <a:gd name="connsiteX78" fmla="*/ 311703 w 380231"/>
                  <a:gd name="connsiteY78" fmla="*/ 81698 h 393555"/>
                  <a:gd name="connsiteX79" fmla="*/ 273056 w 380231"/>
                  <a:gd name="connsiteY79" fmla="*/ 120345 h 393555"/>
                  <a:gd name="connsiteX80" fmla="*/ 219791 w 380231"/>
                  <a:gd name="connsiteY80" fmla="*/ 120345 h 393555"/>
                  <a:gd name="connsiteX81" fmla="*/ 219791 w 380231"/>
                  <a:gd name="connsiteY81" fmla="*/ 67081 h 393555"/>
                  <a:gd name="connsiteX82" fmla="*/ 335295 w 380231"/>
                  <a:gd name="connsiteY82" fmla="*/ 326004 h 393555"/>
                  <a:gd name="connsiteX83" fmla="*/ 335295 w 380231"/>
                  <a:gd name="connsiteY83" fmla="*/ 334609 h 393555"/>
                  <a:gd name="connsiteX84" fmla="*/ 355113 w 380231"/>
                  <a:gd name="connsiteY84" fmla="*/ 374231 h 393555"/>
                  <a:gd name="connsiteX85" fmla="*/ 307751 w 380231"/>
                  <a:gd name="connsiteY85" fmla="*/ 374369 h 393555"/>
                  <a:gd name="connsiteX86" fmla="*/ 264478 w 380231"/>
                  <a:gd name="connsiteY86" fmla="*/ 340072 h 393555"/>
                  <a:gd name="connsiteX87" fmla="*/ 273289 w 380231"/>
                  <a:gd name="connsiteY87" fmla="*/ 330505 h 393555"/>
                  <a:gd name="connsiteX88" fmla="*/ 264478 w 380231"/>
                  <a:gd name="connsiteY88" fmla="*/ 320940 h 393555"/>
                  <a:gd name="connsiteX89" fmla="*/ 307764 w 380231"/>
                  <a:gd name="connsiteY89" fmla="*/ 286629 h 393555"/>
                  <a:gd name="connsiteX90" fmla="*/ 355072 w 380231"/>
                  <a:gd name="connsiteY90" fmla="*/ 286629 h 393555"/>
                  <a:gd name="connsiteX91" fmla="*/ 335295 w 380231"/>
                  <a:gd name="connsiteY91" fmla="*/ 326004 h 39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80231" h="393555">
                    <a:moveTo>
                      <a:pt x="378801" y="271985"/>
                    </a:moveTo>
                    <a:cubicBezTo>
                      <a:pt x="377045" y="269144"/>
                      <a:pt x="373957" y="267429"/>
                      <a:pt x="370622" y="267429"/>
                    </a:cubicBezTo>
                    <a:lnTo>
                      <a:pt x="304402" y="267429"/>
                    </a:lnTo>
                    <a:cubicBezTo>
                      <a:pt x="302233" y="267429"/>
                      <a:pt x="300134" y="268156"/>
                      <a:pt x="298432" y="269501"/>
                    </a:cubicBezTo>
                    <a:lnTo>
                      <a:pt x="233571" y="320898"/>
                    </a:lnTo>
                    <a:lnTo>
                      <a:pt x="32811" y="320898"/>
                    </a:lnTo>
                    <a:lnTo>
                      <a:pt x="214151" y="139559"/>
                    </a:lnTo>
                    <a:lnTo>
                      <a:pt x="277022" y="139559"/>
                    </a:lnTo>
                    <a:cubicBezTo>
                      <a:pt x="279575" y="139559"/>
                      <a:pt x="282018" y="138544"/>
                      <a:pt x="283815" y="136746"/>
                    </a:cubicBezTo>
                    <a:lnTo>
                      <a:pt x="337299" y="83262"/>
                    </a:lnTo>
                    <a:cubicBezTo>
                      <a:pt x="339756" y="80819"/>
                      <a:pt x="340689" y="77237"/>
                      <a:pt x="339756" y="73902"/>
                    </a:cubicBezTo>
                    <a:cubicBezTo>
                      <a:pt x="338822" y="70567"/>
                      <a:pt x="336174" y="67987"/>
                      <a:pt x="332811" y="67150"/>
                    </a:cubicBezTo>
                    <a:lnTo>
                      <a:pt x="284858" y="55251"/>
                    </a:lnTo>
                    <a:lnTo>
                      <a:pt x="272959" y="7298"/>
                    </a:lnTo>
                    <a:cubicBezTo>
                      <a:pt x="272122" y="3935"/>
                      <a:pt x="269542" y="1287"/>
                      <a:pt x="266207" y="354"/>
                    </a:cubicBezTo>
                    <a:cubicBezTo>
                      <a:pt x="262872" y="-580"/>
                      <a:pt x="259290" y="367"/>
                      <a:pt x="256847" y="2810"/>
                    </a:cubicBezTo>
                    <a:lnTo>
                      <a:pt x="203363" y="56294"/>
                    </a:lnTo>
                    <a:cubicBezTo>
                      <a:pt x="201566" y="58092"/>
                      <a:pt x="200550" y="60535"/>
                      <a:pt x="200550" y="63087"/>
                    </a:cubicBezTo>
                    <a:lnTo>
                      <a:pt x="200550" y="125959"/>
                    </a:lnTo>
                    <a:lnTo>
                      <a:pt x="2810" y="323698"/>
                    </a:lnTo>
                    <a:cubicBezTo>
                      <a:pt x="2769" y="323739"/>
                      <a:pt x="2728" y="323781"/>
                      <a:pt x="2700" y="323822"/>
                    </a:cubicBezTo>
                    <a:cubicBezTo>
                      <a:pt x="2522" y="324000"/>
                      <a:pt x="2343" y="324192"/>
                      <a:pt x="2179" y="324398"/>
                    </a:cubicBezTo>
                    <a:cubicBezTo>
                      <a:pt x="2069" y="324522"/>
                      <a:pt x="1987" y="324659"/>
                      <a:pt x="1891" y="324782"/>
                    </a:cubicBezTo>
                    <a:cubicBezTo>
                      <a:pt x="1795" y="324906"/>
                      <a:pt x="1712" y="325016"/>
                      <a:pt x="1616" y="325153"/>
                    </a:cubicBezTo>
                    <a:cubicBezTo>
                      <a:pt x="1520" y="325304"/>
                      <a:pt x="1424" y="325455"/>
                      <a:pt x="1342" y="325606"/>
                    </a:cubicBezTo>
                    <a:cubicBezTo>
                      <a:pt x="1273" y="325729"/>
                      <a:pt x="1204" y="325839"/>
                      <a:pt x="1136" y="325963"/>
                    </a:cubicBezTo>
                    <a:cubicBezTo>
                      <a:pt x="1053" y="326114"/>
                      <a:pt x="985" y="326279"/>
                      <a:pt x="916" y="326429"/>
                    </a:cubicBezTo>
                    <a:cubicBezTo>
                      <a:pt x="861" y="326553"/>
                      <a:pt x="793" y="326677"/>
                      <a:pt x="738" y="326814"/>
                    </a:cubicBezTo>
                    <a:cubicBezTo>
                      <a:pt x="669" y="326965"/>
                      <a:pt x="628" y="327116"/>
                      <a:pt x="573" y="327280"/>
                    </a:cubicBezTo>
                    <a:cubicBezTo>
                      <a:pt x="518" y="327417"/>
                      <a:pt x="463" y="327555"/>
                      <a:pt x="422" y="327706"/>
                    </a:cubicBezTo>
                    <a:cubicBezTo>
                      <a:pt x="381" y="327857"/>
                      <a:pt x="340" y="328022"/>
                      <a:pt x="298" y="328172"/>
                    </a:cubicBezTo>
                    <a:cubicBezTo>
                      <a:pt x="257" y="328323"/>
                      <a:pt x="216" y="328460"/>
                      <a:pt x="189" y="328612"/>
                    </a:cubicBezTo>
                    <a:cubicBezTo>
                      <a:pt x="148" y="328790"/>
                      <a:pt x="134" y="328982"/>
                      <a:pt x="106" y="329160"/>
                    </a:cubicBezTo>
                    <a:cubicBezTo>
                      <a:pt x="93" y="329284"/>
                      <a:pt x="65" y="329408"/>
                      <a:pt x="52" y="329531"/>
                    </a:cubicBezTo>
                    <a:cubicBezTo>
                      <a:pt x="-17" y="330162"/>
                      <a:pt x="-17" y="330808"/>
                      <a:pt x="52" y="331439"/>
                    </a:cubicBezTo>
                    <a:cubicBezTo>
                      <a:pt x="65" y="331562"/>
                      <a:pt x="93" y="331686"/>
                      <a:pt x="106" y="331809"/>
                    </a:cubicBezTo>
                    <a:cubicBezTo>
                      <a:pt x="134" y="331988"/>
                      <a:pt x="148" y="332180"/>
                      <a:pt x="189" y="332358"/>
                    </a:cubicBezTo>
                    <a:cubicBezTo>
                      <a:pt x="216" y="332509"/>
                      <a:pt x="257" y="332646"/>
                      <a:pt x="298" y="332798"/>
                    </a:cubicBezTo>
                    <a:cubicBezTo>
                      <a:pt x="340" y="332962"/>
                      <a:pt x="367" y="333113"/>
                      <a:pt x="422" y="333264"/>
                    </a:cubicBezTo>
                    <a:cubicBezTo>
                      <a:pt x="463" y="333415"/>
                      <a:pt x="518" y="333552"/>
                      <a:pt x="573" y="333690"/>
                    </a:cubicBezTo>
                    <a:cubicBezTo>
                      <a:pt x="628" y="333841"/>
                      <a:pt x="683" y="334005"/>
                      <a:pt x="738" y="334156"/>
                    </a:cubicBezTo>
                    <a:cubicBezTo>
                      <a:pt x="793" y="334293"/>
                      <a:pt x="861" y="334417"/>
                      <a:pt x="916" y="334541"/>
                    </a:cubicBezTo>
                    <a:cubicBezTo>
                      <a:pt x="985" y="334691"/>
                      <a:pt x="1053" y="334856"/>
                      <a:pt x="1136" y="335007"/>
                    </a:cubicBezTo>
                    <a:cubicBezTo>
                      <a:pt x="1204" y="335131"/>
                      <a:pt x="1273" y="335241"/>
                      <a:pt x="1342" y="335364"/>
                    </a:cubicBezTo>
                    <a:cubicBezTo>
                      <a:pt x="1438" y="335515"/>
                      <a:pt x="1520" y="335666"/>
                      <a:pt x="1616" y="335817"/>
                    </a:cubicBezTo>
                    <a:cubicBezTo>
                      <a:pt x="1698" y="335940"/>
                      <a:pt x="1795" y="336064"/>
                      <a:pt x="1891" y="336187"/>
                    </a:cubicBezTo>
                    <a:cubicBezTo>
                      <a:pt x="1987" y="336324"/>
                      <a:pt x="2083" y="336448"/>
                      <a:pt x="2179" y="336572"/>
                    </a:cubicBezTo>
                    <a:cubicBezTo>
                      <a:pt x="2343" y="336777"/>
                      <a:pt x="2522" y="336956"/>
                      <a:pt x="2700" y="337148"/>
                    </a:cubicBezTo>
                    <a:cubicBezTo>
                      <a:pt x="2741" y="337189"/>
                      <a:pt x="2769" y="337230"/>
                      <a:pt x="2810" y="337272"/>
                    </a:cubicBezTo>
                    <a:cubicBezTo>
                      <a:pt x="2851" y="337313"/>
                      <a:pt x="2906" y="337354"/>
                      <a:pt x="2947" y="337395"/>
                    </a:cubicBezTo>
                    <a:cubicBezTo>
                      <a:pt x="3126" y="337574"/>
                      <a:pt x="3304" y="337738"/>
                      <a:pt x="3510" y="337903"/>
                    </a:cubicBezTo>
                    <a:cubicBezTo>
                      <a:pt x="3647" y="338013"/>
                      <a:pt x="3784" y="338109"/>
                      <a:pt x="3922" y="338219"/>
                    </a:cubicBezTo>
                    <a:cubicBezTo>
                      <a:pt x="4032" y="338301"/>
                      <a:pt x="4141" y="338383"/>
                      <a:pt x="4251" y="338466"/>
                    </a:cubicBezTo>
                    <a:cubicBezTo>
                      <a:pt x="4402" y="338575"/>
                      <a:pt x="4567" y="338658"/>
                      <a:pt x="4732" y="338754"/>
                    </a:cubicBezTo>
                    <a:cubicBezTo>
                      <a:pt x="4841" y="338822"/>
                      <a:pt x="4951" y="338891"/>
                      <a:pt x="5061" y="338946"/>
                    </a:cubicBezTo>
                    <a:cubicBezTo>
                      <a:pt x="5225" y="339028"/>
                      <a:pt x="5377" y="339097"/>
                      <a:pt x="5541" y="339179"/>
                    </a:cubicBezTo>
                    <a:cubicBezTo>
                      <a:pt x="5665" y="339234"/>
                      <a:pt x="5788" y="339303"/>
                      <a:pt x="5912" y="339358"/>
                    </a:cubicBezTo>
                    <a:cubicBezTo>
                      <a:pt x="6063" y="339426"/>
                      <a:pt x="6227" y="339467"/>
                      <a:pt x="6378" y="339522"/>
                    </a:cubicBezTo>
                    <a:cubicBezTo>
                      <a:pt x="6516" y="339577"/>
                      <a:pt x="6653" y="339632"/>
                      <a:pt x="6804" y="339673"/>
                    </a:cubicBezTo>
                    <a:cubicBezTo>
                      <a:pt x="6955" y="339715"/>
                      <a:pt x="7106" y="339756"/>
                      <a:pt x="7270" y="339797"/>
                    </a:cubicBezTo>
                    <a:cubicBezTo>
                      <a:pt x="7421" y="339838"/>
                      <a:pt x="7572" y="339879"/>
                      <a:pt x="7723" y="339907"/>
                    </a:cubicBezTo>
                    <a:cubicBezTo>
                      <a:pt x="7902" y="339934"/>
                      <a:pt x="8066" y="339962"/>
                      <a:pt x="8245" y="339989"/>
                    </a:cubicBezTo>
                    <a:cubicBezTo>
                      <a:pt x="8382" y="340003"/>
                      <a:pt x="8519" y="340030"/>
                      <a:pt x="8657" y="340044"/>
                    </a:cubicBezTo>
                    <a:cubicBezTo>
                      <a:pt x="8972" y="340072"/>
                      <a:pt x="9288" y="340085"/>
                      <a:pt x="9604" y="340085"/>
                    </a:cubicBezTo>
                    <a:lnTo>
                      <a:pt x="233557" y="340085"/>
                    </a:lnTo>
                    <a:lnTo>
                      <a:pt x="298418" y="391483"/>
                    </a:lnTo>
                    <a:cubicBezTo>
                      <a:pt x="300120" y="392828"/>
                      <a:pt x="302220" y="393555"/>
                      <a:pt x="304388" y="393555"/>
                    </a:cubicBezTo>
                    <a:cubicBezTo>
                      <a:pt x="304402" y="393555"/>
                      <a:pt x="304402" y="393555"/>
                      <a:pt x="304415" y="393555"/>
                    </a:cubicBezTo>
                    <a:lnTo>
                      <a:pt x="370635" y="393349"/>
                    </a:lnTo>
                    <a:cubicBezTo>
                      <a:pt x="373957" y="393335"/>
                      <a:pt x="377045" y="391606"/>
                      <a:pt x="378788" y="388779"/>
                    </a:cubicBezTo>
                    <a:cubicBezTo>
                      <a:pt x="380530" y="385952"/>
                      <a:pt x="380682" y="382425"/>
                      <a:pt x="379199" y="379446"/>
                    </a:cubicBezTo>
                    <a:lnTo>
                      <a:pt x="354605" y="330272"/>
                    </a:lnTo>
                    <a:lnTo>
                      <a:pt x="379185" y="281290"/>
                    </a:lnTo>
                    <a:cubicBezTo>
                      <a:pt x="380709" y="278367"/>
                      <a:pt x="380558" y="274826"/>
                      <a:pt x="378801" y="271985"/>
                    </a:cubicBezTo>
                    <a:close/>
                    <a:moveTo>
                      <a:pt x="219791" y="67081"/>
                    </a:moveTo>
                    <a:lnTo>
                      <a:pt x="258439" y="28434"/>
                    </a:lnTo>
                    <a:lnTo>
                      <a:pt x="267635" y="65489"/>
                    </a:lnTo>
                    <a:cubicBezTo>
                      <a:pt x="268499" y="68948"/>
                      <a:pt x="271189" y="71638"/>
                      <a:pt x="274647" y="72502"/>
                    </a:cubicBezTo>
                    <a:lnTo>
                      <a:pt x="311703" y="81698"/>
                    </a:lnTo>
                    <a:lnTo>
                      <a:pt x="273056" y="120345"/>
                    </a:lnTo>
                    <a:lnTo>
                      <a:pt x="219791" y="120345"/>
                    </a:lnTo>
                    <a:lnTo>
                      <a:pt x="219791" y="67081"/>
                    </a:lnTo>
                    <a:close/>
                    <a:moveTo>
                      <a:pt x="335295" y="326004"/>
                    </a:moveTo>
                    <a:cubicBezTo>
                      <a:pt x="333936" y="328708"/>
                      <a:pt x="333936" y="331905"/>
                      <a:pt x="335295" y="334609"/>
                    </a:cubicBezTo>
                    <a:lnTo>
                      <a:pt x="355113" y="374231"/>
                    </a:lnTo>
                    <a:lnTo>
                      <a:pt x="307751" y="374369"/>
                    </a:lnTo>
                    <a:lnTo>
                      <a:pt x="264478" y="340072"/>
                    </a:lnTo>
                    <a:cubicBezTo>
                      <a:pt x="269405" y="339660"/>
                      <a:pt x="273289" y="335542"/>
                      <a:pt x="273289" y="330505"/>
                    </a:cubicBezTo>
                    <a:cubicBezTo>
                      <a:pt x="273289" y="325469"/>
                      <a:pt x="269405" y="321351"/>
                      <a:pt x="264478" y="320940"/>
                    </a:cubicBezTo>
                    <a:lnTo>
                      <a:pt x="307764" y="286629"/>
                    </a:lnTo>
                    <a:lnTo>
                      <a:pt x="355072" y="286629"/>
                    </a:lnTo>
                    <a:lnTo>
                      <a:pt x="335295" y="326004"/>
                    </a:ln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101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tângulo 149">
            <a:extLst>
              <a:ext uri="{FF2B5EF4-FFF2-40B4-BE49-F238E27FC236}">
                <a16:creationId xmlns:a16="http://schemas.microsoft.com/office/drawing/2014/main" id="{D10D0AD2-1771-4F49-84C9-600C89956859}"/>
              </a:ext>
            </a:extLst>
          </p:cNvPr>
          <p:cNvSpPr/>
          <p:nvPr/>
        </p:nvSpPr>
        <p:spPr>
          <a:xfrm>
            <a:off x="504825" y="1194820"/>
            <a:ext cx="11687175" cy="5406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7DAE673-114B-4CD2-997B-DEED9A1ADB7D}"/>
              </a:ext>
            </a:extLst>
          </p:cNvPr>
          <p:cNvSpPr/>
          <p:nvPr/>
        </p:nvSpPr>
        <p:spPr>
          <a:xfrm>
            <a:off x="0" y="2"/>
            <a:ext cx="11106150" cy="1720458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9D985EFC-031B-43C4-9071-BDB68AB41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C0DB30-167F-4ECC-AB7E-40DA22B5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EC24BC-7D4B-40C9-9171-5D36212A9D8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443A6770-76B4-4936-8640-265D4F524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538" y="562443"/>
            <a:ext cx="1050924" cy="1050924"/>
          </a:xfrm>
          <a:prstGeom prst="round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EC6E21F-09A5-4EF4-B00F-FF6FAFE092F5}"/>
              </a:ext>
            </a:extLst>
          </p:cNvPr>
          <p:cNvSpPr/>
          <p:nvPr/>
        </p:nvSpPr>
        <p:spPr>
          <a:xfrm>
            <a:off x="4948365" y="1519043"/>
            <a:ext cx="2295270" cy="259224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531070C-03B2-4035-9205-E583042442EF}"/>
              </a:ext>
            </a:extLst>
          </p:cNvPr>
          <p:cNvSpPr txBox="1">
            <a:spLocks/>
          </p:cNvSpPr>
          <p:nvPr/>
        </p:nvSpPr>
        <p:spPr>
          <a:xfrm>
            <a:off x="5140779" y="1503290"/>
            <a:ext cx="1910442" cy="5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800" b="1">
                <a:solidFill>
                  <a:schemeClr val="bg1"/>
                </a:solidFill>
              </a:rPr>
              <a:t>NOME DA PESSOA</a:t>
            </a:r>
            <a:br>
              <a:rPr lang="pt-BR" sz="1800" b="1"/>
            </a:br>
            <a:r>
              <a:rPr lang="pt-BR" sz="1800"/>
              <a:t>Cargo da pessoa</a:t>
            </a:r>
            <a:endParaRPr lang="pt-BR" sz="1800" dirty="0"/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A694A316-CA99-4D5D-9B1C-B88DB5B871A4}"/>
              </a:ext>
            </a:extLst>
          </p:cNvPr>
          <p:cNvGrpSpPr/>
          <p:nvPr/>
        </p:nvGrpSpPr>
        <p:grpSpPr>
          <a:xfrm>
            <a:off x="1379456" y="2467742"/>
            <a:ext cx="9433088" cy="1193280"/>
            <a:chOff x="838200" y="2452235"/>
            <a:chExt cx="11876476" cy="1502368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14E754AF-26B2-4132-9AC5-AA0CB7B429D9}"/>
                </a:ext>
              </a:extLst>
            </p:cNvPr>
            <p:cNvGrpSpPr/>
            <p:nvPr/>
          </p:nvGrpSpPr>
          <p:grpSpPr>
            <a:xfrm>
              <a:off x="838200" y="2452235"/>
              <a:ext cx="2295270" cy="1502368"/>
              <a:chOff x="838200" y="2452235"/>
              <a:chExt cx="2295270" cy="1502368"/>
            </a:xfrm>
          </p:grpSpPr>
          <p:pic>
            <p:nvPicPr>
              <p:cNvPr id="16" name="Espaço Reservado para Conteúdo 14">
                <a:extLst>
                  <a:ext uri="{FF2B5EF4-FFF2-40B4-BE49-F238E27FC236}">
                    <a16:creationId xmlns:a16="http://schemas.microsoft.com/office/drawing/2014/main" id="{99485366-668B-477B-A449-6085BD81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B8A3F2FB-E565-4635-9198-8FDE807AC101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8" name="Espaço Reservado para Conteúdo 2">
                <a:extLst>
                  <a:ext uri="{FF2B5EF4-FFF2-40B4-BE49-F238E27FC236}">
                    <a16:creationId xmlns:a16="http://schemas.microsoft.com/office/drawing/2014/main" id="{600673DA-8663-42C3-8693-63CD4C6BAC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93A7DF5D-8A05-437D-BAE9-3F59268B5AC0}"/>
                </a:ext>
              </a:extLst>
            </p:cNvPr>
            <p:cNvGrpSpPr/>
            <p:nvPr/>
          </p:nvGrpSpPr>
          <p:grpSpPr>
            <a:xfrm>
              <a:off x="3233501" y="2452235"/>
              <a:ext cx="2295270" cy="1502368"/>
              <a:chOff x="838200" y="2452235"/>
              <a:chExt cx="2295270" cy="1502368"/>
            </a:xfrm>
          </p:grpSpPr>
          <p:pic>
            <p:nvPicPr>
              <p:cNvPr id="24" name="Espaço Reservado para Conteúdo 14">
                <a:extLst>
                  <a:ext uri="{FF2B5EF4-FFF2-40B4-BE49-F238E27FC236}">
                    <a16:creationId xmlns:a16="http://schemas.microsoft.com/office/drawing/2014/main" id="{71251D3B-2139-4493-B962-6F7A94E7D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0B0E8BB9-E125-4CC1-9B52-6F687C9F42D4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26" name="Espaço Reservado para Conteúdo 2">
                <a:extLst>
                  <a:ext uri="{FF2B5EF4-FFF2-40B4-BE49-F238E27FC236}">
                    <a16:creationId xmlns:a16="http://schemas.microsoft.com/office/drawing/2014/main" id="{17953969-A197-43A2-A24E-C293F585E8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76C98400-4BB2-4E6D-BF66-73489BF46527}"/>
                </a:ext>
              </a:extLst>
            </p:cNvPr>
            <p:cNvGrpSpPr/>
            <p:nvPr/>
          </p:nvGrpSpPr>
          <p:grpSpPr>
            <a:xfrm>
              <a:off x="5628802" y="2452235"/>
              <a:ext cx="2295270" cy="1502368"/>
              <a:chOff x="838200" y="2452235"/>
              <a:chExt cx="2295270" cy="1502368"/>
            </a:xfrm>
          </p:grpSpPr>
          <p:pic>
            <p:nvPicPr>
              <p:cNvPr id="28" name="Espaço Reservado para Conteúdo 14">
                <a:extLst>
                  <a:ext uri="{FF2B5EF4-FFF2-40B4-BE49-F238E27FC236}">
                    <a16:creationId xmlns:a16="http://schemas.microsoft.com/office/drawing/2014/main" id="{16622F95-0DAA-4FF6-80F0-E81E27D2A5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F8FB8235-DDC7-488D-B780-4C76881B73B9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30" name="Espaço Reservado para Conteúdo 2">
                <a:extLst>
                  <a:ext uri="{FF2B5EF4-FFF2-40B4-BE49-F238E27FC236}">
                    <a16:creationId xmlns:a16="http://schemas.microsoft.com/office/drawing/2014/main" id="{5415E6BF-4BF6-4C46-8014-E3D006DC53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0992123E-7F83-4046-9FA6-F6BAFCEF76C7}"/>
                </a:ext>
              </a:extLst>
            </p:cNvPr>
            <p:cNvGrpSpPr/>
            <p:nvPr/>
          </p:nvGrpSpPr>
          <p:grpSpPr>
            <a:xfrm>
              <a:off x="8024103" y="2452235"/>
              <a:ext cx="2295270" cy="1502368"/>
              <a:chOff x="838200" y="2452235"/>
              <a:chExt cx="2295270" cy="1502368"/>
            </a:xfrm>
          </p:grpSpPr>
          <p:pic>
            <p:nvPicPr>
              <p:cNvPr id="32" name="Espaço Reservado para Conteúdo 14">
                <a:extLst>
                  <a:ext uri="{FF2B5EF4-FFF2-40B4-BE49-F238E27FC236}">
                    <a16:creationId xmlns:a16="http://schemas.microsoft.com/office/drawing/2014/main" id="{4DA67AFB-17B7-4092-88B4-3CA8C2A56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33" name="Retângulo: Cantos Arredondados 32">
                <a:extLst>
                  <a:ext uri="{FF2B5EF4-FFF2-40B4-BE49-F238E27FC236}">
                    <a16:creationId xmlns:a16="http://schemas.microsoft.com/office/drawing/2014/main" id="{929209C1-F806-495E-A666-3EE04A2ECA91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34" name="Espaço Reservado para Conteúdo 2">
                <a:extLst>
                  <a:ext uri="{FF2B5EF4-FFF2-40B4-BE49-F238E27FC236}">
                    <a16:creationId xmlns:a16="http://schemas.microsoft.com/office/drawing/2014/main" id="{ADEC4EAE-1992-436A-ACBC-17A88F7735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839C388C-8ED2-4964-BA32-2A3C86C57D41}"/>
                </a:ext>
              </a:extLst>
            </p:cNvPr>
            <p:cNvGrpSpPr/>
            <p:nvPr/>
          </p:nvGrpSpPr>
          <p:grpSpPr>
            <a:xfrm>
              <a:off x="10419406" y="2452235"/>
              <a:ext cx="2295270" cy="1502368"/>
              <a:chOff x="838200" y="2452235"/>
              <a:chExt cx="2295270" cy="1502368"/>
            </a:xfrm>
          </p:grpSpPr>
          <p:pic>
            <p:nvPicPr>
              <p:cNvPr id="36" name="Espaço Reservado para Conteúdo 14">
                <a:extLst>
                  <a:ext uri="{FF2B5EF4-FFF2-40B4-BE49-F238E27FC236}">
                    <a16:creationId xmlns:a16="http://schemas.microsoft.com/office/drawing/2014/main" id="{07B9870B-280C-437A-8FBF-5294CE1A1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37" name="Retângulo: Cantos Arredondados 36">
                <a:extLst>
                  <a:ext uri="{FF2B5EF4-FFF2-40B4-BE49-F238E27FC236}">
                    <a16:creationId xmlns:a16="http://schemas.microsoft.com/office/drawing/2014/main" id="{DCE1446B-8433-4D59-8867-E8ADC8041580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38" name="Espaço Reservado para Conteúdo 2">
                <a:extLst>
                  <a:ext uri="{FF2B5EF4-FFF2-40B4-BE49-F238E27FC236}">
                    <a16:creationId xmlns:a16="http://schemas.microsoft.com/office/drawing/2014/main" id="{87DC4FF9-E55C-4DF5-A985-DF3CD36CC2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2F85DF71-AE25-491B-A694-423F9A5E6B2F}"/>
              </a:ext>
            </a:extLst>
          </p:cNvPr>
          <p:cNvGrpSpPr/>
          <p:nvPr/>
        </p:nvGrpSpPr>
        <p:grpSpPr>
          <a:xfrm>
            <a:off x="1379456" y="3930940"/>
            <a:ext cx="9433088" cy="1193280"/>
            <a:chOff x="838200" y="2452235"/>
            <a:chExt cx="11876476" cy="1502368"/>
          </a:xfrm>
        </p:grpSpPr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2C5597C4-DDD2-42F8-83EF-E52F57BF06BD}"/>
                </a:ext>
              </a:extLst>
            </p:cNvPr>
            <p:cNvGrpSpPr/>
            <p:nvPr/>
          </p:nvGrpSpPr>
          <p:grpSpPr>
            <a:xfrm>
              <a:off x="838200" y="2452235"/>
              <a:ext cx="2295270" cy="1502368"/>
              <a:chOff x="838200" y="2452235"/>
              <a:chExt cx="2295270" cy="1502368"/>
            </a:xfrm>
          </p:grpSpPr>
          <p:pic>
            <p:nvPicPr>
              <p:cNvPr id="100" name="Espaço Reservado para Conteúdo 14">
                <a:extLst>
                  <a:ext uri="{FF2B5EF4-FFF2-40B4-BE49-F238E27FC236}">
                    <a16:creationId xmlns:a16="http://schemas.microsoft.com/office/drawing/2014/main" id="{E1D24FE1-D3E2-4ECC-B811-04E43E103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01" name="Retângulo: Cantos Arredondados 100">
                <a:extLst>
                  <a:ext uri="{FF2B5EF4-FFF2-40B4-BE49-F238E27FC236}">
                    <a16:creationId xmlns:a16="http://schemas.microsoft.com/office/drawing/2014/main" id="{E69F59BE-D4E6-4095-8A3C-A4C339F7E01F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02" name="Espaço Reservado para Conteúdo 2">
                <a:extLst>
                  <a:ext uri="{FF2B5EF4-FFF2-40B4-BE49-F238E27FC236}">
                    <a16:creationId xmlns:a16="http://schemas.microsoft.com/office/drawing/2014/main" id="{EB32C279-202B-4342-A109-4A17C1BAAD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BAAAD7DE-8CC3-4D2F-B54B-D94700EBD9D8}"/>
                </a:ext>
              </a:extLst>
            </p:cNvPr>
            <p:cNvGrpSpPr/>
            <p:nvPr/>
          </p:nvGrpSpPr>
          <p:grpSpPr>
            <a:xfrm>
              <a:off x="3233501" y="2452235"/>
              <a:ext cx="2295270" cy="1502368"/>
              <a:chOff x="838200" y="2452235"/>
              <a:chExt cx="2295270" cy="1502368"/>
            </a:xfrm>
          </p:grpSpPr>
          <p:pic>
            <p:nvPicPr>
              <p:cNvPr id="97" name="Espaço Reservado para Conteúdo 14">
                <a:extLst>
                  <a:ext uri="{FF2B5EF4-FFF2-40B4-BE49-F238E27FC236}">
                    <a16:creationId xmlns:a16="http://schemas.microsoft.com/office/drawing/2014/main" id="{E24AC3D8-62CB-46E9-B3D7-B6DF3EDA4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98" name="Retângulo: Cantos Arredondados 97">
                <a:extLst>
                  <a:ext uri="{FF2B5EF4-FFF2-40B4-BE49-F238E27FC236}">
                    <a16:creationId xmlns:a16="http://schemas.microsoft.com/office/drawing/2014/main" id="{05D08D64-B8FC-4159-9095-7582A06ED111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99" name="Espaço Reservado para Conteúdo 2">
                <a:extLst>
                  <a:ext uri="{FF2B5EF4-FFF2-40B4-BE49-F238E27FC236}">
                    <a16:creationId xmlns:a16="http://schemas.microsoft.com/office/drawing/2014/main" id="{5F8F919E-C4AC-4F9F-9B89-0C7254170E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B32006EE-7A3D-4147-BD51-60843B1FE071}"/>
                </a:ext>
              </a:extLst>
            </p:cNvPr>
            <p:cNvGrpSpPr/>
            <p:nvPr/>
          </p:nvGrpSpPr>
          <p:grpSpPr>
            <a:xfrm>
              <a:off x="5628802" y="2452235"/>
              <a:ext cx="2295270" cy="1502368"/>
              <a:chOff x="838200" y="2452235"/>
              <a:chExt cx="2295270" cy="1502368"/>
            </a:xfrm>
          </p:grpSpPr>
          <p:pic>
            <p:nvPicPr>
              <p:cNvPr id="94" name="Espaço Reservado para Conteúdo 14">
                <a:extLst>
                  <a:ext uri="{FF2B5EF4-FFF2-40B4-BE49-F238E27FC236}">
                    <a16:creationId xmlns:a16="http://schemas.microsoft.com/office/drawing/2014/main" id="{051066C3-563C-4614-85D2-2B5B15DF1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95" name="Retângulo: Cantos Arredondados 94">
                <a:extLst>
                  <a:ext uri="{FF2B5EF4-FFF2-40B4-BE49-F238E27FC236}">
                    <a16:creationId xmlns:a16="http://schemas.microsoft.com/office/drawing/2014/main" id="{3AF35D32-5DE7-40D8-B010-04E8EE79BF7E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96" name="Espaço Reservado para Conteúdo 2">
                <a:extLst>
                  <a:ext uri="{FF2B5EF4-FFF2-40B4-BE49-F238E27FC236}">
                    <a16:creationId xmlns:a16="http://schemas.microsoft.com/office/drawing/2014/main" id="{83379379-8586-4F1F-91E9-8E080CD6C8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86" name="Agrupar 85">
              <a:extLst>
                <a:ext uri="{FF2B5EF4-FFF2-40B4-BE49-F238E27FC236}">
                  <a16:creationId xmlns:a16="http://schemas.microsoft.com/office/drawing/2014/main" id="{641515FE-D74F-43B4-A90A-7B3E4312C5B9}"/>
                </a:ext>
              </a:extLst>
            </p:cNvPr>
            <p:cNvGrpSpPr/>
            <p:nvPr/>
          </p:nvGrpSpPr>
          <p:grpSpPr>
            <a:xfrm>
              <a:off x="8024103" y="2452235"/>
              <a:ext cx="2295270" cy="1502368"/>
              <a:chOff x="838200" y="2452235"/>
              <a:chExt cx="2295270" cy="1502368"/>
            </a:xfrm>
          </p:grpSpPr>
          <p:pic>
            <p:nvPicPr>
              <p:cNvPr id="91" name="Espaço Reservado para Conteúdo 14">
                <a:extLst>
                  <a:ext uri="{FF2B5EF4-FFF2-40B4-BE49-F238E27FC236}">
                    <a16:creationId xmlns:a16="http://schemas.microsoft.com/office/drawing/2014/main" id="{3B5ABF8D-125E-44E5-A53A-17B00829A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92" name="Retângulo: Cantos Arredondados 91">
                <a:extLst>
                  <a:ext uri="{FF2B5EF4-FFF2-40B4-BE49-F238E27FC236}">
                    <a16:creationId xmlns:a16="http://schemas.microsoft.com/office/drawing/2014/main" id="{70782E5F-6C94-4284-BABE-8B426281A07A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93" name="Espaço Reservado para Conteúdo 2">
                <a:extLst>
                  <a:ext uri="{FF2B5EF4-FFF2-40B4-BE49-F238E27FC236}">
                    <a16:creationId xmlns:a16="http://schemas.microsoft.com/office/drawing/2014/main" id="{BA9FADCD-2811-4BB9-B9CD-D0E766A20C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id="{ADBD3CC8-85E9-4458-A226-5CD05E5CA277}"/>
                </a:ext>
              </a:extLst>
            </p:cNvPr>
            <p:cNvGrpSpPr/>
            <p:nvPr/>
          </p:nvGrpSpPr>
          <p:grpSpPr>
            <a:xfrm>
              <a:off x="10419406" y="2452235"/>
              <a:ext cx="2295270" cy="1502368"/>
              <a:chOff x="838200" y="2452235"/>
              <a:chExt cx="2295270" cy="1502368"/>
            </a:xfrm>
          </p:grpSpPr>
          <p:pic>
            <p:nvPicPr>
              <p:cNvPr id="88" name="Espaço Reservado para Conteúdo 14">
                <a:extLst>
                  <a:ext uri="{FF2B5EF4-FFF2-40B4-BE49-F238E27FC236}">
                    <a16:creationId xmlns:a16="http://schemas.microsoft.com/office/drawing/2014/main" id="{68115366-2DFF-4691-9A35-99DF85294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89" name="Retângulo: Cantos Arredondados 88">
                <a:extLst>
                  <a:ext uri="{FF2B5EF4-FFF2-40B4-BE49-F238E27FC236}">
                    <a16:creationId xmlns:a16="http://schemas.microsoft.com/office/drawing/2014/main" id="{3A286D80-3AA6-42CB-A556-BA4C03467420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90" name="Espaço Reservado para Conteúdo 2">
                <a:extLst>
                  <a:ext uri="{FF2B5EF4-FFF2-40B4-BE49-F238E27FC236}">
                    <a16:creationId xmlns:a16="http://schemas.microsoft.com/office/drawing/2014/main" id="{9C0C7037-9786-463F-86B3-7C798F0213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C107E302-9A92-4133-9C9F-900F449FE849}"/>
              </a:ext>
            </a:extLst>
          </p:cNvPr>
          <p:cNvGrpSpPr/>
          <p:nvPr/>
        </p:nvGrpSpPr>
        <p:grpSpPr>
          <a:xfrm>
            <a:off x="1379456" y="5394139"/>
            <a:ext cx="9433088" cy="1193280"/>
            <a:chOff x="838200" y="2452235"/>
            <a:chExt cx="11876476" cy="1502368"/>
          </a:xfrm>
        </p:grpSpPr>
        <p:grpSp>
          <p:nvGrpSpPr>
            <p:cNvPr id="104" name="Agrupar 103">
              <a:extLst>
                <a:ext uri="{FF2B5EF4-FFF2-40B4-BE49-F238E27FC236}">
                  <a16:creationId xmlns:a16="http://schemas.microsoft.com/office/drawing/2014/main" id="{156CB8F2-05D3-4321-9059-944D4F1342F0}"/>
                </a:ext>
              </a:extLst>
            </p:cNvPr>
            <p:cNvGrpSpPr/>
            <p:nvPr/>
          </p:nvGrpSpPr>
          <p:grpSpPr>
            <a:xfrm>
              <a:off x="838200" y="2452235"/>
              <a:ext cx="2295270" cy="1502368"/>
              <a:chOff x="838200" y="2452235"/>
              <a:chExt cx="2295270" cy="1502368"/>
            </a:xfrm>
          </p:grpSpPr>
          <p:pic>
            <p:nvPicPr>
              <p:cNvPr id="121" name="Espaço Reservado para Conteúdo 14">
                <a:extLst>
                  <a:ext uri="{FF2B5EF4-FFF2-40B4-BE49-F238E27FC236}">
                    <a16:creationId xmlns:a16="http://schemas.microsoft.com/office/drawing/2014/main" id="{583168A2-89C2-401D-A64A-9A9A9D1C5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22" name="Retângulo: Cantos Arredondados 121">
                <a:extLst>
                  <a:ext uri="{FF2B5EF4-FFF2-40B4-BE49-F238E27FC236}">
                    <a16:creationId xmlns:a16="http://schemas.microsoft.com/office/drawing/2014/main" id="{E7CB28C5-3167-4698-9CAA-546DE6E0A1FD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23" name="Espaço Reservado para Conteúdo 2">
                <a:extLst>
                  <a:ext uri="{FF2B5EF4-FFF2-40B4-BE49-F238E27FC236}">
                    <a16:creationId xmlns:a16="http://schemas.microsoft.com/office/drawing/2014/main" id="{12C12A4C-95AC-4454-B773-2B5BE53A0B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105" name="Agrupar 104">
              <a:extLst>
                <a:ext uri="{FF2B5EF4-FFF2-40B4-BE49-F238E27FC236}">
                  <a16:creationId xmlns:a16="http://schemas.microsoft.com/office/drawing/2014/main" id="{DC4908EF-9AA8-4FA9-9913-D87C27DEDDD8}"/>
                </a:ext>
              </a:extLst>
            </p:cNvPr>
            <p:cNvGrpSpPr/>
            <p:nvPr/>
          </p:nvGrpSpPr>
          <p:grpSpPr>
            <a:xfrm>
              <a:off x="3233501" y="2452235"/>
              <a:ext cx="2295270" cy="1502368"/>
              <a:chOff x="838200" y="2452235"/>
              <a:chExt cx="2295270" cy="1502368"/>
            </a:xfrm>
          </p:grpSpPr>
          <p:pic>
            <p:nvPicPr>
              <p:cNvPr id="118" name="Espaço Reservado para Conteúdo 14">
                <a:extLst>
                  <a:ext uri="{FF2B5EF4-FFF2-40B4-BE49-F238E27FC236}">
                    <a16:creationId xmlns:a16="http://schemas.microsoft.com/office/drawing/2014/main" id="{C49ABE8C-3E47-4BC1-A067-C281D30F8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19" name="Retângulo: Cantos Arredondados 118">
                <a:extLst>
                  <a:ext uri="{FF2B5EF4-FFF2-40B4-BE49-F238E27FC236}">
                    <a16:creationId xmlns:a16="http://schemas.microsoft.com/office/drawing/2014/main" id="{DD7D2139-8F3C-434B-9DBE-78C925797106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20" name="Espaço Reservado para Conteúdo 2">
                <a:extLst>
                  <a:ext uri="{FF2B5EF4-FFF2-40B4-BE49-F238E27FC236}">
                    <a16:creationId xmlns:a16="http://schemas.microsoft.com/office/drawing/2014/main" id="{42A79628-2D02-47B9-A28B-8F80209249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5C320ACE-97D2-458B-8271-65F510C6ACD5}"/>
                </a:ext>
              </a:extLst>
            </p:cNvPr>
            <p:cNvGrpSpPr/>
            <p:nvPr/>
          </p:nvGrpSpPr>
          <p:grpSpPr>
            <a:xfrm>
              <a:off x="5628802" y="2452235"/>
              <a:ext cx="2295270" cy="1502368"/>
              <a:chOff x="838200" y="2452235"/>
              <a:chExt cx="2295270" cy="1502368"/>
            </a:xfrm>
          </p:grpSpPr>
          <p:pic>
            <p:nvPicPr>
              <p:cNvPr id="115" name="Espaço Reservado para Conteúdo 14">
                <a:extLst>
                  <a:ext uri="{FF2B5EF4-FFF2-40B4-BE49-F238E27FC236}">
                    <a16:creationId xmlns:a16="http://schemas.microsoft.com/office/drawing/2014/main" id="{A89CB363-F811-42FD-B3C1-769429669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16" name="Retângulo: Cantos Arredondados 115">
                <a:extLst>
                  <a:ext uri="{FF2B5EF4-FFF2-40B4-BE49-F238E27FC236}">
                    <a16:creationId xmlns:a16="http://schemas.microsoft.com/office/drawing/2014/main" id="{2D1E8E01-6D77-41F9-A503-3426546AB9A0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17" name="Espaço Reservado para Conteúdo 2">
                <a:extLst>
                  <a:ext uri="{FF2B5EF4-FFF2-40B4-BE49-F238E27FC236}">
                    <a16:creationId xmlns:a16="http://schemas.microsoft.com/office/drawing/2014/main" id="{41D5D0EC-9775-4F26-AFD5-B4619D02CA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5CD62D9F-A90C-418A-A236-5DC1649448B8}"/>
                </a:ext>
              </a:extLst>
            </p:cNvPr>
            <p:cNvGrpSpPr/>
            <p:nvPr/>
          </p:nvGrpSpPr>
          <p:grpSpPr>
            <a:xfrm>
              <a:off x="8024103" y="2452235"/>
              <a:ext cx="2295270" cy="1502368"/>
              <a:chOff x="838200" y="2452235"/>
              <a:chExt cx="2295270" cy="1502368"/>
            </a:xfrm>
          </p:grpSpPr>
          <p:pic>
            <p:nvPicPr>
              <p:cNvPr id="112" name="Espaço Reservado para Conteúdo 14">
                <a:extLst>
                  <a:ext uri="{FF2B5EF4-FFF2-40B4-BE49-F238E27FC236}">
                    <a16:creationId xmlns:a16="http://schemas.microsoft.com/office/drawing/2014/main" id="{4518EE7C-A60E-4CAB-AD32-E501123AD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13" name="Retângulo: Cantos Arredondados 112">
                <a:extLst>
                  <a:ext uri="{FF2B5EF4-FFF2-40B4-BE49-F238E27FC236}">
                    <a16:creationId xmlns:a16="http://schemas.microsoft.com/office/drawing/2014/main" id="{2D21E6B5-6BE7-4D5A-AEA2-3E9B6A06B8F3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14" name="Espaço Reservado para Conteúdo 2">
                <a:extLst>
                  <a:ext uri="{FF2B5EF4-FFF2-40B4-BE49-F238E27FC236}">
                    <a16:creationId xmlns:a16="http://schemas.microsoft.com/office/drawing/2014/main" id="{A0008490-2C6B-46F4-85FA-EC06417BFB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1DEB2BD0-C649-4DC4-9F26-E492BF607036}"/>
                </a:ext>
              </a:extLst>
            </p:cNvPr>
            <p:cNvGrpSpPr/>
            <p:nvPr/>
          </p:nvGrpSpPr>
          <p:grpSpPr>
            <a:xfrm>
              <a:off x="10419406" y="2452235"/>
              <a:ext cx="2295270" cy="1502368"/>
              <a:chOff x="838200" y="2452235"/>
              <a:chExt cx="2295270" cy="1502368"/>
            </a:xfrm>
          </p:grpSpPr>
          <p:pic>
            <p:nvPicPr>
              <p:cNvPr id="109" name="Espaço Reservado para Conteúdo 14">
                <a:extLst>
                  <a:ext uri="{FF2B5EF4-FFF2-40B4-BE49-F238E27FC236}">
                    <a16:creationId xmlns:a16="http://schemas.microsoft.com/office/drawing/2014/main" id="{CE56893D-890A-4CFD-852D-DD6E2BE9B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779782AF-FB16-4E9D-BBEC-B224E4DDCBA1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11" name="Espaço Reservado para Conteúdo 2">
                <a:extLst>
                  <a:ext uri="{FF2B5EF4-FFF2-40B4-BE49-F238E27FC236}">
                    <a16:creationId xmlns:a16="http://schemas.microsoft.com/office/drawing/2014/main" id="{18B52FD4-03DB-408B-A034-E44F7378A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</p:grp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951FCE60-5F6C-4D8C-AC13-84F0981F574C}"/>
              </a:ext>
            </a:extLst>
          </p:cNvPr>
          <p:cNvCxnSpPr>
            <a:stCxn id="13" idx="2"/>
            <a:endCxn id="28" idx="0"/>
          </p:cNvCxnSpPr>
          <p:nvPr/>
        </p:nvCxnSpPr>
        <p:spPr>
          <a:xfrm flipH="1">
            <a:off x="6095999" y="2064811"/>
            <a:ext cx="1" cy="402931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: Angulado 126">
            <a:extLst>
              <a:ext uri="{FF2B5EF4-FFF2-40B4-BE49-F238E27FC236}">
                <a16:creationId xmlns:a16="http://schemas.microsoft.com/office/drawing/2014/main" id="{6D694E89-BC04-473C-83FE-746BC5480EF3}"/>
              </a:ext>
            </a:extLst>
          </p:cNvPr>
          <p:cNvCxnSpPr>
            <a:stCxn id="13" idx="2"/>
            <a:endCxn id="16" idx="0"/>
          </p:cNvCxnSpPr>
          <p:nvPr/>
        </p:nvCxnSpPr>
        <p:spPr>
          <a:xfrm rot="5400000">
            <a:off x="3992027" y="363768"/>
            <a:ext cx="402931" cy="3805016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ector: Angulado 128">
            <a:extLst>
              <a:ext uri="{FF2B5EF4-FFF2-40B4-BE49-F238E27FC236}">
                <a16:creationId xmlns:a16="http://schemas.microsoft.com/office/drawing/2014/main" id="{F4B9B722-158F-4C8F-90B8-2BE73D79EA08}"/>
              </a:ext>
            </a:extLst>
          </p:cNvPr>
          <p:cNvCxnSpPr>
            <a:stCxn id="13" idx="2"/>
            <a:endCxn id="24" idx="0"/>
          </p:cNvCxnSpPr>
          <p:nvPr/>
        </p:nvCxnSpPr>
        <p:spPr>
          <a:xfrm rot="5400000">
            <a:off x="4943281" y="1315022"/>
            <a:ext cx="402931" cy="1902508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: Angulado 130">
            <a:extLst>
              <a:ext uri="{FF2B5EF4-FFF2-40B4-BE49-F238E27FC236}">
                <a16:creationId xmlns:a16="http://schemas.microsoft.com/office/drawing/2014/main" id="{CD412DED-D70B-4C48-8820-45E390ECD3B2}"/>
              </a:ext>
            </a:extLst>
          </p:cNvPr>
          <p:cNvCxnSpPr>
            <a:stCxn id="13" idx="2"/>
            <a:endCxn id="32" idx="0"/>
          </p:cNvCxnSpPr>
          <p:nvPr/>
        </p:nvCxnSpPr>
        <p:spPr>
          <a:xfrm rot="16200000" flipH="1">
            <a:off x="6845788" y="1315022"/>
            <a:ext cx="402931" cy="1902507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: Angulado 132">
            <a:extLst>
              <a:ext uri="{FF2B5EF4-FFF2-40B4-BE49-F238E27FC236}">
                <a16:creationId xmlns:a16="http://schemas.microsoft.com/office/drawing/2014/main" id="{5FA83DA7-C67A-43DF-8C01-D4D2A480F637}"/>
              </a:ext>
            </a:extLst>
          </p:cNvPr>
          <p:cNvCxnSpPr>
            <a:stCxn id="13" idx="2"/>
            <a:endCxn id="36" idx="0"/>
          </p:cNvCxnSpPr>
          <p:nvPr/>
        </p:nvCxnSpPr>
        <p:spPr>
          <a:xfrm rot="16200000" flipH="1">
            <a:off x="7797043" y="363768"/>
            <a:ext cx="402931" cy="3805016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to 134">
            <a:extLst>
              <a:ext uri="{FF2B5EF4-FFF2-40B4-BE49-F238E27FC236}">
                <a16:creationId xmlns:a16="http://schemas.microsoft.com/office/drawing/2014/main" id="{31CAE339-9D1D-4182-82C9-A0084F7DA4C0}"/>
              </a:ext>
            </a:extLst>
          </p:cNvPr>
          <p:cNvCxnSpPr>
            <a:stCxn id="18" idx="2"/>
            <a:endCxn id="100" idx="0"/>
          </p:cNvCxnSpPr>
          <p:nvPr/>
        </p:nvCxnSpPr>
        <p:spPr>
          <a:xfrm>
            <a:off x="2290984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to 135">
            <a:extLst>
              <a:ext uri="{FF2B5EF4-FFF2-40B4-BE49-F238E27FC236}">
                <a16:creationId xmlns:a16="http://schemas.microsoft.com/office/drawing/2014/main" id="{C4A165A1-91B8-4CDA-A2B3-25600387AF3E}"/>
              </a:ext>
            </a:extLst>
          </p:cNvPr>
          <p:cNvCxnSpPr/>
          <p:nvPr/>
        </p:nvCxnSpPr>
        <p:spPr>
          <a:xfrm>
            <a:off x="4193492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to 136">
            <a:extLst>
              <a:ext uri="{FF2B5EF4-FFF2-40B4-BE49-F238E27FC236}">
                <a16:creationId xmlns:a16="http://schemas.microsoft.com/office/drawing/2014/main" id="{682B725C-B03D-4F97-8216-D53BBF3452E0}"/>
              </a:ext>
            </a:extLst>
          </p:cNvPr>
          <p:cNvCxnSpPr/>
          <p:nvPr/>
        </p:nvCxnSpPr>
        <p:spPr>
          <a:xfrm>
            <a:off x="6095999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to 137">
            <a:extLst>
              <a:ext uri="{FF2B5EF4-FFF2-40B4-BE49-F238E27FC236}">
                <a16:creationId xmlns:a16="http://schemas.microsoft.com/office/drawing/2014/main" id="{9472ACAF-F6ED-45C9-8828-4EA8E45E913B}"/>
              </a:ext>
            </a:extLst>
          </p:cNvPr>
          <p:cNvCxnSpPr/>
          <p:nvPr/>
        </p:nvCxnSpPr>
        <p:spPr>
          <a:xfrm>
            <a:off x="7998507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to 138">
            <a:extLst>
              <a:ext uri="{FF2B5EF4-FFF2-40B4-BE49-F238E27FC236}">
                <a16:creationId xmlns:a16="http://schemas.microsoft.com/office/drawing/2014/main" id="{38A2C6C3-F48C-410C-B29B-0D2647853DBB}"/>
              </a:ext>
            </a:extLst>
          </p:cNvPr>
          <p:cNvCxnSpPr/>
          <p:nvPr/>
        </p:nvCxnSpPr>
        <p:spPr>
          <a:xfrm>
            <a:off x="9901016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to 139">
            <a:extLst>
              <a:ext uri="{FF2B5EF4-FFF2-40B4-BE49-F238E27FC236}">
                <a16:creationId xmlns:a16="http://schemas.microsoft.com/office/drawing/2014/main" id="{9C538F28-C9A6-4F11-989A-009E0EB1FFD1}"/>
              </a:ext>
            </a:extLst>
          </p:cNvPr>
          <p:cNvCxnSpPr/>
          <p:nvPr/>
        </p:nvCxnSpPr>
        <p:spPr>
          <a:xfrm>
            <a:off x="2290984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4A8B3F95-1A63-49E9-A5DD-30AB017B0025}"/>
              </a:ext>
            </a:extLst>
          </p:cNvPr>
          <p:cNvCxnSpPr/>
          <p:nvPr/>
        </p:nvCxnSpPr>
        <p:spPr>
          <a:xfrm>
            <a:off x="4193492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to 141">
            <a:extLst>
              <a:ext uri="{FF2B5EF4-FFF2-40B4-BE49-F238E27FC236}">
                <a16:creationId xmlns:a16="http://schemas.microsoft.com/office/drawing/2014/main" id="{77CCF607-AAC5-4634-9AF7-FD2122C0B3E7}"/>
              </a:ext>
            </a:extLst>
          </p:cNvPr>
          <p:cNvCxnSpPr/>
          <p:nvPr/>
        </p:nvCxnSpPr>
        <p:spPr>
          <a:xfrm>
            <a:off x="6095999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to 142">
            <a:extLst>
              <a:ext uri="{FF2B5EF4-FFF2-40B4-BE49-F238E27FC236}">
                <a16:creationId xmlns:a16="http://schemas.microsoft.com/office/drawing/2014/main" id="{16666AA2-A6A3-4B32-8001-7B98A268F639}"/>
              </a:ext>
            </a:extLst>
          </p:cNvPr>
          <p:cNvCxnSpPr/>
          <p:nvPr/>
        </p:nvCxnSpPr>
        <p:spPr>
          <a:xfrm>
            <a:off x="7998507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to 143">
            <a:extLst>
              <a:ext uri="{FF2B5EF4-FFF2-40B4-BE49-F238E27FC236}">
                <a16:creationId xmlns:a16="http://schemas.microsoft.com/office/drawing/2014/main" id="{3C09B956-DBAB-4B88-9A0F-9EDBD371BEB2}"/>
              </a:ext>
            </a:extLst>
          </p:cNvPr>
          <p:cNvCxnSpPr/>
          <p:nvPr/>
        </p:nvCxnSpPr>
        <p:spPr>
          <a:xfrm>
            <a:off x="9901016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12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tângulo 149">
            <a:extLst>
              <a:ext uri="{FF2B5EF4-FFF2-40B4-BE49-F238E27FC236}">
                <a16:creationId xmlns:a16="http://schemas.microsoft.com/office/drawing/2014/main" id="{D10D0AD2-1771-4F49-84C9-600C89956859}"/>
              </a:ext>
            </a:extLst>
          </p:cNvPr>
          <p:cNvSpPr/>
          <p:nvPr/>
        </p:nvSpPr>
        <p:spPr>
          <a:xfrm>
            <a:off x="504825" y="1194820"/>
            <a:ext cx="11687175" cy="5406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7DAE673-114B-4CD2-997B-DEED9A1ADB7D}"/>
              </a:ext>
            </a:extLst>
          </p:cNvPr>
          <p:cNvSpPr/>
          <p:nvPr/>
        </p:nvSpPr>
        <p:spPr>
          <a:xfrm>
            <a:off x="0" y="2"/>
            <a:ext cx="11106150" cy="1720458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9D985EFC-031B-43C4-9071-BDB68AB41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C0DB30-167F-4ECC-AB7E-40DA22B5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EC24BC-7D4B-40C9-9171-5D36212A9D8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443A6770-76B4-4936-8640-265D4F524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538" y="562443"/>
            <a:ext cx="1050924" cy="1050924"/>
          </a:xfrm>
          <a:prstGeom prst="round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EC6E21F-09A5-4EF4-B00F-FF6FAFE092F5}"/>
              </a:ext>
            </a:extLst>
          </p:cNvPr>
          <p:cNvSpPr/>
          <p:nvPr/>
        </p:nvSpPr>
        <p:spPr>
          <a:xfrm>
            <a:off x="4948365" y="1519043"/>
            <a:ext cx="2295270" cy="259224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531070C-03B2-4035-9205-E583042442EF}"/>
              </a:ext>
            </a:extLst>
          </p:cNvPr>
          <p:cNvSpPr txBox="1">
            <a:spLocks/>
          </p:cNvSpPr>
          <p:nvPr/>
        </p:nvSpPr>
        <p:spPr>
          <a:xfrm>
            <a:off x="5140779" y="1503290"/>
            <a:ext cx="1910442" cy="5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800" b="1">
                <a:solidFill>
                  <a:schemeClr val="bg1"/>
                </a:solidFill>
              </a:rPr>
              <a:t>NOME DA PESSOA</a:t>
            </a:r>
            <a:br>
              <a:rPr lang="pt-BR" sz="1800" b="1"/>
            </a:br>
            <a:r>
              <a:rPr lang="pt-BR" sz="1800"/>
              <a:t>Cargo da pessoa</a:t>
            </a:r>
            <a:endParaRPr lang="pt-BR" sz="1800" dirty="0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14E754AF-26B2-4132-9AC5-AA0CB7B429D9}"/>
              </a:ext>
            </a:extLst>
          </p:cNvPr>
          <p:cNvGrpSpPr/>
          <p:nvPr/>
        </p:nvGrpSpPr>
        <p:grpSpPr>
          <a:xfrm>
            <a:off x="1379456" y="2467742"/>
            <a:ext cx="1823056" cy="1193280"/>
            <a:chOff x="838200" y="2452235"/>
            <a:chExt cx="2295270" cy="1502368"/>
          </a:xfrm>
        </p:grpSpPr>
        <p:pic>
          <p:nvPicPr>
            <p:cNvPr id="16" name="Espaço Reservado para Conteúdo 14">
              <a:extLst>
                <a:ext uri="{FF2B5EF4-FFF2-40B4-BE49-F238E27FC236}">
                  <a16:creationId xmlns:a16="http://schemas.microsoft.com/office/drawing/2014/main" id="{99485366-668B-477B-A449-6085BD81C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B8A3F2FB-E565-4635-9198-8FDE807AC101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8" name="Espaço Reservado para Conteúdo 2">
              <a:extLst>
                <a:ext uri="{FF2B5EF4-FFF2-40B4-BE49-F238E27FC236}">
                  <a16:creationId xmlns:a16="http://schemas.microsoft.com/office/drawing/2014/main" id="{600673DA-8663-42C3-8693-63CD4C6BACFF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23" name="Agrupar 22">
            <a:extLst>
              <a:ext uri="{FF2B5EF4-FFF2-40B4-BE49-F238E27FC236}">
                <a16:creationId xmlns:a16="http://schemas.microsoft.com/office/drawing/2014/main" id="{93A7DF5D-8A05-437D-BAE9-3F59268B5AC0}"/>
              </a:ext>
            </a:extLst>
          </p:cNvPr>
          <p:cNvGrpSpPr/>
          <p:nvPr/>
        </p:nvGrpSpPr>
        <p:grpSpPr>
          <a:xfrm>
            <a:off x="3281964" y="2467742"/>
            <a:ext cx="1823056" cy="1193280"/>
            <a:chOff x="838200" y="2452235"/>
            <a:chExt cx="2295270" cy="1502368"/>
          </a:xfrm>
        </p:grpSpPr>
        <p:pic>
          <p:nvPicPr>
            <p:cNvPr id="24" name="Espaço Reservado para Conteúdo 14">
              <a:extLst>
                <a:ext uri="{FF2B5EF4-FFF2-40B4-BE49-F238E27FC236}">
                  <a16:creationId xmlns:a16="http://schemas.microsoft.com/office/drawing/2014/main" id="{71251D3B-2139-4493-B962-6F7A94E7D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25" name="Retângulo: Cantos Arredondados 24">
              <a:extLst>
                <a:ext uri="{FF2B5EF4-FFF2-40B4-BE49-F238E27FC236}">
                  <a16:creationId xmlns:a16="http://schemas.microsoft.com/office/drawing/2014/main" id="{0B0E8BB9-E125-4CC1-9B52-6F687C9F42D4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26" name="Espaço Reservado para Conteúdo 2">
              <a:extLst>
                <a:ext uri="{FF2B5EF4-FFF2-40B4-BE49-F238E27FC236}">
                  <a16:creationId xmlns:a16="http://schemas.microsoft.com/office/drawing/2014/main" id="{17953969-A197-43A2-A24E-C293F585E871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76C98400-4BB2-4E6D-BF66-73489BF46527}"/>
              </a:ext>
            </a:extLst>
          </p:cNvPr>
          <p:cNvGrpSpPr/>
          <p:nvPr/>
        </p:nvGrpSpPr>
        <p:grpSpPr>
          <a:xfrm>
            <a:off x="5184471" y="2467742"/>
            <a:ext cx="1823056" cy="1193280"/>
            <a:chOff x="838200" y="2452235"/>
            <a:chExt cx="2295270" cy="1502368"/>
          </a:xfrm>
        </p:grpSpPr>
        <p:pic>
          <p:nvPicPr>
            <p:cNvPr id="28" name="Espaço Reservado para Conteúdo 14">
              <a:extLst>
                <a:ext uri="{FF2B5EF4-FFF2-40B4-BE49-F238E27FC236}">
                  <a16:creationId xmlns:a16="http://schemas.microsoft.com/office/drawing/2014/main" id="{16622F95-0DAA-4FF6-80F0-E81E27D2A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F8FB8235-DDC7-488D-B780-4C76881B73B9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0" name="Espaço Reservado para Conteúdo 2">
              <a:extLst>
                <a:ext uri="{FF2B5EF4-FFF2-40B4-BE49-F238E27FC236}">
                  <a16:creationId xmlns:a16="http://schemas.microsoft.com/office/drawing/2014/main" id="{5415E6BF-4BF6-4C46-8014-E3D006DC53B2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0992123E-7F83-4046-9FA6-F6BAFCEF76C7}"/>
              </a:ext>
            </a:extLst>
          </p:cNvPr>
          <p:cNvGrpSpPr/>
          <p:nvPr/>
        </p:nvGrpSpPr>
        <p:grpSpPr>
          <a:xfrm>
            <a:off x="7086979" y="2467742"/>
            <a:ext cx="1823056" cy="1193280"/>
            <a:chOff x="838200" y="2452235"/>
            <a:chExt cx="2295270" cy="1502368"/>
          </a:xfrm>
        </p:grpSpPr>
        <p:pic>
          <p:nvPicPr>
            <p:cNvPr id="32" name="Espaço Reservado para Conteúdo 14">
              <a:extLst>
                <a:ext uri="{FF2B5EF4-FFF2-40B4-BE49-F238E27FC236}">
                  <a16:creationId xmlns:a16="http://schemas.microsoft.com/office/drawing/2014/main" id="{4DA67AFB-17B7-4092-88B4-3CA8C2A5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929209C1-F806-495E-A666-3EE04A2ECA91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4" name="Espaço Reservado para Conteúdo 2">
              <a:extLst>
                <a:ext uri="{FF2B5EF4-FFF2-40B4-BE49-F238E27FC236}">
                  <a16:creationId xmlns:a16="http://schemas.microsoft.com/office/drawing/2014/main" id="{ADEC4EAE-1992-436A-ACBC-17A88F7735E1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839C388C-8ED2-4964-BA32-2A3C86C57D41}"/>
              </a:ext>
            </a:extLst>
          </p:cNvPr>
          <p:cNvGrpSpPr/>
          <p:nvPr/>
        </p:nvGrpSpPr>
        <p:grpSpPr>
          <a:xfrm>
            <a:off x="8989488" y="2467742"/>
            <a:ext cx="1823056" cy="1193280"/>
            <a:chOff x="838200" y="2452235"/>
            <a:chExt cx="2295270" cy="1502368"/>
          </a:xfrm>
        </p:grpSpPr>
        <p:pic>
          <p:nvPicPr>
            <p:cNvPr id="36" name="Espaço Reservado para Conteúdo 14">
              <a:extLst>
                <a:ext uri="{FF2B5EF4-FFF2-40B4-BE49-F238E27FC236}">
                  <a16:creationId xmlns:a16="http://schemas.microsoft.com/office/drawing/2014/main" id="{07B9870B-280C-437A-8FBF-5294CE1A10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37" name="Retângulo: Cantos Arredondados 36">
              <a:extLst>
                <a:ext uri="{FF2B5EF4-FFF2-40B4-BE49-F238E27FC236}">
                  <a16:creationId xmlns:a16="http://schemas.microsoft.com/office/drawing/2014/main" id="{DCE1446B-8433-4D59-8867-E8ADC8041580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38" name="Espaço Reservado para Conteúdo 2">
              <a:extLst>
                <a:ext uri="{FF2B5EF4-FFF2-40B4-BE49-F238E27FC236}">
                  <a16:creationId xmlns:a16="http://schemas.microsoft.com/office/drawing/2014/main" id="{87DC4FF9-E55C-4DF5-A985-DF3CD36CC2CB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2C5597C4-DDD2-42F8-83EF-E52F57BF06BD}"/>
              </a:ext>
            </a:extLst>
          </p:cNvPr>
          <p:cNvGrpSpPr/>
          <p:nvPr/>
        </p:nvGrpSpPr>
        <p:grpSpPr>
          <a:xfrm>
            <a:off x="1379456" y="3930940"/>
            <a:ext cx="1823056" cy="1193280"/>
            <a:chOff x="838200" y="2452235"/>
            <a:chExt cx="2295270" cy="1502368"/>
          </a:xfrm>
        </p:grpSpPr>
        <p:pic>
          <p:nvPicPr>
            <p:cNvPr id="100" name="Espaço Reservado para Conteúdo 14">
              <a:extLst>
                <a:ext uri="{FF2B5EF4-FFF2-40B4-BE49-F238E27FC236}">
                  <a16:creationId xmlns:a16="http://schemas.microsoft.com/office/drawing/2014/main" id="{E1D24FE1-D3E2-4ECC-B811-04E43E103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101" name="Retângulo: Cantos Arredondados 100">
              <a:extLst>
                <a:ext uri="{FF2B5EF4-FFF2-40B4-BE49-F238E27FC236}">
                  <a16:creationId xmlns:a16="http://schemas.microsoft.com/office/drawing/2014/main" id="{E69F59BE-D4E6-4095-8A3C-A4C339F7E01F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02" name="Espaço Reservado para Conteúdo 2">
              <a:extLst>
                <a:ext uri="{FF2B5EF4-FFF2-40B4-BE49-F238E27FC236}">
                  <a16:creationId xmlns:a16="http://schemas.microsoft.com/office/drawing/2014/main" id="{EB32C279-202B-4342-A109-4A17C1BAAD6B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 dirty="0">
                  <a:solidFill>
                    <a:schemeClr val="bg1"/>
                  </a:solidFill>
                </a:rPr>
                <a:t>NOME DA PESSOA</a:t>
              </a:r>
              <a:br>
                <a:rPr lang="pt-BR" sz="1400" b="1" dirty="0"/>
              </a:br>
              <a:r>
                <a:rPr lang="pt-BR" sz="1400" dirty="0"/>
                <a:t>Cargo da pessoa</a:t>
              </a: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BAAAD7DE-8CC3-4D2F-B54B-D94700EBD9D8}"/>
              </a:ext>
            </a:extLst>
          </p:cNvPr>
          <p:cNvGrpSpPr/>
          <p:nvPr/>
        </p:nvGrpSpPr>
        <p:grpSpPr>
          <a:xfrm>
            <a:off x="3281964" y="3930940"/>
            <a:ext cx="1823056" cy="1193280"/>
            <a:chOff x="838200" y="2452235"/>
            <a:chExt cx="2295270" cy="1502368"/>
          </a:xfrm>
        </p:grpSpPr>
        <p:pic>
          <p:nvPicPr>
            <p:cNvPr id="97" name="Espaço Reservado para Conteúdo 14">
              <a:extLst>
                <a:ext uri="{FF2B5EF4-FFF2-40B4-BE49-F238E27FC236}">
                  <a16:creationId xmlns:a16="http://schemas.microsoft.com/office/drawing/2014/main" id="{E24AC3D8-62CB-46E9-B3D7-B6DF3EDA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98" name="Retângulo: Cantos Arredondados 97">
              <a:extLst>
                <a:ext uri="{FF2B5EF4-FFF2-40B4-BE49-F238E27FC236}">
                  <a16:creationId xmlns:a16="http://schemas.microsoft.com/office/drawing/2014/main" id="{05D08D64-B8FC-4159-9095-7582A06ED111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99" name="Espaço Reservado para Conteúdo 2">
              <a:extLst>
                <a:ext uri="{FF2B5EF4-FFF2-40B4-BE49-F238E27FC236}">
                  <a16:creationId xmlns:a16="http://schemas.microsoft.com/office/drawing/2014/main" id="{5F8F919E-C4AC-4F9F-9B89-0C7254170EC6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B32006EE-7A3D-4147-BD51-60843B1FE071}"/>
              </a:ext>
            </a:extLst>
          </p:cNvPr>
          <p:cNvGrpSpPr/>
          <p:nvPr/>
        </p:nvGrpSpPr>
        <p:grpSpPr>
          <a:xfrm>
            <a:off x="5184471" y="3930940"/>
            <a:ext cx="1823056" cy="1193280"/>
            <a:chOff x="838200" y="2452235"/>
            <a:chExt cx="2295270" cy="1502368"/>
          </a:xfrm>
        </p:grpSpPr>
        <p:pic>
          <p:nvPicPr>
            <p:cNvPr id="94" name="Espaço Reservado para Conteúdo 14">
              <a:extLst>
                <a:ext uri="{FF2B5EF4-FFF2-40B4-BE49-F238E27FC236}">
                  <a16:creationId xmlns:a16="http://schemas.microsoft.com/office/drawing/2014/main" id="{051066C3-563C-4614-85D2-2B5B15D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95" name="Retângulo: Cantos Arredondados 94">
              <a:extLst>
                <a:ext uri="{FF2B5EF4-FFF2-40B4-BE49-F238E27FC236}">
                  <a16:creationId xmlns:a16="http://schemas.microsoft.com/office/drawing/2014/main" id="{3AF35D32-5DE7-40D8-B010-04E8EE79BF7E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96" name="Espaço Reservado para Conteúdo 2">
              <a:extLst>
                <a:ext uri="{FF2B5EF4-FFF2-40B4-BE49-F238E27FC236}">
                  <a16:creationId xmlns:a16="http://schemas.microsoft.com/office/drawing/2014/main" id="{83379379-8586-4F1F-91E9-8E080CD6C8E0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641515FE-D74F-43B4-A90A-7B3E4312C5B9}"/>
              </a:ext>
            </a:extLst>
          </p:cNvPr>
          <p:cNvGrpSpPr/>
          <p:nvPr/>
        </p:nvGrpSpPr>
        <p:grpSpPr>
          <a:xfrm>
            <a:off x="7086979" y="3930940"/>
            <a:ext cx="1823056" cy="1193280"/>
            <a:chOff x="838200" y="2452235"/>
            <a:chExt cx="2295270" cy="1502368"/>
          </a:xfrm>
        </p:grpSpPr>
        <p:pic>
          <p:nvPicPr>
            <p:cNvPr id="91" name="Espaço Reservado para Conteúdo 14">
              <a:extLst>
                <a:ext uri="{FF2B5EF4-FFF2-40B4-BE49-F238E27FC236}">
                  <a16:creationId xmlns:a16="http://schemas.microsoft.com/office/drawing/2014/main" id="{3B5ABF8D-125E-44E5-A53A-17B00829A6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92" name="Retângulo: Cantos Arredondados 91">
              <a:extLst>
                <a:ext uri="{FF2B5EF4-FFF2-40B4-BE49-F238E27FC236}">
                  <a16:creationId xmlns:a16="http://schemas.microsoft.com/office/drawing/2014/main" id="{70782E5F-6C94-4284-BABE-8B426281A07A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93" name="Espaço Reservado para Conteúdo 2">
              <a:extLst>
                <a:ext uri="{FF2B5EF4-FFF2-40B4-BE49-F238E27FC236}">
                  <a16:creationId xmlns:a16="http://schemas.microsoft.com/office/drawing/2014/main" id="{BA9FADCD-2811-4BB9-B9CD-D0E766A20C31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87" name="Agrupar 86">
            <a:extLst>
              <a:ext uri="{FF2B5EF4-FFF2-40B4-BE49-F238E27FC236}">
                <a16:creationId xmlns:a16="http://schemas.microsoft.com/office/drawing/2014/main" id="{ADBD3CC8-85E9-4458-A226-5CD05E5CA277}"/>
              </a:ext>
            </a:extLst>
          </p:cNvPr>
          <p:cNvGrpSpPr/>
          <p:nvPr/>
        </p:nvGrpSpPr>
        <p:grpSpPr>
          <a:xfrm>
            <a:off x="8989488" y="3930940"/>
            <a:ext cx="1823056" cy="1193280"/>
            <a:chOff x="838200" y="2452235"/>
            <a:chExt cx="2295270" cy="1502368"/>
          </a:xfrm>
        </p:grpSpPr>
        <p:pic>
          <p:nvPicPr>
            <p:cNvPr id="88" name="Espaço Reservado para Conteúdo 14">
              <a:extLst>
                <a:ext uri="{FF2B5EF4-FFF2-40B4-BE49-F238E27FC236}">
                  <a16:creationId xmlns:a16="http://schemas.microsoft.com/office/drawing/2014/main" id="{68115366-2DFF-4691-9A35-99DF85294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89" name="Retângulo: Cantos Arredondados 88">
              <a:extLst>
                <a:ext uri="{FF2B5EF4-FFF2-40B4-BE49-F238E27FC236}">
                  <a16:creationId xmlns:a16="http://schemas.microsoft.com/office/drawing/2014/main" id="{3A286D80-3AA6-42CB-A556-BA4C03467420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90" name="Espaço Reservado para Conteúdo 2">
              <a:extLst>
                <a:ext uri="{FF2B5EF4-FFF2-40B4-BE49-F238E27FC236}">
                  <a16:creationId xmlns:a16="http://schemas.microsoft.com/office/drawing/2014/main" id="{9C0C7037-9786-463F-86B3-7C798F02130D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156CB8F2-05D3-4321-9059-944D4F1342F0}"/>
              </a:ext>
            </a:extLst>
          </p:cNvPr>
          <p:cNvGrpSpPr/>
          <p:nvPr/>
        </p:nvGrpSpPr>
        <p:grpSpPr>
          <a:xfrm>
            <a:off x="1379456" y="5394139"/>
            <a:ext cx="1823056" cy="1193280"/>
            <a:chOff x="838200" y="2452235"/>
            <a:chExt cx="2295270" cy="1502368"/>
          </a:xfrm>
        </p:grpSpPr>
        <p:pic>
          <p:nvPicPr>
            <p:cNvPr id="121" name="Espaço Reservado para Conteúdo 14">
              <a:extLst>
                <a:ext uri="{FF2B5EF4-FFF2-40B4-BE49-F238E27FC236}">
                  <a16:creationId xmlns:a16="http://schemas.microsoft.com/office/drawing/2014/main" id="{583168A2-89C2-401D-A64A-9A9A9D1C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122" name="Retângulo: Cantos Arredondados 121">
              <a:extLst>
                <a:ext uri="{FF2B5EF4-FFF2-40B4-BE49-F238E27FC236}">
                  <a16:creationId xmlns:a16="http://schemas.microsoft.com/office/drawing/2014/main" id="{E7CB28C5-3167-4698-9CAA-546DE6E0A1FD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23" name="Espaço Reservado para Conteúdo 2">
              <a:extLst>
                <a:ext uri="{FF2B5EF4-FFF2-40B4-BE49-F238E27FC236}">
                  <a16:creationId xmlns:a16="http://schemas.microsoft.com/office/drawing/2014/main" id="{12C12A4C-95AC-4454-B773-2B5BE53A0BBE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105" name="Agrupar 104">
            <a:extLst>
              <a:ext uri="{FF2B5EF4-FFF2-40B4-BE49-F238E27FC236}">
                <a16:creationId xmlns:a16="http://schemas.microsoft.com/office/drawing/2014/main" id="{DC4908EF-9AA8-4FA9-9913-D87C27DEDDD8}"/>
              </a:ext>
            </a:extLst>
          </p:cNvPr>
          <p:cNvGrpSpPr/>
          <p:nvPr/>
        </p:nvGrpSpPr>
        <p:grpSpPr>
          <a:xfrm>
            <a:off x="3281964" y="5394139"/>
            <a:ext cx="1823056" cy="1193280"/>
            <a:chOff x="838200" y="2452235"/>
            <a:chExt cx="2295270" cy="1502368"/>
          </a:xfrm>
        </p:grpSpPr>
        <p:pic>
          <p:nvPicPr>
            <p:cNvPr id="118" name="Espaço Reservado para Conteúdo 14">
              <a:extLst>
                <a:ext uri="{FF2B5EF4-FFF2-40B4-BE49-F238E27FC236}">
                  <a16:creationId xmlns:a16="http://schemas.microsoft.com/office/drawing/2014/main" id="{C49ABE8C-3E47-4BC1-A067-C281D30F84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119" name="Retângulo: Cantos Arredondados 118">
              <a:extLst>
                <a:ext uri="{FF2B5EF4-FFF2-40B4-BE49-F238E27FC236}">
                  <a16:creationId xmlns:a16="http://schemas.microsoft.com/office/drawing/2014/main" id="{DD7D2139-8F3C-434B-9DBE-78C925797106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20" name="Espaço Reservado para Conteúdo 2">
              <a:extLst>
                <a:ext uri="{FF2B5EF4-FFF2-40B4-BE49-F238E27FC236}">
                  <a16:creationId xmlns:a16="http://schemas.microsoft.com/office/drawing/2014/main" id="{42A79628-2D02-47B9-A28B-8F80209249E7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5C320ACE-97D2-458B-8271-65F510C6ACD5}"/>
              </a:ext>
            </a:extLst>
          </p:cNvPr>
          <p:cNvGrpSpPr/>
          <p:nvPr/>
        </p:nvGrpSpPr>
        <p:grpSpPr>
          <a:xfrm>
            <a:off x="5184471" y="5394139"/>
            <a:ext cx="1823056" cy="1193280"/>
            <a:chOff x="838200" y="2452235"/>
            <a:chExt cx="2295270" cy="1502368"/>
          </a:xfrm>
        </p:grpSpPr>
        <p:pic>
          <p:nvPicPr>
            <p:cNvPr id="115" name="Espaço Reservado para Conteúdo 14">
              <a:extLst>
                <a:ext uri="{FF2B5EF4-FFF2-40B4-BE49-F238E27FC236}">
                  <a16:creationId xmlns:a16="http://schemas.microsoft.com/office/drawing/2014/main" id="{A89CB363-F811-42FD-B3C1-7694296695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116" name="Retângulo: Cantos Arredondados 115">
              <a:extLst>
                <a:ext uri="{FF2B5EF4-FFF2-40B4-BE49-F238E27FC236}">
                  <a16:creationId xmlns:a16="http://schemas.microsoft.com/office/drawing/2014/main" id="{2D1E8E01-6D77-41F9-A503-3426546AB9A0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17" name="Espaço Reservado para Conteúdo 2">
              <a:extLst>
                <a:ext uri="{FF2B5EF4-FFF2-40B4-BE49-F238E27FC236}">
                  <a16:creationId xmlns:a16="http://schemas.microsoft.com/office/drawing/2014/main" id="{41D5D0EC-9775-4F26-AFD5-B4619D02CAA1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107" name="Agrupar 106">
            <a:extLst>
              <a:ext uri="{FF2B5EF4-FFF2-40B4-BE49-F238E27FC236}">
                <a16:creationId xmlns:a16="http://schemas.microsoft.com/office/drawing/2014/main" id="{5CD62D9F-A90C-418A-A236-5DC1649448B8}"/>
              </a:ext>
            </a:extLst>
          </p:cNvPr>
          <p:cNvGrpSpPr/>
          <p:nvPr/>
        </p:nvGrpSpPr>
        <p:grpSpPr>
          <a:xfrm>
            <a:off x="7086979" y="5394139"/>
            <a:ext cx="1823056" cy="1193280"/>
            <a:chOff x="838200" y="2452235"/>
            <a:chExt cx="2295270" cy="1502368"/>
          </a:xfrm>
        </p:grpSpPr>
        <p:pic>
          <p:nvPicPr>
            <p:cNvPr id="112" name="Espaço Reservado para Conteúdo 14">
              <a:extLst>
                <a:ext uri="{FF2B5EF4-FFF2-40B4-BE49-F238E27FC236}">
                  <a16:creationId xmlns:a16="http://schemas.microsoft.com/office/drawing/2014/main" id="{4518EE7C-A60E-4CAB-AD32-E501123AD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113" name="Retângulo: Cantos Arredondados 112">
              <a:extLst>
                <a:ext uri="{FF2B5EF4-FFF2-40B4-BE49-F238E27FC236}">
                  <a16:creationId xmlns:a16="http://schemas.microsoft.com/office/drawing/2014/main" id="{2D21E6B5-6BE7-4D5A-AEA2-3E9B6A06B8F3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14" name="Espaço Reservado para Conteúdo 2">
              <a:extLst>
                <a:ext uri="{FF2B5EF4-FFF2-40B4-BE49-F238E27FC236}">
                  <a16:creationId xmlns:a16="http://schemas.microsoft.com/office/drawing/2014/main" id="{A0008490-2C6B-46F4-85FA-EC06417BFBB1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1DEB2BD0-C649-4DC4-9F26-E492BF607036}"/>
              </a:ext>
            </a:extLst>
          </p:cNvPr>
          <p:cNvGrpSpPr/>
          <p:nvPr/>
        </p:nvGrpSpPr>
        <p:grpSpPr>
          <a:xfrm>
            <a:off x="8989488" y="5394139"/>
            <a:ext cx="1823056" cy="1193280"/>
            <a:chOff x="838200" y="2452235"/>
            <a:chExt cx="2295270" cy="1502368"/>
          </a:xfrm>
        </p:grpSpPr>
        <p:pic>
          <p:nvPicPr>
            <p:cNvPr id="109" name="Espaço Reservado para Conteúdo 14">
              <a:extLst>
                <a:ext uri="{FF2B5EF4-FFF2-40B4-BE49-F238E27FC236}">
                  <a16:creationId xmlns:a16="http://schemas.microsoft.com/office/drawing/2014/main" id="{CE56893D-890A-4CFD-852D-DD6E2BE9B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60373" y="2452235"/>
              <a:ext cx="1050924" cy="1050924"/>
            </a:xfrm>
            <a:prstGeom prst="roundRect">
              <a:avLst/>
            </a:prstGeom>
          </p:spPr>
        </p:pic>
        <p:sp>
          <p:nvSpPr>
            <p:cNvPr id="110" name="Retângulo: Cantos Arredondados 109">
              <a:extLst>
                <a:ext uri="{FF2B5EF4-FFF2-40B4-BE49-F238E27FC236}">
                  <a16:creationId xmlns:a16="http://schemas.microsoft.com/office/drawing/2014/main" id="{779782AF-FB16-4E9D-BBEC-B224E4DDCBA1}"/>
                </a:ext>
              </a:extLst>
            </p:cNvPr>
            <p:cNvSpPr/>
            <p:nvPr/>
          </p:nvSpPr>
          <p:spPr>
            <a:xfrm>
              <a:off x="838200" y="3408835"/>
              <a:ext cx="2295270" cy="259224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111" name="Espaço Reservado para Conteúdo 2">
              <a:extLst>
                <a:ext uri="{FF2B5EF4-FFF2-40B4-BE49-F238E27FC236}">
                  <a16:creationId xmlns:a16="http://schemas.microsoft.com/office/drawing/2014/main" id="{18B52FD4-03DB-408B-A034-E44F7378AC79}"/>
                </a:ext>
              </a:extLst>
            </p:cNvPr>
            <p:cNvSpPr txBox="1">
              <a:spLocks/>
            </p:cNvSpPr>
            <p:nvPr/>
          </p:nvSpPr>
          <p:spPr>
            <a:xfrm>
              <a:off x="1030614" y="3393082"/>
              <a:ext cx="1910442" cy="56152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1400" b="1">
                  <a:solidFill>
                    <a:schemeClr val="bg1"/>
                  </a:solidFill>
                </a:rPr>
                <a:t>NOME DA PESSOA</a:t>
              </a:r>
              <a:br>
                <a:rPr lang="pt-BR" sz="1400" b="1"/>
              </a:br>
              <a:r>
                <a:rPr lang="pt-BR" sz="1400"/>
                <a:t>Cargo da pessoa</a:t>
              </a:r>
              <a:endParaRPr lang="pt-BR" sz="1400" dirty="0"/>
            </a:p>
          </p:txBody>
        </p:sp>
      </p:grp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951FCE60-5F6C-4D8C-AC13-84F0981F574C}"/>
              </a:ext>
            </a:extLst>
          </p:cNvPr>
          <p:cNvCxnSpPr>
            <a:stCxn id="13" idx="2"/>
            <a:endCxn id="28" idx="0"/>
          </p:cNvCxnSpPr>
          <p:nvPr/>
        </p:nvCxnSpPr>
        <p:spPr>
          <a:xfrm flipH="1">
            <a:off x="6095999" y="2064811"/>
            <a:ext cx="1" cy="402931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: Angulado 126">
            <a:extLst>
              <a:ext uri="{FF2B5EF4-FFF2-40B4-BE49-F238E27FC236}">
                <a16:creationId xmlns:a16="http://schemas.microsoft.com/office/drawing/2014/main" id="{6D694E89-BC04-473C-83FE-746BC5480EF3}"/>
              </a:ext>
            </a:extLst>
          </p:cNvPr>
          <p:cNvCxnSpPr>
            <a:stCxn id="13" idx="2"/>
            <a:endCxn id="16" idx="0"/>
          </p:cNvCxnSpPr>
          <p:nvPr/>
        </p:nvCxnSpPr>
        <p:spPr>
          <a:xfrm rot="5400000">
            <a:off x="3992027" y="363768"/>
            <a:ext cx="402931" cy="3805016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ector: Angulado 128">
            <a:extLst>
              <a:ext uri="{FF2B5EF4-FFF2-40B4-BE49-F238E27FC236}">
                <a16:creationId xmlns:a16="http://schemas.microsoft.com/office/drawing/2014/main" id="{F4B9B722-158F-4C8F-90B8-2BE73D79EA08}"/>
              </a:ext>
            </a:extLst>
          </p:cNvPr>
          <p:cNvCxnSpPr>
            <a:stCxn id="13" idx="2"/>
            <a:endCxn id="24" idx="0"/>
          </p:cNvCxnSpPr>
          <p:nvPr/>
        </p:nvCxnSpPr>
        <p:spPr>
          <a:xfrm rot="5400000">
            <a:off x="4943281" y="1315022"/>
            <a:ext cx="402931" cy="1902508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: Angulado 130">
            <a:extLst>
              <a:ext uri="{FF2B5EF4-FFF2-40B4-BE49-F238E27FC236}">
                <a16:creationId xmlns:a16="http://schemas.microsoft.com/office/drawing/2014/main" id="{CD412DED-D70B-4C48-8820-45E390ECD3B2}"/>
              </a:ext>
            </a:extLst>
          </p:cNvPr>
          <p:cNvCxnSpPr>
            <a:stCxn id="13" idx="2"/>
            <a:endCxn id="32" idx="0"/>
          </p:cNvCxnSpPr>
          <p:nvPr/>
        </p:nvCxnSpPr>
        <p:spPr>
          <a:xfrm rot="16200000" flipH="1">
            <a:off x="6845788" y="1315022"/>
            <a:ext cx="402931" cy="1902507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: Angulado 132">
            <a:extLst>
              <a:ext uri="{FF2B5EF4-FFF2-40B4-BE49-F238E27FC236}">
                <a16:creationId xmlns:a16="http://schemas.microsoft.com/office/drawing/2014/main" id="{5FA83DA7-C67A-43DF-8C01-D4D2A480F637}"/>
              </a:ext>
            </a:extLst>
          </p:cNvPr>
          <p:cNvCxnSpPr>
            <a:stCxn id="13" idx="2"/>
            <a:endCxn id="36" idx="0"/>
          </p:cNvCxnSpPr>
          <p:nvPr/>
        </p:nvCxnSpPr>
        <p:spPr>
          <a:xfrm rot="16200000" flipH="1">
            <a:off x="7797043" y="363768"/>
            <a:ext cx="402931" cy="3805016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to 134">
            <a:extLst>
              <a:ext uri="{FF2B5EF4-FFF2-40B4-BE49-F238E27FC236}">
                <a16:creationId xmlns:a16="http://schemas.microsoft.com/office/drawing/2014/main" id="{31CAE339-9D1D-4182-82C9-A0084F7DA4C0}"/>
              </a:ext>
            </a:extLst>
          </p:cNvPr>
          <p:cNvCxnSpPr>
            <a:stCxn id="18" idx="2"/>
            <a:endCxn id="100" idx="0"/>
          </p:cNvCxnSpPr>
          <p:nvPr/>
        </p:nvCxnSpPr>
        <p:spPr>
          <a:xfrm>
            <a:off x="2290984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to 135">
            <a:extLst>
              <a:ext uri="{FF2B5EF4-FFF2-40B4-BE49-F238E27FC236}">
                <a16:creationId xmlns:a16="http://schemas.microsoft.com/office/drawing/2014/main" id="{C4A165A1-91B8-4CDA-A2B3-25600387AF3E}"/>
              </a:ext>
            </a:extLst>
          </p:cNvPr>
          <p:cNvCxnSpPr/>
          <p:nvPr/>
        </p:nvCxnSpPr>
        <p:spPr>
          <a:xfrm>
            <a:off x="4193492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to 136">
            <a:extLst>
              <a:ext uri="{FF2B5EF4-FFF2-40B4-BE49-F238E27FC236}">
                <a16:creationId xmlns:a16="http://schemas.microsoft.com/office/drawing/2014/main" id="{682B725C-B03D-4F97-8216-D53BBF3452E0}"/>
              </a:ext>
            </a:extLst>
          </p:cNvPr>
          <p:cNvCxnSpPr/>
          <p:nvPr/>
        </p:nvCxnSpPr>
        <p:spPr>
          <a:xfrm>
            <a:off x="6095999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to 137">
            <a:extLst>
              <a:ext uri="{FF2B5EF4-FFF2-40B4-BE49-F238E27FC236}">
                <a16:creationId xmlns:a16="http://schemas.microsoft.com/office/drawing/2014/main" id="{9472ACAF-F6ED-45C9-8828-4EA8E45E913B}"/>
              </a:ext>
            </a:extLst>
          </p:cNvPr>
          <p:cNvCxnSpPr/>
          <p:nvPr/>
        </p:nvCxnSpPr>
        <p:spPr>
          <a:xfrm>
            <a:off x="7998507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to 138">
            <a:extLst>
              <a:ext uri="{FF2B5EF4-FFF2-40B4-BE49-F238E27FC236}">
                <a16:creationId xmlns:a16="http://schemas.microsoft.com/office/drawing/2014/main" id="{38A2C6C3-F48C-410C-B29B-0D2647853DBB}"/>
              </a:ext>
            </a:extLst>
          </p:cNvPr>
          <p:cNvCxnSpPr/>
          <p:nvPr/>
        </p:nvCxnSpPr>
        <p:spPr>
          <a:xfrm>
            <a:off x="9901016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to 139">
            <a:extLst>
              <a:ext uri="{FF2B5EF4-FFF2-40B4-BE49-F238E27FC236}">
                <a16:creationId xmlns:a16="http://schemas.microsoft.com/office/drawing/2014/main" id="{9C538F28-C9A6-4F11-989A-009E0EB1FFD1}"/>
              </a:ext>
            </a:extLst>
          </p:cNvPr>
          <p:cNvCxnSpPr/>
          <p:nvPr/>
        </p:nvCxnSpPr>
        <p:spPr>
          <a:xfrm>
            <a:off x="2290984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4A8B3F95-1A63-49E9-A5DD-30AB017B0025}"/>
              </a:ext>
            </a:extLst>
          </p:cNvPr>
          <p:cNvCxnSpPr/>
          <p:nvPr/>
        </p:nvCxnSpPr>
        <p:spPr>
          <a:xfrm>
            <a:off x="4193492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to 141">
            <a:extLst>
              <a:ext uri="{FF2B5EF4-FFF2-40B4-BE49-F238E27FC236}">
                <a16:creationId xmlns:a16="http://schemas.microsoft.com/office/drawing/2014/main" id="{77CCF607-AAC5-4634-9AF7-FD2122C0B3E7}"/>
              </a:ext>
            </a:extLst>
          </p:cNvPr>
          <p:cNvCxnSpPr/>
          <p:nvPr/>
        </p:nvCxnSpPr>
        <p:spPr>
          <a:xfrm>
            <a:off x="6095999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to 142">
            <a:extLst>
              <a:ext uri="{FF2B5EF4-FFF2-40B4-BE49-F238E27FC236}">
                <a16:creationId xmlns:a16="http://schemas.microsoft.com/office/drawing/2014/main" id="{16666AA2-A6A3-4B32-8001-7B98A268F639}"/>
              </a:ext>
            </a:extLst>
          </p:cNvPr>
          <p:cNvCxnSpPr/>
          <p:nvPr/>
        </p:nvCxnSpPr>
        <p:spPr>
          <a:xfrm>
            <a:off x="7998507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to 143">
            <a:extLst>
              <a:ext uri="{FF2B5EF4-FFF2-40B4-BE49-F238E27FC236}">
                <a16:creationId xmlns:a16="http://schemas.microsoft.com/office/drawing/2014/main" id="{3C09B956-DBAB-4B88-9A0F-9EDBD371BEB2}"/>
              </a:ext>
            </a:extLst>
          </p:cNvPr>
          <p:cNvCxnSpPr/>
          <p:nvPr/>
        </p:nvCxnSpPr>
        <p:spPr>
          <a:xfrm>
            <a:off x="9901016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191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tângulo 149">
            <a:extLst>
              <a:ext uri="{FF2B5EF4-FFF2-40B4-BE49-F238E27FC236}">
                <a16:creationId xmlns:a16="http://schemas.microsoft.com/office/drawing/2014/main" id="{D10D0AD2-1771-4F49-84C9-600C89956859}"/>
              </a:ext>
            </a:extLst>
          </p:cNvPr>
          <p:cNvSpPr/>
          <p:nvPr/>
        </p:nvSpPr>
        <p:spPr>
          <a:xfrm>
            <a:off x="504825" y="1194820"/>
            <a:ext cx="11687175" cy="5406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7DAE673-114B-4CD2-997B-DEED9A1ADB7D}"/>
              </a:ext>
            </a:extLst>
          </p:cNvPr>
          <p:cNvSpPr/>
          <p:nvPr/>
        </p:nvSpPr>
        <p:spPr>
          <a:xfrm>
            <a:off x="0" y="2"/>
            <a:ext cx="11106150" cy="1720458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9D985EFC-031B-43C4-9071-BDB68AB41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BC0DB30-167F-4ECC-AB7E-40DA22B54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9EC24BC-7D4B-40C9-9171-5D36212A9D8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Espaço Reservado para Conteúdo 14">
            <a:extLst>
              <a:ext uri="{FF2B5EF4-FFF2-40B4-BE49-F238E27FC236}">
                <a16:creationId xmlns:a16="http://schemas.microsoft.com/office/drawing/2014/main" id="{443A6770-76B4-4936-8640-265D4F524D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0538" y="562443"/>
            <a:ext cx="1050924" cy="1050924"/>
          </a:xfrm>
          <a:prstGeom prst="round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AEC6E21F-09A5-4EF4-B00F-FF6FAFE092F5}"/>
              </a:ext>
            </a:extLst>
          </p:cNvPr>
          <p:cNvSpPr/>
          <p:nvPr/>
        </p:nvSpPr>
        <p:spPr>
          <a:xfrm>
            <a:off x="4948365" y="1519043"/>
            <a:ext cx="2295270" cy="259224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7531070C-03B2-4035-9205-E583042442EF}"/>
              </a:ext>
            </a:extLst>
          </p:cNvPr>
          <p:cNvSpPr txBox="1">
            <a:spLocks/>
          </p:cNvSpPr>
          <p:nvPr/>
        </p:nvSpPr>
        <p:spPr>
          <a:xfrm>
            <a:off x="5140779" y="1503290"/>
            <a:ext cx="1910442" cy="5615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800" b="1">
                <a:solidFill>
                  <a:schemeClr val="bg1"/>
                </a:solidFill>
              </a:rPr>
              <a:t>NOME DA PESSOA</a:t>
            </a:r>
            <a:br>
              <a:rPr lang="pt-BR" sz="1800" b="1"/>
            </a:br>
            <a:r>
              <a:rPr lang="pt-BR" sz="1800"/>
              <a:t>Cargo da pessoa</a:t>
            </a:r>
            <a:endParaRPr lang="pt-BR" sz="1800" dirty="0"/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A694A316-CA99-4D5D-9B1C-B88DB5B871A4}"/>
              </a:ext>
            </a:extLst>
          </p:cNvPr>
          <p:cNvGrpSpPr/>
          <p:nvPr/>
        </p:nvGrpSpPr>
        <p:grpSpPr>
          <a:xfrm>
            <a:off x="1379456" y="2467742"/>
            <a:ext cx="9433088" cy="1193280"/>
            <a:chOff x="838200" y="2452235"/>
            <a:chExt cx="11876476" cy="1502368"/>
          </a:xfrm>
        </p:grpSpPr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14E754AF-26B2-4132-9AC5-AA0CB7B429D9}"/>
                </a:ext>
              </a:extLst>
            </p:cNvPr>
            <p:cNvGrpSpPr/>
            <p:nvPr/>
          </p:nvGrpSpPr>
          <p:grpSpPr>
            <a:xfrm>
              <a:off x="838200" y="2452235"/>
              <a:ext cx="2295270" cy="1502368"/>
              <a:chOff x="838200" y="2452235"/>
              <a:chExt cx="2295270" cy="1502368"/>
            </a:xfrm>
          </p:grpSpPr>
          <p:pic>
            <p:nvPicPr>
              <p:cNvPr id="16" name="Espaço Reservado para Conteúdo 14">
                <a:extLst>
                  <a:ext uri="{FF2B5EF4-FFF2-40B4-BE49-F238E27FC236}">
                    <a16:creationId xmlns:a16="http://schemas.microsoft.com/office/drawing/2014/main" id="{99485366-668B-477B-A449-6085BD81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B8A3F2FB-E565-4635-9198-8FDE807AC101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8" name="Espaço Reservado para Conteúdo 2">
                <a:extLst>
                  <a:ext uri="{FF2B5EF4-FFF2-40B4-BE49-F238E27FC236}">
                    <a16:creationId xmlns:a16="http://schemas.microsoft.com/office/drawing/2014/main" id="{600673DA-8663-42C3-8693-63CD4C6BAC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23" name="Agrupar 22">
              <a:extLst>
                <a:ext uri="{FF2B5EF4-FFF2-40B4-BE49-F238E27FC236}">
                  <a16:creationId xmlns:a16="http://schemas.microsoft.com/office/drawing/2014/main" id="{93A7DF5D-8A05-437D-BAE9-3F59268B5AC0}"/>
                </a:ext>
              </a:extLst>
            </p:cNvPr>
            <p:cNvGrpSpPr/>
            <p:nvPr/>
          </p:nvGrpSpPr>
          <p:grpSpPr>
            <a:xfrm>
              <a:off x="3233501" y="2452235"/>
              <a:ext cx="2295270" cy="1502368"/>
              <a:chOff x="838200" y="2452235"/>
              <a:chExt cx="2295270" cy="1502368"/>
            </a:xfrm>
          </p:grpSpPr>
          <p:pic>
            <p:nvPicPr>
              <p:cNvPr id="24" name="Espaço Reservado para Conteúdo 14">
                <a:extLst>
                  <a:ext uri="{FF2B5EF4-FFF2-40B4-BE49-F238E27FC236}">
                    <a16:creationId xmlns:a16="http://schemas.microsoft.com/office/drawing/2014/main" id="{71251D3B-2139-4493-B962-6F7A94E7D8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25" name="Retângulo: Cantos Arredondados 24">
                <a:extLst>
                  <a:ext uri="{FF2B5EF4-FFF2-40B4-BE49-F238E27FC236}">
                    <a16:creationId xmlns:a16="http://schemas.microsoft.com/office/drawing/2014/main" id="{0B0E8BB9-E125-4CC1-9B52-6F687C9F42D4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26" name="Espaço Reservado para Conteúdo 2">
                <a:extLst>
                  <a:ext uri="{FF2B5EF4-FFF2-40B4-BE49-F238E27FC236}">
                    <a16:creationId xmlns:a16="http://schemas.microsoft.com/office/drawing/2014/main" id="{17953969-A197-43A2-A24E-C293F585E87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76C98400-4BB2-4E6D-BF66-73489BF46527}"/>
                </a:ext>
              </a:extLst>
            </p:cNvPr>
            <p:cNvGrpSpPr/>
            <p:nvPr/>
          </p:nvGrpSpPr>
          <p:grpSpPr>
            <a:xfrm>
              <a:off x="5628802" y="2452235"/>
              <a:ext cx="2295270" cy="1502368"/>
              <a:chOff x="838200" y="2452235"/>
              <a:chExt cx="2295270" cy="1502368"/>
            </a:xfrm>
          </p:grpSpPr>
          <p:pic>
            <p:nvPicPr>
              <p:cNvPr id="28" name="Espaço Reservado para Conteúdo 14">
                <a:extLst>
                  <a:ext uri="{FF2B5EF4-FFF2-40B4-BE49-F238E27FC236}">
                    <a16:creationId xmlns:a16="http://schemas.microsoft.com/office/drawing/2014/main" id="{16622F95-0DAA-4FF6-80F0-E81E27D2A5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F8FB8235-DDC7-488D-B780-4C76881B73B9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30" name="Espaço Reservado para Conteúdo 2">
                <a:extLst>
                  <a:ext uri="{FF2B5EF4-FFF2-40B4-BE49-F238E27FC236}">
                    <a16:creationId xmlns:a16="http://schemas.microsoft.com/office/drawing/2014/main" id="{5415E6BF-4BF6-4C46-8014-E3D006DC53B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31" name="Agrupar 30">
              <a:extLst>
                <a:ext uri="{FF2B5EF4-FFF2-40B4-BE49-F238E27FC236}">
                  <a16:creationId xmlns:a16="http://schemas.microsoft.com/office/drawing/2014/main" id="{0992123E-7F83-4046-9FA6-F6BAFCEF76C7}"/>
                </a:ext>
              </a:extLst>
            </p:cNvPr>
            <p:cNvGrpSpPr/>
            <p:nvPr/>
          </p:nvGrpSpPr>
          <p:grpSpPr>
            <a:xfrm>
              <a:off x="8024103" y="2452235"/>
              <a:ext cx="2295270" cy="1502368"/>
              <a:chOff x="838200" y="2452235"/>
              <a:chExt cx="2295270" cy="1502368"/>
            </a:xfrm>
          </p:grpSpPr>
          <p:pic>
            <p:nvPicPr>
              <p:cNvPr id="32" name="Espaço Reservado para Conteúdo 14">
                <a:extLst>
                  <a:ext uri="{FF2B5EF4-FFF2-40B4-BE49-F238E27FC236}">
                    <a16:creationId xmlns:a16="http://schemas.microsoft.com/office/drawing/2014/main" id="{4DA67AFB-17B7-4092-88B4-3CA8C2A56D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33" name="Retângulo: Cantos Arredondados 32">
                <a:extLst>
                  <a:ext uri="{FF2B5EF4-FFF2-40B4-BE49-F238E27FC236}">
                    <a16:creationId xmlns:a16="http://schemas.microsoft.com/office/drawing/2014/main" id="{929209C1-F806-495E-A666-3EE04A2ECA91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34" name="Espaço Reservado para Conteúdo 2">
                <a:extLst>
                  <a:ext uri="{FF2B5EF4-FFF2-40B4-BE49-F238E27FC236}">
                    <a16:creationId xmlns:a16="http://schemas.microsoft.com/office/drawing/2014/main" id="{ADEC4EAE-1992-436A-ACBC-17A88F7735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839C388C-8ED2-4964-BA32-2A3C86C57D41}"/>
                </a:ext>
              </a:extLst>
            </p:cNvPr>
            <p:cNvGrpSpPr/>
            <p:nvPr/>
          </p:nvGrpSpPr>
          <p:grpSpPr>
            <a:xfrm>
              <a:off x="10419406" y="2452235"/>
              <a:ext cx="2295270" cy="1502368"/>
              <a:chOff x="838200" y="2452235"/>
              <a:chExt cx="2295270" cy="1502368"/>
            </a:xfrm>
          </p:grpSpPr>
          <p:pic>
            <p:nvPicPr>
              <p:cNvPr id="36" name="Espaço Reservado para Conteúdo 14">
                <a:extLst>
                  <a:ext uri="{FF2B5EF4-FFF2-40B4-BE49-F238E27FC236}">
                    <a16:creationId xmlns:a16="http://schemas.microsoft.com/office/drawing/2014/main" id="{07B9870B-280C-437A-8FBF-5294CE1A10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37" name="Retângulo: Cantos Arredondados 36">
                <a:extLst>
                  <a:ext uri="{FF2B5EF4-FFF2-40B4-BE49-F238E27FC236}">
                    <a16:creationId xmlns:a16="http://schemas.microsoft.com/office/drawing/2014/main" id="{DCE1446B-8433-4D59-8867-E8ADC8041580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38" name="Espaço Reservado para Conteúdo 2">
                <a:extLst>
                  <a:ext uri="{FF2B5EF4-FFF2-40B4-BE49-F238E27FC236}">
                    <a16:creationId xmlns:a16="http://schemas.microsoft.com/office/drawing/2014/main" id="{87DC4FF9-E55C-4DF5-A985-DF3CD36CC2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</p:grpSp>
      <p:grpSp>
        <p:nvGrpSpPr>
          <p:cNvPr id="82" name="Agrupar 81">
            <a:extLst>
              <a:ext uri="{FF2B5EF4-FFF2-40B4-BE49-F238E27FC236}">
                <a16:creationId xmlns:a16="http://schemas.microsoft.com/office/drawing/2014/main" id="{2F85DF71-AE25-491B-A694-423F9A5E6B2F}"/>
              </a:ext>
            </a:extLst>
          </p:cNvPr>
          <p:cNvGrpSpPr/>
          <p:nvPr/>
        </p:nvGrpSpPr>
        <p:grpSpPr>
          <a:xfrm>
            <a:off x="1379456" y="3930940"/>
            <a:ext cx="9433088" cy="1193280"/>
            <a:chOff x="838200" y="2452235"/>
            <a:chExt cx="11876476" cy="1502368"/>
          </a:xfrm>
        </p:grpSpPr>
        <p:grpSp>
          <p:nvGrpSpPr>
            <p:cNvPr id="83" name="Agrupar 82">
              <a:extLst>
                <a:ext uri="{FF2B5EF4-FFF2-40B4-BE49-F238E27FC236}">
                  <a16:creationId xmlns:a16="http://schemas.microsoft.com/office/drawing/2014/main" id="{2C5597C4-DDD2-42F8-83EF-E52F57BF06BD}"/>
                </a:ext>
              </a:extLst>
            </p:cNvPr>
            <p:cNvGrpSpPr/>
            <p:nvPr/>
          </p:nvGrpSpPr>
          <p:grpSpPr>
            <a:xfrm>
              <a:off x="838200" y="2452235"/>
              <a:ext cx="2295270" cy="1502368"/>
              <a:chOff x="838200" y="2452235"/>
              <a:chExt cx="2295270" cy="1502368"/>
            </a:xfrm>
          </p:grpSpPr>
          <p:pic>
            <p:nvPicPr>
              <p:cNvPr id="100" name="Espaço Reservado para Conteúdo 14">
                <a:extLst>
                  <a:ext uri="{FF2B5EF4-FFF2-40B4-BE49-F238E27FC236}">
                    <a16:creationId xmlns:a16="http://schemas.microsoft.com/office/drawing/2014/main" id="{E1D24FE1-D3E2-4ECC-B811-04E43E1033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01" name="Retângulo: Cantos Arredondados 100">
                <a:extLst>
                  <a:ext uri="{FF2B5EF4-FFF2-40B4-BE49-F238E27FC236}">
                    <a16:creationId xmlns:a16="http://schemas.microsoft.com/office/drawing/2014/main" id="{E69F59BE-D4E6-4095-8A3C-A4C339F7E01F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02" name="Espaço Reservado para Conteúdo 2">
                <a:extLst>
                  <a:ext uri="{FF2B5EF4-FFF2-40B4-BE49-F238E27FC236}">
                    <a16:creationId xmlns:a16="http://schemas.microsoft.com/office/drawing/2014/main" id="{EB32C279-202B-4342-A109-4A17C1BAAD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84" name="Agrupar 83">
              <a:extLst>
                <a:ext uri="{FF2B5EF4-FFF2-40B4-BE49-F238E27FC236}">
                  <a16:creationId xmlns:a16="http://schemas.microsoft.com/office/drawing/2014/main" id="{BAAAD7DE-8CC3-4D2F-B54B-D94700EBD9D8}"/>
                </a:ext>
              </a:extLst>
            </p:cNvPr>
            <p:cNvGrpSpPr/>
            <p:nvPr/>
          </p:nvGrpSpPr>
          <p:grpSpPr>
            <a:xfrm>
              <a:off x="3233501" y="2452235"/>
              <a:ext cx="2295270" cy="1502368"/>
              <a:chOff x="838200" y="2452235"/>
              <a:chExt cx="2295270" cy="1502368"/>
            </a:xfrm>
          </p:grpSpPr>
          <p:pic>
            <p:nvPicPr>
              <p:cNvPr id="97" name="Espaço Reservado para Conteúdo 14">
                <a:extLst>
                  <a:ext uri="{FF2B5EF4-FFF2-40B4-BE49-F238E27FC236}">
                    <a16:creationId xmlns:a16="http://schemas.microsoft.com/office/drawing/2014/main" id="{E24AC3D8-62CB-46E9-B3D7-B6DF3EDA4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98" name="Retângulo: Cantos Arredondados 97">
                <a:extLst>
                  <a:ext uri="{FF2B5EF4-FFF2-40B4-BE49-F238E27FC236}">
                    <a16:creationId xmlns:a16="http://schemas.microsoft.com/office/drawing/2014/main" id="{05D08D64-B8FC-4159-9095-7582A06ED111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99" name="Espaço Reservado para Conteúdo 2">
                <a:extLst>
                  <a:ext uri="{FF2B5EF4-FFF2-40B4-BE49-F238E27FC236}">
                    <a16:creationId xmlns:a16="http://schemas.microsoft.com/office/drawing/2014/main" id="{5F8F919E-C4AC-4F9F-9B89-0C7254170E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85" name="Agrupar 84">
              <a:extLst>
                <a:ext uri="{FF2B5EF4-FFF2-40B4-BE49-F238E27FC236}">
                  <a16:creationId xmlns:a16="http://schemas.microsoft.com/office/drawing/2014/main" id="{B32006EE-7A3D-4147-BD51-60843B1FE071}"/>
                </a:ext>
              </a:extLst>
            </p:cNvPr>
            <p:cNvGrpSpPr/>
            <p:nvPr/>
          </p:nvGrpSpPr>
          <p:grpSpPr>
            <a:xfrm>
              <a:off x="5628802" y="2452235"/>
              <a:ext cx="2295270" cy="1502368"/>
              <a:chOff x="838200" y="2452235"/>
              <a:chExt cx="2295270" cy="1502368"/>
            </a:xfrm>
          </p:grpSpPr>
          <p:pic>
            <p:nvPicPr>
              <p:cNvPr id="94" name="Espaço Reservado para Conteúdo 14">
                <a:extLst>
                  <a:ext uri="{FF2B5EF4-FFF2-40B4-BE49-F238E27FC236}">
                    <a16:creationId xmlns:a16="http://schemas.microsoft.com/office/drawing/2014/main" id="{051066C3-563C-4614-85D2-2B5B15DF1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95" name="Retângulo: Cantos Arredondados 94">
                <a:extLst>
                  <a:ext uri="{FF2B5EF4-FFF2-40B4-BE49-F238E27FC236}">
                    <a16:creationId xmlns:a16="http://schemas.microsoft.com/office/drawing/2014/main" id="{3AF35D32-5DE7-40D8-B010-04E8EE79BF7E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96" name="Espaço Reservado para Conteúdo 2">
                <a:extLst>
                  <a:ext uri="{FF2B5EF4-FFF2-40B4-BE49-F238E27FC236}">
                    <a16:creationId xmlns:a16="http://schemas.microsoft.com/office/drawing/2014/main" id="{83379379-8586-4F1F-91E9-8E080CD6C8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86" name="Agrupar 85">
              <a:extLst>
                <a:ext uri="{FF2B5EF4-FFF2-40B4-BE49-F238E27FC236}">
                  <a16:creationId xmlns:a16="http://schemas.microsoft.com/office/drawing/2014/main" id="{641515FE-D74F-43B4-A90A-7B3E4312C5B9}"/>
                </a:ext>
              </a:extLst>
            </p:cNvPr>
            <p:cNvGrpSpPr/>
            <p:nvPr/>
          </p:nvGrpSpPr>
          <p:grpSpPr>
            <a:xfrm>
              <a:off x="8024103" y="2452235"/>
              <a:ext cx="2295270" cy="1502368"/>
              <a:chOff x="838200" y="2452235"/>
              <a:chExt cx="2295270" cy="1502368"/>
            </a:xfrm>
          </p:grpSpPr>
          <p:pic>
            <p:nvPicPr>
              <p:cNvPr id="91" name="Espaço Reservado para Conteúdo 14">
                <a:extLst>
                  <a:ext uri="{FF2B5EF4-FFF2-40B4-BE49-F238E27FC236}">
                    <a16:creationId xmlns:a16="http://schemas.microsoft.com/office/drawing/2014/main" id="{3B5ABF8D-125E-44E5-A53A-17B00829A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92" name="Retângulo: Cantos Arredondados 91">
                <a:extLst>
                  <a:ext uri="{FF2B5EF4-FFF2-40B4-BE49-F238E27FC236}">
                    <a16:creationId xmlns:a16="http://schemas.microsoft.com/office/drawing/2014/main" id="{70782E5F-6C94-4284-BABE-8B426281A07A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93" name="Espaço Reservado para Conteúdo 2">
                <a:extLst>
                  <a:ext uri="{FF2B5EF4-FFF2-40B4-BE49-F238E27FC236}">
                    <a16:creationId xmlns:a16="http://schemas.microsoft.com/office/drawing/2014/main" id="{BA9FADCD-2811-4BB9-B9CD-D0E766A20C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87" name="Agrupar 86">
              <a:extLst>
                <a:ext uri="{FF2B5EF4-FFF2-40B4-BE49-F238E27FC236}">
                  <a16:creationId xmlns:a16="http://schemas.microsoft.com/office/drawing/2014/main" id="{ADBD3CC8-85E9-4458-A226-5CD05E5CA277}"/>
                </a:ext>
              </a:extLst>
            </p:cNvPr>
            <p:cNvGrpSpPr/>
            <p:nvPr/>
          </p:nvGrpSpPr>
          <p:grpSpPr>
            <a:xfrm>
              <a:off x="10419406" y="2452235"/>
              <a:ext cx="2295270" cy="1502368"/>
              <a:chOff x="838200" y="2452235"/>
              <a:chExt cx="2295270" cy="1502368"/>
            </a:xfrm>
          </p:grpSpPr>
          <p:pic>
            <p:nvPicPr>
              <p:cNvPr id="88" name="Espaço Reservado para Conteúdo 14">
                <a:extLst>
                  <a:ext uri="{FF2B5EF4-FFF2-40B4-BE49-F238E27FC236}">
                    <a16:creationId xmlns:a16="http://schemas.microsoft.com/office/drawing/2014/main" id="{68115366-2DFF-4691-9A35-99DF85294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89" name="Retângulo: Cantos Arredondados 88">
                <a:extLst>
                  <a:ext uri="{FF2B5EF4-FFF2-40B4-BE49-F238E27FC236}">
                    <a16:creationId xmlns:a16="http://schemas.microsoft.com/office/drawing/2014/main" id="{3A286D80-3AA6-42CB-A556-BA4C03467420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90" name="Espaço Reservado para Conteúdo 2">
                <a:extLst>
                  <a:ext uri="{FF2B5EF4-FFF2-40B4-BE49-F238E27FC236}">
                    <a16:creationId xmlns:a16="http://schemas.microsoft.com/office/drawing/2014/main" id="{9C0C7037-9786-463F-86B3-7C798F0213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C107E302-9A92-4133-9C9F-900F449FE849}"/>
              </a:ext>
            </a:extLst>
          </p:cNvPr>
          <p:cNvGrpSpPr/>
          <p:nvPr/>
        </p:nvGrpSpPr>
        <p:grpSpPr>
          <a:xfrm>
            <a:off x="1379456" y="5394139"/>
            <a:ext cx="9433088" cy="1193280"/>
            <a:chOff x="838200" y="2452235"/>
            <a:chExt cx="11876476" cy="1502368"/>
          </a:xfrm>
        </p:grpSpPr>
        <p:grpSp>
          <p:nvGrpSpPr>
            <p:cNvPr id="104" name="Agrupar 103">
              <a:extLst>
                <a:ext uri="{FF2B5EF4-FFF2-40B4-BE49-F238E27FC236}">
                  <a16:creationId xmlns:a16="http://schemas.microsoft.com/office/drawing/2014/main" id="{156CB8F2-05D3-4321-9059-944D4F1342F0}"/>
                </a:ext>
              </a:extLst>
            </p:cNvPr>
            <p:cNvGrpSpPr/>
            <p:nvPr/>
          </p:nvGrpSpPr>
          <p:grpSpPr>
            <a:xfrm>
              <a:off x="838200" y="2452235"/>
              <a:ext cx="2295270" cy="1502368"/>
              <a:chOff x="838200" y="2452235"/>
              <a:chExt cx="2295270" cy="1502368"/>
            </a:xfrm>
          </p:grpSpPr>
          <p:pic>
            <p:nvPicPr>
              <p:cNvPr id="121" name="Espaço Reservado para Conteúdo 14">
                <a:extLst>
                  <a:ext uri="{FF2B5EF4-FFF2-40B4-BE49-F238E27FC236}">
                    <a16:creationId xmlns:a16="http://schemas.microsoft.com/office/drawing/2014/main" id="{583168A2-89C2-401D-A64A-9A9A9D1C5F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22" name="Retângulo: Cantos Arredondados 121">
                <a:extLst>
                  <a:ext uri="{FF2B5EF4-FFF2-40B4-BE49-F238E27FC236}">
                    <a16:creationId xmlns:a16="http://schemas.microsoft.com/office/drawing/2014/main" id="{E7CB28C5-3167-4698-9CAA-546DE6E0A1FD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23" name="Espaço Reservado para Conteúdo 2">
                <a:extLst>
                  <a:ext uri="{FF2B5EF4-FFF2-40B4-BE49-F238E27FC236}">
                    <a16:creationId xmlns:a16="http://schemas.microsoft.com/office/drawing/2014/main" id="{12C12A4C-95AC-4454-B773-2B5BE53A0BB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105" name="Agrupar 104">
              <a:extLst>
                <a:ext uri="{FF2B5EF4-FFF2-40B4-BE49-F238E27FC236}">
                  <a16:creationId xmlns:a16="http://schemas.microsoft.com/office/drawing/2014/main" id="{DC4908EF-9AA8-4FA9-9913-D87C27DEDDD8}"/>
                </a:ext>
              </a:extLst>
            </p:cNvPr>
            <p:cNvGrpSpPr/>
            <p:nvPr/>
          </p:nvGrpSpPr>
          <p:grpSpPr>
            <a:xfrm>
              <a:off x="3233501" y="2452235"/>
              <a:ext cx="2295270" cy="1502368"/>
              <a:chOff x="838200" y="2452235"/>
              <a:chExt cx="2295270" cy="1502368"/>
            </a:xfrm>
          </p:grpSpPr>
          <p:pic>
            <p:nvPicPr>
              <p:cNvPr id="118" name="Espaço Reservado para Conteúdo 14">
                <a:extLst>
                  <a:ext uri="{FF2B5EF4-FFF2-40B4-BE49-F238E27FC236}">
                    <a16:creationId xmlns:a16="http://schemas.microsoft.com/office/drawing/2014/main" id="{C49ABE8C-3E47-4BC1-A067-C281D30F84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19" name="Retângulo: Cantos Arredondados 118">
                <a:extLst>
                  <a:ext uri="{FF2B5EF4-FFF2-40B4-BE49-F238E27FC236}">
                    <a16:creationId xmlns:a16="http://schemas.microsoft.com/office/drawing/2014/main" id="{DD7D2139-8F3C-434B-9DBE-78C925797106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20" name="Espaço Reservado para Conteúdo 2">
                <a:extLst>
                  <a:ext uri="{FF2B5EF4-FFF2-40B4-BE49-F238E27FC236}">
                    <a16:creationId xmlns:a16="http://schemas.microsoft.com/office/drawing/2014/main" id="{42A79628-2D02-47B9-A28B-8F80209249E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106" name="Agrupar 105">
              <a:extLst>
                <a:ext uri="{FF2B5EF4-FFF2-40B4-BE49-F238E27FC236}">
                  <a16:creationId xmlns:a16="http://schemas.microsoft.com/office/drawing/2014/main" id="{5C320ACE-97D2-458B-8271-65F510C6ACD5}"/>
                </a:ext>
              </a:extLst>
            </p:cNvPr>
            <p:cNvGrpSpPr/>
            <p:nvPr/>
          </p:nvGrpSpPr>
          <p:grpSpPr>
            <a:xfrm>
              <a:off x="5628802" y="2452235"/>
              <a:ext cx="2295270" cy="1502368"/>
              <a:chOff x="838200" y="2452235"/>
              <a:chExt cx="2295270" cy="1502368"/>
            </a:xfrm>
          </p:grpSpPr>
          <p:pic>
            <p:nvPicPr>
              <p:cNvPr id="115" name="Espaço Reservado para Conteúdo 14">
                <a:extLst>
                  <a:ext uri="{FF2B5EF4-FFF2-40B4-BE49-F238E27FC236}">
                    <a16:creationId xmlns:a16="http://schemas.microsoft.com/office/drawing/2014/main" id="{A89CB363-F811-42FD-B3C1-7694296695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16" name="Retângulo: Cantos Arredondados 115">
                <a:extLst>
                  <a:ext uri="{FF2B5EF4-FFF2-40B4-BE49-F238E27FC236}">
                    <a16:creationId xmlns:a16="http://schemas.microsoft.com/office/drawing/2014/main" id="{2D1E8E01-6D77-41F9-A503-3426546AB9A0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17" name="Espaço Reservado para Conteúdo 2">
                <a:extLst>
                  <a:ext uri="{FF2B5EF4-FFF2-40B4-BE49-F238E27FC236}">
                    <a16:creationId xmlns:a16="http://schemas.microsoft.com/office/drawing/2014/main" id="{41D5D0EC-9775-4F26-AFD5-B4619D02CAA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107" name="Agrupar 106">
              <a:extLst>
                <a:ext uri="{FF2B5EF4-FFF2-40B4-BE49-F238E27FC236}">
                  <a16:creationId xmlns:a16="http://schemas.microsoft.com/office/drawing/2014/main" id="{5CD62D9F-A90C-418A-A236-5DC1649448B8}"/>
                </a:ext>
              </a:extLst>
            </p:cNvPr>
            <p:cNvGrpSpPr/>
            <p:nvPr/>
          </p:nvGrpSpPr>
          <p:grpSpPr>
            <a:xfrm>
              <a:off x="8024103" y="2452235"/>
              <a:ext cx="2295270" cy="1502368"/>
              <a:chOff x="838200" y="2452235"/>
              <a:chExt cx="2295270" cy="1502368"/>
            </a:xfrm>
          </p:grpSpPr>
          <p:pic>
            <p:nvPicPr>
              <p:cNvPr id="112" name="Espaço Reservado para Conteúdo 14">
                <a:extLst>
                  <a:ext uri="{FF2B5EF4-FFF2-40B4-BE49-F238E27FC236}">
                    <a16:creationId xmlns:a16="http://schemas.microsoft.com/office/drawing/2014/main" id="{4518EE7C-A60E-4CAB-AD32-E501123AD0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13" name="Retângulo: Cantos Arredondados 112">
                <a:extLst>
                  <a:ext uri="{FF2B5EF4-FFF2-40B4-BE49-F238E27FC236}">
                    <a16:creationId xmlns:a16="http://schemas.microsoft.com/office/drawing/2014/main" id="{2D21E6B5-6BE7-4D5A-AEA2-3E9B6A06B8F3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14" name="Espaço Reservado para Conteúdo 2">
                <a:extLst>
                  <a:ext uri="{FF2B5EF4-FFF2-40B4-BE49-F238E27FC236}">
                    <a16:creationId xmlns:a16="http://schemas.microsoft.com/office/drawing/2014/main" id="{A0008490-2C6B-46F4-85FA-EC06417BFBB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  <p:grpSp>
          <p:nvGrpSpPr>
            <p:cNvPr id="108" name="Agrupar 107">
              <a:extLst>
                <a:ext uri="{FF2B5EF4-FFF2-40B4-BE49-F238E27FC236}">
                  <a16:creationId xmlns:a16="http://schemas.microsoft.com/office/drawing/2014/main" id="{1DEB2BD0-C649-4DC4-9F26-E492BF607036}"/>
                </a:ext>
              </a:extLst>
            </p:cNvPr>
            <p:cNvGrpSpPr/>
            <p:nvPr/>
          </p:nvGrpSpPr>
          <p:grpSpPr>
            <a:xfrm>
              <a:off x="10419406" y="2452235"/>
              <a:ext cx="2295270" cy="1502368"/>
              <a:chOff x="838200" y="2452235"/>
              <a:chExt cx="2295270" cy="1502368"/>
            </a:xfrm>
          </p:grpSpPr>
          <p:pic>
            <p:nvPicPr>
              <p:cNvPr id="109" name="Espaço Reservado para Conteúdo 14">
                <a:extLst>
                  <a:ext uri="{FF2B5EF4-FFF2-40B4-BE49-F238E27FC236}">
                    <a16:creationId xmlns:a16="http://schemas.microsoft.com/office/drawing/2014/main" id="{CE56893D-890A-4CFD-852D-DD6E2BE9BF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460373" y="2452235"/>
                <a:ext cx="1050924" cy="1050924"/>
              </a:xfrm>
              <a:prstGeom prst="roundRect">
                <a:avLst/>
              </a:prstGeom>
            </p:spPr>
          </p:pic>
          <p:sp>
            <p:nvSpPr>
              <p:cNvPr id="110" name="Retângulo: Cantos Arredondados 109">
                <a:extLst>
                  <a:ext uri="{FF2B5EF4-FFF2-40B4-BE49-F238E27FC236}">
                    <a16:creationId xmlns:a16="http://schemas.microsoft.com/office/drawing/2014/main" id="{779782AF-FB16-4E9D-BBEC-B224E4DDCBA1}"/>
                  </a:ext>
                </a:extLst>
              </p:cNvPr>
              <p:cNvSpPr/>
              <p:nvPr/>
            </p:nvSpPr>
            <p:spPr>
              <a:xfrm>
                <a:off x="838200" y="3408835"/>
                <a:ext cx="2295270" cy="25922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1800"/>
              </a:p>
            </p:txBody>
          </p:sp>
          <p:sp>
            <p:nvSpPr>
              <p:cNvPr id="111" name="Espaço Reservado para Conteúdo 2">
                <a:extLst>
                  <a:ext uri="{FF2B5EF4-FFF2-40B4-BE49-F238E27FC236}">
                    <a16:creationId xmlns:a16="http://schemas.microsoft.com/office/drawing/2014/main" id="{18B52FD4-03DB-408B-A034-E44F7378AC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30614" y="3393082"/>
                <a:ext cx="1910442" cy="5615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400" rtl="0" eaLnBrk="1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ts val="600"/>
                  </a:spcAft>
                  <a:buFont typeface="Arial" panose="020B0604020202020204" pitchFamily="34" charset="0"/>
                  <a:buNone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pt-BR" sz="1400" b="1">
                    <a:solidFill>
                      <a:schemeClr val="bg1"/>
                    </a:solidFill>
                  </a:rPr>
                  <a:t>NOME DA PESSOA</a:t>
                </a:r>
                <a:br>
                  <a:rPr lang="pt-BR" sz="1400" b="1"/>
                </a:br>
                <a:r>
                  <a:rPr lang="pt-BR" sz="1400"/>
                  <a:t>Cargo da pessoa</a:t>
                </a:r>
                <a:endParaRPr lang="pt-BR" sz="1400" dirty="0"/>
              </a:p>
            </p:txBody>
          </p:sp>
        </p:grpSp>
      </p:grp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951FCE60-5F6C-4D8C-AC13-84F0981F574C}"/>
              </a:ext>
            </a:extLst>
          </p:cNvPr>
          <p:cNvCxnSpPr>
            <a:stCxn id="13" idx="2"/>
            <a:endCxn id="28" idx="0"/>
          </p:cNvCxnSpPr>
          <p:nvPr/>
        </p:nvCxnSpPr>
        <p:spPr>
          <a:xfrm flipH="1">
            <a:off x="6095999" y="2064811"/>
            <a:ext cx="1" cy="402931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Conector: Angulado 126">
            <a:extLst>
              <a:ext uri="{FF2B5EF4-FFF2-40B4-BE49-F238E27FC236}">
                <a16:creationId xmlns:a16="http://schemas.microsoft.com/office/drawing/2014/main" id="{6D694E89-BC04-473C-83FE-746BC5480EF3}"/>
              </a:ext>
            </a:extLst>
          </p:cNvPr>
          <p:cNvCxnSpPr>
            <a:stCxn id="13" idx="2"/>
            <a:endCxn id="16" idx="0"/>
          </p:cNvCxnSpPr>
          <p:nvPr/>
        </p:nvCxnSpPr>
        <p:spPr>
          <a:xfrm rot="5400000">
            <a:off x="3992027" y="363768"/>
            <a:ext cx="402931" cy="3805016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Conector: Angulado 128">
            <a:extLst>
              <a:ext uri="{FF2B5EF4-FFF2-40B4-BE49-F238E27FC236}">
                <a16:creationId xmlns:a16="http://schemas.microsoft.com/office/drawing/2014/main" id="{F4B9B722-158F-4C8F-90B8-2BE73D79EA08}"/>
              </a:ext>
            </a:extLst>
          </p:cNvPr>
          <p:cNvCxnSpPr>
            <a:stCxn id="13" idx="2"/>
            <a:endCxn id="24" idx="0"/>
          </p:cNvCxnSpPr>
          <p:nvPr/>
        </p:nvCxnSpPr>
        <p:spPr>
          <a:xfrm rot="5400000">
            <a:off x="4943281" y="1315022"/>
            <a:ext cx="402931" cy="1902508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ector: Angulado 130">
            <a:extLst>
              <a:ext uri="{FF2B5EF4-FFF2-40B4-BE49-F238E27FC236}">
                <a16:creationId xmlns:a16="http://schemas.microsoft.com/office/drawing/2014/main" id="{CD412DED-D70B-4C48-8820-45E390ECD3B2}"/>
              </a:ext>
            </a:extLst>
          </p:cNvPr>
          <p:cNvCxnSpPr>
            <a:stCxn id="13" idx="2"/>
            <a:endCxn id="32" idx="0"/>
          </p:cNvCxnSpPr>
          <p:nvPr/>
        </p:nvCxnSpPr>
        <p:spPr>
          <a:xfrm rot="16200000" flipH="1">
            <a:off x="6845788" y="1315022"/>
            <a:ext cx="402931" cy="1902507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Conector: Angulado 132">
            <a:extLst>
              <a:ext uri="{FF2B5EF4-FFF2-40B4-BE49-F238E27FC236}">
                <a16:creationId xmlns:a16="http://schemas.microsoft.com/office/drawing/2014/main" id="{5FA83DA7-C67A-43DF-8C01-D4D2A480F637}"/>
              </a:ext>
            </a:extLst>
          </p:cNvPr>
          <p:cNvCxnSpPr>
            <a:stCxn id="13" idx="2"/>
            <a:endCxn id="36" idx="0"/>
          </p:cNvCxnSpPr>
          <p:nvPr/>
        </p:nvCxnSpPr>
        <p:spPr>
          <a:xfrm rot="16200000" flipH="1">
            <a:off x="7797043" y="363768"/>
            <a:ext cx="402931" cy="3805016"/>
          </a:xfrm>
          <a:prstGeom prst="bentConnector3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Conector reto 134">
            <a:extLst>
              <a:ext uri="{FF2B5EF4-FFF2-40B4-BE49-F238E27FC236}">
                <a16:creationId xmlns:a16="http://schemas.microsoft.com/office/drawing/2014/main" id="{31CAE339-9D1D-4182-82C9-A0084F7DA4C0}"/>
              </a:ext>
            </a:extLst>
          </p:cNvPr>
          <p:cNvCxnSpPr>
            <a:stCxn id="18" idx="2"/>
            <a:endCxn id="100" idx="0"/>
          </p:cNvCxnSpPr>
          <p:nvPr/>
        </p:nvCxnSpPr>
        <p:spPr>
          <a:xfrm>
            <a:off x="2290984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to 135">
            <a:extLst>
              <a:ext uri="{FF2B5EF4-FFF2-40B4-BE49-F238E27FC236}">
                <a16:creationId xmlns:a16="http://schemas.microsoft.com/office/drawing/2014/main" id="{C4A165A1-91B8-4CDA-A2B3-25600387AF3E}"/>
              </a:ext>
            </a:extLst>
          </p:cNvPr>
          <p:cNvCxnSpPr/>
          <p:nvPr/>
        </p:nvCxnSpPr>
        <p:spPr>
          <a:xfrm>
            <a:off x="4193492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Conector reto 136">
            <a:extLst>
              <a:ext uri="{FF2B5EF4-FFF2-40B4-BE49-F238E27FC236}">
                <a16:creationId xmlns:a16="http://schemas.microsoft.com/office/drawing/2014/main" id="{682B725C-B03D-4F97-8216-D53BBF3452E0}"/>
              </a:ext>
            </a:extLst>
          </p:cNvPr>
          <p:cNvCxnSpPr/>
          <p:nvPr/>
        </p:nvCxnSpPr>
        <p:spPr>
          <a:xfrm>
            <a:off x="6095999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Conector reto 137">
            <a:extLst>
              <a:ext uri="{FF2B5EF4-FFF2-40B4-BE49-F238E27FC236}">
                <a16:creationId xmlns:a16="http://schemas.microsoft.com/office/drawing/2014/main" id="{9472ACAF-F6ED-45C9-8828-4EA8E45E913B}"/>
              </a:ext>
            </a:extLst>
          </p:cNvPr>
          <p:cNvCxnSpPr/>
          <p:nvPr/>
        </p:nvCxnSpPr>
        <p:spPr>
          <a:xfrm>
            <a:off x="7998507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Conector reto 138">
            <a:extLst>
              <a:ext uri="{FF2B5EF4-FFF2-40B4-BE49-F238E27FC236}">
                <a16:creationId xmlns:a16="http://schemas.microsoft.com/office/drawing/2014/main" id="{38A2C6C3-F48C-410C-B29B-0D2647853DBB}"/>
              </a:ext>
            </a:extLst>
          </p:cNvPr>
          <p:cNvCxnSpPr/>
          <p:nvPr/>
        </p:nvCxnSpPr>
        <p:spPr>
          <a:xfrm>
            <a:off x="9901016" y="3661022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Conector reto 139">
            <a:extLst>
              <a:ext uri="{FF2B5EF4-FFF2-40B4-BE49-F238E27FC236}">
                <a16:creationId xmlns:a16="http://schemas.microsoft.com/office/drawing/2014/main" id="{9C538F28-C9A6-4F11-989A-009E0EB1FFD1}"/>
              </a:ext>
            </a:extLst>
          </p:cNvPr>
          <p:cNvCxnSpPr/>
          <p:nvPr/>
        </p:nvCxnSpPr>
        <p:spPr>
          <a:xfrm>
            <a:off x="2290984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4A8B3F95-1A63-49E9-A5DD-30AB017B0025}"/>
              </a:ext>
            </a:extLst>
          </p:cNvPr>
          <p:cNvCxnSpPr/>
          <p:nvPr/>
        </p:nvCxnSpPr>
        <p:spPr>
          <a:xfrm>
            <a:off x="4193492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to 141">
            <a:extLst>
              <a:ext uri="{FF2B5EF4-FFF2-40B4-BE49-F238E27FC236}">
                <a16:creationId xmlns:a16="http://schemas.microsoft.com/office/drawing/2014/main" id="{77CCF607-AAC5-4634-9AF7-FD2122C0B3E7}"/>
              </a:ext>
            </a:extLst>
          </p:cNvPr>
          <p:cNvCxnSpPr/>
          <p:nvPr/>
        </p:nvCxnSpPr>
        <p:spPr>
          <a:xfrm>
            <a:off x="6095999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to 142">
            <a:extLst>
              <a:ext uri="{FF2B5EF4-FFF2-40B4-BE49-F238E27FC236}">
                <a16:creationId xmlns:a16="http://schemas.microsoft.com/office/drawing/2014/main" id="{16666AA2-A6A3-4B32-8001-7B98A268F639}"/>
              </a:ext>
            </a:extLst>
          </p:cNvPr>
          <p:cNvCxnSpPr/>
          <p:nvPr/>
        </p:nvCxnSpPr>
        <p:spPr>
          <a:xfrm>
            <a:off x="7998507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to 143">
            <a:extLst>
              <a:ext uri="{FF2B5EF4-FFF2-40B4-BE49-F238E27FC236}">
                <a16:creationId xmlns:a16="http://schemas.microsoft.com/office/drawing/2014/main" id="{3C09B956-DBAB-4B88-9A0F-9EDBD371BEB2}"/>
              </a:ext>
            </a:extLst>
          </p:cNvPr>
          <p:cNvCxnSpPr/>
          <p:nvPr/>
        </p:nvCxnSpPr>
        <p:spPr>
          <a:xfrm>
            <a:off x="9901016" y="5124221"/>
            <a:ext cx="0" cy="269918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17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tângulo 91">
            <a:extLst>
              <a:ext uri="{FF2B5EF4-FFF2-40B4-BE49-F238E27FC236}">
                <a16:creationId xmlns:a16="http://schemas.microsoft.com/office/drawing/2014/main" id="{A581690C-9476-411A-8734-576699500889}"/>
              </a:ext>
            </a:extLst>
          </p:cNvPr>
          <p:cNvSpPr/>
          <p:nvPr/>
        </p:nvSpPr>
        <p:spPr>
          <a:xfrm>
            <a:off x="504825" y="1194820"/>
            <a:ext cx="11687175" cy="5406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4" name="Imagem 143">
            <a:extLst>
              <a:ext uri="{FF2B5EF4-FFF2-40B4-BE49-F238E27FC236}">
                <a16:creationId xmlns:a16="http://schemas.microsoft.com/office/drawing/2014/main" id="{3DFEF9AD-38F5-4B78-92AF-A21666C1EA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0" r="5925" b="78346"/>
          <a:stretch/>
        </p:blipFill>
        <p:spPr>
          <a:xfrm>
            <a:off x="4635500" y="1"/>
            <a:ext cx="7556500" cy="1485032"/>
          </a:xfrm>
          <a:prstGeom prst="rect">
            <a:avLst/>
          </a:prstGeom>
        </p:spPr>
      </p:pic>
      <p:sp>
        <p:nvSpPr>
          <p:cNvPr id="14" name="Retângulo: Cantos Superiores Arredondados 13">
            <a:extLst>
              <a:ext uri="{FF2B5EF4-FFF2-40B4-BE49-F238E27FC236}">
                <a16:creationId xmlns:a16="http://schemas.microsoft.com/office/drawing/2014/main" id="{0C63DAD3-D86F-48AA-9351-CEE101299BE7}"/>
              </a:ext>
            </a:extLst>
          </p:cNvPr>
          <p:cNvSpPr/>
          <p:nvPr/>
        </p:nvSpPr>
        <p:spPr>
          <a:xfrm rot="5400000">
            <a:off x="-498531" y="2738828"/>
            <a:ext cx="3406887" cy="2409825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D006DF-FCBB-4FAA-8787-FB4A1971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99C2EB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2CBD59-3309-4CD7-83C6-2B1B07F28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63133"/>
            <a:ext cx="1409699" cy="1561214"/>
          </a:xfrm>
        </p:spPr>
        <p:txBody>
          <a:bodyPr anchor="ctr"/>
          <a:lstStyle/>
          <a:p>
            <a:r>
              <a:rPr lang="da-DK" b="1" dirty="0">
                <a:solidFill>
                  <a:srgbClr val="660099"/>
                </a:solidFill>
              </a:rPr>
              <a:t>Lorem ipsum </a:t>
            </a:r>
            <a:br>
              <a:rPr lang="da-DK" dirty="0"/>
            </a:br>
            <a:r>
              <a:rPr lang="da-DK" dirty="0"/>
              <a:t>dolor sit amet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60D2F7-95EF-477B-8912-2AAC88B7A39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E47F09E-B963-4663-BD12-B5C461560817}"/>
              </a:ext>
            </a:extLst>
          </p:cNvPr>
          <p:cNvGrpSpPr/>
          <p:nvPr/>
        </p:nvGrpSpPr>
        <p:grpSpPr>
          <a:xfrm>
            <a:off x="2868694" y="1742055"/>
            <a:ext cx="2811545" cy="964492"/>
            <a:chOff x="2868694" y="2566875"/>
            <a:chExt cx="2811545" cy="964492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DCBA4820-075B-45F7-89AF-6A8E5370E18B}"/>
                </a:ext>
              </a:extLst>
            </p:cNvPr>
            <p:cNvSpPr/>
            <p:nvPr/>
          </p:nvSpPr>
          <p:spPr>
            <a:xfrm>
              <a:off x="3167406" y="2566875"/>
              <a:ext cx="251283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1B01CA2F-51FC-448D-B83F-B6865E9C9C12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5032A47F-14EB-4BFB-AE41-7DD7557CB8B7}"/>
              </a:ext>
            </a:extLst>
          </p:cNvPr>
          <p:cNvSpPr txBox="1">
            <a:spLocks/>
          </p:cNvSpPr>
          <p:nvPr/>
        </p:nvSpPr>
        <p:spPr>
          <a:xfrm>
            <a:off x="3658387" y="1944402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EFEC1254-75A9-427C-B075-D23853A3CE83}"/>
              </a:ext>
            </a:extLst>
          </p:cNvPr>
          <p:cNvGrpSpPr/>
          <p:nvPr/>
        </p:nvGrpSpPr>
        <p:grpSpPr>
          <a:xfrm>
            <a:off x="2868694" y="2888348"/>
            <a:ext cx="2811545" cy="964492"/>
            <a:chOff x="2868694" y="2566875"/>
            <a:chExt cx="2811545" cy="964492"/>
          </a:xfrm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5A7D3EA7-68D0-485B-8F09-5795FB48E9DA}"/>
                </a:ext>
              </a:extLst>
            </p:cNvPr>
            <p:cNvSpPr/>
            <p:nvPr/>
          </p:nvSpPr>
          <p:spPr>
            <a:xfrm>
              <a:off x="3167406" y="2566875"/>
              <a:ext cx="251283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5AA14512-0408-401F-A7E7-9315FB1BCDB8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9599BC55-4930-481C-A41C-8BDACB1DFA38}"/>
              </a:ext>
            </a:extLst>
          </p:cNvPr>
          <p:cNvSpPr txBox="1">
            <a:spLocks/>
          </p:cNvSpPr>
          <p:nvPr/>
        </p:nvSpPr>
        <p:spPr>
          <a:xfrm>
            <a:off x="3658387" y="3090695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7DBBD6F3-EB5C-4E45-8276-15F616D5DA7D}"/>
              </a:ext>
            </a:extLst>
          </p:cNvPr>
          <p:cNvGrpSpPr/>
          <p:nvPr/>
        </p:nvGrpSpPr>
        <p:grpSpPr>
          <a:xfrm>
            <a:off x="2868694" y="4034641"/>
            <a:ext cx="2811545" cy="964492"/>
            <a:chOff x="2868694" y="2566875"/>
            <a:chExt cx="2811545" cy="964492"/>
          </a:xfrm>
        </p:grpSpPr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05EE3219-DBBE-4B99-AABC-77C04532658B}"/>
                </a:ext>
              </a:extLst>
            </p:cNvPr>
            <p:cNvSpPr/>
            <p:nvPr/>
          </p:nvSpPr>
          <p:spPr>
            <a:xfrm>
              <a:off x="3167406" y="2566875"/>
              <a:ext cx="251283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1693E950-C2E7-446D-8C7D-ABE559A87024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9" name="Espaço Reservado para Conteúdo 2">
            <a:extLst>
              <a:ext uri="{FF2B5EF4-FFF2-40B4-BE49-F238E27FC236}">
                <a16:creationId xmlns:a16="http://schemas.microsoft.com/office/drawing/2014/main" id="{A8F778DD-5ED8-42E7-B13E-755DC2F196E0}"/>
              </a:ext>
            </a:extLst>
          </p:cNvPr>
          <p:cNvSpPr txBox="1">
            <a:spLocks/>
          </p:cNvSpPr>
          <p:nvPr/>
        </p:nvSpPr>
        <p:spPr>
          <a:xfrm>
            <a:off x="3658387" y="4236988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3204F4CC-F5FA-41F0-A60C-B053D5039FF4}"/>
              </a:ext>
            </a:extLst>
          </p:cNvPr>
          <p:cNvGrpSpPr/>
          <p:nvPr/>
        </p:nvGrpSpPr>
        <p:grpSpPr>
          <a:xfrm>
            <a:off x="2868694" y="5180933"/>
            <a:ext cx="2811545" cy="964492"/>
            <a:chOff x="2868694" y="2566875"/>
            <a:chExt cx="2811545" cy="964492"/>
          </a:xfrm>
        </p:grpSpPr>
        <p:sp>
          <p:nvSpPr>
            <p:cNvPr id="45" name="Retângulo: Cantos Arredondados 44">
              <a:extLst>
                <a:ext uri="{FF2B5EF4-FFF2-40B4-BE49-F238E27FC236}">
                  <a16:creationId xmlns:a16="http://schemas.microsoft.com/office/drawing/2014/main" id="{CBF3B4F4-97D0-4270-BDBB-5327A426BFC9}"/>
                </a:ext>
              </a:extLst>
            </p:cNvPr>
            <p:cNvSpPr/>
            <p:nvPr/>
          </p:nvSpPr>
          <p:spPr>
            <a:xfrm>
              <a:off x="3167406" y="2566875"/>
              <a:ext cx="251283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B9A35A4D-B1F0-471A-9A5A-B13AA62C5A6C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4" name="Espaço Reservado para Conteúdo 2">
            <a:extLst>
              <a:ext uri="{FF2B5EF4-FFF2-40B4-BE49-F238E27FC236}">
                <a16:creationId xmlns:a16="http://schemas.microsoft.com/office/drawing/2014/main" id="{CAEDDFB0-C4A4-4904-BB20-CDA82C5B8A01}"/>
              </a:ext>
            </a:extLst>
          </p:cNvPr>
          <p:cNvSpPr txBox="1">
            <a:spLocks/>
          </p:cNvSpPr>
          <p:nvPr/>
        </p:nvSpPr>
        <p:spPr>
          <a:xfrm>
            <a:off x="3658387" y="5383280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sp>
        <p:nvSpPr>
          <p:cNvPr id="48" name="Retângulo: Cantos Superiores Arredondados 47">
            <a:extLst>
              <a:ext uri="{FF2B5EF4-FFF2-40B4-BE49-F238E27FC236}">
                <a16:creationId xmlns:a16="http://schemas.microsoft.com/office/drawing/2014/main" id="{0D1AA1D7-D6D1-4C0C-8A83-854901562DAA}"/>
              </a:ext>
            </a:extLst>
          </p:cNvPr>
          <p:cNvSpPr/>
          <p:nvPr/>
        </p:nvSpPr>
        <p:spPr>
          <a:xfrm rot="5400000">
            <a:off x="5098977" y="3121473"/>
            <a:ext cx="3406887" cy="1723141"/>
          </a:xfrm>
          <a:prstGeom prst="round2SameRect">
            <a:avLst>
              <a:gd name="adj1" fmla="val 24454"/>
              <a:gd name="adj2" fmla="val 0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spaço Reservado para Conteúdo 2">
            <a:extLst>
              <a:ext uri="{FF2B5EF4-FFF2-40B4-BE49-F238E27FC236}">
                <a16:creationId xmlns:a16="http://schemas.microsoft.com/office/drawing/2014/main" id="{5D0BB123-815D-42E5-8619-08E0F14EC80E}"/>
              </a:ext>
            </a:extLst>
          </p:cNvPr>
          <p:cNvSpPr txBox="1">
            <a:spLocks/>
          </p:cNvSpPr>
          <p:nvPr/>
        </p:nvSpPr>
        <p:spPr>
          <a:xfrm>
            <a:off x="6153254" y="3202436"/>
            <a:ext cx="1876720" cy="1561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>
                <a:solidFill>
                  <a:schemeClr val="bg1"/>
                </a:solidFill>
              </a:rPr>
              <a:t>Lorem ipsum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dolor sit amet</a:t>
            </a: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5EBFD4AB-5C2E-4F7D-BB97-C997FD438838}"/>
              </a:ext>
            </a:extLst>
          </p:cNvPr>
          <p:cNvGrpSpPr/>
          <p:nvPr/>
        </p:nvGrpSpPr>
        <p:grpSpPr>
          <a:xfrm>
            <a:off x="8068074" y="2308012"/>
            <a:ext cx="2405105" cy="964492"/>
            <a:chOff x="2868694" y="2566875"/>
            <a:chExt cx="2405105" cy="964492"/>
          </a:xfrm>
        </p:grpSpPr>
        <p:sp>
          <p:nvSpPr>
            <p:cNvPr id="53" name="Retângulo: Cantos Arredondados 52">
              <a:extLst>
                <a:ext uri="{FF2B5EF4-FFF2-40B4-BE49-F238E27FC236}">
                  <a16:creationId xmlns:a16="http://schemas.microsoft.com/office/drawing/2014/main" id="{E5759E1B-8E4B-437F-B7AE-833AE15A6E11}"/>
                </a:ext>
              </a:extLst>
            </p:cNvPr>
            <p:cNvSpPr/>
            <p:nvPr/>
          </p:nvSpPr>
          <p:spPr>
            <a:xfrm>
              <a:off x="3167406" y="2566875"/>
              <a:ext cx="210639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id="{E994C71D-2C3A-419E-AF54-0415FC185E3B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</p:grpSp>
      <p:sp>
        <p:nvSpPr>
          <p:cNvPr id="52" name="Espaço Reservado para Conteúdo 2">
            <a:extLst>
              <a:ext uri="{FF2B5EF4-FFF2-40B4-BE49-F238E27FC236}">
                <a16:creationId xmlns:a16="http://schemas.microsoft.com/office/drawing/2014/main" id="{5E35AD5C-DE9B-45EC-8D56-12DCE55E83D7}"/>
              </a:ext>
            </a:extLst>
          </p:cNvPr>
          <p:cNvSpPr txBox="1">
            <a:spLocks/>
          </p:cNvSpPr>
          <p:nvPr/>
        </p:nvSpPr>
        <p:spPr>
          <a:xfrm>
            <a:off x="8857767" y="2510359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b="1" dirty="0"/>
              <a:t>Consectetur adipiscing elit</a:t>
            </a:r>
            <a:endParaRPr lang="pt-BR" sz="1600" dirty="0"/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497B58E4-A0F8-4468-9E57-4159D9517C77}"/>
              </a:ext>
            </a:extLst>
          </p:cNvPr>
          <p:cNvGrpSpPr/>
          <p:nvPr/>
        </p:nvGrpSpPr>
        <p:grpSpPr>
          <a:xfrm>
            <a:off x="8068074" y="3500797"/>
            <a:ext cx="2405105" cy="964492"/>
            <a:chOff x="2868694" y="2566875"/>
            <a:chExt cx="2405105" cy="964492"/>
          </a:xfrm>
        </p:grpSpPr>
        <p:sp>
          <p:nvSpPr>
            <p:cNvPr id="58" name="Retângulo: Cantos Arredondados 57">
              <a:extLst>
                <a:ext uri="{FF2B5EF4-FFF2-40B4-BE49-F238E27FC236}">
                  <a16:creationId xmlns:a16="http://schemas.microsoft.com/office/drawing/2014/main" id="{912933A9-2341-4149-AF21-ADB5516AC122}"/>
                </a:ext>
              </a:extLst>
            </p:cNvPr>
            <p:cNvSpPr/>
            <p:nvPr/>
          </p:nvSpPr>
          <p:spPr>
            <a:xfrm>
              <a:off x="3167406" y="2566875"/>
              <a:ext cx="210639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59" name="Retângulo: Cantos Arredondados 58">
              <a:extLst>
                <a:ext uri="{FF2B5EF4-FFF2-40B4-BE49-F238E27FC236}">
                  <a16:creationId xmlns:a16="http://schemas.microsoft.com/office/drawing/2014/main" id="{C8AAB5C1-1141-4772-9B0C-FED5F27A2495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</p:grpSp>
      <p:sp>
        <p:nvSpPr>
          <p:cNvPr id="57" name="Espaço Reservado para Conteúdo 2">
            <a:extLst>
              <a:ext uri="{FF2B5EF4-FFF2-40B4-BE49-F238E27FC236}">
                <a16:creationId xmlns:a16="http://schemas.microsoft.com/office/drawing/2014/main" id="{B1A426DE-1B8F-474C-A7BD-83868508BF87}"/>
              </a:ext>
            </a:extLst>
          </p:cNvPr>
          <p:cNvSpPr txBox="1">
            <a:spLocks/>
          </p:cNvSpPr>
          <p:nvPr/>
        </p:nvSpPr>
        <p:spPr>
          <a:xfrm>
            <a:off x="8857767" y="3703144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b="1" dirty="0"/>
              <a:t>Consectetur adipiscing elit</a:t>
            </a:r>
            <a:endParaRPr lang="pt-BR" sz="1600" dirty="0"/>
          </a:p>
        </p:txBody>
      </p: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9C531A0B-54F4-4D05-A536-52870AF7F35F}"/>
              </a:ext>
            </a:extLst>
          </p:cNvPr>
          <p:cNvGrpSpPr/>
          <p:nvPr/>
        </p:nvGrpSpPr>
        <p:grpSpPr>
          <a:xfrm>
            <a:off x="8068074" y="4693583"/>
            <a:ext cx="2405105" cy="964492"/>
            <a:chOff x="2868694" y="2566875"/>
            <a:chExt cx="2405105" cy="964492"/>
          </a:xfrm>
        </p:grpSpPr>
        <p:sp>
          <p:nvSpPr>
            <p:cNvPr id="63" name="Retângulo: Cantos Arredondados 62">
              <a:extLst>
                <a:ext uri="{FF2B5EF4-FFF2-40B4-BE49-F238E27FC236}">
                  <a16:creationId xmlns:a16="http://schemas.microsoft.com/office/drawing/2014/main" id="{4916B296-1CAA-41AB-A24F-31E01DBA1A36}"/>
                </a:ext>
              </a:extLst>
            </p:cNvPr>
            <p:cNvSpPr/>
            <p:nvPr/>
          </p:nvSpPr>
          <p:spPr>
            <a:xfrm>
              <a:off x="3167406" y="2566875"/>
              <a:ext cx="210639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64" name="Retângulo: Cantos Arredondados 63">
              <a:extLst>
                <a:ext uri="{FF2B5EF4-FFF2-40B4-BE49-F238E27FC236}">
                  <a16:creationId xmlns:a16="http://schemas.microsoft.com/office/drawing/2014/main" id="{EF9888C0-9E68-49C3-8356-1298FEB5E8FD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</p:grpSp>
      <p:sp>
        <p:nvSpPr>
          <p:cNvPr id="62" name="Espaço Reservado para Conteúdo 2">
            <a:extLst>
              <a:ext uri="{FF2B5EF4-FFF2-40B4-BE49-F238E27FC236}">
                <a16:creationId xmlns:a16="http://schemas.microsoft.com/office/drawing/2014/main" id="{98D0D547-4BEB-4F89-BD05-1F77422F5A7D}"/>
              </a:ext>
            </a:extLst>
          </p:cNvPr>
          <p:cNvSpPr txBox="1">
            <a:spLocks/>
          </p:cNvSpPr>
          <p:nvPr/>
        </p:nvSpPr>
        <p:spPr>
          <a:xfrm>
            <a:off x="8857767" y="4895930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b="1" dirty="0"/>
              <a:t>Consectetur adipiscing elit</a:t>
            </a:r>
            <a:endParaRPr lang="pt-BR" sz="1600" dirty="0"/>
          </a:p>
        </p:txBody>
      </p:sp>
      <p:cxnSp>
        <p:nvCxnSpPr>
          <p:cNvPr id="66" name="Conector: Angulado 65">
            <a:extLst>
              <a:ext uri="{FF2B5EF4-FFF2-40B4-BE49-F238E27FC236}">
                <a16:creationId xmlns:a16="http://schemas.microsoft.com/office/drawing/2014/main" id="{C044C818-818F-4B0E-A23A-3B5695CC5A29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 flipV="1">
            <a:off x="2409825" y="2224302"/>
            <a:ext cx="458869" cy="1719439"/>
          </a:xfrm>
          <a:prstGeom prst="bentConnector5">
            <a:avLst>
              <a:gd name="adj1" fmla="val 49818"/>
              <a:gd name="adj2" fmla="val 74284"/>
              <a:gd name="adj3" fmla="val 50182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: Angulado 67">
            <a:extLst>
              <a:ext uri="{FF2B5EF4-FFF2-40B4-BE49-F238E27FC236}">
                <a16:creationId xmlns:a16="http://schemas.microsoft.com/office/drawing/2014/main" id="{B06C2943-2DE6-43FC-86DC-28C56DA0CCA4}"/>
              </a:ext>
            </a:extLst>
          </p:cNvPr>
          <p:cNvCxnSpPr>
            <a:stCxn id="14" idx="3"/>
            <a:endCxn id="36" idx="1"/>
          </p:cNvCxnSpPr>
          <p:nvPr/>
        </p:nvCxnSpPr>
        <p:spPr>
          <a:xfrm flipV="1">
            <a:off x="2409825" y="3370595"/>
            <a:ext cx="458869" cy="573146"/>
          </a:xfrm>
          <a:prstGeom prst="bentConnector5">
            <a:avLst>
              <a:gd name="adj1" fmla="val 49818"/>
              <a:gd name="adj2" fmla="val 250113"/>
              <a:gd name="adj3" fmla="val 50182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: Angulado 73">
            <a:extLst>
              <a:ext uri="{FF2B5EF4-FFF2-40B4-BE49-F238E27FC236}">
                <a16:creationId xmlns:a16="http://schemas.microsoft.com/office/drawing/2014/main" id="{D76648CD-385B-4C00-9DE1-F722B18C22F1}"/>
              </a:ext>
            </a:extLst>
          </p:cNvPr>
          <p:cNvCxnSpPr>
            <a:stCxn id="14" idx="3"/>
            <a:endCxn id="41" idx="1"/>
          </p:cNvCxnSpPr>
          <p:nvPr/>
        </p:nvCxnSpPr>
        <p:spPr>
          <a:xfrm>
            <a:off x="2409825" y="3943741"/>
            <a:ext cx="458869" cy="573147"/>
          </a:xfrm>
          <a:prstGeom prst="bentConnector5">
            <a:avLst>
              <a:gd name="adj1" fmla="val 49818"/>
              <a:gd name="adj2" fmla="val 93065"/>
              <a:gd name="adj3" fmla="val 50182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520DF965-AE17-41A9-86F2-A844254ED2FE}"/>
              </a:ext>
            </a:extLst>
          </p:cNvPr>
          <p:cNvCxnSpPr>
            <a:stCxn id="14" idx="3"/>
            <a:endCxn id="46" idx="1"/>
          </p:cNvCxnSpPr>
          <p:nvPr/>
        </p:nvCxnSpPr>
        <p:spPr>
          <a:xfrm>
            <a:off x="2409825" y="3943741"/>
            <a:ext cx="458869" cy="1719439"/>
          </a:xfrm>
          <a:prstGeom prst="bentConnector5">
            <a:avLst>
              <a:gd name="adj1" fmla="val 49818"/>
              <a:gd name="adj2" fmla="val 74284"/>
              <a:gd name="adj3" fmla="val 50182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tângulo: Cantos Superiores Arredondados 82">
            <a:extLst>
              <a:ext uri="{FF2B5EF4-FFF2-40B4-BE49-F238E27FC236}">
                <a16:creationId xmlns:a16="http://schemas.microsoft.com/office/drawing/2014/main" id="{8BB5B017-0468-4DF4-8006-38CFE3296BB6}"/>
              </a:ext>
            </a:extLst>
          </p:cNvPr>
          <p:cNvSpPr/>
          <p:nvPr/>
        </p:nvSpPr>
        <p:spPr>
          <a:xfrm rot="16200000">
            <a:off x="9782359" y="3237543"/>
            <a:ext cx="3406887" cy="1412394"/>
          </a:xfrm>
          <a:prstGeom prst="round2Same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spaço Reservado para Conteúdo 2">
            <a:extLst>
              <a:ext uri="{FF2B5EF4-FFF2-40B4-BE49-F238E27FC236}">
                <a16:creationId xmlns:a16="http://schemas.microsoft.com/office/drawing/2014/main" id="{4AE1FD2F-9FFB-46CB-9DF3-1FAE3172853C}"/>
              </a:ext>
            </a:extLst>
          </p:cNvPr>
          <p:cNvSpPr txBox="1">
            <a:spLocks/>
          </p:cNvSpPr>
          <p:nvPr/>
        </p:nvSpPr>
        <p:spPr>
          <a:xfrm>
            <a:off x="10866464" y="3163133"/>
            <a:ext cx="1409699" cy="1561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>
                <a:solidFill>
                  <a:schemeClr val="bg1"/>
                </a:solidFill>
              </a:rPr>
              <a:t>Lorem ipsum </a:t>
            </a:r>
            <a:br>
              <a:rPr lang="da-DK" sz="2000" dirty="0">
                <a:solidFill>
                  <a:schemeClr val="bg1"/>
                </a:solidFill>
              </a:rPr>
            </a:br>
            <a:r>
              <a:rPr lang="da-DK" sz="2000" dirty="0">
                <a:solidFill>
                  <a:schemeClr val="bg1"/>
                </a:solidFill>
              </a:rPr>
              <a:t>dolor sit amet</a:t>
            </a:r>
            <a:endParaRPr lang="pt-BR" sz="2000" dirty="0">
              <a:solidFill>
                <a:schemeClr val="bg1"/>
              </a:solidFill>
            </a:endParaRPr>
          </a:p>
        </p:txBody>
      </p:sp>
      <p:cxnSp>
        <p:nvCxnSpPr>
          <p:cNvPr id="93" name="Conector: Angulado 92">
            <a:extLst>
              <a:ext uri="{FF2B5EF4-FFF2-40B4-BE49-F238E27FC236}">
                <a16:creationId xmlns:a16="http://schemas.microsoft.com/office/drawing/2014/main" id="{27244AC9-E4F3-4C58-AF25-F225B4B65CE2}"/>
              </a:ext>
            </a:extLst>
          </p:cNvPr>
          <p:cNvCxnSpPr>
            <a:stCxn id="48" idx="3"/>
            <a:endCxn id="54" idx="1"/>
          </p:cNvCxnSpPr>
          <p:nvPr/>
        </p:nvCxnSpPr>
        <p:spPr>
          <a:xfrm flipV="1">
            <a:off x="7663991" y="2790259"/>
            <a:ext cx="404083" cy="1192785"/>
          </a:xfrm>
          <a:prstGeom prst="bentConnector5">
            <a:avLst>
              <a:gd name="adj1" fmla="val 56573"/>
              <a:gd name="adj2" fmla="val 100126"/>
              <a:gd name="adj3" fmla="val 57570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>
            <a:extLst>
              <a:ext uri="{FF2B5EF4-FFF2-40B4-BE49-F238E27FC236}">
                <a16:creationId xmlns:a16="http://schemas.microsoft.com/office/drawing/2014/main" id="{D38364AA-2564-45C4-B3BA-37F246CEDDF3}"/>
              </a:ext>
            </a:extLst>
          </p:cNvPr>
          <p:cNvCxnSpPr>
            <a:stCxn id="48" idx="3"/>
            <a:endCxn id="59" idx="1"/>
          </p:cNvCxnSpPr>
          <p:nvPr/>
        </p:nvCxnSpPr>
        <p:spPr>
          <a:xfrm>
            <a:off x="7663991" y="3983044"/>
            <a:ext cx="404083" cy="0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: Angulado 98">
            <a:extLst>
              <a:ext uri="{FF2B5EF4-FFF2-40B4-BE49-F238E27FC236}">
                <a16:creationId xmlns:a16="http://schemas.microsoft.com/office/drawing/2014/main" id="{72AB3012-19BD-43D8-A54E-D1D59D2D773D}"/>
              </a:ext>
            </a:extLst>
          </p:cNvPr>
          <p:cNvCxnSpPr>
            <a:cxnSpLocks/>
            <a:stCxn id="48" idx="3"/>
            <a:endCxn id="64" idx="1"/>
          </p:cNvCxnSpPr>
          <p:nvPr/>
        </p:nvCxnSpPr>
        <p:spPr>
          <a:xfrm>
            <a:off x="7663991" y="3983044"/>
            <a:ext cx="404083" cy="1192786"/>
          </a:xfrm>
          <a:prstGeom prst="bentConnector5">
            <a:avLst>
              <a:gd name="adj1" fmla="val 56573"/>
              <a:gd name="adj2" fmla="val 100659"/>
              <a:gd name="adj3" fmla="val 55999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C534D725-2519-431D-BC2C-00E2A6DA1F6D}"/>
              </a:ext>
            </a:extLst>
          </p:cNvPr>
          <p:cNvGrpSpPr/>
          <p:nvPr/>
        </p:nvGrpSpPr>
        <p:grpSpPr>
          <a:xfrm>
            <a:off x="8217554" y="3748923"/>
            <a:ext cx="423792" cy="468240"/>
            <a:chOff x="8896934" y="4794972"/>
            <a:chExt cx="310615" cy="343193"/>
          </a:xfrm>
          <a:solidFill>
            <a:schemeClr val="bg1"/>
          </a:solidFill>
        </p:grpSpPr>
        <p:sp>
          <p:nvSpPr>
            <p:cNvPr id="105" name="Forma Livre: Forma 104">
              <a:extLst>
                <a:ext uri="{FF2B5EF4-FFF2-40B4-BE49-F238E27FC236}">
                  <a16:creationId xmlns:a16="http://schemas.microsoft.com/office/drawing/2014/main" id="{9B1B2157-59AC-4B29-9380-63E367B008A0}"/>
                </a:ext>
              </a:extLst>
            </p:cNvPr>
            <p:cNvSpPr/>
            <p:nvPr/>
          </p:nvSpPr>
          <p:spPr>
            <a:xfrm>
              <a:off x="8986614" y="4981289"/>
              <a:ext cx="131064" cy="131064"/>
            </a:xfrm>
            <a:custGeom>
              <a:avLst/>
              <a:gdLst>
                <a:gd name="connsiteX0" fmla="*/ 65532 w 131064"/>
                <a:gd name="connsiteY0" fmla="*/ 0 h 131064"/>
                <a:gd name="connsiteX1" fmla="*/ 0 w 131064"/>
                <a:gd name="connsiteY1" fmla="*/ 65532 h 131064"/>
                <a:gd name="connsiteX2" fmla="*/ 65532 w 131064"/>
                <a:gd name="connsiteY2" fmla="*/ 131064 h 131064"/>
                <a:gd name="connsiteX3" fmla="*/ 131064 w 131064"/>
                <a:gd name="connsiteY3" fmla="*/ 65532 h 131064"/>
                <a:gd name="connsiteX4" fmla="*/ 65532 w 131064"/>
                <a:gd name="connsiteY4" fmla="*/ 0 h 131064"/>
                <a:gd name="connsiteX5" fmla="*/ 65532 w 131064"/>
                <a:gd name="connsiteY5" fmla="*/ 117443 h 131064"/>
                <a:gd name="connsiteX6" fmla="*/ 13716 w 131064"/>
                <a:gd name="connsiteY6" fmla="*/ 65627 h 131064"/>
                <a:gd name="connsiteX7" fmla="*/ 65532 w 131064"/>
                <a:gd name="connsiteY7" fmla="*/ 13811 h 131064"/>
                <a:gd name="connsiteX8" fmla="*/ 117348 w 131064"/>
                <a:gd name="connsiteY8" fmla="*/ 65627 h 131064"/>
                <a:gd name="connsiteX9" fmla="*/ 65532 w 131064"/>
                <a:gd name="connsiteY9" fmla="*/ 117443 h 13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31064">
                  <a:moveTo>
                    <a:pt x="65532" y="0"/>
                  </a:moveTo>
                  <a:cubicBezTo>
                    <a:pt x="29432" y="0"/>
                    <a:pt x="0" y="29432"/>
                    <a:pt x="0" y="65532"/>
                  </a:cubicBezTo>
                  <a:cubicBezTo>
                    <a:pt x="0" y="101632"/>
                    <a:pt x="29432" y="131064"/>
                    <a:pt x="65532" y="131064"/>
                  </a:cubicBezTo>
                  <a:cubicBezTo>
                    <a:pt x="101632" y="131064"/>
                    <a:pt x="131064" y="101632"/>
                    <a:pt x="131064" y="65532"/>
                  </a:cubicBezTo>
                  <a:cubicBezTo>
                    <a:pt x="131159" y="29432"/>
                    <a:pt x="101727" y="0"/>
                    <a:pt x="65532" y="0"/>
                  </a:cubicBezTo>
                  <a:close/>
                  <a:moveTo>
                    <a:pt x="65532" y="117443"/>
                  </a:moveTo>
                  <a:cubicBezTo>
                    <a:pt x="36957" y="117443"/>
                    <a:pt x="13716" y="94202"/>
                    <a:pt x="13716" y="65627"/>
                  </a:cubicBezTo>
                  <a:cubicBezTo>
                    <a:pt x="13716" y="37052"/>
                    <a:pt x="36957" y="13811"/>
                    <a:pt x="65532" y="13811"/>
                  </a:cubicBezTo>
                  <a:cubicBezTo>
                    <a:pt x="94107" y="13811"/>
                    <a:pt x="117348" y="37052"/>
                    <a:pt x="117348" y="65627"/>
                  </a:cubicBezTo>
                  <a:cubicBezTo>
                    <a:pt x="117443" y="94202"/>
                    <a:pt x="94202" y="117443"/>
                    <a:pt x="65532" y="117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6" name="Forma Livre: Forma 105">
              <a:extLst>
                <a:ext uri="{FF2B5EF4-FFF2-40B4-BE49-F238E27FC236}">
                  <a16:creationId xmlns:a16="http://schemas.microsoft.com/office/drawing/2014/main" id="{BC52D160-7719-46CC-9FB5-0F3EBB74629F}"/>
                </a:ext>
              </a:extLst>
            </p:cNvPr>
            <p:cNvSpPr/>
            <p:nvPr/>
          </p:nvSpPr>
          <p:spPr>
            <a:xfrm>
              <a:off x="8896934" y="4794972"/>
              <a:ext cx="310615" cy="343193"/>
            </a:xfrm>
            <a:custGeom>
              <a:avLst/>
              <a:gdLst>
                <a:gd name="connsiteX0" fmla="*/ 261702 w 310615"/>
                <a:gd name="connsiteY0" fmla="*/ 2485 h 343193"/>
                <a:gd name="connsiteX1" fmla="*/ 256368 w 310615"/>
                <a:gd name="connsiteY1" fmla="*/ 8 h 343193"/>
                <a:gd name="connsiteX2" fmla="*/ 255129 w 310615"/>
                <a:gd name="connsiteY2" fmla="*/ 8 h 343193"/>
                <a:gd name="connsiteX3" fmla="*/ 55295 w 310615"/>
                <a:gd name="connsiteY3" fmla="*/ 8 h 343193"/>
                <a:gd name="connsiteX4" fmla="*/ 54724 w 310615"/>
                <a:gd name="connsiteY4" fmla="*/ 8 h 343193"/>
                <a:gd name="connsiteX5" fmla="*/ 48818 w 310615"/>
                <a:gd name="connsiteY5" fmla="*/ 2485 h 343193"/>
                <a:gd name="connsiteX6" fmla="*/ 1574 w 310615"/>
                <a:gd name="connsiteY6" fmla="*/ 59730 h 343193"/>
                <a:gd name="connsiteX7" fmla="*/ 907 w 310615"/>
                <a:gd name="connsiteY7" fmla="*/ 67540 h 343193"/>
                <a:gd name="connsiteX8" fmla="*/ 78631 w 310615"/>
                <a:gd name="connsiteY8" fmla="*/ 202510 h 343193"/>
                <a:gd name="connsiteX9" fmla="*/ 64058 w 310615"/>
                <a:gd name="connsiteY9" fmla="*/ 251944 h 343193"/>
                <a:gd name="connsiteX10" fmla="*/ 155308 w 310615"/>
                <a:gd name="connsiteY10" fmla="*/ 343194 h 343193"/>
                <a:gd name="connsiteX11" fmla="*/ 246557 w 310615"/>
                <a:gd name="connsiteY11" fmla="*/ 251944 h 343193"/>
                <a:gd name="connsiteX12" fmla="*/ 231984 w 310615"/>
                <a:gd name="connsiteY12" fmla="*/ 202510 h 343193"/>
                <a:gd name="connsiteX13" fmla="*/ 309708 w 310615"/>
                <a:gd name="connsiteY13" fmla="*/ 67540 h 343193"/>
                <a:gd name="connsiteX14" fmla="*/ 309041 w 310615"/>
                <a:gd name="connsiteY14" fmla="*/ 59730 h 343193"/>
                <a:gd name="connsiteX15" fmla="*/ 261702 w 310615"/>
                <a:gd name="connsiteY15" fmla="*/ 2485 h 343193"/>
                <a:gd name="connsiteX16" fmla="*/ 243414 w 310615"/>
                <a:gd name="connsiteY16" fmla="*/ 13724 h 343193"/>
                <a:gd name="connsiteX17" fmla="*/ 212743 w 310615"/>
                <a:gd name="connsiteY17" fmla="*/ 67254 h 343193"/>
                <a:gd name="connsiteX18" fmla="*/ 98158 w 310615"/>
                <a:gd name="connsiteY18" fmla="*/ 67254 h 343193"/>
                <a:gd name="connsiteX19" fmla="*/ 67201 w 310615"/>
                <a:gd name="connsiteY19" fmla="*/ 13724 h 343193"/>
                <a:gd name="connsiteX20" fmla="*/ 243414 w 310615"/>
                <a:gd name="connsiteY20" fmla="*/ 13724 h 343193"/>
                <a:gd name="connsiteX21" fmla="*/ 204837 w 310615"/>
                <a:gd name="connsiteY21" fmla="*/ 80970 h 343193"/>
                <a:gd name="connsiteX22" fmla="*/ 159022 w 310615"/>
                <a:gd name="connsiteY22" fmla="*/ 160790 h 343193"/>
                <a:gd name="connsiteX23" fmla="*/ 155212 w 310615"/>
                <a:gd name="connsiteY23" fmla="*/ 160695 h 343193"/>
                <a:gd name="connsiteX24" fmla="*/ 152164 w 310615"/>
                <a:gd name="connsiteY24" fmla="*/ 160695 h 343193"/>
                <a:gd name="connsiteX25" fmla="*/ 106063 w 310615"/>
                <a:gd name="connsiteY25" fmla="*/ 80875 h 343193"/>
                <a:gd name="connsiteX26" fmla="*/ 204837 w 310615"/>
                <a:gd name="connsiteY26" fmla="*/ 80875 h 343193"/>
                <a:gd name="connsiteX27" fmla="*/ 15195 w 310615"/>
                <a:gd name="connsiteY27" fmla="*/ 64778 h 343193"/>
                <a:gd name="connsiteX28" fmla="*/ 53866 w 310615"/>
                <a:gd name="connsiteY28" fmla="*/ 17915 h 343193"/>
                <a:gd name="connsiteX29" fmla="*/ 87204 w 310615"/>
                <a:gd name="connsiteY29" fmla="*/ 75541 h 343193"/>
                <a:gd name="connsiteX30" fmla="*/ 89204 w 310615"/>
                <a:gd name="connsiteY30" fmla="*/ 79065 h 343193"/>
                <a:gd name="connsiteX31" fmla="*/ 137401 w 310615"/>
                <a:gd name="connsiteY31" fmla="*/ 162409 h 343193"/>
                <a:gd name="connsiteX32" fmla="*/ 87775 w 310615"/>
                <a:gd name="connsiteY32" fmla="*/ 190698 h 343193"/>
                <a:gd name="connsiteX33" fmla="*/ 15195 w 310615"/>
                <a:gd name="connsiteY33" fmla="*/ 64778 h 343193"/>
                <a:gd name="connsiteX34" fmla="*/ 232746 w 310615"/>
                <a:gd name="connsiteY34" fmla="*/ 251849 h 343193"/>
                <a:gd name="connsiteX35" fmla="*/ 155212 w 310615"/>
                <a:gd name="connsiteY35" fmla="*/ 329382 h 343193"/>
                <a:gd name="connsiteX36" fmla="*/ 77679 w 310615"/>
                <a:gd name="connsiteY36" fmla="*/ 251849 h 343193"/>
                <a:gd name="connsiteX37" fmla="*/ 148259 w 310615"/>
                <a:gd name="connsiteY37" fmla="*/ 174696 h 343193"/>
                <a:gd name="connsiteX38" fmla="*/ 149497 w 310615"/>
                <a:gd name="connsiteY38" fmla="*/ 174601 h 343193"/>
                <a:gd name="connsiteX39" fmla="*/ 155212 w 310615"/>
                <a:gd name="connsiteY39" fmla="*/ 174411 h 343193"/>
                <a:gd name="connsiteX40" fmla="*/ 232746 w 310615"/>
                <a:gd name="connsiteY40" fmla="*/ 251849 h 343193"/>
                <a:gd name="connsiteX41" fmla="*/ 222840 w 310615"/>
                <a:gd name="connsiteY41" fmla="*/ 190698 h 343193"/>
                <a:gd name="connsiteX42" fmla="*/ 173786 w 310615"/>
                <a:gd name="connsiteY42" fmla="*/ 162600 h 343193"/>
                <a:gd name="connsiteX43" fmla="*/ 221792 w 310615"/>
                <a:gd name="connsiteY43" fmla="*/ 78875 h 343193"/>
                <a:gd name="connsiteX44" fmla="*/ 223506 w 310615"/>
                <a:gd name="connsiteY44" fmla="*/ 75922 h 343193"/>
                <a:gd name="connsiteX45" fmla="*/ 256749 w 310615"/>
                <a:gd name="connsiteY45" fmla="*/ 18010 h 343193"/>
                <a:gd name="connsiteX46" fmla="*/ 295325 w 310615"/>
                <a:gd name="connsiteY46" fmla="*/ 64873 h 343193"/>
                <a:gd name="connsiteX47" fmla="*/ 222840 w 310615"/>
                <a:gd name="connsiteY47" fmla="*/ 190698 h 34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10615" h="343193">
                  <a:moveTo>
                    <a:pt x="261702" y="2485"/>
                  </a:moveTo>
                  <a:cubicBezTo>
                    <a:pt x="260368" y="865"/>
                    <a:pt x="258368" y="8"/>
                    <a:pt x="256368" y="8"/>
                  </a:cubicBezTo>
                  <a:cubicBezTo>
                    <a:pt x="255987" y="8"/>
                    <a:pt x="255606" y="8"/>
                    <a:pt x="255129" y="8"/>
                  </a:cubicBezTo>
                  <a:lnTo>
                    <a:pt x="55295" y="8"/>
                  </a:lnTo>
                  <a:cubicBezTo>
                    <a:pt x="55104" y="8"/>
                    <a:pt x="54914" y="8"/>
                    <a:pt x="54724" y="8"/>
                  </a:cubicBezTo>
                  <a:cubicBezTo>
                    <a:pt x="52628" y="-87"/>
                    <a:pt x="50342" y="675"/>
                    <a:pt x="48818" y="2485"/>
                  </a:cubicBezTo>
                  <a:lnTo>
                    <a:pt x="1574" y="59730"/>
                  </a:lnTo>
                  <a:cubicBezTo>
                    <a:pt x="-236" y="61920"/>
                    <a:pt x="-521" y="65064"/>
                    <a:pt x="907" y="67540"/>
                  </a:cubicBezTo>
                  <a:lnTo>
                    <a:pt x="78631" y="202510"/>
                  </a:lnTo>
                  <a:cubicBezTo>
                    <a:pt x="69392" y="216797"/>
                    <a:pt x="64058" y="233752"/>
                    <a:pt x="64058" y="251944"/>
                  </a:cubicBezTo>
                  <a:cubicBezTo>
                    <a:pt x="64058" y="302236"/>
                    <a:pt x="104920" y="343194"/>
                    <a:pt x="155308" y="343194"/>
                  </a:cubicBezTo>
                  <a:cubicBezTo>
                    <a:pt x="205695" y="343194"/>
                    <a:pt x="246557" y="302331"/>
                    <a:pt x="246557" y="251944"/>
                  </a:cubicBezTo>
                  <a:cubicBezTo>
                    <a:pt x="246557" y="233752"/>
                    <a:pt x="241223" y="216797"/>
                    <a:pt x="231984" y="202510"/>
                  </a:cubicBezTo>
                  <a:lnTo>
                    <a:pt x="309708" y="67540"/>
                  </a:lnTo>
                  <a:cubicBezTo>
                    <a:pt x="311137" y="65064"/>
                    <a:pt x="310851" y="61920"/>
                    <a:pt x="309041" y="59730"/>
                  </a:cubicBezTo>
                  <a:lnTo>
                    <a:pt x="261702" y="2485"/>
                  </a:lnTo>
                  <a:close/>
                  <a:moveTo>
                    <a:pt x="243414" y="13724"/>
                  </a:moveTo>
                  <a:lnTo>
                    <a:pt x="212743" y="67254"/>
                  </a:lnTo>
                  <a:lnTo>
                    <a:pt x="98158" y="67254"/>
                  </a:lnTo>
                  <a:lnTo>
                    <a:pt x="67201" y="13724"/>
                  </a:lnTo>
                  <a:lnTo>
                    <a:pt x="243414" y="13724"/>
                  </a:lnTo>
                  <a:close/>
                  <a:moveTo>
                    <a:pt x="204837" y="80970"/>
                  </a:moveTo>
                  <a:lnTo>
                    <a:pt x="159022" y="160790"/>
                  </a:lnTo>
                  <a:cubicBezTo>
                    <a:pt x="157784" y="160790"/>
                    <a:pt x="156546" y="160695"/>
                    <a:pt x="155212" y="160695"/>
                  </a:cubicBezTo>
                  <a:cubicBezTo>
                    <a:pt x="154164" y="160695"/>
                    <a:pt x="153117" y="160695"/>
                    <a:pt x="152164" y="160695"/>
                  </a:cubicBezTo>
                  <a:lnTo>
                    <a:pt x="106063" y="80875"/>
                  </a:lnTo>
                  <a:lnTo>
                    <a:pt x="204837" y="80875"/>
                  </a:lnTo>
                  <a:close/>
                  <a:moveTo>
                    <a:pt x="15195" y="64778"/>
                  </a:moveTo>
                  <a:lnTo>
                    <a:pt x="53866" y="17915"/>
                  </a:lnTo>
                  <a:lnTo>
                    <a:pt x="87204" y="75541"/>
                  </a:lnTo>
                  <a:cubicBezTo>
                    <a:pt x="87489" y="76970"/>
                    <a:pt x="88252" y="78113"/>
                    <a:pt x="89204" y="79065"/>
                  </a:cubicBezTo>
                  <a:lnTo>
                    <a:pt x="137401" y="162409"/>
                  </a:lnTo>
                  <a:cubicBezTo>
                    <a:pt x="117874" y="166314"/>
                    <a:pt x="100634" y="176411"/>
                    <a:pt x="87775" y="190698"/>
                  </a:cubicBezTo>
                  <a:lnTo>
                    <a:pt x="15195" y="64778"/>
                  </a:lnTo>
                  <a:close/>
                  <a:moveTo>
                    <a:pt x="232746" y="251849"/>
                  </a:moveTo>
                  <a:cubicBezTo>
                    <a:pt x="232746" y="294616"/>
                    <a:pt x="197979" y="329382"/>
                    <a:pt x="155212" y="329382"/>
                  </a:cubicBezTo>
                  <a:cubicBezTo>
                    <a:pt x="112445" y="329382"/>
                    <a:pt x="77679" y="294616"/>
                    <a:pt x="77679" y="251849"/>
                  </a:cubicBezTo>
                  <a:cubicBezTo>
                    <a:pt x="77679" y="211463"/>
                    <a:pt x="108730" y="178221"/>
                    <a:pt x="148259" y="174696"/>
                  </a:cubicBezTo>
                  <a:cubicBezTo>
                    <a:pt x="148735" y="174696"/>
                    <a:pt x="149116" y="174696"/>
                    <a:pt x="149497" y="174601"/>
                  </a:cubicBezTo>
                  <a:cubicBezTo>
                    <a:pt x="151402" y="174506"/>
                    <a:pt x="153307" y="174411"/>
                    <a:pt x="155212" y="174411"/>
                  </a:cubicBezTo>
                  <a:cubicBezTo>
                    <a:pt x="197979" y="174411"/>
                    <a:pt x="232746" y="209177"/>
                    <a:pt x="232746" y="251849"/>
                  </a:cubicBezTo>
                  <a:close/>
                  <a:moveTo>
                    <a:pt x="222840" y="190698"/>
                  </a:moveTo>
                  <a:cubicBezTo>
                    <a:pt x="210076" y="176602"/>
                    <a:pt x="193027" y="166600"/>
                    <a:pt x="173786" y="162600"/>
                  </a:cubicBezTo>
                  <a:lnTo>
                    <a:pt x="221792" y="78875"/>
                  </a:lnTo>
                  <a:cubicBezTo>
                    <a:pt x="222554" y="78113"/>
                    <a:pt x="223126" y="77065"/>
                    <a:pt x="223506" y="75922"/>
                  </a:cubicBezTo>
                  <a:lnTo>
                    <a:pt x="256749" y="18010"/>
                  </a:lnTo>
                  <a:lnTo>
                    <a:pt x="295325" y="64873"/>
                  </a:lnTo>
                  <a:lnTo>
                    <a:pt x="222840" y="190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7" name="Forma Livre: Forma 106">
              <a:extLst>
                <a:ext uri="{FF2B5EF4-FFF2-40B4-BE49-F238E27FC236}">
                  <a16:creationId xmlns:a16="http://schemas.microsoft.com/office/drawing/2014/main" id="{2EE97B0D-607E-433D-A969-3B79AC2E19F7}"/>
                </a:ext>
              </a:extLst>
            </p:cNvPr>
            <p:cNvSpPr/>
            <p:nvPr/>
          </p:nvSpPr>
          <p:spPr>
            <a:xfrm>
              <a:off x="9027476" y="5007063"/>
              <a:ext cx="50482" cy="75667"/>
            </a:xfrm>
            <a:custGeom>
              <a:avLst/>
              <a:gdLst>
                <a:gd name="connsiteX0" fmla="*/ 43529 w 50482"/>
                <a:gd name="connsiteY0" fmla="*/ 62047 h 75667"/>
                <a:gd name="connsiteX1" fmla="*/ 34385 w 50482"/>
                <a:gd name="connsiteY1" fmla="*/ 62047 h 75667"/>
                <a:gd name="connsiteX2" fmla="*/ 34385 w 50482"/>
                <a:gd name="connsiteY2" fmla="*/ 6897 h 75667"/>
                <a:gd name="connsiteX3" fmla="*/ 30194 w 50482"/>
                <a:gd name="connsiteY3" fmla="*/ 515 h 75667"/>
                <a:gd name="connsiteX4" fmla="*/ 22765 w 50482"/>
                <a:gd name="connsiteY4" fmla="*/ 2039 h 75667"/>
                <a:gd name="connsiteX5" fmla="*/ 2000 w 50482"/>
                <a:gd name="connsiteY5" fmla="*/ 22804 h 75667"/>
                <a:gd name="connsiteX6" fmla="*/ 2000 w 50482"/>
                <a:gd name="connsiteY6" fmla="*/ 32519 h 75667"/>
                <a:gd name="connsiteX7" fmla="*/ 11716 w 50482"/>
                <a:gd name="connsiteY7" fmla="*/ 32519 h 75667"/>
                <a:gd name="connsiteX8" fmla="*/ 20860 w 50482"/>
                <a:gd name="connsiteY8" fmla="*/ 23375 h 75667"/>
                <a:gd name="connsiteX9" fmla="*/ 20860 w 50482"/>
                <a:gd name="connsiteY9" fmla="*/ 61951 h 75667"/>
                <a:gd name="connsiteX10" fmla="*/ 7430 w 50482"/>
                <a:gd name="connsiteY10" fmla="*/ 61951 h 75667"/>
                <a:gd name="connsiteX11" fmla="*/ 572 w 50482"/>
                <a:gd name="connsiteY11" fmla="*/ 68809 h 75667"/>
                <a:gd name="connsiteX12" fmla="*/ 7430 w 50482"/>
                <a:gd name="connsiteY12" fmla="*/ 75667 h 75667"/>
                <a:gd name="connsiteX13" fmla="*/ 43624 w 50482"/>
                <a:gd name="connsiteY13" fmla="*/ 75667 h 75667"/>
                <a:gd name="connsiteX14" fmla="*/ 50482 w 50482"/>
                <a:gd name="connsiteY14" fmla="*/ 68809 h 75667"/>
                <a:gd name="connsiteX15" fmla="*/ 43529 w 50482"/>
                <a:gd name="connsiteY15" fmla="*/ 62047 h 7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482" h="75667">
                  <a:moveTo>
                    <a:pt x="43529" y="62047"/>
                  </a:moveTo>
                  <a:lnTo>
                    <a:pt x="34385" y="62047"/>
                  </a:lnTo>
                  <a:lnTo>
                    <a:pt x="34385" y="6897"/>
                  </a:lnTo>
                  <a:cubicBezTo>
                    <a:pt x="34385" y="4134"/>
                    <a:pt x="32766" y="1658"/>
                    <a:pt x="30194" y="515"/>
                  </a:cubicBezTo>
                  <a:cubicBezTo>
                    <a:pt x="27623" y="-533"/>
                    <a:pt x="24670" y="39"/>
                    <a:pt x="22765" y="2039"/>
                  </a:cubicBezTo>
                  <a:lnTo>
                    <a:pt x="2000" y="22804"/>
                  </a:lnTo>
                  <a:cubicBezTo>
                    <a:pt x="-667" y="25471"/>
                    <a:pt x="-667" y="29852"/>
                    <a:pt x="2000" y="32519"/>
                  </a:cubicBezTo>
                  <a:cubicBezTo>
                    <a:pt x="4667" y="35186"/>
                    <a:pt x="9049" y="35186"/>
                    <a:pt x="11716" y="32519"/>
                  </a:cubicBezTo>
                  <a:lnTo>
                    <a:pt x="20860" y="23375"/>
                  </a:lnTo>
                  <a:lnTo>
                    <a:pt x="20860" y="61951"/>
                  </a:lnTo>
                  <a:lnTo>
                    <a:pt x="7430" y="61951"/>
                  </a:lnTo>
                  <a:cubicBezTo>
                    <a:pt x="3620" y="61951"/>
                    <a:pt x="572" y="64999"/>
                    <a:pt x="572" y="68809"/>
                  </a:cubicBezTo>
                  <a:cubicBezTo>
                    <a:pt x="572" y="72619"/>
                    <a:pt x="3620" y="75667"/>
                    <a:pt x="7430" y="75667"/>
                  </a:cubicBezTo>
                  <a:lnTo>
                    <a:pt x="43624" y="75667"/>
                  </a:lnTo>
                  <a:cubicBezTo>
                    <a:pt x="47434" y="75667"/>
                    <a:pt x="50482" y="72619"/>
                    <a:pt x="50482" y="68809"/>
                  </a:cubicBezTo>
                  <a:cubicBezTo>
                    <a:pt x="50482" y="64999"/>
                    <a:pt x="47339" y="62047"/>
                    <a:pt x="43529" y="620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C1000313-9EE1-4606-8FC0-F5D6A1E3B583}"/>
              </a:ext>
            </a:extLst>
          </p:cNvPr>
          <p:cNvGrpSpPr/>
          <p:nvPr/>
        </p:nvGrpSpPr>
        <p:grpSpPr>
          <a:xfrm>
            <a:off x="8203265" y="2535659"/>
            <a:ext cx="438081" cy="482784"/>
            <a:chOff x="8891650" y="2336387"/>
            <a:chExt cx="321088" cy="353853"/>
          </a:xfrm>
          <a:solidFill>
            <a:schemeClr val="bg1"/>
          </a:solidFill>
        </p:grpSpPr>
        <p:sp>
          <p:nvSpPr>
            <p:cNvPr id="109" name="Forma Livre: Forma 108">
              <a:extLst>
                <a:ext uri="{FF2B5EF4-FFF2-40B4-BE49-F238E27FC236}">
                  <a16:creationId xmlns:a16="http://schemas.microsoft.com/office/drawing/2014/main" id="{657EE024-F8F9-4063-BF5A-770C9F32B05F}"/>
                </a:ext>
              </a:extLst>
            </p:cNvPr>
            <p:cNvSpPr/>
            <p:nvPr/>
          </p:nvSpPr>
          <p:spPr>
            <a:xfrm>
              <a:off x="9127584" y="2573559"/>
              <a:ext cx="33908" cy="33908"/>
            </a:xfrm>
            <a:custGeom>
              <a:avLst/>
              <a:gdLst>
                <a:gd name="connsiteX0" fmla="*/ 2000 w 33908"/>
                <a:gd name="connsiteY0" fmla="*/ 2000 h 33908"/>
                <a:gd name="connsiteX1" fmla="*/ 2000 w 33908"/>
                <a:gd name="connsiteY1" fmla="*/ 11716 h 33908"/>
                <a:gd name="connsiteX2" fmla="*/ 22193 w 33908"/>
                <a:gd name="connsiteY2" fmla="*/ 31909 h 33908"/>
                <a:gd name="connsiteX3" fmla="*/ 27051 w 33908"/>
                <a:gd name="connsiteY3" fmla="*/ 33909 h 33908"/>
                <a:gd name="connsiteX4" fmla="*/ 31909 w 33908"/>
                <a:gd name="connsiteY4" fmla="*/ 31909 h 33908"/>
                <a:gd name="connsiteX5" fmla="*/ 31909 w 33908"/>
                <a:gd name="connsiteY5" fmla="*/ 22193 h 33908"/>
                <a:gd name="connsiteX6" fmla="*/ 11716 w 33908"/>
                <a:gd name="connsiteY6" fmla="*/ 2000 h 33908"/>
                <a:gd name="connsiteX7" fmla="*/ 2000 w 33908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8" h="33908">
                  <a:moveTo>
                    <a:pt x="2000" y="2000"/>
                  </a:moveTo>
                  <a:cubicBezTo>
                    <a:pt x="-667" y="4667"/>
                    <a:pt x="-667" y="9049"/>
                    <a:pt x="2000" y="11716"/>
                  </a:cubicBezTo>
                  <a:lnTo>
                    <a:pt x="22193" y="31909"/>
                  </a:lnTo>
                  <a:cubicBezTo>
                    <a:pt x="23527" y="33242"/>
                    <a:pt x="25241" y="33909"/>
                    <a:pt x="27051" y="33909"/>
                  </a:cubicBezTo>
                  <a:cubicBezTo>
                    <a:pt x="28861" y="33909"/>
                    <a:pt x="30575" y="33242"/>
                    <a:pt x="31909" y="31909"/>
                  </a:cubicBezTo>
                  <a:cubicBezTo>
                    <a:pt x="34576" y="29242"/>
                    <a:pt x="34576" y="24860"/>
                    <a:pt x="31909" y="22193"/>
                  </a:cubicBezTo>
                  <a:lnTo>
                    <a:pt x="11716" y="2000"/>
                  </a:lnTo>
                  <a:cubicBezTo>
                    <a:pt x="9049" y="-667"/>
                    <a:pt x="4762" y="-667"/>
                    <a:pt x="2000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" name="Forma Livre: Forma 109">
              <a:extLst>
                <a:ext uri="{FF2B5EF4-FFF2-40B4-BE49-F238E27FC236}">
                  <a16:creationId xmlns:a16="http://schemas.microsoft.com/office/drawing/2014/main" id="{7F7A0A30-427D-4AB8-8262-29B931809088}"/>
                </a:ext>
              </a:extLst>
            </p:cNvPr>
            <p:cNvSpPr/>
            <p:nvPr/>
          </p:nvSpPr>
          <p:spPr>
            <a:xfrm>
              <a:off x="9131680" y="2375916"/>
              <a:ext cx="33980" cy="33908"/>
            </a:xfrm>
            <a:custGeom>
              <a:avLst/>
              <a:gdLst>
                <a:gd name="connsiteX0" fmla="*/ 31909 w 33980"/>
                <a:gd name="connsiteY0" fmla="*/ 2000 h 33908"/>
                <a:gd name="connsiteX1" fmla="*/ 22193 w 33980"/>
                <a:gd name="connsiteY1" fmla="*/ 2000 h 33908"/>
                <a:gd name="connsiteX2" fmla="*/ 2000 w 33980"/>
                <a:gd name="connsiteY2" fmla="*/ 22193 h 33908"/>
                <a:gd name="connsiteX3" fmla="*/ 2000 w 33980"/>
                <a:gd name="connsiteY3" fmla="*/ 31909 h 33908"/>
                <a:gd name="connsiteX4" fmla="*/ 6858 w 33980"/>
                <a:gd name="connsiteY4" fmla="*/ 33909 h 33908"/>
                <a:gd name="connsiteX5" fmla="*/ 11716 w 33980"/>
                <a:gd name="connsiteY5" fmla="*/ 31909 h 33908"/>
                <a:gd name="connsiteX6" fmla="*/ 31909 w 33980"/>
                <a:gd name="connsiteY6" fmla="*/ 11716 h 33908"/>
                <a:gd name="connsiteX7" fmla="*/ 31909 w 33980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0" h="33908">
                  <a:moveTo>
                    <a:pt x="31909" y="2000"/>
                  </a:moveTo>
                  <a:cubicBezTo>
                    <a:pt x="29242" y="-667"/>
                    <a:pt x="24860" y="-667"/>
                    <a:pt x="22193" y="2000"/>
                  </a:cubicBezTo>
                  <a:lnTo>
                    <a:pt x="2000" y="22193"/>
                  </a:lnTo>
                  <a:cubicBezTo>
                    <a:pt x="-667" y="24860"/>
                    <a:pt x="-667" y="29242"/>
                    <a:pt x="2000" y="31909"/>
                  </a:cubicBezTo>
                  <a:cubicBezTo>
                    <a:pt x="3334" y="33242"/>
                    <a:pt x="5048" y="33909"/>
                    <a:pt x="6858" y="33909"/>
                  </a:cubicBezTo>
                  <a:cubicBezTo>
                    <a:pt x="8668" y="33909"/>
                    <a:pt x="10382" y="33242"/>
                    <a:pt x="11716" y="31909"/>
                  </a:cubicBezTo>
                  <a:lnTo>
                    <a:pt x="31909" y="11716"/>
                  </a:lnTo>
                  <a:cubicBezTo>
                    <a:pt x="34671" y="9049"/>
                    <a:pt x="34671" y="4667"/>
                    <a:pt x="31909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" name="Forma Livre: Forma 110">
              <a:extLst>
                <a:ext uri="{FF2B5EF4-FFF2-40B4-BE49-F238E27FC236}">
                  <a16:creationId xmlns:a16="http://schemas.microsoft.com/office/drawing/2014/main" id="{CFA6E703-4FE0-4BE6-BA4D-6F8DBD2A98E1}"/>
                </a:ext>
              </a:extLst>
            </p:cNvPr>
            <p:cNvSpPr/>
            <p:nvPr/>
          </p:nvSpPr>
          <p:spPr>
            <a:xfrm>
              <a:off x="9005441" y="2638297"/>
              <a:ext cx="98648" cy="51943"/>
            </a:xfrm>
            <a:custGeom>
              <a:avLst/>
              <a:gdLst>
                <a:gd name="connsiteX0" fmla="*/ 98426 w 98648"/>
                <a:gd name="connsiteY0" fmla="*/ 5081 h 51943"/>
                <a:gd name="connsiteX1" fmla="*/ 90044 w 98648"/>
                <a:gd name="connsiteY1" fmla="*/ 223 h 51943"/>
                <a:gd name="connsiteX2" fmla="*/ 5081 w 98648"/>
                <a:gd name="connsiteY2" fmla="*/ 22511 h 51943"/>
                <a:gd name="connsiteX3" fmla="*/ 223 w 98648"/>
                <a:gd name="connsiteY3" fmla="*/ 30893 h 51943"/>
                <a:gd name="connsiteX4" fmla="*/ 8605 w 98648"/>
                <a:gd name="connsiteY4" fmla="*/ 35751 h 51943"/>
                <a:gd name="connsiteX5" fmla="*/ 14701 w 98648"/>
                <a:gd name="connsiteY5" fmla="*/ 34132 h 51943"/>
                <a:gd name="connsiteX6" fmla="*/ 16034 w 98648"/>
                <a:gd name="connsiteY6" fmla="*/ 37466 h 51943"/>
                <a:gd name="connsiteX7" fmla="*/ 46800 w 98648"/>
                <a:gd name="connsiteY7" fmla="*/ 51944 h 51943"/>
                <a:gd name="connsiteX8" fmla="*/ 84043 w 98648"/>
                <a:gd name="connsiteY8" fmla="*/ 18701 h 51943"/>
                <a:gd name="connsiteX9" fmla="*/ 83471 w 98648"/>
                <a:gd name="connsiteY9" fmla="*/ 16034 h 51943"/>
                <a:gd name="connsiteX10" fmla="*/ 93568 w 98648"/>
                <a:gd name="connsiteY10" fmla="*/ 13367 h 51943"/>
                <a:gd name="connsiteX11" fmla="*/ 98426 w 98648"/>
                <a:gd name="connsiteY11" fmla="*/ 5081 h 51943"/>
                <a:gd name="connsiteX12" fmla="*/ 46800 w 98648"/>
                <a:gd name="connsiteY12" fmla="*/ 38323 h 51943"/>
                <a:gd name="connsiteX13" fmla="*/ 28131 w 98648"/>
                <a:gd name="connsiteY13" fmla="*/ 30608 h 51943"/>
                <a:gd name="connsiteX14" fmla="*/ 70232 w 98648"/>
                <a:gd name="connsiteY14" fmla="*/ 19559 h 51943"/>
                <a:gd name="connsiteX15" fmla="*/ 46800 w 98648"/>
                <a:gd name="connsiteY15" fmla="*/ 38323 h 5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48" h="51943">
                  <a:moveTo>
                    <a:pt x="98426" y="5081"/>
                  </a:moveTo>
                  <a:cubicBezTo>
                    <a:pt x="97473" y="1461"/>
                    <a:pt x="93758" y="-730"/>
                    <a:pt x="90044" y="223"/>
                  </a:cubicBezTo>
                  <a:lnTo>
                    <a:pt x="5081" y="22511"/>
                  </a:lnTo>
                  <a:cubicBezTo>
                    <a:pt x="1461" y="23464"/>
                    <a:pt x="-730" y="27179"/>
                    <a:pt x="223" y="30893"/>
                  </a:cubicBezTo>
                  <a:cubicBezTo>
                    <a:pt x="1175" y="34513"/>
                    <a:pt x="4890" y="36799"/>
                    <a:pt x="8605" y="35751"/>
                  </a:cubicBezTo>
                  <a:lnTo>
                    <a:pt x="14701" y="34132"/>
                  </a:lnTo>
                  <a:cubicBezTo>
                    <a:pt x="14796" y="35275"/>
                    <a:pt x="15273" y="36513"/>
                    <a:pt x="16034" y="37466"/>
                  </a:cubicBezTo>
                  <a:cubicBezTo>
                    <a:pt x="22988" y="46514"/>
                    <a:pt x="34418" y="51944"/>
                    <a:pt x="46800" y="51944"/>
                  </a:cubicBezTo>
                  <a:cubicBezTo>
                    <a:pt x="67279" y="51944"/>
                    <a:pt x="84043" y="36989"/>
                    <a:pt x="84043" y="18701"/>
                  </a:cubicBezTo>
                  <a:cubicBezTo>
                    <a:pt x="84043" y="17749"/>
                    <a:pt x="83852" y="16892"/>
                    <a:pt x="83471" y="16034"/>
                  </a:cubicBezTo>
                  <a:lnTo>
                    <a:pt x="93568" y="13367"/>
                  </a:lnTo>
                  <a:cubicBezTo>
                    <a:pt x="97187" y="12510"/>
                    <a:pt x="99378" y="8795"/>
                    <a:pt x="98426" y="5081"/>
                  </a:cubicBezTo>
                  <a:close/>
                  <a:moveTo>
                    <a:pt x="46800" y="38323"/>
                  </a:moveTo>
                  <a:cubicBezTo>
                    <a:pt x="39466" y="38323"/>
                    <a:pt x="32608" y="35465"/>
                    <a:pt x="28131" y="30608"/>
                  </a:cubicBezTo>
                  <a:lnTo>
                    <a:pt x="70232" y="19559"/>
                  </a:lnTo>
                  <a:cubicBezTo>
                    <a:pt x="69755" y="29941"/>
                    <a:pt x="59373" y="38323"/>
                    <a:pt x="46800" y="383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" name="Forma Livre: Forma 111">
              <a:extLst>
                <a:ext uri="{FF2B5EF4-FFF2-40B4-BE49-F238E27FC236}">
                  <a16:creationId xmlns:a16="http://schemas.microsoft.com/office/drawing/2014/main" id="{D44CBF08-A524-4DDC-A877-E56F8A2149D4}"/>
                </a:ext>
              </a:extLst>
            </p:cNvPr>
            <p:cNvSpPr/>
            <p:nvPr/>
          </p:nvSpPr>
          <p:spPr>
            <a:xfrm>
              <a:off x="8950833" y="2398585"/>
              <a:ext cx="202670" cy="211740"/>
            </a:xfrm>
            <a:custGeom>
              <a:avLst/>
              <a:gdLst>
                <a:gd name="connsiteX0" fmla="*/ 158 w 202670"/>
                <a:gd name="connsiteY0" fmla="*/ 95821 h 211740"/>
                <a:gd name="connsiteX1" fmla="*/ 32543 w 202670"/>
                <a:gd name="connsiteY1" fmla="*/ 163354 h 211740"/>
                <a:gd name="connsiteX2" fmla="*/ 53117 w 202670"/>
                <a:gd name="connsiteY2" fmla="*/ 201359 h 211740"/>
                <a:gd name="connsiteX3" fmla="*/ 54546 w 202670"/>
                <a:gd name="connsiteY3" fmla="*/ 205169 h 211740"/>
                <a:gd name="connsiteX4" fmla="*/ 54736 w 202670"/>
                <a:gd name="connsiteY4" fmla="*/ 206597 h 211740"/>
                <a:gd name="connsiteX5" fmla="*/ 61404 w 202670"/>
                <a:gd name="connsiteY5" fmla="*/ 211741 h 211740"/>
                <a:gd name="connsiteX6" fmla="*/ 63118 w 202670"/>
                <a:gd name="connsiteY6" fmla="*/ 211550 h 211740"/>
                <a:gd name="connsiteX7" fmla="*/ 146938 w 202670"/>
                <a:gd name="connsiteY7" fmla="*/ 189548 h 211740"/>
                <a:gd name="connsiteX8" fmla="*/ 149605 w 202670"/>
                <a:gd name="connsiteY8" fmla="*/ 188690 h 211740"/>
                <a:gd name="connsiteX9" fmla="*/ 153225 w 202670"/>
                <a:gd name="connsiteY9" fmla="*/ 183547 h 211740"/>
                <a:gd name="connsiteX10" fmla="*/ 170941 w 202670"/>
                <a:gd name="connsiteY10" fmla="*/ 162115 h 211740"/>
                <a:gd name="connsiteX11" fmla="*/ 202469 w 202670"/>
                <a:gd name="connsiteY11" fmla="*/ 96012 h 211740"/>
                <a:gd name="connsiteX12" fmla="*/ 179323 w 202670"/>
                <a:gd name="connsiteY12" fmla="*/ 33147 h 211740"/>
                <a:gd name="connsiteX13" fmla="*/ 101314 w 202670"/>
                <a:gd name="connsiteY13" fmla="*/ 0 h 211740"/>
                <a:gd name="connsiteX14" fmla="*/ 23590 w 202670"/>
                <a:gd name="connsiteY14" fmla="*/ 32956 h 211740"/>
                <a:gd name="connsiteX15" fmla="*/ 158 w 202670"/>
                <a:gd name="connsiteY15" fmla="*/ 95821 h 211740"/>
                <a:gd name="connsiteX16" fmla="*/ 101314 w 202670"/>
                <a:gd name="connsiteY16" fmla="*/ 13525 h 211740"/>
                <a:gd name="connsiteX17" fmla="*/ 169322 w 202670"/>
                <a:gd name="connsiteY17" fmla="*/ 42386 h 211740"/>
                <a:gd name="connsiteX18" fmla="*/ 188848 w 202670"/>
                <a:gd name="connsiteY18" fmla="*/ 94869 h 211740"/>
                <a:gd name="connsiteX19" fmla="*/ 162369 w 202670"/>
                <a:gd name="connsiteY19" fmla="*/ 151257 h 211740"/>
                <a:gd name="connsiteX20" fmla="*/ 141033 w 202670"/>
                <a:gd name="connsiteY20" fmla="*/ 176784 h 211740"/>
                <a:gd name="connsiteX21" fmla="*/ 66452 w 202670"/>
                <a:gd name="connsiteY21" fmla="*/ 196310 h 211740"/>
                <a:gd name="connsiteX22" fmla="*/ 41020 w 202670"/>
                <a:gd name="connsiteY22" fmla="*/ 152495 h 211740"/>
                <a:gd name="connsiteX23" fmla="*/ 13874 w 202670"/>
                <a:gd name="connsiteY23" fmla="*/ 94869 h 211740"/>
                <a:gd name="connsiteX24" fmla="*/ 33686 w 202670"/>
                <a:gd name="connsiteY24" fmla="*/ 42100 h 211740"/>
                <a:gd name="connsiteX25" fmla="*/ 101314 w 202670"/>
                <a:gd name="connsiteY25" fmla="*/ 13525 h 2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670" h="211740">
                  <a:moveTo>
                    <a:pt x="158" y="95821"/>
                  </a:moveTo>
                  <a:cubicBezTo>
                    <a:pt x="3111" y="140589"/>
                    <a:pt x="18732" y="152686"/>
                    <a:pt x="32543" y="163354"/>
                  </a:cubicBezTo>
                  <a:cubicBezTo>
                    <a:pt x="43211" y="171545"/>
                    <a:pt x="51593" y="178117"/>
                    <a:pt x="53117" y="201359"/>
                  </a:cubicBezTo>
                  <a:cubicBezTo>
                    <a:pt x="53212" y="202787"/>
                    <a:pt x="53689" y="204121"/>
                    <a:pt x="54546" y="205169"/>
                  </a:cubicBezTo>
                  <a:cubicBezTo>
                    <a:pt x="54546" y="205645"/>
                    <a:pt x="54641" y="206121"/>
                    <a:pt x="54736" y="206597"/>
                  </a:cubicBezTo>
                  <a:cubicBezTo>
                    <a:pt x="55498" y="209645"/>
                    <a:pt x="58356" y="211741"/>
                    <a:pt x="61404" y="211741"/>
                  </a:cubicBezTo>
                  <a:cubicBezTo>
                    <a:pt x="61975" y="211741"/>
                    <a:pt x="62547" y="211646"/>
                    <a:pt x="63118" y="211550"/>
                  </a:cubicBezTo>
                  <a:lnTo>
                    <a:pt x="146938" y="189548"/>
                  </a:lnTo>
                  <a:cubicBezTo>
                    <a:pt x="147891" y="189452"/>
                    <a:pt x="148748" y="189167"/>
                    <a:pt x="149605" y="188690"/>
                  </a:cubicBezTo>
                  <a:cubicBezTo>
                    <a:pt x="151606" y="187642"/>
                    <a:pt x="152844" y="185738"/>
                    <a:pt x="153225" y="183547"/>
                  </a:cubicBezTo>
                  <a:cubicBezTo>
                    <a:pt x="157225" y="173069"/>
                    <a:pt x="163607" y="167926"/>
                    <a:pt x="170941" y="162115"/>
                  </a:cubicBezTo>
                  <a:cubicBezTo>
                    <a:pt x="184276" y="151448"/>
                    <a:pt x="199421" y="139446"/>
                    <a:pt x="202469" y="96012"/>
                  </a:cubicBezTo>
                  <a:cubicBezTo>
                    <a:pt x="204088" y="73247"/>
                    <a:pt x="195897" y="50959"/>
                    <a:pt x="179323" y="33147"/>
                  </a:cubicBezTo>
                  <a:cubicBezTo>
                    <a:pt x="159702" y="12097"/>
                    <a:pt x="131222" y="0"/>
                    <a:pt x="101314" y="0"/>
                  </a:cubicBezTo>
                  <a:cubicBezTo>
                    <a:pt x="71500" y="0"/>
                    <a:pt x="43211" y="12002"/>
                    <a:pt x="23590" y="32956"/>
                  </a:cubicBezTo>
                  <a:cubicBezTo>
                    <a:pt x="7016" y="50483"/>
                    <a:pt x="-1271" y="72866"/>
                    <a:pt x="158" y="95821"/>
                  </a:cubicBezTo>
                  <a:close/>
                  <a:moveTo>
                    <a:pt x="101314" y="13525"/>
                  </a:moveTo>
                  <a:cubicBezTo>
                    <a:pt x="127126" y="13525"/>
                    <a:pt x="152463" y="24289"/>
                    <a:pt x="169322" y="42386"/>
                  </a:cubicBezTo>
                  <a:cubicBezTo>
                    <a:pt x="183229" y="57340"/>
                    <a:pt x="190182" y="76010"/>
                    <a:pt x="188848" y="94869"/>
                  </a:cubicBezTo>
                  <a:cubicBezTo>
                    <a:pt x="186181" y="132302"/>
                    <a:pt x="174656" y="141542"/>
                    <a:pt x="162369" y="151257"/>
                  </a:cubicBezTo>
                  <a:cubicBezTo>
                    <a:pt x="154558" y="157544"/>
                    <a:pt x="146462" y="163925"/>
                    <a:pt x="141033" y="176784"/>
                  </a:cubicBezTo>
                  <a:lnTo>
                    <a:pt x="66452" y="196310"/>
                  </a:lnTo>
                  <a:cubicBezTo>
                    <a:pt x="63690" y="170117"/>
                    <a:pt x="52165" y="161163"/>
                    <a:pt x="41020" y="152495"/>
                  </a:cubicBezTo>
                  <a:cubicBezTo>
                    <a:pt x="28352" y="142685"/>
                    <a:pt x="16446" y="133445"/>
                    <a:pt x="13874" y="94869"/>
                  </a:cubicBezTo>
                  <a:cubicBezTo>
                    <a:pt x="12636" y="75819"/>
                    <a:pt x="19684" y="57055"/>
                    <a:pt x="33686" y="42100"/>
                  </a:cubicBezTo>
                  <a:cubicBezTo>
                    <a:pt x="50450" y="24194"/>
                    <a:pt x="75787" y="13525"/>
                    <a:pt x="101314" y="13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" name="Forma Livre: Forma 112">
              <a:extLst>
                <a:ext uri="{FF2B5EF4-FFF2-40B4-BE49-F238E27FC236}">
                  <a16:creationId xmlns:a16="http://schemas.microsoft.com/office/drawing/2014/main" id="{734836A3-7B07-418D-8719-06559DD893FB}"/>
                </a:ext>
              </a:extLst>
            </p:cNvPr>
            <p:cNvSpPr/>
            <p:nvPr/>
          </p:nvSpPr>
          <p:spPr>
            <a:xfrm>
              <a:off x="9048241" y="2336387"/>
              <a:ext cx="13716" cy="42291"/>
            </a:xfrm>
            <a:custGeom>
              <a:avLst/>
              <a:gdLst>
                <a:gd name="connsiteX0" fmla="*/ 13716 w 13716"/>
                <a:gd name="connsiteY0" fmla="*/ 35433 h 42291"/>
                <a:gd name="connsiteX1" fmla="*/ 13716 w 13716"/>
                <a:gd name="connsiteY1" fmla="*/ 6858 h 42291"/>
                <a:gd name="connsiteX2" fmla="*/ 6858 w 13716"/>
                <a:gd name="connsiteY2" fmla="*/ 0 h 42291"/>
                <a:gd name="connsiteX3" fmla="*/ 0 w 13716"/>
                <a:gd name="connsiteY3" fmla="*/ 6858 h 42291"/>
                <a:gd name="connsiteX4" fmla="*/ 0 w 13716"/>
                <a:gd name="connsiteY4" fmla="*/ 35433 h 42291"/>
                <a:gd name="connsiteX5" fmla="*/ 6858 w 13716"/>
                <a:gd name="connsiteY5" fmla="*/ 42291 h 42291"/>
                <a:gd name="connsiteX6" fmla="*/ 13716 w 13716"/>
                <a:gd name="connsiteY6" fmla="*/ 35433 h 4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42291">
                  <a:moveTo>
                    <a:pt x="13716" y="35433"/>
                  </a:move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35433"/>
                  </a:lnTo>
                  <a:cubicBezTo>
                    <a:pt x="0" y="39243"/>
                    <a:pt x="3048" y="42291"/>
                    <a:pt x="6858" y="42291"/>
                  </a:cubicBezTo>
                  <a:cubicBezTo>
                    <a:pt x="10668" y="42291"/>
                    <a:pt x="13716" y="39243"/>
                    <a:pt x="1371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" name="Forma Livre: Forma 113">
              <a:extLst>
                <a:ext uri="{FF2B5EF4-FFF2-40B4-BE49-F238E27FC236}">
                  <a16:creationId xmlns:a16="http://schemas.microsoft.com/office/drawing/2014/main" id="{226ACB00-13FB-4A96-A63D-CE18D450DEDD}"/>
                </a:ext>
              </a:extLst>
            </p:cNvPr>
            <p:cNvSpPr/>
            <p:nvPr/>
          </p:nvSpPr>
          <p:spPr>
            <a:xfrm>
              <a:off x="9005441" y="2606293"/>
              <a:ext cx="98648" cy="36036"/>
            </a:xfrm>
            <a:custGeom>
              <a:avLst/>
              <a:gdLst>
                <a:gd name="connsiteX0" fmla="*/ 98426 w 98648"/>
                <a:gd name="connsiteY0" fmla="*/ 5081 h 36036"/>
                <a:gd name="connsiteX1" fmla="*/ 90044 w 98648"/>
                <a:gd name="connsiteY1" fmla="*/ 223 h 36036"/>
                <a:gd name="connsiteX2" fmla="*/ 5081 w 98648"/>
                <a:gd name="connsiteY2" fmla="*/ 22511 h 36036"/>
                <a:gd name="connsiteX3" fmla="*/ 223 w 98648"/>
                <a:gd name="connsiteY3" fmla="*/ 30893 h 36036"/>
                <a:gd name="connsiteX4" fmla="*/ 6890 w 98648"/>
                <a:gd name="connsiteY4" fmla="*/ 36037 h 36036"/>
                <a:gd name="connsiteX5" fmla="*/ 8605 w 98648"/>
                <a:gd name="connsiteY5" fmla="*/ 35846 h 36036"/>
                <a:gd name="connsiteX6" fmla="*/ 93568 w 98648"/>
                <a:gd name="connsiteY6" fmla="*/ 13558 h 36036"/>
                <a:gd name="connsiteX7" fmla="*/ 98426 w 98648"/>
                <a:gd name="connsiteY7" fmla="*/ 5081 h 3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648" h="36036">
                  <a:moveTo>
                    <a:pt x="98426" y="5081"/>
                  </a:moveTo>
                  <a:cubicBezTo>
                    <a:pt x="97473" y="1461"/>
                    <a:pt x="93758" y="-730"/>
                    <a:pt x="90044" y="223"/>
                  </a:cubicBezTo>
                  <a:lnTo>
                    <a:pt x="5081" y="22511"/>
                  </a:lnTo>
                  <a:cubicBezTo>
                    <a:pt x="1461" y="23464"/>
                    <a:pt x="-730" y="27179"/>
                    <a:pt x="223" y="30893"/>
                  </a:cubicBezTo>
                  <a:cubicBezTo>
                    <a:pt x="985" y="33941"/>
                    <a:pt x="3842" y="36037"/>
                    <a:pt x="6890" y="36037"/>
                  </a:cubicBezTo>
                  <a:cubicBezTo>
                    <a:pt x="7462" y="36037"/>
                    <a:pt x="8033" y="35942"/>
                    <a:pt x="8605" y="35846"/>
                  </a:cubicBezTo>
                  <a:lnTo>
                    <a:pt x="93568" y="13558"/>
                  </a:lnTo>
                  <a:cubicBezTo>
                    <a:pt x="97187" y="12510"/>
                    <a:pt x="99378" y="8700"/>
                    <a:pt x="98426" y="5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" name="Forma Livre: Forma 114">
              <a:extLst>
                <a:ext uri="{FF2B5EF4-FFF2-40B4-BE49-F238E27FC236}">
                  <a16:creationId xmlns:a16="http://schemas.microsoft.com/office/drawing/2014/main" id="{15B234EB-D424-40AC-93F5-B649C4AEAEA7}"/>
                </a:ext>
              </a:extLst>
            </p:cNvPr>
            <p:cNvSpPr/>
            <p:nvPr/>
          </p:nvSpPr>
          <p:spPr>
            <a:xfrm>
              <a:off x="8891650" y="2481357"/>
              <a:ext cx="42291" cy="13715"/>
            </a:xfrm>
            <a:custGeom>
              <a:avLst/>
              <a:gdLst>
                <a:gd name="connsiteX0" fmla="*/ 35433 w 42291"/>
                <a:gd name="connsiteY0" fmla="*/ 0 h 13715"/>
                <a:gd name="connsiteX1" fmla="*/ 6858 w 42291"/>
                <a:gd name="connsiteY1" fmla="*/ 0 h 13715"/>
                <a:gd name="connsiteX2" fmla="*/ 0 w 42291"/>
                <a:gd name="connsiteY2" fmla="*/ 6858 h 13715"/>
                <a:gd name="connsiteX3" fmla="*/ 6858 w 42291"/>
                <a:gd name="connsiteY3" fmla="*/ 13716 h 13715"/>
                <a:gd name="connsiteX4" fmla="*/ 35433 w 42291"/>
                <a:gd name="connsiteY4" fmla="*/ 13716 h 13715"/>
                <a:gd name="connsiteX5" fmla="*/ 42291 w 42291"/>
                <a:gd name="connsiteY5" fmla="*/ 6858 h 13715"/>
                <a:gd name="connsiteX6" fmla="*/ 35433 w 42291"/>
                <a:gd name="connsiteY6" fmla="*/ 0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91" h="13715">
                  <a:moveTo>
                    <a:pt x="35433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5433" y="13716"/>
                  </a:lnTo>
                  <a:cubicBezTo>
                    <a:pt x="39243" y="13716"/>
                    <a:pt x="42291" y="10668"/>
                    <a:pt x="42291" y="6858"/>
                  </a:cubicBezTo>
                  <a:cubicBezTo>
                    <a:pt x="42291" y="3048"/>
                    <a:pt x="39243" y="0"/>
                    <a:pt x="3543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" name="Forma Livre: Forma 115">
              <a:extLst>
                <a:ext uri="{FF2B5EF4-FFF2-40B4-BE49-F238E27FC236}">
                  <a16:creationId xmlns:a16="http://schemas.microsoft.com/office/drawing/2014/main" id="{06FEA448-1F66-48FA-A8CA-8B78EB429A5B}"/>
                </a:ext>
              </a:extLst>
            </p:cNvPr>
            <p:cNvSpPr/>
            <p:nvPr/>
          </p:nvSpPr>
          <p:spPr>
            <a:xfrm>
              <a:off x="9170447" y="2487168"/>
              <a:ext cx="42291" cy="13715"/>
            </a:xfrm>
            <a:custGeom>
              <a:avLst/>
              <a:gdLst>
                <a:gd name="connsiteX0" fmla="*/ 35433 w 42291"/>
                <a:gd name="connsiteY0" fmla="*/ 13716 h 13715"/>
                <a:gd name="connsiteX1" fmla="*/ 42291 w 42291"/>
                <a:gd name="connsiteY1" fmla="*/ 6858 h 13715"/>
                <a:gd name="connsiteX2" fmla="*/ 35433 w 42291"/>
                <a:gd name="connsiteY2" fmla="*/ 0 h 13715"/>
                <a:gd name="connsiteX3" fmla="*/ 6858 w 42291"/>
                <a:gd name="connsiteY3" fmla="*/ 0 h 13715"/>
                <a:gd name="connsiteX4" fmla="*/ 0 w 42291"/>
                <a:gd name="connsiteY4" fmla="*/ 6858 h 13715"/>
                <a:gd name="connsiteX5" fmla="*/ 6858 w 42291"/>
                <a:gd name="connsiteY5" fmla="*/ 13716 h 13715"/>
                <a:gd name="connsiteX6" fmla="*/ 35433 w 42291"/>
                <a:gd name="connsiteY6" fmla="*/ 13716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91" h="13715">
                  <a:moveTo>
                    <a:pt x="35433" y="13716"/>
                  </a:moveTo>
                  <a:cubicBezTo>
                    <a:pt x="39243" y="13716"/>
                    <a:pt x="42291" y="10668"/>
                    <a:pt x="42291" y="6858"/>
                  </a:cubicBezTo>
                  <a:cubicBezTo>
                    <a:pt x="42291" y="3048"/>
                    <a:pt x="39243" y="0"/>
                    <a:pt x="35433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5433" y="137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F488AC33-E328-4EC4-B85B-8EBFA59F4EB8}"/>
                </a:ext>
              </a:extLst>
            </p:cNvPr>
            <p:cNvSpPr/>
            <p:nvPr/>
          </p:nvSpPr>
          <p:spPr>
            <a:xfrm>
              <a:off x="8938727" y="2573559"/>
              <a:ext cx="33980" cy="33908"/>
            </a:xfrm>
            <a:custGeom>
              <a:avLst/>
              <a:gdLst>
                <a:gd name="connsiteX0" fmla="*/ 2072 w 33980"/>
                <a:gd name="connsiteY0" fmla="*/ 31909 h 33908"/>
                <a:gd name="connsiteX1" fmla="*/ 6930 w 33980"/>
                <a:gd name="connsiteY1" fmla="*/ 33909 h 33908"/>
                <a:gd name="connsiteX2" fmla="*/ 11787 w 33980"/>
                <a:gd name="connsiteY2" fmla="*/ 31909 h 33908"/>
                <a:gd name="connsiteX3" fmla="*/ 31980 w 33980"/>
                <a:gd name="connsiteY3" fmla="*/ 11716 h 33908"/>
                <a:gd name="connsiteX4" fmla="*/ 31980 w 33980"/>
                <a:gd name="connsiteY4" fmla="*/ 2000 h 33908"/>
                <a:gd name="connsiteX5" fmla="*/ 22265 w 33980"/>
                <a:gd name="connsiteY5" fmla="*/ 2000 h 33908"/>
                <a:gd name="connsiteX6" fmla="*/ 2072 w 33980"/>
                <a:gd name="connsiteY6" fmla="*/ 22193 h 33908"/>
                <a:gd name="connsiteX7" fmla="*/ 2072 w 33980"/>
                <a:gd name="connsiteY7" fmla="*/ 31909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0" h="33908">
                  <a:moveTo>
                    <a:pt x="2072" y="31909"/>
                  </a:moveTo>
                  <a:cubicBezTo>
                    <a:pt x="3405" y="33242"/>
                    <a:pt x="5120" y="33909"/>
                    <a:pt x="6930" y="33909"/>
                  </a:cubicBezTo>
                  <a:cubicBezTo>
                    <a:pt x="8739" y="33909"/>
                    <a:pt x="10454" y="33242"/>
                    <a:pt x="11787" y="31909"/>
                  </a:cubicBezTo>
                  <a:lnTo>
                    <a:pt x="31980" y="11716"/>
                  </a:lnTo>
                  <a:cubicBezTo>
                    <a:pt x="34647" y="9049"/>
                    <a:pt x="34647" y="4667"/>
                    <a:pt x="31980" y="2000"/>
                  </a:cubicBezTo>
                  <a:cubicBezTo>
                    <a:pt x="29313" y="-667"/>
                    <a:pt x="24932" y="-667"/>
                    <a:pt x="22265" y="2000"/>
                  </a:cubicBezTo>
                  <a:lnTo>
                    <a:pt x="2072" y="22193"/>
                  </a:lnTo>
                  <a:cubicBezTo>
                    <a:pt x="-691" y="24860"/>
                    <a:pt x="-691" y="29242"/>
                    <a:pt x="2072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" name="Forma Livre: Forma 117">
              <a:extLst>
                <a:ext uri="{FF2B5EF4-FFF2-40B4-BE49-F238E27FC236}">
                  <a16:creationId xmlns:a16="http://schemas.microsoft.com/office/drawing/2014/main" id="{A08EBBCE-69B1-4CA6-94EE-18F1A6B6AF43}"/>
                </a:ext>
              </a:extLst>
            </p:cNvPr>
            <p:cNvSpPr/>
            <p:nvPr/>
          </p:nvSpPr>
          <p:spPr>
            <a:xfrm>
              <a:off x="8942894" y="2375916"/>
              <a:ext cx="33909" cy="33908"/>
            </a:xfrm>
            <a:custGeom>
              <a:avLst/>
              <a:gdLst>
                <a:gd name="connsiteX0" fmla="*/ 11716 w 33909"/>
                <a:gd name="connsiteY0" fmla="*/ 2000 h 33908"/>
                <a:gd name="connsiteX1" fmla="*/ 2000 w 33909"/>
                <a:gd name="connsiteY1" fmla="*/ 2000 h 33908"/>
                <a:gd name="connsiteX2" fmla="*/ 2000 w 33909"/>
                <a:gd name="connsiteY2" fmla="*/ 11716 h 33908"/>
                <a:gd name="connsiteX3" fmla="*/ 22193 w 33909"/>
                <a:gd name="connsiteY3" fmla="*/ 31909 h 33908"/>
                <a:gd name="connsiteX4" fmla="*/ 27051 w 33909"/>
                <a:gd name="connsiteY4" fmla="*/ 33909 h 33908"/>
                <a:gd name="connsiteX5" fmla="*/ 31909 w 33909"/>
                <a:gd name="connsiteY5" fmla="*/ 31909 h 33908"/>
                <a:gd name="connsiteX6" fmla="*/ 31909 w 33909"/>
                <a:gd name="connsiteY6" fmla="*/ 22193 h 33908"/>
                <a:gd name="connsiteX7" fmla="*/ 11716 w 33909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9" h="33908">
                  <a:moveTo>
                    <a:pt x="11716" y="2000"/>
                  </a:moveTo>
                  <a:cubicBezTo>
                    <a:pt x="9049" y="-667"/>
                    <a:pt x="4667" y="-667"/>
                    <a:pt x="2000" y="2000"/>
                  </a:cubicBezTo>
                  <a:cubicBezTo>
                    <a:pt x="-667" y="4667"/>
                    <a:pt x="-667" y="9049"/>
                    <a:pt x="2000" y="11716"/>
                  </a:cubicBezTo>
                  <a:lnTo>
                    <a:pt x="22193" y="31909"/>
                  </a:lnTo>
                  <a:cubicBezTo>
                    <a:pt x="23527" y="33242"/>
                    <a:pt x="25241" y="33909"/>
                    <a:pt x="27051" y="33909"/>
                  </a:cubicBezTo>
                  <a:cubicBezTo>
                    <a:pt x="28861" y="33909"/>
                    <a:pt x="30575" y="33242"/>
                    <a:pt x="31909" y="31909"/>
                  </a:cubicBezTo>
                  <a:cubicBezTo>
                    <a:pt x="34576" y="29242"/>
                    <a:pt x="34576" y="24860"/>
                    <a:pt x="31909" y="22193"/>
                  </a:cubicBezTo>
                  <a:lnTo>
                    <a:pt x="11716" y="20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911CD0E0-F771-40B3-B4CD-B7F178468832}"/>
                </a:ext>
              </a:extLst>
            </p:cNvPr>
            <p:cNvSpPr/>
            <p:nvPr/>
          </p:nvSpPr>
          <p:spPr>
            <a:xfrm>
              <a:off x="9011234" y="2462454"/>
              <a:ext cx="91362" cy="96055"/>
            </a:xfrm>
            <a:custGeom>
              <a:avLst/>
              <a:gdLst>
                <a:gd name="connsiteX0" fmla="*/ 32340 w 91362"/>
                <a:gd name="connsiteY0" fmla="*/ 93198 h 96055"/>
                <a:gd name="connsiteX1" fmla="*/ 37864 w 91362"/>
                <a:gd name="connsiteY1" fmla="*/ 96055 h 96055"/>
                <a:gd name="connsiteX2" fmla="*/ 38245 w 91362"/>
                <a:gd name="connsiteY2" fmla="*/ 96055 h 96055"/>
                <a:gd name="connsiteX3" fmla="*/ 43769 w 91362"/>
                <a:gd name="connsiteY3" fmla="*/ 92626 h 96055"/>
                <a:gd name="connsiteX4" fmla="*/ 90442 w 91362"/>
                <a:gd name="connsiteY4" fmla="*/ 10235 h 96055"/>
                <a:gd name="connsiteX5" fmla="*/ 87870 w 91362"/>
                <a:gd name="connsiteY5" fmla="*/ 901 h 96055"/>
                <a:gd name="connsiteX6" fmla="*/ 78536 w 91362"/>
                <a:gd name="connsiteY6" fmla="*/ 3472 h 96055"/>
                <a:gd name="connsiteX7" fmla="*/ 37102 w 91362"/>
                <a:gd name="connsiteY7" fmla="*/ 76624 h 96055"/>
                <a:gd name="connsiteX8" fmla="*/ 12337 w 91362"/>
                <a:gd name="connsiteY8" fmla="*/ 42525 h 96055"/>
                <a:gd name="connsiteX9" fmla="*/ 2812 w 91362"/>
                <a:gd name="connsiteY9" fmla="*/ 41001 h 96055"/>
                <a:gd name="connsiteX10" fmla="*/ 1288 w 91362"/>
                <a:gd name="connsiteY10" fmla="*/ 50621 h 96055"/>
                <a:gd name="connsiteX11" fmla="*/ 32340 w 91362"/>
                <a:gd name="connsiteY11" fmla="*/ 93198 h 9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362" h="96055">
                  <a:moveTo>
                    <a:pt x="32340" y="93198"/>
                  </a:moveTo>
                  <a:cubicBezTo>
                    <a:pt x="33673" y="95008"/>
                    <a:pt x="35673" y="96055"/>
                    <a:pt x="37864" y="96055"/>
                  </a:cubicBezTo>
                  <a:cubicBezTo>
                    <a:pt x="37959" y="96055"/>
                    <a:pt x="38150" y="96055"/>
                    <a:pt x="38245" y="96055"/>
                  </a:cubicBezTo>
                  <a:cubicBezTo>
                    <a:pt x="40531" y="95960"/>
                    <a:pt x="42626" y="94627"/>
                    <a:pt x="43769" y="92626"/>
                  </a:cubicBezTo>
                  <a:lnTo>
                    <a:pt x="90442" y="10235"/>
                  </a:lnTo>
                  <a:cubicBezTo>
                    <a:pt x="92347" y="6901"/>
                    <a:pt x="91204" y="2710"/>
                    <a:pt x="87870" y="901"/>
                  </a:cubicBezTo>
                  <a:cubicBezTo>
                    <a:pt x="84632" y="-1004"/>
                    <a:pt x="80345" y="234"/>
                    <a:pt x="78536" y="3472"/>
                  </a:cubicBezTo>
                  <a:lnTo>
                    <a:pt x="37102" y="76624"/>
                  </a:lnTo>
                  <a:lnTo>
                    <a:pt x="12337" y="42525"/>
                  </a:lnTo>
                  <a:cubicBezTo>
                    <a:pt x="10146" y="39477"/>
                    <a:pt x="5860" y="38810"/>
                    <a:pt x="2812" y="41001"/>
                  </a:cubicBezTo>
                  <a:cubicBezTo>
                    <a:pt x="-236" y="43192"/>
                    <a:pt x="-903" y="47478"/>
                    <a:pt x="1288" y="50621"/>
                  </a:cubicBezTo>
                  <a:lnTo>
                    <a:pt x="32340" y="931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4680E74B-4B59-4D7A-824F-734FC6E40175}"/>
              </a:ext>
            </a:extLst>
          </p:cNvPr>
          <p:cNvGrpSpPr/>
          <p:nvPr/>
        </p:nvGrpSpPr>
        <p:grpSpPr>
          <a:xfrm>
            <a:off x="2993734" y="5420378"/>
            <a:ext cx="460227" cy="475393"/>
            <a:chOff x="6460564" y="4172604"/>
            <a:chExt cx="337320" cy="348436"/>
          </a:xfrm>
          <a:solidFill>
            <a:schemeClr val="bg1"/>
          </a:solidFill>
        </p:grpSpPr>
        <p:grpSp>
          <p:nvGrpSpPr>
            <p:cNvPr id="121" name="Agrupar 120">
              <a:extLst>
                <a:ext uri="{FF2B5EF4-FFF2-40B4-BE49-F238E27FC236}">
                  <a16:creationId xmlns:a16="http://schemas.microsoft.com/office/drawing/2014/main" id="{6191BF44-CAB9-41E1-AA48-CE65EF107C7C}"/>
                </a:ext>
              </a:extLst>
            </p:cNvPr>
            <p:cNvGrpSpPr/>
            <p:nvPr/>
          </p:nvGrpSpPr>
          <p:grpSpPr>
            <a:xfrm>
              <a:off x="6527007" y="4172604"/>
              <a:ext cx="270877" cy="282047"/>
              <a:chOff x="6527007" y="4172604"/>
              <a:chExt cx="270877" cy="282047"/>
            </a:xfrm>
            <a:grpFill/>
          </p:grpSpPr>
          <p:sp>
            <p:nvSpPr>
              <p:cNvPr id="123" name="Forma Livre: Forma 122">
                <a:extLst>
                  <a:ext uri="{FF2B5EF4-FFF2-40B4-BE49-F238E27FC236}">
                    <a16:creationId xmlns:a16="http://schemas.microsoft.com/office/drawing/2014/main" id="{2CE9C006-D00E-432C-9BCC-FBEF62A95032}"/>
                  </a:ext>
                </a:extLst>
              </p:cNvPr>
              <p:cNvSpPr/>
              <p:nvPr/>
            </p:nvSpPr>
            <p:spPr>
              <a:xfrm>
                <a:off x="6621536" y="4172604"/>
                <a:ext cx="176348" cy="176224"/>
              </a:xfrm>
              <a:custGeom>
                <a:avLst/>
                <a:gdLst>
                  <a:gd name="connsiteX0" fmla="*/ 168518 w 176348"/>
                  <a:gd name="connsiteY0" fmla="*/ 50494 h 176224"/>
                  <a:gd name="connsiteX1" fmla="*/ 160612 w 176348"/>
                  <a:gd name="connsiteY1" fmla="*/ 45732 h 176224"/>
                  <a:gd name="connsiteX2" fmla="*/ 139752 w 176348"/>
                  <a:gd name="connsiteY2" fmla="*/ 50018 h 176224"/>
                  <a:gd name="connsiteX3" fmla="*/ 135752 w 176348"/>
                  <a:gd name="connsiteY3" fmla="*/ 45065 h 176224"/>
                  <a:gd name="connsiteX4" fmla="*/ 144039 w 176348"/>
                  <a:gd name="connsiteY4" fmla="*/ 25444 h 176224"/>
                  <a:gd name="connsiteX5" fmla="*/ 140991 w 176348"/>
                  <a:gd name="connsiteY5" fmla="*/ 16681 h 176224"/>
                  <a:gd name="connsiteX6" fmla="*/ 118416 w 176348"/>
                  <a:gd name="connsiteY6" fmla="*/ 4584 h 176224"/>
                  <a:gd name="connsiteX7" fmla="*/ 109463 w 176348"/>
                  <a:gd name="connsiteY7" fmla="*/ 6870 h 176224"/>
                  <a:gd name="connsiteX8" fmla="*/ 97747 w 176348"/>
                  <a:gd name="connsiteY8" fmla="*/ 24682 h 176224"/>
                  <a:gd name="connsiteX9" fmla="*/ 91365 w 176348"/>
                  <a:gd name="connsiteY9" fmla="*/ 24015 h 176224"/>
                  <a:gd name="connsiteX10" fmla="*/ 83364 w 176348"/>
                  <a:gd name="connsiteY10" fmla="*/ 4298 h 176224"/>
                  <a:gd name="connsiteX11" fmla="*/ 74982 w 176348"/>
                  <a:gd name="connsiteY11" fmla="*/ 298 h 176224"/>
                  <a:gd name="connsiteX12" fmla="*/ 50503 w 176348"/>
                  <a:gd name="connsiteY12" fmla="*/ 7727 h 176224"/>
                  <a:gd name="connsiteX13" fmla="*/ 45741 w 176348"/>
                  <a:gd name="connsiteY13" fmla="*/ 15633 h 176224"/>
                  <a:gd name="connsiteX14" fmla="*/ 50027 w 176348"/>
                  <a:gd name="connsiteY14" fmla="*/ 36493 h 176224"/>
                  <a:gd name="connsiteX15" fmla="*/ 45074 w 176348"/>
                  <a:gd name="connsiteY15" fmla="*/ 40493 h 176224"/>
                  <a:gd name="connsiteX16" fmla="*/ 25452 w 176348"/>
                  <a:gd name="connsiteY16" fmla="*/ 32206 h 176224"/>
                  <a:gd name="connsiteX17" fmla="*/ 16689 w 176348"/>
                  <a:gd name="connsiteY17" fmla="*/ 35254 h 176224"/>
                  <a:gd name="connsiteX18" fmla="*/ 4593 w 176348"/>
                  <a:gd name="connsiteY18" fmla="*/ 57829 h 176224"/>
                  <a:gd name="connsiteX19" fmla="*/ 6879 w 176348"/>
                  <a:gd name="connsiteY19" fmla="*/ 66782 h 176224"/>
                  <a:gd name="connsiteX20" fmla="*/ 24690 w 176348"/>
                  <a:gd name="connsiteY20" fmla="*/ 78498 h 176224"/>
                  <a:gd name="connsiteX21" fmla="*/ 24024 w 176348"/>
                  <a:gd name="connsiteY21" fmla="*/ 84880 h 176224"/>
                  <a:gd name="connsiteX22" fmla="*/ 4307 w 176348"/>
                  <a:gd name="connsiteY22" fmla="*/ 92881 h 176224"/>
                  <a:gd name="connsiteX23" fmla="*/ 306 w 176348"/>
                  <a:gd name="connsiteY23" fmla="*/ 101263 h 176224"/>
                  <a:gd name="connsiteX24" fmla="*/ 7736 w 176348"/>
                  <a:gd name="connsiteY24" fmla="*/ 125742 h 176224"/>
                  <a:gd name="connsiteX25" fmla="*/ 15642 w 176348"/>
                  <a:gd name="connsiteY25" fmla="*/ 130504 h 176224"/>
                  <a:gd name="connsiteX26" fmla="*/ 36501 w 176348"/>
                  <a:gd name="connsiteY26" fmla="*/ 126218 h 176224"/>
                  <a:gd name="connsiteX27" fmla="*/ 40502 w 176348"/>
                  <a:gd name="connsiteY27" fmla="*/ 131171 h 176224"/>
                  <a:gd name="connsiteX28" fmla="*/ 32215 w 176348"/>
                  <a:gd name="connsiteY28" fmla="*/ 150793 h 176224"/>
                  <a:gd name="connsiteX29" fmla="*/ 35263 w 176348"/>
                  <a:gd name="connsiteY29" fmla="*/ 159556 h 176224"/>
                  <a:gd name="connsiteX30" fmla="*/ 57837 w 176348"/>
                  <a:gd name="connsiteY30" fmla="*/ 171652 h 176224"/>
                  <a:gd name="connsiteX31" fmla="*/ 66791 w 176348"/>
                  <a:gd name="connsiteY31" fmla="*/ 169366 h 176224"/>
                  <a:gd name="connsiteX32" fmla="*/ 78507 w 176348"/>
                  <a:gd name="connsiteY32" fmla="*/ 151555 h 176224"/>
                  <a:gd name="connsiteX33" fmla="*/ 84888 w 176348"/>
                  <a:gd name="connsiteY33" fmla="*/ 152221 h 176224"/>
                  <a:gd name="connsiteX34" fmla="*/ 92889 w 176348"/>
                  <a:gd name="connsiteY34" fmla="*/ 171938 h 176224"/>
                  <a:gd name="connsiteX35" fmla="*/ 99271 w 176348"/>
                  <a:gd name="connsiteY35" fmla="*/ 176224 h 176224"/>
                  <a:gd name="connsiteX36" fmla="*/ 101271 w 176348"/>
                  <a:gd name="connsiteY36" fmla="*/ 175939 h 176224"/>
                  <a:gd name="connsiteX37" fmla="*/ 125751 w 176348"/>
                  <a:gd name="connsiteY37" fmla="*/ 168509 h 176224"/>
                  <a:gd name="connsiteX38" fmla="*/ 130513 w 176348"/>
                  <a:gd name="connsiteY38" fmla="*/ 160603 h 176224"/>
                  <a:gd name="connsiteX39" fmla="*/ 126227 w 176348"/>
                  <a:gd name="connsiteY39" fmla="*/ 139744 h 176224"/>
                  <a:gd name="connsiteX40" fmla="*/ 131180 w 176348"/>
                  <a:gd name="connsiteY40" fmla="*/ 135648 h 176224"/>
                  <a:gd name="connsiteX41" fmla="*/ 150801 w 176348"/>
                  <a:gd name="connsiteY41" fmla="*/ 143935 h 176224"/>
                  <a:gd name="connsiteX42" fmla="*/ 159564 w 176348"/>
                  <a:gd name="connsiteY42" fmla="*/ 140886 h 176224"/>
                  <a:gd name="connsiteX43" fmla="*/ 171661 w 176348"/>
                  <a:gd name="connsiteY43" fmla="*/ 118312 h 176224"/>
                  <a:gd name="connsiteX44" fmla="*/ 169375 w 176348"/>
                  <a:gd name="connsiteY44" fmla="*/ 109359 h 176224"/>
                  <a:gd name="connsiteX45" fmla="*/ 151659 w 176348"/>
                  <a:gd name="connsiteY45" fmla="*/ 97643 h 176224"/>
                  <a:gd name="connsiteX46" fmla="*/ 152325 w 176348"/>
                  <a:gd name="connsiteY46" fmla="*/ 91261 h 176224"/>
                  <a:gd name="connsiteX47" fmla="*/ 172042 w 176348"/>
                  <a:gd name="connsiteY47" fmla="*/ 83260 h 176224"/>
                  <a:gd name="connsiteX48" fmla="*/ 176043 w 176348"/>
                  <a:gd name="connsiteY48" fmla="*/ 74878 h 176224"/>
                  <a:gd name="connsiteX49" fmla="*/ 168518 w 176348"/>
                  <a:gd name="connsiteY49" fmla="*/ 50494 h 176224"/>
                  <a:gd name="connsiteX50" fmla="*/ 142896 w 176348"/>
                  <a:gd name="connsiteY50" fmla="*/ 80308 h 176224"/>
                  <a:gd name="connsiteX51" fmla="*/ 138609 w 176348"/>
                  <a:gd name="connsiteY51" fmla="*/ 86880 h 176224"/>
                  <a:gd name="connsiteX52" fmla="*/ 137371 w 176348"/>
                  <a:gd name="connsiteY52" fmla="*/ 99358 h 176224"/>
                  <a:gd name="connsiteX53" fmla="*/ 140324 w 176348"/>
                  <a:gd name="connsiteY53" fmla="*/ 106597 h 176224"/>
                  <a:gd name="connsiteX54" fmla="*/ 156707 w 176348"/>
                  <a:gd name="connsiteY54" fmla="*/ 117360 h 176224"/>
                  <a:gd name="connsiteX55" fmla="*/ 150516 w 176348"/>
                  <a:gd name="connsiteY55" fmla="*/ 128885 h 176224"/>
                  <a:gd name="connsiteX56" fmla="*/ 132513 w 176348"/>
                  <a:gd name="connsiteY56" fmla="*/ 121265 h 176224"/>
                  <a:gd name="connsiteX57" fmla="*/ 124893 w 176348"/>
                  <a:gd name="connsiteY57" fmla="*/ 122884 h 176224"/>
                  <a:gd name="connsiteX58" fmla="*/ 115178 w 176348"/>
                  <a:gd name="connsiteY58" fmla="*/ 130885 h 176224"/>
                  <a:gd name="connsiteX59" fmla="*/ 112130 w 176348"/>
                  <a:gd name="connsiteY59" fmla="*/ 138029 h 176224"/>
                  <a:gd name="connsiteX60" fmla="*/ 116035 w 176348"/>
                  <a:gd name="connsiteY60" fmla="*/ 157174 h 176224"/>
                  <a:gd name="connsiteX61" fmla="*/ 103557 w 176348"/>
                  <a:gd name="connsiteY61" fmla="*/ 160984 h 176224"/>
                  <a:gd name="connsiteX62" fmla="*/ 96223 w 176348"/>
                  <a:gd name="connsiteY62" fmla="*/ 142792 h 176224"/>
                  <a:gd name="connsiteX63" fmla="*/ 89841 w 176348"/>
                  <a:gd name="connsiteY63" fmla="*/ 138505 h 176224"/>
                  <a:gd name="connsiteX64" fmla="*/ 89651 w 176348"/>
                  <a:gd name="connsiteY64" fmla="*/ 138505 h 176224"/>
                  <a:gd name="connsiteX65" fmla="*/ 77173 w 176348"/>
                  <a:gd name="connsiteY65" fmla="*/ 137267 h 176224"/>
                  <a:gd name="connsiteX66" fmla="*/ 69934 w 176348"/>
                  <a:gd name="connsiteY66" fmla="*/ 140220 h 176224"/>
                  <a:gd name="connsiteX67" fmla="*/ 59171 w 176348"/>
                  <a:gd name="connsiteY67" fmla="*/ 156603 h 176224"/>
                  <a:gd name="connsiteX68" fmla="*/ 47646 w 176348"/>
                  <a:gd name="connsiteY68" fmla="*/ 150411 h 176224"/>
                  <a:gd name="connsiteX69" fmla="*/ 55266 w 176348"/>
                  <a:gd name="connsiteY69" fmla="*/ 132409 h 176224"/>
                  <a:gd name="connsiteX70" fmla="*/ 53646 w 176348"/>
                  <a:gd name="connsiteY70" fmla="*/ 124789 h 176224"/>
                  <a:gd name="connsiteX71" fmla="*/ 45741 w 176348"/>
                  <a:gd name="connsiteY71" fmla="*/ 115074 h 176224"/>
                  <a:gd name="connsiteX72" fmla="*/ 38597 w 176348"/>
                  <a:gd name="connsiteY72" fmla="*/ 112026 h 176224"/>
                  <a:gd name="connsiteX73" fmla="*/ 19452 w 176348"/>
                  <a:gd name="connsiteY73" fmla="*/ 115931 h 176224"/>
                  <a:gd name="connsiteX74" fmla="*/ 15642 w 176348"/>
                  <a:gd name="connsiteY74" fmla="*/ 103453 h 176224"/>
                  <a:gd name="connsiteX75" fmla="*/ 33834 w 176348"/>
                  <a:gd name="connsiteY75" fmla="*/ 96119 h 176224"/>
                  <a:gd name="connsiteX76" fmla="*/ 38121 w 176348"/>
                  <a:gd name="connsiteY76" fmla="*/ 89547 h 176224"/>
                  <a:gd name="connsiteX77" fmla="*/ 39359 w 176348"/>
                  <a:gd name="connsiteY77" fmla="*/ 77069 h 176224"/>
                  <a:gd name="connsiteX78" fmla="*/ 36406 w 176348"/>
                  <a:gd name="connsiteY78" fmla="*/ 69830 h 176224"/>
                  <a:gd name="connsiteX79" fmla="*/ 20023 w 176348"/>
                  <a:gd name="connsiteY79" fmla="*/ 59067 h 176224"/>
                  <a:gd name="connsiteX80" fmla="*/ 26214 w 176348"/>
                  <a:gd name="connsiteY80" fmla="*/ 47542 h 176224"/>
                  <a:gd name="connsiteX81" fmla="*/ 44217 w 176348"/>
                  <a:gd name="connsiteY81" fmla="*/ 55161 h 176224"/>
                  <a:gd name="connsiteX82" fmla="*/ 51837 w 176348"/>
                  <a:gd name="connsiteY82" fmla="*/ 53542 h 176224"/>
                  <a:gd name="connsiteX83" fmla="*/ 61552 w 176348"/>
                  <a:gd name="connsiteY83" fmla="*/ 45541 h 176224"/>
                  <a:gd name="connsiteX84" fmla="*/ 64600 w 176348"/>
                  <a:gd name="connsiteY84" fmla="*/ 38398 h 176224"/>
                  <a:gd name="connsiteX85" fmla="*/ 60695 w 176348"/>
                  <a:gd name="connsiteY85" fmla="*/ 19252 h 176224"/>
                  <a:gd name="connsiteX86" fmla="*/ 73173 w 176348"/>
                  <a:gd name="connsiteY86" fmla="*/ 15442 h 176224"/>
                  <a:gd name="connsiteX87" fmla="*/ 80507 w 176348"/>
                  <a:gd name="connsiteY87" fmla="*/ 33635 h 176224"/>
                  <a:gd name="connsiteX88" fmla="*/ 87079 w 176348"/>
                  <a:gd name="connsiteY88" fmla="*/ 37921 h 176224"/>
                  <a:gd name="connsiteX89" fmla="*/ 99557 w 176348"/>
                  <a:gd name="connsiteY89" fmla="*/ 39160 h 176224"/>
                  <a:gd name="connsiteX90" fmla="*/ 106796 w 176348"/>
                  <a:gd name="connsiteY90" fmla="*/ 36207 h 176224"/>
                  <a:gd name="connsiteX91" fmla="*/ 117559 w 176348"/>
                  <a:gd name="connsiteY91" fmla="*/ 19824 h 176224"/>
                  <a:gd name="connsiteX92" fmla="*/ 129084 w 176348"/>
                  <a:gd name="connsiteY92" fmla="*/ 26015 h 176224"/>
                  <a:gd name="connsiteX93" fmla="*/ 121464 w 176348"/>
                  <a:gd name="connsiteY93" fmla="*/ 44017 h 176224"/>
                  <a:gd name="connsiteX94" fmla="*/ 123084 w 176348"/>
                  <a:gd name="connsiteY94" fmla="*/ 51637 h 176224"/>
                  <a:gd name="connsiteX95" fmla="*/ 131085 w 176348"/>
                  <a:gd name="connsiteY95" fmla="*/ 61353 h 176224"/>
                  <a:gd name="connsiteX96" fmla="*/ 138228 w 176348"/>
                  <a:gd name="connsiteY96" fmla="*/ 64401 h 176224"/>
                  <a:gd name="connsiteX97" fmla="*/ 157374 w 176348"/>
                  <a:gd name="connsiteY97" fmla="*/ 60496 h 176224"/>
                  <a:gd name="connsiteX98" fmla="*/ 161184 w 176348"/>
                  <a:gd name="connsiteY98" fmla="*/ 72973 h 176224"/>
                  <a:gd name="connsiteX99" fmla="*/ 142896 w 176348"/>
                  <a:gd name="connsiteY99" fmla="*/ 80308 h 17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76348" h="176224">
                    <a:moveTo>
                      <a:pt x="168518" y="50494"/>
                    </a:moveTo>
                    <a:cubicBezTo>
                      <a:pt x="167470" y="47065"/>
                      <a:pt x="164041" y="45065"/>
                      <a:pt x="160612" y="45732"/>
                    </a:cubicBezTo>
                    <a:lnTo>
                      <a:pt x="139752" y="50018"/>
                    </a:lnTo>
                    <a:cubicBezTo>
                      <a:pt x="138514" y="48304"/>
                      <a:pt x="137181" y="46684"/>
                      <a:pt x="135752" y="45065"/>
                    </a:cubicBezTo>
                    <a:lnTo>
                      <a:pt x="144039" y="25444"/>
                    </a:lnTo>
                    <a:cubicBezTo>
                      <a:pt x="145467" y="22205"/>
                      <a:pt x="144039" y="18395"/>
                      <a:pt x="140991" y="16681"/>
                    </a:cubicBezTo>
                    <a:lnTo>
                      <a:pt x="118416" y="4584"/>
                    </a:lnTo>
                    <a:cubicBezTo>
                      <a:pt x="115273" y="2965"/>
                      <a:pt x="111368" y="3917"/>
                      <a:pt x="109463" y="6870"/>
                    </a:cubicBezTo>
                    <a:lnTo>
                      <a:pt x="97747" y="24682"/>
                    </a:lnTo>
                    <a:cubicBezTo>
                      <a:pt x="95652" y="24396"/>
                      <a:pt x="93556" y="24205"/>
                      <a:pt x="91365" y="24015"/>
                    </a:cubicBezTo>
                    <a:lnTo>
                      <a:pt x="83364" y="4298"/>
                    </a:lnTo>
                    <a:cubicBezTo>
                      <a:pt x="82031" y="1060"/>
                      <a:pt x="78411" y="-750"/>
                      <a:pt x="74982" y="298"/>
                    </a:cubicBezTo>
                    <a:lnTo>
                      <a:pt x="50503" y="7727"/>
                    </a:lnTo>
                    <a:cubicBezTo>
                      <a:pt x="47074" y="8775"/>
                      <a:pt x="45074" y="12204"/>
                      <a:pt x="45741" y="15633"/>
                    </a:cubicBezTo>
                    <a:lnTo>
                      <a:pt x="50027" y="36493"/>
                    </a:lnTo>
                    <a:cubicBezTo>
                      <a:pt x="48312" y="37731"/>
                      <a:pt x="46693" y="39064"/>
                      <a:pt x="45074" y="40493"/>
                    </a:cubicBezTo>
                    <a:lnTo>
                      <a:pt x="25452" y="32206"/>
                    </a:lnTo>
                    <a:cubicBezTo>
                      <a:pt x="22214" y="30777"/>
                      <a:pt x="18404" y="32206"/>
                      <a:pt x="16689" y="35254"/>
                    </a:cubicBezTo>
                    <a:lnTo>
                      <a:pt x="4593" y="57829"/>
                    </a:lnTo>
                    <a:cubicBezTo>
                      <a:pt x="2878" y="60972"/>
                      <a:pt x="3926" y="64877"/>
                      <a:pt x="6879" y="66782"/>
                    </a:cubicBezTo>
                    <a:lnTo>
                      <a:pt x="24690" y="78498"/>
                    </a:lnTo>
                    <a:cubicBezTo>
                      <a:pt x="24405" y="80593"/>
                      <a:pt x="24119" y="82689"/>
                      <a:pt x="24024" y="84880"/>
                    </a:cubicBezTo>
                    <a:lnTo>
                      <a:pt x="4307" y="92881"/>
                    </a:lnTo>
                    <a:cubicBezTo>
                      <a:pt x="973" y="94214"/>
                      <a:pt x="-741" y="97834"/>
                      <a:pt x="306" y="101263"/>
                    </a:cubicBezTo>
                    <a:lnTo>
                      <a:pt x="7736" y="125742"/>
                    </a:lnTo>
                    <a:cubicBezTo>
                      <a:pt x="8784" y="129171"/>
                      <a:pt x="12213" y="131171"/>
                      <a:pt x="15642" y="130504"/>
                    </a:cubicBezTo>
                    <a:lnTo>
                      <a:pt x="36501" y="126218"/>
                    </a:lnTo>
                    <a:cubicBezTo>
                      <a:pt x="37740" y="127933"/>
                      <a:pt x="39073" y="129552"/>
                      <a:pt x="40502" y="131171"/>
                    </a:cubicBezTo>
                    <a:lnTo>
                      <a:pt x="32215" y="150793"/>
                    </a:lnTo>
                    <a:cubicBezTo>
                      <a:pt x="30786" y="154031"/>
                      <a:pt x="32215" y="157841"/>
                      <a:pt x="35263" y="159556"/>
                    </a:cubicBezTo>
                    <a:lnTo>
                      <a:pt x="57837" y="171652"/>
                    </a:lnTo>
                    <a:cubicBezTo>
                      <a:pt x="60981" y="173367"/>
                      <a:pt x="64886" y="172319"/>
                      <a:pt x="66791" y="169366"/>
                    </a:cubicBezTo>
                    <a:lnTo>
                      <a:pt x="78507" y="151555"/>
                    </a:lnTo>
                    <a:cubicBezTo>
                      <a:pt x="80602" y="151840"/>
                      <a:pt x="82698" y="152126"/>
                      <a:pt x="84888" y="152221"/>
                    </a:cubicBezTo>
                    <a:lnTo>
                      <a:pt x="92889" y="171938"/>
                    </a:lnTo>
                    <a:cubicBezTo>
                      <a:pt x="93937" y="174605"/>
                      <a:pt x="96509" y="176224"/>
                      <a:pt x="99271" y="176224"/>
                    </a:cubicBezTo>
                    <a:cubicBezTo>
                      <a:pt x="99938" y="176224"/>
                      <a:pt x="100605" y="176129"/>
                      <a:pt x="101271" y="175939"/>
                    </a:cubicBezTo>
                    <a:lnTo>
                      <a:pt x="125751" y="168509"/>
                    </a:lnTo>
                    <a:cubicBezTo>
                      <a:pt x="129180" y="167461"/>
                      <a:pt x="131180" y="164032"/>
                      <a:pt x="130513" y="160603"/>
                    </a:cubicBezTo>
                    <a:lnTo>
                      <a:pt x="126227" y="139744"/>
                    </a:lnTo>
                    <a:cubicBezTo>
                      <a:pt x="127941" y="138505"/>
                      <a:pt x="129561" y="137077"/>
                      <a:pt x="131180" y="135648"/>
                    </a:cubicBezTo>
                    <a:lnTo>
                      <a:pt x="150801" y="143935"/>
                    </a:lnTo>
                    <a:cubicBezTo>
                      <a:pt x="154040" y="145363"/>
                      <a:pt x="157850" y="144030"/>
                      <a:pt x="159564" y="140886"/>
                    </a:cubicBezTo>
                    <a:lnTo>
                      <a:pt x="171661" y="118312"/>
                    </a:lnTo>
                    <a:cubicBezTo>
                      <a:pt x="173376" y="115169"/>
                      <a:pt x="172328" y="111264"/>
                      <a:pt x="169375" y="109359"/>
                    </a:cubicBezTo>
                    <a:lnTo>
                      <a:pt x="151659" y="97643"/>
                    </a:lnTo>
                    <a:cubicBezTo>
                      <a:pt x="151944" y="95548"/>
                      <a:pt x="152230" y="93452"/>
                      <a:pt x="152325" y="91261"/>
                    </a:cubicBezTo>
                    <a:lnTo>
                      <a:pt x="172042" y="83260"/>
                    </a:lnTo>
                    <a:cubicBezTo>
                      <a:pt x="175376" y="81927"/>
                      <a:pt x="177090" y="78307"/>
                      <a:pt x="176043" y="74878"/>
                    </a:cubicBezTo>
                    <a:lnTo>
                      <a:pt x="168518" y="50494"/>
                    </a:lnTo>
                    <a:close/>
                    <a:moveTo>
                      <a:pt x="142896" y="80308"/>
                    </a:moveTo>
                    <a:cubicBezTo>
                      <a:pt x="140229" y="81355"/>
                      <a:pt x="138514" y="84023"/>
                      <a:pt x="138609" y="86880"/>
                    </a:cubicBezTo>
                    <a:cubicBezTo>
                      <a:pt x="138705" y="91071"/>
                      <a:pt x="138324" y="95262"/>
                      <a:pt x="137371" y="99358"/>
                    </a:cubicBezTo>
                    <a:cubicBezTo>
                      <a:pt x="136704" y="102120"/>
                      <a:pt x="137847" y="105073"/>
                      <a:pt x="140324" y="106597"/>
                    </a:cubicBezTo>
                    <a:lnTo>
                      <a:pt x="156707" y="117360"/>
                    </a:lnTo>
                    <a:lnTo>
                      <a:pt x="150516" y="128885"/>
                    </a:lnTo>
                    <a:lnTo>
                      <a:pt x="132513" y="121265"/>
                    </a:lnTo>
                    <a:cubicBezTo>
                      <a:pt x="129942" y="120122"/>
                      <a:pt x="126798" y="120789"/>
                      <a:pt x="124893" y="122884"/>
                    </a:cubicBezTo>
                    <a:cubicBezTo>
                      <a:pt x="122036" y="125932"/>
                      <a:pt x="118797" y="128599"/>
                      <a:pt x="115178" y="130885"/>
                    </a:cubicBezTo>
                    <a:cubicBezTo>
                      <a:pt x="112797" y="132409"/>
                      <a:pt x="111558" y="135267"/>
                      <a:pt x="112130" y="138029"/>
                    </a:cubicBezTo>
                    <a:lnTo>
                      <a:pt x="116035" y="157174"/>
                    </a:lnTo>
                    <a:lnTo>
                      <a:pt x="103557" y="160984"/>
                    </a:lnTo>
                    <a:lnTo>
                      <a:pt x="96223" y="142792"/>
                    </a:lnTo>
                    <a:cubicBezTo>
                      <a:pt x="95175" y="140220"/>
                      <a:pt x="92699" y="138505"/>
                      <a:pt x="89841" y="138505"/>
                    </a:cubicBezTo>
                    <a:cubicBezTo>
                      <a:pt x="89746" y="138505"/>
                      <a:pt x="89746" y="138505"/>
                      <a:pt x="89651" y="138505"/>
                    </a:cubicBezTo>
                    <a:cubicBezTo>
                      <a:pt x="85460" y="138601"/>
                      <a:pt x="81269" y="138219"/>
                      <a:pt x="77173" y="137267"/>
                    </a:cubicBezTo>
                    <a:cubicBezTo>
                      <a:pt x="74316" y="136600"/>
                      <a:pt x="71458" y="137743"/>
                      <a:pt x="69934" y="140220"/>
                    </a:cubicBezTo>
                    <a:lnTo>
                      <a:pt x="59171" y="156603"/>
                    </a:lnTo>
                    <a:lnTo>
                      <a:pt x="47646" y="150411"/>
                    </a:lnTo>
                    <a:lnTo>
                      <a:pt x="55266" y="132409"/>
                    </a:lnTo>
                    <a:cubicBezTo>
                      <a:pt x="56409" y="129742"/>
                      <a:pt x="55742" y="126694"/>
                      <a:pt x="53646" y="124789"/>
                    </a:cubicBezTo>
                    <a:cubicBezTo>
                      <a:pt x="50598" y="121932"/>
                      <a:pt x="47931" y="118598"/>
                      <a:pt x="45741" y="115074"/>
                    </a:cubicBezTo>
                    <a:cubicBezTo>
                      <a:pt x="44217" y="112693"/>
                      <a:pt x="41359" y="111454"/>
                      <a:pt x="38597" y="112026"/>
                    </a:cubicBezTo>
                    <a:lnTo>
                      <a:pt x="19452" y="115931"/>
                    </a:lnTo>
                    <a:lnTo>
                      <a:pt x="15642" y="103453"/>
                    </a:lnTo>
                    <a:lnTo>
                      <a:pt x="33834" y="96119"/>
                    </a:lnTo>
                    <a:cubicBezTo>
                      <a:pt x="36501" y="95071"/>
                      <a:pt x="38216" y="92404"/>
                      <a:pt x="38121" y="89547"/>
                    </a:cubicBezTo>
                    <a:cubicBezTo>
                      <a:pt x="38025" y="85356"/>
                      <a:pt x="38406" y="81165"/>
                      <a:pt x="39359" y="77069"/>
                    </a:cubicBezTo>
                    <a:cubicBezTo>
                      <a:pt x="40026" y="74307"/>
                      <a:pt x="38787" y="71354"/>
                      <a:pt x="36406" y="69830"/>
                    </a:cubicBezTo>
                    <a:lnTo>
                      <a:pt x="20023" y="59067"/>
                    </a:lnTo>
                    <a:lnTo>
                      <a:pt x="26214" y="47542"/>
                    </a:lnTo>
                    <a:lnTo>
                      <a:pt x="44217" y="55161"/>
                    </a:lnTo>
                    <a:cubicBezTo>
                      <a:pt x="46788" y="56305"/>
                      <a:pt x="49932" y="55638"/>
                      <a:pt x="51837" y="53542"/>
                    </a:cubicBezTo>
                    <a:cubicBezTo>
                      <a:pt x="54694" y="50494"/>
                      <a:pt x="58028" y="47827"/>
                      <a:pt x="61552" y="45541"/>
                    </a:cubicBezTo>
                    <a:cubicBezTo>
                      <a:pt x="63933" y="44017"/>
                      <a:pt x="65172" y="41160"/>
                      <a:pt x="64600" y="38398"/>
                    </a:cubicBezTo>
                    <a:lnTo>
                      <a:pt x="60695" y="19252"/>
                    </a:lnTo>
                    <a:lnTo>
                      <a:pt x="73173" y="15442"/>
                    </a:lnTo>
                    <a:lnTo>
                      <a:pt x="80507" y="33635"/>
                    </a:lnTo>
                    <a:cubicBezTo>
                      <a:pt x="81555" y="36302"/>
                      <a:pt x="83841" y="37826"/>
                      <a:pt x="87079" y="37921"/>
                    </a:cubicBezTo>
                    <a:cubicBezTo>
                      <a:pt x="91270" y="37826"/>
                      <a:pt x="95461" y="38207"/>
                      <a:pt x="99557" y="39160"/>
                    </a:cubicBezTo>
                    <a:cubicBezTo>
                      <a:pt x="102414" y="39826"/>
                      <a:pt x="105272" y="38683"/>
                      <a:pt x="106796" y="36207"/>
                    </a:cubicBezTo>
                    <a:lnTo>
                      <a:pt x="117559" y="19824"/>
                    </a:lnTo>
                    <a:lnTo>
                      <a:pt x="129084" y="26015"/>
                    </a:lnTo>
                    <a:lnTo>
                      <a:pt x="121464" y="44017"/>
                    </a:lnTo>
                    <a:cubicBezTo>
                      <a:pt x="120321" y="46684"/>
                      <a:pt x="120988" y="49732"/>
                      <a:pt x="123084" y="51637"/>
                    </a:cubicBezTo>
                    <a:cubicBezTo>
                      <a:pt x="126132" y="54495"/>
                      <a:pt x="128799" y="57829"/>
                      <a:pt x="131085" y="61353"/>
                    </a:cubicBezTo>
                    <a:cubicBezTo>
                      <a:pt x="132609" y="63734"/>
                      <a:pt x="135466" y="64973"/>
                      <a:pt x="138228" y="64401"/>
                    </a:cubicBezTo>
                    <a:lnTo>
                      <a:pt x="157374" y="60496"/>
                    </a:lnTo>
                    <a:lnTo>
                      <a:pt x="161184" y="72973"/>
                    </a:lnTo>
                    <a:lnTo>
                      <a:pt x="142896" y="803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0E3F944C-1B20-4336-B8D9-7CD28BE42247}"/>
                  </a:ext>
                </a:extLst>
              </p:cNvPr>
              <p:cNvSpPr/>
              <p:nvPr/>
            </p:nvSpPr>
            <p:spPr>
              <a:xfrm>
                <a:off x="6527007" y="4362294"/>
                <a:ext cx="92324" cy="92357"/>
              </a:xfrm>
              <a:custGeom>
                <a:avLst/>
                <a:gdLst>
                  <a:gd name="connsiteX0" fmla="*/ 46163 w 92324"/>
                  <a:gd name="connsiteY0" fmla="*/ 92358 h 92357"/>
                  <a:gd name="connsiteX1" fmla="*/ 59498 w 92324"/>
                  <a:gd name="connsiteY1" fmla="*/ 90358 h 92357"/>
                  <a:gd name="connsiteX2" fmla="*/ 86835 w 92324"/>
                  <a:gd name="connsiteY2" fmla="*/ 67974 h 92357"/>
                  <a:gd name="connsiteX3" fmla="*/ 90359 w 92324"/>
                  <a:gd name="connsiteY3" fmla="*/ 32827 h 92357"/>
                  <a:gd name="connsiteX4" fmla="*/ 67975 w 92324"/>
                  <a:gd name="connsiteY4" fmla="*/ 5490 h 92357"/>
                  <a:gd name="connsiteX5" fmla="*/ 32828 w 92324"/>
                  <a:gd name="connsiteY5" fmla="*/ 1966 h 92357"/>
                  <a:gd name="connsiteX6" fmla="*/ 1967 w 92324"/>
                  <a:gd name="connsiteY6" fmla="*/ 59497 h 92357"/>
                  <a:gd name="connsiteX7" fmla="*/ 46163 w 92324"/>
                  <a:gd name="connsiteY7" fmla="*/ 92358 h 92357"/>
                  <a:gd name="connsiteX8" fmla="*/ 36733 w 92324"/>
                  <a:gd name="connsiteY8" fmla="*/ 15110 h 92357"/>
                  <a:gd name="connsiteX9" fmla="*/ 46163 w 92324"/>
                  <a:gd name="connsiteY9" fmla="*/ 13682 h 92357"/>
                  <a:gd name="connsiteX10" fmla="*/ 61403 w 92324"/>
                  <a:gd name="connsiteY10" fmla="*/ 17587 h 92357"/>
                  <a:gd name="connsiteX11" fmla="*/ 77119 w 92324"/>
                  <a:gd name="connsiteY11" fmla="*/ 36827 h 92357"/>
                  <a:gd name="connsiteX12" fmla="*/ 74643 w 92324"/>
                  <a:gd name="connsiteY12" fmla="*/ 61592 h 92357"/>
                  <a:gd name="connsiteX13" fmla="*/ 55402 w 92324"/>
                  <a:gd name="connsiteY13" fmla="*/ 77308 h 92357"/>
                  <a:gd name="connsiteX14" fmla="*/ 14921 w 92324"/>
                  <a:gd name="connsiteY14" fmla="*/ 55591 h 92357"/>
                  <a:gd name="connsiteX15" fmla="*/ 36733 w 92324"/>
                  <a:gd name="connsiteY15" fmla="*/ 15110 h 9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2324" h="92357">
                    <a:moveTo>
                      <a:pt x="46163" y="92358"/>
                    </a:moveTo>
                    <a:cubicBezTo>
                      <a:pt x="50544" y="92358"/>
                      <a:pt x="55117" y="91691"/>
                      <a:pt x="59498" y="90358"/>
                    </a:cubicBezTo>
                    <a:cubicBezTo>
                      <a:pt x="71309" y="86738"/>
                      <a:pt x="81024" y="78832"/>
                      <a:pt x="86835" y="67974"/>
                    </a:cubicBezTo>
                    <a:cubicBezTo>
                      <a:pt x="92645" y="57116"/>
                      <a:pt x="93883" y="44638"/>
                      <a:pt x="90359" y="32827"/>
                    </a:cubicBezTo>
                    <a:cubicBezTo>
                      <a:pt x="86740" y="21016"/>
                      <a:pt x="78834" y="11300"/>
                      <a:pt x="67975" y="5490"/>
                    </a:cubicBezTo>
                    <a:cubicBezTo>
                      <a:pt x="57117" y="-320"/>
                      <a:pt x="44544" y="-1559"/>
                      <a:pt x="32828" y="1966"/>
                    </a:cubicBezTo>
                    <a:cubicBezTo>
                      <a:pt x="8444" y="9300"/>
                      <a:pt x="-5367" y="35208"/>
                      <a:pt x="1967" y="59497"/>
                    </a:cubicBezTo>
                    <a:cubicBezTo>
                      <a:pt x="7968" y="79499"/>
                      <a:pt x="26351" y="92358"/>
                      <a:pt x="46163" y="92358"/>
                    </a:cubicBezTo>
                    <a:close/>
                    <a:moveTo>
                      <a:pt x="36733" y="15110"/>
                    </a:moveTo>
                    <a:cubicBezTo>
                      <a:pt x="39876" y="14158"/>
                      <a:pt x="43020" y="13682"/>
                      <a:pt x="46163" y="13682"/>
                    </a:cubicBezTo>
                    <a:cubicBezTo>
                      <a:pt x="51402" y="13682"/>
                      <a:pt x="56640" y="15015"/>
                      <a:pt x="61403" y="17587"/>
                    </a:cubicBezTo>
                    <a:cubicBezTo>
                      <a:pt x="69023" y="21682"/>
                      <a:pt x="74643" y="28541"/>
                      <a:pt x="77119" y="36827"/>
                    </a:cubicBezTo>
                    <a:cubicBezTo>
                      <a:pt x="79596" y="45114"/>
                      <a:pt x="78738" y="53877"/>
                      <a:pt x="74643" y="61592"/>
                    </a:cubicBezTo>
                    <a:cubicBezTo>
                      <a:pt x="70547" y="69212"/>
                      <a:pt x="63689" y="74832"/>
                      <a:pt x="55402" y="77308"/>
                    </a:cubicBezTo>
                    <a:cubicBezTo>
                      <a:pt x="38257" y="82452"/>
                      <a:pt x="20065" y="72736"/>
                      <a:pt x="14921" y="55591"/>
                    </a:cubicBezTo>
                    <a:cubicBezTo>
                      <a:pt x="9873" y="38446"/>
                      <a:pt x="19588" y="20349"/>
                      <a:pt x="36733" y="151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5" name="Forma Livre: Forma 124">
                <a:extLst>
                  <a:ext uri="{FF2B5EF4-FFF2-40B4-BE49-F238E27FC236}">
                    <a16:creationId xmlns:a16="http://schemas.microsoft.com/office/drawing/2014/main" id="{A4014FE0-37E5-4AEC-98FF-EA8C95313BB9}"/>
                  </a:ext>
                </a:extLst>
              </p:cNvPr>
              <p:cNvSpPr/>
              <p:nvPr/>
            </p:nvSpPr>
            <p:spPr>
              <a:xfrm>
                <a:off x="6680427" y="4231340"/>
                <a:ext cx="58662" cy="58624"/>
              </a:xfrm>
              <a:custGeom>
                <a:avLst/>
                <a:gdLst>
                  <a:gd name="connsiteX0" fmla="*/ 43428 w 58662"/>
                  <a:gd name="connsiteY0" fmla="*/ 3094 h 58624"/>
                  <a:gd name="connsiteX1" fmla="*/ 20949 w 58662"/>
                  <a:gd name="connsiteY1" fmla="*/ 1475 h 58624"/>
                  <a:gd name="connsiteX2" fmla="*/ 1518 w 58662"/>
                  <a:gd name="connsiteY2" fmla="*/ 37670 h 58624"/>
                  <a:gd name="connsiteX3" fmla="*/ 15234 w 58662"/>
                  <a:gd name="connsiteY3" fmla="*/ 55481 h 58624"/>
                  <a:gd name="connsiteX4" fmla="*/ 27902 w 58662"/>
                  <a:gd name="connsiteY4" fmla="*/ 58625 h 58624"/>
                  <a:gd name="connsiteX5" fmla="*/ 37713 w 58662"/>
                  <a:gd name="connsiteY5" fmla="*/ 57101 h 58624"/>
                  <a:gd name="connsiteX6" fmla="*/ 57144 w 58662"/>
                  <a:gd name="connsiteY6" fmla="*/ 20906 h 58624"/>
                  <a:gd name="connsiteX7" fmla="*/ 43428 w 58662"/>
                  <a:gd name="connsiteY7" fmla="*/ 3094 h 58624"/>
                  <a:gd name="connsiteX8" fmla="*/ 33808 w 58662"/>
                  <a:gd name="connsiteY8" fmla="*/ 44051 h 58624"/>
                  <a:gd name="connsiteX9" fmla="*/ 21806 w 58662"/>
                  <a:gd name="connsiteY9" fmla="*/ 43480 h 58624"/>
                  <a:gd name="connsiteX10" fmla="*/ 14663 w 58662"/>
                  <a:gd name="connsiteY10" fmla="*/ 33764 h 58624"/>
                  <a:gd name="connsiteX11" fmla="*/ 24950 w 58662"/>
                  <a:gd name="connsiteY11" fmla="*/ 14619 h 58624"/>
                  <a:gd name="connsiteX12" fmla="*/ 36951 w 58662"/>
                  <a:gd name="connsiteY12" fmla="*/ 15191 h 58624"/>
                  <a:gd name="connsiteX13" fmla="*/ 44095 w 58662"/>
                  <a:gd name="connsiteY13" fmla="*/ 24906 h 58624"/>
                  <a:gd name="connsiteX14" fmla="*/ 33808 w 58662"/>
                  <a:gd name="connsiteY14" fmla="*/ 44051 h 58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662" h="58624">
                    <a:moveTo>
                      <a:pt x="43428" y="3094"/>
                    </a:moveTo>
                    <a:cubicBezTo>
                      <a:pt x="36856" y="-430"/>
                      <a:pt x="29141" y="-906"/>
                      <a:pt x="20949" y="1475"/>
                    </a:cubicBezTo>
                    <a:cubicBezTo>
                      <a:pt x="4280" y="6523"/>
                      <a:pt x="-3530" y="21096"/>
                      <a:pt x="1518" y="37670"/>
                    </a:cubicBezTo>
                    <a:cubicBezTo>
                      <a:pt x="3995" y="45861"/>
                      <a:pt x="8757" y="51957"/>
                      <a:pt x="15234" y="55481"/>
                    </a:cubicBezTo>
                    <a:cubicBezTo>
                      <a:pt x="19044" y="57577"/>
                      <a:pt x="23330" y="58625"/>
                      <a:pt x="27902" y="58625"/>
                    </a:cubicBezTo>
                    <a:cubicBezTo>
                      <a:pt x="31046" y="58625"/>
                      <a:pt x="34379" y="58148"/>
                      <a:pt x="37713" y="57101"/>
                    </a:cubicBezTo>
                    <a:cubicBezTo>
                      <a:pt x="54382" y="52053"/>
                      <a:pt x="62192" y="37479"/>
                      <a:pt x="57144" y="20906"/>
                    </a:cubicBezTo>
                    <a:cubicBezTo>
                      <a:pt x="54668" y="12809"/>
                      <a:pt x="49905" y="6618"/>
                      <a:pt x="43428" y="3094"/>
                    </a:cubicBezTo>
                    <a:close/>
                    <a:moveTo>
                      <a:pt x="33808" y="44051"/>
                    </a:moveTo>
                    <a:cubicBezTo>
                      <a:pt x="29236" y="45480"/>
                      <a:pt x="25045" y="45290"/>
                      <a:pt x="21806" y="43480"/>
                    </a:cubicBezTo>
                    <a:cubicBezTo>
                      <a:pt x="18568" y="41765"/>
                      <a:pt x="16091" y="38337"/>
                      <a:pt x="14663" y="33764"/>
                    </a:cubicBezTo>
                    <a:cubicBezTo>
                      <a:pt x="11805" y="24239"/>
                      <a:pt x="15425" y="17477"/>
                      <a:pt x="24950" y="14619"/>
                    </a:cubicBezTo>
                    <a:cubicBezTo>
                      <a:pt x="29617" y="13190"/>
                      <a:pt x="33713" y="13381"/>
                      <a:pt x="36951" y="15191"/>
                    </a:cubicBezTo>
                    <a:cubicBezTo>
                      <a:pt x="40190" y="16905"/>
                      <a:pt x="42666" y="20334"/>
                      <a:pt x="44095" y="24906"/>
                    </a:cubicBezTo>
                    <a:cubicBezTo>
                      <a:pt x="46857" y="34431"/>
                      <a:pt x="43238" y="41194"/>
                      <a:pt x="33808" y="44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22" name="Forma Livre: Forma 121">
              <a:extLst>
                <a:ext uri="{FF2B5EF4-FFF2-40B4-BE49-F238E27FC236}">
                  <a16:creationId xmlns:a16="http://schemas.microsoft.com/office/drawing/2014/main" id="{44C9E661-C5CE-4121-B851-06DECFCEB9B3}"/>
                </a:ext>
              </a:extLst>
            </p:cNvPr>
            <p:cNvSpPr/>
            <p:nvPr/>
          </p:nvSpPr>
          <p:spPr>
            <a:xfrm>
              <a:off x="6460564" y="4295572"/>
              <a:ext cx="225307" cy="225468"/>
            </a:xfrm>
            <a:custGeom>
              <a:avLst/>
              <a:gdLst>
                <a:gd name="connsiteX0" fmla="*/ 17737 w 225307"/>
                <a:gd name="connsiteY0" fmla="*/ 166128 h 225468"/>
                <a:gd name="connsiteX1" fmla="*/ 46217 w 225307"/>
                <a:gd name="connsiteY1" fmla="*/ 160222 h 225468"/>
                <a:gd name="connsiteX2" fmla="*/ 53075 w 225307"/>
                <a:gd name="connsiteY2" fmla="*/ 168509 h 225468"/>
                <a:gd name="connsiteX3" fmla="*/ 41740 w 225307"/>
                <a:gd name="connsiteY3" fmla="*/ 195274 h 225468"/>
                <a:gd name="connsiteX4" fmla="*/ 44788 w 225307"/>
                <a:gd name="connsiteY4" fmla="*/ 204037 h 225468"/>
                <a:gd name="connsiteX5" fmla="*/ 74220 w 225307"/>
                <a:gd name="connsiteY5" fmla="*/ 219753 h 225468"/>
                <a:gd name="connsiteX6" fmla="*/ 83174 w 225307"/>
                <a:gd name="connsiteY6" fmla="*/ 217468 h 225468"/>
                <a:gd name="connsiteX7" fmla="*/ 99176 w 225307"/>
                <a:gd name="connsiteY7" fmla="*/ 193179 h 225468"/>
                <a:gd name="connsiteX8" fmla="*/ 109844 w 225307"/>
                <a:gd name="connsiteY8" fmla="*/ 194227 h 225468"/>
                <a:gd name="connsiteX9" fmla="*/ 120798 w 225307"/>
                <a:gd name="connsiteY9" fmla="*/ 221182 h 225468"/>
                <a:gd name="connsiteX10" fmla="*/ 127179 w 225307"/>
                <a:gd name="connsiteY10" fmla="*/ 225469 h 225468"/>
                <a:gd name="connsiteX11" fmla="*/ 129180 w 225307"/>
                <a:gd name="connsiteY11" fmla="*/ 225183 h 225468"/>
                <a:gd name="connsiteX12" fmla="*/ 161088 w 225307"/>
                <a:gd name="connsiteY12" fmla="*/ 215562 h 225468"/>
                <a:gd name="connsiteX13" fmla="*/ 165851 w 225307"/>
                <a:gd name="connsiteY13" fmla="*/ 207657 h 225468"/>
                <a:gd name="connsiteX14" fmla="*/ 160041 w 225307"/>
                <a:gd name="connsiteY14" fmla="*/ 179177 h 225468"/>
                <a:gd name="connsiteX15" fmla="*/ 168327 w 225307"/>
                <a:gd name="connsiteY15" fmla="*/ 172319 h 225468"/>
                <a:gd name="connsiteX16" fmla="*/ 195093 w 225307"/>
                <a:gd name="connsiteY16" fmla="*/ 183654 h 225468"/>
                <a:gd name="connsiteX17" fmla="*/ 203856 w 225307"/>
                <a:gd name="connsiteY17" fmla="*/ 180606 h 225468"/>
                <a:gd name="connsiteX18" fmla="*/ 219572 w 225307"/>
                <a:gd name="connsiteY18" fmla="*/ 151174 h 225468"/>
                <a:gd name="connsiteX19" fmla="*/ 217286 w 225307"/>
                <a:gd name="connsiteY19" fmla="*/ 142220 h 225468"/>
                <a:gd name="connsiteX20" fmla="*/ 192997 w 225307"/>
                <a:gd name="connsiteY20" fmla="*/ 126218 h 225468"/>
                <a:gd name="connsiteX21" fmla="*/ 194045 w 225307"/>
                <a:gd name="connsiteY21" fmla="*/ 115455 h 225468"/>
                <a:gd name="connsiteX22" fmla="*/ 221001 w 225307"/>
                <a:gd name="connsiteY22" fmla="*/ 104501 h 225468"/>
                <a:gd name="connsiteX23" fmla="*/ 225001 w 225307"/>
                <a:gd name="connsiteY23" fmla="*/ 96119 h 225468"/>
                <a:gd name="connsiteX24" fmla="*/ 215381 w 225307"/>
                <a:gd name="connsiteY24" fmla="*/ 64210 h 225468"/>
                <a:gd name="connsiteX25" fmla="*/ 207475 w 225307"/>
                <a:gd name="connsiteY25" fmla="*/ 59448 h 225468"/>
                <a:gd name="connsiteX26" fmla="*/ 178995 w 225307"/>
                <a:gd name="connsiteY26" fmla="*/ 65258 h 225468"/>
                <a:gd name="connsiteX27" fmla="*/ 172137 w 225307"/>
                <a:gd name="connsiteY27" fmla="*/ 56971 h 225468"/>
                <a:gd name="connsiteX28" fmla="*/ 183472 w 225307"/>
                <a:gd name="connsiteY28" fmla="*/ 30206 h 225468"/>
                <a:gd name="connsiteX29" fmla="*/ 180424 w 225307"/>
                <a:gd name="connsiteY29" fmla="*/ 21443 h 225468"/>
                <a:gd name="connsiteX30" fmla="*/ 150992 w 225307"/>
                <a:gd name="connsiteY30" fmla="*/ 5727 h 225468"/>
                <a:gd name="connsiteX31" fmla="*/ 142038 w 225307"/>
                <a:gd name="connsiteY31" fmla="*/ 8013 h 225468"/>
                <a:gd name="connsiteX32" fmla="*/ 126036 w 225307"/>
                <a:gd name="connsiteY32" fmla="*/ 32302 h 225468"/>
                <a:gd name="connsiteX33" fmla="*/ 115368 w 225307"/>
                <a:gd name="connsiteY33" fmla="*/ 31254 h 225468"/>
                <a:gd name="connsiteX34" fmla="*/ 104415 w 225307"/>
                <a:gd name="connsiteY34" fmla="*/ 4298 h 225468"/>
                <a:gd name="connsiteX35" fmla="*/ 96033 w 225307"/>
                <a:gd name="connsiteY35" fmla="*/ 298 h 225468"/>
                <a:gd name="connsiteX36" fmla="*/ 64124 w 225307"/>
                <a:gd name="connsiteY36" fmla="*/ 9918 h 225468"/>
                <a:gd name="connsiteX37" fmla="*/ 59361 w 225307"/>
                <a:gd name="connsiteY37" fmla="*/ 17824 h 225468"/>
                <a:gd name="connsiteX38" fmla="*/ 65267 w 225307"/>
                <a:gd name="connsiteY38" fmla="*/ 46303 h 225468"/>
                <a:gd name="connsiteX39" fmla="*/ 56980 w 225307"/>
                <a:gd name="connsiteY39" fmla="*/ 53161 h 225468"/>
                <a:gd name="connsiteX40" fmla="*/ 30215 w 225307"/>
                <a:gd name="connsiteY40" fmla="*/ 41827 h 225468"/>
                <a:gd name="connsiteX41" fmla="*/ 21452 w 225307"/>
                <a:gd name="connsiteY41" fmla="*/ 44875 h 225468"/>
                <a:gd name="connsiteX42" fmla="*/ 5736 w 225307"/>
                <a:gd name="connsiteY42" fmla="*/ 74307 h 225468"/>
                <a:gd name="connsiteX43" fmla="*/ 8022 w 225307"/>
                <a:gd name="connsiteY43" fmla="*/ 83260 h 225468"/>
                <a:gd name="connsiteX44" fmla="*/ 32310 w 225307"/>
                <a:gd name="connsiteY44" fmla="*/ 99262 h 225468"/>
                <a:gd name="connsiteX45" fmla="*/ 31263 w 225307"/>
                <a:gd name="connsiteY45" fmla="*/ 109930 h 225468"/>
                <a:gd name="connsiteX46" fmla="*/ 4307 w 225307"/>
                <a:gd name="connsiteY46" fmla="*/ 120884 h 225468"/>
                <a:gd name="connsiteX47" fmla="*/ 306 w 225307"/>
                <a:gd name="connsiteY47" fmla="*/ 129266 h 225468"/>
                <a:gd name="connsiteX48" fmla="*/ 9927 w 225307"/>
                <a:gd name="connsiteY48" fmla="*/ 161175 h 225468"/>
                <a:gd name="connsiteX49" fmla="*/ 17737 w 225307"/>
                <a:gd name="connsiteY49" fmla="*/ 166128 h 225468"/>
                <a:gd name="connsiteX50" fmla="*/ 40597 w 225307"/>
                <a:gd name="connsiteY50" fmla="*/ 121265 h 225468"/>
                <a:gd name="connsiteX51" fmla="*/ 44883 w 225307"/>
                <a:gd name="connsiteY51" fmla="*/ 114693 h 225468"/>
                <a:gd name="connsiteX52" fmla="*/ 46598 w 225307"/>
                <a:gd name="connsiteY52" fmla="*/ 97929 h 225468"/>
                <a:gd name="connsiteX53" fmla="*/ 43645 w 225307"/>
                <a:gd name="connsiteY53" fmla="*/ 90690 h 225468"/>
                <a:gd name="connsiteX54" fmla="*/ 20690 w 225307"/>
                <a:gd name="connsiteY54" fmla="*/ 75640 h 225468"/>
                <a:gd name="connsiteX55" fmla="*/ 30501 w 225307"/>
                <a:gd name="connsiteY55" fmla="*/ 57257 h 225468"/>
                <a:gd name="connsiteX56" fmla="*/ 55742 w 225307"/>
                <a:gd name="connsiteY56" fmla="*/ 67925 h 225468"/>
                <a:gd name="connsiteX57" fmla="*/ 63362 w 225307"/>
                <a:gd name="connsiteY57" fmla="*/ 66306 h 225468"/>
                <a:gd name="connsiteX58" fmla="*/ 76411 w 225307"/>
                <a:gd name="connsiteY58" fmla="*/ 55543 h 225468"/>
                <a:gd name="connsiteX59" fmla="*/ 79459 w 225307"/>
                <a:gd name="connsiteY59" fmla="*/ 48399 h 225468"/>
                <a:gd name="connsiteX60" fmla="*/ 73935 w 225307"/>
                <a:gd name="connsiteY60" fmla="*/ 21538 h 225468"/>
                <a:gd name="connsiteX61" fmla="*/ 93842 w 225307"/>
                <a:gd name="connsiteY61" fmla="*/ 15537 h 225468"/>
                <a:gd name="connsiteX62" fmla="*/ 104129 w 225307"/>
                <a:gd name="connsiteY62" fmla="*/ 40969 h 225468"/>
                <a:gd name="connsiteX63" fmla="*/ 110701 w 225307"/>
                <a:gd name="connsiteY63" fmla="*/ 45256 h 225468"/>
                <a:gd name="connsiteX64" fmla="*/ 127560 w 225307"/>
                <a:gd name="connsiteY64" fmla="*/ 46970 h 225468"/>
                <a:gd name="connsiteX65" fmla="*/ 134799 w 225307"/>
                <a:gd name="connsiteY65" fmla="*/ 44017 h 225468"/>
                <a:gd name="connsiteX66" fmla="*/ 149849 w 225307"/>
                <a:gd name="connsiteY66" fmla="*/ 21062 h 225468"/>
                <a:gd name="connsiteX67" fmla="*/ 168232 w 225307"/>
                <a:gd name="connsiteY67" fmla="*/ 30873 h 225468"/>
                <a:gd name="connsiteX68" fmla="*/ 157564 w 225307"/>
                <a:gd name="connsiteY68" fmla="*/ 56114 h 225468"/>
                <a:gd name="connsiteX69" fmla="*/ 159183 w 225307"/>
                <a:gd name="connsiteY69" fmla="*/ 63734 h 225468"/>
                <a:gd name="connsiteX70" fmla="*/ 169947 w 225307"/>
                <a:gd name="connsiteY70" fmla="*/ 76783 h 225468"/>
                <a:gd name="connsiteX71" fmla="*/ 177090 w 225307"/>
                <a:gd name="connsiteY71" fmla="*/ 79831 h 225468"/>
                <a:gd name="connsiteX72" fmla="*/ 203951 w 225307"/>
                <a:gd name="connsiteY72" fmla="*/ 74307 h 225468"/>
                <a:gd name="connsiteX73" fmla="*/ 209952 w 225307"/>
                <a:gd name="connsiteY73" fmla="*/ 94214 h 225468"/>
                <a:gd name="connsiteX74" fmla="*/ 184520 w 225307"/>
                <a:gd name="connsiteY74" fmla="*/ 104501 h 225468"/>
                <a:gd name="connsiteX75" fmla="*/ 180234 w 225307"/>
                <a:gd name="connsiteY75" fmla="*/ 111073 h 225468"/>
                <a:gd name="connsiteX76" fmla="*/ 178519 w 225307"/>
                <a:gd name="connsiteY76" fmla="*/ 127933 h 225468"/>
                <a:gd name="connsiteX77" fmla="*/ 181472 w 225307"/>
                <a:gd name="connsiteY77" fmla="*/ 135172 h 225468"/>
                <a:gd name="connsiteX78" fmla="*/ 204332 w 225307"/>
                <a:gd name="connsiteY78" fmla="*/ 150221 h 225468"/>
                <a:gd name="connsiteX79" fmla="*/ 194521 w 225307"/>
                <a:gd name="connsiteY79" fmla="*/ 168604 h 225468"/>
                <a:gd name="connsiteX80" fmla="*/ 169280 w 225307"/>
                <a:gd name="connsiteY80" fmla="*/ 157936 h 225468"/>
                <a:gd name="connsiteX81" fmla="*/ 161660 w 225307"/>
                <a:gd name="connsiteY81" fmla="*/ 159556 h 225468"/>
                <a:gd name="connsiteX82" fmla="*/ 148611 w 225307"/>
                <a:gd name="connsiteY82" fmla="*/ 170319 h 225468"/>
                <a:gd name="connsiteX83" fmla="*/ 145563 w 225307"/>
                <a:gd name="connsiteY83" fmla="*/ 177462 h 225468"/>
                <a:gd name="connsiteX84" fmla="*/ 151087 w 225307"/>
                <a:gd name="connsiteY84" fmla="*/ 204323 h 225468"/>
                <a:gd name="connsiteX85" fmla="*/ 131180 w 225307"/>
                <a:gd name="connsiteY85" fmla="*/ 210324 h 225468"/>
                <a:gd name="connsiteX86" fmla="*/ 120893 w 225307"/>
                <a:gd name="connsiteY86" fmla="*/ 184892 h 225468"/>
                <a:gd name="connsiteX87" fmla="*/ 114511 w 225307"/>
                <a:gd name="connsiteY87" fmla="*/ 180606 h 225468"/>
                <a:gd name="connsiteX88" fmla="*/ 114321 w 225307"/>
                <a:gd name="connsiteY88" fmla="*/ 180606 h 225468"/>
                <a:gd name="connsiteX89" fmla="*/ 97461 w 225307"/>
                <a:gd name="connsiteY89" fmla="*/ 178891 h 225468"/>
                <a:gd name="connsiteX90" fmla="*/ 90222 w 225307"/>
                <a:gd name="connsiteY90" fmla="*/ 181844 h 225468"/>
                <a:gd name="connsiteX91" fmla="*/ 75173 w 225307"/>
                <a:gd name="connsiteY91" fmla="*/ 204799 h 225468"/>
                <a:gd name="connsiteX92" fmla="*/ 56790 w 225307"/>
                <a:gd name="connsiteY92" fmla="*/ 194989 h 225468"/>
                <a:gd name="connsiteX93" fmla="*/ 67458 w 225307"/>
                <a:gd name="connsiteY93" fmla="*/ 169747 h 225468"/>
                <a:gd name="connsiteX94" fmla="*/ 65838 w 225307"/>
                <a:gd name="connsiteY94" fmla="*/ 162127 h 225468"/>
                <a:gd name="connsiteX95" fmla="*/ 55170 w 225307"/>
                <a:gd name="connsiteY95" fmla="*/ 149078 h 225468"/>
                <a:gd name="connsiteX96" fmla="*/ 48027 w 225307"/>
                <a:gd name="connsiteY96" fmla="*/ 146030 h 225468"/>
                <a:gd name="connsiteX97" fmla="*/ 21166 w 225307"/>
                <a:gd name="connsiteY97" fmla="*/ 151555 h 225468"/>
                <a:gd name="connsiteX98" fmla="*/ 15165 w 225307"/>
                <a:gd name="connsiteY98" fmla="*/ 131647 h 225468"/>
                <a:gd name="connsiteX99" fmla="*/ 40597 w 225307"/>
                <a:gd name="connsiteY99" fmla="*/ 121265 h 22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225307" h="225468">
                  <a:moveTo>
                    <a:pt x="17737" y="166128"/>
                  </a:moveTo>
                  <a:lnTo>
                    <a:pt x="46217" y="160222"/>
                  </a:lnTo>
                  <a:cubicBezTo>
                    <a:pt x="48312" y="163175"/>
                    <a:pt x="50598" y="165937"/>
                    <a:pt x="53075" y="168509"/>
                  </a:cubicBezTo>
                  <a:lnTo>
                    <a:pt x="41740" y="195274"/>
                  </a:lnTo>
                  <a:cubicBezTo>
                    <a:pt x="40311" y="198513"/>
                    <a:pt x="41740" y="202323"/>
                    <a:pt x="44788" y="204037"/>
                  </a:cubicBezTo>
                  <a:lnTo>
                    <a:pt x="74220" y="219753"/>
                  </a:lnTo>
                  <a:cubicBezTo>
                    <a:pt x="77364" y="221468"/>
                    <a:pt x="81269" y="220420"/>
                    <a:pt x="83174" y="217468"/>
                  </a:cubicBezTo>
                  <a:lnTo>
                    <a:pt x="99176" y="193179"/>
                  </a:lnTo>
                  <a:cubicBezTo>
                    <a:pt x="102700" y="193750"/>
                    <a:pt x="106320" y="194131"/>
                    <a:pt x="109844" y="194227"/>
                  </a:cubicBezTo>
                  <a:lnTo>
                    <a:pt x="120798" y="221182"/>
                  </a:lnTo>
                  <a:cubicBezTo>
                    <a:pt x="121845" y="223849"/>
                    <a:pt x="124417" y="225469"/>
                    <a:pt x="127179" y="225469"/>
                  </a:cubicBezTo>
                  <a:cubicBezTo>
                    <a:pt x="127846" y="225469"/>
                    <a:pt x="128513" y="225373"/>
                    <a:pt x="129180" y="225183"/>
                  </a:cubicBezTo>
                  <a:lnTo>
                    <a:pt x="161088" y="215562"/>
                  </a:lnTo>
                  <a:cubicBezTo>
                    <a:pt x="164517" y="214515"/>
                    <a:pt x="166518" y="211086"/>
                    <a:pt x="165851" y="207657"/>
                  </a:cubicBezTo>
                  <a:lnTo>
                    <a:pt x="160041" y="179177"/>
                  </a:lnTo>
                  <a:cubicBezTo>
                    <a:pt x="162993" y="177082"/>
                    <a:pt x="165756" y="174795"/>
                    <a:pt x="168327" y="172319"/>
                  </a:cubicBezTo>
                  <a:lnTo>
                    <a:pt x="195093" y="183654"/>
                  </a:lnTo>
                  <a:cubicBezTo>
                    <a:pt x="198331" y="185083"/>
                    <a:pt x="202141" y="183749"/>
                    <a:pt x="203856" y="180606"/>
                  </a:cubicBezTo>
                  <a:lnTo>
                    <a:pt x="219572" y="151174"/>
                  </a:lnTo>
                  <a:cubicBezTo>
                    <a:pt x="221286" y="148030"/>
                    <a:pt x="220239" y="144125"/>
                    <a:pt x="217286" y="142220"/>
                  </a:cubicBezTo>
                  <a:lnTo>
                    <a:pt x="192997" y="126218"/>
                  </a:lnTo>
                  <a:cubicBezTo>
                    <a:pt x="193569" y="122694"/>
                    <a:pt x="193950" y="119074"/>
                    <a:pt x="194045" y="115455"/>
                  </a:cubicBezTo>
                  <a:lnTo>
                    <a:pt x="221001" y="104501"/>
                  </a:lnTo>
                  <a:cubicBezTo>
                    <a:pt x="224334" y="103168"/>
                    <a:pt x="226049" y="99548"/>
                    <a:pt x="225001" y="96119"/>
                  </a:cubicBezTo>
                  <a:lnTo>
                    <a:pt x="215381" y="64210"/>
                  </a:lnTo>
                  <a:cubicBezTo>
                    <a:pt x="214333" y="60781"/>
                    <a:pt x="210904" y="58781"/>
                    <a:pt x="207475" y="59448"/>
                  </a:cubicBezTo>
                  <a:lnTo>
                    <a:pt x="178995" y="65258"/>
                  </a:lnTo>
                  <a:cubicBezTo>
                    <a:pt x="176900" y="62305"/>
                    <a:pt x="174614" y="59543"/>
                    <a:pt x="172137" y="56971"/>
                  </a:cubicBezTo>
                  <a:lnTo>
                    <a:pt x="183472" y="30206"/>
                  </a:lnTo>
                  <a:cubicBezTo>
                    <a:pt x="184901" y="26968"/>
                    <a:pt x="183472" y="23158"/>
                    <a:pt x="180424" y="21443"/>
                  </a:cubicBezTo>
                  <a:lnTo>
                    <a:pt x="150992" y="5727"/>
                  </a:lnTo>
                  <a:cubicBezTo>
                    <a:pt x="147849" y="4108"/>
                    <a:pt x="143943" y="5060"/>
                    <a:pt x="142038" y="8013"/>
                  </a:cubicBezTo>
                  <a:lnTo>
                    <a:pt x="126036" y="32302"/>
                  </a:lnTo>
                  <a:cubicBezTo>
                    <a:pt x="122512" y="31730"/>
                    <a:pt x="118893" y="31349"/>
                    <a:pt x="115368" y="31254"/>
                  </a:cubicBezTo>
                  <a:lnTo>
                    <a:pt x="104415" y="4298"/>
                  </a:lnTo>
                  <a:cubicBezTo>
                    <a:pt x="103081" y="1060"/>
                    <a:pt x="99462" y="-750"/>
                    <a:pt x="96033" y="298"/>
                  </a:cubicBezTo>
                  <a:lnTo>
                    <a:pt x="64124" y="9918"/>
                  </a:lnTo>
                  <a:cubicBezTo>
                    <a:pt x="60695" y="10966"/>
                    <a:pt x="58695" y="14394"/>
                    <a:pt x="59361" y="17824"/>
                  </a:cubicBezTo>
                  <a:lnTo>
                    <a:pt x="65267" y="46303"/>
                  </a:lnTo>
                  <a:cubicBezTo>
                    <a:pt x="62314" y="48399"/>
                    <a:pt x="59552" y="50685"/>
                    <a:pt x="56980" y="53161"/>
                  </a:cubicBezTo>
                  <a:lnTo>
                    <a:pt x="30215" y="41827"/>
                  </a:lnTo>
                  <a:cubicBezTo>
                    <a:pt x="26976" y="40398"/>
                    <a:pt x="23166" y="41731"/>
                    <a:pt x="21452" y="44875"/>
                  </a:cubicBezTo>
                  <a:lnTo>
                    <a:pt x="5736" y="74307"/>
                  </a:lnTo>
                  <a:cubicBezTo>
                    <a:pt x="4021" y="77450"/>
                    <a:pt x="5069" y="81355"/>
                    <a:pt x="8022" y="83260"/>
                  </a:cubicBezTo>
                  <a:lnTo>
                    <a:pt x="32310" y="99262"/>
                  </a:lnTo>
                  <a:cubicBezTo>
                    <a:pt x="31739" y="102786"/>
                    <a:pt x="31358" y="106406"/>
                    <a:pt x="31263" y="109930"/>
                  </a:cubicBezTo>
                  <a:lnTo>
                    <a:pt x="4307" y="120884"/>
                  </a:lnTo>
                  <a:cubicBezTo>
                    <a:pt x="973" y="122218"/>
                    <a:pt x="-741" y="125837"/>
                    <a:pt x="306" y="129266"/>
                  </a:cubicBezTo>
                  <a:lnTo>
                    <a:pt x="9927" y="161175"/>
                  </a:lnTo>
                  <a:cubicBezTo>
                    <a:pt x="10879" y="164794"/>
                    <a:pt x="14308" y="166890"/>
                    <a:pt x="17737" y="166128"/>
                  </a:cubicBezTo>
                  <a:close/>
                  <a:moveTo>
                    <a:pt x="40597" y="121265"/>
                  </a:moveTo>
                  <a:cubicBezTo>
                    <a:pt x="43264" y="120217"/>
                    <a:pt x="44979" y="117550"/>
                    <a:pt x="44883" y="114693"/>
                  </a:cubicBezTo>
                  <a:cubicBezTo>
                    <a:pt x="44693" y="109073"/>
                    <a:pt x="45264" y="103358"/>
                    <a:pt x="46598" y="97929"/>
                  </a:cubicBezTo>
                  <a:cubicBezTo>
                    <a:pt x="47265" y="95167"/>
                    <a:pt x="46122" y="92214"/>
                    <a:pt x="43645" y="90690"/>
                  </a:cubicBezTo>
                  <a:lnTo>
                    <a:pt x="20690" y="75640"/>
                  </a:lnTo>
                  <a:lnTo>
                    <a:pt x="30501" y="57257"/>
                  </a:lnTo>
                  <a:lnTo>
                    <a:pt x="55742" y="67925"/>
                  </a:lnTo>
                  <a:cubicBezTo>
                    <a:pt x="58409" y="69068"/>
                    <a:pt x="61457" y="68401"/>
                    <a:pt x="63362" y="66306"/>
                  </a:cubicBezTo>
                  <a:cubicBezTo>
                    <a:pt x="67267" y="62210"/>
                    <a:pt x="71649" y="58591"/>
                    <a:pt x="76411" y="55543"/>
                  </a:cubicBezTo>
                  <a:cubicBezTo>
                    <a:pt x="78792" y="54019"/>
                    <a:pt x="80031" y="51161"/>
                    <a:pt x="79459" y="48399"/>
                  </a:cubicBezTo>
                  <a:lnTo>
                    <a:pt x="73935" y="21538"/>
                  </a:lnTo>
                  <a:lnTo>
                    <a:pt x="93842" y="15537"/>
                  </a:lnTo>
                  <a:lnTo>
                    <a:pt x="104129" y="40969"/>
                  </a:lnTo>
                  <a:cubicBezTo>
                    <a:pt x="105177" y="43636"/>
                    <a:pt x="107653" y="45256"/>
                    <a:pt x="110701" y="45256"/>
                  </a:cubicBezTo>
                  <a:cubicBezTo>
                    <a:pt x="116321" y="45065"/>
                    <a:pt x="122036" y="45636"/>
                    <a:pt x="127560" y="46970"/>
                  </a:cubicBezTo>
                  <a:cubicBezTo>
                    <a:pt x="130323" y="47637"/>
                    <a:pt x="133275" y="46399"/>
                    <a:pt x="134799" y="44017"/>
                  </a:cubicBezTo>
                  <a:lnTo>
                    <a:pt x="149849" y="21062"/>
                  </a:lnTo>
                  <a:lnTo>
                    <a:pt x="168232" y="30873"/>
                  </a:lnTo>
                  <a:lnTo>
                    <a:pt x="157564" y="56114"/>
                  </a:lnTo>
                  <a:cubicBezTo>
                    <a:pt x="156421" y="58781"/>
                    <a:pt x="157088" y="61829"/>
                    <a:pt x="159183" y="63734"/>
                  </a:cubicBezTo>
                  <a:cubicBezTo>
                    <a:pt x="163279" y="67639"/>
                    <a:pt x="166899" y="72021"/>
                    <a:pt x="169947" y="76783"/>
                  </a:cubicBezTo>
                  <a:cubicBezTo>
                    <a:pt x="171471" y="79165"/>
                    <a:pt x="174328" y="80403"/>
                    <a:pt x="177090" y="79831"/>
                  </a:cubicBezTo>
                  <a:lnTo>
                    <a:pt x="203951" y="74307"/>
                  </a:lnTo>
                  <a:lnTo>
                    <a:pt x="209952" y="94214"/>
                  </a:lnTo>
                  <a:lnTo>
                    <a:pt x="184520" y="104501"/>
                  </a:lnTo>
                  <a:cubicBezTo>
                    <a:pt x="181853" y="105549"/>
                    <a:pt x="180138" y="108216"/>
                    <a:pt x="180234" y="111073"/>
                  </a:cubicBezTo>
                  <a:cubicBezTo>
                    <a:pt x="180424" y="116693"/>
                    <a:pt x="179853" y="122408"/>
                    <a:pt x="178519" y="127933"/>
                  </a:cubicBezTo>
                  <a:cubicBezTo>
                    <a:pt x="177852" y="130695"/>
                    <a:pt x="178995" y="133648"/>
                    <a:pt x="181472" y="135172"/>
                  </a:cubicBezTo>
                  <a:lnTo>
                    <a:pt x="204332" y="150221"/>
                  </a:lnTo>
                  <a:lnTo>
                    <a:pt x="194521" y="168604"/>
                  </a:lnTo>
                  <a:lnTo>
                    <a:pt x="169280" y="157936"/>
                  </a:lnTo>
                  <a:cubicBezTo>
                    <a:pt x="166613" y="156793"/>
                    <a:pt x="163565" y="157460"/>
                    <a:pt x="161660" y="159556"/>
                  </a:cubicBezTo>
                  <a:cubicBezTo>
                    <a:pt x="157755" y="163651"/>
                    <a:pt x="153373" y="167271"/>
                    <a:pt x="148611" y="170319"/>
                  </a:cubicBezTo>
                  <a:cubicBezTo>
                    <a:pt x="146229" y="171843"/>
                    <a:pt x="144991" y="174700"/>
                    <a:pt x="145563" y="177462"/>
                  </a:cubicBezTo>
                  <a:lnTo>
                    <a:pt x="151087" y="204323"/>
                  </a:lnTo>
                  <a:lnTo>
                    <a:pt x="131180" y="210324"/>
                  </a:lnTo>
                  <a:lnTo>
                    <a:pt x="120893" y="184892"/>
                  </a:lnTo>
                  <a:cubicBezTo>
                    <a:pt x="119845" y="182320"/>
                    <a:pt x="117369" y="180606"/>
                    <a:pt x="114511" y="180606"/>
                  </a:cubicBezTo>
                  <a:cubicBezTo>
                    <a:pt x="114416" y="180606"/>
                    <a:pt x="114416" y="180606"/>
                    <a:pt x="114321" y="180606"/>
                  </a:cubicBezTo>
                  <a:cubicBezTo>
                    <a:pt x="108701" y="180796"/>
                    <a:pt x="102986" y="180225"/>
                    <a:pt x="97461" y="178891"/>
                  </a:cubicBezTo>
                  <a:cubicBezTo>
                    <a:pt x="94699" y="178225"/>
                    <a:pt x="91746" y="179368"/>
                    <a:pt x="90222" y="181844"/>
                  </a:cubicBezTo>
                  <a:lnTo>
                    <a:pt x="75173" y="204799"/>
                  </a:lnTo>
                  <a:lnTo>
                    <a:pt x="56790" y="194989"/>
                  </a:lnTo>
                  <a:lnTo>
                    <a:pt x="67458" y="169747"/>
                  </a:lnTo>
                  <a:cubicBezTo>
                    <a:pt x="68601" y="167080"/>
                    <a:pt x="67934" y="164032"/>
                    <a:pt x="65838" y="162127"/>
                  </a:cubicBezTo>
                  <a:cubicBezTo>
                    <a:pt x="61743" y="158222"/>
                    <a:pt x="58123" y="153841"/>
                    <a:pt x="55170" y="149078"/>
                  </a:cubicBezTo>
                  <a:cubicBezTo>
                    <a:pt x="53646" y="146697"/>
                    <a:pt x="50789" y="145459"/>
                    <a:pt x="48027" y="146030"/>
                  </a:cubicBezTo>
                  <a:lnTo>
                    <a:pt x="21166" y="151555"/>
                  </a:lnTo>
                  <a:lnTo>
                    <a:pt x="15165" y="131647"/>
                  </a:lnTo>
                  <a:lnTo>
                    <a:pt x="40597" y="1212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26" name="Forma Livre: Forma 125">
            <a:extLst>
              <a:ext uri="{FF2B5EF4-FFF2-40B4-BE49-F238E27FC236}">
                <a16:creationId xmlns:a16="http://schemas.microsoft.com/office/drawing/2014/main" id="{5AF91BAB-D246-40EC-95BC-2A8C6F251103}"/>
              </a:ext>
            </a:extLst>
          </p:cNvPr>
          <p:cNvSpPr/>
          <p:nvPr/>
        </p:nvSpPr>
        <p:spPr>
          <a:xfrm>
            <a:off x="8258763" y="4967509"/>
            <a:ext cx="468090" cy="468490"/>
          </a:xfrm>
          <a:custGeom>
            <a:avLst/>
            <a:gdLst>
              <a:gd name="connsiteX0" fmla="*/ 256770 w 343083"/>
              <a:gd name="connsiteY0" fmla="*/ 183452 h 343376"/>
              <a:gd name="connsiteX1" fmla="*/ 252102 w 343083"/>
              <a:gd name="connsiteY1" fmla="*/ 180594 h 343376"/>
              <a:gd name="connsiteX2" fmla="*/ 246864 w 343083"/>
              <a:gd name="connsiteY2" fmla="*/ 182023 h 343376"/>
              <a:gd name="connsiteX3" fmla="*/ 206859 w 343083"/>
              <a:gd name="connsiteY3" fmla="*/ 214122 h 343376"/>
              <a:gd name="connsiteX4" fmla="*/ 202668 w 343083"/>
              <a:gd name="connsiteY4" fmla="*/ 205835 h 343376"/>
              <a:gd name="connsiteX5" fmla="*/ 202477 w 343083"/>
              <a:gd name="connsiteY5" fmla="*/ 205454 h 343376"/>
              <a:gd name="connsiteX6" fmla="*/ 136850 w 343083"/>
              <a:gd name="connsiteY6" fmla="*/ 76486 h 343376"/>
              <a:gd name="connsiteX7" fmla="*/ 136850 w 343083"/>
              <a:gd name="connsiteY7" fmla="*/ 52769 h 343376"/>
              <a:gd name="connsiteX8" fmla="*/ 241625 w 343083"/>
              <a:gd name="connsiteY8" fmla="*/ 52769 h 343376"/>
              <a:gd name="connsiteX9" fmla="*/ 248292 w 343083"/>
              <a:gd name="connsiteY9" fmla="*/ 47530 h 343376"/>
              <a:gd name="connsiteX10" fmla="*/ 244673 w 343083"/>
              <a:gd name="connsiteY10" fmla="*/ 39814 h 343376"/>
              <a:gd name="connsiteX11" fmla="*/ 218003 w 343083"/>
              <a:gd name="connsiteY11" fmla="*/ 26384 h 343376"/>
              <a:gd name="connsiteX12" fmla="*/ 244673 w 343083"/>
              <a:gd name="connsiteY12" fmla="*/ 12954 h 343376"/>
              <a:gd name="connsiteX13" fmla="*/ 248292 w 343083"/>
              <a:gd name="connsiteY13" fmla="*/ 5239 h 343376"/>
              <a:gd name="connsiteX14" fmla="*/ 241625 w 343083"/>
              <a:gd name="connsiteY14" fmla="*/ 0 h 343376"/>
              <a:gd name="connsiteX15" fmla="*/ 129992 w 343083"/>
              <a:gd name="connsiteY15" fmla="*/ 0 h 343376"/>
              <a:gd name="connsiteX16" fmla="*/ 123134 w 343083"/>
              <a:gd name="connsiteY16" fmla="*/ 6858 h 343376"/>
              <a:gd name="connsiteX17" fmla="*/ 123134 w 343083"/>
              <a:gd name="connsiteY17" fmla="*/ 7239 h 343376"/>
              <a:gd name="connsiteX18" fmla="*/ 123134 w 343083"/>
              <a:gd name="connsiteY18" fmla="*/ 45625 h 343376"/>
              <a:gd name="connsiteX19" fmla="*/ 123134 w 343083"/>
              <a:gd name="connsiteY19" fmla="*/ 46006 h 343376"/>
              <a:gd name="connsiteX20" fmla="*/ 123134 w 343083"/>
              <a:gd name="connsiteY20" fmla="*/ 46387 h 343376"/>
              <a:gd name="connsiteX21" fmla="*/ 123134 w 343083"/>
              <a:gd name="connsiteY21" fmla="*/ 76581 h 343376"/>
              <a:gd name="connsiteX22" fmla="*/ 833 w 343083"/>
              <a:gd name="connsiteY22" fmla="*/ 304229 h 343376"/>
              <a:gd name="connsiteX23" fmla="*/ 3595 w 343083"/>
              <a:gd name="connsiteY23" fmla="*/ 313563 h 343376"/>
              <a:gd name="connsiteX24" fmla="*/ 12930 w 343083"/>
              <a:gd name="connsiteY24" fmla="*/ 310801 h 343376"/>
              <a:gd name="connsiteX25" fmla="*/ 61317 w 343083"/>
              <a:gd name="connsiteY25" fmla="*/ 220599 h 343376"/>
              <a:gd name="connsiteX26" fmla="*/ 109608 w 343083"/>
              <a:gd name="connsiteY26" fmla="*/ 174117 h 343376"/>
              <a:gd name="connsiteX27" fmla="*/ 123896 w 343083"/>
              <a:gd name="connsiteY27" fmla="*/ 211074 h 343376"/>
              <a:gd name="connsiteX28" fmla="*/ 129992 w 343083"/>
              <a:gd name="connsiteY28" fmla="*/ 215455 h 343376"/>
              <a:gd name="connsiteX29" fmla="*/ 136469 w 343083"/>
              <a:gd name="connsiteY29" fmla="*/ 211646 h 343376"/>
              <a:gd name="connsiteX30" fmla="*/ 151614 w 343083"/>
              <a:gd name="connsiteY30" fmla="*/ 180689 h 343376"/>
              <a:gd name="connsiteX31" fmla="*/ 190857 w 343083"/>
              <a:gd name="connsiteY31" fmla="*/ 213265 h 343376"/>
              <a:gd name="connsiteX32" fmla="*/ 212193 w 343083"/>
              <a:gd name="connsiteY32" fmla="*/ 255270 h 343376"/>
              <a:gd name="connsiteX33" fmla="*/ 161329 w 343083"/>
              <a:gd name="connsiteY33" fmla="*/ 255270 h 343376"/>
              <a:gd name="connsiteX34" fmla="*/ 141327 w 343083"/>
              <a:gd name="connsiteY34" fmla="*/ 272987 h 343376"/>
              <a:gd name="connsiteX35" fmla="*/ 114942 w 343083"/>
              <a:gd name="connsiteY35" fmla="*/ 272987 h 343376"/>
              <a:gd name="connsiteX36" fmla="*/ 90844 w 343083"/>
              <a:gd name="connsiteY36" fmla="*/ 297656 h 343376"/>
              <a:gd name="connsiteX37" fmla="*/ 77318 w 343083"/>
              <a:gd name="connsiteY37" fmla="*/ 297656 h 343376"/>
              <a:gd name="connsiteX38" fmla="*/ 51315 w 343083"/>
              <a:gd name="connsiteY38" fmla="*/ 310420 h 343376"/>
              <a:gd name="connsiteX39" fmla="*/ 50458 w 343083"/>
              <a:gd name="connsiteY39" fmla="*/ 330613 h 343376"/>
              <a:gd name="connsiteX40" fmla="*/ 77414 w 343083"/>
              <a:gd name="connsiteY40" fmla="*/ 343376 h 343376"/>
              <a:gd name="connsiteX41" fmla="*/ 255150 w 343083"/>
              <a:gd name="connsiteY41" fmla="*/ 343376 h 343376"/>
              <a:gd name="connsiteX42" fmla="*/ 258579 w 343083"/>
              <a:gd name="connsiteY42" fmla="*/ 342424 h 343376"/>
              <a:gd name="connsiteX43" fmla="*/ 269343 w 343083"/>
              <a:gd name="connsiteY43" fmla="*/ 323755 h 343376"/>
              <a:gd name="connsiteX44" fmla="*/ 268581 w 343083"/>
              <a:gd name="connsiteY44" fmla="*/ 317945 h 343376"/>
              <a:gd name="connsiteX45" fmla="*/ 274581 w 343083"/>
              <a:gd name="connsiteY45" fmla="*/ 317945 h 343376"/>
              <a:gd name="connsiteX46" fmla="*/ 299060 w 343083"/>
              <a:gd name="connsiteY46" fmla="*/ 296323 h 343376"/>
              <a:gd name="connsiteX47" fmla="*/ 274581 w 343083"/>
              <a:gd name="connsiteY47" fmla="*/ 274701 h 343376"/>
              <a:gd name="connsiteX48" fmla="*/ 252102 w 343083"/>
              <a:gd name="connsiteY48" fmla="*/ 274701 h 343376"/>
              <a:gd name="connsiteX49" fmla="*/ 232005 w 343083"/>
              <a:gd name="connsiteY49" fmla="*/ 255461 h 343376"/>
              <a:gd name="connsiteX50" fmla="*/ 227528 w 343083"/>
              <a:gd name="connsiteY50" fmla="*/ 255461 h 343376"/>
              <a:gd name="connsiteX51" fmla="*/ 227242 w 343083"/>
              <a:gd name="connsiteY51" fmla="*/ 254889 h 343376"/>
              <a:gd name="connsiteX52" fmla="*/ 213050 w 343083"/>
              <a:gd name="connsiteY52" fmla="*/ 226981 h 343376"/>
              <a:gd name="connsiteX53" fmla="*/ 249531 w 343083"/>
              <a:gd name="connsiteY53" fmla="*/ 197644 h 343376"/>
              <a:gd name="connsiteX54" fmla="*/ 330684 w 343083"/>
              <a:gd name="connsiteY54" fmla="*/ 311753 h 343376"/>
              <a:gd name="connsiteX55" fmla="*/ 340209 w 343083"/>
              <a:gd name="connsiteY55" fmla="*/ 313372 h 343376"/>
              <a:gd name="connsiteX56" fmla="*/ 341828 w 343083"/>
              <a:gd name="connsiteY56" fmla="*/ 303847 h 343376"/>
              <a:gd name="connsiteX57" fmla="*/ 256770 w 343083"/>
              <a:gd name="connsiteY57" fmla="*/ 183452 h 343376"/>
              <a:gd name="connsiteX58" fmla="*/ 137040 w 343083"/>
              <a:gd name="connsiteY58" fmla="*/ 13811 h 343376"/>
              <a:gd name="connsiteX59" fmla="*/ 212955 w 343083"/>
              <a:gd name="connsiteY59" fmla="*/ 13811 h 343376"/>
              <a:gd name="connsiteX60" fmla="*/ 199905 w 343083"/>
              <a:gd name="connsiteY60" fmla="*/ 20384 h 343376"/>
              <a:gd name="connsiteX61" fmla="*/ 196095 w 343083"/>
              <a:gd name="connsiteY61" fmla="*/ 26479 h 343376"/>
              <a:gd name="connsiteX62" fmla="*/ 199905 w 343083"/>
              <a:gd name="connsiteY62" fmla="*/ 32576 h 343376"/>
              <a:gd name="connsiteX63" fmla="*/ 212955 w 343083"/>
              <a:gd name="connsiteY63" fmla="*/ 39148 h 343376"/>
              <a:gd name="connsiteX64" fmla="*/ 137040 w 343083"/>
              <a:gd name="connsiteY64" fmla="*/ 39148 h 343376"/>
              <a:gd name="connsiteX65" fmla="*/ 137040 w 343083"/>
              <a:gd name="connsiteY65" fmla="*/ 13811 h 343376"/>
              <a:gd name="connsiteX66" fmla="*/ 153900 w 343083"/>
              <a:gd name="connsiteY66" fmla="*/ 164497 h 343376"/>
              <a:gd name="connsiteX67" fmla="*/ 148089 w 343083"/>
              <a:gd name="connsiteY67" fmla="*/ 163068 h 343376"/>
              <a:gd name="connsiteX68" fmla="*/ 143327 w 343083"/>
              <a:gd name="connsiteY68" fmla="*/ 166783 h 343376"/>
              <a:gd name="connsiteX69" fmla="*/ 131230 w 343083"/>
              <a:gd name="connsiteY69" fmla="*/ 191453 h 343376"/>
              <a:gd name="connsiteX70" fmla="*/ 118943 w 343083"/>
              <a:gd name="connsiteY70" fmla="*/ 159544 h 343376"/>
              <a:gd name="connsiteX71" fmla="*/ 113990 w 343083"/>
              <a:gd name="connsiteY71" fmla="*/ 155353 h 343376"/>
              <a:gd name="connsiteX72" fmla="*/ 112466 w 343083"/>
              <a:gd name="connsiteY72" fmla="*/ 155162 h 343376"/>
              <a:gd name="connsiteX73" fmla="*/ 107703 w 343083"/>
              <a:gd name="connsiteY73" fmla="*/ 157067 h 343376"/>
              <a:gd name="connsiteX74" fmla="*/ 82652 w 343083"/>
              <a:gd name="connsiteY74" fmla="*/ 181166 h 343376"/>
              <a:gd name="connsiteX75" fmla="*/ 129897 w 343083"/>
              <a:gd name="connsiteY75" fmla="*/ 93059 h 343376"/>
              <a:gd name="connsiteX76" fmla="*/ 175331 w 343083"/>
              <a:gd name="connsiteY76" fmla="*/ 182404 h 343376"/>
              <a:gd name="connsiteX77" fmla="*/ 153900 w 343083"/>
              <a:gd name="connsiteY77" fmla="*/ 164497 h 343376"/>
              <a:gd name="connsiteX78" fmla="*/ 232290 w 343083"/>
              <a:gd name="connsiteY78" fmla="*/ 268891 h 343376"/>
              <a:gd name="connsiteX79" fmla="*/ 238672 w 343083"/>
              <a:gd name="connsiteY79" fmla="*/ 275272 h 343376"/>
              <a:gd name="connsiteX80" fmla="*/ 238005 w 343083"/>
              <a:gd name="connsiteY80" fmla="*/ 278130 h 343376"/>
              <a:gd name="connsiteX81" fmla="*/ 238291 w 343083"/>
              <a:gd name="connsiteY81" fmla="*/ 284797 h 343376"/>
              <a:gd name="connsiteX82" fmla="*/ 244101 w 343083"/>
              <a:gd name="connsiteY82" fmla="*/ 288036 h 343376"/>
              <a:gd name="connsiteX83" fmla="*/ 274867 w 343083"/>
              <a:gd name="connsiteY83" fmla="*/ 288036 h 343376"/>
              <a:gd name="connsiteX84" fmla="*/ 285630 w 343083"/>
              <a:gd name="connsiteY84" fmla="*/ 295942 h 343376"/>
              <a:gd name="connsiteX85" fmla="*/ 274867 w 343083"/>
              <a:gd name="connsiteY85" fmla="*/ 303847 h 343376"/>
              <a:gd name="connsiteX86" fmla="*/ 255531 w 343083"/>
              <a:gd name="connsiteY86" fmla="*/ 303847 h 343376"/>
              <a:gd name="connsiteX87" fmla="*/ 248959 w 343083"/>
              <a:gd name="connsiteY87" fmla="*/ 308896 h 343376"/>
              <a:gd name="connsiteX88" fmla="*/ 252007 w 343083"/>
              <a:gd name="connsiteY88" fmla="*/ 316611 h 343376"/>
              <a:gd name="connsiteX89" fmla="*/ 255912 w 343083"/>
              <a:gd name="connsiteY89" fmla="*/ 323469 h 343376"/>
              <a:gd name="connsiteX90" fmla="*/ 253245 w 343083"/>
              <a:gd name="connsiteY90" fmla="*/ 329375 h 343376"/>
              <a:gd name="connsiteX91" fmla="*/ 77795 w 343083"/>
              <a:gd name="connsiteY91" fmla="*/ 329375 h 343376"/>
              <a:gd name="connsiteX92" fmla="*/ 62745 w 343083"/>
              <a:gd name="connsiteY92" fmla="*/ 323755 h 343376"/>
              <a:gd name="connsiteX93" fmla="*/ 63317 w 343083"/>
              <a:gd name="connsiteY93" fmla="*/ 317278 h 343376"/>
              <a:gd name="connsiteX94" fmla="*/ 76747 w 343083"/>
              <a:gd name="connsiteY94" fmla="*/ 311087 h 343376"/>
              <a:gd name="connsiteX95" fmla="*/ 77414 w 343083"/>
              <a:gd name="connsiteY95" fmla="*/ 311087 h 343376"/>
              <a:gd name="connsiteX96" fmla="*/ 98464 w 343083"/>
              <a:gd name="connsiteY96" fmla="*/ 311087 h 343376"/>
              <a:gd name="connsiteX97" fmla="*/ 103893 w 343083"/>
              <a:gd name="connsiteY97" fmla="*/ 308420 h 343376"/>
              <a:gd name="connsiteX98" fmla="*/ 105036 w 343083"/>
              <a:gd name="connsiteY98" fmla="*/ 302419 h 343376"/>
              <a:gd name="connsiteX99" fmla="*/ 104655 w 343083"/>
              <a:gd name="connsiteY99" fmla="*/ 299656 h 343376"/>
              <a:gd name="connsiteX100" fmla="*/ 115133 w 343083"/>
              <a:gd name="connsiteY100" fmla="*/ 286417 h 343376"/>
              <a:gd name="connsiteX101" fmla="*/ 149042 w 343083"/>
              <a:gd name="connsiteY101" fmla="*/ 286417 h 343376"/>
              <a:gd name="connsiteX102" fmla="*/ 154662 w 343083"/>
              <a:gd name="connsiteY102" fmla="*/ 283464 h 343376"/>
              <a:gd name="connsiteX103" fmla="*/ 155519 w 343083"/>
              <a:gd name="connsiteY103" fmla="*/ 277178 h 343376"/>
              <a:gd name="connsiteX104" fmla="*/ 155138 w 343083"/>
              <a:gd name="connsiteY104" fmla="*/ 275082 h 343376"/>
              <a:gd name="connsiteX105" fmla="*/ 161520 w 343083"/>
              <a:gd name="connsiteY105" fmla="*/ 268700 h 343376"/>
              <a:gd name="connsiteX106" fmla="*/ 232290 w 343083"/>
              <a:gd name="connsiteY106" fmla="*/ 268700 h 34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43083" h="343376">
                <a:moveTo>
                  <a:pt x="256770" y="183452"/>
                </a:moveTo>
                <a:cubicBezTo>
                  <a:pt x="255627" y="181928"/>
                  <a:pt x="254007" y="180880"/>
                  <a:pt x="252102" y="180594"/>
                </a:cubicBezTo>
                <a:cubicBezTo>
                  <a:pt x="250197" y="180308"/>
                  <a:pt x="248292" y="180880"/>
                  <a:pt x="246864" y="182023"/>
                </a:cubicBezTo>
                <a:lnTo>
                  <a:pt x="206859" y="214122"/>
                </a:lnTo>
                <a:lnTo>
                  <a:pt x="202668" y="205835"/>
                </a:lnTo>
                <a:cubicBezTo>
                  <a:pt x="202572" y="205740"/>
                  <a:pt x="202572" y="205645"/>
                  <a:pt x="202477" y="205454"/>
                </a:cubicBezTo>
                <a:lnTo>
                  <a:pt x="136850" y="76486"/>
                </a:lnTo>
                <a:lnTo>
                  <a:pt x="136850" y="52769"/>
                </a:lnTo>
                <a:lnTo>
                  <a:pt x="241625" y="52769"/>
                </a:lnTo>
                <a:cubicBezTo>
                  <a:pt x="244768" y="52769"/>
                  <a:pt x="247530" y="50578"/>
                  <a:pt x="248292" y="47530"/>
                </a:cubicBezTo>
                <a:cubicBezTo>
                  <a:pt x="249054" y="44482"/>
                  <a:pt x="247530" y="41243"/>
                  <a:pt x="244673" y="39814"/>
                </a:cubicBezTo>
                <a:lnTo>
                  <a:pt x="218003" y="26384"/>
                </a:lnTo>
                <a:lnTo>
                  <a:pt x="244673" y="12954"/>
                </a:lnTo>
                <a:cubicBezTo>
                  <a:pt x="247530" y="11525"/>
                  <a:pt x="248959" y="8287"/>
                  <a:pt x="248292" y="5239"/>
                </a:cubicBezTo>
                <a:cubicBezTo>
                  <a:pt x="247626" y="2191"/>
                  <a:pt x="244768" y="0"/>
                  <a:pt x="241625" y="0"/>
                </a:cubicBezTo>
                <a:lnTo>
                  <a:pt x="129992" y="0"/>
                </a:lnTo>
                <a:cubicBezTo>
                  <a:pt x="126182" y="0"/>
                  <a:pt x="123134" y="3048"/>
                  <a:pt x="123134" y="6858"/>
                </a:cubicBezTo>
                <a:cubicBezTo>
                  <a:pt x="123134" y="6953"/>
                  <a:pt x="123134" y="7144"/>
                  <a:pt x="123134" y="7239"/>
                </a:cubicBezTo>
                <a:lnTo>
                  <a:pt x="123134" y="45625"/>
                </a:lnTo>
                <a:cubicBezTo>
                  <a:pt x="123134" y="45720"/>
                  <a:pt x="123134" y="45911"/>
                  <a:pt x="123134" y="46006"/>
                </a:cubicBezTo>
                <a:cubicBezTo>
                  <a:pt x="123134" y="46101"/>
                  <a:pt x="123134" y="46292"/>
                  <a:pt x="123134" y="46387"/>
                </a:cubicBezTo>
                <a:lnTo>
                  <a:pt x="123134" y="76581"/>
                </a:lnTo>
                <a:lnTo>
                  <a:pt x="833" y="304229"/>
                </a:lnTo>
                <a:cubicBezTo>
                  <a:pt x="-977" y="307562"/>
                  <a:pt x="261" y="311753"/>
                  <a:pt x="3595" y="313563"/>
                </a:cubicBezTo>
                <a:cubicBezTo>
                  <a:pt x="6929" y="315373"/>
                  <a:pt x="11120" y="314135"/>
                  <a:pt x="12930" y="310801"/>
                </a:cubicBezTo>
                <a:lnTo>
                  <a:pt x="61317" y="220599"/>
                </a:lnTo>
                <a:lnTo>
                  <a:pt x="109608" y="174117"/>
                </a:lnTo>
                <a:lnTo>
                  <a:pt x="123896" y="211074"/>
                </a:lnTo>
                <a:cubicBezTo>
                  <a:pt x="124848" y="213646"/>
                  <a:pt x="127230" y="215360"/>
                  <a:pt x="129992" y="215455"/>
                </a:cubicBezTo>
                <a:cubicBezTo>
                  <a:pt x="132659" y="215360"/>
                  <a:pt x="135231" y="214027"/>
                  <a:pt x="136469" y="211646"/>
                </a:cubicBezTo>
                <a:lnTo>
                  <a:pt x="151614" y="180689"/>
                </a:lnTo>
                <a:lnTo>
                  <a:pt x="190857" y="213265"/>
                </a:lnTo>
                <a:lnTo>
                  <a:pt x="212193" y="255270"/>
                </a:lnTo>
                <a:lnTo>
                  <a:pt x="161329" y="255270"/>
                </a:lnTo>
                <a:cubicBezTo>
                  <a:pt x="151042" y="255270"/>
                  <a:pt x="142565" y="262985"/>
                  <a:pt x="141327" y="272987"/>
                </a:cubicBezTo>
                <a:lnTo>
                  <a:pt x="114942" y="272987"/>
                </a:lnTo>
                <a:cubicBezTo>
                  <a:pt x="101893" y="272987"/>
                  <a:pt x="91987" y="285560"/>
                  <a:pt x="90844" y="297656"/>
                </a:cubicBezTo>
                <a:lnTo>
                  <a:pt x="77318" y="297656"/>
                </a:lnTo>
                <a:cubicBezTo>
                  <a:pt x="66174" y="297180"/>
                  <a:pt x="56459" y="302133"/>
                  <a:pt x="51315" y="310420"/>
                </a:cubicBezTo>
                <a:cubicBezTo>
                  <a:pt x="47410" y="316897"/>
                  <a:pt x="47029" y="324421"/>
                  <a:pt x="50458" y="330613"/>
                </a:cubicBezTo>
                <a:cubicBezTo>
                  <a:pt x="52935" y="335185"/>
                  <a:pt x="59793" y="342995"/>
                  <a:pt x="77414" y="343376"/>
                </a:cubicBezTo>
                <a:lnTo>
                  <a:pt x="255150" y="343376"/>
                </a:lnTo>
                <a:cubicBezTo>
                  <a:pt x="256389" y="343376"/>
                  <a:pt x="257532" y="343091"/>
                  <a:pt x="258579" y="342424"/>
                </a:cubicBezTo>
                <a:cubicBezTo>
                  <a:pt x="265247" y="338519"/>
                  <a:pt x="269343" y="331375"/>
                  <a:pt x="269343" y="323755"/>
                </a:cubicBezTo>
                <a:cubicBezTo>
                  <a:pt x="269343" y="321755"/>
                  <a:pt x="269057" y="319754"/>
                  <a:pt x="268581" y="317945"/>
                </a:cubicBezTo>
                <a:lnTo>
                  <a:pt x="274581" y="317945"/>
                </a:lnTo>
                <a:cubicBezTo>
                  <a:pt x="286107" y="317945"/>
                  <a:pt x="299060" y="308705"/>
                  <a:pt x="299060" y="296323"/>
                </a:cubicBezTo>
                <a:cubicBezTo>
                  <a:pt x="299060" y="283940"/>
                  <a:pt x="286202" y="274701"/>
                  <a:pt x="274581" y="274701"/>
                </a:cubicBezTo>
                <a:lnTo>
                  <a:pt x="252102" y="274701"/>
                </a:lnTo>
                <a:cubicBezTo>
                  <a:pt x="251626" y="264033"/>
                  <a:pt x="242768" y="255461"/>
                  <a:pt x="232005" y="255461"/>
                </a:cubicBezTo>
                <a:lnTo>
                  <a:pt x="227528" y="255461"/>
                </a:lnTo>
                <a:cubicBezTo>
                  <a:pt x="227433" y="255270"/>
                  <a:pt x="227337" y="255079"/>
                  <a:pt x="227242" y="254889"/>
                </a:cubicBezTo>
                <a:lnTo>
                  <a:pt x="213050" y="226981"/>
                </a:lnTo>
                <a:lnTo>
                  <a:pt x="249531" y="197644"/>
                </a:lnTo>
                <a:lnTo>
                  <a:pt x="330684" y="311753"/>
                </a:lnTo>
                <a:cubicBezTo>
                  <a:pt x="332874" y="314801"/>
                  <a:pt x="337160" y="315563"/>
                  <a:pt x="340209" y="313372"/>
                </a:cubicBezTo>
                <a:cubicBezTo>
                  <a:pt x="343257" y="311182"/>
                  <a:pt x="344018" y="306896"/>
                  <a:pt x="341828" y="303847"/>
                </a:cubicBezTo>
                <a:lnTo>
                  <a:pt x="256770" y="183452"/>
                </a:lnTo>
                <a:close/>
                <a:moveTo>
                  <a:pt x="137040" y="13811"/>
                </a:moveTo>
                <a:lnTo>
                  <a:pt x="212955" y="13811"/>
                </a:lnTo>
                <a:lnTo>
                  <a:pt x="199905" y="20384"/>
                </a:lnTo>
                <a:cubicBezTo>
                  <a:pt x="197619" y="21527"/>
                  <a:pt x="196095" y="23908"/>
                  <a:pt x="196095" y="26479"/>
                </a:cubicBezTo>
                <a:cubicBezTo>
                  <a:pt x="196095" y="29051"/>
                  <a:pt x="197524" y="31433"/>
                  <a:pt x="199905" y="32576"/>
                </a:cubicBezTo>
                <a:lnTo>
                  <a:pt x="212955" y="39148"/>
                </a:lnTo>
                <a:lnTo>
                  <a:pt x="137040" y="39148"/>
                </a:lnTo>
                <a:lnTo>
                  <a:pt x="137040" y="13811"/>
                </a:lnTo>
                <a:close/>
                <a:moveTo>
                  <a:pt x="153900" y="164497"/>
                </a:moveTo>
                <a:cubicBezTo>
                  <a:pt x="152280" y="163163"/>
                  <a:pt x="150185" y="162592"/>
                  <a:pt x="148089" y="163068"/>
                </a:cubicBezTo>
                <a:cubicBezTo>
                  <a:pt x="145994" y="163544"/>
                  <a:pt x="144279" y="164878"/>
                  <a:pt x="143327" y="166783"/>
                </a:cubicBezTo>
                <a:lnTo>
                  <a:pt x="131230" y="191453"/>
                </a:lnTo>
                <a:lnTo>
                  <a:pt x="118943" y="159544"/>
                </a:lnTo>
                <a:cubicBezTo>
                  <a:pt x="118085" y="157353"/>
                  <a:pt x="116276" y="155829"/>
                  <a:pt x="113990" y="155353"/>
                </a:cubicBezTo>
                <a:cubicBezTo>
                  <a:pt x="113514" y="155258"/>
                  <a:pt x="113037" y="155162"/>
                  <a:pt x="112466" y="155162"/>
                </a:cubicBezTo>
                <a:cubicBezTo>
                  <a:pt x="110751" y="155162"/>
                  <a:pt x="109037" y="155829"/>
                  <a:pt x="107703" y="157067"/>
                </a:cubicBezTo>
                <a:lnTo>
                  <a:pt x="82652" y="181166"/>
                </a:lnTo>
                <a:lnTo>
                  <a:pt x="129897" y="93059"/>
                </a:lnTo>
                <a:lnTo>
                  <a:pt x="175331" y="182404"/>
                </a:lnTo>
                <a:lnTo>
                  <a:pt x="153900" y="164497"/>
                </a:lnTo>
                <a:close/>
                <a:moveTo>
                  <a:pt x="232290" y="268891"/>
                </a:moveTo>
                <a:cubicBezTo>
                  <a:pt x="235815" y="268891"/>
                  <a:pt x="238672" y="271748"/>
                  <a:pt x="238672" y="275272"/>
                </a:cubicBezTo>
                <a:cubicBezTo>
                  <a:pt x="238672" y="276320"/>
                  <a:pt x="238482" y="277273"/>
                  <a:pt x="238005" y="278130"/>
                </a:cubicBezTo>
                <a:cubicBezTo>
                  <a:pt x="236958" y="280226"/>
                  <a:pt x="237053" y="282797"/>
                  <a:pt x="238291" y="284797"/>
                </a:cubicBezTo>
                <a:cubicBezTo>
                  <a:pt x="239529" y="286798"/>
                  <a:pt x="241720" y="288036"/>
                  <a:pt x="244101" y="288036"/>
                </a:cubicBezTo>
                <a:lnTo>
                  <a:pt x="274867" y="288036"/>
                </a:lnTo>
                <a:cubicBezTo>
                  <a:pt x="279915" y="288036"/>
                  <a:pt x="285630" y="292227"/>
                  <a:pt x="285630" y="295942"/>
                </a:cubicBezTo>
                <a:cubicBezTo>
                  <a:pt x="285630" y="299656"/>
                  <a:pt x="279915" y="303847"/>
                  <a:pt x="274867" y="303847"/>
                </a:cubicBezTo>
                <a:lnTo>
                  <a:pt x="255531" y="303847"/>
                </a:lnTo>
                <a:cubicBezTo>
                  <a:pt x="252483" y="303847"/>
                  <a:pt x="249721" y="305943"/>
                  <a:pt x="248959" y="308896"/>
                </a:cubicBezTo>
                <a:cubicBezTo>
                  <a:pt x="248102" y="311849"/>
                  <a:pt x="249340" y="314992"/>
                  <a:pt x="252007" y="316611"/>
                </a:cubicBezTo>
                <a:cubicBezTo>
                  <a:pt x="254388" y="318040"/>
                  <a:pt x="255912" y="320707"/>
                  <a:pt x="255912" y="323469"/>
                </a:cubicBezTo>
                <a:cubicBezTo>
                  <a:pt x="255912" y="325755"/>
                  <a:pt x="254960" y="327851"/>
                  <a:pt x="253245" y="329375"/>
                </a:cubicBezTo>
                <a:lnTo>
                  <a:pt x="77795" y="329375"/>
                </a:lnTo>
                <a:cubicBezTo>
                  <a:pt x="70270" y="329184"/>
                  <a:pt x="64650" y="327088"/>
                  <a:pt x="62745" y="323755"/>
                </a:cubicBezTo>
                <a:cubicBezTo>
                  <a:pt x="61317" y="321088"/>
                  <a:pt x="62650" y="318326"/>
                  <a:pt x="63317" y="317278"/>
                </a:cubicBezTo>
                <a:cubicBezTo>
                  <a:pt x="65222" y="314230"/>
                  <a:pt x="69603" y="311087"/>
                  <a:pt x="76747" y="311087"/>
                </a:cubicBezTo>
                <a:cubicBezTo>
                  <a:pt x="76938" y="311087"/>
                  <a:pt x="77128" y="311087"/>
                  <a:pt x="77414" y="311087"/>
                </a:cubicBezTo>
                <a:lnTo>
                  <a:pt x="98464" y="311087"/>
                </a:lnTo>
                <a:cubicBezTo>
                  <a:pt x="100560" y="311087"/>
                  <a:pt x="102655" y="310134"/>
                  <a:pt x="103893" y="308420"/>
                </a:cubicBezTo>
                <a:cubicBezTo>
                  <a:pt x="105227" y="306705"/>
                  <a:pt x="105608" y="304514"/>
                  <a:pt x="105036" y="302419"/>
                </a:cubicBezTo>
                <a:cubicBezTo>
                  <a:pt x="104751" y="301562"/>
                  <a:pt x="104655" y="300609"/>
                  <a:pt x="104655" y="299656"/>
                </a:cubicBezTo>
                <a:cubicBezTo>
                  <a:pt x="104655" y="293180"/>
                  <a:pt x="110085" y="286417"/>
                  <a:pt x="115133" y="286417"/>
                </a:cubicBezTo>
                <a:lnTo>
                  <a:pt x="149042" y="286417"/>
                </a:lnTo>
                <a:cubicBezTo>
                  <a:pt x="151233" y="286417"/>
                  <a:pt x="153328" y="285369"/>
                  <a:pt x="154662" y="283464"/>
                </a:cubicBezTo>
                <a:cubicBezTo>
                  <a:pt x="155900" y="281654"/>
                  <a:pt x="156281" y="279273"/>
                  <a:pt x="155519" y="277178"/>
                </a:cubicBezTo>
                <a:cubicBezTo>
                  <a:pt x="155328" y="276511"/>
                  <a:pt x="155138" y="275844"/>
                  <a:pt x="155138" y="275082"/>
                </a:cubicBezTo>
                <a:cubicBezTo>
                  <a:pt x="155138" y="271558"/>
                  <a:pt x="157995" y="268700"/>
                  <a:pt x="161520" y="268700"/>
                </a:cubicBezTo>
                <a:lnTo>
                  <a:pt x="232290" y="2687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C46B769F-E785-4654-AA83-58456454F4CE}"/>
              </a:ext>
            </a:extLst>
          </p:cNvPr>
          <p:cNvGrpSpPr/>
          <p:nvPr/>
        </p:nvGrpSpPr>
        <p:grpSpPr>
          <a:xfrm>
            <a:off x="2991728" y="3150692"/>
            <a:ext cx="464238" cy="468099"/>
            <a:chOff x="5847528" y="3582066"/>
            <a:chExt cx="340260" cy="343090"/>
          </a:xfrm>
          <a:solidFill>
            <a:schemeClr val="bg1"/>
          </a:solidFill>
        </p:grpSpPr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F16AF23F-5D7E-41D8-A386-46CFB4ED9526}"/>
                </a:ext>
              </a:extLst>
            </p:cNvPr>
            <p:cNvSpPr/>
            <p:nvPr/>
          </p:nvSpPr>
          <p:spPr>
            <a:xfrm>
              <a:off x="5847528" y="3769015"/>
              <a:ext cx="340260" cy="156141"/>
            </a:xfrm>
            <a:custGeom>
              <a:avLst/>
              <a:gdLst>
                <a:gd name="connsiteX0" fmla="*/ 328355 w 340260"/>
                <a:gd name="connsiteY0" fmla="*/ 31079 h 156141"/>
                <a:gd name="connsiteX1" fmla="*/ 300637 w 340260"/>
                <a:gd name="connsiteY1" fmla="*/ 32508 h 156141"/>
                <a:gd name="connsiteX2" fmla="*/ 293969 w 340260"/>
                <a:gd name="connsiteY2" fmla="*/ 20506 h 156141"/>
                <a:gd name="connsiteX3" fmla="*/ 259870 w 340260"/>
                <a:gd name="connsiteY3" fmla="*/ 23745 h 156141"/>
                <a:gd name="connsiteX4" fmla="*/ 253964 w 340260"/>
                <a:gd name="connsiteY4" fmla="*/ 17363 h 156141"/>
                <a:gd name="connsiteX5" fmla="*/ 221389 w 340260"/>
                <a:gd name="connsiteY5" fmla="*/ 22220 h 156141"/>
                <a:gd name="connsiteX6" fmla="*/ 177097 w 340260"/>
                <a:gd name="connsiteY6" fmla="*/ 45747 h 156141"/>
                <a:gd name="connsiteX7" fmla="*/ 173954 w 340260"/>
                <a:gd name="connsiteY7" fmla="*/ 49271 h 156141"/>
                <a:gd name="connsiteX8" fmla="*/ 129282 w 340260"/>
                <a:gd name="connsiteY8" fmla="*/ 26888 h 156141"/>
                <a:gd name="connsiteX9" fmla="*/ 100040 w 340260"/>
                <a:gd name="connsiteY9" fmla="*/ 5171 h 156141"/>
                <a:gd name="connsiteX10" fmla="*/ 58321 w 340260"/>
                <a:gd name="connsiteY10" fmla="*/ 4218 h 156141"/>
                <a:gd name="connsiteX11" fmla="*/ 4314 w 340260"/>
                <a:gd name="connsiteY11" fmla="*/ 26221 h 156141"/>
                <a:gd name="connsiteX12" fmla="*/ 504 w 340260"/>
                <a:gd name="connsiteY12" fmla="*/ 35175 h 156141"/>
                <a:gd name="connsiteX13" fmla="*/ 9457 w 340260"/>
                <a:gd name="connsiteY13" fmla="*/ 38984 h 156141"/>
                <a:gd name="connsiteX14" fmla="*/ 63464 w 340260"/>
                <a:gd name="connsiteY14" fmla="*/ 16982 h 156141"/>
                <a:gd name="connsiteX15" fmla="*/ 91849 w 340260"/>
                <a:gd name="connsiteY15" fmla="*/ 16315 h 156141"/>
                <a:gd name="connsiteX16" fmla="*/ 121090 w 340260"/>
                <a:gd name="connsiteY16" fmla="*/ 38032 h 156141"/>
                <a:gd name="connsiteX17" fmla="*/ 192337 w 340260"/>
                <a:gd name="connsiteY17" fmla="*/ 63940 h 156141"/>
                <a:gd name="connsiteX18" fmla="*/ 216626 w 340260"/>
                <a:gd name="connsiteY18" fmla="*/ 64797 h 156141"/>
                <a:gd name="connsiteX19" fmla="*/ 220817 w 340260"/>
                <a:gd name="connsiteY19" fmla="*/ 69083 h 156141"/>
                <a:gd name="connsiteX20" fmla="*/ 214150 w 340260"/>
                <a:gd name="connsiteY20" fmla="*/ 76227 h 156141"/>
                <a:gd name="connsiteX21" fmla="*/ 107184 w 340260"/>
                <a:gd name="connsiteY21" fmla="*/ 66798 h 156141"/>
                <a:gd name="connsiteX22" fmla="*/ 97945 w 340260"/>
                <a:gd name="connsiteY22" fmla="*/ 69750 h 156141"/>
                <a:gd name="connsiteX23" fmla="*/ 100897 w 340260"/>
                <a:gd name="connsiteY23" fmla="*/ 78990 h 156141"/>
                <a:gd name="connsiteX24" fmla="*/ 219484 w 340260"/>
                <a:gd name="connsiteY24" fmla="*/ 88895 h 156141"/>
                <a:gd name="connsiteX25" fmla="*/ 234438 w 340260"/>
                <a:gd name="connsiteY25" fmla="*/ 67083 h 156141"/>
                <a:gd name="connsiteX26" fmla="*/ 217483 w 340260"/>
                <a:gd name="connsiteY26" fmla="*/ 51177 h 156141"/>
                <a:gd name="connsiteX27" fmla="*/ 198053 w 340260"/>
                <a:gd name="connsiteY27" fmla="*/ 50415 h 156141"/>
                <a:gd name="connsiteX28" fmla="*/ 227961 w 340260"/>
                <a:gd name="connsiteY28" fmla="*/ 34508 h 156141"/>
                <a:gd name="connsiteX29" fmla="*/ 247106 w 340260"/>
                <a:gd name="connsiteY29" fmla="*/ 29364 h 156141"/>
                <a:gd name="connsiteX30" fmla="*/ 248821 w 340260"/>
                <a:gd name="connsiteY30" fmla="*/ 35365 h 156141"/>
                <a:gd name="connsiteX31" fmla="*/ 252535 w 340260"/>
                <a:gd name="connsiteY31" fmla="*/ 41366 h 156141"/>
                <a:gd name="connsiteX32" fmla="*/ 259584 w 340260"/>
                <a:gd name="connsiteY32" fmla="*/ 40985 h 156141"/>
                <a:gd name="connsiteX33" fmla="*/ 267109 w 340260"/>
                <a:gd name="connsiteY33" fmla="*/ 35841 h 156141"/>
                <a:gd name="connsiteX34" fmla="*/ 285778 w 340260"/>
                <a:gd name="connsiteY34" fmla="*/ 31460 h 156141"/>
                <a:gd name="connsiteX35" fmla="*/ 286064 w 340260"/>
                <a:gd name="connsiteY35" fmla="*/ 43271 h 156141"/>
                <a:gd name="connsiteX36" fmla="*/ 288254 w 340260"/>
                <a:gd name="connsiteY36" fmla="*/ 51177 h 156141"/>
                <a:gd name="connsiteX37" fmla="*/ 296446 w 340260"/>
                <a:gd name="connsiteY37" fmla="*/ 51272 h 156141"/>
                <a:gd name="connsiteX38" fmla="*/ 322544 w 340260"/>
                <a:gd name="connsiteY38" fmla="*/ 43366 h 156141"/>
                <a:gd name="connsiteX39" fmla="*/ 326545 w 340260"/>
                <a:gd name="connsiteY39" fmla="*/ 49748 h 156141"/>
                <a:gd name="connsiteX40" fmla="*/ 322639 w 340260"/>
                <a:gd name="connsiteY40" fmla="*/ 55558 h 156141"/>
                <a:gd name="connsiteX41" fmla="*/ 205006 w 340260"/>
                <a:gd name="connsiteY41" fmla="*/ 129853 h 156141"/>
                <a:gd name="connsiteX42" fmla="*/ 145474 w 340260"/>
                <a:gd name="connsiteY42" fmla="*/ 140140 h 156141"/>
                <a:gd name="connsiteX43" fmla="*/ 143665 w 340260"/>
                <a:gd name="connsiteY43" fmla="*/ 139378 h 156141"/>
                <a:gd name="connsiteX44" fmla="*/ 107089 w 340260"/>
                <a:gd name="connsiteY44" fmla="*/ 128615 h 156141"/>
                <a:gd name="connsiteX45" fmla="*/ 28126 w 340260"/>
                <a:gd name="connsiteY45" fmla="*/ 118804 h 156141"/>
                <a:gd name="connsiteX46" fmla="*/ 22221 w 340260"/>
                <a:gd name="connsiteY46" fmla="*/ 126519 h 156141"/>
                <a:gd name="connsiteX47" fmla="*/ 29936 w 340260"/>
                <a:gd name="connsiteY47" fmla="*/ 132425 h 156141"/>
                <a:gd name="connsiteX48" fmla="*/ 102993 w 340260"/>
                <a:gd name="connsiteY48" fmla="*/ 141759 h 156141"/>
                <a:gd name="connsiteX49" fmla="*/ 139474 w 340260"/>
                <a:gd name="connsiteY49" fmla="*/ 152523 h 156141"/>
                <a:gd name="connsiteX50" fmla="*/ 160238 w 340260"/>
                <a:gd name="connsiteY50" fmla="*/ 156142 h 156141"/>
                <a:gd name="connsiteX51" fmla="*/ 212340 w 340260"/>
                <a:gd name="connsiteY51" fmla="*/ 141474 h 156141"/>
                <a:gd name="connsiteX52" fmla="*/ 329402 w 340260"/>
                <a:gd name="connsiteY52" fmla="*/ 67464 h 156141"/>
                <a:gd name="connsiteX53" fmla="*/ 340261 w 340260"/>
                <a:gd name="connsiteY53" fmla="*/ 49748 h 156141"/>
                <a:gd name="connsiteX54" fmla="*/ 328355 w 340260"/>
                <a:gd name="connsiteY54" fmla="*/ 31079 h 15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40260" h="156141">
                  <a:moveTo>
                    <a:pt x="328355" y="31079"/>
                  </a:moveTo>
                  <a:cubicBezTo>
                    <a:pt x="323592" y="28698"/>
                    <a:pt x="314353" y="26316"/>
                    <a:pt x="300637" y="32508"/>
                  </a:cubicBezTo>
                  <a:cubicBezTo>
                    <a:pt x="299875" y="27650"/>
                    <a:pt x="297684" y="23459"/>
                    <a:pt x="293969" y="20506"/>
                  </a:cubicBezTo>
                  <a:cubicBezTo>
                    <a:pt x="285778" y="13934"/>
                    <a:pt x="272728" y="15172"/>
                    <a:pt x="259870" y="23745"/>
                  </a:cubicBezTo>
                  <a:cubicBezTo>
                    <a:pt x="258250" y="20506"/>
                    <a:pt x="255964" y="18506"/>
                    <a:pt x="253964" y="17363"/>
                  </a:cubicBezTo>
                  <a:cubicBezTo>
                    <a:pt x="246630" y="12981"/>
                    <a:pt x="235676" y="14600"/>
                    <a:pt x="221389" y="22220"/>
                  </a:cubicBezTo>
                  <a:lnTo>
                    <a:pt x="177097" y="45747"/>
                  </a:lnTo>
                  <a:cubicBezTo>
                    <a:pt x="175573" y="46509"/>
                    <a:pt x="174526" y="47748"/>
                    <a:pt x="173954" y="49271"/>
                  </a:cubicBezTo>
                  <a:cubicBezTo>
                    <a:pt x="160810" y="47748"/>
                    <a:pt x="150999" y="42985"/>
                    <a:pt x="129282" y="26888"/>
                  </a:cubicBezTo>
                  <a:lnTo>
                    <a:pt x="100040" y="5171"/>
                  </a:lnTo>
                  <a:cubicBezTo>
                    <a:pt x="91277" y="-1306"/>
                    <a:pt x="72989" y="-1783"/>
                    <a:pt x="58321" y="4218"/>
                  </a:cubicBezTo>
                  <a:lnTo>
                    <a:pt x="4314" y="26221"/>
                  </a:lnTo>
                  <a:cubicBezTo>
                    <a:pt x="790" y="27650"/>
                    <a:pt x="-925" y="31650"/>
                    <a:pt x="504" y="35175"/>
                  </a:cubicBezTo>
                  <a:cubicBezTo>
                    <a:pt x="1933" y="38699"/>
                    <a:pt x="5933" y="40318"/>
                    <a:pt x="9457" y="38984"/>
                  </a:cubicBezTo>
                  <a:lnTo>
                    <a:pt x="63464" y="16982"/>
                  </a:lnTo>
                  <a:cubicBezTo>
                    <a:pt x="75847" y="11933"/>
                    <a:pt x="88515" y="13838"/>
                    <a:pt x="91849" y="16315"/>
                  </a:cubicBezTo>
                  <a:lnTo>
                    <a:pt x="121090" y="38032"/>
                  </a:lnTo>
                  <a:cubicBezTo>
                    <a:pt x="155190" y="63273"/>
                    <a:pt x="165286" y="63464"/>
                    <a:pt x="192337" y="63940"/>
                  </a:cubicBezTo>
                  <a:cubicBezTo>
                    <a:pt x="199005" y="64035"/>
                    <a:pt x="206911" y="64226"/>
                    <a:pt x="216626" y="64797"/>
                  </a:cubicBezTo>
                  <a:cubicBezTo>
                    <a:pt x="218531" y="64892"/>
                    <a:pt x="220531" y="66893"/>
                    <a:pt x="220817" y="69083"/>
                  </a:cubicBezTo>
                  <a:cubicBezTo>
                    <a:pt x="221389" y="72798"/>
                    <a:pt x="217103" y="74989"/>
                    <a:pt x="214150" y="76227"/>
                  </a:cubicBezTo>
                  <a:cubicBezTo>
                    <a:pt x="173859" y="94611"/>
                    <a:pt x="149665" y="88515"/>
                    <a:pt x="107184" y="66798"/>
                  </a:cubicBezTo>
                  <a:cubicBezTo>
                    <a:pt x="103850" y="65083"/>
                    <a:pt x="99659" y="66416"/>
                    <a:pt x="97945" y="69750"/>
                  </a:cubicBezTo>
                  <a:cubicBezTo>
                    <a:pt x="96230" y="73084"/>
                    <a:pt x="97564" y="77275"/>
                    <a:pt x="100897" y="78990"/>
                  </a:cubicBezTo>
                  <a:cubicBezTo>
                    <a:pt x="139664" y="98802"/>
                    <a:pt x="170811" y="111184"/>
                    <a:pt x="219484" y="88895"/>
                  </a:cubicBezTo>
                  <a:cubicBezTo>
                    <a:pt x="232247" y="84038"/>
                    <a:pt x="235581" y="74417"/>
                    <a:pt x="234438" y="67083"/>
                  </a:cubicBezTo>
                  <a:cubicBezTo>
                    <a:pt x="233104" y="58511"/>
                    <a:pt x="225865" y="51748"/>
                    <a:pt x="217483" y="51177"/>
                  </a:cubicBezTo>
                  <a:cubicBezTo>
                    <a:pt x="210054" y="50700"/>
                    <a:pt x="203672" y="50510"/>
                    <a:pt x="198053" y="50415"/>
                  </a:cubicBezTo>
                  <a:lnTo>
                    <a:pt x="227961" y="34508"/>
                  </a:lnTo>
                  <a:cubicBezTo>
                    <a:pt x="239581" y="28316"/>
                    <a:pt x="245487" y="28316"/>
                    <a:pt x="247106" y="29364"/>
                  </a:cubicBezTo>
                  <a:cubicBezTo>
                    <a:pt x="248154" y="29936"/>
                    <a:pt x="248725" y="32222"/>
                    <a:pt x="248821" y="35365"/>
                  </a:cubicBezTo>
                  <a:cubicBezTo>
                    <a:pt x="248821" y="37937"/>
                    <a:pt x="250249" y="40223"/>
                    <a:pt x="252535" y="41366"/>
                  </a:cubicBezTo>
                  <a:cubicBezTo>
                    <a:pt x="254821" y="42509"/>
                    <a:pt x="257488" y="42413"/>
                    <a:pt x="259584" y="40985"/>
                  </a:cubicBezTo>
                  <a:lnTo>
                    <a:pt x="267109" y="35841"/>
                  </a:lnTo>
                  <a:cubicBezTo>
                    <a:pt x="275967" y="29745"/>
                    <a:pt x="283015" y="29364"/>
                    <a:pt x="285778" y="31460"/>
                  </a:cubicBezTo>
                  <a:cubicBezTo>
                    <a:pt x="288064" y="33270"/>
                    <a:pt x="288159" y="37841"/>
                    <a:pt x="286064" y="43271"/>
                  </a:cubicBezTo>
                  <a:cubicBezTo>
                    <a:pt x="284920" y="46128"/>
                    <a:pt x="285873" y="49367"/>
                    <a:pt x="288254" y="51177"/>
                  </a:cubicBezTo>
                  <a:cubicBezTo>
                    <a:pt x="290636" y="53082"/>
                    <a:pt x="293969" y="53082"/>
                    <a:pt x="296446" y="51272"/>
                  </a:cubicBezTo>
                  <a:cubicBezTo>
                    <a:pt x="307209" y="43461"/>
                    <a:pt x="316925" y="40508"/>
                    <a:pt x="322544" y="43366"/>
                  </a:cubicBezTo>
                  <a:cubicBezTo>
                    <a:pt x="325497" y="44890"/>
                    <a:pt x="326545" y="47652"/>
                    <a:pt x="326545" y="49748"/>
                  </a:cubicBezTo>
                  <a:cubicBezTo>
                    <a:pt x="326545" y="51177"/>
                    <a:pt x="326068" y="53748"/>
                    <a:pt x="322639" y="55558"/>
                  </a:cubicBezTo>
                  <a:lnTo>
                    <a:pt x="205006" y="129853"/>
                  </a:lnTo>
                  <a:cubicBezTo>
                    <a:pt x="182146" y="144236"/>
                    <a:pt x="152142" y="144141"/>
                    <a:pt x="145474" y="140140"/>
                  </a:cubicBezTo>
                  <a:cubicBezTo>
                    <a:pt x="144903" y="139759"/>
                    <a:pt x="144331" y="139569"/>
                    <a:pt x="143665" y="139378"/>
                  </a:cubicBezTo>
                  <a:cubicBezTo>
                    <a:pt x="129091" y="135663"/>
                    <a:pt x="117376" y="131853"/>
                    <a:pt x="107089" y="128615"/>
                  </a:cubicBezTo>
                  <a:cubicBezTo>
                    <a:pt x="80133" y="120042"/>
                    <a:pt x="62321" y="114327"/>
                    <a:pt x="28126" y="118804"/>
                  </a:cubicBezTo>
                  <a:cubicBezTo>
                    <a:pt x="24412" y="119280"/>
                    <a:pt x="21745" y="122709"/>
                    <a:pt x="22221" y="126519"/>
                  </a:cubicBezTo>
                  <a:cubicBezTo>
                    <a:pt x="22697" y="130234"/>
                    <a:pt x="26126" y="132901"/>
                    <a:pt x="29936" y="132425"/>
                  </a:cubicBezTo>
                  <a:cubicBezTo>
                    <a:pt x="61083" y="128424"/>
                    <a:pt x="76894" y="133473"/>
                    <a:pt x="102993" y="141759"/>
                  </a:cubicBezTo>
                  <a:cubicBezTo>
                    <a:pt x="113280" y="144998"/>
                    <a:pt x="124900" y="148712"/>
                    <a:pt x="139474" y="152523"/>
                  </a:cubicBezTo>
                  <a:cubicBezTo>
                    <a:pt x="144046" y="154808"/>
                    <a:pt x="151380" y="156142"/>
                    <a:pt x="160238" y="156142"/>
                  </a:cubicBezTo>
                  <a:cubicBezTo>
                    <a:pt x="175764" y="156142"/>
                    <a:pt x="195766" y="151951"/>
                    <a:pt x="212340" y="141474"/>
                  </a:cubicBezTo>
                  <a:lnTo>
                    <a:pt x="329402" y="67464"/>
                  </a:lnTo>
                  <a:cubicBezTo>
                    <a:pt x="336165" y="64035"/>
                    <a:pt x="340261" y="57368"/>
                    <a:pt x="340261" y="49748"/>
                  </a:cubicBezTo>
                  <a:cubicBezTo>
                    <a:pt x="339880" y="41842"/>
                    <a:pt x="335498" y="34698"/>
                    <a:pt x="328355" y="3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851B1401-919F-4C49-BE84-618226BF05DE}"/>
                </a:ext>
              </a:extLst>
            </p:cNvPr>
            <p:cNvSpPr/>
            <p:nvPr/>
          </p:nvSpPr>
          <p:spPr>
            <a:xfrm>
              <a:off x="5923279" y="3582066"/>
              <a:ext cx="188023" cy="188023"/>
            </a:xfrm>
            <a:custGeom>
              <a:avLst/>
              <a:gdLst>
                <a:gd name="connsiteX0" fmla="*/ 0 w 188023"/>
                <a:gd name="connsiteY0" fmla="*/ 94012 h 188023"/>
                <a:gd name="connsiteX1" fmla="*/ 94012 w 188023"/>
                <a:gd name="connsiteY1" fmla="*/ 188023 h 188023"/>
                <a:gd name="connsiteX2" fmla="*/ 188024 w 188023"/>
                <a:gd name="connsiteY2" fmla="*/ 94012 h 188023"/>
                <a:gd name="connsiteX3" fmla="*/ 94012 w 188023"/>
                <a:gd name="connsiteY3" fmla="*/ 0 h 188023"/>
                <a:gd name="connsiteX4" fmla="*/ 0 w 188023"/>
                <a:gd name="connsiteY4" fmla="*/ 94012 h 188023"/>
                <a:gd name="connsiteX5" fmla="*/ 174403 w 188023"/>
                <a:gd name="connsiteY5" fmla="*/ 94012 h 188023"/>
                <a:gd name="connsiteX6" fmla="*/ 94107 w 188023"/>
                <a:gd name="connsiteY6" fmla="*/ 174307 h 188023"/>
                <a:gd name="connsiteX7" fmla="*/ 13811 w 188023"/>
                <a:gd name="connsiteY7" fmla="*/ 94012 h 188023"/>
                <a:gd name="connsiteX8" fmla="*/ 94107 w 188023"/>
                <a:gd name="connsiteY8" fmla="*/ 13716 h 188023"/>
                <a:gd name="connsiteX9" fmla="*/ 174403 w 188023"/>
                <a:gd name="connsiteY9" fmla="*/ 94012 h 18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023" h="188023">
                  <a:moveTo>
                    <a:pt x="0" y="94012"/>
                  </a:moveTo>
                  <a:cubicBezTo>
                    <a:pt x="0" y="145828"/>
                    <a:pt x="42196" y="188023"/>
                    <a:pt x="94012" y="188023"/>
                  </a:cubicBezTo>
                  <a:cubicBezTo>
                    <a:pt x="145828" y="188023"/>
                    <a:pt x="188024" y="145828"/>
                    <a:pt x="188024" y="94012"/>
                  </a:cubicBezTo>
                  <a:cubicBezTo>
                    <a:pt x="188024" y="42196"/>
                    <a:pt x="145828" y="0"/>
                    <a:pt x="94012" y="0"/>
                  </a:cubicBezTo>
                  <a:cubicBezTo>
                    <a:pt x="42196" y="0"/>
                    <a:pt x="0" y="42100"/>
                    <a:pt x="0" y="94012"/>
                  </a:cubicBezTo>
                  <a:close/>
                  <a:moveTo>
                    <a:pt x="174403" y="94012"/>
                  </a:moveTo>
                  <a:cubicBezTo>
                    <a:pt x="174403" y="138303"/>
                    <a:pt x="138398" y="174307"/>
                    <a:pt x="94107" y="174307"/>
                  </a:cubicBezTo>
                  <a:cubicBezTo>
                    <a:pt x="49816" y="174307"/>
                    <a:pt x="13811" y="138303"/>
                    <a:pt x="13811" y="94012"/>
                  </a:cubicBezTo>
                  <a:cubicBezTo>
                    <a:pt x="13811" y="49720"/>
                    <a:pt x="49816" y="13716"/>
                    <a:pt x="94107" y="13716"/>
                  </a:cubicBezTo>
                  <a:cubicBezTo>
                    <a:pt x="138398" y="13716"/>
                    <a:pt x="174403" y="49720"/>
                    <a:pt x="174403" y="940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F88AFD68-0591-4DEB-9C39-1E76D42AACB5}"/>
                </a:ext>
              </a:extLst>
            </p:cNvPr>
            <p:cNvSpPr/>
            <p:nvPr/>
          </p:nvSpPr>
          <p:spPr>
            <a:xfrm>
              <a:off x="5979531" y="3609594"/>
              <a:ext cx="75836" cy="132873"/>
            </a:xfrm>
            <a:custGeom>
              <a:avLst/>
              <a:gdLst>
                <a:gd name="connsiteX0" fmla="*/ 30997 w 75836"/>
                <a:gd name="connsiteY0" fmla="*/ 6953 h 132873"/>
                <a:gd name="connsiteX1" fmla="*/ 30997 w 75836"/>
                <a:gd name="connsiteY1" fmla="*/ 21907 h 132873"/>
                <a:gd name="connsiteX2" fmla="*/ 3851 w 75836"/>
                <a:gd name="connsiteY2" fmla="*/ 35242 h 132873"/>
                <a:gd name="connsiteX3" fmla="*/ 2517 w 75836"/>
                <a:gd name="connsiteY3" fmla="*/ 57340 h 132873"/>
                <a:gd name="connsiteX4" fmla="*/ 37950 w 75836"/>
                <a:gd name="connsiteY4" fmla="*/ 73342 h 132873"/>
                <a:gd name="connsiteX5" fmla="*/ 38331 w 75836"/>
                <a:gd name="connsiteY5" fmla="*/ 73342 h 132873"/>
                <a:gd name="connsiteX6" fmla="*/ 61096 w 75836"/>
                <a:gd name="connsiteY6" fmla="*/ 82201 h 132873"/>
                <a:gd name="connsiteX7" fmla="*/ 60524 w 75836"/>
                <a:gd name="connsiteY7" fmla="*/ 90297 h 132873"/>
                <a:gd name="connsiteX8" fmla="*/ 36140 w 75836"/>
                <a:gd name="connsiteY8" fmla="*/ 97155 h 132873"/>
                <a:gd name="connsiteX9" fmla="*/ 14995 w 75836"/>
                <a:gd name="connsiteY9" fmla="*/ 91535 h 132873"/>
                <a:gd name="connsiteX10" fmla="*/ 13376 w 75836"/>
                <a:gd name="connsiteY10" fmla="*/ 90964 h 132873"/>
                <a:gd name="connsiteX11" fmla="*/ 4708 w 75836"/>
                <a:gd name="connsiteY11" fmla="*/ 95345 h 132873"/>
                <a:gd name="connsiteX12" fmla="*/ 9089 w 75836"/>
                <a:gd name="connsiteY12" fmla="*/ 104013 h 132873"/>
                <a:gd name="connsiteX13" fmla="*/ 10709 w 75836"/>
                <a:gd name="connsiteY13" fmla="*/ 104584 h 132873"/>
                <a:gd name="connsiteX14" fmla="*/ 31092 w 75836"/>
                <a:gd name="connsiteY14" fmla="*/ 110299 h 132873"/>
                <a:gd name="connsiteX15" fmla="*/ 31092 w 75836"/>
                <a:gd name="connsiteY15" fmla="*/ 126016 h 132873"/>
                <a:gd name="connsiteX16" fmla="*/ 37950 w 75836"/>
                <a:gd name="connsiteY16" fmla="*/ 132874 h 132873"/>
                <a:gd name="connsiteX17" fmla="*/ 44808 w 75836"/>
                <a:gd name="connsiteY17" fmla="*/ 126016 h 132873"/>
                <a:gd name="connsiteX18" fmla="*/ 44808 w 75836"/>
                <a:gd name="connsiteY18" fmla="*/ 111061 h 132873"/>
                <a:gd name="connsiteX19" fmla="*/ 71954 w 75836"/>
                <a:gd name="connsiteY19" fmla="*/ 98012 h 132873"/>
                <a:gd name="connsiteX20" fmla="*/ 73288 w 75836"/>
                <a:gd name="connsiteY20" fmla="*/ 75724 h 132873"/>
                <a:gd name="connsiteX21" fmla="*/ 38331 w 75836"/>
                <a:gd name="connsiteY21" fmla="*/ 59626 h 132873"/>
                <a:gd name="connsiteX22" fmla="*/ 38141 w 75836"/>
                <a:gd name="connsiteY22" fmla="*/ 59626 h 132873"/>
                <a:gd name="connsiteX23" fmla="*/ 14614 w 75836"/>
                <a:gd name="connsiteY23" fmla="*/ 50863 h 132873"/>
                <a:gd name="connsiteX24" fmla="*/ 15185 w 75836"/>
                <a:gd name="connsiteY24" fmla="*/ 42863 h 132873"/>
                <a:gd name="connsiteX25" fmla="*/ 40046 w 75836"/>
                <a:gd name="connsiteY25" fmla="*/ 35814 h 132873"/>
                <a:gd name="connsiteX26" fmla="*/ 61286 w 75836"/>
                <a:gd name="connsiteY26" fmla="*/ 41434 h 132873"/>
                <a:gd name="connsiteX27" fmla="*/ 62810 w 75836"/>
                <a:gd name="connsiteY27" fmla="*/ 41910 h 132873"/>
                <a:gd name="connsiteX28" fmla="*/ 71478 w 75836"/>
                <a:gd name="connsiteY28" fmla="*/ 37528 h 132873"/>
                <a:gd name="connsiteX29" fmla="*/ 67097 w 75836"/>
                <a:gd name="connsiteY29" fmla="*/ 28861 h 132873"/>
                <a:gd name="connsiteX30" fmla="*/ 65573 w 75836"/>
                <a:gd name="connsiteY30" fmla="*/ 28384 h 132873"/>
                <a:gd name="connsiteX31" fmla="*/ 44713 w 75836"/>
                <a:gd name="connsiteY31" fmla="*/ 22574 h 132873"/>
                <a:gd name="connsiteX32" fmla="*/ 44713 w 75836"/>
                <a:gd name="connsiteY32" fmla="*/ 6858 h 132873"/>
                <a:gd name="connsiteX33" fmla="*/ 37855 w 75836"/>
                <a:gd name="connsiteY33" fmla="*/ 0 h 132873"/>
                <a:gd name="connsiteX34" fmla="*/ 30997 w 75836"/>
                <a:gd name="connsiteY34" fmla="*/ 6953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5836" h="132873">
                  <a:moveTo>
                    <a:pt x="30997" y="6953"/>
                  </a:moveTo>
                  <a:lnTo>
                    <a:pt x="30997" y="21907"/>
                  </a:lnTo>
                  <a:cubicBezTo>
                    <a:pt x="18995" y="22669"/>
                    <a:pt x="9185" y="27337"/>
                    <a:pt x="3851" y="35242"/>
                  </a:cubicBezTo>
                  <a:cubicBezTo>
                    <a:pt x="-721" y="42005"/>
                    <a:pt x="-1293" y="50292"/>
                    <a:pt x="2517" y="57340"/>
                  </a:cubicBezTo>
                  <a:cubicBezTo>
                    <a:pt x="7946" y="67532"/>
                    <a:pt x="20805" y="73342"/>
                    <a:pt x="37950" y="73342"/>
                  </a:cubicBezTo>
                  <a:cubicBezTo>
                    <a:pt x="38141" y="73342"/>
                    <a:pt x="38236" y="73342"/>
                    <a:pt x="38331" y="73342"/>
                  </a:cubicBezTo>
                  <a:cubicBezTo>
                    <a:pt x="49666" y="73342"/>
                    <a:pt x="58238" y="76676"/>
                    <a:pt x="61096" y="82201"/>
                  </a:cubicBezTo>
                  <a:cubicBezTo>
                    <a:pt x="62525" y="84868"/>
                    <a:pt x="62334" y="87725"/>
                    <a:pt x="60524" y="90297"/>
                  </a:cubicBezTo>
                  <a:cubicBezTo>
                    <a:pt x="57572" y="94583"/>
                    <a:pt x="49571" y="98679"/>
                    <a:pt x="36140" y="97155"/>
                  </a:cubicBezTo>
                  <a:cubicBezTo>
                    <a:pt x="29568" y="96393"/>
                    <a:pt x="22805" y="94202"/>
                    <a:pt x="14995" y="91535"/>
                  </a:cubicBezTo>
                  <a:lnTo>
                    <a:pt x="13376" y="90964"/>
                  </a:lnTo>
                  <a:cubicBezTo>
                    <a:pt x="9851" y="89821"/>
                    <a:pt x="5946" y="91726"/>
                    <a:pt x="4708" y="95345"/>
                  </a:cubicBezTo>
                  <a:cubicBezTo>
                    <a:pt x="3470" y="98965"/>
                    <a:pt x="5470" y="102775"/>
                    <a:pt x="9089" y="104013"/>
                  </a:cubicBezTo>
                  <a:lnTo>
                    <a:pt x="10709" y="104584"/>
                  </a:lnTo>
                  <a:cubicBezTo>
                    <a:pt x="17662" y="106870"/>
                    <a:pt x="24329" y="109156"/>
                    <a:pt x="31092" y="110299"/>
                  </a:cubicBezTo>
                  <a:lnTo>
                    <a:pt x="31092" y="126016"/>
                  </a:lnTo>
                  <a:cubicBezTo>
                    <a:pt x="31092" y="129826"/>
                    <a:pt x="34140" y="132874"/>
                    <a:pt x="37950" y="132874"/>
                  </a:cubicBezTo>
                  <a:cubicBezTo>
                    <a:pt x="41760" y="132874"/>
                    <a:pt x="44808" y="129826"/>
                    <a:pt x="44808" y="126016"/>
                  </a:cubicBezTo>
                  <a:lnTo>
                    <a:pt x="44808" y="111061"/>
                  </a:lnTo>
                  <a:cubicBezTo>
                    <a:pt x="56905" y="110395"/>
                    <a:pt x="66716" y="105727"/>
                    <a:pt x="71954" y="98012"/>
                  </a:cubicBezTo>
                  <a:cubicBezTo>
                    <a:pt x="76622" y="91249"/>
                    <a:pt x="77098" y="82867"/>
                    <a:pt x="73288" y="75724"/>
                  </a:cubicBezTo>
                  <a:cubicBezTo>
                    <a:pt x="67859" y="65437"/>
                    <a:pt x="55095" y="59626"/>
                    <a:pt x="38331" y="59626"/>
                  </a:cubicBezTo>
                  <a:cubicBezTo>
                    <a:pt x="38236" y="59626"/>
                    <a:pt x="38141" y="59626"/>
                    <a:pt x="38141" y="59626"/>
                  </a:cubicBezTo>
                  <a:cubicBezTo>
                    <a:pt x="26425" y="59436"/>
                    <a:pt x="17567" y="56388"/>
                    <a:pt x="14614" y="50863"/>
                  </a:cubicBezTo>
                  <a:cubicBezTo>
                    <a:pt x="13280" y="48292"/>
                    <a:pt x="13471" y="45434"/>
                    <a:pt x="15185" y="42863"/>
                  </a:cubicBezTo>
                  <a:cubicBezTo>
                    <a:pt x="18233" y="38386"/>
                    <a:pt x="26330" y="34195"/>
                    <a:pt x="40046" y="35814"/>
                  </a:cubicBezTo>
                  <a:cubicBezTo>
                    <a:pt x="46713" y="36576"/>
                    <a:pt x="53476" y="38767"/>
                    <a:pt x="61286" y="41434"/>
                  </a:cubicBezTo>
                  <a:lnTo>
                    <a:pt x="62810" y="41910"/>
                  </a:lnTo>
                  <a:cubicBezTo>
                    <a:pt x="66430" y="43053"/>
                    <a:pt x="70335" y="41148"/>
                    <a:pt x="71478" y="37528"/>
                  </a:cubicBezTo>
                  <a:cubicBezTo>
                    <a:pt x="72716" y="33909"/>
                    <a:pt x="70716" y="30099"/>
                    <a:pt x="67097" y="28861"/>
                  </a:cubicBezTo>
                  <a:lnTo>
                    <a:pt x="65573" y="28384"/>
                  </a:lnTo>
                  <a:cubicBezTo>
                    <a:pt x="58429" y="26003"/>
                    <a:pt x="51571" y="23717"/>
                    <a:pt x="44713" y="22574"/>
                  </a:cubicBezTo>
                  <a:lnTo>
                    <a:pt x="44713" y="6858"/>
                  </a:lnTo>
                  <a:cubicBezTo>
                    <a:pt x="44713" y="3048"/>
                    <a:pt x="41665" y="0"/>
                    <a:pt x="37855" y="0"/>
                  </a:cubicBezTo>
                  <a:cubicBezTo>
                    <a:pt x="34045" y="0"/>
                    <a:pt x="30997" y="3143"/>
                    <a:pt x="30997" y="6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1" name="Agrupar 130">
            <a:extLst>
              <a:ext uri="{FF2B5EF4-FFF2-40B4-BE49-F238E27FC236}">
                <a16:creationId xmlns:a16="http://schemas.microsoft.com/office/drawing/2014/main" id="{EA2E4A33-0DAE-4B17-AB71-5ACA7CDACF26}"/>
              </a:ext>
            </a:extLst>
          </p:cNvPr>
          <p:cNvGrpSpPr/>
          <p:nvPr/>
        </p:nvGrpSpPr>
        <p:grpSpPr>
          <a:xfrm>
            <a:off x="3005429" y="1981684"/>
            <a:ext cx="436836" cy="450878"/>
            <a:chOff x="6462564" y="2356534"/>
            <a:chExt cx="320176" cy="330468"/>
          </a:xfrm>
          <a:solidFill>
            <a:schemeClr val="bg1"/>
          </a:solidFill>
        </p:grpSpPr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E14118AC-461C-4FF9-82AA-66E48887F7F8}"/>
                </a:ext>
              </a:extLst>
            </p:cNvPr>
            <p:cNvSpPr/>
            <p:nvPr/>
          </p:nvSpPr>
          <p:spPr>
            <a:xfrm>
              <a:off x="6487019" y="2356534"/>
              <a:ext cx="271363" cy="330468"/>
            </a:xfrm>
            <a:custGeom>
              <a:avLst/>
              <a:gdLst>
                <a:gd name="connsiteX0" fmla="*/ 426 w 271363"/>
                <a:gd name="connsiteY0" fmla="*/ 103107 h 330468"/>
                <a:gd name="connsiteX1" fmla="*/ 9189 w 271363"/>
                <a:gd name="connsiteY1" fmla="*/ 107202 h 330468"/>
                <a:gd name="connsiteX2" fmla="*/ 113393 w 271363"/>
                <a:gd name="connsiteY2" fmla="*/ 69198 h 330468"/>
                <a:gd name="connsiteX3" fmla="*/ 128728 w 271363"/>
                <a:gd name="connsiteY3" fmla="*/ 80723 h 330468"/>
                <a:gd name="connsiteX4" fmla="*/ 128728 w 271363"/>
                <a:gd name="connsiteY4" fmla="*/ 316752 h 330468"/>
                <a:gd name="connsiteX5" fmla="*/ 57671 w 271363"/>
                <a:gd name="connsiteY5" fmla="*/ 316752 h 330468"/>
                <a:gd name="connsiteX6" fmla="*/ 50813 w 271363"/>
                <a:gd name="connsiteY6" fmla="*/ 323610 h 330468"/>
                <a:gd name="connsiteX7" fmla="*/ 57671 w 271363"/>
                <a:gd name="connsiteY7" fmla="*/ 330468 h 330468"/>
                <a:gd name="connsiteX8" fmla="*/ 213500 w 271363"/>
                <a:gd name="connsiteY8" fmla="*/ 330468 h 330468"/>
                <a:gd name="connsiteX9" fmla="*/ 220358 w 271363"/>
                <a:gd name="connsiteY9" fmla="*/ 323610 h 330468"/>
                <a:gd name="connsiteX10" fmla="*/ 213500 w 271363"/>
                <a:gd name="connsiteY10" fmla="*/ 316752 h 330468"/>
                <a:gd name="connsiteX11" fmla="*/ 142444 w 271363"/>
                <a:gd name="connsiteY11" fmla="*/ 316752 h 330468"/>
                <a:gd name="connsiteX12" fmla="*/ 142444 w 271363"/>
                <a:gd name="connsiteY12" fmla="*/ 80723 h 330468"/>
                <a:gd name="connsiteX13" fmla="*/ 161684 w 271363"/>
                <a:gd name="connsiteY13" fmla="*/ 55482 h 330468"/>
                <a:gd name="connsiteX14" fmla="*/ 161399 w 271363"/>
                <a:gd name="connsiteY14" fmla="*/ 51672 h 330468"/>
                <a:gd name="connsiteX15" fmla="*/ 266840 w 271363"/>
                <a:gd name="connsiteY15" fmla="*/ 13286 h 330468"/>
                <a:gd name="connsiteX16" fmla="*/ 270936 w 271363"/>
                <a:gd name="connsiteY16" fmla="*/ 4523 h 330468"/>
                <a:gd name="connsiteX17" fmla="*/ 262173 w 271363"/>
                <a:gd name="connsiteY17" fmla="*/ 427 h 330468"/>
                <a:gd name="connsiteX18" fmla="*/ 156065 w 271363"/>
                <a:gd name="connsiteY18" fmla="*/ 39099 h 330468"/>
                <a:gd name="connsiteX19" fmla="*/ 135776 w 271363"/>
                <a:gd name="connsiteY19" fmla="*/ 29383 h 330468"/>
                <a:gd name="connsiteX20" fmla="*/ 109678 w 271363"/>
                <a:gd name="connsiteY20" fmla="*/ 55482 h 330468"/>
                <a:gd name="connsiteX21" fmla="*/ 109678 w 271363"/>
                <a:gd name="connsiteY21" fmla="*/ 56053 h 330468"/>
                <a:gd name="connsiteX22" fmla="*/ 4617 w 271363"/>
                <a:gd name="connsiteY22" fmla="*/ 94344 h 330468"/>
                <a:gd name="connsiteX23" fmla="*/ 426 w 271363"/>
                <a:gd name="connsiteY23" fmla="*/ 103107 h 330468"/>
                <a:gd name="connsiteX24" fmla="*/ 135681 w 271363"/>
                <a:gd name="connsiteY24" fmla="*/ 43099 h 330468"/>
                <a:gd name="connsiteX25" fmla="*/ 148064 w 271363"/>
                <a:gd name="connsiteY25" fmla="*/ 55482 h 330468"/>
                <a:gd name="connsiteX26" fmla="*/ 135681 w 271363"/>
                <a:gd name="connsiteY26" fmla="*/ 67864 h 330468"/>
                <a:gd name="connsiteX27" fmla="*/ 123299 w 271363"/>
                <a:gd name="connsiteY27" fmla="*/ 55482 h 330468"/>
                <a:gd name="connsiteX28" fmla="*/ 135681 w 271363"/>
                <a:gd name="connsiteY28" fmla="*/ 43099 h 33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363" h="330468">
                  <a:moveTo>
                    <a:pt x="426" y="103107"/>
                  </a:moveTo>
                  <a:cubicBezTo>
                    <a:pt x="1760" y="106631"/>
                    <a:pt x="5665" y="108536"/>
                    <a:pt x="9189" y="107202"/>
                  </a:cubicBezTo>
                  <a:lnTo>
                    <a:pt x="113393" y="69198"/>
                  </a:lnTo>
                  <a:cubicBezTo>
                    <a:pt x="116822" y="74722"/>
                    <a:pt x="122346" y="78913"/>
                    <a:pt x="128728" y="80723"/>
                  </a:cubicBezTo>
                  <a:lnTo>
                    <a:pt x="128728" y="316752"/>
                  </a:lnTo>
                  <a:lnTo>
                    <a:pt x="57671" y="316752"/>
                  </a:lnTo>
                  <a:cubicBezTo>
                    <a:pt x="53861" y="316752"/>
                    <a:pt x="50813" y="319800"/>
                    <a:pt x="50813" y="323610"/>
                  </a:cubicBezTo>
                  <a:cubicBezTo>
                    <a:pt x="50813" y="327420"/>
                    <a:pt x="53861" y="330468"/>
                    <a:pt x="57671" y="330468"/>
                  </a:cubicBezTo>
                  <a:lnTo>
                    <a:pt x="213500" y="330468"/>
                  </a:lnTo>
                  <a:cubicBezTo>
                    <a:pt x="217310" y="330468"/>
                    <a:pt x="220358" y="327420"/>
                    <a:pt x="220358" y="323610"/>
                  </a:cubicBezTo>
                  <a:cubicBezTo>
                    <a:pt x="220358" y="319800"/>
                    <a:pt x="217310" y="316752"/>
                    <a:pt x="213500" y="316752"/>
                  </a:cubicBezTo>
                  <a:lnTo>
                    <a:pt x="142444" y="316752"/>
                  </a:lnTo>
                  <a:lnTo>
                    <a:pt x="142444" y="80723"/>
                  </a:lnTo>
                  <a:cubicBezTo>
                    <a:pt x="153493" y="77675"/>
                    <a:pt x="161684" y="67578"/>
                    <a:pt x="161684" y="55482"/>
                  </a:cubicBezTo>
                  <a:cubicBezTo>
                    <a:pt x="161684" y="54148"/>
                    <a:pt x="161589" y="52910"/>
                    <a:pt x="161399" y="51672"/>
                  </a:cubicBezTo>
                  <a:lnTo>
                    <a:pt x="266840" y="13286"/>
                  </a:lnTo>
                  <a:cubicBezTo>
                    <a:pt x="270365" y="11952"/>
                    <a:pt x="272270" y="8047"/>
                    <a:pt x="270936" y="4523"/>
                  </a:cubicBezTo>
                  <a:cubicBezTo>
                    <a:pt x="269603" y="999"/>
                    <a:pt x="265697" y="-906"/>
                    <a:pt x="262173" y="427"/>
                  </a:cubicBezTo>
                  <a:lnTo>
                    <a:pt x="156065" y="39099"/>
                  </a:lnTo>
                  <a:cubicBezTo>
                    <a:pt x="151302" y="33193"/>
                    <a:pt x="143968" y="29383"/>
                    <a:pt x="135776" y="29383"/>
                  </a:cubicBezTo>
                  <a:cubicBezTo>
                    <a:pt x="121394" y="29383"/>
                    <a:pt x="109678" y="41099"/>
                    <a:pt x="109678" y="55482"/>
                  </a:cubicBezTo>
                  <a:cubicBezTo>
                    <a:pt x="109678" y="55672"/>
                    <a:pt x="109678" y="55863"/>
                    <a:pt x="109678" y="56053"/>
                  </a:cubicBezTo>
                  <a:lnTo>
                    <a:pt x="4617" y="94344"/>
                  </a:lnTo>
                  <a:cubicBezTo>
                    <a:pt x="998" y="95677"/>
                    <a:pt x="-907" y="99582"/>
                    <a:pt x="426" y="103107"/>
                  </a:cubicBezTo>
                  <a:close/>
                  <a:moveTo>
                    <a:pt x="135681" y="43099"/>
                  </a:moveTo>
                  <a:cubicBezTo>
                    <a:pt x="142539" y="43099"/>
                    <a:pt x="148064" y="48624"/>
                    <a:pt x="148064" y="55482"/>
                  </a:cubicBezTo>
                  <a:cubicBezTo>
                    <a:pt x="148064" y="62340"/>
                    <a:pt x="142539" y="67864"/>
                    <a:pt x="135681" y="67864"/>
                  </a:cubicBezTo>
                  <a:cubicBezTo>
                    <a:pt x="128823" y="67864"/>
                    <a:pt x="123299" y="62340"/>
                    <a:pt x="123299" y="55482"/>
                  </a:cubicBezTo>
                  <a:cubicBezTo>
                    <a:pt x="123299" y="48719"/>
                    <a:pt x="128823" y="43099"/>
                    <a:pt x="135681" y="43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B6D23426-C840-4484-8F3B-6A60700A5A0C}"/>
                </a:ext>
              </a:extLst>
            </p:cNvPr>
            <p:cNvSpPr/>
            <p:nvPr/>
          </p:nvSpPr>
          <p:spPr>
            <a:xfrm>
              <a:off x="6462564" y="2460218"/>
              <a:ext cx="125961" cy="194208"/>
            </a:xfrm>
            <a:custGeom>
              <a:avLst/>
              <a:gdLst>
                <a:gd name="connsiteX0" fmla="*/ 116 w 125961"/>
                <a:gd name="connsiteY0" fmla="*/ 140107 h 194208"/>
                <a:gd name="connsiteX1" fmla="*/ 20 w 125961"/>
                <a:gd name="connsiteY1" fmla="*/ 141250 h 194208"/>
                <a:gd name="connsiteX2" fmla="*/ 20 w 125961"/>
                <a:gd name="connsiteY2" fmla="*/ 141440 h 194208"/>
                <a:gd name="connsiteX3" fmla="*/ 3640 w 125961"/>
                <a:gd name="connsiteY3" fmla="*/ 155728 h 194208"/>
                <a:gd name="connsiteX4" fmla="*/ 62981 w 125961"/>
                <a:gd name="connsiteY4" fmla="*/ 194209 h 194208"/>
                <a:gd name="connsiteX5" fmla="*/ 121940 w 125961"/>
                <a:gd name="connsiteY5" fmla="*/ 156490 h 194208"/>
                <a:gd name="connsiteX6" fmla="*/ 125941 w 125961"/>
                <a:gd name="connsiteY6" fmla="*/ 141440 h 194208"/>
                <a:gd name="connsiteX7" fmla="*/ 125941 w 125961"/>
                <a:gd name="connsiteY7" fmla="*/ 141250 h 194208"/>
                <a:gd name="connsiteX8" fmla="*/ 125846 w 125961"/>
                <a:gd name="connsiteY8" fmla="*/ 140297 h 194208"/>
                <a:gd name="connsiteX9" fmla="*/ 123369 w 125961"/>
                <a:gd name="connsiteY9" fmla="*/ 129343 h 194208"/>
                <a:gd name="connsiteX10" fmla="*/ 77649 w 125961"/>
                <a:gd name="connsiteY10" fmla="*/ 10186 h 194208"/>
                <a:gd name="connsiteX11" fmla="*/ 68886 w 125961"/>
                <a:gd name="connsiteY11" fmla="*/ 756 h 194208"/>
                <a:gd name="connsiteX12" fmla="*/ 51455 w 125961"/>
                <a:gd name="connsiteY12" fmla="*/ 9233 h 194208"/>
                <a:gd name="connsiteX13" fmla="*/ 51265 w 125961"/>
                <a:gd name="connsiteY13" fmla="*/ 9900 h 194208"/>
                <a:gd name="connsiteX14" fmla="*/ 27167 w 125961"/>
                <a:gd name="connsiteY14" fmla="*/ 69241 h 194208"/>
                <a:gd name="connsiteX15" fmla="*/ 2402 w 125961"/>
                <a:gd name="connsiteY15" fmla="*/ 130391 h 194208"/>
                <a:gd name="connsiteX16" fmla="*/ 116 w 125961"/>
                <a:gd name="connsiteY16" fmla="*/ 140107 h 194208"/>
                <a:gd name="connsiteX17" fmla="*/ 39740 w 125961"/>
                <a:gd name="connsiteY17" fmla="*/ 74860 h 194208"/>
                <a:gd name="connsiteX18" fmla="*/ 64314 w 125961"/>
                <a:gd name="connsiteY18" fmla="*/ 14377 h 194208"/>
                <a:gd name="connsiteX19" fmla="*/ 110415 w 125961"/>
                <a:gd name="connsiteY19" fmla="*/ 134011 h 194208"/>
                <a:gd name="connsiteX20" fmla="*/ 110510 w 125961"/>
                <a:gd name="connsiteY20" fmla="*/ 134392 h 194208"/>
                <a:gd name="connsiteX21" fmla="*/ 15451 w 125961"/>
                <a:gd name="connsiteY21" fmla="*/ 134392 h 194208"/>
                <a:gd name="connsiteX22" fmla="*/ 39740 w 125961"/>
                <a:gd name="connsiteY22" fmla="*/ 74860 h 194208"/>
                <a:gd name="connsiteX23" fmla="*/ 110796 w 125961"/>
                <a:gd name="connsiteY23" fmla="*/ 148108 h 194208"/>
                <a:gd name="connsiteX24" fmla="*/ 109844 w 125961"/>
                <a:gd name="connsiteY24" fmla="*/ 150013 h 194208"/>
                <a:gd name="connsiteX25" fmla="*/ 62981 w 125961"/>
                <a:gd name="connsiteY25" fmla="*/ 180493 h 194208"/>
                <a:gd name="connsiteX26" fmla="*/ 15832 w 125961"/>
                <a:gd name="connsiteY26" fmla="*/ 149346 h 194208"/>
                <a:gd name="connsiteX27" fmla="*/ 15832 w 125961"/>
                <a:gd name="connsiteY27" fmla="*/ 149346 h 194208"/>
                <a:gd name="connsiteX28" fmla="*/ 15165 w 125961"/>
                <a:gd name="connsiteY28" fmla="*/ 148108 h 194208"/>
                <a:gd name="connsiteX29" fmla="*/ 110796 w 125961"/>
                <a:gd name="connsiteY29" fmla="*/ 148108 h 1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961" h="194208">
                  <a:moveTo>
                    <a:pt x="116" y="140107"/>
                  </a:moveTo>
                  <a:cubicBezTo>
                    <a:pt x="20" y="140488"/>
                    <a:pt x="20" y="140869"/>
                    <a:pt x="20" y="141250"/>
                  </a:cubicBezTo>
                  <a:cubicBezTo>
                    <a:pt x="20" y="141345"/>
                    <a:pt x="20" y="141345"/>
                    <a:pt x="20" y="141440"/>
                  </a:cubicBezTo>
                  <a:cubicBezTo>
                    <a:pt x="-170" y="146298"/>
                    <a:pt x="973" y="150679"/>
                    <a:pt x="3640" y="155728"/>
                  </a:cubicBezTo>
                  <a:cubicBezTo>
                    <a:pt x="16213" y="179826"/>
                    <a:pt x="38311" y="194209"/>
                    <a:pt x="62981" y="194209"/>
                  </a:cubicBezTo>
                  <a:cubicBezTo>
                    <a:pt x="87174" y="194209"/>
                    <a:pt x="109272" y="180112"/>
                    <a:pt x="121940" y="156490"/>
                  </a:cubicBezTo>
                  <a:cubicBezTo>
                    <a:pt x="124988" y="150870"/>
                    <a:pt x="126131" y="146203"/>
                    <a:pt x="125941" y="141440"/>
                  </a:cubicBezTo>
                  <a:cubicBezTo>
                    <a:pt x="125941" y="141345"/>
                    <a:pt x="125941" y="141345"/>
                    <a:pt x="125941" y="141250"/>
                  </a:cubicBezTo>
                  <a:cubicBezTo>
                    <a:pt x="125941" y="140964"/>
                    <a:pt x="125941" y="140678"/>
                    <a:pt x="125846" y="140297"/>
                  </a:cubicBezTo>
                  <a:cubicBezTo>
                    <a:pt x="125560" y="136868"/>
                    <a:pt x="124703" y="133344"/>
                    <a:pt x="123369" y="129343"/>
                  </a:cubicBezTo>
                  <a:lnTo>
                    <a:pt x="77649" y="10186"/>
                  </a:lnTo>
                  <a:cubicBezTo>
                    <a:pt x="76506" y="5804"/>
                    <a:pt x="73172" y="2280"/>
                    <a:pt x="68886" y="756"/>
                  </a:cubicBezTo>
                  <a:cubicBezTo>
                    <a:pt x="61742" y="-1721"/>
                    <a:pt x="53932" y="2089"/>
                    <a:pt x="51455" y="9233"/>
                  </a:cubicBezTo>
                  <a:cubicBezTo>
                    <a:pt x="51360" y="9424"/>
                    <a:pt x="51360" y="9614"/>
                    <a:pt x="51265" y="9900"/>
                  </a:cubicBezTo>
                  <a:cubicBezTo>
                    <a:pt x="43264" y="33046"/>
                    <a:pt x="35072" y="51429"/>
                    <a:pt x="27167" y="69241"/>
                  </a:cubicBezTo>
                  <a:cubicBezTo>
                    <a:pt x="19070" y="87529"/>
                    <a:pt x="10688" y="106388"/>
                    <a:pt x="2402" y="130391"/>
                  </a:cubicBezTo>
                  <a:cubicBezTo>
                    <a:pt x="1163" y="134011"/>
                    <a:pt x="401" y="137154"/>
                    <a:pt x="116" y="140107"/>
                  </a:cubicBezTo>
                  <a:close/>
                  <a:moveTo>
                    <a:pt x="39740" y="74860"/>
                  </a:moveTo>
                  <a:cubicBezTo>
                    <a:pt x="47836" y="56763"/>
                    <a:pt x="56123" y="37999"/>
                    <a:pt x="64314" y="14377"/>
                  </a:cubicBezTo>
                  <a:lnTo>
                    <a:pt x="110415" y="134011"/>
                  </a:lnTo>
                  <a:cubicBezTo>
                    <a:pt x="110415" y="134106"/>
                    <a:pt x="110510" y="134296"/>
                    <a:pt x="110510" y="134392"/>
                  </a:cubicBezTo>
                  <a:lnTo>
                    <a:pt x="15451" y="134392"/>
                  </a:lnTo>
                  <a:cubicBezTo>
                    <a:pt x="23642" y="111151"/>
                    <a:pt x="31834" y="92672"/>
                    <a:pt x="39740" y="74860"/>
                  </a:cubicBezTo>
                  <a:close/>
                  <a:moveTo>
                    <a:pt x="110796" y="148108"/>
                  </a:moveTo>
                  <a:cubicBezTo>
                    <a:pt x="110510" y="148679"/>
                    <a:pt x="110225" y="149346"/>
                    <a:pt x="109844" y="150013"/>
                  </a:cubicBezTo>
                  <a:cubicBezTo>
                    <a:pt x="99652" y="169158"/>
                    <a:pt x="82126" y="180493"/>
                    <a:pt x="62981" y="180493"/>
                  </a:cubicBezTo>
                  <a:cubicBezTo>
                    <a:pt x="43550" y="180493"/>
                    <a:pt x="25928" y="168872"/>
                    <a:pt x="15832" y="149346"/>
                  </a:cubicBezTo>
                  <a:cubicBezTo>
                    <a:pt x="15832" y="149346"/>
                    <a:pt x="15832" y="149346"/>
                    <a:pt x="15832" y="149346"/>
                  </a:cubicBezTo>
                  <a:cubicBezTo>
                    <a:pt x="15641" y="148870"/>
                    <a:pt x="15356" y="148489"/>
                    <a:pt x="15165" y="148108"/>
                  </a:cubicBezTo>
                  <a:lnTo>
                    <a:pt x="110796" y="148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77C9D12F-9392-4B0B-A603-AA90F1ED4AE0}"/>
                </a:ext>
              </a:extLst>
            </p:cNvPr>
            <p:cNvSpPr/>
            <p:nvPr/>
          </p:nvSpPr>
          <p:spPr>
            <a:xfrm>
              <a:off x="6656779" y="2390400"/>
              <a:ext cx="125961" cy="194208"/>
            </a:xfrm>
            <a:custGeom>
              <a:avLst/>
              <a:gdLst>
                <a:gd name="connsiteX0" fmla="*/ 121940 w 125961"/>
                <a:gd name="connsiteY0" fmla="*/ 156490 h 194208"/>
                <a:gd name="connsiteX1" fmla="*/ 125941 w 125961"/>
                <a:gd name="connsiteY1" fmla="*/ 141345 h 194208"/>
                <a:gd name="connsiteX2" fmla="*/ 125941 w 125961"/>
                <a:gd name="connsiteY2" fmla="*/ 141250 h 194208"/>
                <a:gd name="connsiteX3" fmla="*/ 125846 w 125961"/>
                <a:gd name="connsiteY3" fmla="*/ 140392 h 194208"/>
                <a:gd name="connsiteX4" fmla="*/ 123369 w 125961"/>
                <a:gd name="connsiteY4" fmla="*/ 129343 h 194208"/>
                <a:gd name="connsiteX5" fmla="*/ 77649 w 125961"/>
                <a:gd name="connsiteY5" fmla="*/ 10186 h 194208"/>
                <a:gd name="connsiteX6" fmla="*/ 68886 w 125961"/>
                <a:gd name="connsiteY6" fmla="*/ 756 h 194208"/>
                <a:gd name="connsiteX7" fmla="*/ 51455 w 125961"/>
                <a:gd name="connsiteY7" fmla="*/ 9233 h 194208"/>
                <a:gd name="connsiteX8" fmla="*/ 51265 w 125961"/>
                <a:gd name="connsiteY8" fmla="*/ 9900 h 194208"/>
                <a:gd name="connsiteX9" fmla="*/ 27167 w 125961"/>
                <a:gd name="connsiteY9" fmla="*/ 69241 h 194208"/>
                <a:gd name="connsiteX10" fmla="*/ 2402 w 125961"/>
                <a:gd name="connsiteY10" fmla="*/ 130391 h 194208"/>
                <a:gd name="connsiteX11" fmla="*/ 116 w 125961"/>
                <a:gd name="connsiteY11" fmla="*/ 140107 h 194208"/>
                <a:gd name="connsiteX12" fmla="*/ 20 w 125961"/>
                <a:gd name="connsiteY12" fmla="*/ 141250 h 194208"/>
                <a:gd name="connsiteX13" fmla="*/ 20 w 125961"/>
                <a:gd name="connsiteY13" fmla="*/ 141440 h 194208"/>
                <a:gd name="connsiteX14" fmla="*/ 3640 w 125961"/>
                <a:gd name="connsiteY14" fmla="*/ 155728 h 194208"/>
                <a:gd name="connsiteX15" fmla="*/ 62981 w 125961"/>
                <a:gd name="connsiteY15" fmla="*/ 194209 h 194208"/>
                <a:gd name="connsiteX16" fmla="*/ 121940 w 125961"/>
                <a:gd name="connsiteY16" fmla="*/ 156490 h 194208"/>
                <a:gd name="connsiteX17" fmla="*/ 39835 w 125961"/>
                <a:gd name="connsiteY17" fmla="*/ 74860 h 194208"/>
                <a:gd name="connsiteX18" fmla="*/ 64409 w 125961"/>
                <a:gd name="connsiteY18" fmla="*/ 14377 h 194208"/>
                <a:gd name="connsiteX19" fmla="*/ 110510 w 125961"/>
                <a:gd name="connsiteY19" fmla="*/ 134011 h 194208"/>
                <a:gd name="connsiteX20" fmla="*/ 110606 w 125961"/>
                <a:gd name="connsiteY20" fmla="*/ 134392 h 194208"/>
                <a:gd name="connsiteX21" fmla="*/ 15546 w 125961"/>
                <a:gd name="connsiteY21" fmla="*/ 134392 h 194208"/>
                <a:gd name="connsiteX22" fmla="*/ 39835 w 125961"/>
                <a:gd name="connsiteY22" fmla="*/ 74860 h 194208"/>
                <a:gd name="connsiteX23" fmla="*/ 109844 w 125961"/>
                <a:gd name="connsiteY23" fmla="*/ 150013 h 194208"/>
                <a:gd name="connsiteX24" fmla="*/ 62981 w 125961"/>
                <a:gd name="connsiteY24" fmla="*/ 180493 h 194208"/>
                <a:gd name="connsiteX25" fmla="*/ 15832 w 125961"/>
                <a:gd name="connsiteY25" fmla="*/ 149346 h 194208"/>
                <a:gd name="connsiteX26" fmla="*/ 15165 w 125961"/>
                <a:gd name="connsiteY26" fmla="*/ 148108 h 194208"/>
                <a:gd name="connsiteX27" fmla="*/ 110701 w 125961"/>
                <a:gd name="connsiteY27" fmla="*/ 148108 h 194208"/>
                <a:gd name="connsiteX28" fmla="*/ 109844 w 125961"/>
                <a:gd name="connsiteY28" fmla="*/ 150013 h 1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961" h="194208">
                  <a:moveTo>
                    <a:pt x="121940" y="156490"/>
                  </a:moveTo>
                  <a:cubicBezTo>
                    <a:pt x="124988" y="150775"/>
                    <a:pt x="126131" y="146108"/>
                    <a:pt x="125941" y="141345"/>
                  </a:cubicBezTo>
                  <a:cubicBezTo>
                    <a:pt x="125941" y="141345"/>
                    <a:pt x="125941" y="141250"/>
                    <a:pt x="125941" y="141250"/>
                  </a:cubicBezTo>
                  <a:cubicBezTo>
                    <a:pt x="125941" y="140964"/>
                    <a:pt x="125941" y="140678"/>
                    <a:pt x="125846" y="140392"/>
                  </a:cubicBezTo>
                  <a:cubicBezTo>
                    <a:pt x="125655" y="136963"/>
                    <a:pt x="124703" y="133439"/>
                    <a:pt x="123369" y="129343"/>
                  </a:cubicBezTo>
                  <a:lnTo>
                    <a:pt x="77649" y="10186"/>
                  </a:lnTo>
                  <a:cubicBezTo>
                    <a:pt x="76506" y="5804"/>
                    <a:pt x="73172" y="2280"/>
                    <a:pt x="68886" y="756"/>
                  </a:cubicBezTo>
                  <a:cubicBezTo>
                    <a:pt x="61742" y="-1721"/>
                    <a:pt x="53932" y="2089"/>
                    <a:pt x="51455" y="9233"/>
                  </a:cubicBezTo>
                  <a:cubicBezTo>
                    <a:pt x="51360" y="9424"/>
                    <a:pt x="51360" y="9614"/>
                    <a:pt x="51265" y="9900"/>
                  </a:cubicBezTo>
                  <a:cubicBezTo>
                    <a:pt x="43264" y="32950"/>
                    <a:pt x="35072" y="51429"/>
                    <a:pt x="27167" y="69241"/>
                  </a:cubicBezTo>
                  <a:cubicBezTo>
                    <a:pt x="19070" y="87529"/>
                    <a:pt x="10688" y="106388"/>
                    <a:pt x="2402" y="130391"/>
                  </a:cubicBezTo>
                  <a:cubicBezTo>
                    <a:pt x="1163" y="134011"/>
                    <a:pt x="401" y="137154"/>
                    <a:pt x="116" y="140107"/>
                  </a:cubicBezTo>
                  <a:cubicBezTo>
                    <a:pt x="20" y="140488"/>
                    <a:pt x="20" y="140869"/>
                    <a:pt x="20" y="141250"/>
                  </a:cubicBezTo>
                  <a:cubicBezTo>
                    <a:pt x="20" y="141345"/>
                    <a:pt x="20" y="141345"/>
                    <a:pt x="20" y="141440"/>
                  </a:cubicBezTo>
                  <a:cubicBezTo>
                    <a:pt x="-170" y="146298"/>
                    <a:pt x="973" y="150679"/>
                    <a:pt x="3640" y="155728"/>
                  </a:cubicBezTo>
                  <a:cubicBezTo>
                    <a:pt x="16213" y="179826"/>
                    <a:pt x="38311" y="194209"/>
                    <a:pt x="62981" y="194209"/>
                  </a:cubicBezTo>
                  <a:cubicBezTo>
                    <a:pt x="87269" y="194209"/>
                    <a:pt x="109367" y="180112"/>
                    <a:pt x="121940" y="156490"/>
                  </a:cubicBezTo>
                  <a:close/>
                  <a:moveTo>
                    <a:pt x="39835" y="74860"/>
                  </a:moveTo>
                  <a:cubicBezTo>
                    <a:pt x="47836" y="56763"/>
                    <a:pt x="56218" y="37999"/>
                    <a:pt x="64409" y="14377"/>
                  </a:cubicBezTo>
                  <a:lnTo>
                    <a:pt x="110510" y="134011"/>
                  </a:lnTo>
                  <a:cubicBezTo>
                    <a:pt x="110510" y="134106"/>
                    <a:pt x="110606" y="134296"/>
                    <a:pt x="110606" y="134392"/>
                  </a:cubicBezTo>
                  <a:lnTo>
                    <a:pt x="15546" y="134392"/>
                  </a:lnTo>
                  <a:cubicBezTo>
                    <a:pt x="23642" y="111246"/>
                    <a:pt x="31834" y="92767"/>
                    <a:pt x="39835" y="74860"/>
                  </a:cubicBezTo>
                  <a:close/>
                  <a:moveTo>
                    <a:pt x="109844" y="150013"/>
                  </a:moveTo>
                  <a:cubicBezTo>
                    <a:pt x="99652" y="169158"/>
                    <a:pt x="82126" y="180493"/>
                    <a:pt x="62981" y="180493"/>
                  </a:cubicBezTo>
                  <a:cubicBezTo>
                    <a:pt x="43550" y="180493"/>
                    <a:pt x="25928" y="168872"/>
                    <a:pt x="15832" y="149346"/>
                  </a:cubicBezTo>
                  <a:cubicBezTo>
                    <a:pt x="15641" y="148870"/>
                    <a:pt x="15356" y="148489"/>
                    <a:pt x="15165" y="148108"/>
                  </a:cubicBezTo>
                  <a:lnTo>
                    <a:pt x="110701" y="148108"/>
                  </a:lnTo>
                  <a:cubicBezTo>
                    <a:pt x="110510" y="148775"/>
                    <a:pt x="110225" y="149346"/>
                    <a:pt x="109844" y="1500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5" name="Agrupar 134">
            <a:extLst>
              <a:ext uri="{FF2B5EF4-FFF2-40B4-BE49-F238E27FC236}">
                <a16:creationId xmlns:a16="http://schemas.microsoft.com/office/drawing/2014/main" id="{BC8CCC83-F5B9-4DC2-B2EC-C15E8EF57BBD}"/>
              </a:ext>
            </a:extLst>
          </p:cNvPr>
          <p:cNvGrpSpPr/>
          <p:nvPr/>
        </p:nvGrpSpPr>
        <p:grpSpPr>
          <a:xfrm>
            <a:off x="3013355" y="4258066"/>
            <a:ext cx="420985" cy="466281"/>
            <a:chOff x="7080999" y="2341054"/>
            <a:chExt cx="308558" cy="341757"/>
          </a:xfrm>
          <a:solidFill>
            <a:schemeClr val="bg1"/>
          </a:solidFill>
        </p:grpSpPr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3200AD27-8D7D-4AED-B2E9-2D383AF0A77C}"/>
                </a:ext>
              </a:extLst>
            </p:cNvPr>
            <p:cNvSpPr/>
            <p:nvPr/>
          </p:nvSpPr>
          <p:spPr>
            <a:xfrm>
              <a:off x="7080999" y="2341054"/>
              <a:ext cx="308558" cy="341757"/>
            </a:xfrm>
            <a:custGeom>
              <a:avLst/>
              <a:gdLst>
                <a:gd name="connsiteX0" fmla="*/ 25762 w 308558"/>
                <a:gd name="connsiteY0" fmla="*/ 207264 h 341757"/>
                <a:gd name="connsiteX1" fmla="*/ 46526 w 308558"/>
                <a:gd name="connsiteY1" fmla="*/ 186404 h 341757"/>
                <a:gd name="connsiteX2" fmla="*/ 50146 w 308558"/>
                <a:gd name="connsiteY2" fmla="*/ 175450 h 341757"/>
                <a:gd name="connsiteX3" fmla="*/ 48622 w 308558"/>
                <a:gd name="connsiteY3" fmla="*/ 316421 h 341757"/>
                <a:gd name="connsiteX4" fmla="*/ 60337 w 308558"/>
                <a:gd name="connsiteY4" fmla="*/ 336423 h 341757"/>
                <a:gd name="connsiteX5" fmla="*/ 78625 w 308558"/>
                <a:gd name="connsiteY5" fmla="*/ 341090 h 341757"/>
                <a:gd name="connsiteX6" fmla="*/ 96437 w 308558"/>
                <a:gd name="connsiteY6" fmla="*/ 336614 h 341757"/>
                <a:gd name="connsiteX7" fmla="*/ 101581 w 308558"/>
                <a:gd name="connsiteY7" fmla="*/ 332804 h 341757"/>
                <a:gd name="connsiteX8" fmla="*/ 121012 w 308558"/>
                <a:gd name="connsiteY8" fmla="*/ 341567 h 341757"/>
                <a:gd name="connsiteX9" fmla="*/ 125393 w 308558"/>
                <a:gd name="connsiteY9" fmla="*/ 341757 h 341757"/>
                <a:gd name="connsiteX10" fmla="*/ 153301 w 308558"/>
                <a:gd name="connsiteY10" fmla="*/ 322326 h 341757"/>
                <a:gd name="connsiteX11" fmla="*/ 154921 w 308558"/>
                <a:gd name="connsiteY11" fmla="*/ 276225 h 341757"/>
                <a:gd name="connsiteX12" fmla="*/ 212928 w 308558"/>
                <a:gd name="connsiteY12" fmla="*/ 316897 h 341757"/>
                <a:gd name="connsiteX13" fmla="*/ 215690 w 308558"/>
                <a:gd name="connsiteY13" fmla="*/ 317468 h 341757"/>
                <a:gd name="connsiteX14" fmla="*/ 218452 w 308558"/>
                <a:gd name="connsiteY14" fmla="*/ 316897 h 341757"/>
                <a:gd name="connsiteX15" fmla="*/ 308559 w 308558"/>
                <a:gd name="connsiteY15" fmla="*/ 197834 h 341757"/>
                <a:gd name="connsiteX16" fmla="*/ 308368 w 308558"/>
                <a:gd name="connsiteY16" fmla="*/ 160592 h 341757"/>
                <a:gd name="connsiteX17" fmla="*/ 308178 w 308558"/>
                <a:gd name="connsiteY17" fmla="*/ 123444 h 341757"/>
                <a:gd name="connsiteX18" fmla="*/ 303701 w 308558"/>
                <a:gd name="connsiteY18" fmla="*/ 116967 h 341757"/>
                <a:gd name="connsiteX19" fmla="*/ 296081 w 308558"/>
                <a:gd name="connsiteY19" fmla="*/ 118967 h 341757"/>
                <a:gd name="connsiteX20" fmla="*/ 260267 w 308558"/>
                <a:gd name="connsiteY20" fmla="*/ 131826 h 341757"/>
                <a:gd name="connsiteX21" fmla="*/ 221881 w 308558"/>
                <a:gd name="connsiteY21" fmla="*/ 115062 h 341757"/>
                <a:gd name="connsiteX22" fmla="*/ 209308 w 308558"/>
                <a:gd name="connsiteY22" fmla="*/ 115062 h 341757"/>
                <a:gd name="connsiteX23" fmla="*/ 186925 w 308558"/>
                <a:gd name="connsiteY23" fmla="*/ 129921 h 341757"/>
                <a:gd name="connsiteX24" fmla="*/ 178924 w 308558"/>
                <a:gd name="connsiteY24" fmla="*/ 95155 h 341757"/>
                <a:gd name="connsiteX25" fmla="*/ 126060 w 308558"/>
                <a:gd name="connsiteY25" fmla="*/ 72866 h 341757"/>
                <a:gd name="connsiteX26" fmla="*/ 143872 w 308558"/>
                <a:gd name="connsiteY26" fmla="*/ 39815 h 341757"/>
                <a:gd name="connsiteX27" fmla="*/ 123869 w 308558"/>
                <a:gd name="connsiteY27" fmla="*/ 5429 h 341757"/>
                <a:gd name="connsiteX28" fmla="*/ 103771 w 308558"/>
                <a:gd name="connsiteY28" fmla="*/ 0 h 341757"/>
                <a:gd name="connsiteX29" fmla="*/ 64147 w 308558"/>
                <a:gd name="connsiteY29" fmla="*/ 39624 h 341757"/>
                <a:gd name="connsiteX30" fmla="*/ 81769 w 308558"/>
                <a:gd name="connsiteY30" fmla="*/ 72485 h 341757"/>
                <a:gd name="connsiteX31" fmla="*/ 23761 w 308558"/>
                <a:gd name="connsiteY31" fmla="*/ 95155 h 341757"/>
                <a:gd name="connsiteX32" fmla="*/ 1187 w 308558"/>
                <a:gd name="connsiteY32" fmla="*/ 178403 h 341757"/>
                <a:gd name="connsiteX33" fmla="*/ 5188 w 308558"/>
                <a:gd name="connsiteY33" fmla="*/ 198882 h 341757"/>
                <a:gd name="connsiteX34" fmla="*/ 25762 w 308558"/>
                <a:gd name="connsiteY34" fmla="*/ 207264 h 341757"/>
                <a:gd name="connsiteX35" fmla="*/ 215690 w 308558"/>
                <a:gd name="connsiteY35" fmla="*/ 129731 h 341757"/>
                <a:gd name="connsiteX36" fmla="*/ 260362 w 308558"/>
                <a:gd name="connsiteY36" fmla="*/ 145542 h 341757"/>
                <a:gd name="connsiteX37" fmla="*/ 294557 w 308558"/>
                <a:gd name="connsiteY37" fmla="*/ 137446 h 341757"/>
                <a:gd name="connsiteX38" fmla="*/ 294652 w 308558"/>
                <a:gd name="connsiteY38" fmla="*/ 160687 h 341757"/>
                <a:gd name="connsiteX39" fmla="*/ 294843 w 308558"/>
                <a:gd name="connsiteY39" fmla="*/ 197834 h 341757"/>
                <a:gd name="connsiteX40" fmla="*/ 215690 w 308558"/>
                <a:gd name="connsiteY40" fmla="*/ 303086 h 341757"/>
                <a:gd name="connsiteX41" fmla="*/ 136537 w 308558"/>
                <a:gd name="connsiteY41" fmla="*/ 197834 h 341757"/>
                <a:gd name="connsiteX42" fmla="*/ 136728 w 308558"/>
                <a:gd name="connsiteY42" fmla="*/ 160687 h 341757"/>
                <a:gd name="connsiteX43" fmla="*/ 136823 w 308558"/>
                <a:gd name="connsiteY43" fmla="*/ 137446 h 341757"/>
                <a:gd name="connsiteX44" fmla="*/ 171018 w 308558"/>
                <a:gd name="connsiteY44" fmla="*/ 145542 h 341757"/>
                <a:gd name="connsiteX45" fmla="*/ 183210 w 308558"/>
                <a:gd name="connsiteY45" fmla="*/ 144590 h 341757"/>
                <a:gd name="connsiteX46" fmla="*/ 183305 w 308558"/>
                <a:gd name="connsiteY46" fmla="*/ 144590 h 341757"/>
                <a:gd name="connsiteX47" fmla="*/ 183305 w 308558"/>
                <a:gd name="connsiteY47" fmla="*/ 144590 h 341757"/>
                <a:gd name="connsiteX48" fmla="*/ 215690 w 308558"/>
                <a:gd name="connsiteY48" fmla="*/ 129731 h 341757"/>
                <a:gd name="connsiteX49" fmla="*/ 103867 w 308558"/>
                <a:gd name="connsiteY49" fmla="*/ 13621 h 341757"/>
                <a:gd name="connsiteX50" fmla="*/ 117106 w 308558"/>
                <a:gd name="connsiteY50" fmla="*/ 17240 h 341757"/>
                <a:gd name="connsiteX51" fmla="*/ 130251 w 308558"/>
                <a:gd name="connsiteY51" fmla="*/ 39815 h 341757"/>
                <a:gd name="connsiteX52" fmla="*/ 104343 w 308558"/>
                <a:gd name="connsiteY52" fmla="*/ 65723 h 341757"/>
                <a:gd name="connsiteX53" fmla="*/ 91103 w 308558"/>
                <a:gd name="connsiteY53" fmla="*/ 62103 h 341757"/>
                <a:gd name="connsiteX54" fmla="*/ 77959 w 308558"/>
                <a:gd name="connsiteY54" fmla="*/ 39529 h 341757"/>
                <a:gd name="connsiteX55" fmla="*/ 103867 w 308558"/>
                <a:gd name="connsiteY55" fmla="*/ 13621 h 341757"/>
                <a:gd name="connsiteX56" fmla="*/ 14427 w 308558"/>
                <a:gd name="connsiteY56" fmla="*/ 182690 h 341757"/>
                <a:gd name="connsiteX57" fmla="*/ 37192 w 308558"/>
                <a:gd name="connsiteY57" fmla="*/ 98774 h 341757"/>
                <a:gd name="connsiteX58" fmla="*/ 106248 w 308558"/>
                <a:gd name="connsiteY58" fmla="*/ 85535 h 341757"/>
                <a:gd name="connsiteX59" fmla="*/ 165684 w 308558"/>
                <a:gd name="connsiteY59" fmla="*/ 98298 h 341757"/>
                <a:gd name="connsiteX60" fmla="*/ 173399 w 308558"/>
                <a:gd name="connsiteY60" fmla="*/ 131826 h 341757"/>
                <a:gd name="connsiteX61" fmla="*/ 171113 w 308558"/>
                <a:gd name="connsiteY61" fmla="*/ 131921 h 341757"/>
                <a:gd name="connsiteX62" fmla="*/ 135299 w 308558"/>
                <a:gd name="connsiteY62" fmla="*/ 119063 h 341757"/>
                <a:gd name="connsiteX63" fmla="*/ 127679 w 308558"/>
                <a:gd name="connsiteY63" fmla="*/ 117062 h 341757"/>
                <a:gd name="connsiteX64" fmla="*/ 123202 w 308558"/>
                <a:gd name="connsiteY64" fmla="*/ 123539 h 341757"/>
                <a:gd name="connsiteX65" fmla="*/ 123012 w 308558"/>
                <a:gd name="connsiteY65" fmla="*/ 160687 h 341757"/>
                <a:gd name="connsiteX66" fmla="*/ 122821 w 308558"/>
                <a:gd name="connsiteY66" fmla="*/ 197929 h 341757"/>
                <a:gd name="connsiteX67" fmla="*/ 141681 w 308558"/>
                <a:gd name="connsiteY67" fmla="*/ 259271 h 341757"/>
                <a:gd name="connsiteX68" fmla="*/ 139966 w 308558"/>
                <a:gd name="connsiteY68" fmla="*/ 319469 h 341757"/>
                <a:gd name="connsiteX69" fmla="*/ 122536 w 308558"/>
                <a:gd name="connsiteY69" fmla="*/ 327946 h 341757"/>
                <a:gd name="connsiteX70" fmla="*/ 108343 w 308558"/>
                <a:gd name="connsiteY70" fmla="*/ 316611 h 341757"/>
                <a:gd name="connsiteX71" fmla="*/ 108248 w 308558"/>
                <a:gd name="connsiteY71" fmla="*/ 217361 h 341757"/>
                <a:gd name="connsiteX72" fmla="*/ 101390 w 308558"/>
                <a:gd name="connsiteY72" fmla="*/ 210502 h 341757"/>
                <a:gd name="connsiteX73" fmla="*/ 101390 w 308558"/>
                <a:gd name="connsiteY73" fmla="*/ 210502 h 341757"/>
                <a:gd name="connsiteX74" fmla="*/ 94532 w 308558"/>
                <a:gd name="connsiteY74" fmla="*/ 217361 h 341757"/>
                <a:gd name="connsiteX75" fmla="*/ 94627 w 308558"/>
                <a:gd name="connsiteY75" fmla="*/ 316421 h 341757"/>
                <a:gd name="connsiteX76" fmla="*/ 94627 w 308558"/>
                <a:gd name="connsiteY76" fmla="*/ 316516 h 341757"/>
                <a:gd name="connsiteX77" fmla="*/ 94627 w 308558"/>
                <a:gd name="connsiteY77" fmla="*/ 316706 h 341757"/>
                <a:gd name="connsiteX78" fmla="*/ 94627 w 308558"/>
                <a:gd name="connsiteY78" fmla="*/ 316897 h 341757"/>
                <a:gd name="connsiteX79" fmla="*/ 89674 w 308558"/>
                <a:gd name="connsiteY79" fmla="*/ 324803 h 341757"/>
                <a:gd name="connsiteX80" fmla="*/ 67291 w 308558"/>
                <a:gd name="connsiteY80" fmla="*/ 324612 h 341757"/>
                <a:gd name="connsiteX81" fmla="*/ 62338 w 308558"/>
                <a:gd name="connsiteY81" fmla="*/ 316611 h 341757"/>
                <a:gd name="connsiteX82" fmla="*/ 64243 w 308558"/>
                <a:gd name="connsiteY82" fmla="*/ 132207 h 341757"/>
                <a:gd name="connsiteX83" fmla="*/ 58528 w 308558"/>
                <a:gd name="connsiteY83" fmla="*/ 125349 h 341757"/>
                <a:gd name="connsiteX84" fmla="*/ 50908 w 308558"/>
                <a:gd name="connsiteY84" fmla="*/ 129921 h 341757"/>
                <a:gd name="connsiteX85" fmla="*/ 33572 w 308558"/>
                <a:gd name="connsiteY85" fmla="*/ 181737 h 341757"/>
                <a:gd name="connsiteX86" fmla="*/ 23571 w 308558"/>
                <a:gd name="connsiteY86" fmla="*/ 193643 h 341757"/>
                <a:gd name="connsiteX87" fmla="*/ 16046 w 308558"/>
                <a:gd name="connsiteY87" fmla="*/ 190119 h 341757"/>
                <a:gd name="connsiteX88" fmla="*/ 14427 w 308558"/>
                <a:gd name="connsiteY88" fmla="*/ 182690 h 34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308558" h="341757">
                  <a:moveTo>
                    <a:pt x="25762" y="207264"/>
                  </a:moveTo>
                  <a:cubicBezTo>
                    <a:pt x="31953" y="206216"/>
                    <a:pt x="40621" y="201835"/>
                    <a:pt x="46526" y="186404"/>
                  </a:cubicBezTo>
                  <a:lnTo>
                    <a:pt x="50146" y="175450"/>
                  </a:lnTo>
                  <a:lnTo>
                    <a:pt x="48622" y="316421"/>
                  </a:lnTo>
                  <a:cubicBezTo>
                    <a:pt x="48526" y="324803"/>
                    <a:pt x="52717" y="331946"/>
                    <a:pt x="60337" y="336423"/>
                  </a:cubicBezTo>
                  <a:cubicBezTo>
                    <a:pt x="65671" y="339566"/>
                    <a:pt x="72148" y="341090"/>
                    <a:pt x="78625" y="341090"/>
                  </a:cubicBezTo>
                  <a:cubicBezTo>
                    <a:pt x="85007" y="341090"/>
                    <a:pt x="91294" y="339566"/>
                    <a:pt x="96437" y="336614"/>
                  </a:cubicBezTo>
                  <a:cubicBezTo>
                    <a:pt x="98342" y="335471"/>
                    <a:pt x="100057" y="334232"/>
                    <a:pt x="101581" y="332804"/>
                  </a:cubicBezTo>
                  <a:cubicBezTo>
                    <a:pt x="106248" y="337471"/>
                    <a:pt x="113011" y="340709"/>
                    <a:pt x="121012" y="341567"/>
                  </a:cubicBezTo>
                  <a:cubicBezTo>
                    <a:pt x="122536" y="341757"/>
                    <a:pt x="123964" y="341757"/>
                    <a:pt x="125393" y="341757"/>
                  </a:cubicBezTo>
                  <a:cubicBezTo>
                    <a:pt x="139490" y="341757"/>
                    <a:pt x="150730" y="334137"/>
                    <a:pt x="153301" y="322326"/>
                  </a:cubicBezTo>
                  <a:cubicBezTo>
                    <a:pt x="153682" y="320707"/>
                    <a:pt x="154444" y="294894"/>
                    <a:pt x="154921" y="276225"/>
                  </a:cubicBezTo>
                  <a:cubicBezTo>
                    <a:pt x="169875" y="292703"/>
                    <a:pt x="189496" y="306705"/>
                    <a:pt x="212928" y="316897"/>
                  </a:cubicBezTo>
                  <a:cubicBezTo>
                    <a:pt x="213785" y="317278"/>
                    <a:pt x="214738" y="317468"/>
                    <a:pt x="215690" y="317468"/>
                  </a:cubicBezTo>
                  <a:cubicBezTo>
                    <a:pt x="216643" y="317468"/>
                    <a:pt x="217500" y="317278"/>
                    <a:pt x="218452" y="316897"/>
                  </a:cubicBezTo>
                  <a:cubicBezTo>
                    <a:pt x="274078" y="292798"/>
                    <a:pt x="308559" y="247174"/>
                    <a:pt x="308559" y="197834"/>
                  </a:cubicBezTo>
                  <a:cubicBezTo>
                    <a:pt x="308559" y="185452"/>
                    <a:pt x="308464" y="172974"/>
                    <a:pt x="308368" y="160592"/>
                  </a:cubicBezTo>
                  <a:cubicBezTo>
                    <a:pt x="308273" y="148209"/>
                    <a:pt x="308178" y="135827"/>
                    <a:pt x="308178" y="123444"/>
                  </a:cubicBezTo>
                  <a:cubicBezTo>
                    <a:pt x="308178" y="120587"/>
                    <a:pt x="306368" y="118015"/>
                    <a:pt x="303701" y="116967"/>
                  </a:cubicBezTo>
                  <a:cubicBezTo>
                    <a:pt x="300939" y="116015"/>
                    <a:pt x="297986" y="116777"/>
                    <a:pt x="296081" y="118967"/>
                  </a:cubicBezTo>
                  <a:cubicBezTo>
                    <a:pt x="289509" y="126778"/>
                    <a:pt x="275412" y="131826"/>
                    <a:pt x="260267" y="131826"/>
                  </a:cubicBezTo>
                  <a:cubicBezTo>
                    <a:pt x="239884" y="131826"/>
                    <a:pt x="225596" y="123349"/>
                    <a:pt x="221881" y="115062"/>
                  </a:cubicBezTo>
                  <a:cubicBezTo>
                    <a:pt x="219691" y="110109"/>
                    <a:pt x="211499" y="110109"/>
                    <a:pt x="209308" y="115062"/>
                  </a:cubicBezTo>
                  <a:cubicBezTo>
                    <a:pt x="206737" y="120968"/>
                    <a:pt x="198640" y="126873"/>
                    <a:pt x="186925" y="129921"/>
                  </a:cubicBezTo>
                  <a:lnTo>
                    <a:pt x="178924" y="95155"/>
                  </a:lnTo>
                  <a:cubicBezTo>
                    <a:pt x="175495" y="80296"/>
                    <a:pt x="148158" y="74867"/>
                    <a:pt x="126060" y="72866"/>
                  </a:cubicBezTo>
                  <a:cubicBezTo>
                    <a:pt x="136823" y="65723"/>
                    <a:pt x="143872" y="53626"/>
                    <a:pt x="143872" y="39815"/>
                  </a:cubicBezTo>
                  <a:cubicBezTo>
                    <a:pt x="143872" y="25622"/>
                    <a:pt x="136156" y="12383"/>
                    <a:pt x="123869" y="5429"/>
                  </a:cubicBezTo>
                  <a:cubicBezTo>
                    <a:pt x="117773" y="1810"/>
                    <a:pt x="110820" y="0"/>
                    <a:pt x="103771" y="0"/>
                  </a:cubicBezTo>
                  <a:cubicBezTo>
                    <a:pt x="81959" y="0"/>
                    <a:pt x="64147" y="17812"/>
                    <a:pt x="64147" y="39624"/>
                  </a:cubicBezTo>
                  <a:cubicBezTo>
                    <a:pt x="64147" y="52959"/>
                    <a:pt x="70910" y="65246"/>
                    <a:pt x="81769" y="72485"/>
                  </a:cubicBezTo>
                  <a:cubicBezTo>
                    <a:pt x="58623" y="74104"/>
                    <a:pt x="28143" y="79248"/>
                    <a:pt x="23761" y="95155"/>
                  </a:cubicBezTo>
                  <a:lnTo>
                    <a:pt x="1187" y="178403"/>
                  </a:lnTo>
                  <a:cubicBezTo>
                    <a:pt x="-1289" y="185071"/>
                    <a:pt x="139" y="192691"/>
                    <a:pt x="5188" y="198882"/>
                  </a:cubicBezTo>
                  <a:cubicBezTo>
                    <a:pt x="10522" y="205264"/>
                    <a:pt x="18332" y="208407"/>
                    <a:pt x="25762" y="207264"/>
                  </a:cubicBezTo>
                  <a:close/>
                  <a:moveTo>
                    <a:pt x="215690" y="129731"/>
                  </a:moveTo>
                  <a:cubicBezTo>
                    <a:pt x="225215" y="139446"/>
                    <a:pt x="241693" y="145542"/>
                    <a:pt x="260362" y="145542"/>
                  </a:cubicBezTo>
                  <a:cubicBezTo>
                    <a:pt x="273126" y="145542"/>
                    <a:pt x="285223" y="142589"/>
                    <a:pt x="294557" y="137446"/>
                  </a:cubicBezTo>
                  <a:cubicBezTo>
                    <a:pt x="294557" y="145161"/>
                    <a:pt x="294652" y="152971"/>
                    <a:pt x="294652" y="160687"/>
                  </a:cubicBezTo>
                  <a:cubicBezTo>
                    <a:pt x="294748" y="173069"/>
                    <a:pt x="294843" y="185452"/>
                    <a:pt x="294843" y="197834"/>
                  </a:cubicBezTo>
                  <a:cubicBezTo>
                    <a:pt x="294843" y="240887"/>
                    <a:pt x="264553" y="280988"/>
                    <a:pt x="215690" y="303086"/>
                  </a:cubicBezTo>
                  <a:cubicBezTo>
                    <a:pt x="166827" y="280988"/>
                    <a:pt x="136537" y="240887"/>
                    <a:pt x="136537" y="197834"/>
                  </a:cubicBezTo>
                  <a:cubicBezTo>
                    <a:pt x="136537" y="185452"/>
                    <a:pt x="136633" y="173069"/>
                    <a:pt x="136728" y="160687"/>
                  </a:cubicBezTo>
                  <a:cubicBezTo>
                    <a:pt x="136728" y="152971"/>
                    <a:pt x="136823" y="145161"/>
                    <a:pt x="136823" y="137446"/>
                  </a:cubicBezTo>
                  <a:cubicBezTo>
                    <a:pt x="146253" y="142589"/>
                    <a:pt x="158254" y="145542"/>
                    <a:pt x="171018" y="145542"/>
                  </a:cubicBezTo>
                  <a:cubicBezTo>
                    <a:pt x="175209" y="145542"/>
                    <a:pt x="179305" y="145161"/>
                    <a:pt x="183210" y="144590"/>
                  </a:cubicBezTo>
                  <a:cubicBezTo>
                    <a:pt x="183210" y="144590"/>
                    <a:pt x="183305" y="144590"/>
                    <a:pt x="183305" y="144590"/>
                  </a:cubicBezTo>
                  <a:cubicBezTo>
                    <a:pt x="183305" y="144590"/>
                    <a:pt x="183305" y="144590"/>
                    <a:pt x="183305" y="144590"/>
                  </a:cubicBezTo>
                  <a:cubicBezTo>
                    <a:pt x="196831" y="142589"/>
                    <a:pt x="208356" y="137255"/>
                    <a:pt x="215690" y="129731"/>
                  </a:cubicBezTo>
                  <a:close/>
                  <a:moveTo>
                    <a:pt x="103867" y="13621"/>
                  </a:moveTo>
                  <a:cubicBezTo>
                    <a:pt x="108534" y="13621"/>
                    <a:pt x="113011" y="14859"/>
                    <a:pt x="117106" y="17240"/>
                  </a:cubicBezTo>
                  <a:cubicBezTo>
                    <a:pt x="125203" y="21812"/>
                    <a:pt x="130251" y="30480"/>
                    <a:pt x="130251" y="39815"/>
                  </a:cubicBezTo>
                  <a:cubicBezTo>
                    <a:pt x="130251" y="54102"/>
                    <a:pt x="118630" y="65723"/>
                    <a:pt x="104343" y="65723"/>
                  </a:cubicBezTo>
                  <a:cubicBezTo>
                    <a:pt x="99676" y="65723"/>
                    <a:pt x="95199" y="64484"/>
                    <a:pt x="91103" y="62103"/>
                  </a:cubicBezTo>
                  <a:cubicBezTo>
                    <a:pt x="83007" y="57531"/>
                    <a:pt x="77959" y="48863"/>
                    <a:pt x="77959" y="39529"/>
                  </a:cubicBezTo>
                  <a:cubicBezTo>
                    <a:pt x="77959" y="25241"/>
                    <a:pt x="89579" y="13621"/>
                    <a:pt x="103867" y="13621"/>
                  </a:cubicBezTo>
                  <a:close/>
                  <a:moveTo>
                    <a:pt x="14427" y="182690"/>
                  </a:moveTo>
                  <a:lnTo>
                    <a:pt x="37192" y="98774"/>
                  </a:lnTo>
                  <a:cubicBezTo>
                    <a:pt x="38811" y="92678"/>
                    <a:pt x="65862" y="84773"/>
                    <a:pt x="106248" y="85535"/>
                  </a:cubicBezTo>
                  <a:cubicBezTo>
                    <a:pt x="146634" y="86296"/>
                    <a:pt x="164922" y="94869"/>
                    <a:pt x="165684" y="98298"/>
                  </a:cubicBezTo>
                  <a:lnTo>
                    <a:pt x="173399" y="131826"/>
                  </a:lnTo>
                  <a:cubicBezTo>
                    <a:pt x="172637" y="131826"/>
                    <a:pt x="171875" y="131921"/>
                    <a:pt x="171113" y="131921"/>
                  </a:cubicBezTo>
                  <a:cubicBezTo>
                    <a:pt x="155968" y="131921"/>
                    <a:pt x="141871" y="126873"/>
                    <a:pt x="135299" y="119063"/>
                  </a:cubicBezTo>
                  <a:cubicBezTo>
                    <a:pt x="133394" y="116872"/>
                    <a:pt x="130346" y="116110"/>
                    <a:pt x="127679" y="117062"/>
                  </a:cubicBezTo>
                  <a:cubicBezTo>
                    <a:pt x="125012" y="118015"/>
                    <a:pt x="123202" y="120587"/>
                    <a:pt x="123202" y="123539"/>
                  </a:cubicBezTo>
                  <a:cubicBezTo>
                    <a:pt x="123202" y="135922"/>
                    <a:pt x="123107" y="148304"/>
                    <a:pt x="123012" y="160687"/>
                  </a:cubicBezTo>
                  <a:cubicBezTo>
                    <a:pt x="122917" y="173069"/>
                    <a:pt x="122821" y="185547"/>
                    <a:pt x="122821" y="197929"/>
                  </a:cubicBezTo>
                  <a:cubicBezTo>
                    <a:pt x="122821" y="219646"/>
                    <a:pt x="129489" y="240506"/>
                    <a:pt x="141681" y="259271"/>
                  </a:cubicBezTo>
                  <a:cubicBezTo>
                    <a:pt x="141490" y="269272"/>
                    <a:pt x="140157" y="316897"/>
                    <a:pt x="139966" y="319469"/>
                  </a:cubicBezTo>
                  <a:cubicBezTo>
                    <a:pt x="138538" y="326136"/>
                    <a:pt x="130156" y="328803"/>
                    <a:pt x="122536" y="327946"/>
                  </a:cubicBezTo>
                  <a:cubicBezTo>
                    <a:pt x="117297" y="327374"/>
                    <a:pt x="108439" y="324326"/>
                    <a:pt x="108343" y="316611"/>
                  </a:cubicBezTo>
                  <a:lnTo>
                    <a:pt x="108248" y="217361"/>
                  </a:lnTo>
                  <a:cubicBezTo>
                    <a:pt x="108248" y="213550"/>
                    <a:pt x="105200" y="210502"/>
                    <a:pt x="101390" y="210502"/>
                  </a:cubicBezTo>
                  <a:lnTo>
                    <a:pt x="101390" y="210502"/>
                  </a:lnTo>
                  <a:cubicBezTo>
                    <a:pt x="97580" y="210502"/>
                    <a:pt x="94532" y="213550"/>
                    <a:pt x="94532" y="217361"/>
                  </a:cubicBezTo>
                  <a:lnTo>
                    <a:pt x="94627" y="316421"/>
                  </a:lnTo>
                  <a:cubicBezTo>
                    <a:pt x="94627" y="316421"/>
                    <a:pt x="94627" y="316516"/>
                    <a:pt x="94627" y="316516"/>
                  </a:cubicBezTo>
                  <a:cubicBezTo>
                    <a:pt x="94627" y="316611"/>
                    <a:pt x="94627" y="316611"/>
                    <a:pt x="94627" y="316706"/>
                  </a:cubicBezTo>
                  <a:lnTo>
                    <a:pt x="94627" y="316897"/>
                  </a:lnTo>
                  <a:cubicBezTo>
                    <a:pt x="94627" y="318135"/>
                    <a:pt x="94627" y="321945"/>
                    <a:pt x="89674" y="324803"/>
                  </a:cubicBezTo>
                  <a:cubicBezTo>
                    <a:pt x="83483" y="328327"/>
                    <a:pt x="73482" y="328232"/>
                    <a:pt x="67291" y="324612"/>
                  </a:cubicBezTo>
                  <a:cubicBezTo>
                    <a:pt x="62242" y="321659"/>
                    <a:pt x="62338" y="317849"/>
                    <a:pt x="62338" y="316611"/>
                  </a:cubicBezTo>
                  <a:lnTo>
                    <a:pt x="64243" y="132207"/>
                  </a:lnTo>
                  <a:cubicBezTo>
                    <a:pt x="64243" y="128873"/>
                    <a:pt x="61861" y="125921"/>
                    <a:pt x="58528" y="125349"/>
                  </a:cubicBezTo>
                  <a:cubicBezTo>
                    <a:pt x="55194" y="124777"/>
                    <a:pt x="51955" y="126778"/>
                    <a:pt x="50908" y="129921"/>
                  </a:cubicBezTo>
                  <a:lnTo>
                    <a:pt x="33572" y="181737"/>
                  </a:lnTo>
                  <a:cubicBezTo>
                    <a:pt x="30905" y="188690"/>
                    <a:pt x="27286" y="193072"/>
                    <a:pt x="23571" y="193643"/>
                  </a:cubicBezTo>
                  <a:cubicBezTo>
                    <a:pt x="20523" y="194120"/>
                    <a:pt x="17665" y="192215"/>
                    <a:pt x="16046" y="190119"/>
                  </a:cubicBezTo>
                  <a:cubicBezTo>
                    <a:pt x="14141" y="187928"/>
                    <a:pt x="13474" y="185261"/>
                    <a:pt x="14427" y="1826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23A544E6-F067-4390-9D49-510FBDDEA8BC}"/>
                </a:ext>
              </a:extLst>
            </p:cNvPr>
            <p:cNvSpPr/>
            <p:nvPr/>
          </p:nvSpPr>
          <p:spPr>
            <a:xfrm>
              <a:off x="7256430" y="2512529"/>
              <a:ext cx="94050" cy="85700"/>
            </a:xfrm>
            <a:custGeom>
              <a:avLst/>
              <a:gdLst>
                <a:gd name="connsiteX0" fmla="*/ 2350 w 94050"/>
                <a:gd name="connsiteY0" fmla="*/ 35027 h 85700"/>
                <a:gd name="connsiteX1" fmla="*/ 1683 w 94050"/>
                <a:gd name="connsiteY1" fmla="*/ 44743 h 85700"/>
                <a:gd name="connsiteX2" fmla="*/ 35020 w 94050"/>
                <a:gd name="connsiteY2" fmla="*/ 83319 h 85700"/>
                <a:gd name="connsiteX3" fmla="*/ 40164 w 94050"/>
                <a:gd name="connsiteY3" fmla="*/ 85700 h 85700"/>
                <a:gd name="connsiteX4" fmla="*/ 40640 w 94050"/>
                <a:gd name="connsiteY4" fmla="*/ 85700 h 85700"/>
                <a:gd name="connsiteX5" fmla="*/ 45879 w 94050"/>
                <a:gd name="connsiteY5" fmla="*/ 82652 h 85700"/>
                <a:gd name="connsiteX6" fmla="*/ 92932 w 94050"/>
                <a:gd name="connsiteY6" fmla="*/ 10643 h 85700"/>
                <a:gd name="connsiteX7" fmla="*/ 90932 w 94050"/>
                <a:gd name="connsiteY7" fmla="*/ 1118 h 85700"/>
                <a:gd name="connsiteX8" fmla="*/ 81407 w 94050"/>
                <a:gd name="connsiteY8" fmla="*/ 3118 h 85700"/>
                <a:gd name="connsiteX9" fmla="*/ 39306 w 94050"/>
                <a:gd name="connsiteY9" fmla="*/ 67507 h 85700"/>
                <a:gd name="connsiteX10" fmla="*/ 11970 w 94050"/>
                <a:gd name="connsiteY10" fmla="*/ 35789 h 85700"/>
                <a:gd name="connsiteX11" fmla="*/ 2350 w 94050"/>
                <a:gd name="connsiteY11" fmla="*/ 35027 h 8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050" h="85700">
                  <a:moveTo>
                    <a:pt x="2350" y="35027"/>
                  </a:moveTo>
                  <a:cubicBezTo>
                    <a:pt x="-508" y="37504"/>
                    <a:pt x="-794" y="41790"/>
                    <a:pt x="1683" y="44743"/>
                  </a:cubicBezTo>
                  <a:lnTo>
                    <a:pt x="35020" y="83319"/>
                  </a:lnTo>
                  <a:cubicBezTo>
                    <a:pt x="36354" y="84843"/>
                    <a:pt x="38259" y="85700"/>
                    <a:pt x="40164" y="85700"/>
                  </a:cubicBezTo>
                  <a:cubicBezTo>
                    <a:pt x="40354" y="85700"/>
                    <a:pt x="40450" y="85700"/>
                    <a:pt x="40640" y="85700"/>
                  </a:cubicBezTo>
                  <a:cubicBezTo>
                    <a:pt x="42831" y="85605"/>
                    <a:pt x="44736" y="84462"/>
                    <a:pt x="45879" y="82652"/>
                  </a:cubicBezTo>
                  <a:lnTo>
                    <a:pt x="92932" y="10643"/>
                  </a:lnTo>
                  <a:cubicBezTo>
                    <a:pt x="95028" y="7500"/>
                    <a:pt x="94075" y="3214"/>
                    <a:pt x="90932" y="1118"/>
                  </a:cubicBezTo>
                  <a:cubicBezTo>
                    <a:pt x="87789" y="-977"/>
                    <a:pt x="83502" y="-25"/>
                    <a:pt x="81407" y="3118"/>
                  </a:cubicBezTo>
                  <a:lnTo>
                    <a:pt x="39306" y="67507"/>
                  </a:lnTo>
                  <a:lnTo>
                    <a:pt x="11970" y="35789"/>
                  </a:lnTo>
                  <a:cubicBezTo>
                    <a:pt x="9493" y="32932"/>
                    <a:pt x="5207" y="32551"/>
                    <a:pt x="2350" y="350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145" name="Gráfico 144">
            <a:extLst>
              <a:ext uri="{FF2B5EF4-FFF2-40B4-BE49-F238E27FC236}">
                <a16:creationId xmlns:a16="http://schemas.microsoft.com/office/drawing/2014/main" id="{39510C55-ED56-48DE-B428-965526790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316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tângulo 91">
            <a:extLst>
              <a:ext uri="{FF2B5EF4-FFF2-40B4-BE49-F238E27FC236}">
                <a16:creationId xmlns:a16="http://schemas.microsoft.com/office/drawing/2014/main" id="{A581690C-9476-411A-8734-576699500889}"/>
              </a:ext>
            </a:extLst>
          </p:cNvPr>
          <p:cNvSpPr/>
          <p:nvPr/>
        </p:nvSpPr>
        <p:spPr>
          <a:xfrm>
            <a:off x="504825" y="1194820"/>
            <a:ext cx="11687175" cy="5406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Superiores Arredondados 13">
            <a:extLst>
              <a:ext uri="{FF2B5EF4-FFF2-40B4-BE49-F238E27FC236}">
                <a16:creationId xmlns:a16="http://schemas.microsoft.com/office/drawing/2014/main" id="{0C63DAD3-D86F-48AA-9351-CEE101299BE7}"/>
              </a:ext>
            </a:extLst>
          </p:cNvPr>
          <p:cNvSpPr/>
          <p:nvPr/>
        </p:nvSpPr>
        <p:spPr>
          <a:xfrm rot="5400000">
            <a:off x="-498531" y="2738828"/>
            <a:ext cx="3406887" cy="2409825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D006DF-FCBB-4FAA-8787-FB4A1971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2CBD59-3309-4CD7-83C6-2B1B07F28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63133"/>
            <a:ext cx="1409699" cy="1561214"/>
          </a:xfrm>
        </p:spPr>
        <p:txBody>
          <a:bodyPr anchor="ctr"/>
          <a:lstStyle/>
          <a:p>
            <a:r>
              <a:rPr lang="da-DK" b="1" dirty="0">
                <a:solidFill>
                  <a:srgbClr val="660099"/>
                </a:solidFill>
              </a:rPr>
              <a:t>Lorem ipsum </a:t>
            </a:r>
            <a:br>
              <a:rPr lang="da-DK" dirty="0"/>
            </a:br>
            <a:r>
              <a:rPr lang="da-DK" dirty="0"/>
              <a:t>dolor sit amet</a:t>
            </a:r>
            <a:endParaRPr lang="pt-BR" dirty="0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60D2F7-95EF-477B-8912-2AAC88B7A39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DCBA4820-075B-45F7-89AF-6A8E5370E18B}"/>
              </a:ext>
            </a:extLst>
          </p:cNvPr>
          <p:cNvSpPr/>
          <p:nvPr/>
        </p:nvSpPr>
        <p:spPr>
          <a:xfrm>
            <a:off x="3167406" y="1742055"/>
            <a:ext cx="2512833" cy="964492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1B01CA2F-51FC-448D-B83F-B6865E9C9C12}"/>
              </a:ext>
            </a:extLst>
          </p:cNvPr>
          <p:cNvSpPr/>
          <p:nvPr/>
        </p:nvSpPr>
        <p:spPr>
          <a:xfrm>
            <a:off x="2868694" y="1854497"/>
            <a:ext cx="739611" cy="739609"/>
          </a:xfrm>
          <a:prstGeom prst="round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5032A47F-14EB-4BFB-AE41-7DD7557CB8B7}"/>
              </a:ext>
            </a:extLst>
          </p:cNvPr>
          <p:cNvSpPr txBox="1">
            <a:spLocks/>
          </p:cNvSpPr>
          <p:nvPr/>
        </p:nvSpPr>
        <p:spPr>
          <a:xfrm>
            <a:off x="3658387" y="1944402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5A7D3EA7-68D0-485B-8F09-5795FB48E9DA}"/>
              </a:ext>
            </a:extLst>
          </p:cNvPr>
          <p:cNvSpPr/>
          <p:nvPr/>
        </p:nvSpPr>
        <p:spPr>
          <a:xfrm>
            <a:off x="3167406" y="2888348"/>
            <a:ext cx="2512833" cy="964492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5AA14512-0408-401F-A7E7-9315FB1BCDB8}"/>
              </a:ext>
            </a:extLst>
          </p:cNvPr>
          <p:cNvSpPr/>
          <p:nvPr/>
        </p:nvSpPr>
        <p:spPr>
          <a:xfrm>
            <a:off x="2868694" y="3000790"/>
            <a:ext cx="739611" cy="739609"/>
          </a:xfrm>
          <a:prstGeom prst="round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9599BC55-4930-481C-A41C-8BDACB1DFA38}"/>
              </a:ext>
            </a:extLst>
          </p:cNvPr>
          <p:cNvSpPr txBox="1">
            <a:spLocks/>
          </p:cNvSpPr>
          <p:nvPr/>
        </p:nvSpPr>
        <p:spPr>
          <a:xfrm>
            <a:off x="3658387" y="3090695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05EE3219-DBBE-4B99-AABC-77C04532658B}"/>
              </a:ext>
            </a:extLst>
          </p:cNvPr>
          <p:cNvSpPr/>
          <p:nvPr/>
        </p:nvSpPr>
        <p:spPr>
          <a:xfrm>
            <a:off x="3167406" y="4034641"/>
            <a:ext cx="2512833" cy="964492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1693E950-C2E7-446D-8C7D-ABE559A87024}"/>
              </a:ext>
            </a:extLst>
          </p:cNvPr>
          <p:cNvSpPr/>
          <p:nvPr/>
        </p:nvSpPr>
        <p:spPr>
          <a:xfrm>
            <a:off x="2868694" y="4147083"/>
            <a:ext cx="739611" cy="739609"/>
          </a:xfrm>
          <a:prstGeom prst="round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Espaço Reservado para Conteúdo 2">
            <a:extLst>
              <a:ext uri="{FF2B5EF4-FFF2-40B4-BE49-F238E27FC236}">
                <a16:creationId xmlns:a16="http://schemas.microsoft.com/office/drawing/2014/main" id="{A8F778DD-5ED8-42E7-B13E-755DC2F196E0}"/>
              </a:ext>
            </a:extLst>
          </p:cNvPr>
          <p:cNvSpPr txBox="1">
            <a:spLocks/>
          </p:cNvSpPr>
          <p:nvPr/>
        </p:nvSpPr>
        <p:spPr>
          <a:xfrm>
            <a:off x="3658387" y="4236988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CBF3B4F4-97D0-4270-BDBB-5327A426BFC9}"/>
              </a:ext>
            </a:extLst>
          </p:cNvPr>
          <p:cNvSpPr/>
          <p:nvPr/>
        </p:nvSpPr>
        <p:spPr>
          <a:xfrm>
            <a:off x="3167406" y="5180933"/>
            <a:ext cx="2512833" cy="964492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B9A35A4D-B1F0-471A-9A5A-B13AA62C5A6C}"/>
              </a:ext>
            </a:extLst>
          </p:cNvPr>
          <p:cNvSpPr/>
          <p:nvPr/>
        </p:nvSpPr>
        <p:spPr>
          <a:xfrm>
            <a:off x="2868694" y="5293375"/>
            <a:ext cx="739611" cy="739609"/>
          </a:xfrm>
          <a:prstGeom prst="round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Espaço Reservado para Conteúdo 2">
            <a:extLst>
              <a:ext uri="{FF2B5EF4-FFF2-40B4-BE49-F238E27FC236}">
                <a16:creationId xmlns:a16="http://schemas.microsoft.com/office/drawing/2014/main" id="{CAEDDFB0-C4A4-4904-BB20-CDA82C5B8A01}"/>
              </a:ext>
            </a:extLst>
          </p:cNvPr>
          <p:cNvSpPr txBox="1">
            <a:spLocks/>
          </p:cNvSpPr>
          <p:nvPr/>
        </p:nvSpPr>
        <p:spPr>
          <a:xfrm>
            <a:off x="3658387" y="5383280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sp>
        <p:nvSpPr>
          <p:cNvPr id="48" name="Retângulo: Cantos Superiores Arredondados 47">
            <a:extLst>
              <a:ext uri="{FF2B5EF4-FFF2-40B4-BE49-F238E27FC236}">
                <a16:creationId xmlns:a16="http://schemas.microsoft.com/office/drawing/2014/main" id="{0D1AA1D7-D6D1-4C0C-8A83-854901562DAA}"/>
              </a:ext>
            </a:extLst>
          </p:cNvPr>
          <p:cNvSpPr/>
          <p:nvPr/>
        </p:nvSpPr>
        <p:spPr>
          <a:xfrm rot="5400000">
            <a:off x="5098977" y="3121473"/>
            <a:ext cx="3406887" cy="1723141"/>
          </a:xfrm>
          <a:prstGeom prst="round2SameRect">
            <a:avLst>
              <a:gd name="adj1" fmla="val 24454"/>
              <a:gd name="adj2" fmla="val 0"/>
            </a:avLst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spaço Reservado para Conteúdo 2">
            <a:extLst>
              <a:ext uri="{FF2B5EF4-FFF2-40B4-BE49-F238E27FC236}">
                <a16:creationId xmlns:a16="http://schemas.microsoft.com/office/drawing/2014/main" id="{5D0BB123-815D-42E5-8619-08E0F14EC80E}"/>
              </a:ext>
            </a:extLst>
          </p:cNvPr>
          <p:cNvSpPr txBox="1">
            <a:spLocks/>
          </p:cNvSpPr>
          <p:nvPr/>
        </p:nvSpPr>
        <p:spPr>
          <a:xfrm>
            <a:off x="6153254" y="3202436"/>
            <a:ext cx="1876720" cy="1561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>
                <a:solidFill>
                  <a:schemeClr val="bg1"/>
                </a:solidFill>
              </a:rPr>
              <a:t>Lorem ipsum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dolor sit amet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3" name="Retângulo: Cantos Arredondados 52">
            <a:extLst>
              <a:ext uri="{FF2B5EF4-FFF2-40B4-BE49-F238E27FC236}">
                <a16:creationId xmlns:a16="http://schemas.microsoft.com/office/drawing/2014/main" id="{E5759E1B-8E4B-437F-B7AE-833AE15A6E11}"/>
              </a:ext>
            </a:extLst>
          </p:cNvPr>
          <p:cNvSpPr/>
          <p:nvPr/>
        </p:nvSpPr>
        <p:spPr>
          <a:xfrm>
            <a:off x="8366786" y="2308012"/>
            <a:ext cx="2106393" cy="964492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4" name="Retângulo: Cantos Arredondados 53">
            <a:extLst>
              <a:ext uri="{FF2B5EF4-FFF2-40B4-BE49-F238E27FC236}">
                <a16:creationId xmlns:a16="http://schemas.microsoft.com/office/drawing/2014/main" id="{E994C71D-2C3A-419E-AF54-0415FC185E3B}"/>
              </a:ext>
            </a:extLst>
          </p:cNvPr>
          <p:cNvSpPr/>
          <p:nvPr/>
        </p:nvSpPr>
        <p:spPr>
          <a:xfrm>
            <a:off x="8068074" y="2420454"/>
            <a:ext cx="739611" cy="739609"/>
          </a:xfrm>
          <a:prstGeom prst="round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2" name="Espaço Reservado para Conteúdo 2">
            <a:extLst>
              <a:ext uri="{FF2B5EF4-FFF2-40B4-BE49-F238E27FC236}">
                <a16:creationId xmlns:a16="http://schemas.microsoft.com/office/drawing/2014/main" id="{5E35AD5C-DE9B-45EC-8D56-12DCE55E83D7}"/>
              </a:ext>
            </a:extLst>
          </p:cNvPr>
          <p:cNvSpPr txBox="1">
            <a:spLocks/>
          </p:cNvSpPr>
          <p:nvPr/>
        </p:nvSpPr>
        <p:spPr>
          <a:xfrm>
            <a:off x="8857767" y="2510359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b="1" dirty="0"/>
              <a:t>Consectetur adipiscing elit</a:t>
            </a:r>
            <a:endParaRPr lang="pt-BR" sz="1600" dirty="0"/>
          </a:p>
        </p:txBody>
      </p: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912933A9-2341-4149-AF21-ADB5516AC122}"/>
              </a:ext>
            </a:extLst>
          </p:cNvPr>
          <p:cNvSpPr/>
          <p:nvPr/>
        </p:nvSpPr>
        <p:spPr>
          <a:xfrm>
            <a:off x="8366786" y="3500797"/>
            <a:ext cx="2106393" cy="964492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9" name="Retângulo: Cantos Arredondados 58">
            <a:extLst>
              <a:ext uri="{FF2B5EF4-FFF2-40B4-BE49-F238E27FC236}">
                <a16:creationId xmlns:a16="http://schemas.microsoft.com/office/drawing/2014/main" id="{C8AAB5C1-1141-4772-9B0C-FED5F27A2495}"/>
              </a:ext>
            </a:extLst>
          </p:cNvPr>
          <p:cNvSpPr/>
          <p:nvPr/>
        </p:nvSpPr>
        <p:spPr>
          <a:xfrm>
            <a:off x="8068074" y="3613239"/>
            <a:ext cx="739611" cy="739609"/>
          </a:xfrm>
          <a:prstGeom prst="round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57" name="Espaço Reservado para Conteúdo 2">
            <a:extLst>
              <a:ext uri="{FF2B5EF4-FFF2-40B4-BE49-F238E27FC236}">
                <a16:creationId xmlns:a16="http://schemas.microsoft.com/office/drawing/2014/main" id="{B1A426DE-1B8F-474C-A7BD-83868508BF87}"/>
              </a:ext>
            </a:extLst>
          </p:cNvPr>
          <p:cNvSpPr txBox="1">
            <a:spLocks/>
          </p:cNvSpPr>
          <p:nvPr/>
        </p:nvSpPr>
        <p:spPr>
          <a:xfrm>
            <a:off x="8857767" y="3703144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b="1" dirty="0"/>
              <a:t>Consectetur adipiscing elit</a:t>
            </a:r>
            <a:endParaRPr lang="pt-BR" sz="1600" dirty="0"/>
          </a:p>
        </p:txBody>
      </p:sp>
      <p:sp>
        <p:nvSpPr>
          <p:cNvPr id="63" name="Retângulo: Cantos Arredondados 62">
            <a:extLst>
              <a:ext uri="{FF2B5EF4-FFF2-40B4-BE49-F238E27FC236}">
                <a16:creationId xmlns:a16="http://schemas.microsoft.com/office/drawing/2014/main" id="{4916B296-1CAA-41AB-A24F-31E01DBA1A36}"/>
              </a:ext>
            </a:extLst>
          </p:cNvPr>
          <p:cNvSpPr/>
          <p:nvPr/>
        </p:nvSpPr>
        <p:spPr>
          <a:xfrm>
            <a:off x="8366786" y="4693583"/>
            <a:ext cx="2106393" cy="964492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64" name="Retângulo: Cantos Arredondados 63">
            <a:extLst>
              <a:ext uri="{FF2B5EF4-FFF2-40B4-BE49-F238E27FC236}">
                <a16:creationId xmlns:a16="http://schemas.microsoft.com/office/drawing/2014/main" id="{EF9888C0-9E68-49C3-8356-1298FEB5E8FD}"/>
              </a:ext>
            </a:extLst>
          </p:cNvPr>
          <p:cNvSpPr/>
          <p:nvPr/>
        </p:nvSpPr>
        <p:spPr>
          <a:xfrm>
            <a:off x="8068074" y="4806025"/>
            <a:ext cx="739611" cy="739609"/>
          </a:xfrm>
          <a:prstGeom prst="round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0"/>
          </a:p>
        </p:txBody>
      </p:sp>
      <p:sp>
        <p:nvSpPr>
          <p:cNvPr id="62" name="Espaço Reservado para Conteúdo 2">
            <a:extLst>
              <a:ext uri="{FF2B5EF4-FFF2-40B4-BE49-F238E27FC236}">
                <a16:creationId xmlns:a16="http://schemas.microsoft.com/office/drawing/2014/main" id="{98D0D547-4BEB-4F89-BD05-1F77422F5A7D}"/>
              </a:ext>
            </a:extLst>
          </p:cNvPr>
          <p:cNvSpPr txBox="1">
            <a:spLocks/>
          </p:cNvSpPr>
          <p:nvPr/>
        </p:nvSpPr>
        <p:spPr>
          <a:xfrm>
            <a:off x="8857767" y="4895930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b="1" dirty="0"/>
              <a:t>Consectetur adipiscing elit</a:t>
            </a:r>
            <a:endParaRPr lang="pt-BR" sz="1600" dirty="0"/>
          </a:p>
        </p:txBody>
      </p:sp>
      <p:cxnSp>
        <p:nvCxnSpPr>
          <p:cNvPr id="66" name="Conector: Angulado 65">
            <a:extLst>
              <a:ext uri="{FF2B5EF4-FFF2-40B4-BE49-F238E27FC236}">
                <a16:creationId xmlns:a16="http://schemas.microsoft.com/office/drawing/2014/main" id="{C044C818-818F-4B0E-A23A-3B5695CC5A29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 flipV="1">
            <a:off x="2409825" y="2224302"/>
            <a:ext cx="458869" cy="1719439"/>
          </a:xfrm>
          <a:prstGeom prst="bentConnector5">
            <a:avLst>
              <a:gd name="adj1" fmla="val 49818"/>
              <a:gd name="adj2" fmla="val 74284"/>
              <a:gd name="adj3" fmla="val 50182"/>
            </a:avLst>
          </a:prstGeom>
          <a:ln w="12700">
            <a:solidFill>
              <a:srgbClr val="00AADC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: Angulado 67">
            <a:extLst>
              <a:ext uri="{FF2B5EF4-FFF2-40B4-BE49-F238E27FC236}">
                <a16:creationId xmlns:a16="http://schemas.microsoft.com/office/drawing/2014/main" id="{B06C2943-2DE6-43FC-86DC-28C56DA0CCA4}"/>
              </a:ext>
            </a:extLst>
          </p:cNvPr>
          <p:cNvCxnSpPr>
            <a:stCxn id="14" idx="3"/>
            <a:endCxn id="36" idx="1"/>
          </p:cNvCxnSpPr>
          <p:nvPr/>
        </p:nvCxnSpPr>
        <p:spPr>
          <a:xfrm flipV="1">
            <a:off x="2409825" y="3370595"/>
            <a:ext cx="458869" cy="573146"/>
          </a:xfrm>
          <a:prstGeom prst="bentConnector5">
            <a:avLst>
              <a:gd name="adj1" fmla="val 49818"/>
              <a:gd name="adj2" fmla="val 250113"/>
              <a:gd name="adj3" fmla="val 50182"/>
            </a:avLst>
          </a:prstGeom>
          <a:ln w="12700">
            <a:solidFill>
              <a:srgbClr val="00AADC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: Angulado 73">
            <a:extLst>
              <a:ext uri="{FF2B5EF4-FFF2-40B4-BE49-F238E27FC236}">
                <a16:creationId xmlns:a16="http://schemas.microsoft.com/office/drawing/2014/main" id="{D76648CD-385B-4C00-9DE1-F722B18C22F1}"/>
              </a:ext>
            </a:extLst>
          </p:cNvPr>
          <p:cNvCxnSpPr>
            <a:stCxn id="14" idx="3"/>
            <a:endCxn id="41" idx="1"/>
          </p:cNvCxnSpPr>
          <p:nvPr/>
        </p:nvCxnSpPr>
        <p:spPr>
          <a:xfrm>
            <a:off x="2409825" y="3943741"/>
            <a:ext cx="458869" cy="573147"/>
          </a:xfrm>
          <a:prstGeom prst="bentConnector5">
            <a:avLst>
              <a:gd name="adj1" fmla="val 49818"/>
              <a:gd name="adj2" fmla="val 93065"/>
              <a:gd name="adj3" fmla="val 50182"/>
            </a:avLst>
          </a:prstGeom>
          <a:ln w="12700">
            <a:solidFill>
              <a:srgbClr val="00AADC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520DF965-AE17-41A9-86F2-A844254ED2FE}"/>
              </a:ext>
            </a:extLst>
          </p:cNvPr>
          <p:cNvCxnSpPr>
            <a:stCxn id="14" idx="3"/>
            <a:endCxn id="46" idx="1"/>
          </p:cNvCxnSpPr>
          <p:nvPr/>
        </p:nvCxnSpPr>
        <p:spPr>
          <a:xfrm>
            <a:off x="2409825" y="3943741"/>
            <a:ext cx="458869" cy="1719439"/>
          </a:xfrm>
          <a:prstGeom prst="bentConnector5">
            <a:avLst>
              <a:gd name="adj1" fmla="val 49818"/>
              <a:gd name="adj2" fmla="val 74284"/>
              <a:gd name="adj3" fmla="val 50182"/>
            </a:avLst>
          </a:prstGeom>
          <a:ln w="12700">
            <a:solidFill>
              <a:srgbClr val="00AADC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tângulo: Cantos Superiores Arredondados 82">
            <a:extLst>
              <a:ext uri="{FF2B5EF4-FFF2-40B4-BE49-F238E27FC236}">
                <a16:creationId xmlns:a16="http://schemas.microsoft.com/office/drawing/2014/main" id="{8BB5B017-0468-4DF4-8006-38CFE3296BB6}"/>
              </a:ext>
            </a:extLst>
          </p:cNvPr>
          <p:cNvSpPr/>
          <p:nvPr/>
        </p:nvSpPr>
        <p:spPr>
          <a:xfrm rot="16200000">
            <a:off x="9782359" y="3237543"/>
            <a:ext cx="3406887" cy="1412394"/>
          </a:xfrm>
          <a:prstGeom prst="round2Same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spaço Reservado para Conteúdo 2">
            <a:extLst>
              <a:ext uri="{FF2B5EF4-FFF2-40B4-BE49-F238E27FC236}">
                <a16:creationId xmlns:a16="http://schemas.microsoft.com/office/drawing/2014/main" id="{4AE1FD2F-9FFB-46CB-9DF3-1FAE3172853C}"/>
              </a:ext>
            </a:extLst>
          </p:cNvPr>
          <p:cNvSpPr txBox="1">
            <a:spLocks/>
          </p:cNvSpPr>
          <p:nvPr/>
        </p:nvSpPr>
        <p:spPr>
          <a:xfrm>
            <a:off x="10866464" y="3163133"/>
            <a:ext cx="1409699" cy="1561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>
                <a:solidFill>
                  <a:schemeClr val="bg1"/>
                </a:solidFill>
              </a:rPr>
              <a:t>Lorem ipsum </a:t>
            </a:r>
            <a:br>
              <a:rPr lang="da-DK" sz="2000" dirty="0">
                <a:solidFill>
                  <a:schemeClr val="bg1"/>
                </a:solidFill>
              </a:rPr>
            </a:br>
            <a:r>
              <a:rPr lang="da-DK" sz="2000" dirty="0">
                <a:solidFill>
                  <a:schemeClr val="bg1"/>
                </a:solidFill>
              </a:rPr>
              <a:t>dolor sit amet</a:t>
            </a:r>
            <a:endParaRPr lang="pt-BR" sz="2000" dirty="0">
              <a:solidFill>
                <a:schemeClr val="bg1"/>
              </a:solidFill>
            </a:endParaRPr>
          </a:p>
        </p:txBody>
      </p:sp>
      <p:cxnSp>
        <p:nvCxnSpPr>
          <p:cNvPr id="93" name="Conector: Angulado 92">
            <a:extLst>
              <a:ext uri="{FF2B5EF4-FFF2-40B4-BE49-F238E27FC236}">
                <a16:creationId xmlns:a16="http://schemas.microsoft.com/office/drawing/2014/main" id="{27244AC9-E4F3-4C58-AF25-F225B4B65CE2}"/>
              </a:ext>
            </a:extLst>
          </p:cNvPr>
          <p:cNvCxnSpPr>
            <a:stCxn id="48" idx="3"/>
            <a:endCxn id="54" idx="1"/>
          </p:cNvCxnSpPr>
          <p:nvPr/>
        </p:nvCxnSpPr>
        <p:spPr>
          <a:xfrm flipV="1">
            <a:off x="7663991" y="2790259"/>
            <a:ext cx="404083" cy="1192785"/>
          </a:xfrm>
          <a:prstGeom prst="bentConnector5">
            <a:avLst>
              <a:gd name="adj1" fmla="val 56573"/>
              <a:gd name="adj2" fmla="val 100126"/>
              <a:gd name="adj3" fmla="val 57570"/>
            </a:avLst>
          </a:prstGeom>
          <a:ln w="12700">
            <a:solidFill>
              <a:srgbClr val="00AADC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>
            <a:extLst>
              <a:ext uri="{FF2B5EF4-FFF2-40B4-BE49-F238E27FC236}">
                <a16:creationId xmlns:a16="http://schemas.microsoft.com/office/drawing/2014/main" id="{D38364AA-2564-45C4-B3BA-37F246CEDDF3}"/>
              </a:ext>
            </a:extLst>
          </p:cNvPr>
          <p:cNvCxnSpPr>
            <a:stCxn id="48" idx="3"/>
            <a:endCxn id="59" idx="1"/>
          </p:cNvCxnSpPr>
          <p:nvPr/>
        </p:nvCxnSpPr>
        <p:spPr>
          <a:xfrm>
            <a:off x="7663991" y="3983044"/>
            <a:ext cx="404083" cy="0"/>
          </a:xfrm>
          <a:prstGeom prst="line">
            <a:avLst/>
          </a:prstGeom>
          <a:ln w="12700">
            <a:solidFill>
              <a:srgbClr val="00AADC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: Angulado 98">
            <a:extLst>
              <a:ext uri="{FF2B5EF4-FFF2-40B4-BE49-F238E27FC236}">
                <a16:creationId xmlns:a16="http://schemas.microsoft.com/office/drawing/2014/main" id="{72AB3012-19BD-43D8-A54E-D1D59D2D773D}"/>
              </a:ext>
            </a:extLst>
          </p:cNvPr>
          <p:cNvCxnSpPr>
            <a:cxnSpLocks/>
            <a:stCxn id="48" idx="3"/>
            <a:endCxn id="64" idx="1"/>
          </p:cNvCxnSpPr>
          <p:nvPr/>
        </p:nvCxnSpPr>
        <p:spPr>
          <a:xfrm>
            <a:off x="7663991" y="3983044"/>
            <a:ext cx="404083" cy="1192786"/>
          </a:xfrm>
          <a:prstGeom prst="bentConnector5">
            <a:avLst>
              <a:gd name="adj1" fmla="val 56573"/>
              <a:gd name="adj2" fmla="val 100659"/>
              <a:gd name="adj3" fmla="val 55999"/>
            </a:avLst>
          </a:prstGeom>
          <a:ln w="12700">
            <a:solidFill>
              <a:srgbClr val="00AADC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C534D725-2519-431D-BC2C-00E2A6DA1F6D}"/>
              </a:ext>
            </a:extLst>
          </p:cNvPr>
          <p:cNvGrpSpPr/>
          <p:nvPr/>
        </p:nvGrpSpPr>
        <p:grpSpPr>
          <a:xfrm>
            <a:off x="8217554" y="3748923"/>
            <a:ext cx="423792" cy="468240"/>
            <a:chOff x="8896934" y="4794972"/>
            <a:chExt cx="310615" cy="343193"/>
          </a:xfrm>
          <a:solidFill>
            <a:schemeClr val="bg1"/>
          </a:solidFill>
        </p:grpSpPr>
        <p:sp>
          <p:nvSpPr>
            <p:cNvPr id="105" name="Forma Livre: Forma 104">
              <a:extLst>
                <a:ext uri="{FF2B5EF4-FFF2-40B4-BE49-F238E27FC236}">
                  <a16:creationId xmlns:a16="http://schemas.microsoft.com/office/drawing/2014/main" id="{9B1B2157-59AC-4B29-9380-63E367B008A0}"/>
                </a:ext>
              </a:extLst>
            </p:cNvPr>
            <p:cNvSpPr/>
            <p:nvPr/>
          </p:nvSpPr>
          <p:spPr>
            <a:xfrm>
              <a:off x="8986614" y="4981289"/>
              <a:ext cx="131064" cy="131064"/>
            </a:xfrm>
            <a:custGeom>
              <a:avLst/>
              <a:gdLst>
                <a:gd name="connsiteX0" fmla="*/ 65532 w 131064"/>
                <a:gd name="connsiteY0" fmla="*/ 0 h 131064"/>
                <a:gd name="connsiteX1" fmla="*/ 0 w 131064"/>
                <a:gd name="connsiteY1" fmla="*/ 65532 h 131064"/>
                <a:gd name="connsiteX2" fmla="*/ 65532 w 131064"/>
                <a:gd name="connsiteY2" fmla="*/ 131064 h 131064"/>
                <a:gd name="connsiteX3" fmla="*/ 131064 w 131064"/>
                <a:gd name="connsiteY3" fmla="*/ 65532 h 131064"/>
                <a:gd name="connsiteX4" fmla="*/ 65532 w 131064"/>
                <a:gd name="connsiteY4" fmla="*/ 0 h 131064"/>
                <a:gd name="connsiteX5" fmla="*/ 65532 w 131064"/>
                <a:gd name="connsiteY5" fmla="*/ 117443 h 131064"/>
                <a:gd name="connsiteX6" fmla="*/ 13716 w 131064"/>
                <a:gd name="connsiteY6" fmla="*/ 65627 h 131064"/>
                <a:gd name="connsiteX7" fmla="*/ 65532 w 131064"/>
                <a:gd name="connsiteY7" fmla="*/ 13811 h 131064"/>
                <a:gd name="connsiteX8" fmla="*/ 117348 w 131064"/>
                <a:gd name="connsiteY8" fmla="*/ 65627 h 131064"/>
                <a:gd name="connsiteX9" fmla="*/ 65532 w 131064"/>
                <a:gd name="connsiteY9" fmla="*/ 117443 h 13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31064">
                  <a:moveTo>
                    <a:pt x="65532" y="0"/>
                  </a:moveTo>
                  <a:cubicBezTo>
                    <a:pt x="29432" y="0"/>
                    <a:pt x="0" y="29432"/>
                    <a:pt x="0" y="65532"/>
                  </a:cubicBezTo>
                  <a:cubicBezTo>
                    <a:pt x="0" y="101632"/>
                    <a:pt x="29432" y="131064"/>
                    <a:pt x="65532" y="131064"/>
                  </a:cubicBezTo>
                  <a:cubicBezTo>
                    <a:pt x="101632" y="131064"/>
                    <a:pt x="131064" y="101632"/>
                    <a:pt x="131064" y="65532"/>
                  </a:cubicBezTo>
                  <a:cubicBezTo>
                    <a:pt x="131159" y="29432"/>
                    <a:pt x="101727" y="0"/>
                    <a:pt x="65532" y="0"/>
                  </a:cubicBezTo>
                  <a:close/>
                  <a:moveTo>
                    <a:pt x="65532" y="117443"/>
                  </a:moveTo>
                  <a:cubicBezTo>
                    <a:pt x="36957" y="117443"/>
                    <a:pt x="13716" y="94202"/>
                    <a:pt x="13716" y="65627"/>
                  </a:cubicBezTo>
                  <a:cubicBezTo>
                    <a:pt x="13716" y="37052"/>
                    <a:pt x="36957" y="13811"/>
                    <a:pt x="65532" y="13811"/>
                  </a:cubicBezTo>
                  <a:cubicBezTo>
                    <a:pt x="94107" y="13811"/>
                    <a:pt x="117348" y="37052"/>
                    <a:pt x="117348" y="65627"/>
                  </a:cubicBezTo>
                  <a:cubicBezTo>
                    <a:pt x="117443" y="94202"/>
                    <a:pt x="94202" y="117443"/>
                    <a:pt x="65532" y="117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6" name="Forma Livre: Forma 105">
              <a:extLst>
                <a:ext uri="{FF2B5EF4-FFF2-40B4-BE49-F238E27FC236}">
                  <a16:creationId xmlns:a16="http://schemas.microsoft.com/office/drawing/2014/main" id="{BC52D160-7719-46CC-9FB5-0F3EBB74629F}"/>
                </a:ext>
              </a:extLst>
            </p:cNvPr>
            <p:cNvSpPr/>
            <p:nvPr/>
          </p:nvSpPr>
          <p:spPr>
            <a:xfrm>
              <a:off x="8896934" y="4794972"/>
              <a:ext cx="310615" cy="343193"/>
            </a:xfrm>
            <a:custGeom>
              <a:avLst/>
              <a:gdLst>
                <a:gd name="connsiteX0" fmla="*/ 261702 w 310615"/>
                <a:gd name="connsiteY0" fmla="*/ 2485 h 343193"/>
                <a:gd name="connsiteX1" fmla="*/ 256368 w 310615"/>
                <a:gd name="connsiteY1" fmla="*/ 8 h 343193"/>
                <a:gd name="connsiteX2" fmla="*/ 255129 w 310615"/>
                <a:gd name="connsiteY2" fmla="*/ 8 h 343193"/>
                <a:gd name="connsiteX3" fmla="*/ 55295 w 310615"/>
                <a:gd name="connsiteY3" fmla="*/ 8 h 343193"/>
                <a:gd name="connsiteX4" fmla="*/ 54724 w 310615"/>
                <a:gd name="connsiteY4" fmla="*/ 8 h 343193"/>
                <a:gd name="connsiteX5" fmla="*/ 48818 w 310615"/>
                <a:gd name="connsiteY5" fmla="*/ 2485 h 343193"/>
                <a:gd name="connsiteX6" fmla="*/ 1574 w 310615"/>
                <a:gd name="connsiteY6" fmla="*/ 59730 h 343193"/>
                <a:gd name="connsiteX7" fmla="*/ 907 w 310615"/>
                <a:gd name="connsiteY7" fmla="*/ 67540 h 343193"/>
                <a:gd name="connsiteX8" fmla="*/ 78631 w 310615"/>
                <a:gd name="connsiteY8" fmla="*/ 202510 h 343193"/>
                <a:gd name="connsiteX9" fmla="*/ 64058 w 310615"/>
                <a:gd name="connsiteY9" fmla="*/ 251944 h 343193"/>
                <a:gd name="connsiteX10" fmla="*/ 155308 w 310615"/>
                <a:gd name="connsiteY10" fmla="*/ 343194 h 343193"/>
                <a:gd name="connsiteX11" fmla="*/ 246557 w 310615"/>
                <a:gd name="connsiteY11" fmla="*/ 251944 h 343193"/>
                <a:gd name="connsiteX12" fmla="*/ 231984 w 310615"/>
                <a:gd name="connsiteY12" fmla="*/ 202510 h 343193"/>
                <a:gd name="connsiteX13" fmla="*/ 309708 w 310615"/>
                <a:gd name="connsiteY13" fmla="*/ 67540 h 343193"/>
                <a:gd name="connsiteX14" fmla="*/ 309041 w 310615"/>
                <a:gd name="connsiteY14" fmla="*/ 59730 h 343193"/>
                <a:gd name="connsiteX15" fmla="*/ 261702 w 310615"/>
                <a:gd name="connsiteY15" fmla="*/ 2485 h 343193"/>
                <a:gd name="connsiteX16" fmla="*/ 243414 w 310615"/>
                <a:gd name="connsiteY16" fmla="*/ 13724 h 343193"/>
                <a:gd name="connsiteX17" fmla="*/ 212743 w 310615"/>
                <a:gd name="connsiteY17" fmla="*/ 67254 h 343193"/>
                <a:gd name="connsiteX18" fmla="*/ 98158 w 310615"/>
                <a:gd name="connsiteY18" fmla="*/ 67254 h 343193"/>
                <a:gd name="connsiteX19" fmla="*/ 67201 w 310615"/>
                <a:gd name="connsiteY19" fmla="*/ 13724 h 343193"/>
                <a:gd name="connsiteX20" fmla="*/ 243414 w 310615"/>
                <a:gd name="connsiteY20" fmla="*/ 13724 h 343193"/>
                <a:gd name="connsiteX21" fmla="*/ 204837 w 310615"/>
                <a:gd name="connsiteY21" fmla="*/ 80970 h 343193"/>
                <a:gd name="connsiteX22" fmla="*/ 159022 w 310615"/>
                <a:gd name="connsiteY22" fmla="*/ 160790 h 343193"/>
                <a:gd name="connsiteX23" fmla="*/ 155212 w 310615"/>
                <a:gd name="connsiteY23" fmla="*/ 160695 h 343193"/>
                <a:gd name="connsiteX24" fmla="*/ 152164 w 310615"/>
                <a:gd name="connsiteY24" fmla="*/ 160695 h 343193"/>
                <a:gd name="connsiteX25" fmla="*/ 106063 w 310615"/>
                <a:gd name="connsiteY25" fmla="*/ 80875 h 343193"/>
                <a:gd name="connsiteX26" fmla="*/ 204837 w 310615"/>
                <a:gd name="connsiteY26" fmla="*/ 80875 h 343193"/>
                <a:gd name="connsiteX27" fmla="*/ 15195 w 310615"/>
                <a:gd name="connsiteY27" fmla="*/ 64778 h 343193"/>
                <a:gd name="connsiteX28" fmla="*/ 53866 w 310615"/>
                <a:gd name="connsiteY28" fmla="*/ 17915 h 343193"/>
                <a:gd name="connsiteX29" fmla="*/ 87204 w 310615"/>
                <a:gd name="connsiteY29" fmla="*/ 75541 h 343193"/>
                <a:gd name="connsiteX30" fmla="*/ 89204 w 310615"/>
                <a:gd name="connsiteY30" fmla="*/ 79065 h 343193"/>
                <a:gd name="connsiteX31" fmla="*/ 137401 w 310615"/>
                <a:gd name="connsiteY31" fmla="*/ 162409 h 343193"/>
                <a:gd name="connsiteX32" fmla="*/ 87775 w 310615"/>
                <a:gd name="connsiteY32" fmla="*/ 190698 h 343193"/>
                <a:gd name="connsiteX33" fmla="*/ 15195 w 310615"/>
                <a:gd name="connsiteY33" fmla="*/ 64778 h 343193"/>
                <a:gd name="connsiteX34" fmla="*/ 232746 w 310615"/>
                <a:gd name="connsiteY34" fmla="*/ 251849 h 343193"/>
                <a:gd name="connsiteX35" fmla="*/ 155212 w 310615"/>
                <a:gd name="connsiteY35" fmla="*/ 329382 h 343193"/>
                <a:gd name="connsiteX36" fmla="*/ 77679 w 310615"/>
                <a:gd name="connsiteY36" fmla="*/ 251849 h 343193"/>
                <a:gd name="connsiteX37" fmla="*/ 148259 w 310615"/>
                <a:gd name="connsiteY37" fmla="*/ 174696 h 343193"/>
                <a:gd name="connsiteX38" fmla="*/ 149497 w 310615"/>
                <a:gd name="connsiteY38" fmla="*/ 174601 h 343193"/>
                <a:gd name="connsiteX39" fmla="*/ 155212 w 310615"/>
                <a:gd name="connsiteY39" fmla="*/ 174411 h 343193"/>
                <a:gd name="connsiteX40" fmla="*/ 232746 w 310615"/>
                <a:gd name="connsiteY40" fmla="*/ 251849 h 343193"/>
                <a:gd name="connsiteX41" fmla="*/ 222840 w 310615"/>
                <a:gd name="connsiteY41" fmla="*/ 190698 h 343193"/>
                <a:gd name="connsiteX42" fmla="*/ 173786 w 310615"/>
                <a:gd name="connsiteY42" fmla="*/ 162600 h 343193"/>
                <a:gd name="connsiteX43" fmla="*/ 221792 w 310615"/>
                <a:gd name="connsiteY43" fmla="*/ 78875 h 343193"/>
                <a:gd name="connsiteX44" fmla="*/ 223506 w 310615"/>
                <a:gd name="connsiteY44" fmla="*/ 75922 h 343193"/>
                <a:gd name="connsiteX45" fmla="*/ 256749 w 310615"/>
                <a:gd name="connsiteY45" fmla="*/ 18010 h 343193"/>
                <a:gd name="connsiteX46" fmla="*/ 295325 w 310615"/>
                <a:gd name="connsiteY46" fmla="*/ 64873 h 343193"/>
                <a:gd name="connsiteX47" fmla="*/ 222840 w 310615"/>
                <a:gd name="connsiteY47" fmla="*/ 190698 h 34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10615" h="343193">
                  <a:moveTo>
                    <a:pt x="261702" y="2485"/>
                  </a:moveTo>
                  <a:cubicBezTo>
                    <a:pt x="260368" y="865"/>
                    <a:pt x="258368" y="8"/>
                    <a:pt x="256368" y="8"/>
                  </a:cubicBezTo>
                  <a:cubicBezTo>
                    <a:pt x="255987" y="8"/>
                    <a:pt x="255606" y="8"/>
                    <a:pt x="255129" y="8"/>
                  </a:cubicBezTo>
                  <a:lnTo>
                    <a:pt x="55295" y="8"/>
                  </a:lnTo>
                  <a:cubicBezTo>
                    <a:pt x="55104" y="8"/>
                    <a:pt x="54914" y="8"/>
                    <a:pt x="54724" y="8"/>
                  </a:cubicBezTo>
                  <a:cubicBezTo>
                    <a:pt x="52628" y="-87"/>
                    <a:pt x="50342" y="675"/>
                    <a:pt x="48818" y="2485"/>
                  </a:cubicBezTo>
                  <a:lnTo>
                    <a:pt x="1574" y="59730"/>
                  </a:lnTo>
                  <a:cubicBezTo>
                    <a:pt x="-236" y="61920"/>
                    <a:pt x="-521" y="65064"/>
                    <a:pt x="907" y="67540"/>
                  </a:cubicBezTo>
                  <a:lnTo>
                    <a:pt x="78631" y="202510"/>
                  </a:lnTo>
                  <a:cubicBezTo>
                    <a:pt x="69392" y="216797"/>
                    <a:pt x="64058" y="233752"/>
                    <a:pt x="64058" y="251944"/>
                  </a:cubicBezTo>
                  <a:cubicBezTo>
                    <a:pt x="64058" y="302236"/>
                    <a:pt x="104920" y="343194"/>
                    <a:pt x="155308" y="343194"/>
                  </a:cubicBezTo>
                  <a:cubicBezTo>
                    <a:pt x="205695" y="343194"/>
                    <a:pt x="246557" y="302331"/>
                    <a:pt x="246557" y="251944"/>
                  </a:cubicBezTo>
                  <a:cubicBezTo>
                    <a:pt x="246557" y="233752"/>
                    <a:pt x="241223" y="216797"/>
                    <a:pt x="231984" y="202510"/>
                  </a:cubicBezTo>
                  <a:lnTo>
                    <a:pt x="309708" y="67540"/>
                  </a:lnTo>
                  <a:cubicBezTo>
                    <a:pt x="311137" y="65064"/>
                    <a:pt x="310851" y="61920"/>
                    <a:pt x="309041" y="59730"/>
                  </a:cubicBezTo>
                  <a:lnTo>
                    <a:pt x="261702" y="2485"/>
                  </a:lnTo>
                  <a:close/>
                  <a:moveTo>
                    <a:pt x="243414" y="13724"/>
                  </a:moveTo>
                  <a:lnTo>
                    <a:pt x="212743" y="67254"/>
                  </a:lnTo>
                  <a:lnTo>
                    <a:pt x="98158" y="67254"/>
                  </a:lnTo>
                  <a:lnTo>
                    <a:pt x="67201" y="13724"/>
                  </a:lnTo>
                  <a:lnTo>
                    <a:pt x="243414" y="13724"/>
                  </a:lnTo>
                  <a:close/>
                  <a:moveTo>
                    <a:pt x="204837" y="80970"/>
                  </a:moveTo>
                  <a:lnTo>
                    <a:pt x="159022" y="160790"/>
                  </a:lnTo>
                  <a:cubicBezTo>
                    <a:pt x="157784" y="160790"/>
                    <a:pt x="156546" y="160695"/>
                    <a:pt x="155212" y="160695"/>
                  </a:cubicBezTo>
                  <a:cubicBezTo>
                    <a:pt x="154164" y="160695"/>
                    <a:pt x="153117" y="160695"/>
                    <a:pt x="152164" y="160695"/>
                  </a:cubicBezTo>
                  <a:lnTo>
                    <a:pt x="106063" y="80875"/>
                  </a:lnTo>
                  <a:lnTo>
                    <a:pt x="204837" y="80875"/>
                  </a:lnTo>
                  <a:close/>
                  <a:moveTo>
                    <a:pt x="15195" y="64778"/>
                  </a:moveTo>
                  <a:lnTo>
                    <a:pt x="53866" y="17915"/>
                  </a:lnTo>
                  <a:lnTo>
                    <a:pt x="87204" y="75541"/>
                  </a:lnTo>
                  <a:cubicBezTo>
                    <a:pt x="87489" y="76970"/>
                    <a:pt x="88252" y="78113"/>
                    <a:pt x="89204" y="79065"/>
                  </a:cubicBezTo>
                  <a:lnTo>
                    <a:pt x="137401" y="162409"/>
                  </a:lnTo>
                  <a:cubicBezTo>
                    <a:pt x="117874" y="166314"/>
                    <a:pt x="100634" y="176411"/>
                    <a:pt x="87775" y="190698"/>
                  </a:cubicBezTo>
                  <a:lnTo>
                    <a:pt x="15195" y="64778"/>
                  </a:lnTo>
                  <a:close/>
                  <a:moveTo>
                    <a:pt x="232746" y="251849"/>
                  </a:moveTo>
                  <a:cubicBezTo>
                    <a:pt x="232746" y="294616"/>
                    <a:pt x="197979" y="329382"/>
                    <a:pt x="155212" y="329382"/>
                  </a:cubicBezTo>
                  <a:cubicBezTo>
                    <a:pt x="112445" y="329382"/>
                    <a:pt x="77679" y="294616"/>
                    <a:pt x="77679" y="251849"/>
                  </a:cubicBezTo>
                  <a:cubicBezTo>
                    <a:pt x="77679" y="211463"/>
                    <a:pt x="108730" y="178221"/>
                    <a:pt x="148259" y="174696"/>
                  </a:cubicBezTo>
                  <a:cubicBezTo>
                    <a:pt x="148735" y="174696"/>
                    <a:pt x="149116" y="174696"/>
                    <a:pt x="149497" y="174601"/>
                  </a:cubicBezTo>
                  <a:cubicBezTo>
                    <a:pt x="151402" y="174506"/>
                    <a:pt x="153307" y="174411"/>
                    <a:pt x="155212" y="174411"/>
                  </a:cubicBezTo>
                  <a:cubicBezTo>
                    <a:pt x="197979" y="174411"/>
                    <a:pt x="232746" y="209177"/>
                    <a:pt x="232746" y="251849"/>
                  </a:cubicBezTo>
                  <a:close/>
                  <a:moveTo>
                    <a:pt x="222840" y="190698"/>
                  </a:moveTo>
                  <a:cubicBezTo>
                    <a:pt x="210076" y="176602"/>
                    <a:pt x="193027" y="166600"/>
                    <a:pt x="173786" y="162600"/>
                  </a:cubicBezTo>
                  <a:lnTo>
                    <a:pt x="221792" y="78875"/>
                  </a:lnTo>
                  <a:cubicBezTo>
                    <a:pt x="222554" y="78113"/>
                    <a:pt x="223126" y="77065"/>
                    <a:pt x="223506" y="75922"/>
                  </a:cubicBezTo>
                  <a:lnTo>
                    <a:pt x="256749" y="18010"/>
                  </a:lnTo>
                  <a:lnTo>
                    <a:pt x="295325" y="64873"/>
                  </a:lnTo>
                  <a:lnTo>
                    <a:pt x="222840" y="190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7" name="Forma Livre: Forma 106">
              <a:extLst>
                <a:ext uri="{FF2B5EF4-FFF2-40B4-BE49-F238E27FC236}">
                  <a16:creationId xmlns:a16="http://schemas.microsoft.com/office/drawing/2014/main" id="{2EE97B0D-607E-433D-A969-3B79AC2E19F7}"/>
                </a:ext>
              </a:extLst>
            </p:cNvPr>
            <p:cNvSpPr/>
            <p:nvPr/>
          </p:nvSpPr>
          <p:spPr>
            <a:xfrm>
              <a:off x="9027476" y="5007063"/>
              <a:ext cx="50482" cy="75667"/>
            </a:xfrm>
            <a:custGeom>
              <a:avLst/>
              <a:gdLst>
                <a:gd name="connsiteX0" fmla="*/ 43529 w 50482"/>
                <a:gd name="connsiteY0" fmla="*/ 62047 h 75667"/>
                <a:gd name="connsiteX1" fmla="*/ 34385 w 50482"/>
                <a:gd name="connsiteY1" fmla="*/ 62047 h 75667"/>
                <a:gd name="connsiteX2" fmla="*/ 34385 w 50482"/>
                <a:gd name="connsiteY2" fmla="*/ 6897 h 75667"/>
                <a:gd name="connsiteX3" fmla="*/ 30194 w 50482"/>
                <a:gd name="connsiteY3" fmla="*/ 515 h 75667"/>
                <a:gd name="connsiteX4" fmla="*/ 22765 w 50482"/>
                <a:gd name="connsiteY4" fmla="*/ 2039 h 75667"/>
                <a:gd name="connsiteX5" fmla="*/ 2000 w 50482"/>
                <a:gd name="connsiteY5" fmla="*/ 22804 h 75667"/>
                <a:gd name="connsiteX6" fmla="*/ 2000 w 50482"/>
                <a:gd name="connsiteY6" fmla="*/ 32519 h 75667"/>
                <a:gd name="connsiteX7" fmla="*/ 11716 w 50482"/>
                <a:gd name="connsiteY7" fmla="*/ 32519 h 75667"/>
                <a:gd name="connsiteX8" fmla="*/ 20860 w 50482"/>
                <a:gd name="connsiteY8" fmla="*/ 23375 h 75667"/>
                <a:gd name="connsiteX9" fmla="*/ 20860 w 50482"/>
                <a:gd name="connsiteY9" fmla="*/ 61951 h 75667"/>
                <a:gd name="connsiteX10" fmla="*/ 7430 w 50482"/>
                <a:gd name="connsiteY10" fmla="*/ 61951 h 75667"/>
                <a:gd name="connsiteX11" fmla="*/ 572 w 50482"/>
                <a:gd name="connsiteY11" fmla="*/ 68809 h 75667"/>
                <a:gd name="connsiteX12" fmla="*/ 7430 w 50482"/>
                <a:gd name="connsiteY12" fmla="*/ 75667 h 75667"/>
                <a:gd name="connsiteX13" fmla="*/ 43624 w 50482"/>
                <a:gd name="connsiteY13" fmla="*/ 75667 h 75667"/>
                <a:gd name="connsiteX14" fmla="*/ 50482 w 50482"/>
                <a:gd name="connsiteY14" fmla="*/ 68809 h 75667"/>
                <a:gd name="connsiteX15" fmla="*/ 43529 w 50482"/>
                <a:gd name="connsiteY15" fmla="*/ 62047 h 7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482" h="75667">
                  <a:moveTo>
                    <a:pt x="43529" y="62047"/>
                  </a:moveTo>
                  <a:lnTo>
                    <a:pt x="34385" y="62047"/>
                  </a:lnTo>
                  <a:lnTo>
                    <a:pt x="34385" y="6897"/>
                  </a:lnTo>
                  <a:cubicBezTo>
                    <a:pt x="34385" y="4134"/>
                    <a:pt x="32766" y="1658"/>
                    <a:pt x="30194" y="515"/>
                  </a:cubicBezTo>
                  <a:cubicBezTo>
                    <a:pt x="27623" y="-533"/>
                    <a:pt x="24670" y="39"/>
                    <a:pt x="22765" y="2039"/>
                  </a:cubicBezTo>
                  <a:lnTo>
                    <a:pt x="2000" y="22804"/>
                  </a:lnTo>
                  <a:cubicBezTo>
                    <a:pt x="-667" y="25471"/>
                    <a:pt x="-667" y="29852"/>
                    <a:pt x="2000" y="32519"/>
                  </a:cubicBezTo>
                  <a:cubicBezTo>
                    <a:pt x="4667" y="35186"/>
                    <a:pt x="9049" y="35186"/>
                    <a:pt x="11716" y="32519"/>
                  </a:cubicBezTo>
                  <a:lnTo>
                    <a:pt x="20860" y="23375"/>
                  </a:lnTo>
                  <a:lnTo>
                    <a:pt x="20860" y="61951"/>
                  </a:lnTo>
                  <a:lnTo>
                    <a:pt x="7430" y="61951"/>
                  </a:lnTo>
                  <a:cubicBezTo>
                    <a:pt x="3620" y="61951"/>
                    <a:pt x="572" y="64999"/>
                    <a:pt x="572" y="68809"/>
                  </a:cubicBezTo>
                  <a:cubicBezTo>
                    <a:pt x="572" y="72619"/>
                    <a:pt x="3620" y="75667"/>
                    <a:pt x="7430" y="75667"/>
                  </a:cubicBezTo>
                  <a:lnTo>
                    <a:pt x="43624" y="75667"/>
                  </a:lnTo>
                  <a:cubicBezTo>
                    <a:pt x="47434" y="75667"/>
                    <a:pt x="50482" y="72619"/>
                    <a:pt x="50482" y="68809"/>
                  </a:cubicBezTo>
                  <a:cubicBezTo>
                    <a:pt x="50482" y="64999"/>
                    <a:pt x="47339" y="62047"/>
                    <a:pt x="43529" y="620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C1000313-9EE1-4606-8FC0-F5D6A1E3B583}"/>
              </a:ext>
            </a:extLst>
          </p:cNvPr>
          <p:cNvGrpSpPr/>
          <p:nvPr/>
        </p:nvGrpSpPr>
        <p:grpSpPr>
          <a:xfrm>
            <a:off x="8203265" y="2535659"/>
            <a:ext cx="438081" cy="482784"/>
            <a:chOff x="8891650" y="2336387"/>
            <a:chExt cx="321088" cy="353853"/>
          </a:xfrm>
          <a:solidFill>
            <a:schemeClr val="bg1"/>
          </a:solidFill>
        </p:grpSpPr>
        <p:sp>
          <p:nvSpPr>
            <p:cNvPr id="109" name="Forma Livre: Forma 108">
              <a:extLst>
                <a:ext uri="{FF2B5EF4-FFF2-40B4-BE49-F238E27FC236}">
                  <a16:creationId xmlns:a16="http://schemas.microsoft.com/office/drawing/2014/main" id="{657EE024-F8F9-4063-BF5A-770C9F32B05F}"/>
                </a:ext>
              </a:extLst>
            </p:cNvPr>
            <p:cNvSpPr/>
            <p:nvPr/>
          </p:nvSpPr>
          <p:spPr>
            <a:xfrm>
              <a:off x="9127584" y="2573559"/>
              <a:ext cx="33908" cy="33908"/>
            </a:xfrm>
            <a:custGeom>
              <a:avLst/>
              <a:gdLst>
                <a:gd name="connsiteX0" fmla="*/ 2000 w 33908"/>
                <a:gd name="connsiteY0" fmla="*/ 2000 h 33908"/>
                <a:gd name="connsiteX1" fmla="*/ 2000 w 33908"/>
                <a:gd name="connsiteY1" fmla="*/ 11716 h 33908"/>
                <a:gd name="connsiteX2" fmla="*/ 22193 w 33908"/>
                <a:gd name="connsiteY2" fmla="*/ 31909 h 33908"/>
                <a:gd name="connsiteX3" fmla="*/ 27051 w 33908"/>
                <a:gd name="connsiteY3" fmla="*/ 33909 h 33908"/>
                <a:gd name="connsiteX4" fmla="*/ 31909 w 33908"/>
                <a:gd name="connsiteY4" fmla="*/ 31909 h 33908"/>
                <a:gd name="connsiteX5" fmla="*/ 31909 w 33908"/>
                <a:gd name="connsiteY5" fmla="*/ 22193 h 33908"/>
                <a:gd name="connsiteX6" fmla="*/ 11716 w 33908"/>
                <a:gd name="connsiteY6" fmla="*/ 2000 h 33908"/>
                <a:gd name="connsiteX7" fmla="*/ 2000 w 33908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8" h="33908">
                  <a:moveTo>
                    <a:pt x="2000" y="2000"/>
                  </a:moveTo>
                  <a:cubicBezTo>
                    <a:pt x="-667" y="4667"/>
                    <a:pt x="-667" y="9049"/>
                    <a:pt x="2000" y="11716"/>
                  </a:cubicBezTo>
                  <a:lnTo>
                    <a:pt x="22193" y="31909"/>
                  </a:lnTo>
                  <a:cubicBezTo>
                    <a:pt x="23527" y="33242"/>
                    <a:pt x="25241" y="33909"/>
                    <a:pt x="27051" y="33909"/>
                  </a:cubicBezTo>
                  <a:cubicBezTo>
                    <a:pt x="28861" y="33909"/>
                    <a:pt x="30575" y="33242"/>
                    <a:pt x="31909" y="31909"/>
                  </a:cubicBezTo>
                  <a:cubicBezTo>
                    <a:pt x="34576" y="29242"/>
                    <a:pt x="34576" y="24860"/>
                    <a:pt x="31909" y="22193"/>
                  </a:cubicBezTo>
                  <a:lnTo>
                    <a:pt x="11716" y="2000"/>
                  </a:lnTo>
                  <a:cubicBezTo>
                    <a:pt x="9049" y="-667"/>
                    <a:pt x="4762" y="-667"/>
                    <a:pt x="2000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" name="Forma Livre: Forma 109">
              <a:extLst>
                <a:ext uri="{FF2B5EF4-FFF2-40B4-BE49-F238E27FC236}">
                  <a16:creationId xmlns:a16="http://schemas.microsoft.com/office/drawing/2014/main" id="{7F7A0A30-427D-4AB8-8262-29B931809088}"/>
                </a:ext>
              </a:extLst>
            </p:cNvPr>
            <p:cNvSpPr/>
            <p:nvPr/>
          </p:nvSpPr>
          <p:spPr>
            <a:xfrm>
              <a:off x="9131680" y="2375916"/>
              <a:ext cx="33980" cy="33908"/>
            </a:xfrm>
            <a:custGeom>
              <a:avLst/>
              <a:gdLst>
                <a:gd name="connsiteX0" fmla="*/ 31909 w 33980"/>
                <a:gd name="connsiteY0" fmla="*/ 2000 h 33908"/>
                <a:gd name="connsiteX1" fmla="*/ 22193 w 33980"/>
                <a:gd name="connsiteY1" fmla="*/ 2000 h 33908"/>
                <a:gd name="connsiteX2" fmla="*/ 2000 w 33980"/>
                <a:gd name="connsiteY2" fmla="*/ 22193 h 33908"/>
                <a:gd name="connsiteX3" fmla="*/ 2000 w 33980"/>
                <a:gd name="connsiteY3" fmla="*/ 31909 h 33908"/>
                <a:gd name="connsiteX4" fmla="*/ 6858 w 33980"/>
                <a:gd name="connsiteY4" fmla="*/ 33909 h 33908"/>
                <a:gd name="connsiteX5" fmla="*/ 11716 w 33980"/>
                <a:gd name="connsiteY5" fmla="*/ 31909 h 33908"/>
                <a:gd name="connsiteX6" fmla="*/ 31909 w 33980"/>
                <a:gd name="connsiteY6" fmla="*/ 11716 h 33908"/>
                <a:gd name="connsiteX7" fmla="*/ 31909 w 33980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0" h="33908">
                  <a:moveTo>
                    <a:pt x="31909" y="2000"/>
                  </a:moveTo>
                  <a:cubicBezTo>
                    <a:pt x="29242" y="-667"/>
                    <a:pt x="24860" y="-667"/>
                    <a:pt x="22193" y="2000"/>
                  </a:cubicBezTo>
                  <a:lnTo>
                    <a:pt x="2000" y="22193"/>
                  </a:lnTo>
                  <a:cubicBezTo>
                    <a:pt x="-667" y="24860"/>
                    <a:pt x="-667" y="29242"/>
                    <a:pt x="2000" y="31909"/>
                  </a:cubicBezTo>
                  <a:cubicBezTo>
                    <a:pt x="3334" y="33242"/>
                    <a:pt x="5048" y="33909"/>
                    <a:pt x="6858" y="33909"/>
                  </a:cubicBezTo>
                  <a:cubicBezTo>
                    <a:pt x="8668" y="33909"/>
                    <a:pt x="10382" y="33242"/>
                    <a:pt x="11716" y="31909"/>
                  </a:cubicBezTo>
                  <a:lnTo>
                    <a:pt x="31909" y="11716"/>
                  </a:lnTo>
                  <a:cubicBezTo>
                    <a:pt x="34671" y="9049"/>
                    <a:pt x="34671" y="4667"/>
                    <a:pt x="31909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" name="Forma Livre: Forma 110">
              <a:extLst>
                <a:ext uri="{FF2B5EF4-FFF2-40B4-BE49-F238E27FC236}">
                  <a16:creationId xmlns:a16="http://schemas.microsoft.com/office/drawing/2014/main" id="{CFA6E703-4FE0-4BE6-BA4D-6F8DBD2A98E1}"/>
                </a:ext>
              </a:extLst>
            </p:cNvPr>
            <p:cNvSpPr/>
            <p:nvPr/>
          </p:nvSpPr>
          <p:spPr>
            <a:xfrm>
              <a:off x="9005441" y="2638297"/>
              <a:ext cx="98648" cy="51943"/>
            </a:xfrm>
            <a:custGeom>
              <a:avLst/>
              <a:gdLst>
                <a:gd name="connsiteX0" fmla="*/ 98426 w 98648"/>
                <a:gd name="connsiteY0" fmla="*/ 5081 h 51943"/>
                <a:gd name="connsiteX1" fmla="*/ 90044 w 98648"/>
                <a:gd name="connsiteY1" fmla="*/ 223 h 51943"/>
                <a:gd name="connsiteX2" fmla="*/ 5081 w 98648"/>
                <a:gd name="connsiteY2" fmla="*/ 22511 h 51943"/>
                <a:gd name="connsiteX3" fmla="*/ 223 w 98648"/>
                <a:gd name="connsiteY3" fmla="*/ 30893 h 51943"/>
                <a:gd name="connsiteX4" fmla="*/ 8605 w 98648"/>
                <a:gd name="connsiteY4" fmla="*/ 35751 h 51943"/>
                <a:gd name="connsiteX5" fmla="*/ 14701 w 98648"/>
                <a:gd name="connsiteY5" fmla="*/ 34132 h 51943"/>
                <a:gd name="connsiteX6" fmla="*/ 16034 w 98648"/>
                <a:gd name="connsiteY6" fmla="*/ 37466 h 51943"/>
                <a:gd name="connsiteX7" fmla="*/ 46800 w 98648"/>
                <a:gd name="connsiteY7" fmla="*/ 51944 h 51943"/>
                <a:gd name="connsiteX8" fmla="*/ 84043 w 98648"/>
                <a:gd name="connsiteY8" fmla="*/ 18701 h 51943"/>
                <a:gd name="connsiteX9" fmla="*/ 83471 w 98648"/>
                <a:gd name="connsiteY9" fmla="*/ 16034 h 51943"/>
                <a:gd name="connsiteX10" fmla="*/ 93568 w 98648"/>
                <a:gd name="connsiteY10" fmla="*/ 13367 h 51943"/>
                <a:gd name="connsiteX11" fmla="*/ 98426 w 98648"/>
                <a:gd name="connsiteY11" fmla="*/ 5081 h 51943"/>
                <a:gd name="connsiteX12" fmla="*/ 46800 w 98648"/>
                <a:gd name="connsiteY12" fmla="*/ 38323 h 51943"/>
                <a:gd name="connsiteX13" fmla="*/ 28131 w 98648"/>
                <a:gd name="connsiteY13" fmla="*/ 30608 h 51943"/>
                <a:gd name="connsiteX14" fmla="*/ 70232 w 98648"/>
                <a:gd name="connsiteY14" fmla="*/ 19559 h 51943"/>
                <a:gd name="connsiteX15" fmla="*/ 46800 w 98648"/>
                <a:gd name="connsiteY15" fmla="*/ 38323 h 5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48" h="51943">
                  <a:moveTo>
                    <a:pt x="98426" y="5081"/>
                  </a:moveTo>
                  <a:cubicBezTo>
                    <a:pt x="97473" y="1461"/>
                    <a:pt x="93758" y="-730"/>
                    <a:pt x="90044" y="223"/>
                  </a:cubicBezTo>
                  <a:lnTo>
                    <a:pt x="5081" y="22511"/>
                  </a:lnTo>
                  <a:cubicBezTo>
                    <a:pt x="1461" y="23464"/>
                    <a:pt x="-730" y="27179"/>
                    <a:pt x="223" y="30893"/>
                  </a:cubicBezTo>
                  <a:cubicBezTo>
                    <a:pt x="1175" y="34513"/>
                    <a:pt x="4890" y="36799"/>
                    <a:pt x="8605" y="35751"/>
                  </a:cubicBezTo>
                  <a:lnTo>
                    <a:pt x="14701" y="34132"/>
                  </a:lnTo>
                  <a:cubicBezTo>
                    <a:pt x="14796" y="35275"/>
                    <a:pt x="15273" y="36513"/>
                    <a:pt x="16034" y="37466"/>
                  </a:cubicBezTo>
                  <a:cubicBezTo>
                    <a:pt x="22988" y="46514"/>
                    <a:pt x="34418" y="51944"/>
                    <a:pt x="46800" y="51944"/>
                  </a:cubicBezTo>
                  <a:cubicBezTo>
                    <a:pt x="67279" y="51944"/>
                    <a:pt x="84043" y="36989"/>
                    <a:pt x="84043" y="18701"/>
                  </a:cubicBezTo>
                  <a:cubicBezTo>
                    <a:pt x="84043" y="17749"/>
                    <a:pt x="83852" y="16892"/>
                    <a:pt x="83471" y="16034"/>
                  </a:cubicBezTo>
                  <a:lnTo>
                    <a:pt x="93568" y="13367"/>
                  </a:lnTo>
                  <a:cubicBezTo>
                    <a:pt x="97187" y="12510"/>
                    <a:pt x="99378" y="8795"/>
                    <a:pt x="98426" y="5081"/>
                  </a:cubicBezTo>
                  <a:close/>
                  <a:moveTo>
                    <a:pt x="46800" y="38323"/>
                  </a:moveTo>
                  <a:cubicBezTo>
                    <a:pt x="39466" y="38323"/>
                    <a:pt x="32608" y="35465"/>
                    <a:pt x="28131" y="30608"/>
                  </a:cubicBezTo>
                  <a:lnTo>
                    <a:pt x="70232" y="19559"/>
                  </a:lnTo>
                  <a:cubicBezTo>
                    <a:pt x="69755" y="29941"/>
                    <a:pt x="59373" y="38323"/>
                    <a:pt x="46800" y="383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" name="Forma Livre: Forma 111">
              <a:extLst>
                <a:ext uri="{FF2B5EF4-FFF2-40B4-BE49-F238E27FC236}">
                  <a16:creationId xmlns:a16="http://schemas.microsoft.com/office/drawing/2014/main" id="{D44CBF08-A524-4DDC-A877-E56F8A2149D4}"/>
                </a:ext>
              </a:extLst>
            </p:cNvPr>
            <p:cNvSpPr/>
            <p:nvPr/>
          </p:nvSpPr>
          <p:spPr>
            <a:xfrm>
              <a:off x="8950833" y="2398585"/>
              <a:ext cx="202670" cy="211740"/>
            </a:xfrm>
            <a:custGeom>
              <a:avLst/>
              <a:gdLst>
                <a:gd name="connsiteX0" fmla="*/ 158 w 202670"/>
                <a:gd name="connsiteY0" fmla="*/ 95821 h 211740"/>
                <a:gd name="connsiteX1" fmla="*/ 32543 w 202670"/>
                <a:gd name="connsiteY1" fmla="*/ 163354 h 211740"/>
                <a:gd name="connsiteX2" fmla="*/ 53117 w 202670"/>
                <a:gd name="connsiteY2" fmla="*/ 201359 h 211740"/>
                <a:gd name="connsiteX3" fmla="*/ 54546 w 202670"/>
                <a:gd name="connsiteY3" fmla="*/ 205169 h 211740"/>
                <a:gd name="connsiteX4" fmla="*/ 54736 w 202670"/>
                <a:gd name="connsiteY4" fmla="*/ 206597 h 211740"/>
                <a:gd name="connsiteX5" fmla="*/ 61404 w 202670"/>
                <a:gd name="connsiteY5" fmla="*/ 211741 h 211740"/>
                <a:gd name="connsiteX6" fmla="*/ 63118 w 202670"/>
                <a:gd name="connsiteY6" fmla="*/ 211550 h 211740"/>
                <a:gd name="connsiteX7" fmla="*/ 146938 w 202670"/>
                <a:gd name="connsiteY7" fmla="*/ 189548 h 211740"/>
                <a:gd name="connsiteX8" fmla="*/ 149605 w 202670"/>
                <a:gd name="connsiteY8" fmla="*/ 188690 h 211740"/>
                <a:gd name="connsiteX9" fmla="*/ 153225 w 202670"/>
                <a:gd name="connsiteY9" fmla="*/ 183547 h 211740"/>
                <a:gd name="connsiteX10" fmla="*/ 170941 w 202670"/>
                <a:gd name="connsiteY10" fmla="*/ 162115 h 211740"/>
                <a:gd name="connsiteX11" fmla="*/ 202469 w 202670"/>
                <a:gd name="connsiteY11" fmla="*/ 96012 h 211740"/>
                <a:gd name="connsiteX12" fmla="*/ 179323 w 202670"/>
                <a:gd name="connsiteY12" fmla="*/ 33147 h 211740"/>
                <a:gd name="connsiteX13" fmla="*/ 101314 w 202670"/>
                <a:gd name="connsiteY13" fmla="*/ 0 h 211740"/>
                <a:gd name="connsiteX14" fmla="*/ 23590 w 202670"/>
                <a:gd name="connsiteY14" fmla="*/ 32956 h 211740"/>
                <a:gd name="connsiteX15" fmla="*/ 158 w 202670"/>
                <a:gd name="connsiteY15" fmla="*/ 95821 h 211740"/>
                <a:gd name="connsiteX16" fmla="*/ 101314 w 202670"/>
                <a:gd name="connsiteY16" fmla="*/ 13525 h 211740"/>
                <a:gd name="connsiteX17" fmla="*/ 169322 w 202670"/>
                <a:gd name="connsiteY17" fmla="*/ 42386 h 211740"/>
                <a:gd name="connsiteX18" fmla="*/ 188848 w 202670"/>
                <a:gd name="connsiteY18" fmla="*/ 94869 h 211740"/>
                <a:gd name="connsiteX19" fmla="*/ 162369 w 202670"/>
                <a:gd name="connsiteY19" fmla="*/ 151257 h 211740"/>
                <a:gd name="connsiteX20" fmla="*/ 141033 w 202670"/>
                <a:gd name="connsiteY20" fmla="*/ 176784 h 211740"/>
                <a:gd name="connsiteX21" fmla="*/ 66452 w 202670"/>
                <a:gd name="connsiteY21" fmla="*/ 196310 h 211740"/>
                <a:gd name="connsiteX22" fmla="*/ 41020 w 202670"/>
                <a:gd name="connsiteY22" fmla="*/ 152495 h 211740"/>
                <a:gd name="connsiteX23" fmla="*/ 13874 w 202670"/>
                <a:gd name="connsiteY23" fmla="*/ 94869 h 211740"/>
                <a:gd name="connsiteX24" fmla="*/ 33686 w 202670"/>
                <a:gd name="connsiteY24" fmla="*/ 42100 h 211740"/>
                <a:gd name="connsiteX25" fmla="*/ 101314 w 202670"/>
                <a:gd name="connsiteY25" fmla="*/ 13525 h 2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670" h="211740">
                  <a:moveTo>
                    <a:pt x="158" y="95821"/>
                  </a:moveTo>
                  <a:cubicBezTo>
                    <a:pt x="3111" y="140589"/>
                    <a:pt x="18732" y="152686"/>
                    <a:pt x="32543" y="163354"/>
                  </a:cubicBezTo>
                  <a:cubicBezTo>
                    <a:pt x="43211" y="171545"/>
                    <a:pt x="51593" y="178117"/>
                    <a:pt x="53117" y="201359"/>
                  </a:cubicBezTo>
                  <a:cubicBezTo>
                    <a:pt x="53212" y="202787"/>
                    <a:pt x="53689" y="204121"/>
                    <a:pt x="54546" y="205169"/>
                  </a:cubicBezTo>
                  <a:cubicBezTo>
                    <a:pt x="54546" y="205645"/>
                    <a:pt x="54641" y="206121"/>
                    <a:pt x="54736" y="206597"/>
                  </a:cubicBezTo>
                  <a:cubicBezTo>
                    <a:pt x="55498" y="209645"/>
                    <a:pt x="58356" y="211741"/>
                    <a:pt x="61404" y="211741"/>
                  </a:cubicBezTo>
                  <a:cubicBezTo>
                    <a:pt x="61975" y="211741"/>
                    <a:pt x="62547" y="211646"/>
                    <a:pt x="63118" y="211550"/>
                  </a:cubicBezTo>
                  <a:lnTo>
                    <a:pt x="146938" y="189548"/>
                  </a:lnTo>
                  <a:cubicBezTo>
                    <a:pt x="147891" y="189452"/>
                    <a:pt x="148748" y="189167"/>
                    <a:pt x="149605" y="188690"/>
                  </a:cubicBezTo>
                  <a:cubicBezTo>
                    <a:pt x="151606" y="187642"/>
                    <a:pt x="152844" y="185738"/>
                    <a:pt x="153225" y="183547"/>
                  </a:cubicBezTo>
                  <a:cubicBezTo>
                    <a:pt x="157225" y="173069"/>
                    <a:pt x="163607" y="167926"/>
                    <a:pt x="170941" y="162115"/>
                  </a:cubicBezTo>
                  <a:cubicBezTo>
                    <a:pt x="184276" y="151448"/>
                    <a:pt x="199421" y="139446"/>
                    <a:pt x="202469" y="96012"/>
                  </a:cubicBezTo>
                  <a:cubicBezTo>
                    <a:pt x="204088" y="73247"/>
                    <a:pt x="195897" y="50959"/>
                    <a:pt x="179323" y="33147"/>
                  </a:cubicBezTo>
                  <a:cubicBezTo>
                    <a:pt x="159702" y="12097"/>
                    <a:pt x="131222" y="0"/>
                    <a:pt x="101314" y="0"/>
                  </a:cubicBezTo>
                  <a:cubicBezTo>
                    <a:pt x="71500" y="0"/>
                    <a:pt x="43211" y="12002"/>
                    <a:pt x="23590" y="32956"/>
                  </a:cubicBezTo>
                  <a:cubicBezTo>
                    <a:pt x="7016" y="50483"/>
                    <a:pt x="-1271" y="72866"/>
                    <a:pt x="158" y="95821"/>
                  </a:cubicBezTo>
                  <a:close/>
                  <a:moveTo>
                    <a:pt x="101314" y="13525"/>
                  </a:moveTo>
                  <a:cubicBezTo>
                    <a:pt x="127126" y="13525"/>
                    <a:pt x="152463" y="24289"/>
                    <a:pt x="169322" y="42386"/>
                  </a:cubicBezTo>
                  <a:cubicBezTo>
                    <a:pt x="183229" y="57340"/>
                    <a:pt x="190182" y="76010"/>
                    <a:pt x="188848" y="94869"/>
                  </a:cubicBezTo>
                  <a:cubicBezTo>
                    <a:pt x="186181" y="132302"/>
                    <a:pt x="174656" y="141542"/>
                    <a:pt x="162369" y="151257"/>
                  </a:cubicBezTo>
                  <a:cubicBezTo>
                    <a:pt x="154558" y="157544"/>
                    <a:pt x="146462" y="163925"/>
                    <a:pt x="141033" y="176784"/>
                  </a:cubicBezTo>
                  <a:lnTo>
                    <a:pt x="66452" y="196310"/>
                  </a:lnTo>
                  <a:cubicBezTo>
                    <a:pt x="63690" y="170117"/>
                    <a:pt x="52165" y="161163"/>
                    <a:pt x="41020" y="152495"/>
                  </a:cubicBezTo>
                  <a:cubicBezTo>
                    <a:pt x="28352" y="142685"/>
                    <a:pt x="16446" y="133445"/>
                    <a:pt x="13874" y="94869"/>
                  </a:cubicBezTo>
                  <a:cubicBezTo>
                    <a:pt x="12636" y="75819"/>
                    <a:pt x="19684" y="57055"/>
                    <a:pt x="33686" y="42100"/>
                  </a:cubicBezTo>
                  <a:cubicBezTo>
                    <a:pt x="50450" y="24194"/>
                    <a:pt x="75787" y="13525"/>
                    <a:pt x="101314" y="13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" name="Forma Livre: Forma 112">
              <a:extLst>
                <a:ext uri="{FF2B5EF4-FFF2-40B4-BE49-F238E27FC236}">
                  <a16:creationId xmlns:a16="http://schemas.microsoft.com/office/drawing/2014/main" id="{734836A3-7B07-418D-8719-06559DD893FB}"/>
                </a:ext>
              </a:extLst>
            </p:cNvPr>
            <p:cNvSpPr/>
            <p:nvPr/>
          </p:nvSpPr>
          <p:spPr>
            <a:xfrm>
              <a:off x="9048241" y="2336387"/>
              <a:ext cx="13716" cy="42291"/>
            </a:xfrm>
            <a:custGeom>
              <a:avLst/>
              <a:gdLst>
                <a:gd name="connsiteX0" fmla="*/ 13716 w 13716"/>
                <a:gd name="connsiteY0" fmla="*/ 35433 h 42291"/>
                <a:gd name="connsiteX1" fmla="*/ 13716 w 13716"/>
                <a:gd name="connsiteY1" fmla="*/ 6858 h 42291"/>
                <a:gd name="connsiteX2" fmla="*/ 6858 w 13716"/>
                <a:gd name="connsiteY2" fmla="*/ 0 h 42291"/>
                <a:gd name="connsiteX3" fmla="*/ 0 w 13716"/>
                <a:gd name="connsiteY3" fmla="*/ 6858 h 42291"/>
                <a:gd name="connsiteX4" fmla="*/ 0 w 13716"/>
                <a:gd name="connsiteY4" fmla="*/ 35433 h 42291"/>
                <a:gd name="connsiteX5" fmla="*/ 6858 w 13716"/>
                <a:gd name="connsiteY5" fmla="*/ 42291 h 42291"/>
                <a:gd name="connsiteX6" fmla="*/ 13716 w 13716"/>
                <a:gd name="connsiteY6" fmla="*/ 35433 h 4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42291">
                  <a:moveTo>
                    <a:pt x="13716" y="35433"/>
                  </a:move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35433"/>
                  </a:lnTo>
                  <a:cubicBezTo>
                    <a:pt x="0" y="39243"/>
                    <a:pt x="3048" y="42291"/>
                    <a:pt x="6858" y="42291"/>
                  </a:cubicBezTo>
                  <a:cubicBezTo>
                    <a:pt x="10668" y="42291"/>
                    <a:pt x="13716" y="39243"/>
                    <a:pt x="1371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" name="Forma Livre: Forma 113">
              <a:extLst>
                <a:ext uri="{FF2B5EF4-FFF2-40B4-BE49-F238E27FC236}">
                  <a16:creationId xmlns:a16="http://schemas.microsoft.com/office/drawing/2014/main" id="{226ACB00-13FB-4A96-A63D-CE18D450DEDD}"/>
                </a:ext>
              </a:extLst>
            </p:cNvPr>
            <p:cNvSpPr/>
            <p:nvPr/>
          </p:nvSpPr>
          <p:spPr>
            <a:xfrm>
              <a:off x="9005441" y="2606293"/>
              <a:ext cx="98648" cy="36036"/>
            </a:xfrm>
            <a:custGeom>
              <a:avLst/>
              <a:gdLst>
                <a:gd name="connsiteX0" fmla="*/ 98426 w 98648"/>
                <a:gd name="connsiteY0" fmla="*/ 5081 h 36036"/>
                <a:gd name="connsiteX1" fmla="*/ 90044 w 98648"/>
                <a:gd name="connsiteY1" fmla="*/ 223 h 36036"/>
                <a:gd name="connsiteX2" fmla="*/ 5081 w 98648"/>
                <a:gd name="connsiteY2" fmla="*/ 22511 h 36036"/>
                <a:gd name="connsiteX3" fmla="*/ 223 w 98648"/>
                <a:gd name="connsiteY3" fmla="*/ 30893 h 36036"/>
                <a:gd name="connsiteX4" fmla="*/ 6890 w 98648"/>
                <a:gd name="connsiteY4" fmla="*/ 36037 h 36036"/>
                <a:gd name="connsiteX5" fmla="*/ 8605 w 98648"/>
                <a:gd name="connsiteY5" fmla="*/ 35846 h 36036"/>
                <a:gd name="connsiteX6" fmla="*/ 93568 w 98648"/>
                <a:gd name="connsiteY6" fmla="*/ 13558 h 36036"/>
                <a:gd name="connsiteX7" fmla="*/ 98426 w 98648"/>
                <a:gd name="connsiteY7" fmla="*/ 5081 h 3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648" h="36036">
                  <a:moveTo>
                    <a:pt x="98426" y="5081"/>
                  </a:moveTo>
                  <a:cubicBezTo>
                    <a:pt x="97473" y="1461"/>
                    <a:pt x="93758" y="-730"/>
                    <a:pt x="90044" y="223"/>
                  </a:cubicBezTo>
                  <a:lnTo>
                    <a:pt x="5081" y="22511"/>
                  </a:lnTo>
                  <a:cubicBezTo>
                    <a:pt x="1461" y="23464"/>
                    <a:pt x="-730" y="27179"/>
                    <a:pt x="223" y="30893"/>
                  </a:cubicBezTo>
                  <a:cubicBezTo>
                    <a:pt x="985" y="33941"/>
                    <a:pt x="3842" y="36037"/>
                    <a:pt x="6890" y="36037"/>
                  </a:cubicBezTo>
                  <a:cubicBezTo>
                    <a:pt x="7462" y="36037"/>
                    <a:pt x="8033" y="35942"/>
                    <a:pt x="8605" y="35846"/>
                  </a:cubicBezTo>
                  <a:lnTo>
                    <a:pt x="93568" y="13558"/>
                  </a:lnTo>
                  <a:cubicBezTo>
                    <a:pt x="97187" y="12510"/>
                    <a:pt x="99378" y="8700"/>
                    <a:pt x="98426" y="5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" name="Forma Livre: Forma 114">
              <a:extLst>
                <a:ext uri="{FF2B5EF4-FFF2-40B4-BE49-F238E27FC236}">
                  <a16:creationId xmlns:a16="http://schemas.microsoft.com/office/drawing/2014/main" id="{15B234EB-D424-40AC-93F5-B649C4AEAEA7}"/>
                </a:ext>
              </a:extLst>
            </p:cNvPr>
            <p:cNvSpPr/>
            <p:nvPr/>
          </p:nvSpPr>
          <p:spPr>
            <a:xfrm>
              <a:off x="8891650" y="2481357"/>
              <a:ext cx="42291" cy="13715"/>
            </a:xfrm>
            <a:custGeom>
              <a:avLst/>
              <a:gdLst>
                <a:gd name="connsiteX0" fmla="*/ 35433 w 42291"/>
                <a:gd name="connsiteY0" fmla="*/ 0 h 13715"/>
                <a:gd name="connsiteX1" fmla="*/ 6858 w 42291"/>
                <a:gd name="connsiteY1" fmla="*/ 0 h 13715"/>
                <a:gd name="connsiteX2" fmla="*/ 0 w 42291"/>
                <a:gd name="connsiteY2" fmla="*/ 6858 h 13715"/>
                <a:gd name="connsiteX3" fmla="*/ 6858 w 42291"/>
                <a:gd name="connsiteY3" fmla="*/ 13716 h 13715"/>
                <a:gd name="connsiteX4" fmla="*/ 35433 w 42291"/>
                <a:gd name="connsiteY4" fmla="*/ 13716 h 13715"/>
                <a:gd name="connsiteX5" fmla="*/ 42291 w 42291"/>
                <a:gd name="connsiteY5" fmla="*/ 6858 h 13715"/>
                <a:gd name="connsiteX6" fmla="*/ 35433 w 42291"/>
                <a:gd name="connsiteY6" fmla="*/ 0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91" h="13715">
                  <a:moveTo>
                    <a:pt x="35433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5433" y="13716"/>
                  </a:lnTo>
                  <a:cubicBezTo>
                    <a:pt x="39243" y="13716"/>
                    <a:pt x="42291" y="10668"/>
                    <a:pt x="42291" y="6858"/>
                  </a:cubicBezTo>
                  <a:cubicBezTo>
                    <a:pt x="42291" y="3048"/>
                    <a:pt x="39243" y="0"/>
                    <a:pt x="3543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" name="Forma Livre: Forma 115">
              <a:extLst>
                <a:ext uri="{FF2B5EF4-FFF2-40B4-BE49-F238E27FC236}">
                  <a16:creationId xmlns:a16="http://schemas.microsoft.com/office/drawing/2014/main" id="{06FEA448-1F66-48FA-A8CA-8B78EB429A5B}"/>
                </a:ext>
              </a:extLst>
            </p:cNvPr>
            <p:cNvSpPr/>
            <p:nvPr/>
          </p:nvSpPr>
          <p:spPr>
            <a:xfrm>
              <a:off x="9170447" y="2487168"/>
              <a:ext cx="42291" cy="13715"/>
            </a:xfrm>
            <a:custGeom>
              <a:avLst/>
              <a:gdLst>
                <a:gd name="connsiteX0" fmla="*/ 35433 w 42291"/>
                <a:gd name="connsiteY0" fmla="*/ 13716 h 13715"/>
                <a:gd name="connsiteX1" fmla="*/ 42291 w 42291"/>
                <a:gd name="connsiteY1" fmla="*/ 6858 h 13715"/>
                <a:gd name="connsiteX2" fmla="*/ 35433 w 42291"/>
                <a:gd name="connsiteY2" fmla="*/ 0 h 13715"/>
                <a:gd name="connsiteX3" fmla="*/ 6858 w 42291"/>
                <a:gd name="connsiteY3" fmla="*/ 0 h 13715"/>
                <a:gd name="connsiteX4" fmla="*/ 0 w 42291"/>
                <a:gd name="connsiteY4" fmla="*/ 6858 h 13715"/>
                <a:gd name="connsiteX5" fmla="*/ 6858 w 42291"/>
                <a:gd name="connsiteY5" fmla="*/ 13716 h 13715"/>
                <a:gd name="connsiteX6" fmla="*/ 35433 w 42291"/>
                <a:gd name="connsiteY6" fmla="*/ 13716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91" h="13715">
                  <a:moveTo>
                    <a:pt x="35433" y="13716"/>
                  </a:moveTo>
                  <a:cubicBezTo>
                    <a:pt x="39243" y="13716"/>
                    <a:pt x="42291" y="10668"/>
                    <a:pt x="42291" y="6858"/>
                  </a:cubicBezTo>
                  <a:cubicBezTo>
                    <a:pt x="42291" y="3048"/>
                    <a:pt x="39243" y="0"/>
                    <a:pt x="35433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5433" y="137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F488AC33-E328-4EC4-B85B-8EBFA59F4EB8}"/>
                </a:ext>
              </a:extLst>
            </p:cNvPr>
            <p:cNvSpPr/>
            <p:nvPr/>
          </p:nvSpPr>
          <p:spPr>
            <a:xfrm>
              <a:off x="8938727" y="2573559"/>
              <a:ext cx="33980" cy="33908"/>
            </a:xfrm>
            <a:custGeom>
              <a:avLst/>
              <a:gdLst>
                <a:gd name="connsiteX0" fmla="*/ 2072 w 33980"/>
                <a:gd name="connsiteY0" fmla="*/ 31909 h 33908"/>
                <a:gd name="connsiteX1" fmla="*/ 6930 w 33980"/>
                <a:gd name="connsiteY1" fmla="*/ 33909 h 33908"/>
                <a:gd name="connsiteX2" fmla="*/ 11787 w 33980"/>
                <a:gd name="connsiteY2" fmla="*/ 31909 h 33908"/>
                <a:gd name="connsiteX3" fmla="*/ 31980 w 33980"/>
                <a:gd name="connsiteY3" fmla="*/ 11716 h 33908"/>
                <a:gd name="connsiteX4" fmla="*/ 31980 w 33980"/>
                <a:gd name="connsiteY4" fmla="*/ 2000 h 33908"/>
                <a:gd name="connsiteX5" fmla="*/ 22265 w 33980"/>
                <a:gd name="connsiteY5" fmla="*/ 2000 h 33908"/>
                <a:gd name="connsiteX6" fmla="*/ 2072 w 33980"/>
                <a:gd name="connsiteY6" fmla="*/ 22193 h 33908"/>
                <a:gd name="connsiteX7" fmla="*/ 2072 w 33980"/>
                <a:gd name="connsiteY7" fmla="*/ 31909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0" h="33908">
                  <a:moveTo>
                    <a:pt x="2072" y="31909"/>
                  </a:moveTo>
                  <a:cubicBezTo>
                    <a:pt x="3405" y="33242"/>
                    <a:pt x="5120" y="33909"/>
                    <a:pt x="6930" y="33909"/>
                  </a:cubicBezTo>
                  <a:cubicBezTo>
                    <a:pt x="8739" y="33909"/>
                    <a:pt x="10454" y="33242"/>
                    <a:pt x="11787" y="31909"/>
                  </a:cubicBezTo>
                  <a:lnTo>
                    <a:pt x="31980" y="11716"/>
                  </a:lnTo>
                  <a:cubicBezTo>
                    <a:pt x="34647" y="9049"/>
                    <a:pt x="34647" y="4667"/>
                    <a:pt x="31980" y="2000"/>
                  </a:cubicBezTo>
                  <a:cubicBezTo>
                    <a:pt x="29313" y="-667"/>
                    <a:pt x="24932" y="-667"/>
                    <a:pt x="22265" y="2000"/>
                  </a:cubicBezTo>
                  <a:lnTo>
                    <a:pt x="2072" y="22193"/>
                  </a:lnTo>
                  <a:cubicBezTo>
                    <a:pt x="-691" y="24860"/>
                    <a:pt x="-691" y="29242"/>
                    <a:pt x="2072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" name="Forma Livre: Forma 117">
              <a:extLst>
                <a:ext uri="{FF2B5EF4-FFF2-40B4-BE49-F238E27FC236}">
                  <a16:creationId xmlns:a16="http://schemas.microsoft.com/office/drawing/2014/main" id="{A08EBBCE-69B1-4CA6-94EE-18F1A6B6AF43}"/>
                </a:ext>
              </a:extLst>
            </p:cNvPr>
            <p:cNvSpPr/>
            <p:nvPr/>
          </p:nvSpPr>
          <p:spPr>
            <a:xfrm>
              <a:off x="8942894" y="2375916"/>
              <a:ext cx="33909" cy="33908"/>
            </a:xfrm>
            <a:custGeom>
              <a:avLst/>
              <a:gdLst>
                <a:gd name="connsiteX0" fmla="*/ 11716 w 33909"/>
                <a:gd name="connsiteY0" fmla="*/ 2000 h 33908"/>
                <a:gd name="connsiteX1" fmla="*/ 2000 w 33909"/>
                <a:gd name="connsiteY1" fmla="*/ 2000 h 33908"/>
                <a:gd name="connsiteX2" fmla="*/ 2000 w 33909"/>
                <a:gd name="connsiteY2" fmla="*/ 11716 h 33908"/>
                <a:gd name="connsiteX3" fmla="*/ 22193 w 33909"/>
                <a:gd name="connsiteY3" fmla="*/ 31909 h 33908"/>
                <a:gd name="connsiteX4" fmla="*/ 27051 w 33909"/>
                <a:gd name="connsiteY4" fmla="*/ 33909 h 33908"/>
                <a:gd name="connsiteX5" fmla="*/ 31909 w 33909"/>
                <a:gd name="connsiteY5" fmla="*/ 31909 h 33908"/>
                <a:gd name="connsiteX6" fmla="*/ 31909 w 33909"/>
                <a:gd name="connsiteY6" fmla="*/ 22193 h 33908"/>
                <a:gd name="connsiteX7" fmla="*/ 11716 w 33909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9" h="33908">
                  <a:moveTo>
                    <a:pt x="11716" y="2000"/>
                  </a:moveTo>
                  <a:cubicBezTo>
                    <a:pt x="9049" y="-667"/>
                    <a:pt x="4667" y="-667"/>
                    <a:pt x="2000" y="2000"/>
                  </a:cubicBezTo>
                  <a:cubicBezTo>
                    <a:pt x="-667" y="4667"/>
                    <a:pt x="-667" y="9049"/>
                    <a:pt x="2000" y="11716"/>
                  </a:cubicBezTo>
                  <a:lnTo>
                    <a:pt x="22193" y="31909"/>
                  </a:lnTo>
                  <a:cubicBezTo>
                    <a:pt x="23527" y="33242"/>
                    <a:pt x="25241" y="33909"/>
                    <a:pt x="27051" y="33909"/>
                  </a:cubicBezTo>
                  <a:cubicBezTo>
                    <a:pt x="28861" y="33909"/>
                    <a:pt x="30575" y="33242"/>
                    <a:pt x="31909" y="31909"/>
                  </a:cubicBezTo>
                  <a:cubicBezTo>
                    <a:pt x="34576" y="29242"/>
                    <a:pt x="34576" y="24860"/>
                    <a:pt x="31909" y="22193"/>
                  </a:cubicBezTo>
                  <a:lnTo>
                    <a:pt x="11716" y="20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911CD0E0-F771-40B3-B4CD-B7F178468832}"/>
                </a:ext>
              </a:extLst>
            </p:cNvPr>
            <p:cNvSpPr/>
            <p:nvPr/>
          </p:nvSpPr>
          <p:spPr>
            <a:xfrm>
              <a:off x="9011234" y="2462454"/>
              <a:ext cx="91362" cy="96055"/>
            </a:xfrm>
            <a:custGeom>
              <a:avLst/>
              <a:gdLst>
                <a:gd name="connsiteX0" fmla="*/ 32340 w 91362"/>
                <a:gd name="connsiteY0" fmla="*/ 93198 h 96055"/>
                <a:gd name="connsiteX1" fmla="*/ 37864 w 91362"/>
                <a:gd name="connsiteY1" fmla="*/ 96055 h 96055"/>
                <a:gd name="connsiteX2" fmla="*/ 38245 w 91362"/>
                <a:gd name="connsiteY2" fmla="*/ 96055 h 96055"/>
                <a:gd name="connsiteX3" fmla="*/ 43769 w 91362"/>
                <a:gd name="connsiteY3" fmla="*/ 92626 h 96055"/>
                <a:gd name="connsiteX4" fmla="*/ 90442 w 91362"/>
                <a:gd name="connsiteY4" fmla="*/ 10235 h 96055"/>
                <a:gd name="connsiteX5" fmla="*/ 87870 w 91362"/>
                <a:gd name="connsiteY5" fmla="*/ 901 h 96055"/>
                <a:gd name="connsiteX6" fmla="*/ 78536 w 91362"/>
                <a:gd name="connsiteY6" fmla="*/ 3472 h 96055"/>
                <a:gd name="connsiteX7" fmla="*/ 37102 w 91362"/>
                <a:gd name="connsiteY7" fmla="*/ 76624 h 96055"/>
                <a:gd name="connsiteX8" fmla="*/ 12337 w 91362"/>
                <a:gd name="connsiteY8" fmla="*/ 42525 h 96055"/>
                <a:gd name="connsiteX9" fmla="*/ 2812 w 91362"/>
                <a:gd name="connsiteY9" fmla="*/ 41001 h 96055"/>
                <a:gd name="connsiteX10" fmla="*/ 1288 w 91362"/>
                <a:gd name="connsiteY10" fmla="*/ 50621 h 96055"/>
                <a:gd name="connsiteX11" fmla="*/ 32340 w 91362"/>
                <a:gd name="connsiteY11" fmla="*/ 93198 h 9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362" h="96055">
                  <a:moveTo>
                    <a:pt x="32340" y="93198"/>
                  </a:moveTo>
                  <a:cubicBezTo>
                    <a:pt x="33673" y="95008"/>
                    <a:pt x="35673" y="96055"/>
                    <a:pt x="37864" y="96055"/>
                  </a:cubicBezTo>
                  <a:cubicBezTo>
                    <a:pt x="37959" y="96055"/>
                    <a:pt x="38150" y="96055"/>
                    <a:pt x="38245" y="96055"/>
                  </a:cubicBezTo>
                  <a:cubicBezTo>
                    <a:pt x="40531" y="95960"/>
                    <a:pt x="42626" y="94627"/>
                    <a:pt x="43769" y="92626"/>
                  </a:cubicBezTo>
                  <a:lnTo>
                    <a:pt x="90442" y="10235"/>
                  </a:lnTo>
                  <a:cubicBezTo>
                    <a:pt x="92347" y="6901"/>
                    <a:pt x="91204" y="2710"/>
                    <a:pt x="87870" y="901"/>
                  </a:cubicBezTo>
                  <a:cubicBezTo>
                    <a:pt x="84632" y="-1004"/>
                    <a:pt x="80345" y="234"/>
                    <a:pt x="78536" y="3472"/>
                  </a:cubicBezTo>
                  <a:lnTo>
                    <a:pt x="37102" y="76624"/>
                  </a:lnTo>
                  <a:lnTo>
                    <a:pt x="12337" y="42525"/>
                  </a:lnTo>
                  <a:cubicBezTo>
                    <a:pt x="10146" y="39477"/>
                    <a:pt x="5860" y="38810"/>
                    <a:pt x="2812" y="41001"/>
                  </a:cubicBezTo>
                  <a:cubicBezTo>
                    <a:pt x="-236" y="43192"/>
                    <a:pt x="-903" y="47478"/>
                    <a:pt x="1288" y="50621"/>
                  </a:cubicBezTo>
                  <a:lnTo>
                    <a:pt x="32340" y="931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4680E74B-4B59-4D7A-824F-734FC6E40175}"/>
              </a:ext>
            </a:extLst>
          </p:cNvPr>
          <p:cNvGrpSpPr/>
          <p:nvPr/>
        </p:nvGrpSpPr>
        <p:grpSpPr>
          <a:xfrm>
            <a:off x="2993734" y="5420378"/>
            <a:ext cx="460227" cy="475393"/>
            <a:chOff x="6460564" y="4172604"/>
            <a:chExt cx="337320" cy="348436"/>
          </a:xfrm>
          <a:solidFill>
            <a:schemeClr val="bg1"/>
          </a:solidFill>
        </p:grpSpPr>
        <p:grpSp>
          <p:nvGrpSpPr>
            <p:cNvPr id="121" name="Agrupar 120">
              <a:extLst>
                <a:ext uri="{FF2B5EF4-FFF2-40B4-BE49-F238E27FC236}">
                  <a16:creationId xmlns:a16="http://schemas.microsoft.com/office/drawing/2014/main" id="{6191BF44-CAB9-41E1-AA48-CE65EF107C7C}"/>
                </a:ext>
              </a:extLst>
            </p:cNvPr>
            <p:cNvGrpSpPr/>
            <p:nvPr/>
          </p:nvGrpSpPr>
          <p:grpSpPr>
            <a:xfrm>
              <a:off x="6527007" y="4172604"/>
              <a:ext cx="270877" cy="282047"/>
              <a:chOff x="6527007" y="4172604"/>
              <a:chExt cx="270877" cy="282047"/>
            </a:xfrm>
            <a:grpFill/>
          </p:grpSpPr>
          <p:sp>
            <p:nvSpPr>
              <p:cNvPr id="123" name="Forma Livre: Forma 122">
                <a:extLst>
                  <a:ext uri="{FF2B5EF4-FFF2-40B4-BE49-F238E27FC236}">
                    <a16:creationId xmlns:a16="http://schemas.microsoft.com/office/drawing/2014/main" id="{2CE9C006-D00E-432C-9BCC-FBEF62A95032}"/>
                  </a:ext>
                </a:extLst>
              </p:cNvPr>
              <p:cNvSpPr/>
              <p:nvPr/>
            </p:nvSpPr>
            <p:spPr>
              <a:xfrm>
                <a:off x="6621536" y="4172604"/>
                <a:ext cx="176348" cy="176224"/>
              </a:xfrm>
              <a:custGeom>
                <a:avLst/>
                <a:gdLst>
                  <a:gd name="connsiteX0" fmla="*/ 168518 w 176348"/>
                  <a:gd name="connsiteY0" fmla="*/ 50494 h 176224"/>
                  <a:gd name="connsiteX1" fmla="*/ 160612 w 176348"/>
                  <a:gd name="connsiteY1" fmla="*/ 45732 h 176224"/>
                  <a:gd name="connsiteX2" fmla="*/ 139752 w 176348"/>
                  <a:gd name="connsiteY2" fmla="*/ 50018 h 176224"/>
                  <a:gd name="connsiteX3" fmla="*/ 135752 w 176348"/>
                  <a:gd name="connsiteY3" fmla="*/ 45065 h 176224"/>
                  <a:gd name="connsiteX4" fmla="*/ 144039 w 176348"/>
                  <a:gd name="connsiteY4" fmla="*/ 25444 h 176224"/>
                  <a:gd name="connsiteX5" fmla="*/ 140991 w 176348"/>
                  <a:gd name="connsiteY5" fmla="*/ 16681 h 176224"/>
                  <a:gd name="connsiteX6" fmla="*/ 118416 w 176348"/>
                  <a:gd name="connsiteY6" fmla="*/ 4584 h 176224"/>
                  <a:gd name="connsiteX7" fmla="*/ 109463 w 176348"/>
                  <a:gd name="connsiteY7" fmla="*/ 6870 h 176224"/>
                  <a:gd name="connsiteX8" fmla="*/ 97747 w 176348"/>
                  <a:gd name="connsiteY8" fmla="*/ 24682 h 176224"/>
                  <a:gd name="connsiteX9" fmla="*/ 91365 w 176348"/>
                  <a:gd name="connsiteY9" fmla="*/ 24015 h 176224"/>
                  <a:gd name="connsiteX10" fmla="*/ 83364 w 176348"/>
                  <a:gd name="connsiteY10" fmla="*/ 4298 h 176224"/>
                  <a:gd name="connsiteX11" fmla="*/ 74982 w 176348"/>
                  <a:gd name="connsiteY11" fmla="*/ 298 h 176224"/>
                  <a:gd name="connsiteX12" fmla="*/ 50503 w 176348"/>
                  <a:gd name="connsiteY12" fmla="*/ 7727 h 176224"/>
                  <a:gd name="connsiteX13" fmla="*/ 45741 w 176348"/>
                  <a:gd name="connsiteY13" fmla="*/ 15633 h 176224"/>
                  <a:gd name="connsiteX14" fmla="*/ 50027 w 176348"/>
                  <a:gd name="connsiteY14" fmla="*/ 36493 h 176224"/>
                  <a:gd name="connsiteX15" fmla="*/ 45074 w 176348"/>
                  <a:gd name="connsiteY15" fmla="*/ 40493 h 176224"/>
                  <a:gd name="connsiteX16" fmla="*/ 25452 w 176348"/>
                  <a:gd name="connsiteY16" fmla="*/ 32206 h 176224"/>
                  <a:gd name="connsiteX17" fmla="*/ 16689 w 176348"/>
                  <a:gd name="connsiteY17" fmla="*/ 35254 h 176224"/>
                  <a:gd name="connsiteX18" fmla="*/ 4593 w 176348"/>
                  <a:gd name="connsiteY18" fmla="*/ 57829 h 176224"/>
                  <a:gd name="connsiteX19" fmla="*/ 6879 w 176348"/>
                  <a:gd name="connsiteY19" fmla="*/ 66782 h 176224"/>
                  <a:gd name="connsiteX20" fmla="*/ 24690 w 176348"/>
                  <a:gd name="connsiteY20" fmla="*/ 78498 h 176224"/>
                  <a:gd name="connsiteX21" fmla="*/ 24024 w 176348"/>
                  <a:gd name="connsiteY21" fmla="*/ 84880 h 176224"/>
                  <a:gd name="connsiteX22" fmla="*/ 4307 w 176348"/>
                  <a:gd name="connsiteY22" fmla="*/ 92881 h 176224"/>
                  <a:gd name="connsiteX23" fmla="*/ 306 w 176348"/>
                  <a:gd name="connsiteY23" fmla="*/ 101263 h 176224"/>
                  <a:gd name="connsiteX24" fmla="*/ 7736 w 176348"/>
                  <a:gd name="connsiteY24" fmla="*/ 125742 h 176224"/>
                  <a:gd name="connsiteX25" fmla="*/ 15642 w 176348"/>
                  <a:gd name="connsiteY25" fmla="*/ 130504 h 176224"/>
                  <a:gd name="connsiteX26" fmla="*/ 36501 w 176348"/>
                  <a:gd name="connsiteY26" fmla="*/ 126218 h 176224"/>
                  <a:gd name="connsiteX27" fmla="*/ 40502 w 176348"/>
                  <a:gd name="connsiteY27" fmla="*/ 131171 h 176224"/>
                  <a:gd name="connsiteX28" fmla="*/ 32215 w 176348"/>
                  <a:gd name="connsiteY28" fmla="*/ 150793 h 176224"/>
                  <a:gd name="connsiteX29" fmla="*/ 35263 w 176348"/>
                  <a:gd name="connsiteY29" fmla="*/ 159556 h 176224"/>
                  <a:gd name="connsiteX30" fmla="*/ 57837 w 176348"/>
                  <a:gd name="connsiteY30" fmla="*/ 171652 h 176224"/>
                  <a:gd name="connsiteX31" fmla="*/ 66791 w 176348"/>
                  <a:gd name="connsiteY31" fmla="*/ 169366 h 176224"/>
                  <a:gd name="connsiteX32" fmla="*/ 78507 w 176348"/>
                  <a:gd name="connsiteY32" fmla="*/ 151555 h 176224"/>
                  <a:gd name="connsiteX33" fmla="*/ 84888 w 176348"/>
                  <a:gd name="connsiteY33" fmla="*/ 152221 h 176224"/>
                  <a:gd name="connsiteX34" fmla="*/ 92889 w 176348"/>
                  <a:gd name="connsiteY34" fmla="*/ 171938 h 176224"/>
                  <a:gd name="connsiteX35" fmla="*/ 99271 w 176348"/>
                  <a:gd name="connsiteY35" fmla="*/ 176224 h 176224"/>
                  <a:gd name="connsiteX36" fmla="*/ 101271 w 176348"/>
                  <a:gd name="connsiteY36" fmla="*/ 175939 h 176224"/>
                  <a:gd name="connsiteX37" fmla="*/ 125751 w 176348"/>
                  <a:gd name="connsiteY37" fmla="*/ 168509 h 176224"/>
                  <a:gd name="connsiteX38" fmla="*/ 130513 w 176348"/>
                  <a:gd name="connsiteY38" fmla="*/ 160603 h 176224"/>
                  <a:gd name="connsiteX39" fmla="*/ 126227 w 176348"/>
                  <a:gd name="connsiteY39" fmla="*/ 139744 h 176224"/>
                  <a:gd name="connsiteX40" fmla="*/ 131180 w 176348"/>
                  <a:gd name="connsiteY40" fmla="*/ 135648 h 176224"/>
                  <a:gd name="connsiteX41" fmla="*/ 150801 w 176348"/>
                  <a:gd name="connsiteY41" fmla="*/ 143935 h 176224"/>
                  <a:gd name="connsiteX42" fmla="*/ 159564 w 176348"/>
                  <a:gd name="connsiteY42" fmla="*/ 140886 h 176224"/>
                  <a:gd name="connsiteX43" fmla="*/ 171661 w 176348"/>
                  <a:gd name="connsiteY43" fmla="*/ 118312 h 176224"/>
                  <a:gd name="connsiteX44" fmla="*/ 169375 w 176348"/>
                  <a:gd name="connsiteY44" fmla="*/ 109359 h 176224"/>
                  <a:gd name="connsiteX45" fmla="*/ 151659 w 176348"/>
                  <a:gd name="connsiteY45" fmla="*/ 97643 h 176224"/>
                  <a:gd name="connsiteX46" fmla="*/ 152325 w 176348"/>
                  <a:gd name="connsiteY46" fmla="*/ 91261 h 176224"/>
                  <a:gd name="connsiteX47" fmla="*/ 172042 w 176348"/>
                  <a:gd name="connsiteY47" fmla="*/ 83260 h 176224"/>
                  <a:gd name="connsiteX48" fmla="*/ 176043 w 176348"/>
                  <a:gd name="connsiteY48" fmla="*/ 74878 h 176224"/>
                  <a:gd name="connsiteX49" fmla="*/ 168518 w 176348"/>
                  <a:gd name="connsiteY49" fmla="*/ 50494 h 176224"/>
                  <a:gd name="connsiteX50" fmla="*/ 142896 w 176348"/>
                  <a:gd name="connsiteY50" fmla="*/ 80308 h 176224"/>
                  <a:gd name="connsiteX51" fmla="*/ 138609 w 176348"/>
                  <a:gd name="connsiteY51" fmla="*/ 86880 h 176224"/>
                  <a:gd name="connsiteX52" fmla="*/ 137371 w 176348"/>
                  <a:gd name="connsiteY52" fmla="*/ 99358 h 176224"/>
                  <a:gd name="connsiteX53" fmla="*/ 140324 w 176348"/>
                  <a:gd name="connsiteY53" fmla="*/ 106597 h 176224"/>
                  <a:gd name="connsiteX54" fmla="*/ 156707 w 176348"/>
                  <a:gd name="connsiteY54" fmla="*/ 117360 h 176224"/>
                  <a:gd name="connsiteX55" fmla="*/ 150516 w 176348"/>
                  <a:gd name="connsiteY55" fmla="*/ 128885 h 176224"/>
                  <a:gd name="connsiteX56" fmla="*/ 132513 w 176348"/>
                  <a:gd name="connsiteY56" fmla="*/ 121265 h 176224"/>
                  <a:gd name="connsiteX57" fmla="*/ 124893 w 176348"/>
                  <a:gd name="connsiteY57" fmla="*/ 122884 h 176224"/>
                  <a:gd name="connsiteX58" fmla="*/ 115178 w 176348"/>
                  <a:gd name="connsiteY58" fmla="*/ 130885 h 176224"/>
                  <a:gd name="connsiteX59" fmla="*/ 112130 w 176348"/>
                  <a:gd name="connsiteY59" fmla="*/ 138029 h 176224"/>
                  <a:gd name="connsiteX60" fmla="*/ 116035 w 176348"/>
                  <a:gd name="connsiteY60" fmla="*/ 157174 h 176224"/>
                  <a:gd name="connsiteX61" fmla="*/ 103557 w 176348"/>
                  <a:gd name="connsiteY61" fmla="*/ 160984 h 176224"/>
                  <a:gd name="connsiteX62" fmla="*/ 96223 w 176348"/>
                  <a:gd name="connsiteY62" fmla="*/ 142792 h 176224"/>
                  <a:gd name="connsiteX63" fmla="*/ 89841 w 176348"/>
                  <a:gd name="connsiteY63" fmla="*/ 138505 h 176224"/>
                  <a:gd name="connsiteX64" fmla="*/ 89651 w 176348"/>
                  <a:gd name="connsiteY64" fmla="*/ 138505 h 176224"/>
                  <a:gd name="connsiteX65" fmla="*/ 77173 w 176348"/>
                  <a:gd name="connsiteY65" fmla="*/ 137267 h 176224"/>
                  <a:gd name="connsiteX66" fmla="*/ 69934 w 176348"/>
                  <a:gd name="connsiteY66" fmla="*/ 140220 h 176224"/>
                  <a:gd name="connsiteX67" fmla="*/ 59171 w 176348"/>
                  <a:gd name="connsiteY67" fmla="*/ 156603 h 176224"/>
                  <a:gd name="connsiteX68" fmla="*/ 47646 w 176348"/>
                  <a:gd name="connsiteY68" fmla="*/ 150411 h 176224"/>
                  <a:gd name="connsiteX69" fmla="*/ 55266 w 176348"/>
                  <a:gd name="connsiteY69" fmla="*/ 132409 h 176224"/>
                  <a:gd name="connsiteX70" fmla="*/ 53646 w 176348"/>
                  <a:gd name="connsiteY70" fmla="*/ 124789 h 176224"/>
                  <a:gd name="connsiteX71" fmla="*/ 45741 w 176348"/>
                  <a:gd name="connsiteY71" fmla="*/ 115074 h 176224"/>
                  <a:gd name="connsiteX72" fmla="*/ 38597 w 176348"/>
                  <a:gd name="connsiteY72" fmla="*/ 112026 h 176224"/>
                  <a:gd name="connsiteX73" fmla="*/ 19452 w 176348"/>
                  <a:gd name="connsiteY73" fmla="*/ 115931 h 176224"/>
                  <a:gd name="connsiteX74" fmla="*/ 15642 w 176348"/>
                  <a:gd name="connsiteY74" fmla="*/ 103453 h 176224"/>
                  <a:gd name="connsiteX75" fmla="*/ 33834 w 176348"/>
                  <a:gd name="connsiteY75" fmla="*/ 96119 h 176224"/>
                  <a:gd name="connsiteX76" fmla="*/ 38121 w 176348"/>
                  <a:gd name="connsiteY76" fmla="*/ 89547 h 176224"/>
                  <a:gd name="connsiteX77" fmla="*/ 39359 w 176348"/>
                  <a:gd name="connsiteY77" fmla="*/ 77069 h 176224"/>
                  <a:gd name="connsiteX78" fmla="*/ 36406 w 176348"/>
                  <a:gd name="connsiteY78" fmla="*/ 69830 h 176224"/>
                  <a:gd name="connsiteX79" fmla="*/ 20023 w 176348"/>
                  <a:gd name="connsiteY79" fmla="*/ 59067 h 176224"/>
                  <a:gd name="connsiteX80" fmla="*/ 26214 w 176348"/>
                  <a:gd name="connsiteY80" fmla="*/ 47542 h 176224"/>
                  <a:gd name="connsiteX81" fmla="*/ 44217 w 176348"/>
                  <a:gd name="connsiteY81" fmla="*/ 55161 h 176224"/>
                  <a:gd name="connsiteX82" fmla="*/ 51837 w 176348"/>
                  <a:gd name="connsiteY82" fmla="*/ 53542 h 176224"/>
                  <a:gd name="connsiteX83" fmla="*/ 61552 w 176348"/>
                  <a:gd name="connsiteY83" fmla="*/ 45541 h 176224"/>
                  <a:gd name="connsiteX84" fmla="*/ 64600 w 176348"/>
                  <a:gd name="connsiteY84" fmla="*/ 38398 h 176224"/>
                  <a:gd name="connsiteX85" fmla="*/ 60695 w 176348"/>
                  <a:gd name="connsiteY85" fmla="*/ 19252 h 176224"/>
                  <a:gd name="connsiteX86" fmla="*/ 73173 w 176348"/>
                  <a:gd name="connsiteY86" fmla="*/ 15442 h 176224"/>
                  <a:gd name="connsiteX87" fmla="*/ 80507 w 176348"/>
                  <a:gd name="connsiteY87" fmla="*/ 33635 h 176224"/>
                  <a:gd name="connsiteX88" fmla="*/ 87079 w 176348"/>
                  <a:gd name="connsiteY88" fmla="*/ 37921 h 176224"/>
                  <a:gd name="connsiteX89" fmla="*/ 99557 w 176348"/>
                  <a:gd name="connsiteY89" fmla="*/ 39160 h 176224"/>
                  <a:gd name="connsiteX90" fmla="*/ 106796 w 176348"/>
                  <a:gd name="connsiteY90" fmla="*/ 36207 h 176224"/>
                  <a:gd name="connsiteX91" fmla="*/ 117559 w 176348"/>
                  <a:gd name="connsiteY91" fmla="*/ 19824 h 176224"/>
                  <a:gd name="connsiteX92" fmla="*/ 129084 w 176348"/>
                  <a:gd name="connsiteY92" fmla="*/ 26015 h 176224"/>
                  <a:gd name="connsiteX93" fmla="*/ 121464 w 176348"/>
                  <a:gd name="connsiteY93" fmla="*/ 44017 h 176224"/>
                  <a:gd name="connsiteX94" fmla="*/ 123084 w 176348"/>
                  <a:gd name="connsiteY94" fmla="*/ 51637 h 176224"/>
                  <a:gd name="connsiteX95" fmla="*/ 131085 w 176348"/>
                  <a:gd name="connsiteY95" fmla="*/ 61353 h 176224"/>
                  <a:gd name="connsiteX96" fmla="*/ 138228 w 176348"/>
                  <a:gd name="connsiteY96" fmla="*/ 64401 h 176224"/>
                  <a:gd name="connsiteX97" fmla="*/ 157374 w 176348"/>
                  <a:gd name="connsiteY97" fmla="*/ 60496 h 176224"/>
                  <a:gd name="connsiteX98" fmla="*/ 161184 w 176348"/>
                  <a:gd name="connsiteY98" fmla="*/ 72973 h 176224"/>
                  <a:gd name="connsiteX99" fmla="*/ 142896 w 176348"/>
                  <a:gd name="connsiteY99" fmla="*/ 80308 h 17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76348" h="176224">
                    <a:moveTo>
                      <a:pt x="168518" y="50494"/>
                    </a:moveTo>
                    <a:cubicBezTo>
                      <a:pt x="167470" y="47065"/>
                      <a:pt x="164041" y="45065"/>
                      <a:pt x="160612" y="45732"/>
                    </a:cubicBezTo>
                    <a:lnTo>
                      <a:pt x="139752" y="50018"/>
                    </a:lnTo>
                    <a:cubicBezTo>
                      <a:pt x="138514" y="48304"/>
                      <a:pt x="137181" y="46684"/>
                      <a:pt x="135752" y="45065"/>
                    </a:cubicBezTo>
                    <a:lnTo>
                      <a:pt x="144039" y="25444"/>
                    </a:lnTo>
                    <a:cubicBezTo>
                      <a:pt x="145467" y="22205"/>
                      <a:pt x="144039" y="18395"/>
                      <a:pt x="140991" y="16681"/>
                    </a:cubicBezTo>
                    <a:lnTo>
                      <a:pt x="118416" y="4584"/>
                    </a:lnTo>
                    <a:cubicBezTo>
                      <a:pt x="115273" y="2965"/>
                      <a:pt x="111368" y="3917"/>
                      <a:pt x="109463" y="6870"/>
                    </a:cubicBezTo>
                    <a:lnTo>
                      <a:pt x="97747" y="24682"/>
                    </a:lnTo>
                    <a:cubicBezTo>
                      <a:pt x="95652" y="24396"/>
                      <a:pt x="93556" y="24205"/>
                      <a:pt x="91365" y="24015"/>
                    </a:cubicBezTo>
                    <a:lnTo>
                      <a:pt x="83364" y="4298"/>
                    </a:lnTo>
                    <a:cubicBezTo>
                      <a:pt x="82031" y="1060"/>
                      <a:pt x="78411" y="-750"/>
                      <a:pt x="74982" y="298"/>
                    </a:cubicBezTo>
                    <a:lnTo>
                      <a:pt x="50503" y="7727"/>
                    </a:lnTo>
                    <a:cubicBezTo>
                      <a:pt x="47074" y="8775"/>
                      <a:pt x="45074" y="12204"/>
                      <a:pt x="45741" y="15633"/>
                    </a:cubicBezTo>
                    <a:lnTo>
                      <a:pt x="50027" y="36493"/>
                    </a:lnTo>
                    <a:cubicBezTo>
                      <a:pt x="48312" y="37731"/>
                      <a:pt x="46693" y="39064"/>
                      <a:pt x="45074" y="40493"/>
                    </a:cubicBezTo>
                    <a:lnTo>
                      <a:pt x="25452" y="32206"/>
                    </a:lnTo>
                    <a:cubicBezTo>
                      <a:pt x="22214" y="30777"/>
                      <a:pt x="18404" y="32206"/>
                      <a:pt x="16689" y="35254"/>
                    </a:cubicBezTo>
                    <a:lnTo>
                      <a:pt x="4593" y="57829"/>
                    </a:lnTo>
                    <a:cubicBezTo>
                      <a:pt x="2878" y="60972"/>
                      <a:pt x="3926" y="64877"/>
                      <a:pt x="6879" y="66782"/>
                    </a:cubicBezTo>
                    <a:lnTo>
                      <a:pt x="24690" y="78498"/>
                    </a:lnTo>
                    <a:cubicBezTo>
                      <a:pt x="24405" y="80593"/>
                      <a:pt x="24119" y="82689"/>
                      <a:pt x="24024" y="84880"/>
                    </a:cubicBezTo>
                    <a:lnTo>
                      <a:pt x="4307" y="92881"/>
                    </a:lnTo>
                    <a:cubicBezTo>
                      <a:pt x="973" y="94214"/>
                      <a:pt x="-741" y="97834"/>
                      <a:pt x="306" y="101263"/>
                    </a:cubicBezTo>
                    <a:lnTo>
                      <a:pt x="7736" y="125742"/>
                    </a:lnTo>
                    <a:cubicBezTo>
                      <a:pt x="8784" y="129171"/>
                      <a:pt x="12213" y="131171"/>
                      <a:pt x="15642" y="130504"/>
                    </a:cubicBezTo>
                    <a:lnTo>
                      <a:pt x="36501" y="126218"/>
                    </a:lnTo>
                    <a:cubicBezTo>
                      <a:pt x="37740" y="127933"/>
                      <a:pt x="39073" y="129552"/>
                      <a:pt x="40502" y="131171"/>
                    </a:cubicBezTo>
                    <a:lnTo>
                      <a:pt x="32215" y="150793"/>
                    </a:lnTo>
                    <a:cubicBezTo>
                      <a:pt x="30786" y="154031"/>
                      <a:pt x="32215" y="157841"/>
                      <a:pt x="35263" y="159556"/>
                    </a:cubicBezTo>
                    <a:lnTo>
                      <a:pt x="57837" y="171652"/>
                    </a:lnTo>
                    <a:cubicBezTo>
                      <a:pt x="60981" y="173367"/>
                      <a:pt x="64886" y="172319"/>
                      <a:pt x="66791" y="169366"/>
                    </a:cubicBezTo>
                    <a:lnTo>
                      <a:pt x="78507" y="151555"/>
                    </a:lnTo>
                    <a:cubicBezTo>
                      <a:pt x="80602" y="151840"/>
                      <a:pt x="82698" y="152126"/>
                      <a:pt x="84888" y="152221"/>
                    </a:cubicBezTo>
                    <a:lnTo>
                      <a:pt x="92889" y="171938"/>
                    </a:lnTo>
                    <a:cubicBezTo>
                      <a:pt x="93937" y="174605"/>
                      <a:pt x="96509" y="176224"/>
                      <a:pt x="99271" y="176224"/>
                    </a:cubicBezTo>
                    <a:cubicBezTo>
                      <a:pt x="99938" y="176224"/>
                      <a:pt x="100605" y="176129"/>
                      <a:pt x="101271" y="175939"/>
                    </a:cubicBezTo>
                    <a:lnTo>
                      <a:pt x="125751" y="168509"/>
                    </a:lnTo>
                    <a:cubicBezTo>
                      <a:pt x="129180" y="167461"/>
                      <a:pt x="131180" y="164032"/>
                      <a:pt x="130513" y="160603"/>
                    </a:cubicBezTo>
                    <a:lnTo>
                      <a:pt x="126227" y="139744"/>
                    </a:lnTo>
                    <a:cubicBezTo>
                      <a:pt x="127941" y="138505"/>
                      <a:pt x="129561" y="137077"/>
                      <a:pt x="131180" y="135648"/>
                    </a:cubicBezTo>
                    <a:lnTo>
                      <a:pt x="150801" y="143935"/>
                    </a:lnTo>
                    <a:cubicBezTo>
                      <a:pt x="154040" y="145363"/>
                      <a:pt x="157850" y="144030"/>
                      <a:pt x="159564" y="140886"/>
                    </a:cubicBezTo>
                    <a:lnTo>
                      <a:pt x="171661" y="118312"/>
                    </a:lnTo>
                    <a:cubicBezTo>
                      <a:pt x="173376" y="115169"/>
                      <a:pt x="172328" y="111264"/>
                      <a:pt x="169375" y="109359"/>
                    </a:cubicBezTo>
                    <a:lnTo>
                      <a:pt x="151659" y="97643"/>
                    </a:lnTo>
                    <a:cubicBezTo>
                      <a:pt x="151944" y="95548"/>
                      <a:pt x="152230" y="93452"/>
                      <a:pt x="152325" y="91261"/>
                    </a:cubicBezTo>
                    <a:lnTo>
                      <a:pt x="172042" y="83260"/>
                    </a:lnTo>
                    <a:cubicBezTo>
                      <a:pt x="175376" y="81927"/>
                      <a:pt x="177090" y="78307"/>
                      <a:pt x="176043" y="74878"/>
                    </a:cubicBezTo>
                    <a:lnTo>
                      <a:pt x="168518" y="50494"/>
                    </a:lnTo>
                    <a:close/>
                    <a:moveTo>
                      <a:pt x="142896" y="80308"/>
                    </a:moveTo>
                    <a:cubicBezTo>
                      <a:pt x="140229" y="81355"/>
                      <a:pt x="138514" y="84023"/>
                      <a:pt x="138609" y="86880"/>
                    </a:cubicBezTo>
                    <a:cubicBezTo>
                      <a:pt x="138705" y="91071"/>
                      <a:pt x="138324" y="95262"/>
                      <a:pt x="137371" y="99358"/>
                    </a:cubicBezTo>
                    <a:cubicBezTo>
                      <a:pt x="136704" y="102120"/>
                      <a:pt x="137847" y="105073"/>
                      <a:pt x="140324" y="106597"/>
                    </a:cubicBezTo>
                    <a:lnTo>
                      <a:pt x="156707" y="117360"/>
                    </a:lnTo>
                    <a:lnTo>
                      <a:pt x="150516" y="128885"/>
                    </a:lnTo>
                    <a:lnTo>
                      <a:pt x="132513" y="121265"/>
                    </a:lnTo>
                    <a:cubicBezTo>
                      <a:pt x="129942" y="120122"/>
                      <a:pt x="126798" y="120789"/>
                      <a:pt x="124893" y="122884"/>
                    </a:cubicBezTo>
                    <a:cubicBezTo>
                      <a:pt x="122036" y="125932"/>
                      <a:pt x="118797" y="128599"/>
                      <a:pt x="115178" y="130885"/>
                    </a:cubicBezTo>
                    <a:cubicBezTo>
                      <a:pt x="112797" y="132409"/>
                      <a:pt x="111558" y="135267"/>
                      <a:pt x="112130" y="138029"/>
                    </a:cubicBezTo>
                    <a:lnTo>
                      <a:pt x="116035" y="157174"/>
                    </a:lnTo>
                    <a:lnTo>
                      <a:pt x="103557" y="160984"/>
                    </a:lnTo>
                    <a:lnTo>
                      <a:pt x="96223" y="142792"/>
                    </a:lnTo>
                    <a:cubicBezTo>
                      <a:pt x="95175" y="140220"/>
                      <a:pt x="92699" y="138505"/>
                      <a:pt x="89841" y="138505"/>
                    </a:cubicBezTo>
                    <a:cubicBezTo>
                      <a:pt x="89746" y="138505"/>
                      <a:pt x="89746" y="138505"/>
                      <a:pt x="89651" y="138505"/>
                    </a:cubicBezTo>
                    <a:cubicBezTo>
                      <a:pt x="85460" y="138601"/>
                      <a:pt x="81269" y="138219"/>
                      <a:pt x="77173" y="137267"/>
                    </a:cubicBezTo>
                    <a:cubicBezTo>
                      <a:pt x="74316" y="136600"/>
                      <a:pt x="71458" y="137743"/>
                      <a:pt x="69934" y="140220"/>
                    </a:cubicBezTo>
                    <a:lnTo>
                      <a:pt x="59171" y="156603"/>
                    </a:lnTo>
                    <a:lnTo>
                      <a:pt x="47646" y="150411"/>
                    </a:lnTo>
                    <a:lnTo>
                      <a:pt x="55266" y="132409"/>
                    </a:lnTo>
                    <a:cubicBezTo>
                      <a:pt x="56409" y="129742"/>
                      <a:pt x="55742" y="126694"/>
                      <a:pt x="53646" y="124789"/>
                    </a:cubicBezTo>
                    <a:cubicBezTo>
                      <a:pt x="50598" y="121932"/>
                      <a:pt x="47931" y="118598"/>
                      <a:pt x="45741" y="115074"/>
                    </a:cubicBezTo>
                    <a:cubicBezTo>
                      <a:pt x="44217" y="112693"/>
                      <a:pt x="41359" y="111454"/>
                      <a:pt x="38597" y="112026"/>
                    </a:cubicBezTo>
                    <a:lnTo>
                      <a:pt x="19452" y="115931"/>
                    </a:lnTo>
                    <a:lnTo>
                      <a:pt x="15642" y="103453"/>
                    </a:lnTo>
                    <a:lnTo>
                      <a:pt x="33834" y="96119"/>
                    </a:lnTo>
                    <a:cubicBezTo>
                      <a:pt x="36501" y="95071"/>
                      <a:pt x="38216" y="92404"/>
                      <a:pt x="38121" y="89547"/>
                    </a:cubicBezTo>
                    <a:cubicBezTo>
                      <a:pt x="38025" y="85356"/>
                      <a:pt x="38406" y="81165"/>
                      <a:pt x="39359" y="77069"/>
                    </a:cubicBezTo>
                    <a:cubicBezTo>
                      <a:pt x="40026" y="74307"/>
                      <a:pt x="38787" y="71354"/>
                      <a:pt x="36406" y="69830"/>
                    </a:cubicBezTo>
                    <a:lnTo>
                      <a:pt x="20023" y="59067"/>
                    </a:lnTo>
                    <a:lnTo>
                      <a:pt x="26214" y="47542"/>
                    </a:lnTo>
                    <a:lnTo>
                      <a:pt x="44217" y="55161"/>
                    </a:lnTo>
                    <a:cubicBezTo>
                      <a:pt x="46788" y="56305"/>
                      <a:pt x="49932" y="55638"/>
                      <a:pt x="51837" y="53542"/>
                    </a:cubicBezTo>
                    <a:cubicBezTo>
                      <a:pt x="54694" y="50494"/>
                      <a:pt x="58028" y="47827"/>
                      <a:pt x="61552" y="45541"/>
                    </a:cubicBezTo>
                    <a:cubicBezTo>
                      <a:pt x="63933" y="44017"/>
                      <a:pt x="65172" y="41160"/>
                      <a:pt x="64600" y="38398"/>
                    </a:cubicBezTo>
                    <a:lnTo>
                      <a:pt x="60695" y="19252"/>
                    </a:lnTo>
                    <a:lnTo>
                      <a:pt x="73173" y="15442"/>
                    </a:lnTo>
                    <a:lnTo>
                      <a:pt x="80507" y="33635"/>
                    </a:lnTo>
                    <a:cubicBezTo>
                      <a:pt x="81555" y="36302"/>
                      <a:pt x="83841" y="37826"/>
                      <a:pt x="87079" y="37921"/>
                    </a:cubicBezTo>
                    <a:cubicBezTo>
                      <a:pt x="91270" y="37826"/>
                      <a:pt x="95461" y="38207"/>
                      <a:pt x="99557" y="39160"/>
                    </a:cubicBezTo>
                    <a:cubicBezTo>
                      <a:pt x="102414" y="39826"/>
                      <a:pt x="105272" y="38683"/>
                      <a:pt x="106796" y="36207"/>
                    </a:cubicBezTo>
                    <a:lnTo>
                      <a:pt x="117559" y="19824"/>
                    </a:lnTo>
                    <a:lnTo>
                      <a:pt x="129084" y="26015"/>
                    </a:lnTo>
                    <a:lnTo>
                      <a:pt x="121464" y="44017"/>
                    </a:lnTo>
                    <a:cubicBezTo>
                      <a:pt x="120321" y="46684"/>
                      <a:pt x="120988" y="49732"/>
                      <a:pt x="123084" y="51637"/>
                    </a:cubicBezTo>
                    <a:cubicBezTo>
                      <a:pt x="126132" y="54495"/>
                      <a:pt x="128799" y="57829"/>
                      <a:pt x="131085" y="61353"/>
                    </a:cubicBezTo>
                    <a:cubicBezTo>
                      <a:pt x="132609" y="63734"/>
                      <a:pt x="135466" y="64973"/>
                      <a:pt x="138228" y="64401"/>
                    </a:cubicBezTo>
                    <a:lnTo>
                      <a:pt x="157374" y="60496"/>
                    </a:lnTo>
                    <a:lnTo>
                      <a:pt x="161184" y="72973"/>
                    </a:lnTo>
                    <a:lnTo>
                      <a:pt x="142896" y="803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0E3F944C-1B20-4336-B8D9-7CD28BE42247}"/>
                  </a:ext>
                </a:extLst>
              </p:cNvPr>
              <p:cNvSpPr/>
              <p:nvPr/>
            </p:nvSpPr>
            <p:spPr>
              <a:xfrm>
                <a:off x="6527007" y="4362294"/>
                <a:ext cx="92324" cy="92357"/>
              </a:xfrm>
              <a:custGeom>
                <a:avLst/>
                <a:gdLst>
                  <a:gd name="connsiteX0" fmla="*/ 46163 w 92324"/>
                  <a:gd name="connsiteY0" fmla="*/ 92358 h 92357"/>
                  <a:gd name="connsiteX1" fmla="*/ 59498 w 92324"/>
                  <a:gd name="connsiteY1" fmla="*/ 90358 h 92357"/>
                  <a:gd name="connsiteX2" fmla="*/ 86835 w 92324"/>
                  <a:gd name="connsiteY2" fmla="*/ 67974 h 92357"/>
                  <a:gd name="connsiteX3" fmla="*/ 90359 w 92324"/>
                  <a:gd name="connsiteY3" fmla="*/ 32827 h 92357"/>
                  <a:gd name="connsiteX4" fmla="*/ 67975 w 92324"/>
                  <a:gd name="connsiteY4" fmla="*/ 5490 h 92357"/>
                  <a:gd name="connsiteX5" fmla="*/ 32828 w 92324"/>
                  <a:gd name="connsiteY5" fmla="*/ 1966 h 92357"/>
                  <a:gd name="connsiteX6" fmla="*/ 1967 w 92324"/>
                  <a:gd name="connsiteY6" fmla="*/ 59497 h 92357"/>
                  <a:gd name="connsiteX7" fmla="*/ 46163 w 92324"/>
                  <a:gd name="connsiteY7" fmla="*/ 92358 h 92357"/>
                  <a:gd name="connsiteX8" fmla="*/ 36733 w 92324"/>
                  <a:gd name="connsiteY8" fmla="*/ 15110 h 92357"/>
                  <a:gd name="connsiteX9" fmla="*/ 46163 w 92324"/>
                  <a:gd name="connsiteY9" fmla="*/ 13682 h 92357"/>
                  <a:gd name="connsiteX10" fmla="*/ 61403 w 92324"/>
                  <a:gd name="connsiteY10" fmla="*/ 17587 h 92357"/>
                  <a:gd name="connsiteX11" fmla="*/ 77119 w 92324"/>
                  <a:gd name="connsiteY11" fmla="*/ 36827 h 92357"/>
                  <a:gd name="connsiteX12" fmla="*/ 74643 w 92324"/>
                  <a:gd name="connsiteY12" fmla="*/ 61592 h 92357"/>
                  <a:gd name="connsiteX13" fmla="*/ 55402 w 92324"/>
                  <a:gd name="connsiteY13" fmla="*/ 77308 h 92357"/>
                  <a:gd name="connsiteX14" fmla="*/ 14921 w 92324"/>
                  <a:gd name="connsiteY14" fmla="*/ 55591 h 92357"/>
                  <a:gd name="connsiteX15" fmla="*/ 36733 w 92324"/>
                  <a:gd name="connsiteY15" fmla="*/ 15110 h 9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2324" h="92357">
                    <a:moveTo>
                      <a:pt x="46163" y="92358"/>
                    </a:moveTo>
                    <a:cubicBezTo>
                      <a:pt x="50544" y="92358"/>
                      <a:pt x="55117" y="91691"/>
                      <a:pt x="59498" y="90358"/>
                    </a:cubicBezTo>
                    <a:cubicBezTo>
                      <a:pt x="71309" y="86738"/>
                      <a:pt x="81024" y="78832"/>
                      <a:pt x="86835" y="67974"/>
                    </a:cubicBezTo>
                    <a:cubicBezTo>
                      <a:pt x="92645" y="57116"/>
                      <a:pt x="93883" y="44638"/>
                      <a:pt x="90359" y="32827"/>
                    </a:cubicBezTo>
                    <a:cubicBezTo>
                      <a:pt x="86740" y="21016"/>
                      <a:pt x="78834" y="11300"/>
                      <a:pt x="67975" y="5490"/>
                    </a:cubicBezTo>
                    <a:cubicBezTo>
                      <a:pt x="57117" y="-320"/>
                      <a:pt x="44544" y="-1559"/>
                      <a:pt x="32828" y="1966"/>
                    </a:cubicBezTo>
                    <a:cubicBezTo>
                      <a:pt x="8444" y="9300"/>
                      <a:pt x="-5367" y="35208"/>
                      <a:pt x="1967" y="59497"/>
                    </a:cubicBezTo>
                    <a:cubicBezTo>
                      <a:pt x="7968" y="79499"/>
                      <a:pt x="26351" y="92358"/>
                      <a:pt x="46163" y="92358"/>
                    </a:cubicBezTo>
                    <a:close/>
                    <a:moveTo>
                      <a:pt x="36733" y="15110"/>
                    </a:moveTo>
                    <a:cubicBezTo>
                      <a:pt x="39876" y="14158"/>
                      <a:pt x="43020" y="13682"/>
                      <a:pt x="46163" y="13682"/>
                    </a:cubicBezTo>
                    <a:cubicBezTo>
                      <a:pt x="51402" y="13682"/>
                      <a:pt x="56640" y="15015"/>
                      <a:pt x="61403" y="17587"/>
                    </a:cubicBezTo>
                    <a:cubicBezTo>
                      <a:pt x="69023" y="21682"/>
                      <a:pt x="74643" y="28541"/>
                      <a:pt x="77119" y="36827"/>
                    </a:cubicBezTo>
                    <a:cubicBezTo>
                      <a:pt x="79596" y="45114"/>
                      <a:pt x="78738" y="53877"/>
                      <a:pt x="74643" y="61592"/>
                    </a:cubicBezTo>
                    <a:cubicBezTo>
                      <a:pt x="70547" y="69212"/>
                      <a:pt x="63689" y="74832"/>
                      <a:pt x="55402" y="77308"/>
                    </a:cubicBezTo>
                    <a:cubicBezTo>
                      <a:pt x="38257" y="82452"/>
                      <a:pt x="20065" y="72736"/>
                      <a:pt x="14921" y="55591"/>
                    </a:cubicBezTo>
                    <a:cubicBezTo>
                      <a:pt x="9873" y="38446"/>
                      <a:pt x="19588" y="20349"/>
                      <a:pt x="36733" y="151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5" name="Forma Livre: Forma 124">
                <a:extLst>
                  <a:ext uri="{FF2B5EF4-FFF2-40B4-BE49-F238E27FC236}">
                    <a16:creationId xmlns:a16="http://schemas.microsoft.com/office/drawing/2014/main" id="{A4014FE0-37E5-4AEC-98FF-EA8C95313BB9}"/>
                  </a:ext>
                </a:extLst>
              </p:cNvPr>
              <p:cNvSpPr/>
              <p:nvPr/>
            </p:nvSpPr>
            <p:spPr>
              <a:xfrm>
                <a:off x="6680427" y="4231340"/>
                <a:ext cx="58662" cy="58624"/>
              </a:xfrm>
              <a:custGeom>
                <a:avLst/>
                <a:gdLst>
                  <a:gd name="connsiteX0" fmla="*/ 43428 w 58662"/>
                  <a:gd name="connsiteY0" fmla="*/ 3094 h 58624"/>
                  <a:gd name="connsiteX1" fmla="*/ 20949 w 58662"/>
                  <a:gd name="connsiteY1" fmla="*/ 1475 h 58624"/>
                  <a:gd name="connsiteX2" fmla="*/ 1518 w 58662"/>
                  <a:gd name="connsiteY2" fmla="*/ 37670 h 58624"/>
                  <a:gd name="connsiteX3" fmla="*/ 15234 w 58662"/>
                  <a:gd name="connsiteY3" fmla="*/ 55481 h 58624"/>
                  <a:gd name="connsiteX4" fmla="*/ 27902 w 58662"/>
                  <a:gd name="connsiteY4" fmla="*/ 58625 h 58624"/>
                  <a:gd name="connsiteX5" fmla="*/ 37713 w 58662"/>
                  <a:gd name="connsiteY5" fmla="*/ 57101 h 58624"/>
                  <a:gd name="connsiteX6" fmla="*/ 57144 w 58662"/>
                  <a:gd name="connsiteY6" fmla="*/ 20906 h 58624"/>
                  <a:gd name="connsiteX7" fmla="*/ 43428 w 58662"/>
                  <a:gd name="connsiteY7" fmla="*/ 3094 h 58624"/>
                  <a:gd name="connsiteX8" fmla="*/ 33808 w 58662"/>
                  <a:gd name="connsiteY8" fmla="*/ 44051 h 58624"/>
                  <a:gd name="connsiteX9" fmla="*/ 21806 w 58662"/>
                  <a:gd name="connsiteY9" fmla="*/ 43480 h 58624"/>
                  <a:gd name="connsiteX10" fmla="*/ 14663 w 58662"/>
                  <a:gd name="connsiteY10" fmla="*/ 33764 h 58624"/>
                  <a:gd name="connsiteX11" fmla="*/ 24950 w 58662"/>
                  <a:gd name="connsiteY11" fmla="*/ 14619 h 58624"/>
                  <a:gd name="connsiteX12" fmla="*/ 36951 w 58662"/>
                  <a:gd name="connsiteY12" fmla="*/ 15191 h 58624"/>
                  <a:gd name="connsiteX13" fmla="*/ 44095 w 58662"/>
                  <a:gd name="connsiteY13" fmla="*/ 24906 h 58624"/>
                  <a:gd name="connsiteX14" fmla="*/ 33808 w 58662"/>
                  <a:gd name="connsiteY14" fmla="*/ 44051 h 58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662" h="58624">
                    <a:moveTo>
                      <a:pt x="43428" y="3094"/>
                    </a:moveTo>
                    <a:cubicBezTo>
                      <a:pt x="36856" y="-430"/>
                      <a:pt x="29141" y="-906"/>
                      <a:pt x="20949" y="1475"/>
                    </a:cubicBezTo>
                    <a:cubicBezTo>
                      <a:pt x="4280" y="6523"/>
                      <a:pt x="-3530" y="21096"/>
                      <a:pt x="1518" y="37670"/>
                    </a:cubicBezTo>
                    <a:cubicBezTo>
                      <a:pt x="3995" y="45861"/>
                      <a:pt x="8757" y="51957"/>
                      <a:pt x="15234" y="55481"/>
                    </a:cubicBezTo>
                    <a:cubicBezTo>
                      <a:pt x="19044" y="57577"/>
                      <a:pt x="23330" y="58625"/>
                      <a:pt x="27902" y="58625"/>
                    </a:cubicBezTo>
                    <a:cubicBezTo>
                      <a:pt x="31046" y="58625"/>
                      <a:pt x="34379" y="58148"/>
                      <a:pt x="37713" y="57101"/>
                    </a:cubicBezTo>
                    <a:cubicBezTo>
                      <a:pt x="54382" y="52053"/>
                      <a:pt x="62192" y="37479"/>
                      <a:pt x="57144" y="20906"/>
                    </a:cubicBezTo>
                    <a:cubicBezTo>
                      <a:pt x="54668" y="12809"/>
                      <a:pt x="49905" y="6618"/>
                      <a:pt x="43428" y="3094"/>
                    </a:cubicBezTo>
                    <a:close/>
                    <a:moveTo>
                      <a:pt x="33808" y="44051"/>
                    </a:moveTo>
                    <a:cubicBezTo>
                      <a:pt x="29236" y="45480"/>
                      <a:pt x="25045" y="45290"/>
                      <a:pt x="21806" y="43480"/>
                    </a:cubicBezTo>
                    <a:cubicBezTo>
                      <a:pt x="18568" y="41765"/>
                      <a:pt x="16091" y="38337"/>
                      <a:pt x="14663" y="33764"/>
                    </a:cubicBezTo>
                    <a:cubicBezTo>
                      <a:pt x="11805" y="24239"/>
                      <a:pt x="15425" y="17477"/>
                      <a:pt x="24950" y="14619"/>
                    </a:cubicBezTo>
                    <a:cubicBezTo>
                      <a:pt x="29617" y="13190"/>
                      <a:pt x="33713" y="13381"/>
                      <a:pt x="36951" y="15191"/>
                    </a:cubicBezTo>
                    <a:cubicBezTo>
                      <a:pt x="40190" y="16905"/>
                      <a:pt x="42666" y="20334"/>
                      <a:pt x="44095" y="24906"/>
                    </a:cubicBezTo>
                    <a:cubicBezTo>
                      <a:pt x="46857" y="34431"/>
                      <a:pt x="43238" y="41194"/>
                      <a:pt x="33808" y="44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22" name="Forma Livre: Forma 121">
              <a:extLst>
                <a:ext uri="{FF2B5EF4-FFF2-40B4-BE49-F238E27FC236}">
                  <a16:creationId xmlns:a16="http://schemas.microsoft.com/office/drawing/2014/main" id="{44C9E661-C5CE-4121-B851-06DECFCEB9B3}"/>
                </a:ext>
              </a:extLst>
            </p:cNvPr>
            <p:cNvSpPr/>
            <p:nvPr/>
          </p:nvSpPr>
          <p:spPr>
            <a:xfrm>
              <a:off x="6460564" y="4295572"/>
              <a:ext cx="225307" cy="225468"/>
            </a:xfrm>
            <a:custGeom>
              <a:avLst/>
              <a:gdLst>
                <a:gd name="connsiteX0" fmla="*/ 17737 w 225307"/>
                <a:gd name="connsiteY0" fmla="*/ 166128 h 225468"/>
                <a:gd name="connsiteX1" fmla="*/ 46217 w 225307"/>
                <a:gd name="connsiteY1" fmla="*/ 160222 h 225468"/>
                <a:gd name="connsiteX2" fmla="*/ 53075 w 225307"/>
                <a:gd name="connsiteY2" fmla="*/ 168509 h 225468"/>
                <a:gd name="connsiteX3" fmla="*/ 41740 w 225307"/>
                <a:gd name="connsiteY3" fmla="*/ 195274 h 225468"/>
                <a:gd name="connsiteX4" fmla="*/ 44788 w 225307"/>
                <a:gd name="connsiteY4" fmla="*/ 204037 h 225468"/>
                <a:gd name="connsiteX5" fmla="*/ 74220 w 225307"/>
                <a:gd name="connsiteY5" fmla="*/ 219753 h 225468"/>
                <a:gd name="connsiteX6" fmla="*/ 83174 w 225307"/>
                <a:gd name="connsiteY6" fmla="*/ 217468 h 225468"/>
                <a:gd name="connsiteX7" fmla="*/ 99176 w 225307"/>
                <a:gd name="connsiteY7" fmla="*/ 193179 h 225468"/>
                <a:gd name="connsiteX8" fmla="*/ 109844 w 225307"/>
                <a:gd name="connsiteY8" fmla="*/ 194227 h 225468"/>
                <a:gd name="connsiteX9" fmla="*/ 120798 w 225307"/>
                <a:gd name="connsiteY9" fmla="*/ 221182 h 225468"/>
                <a:gd name="connsiteX10" fmla="*/ 127179 w 225307"/>
                <a:gd name="connsiteY10" fmla="*/ 225469 h 225468"/>
                <a:gd name="connsiteX11" fmla="*/ 129180 w 225307"/>
                <a:gd name="connsiteY11" fmla="*/ 225183 h 225468"/>
                <a:gd name="connsiteX12" fmla="*/ 161088 w 225307"/>
                <a:gd name="connsiteY12" fmla="*/ 215562 h 225468"/>
                <a:gd name="connsiteX13" fmla="*/ 165851 w 225307"/>
                <a:gd name="connsiteY13" fmla="*/ 207657 h 225468"/>
                <a:gd name="connsiteX14" fmla="*/ 160041 w 225307"/>
                <a:gd name="connsiteY14" fmla="*/ 179177 h 225468"/>
                <a:gd name="connsiteX15" fmla="*/ 168327 w 225307"/>
                <a:gd name="connsiteY15" fmla="*/ 172319 h 225468"/>
                <a:gd name="connsiteX16" fmla="*/ 195093 w 225307"/>
                <a:gd name="connsiteY16" fmla="*/ 183654 h 225468"/>
                <a:gd name="connsiteX17" fmla="*/ 203856 w 225307"/>
                <a:gd name="connsiteY17" fmla="*/ 180606 h 225468"/>
                <a:gd name="connsiteX18" fmla="*/ 219572 w 225307"/>
                <a:gd name="connsiteY18" fmla="*/ 151174 h 225468"/>
                <a:gd name="connsiteX19" fmla="*/ 217286 w 225307"/>
                <a:gd name="connsiteY19" fmla="*/ 142220 h 225468"/>
                <a:gd name="connsiteX20" fmla="*/ 192997 w 225307"/>
                <a:gd name="connsiteY20" fmla="*/ 126218 h 225468"/>
                <a:gd name="connsiteX21" fmla="*/ 194045 w 225307"/>
                <a:gd name="connsiteY21" fmla="*/ 115455 h 225468"/>
                <a:gd name="connsiteX22" fmla="*/ 221001 w 225307"/>
                <a:gd name="connsiteY22" fmla="*/ 104501 h 225468"/>
                <a:gd name="connsiteX23" fmla="*/ 225001 w 225307"/>
                <a:gd name="connsiteY23" fmla="*/ 96119 h 225468"/>
                <a:gd name="connsiteX24" fmla="*/ 215381 w 225307"/>
                <a:gd name="connsiteY24" fmla="*/ 64210 h 225468"/>
                <a:gd name="connsiteX25" fmla="*/ 207475 w 225307"/>
                <a:gd name="connsiteY25" fmla="*/ 59448 h 225468"/>
                <a:gd name="connsiteX26" fmla="*/ 178995 w 225307"/>
                <a:gd name="connsiteY26" fmla="*/ 65258 h 225468"/>
                <a:gd name="connsiteX27" fmla="*/ 172137 w 225307"/>
                <a:gd name="connsiteY27" fmla="*/ 56971 h 225468"/>
                <a:gd name="connsiteX28" fmla="*/ 183472 w 225307"/>
                <a:gd name="connsiteY28" fmla="*/ 30206 h 225468"/>
                <a:gd name="connsiteX29" fmla="*/ 180424 w 225307"/>
                <a:gd name="connsiteY29" fmla="*/ 21443 h 225468"/>
                <a:gd name="connsiteX30" fmla="*/ 150992 w 225307"/>
                <a:gd name="connsiteY30" fmla="*/ 5727 h 225468"/>
                <a:gd name="connsiteX31" fmla="*/ 142038 w 225307"/>
                <a:gd name="connsiteY31" fmla="*/ 8013 h 225468"/>
                <a:gd name="connsiteX32" fmla="*/ 126036 w 225307"/>
                <a:gd name="connsiteY32" fmla="*/ 32302 h 225468"/>
                <a:gd name="connsiteX33" fmla="*/ 115368 w 225307"/>
                <a:gd name="connsiteY33" fmla="*/ 31254 h 225468"/>
                <a:gd name="connsiteX34" fmla="*/ 104415 w 225307"/>
                <a:gd name="connsiteY34" fmla="*/ 4298 h 225468"/>
                <a:gd name="connsiteX35" fmla="*/ 96033 w 225307"/>
                <a:gd name="connsiteY35" fmla="*/ 298 h 225468"/>
                <a:gd name="connsiteX36" fmla="*/ 64124 w 225307"/>
                <a:gd name="connsiteY36" fmla="*/ 9918 h 225468"/>
                <a:gd name="connsiteX37" fmla="*/ 59361 w 225307"/>
                <a:gd name="connsiteY37" fmla="*/ 17824 h 225468"/>
                <a:gd name="connsiteX38" fmla="*/ 65267 w 225307"/>
                <a:gd name="connsiteY38" fmla="*/ 46303 h 225468"/>
                <a:gd name="connsiteX39" fmla="*/ 56980 w 225307"/>
                <a:gd name="connsiteY39" fmla="*/ 53161 h 225468"/>
                <a:gd name="connsiteX40" fmla="*/ 30215 w 225307"/>
                <a:gd name="connsiteY40" fmla="*/ 41827 h 225468"/>
                <a:gd name="connsiteX41" fmla="*/ 21452 w 225307"/>
                <a:gd name="connsiteY41" fmla="*/ 44875 h 225468"/>
                <a:gd name="connsiteX42" fmla="*/ 5736 w 225307"/>
                <a:gd name="connsiteY42" fmla="*/ 74307 h 225468"/>
                <a:gd name="connsiteX43" fmla="*/ 8022 w 225307"/>
                <a:gd name="connsiteY43" fmla="*/ 83260 h 225468"/>
                <a:gd name="connsiteX44" fmla="*/ 32310 w 225307"/>
                <a:gd name="connsiteY44" fmla="*/ 99262 h 225468"/>
                <a:gd name="connsiteX45" fmla="*/ 31263 w 225307"/>
                <a:gd name="connsiteY45" fmla="*/ 109930 h 225468"/>
                <a:gd name="connsiteX46" fmla="*/ 4307 w 225307"/>
                <a:gd name="connsiteY46" fmla="*/ 120884 h 225468"/>
                <a:gd name="connsiteX47" fmla="*/ 306 w 225307"/>
                <a:gd name="connsiteY47" fmla="*/ 129266 h 225468"/>
                <a:gd name="connsiteX48" fmla="*/ 9927 w 225307"/>
                <a:gd name="connsiteY48" fmla="*/ 161175 h 225468"/>
                <a:gd name="connsiteX49" fmla="*/ 17737 w 225307"/>
                <a:gd name="connsiteY49" fmla="*/ 166128 h 225468"/>
                <a:gd name="connsiteX50" fmla="*/ 40597 w 225307"/>
                <a:gd name="connsiteY50" fmla="*/ 121265 h 225468"/>
                <a:gd name="connsiteX51" fmla="*/ 44883 w 225307"/>
                <a:gd name="connsiteY51" fmla="*/ 114693 h 225468"/>
                <a:gd name="connsiteX52" fmla="*/ 46598 w 225307"/>
                <a:gd name="connsiteY52" fmla="*/ 97929 h 225468"/>
                <a:gd name="connsiteX53" fmla="*/ 43645 w 225307"/>
                <a:gd name="connsiteY53" fmla="*/ 90690 h 225468"/>
                <a:gd name="connsiteX54" fmla="*/ 20690 w 225307"/>
                <a:gd name="connsiteY54" fmla="*/ 75640 h 225468"/>
                <a:gd name="connsiteX55" fmla="*/ 30501 w 225307"/>
                <a:gd name="connsiteY55" fmla="*/ 57257 h 225468"/>
                <a:gd name="connsiteX56" fmla="*/ 55742 w 225307"/>
                <a:gd name="connsiteY56" fmla="*/ 67925 h 225468"/>
                <a:gd name="connsiteX57" fmla="*/ 63362 w 225307"/>
                <a:gd name="connsiteY57" fmla="*/ 66306 h 225468"/>
                <a:gd name="connsiteX58" fmla="*/ 76411 w 225307"/>
                <a:gd name="connsiteY58" fmla="*/ 55543 h 225468"/>
                <a:gd name="connsiteX59" fmla="*/ 79459 w 225307"/>
                <a:gd name="connsiteY59" fmla="*/ 48399 h 225468"/>
                <a:gd name="connsiteX60" fmla="*/ 73935 w 225307"/>
                <a:gd name="connsiteY60" fmla="*/ 21538 h 225468"/>
                <a:gd name="connsiteX61" fmla="*/ 93842 w 225307"/>
                <a:gd name="connsiteY61" fmla="*/ 15537 h 225468"/>
                <a:gd name="connsiteX62" fmla="*/ 104129 w 225307"/>
                <a:gd name="connsiteY62" fmla="*/ 40969 h 225468"/>
                <a:gd name="connsiteX63" fmla="*/ 110701 w 225307"/>
                <a:gd name="connsiteY63" fmla="*/ 45256 h 225468"/>
                <a:gd name="connsiteX64" fmla="*/ 127560 w 225307"/>
                <a:gd name="connsiteY64" fmla="*/ 46970 h 225468"/>
                <a:gd name="connsiteX65" fmla="*/ 134799 w 225307"/>
                <a:gd name="connsiteY65" fmla="*/ 44017 h 225468"/>
                <a:gd name="connsiteX66" fmla="*/ 149849 w 225307"/>
                <a:gd name="connsiteY66" fmla="*/ 21062 h 225468"/>
                <a:gd name="connsiteX67" fmla="*/ 168232 w 225307"/>
                <a:gd name="connsiteY67" fmla="*/ 30873 h 225468"/>
                <a:gd name="connsiteX68" fmla="*/ 157564 w 225307"/>
                <a:gd name="connsiteY68" fmla="*/ 56114 h 225468"/>
                <a:gd name="connsiteX69" fmla="*/ 159183 w 225307"/>
                <a:gd name="connsiteY69" fmla="*/ 63734 h 225468"/>
                <a:gd name="connsiteX70" fmla="*/ 169947 w 225307"/>
                <a:gd name="connsiteY70" fmla="*/ 76783 h 225468"/>
                <a:gd name="connsiteX71" fmla="*/ 177090 w 225307"/>
                <a:gd name="connsiteY71" fmla="*/ 79831 h 225468"/>
                <a:gd name="connsiteX72" fmla="*/ 203951 w 225307"/>
                <a:gd name="connsiteY72" fmla="*/ 74307 h 225468"/>
                <a:gd name="connsiteX73" fmla="*/ 209952 w 225307"/>
                <a:gd name="connsiteY73" fmla="*/ 94214 h 225468"/>
                <a:gd name="connsiteX74" fmla="*/ 184520 w 225307"/>
                <a:gd name="connsiteY74" fmla="*/ 104501 h 225468"/>
                <a:gd name="connsiteX75" fmla="*/ 180234 w 225307"/>
                <a:gd name="connsiteY75" fmla="*/ 111073 h 225468"/>
                <a:gd name="connsiteX76" fmla="*/ 178519 w 225307"/>
                <a:gd name="connsiteY76" fmla="*/ 127933 h 225468"/>
                <a:gd name="connsiteX77" fmla="*/ 181472 w 225307"/>
                <a:gd name="connsiteY77" fmla="*/ 135172 h 225468"/>
                <a:gd name="connsiteX78" fmla="*/ 204332 w 225307"/>
                <a:gd name="connsiteY78" fmla="*/ 150221 h 225468"/>
                <a:gd name="connsiteX79" fmla="*/ 194521 w 225307"/>
                <a:gd name="connsiteY79" fmla="*/ 168604 h 225468"/>
                <a:gd name="connsiteX80" fmla="*/ 169280 w 225307"/>
                <a:gd name="connsiteY80" fmla="*/ 157936 h 225468"/>
                <a:gd name="connsiteX81" fmla="*/ 161660 w 225307"/>
                <a:gd name="connsiteY81" fmla="*/ 159556 h 225468"/>
                <a:gd name="connsiteX82" fmla="*/ 148611 w 225307"/>
                <a:gd name="connsiteY82" fmla="*/ 170319 h 225468"/>
                <a:gd name="connsiteX83" fmla="*/ 145563 w 225307"/>
                <a:gd name="connsiteY83" fmla="*/ 177462 h 225468"/>
                <a:gd name="connsiteX84" fmla="*/ 151087 w 225307"/>
                <a:gd name="connsiteY84" fmla="*/ 204323 h 225468"/>
                <a:gd name="connsiteX85" fmla="*/ 131180 w 225307"/>
                <a:gd name="connsiteY85" fmla="*/ 210324 h 225468"/>
                <a:gd name="connsiteX86" fmla="*/ 120893 w 225307"/>
                <a:gd name="connsiteY86" fmla="*/ 184892 h 225468"/>
                <a:gd name="connsiteX87" fmla="*/ 114511 w 225307"/>
                <a:gd name="connsiteY87" fmla="*/ 180606 h 225468"/>
                <a:gd name="connsiteX88" fmla="*/ 114321 w 225307"/>
                <a:gd name="connsiteY88" fmla="*/ 180606 h 225468"/>
                <a:gd name="connsiteX89" fmla="*/ 97461 w 225307"/>
                <a:gd name="connsiteY89" fmla="*/ 178891 h 225468"/>
                <a:gd name="connsiteX90" fmla="*/ 90222 w 225307"/>
                <a:gd name="connsiteY90" fmla="*/ 181844 h 225468"/>
                <a:gd name="connsiteX91" fmla="*/ 75173 w 225307"/>
                <a:gd name="connsiteY91" fmla="*/ 204799 h 225468"/>
                <a:gd name="connsiteX92" fmla="*/ 56790 w 225307"/>
                <a:gd name="connsiteY92" fmla="*/ 194989 h 225468"/>
                <a:gd name="connsiteX93" fmla="*/ 67458 w 225307"/>
                <a:gd name="connsiteY93" fmla="*/ 169747 h 225468"/>
                <a:gd name="connsiteX94" fmla="*/ 65838 w 225307"/>
                <a:gd name="connsiteY94" fmla="*/ 162127 h 225468"/>
                <a:gd name="connsiteX95" fmla="*/ 55170 w 225307"/>
                <a:gd name="connsiteY95" fmla="*/ 149078 h 225468"/>
                <a:gd name="connsiteX96" fmla="*/ 48027 w 225307"/>
                <a:gd name="connsiteY96" fmla="*/ 146030 h 225468"/>
                <a:gd name="connsiteX97" fmla="*/ 21166 w 225307"/>
                <a:gd name="connsiteY97" fmla="*/ 151555 h 225468"/>
                <a:gd name="connsiteX98" fmla="*/ 15165 w 225307"/>
                <a:gd name="connsiteY98" fmla="*/ 131647 h 225468"/>
                <a:gd name="connsiteX99" fmla="*/ 40597 w 225307"/>
                <a:gd name="connsiteY99" fmla="*/ 121265 h 22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225307" h="225468">
                  <a:moveTo>
                    <a:pt x="17737" y="166128"/>
                  </a:moveTo>
                  <a:lnTo>
                    <a:pt x="46217" y="160222"/>
                  </a:lnTo>
                  <a:cubicBezTo>
                    <a:pt x="48312" y="163175"/>
                    <a:pt x="50598" y="165937"/>
                    <a:pt x="53075" y="168509"/>
                  </a:cubicBezTo>
                  <a:lnTo>
                    <a:pt x="41740" y="195274"/>
                  </a:lnTo>
                  <a:cubicBezTo>
                    <a:pt x="40311" y="198513"/>
                    <a:pt x="41740" y="202323"/>
                    <a:pt x="44788" y="204037"/>
                  </a:cubicBezTo>
                  <a:lnTo>
                    <a:pt x="74220" y="219753"/>
                  </a:lnTo>
                  <a:cubicBezTo>
                    <a:pt x="77364" y="221468"/>
                    <a:pt x="81269" y="220420"/>
                    <a:pt x="83174" y="217468"/>
                  </a:cubicBezTo>
                  <a:lnTo>
                    <a:pt x="99176" y="193179"/>
                  </a:lnTo>
                  <a:cubicBezTo>
                    <a:pt x="102700" y="193750"/>
                    <a:pt x="106320" y="194131"/>
                    <a:pt x="109844" y="194227"/>
                  </a:cubicBezTo>
                  <a:lnTo>
                    <a:pt x="120798" y="221182"/>
                  </a:lnTo>
                  <a:cubicBezTo>
                    <a:pt x="121845" y="223849"/>
                    <a:pt x="124417" y="225469"/>
                    <a:pt x="127179" y="225469"/>
                  </a:cubicBezTo>
                  <a:cubicBezTo>
                    <a:pt x="127846" y="225469"/>
                    <a:pt x="128513" y="225373"/>
                    <a:pt x="129180" y="225183"/>
                  </a:cubicBezTo>
                  <a:lnTo>
                    <a:pt x="161088" y="215562"/>
                  </a:lnTo>
                  <a:cubicBezTo>
                    <a:pt x="164517" y="214515"/>
                    <a:pt x="166518" y="211086"/>
                    <a:pt x="165851" y="207657"/>
                  </a:cubicBezTo>
                  <a:lnTo>
                    <a:pt x="160041" y="179177"/>
                  </a:lnTo>
                  <a:cubicBezTo>
                    <a:pt x="162993" y="177082"/>
                    <a:pt x="165756" y="174795"/>
                    <a:pt x="168327" y="172319"/>
                  </a:cubicBezTo>
                  <a:lnTo>
                    <a:pt x="195093" y="183654"/>
                  </a:lnTo>
                  <a:cubicBezTo>
                    <a:pt x="198331" y="185083"/>
                    <a:pt x="202141" y="183749"/>
                    <a:pt x="203856" y="180606"/>
                  </a:cubicBezTo>
                  <a:lnTo>
                    <a:pt x="219572" y="151174"/>
                  </a:lnTo>
                  <a:cubicBezTo>
                    <a:pt x="221286" y="148030"/>
                    <a:pt x="220239" y="144125"/>
                    <a:pt x="217286" y="142220"/>
                  </a:cubicBezTo>
                  <a:lnTo>
                    <a:pt x="192997" y="126218"/>
                  </a:lnTo>
                  <a:cubicBezTo>
                    <a:pt x="193569" y="122694"/>
                    <a:pt x="193950" y="119074"/>
                    <a:pt x="194045" y="115455"/>
                  </a:cubicBezTo>
                  <a:lnTo>
                    <a:pt x="221001" y="104501"/>
                  </a:lnTo>
                  <a:cubicBezTo>
                    <a:pt x="224334" y="103168"/>
                    <a:pt x="226049" y="99548"/>
                    <a:pt x="225001" y="96119"/>
                  </a:cubicBezTo>
                  <a:lnTo>
                    <a:pt x="215381" y="64210"/>
                  </a:lnTo>
                  <a:cubicBezTo>
                    <a:pt x="214333" y="60781"/>
                    <a:pt x="210904" y="58781"/>
                    <a:pt x="207475" y="59448"/>
                  </a:cubicBezTo>
                  <a:lnTo>
                    <a:pt x="178995" y="65258"/>
                  </a:lnTo>
                  <a:cubicBezTo>
                    <a:pt x="176900" y="62305"/>
                    <a:pt x="174614" y="59543"/>
                    <a:pt x="172137" y="56971"/>
                  </a:cubicBezTo>
                  <a:lnTo>
                    <a:pt x="183472" y="30206"/>
                  </a:lnTo>
                  <a:cubicBezTo>
                    <a:pt x="184901" y="26968"/>
                    <a:pt x="183472" y="23158"/>
                    <a:pt x="180424" y="21443"/>
                  </a:cubicBezTo>
                  <a:lnTo>
                    <a:pt x="150992" y="5727"/>
                  </a:lnTo>
                  <a:cubicBezTo>
                    <a:pt x="147849" y="4108"/>
                    <a:pt x="143943" y="5060"/>
                    <a:pt x="142038" y="8013"/>
                  </a:cubicBezTo>
                  <a:lnTo>
                    <a:pt x="126036" y="32302"/>
                  </a:lnTo>
                  <a:cubicBezTo>
                    <a:pt x="122512" y="31730"/>
                    <a:pt x="118893" y="31349"/>
                    <a:pt x="115368" y="31254"/>
                  </a:cubicBezTo>
                  <a:lnTo>
                    <a:pt x="104415" y="4298"/>
                  </a:lnTo>
                  <a:cubicBezTo>
                    <a:pt x="103081" y="1060"/>
                    <a:pt x="99462" y="-750"/>
                    <a:pt x="96033" y="298"/>
                  </a:cubicBezTo>
                  <a:lnTo>
                    <a:pt x="64124" y="9918"/>
                  </a:lnTo>
                  <a:cubicBezTo>
                    <a:pt x="60695" y="10966"/>
                    <a:pt x="58695" y="14394"/>
                    <a:pt x="59361" y="17824"/>
                  </a:cubicBezTo>
                  <a:lnTo>
                    <a:pt x="65267" y="46303"/>
                  </a:lnTo>
                  <a:cubicBezTo>
                    <a:pt x="62314" y="48399"/>
                    <a:pt x="59552" y="50685"/>
                    <a:pt x="56980" y="53161"/>
                  </a:cubicBezTo>
                  <a:lnTo>
                    <a:pt x="30215" y="41827"/>
                  </a:lnTo>
                  <a:cubicBezTo>
                    <a:pt x="26976" y="40398"/>
                    <a:pt x="23166" y="41731"/>
                    <a:pt x="21452" y="44875"/>
                  </a:cubicBezTo>
                  <a:lnTo>
                    <a:pt x="5736" y="74307"/>
                  </a:lnTo>
                  <a:cubicBezTo>
                    <a:pt x="4021" y="77450"/>
                    <a:pt x="5069" y="81355"/>
                    <a:pt x="8022" y="83260"/>
                  </a:cubicBezTo>
                  <a:lnTo>
                    <a:pt x="32310" y="99262"/>
                  </a:lnTo>
                  <a:cubicBezTo>
                    <a:pt x="31739" y="102786"/>
                    <a:pt x="31358" y="106406"/>
                    <a:pt x="31263" y="109930"/>
                  </a:cubicBezTo>
                  <a:lnTo>
                    <a:pt x="4307" y="120884"/>
                  </a:lnTo>
                  <a:cubicBezTo>
                    <a:pt x="973" y="122218"/>
                    <a:pt x="-741" y="125837"/>
                    <a:pt x="306" y="129266"/>
                  </a:cubicBezTo>
                  <a:lnTo>
                    <a:pt x="9927" y="161175"/>
                  </a:lnTo>
                  <a:cubicBezTo>
                    <a:pt x="10879" y="164794"/>
                    <a:pt x="14308" y="166890"/>
                    <a:pt x="17737" y="166128"/>
                  </a:cubicBezTo>
                  <a:close/>
                  <a:moveTo>
                    <a:pt x="40597" y="121265"/>
                  </a:moveTo>
                  <a:cubicBezTo>
                    <a:pt x="43264" y="120217"/>
                    <a:pt x="44979" y="117550"/>
                    <a:pt x="44883" y="114693"/>
                  </a:cubicBezTo>
                  <a:cubicBezTo>
                    <a:pt x="44693" y="109073"/>
                    <a:pt x="45264" y="103358"/>
                    <a:pt x="46598" y="97929"/>
                  </a:cubicBezTo>
                  <a:cubicBezTo>
                    <a:pt x="47265" y="95167"/>
                    <a:pt x="46122" y="92214"/>
                    <a:pt x="43645" y="90690"/>
                  </a:cubicBezTo>
                  <a:lnTo>
                    <a:pt x="20690" y="75640"/>
                  </a:lnTo>
                  <a:lnTo>
                    <a:pt x="30501" y="57257"/>
                  </a:lnTo>
                  <a:lnTo>
                    <a:pt x="55742" y="67925"/>
                  </a:lnTo>
                  <a:cubicBezTo>
                    <a:pt x="58409" y="69068"/>
                    <a:pt x="61457" y="68401"/>
                    <a:pt x="63362" y="66306"/>
                  </a:cubicBezTo>
                  <a:cubicBezTo>
                    <a:pt x="67267" y="62210"/>
                    <a:pt x="71649" y="58591"/>
                    <a:pt x="76411" y="55543"/>
                  </a:cubicBezTo>
                  <a:cubicBezTo>
                    <a:pt x="78792" y="54019"/>
                    <a:pt x="80031" y="51161"/>
                    <a:pt x="79459" y="48399"/>
                  </a:cubicBezTo>
                  <a:lnTo>
                    <a:pt x="73935" y="21538"/>
                  </a:lnTo>
                  <a:lnTo>
                    <a:pt x="93842" y="15537"/>
                  </a:lnTo>
                  <a:lnTo>
                    <a:pt x="104129" y="40969"/>
                  </a:lnTo>
                  <a:cubicBezTo>
                    <a:pt x="105177" y="43636"/>
                    <a:pt x="107653" y="45256"/>
                    <a:pt x="110701" y="45256"/>
                  </a:cubicBezTo>
                  <a:cubicBezTo>
                    <a:pt x="116321" y="45065"/>
                    <a:pt x="122036" y="45636"/>
                    <a:pt x="127560" y="46970"/>
                  </a:cubicBezTo>
                  <a:cubicBezTo>
                    <a:pt x="130323" y="47637"/>
                    <a:pt x="133275" y="46399"/>
                    <a:pt x="134799" y="44017"/>
                  </a:cubicBezTo>
                  <a:lnTo>
                    <a:pt x="149849" y="21062"/>
                  </a:lnTo>
                  <a:lnTo>
                    <a:pt x="168232" y="30873"/>
                  </a:lnTo>
                  <a:lnTo>
                    <a:pt x="157564" y="56114"/>
                  </a:lnTo>
                  <a:cubicBezTo>
                    <a:pt x="156421" y="58781"/>
                    <a:pt x="157088" y="61829"/>
                    <a:pt x="159183" y="63734"/>
                  </a:cubicBezTo>
                  <a:cubicBezTo>
                    <a:pt x="163279" y="67639"/>
                    <a:pt x="166899" y="72021"/>
                    <a:pt x="169947" y="76783"/>
                  </a:cubicBezTo>
                  <a:cubicBezTo>
                    <a:pt x="171471" y="79165"/>
                    <a:pt x="174328" y="80403"/>
                    <a:pt x="177090" y="79831"/>
                  </a:cubicBezTo>
                  <a:lnTo>
                    <a:pt x="203951" y="74307"/>
                  </a:lnTo>
                  <a:lnTo>
                    <a:pt x="209952" y="94214"/>
                  </a:lnTo>
                  <a:lnTo>
                    <a:pt x="184520" y="104501"/>
                  </a:lnTo>
                  <a:cubicBezTo>
                    <a:pt x="181853" y="105549"/>
                    <a:pt x="180138" y="108216"/>
                    <a:pt x="180234" y="111073"/>
                  </a:cubicBezTo>
                  <a:cubicBezTo>
                    <a:pt x="180424" y="116693"/>
                    <a:pt x="179853" y="122408"/>
                    <a:pt x="178519" y="127933"/>
                  </a:cubicBezTo>
                  <a:cubicBezTo>
                    <a:pt x="177852" y="130695"/>
                    <a:pt x="178995" y="133648"/>
                    <a:pt x="181472" y="135172"/>
                  </a:cubicBezTo>
                  <a:lnTo>
                    <a:pt x="204332" y="150221"/>
                  </a:lnTo>
                  <a:lnTo>
                    <a:pt x="194521" y="168604"/>
                  </a:lnTo>
                  <a:lnTo>
                    <a:pt x="169280" y="157936"/>
                  </a:lnTo>
                  <a:cubicBezTo>
                    <a:pt x="166613" y="156793"/>
                    <a:pt x="163565" y="157460"/>
                    <a:pt x="161660" y="159556"/>
                  </a:cubicBezTo>
                  <a:cubicBezTo>
                    <a:pt x="157755" y="163651"/>
                    <a:pt x="153373" y="167271"/>
                    <a:pt x="148611" y="170319"/>
                  </a:cubicBezTo>
                  <a:cubicBezTo>
                    <a:pt x="146229" y="171843"/>
                    <a:pt x="144991" y="174700"/>
                    <a:pt x="145563" y="177462"/>
                  </a:cubicBezTo>
                  <a:lnTo>
                    <a:pt x="151087" y="204323"/>
                  </a:lnTo>
                  <a:lnTo>
                    <a:pt x="131180" y="210324"/>
                  </a:lnTo>
                  <a:lnTo>
                    <a:pt x="120893" y="184892"/>
                  </a:lnTo>
                  <a:cubicBezTo>
                    <a:pt x="119845" y="182320"/>
                    <a:pt x="117369" y="180606"/>
                    <a:pt x="114511" y="180606"/>
                  </a:cubicBezTo>
                  <a:cubicBezTo>
                    <a:pt x="114416" y="180606"/>
                    <a:pt x="114416" y="180606"/>
                    <a:pt x="114321" y="180606"/>
                  </a:cubicBezTo>
                  <a:cubicBezTo>
                    <a:pt x="108701" y="180796"/>
                    <a:pt x="102986" y="180225"/>
                    <a:pt x="97461" y="178891"/>
                  </a:cubicBezTo>
                  <a:cubicBezTo>
                    <a:pt x="94699" y="178225"/>
                    <a:pt x="91746" y="179368"/>
                    <a:pt x="90222" y="181844"/>
                  </a:cubicBezTo>
                  <a:lnTo>
                    <a:pt x="75173" y="204799"/>
                  </a:lnTo>
                  <a:lnTo>
                    <a:pt x="56790" y="194989"/>
                  </a:lnTo>
                  <a:lnTo>
                    <a:pt x="67458" y="169747"/>
                  </a:lnTo>
                  <a:cubicBezTo>
                    <a:pt x="68601" y="167080"/>
                    <a:pt x="67934" y="164032"/>
                    <a:pt x="65838" y="162127"/>
                  </a:cubicBezTo>
                  <a:cubicBezTo>
                    <a:pt x="61743" y="158222"/>
                    <a:pt x="58123" y="153841"/>
                    <a:pt x="55170" y="149078"/>
                  </a:cubicBezTo>
                  <a:cubicBezTo>
                    <a:pt x="53646" y="146697"/>
                    <a:pt x="50789" y="145459"/>
                    <a:pt x="48027" y="146030"/>
                  </a:cubicBezTo>
                  <a:lnTo>
                    <a:pt x="21166" y="151555"/>
                  </a:lnTo>
                  <a:lnTo>
                    <a:pt x="15165" y="131647"/>
                  </a:lnTo>
                  <a:lnTo>
                    <a:pt x="40597" y="1212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26" name="Forma Livre: Forma 125">
            <a:extLst>
              <a:ext uri="{FF2B5EF4-FFF2-40B4-BE49-F238E27FC236}">
                <a16:creationId xmlns:a16="http://schemas.microsoft.com/office/drawing/2014/main" id="{5AF91BAB-D246-40EC-95BC-2A8C6F251103}"/>
              </a:ext>
            </a:extLst>
          </p:cNvPr>
          <p:cNvSpPr/>
          <p:nvPr/>
        </p:nvSpPr>
        <p:spPr>
          <a:xfrm>
            <a:off x="8258763" y="4967509"/>
            <a:ext cx="468090" cy="468490"/>
          </a:xfrm>
          <a:custGeom>
            <a:avLst/>
            <a:gdLst>
              <a:gd name="connsiteX0" fmla="*/ 256770 w 343083"/>
              <a:gd name="connsiteY0" fmla="*/ 183452 h 343376"/>
              <a:gd name="connsiteX1" fmla="*/ 252102 w 343083"/>
              <a:gd name="connsiteY1" fmla="*/ 180594 h 343376"/>
              <a:gd name="connsiteX2" fmla="*/ 246864 w 343083"/>
              <a:gd name="connsiteY2" fmla="*/ 182023 h 343376"/>
              <a:gd name="connsiteX3" fmla="*/ 206859 w 343083"/>
              <a:gd name="connsiteY3" fmla="*/ 214122 h 343376"/>
              <a:gd name="connsiteX4" fmla="*/ 202668 w 343083"/>
              <a:gd name="connsiteY4" fmla="*/ 205835 h 343376"/>
              <a:gd name="connsiteX5" fmla="*/ 202477 w 343083"/>
              <a:gd name="connsiteY5" fmla="*/ 205454 h 343376"/>
              <a:gd name="connsiteX6" fmla="*/ 136850 w 343083"/>
              <a:gd name="connsiteY6" fmla="*/ 76486 h 343376"/>
              <a:gd name="connsiteX7" fmla="*/ 136850 w 343083"/>
              <a:gd name="connsiteY7" fmla="*/ 52769 h 343376"/>
              <a:gd name="connsiteX8" fmla="*/ 241625 w 343083"/>
              <a:gd name="connsiteY8" fmla="*/ 52769 h 343376"/>
              <a:gd name="connsiteX9" fmla="*/ 248292 w 343083"/>
              <a:gd name="connsiteY9" fmla="*/ 47530 h 343376"/>
              <a:gd name="connsiteX10" fmla="*/ 244673 w 343083"/>
              <a:gd name="connsiteY10" fmla="*/ 39814 h 343376"/>
              <a:gd name="connsiteX11" fmla="*/ 218003 w 343083"/>
              <a:gd name="connsiteY11" fmla="*/ 26384 h 343376"/>
              <a:gd name="connsiteX12" fmla="*/ 244673 w 343083"/>
              <a:gd name="connsiteY12" fmla="*/ 12954 h 343376"/>
              <a:gd name="connsiteX13" fmla="*/ 248292 w 343083"/>
              <a:gd name="connsiteY13" fmla="*/ 5239 h 343376"/>
              <a:gd name="connsiteX14" fmla="*/ 241625 w 343083"/>
              <a:gd name="connsiteY14" fmla="*/ 0 h 343376"/>
              <a:gd name="connsiteX15" fmla="*/ 129992 w 343083"/>
              <a:gd name="connsiteY15" fmla="*/ 0 h 343376"/>
              <a:gd name="connsiteX16" fmla="*/ 123134 w 343083"/>
              <a:gd name="connsiteY16" fmla="*/ 6858 h 343376"/>
              <a:gd name="connsiteX17" fmla="*/ 123134 w 343083"/>
              <a:gd name="connsiteY17" fmla="*/ 7239 h 343376"/>
              <a:gd name="connsiteX18" fmla="*/ 123134 w 343083"/>
              <a:gd name="connsiteY18" fmla="*/ 45625 h 343376"/>
              <a:gd name="connsiteX19" fmla="*/ 123134 w 343083"/>
              <a:gd name="connsiteY19" fmla="*/ 46006 h 343376"/>
              <a:gd name="connsiteX20" fmla="*/ 123134 w 343083"/>
              <a:gd name="connsiteY20" fmla="*/ 46387 h 343376"/>
              <a:gd name="connsiteX21" fmla="*/ 123134 w 343083"/>
              <a:gd name="connsiteY21" fmla="*/ 76581 h 343376"/>
              <a:gd name="connsiteX22" fmla="*/ 833 w 343083"/>
              <a:gd name="connsiteY22" fmla="*/ 304229 h 343376"/>
              <a:gd name="connsiteX23" fmla="*/ 3595 w 343083"/>
              <a:gd name="connsiteY23" fmla="*/ 313563 h 343376"/>
              <a:gd name="connsiteX24" fmla="*/ 12930 w 343083"/>
              <a:gd name="connsiteY24" fmla="*/ 310801 h 343376"/>
              <a:gd name="connsiteX25" fmla="*/ 61317 w 343083"/>
              <a:gd name="connsiteY25" fmla="*/ 220599 h 343376"/>
              <a:gd name="connsiteX26" fmla="*/ 109608 w 343083"/>
              <a:gd name="connsiteY26" fmla="*/ 174117 h 343376"/>
              <a:gd name="connsiteX27" fmla="*/ 123896 w 343083"/>
              <a:gd name="connsiteY27" fmla="*/ 211074 h 343376"/>
              <a:gd name="connsiteX28" fmla="*/ 129992 w 343083"/>
              <a:gd name="connsiteY28" fmla="*/ 215455 h 343376"/>
              <a:gd name="connsiteX29" fmla="*/ 136469 w 343083"/>
              <a:gd name="connsiteY29" fmla="*/ 211646 h 343376"/>
              <a:gd name="connsiteX30" fmla="*/ 151614 w 343083"/>
              <a:gd name="connsiteY30" fmla="*/ 180689 h 343376"/>
              <a:gd name="connsiteX31" fmla="*/ 190857 w 343083"/>
              <a:gd name="connsiteY31" fmla="*/ 213265 h 343376"/>
              <a:gd name="connsiteX32" fmla="*/ 212193 w 343083"/>
              <a:gd name="connsiteY32" fmla="*/ 255270 h 343376"/>
              <a:gd name="connsiteX33" fmla="*/ 161329 w 343083"/>
              <a:gd name="connsiteY33" fmla="*/ 255270 h 343376"/>
              <a:gd name="connsiteX34" fmla="*/ 141327 w 343083"/>
              <a:gd name="connsiteY34" fmla="*/ 272987 h 343376"/>
              <a:gd name="connsiteX35" fmla="*/ 114942 w 343083"/>
              <a:gd name="connsiteY35" fmla="*/ 272987 h 343376"/>
              <a:gd name="connsiteX36" fmla="*/ 90844 w 343083"/>
              <a:gd name="connsiteY36" fmla="*/ 297656 h 343376"/>
              <a:gd name="connsiteX37" fmla="*/ 77318 w 343083"/>
              <a:gd name="connsiteY37" fmla="*/ 297656 h 343376"/>
              <a:gd name="connsiteX38" fmla="*/ 51315 w 343083"/>
              <a:gd name="connsiteY38" fmla="*/ 310420 h 343376"/>
              <a:gd name="connsiteX39" fmla="*/ 50458 w 343083"/>
              <a:gd name="connsiteY39" fmla="*/ 330613 h 343376"/>
              <a:gd name="connsiteX40" fmla="*/ 77414 w 343083"/>
              <a:gd name="connsiteY40" fmla="*/ 343376 h 343376"/>
              <a:gd name="connsiteX41" fmla="*/ 255150 w 343083"/>
              <a:gd name="connsiteY41" fmla="*/ 343376 h 343376"/>
              <a:gd name="connsiteX42" fmla="*/ 258579 w 343083"/>
              <a:gd name="connsiteY42" fmla="*/ 342424 h 343376"/>
              <a:gd name="connsiteX43" fmla="*/ 269343 w 343083"/>
              <a:gd name="connsiteY43" fmla="*/ 323755 h 343376"/>
              <a:gd name="connsiteX44" fmla="*/ 268581 w 343083"/>
              <a:gd name="connsiteY44" fmla="*/ 317945 h 343376"/>
              <a:gd name="connsiteX45" fmla="*/ 274581 w 343083"/>
              <a:gd name="connsiteY45" fmla="*/ 317945 h 343376"/>
              <a:gd name="connsiteX46" fmla="*/ 299060 w 343083"/>
              <a:gd name="connsiteY46" fmla="*/ 296323 h 343376"/>
              <a:gd name="connsiteX47" fmla="*/ 274581 w 343083"/>
              <a:gd name="connsiteY47" fmla="*/ 274701 h 343376"/>
              <a:gd name="connsiteX48" fmla="*/ 252102 w 343083"/>
              <a:gd name="connsiteY48" fmla="*/ 274701 h 343376"/>
              <a:gd name="connsiteX49" fmla="*/ 232005 w 343083"/>
              <a:gd name="connsiteY49" fmla="*/ 255461 h 343376"/>
              <a:gd name="connsiteX50" fmla="*/ 227528 w 343083"/>
              <a:gd name="connsiteY50" fmla="*/ 255461 h 343376"/>
              <a:gd name="connsiteX51" fmla="*/ 227242 w 343083"/>
              <a:gd name="connsiteY51" fmla="*/ 254889 h 343376"/>
              <a:gd name="connsiteX52" fmla="*/ 213050 w 343083"/>
              <a:gd name="connsiteY52" fmla="*/ 226981 h 343376"/>
              <a:gd name="connsiteX53" fmla="*/ 249531 w 343083"/>
              <a:gd name="connsiteY53" fmla="*/ 197644 h 343376"/>
              <a:gd name="connsiteX54" fmla="*/ 330684 w 343083"/>
              <a:gd name="connsiteY54" fmla="*/ 311753 h 343376"/>
              <a:gd name="connsiteX55" fmla="*/ 340209 w 343083"/>
              <a:gd name="connsiteY55" fmla="*/ 313372 h 343376"/>
              <a:gd name="connsiteX56" fmla="*/ 341828 w 343083"/>
              <a:gd name="connsiteY56" fmla="*/ 303847 h 343376"/>
              <a:gd name="connsiteX57" fmla="*/ 256770 w 343083"/>
              <a:gd name="connsiteY57" fmla="*/ 183452 h 343376"/>
              <a:gd name="connsiteX58" fmla="*/ 137040 w 343083"/>
              <a:gd name="connsiteY58" fmla="*/ 13811 h 343376"/>
              <a:gd name="connsiteX59" fmla="*/ 212955 w 343083"/>
              <a:gd name="connsiteY59" fmla="*/ 13811 h 343376"/>
              <a:gd name="connsiteX60" fmla="*/ 199905 w 343083"/>
              <a:gd name="connsiteY60" fmla="*/ 20384 h 343376"/>
              <a:gd name="connsiteX61" fmla="*/ 196095 w 343083"/>
              <a:gd name="connsiteY61" fmla="*/ 26479 h 343376"/>
              <a:gd name="connsiteX62" fmla="*/ 199905 w 343083"/>
              <a:gd name="connsiteY62" fmla="*/ 32576 h 343376"/>
              <a:gd name="connsiteX63" fmla="*/ 212955 w 343083"/>
              <a:gd name="connsiteY63" fmla="*/ 39148 h 343376"/>
              <a:gd name="connsiteX64" fmla="*/ 137040 w 343083"/>
              <a:gd name="connsiteY64" fmla="*/ 39148 h 343376"/>
              <a:gd name="connsiteX65" fmla="*/ 137040 w 343083"/>
              <a:gd name="connsiteY65" fmla="*/ 13811 h 343376"/>
              <a:gd name="connsiteX66" fmla="*/ 153900 w 343083"/>
              <a:gd name="connsiteY66" fmla="*/ 164497 h 343376"/>
              <a:gd name="connsiteX67" fmla="*/ 148089 w 343083"/>
              <a:gd name="connsiteY67" fmla="*/ 163068 h 343376"/>
              <a:gd name="connsiteX68" fmla="*/ 143327 w 343083"/>
              <a:gd name="connsiteY68" fmla="*/ 166783 h 343376"/>
              <a:gd name="connsiteX69" fmla="*/ 131230 w 343083"/>
              <a:gd name="connsiteY69" fmla="*/ 191453 h 343376"/>
              <a:gd name="connsiteX70" fmla="*/ 118943 w 343083"/>
              <a:gd name="connsiteY70" fmla="*/ 159544 h 343376"/>
              <a:gd name="connsiteX71" fmla="*/ 113990 w 343083"/>
              <a:gd name="connsiteY71" fmla="*/ 155353 h 343376"/>
              <a:gd name="connsiteX72" fmla="*/ 112466 w 343083"/>
              <a:gd name="connsiteY72" fmla="*/ 155162 h 343376"/>
              <a:gd name="connsiteX73" fmla="*/ 107703 w 343083"/>
              <a:gd name="connsiteY73" fmla="*/ 157067 h 343376"/>
              <a:gd name="connsiteX74" fmla="*/ 82652 w 343083"/>
              <a:gd name="connsiteY74" fmla="*/ 181166 h 343376"/>
              <a:gd name="connsiteX75" fmla="*/ 129897 w 343083"/>
              <a:gd name="connsiteY75" fmla="*/ 93059 h 343376"/>
              <a:gd name="connsiteX76" fmla="*/ 175331 w 343083"/>
              <a:gd name="connsiteY76" fmla="*/ 182404 h 343376"/>
              <a:gd name="connsiteX77" fmla="*/ 153900 w 343083"/>
              <a:gd name="connsiteY77" fmla="*/ 164497 h 343376"/>
              <a:gd name="connsiteX78" fmla="*/ 232290 w 343083"/>
              <a:gd name="connsiteY78" fmla="*/ 268891 h 343376"/>
              <a:gd name="connsiteX79" fmla="*/ 238672 w 343083"/>
              <a:gd name="connsiteY79" fmla="*/ 275272 h 343376"/>
              <a:gd name="connsiteX80" fmla="*/ 238005 w 343083"/>
              <a:gd name="connsiteY80" fmla="*/ 278130 h 343376"/>
              <a:gd name="connsiteX81" fmla="*/ 238291 w 343083"/>
              <a:gd name="connsiteY81" fmla="*/ 284797 h 343376"/>
              <a:gd name="connsiteX82" fmla="*/ 244101 w 343083"/>
              <a:gd name="connsiteY82" fmla="*/ 288036 h 343376"/>
              <a:gd name="connsiteX83" fmla="*/ 274867 w 343083"/>
              <a:gd name="connsiteY83" fmla="*/ 288036 h 343376"/>
              <a:gd name="connsiteX84" fmla="*/ 285630 w 343083"/>
              <a:gd name="connsiteY84" fmla="*/ 295942 h 343376"/>
              <a:gd name="connsiteX85" fmla="*/ 274867 w 343083"/>
              <a:gd name="connsiteY85" fmla="*/ 303847 h 343376"/>
              <a:gd name="connsiteX86" fmla="*/ 255531 w 343083"/>
              <a:gd name="connsiteY86" fmla="*/ 303847 h 343376"/>
              <a:gd name="connsiteX87" fmla="*/ 248959 w 343083"/>
              <a:gd name="connsiteY87" fmla="*/ 308896 h 343376"/>
              <a:gd name="connsiteX88" fmla="*/ 252007 w 343083"/>
              <a:gd name="connsiteY88" fmla="*/ 316611 h 343376"/>
              <a:gd name="connsiteX89" fmla="*/ 255912 w 343083"/>
              <a:gd name="connsiteY89" fmla="*/ 323469 h 343376"/>
              <a:gd name="connsiteX90" fmla="*/ 253245 w 343083"/>
              <a:gd name="connsiteY90" fmla="*/ 329375 h 343376"/>
              <a:gd name="connsiteX91" fmla="*/ 77795 w 343083"/>
              <a:gd name="connsiteY91" fmla="*/ 329375 h 343376"/>
              <a:gd name="connsiteX92" fmla="*/ 62745 w 343083"/>
              <a:gd name="connsiteY92" fmla="*/ 323755 h 343376"/>
              <a:gd name="connsiteX93" fmla="*/ 63317 w 343083"/>
              <a:gd name="connsiteY93" fmla="*/ 317278 h 343376"/>
              <a:gd name="connsiteX94" fmla="*/ 76747 w 343083"/>
              <a:gd name="connsiteY94" fmla="*/ 311087 h 343376"/>
              <a:gd name="connsiteX95" fmla="*/ 77414 w 343083"/>
              <a:gd name="connsiteY95" fmla="*/ 311087 h 343376"/>
              <a:gd name="connsiteX96" fmla="*/ 98464 w 343083"/>
              <a:gd name="connsiteY96" fmla="*/ 311087 h 343376"/>
              <a:gd name="connsiteX97" fmla="*/ 103893 w 343083"/>
              <a:gd name="connsiteY97" fmla="*/ 308420 h 343376"/>
              <a:gd name="connsiteX98" fmla="*/ 105036 w 343083"/>
              <a:gd name="connsiteY98" fmla="*/ 302419 h 343376"/>
              <a:gd name="connsiteX99" fmla="*/ 104655 w 343083"/>
              <a:gd name="connsiteY99" fmla="*/ 299656 h 343376"/>
              <a:gd name="connsiteX100" fmla="*/ 115133 w 343083"/>
              <a:gd name="connsiteY100" fmla="*/ 286417 h 343376"/>
              <a:gd name="connsiteX101" fmla="*/ 149042 w 343083"/>
              <a:gd name="connsiteY101" fmla="*/ 286417 h 343376"/>
              <a:gd name="connsiteX102" fmla="*/ 154662 w 343083"/>
              <a:gd name="connsiteY102" fmla="*/ 283464 h 343376"/>
              <a:gd name="connsiteX103" fmla="*/ 155519 w 343083"/>
              <a:gd name="connsiteY103" fmla="*/ 277178 h 343376"/>
              <a:gd name="connsiteX104" fmla="*/ 155138 w 343083"/>
              <a:gd name="connsiteY104" fmla="*/ 275082 h 343376"/>
              <a:gd name="connsiteX105" fmla="*/ 161520 w 343083"/>
              <a:gd name="connsiteY105" fmla="*/ 268700 h 343376"/>
              <a:gd name="connsiteX106" fmla="*/ 232290 w 343083"/>
              <a:gd name="connsiteY106" fmla="*/ 268700 h 34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43083" h="343376">
                <a:moveTo>
                  <a:pt x="256770" y="183452"/>
                </a:moveTo>
                <a:cubicBezTo>
                  <a:pt x="255627" y="181928"/>
                  <a:pt x="254007" y="180880"/>
                  <a:pt x="252102" y="180594"/>
                </a:cubicBezTo>
                <a:cubicBezTo>
                  <a:pt x="250197" y="180308"/>
                  <a:pt x="248292" y="180880"/>
                  <a:pt x="246864" y="182023"/>
                </a:cubicBezTo>
                <a:lnTo>
                  <a:pt x="206859" y="214122"/>
                </a:lnTo>
                <a:lnTo>
                  <a:pt x="202668" y="205835"/>
                </a:lnTo>
                <a:cubicBezTo>
                  <a:pt x="202572" y="205740"/>
                  <a:pt x="202572" y="205645"/>
                  <a:pt x="202477" y="205454"/>
                </a:cubicBezTo>
                <a:lnTo>
                  <a:pt x="136850" y="76486"/>
                </a:lnTo>
                <a:lnTo>
                  <a:pt x="136850" y="52769"/>
                </a:lnTo>
                <a:lnTo>
                  <a:pt x="241625" y="52769"/>
                </a:lnTo>
                <a:cubicBezTo>
                  <a:pt x="244768" y="52769"/>
                  <a:pt x="247530" y="50578"/>
                  <a:pt x="248292" y="47530"/>
                </a:cubicBezTo>
                <a:cubicBezTo>
                  <a:pt x="249054" y="44482"/>
                  <a:pt x="247530" y="41243"/>
                  <a:pt x="244673" y="39814"/>
                </a:cubicBezTo>
                <a:lnTo>
                  <a:pt x="218003" y="26384"/>
                </a:lnTo>
                <a:lnTo>
                  <a:pt x="244673" y="12954"/>
                </a:lnTo>
                <a:cubicBezTo>
                  <a:pt x="247530" y="11525"/>
                  <a:pt x="248959" y="8287"/>
                  <a:pt x="248292" y="5239"/>
                </a:cubicBezTo>
                <a:cubicBezTo>
                  <a:pt x="247626" y="2191"/>
                  <a:pt x="244768" y="0"/>
                  <a:pt x="241625" y="0"/>
                </a:cubicBezTo>
                <a:lnTo>
                  <a:pt x="129992" y="0"/>
                </a:lnTo>
                <a:cubicBezTo>
                  <a:pt x="126182" y="0"/>
                  <a:pt x="123134" y="3048"/>
                  <a:pt x="123134" y="6858"/>
                </a:cubicBezTo>
                <a:cubicBezTo>
                  <a:pt x="123134" y="6953"/>
                  <a:pt x="123134" y="7144"/>
                  <a:pt x="123134" y="7239"/>
                </a:cubicBezTo>
                <a:lnTo>
                  <a:pt x="123134" y="45625"/>
                </a:lnTo>
                <a:cubicBezTo>
                  <a:pt x="123134" y="45720"/>
                  <a:pt x="123134" y="45911"/>
                  <a:pt x="123134" y="46006"/>
                </a:cubicBezTo>
                <a:cubicBezTo>
                  <a:pt x="123134" y="46101"/>
                  <a:pt x="123134" y="46292"/>
                  <a:pt x="123134" y="46387"/>
                </a:cubicBezTo>
                <a:lnTo>
                  <a:pt x="123134" y="76581"/>
                </a:lnTo>
                <a:lnTo>
                  <a:pt x="833" y="304229"/>
                </a:lnTo>
                <a:cubicBezTo>
                  <a:pt x="-977" y="307562"/>
                  <a:pt x="261" y="311753"/>
                  <a:pt x="3595" y="313563"/>
                </a:cubicBezTo>
                <a:cubicBezTo>
                  <a:pt x="6929" y="315373"/>
                  <a:pt x="11120" y="314135"/>
                  <a:pt x="12930" y="310801"/>
                </a:cubicBezTo>
                <a:lnTo>
                  <a:pt x="61317" y="220599"/>
                </a:lnTo>
                <a:lnTo>
                  <a:pt x="109608" y="174117"/>
                </a:lnTo>
                <a:lnTo>
                  <a:pt x="123896" y="211074"/>
                </a:lnTo>
                <a:cubicBezTo>
                  <a:pt x="124848" y="213646"/>
                  <a:pt x="127230" y="215360"/>
                  <a:pt x="129992" y="215455"/>
                </a:cubicBezTo>
                <a:cubicBezTo>
                  <a:pt x="132659" y="215360"/>
                  <a:pt x="135231" y="214027"/>
                  <a:pt x="136469" y="211646"/>
                </a:cubicBezTo>
                <a:lnTo>
                  <a:pt x="151614" y="180689"/>
                </a:lnTo>
                <a:lnTo>
                  <a:pt x="190857" y="213265"/>
                </a:lnTo>
                <a:lnTo>
                  <a:pt x="212193" y="255270"/>
                </a:lnTo>
                <a:lnTo>
                  <a:pt x="161329" y="255270"/>
                </a:lnTo>
                <a:cubicBezTo>
                  <a:pt x="151042" y="255270"/>
                  <a:pt x="142565" y="262985"/>
                  <a:pt x="141327" y="272987"/>
                </a:cubicBezTo>
                <a:lnTo>
                  <a:pt x="114942" y="272987"/>
                </a:lnTo>
                <a:cubicBezTo>
                  <a:pt x="101893" y="272987"/>
                  <a:pt x="91987" y="285560"/>
                  <a:pt x="90844" y="297656"/>
                </a:cubicBezTo>
                <a:lnTo>
                  <a:pt x="77318" y="297656"/>
                </a:lnTo>
                <a:cubicBezTo>
                  <a:pt x="66174" y="297180"/>
                  <a:pt x="56459" y="302133"/>
                  <a:pt x="51315" y="310420"/>
                </a:cubicBezTo>
                <a:cubicBezTo>
                  <a:pt x="47410" y="316897"/>
                  <a:pt x="47029" y="324421"/>
                  <a:pt x="50458" y="330613"/>
                </a:cubicBezTo>
                <a:cubicBezTo>
                  <a:pt x="52935" y="335185"/>
                  <a:pt x="59793" y="342995"/>
                  <a:pt x="77414" y="343376"/>
                </a:cubicBezTo>
                <a:lnTo>
                  <a:pt x="255150" y="343376"/>
                </a:lnTo>
                <a:cubicBezTo>
                  <a:pt x="256389" y="343376"/>
                  <a:pt x="257532" y="343091"/>
                  <a:pt x="258579" y="342424"/>
                </a:cubicBezTo>
                <a:cubicBezTo>
                  <a:pt x="265247" y="338519"/>
                  <a:pt x="269343" y="331375"/>
                  <a:pt x="269343" y="323755"/>
                </a:cubicBezTo>
                <a:cubicBezTo>
                  <a:pt x="269343" y="321755"/>
                  <a:pt x="269057" y="319754"/>
                  <a:pt x="268581" y="317945"/>
                </a:cubicBezTo>
                <a:lnTo>
                  <a:pt x="274581" y="317945"/>
                </a:lnTo>
                <a:cubicBezTo>
                  <a:pt x="286107" y="317945"/>
                  <a:pt x="299060" y="308705"/>
                  <a:pt x="299060" y="296323"/>
                </a:cubicBezTo>
                <a:cubicBezTo>
                  <a:pt x="299060" y="283940"/>
                  <a:pt x="286202" y="274701"/>
                  <a:pt x="274581" y="274701"/>
                </a:cubicBezTo>
                <a:lnTo>
                  <a:pt x="252102" y="274701"/>
                </a:lnTo>
                <a:cubicBezTo>
                  <a:pt x="251626" y="264033"/>
                  <a:pt x="242768" y="255461"/>
                  <a:pt x="232005" y="255461"/>
                </a:cubicBezTo>
                <a:lnTo>
                  <a:pt x="227528" y="255461"/>
                </a:lnTo>
                <a:cubicBezTo>
                  <a:pt x="227433" y="255270"/>
                  <a:pt x="227337" y="255079"/>
                  <a:pt x="227242" y="254889"/>
                </a:cubicBezTo>
                <a:lnTo>
                  <a:pt x="213050" y="226981"/>
                </a:lnTo>
                <a:lnTo>
                  <a:pt x="249531" y="197644"/>
                </a:lnTo>
                <a:lnTo>
                  <a:pt x="330684" y="311753"/>
                </a:lnTo>
                <a:cubicBezTo>
                  <a:pt x="332874" y="314801"/>
                  <a:pt x="337160" y="315563"/>
                  <a:pt x="340209" y="313372"/>
                </a:cubicBezTo>
                <a:cubicBezTo>
                  <a:pt x="343257" y="311182"/>
                  <a:pt x="344018" y="306896"/>
                  <a:pt x="341828" y="303847"/>
                </a:cubicBezTo>
                <a:lnTo>
                  <a:pt x="256770" y="183452"/>
                </a:lnTo>
                <a:close/>
                <a:moveTo>
                  <a:pt x="137040" y="13811"/>
                </a:moveTo>
                <a:lnTo>
                  <a:pt x="212955" y="13811"/>
                </a:lnTo>
                <a:lnTo>
                  <a:pt x="199905" y="20384"/>
                </a:lnTo>
                <a:cubicBezTo>
                  <a:pt x="197619" y="21527"/>
                  <a:pt x="196095" y="23908"/>
                  <a:pt x="196095" y="26479"/>
                </a:cubicBezTo>
                <a:cubicBezTo>
                  <a:pt x="196095" y="29051"/>
                  <a:pt x="197524" y="31433"/>
                  <a:pt x="199905" y="32576"/>
                </a:cubicBezTo>
                <a:lnTo>
                  <a:pt x="212955" y="39148"/>
                </a:lnTo>
                <a:lnTo>
                  <a:pt x="137040" y="39148"/>
                </a:lnTo>
                <a:lnTo>
                  <a:pt x="137040" y="13811"/>
                </a:lnTo>
                <a:close/>
                <a:moveTo>
                  <a:pt x="153900" y="164497"/>
                </a:moveTo>
                <a:cubicBezTo>
                  <a:pt x="152280" y="163163"/>
                  <a:pt x="150185" y="162592"/>
                  <a:pt x="148089" y="163068"/>
                </a:cubicBezTo>
                <a:cubicBezTo>
                  <a:pt x="145994" y="163544"/>
                  <a:pt x="144279" y="164878"/>
                  <a:pt x="143327" y="166783"/>
                </a:cubicBezTo>
                <a:lnTo>
                  <a:pt x="131230" y="191453"/>
                </a:lnTo>
                <a:lnTo>
                  <a:pt x="118943" y="159544"/>
                </a:lnTo>
                <a:cubicBezTo>
                  <a:pt x="118085" y="157353"/>
                  <a:pt x="116276" y="155829"/>
                  <a:pt x="113990" y="155353"/>
                </a:cubicBezTo>
                <a:cubicBezTo>
                  <a:pt x="113514" y="155258"/>
                  <a:pt x="113037" y="155162"/>
                  <a:pt x="112466" y="155162"/>
                </a:cubicBezTo>
                <a:cubicBezTo>
                  <a:pt x="110751" y="155162"/>
                  <a:pt x="109037" y="155829"/>
                  <a:pt x="107703" y="157067"/>
                </a:cubicBezTo>
                <a:lnTo>
                  <a:pt x="82652" y="181166"/>
                </a:lnTo>
                <a:lnTo>
                  <a:pt x="129897" y="93059"/>
                </a:lnTo>
                <a:lnTo>
                  <a:pt x="175331" y="182404"/>
                </a:lnTo>
                <a:lnTo>
                  <a:pt x="153900" y="164497"/>
                </a:lnTo>
                <a:close/>
                <a:moveTo>
                  <a:pt x="232290" y="268891"/>
                </a:moveTo>
                <a:cubicBezTo>
                  <a:pt x="235815" y="268891"/>
                  <a:pt x="238672" y="271748"/>
                  <a:pt x="238672" y="275272"/>
                </a:cubicBezTo>
                <a:cubicBezTo>
                  <a:pt x="238672" y="276320"/>
                  <a:pt x="238482" y="277273"/>
                  <a:pt x="238005" y="278130"/>
                </a:cubicBezTo>
                <a:cubicBezTo>
                  <a:pt x="236958" y="280226"/>
                  <a:pt x="237053" y="282797"/>
                  <a:pt x="238291" y="284797"/>
                </a:cubicBezTo>
                <a:cubicBezTo>
                  <a:pt x="239529" y="286798"/>
                  <a:pt x="241720" y="288036"/>
                  <a:pt x="244101" y="288036"/>
                </a:cubicBezTo>
                <a:lnTo>
                  <a:pt x="274867" y="288036"/>
                </a:lnTo>
                <a:cubicBezTo>
                  <a:pt x="279915" y="288036"/>
                  <a:pt x="285630" y="292227"/>
                  <a:pt x="285630" y="295942"/>
                </a:cubicBezTo>
                <a:cubicBezTo>
                  <a:pt x="285630" y="299656"/>
                  <a:pt x="279915" y="303847"/>
                  <a:pt x="274867" y="303847"/>
                </a:cubicBezTo>
                <a:lnTo>
                  <a:pt x="255531" y="303847"/>
                </a:lnTo>
                <a:cubicBezTo>
                  <a:pt x="252483" y="303847"/>
                  <a:pt x="249721" y="305943"/>
                  <a:pt x="248959" y="308896"/>
                </a:cubicBezTo>
                <a:cubicBezTo>
                  <a:pt x="248102" y="311849"/>
                  <a:pt x="249340" y="314992"/>
                  <a:pt x="252007" y="316611"/>
                </a:cubicBezTo>
                <a:cubicBezTo>
                  <a:pt x="254388" y="318040"/>
                  <a:pt x="255912" y="320707"/>
                  <a:pt x="255912" y="323469"/>
                </a:cubicBezTo>
                <a:cubicBezTo>
                  <a:pt x="255912" y="325755"/>
                  <a:pt x="254960" y="327851"/>
                  <a:pt x="253245" y="329375"/>
                </a:cubicBezTo>
                <a:lnTo>
                  <a:pt x="77795" y="329375"/>
                </a:lnTo>
                <a:cubicBezTo>
                  <a:pt x="70270" y="329184"/>
                  <a:pt x="64650" y="327088"/>
                  <a:pt x="62745" y="323755"/>
                </a:cubicBezTo>
                <a:cubicBezTo>
                  <a:pt x="61317" y="321088"/>
                  <a:pt x="62650" y="318326"/>
                  <a:pt x="63317" y="317278"/>
                </a:cubicBezTo>
                <a:cubicBezTo>
                  <a:pt x="65222" y="314230"/>
                  <a:pt x="69603" y="311087"/>
                  <a:pt x="76747" y="311087"/>
                </a:cubicBezTo>
                <a:cubicBezTo>
                  <a:pt x="76938" y="311087"/>
                  <a:pt x="77128" y="311087"/>
                  <a:pt x="77414" y="311087"/>
                </a:cubicBezTo>
                <a:lnTo>
                  <a:pt x="98464" y="311087"/>
                </a:lnTo>
                <a:cubicBezTo>
                  <a:pt x="100560" y="311087"/>
                  <a:pt x="102655" y="310134"/>
                  <a:pt x="103893" y="308420"/>
                </a:cubicBezTo>
                <a:cubicBezTo>
                  <a:pt x="105227" y="306705"/>
                  <a:pt x="105608" y="304514"/>
                  <a:pt x="105036" y="302419"/>
                </a:cubicBezTo>
                <a:cubicBezTo>
                  <a:pt x="104751" y="301562"/>
                  <a:pt x="104655" y="300609"/>
                  <a:pt x="104655" y="299656"/>
                </a:cubicBezTo>
                <a:cubicBezTo>
                  <a:pt x="104655" y="293180"/>
                  <a:pt x="110085" y="286417"/>
                  <a:pt x="115133" y="286417"/>
                </a:cubicBezTo>
                <a:lnTo>
                  <a:pt x="149042" y="286417"/>
                </a:lnTo>
                <a:cubicBezTo>
                  <a:pt x="151233" y="286417"/>
                  <a:pt x="153328" y="285369"/>
                  <a:pt x="154662" y="283464"/>
                </a:cubicBezTo>
                <a:cubicBezTo>
                  <a:pt x="155900" y="281654"/>
                  <a:pt x="156281" y="279273"/>
                  <a:pt x="155519" y="277178"/>
                </a:cubicBezTo>
                <a:cubicBezTo>
                  <a:pt x="155328" y="276511"/>
                  <a:pt x="155138" y="275844"/>
                  <a:pt x="155138" y="275082"/>
                </a:cubicBezTo>
                <a:cubicBezTo>
                  <a:pt x="155138" y="271558"/>
                  <a:pt x="157995" y="268700"/>
                  <a:pt x="161520" y="268700"/>
                </a:cubicBezTo>
                <a:lnTo>
                  <a:pt x="232290" y="2687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C46B769F-E785-4654-AA83-58456454F4CE}"/>
              </a:ext>
            </a:extLst>
          </p:cNvPr>
          <p:cNvGrpSpPr/>
          <p:nvPr/>
        </p:nvGrpSpPr>
        <p:grpSpPr>
          <a:xfrm>
            <a:off x="2991728" y="3150692"/>
            <a:ext cx="464238" cy="468099"/>
            <a:chOff x="5847528" y="3582066"/>
            <a:chExt cx="340260" cy="343090"/>
          </a:xfrm>
          <a:solidFill>
            <a:schemeClr val="bg1"/>
          </a:solidFill>
        </p:grpSpPr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F16AF23F-5D7E-41D8-A386-46CFB4ED9526}"/>
                </a:ext>
              </a:extLst>
            </p:cNvPr>
            <p:cNvSpPr/>
            <p:nvPr/>
          </p:nvSpPr>
          <p:spPr>
            <a:xfrm>
              <a:off x="5847528" y="3769015"/>
              <a:ext cx="340260" cy="156141"/>
            </a:xfrm>
            <a:custGeom>
              <a:avLst/>
              <a:gdLst>
                <a:gd name="connsiteX0" fmla="*/ 328355 w 340260"/>
                <a:gd name="connsiteY0" fmla="*/ 31079 h 156141"/>
                <a:gd name="connsiteX1" fmla="*/ 300637 w 340260"/>
                <a:gd name="connsiteY1" fmla="*/ 32508 h 156141"/>
                <a:gd name="connsiteX2" fmla="*/ 293969 w 340260"/>
                <a:gd name="connsiteY2" fmla="*/ 20506 h 156141"/>
                <a:gd name="connsiteX3" fmla="*/ 259870 w 340260"/>
                <a:gd name="connsiteY3" fmla="*/ 23745 h 156141"/>
                <a:gd name="connsiteX4" fmla="*/ 253964 w 340260"/>
                <a:gd name="connsiteY4" fmla="*/ 17363 h 156141"/>
                <a:gd name="connsiteX5" fmla="*/ 221389 w 340260"/>
                <a:gd name="connsiteY5" fmla="*/ 22220 h 156141"/>
                <a:gd name="connsiteX6" fmla="*/ 177097 w 340260"/>
                <a:gd name="connsiteY6" fmla="*/ 45747 h 156141"/>
                <a:gd name="connsiteX7" fmla="*/ 173954 w 340260"/>
                <a:gd name="connsiteY7" fmla="*/ 49271 h 156141"/>
                <a:gd name="connsiteX8" fmla="*/ 129282 w 340260"/>
                <a:gd name="connsiteY8" fmla="*/ 26888 h 156141"/>
                <a:gd name="connsiteX9" fmla="*/ 100040 w 340260"/>
                <a:gd name="connsiteY9" fmla="*/ 5171 h 156141"/>
                <a:gd name="connsiteX10" fmla="*/ 58321 w 340260"/>
                <a:gd name="connsiteY10" fmla="*/ 4218 h 156141"/>
                <a:gd name="connsiteX11" fmla="*/ 4314 w 340260"/>
                <a:gd name="connsiteY11" fmla="*/ 26221 h 156141"/>
                <a:gd name="connsiteX12" fmla="*/ 504 w 340260"/>
                <a:gd name="connsiteY12" fmla="*/ 35175 h 156141"/>
                <a:gd name="connsiteX13" fmla="*/ 9457 w 340260"/>
                <a:gd name="connsiteY13" fmla="*/ 38984 h 156141"/>
                <a:gd name="connsiteX14" fmla="*/ 63464 w 340260"/>
                <a:gd name="connsiteY14" fmla="*/ 16982 h 156141"/>
                <a:gd name="connsiteX15" fmla="*/ 91849 w 340260"/>
                <a:gd name="connsiteY15" fmla="*/ 16315 h 156141"/>
                <a:gd name="connsiteX16" fmla="*/ 121090 w 340260"/>
                <a:gd name="connsiteY16" fmla="*/ 38032 h 156141"/>
                <a:gd name="connsiteX17" fmla="*/ 192337 w 340260"/>
                <a:gd name="connsiteY17" fmla="*/ 63940 h 156141"/>
                <a:gd name="connsiteX18" fmla="*/ 216626 w 340260"/>
                <a:gd name="connsiteY18" fmla="*/ 64797 h 156141"/>
                <a:gd name="connsiteX19" fmla="*/ 220817 w 340260"/>
                <a:gd name="connsiteY19" fmla="*/ 69083 h 156141"/>
                <a:gd name="connsiteX20" fmla="*/ 214150 w 340260"/>
                <a:gd name="connsiteY20" fmla="*/ 76227 h 156141"/>
                <a:gd name="connsiteX21" fmla="*/ 107184 w 340260"/>
                <a:gd name="connsiteY21" fmla="*/ 66798 h 156141"/>
                <a:gd name="connsiteX22" fmla="*/ 97945 w 340260"/>
                <a:gd name="connsiteY22" fmla="*/ 69750 h 156141"/>
                <a:gd name="connsiteX23" fmla="*/ 100897 w 340260"/>
                <a:gd name="connsiteY23" fmla="*/ 78990 h 156141"/>
                <a:gd name="connsiteX24" fmla="*/ 219484 w 340260"/>
                <a:gd name="connsiteY24" fmla="*/ 88895 h 156141"/>
                <a:gd name="connsiteX25" fmla="*/ 234438 w 340260"/>
                <a:gd name="connsiteY25" fmla="*/ 67083 h 156141"/>
                <a:gd name="connsiteX26" fmla="*/ 217483 w 340260"/>
                <a:gd name="connsiteY26" fmla="*/ 51177 h 156141"/>
                <a:gd name="connsiteX27" fmla="*/ 198053 w 340260"/>
                <a:gd name="connsiteY27" fmla="*/ 50415 h 156141"/>
                <a:gd name="connsiteX28" fmla="*/ 227961 w 340260"/>
                <a:gd name="connsiteY28" fmla="*/ 34508 h 156141"/>
                <a:gd name="connsiteX29" fmla="*/ 247106 w 340260"/>
                <a:gd name="connsiteY29" fmla="*/ 29364 h 156141"/>
                <a:gd name="connsiteX30" fmla="*/ 248821 w 340260"/>
                <a:gd name="connsiteY30" fmla="*/ 35365 h 156141"/>
                <a:gd name="connsiteX31" fmla="*/ 252535 w 340260"/>
                <a:gd name="connsiteY31" fmla="*/ 41366 h 156141"/>
                <a:gd name="connsiteX32" fmla="*/ 259584 w 340260"/>
                <a:gd name="connsiteY32" fmla="*/ 40985 h 156141"/>
                <a:gd name="connsiteX33" fmla="*/ 267109 w 340260"/>
                <a:gd name="connsiteY33" fmla="*/ 35841 h 156141"/>
                <a:gd name="connsiteX34" fmla="*/ 285778 w 340260"/>
                <a:gd name="connsiteY34" fmla="*/ 31460 h 156141"/>
                <a:gd name="connsiteX35" fmla="*/ 286064 w 340260"/>
                <a:gd name="connsiteY35" fmla="*/ 43271 h 156141"/>
                <a:gd name="connsiteX36" fmla="*/ 288254 w 340260"/>
                <a:gd name="connsiteY36" fmla="*/ 51177 h 156141"/>
                <a:gd name="connsiteX37" fmla="*/ 296446 w 340260"/>
                <a:gd name="connsiteY37" fmla="*/ 51272 h 156141"/>
                <a:gd name="connsiteX38" fmla="*/ 322544 w 340260"/>
                <a:gd name="connsiteY38" fmla="*/ 43366 h 156141"/>
                <a:gd name="connsiteX39" fmla="*/ 326545 w 340260"/>
                <a:gd name="connsiteY39" fmla="*/ 49748 h 156141"/>
                <a:gd name="connsiteX40" fmla="*/ 322639 w 340260"/>
                <a:gd name="connsiteY40" fmla="*/ 55558 h 156141"/>
                <a:gd name="connsiteX41" fmla="*/ 205006 w 340260"/>
                <a:gd name="connsiteY41" fmla="*/ 129853 h 156141"/>
                <a:gd name="connsiteX42" fmla="*/ 145474 w 340260"/>
                <a:gd name="connsiteY42" fmla="*/ 140140 h 156141"/>
                <a:gd name="connsiteX43" fmla="*/ 143665 w 340260"/>
                <a:gd name="connsiteY43" fmla="*/ 139378 h 156141"/>
                <a:gd name="connsiteX44" fmla="*/ 107089 w 340260"/>
                <a:gd name="connsiteY44" fmla="*/ 128615 h 156141"/>
                <a:gd name="connsiteX45" fmla="*/ 28126 w 340260"/>
                <a:gd name="connsiteY45" fmla="*/ 118804 h 156141"/>
                <a:gd name="connsiteX46" fmla="*/ 22221 w 340260"/>
                <a:gd name="connsiteY46" fmla="*/ 126519 h 156141"/>
                <a:gd name="connsiteX47" fmla="*/ 29936 w 340260"/>
                <a:gd name="connsiteY47" fmla="*/ 132425 h 156141"/>
                <a:gd name="connsiteX48" fmla="*/ 102993 w 340260"/>
                <a:gd name="connsiteY48" fmla="*/ 141759 h 156141"/>
                <a:gd name="connsiteX49" fmla="*/ 139474 w 340260"/>
                <a:gd name="connsiteY49" fmla="*/ 152523 h 156141"/>
                <a:gd name="connsiteX50" fmla="*/ 160238 w 340260"/>
                <a:gd name="connsiteY50" fmla="*/ 156142 h 156141"/>
                <a:gd name="connsiteX51" fmla="*/ 212340 w 340260"/>
                <a:gd name="connsiteY51" fmla="*/ 141474 h 156141"/>
                <a:gd name="connsiteX52" fmla="*/ 329402 w 340260"/>
                <a:gd name="connsiteY52" fmla="*/ 67464 h 156141"/>
                <a:gd name="connsiteX53" fmla="*/ 340261 w 340260"/>
                <a:gd name="connsiteY53" fmla="*/ 49748 h 156141"/>
                <a:gd name="connsiteX54" fmla="*/ 328355 w 340260"/>
                <a:gd name="connsiteY54" fmla="*/ 31079 h 15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40260" h="156141">
                  <a:moveTo>
                    <a:pt x="328355" y="31079"/>
                  </a:moveTo>
                  <a:cubicBezTo>
                    <a:pt x="323592" y="28698"/>
                    <a:pt x="314353" y="26316"/>
                    <a:pt x="300637" y="32508"/>
                  </a:cubicBezTo>
                  <a:cubicBezTo>
                    <a:pt x="299875" y="27650"/>
                    <a:pt x="297684" y="23459"/>
                    <a:pt x="293969" y="20506"/>
                  </a:cubicBezTo>
                  <a:cubicBezTo>
                    <a:pt x="285778" y="13934"/>
                    <a:pt x="272728" y="15172"/>
                    <a:pt x="259870" y="23745"/>
                  </a:cubicBezTo>
                  <a:cubicBezTo>
                    <a:pt x="258250" y="20506"/>
                    <a:pt x="255964" y="18506"/>
                    <a:pt x="253964" y="17363"/>
                  </a:cubicBezTo>
                  <a:cubicBezTo>
                    <a:pt x="246630" y="12981"/>
                    <a:pt x="235676" y="14600"/>
                    <a:pt x="221389" y="22220"/>
                  </a:cubicBezTo>
                  <a:lnTo>
                    <a:pt x="177097" y="45747"/>
                  </a:lnTo>
                  <a:cubicBezTo>
                    <a:pt x="175573" y="46509"/>
                    <a:pt x="174526" y="47748"/>
                    <a:pt x="173954" y="49271"/>
                  </a:cubicBezTo>
                  <a:cubicBezTo>
                    <a:pt x="160810" y="47748"/>
                    <a:pt x="150999" y="42985"/>
                    <a:pt x="129282" y="26888"/>
                  </a:cubicBezTo>
                  <a:lnTo>
                    <a:pt x="100040" y="5171"/>
                  </a:lnTo>
                  <a:cubicBezTo>
                    <a:pt x="91277" y="-1306"/>
                    <a:pt x="72989" y="-1783"/>
                    <a:pt x="58321" y="4218"/>
                  </a:cubicBezTo>
                  <a:lnTo>
                    <a:pt x="4314" y="26221"/>
                  </a:lnTo>
                  <a:cubicBezTo>
                    <a:pt x="790" y="27650"/>
                    <a:pt x="-925" y="31650"/>
                    <a:pt x="504" y="35175"/>
                  </a:cubicBezTo>
                  <a:cubicBezTo>
                    <a:pt x="1933" y="38699"/>
                    <a:pt x="5933" y="40318"/>
                    <a:pt x="9457" y="38984"/>
                  </a:cubicBezTo>
                  <a:lnTo>
                    <a:pt x="63464" y="16982"/>
                  </a:lnTo>
                  <a:cubicBezTo>
                    <a:pt x="75847" y="11933"/>
                    <a:pt x="88515" y="13838"/>
                    <a:pt x="91849" y="16315"/>
                  </a:cubicBezTo>
                  <a:lnTo>
                    <a:pt x="121090" y="38032"/>
                  </a:lnTo>
                  <a:cubicBezTo>
                    <a:pt x="155190" y="63273"/>
                    <a:pt x="165286" y="63464"/>
                    <a:pt x="192337" y="63940"/>
                  </a:cubicBezTo>
                  <a:cubicBezTo>
                    <a:pt x="199005" y="64035"/>
                    <a:pt x="206911" y="64226"/>
                    <a:pt x="216626" y="64797"/>
                  </a:cubicBezTo>
                  <a:cubicBezTo>
                    <a:pt x="218531" y="64892"/>
                    <a:pt x="220531" y="66893"/>
                    <a:pt x="220817" y="69083"/>
                  </a:cubicBezTo>
                  <a:cubicBezTo>
                    <a:pt x="221389" y="72798"/>
                    <a:pt x="217103" y="74989"/>
                    <a:pt x="214150" y="76227"/>
                  </a:cubicBezTo>
                  <a:cubicBezTo>
                    <a:pt x="173859" y="94611"/>
                    <a:pt x="149665" y="88515"/>
                    <a:pt x="107184" y="66798"/>
                  </a:cubicBezTo>
                  <a:cubicBezTo>
                    <a:pt x="103850" y="65083"/>
                    <a:pt x="99659" y="66416"/>
                    <a:pt x="97945" y="69750"/>
                  </a:cubicBezTo>
                  <a:cubicBezTo>
                    <a:pt x="96230" y="73084"/>
                    <a:pt x="97564" y="77275"/>
                    <a:pt x="100897" y="78990"/>
                  </a:cubicBezTo>
                  <a:cubicBezTo>
                    <a:pt x="139664" y="98802"/>
                    <a:pt x="170811" y="111184"/>
                    <a:pt x="219484" y="88895"/>
                  </a:cubicBezTo>
                  <a:cubicBezTo>
                    <a:pt x="232247" y="84038"/>
                    <a:pt x="235581" y="74417"/>
                    <a:pt x="234438" y="67083"/>
                  </a:cubicBezTo>
                  <a:cubicBezTo>
                    <a:pt x="233104" y="58511"/>
                    <a:pt x="225865" y="51748"/>
                    <a:pt x="217483" y="51177"/>
                  </a:cubicBezTo>
                  <a:cubicBezTo>
                    <a:pt x="210054" y="50700"/>
                    <a:pt x="203672" y="50510"/>
                    <a:pt x="198053" y="50415"/>
                  </a:cubicBezTo>
                  <a:lnTo>
                    <a:pt x="227961" y="34508"/>
                  </a:lnTo>
                  <a:cubicBezTo>
                    <a:pt x="239581" y="28316"/>
                    <a:pt x="245487" y="28316"/>
                    <a:pt x="247106" y="29364"/>
                  </a:cubicBezTo>
                  <a:cubicBezTo>
                    <a:pt x="248154" y="29936"/>
                    <a:pt x="248725" y="32222"/>
                    <a:pt x="248821" y="35365"/>
                  </a:cubicBezTo>
                  <a:cubicBezTo>
                    <a:pt x="248821" y="37937"/>
                    <a:pt x="250249" y="40223"/>
                    <a:pt x="252535" y="41366"/>
                  </a:cubicBezTo>
                  <a:cubicBezTo>
                    <a:pt x="254821" y="42509"/>
                    <a:pt x="257488" y="42413"/>
                    <a:pt x="259584" y="40985"/>
                  </a:cubicBezTo>
                  <a:lnTo>
                    <a:pt x="267109" y="35841"/>
                  </a:lnTo>
                  <a:cubicBezTo>
                    <a:pt x="275967" y="29745"/>
                    <a:pt x="283015" y="29364"/>
                    <a:pt x="285778" y="31460"/>
                  </a:cubicBezTo>
                  <a:cubicBezTo>
                    <a:pt x="288064" y="33270"/>
                    <a:pt x="288159" y="37841"/>
                    <a:pt x="286064" y="43271"/>
                  </a:cubicBezTo>
                  <a:cubicBezTo>
                    <a:pt x="284920" y="46128"/>
                    <a:pt x="285873" y="49367"/>
                    <a:pt x="288254" y="51177"/>
                  </a:cubicBezTo>
                  <a:cubicBezTo>
                    <a:pt x="290636" y="53082"/>
                    <a:pt x="293969" y="53082"/>
                    <a:pt x="296446" y="51272"/>
                  </a:cubicBezTo>
                  <a:cubicBezTo>
                    <a:pt x="307209" y="43461"/>
                    <a:pt x="316925" y="40508"/>
                    <a:pt x="322544" y="43366"/>
                  </a:cubicBezTo>
                  <a:cubicBezTo>
                    <a:pt x="325497" y="44890"/>
                    <a:pt x="326545" y="47652"/>
                    <a:pt x="326545" y="49748"/>
                  </a:cubicBezTo>
                  <a:cubicBezTo>
                    <a:pt x="326545" y="51177"/>
                    <a:pt x="326068" y="53748"/>
                    <a:pt x="322639" y="55558"/>
                  </a:cubicBezTo>
                  <a:lnTo>
                    <a:pt x="205006" y="129853"/>
                  </a:lnTo>
                  <a:cubicBezTo>
                    <a:pt x="182146" y="144236"/>
                    <a:pt x="152142" y="144141"/>
                    <a:pt x="145474" y="140140"/>
                  </a:cubicBezTo>
                  <a:cubicBezTo>
                    <a:pt x="144903" y="139759"/>
                    <a:pt x="144331" y="139569"/>
                    <a:pt x="143665" y="139378"/>
                  </a:cubicBezTo>
                  <a:cubicBezTo>
                    <a:pt x="129091" y="135663"/>
                    <a:pt x="117376" y="131853"/>
                    <a:pt x="107089" y="128615"/>
                  </a:cubicBezTo>
                  <a:cubicBezTo>
                    <a:pt x="80133" y="120042"/>
                    <a:pt x="62321" y="114327"/>
                    <a:pt x="28126" y="118804"/>
                  </a:cubicBezTo>
                  <a:cubicBezTo>
                    <a:pt x="24412" y="119280"/>
                    <a:pt x="21745" y="122709"/>
                    <a:pt x="22221" y="126519"/>
                  </a:cubicBezTo>
                  <a:cubicBezTo>
                    <a:pt x="22697" y="130234"/>
                    <a:pt x="26126" y="132901"/>
                    <a:pt x="29936" y="132425"/>
                  </a:cubicBezTo>
                  <a:cubicBezTo>
                    <a:pt x="61083" y="128424"/>
                    <a:pt x="76894" y="133473"/>
                    <a:pt x="102993" y="141759"/>
                  </a:cubicBezTo>
                  <a:cubicBezTo>
                    <a:pt x="113280" y="144998"/>
                    <a:pt x="124900" y="148712"/>
                    <a:pt x="139474" y="152523"/>
                  </a:cubicBezTo>
                  <a:cubicBezTo>
                    <a:pt x="144046" y="154808"/>
                    <a:pt x="151380" y="156142"/>
                    <a:pt x="160238" y="156142"/>
                  </a:cubicBezTo>
                  <a:cubicBezTo>
                    <a:pt x="175764" y="156142"/>
                    <a:pt x="195766" y="151951"/>
                    <a:pt x="212340" y="141474"/>
                  </a:cubicBezTo>
                  <a:lnTo>
                    <a:pt x="329402" y="67464"/>
                  </a:lnTo>
                  <a:cubicBezTo>
                    <a:pt x="336165" y="64035"/>
                    <a:pt x="340261" y="57368"/>
                    <a:pt x="340261" y="49748"/>
                  </a:cubicBezTo>
                  <a:cubicBezTo>
                    <a:pt x="339880" y="41842"/>
                    <a:pt x="335498" y="34698"/>
                    <a:pt x="328355" y="3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851B1401-919F-4C49-BE84-618226BF05DE}"/>
                </a:ext>
              </a:extLst>
            </p:cNvPr>
            <p:cNvSpPr/>
            <p:nvPr/>
          </p:nvSpPr>
          <p:spPr>
            <a:xfrm>
              <a:off x="5923279" y="3582066"/>
              <a:ext cx="188023" cy="188023"/>
            </a:xfrm>
            <a:custGeom>
              <a:avLst/>
              <a:gdLst>
                <a:gd name="connsiteX0" fmla="*/ 0 w 188023"/>
                <a:gd name="connsiteY0" fmla="*/ 94012 h 188023"/>
                <a:gd name="connsiteX1" fmla="*/ 94012 w 188023"/>
                <a:gd name="connsiteY1" fmla="*/ 188023 h 188023"/>
                <a:gd name="connsiteX2" fmla="*/ 188024 w 188023"/>
                <a:gd name="connsiteY2" fmla="*/ 94012 h 188023"/>
                <a:gd name="connsiteX3" fmla="*/ 94012 w 188023"/>
                <a:gd name="connsiteY3" fmla="*/ 0 h 188023"/>
                <a:gd name="connsiteX4" fmla="*/ 0 w 188023"/>
                <a:gd name="connsiteY4" fmla="*/ 94012 h 188023"/>
                <a:gd name="connsiteX5" fmla="*/ 174403 w 188023"/>
                <a:gd name="connsiteY5" fmla="*/ 94012 h 188023"/>
                <a:gd name="connsiteX6" fmla="*/ 94107 w 188023"/>
                <a:gd name="connsiteY6" fmla="*/ 174307 h 188023"/>
                <a:gd name="connsiteX7" fmla="*/ 13811 w 188023"/>
                <a:gd name="connsiteY7" fmla="*/ 94012 h 188023"/>
                <a:gd name="connsiteX8" fmla="*/ 94107 w 188023"/>
                <a:gd name="connsiteY8" fmla="*/ 13716 h 188023"/>
                <a:gd name="connsiteX9" fmla="*/ 174403 w 188023"/>
                <a:gd name="connsiteY9" fmla="*/ 94012 h 18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023" h="188023">
                  <a:moveTo>
                    <a:pt x="0" y="94012"/>
                  </a:moveTo>
                  <a:cubicBezTo>
                    <a:pt x="0" y="145828"/>
                    <a:pt x="42196" y="188023"/>
                    <a:pt x="94012" y="188023"/>
                  </a:cubicBezTo>
                  <a:cubicBezTo>
                    <a:pt x="145828" y="188023"/>
                    <a:pt x="188024" y="145828"/>
                    <a:pt x="188024" y="94012"/>
                  </a:cubicBezTo>
                  <a:cubicBezTo>
                    <a:pt x="188024" y="42196"/>
                    <a:pt x="145828" y="0"/>
                    <a:pt x="94012" y="0"/>
                  </a:cubicBezTo>
                  <a:cubicBezTo>
                    <a:pt x="42196" y="0"/>
                    <a:pt x="0" y="42100"/>
                    <a:pt x="0" y="94012"/>
                  </a:cubicBezTo>
                  <a:close/>
                  <a:moveTo>
                    <a:pt x="174403" y="94012"/>
                  </a:moveTo>
                  <a:cubicBezTo>
                    <a:pt x="174403" y="138303"/>
                    <a:pt x="138398" y="174307"/>
                    <a:pt x="94107" y="174307"/>
                  </a:cubicBezTo>
                  <a:cubicBezTo>
                    <a:pt x="49816" y="174307"/>
                    <a:pt x="13811" y="138303"/>
                    <a:pt x="13811" y="94012"/>
                  </a:cubicBezTo>
                  <a:cubicBezTo>
                    <a:pt x="13811" y="49720"/>
                    <a:pt x="49816" y="13716"/>
                    <a:pt x="94107" y="13716"/>
                  </a:cubicBezTo>
                  <a:cubicBezTo>
                    <a:pt x="138398" y="13716"/>
                    <a:pt x="174403" y="49720"/>
                    <a:pt x="174403" y="940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F88AFD68-0591-4DEB-9C39-1E76D42AACB5}"/>
                </a:ext>
              </a:extLst>
            </p:cNvPr>
            <p:cNvSpPr/>
            <p:nvPr/>
          </p:nvSpPr>
          <p:spPr>
            <a:xfrm>
              <a:off x="5979531" y="3609594"/>
              <a:ext cx="75836" cy="132873"/>
            </a:xfrm>
            <a:custGeom>
              <a:avLst/>
              <a:gdLst>
                <a:gd name="connsiteX0" fmla="*/ 30997 w 75836"/>
                <a:gd name="connsiteY0" fmla="*/ 6953 h 132873"/>
                <a:gd name="connsiteX1" fmla="*/ 30997 w 75836"/>
                <a:gd name="connsiteY1" fmla="*/ 21907 h 132873"/>
                <a:gd name="connsiteX2" fmla="*/ 3851 w 75836"/>
                <a:gd name="connsiteY2" fmla="*/ 35242 h 132873"/>
                <a:gd name="connsiteX3" fmla="*/ 2517 w 75836"/>
                <a:gd name="connsiteY3" fmla="*/ 57340 h 132873"/>
                <a:gd name="connsiteX4" fmla="*/ 37950 w 75836"/>
                <a:gd name="connsiteY4" fmla="*/ 73342 h 132873"/>
                <a:gd name="connsiteX5" fmla="*/ 38331 w 75836"/>
                <a:gd name="connsiteY5" fmla="*/ 73342 h 132873"/>
                <a:gd name="connsiteX6" fmla="*/ 61096 w 75836"/>
                <a:gd name="connsiteY6" fmla="*/ 82201 h 132873"/>
                <a:gd name="connsiteX7" fmla="*/ 60524 w 75836"/>
                <a:gd name="connsiteY7" fmla="*/ 90297 h 132873"/>
                <a:gd name="connsiteX8" fmla="*/ 36140 w 75836"/>
                <a:gd name="connsiteY8" fmla="*/ 97155 h 132873"/>
                <a:gd name="connsiteX9" fmla="*/ 14995 w 75836"/>
                <a:gd name="connsiteY9" fmla="*/ 91535 h 132873"/>
                <a:gd name="connsiteX10" fmla="*/ 13376 w 75836"/>
                <a:gd name="connsiteY10" fmla="*/ 90964 h 132873"/>
                <a:gd name="connsiteX11" fmla="*/ 4708 w 75836"/>
                <a:gd name="connsiteY11" fmla="*/ 95345 h 132873"/>
                <a:gd name="connsiteX12" fmla="*/ 9089 w 75836"/>
                <a:gd name="connsiteY12" fmla="*/ 104013 h 132873"/>
                <a:gd name="connsiteX13" fmla="*/ 10709 w 75836"/>
                <a:gd name="connsiteY13" fmla="*/ 104584 h 132873"/>
                <a:gd name="connsiteX14" fmla="*/ 31092 w 75836"/>
                <a:gd name="connsiteY14" fmla="*/ 110299 h 132873"/>
                <a:gd name="connsiteX15" fmla="*/ 31092 w 75836"/>
                <a:gd name="connsiteY15" fmla="*/ 126016 h 132873"/>
                <a:gd name="connsiteX16" fmla="*/ 37950 w 75836"/>
                <a:gd name="connsiteY16" fmla="*/ 132874 h 132873"/>
                <a:gd name="connsiteX17" fmla="*/ 44808 w 75836"/>
                <a:gd name="connsiteY17" fmla="*/ 126016 h 132873"/>
                <a:gd name="connsiteX18" fmla="*/ 44808 w 75836"/>
                <a:gd name="connsiteY18" fmla="*/ 111061 h 132873"/>
                <a:gd name="connsiteX19" fmla="*/ 71954 w 75836"/>
                <a:gd name="connsiteY19" fmla="*/ 98012 h 132873"/>
                <a:gd name="connsiteX20" fmla="*/ 73288 w 75836"/>
                <a:gd name="connsiteY20" fmla="*/ 75724 h 132873"/>
                <a:gd name="connsiteX21" fmla="*/ 38331 w 75836"/>
                <a:gd name="connsiteY21" fmla="*/ 59626 h 132873"/>
                <a:gd name="connsiteX22" fmla="*/ 38141 w 75836"/>
                <a:gd name="connsiteY22" fmla="*/ 59626 h 132873"/>
                <a:gd name="connsiteX23" fmla="*/ 14614 w 75836"/>
                <a:gd name="connsiteY23" fmla="*/ 50863 h 132873"/>
                <a:gd name="connsiteX24" fmla="*/ 15185 w 75836"/>
                <a:gd name="connsiteY24" fmla="*/ 42863 h 132873"/>
                <a:gd name="connsiteX25" fmla="*/ 40046 w 75836"/>
                <a:gd name="connsiteY25" fmla="*/ 35814 h 132873"/>
                <a:gd name="connsiteX26" fmla="*/ 61286 w 75836"/>
                <a:gd name="connsiteY26" fmla="*/ 41434 h 132873"/>
                <a:gd name="connsiteX27" fmla="*/ 62810 w 75836"/>
                <a:gd name="connsiteY27" fmla="*/ 41910 h 132873"/>
                <a:gd name="connsiteX28" fmla="*/ 71478 w 75836"/>
                <a:gd name="connsiteY28" fmla="*/ 37528 h 132873"/>
                <a:gd name="connsiteX29" fmla="*/ 67097 w 75836"/>
                <a:gd name="connsiteY29" fmla="*/ 28861 h 132873"/>
                <a:gd name="connsiteX30" fmla="*/ 65573 w 75836"/>
                <a:gd name="connsiteY30" fmla="*/ 28384 h 132873"/>
                <a:gd name="connsiteX31" fmla="*/ 44713 w 75836"/>
                <a:gd name="connsiteY31" fmla="*/ 22574 h 132873"/>
                <a:gd name="connsiteX32" fmla="*/ 44713 w 75836"/>
                <a:gd name="connsiteY32" fmla="*/ 6858 h 132873"/>
                <a:gd name="connsiteX33" fmla="*/ 37855 w 75836"/>
                <a:gd name="connsiteY33" fmla="*/ 0 h 132873"/>
                <a:gd name="connsiteX34" fmla="*/ 30997 w 75836"/>
                <a:gd name="connsiteY34" fmla="*/ 6953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5836" h="132873">
                  <a:moveTo>
                    <a:pt x="30997" y="6953"/>
                  </a:moveTo>
                  <a:lnTo>
                    <a:pt x="30997" y="21907"/>
                  </a:lnTo>
                  <a:cubicBezTo>
                    <a:pt x="18995" y="22669"/>
                    <a:pt x="9185" y="27337"/>
                    <a:pt x="3851" y="35242"/>
                  </a:cubicBezTo>
                  <a:cubicBezTo>
                    <a:pt x="-721" y="42005"/>
                    <a:pt x="-1293" y="50292"/>
                    <a:pt x="2517" y="57340"/>
                  </a:cubicBezTo>
                  <a:cubicBezTo>
                    <a:pt x="7946" y="67532"/>
                    <a:pt x="20805" y="73342"/>
                    <a:pt x="37950" y="73342"/>
                  </a:cubicBezTo>
                  <a:cubicBezTo>
                    <a:pt x="38141" y="73342"/>
                    <a:pt x="38236" y="73342"/>
                    <a:pt x="38331" y="73342"/>
                  </a:cubicBezTo>
                  <a:cubicBezTo>
                    <a:pt x="49666" y="73342"/>
                    <a:pt x="58238" y="76676"/>
                    <a:pt x="61096" y="82201"/>
                  </a:cubicBezTo>
                  <a:cubicBezTo>
                    <a:pt x="62525" y="84868"/>
                    <a:pt x="62334" y="87725"/>
                    <a:pt x="60524" y="90297"/>
                  </a:cubicBezTo>
                  <a:cubicBezTo>
                    <a:pt x="57572" y="94583"/>
                    <a:pt x="49571" y="98679"/>
                    <a:pt x="36140" y="97155"/>
                  </a:cubicBezTo>
                  <a:cubicBezTo>
                    <a:pt x="29568" y="96393"/>
                    <a:pt x="22805" y="94202"/>
                    <a:pt x="14995" y="91535"/>
                  </a:cubicBezTo>
                  <a:lnTo>
                    <a:pt x="13376" y="90964"/>
                  </a:lnTo>
                  <a:cubicBezTo>
                    <a:pt x="9851" y="89821"/>
                    <a:pt x="5946" y="91726"/>
                    <a:pt x="4708" y="95345"/>
                  </a:cubicBezTo>
                  <a:cubicBezTo>
                    <a:pt x="3470" y="98965"/>
                    <a:pt x="5470" y="102775"/>
                    <a:pt x="9089" y="104013"/>
                  </a:cubicBezTo>
                  <a:lnTo>
                    <a:pt x="10709" y="104584"/>
                  </a:lnTo>
                  <a:cubicBezTo>
                    <a:pt x="17662" y="106870"/>
                    <a:pt x="24329" y="109156"/>
                    <a:pt x="31092" y="110299"/>
                  </a:cubicBezTo>
                  <a:lnTo>
                    <a:pt x="31092" y="126016"/>
                  </a:lnTo>
                  <a:cubicBezTo>
                    <a:pt x="31092" y="129826"/>
                    <a:pt x="34140" y="132874"/>
                    <a:pt x="37950" y="132874"/>
                  </a:cubicBezTo>
                  <a:cubicBezTo>
                    <a:pt x="41760" y="132874"/>
                    <a:pt x="44808" y="129826"/>
                    <a:pt x="44808" y="126016"/>
                  </a:cubicBezTo>
                  <a:lnTo>
                    <a:pt x="44808" y="111061"/>
                  </a:lnTo>
                  <a:cubicBezTo>
                    <a:pt x="56905" y="110395"/>
                    <a:pt x="66716" y="105727"/>
                    <a:pt x="71954" y="98012"/>
                  </a:cubicBezTo>
                  <a:cubicBezTo>
                    <a:pt x="76622" y="91249"/>
                    <a:pt x="77098" y="82867"/>
                    <a:pt x="73288" y="75724"/>
                  </a:cubicBezTo>
                  <a:cubicBezTo>
                    <a:pt x="67859" y="65437"/>
                    <a:pt x="55095" y="59626"/>
                    <a:pt x="38331" y="59626"/>
                  </a:cubicBezTo>
                  <a:cubicBezTo>
                    <a:pt x="38236" y="59626"/>
                    <a:pt x="38141" y="59626"/>
                    <a:pt x="38141" y="59626"/>
                  </a:cubicBezTo>
                  <a:cubicBezTo>
                    <a:pt x="26425" y="59436"/>
                    <a:pt x="17567" y="56388"/>
                    <a:pt x="14614" y="50863"/>
                  </a:cubicBezTo>
                  <a:cubicBezTo>
                    <a:pt x="13280" y="48292"/>
                    <a:pt x="13471" y="45434"/>
                    <a:pt x="15185" y="42863"/>
                  </a:cubicBezTo>
                  <a:cubicBezTo>
                    <a:pt x="18233" y="38386"/>
                    <a:pt x="26330" y="34195"/>
                    <a:pt x="40046" y="35814"/>
                  </a:cubicBezTo>
                  <a:cubicBezTo>
                    <a:pt x="46713" y="36576"/>
                    <a:pt x="53476" y="38767"/>
                    <a:pt x="61286" y="41434"/>
                  </a:cubicBezTo>
                  <a:lnTo>
                    <a:pt x="62810" y="41910"/>
                  </a:lnTo>
                  <a:cubicBezTo>
                    <a:pt x="66430" y="43053"/>
                    <a:pt x="70335" y="41148"/>
                    <a:pt x="71478" y="37528"/>
                  </a:cubicBezTo>
                  <a:cubicBezTo>
                    <a:pt x="72716" y="33909"/>
                    <a:pt x="70716" y="30099"/>
                    <a:pt x="67097" y="28861"/>
                  </a:cubicBezTo>
                  <a:lnTo>
                    <a:pt x="65573" y="28384"/>
                  </a:lnTo>
                  <a:cubicBezTo>
                    <a:pt x="58429" y="26003"/>
                    <a:pt x="51571" y="23717"/>
                    <a:pt x="44713" y="22574"/>
                  </a:cubicBezTo>
                  <a:lnTo>
                    <a:pt x="44713" y="6858"/>
                  </a:lnTo>
                  <a:cubicBezTo>
                    <a:pt x="44713" y="3048"/>
                    <a:pt x="41665" y="0"/>
                    <a:pt x="37855" y="0"/>
                  </a:cubicBezTo>
                  <a:cubicBezTo>
                    <a:pt x="34045" y="0"/>
                    <a:pt x="30997" y="3143"/>
                    <a:pt x="30997" y="6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1" name="Agrupar 130">
            <a:extLst>
              <a:ext uri="{FF2B5EF4-FFF2-40B4-BE49-F238E27FC236}">
                <a16:creationId xmlns:a16="http://schemas.microsoft.com/office/drawing/2014/main" id="{EA2E4A33-0DAE-4B17-AB71-5ACA7CDACF26}"/>
              </a:ext>
            </a:extLst>
          </p:cNvPr>
          <p:cNvGrpSpPr/>
          <p:nvPr/>
        </p:nvGrpSpPr>
        <p:grpSpPr>
          <a:xfrm>
            <a:off x="3005429" y="1981684"/>
            <a:ext cx="436836" cy="450878"/>
            <a:chOff x="6462564" y="2356534"/>
            <a:chExt cx="320176" cy="330468"/>
          </a:xfrm>
          <a:solidFill>
            <a:schemeClr val="bg1"/>
          </a:solidFill>
        </p:grpSpPr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E14118AC-461C-4FF9-82AA-66E48887F7F8}"/>
                </a:ext>
              </a:extLst>
            </p:cNvPr>
            <p:cNvSpPr/>
            <p:nvPr/>
          </p:nvSpPr>
          <p:spPr>
            <a:xfrm>
              <a:off x="6487019" y="2356534"/>
              <a:ext cx="271363" cy="330468"/>
            </a:xfrm>
            <a:custGeom>
              <a:avLst/>
              <a:gdLst>
                <a:gd name="connsiteX0" fmla="*/ 426 w 271363"/>
                <a:gd name="connsiteY0" fmla="*/ 103107 h 330468"/>
                <a:gd name="connsiteX1" fmla="*/ 9189 w 271363"/>
                <a:gd name="connsiteY1" fmla="*/ 107202 h 330468"/>
                <a:gd name="connsiteX2" fmla="*/ 113393 w 271363"/>
                <a:gd name="connsiteY2" fmla="*/ 69198 h 330468"/>
                <a:gd name="connsiteX3" fmla="*/ 128728 w 271363"/>
                <a:gd name="connsiteY3" fmla="*/ 80723 h 330468"/>
                <a:gd name="connsiteX4" fmla="*/ 128728 w 271363"/>
                <a:gd name="connsiteY4" fmla="*/ 316752 h 330468"/>
                <a:gd name="connsiteX5" fmla="*/ 57671 w 271363"/>
                <a:gd name="connsiteY5" fmla="*/ 316752 h 330468"/>
                <a:gd name="connsiteX6" fmla="*/ 50813 w 271363"/>
                <a:gd name="connsiteY6" fmla="*/ 323610 h 330468"/>
                <a:gd name="connsiteX7" fmla="*/ 57671 w 271363"/>
                <a:gd name="connsiteY7" fmla="*/ 330468 h 330468"/>
                <a:gd name="connsiteX8" fmla="*/ 213500 w 271363"/>
                <a:gd name="connsiteY8" fmla="*/ 330468 h 330468"/>
                <a:gd name="connsiteX9" fmla="*/ 220358 w 271363"/>
                <a:gd name="connsiteY9" fmla="*/ 323610 h 330468"/>
                <a:gd name="connsiteX10" fmla="*/ 213500 w 271363"/>
                <a:gd name="connsiteY10" fmla="*/ 316752 h 330468"/>
                <a:gd name="connsiteX11" fmla="*/ 142444 w 271363"/>
                <a:gd name="connsiteY11" fmla="*/ 316752 h 330468"/>
                <a:gd name="connsiteX12" fmla="*/ 142444 w 271363"/>
                <a:gd name="connsiteY12" fmla="*/ 80723 h 330468"/>
                <a:gd name="connsiteX13" fmla="*/ 161684 w 271363"/>
                <a:gd name="connsiteY13" fmla="*/ 55482 h 330468"/>
                <a:gd name="connsiteX14" fmla="*/ 161399 w 271363"/>
                <a:gd name="connsiteY14" fmla="*/ 51672 h 330468"/>
                <a:gd name="connsiteX15" fmla="*/ 266840 w 271363"/>
                <a:gd name="connsiteY15" fmla="*/ 13286 h 330468"/>
                <a:gd name="connsiteX16" fmla="*/ 270936 w 271363"/>
                <a:gd name="connsiteY16" fmla="*/ 4523 h 330468"/>
                <a:gd name="connsiteX17" fmla="*/ 262173 w 271363"/>
                <a:gd name="connsiteY17" fmla="*/ 427 h 330468"/>
                <a:gd name="connsiteX18" fmla="*/ 156065 w 271363"/>
                <a:gd name="connsiteY18" fmla="*/ 39099 h 330468"/>
                <a:gd name="connsiteX19" fmla="*/ 135776 w 271363"/>
                <a:gd name="connsiteY19" fmla="*/ 29383 h 330468"/>
                <a:gd name="connsiteX20" fmla="*/ 109678 w 271363"/>
                <a:gd name="connsiteY20" fmla="*/ 55482 h 330468"/>
                <a:gd name="connsiteX21" fmla="*/ 109678 w 271363"/>
                <a:gd name="connsiteY21" fmla="*/ 56053 h 330468"/>
                <a:gd name="connsiteX22" fmla="*/ 4617 w 271363"/>
                <a:gd name="connsiteY22" fmla="*/ 94344 h 330468"/>
                <a:gd name="connsiteX23" fmla="*/ 426 w 271363"/>
                <a:gd name="connsiteY23" fmla="*/ 103107 h 330468"/>
                <a:gd name="connsiteX24" fmla="*/ 135681 w 271363"/>
                <a:gd name="connsiteY24" fmla="*/ 43099 h 330468"/>
                <a:gd name="connsiteX25" fmla="*/ 148064 w 271363"/>
                <a:gd name="connsiteY25" fmla="*/ 55482 h 330468"/>
                <a:gd name="connsiteX26" fmla="*/ 135681 w 271363"/>
                <a:gd name="connsiteY26" fmla="*/ 67864 h 330468"/>
                <a:gd name="connsiteX27" fmla="*/ 123299 w 271363"/>
                <a:gd name="connsiteY27" fmla="*/ 55482 h 330468"/>
                <a:gd name="connsiteX28" fmla="*/ 135681 w 271363"/>
                <a:gd name="connsiteY28" fmla="*/ 43099 h 33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363" h="330468">
                  <a:moveTo>
                    <a:pt x="426" y="103107"/>
                  </a:moveTo>
                  <a:cubicBezTo>
                    <a:pt x="1760" y="106631"/>
                    <a:pt x="5665" y="108536"/>
                    <a:pt x="9189" y="107202"/>
                  </a:cubicBezTo>
                  <a:lnTo>
                    <a:pt x="113393" y="69198"/>
                  </a:lnTo>
                  <a:cubicBezTo>
                    <a:pt x="116822" y="74722"/>
                    <a:pt x="122346" y="78913"/>
                    <a:pt x="128728" y="80723"/>
                  </a:cubicBezTo>
                  <a:lnTo>
                    <a:pt x="128728" y="316752"/>
                  </a:lnTo>
                  <a:lnTo>
                    <a:pt x="57671" y="316752"/>
                  </a:lnTo>
                  <a:cubicBezTo>
                    <a:pt x="53861" y="316752"/>
                    <a:pt x="50813" y="319800"/>
                    <a:pt x="50813" y="323610"/>
                  </a:cubicBezTo>
                  <a:cubicBezTo>
                    <a:pt x="50813" y="327420"/>
                    <a:pt x="53861" y="330468"/>
                    <a:pt x="57671" y="330468"/>
                  </a:cubicBezTo>
                  <a:lnTo>
                    <a:pt x="213500" y="330468"/>
                  </a:lnTo>
                  <a:cubicBezTo>
                    <a:pt x="217310" y="330468"/>
                    <a:pt x="220358" y="327420"/>
                    <a:pt x="220358" y="323610"/>
                  </a:cubicBezTo>
                  <a:cubicBezTo>
                    <a:pt x="220358" y="319800"/>
                    <a:pt x="217310" y="316752"/>
                    <a:pt x="213500" y="316752"/>
                  </a:cubicBezTo>
                  <a:lnTo>
                    <a:pt x="142444" y="316752"/>
                  </a:lnTo>
                  <a:lnTo>
                    <a:pt x="142444" y="80723"/>
                  </a:lnTo>
                  <a:cubicBezTo>
                    <a:pt x="153493" y="77675"/>
                    <a:pt x="161684" y="67578"/>
                    <a:pt x="161684" y="55482"/>
                  </a:cubicBezTo>
                  <a:cubicBezTo>
                    <a:pt x="161684" y="54148"/>
                    <a:pt x="161589" y="52910"/>
                    <a:pt x="161399" y="51672"/>
                  </a:cubicBezTo>
                  <a:lnTo>
                    <a:pt x="266840" y="13286"/>
                  </a:lnTo>
                  <a:cubicBezTo>
                    <a:pt x="270365" y="11952"/>
                    <a:pt x="272270" y="8047"/>
                    <a:pt x="270936" y="4523"/>
                  </a:cubicBezTo>
                  <a:cubicBezTo>
                    <a:pt x="269603" y="999"/>
                    <a:pt x="265697" y="-906"/>
                    <a:pt x="262173" y="427"/>
                  </a:cubicBezTo>
                  <a:lnTo>
                    <a:pt x="156065" y="39099"/>
                  </a:lnTo>
                  <a:cubicBezTo>
                    <a:pt x="151302" y="33193"/>
                    <a:pt x="143968" y="29383"/>
                    <a:pt x="135776" y="29383"/>
                  </a:cubicBezTo>
                  <a:cubicBezTo>
                    <a:pt x="121394" y="29383"/>
                    <a:pt x="109678" y="41099"/>
                    <a:pt x="109678" y="55482"/>
                  </a:cubicBezTo>
                  <a:cubicBezTo>
                    <a:pt x="109678" y="55672"/>
                    <a:pt x="109678" y="55863"/>
                    <a:pt x="109678" y="56053"/>
                  </a:cubicBezTo>
                  <a:lnTo>
                    <a:pt x="4617" y="94344"/>
                  </a:lnTo>
                  <a:cubicBezTo>
                    <a:pt x="998" y="95677"/>
                    <a:pt x="-907" y="99582"/>
                    <a:pt x="426" y="103107"/>
                  </a:cubicBezTo>
                  <a:close/>
                  <a:moveTo>
                    <a:pt x="135681" y="43099"/>
                  </a:moveTo>
                  <a:cubicBezTo>
                    <a:pt x="142539" y="43099"/>
                    <a:pt x="148064" y="48624"/>
                    <a:pt x="148064" y="55482"/>
                  </a:cubicBezTo>
                  <a:cubicBezTo>
                    <a:pt x="148064" y="62340"/>
                    <a:pt x="142539" y="67864"/>
                    <a:pt x="135681" y="67864"/>
                  </a:cubicBezTo>
                  <a:cubicBezTo>
                    <a:pt x="128823" y="67864"/>
                    <a:pt x="123299" y="62340"/>
                    <a:pt x="123299" y="55482"/>
                  </a:cubicBezTo>
                  <a:cubicBezTo>
                    <a:pt x="123299" y="48719"/>
                    <a:pt x="128823" y="43099"/>
                    <a:pt x="135681" y="43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B6D23426-C840-4484-8F3B-6A60700A5A0C}"/>
                </a:ext>
              </a:extLst>
            </p:cNvPr>
            <p:cNvSpPr/>
            <p:nvPr/>
          </p:nvSpPr>
          <p:spPr>
            <a:xfrm>
              <a:off x="6462564" y="2460218"/>
              <a:ext cx="125961" cy="194208"/>
            </a:xfrm>
            <a:custGeom>
              <a:avLst/>
              <a:gdLst>
                <a:gd name="connsiteX0" fmla="*/ 116 w 125961"/>
                <a:gd name="connsiteY0" fmla="*/ 140107 h 194208"/>
                <a:gd name="connsiteX1" fmla="*/ 20 w 125961"/>
                <a:gd name="connsiteY1" fmla="*/ 141250 h 194208"/>
                <a:gd name="connsiteX2" fmla="*/ 20 w 125961"/>
                <a:gd name="connsiteY2" fmla="*/ 141440 h 194208"/>
                <a:gd name="connsiteX3" fmla="*/ 3640 w 125961"/>
                <a:gd name="connsiteY3" fmla="*/ 155728 h 194208"/>
                <a:gd name="connsiteX4" fmla="*/ 62981 w 125961"/>
                <a:gd name="connsiteY4" fmla="*/ 194209 h 194208"/>
                <a:gd name="connsiteX5" fmla="*/ 121940 w 125961"/>
                <a:gd name="connsiteY5" fmla="*/ 156490 h 194208"/>
                <a:gd name="connsiteX6" fmla="*/ 125941 w 125961"/>
                <a:gd name="connsiteY6" fmla="*/ 141440 h 194208"/>
                <a:gd name="connsiteX7" fmla="*/ 125941 w 125961"/>
                <a:gd name="connsiteY7" fmla="*/ 141250 h 194208"/>
                <a:gd name="connsiteX8" fmla="*/ 125846 w 125961"/>
                <a:gd name="connsiteY8" fmla="*/ 140297 h 194208"/>
                <a:gd name="connsiteX9" fmla="*/ 123369 w 125961"/>
                <a:gd name="connsiteY9" fmla="*/ 129343 h 194208"/>
                <a:gd name="connsiteX10" fmla="*/ 77649 w 125961"/>
                <a:gd name="connsiteY10" fmla="*/ 10186 h 194208"/>
                <a:gd name="connsiteX11" fmla="*/ 68886 w 125961"/>
                <a:gd name="connsiteY11" fmla="*/ 756 h 194208"/>
                <a:gd name="connsiteX12" fmla="*/ 51455 w 125961"/>
                <a:gd name="connsiteY12" fmla="*/ 9233 h 194208"/>
                <a:gd name="connsiteX13" fmla="*/ 51265 w 125961"/>
                <a:gd name="connsiteY13" fmla="*/ 9900 h 194208"/>
                <a:gd name="connsiteX14" fmla="*/ 27167 w 125961"/>
                <a:gd name="connsiteY14" fmla="*/ 69241 h 194208"/>
                <a:gd name="connsiteX15" fmla="*/ 2402 w 125961"/>
                <a:gd name="connsiteY15" fmla="*/ 130391 h 194208"/>
                <a:gd name="connsiteX16" fmla="*/ 116 w 125961"/>
                <a:gd name="connsiteY16" fmla="*/ 140107 h 194208"/>
                <a:gd name="connsiteX17" fmla="*/ 39740 w 125961"/>
                <a:gd name="connsiteY17" fmla="*/ 74860 h 194208"/>
                <a:gd name="connsiteX18" fmla="*/ 64314 w 125961"/>
                <a:gd name="connsiteY18" fmla="*/ 14377 h 194208"/>
                <a:gd name="connsiteX19" fmla="*/ 110415 w 125961"/>
                <a:gd name="connsiteY19" fmla="*/ 134011 h 194208"/>
                <a:gd name="connsiteX20" fmla="*/ 110510 w 125961"/>
                <a:gd name="connsiteY20" fmla="*/ 134392 h 194208"/>
                <a:gd name="connsiteX21" fmla="*/ 15451 w 125961"/>
                <a:gd name="connsiteY21" fmla="*/ 134392 h 194208"/>
                <a:gd name="connsiteX22" fmla="*/ 39740 w 125961"/>
                <a:gd name="connsiteY22" fmla="*/ 74860 h 194208"/>
                <a:gd name="connsiteX23" fmla="*/ 110796 w 125961"/>
                <a:gd name="connsiteY23" fmla="*/ 148108 h 194208"/>
                <a:gd name="connsiteX24" fmla="*/ 109844 w 125961"/>
                <a:gd name="connsiteY24" fmla="*/ 150013 h 194208"/>
                <a:gd name="connsiteX25" fmla="*/ 62981 w 125961"/>
                <a:gd name="connsiteY25" fmla="*/ 180493 h 194208"/>
                <a:gd name="connsiteX26" fmla="*/ 15832 w 125961"/>
                <a:gd name="connsiteY26" fmla="*/ 149346 h 194208"/>
                <a:gd name="connsiteX27" fmla="*/ 15832 w 125961"/>
                <a:gd name="connsiteY27" fmla="*/ 149346 h 194208"/>
                <a:gd name="connsiteX28" fmla="*/ 15165 w 125961"/>
                <a:gd name="connsiteY28" fmla="*/ 148108 h 194208"/>
                <a:gd name="connsiteX29" fmla="*/ 110796 w 125961"/>
                <a:gd name="connsiteY29" fmla="*/ 148108 h 1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961" h="194208">
                  <a:moveTo>
                    <a:pt x="116" y="140107"/>
                  </a:moveTo>
                  <a:cubicBezTo>
                    <a:pt x="20" y="140488"/>
                    <a:pt x="20" y="140869"/>
                    <a:pt x="20" y="141250"/>
                  </a:cubicBezTo>
                  <a:cubicBezTo>
                    <a:pt x="20" y="141345"/>
                    <a:pt x="20" y="141345"/>
                    <a:pt x="20" y="141440"/>
                  </a:cubicBezTo>
                  <a:cubicBezTo>
                    <a:pt x="-170" y="146298"/>
                    <a:pt x="973" y="150679"/>
                    <a:pt x="3640" y="155728"/>
                  </a:cubicBezTo>
                  <a:cubicBezTo>
                    <a:pt x="16213" y="179826"/>
                    <a:pt x="38311" y="194209"/>
                    <a:pt x="62981" y="194209"/>
                  </a:cubicBezTo>
                  <a:cubicBezTo>
                    <a:pt x="87174" y="194209"/>
                    <a:pt x="109272" y="180112"/>
                    <a:pt x="121940" y="156490"/>
                  </a:cubicBezTo>
                  <a:cubicBezTo>
                    <a:pt x="124988" y="150870"/>
                    <a:pt x="126131" y="146203"/>
                    <a:pt x="125941" y="141440"/>
                  </a:cubicBezTo>
                  <a:cubicBezTo>
                    <a:pt x="125941" y="141345"/>
                    <a:pt x="125941" y="141345"/>
                    <a:pt x="125941" y="141250"/>
                  </a:cubicBezTo>
                  <a:cubicBezTo>
                    <a:pt x="125941" y="140964"/>
                    <a:pt x="125941" y="140678"/>
                    <a:pt x="125846" y="140297"/>
                  </a:cubicBezTo>
                  <a:cubicBezTo>
                    <a:pt x="125560" y="136868"/>
                    <a:pt x="124703" y="133344"/>
                    <a:pt x="123369" y="129343"/>
                  </a:cubicBezTo>
                  <a:lnTo>
                    <a:pt x="77649" y="10186"/>
                  </a:lnTo>
                  <a:cubicBezTo>
                    <a:pt x="76506" y="5804"/>
                    <a:pt x="73172" y="2280"/>
                    <a:pt x="68886" y="756"/>
                  </a:cubicBezTo>
                  <a:cubicBezTo>
                    <a:pt x="61742" y="-1721"/>
                    <a:pt x="53932" y="2089"/>
                    <a:pt x="51455" y="9233"/>
                  </a:cubicBezTo>
                  <a:cubicBezTo>
                    <a:pt x="51360" y="9424"/>
                    <a:pt x="51360" y="9614"/>
                    <a:pt x="51265" y="9900"/>
                  </a:cubicBezTo>
                  <a:cubicBezTo>
                    <a:pt x="43264" y="33046"/>
                    <a:pt x="35072" y="51429"/>
                    <a:pt x="27167" y="69241"/>
                  </a:cubicBezTo>
                  <a:cubicBezTo>
                    <a:pt x="19070" y="87529"/>
                    <a:pt x="10688" y="106388"/>
                    <a:pt x="2402" y="130391"/>
                  </a:cubicBezTo>
                  <a:cubicBezTo>
                    <a:pt x="1163" y="134011"/>
                    <a:pt x="401" y="137154"/>
                    <a:pt x="116" y="140107"/>
                  </a:cubicBezTo>
                  <a:close/>
                  <a:moveTo>
                    <a:pt x="39740" y="74860"/>
                  </a:moveTo>
                  <a:cubicBezTo>
                    <a:pt x="47836" y="56763"/>
                    <a:pt x="56123" y="37999"/>
                    <a:pt x="64314" y="14377"/>
                  </a:cubicBezTo>
                  <a:lnTo>
                    <a:pt x="110415" y="134011"/>
                  </a:lnTo>
                  <a:cubicBezTo>
                    <a:pt x="110415" y="134106"/>
                    <a:pt x="110510" y="134296"/>
                    <a:pt x="110510" y="134392"/>
                  </a:cubicBezTo>
                  <a:lnTo>
                    <a:pt x="15451" y="134392"/>
                  </a:lnTo>
                  <a:cubicBezTo>
                    <a:pt x="23642" y="111151"/>
                    <a:pt x="31834" y="92672"/>
                    <a:pt x="39740" y="74860"/>
                  </a:cubicBezTo>
                  <a:close/>
                  <a:moveTo>
                    <a:pt x="110796" y="148108"/>
                  </a:moveTo>
                  <a:cubicBezTo>
                    <a:pt x="110510" y="148679"/>
                    <a:pt x="110225" y="149346"/>
                    <a:pt x="109844" y="150013"/>
                  </a:cubicBezTo>
                  <a:cubicBezTo>
                    <a:pt x="99652" y="169158"/>
                    <a:pt x="82126" y="180493"/>
                    <a:pt x="62981" y="180493"/>
                  </a:cubicBezTo>
                  <a:cubicBezTo>
                    <a:pt x="43550" y="180493"/>
                    <a:pt x="25928" y="168872"/>
                    <a:pt x="15832" y="149346"/>
                  </a:cubicBezTo>
                  <a:cubicBezTo>
                    <a:pt x="15832" y="149346"/>
                    <a:pt x="15832" y="149346"/>
                    <a:pt x="15832" y="149346"/>
                  </a:cubicBezTo>
                  <a:cubicBezTo>
                    <a:pt x="15641" y="148870"/>
                    <a:pt x="15356" y="148489"/>
                    <a:pt x="15165" y="148108"/>
                  </a:cubicBezTo>
                  <a:lnTo>
                    <a:pt x="110796" y="148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77C9D12F-9392-4B0B-A603-AA90F1ED4AE0}"/>
                </a:ext>
              </a:extLst>
            </p:cNvPr>
            <p:cNvSpPr/>
            <p:nvPr/>
          </p:nvSpPr>
          <p:spPr>
            <a:xfrm>
              <a:off x="6656779" y="2390400"/>
              <a:ext cx="125961" cy="194208"/>
            </a:xfrm>
            <a:custGeom>
              <a:avLst/>
              <a:gdLst>
                <a:gd name="connsiteX0" fmla="*/ 121940 w 125961"/>
                <a:gd name="connsiteY0" fmla="*/ 156490 h 194208"/>
                <a:gd name="connsiteX1" fmla="*/ 125941 w 125961"/>
                <a:gd name="connsiteY1" fmla="*/ 141345 h 194208"/>
                <a:gd name="connsiteX2" fmla="*/ 125941 w 125961"/>
                <a:gd name="connsiteY2" fmla="*/ 141250 h 194208"/>
                <a:gd name="connsiteX3" fmla="*/ 125846 w 125961"/>
                <a:gd name="connsiteY3" fmla="*/ 140392 h 194208"/>
                <a:gd name="connsiteX4" fmla="*/ 123369 w 125961"/>
                <a:gd name="connsiteY4" fmla="*/ 129343 h 194208"/>
                <a:gd name="connsiteX5" fmla="*/ 77649 w 125961"/>
                <a:gd name="connsiteY5" fmla="*/ 10186 h 194208"/>
                <a:gd name="connsiteX6" fmla="*/ 68886 w 125961"/>
                <a:gd name="connsiteY6" fmla="*/ 756 h 194208"/>
                <a:gd name="connsiteX7" fmla="*/ 51455 w 125961"/>
                <a:gd name="connsiteY7" fmla="*/ 9233 h 194208"/>
                <a:gd name="connsiteX8" fmla="*/ 51265 w 125961"/>
                <a:gd name="connsiteY8" fmla="*/ 9900 h 194208"/>
                <a:gd name="connsiteX9" fmla="*/ 27167 w 125961"/>
                <a:gd name="connsiteY9" fmla="*/ 69241 h 194208"/>
                <a:gd name="connsiteX10" fmla="*/ 2402 w 125961"/>
                <a:gd name="connsiteY10" fmla="*/ 130391 h 194208"/>
                <a:gd name="connsiteX11" fmla="*/ 116 w 125961"/>
                <a:gd name="connsiteY11" fmla="*/ 140107 h 194208"/>
                <a:gd name="connsiteX12" fmla="*/ 20 w 125961"/>
                <a:gd name="connsiteY12" fmla="*/ 141250 h 194208"/>
                <a:gd name="connsiteX13" fmla="*/ 20 w 125961"/>
                <a:gd name="connsiteY13" fmla="*/ 141440 h 194208"/>
                <a:gd name="connsiteX14" fmla="*/ 3640 w 125961"/>
                <a:gd name="connsiteY14" fmla="*/ 155728 h 194208"/>
                <a:gd name="connsiteX15" fmla="*/ 62981 w 125961"/>
                <a:gd name="connsiteY15" fmla="*/ 194209 h 194208"/>
                <a:gd name="connsiteX16" fmla="*/ 121940 w 125961"/>
                <a:gd name="connsiteY16" fmla="*/ 156490 h 194208"/>
                <a:gd name="connsiteX17" fmla="*/ 39835 w 125961"/>
                <a:gd name="connsiteY17" fmla="*/ 74860 h 194208"/>
                <a:gd name="connsiteX18" fmla="*/ 64409 w 125961"/>
                <a:gd name="connsiteY18" fmla="*/ 14377 h 194208"/>
                <a:gd name="connsiteX19" fmla="*/ 110510 w 125961"/>
                <a:gd name="connsiteY19" fmla="*/ 134011 h 194208"/>
                <a:gd name="connsiteX20" fmla="*/ 110606 w 125961"/>
                <a:gd name="connsiteY20" fmla="*/ 134392 h 194208"/>
                <a:gd name="connsiteX21" fmla="*/ 15546 w 125961"/>
                <a:gd name="connsiteY21" fmla="*/ 134392 h 194208"/>
                <a:gd name="connsiteX22" fmla="*/ 39835 w 125961"/>
                <a:gd name="connsiteY22" fmla="*/ 74860 h 194208"/>
                <a:gd name="connsiteX23" fmla="*/ 109844 w 125961"/>
                <a:gd name="connsiteY23" fmla="*/ 150013 h 194208"/>
                <a:gd name="connsiteX24" fmla="*/ 62981 w 125961"/>
                <a:gd name="connsiteY24" fmla="*/ 180493 h 194208"/>
                <a:gd name="connsiteX25" fmla="*/ 15832 w 125961"/>
                <a:gd name="connsiteY25" fmla="*/ 149346 h 194208"/>
                <a:gd name="connsiteX26" fmla="*/ 15165 w 125961"/>
                <a:gd name="connsiteY26" fmla="*/ 148108 h 194208"/>
                <a:gd name="connsiteX27" fmla="*/ 110701 w 125961"/>
                <a:gd name="connsiteY27" fmla="*/ 148108 h 194208"/>
                <a:gd name="connsiteX28" fmla="*/ 109844 w 125961"/>
                <a:gd name="connsiteY28" fmla="*/ 150013 h 1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961" h="194208">
                  <a:moveTo>
                    <a:pt x="121940" y="156490"/>
                  </a:moveTo>
                  <a:cubicBezTo>
                    <a:pt x="124988" y="150775"/>
                    <a:pt x="126131" y="146108"/>
                    <a:pt x="125941" y="141345"/>
                  </a:cubicBezTo>
                  <a:cubicBezTo>
                    <a:pt x="125941" y="141345"/>
                    <a:pt x="125941" y="141250"/>
                    <a:pt x="125941" y="141250"/>
                  </a:cubicBezTo>
                  <a:cubicBezTo>
                    <a:pt x="125941" y="140964"/>
                    <a:pt x="125941" y="140678"/>
                    <a:pt x="125846" y="140392"/>
                  </a:cubicBezTo>
                  <a:cubicBezTo>
                    <a:pt x="125655" y="136963"/>
                    <a:pt x="124703" y="133439"/>
                    <a:pt x="123369" y="129343"/>
                  </a:cubicBezTo>
                  <a:lnTo>
                    <a:pt x="77649" y="10186"/>
                  </a:lnTo>
                  <a:cubicBezTo>
                    <a:pt x="76506" y="5804"/>
                    <a:pt x="73172" y="2280"/>
                    <a:pt x="68886" y="756"/>
                  </a:cubicBezTo>
                  <a:cubicBezTo>
                    <a:pt x="61742" y="-1721"/>
                    <a:pt x="53932" y="2089"/>
                    <a:pt x="51455" y="9233"/>
                  </a:cubicBezTo>
                  <a:cubicBezTo>
                    <a:pt x="51360" y="9424"/>
                    <a:pt x="51360" y="9614"/>
                    <a:pt x="51265" y="9900"/>
                  </a:cubicBezTo>
                  <a:cubicBezTo>
                    <a:pt x="43264" y="32950"/>
                    <a:pt x="35072" y="51429"/>
                    <a:pt x="27167" y="69241"/>
                  </a:cubicBezTo>
                  <a:cubicBezTo>
                    <a:pt x="19070" y="87529"/>
                    <a:pt x="10688" y="106388"/>
                    <a:pt x="2402" y="130391"/>
                  </a:cubicBezTo>
                  <a:cubicBezTo>
                    <a:pt x="1163" y="134011"/>
                    <a:pt x="401" y="137154"/>
                    <a:pt x="116" y="140107"/>
                  </a:cubicBezTo>
                  <a:cubicBezTo>
                    <a:pt x="20" y="140488"/>
                    <a:pt x="20" y="140869"/>
                    <a:pt x="20" y="141250"/>
                  </a:cubicBezTo>
                  <a:cubicBezTo>
                    <a:pt x="20" y="141345"/>
                    <a:pt x="20" y="141345"/>
                    <a:pt x="20" y="141440"/>
                  </a:cubicBezTo>
                  <a:cubicBezTo>
                    <a:pt x="-170" y="146298"/>
                    <a:pt x="973" y="150679"/>
                    <a:pt x="3640" y="155728"/>
                  </a:cubicBezTo>
                  <a:cubicBezTo>
                    <a:pt x="16213" y="179826"/>
                    <a:pt x="38311" y="194209"/>
                    <a:pt x="62981" y="194209"/>
                  </a:cubicBezTo>
                  <a:cubicBezTo>
                    <a:pt x="87269" y="194209"/>
                    <a:pt x="109367" y="180112"/>
                    <a:pt x="121940" y="156490"/>
                  </a:cubicBezTo>
                  <a:close/>
                  <a:moveTo>
                    <a:pt x="39835" y="74860"/>
                  </a:moveTo>
                  <a:cubicBezTo>
                    <a:pt x="47836" y="56763"/>
                    <a:pt x="56218" y="37999"/>
                    <a:pt x="64409" y="14377"/>
                  </a:cubicBezTo>
                  <a:lnTo>
                    <a:pt x="110510" y="134011"/>
                  </a:lnTo>
                  <a:cubicBezTo>
                    <a:pt x="110510" y="134106"/>
                    <a:pt x="110606" y="134296"/>
                    <a:pt x="110606" y="134392"/>
                  </a:cubicBezTo>
                  <a:lnTo>
                    <a:pt x="15546" y="134392"/>
                  </a:lnTo>
                  <a:cubicBezTo>
                    <a:pt x="23642" y="111246"/>
                    <a:pt x="31834" y="92767"/>
                    <a:pt x="39835" y="74860"/>
                  </a:cubicBezTo>
                  <a:close/>
                  <a:moveTo>
                    <a:pt x="109844" y="150013"/>
                  </a:moveTo>
                  <a:cubicBezTo>
                    <a:pt x="99652" y="169158"/>
                    <a:pt x="82126" y="180493"/>
                    <a:pt x="62981" y="180493"/>
                  </a:cubicBezTo>
                  <a:cubicBezTo>
                    <a:pt x="43550" y="180493"/>
                    <a:pt x="25928" y="168872"/>
                    <a:pt x="15832" y="149346"/>
                  </a:cubicBezTo>
                  <a:cubicBezTo>
                    <a:pt x="15641" y="148870"/>
                    <a:pt x="15356" y="148489"/>
                    <a:pt x="15165" y="148108"/>
                  </a:cubicBezTo>
                  <a:lnTo>
                    <a:pt x="110701" y="148108"/>
                  </a:lnTo>
                  <a:cubicBezTo>
                    <a:pt x="110510" y="148775"/>
                    <a:pt x="110225" y="149346"/>
                    <a:pt x="109844" y="1500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5" name="Agrupar 134">
            <a:extLst>
              <a:ext uri="{FF2B5EF4-FFF2-40B4-BE49-F238E27FC236}">
                <a16:creationId xmlns:a16="http://schemas.microsoft.com/office/drawing/2014/main" id="{BC8CCC83-F5B9-4DC2-B2EC-C15E8EF57BBD}"/>
              </a:ext>
            </a:extLst>
          </p:cNvPr>
          <p:cNvGrpSpPr/>
          <p:nvPr/>
        </p:nvGrpSpPr>
        <p:grpSpPr>
          <a:xfrm>
            <a:off x="3013355" y="4258066"/>
            <a:ext cx="420985" cy="466281"/>
            <a:chOff x="7080999" y="2341054"/>
            <a:chExt cx="308558" cy="341757"/>
          </a:xfrm>
          <a:solidFill>
            <a:schemeClr val="bg1"/>
          </a:solidFill>
        </p:grpSpPr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3200AD27-8D7D-4AED-B2E9-2D383AF0A77C}"/>
                </a:ext>
              </a:extLst>
            </p:cNvPr>
            <p:cNvSpPr/>
            <p:nvPr/>
          </p:nvSpPr>
          <p:spPr>
            <a:xfrm>
              <a:off x="7080999" y="2341054"/>
              <a:ext cx="308558" cy="341757"/>
            </a:xfrm>
            <a:custGeom>
              <a:avLst/>
              <a:gdLst>
                <a:gd name="connsiteX0" fmla="*/ 25762 w 308558"/>
                <a:gd name="connsiteY0" fmla="*/ 207264 h 341757"/>
                <a:gd name="connsiteX1" fmla="*/ 46526 w 308558"/>
                <a:gd name="connsiteY1" fmla="*/ 186404 h 341757"/>
                <a:gd name="connsiteX2" fmla="*/ 50146 w 308558"/>
                <a:gd name="connsiteY2" fmla="*/ 175450 h 341757"/>
                <a:gd name="connsiteX3" fmla="*/ 48622 w 308558"/>
                <a:gd name="connsiteY3" fmla="*/ 316421 h 341757"/>
                <a:gd name="connsiteX4" fmla="*/ 60337 w 308558"/>
                <a:gd name="connsiteY4" fmla="*/ 336423 h 341757"/>
                <a:gd name="connsiteX5" fmla="*/ 78625 w 308558"/>
                <a:gd name="connsiteY5" fmla="*/ 341090 h 341757"/>
                <a:gd name="connsiteX6" fmla="*/ 96437 w 308558"/>
                <a:gd name="connsiteY6" fmla="*/ 336614 h 341757"/>
                <a:gd name="connsiteX7" fmla="*/ 101581 w 308558"/>
                <a:gd name="connsiteY7" fmla="*/ 332804 h 341757"/>
                <a:gd name="connsiteX8" fmla="*/ 121012 w 308558"/>
                <a:gd name="connsiteY8" fmla="*/ 341567 h 341757"/>
                <a:gd name="connsiteX9" fmla="*/ 125393 w 308558"/>
                <a:gd name="connsiteY9" fmla="*/ 341757 h 341757"/>
                <a:gd name="connsiteX10" fmla="*/ 153301 w 308558"/>
                <a:gd name="connsiteY10" fmla="*/ 322326 h 341757"/>
                <a:gd name="connsiteX11" fmla="*/ 154921 w 308558"/>
                <a:gd name="connsiteY11" fmla="*/ 276225 h 341757"/>
                <a:gd name="connsiteX12" fmla="*/ 212928 w 308558"/>
                <a:gd name="connsiteY12" fmla="*/ 316897 h 341757"/>
                <a:gd name="connsiteX13" fmla="*/ 215690 w 308558"/>
                <a:gd name="connsiteY13" fmla="*/ 317468 h 341757"/>
                <a:gd name="connsiteX14" fmla="*/ 218452 w 308558"/>
                <a:gd name="connsiteY14" fmla="*/ 316897 h 341757"/>
                <a:gd name="connsiteX15" fmla="*/ 308559 w 308558"/>
                <a:gd name="connsiteY15" fmla="*/ 197834 h 341757"/>
                <a:gd name="connsiteX16" fmla="*/ 308368 w 308558"/>
                <a:gd name="connsiteY16" fmla="*/ 160592 h 341757"/>
                <a:gd name="connsiteX17" fmla="*/ 308178 w 308558"/>
                <a:gd name="connsiteY17" fmla="*/ 123444 h 341757"/>
                <a:gd name="connsiteX18" fmla="*/ 303701 w 308558"/>
                <a:gd name="connsiteY18" fmla="*/ 116967 h 341757"/>
                <a:gd name="connsiteX19" fmla="*/ 296081 w 308558"/>
                <a:gd name="connsiteY19" fmla="*/ 118967 h 341757"/>
                <a:gd name="connsiteX20" fmla="*/ 260267 w 308558"/>
                <a:gd name="connsiteY20" fmla="*/ 131826 h 341757"/>
                <a:gd name="connsiteX21" fmla="*/ 221881 w 308558"/>
                <a:gd name="connsiteY21" fmla="*/ 115062 h 341757"/>
                <a:gd name="connsiteX22" fmla="*/ 209308 w 308558"/>
                <a:gd name="connsiteY22" fmla="*/ 115062 h 341757"/>
                <a:gd name="connsiteX23" fmla="*/ 186925 w 308558"/>
                <a:gd name="connsiteY23" fmla="*/ 129921 h 341757"/>
                <a:gd name="connsiteX24" fmla="*/ 178924 w 308558"/>
                <a:gd name="connsiteY24" fmla="*/ 95155 h 341757"/>
                <a:gd name="connsiteX25" fmla="*/ 126060 w 308558"/>
                <a:gd name="connsiteY25" fmla="*/ 72866 h 341757"/>
                <a:gd name="connsiteX26" fmla="*/ 143872 w 308558"/>
                <a:gd name="connsiteY26" fmla="*/ 39815 h 341757"/>
                <a:gd name="connsiteX27" fmla="*/ 123869 w 308558"/>
                <a:gd name="connsiteY27" fmla="*/ 5429 h 341757"/>
                <a:gd name="connsiteX28" fmla="*/ 103771 w 308558"/>
                <a:gd name="connsiteY28" fmla="*/ 0 h 341757"/>
                <a:gd name="connsiteX29" fmla="*/ 64147 w 308558"/>
                <a:gd name="connsiteY29" fmla="*/ 39624 h 341757"/>
                <a:gd name="connsiteX30" fmla="*/ 81769 w 308558"/>
                <a:gd name="connsiteY30" fmla="*/ 72485 h 341757"/>
                <a:gd name="connsiteX31" fmla="*/ 23761 w 308558"/>
                <a:gd name="connsiteY31" fmla="*/ 95155 h 341757"/>
                <a:gd name="connsiteX32" fmla="*/ 1187 w 308558"/>
                <a:gd name="connsiteY32" fmla="*/ 178403 h 341757"/>
                <a:gd name="connsiteX33" fmla="*/ 5188 w 308558"/>
                <a:gd name="connsiteY33" fmla="*/ 198882 h 341757"/>
                <a:gd name="connsiteX34" fmla="*/ 25762 w 308558"/>
                <a:gd name="connsiteY34" fmla="*/ 207264 h 341757"/>
                <a:gd name="connsiteX35" fmla="*/ 215690 w 308558"/>
                <a:gd name="connsiteY35" fmla="*/ 129731 h 341757"/>
                <a:gd name="connsiteX36" fmla="*/ 260362 w 308558"/>
                <a:gd name="connsiteY36" fmla="*/ 145542 h 341757"/>
                <a:gd name="connsiteX37" fmla="*/ 294557 w 308558"/>
                <a:gd name="connsiteY37" fmla="*/ 137446 h 341757"/>
                <a:gd name="connsiteX38" fmla="*/ 294652 w 308558"/>
                <a:gd name="connsiteY38" fmla="*/ 160687 h 341757"/>
                <a:gd name="connsiteX39" fmla="*/ 294843 w 308558"/>
                <a:gd name="connsiteY39" fmla="*/ 197834 h 341757"/>
                <a:gd name="connsiteX40" fmla="*/ 215690 w 308558"/>
                <a:gd name="connsiteY40" fmla="*/ 303086 h 341757"/>
                <a:gd name="connsiteX41" fmla="*/ 136537 w 308558"/>
                <a:gd name="connsiteY41" fmla="*/ 197834 h 341757"/>
                <a:gd name="connsiteX42" fmla="*/ 136728 w 308558"/>
                <a:gd name="connsiteY42" fmla="*/ 160687 h 341757"/>
                <a:gd name="connsiteX43" fmla="*/ 136823 w 308558"/>
                <a:gd name="connsiteY43" fmla="*/ 137446 h 341757"/>
                <a:gd name="connsiteX44" fmla="*/ 171018 w 308558"/>
                <a:gd name="connsiteY44" fmla="*/ 145542 h 341757"/>
                <a:gd name="connsiteX45" fmla="*/ 183210 w 308558"/>
                <a:gd name="connsiteY45" fmla="*/ 144590 h 341757"/>
                <a:gd name="connsiteX46" fmla="*/ 183305 w 308558"/>
                <a:gd name="connsiteY46" fmla="*/ 144590 h 341757"/>
                <a:gd name="connsiteX47" fmla="*/ 183305 w 308558"/>
                <a:gd name="connsiteY47" fmla="*/ 144590 h 341757"/>
                <a:gd name="connsiteX48" fmla="*/ 215690 w 308558"/>
                <a:gd name="connsiteY48" fmla="*/ 129731 h 341757"/>
                <a:gd name="connsiteX49" fmla="*/ 103867 w 308558"/>
                <a:gd name="connsiteY49" fmla="*/ 13621 h 341757"/>
                <a:gd name="connsiteX50" fmla="*/ 117106 w 308558"/>
                <a:gd name="connsiteY50" fmla="*/ 17240 h 341757"/>
                <a:gd name="connsiteX51" fmla="*/ 130251 w 308558"/>
                <a:gd name="connsiteY51" fmla="*/ 39815 h 341757"/>
                <a:gd name="connsiteX52" fmla="*/ 104343 w 308558"/>
                <a:gd name="connsiteY52" fmla="*/ 65723 h 341757"/>
                <a:gd name="connsiteX53" fmla="*/ 91103 w 308558"/>
                <a:gd name="connsiteY53" fmla="*/ 62103 h 341757"/>
                <a:gd name="connsiteX54" fmla="*/ 77959 w 308558"/>
                <a:gd name="connsiteY54" fmla="*/ 39529 h 341757"/>
                <a:gd name="connsiteX55" fmla="*/ 103867 w 308558"/>
                <a:gd name="connsiteY55" fmla="*/ 13621 h 341757"/>
                <a:gd name="connsiteX56" fmla="*/ 14427 w 308558"/>
                <a:gd name="connsiteY56" fmla="*/ 182690 h 341757"/>
                <a:gd name="connsiteX57" fmla="*/ 37192 w 308558"/>
                <a:gd name="connsiteY57" fmla="*/ 98774 h 341757"/>
                <a:gd name="connsiteX58" fmla="*/ 106248 w 308558"/>
                <a:gd name="connsiteY58" fmla="*/ 85535 h 341757"/>
                <a:gd name="connsiteX59" fmla="*/ 165684 w 308558"/>
                <a:gd name="connsiteY59" fmla="*/ 98298 h 341757"/>
                <a:gd name="connsiteX60" fmla="*/ 173399 w 308558"/>
                <a:gd name="connsiteY60" fmla="*/ 131826 h 341757"/>
                <a:gd name="connsiteX61" fmla="*/ 171113 w 308558"/>
                <a:gd name="connsiteY61" fmla="*/ 131921 h 341757"/>
                <a:gd name="connsiteX62" fmla="*/ 135299 w 308558"/>
                <a:gd name="connsiteY62" fmla="*/ 119063 h 341757"/>
                <a:gd name="connsiteX63" fmla="*/ 127679 w 308558"/>
                <a:gd name="connsiteY63" fmla="*/ 117062 h 341757"/>
                <a:gd name="connsiteX64" fmla="*/ 123202 w 308558"/>
                <a:gd name="connsiteY64" fmla="*/ 123539 h 341757"/>
                <a:gd name="connsiteX65" fmla="*/ 123012 w 308558"/>
                <a:gd name="connsiteY65" fmla="*/ 160687 h 341757"/>
                <a:gd name="connsiteX66" fmla="*/ 122821 w 308558"/>
                <a:gd name="connsiteY66" fmla="*/ 197929 h 341757"/>
                <a:gd name="connsiteX67" fmla="*/ 141681 w 308558"/>
                <a:gd name="connsiteY67" fmla="*/ 259271 h 341757"/>
                <a:gd name="connsiteX68" fmla="*/ 139966 w 308558"/>
                <a:gd name="connsiteY68" fmla="*/ 319469 h 341757"/>
                <a:gd name="connsiteX69" fmla="*/ 122536 w 308558"/>
                <a:gd name="connsiteY69" fmla="*/ 327946 h 341757"/>
                <a:gd name="connsiteX70" fmla="*/ 108343 w 308558"/>
                <a:gd name="connsiteY70" fmla="*/ 316611 h 341757"/>
                <a:gd name="connsiteX71" fmla="*/ 108248 w 308558"/>
                <a:gd name="connsiteY71" fmla="*/ 217361 h 341757"/>
                <a:gd name="connsiteX72" fmla="*/ 101390 w 308558"/>
                <a:gd name="connsiteY72" fmla="*/ 210502 h 341757"/>
                <a:gd name="connsiteX73" fmla="*/ 101390 w 308558"/>
                <a:gd name="connsiteY73" fmla="*/ 210502 h 341757"/>
                <a:gd name="connsiteX74" fmla="*/ 94532 w 308558"/>
                <a:gd name="connsiteY74" fmla="*/ 217361 h 341757"/>
                <a:gd name="connsiteX75" fmla="*/ 94627 w 308558"/>
                <a:gd name="connsiteY75" fmla="*/ 316421 h 341757"/>
                <a:gd name="connsiteX76" fmla="*/ 94627 w 308558"/>
                <a:gd name="connsiteY76" fmla="*/ 316516 h 341757"/>
                <a:gd name="connsiteX77" fmla="*/ 94627 w 308558"/>
                <a:gd name="connsiteY77" fmla="*/ 316706 h 341757"/>
                <a:gd name="connsiteX78" fmla="*/ 94627 w 308558"/>
                <a:gd name="connsiteY78" fmla="*/ 316897 h 341757"/>
                <a:gd name="connsiteX79" fmla="*/ 89674 w 308558"/>
                <a:gd name="connsiteY79" fmla="*/ 324803 h 341757"/>
                <a:gd name="connsiteX80" fmla="*/ 67291 w 308558"/>
                <a:gd name="connsiteY80" fmla="*/ 324612 h 341757"/>
                <a:gd name="connsiteX81" fmla="*/ 62338 w 308558"/>
                <a:gd name="connsiteY81" fmla="*/ 316611 h 341757"/>
                <a:gd name="connsiteX82" fmla="*/ 64243 w 308558"/>
                <a:gd name="connsiteY82" fmla="*/ 132207 h 341757"/>
                <a:gd name="connsiteX83" fmla="*/ 58528 w 308558"/>
                <a:gd name="connsiteY83" fmla="*/ 125349 h 341757"/>
                <a:gd name="connsiteX84" fmla="*/ 50908 w 308558"/>
                <a:gd name="connsiteY84" fmla="*/ 129921 h 341757"/>
                <a:gd name="connsiteX85" fmla="*/ 33572 w 308558"/>
                <a:gd name="connsiteY85" fmla="*/ 181737 h 341757"/>
                <a:gd name="connsiteX86" fmla="*/ 23571 w 308558"/>
                <a:gd name="connsiteY86" fmla="*/ 193643 h 341757"/>
                <a:gd name="connsiteX87" fmla="*/ 16046 w 308558"/>
                <a:gd name="connsiteY87" fmla="*/ 190119 h 341757"/>
                <a:gd name="connsiteX88" fmla="*/ 14427 w 308558"/>
                <a:gd name="connsiteY88" fmla="*/ 182690 h 34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308558" h="341757">
                  <a:moveTo>
                    <a:pt x="25762" y="207264"/>
                  </a:moveTo>
                  <a:cubicBezTo>
                    <a:pt x="31953" y="206216"/>
                    <a:pt x="40621" y="201835"/>
                    <a:pt x="46526" y="186404"/>
                  </a:cubicBezTo>
                  <a:lnTo>
                    <a:pt x="50146" y="175450"/>
                  </a:lnTo>
                  <a:lnTo>
                    <a:pt x="48622" y="316421"/>
                  </a:lnTo>
                  <a:cubicBezTo>
                    <a:pt x="48526" y="324803"/>
                    <a:pt x="52717" y="331946"/>
                    <a:pt x="60337" y="336423"/>
                  </a:cubicBezTo>
                  <a:cubicBezTo>
                    <a:pt x="65671" y="339566"/>
                    <a:pt x="72148" y="341090"/>
                    <a:pt x="78625" y="341090"/>
                  </a:cubicBezTo>
                  <a:cubicBezTo>
                    <a:pt x="85007" y="341090"/>
                    <a:pt x="91294" y="339566"/>
                    <a:pt x="96437" y="336614"/>
                  </a:cubicBezTo>
                  <a:cubicBezTo>
                    <a:pt x="98342" y="335471"/>
                    <a:pt x="100057" y="334232"/>
                    <a:pt x="101581" y="332804"/>
                  </a:cubicBezTo>
                  <a:cubicBezTo>
                    <a:pt x="106248" y="337471"/>
                    <a:pt x="113011" y="340709"/>
                    <a:pt x="121012" y="341567"/>
                  </a:cubicBezTo>
                  <a:cubicBezTo>
                    <a:pt x="122536" y="341757"/>
                    <a:pt x="123964" y="341757"/>
                    <a:pt x="125393" y="341757"/>
                  </a:cubicBezTo>
                  <a:cubicBezTo>
                    <a:pt x="139490" y="341757"/>
                    <a:pt x="150730" y="334137"/>
                    <a:pt x="153301" y="322326"/>
                  </a:cubicBezTo>
                  <a:cubicBezTo>
                    <a:pt x="153682" y="320707"/>
                    <a:pt x="154444" y="294894"/>
                    <a:pt x="154921" y="276225"/>
                  </a:cubicBezTo>
                  <a:cubicBezTo>
                    <a:pt x="169875" y="292703"/>
                    <a:pt x="189496" y="306705"/>
                    <a:pt x="212928" y="316897"/>
                  </a:cubicBezTo>
                  <a:cubicBezTo>
                    <a:pt x="213785" y="317278"/>
                    <a:pt x="214738" y="317468"/>
                    <a:pt x="215690" y="317468"/>
                  </a:cubicBezTo>
                  <a:cubicBezTo>
                    <a:pt x="216643" y="317468"/>
                    <a:pt x="217500" y="317278"/>
                    <a:pt x="218452" y="316897"/>
                  </a:cubicBezTo>
                  <a:cubicBezTo>
                    <a:pt x="274078" y="292798"/>
                    <a:pt x="308559" y="247174"/>
                    <a:pt x="308559" y="197834"/>
                  </a:cubicBezTo>
                  <a:cubicBezTo>
                    <a:pt x="308559" y="185452"/>
                    <a:pt x="308464" y="172974"/>
                    <a:pt x="308368" y="160592"/>
                  </a:cubicBezTo>
                  <a:cubicBezTo>
                    <a:pt x="308273" y="148209"/>
                    <a:pt x="308178" y="135827"/>
                    <a:pt x="308178" y="123444"/>
                  </a:cubicBezTo>
                  <a:cubicBezTo>
                    <a:pt x="308178" y="120587"/>
                    <a:pt x="306368" y="118015"/>
                    <a:pt x="303701" y="116967"/>
                  </a:cubicBezTo>
                  <a:cubicBezTo>
                    <a:pt x="300939" y="116015"/>
                    <a:pt x="297986" y="116777"/>
                    <a:pt x="296081" y="118967"/>
                  </a:cubicBezTo>
                  <a:cubicBezTo>
                    <a:pt x="289509" y="126778"/>
                    <a:pt x="275412" y="131826"/>
                    <a:pt x="260267" y="131826"/>
                  </a:cubicBezTo>
                  <a:cubicBezTo>
                    <a:pt x="239884" y="131826"/>
                    <a:pt x="225596" y="123349"/>
                    <a:pt x="221881" y="115062"/>
                  </a:cubicBezTo>
                  <a:cubicBezTo>
                    <a:pt x="219691" y="110109"/>
                    <a:pt x="211499" y="110109"/>
                    <a:pt x="209308" y="115062"/>
                  </a:cubicBezTo>
                  <a:cubicBezTo>
                    <a:pt x="206737" y="120968"/>
                    <a:pt x="198640" y="126873"/>
                    <a:pt x="186925" y="129921"/>
                  </a:cubicBezTo>
                  <a:lnTo>
                    <a:pt x="178924" y="95155"/>
                  </a:lnTo>
                  <a:cubicBezTo>
                    <a:pt x="175495" y="80296"/>
                    <a:pt x="148158" y="74867"/>
                    <a:pt x="126060" y="72866"/>
                  </a:cubicBezTo>
                  <a:cubicBezTo>
                    <a:pt x="136823" y="65723"/>
                    <a:pt x="143872" y="53626"/>
                    <a:pt x="143872" y="39815"/>
                  </a:cubicBezTo>
                  <a:cubicBezTo>
                    <a:pt x="143872" y="25622"/>
                    <a:pt x="136156" y="12383"/>
                    <a:pt x="123869" y="5429"/>
                  </a:cubicBezTo>
                  <a:cubicBezTo>
                    <a:pt x="117773" y="1810"/>
                    <a:pt x="110820" y="0"/>
                    <a:pt x="103771" y="0"/>
                  </a:cubicBezTo>
                  <a:cubicBezTo>
                    <a:pt x="81959" y="0"/>
                    <a:pt x="64147" y="17812"/>
                    <a:pt x="64147" y="39624"/>
                  </a:cubicBezTo>
                  <a:cubicBezTo>
                    <a:pt x="64147" y="52959"/>
                    <a:pt x="70910" y="65246"/>
                    <a:pt x="81769" y="72485"/>
                  </a:cubicBezTo>
                  <a:cubicBezTo>
                    <a:pt x="58623" y="74104"/>
                    <a:pt x="28143" y="79248"/>
                    <a:pt x="23761" y="95155"/>
                  </a:cubicBezTo>
                  <a:lnTo>
                    <a:pt x="1187" y="178403"/>
                  </a:lnTo>
                  <a:cubicBezTo>
                    <a:pt x="-1289" y="185071"/>
                    <a:pt x="139" y="192691"/>
                    <a:pt x="5188" y="198882"/>
                  </a:cubicBezTo>
                  <a:cubicBezTo>
                    <a:pt x="10522" y="205264"/>
                    <a:pt x="18332" y="208407"/>
                    <a:pt x="25762" y="207264"/>
                  </a:cubicBezTo>
                  <a:close/>
                  <a:moveTo>
                    <a:pt x="215690" y="129731"/>
                  </a:moveTo>
                  <a:cubicBezTo>
                    <a:pt x="225215" y="139446"/>
                    <a:pt x="241693" y="145542"/>
                    <a:pt x="260362" y="145542"/>
                  </a:cubicBezTo>
                  <a:cubicBezTo>
                    <a:pt x="273126" y="145542"/>
                    <a:pt x="285223" y="142589"/>
                    <a:pt x="294557" y="137446"/>
                  </a:cubicBezTo>
                  <a:cubicBezTo>
                    <a:pt x="294557" y="145161"/>
                    <a:pt x="294652" y="152971"/>
                    <a:pt x="294652" y="160687"/>
                  </a:cubicBezTo>
                  <a:cubicBezTo>
                    <a:pt x="294748" y="173069"/>
                    <a:pt x="294843" y="185452"/>
                    <a:pt x="294843" y="197834"/>
                  </a:cubicBezTo>
                  <a:cubicBezTo>
                    <a:pt x="294843" y="240887"/>
                    <a:pt x="264553" y="280988"/>
                    <a:pt x="215690" y="303086"/>
                  </a:cubicBezTo>
                  <a:cubicBezTo>
                    <a:pt x="166827" y="280988"/>
                    <a:pt x="136537" y="240887"/>
                    <a:pt x="136537" y="197834"/>
                  </a:cubicBezTo>
                  <a:cubicBezTo>
                    <a:pt x="136537" y="185452"/>
                    <a:pt x="136633" y="173069"/>
                    <a:pt x="136728" y="160687"/>
                  </a:cubicBezTo>
                  <a:cubicBezTo>
                    <a:pt x="136728" y="152971"/>
                    <a:pt x="136823" y="145161"/>
                    <a:pt x="136823" y="137446"/>
                  </a:cubicBezTo>
                  <a:cubicBezTo>
                    <a:pt x="146253" y="142589"/>
                    <a:pt x="158254" y="145542"/>
                    <a:pt x="171018" y="145542"/>
                  </a:cubicBezTo>
                  <a:cubicBezTo>
                    <a:pt x="175209" y="145542"/>
                    <a:pt x="179305" y="145161"/>
                    <a:pt x="183210" y="144590"/>
                  </a:cubicBezTo>
                  <a:cubicBezTo>
                    <a:pt x="183210" y="144590"/>
                    <a:pt x="183305" y="144590"/>
                    <a:pt x="183305" y="144590"/>
                  </a:cubicBezTo>
                  <a:cubicBezTo>
                    <a:pt x="183305" y="144590"/>
                    <a:pt x="183305" y="144590"/>
                    <a:pt x="183305" y="144590"/>
                  </a:cubicBezTo>
                  <a:cubicBezTo>
                    <a:pt x="196831" y="142589"/>
                    <a:pt x="208356" y="137255"/>
                    <a:pt x="215690" y="129731"/>
                  </a:cubicBezTo>
                  <a:close/>
                  <a:moveTo>
                    <a:pt x="103867" y="13621"/>
                  </a:moveTo>
                  <a:cubicBezTo>
                    <a:pt x="108534" y="13621"/>
                    <a:pt x="113011" y="14859"/>
                    <a:pt x="117106" y="17240"/>
                  </a:cubicBezTo>
                  <a:cubicBezTo>
                    <a:pt x="125203" y="21812"/>
                    <a:pt x="130251" y="30480"/>
                    <a:pt x="130251" y="39815"/>
                  </a:cubicBezTo>
                  <a:cubicBezTo>
                    <a:pt x="130251" y="54102"/>
                    <a:pt x="118630" y="65723"/>
                    <a:pt x="104343" y="65723"/>
                  </a:cubicBezTo>
                  <a:cubicBezTo>
                    <a:pt x="99676" y="65723"/>
                    <a:pt x="95199" y="64484"/>
                    <a:pt x="91103" y="62103"/>
                  </a:cubicBezTo>
                  <a:cubicBezTo>
                    <a:pt x="83007" y="57531"/>
                    <a:pt x="77959" y="48863"/>
                    <a:pt x="77959" y="39529"/>
                  </a:cubicBezTo>
                  <a:cubicBezTo>
                    <a:pt x="77959" y="25241"/>
                    <a:pt x="89579" y="13621"/>
                    <a:pt x="103867" y="13621"/>
                  </a:cubicBezTo>
                  <a:close/>
                  <a:moveTo>
                    <a:pt x="14427" y="182690"/>
                  </a:moveTo>
                  <a:lnTo>
                    <a:pt x="37192" y="98774"/>
                  </a:lnTo>
                  <a:cubicBezTo>
                    <a:pt x="38811" y="92678"/>
                    <a:pt x="65862" y="84773"/>
                    <a:pt x="106248" y="85535"/>
                  </a:cubicBezTo>
                  <a:cubicBezTo>
                    <a:pt x="146634" y="86296"/>
                    <a:pt x="164922" y="94869"/>
                    <a:pt x="165684" y="98298"/>
                  </a:cubicBezTo>
                  <a:lnTo>
                    <a:pt x="173399" y="131826"/>
                  </a:lnTo>
                  <a:cubicBezTo>
                    <a:pt x="172637" y="131826"/>
                    <a:pt x="171875" y="131921"/>
                    <a:pt x="171113" y="131921"/>
                  </a:cubicBezTo>
                  <a:cubicBezTo>
                    <a:pt x="155968" y="131921"/>
                    <a:pt x="141871" y="126873"/>
                    <a:pt x="135299" y="119063"/>
                  </a:cubicBezTo>
                  <a:cubicBezTo>
                    <a:pt x="133394" y="116872"/>
                    <a:pt x="130346" y="116110"/>
                    <a:pt x="127679" y="117062"/>
                  </a:cubicBezTo>
                  <a:cubicBezTo>
                    <a:pt x="125012" y="118015"/>
                    <a:pt x="123202" y="120587"/>
                    <a:pt x="123202" y="123539"/>
                  </a:cubicBezTo>
                  <a:cubicBezTo>
                    <a:pt x="123202" y="135922"/>
                    <a:pt x="123107" y="148304"/>
                    <a:pt x="123012" y="160687"/>
                  </a:cubicBezTo>
                  <a:cubicBezTo>
                    <a:pt x="122917" y="173069"/>
                    <a:pt x="122821" y="185547"/>
                    <a:pt x="122821" y="197929"/>
                  </a:cubicBezTo>
                  <a:cubicBezTo>
                    <a:pt x="122821" y="219646"/>
                    <a:pt x="129489" y="240506"/>
                    <a:pt x="141681" y="259271"/>
                  </a:cubicBezTo>
                  <a:cubicBezTo>
                    <a:pt x="141490" y="269272"/>
                    <a:pt x="140157" y="316897"/>
                    <a:pt x="139966" y="319469"/>
                  </a:cubicBezTo>
                  <a:cubicBezTo>
                    <a:pt x="138538" y="326136"/>
                    <a:pt x="130156" y="328803"/>
                    <a:pt x="122536" y="327946"/>
                  </a:cubicBezTo>
                  <a:cubicBezTo>
                    <a:pt x="117297" y="327374"/>
                    <a:pt x="108439" y="324326"/>
                    <a:pt x="108343" y="316611"/>
                  </a:cubicBezTo>
                  <a:lnTo>
                    <a:pt x="108248" y="217361"/>
                  </a:lnTo>
                  <a:cubicBezTo>
                    <a:pt x="108248" y="213550"/>
                    <a:pt x="105200" y="210502"/>
                    <a:pt x="101390" y="210502"/>
                  </a:cubicBezTo>
                  <a:lnTo>
                    <a:pt x="101390" y="210502"/>
                  </a:lnTo>
                  <a:cubicBezTo>
                    <a:pt x="97580" y="210502"/>
                    <a:pt x="94532" y="213550"/>
                    <a:pt x="94532" y="217361"/>
                  </a:cubicBezTo>
                  <a:lnTo>
                    <a:pt x="94627" y="316421"/>
                  </a:lnTo>
                  <a:cubicBezTo>
                    <a:pt x="94627" y="316421"/>
                    <a:pt x="94627" y="316516"/>
                    <a:pt x="94627" y="316516"/>
                  </a:cubicBezTo>
                  <a:cubicBezTo>
                    <a:pt x="94627" y="316611"/>
                    <a:pt x="94627" y="316611"/>
                    <a:pt x="94627" y="316706"/>
                  </a:cubicBezTo>
                  <a:lnTo>
                    <a:pt x="94627" y="316897"/>
                  </a:lnTo>
                  <a:cubicBezTo>
                    <a:pt x="94627" y="318135"/>
                    <a:pt x="94627" y="321945"/>
                    <a:pt x="89674" y="324803"/>
                  </a:cubicBezTo>
                  <a:cubicBezTo>
                    <a:pt x="83483" y="328327"/>
                    <a:pt x="73482" y="328232"/>
                    <a:pt x="67291" y="324612"/>
                  </a:cubicBezTo>
                  <a:cubicBezTo>
                    <a:pt x="62242" y="321659"/>
                    <a:pt x="62338" y="317849"/>
                    <a:pt x="62338" y="316611"/>
                  </a:cubicBezTo>
                  <a:lnTo>
                    <a:pt x="64243" y="132207"/>
                  </a:lnTo>
                  <a:cubicBezTo>
                    <a:pt x="64243" y="128873"/>
                    <a:pt x="61861" y="125921"/>
                    <a:pt x="58528" y="125349"/>
                  </a:cubicBezTo>
                  <a:cubicBezTo>
                    <a:pt x="55194" y="124777"/>
                    <a:pt x="51955" y="126778"/>
                    <a:pt x="50908" y="129921"/>
                  </a:cubicBezTo>
                  <a:lnTo>
                    <a:pt x="33572" y="181737"/>
                  </a:lnTo>
                  <a:cubicBezTo>
                    <a:pt x="30905" y="188690"/>
                    <a:pt x="27286" y="193072"/>
                    <a:pt x="23571" y="193643"/>
                  </a:cubicBezTo>
                  <a:cubicBezTo>
                    <a:pt x="20523" y="194120"/>
                    <a:pt x="17665" y="192215"/>
                    <a:pt x="16046" y="190119"/>
                  </a:cubicBezTo>
                  <a:cubicBezTo>
                    <a:pt x="14141" y="187928"/>
                    <a:pt x="13474" y="185261"/>
                    <a:pt x="14427" y="1826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23A544E6-F067-4390-9D49-510FBDDEA8BC}"/>
                </a:ext>
              </a:extLst>
            </p:cNvPr>
            <p:cNvSpPr/>
            <p:nvPr/>
          </p:nvSpPr>
          <p:spPr>
            <a:xfrm>
              <a:off x="7256430" y="2512529"/>
              <a:ext cx="94050" cy="85700"/>
            </a:xfrm>
            <a:custGeom>
              <a:avLst/>
              <a:gdLst>
                <a:gd name="connsiteX0" fmla="*/ 2350 w 94050"/>
                <a:gd name="connsiteY0" fmla="*/ 35027 h 85700"/>
                <a:gd name="connsiteX1" fmla="*/ 1683 w 94050"/>
                <a:gd name="connsiteY1" fmla="*/ 44743 h 85700"/>
                <a:gd name="connsiteX2" fmla="*/ 35020 w 94050"/>
                <a:gd name="connsiteY2" fmla="*/ 83319 h 85700"/>
                <a:gd name="connsiteX3" fmla="*/ 40164 w 94050"/>
                <a:gd name="connsiteY3" fmla="*/ 85700 h 85700"/>
                <a:gd name="connsiteX4" fmla="*/ 40640 w 94050"/>
                <a:gd name="connsiteY4" fmla="*/ 85700 h 85700"/>
                <a:gd name="connsiteX5" fmla="*/ 45879 w 94050"/>
                <a:gd name="connsiteY5" fmla="*/ 82652 h 85700"/>
                <a:gd name="connsiteX6" fmla="*/ 92932 w 94050"/>
                <a:gd name="connsiteY6" fmla="*/ 10643 h 85700"/>
                <a:gd name="connsiteX7" fmla="*/ 90932 w 94050"/>
                <a:gd name="connsiteY7" fmla="*/ 1118 h 85700"/>
                <a:gd name="connsiteX8" fmla="*/ 81407 w 94050"/>
                <a:gd name="connsiteY8" fmla="*/ 3118 h 85700"/>
                <a:gd name="connsiteX9" fmla="*/ 39306 w 94050"/>
                <a:gd name="connsiteY9" fmla="*/ 67507 h 85700"/>
                <a:gd name="connsiteX10" fmla="*/ 11970 w 94050"/>
                <a:gd name="connsiteY10" fmla="*/ 35789 h 85700"/>
                <a:gd name="connsiteX11" fmla="*/ 2350 w 94050"/>
                <a:gd name="connsiteY11" fmla="*/ 35027 h 8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050" h="85700">
                  <a:moveTo>
                    <a:pt x="2350" y="35027"/>
                  </a:moveTo>
                  <a:cubicBezTo>
                    <a:pt x="-508" y="37504"/>
                    <a:pt x="-794" y="41790"/>
                    <a:pt x="1683" y="44743"/>
                  </a:cubicBezTo>
                  <a:lnTo>
                    <a:pt x="35020" y="83319"/>
                  </a:lnTo>
                  <a:cubicBezTo>
                    <a:pt x="36354" y="84843"/>
                    <a:pt x="38259" y="85700"/>
                    <a:pt x="40164" y="85700"/>
                  </a:cubicBezTo>
                  <a:cubicBezTo>
                    <a:pt x="40354" y="85700"/>
                    <a:pt x="40450" y="85700"/>
                    <a:pt x="40640" y="85700"/>
                  </a:cubicBezTo>
                  <a:cubicBezTo>
                    <a:pt x="42831" y="85605"/>
                    <a:pt x="44736" y="84462"/>
                    <a:pt x="45879" y="82652"/>
                  </a:cubicBezTo>
                  <a:lnTo>
                    <a:pt x="92932" y="10643"/>
                  </a:lnTo>
                  <a:cubicBezTo>
                    <a:pt x="95028" y="7500"/>
                    <a:pt x="94075" y="3214"/>
                    <a:pt x="90932" y="1118"/>
                  </a:cubicBezTo>
                  <a:cubicBezTo>
                    <a:pt x="87789" y="-977"/>
                    <a:pt x="83502" y="-25"/>
                    <a:pt x="81407" y="3118"/>
                  </a:cubicBezTo>
                  <a:lnTo>
                    <a:pt x="39306" y="67507"/>
                  </a:lnTo>
                  <a:lnTo>
                    <a:pt x="11970" y="35789"/>
                  </a:lnTo>
                  <a:cubicBezTo>
                    <a:pt x="9493" y="32932"/>
                    <a:pt x="5207" y="32551"/>
                    <a:pt x="2350" y="350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85" name="Imagem 84">
            <a:extLst>
              <a:ext uri="{FF2B5EF4-FFF2-40B4-BE49-F238E27FC236}">
                <a16:creationId xmlns:a16="http://schemas.microsoft.com/office/drawing/2014/main" id="{360DD4D7-E04F-4EC1-867E-B4F3317BD6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8" r="5936" b="78143"/>
          <a:stretch/>
        </p:blipFill>
        <p:spPr>
          <a:xfrm>
            <a:off x="4635500" y="0"/>
            <a:ext cx="7556500" cy="1498995"/>
          </a:xfrm>
          <a:prstGeom prst="rect">
            <a:avLst/>
          </a:prstGeom>
        </p:spPr>
      </p:pic>
      <p:pic>
        <p:nvPicPr>
          <p:cNvPr id="86" name="Gráfico 85">
            <a:extLst>
              <a:ext uri="{FF2B5EF4-FFF2-40B4-BE49-F238E27FC236}">
                <a16:creationId xmlns:a16="http://schemas.microsoft.com/office/drawing/2014/main" id="{C98950F4-758A-4509-9DC4-41A809A32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tângulo 91">
            <a:extLst>
              <a:ext uri="{FF2B5EF4-FFF2-40B4-BE49-F238E27FC236}">
                <a16:creationId xmlns:a16="http://schemas.microsoft.com/office/drawing/2014/main" id="{A581690C-9476-411A-8734-576699500889}"/>
              </a:ext>
            </a:extLst>
          </p:cNvPr>
          <p:cNvSpPr/>
          <p:nvPr/>
        </p:nvSpPr>
        <p:spPr>
          <a:xfrm>
            <a:off x="504825" y="1194820"/>
            <a:ext cx="11687175" cy="5406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: Cantos Superiores Arredondados 13">
            <a:extLst>
              <a:ext uri="{FF2B5EF4-FFF2-40B4-BE49-F238E27FC236}">
                <a16:creationId xmlns:a16="http://schemas.microsoft.com/office/drawing/2014/main" id="{0C63DAD3-D86F-48AA-9351-CEE101299BE7}"/>
              </a:ext>
            </a:extLst>
          </p:cNvPr>
          <p:cNvSpPr/>
          <p:nvPr/>
        </p:nvSpPr>
        <p:spPr>
          <a:xfrm rot="5400000">
            <a:off x="-498531" y="2738828"/>
            <a:ext cx="3406887" cy="2409825"/>
          </a:xfrm>
          <a:prstGeom prst="round2Same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4D006DF-FCBB-4FAA-8787-FB4A1971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2CBD59-3309-4CD7-83C6-2B1B07F28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63133"/>
            <a:ext cx="1409699" cy="1561214"/>
          </a:xfrm>
        </p:spPr>
        <p:txBody>
          <a:bodyPr anchor="ctr"/>
          <a:lstStyle/>
          <a:p>
            <a:r>
              <a:rPr lang="da-DK" b="1" dirty="0">
                <a:solidFill>
                  <a:schemeClr val="bg1"/>
                </a:solidFill>
              </a:rPr>
              <a:t>Lorem ipsum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dolor sit amet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D60D2F7-95EF-477B-8912-2AAC88B7A390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1E47F09E-B963-4663-BD12-B5C461560817}"/>
              </a:ext>
            </a:extLst>
          </p:cNvPr>
          <p:cNvGrpSpPr/>
          <p:nvPr/>
        </p:nvGrpSpPr>
        <p:grpSpPr>
          <a:xfrm>
            <a:off x="2868694" y="1742055"/>
            <a:ext cx="2811545" cy="964492"/>
            <a:chOff x="2868694" y="2566875"/>
            <a:chExt cx="2811545" cy="964492"/>
          </a:xfrm>
        </p:grpSpPr>
        <p:sp>
          <p:nvSpPr>
            <p:cNvPr id="18" name="Retângulo: Cantos Arredondados 17">
              <a:extLst>
                <a:ext uri="{FF2B5EF4-FFF2-40B4-BE49-F238E27FC236}">
                  <a16:creationId xmlns:a16="http://schemas.microsoft.com/office/drawing/2014/main" id="{DCBA4820-075B-45F7-89AF-6A8E5370E18B}"/>
                </a:ext>
              </a:extLst>
            </p:cNvPr>
            <p:cNvSpPr/>
            <p:nvPr/>
          </p:nvSpPr>
          <p:spPr>
            <a:xfrm>
              <a:off x="3167406" y="2566875"/>
              <a:ext cx="251283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1B01CA2F-51FC-448D-B83F-B6865E9C9C12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0" name="Espaço Reservado para Conteúdo 2">
            <a:extLst>
              <a:ext uri="{FF2B5EF4-FFF2-40B4-BE49-F238E27FC236}">
                <a16:creationId xmlns:a16="http://schemas.microsoft.com/office/drawing/2014/main" id="{5032A47F-14EB-4BFB-AE41-7DD7557CB8B7}"/>
              </a:ext>
            </a:extLst>
          </p:cNvPr>
          <p:cNvSpPr txBox="1">
            <a:spLocks/>
          </p:cNvSpPr>
          <p:nvPr/>
        </p:nvSpPr>
        <p:spPr>
          <a:xfrm>
            <a:off x="3658387" y="1944402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EFEC1254-75A9-427C-B075-D23853A3CE83}"/>
              </a:ext>
            </a:extLst>
          </p:cNvPr>
          <p:cNvGrpSpPr/>
          <p:nvPr/>
        </p:nvGrpSpPr>
        <p:grpSpPr>
          <a:xfrm>
            <a:off x="2868694" y="2888348"/>
            <a:ext cx="2811545" cy="964492"/>
            <a:chOff x="2868694" y="2566875"/>
            <a:chExt cx="2811545" cy="964492"/>
          </a:xfrm>
        </p:grpSpPr>
        <p:sp>
          <p:nvSpPr>
            <p:cNvPr id="35" name="Retângulo: Cantos Arredondados 34">
              <a:extLst>
                <a:ext uri="{FF2B5EF4-FFF2-40B4-BE49-F238E27FC236}">
                  <a16:creationId xmlns:a16="http://schemas.microsoft.com/office/drawing/2014/main" id="{5A7D3EA7-68D0-485B-8F09-5795FB48E9DA}"/>
                </a:ext>
              </a:extLst>
            </p:cNvPr>
            <p:cNvSpPr/>
            <p:nvPr/>
          </p:nvSpPr>
          <p:spPr>
            <a:xfrm>
              <a:off x="3167406" y="2566875"/>
              <a:ext cx="251283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: Cantos Arredondados 35">
              <a:extLst>
                <a:ext uri="{FF2B5EF4-FFF2-40B4-BE49-F238E27FC236}">
                  <a16:creationId xmlns:a16="http://schemas.microsoft.com/office/drawing/2014/main" id="{5AA14512-0408-401F-A7E7-9315FB1BCDB8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4" name="Espaço Reservado para Conteúdo 2">
            <a:extLst>
              <a:ext uri="{FF2B5EF4-FFF2-40B4-BE49-F238E27FC236}">
                <a16:creationId xmlns:a16="http://schemas.microsoft.com/office/drawing/2014/main" id="{9599BC55-4930-481C-A41C-8BDACB1DFA38}"/>
              </a:ext>
            </a:extLst>
          </p:cNvPr>
          <p:cNvSpPr txBox="1">
            <a:spLocks/>
          </p:cNvSpPr>
          <p:nvPr/>
        </p:nvSpPr>
        <p:spPr>
          <a:xfrm>
            <a:off x="3658387" y="3090695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7DBBD6F3-EB5C-4E45-8276-15F616D5DA7D}"/>
              </a:ext>
            </a:extLst>
          </p:cNvPr>
          <p:cNvGrpSpPr/>
          <p:nvPr/>
        </p:nvGrpSpPr>
        <p:grpSpPr>
          <a:xfrm>
            <a:off x="2868694" y="4034641"/>
            <a:ext cx="2811545" cy="964492"/>
            <a:chOff x="2868694" y="2566875"/>
            <a:chExt cx="2811545" cy="964492"/>
          </a:xfrm>
        </p:grpSpPr>
        <p:sp>
          <p:nvSpPr>
            <p:cNvPr id="40" name="Retângulo: Cantos Arredondados 39">
              <a:extLst>
                <a:ext uri="{FF2B5EF4-FFF2-40B4-BE49-F238E27FC236}">
                  <a16:creationId xmlns:a16="http://schemas.microsoft.com/office/drawing/2014/main" id="{05EE3219-DBBE-4B99-AABC-77C04532658B}"/>
                </a:ext>
              </a:extLst>
            </p:cNvPr>
            <p:cNvSpPr/>
            <p:nvPr/>
          </p:nvSpPr>
          <p:spPr>
            <a:xfrm>
              <a:off x="3167406" y="2566875"/>
              <a:ext cx="251283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: Cantos Arredondados 40">
              <a:extLst>
                <a:ext uri="{FF2B5EF4-FFF2-40B4-BE49-F238E27FC236}">
                  <a16:creationId xmlns:a16="http://schemas.microsoft.com/office/drawing/2014/main" id="{1693E950-C2E7-446D-8C7D-ABE559A87024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9" name="Espaço Reservado para Conteúdo 2">
            <a:extLst>
              <a:ext uri="{FF2B5EF4-FFF2-40B4-BE49-F238E27FC236}">
                <a16:creationId xmlns:a16="http://schemas.microsoft.com/office/drawing/2014/main" id="{A8F778DD-5ED8-42E7-B13E-755DC2F196E0}"/>
              </a:ext>
            </a:extLst>
          </p:cNvPr>
          <p:cNvSpPr txBox="1">
            <a:spLocks/>
          </p:cNvSpPr>
          <p:nvPr/>
        </p:nvSpPr>
        <p:spPr>
          <a:xfrm>
            <a:off x="3658387" y="4236988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3204F4CC-F5FA-41F0-A60C-B053D5039FF4}"/>
              </a:ext>
            </a:extLst>
          </p:cNvPr>
          <p:cNvGrpSpPr/>
          <p:nvPr/>
        </p:nvGrpSpPr>
        <p:grpSpPr>
          <a:xfrm>
            <a:off x="2868694" y="5180933"/>
            <a:ext cx="2811545" cy="964492"/>
            <a:chOff x="2868694" y="2566875"/>
            <a:chExt cx="2811545" cy="964492"/>
          </a:xfrm>
        </p:grpSpPr>
        <p:sp>
          <p:nvSpPr>
            <p:cNvPr id="45" name="Retângulo: Cantos Arredondados 44">
              <a:extLst>
                <a:ext uri="{FF2B5EF4-FFF2-40B4-BE49-F238E27FC236}">
                  <a16:creationId xmlns:a16="http://schemas.microsoft.com/office/drawing/2014/main" id="{CBF3B4F4-97D0-4270-BDBB-5327A426BFC9}"/>
                </a:ext>
              </a:extLst>
            </p:cNvPr>
            <p:cNvSpPr/>
            <p:nvPr/>
          </p:nvSpPr>
          <p:spPr>
            <a:xfrm>
              <a:off x="3167406" y="2566875"/>
              <a:ext cx="251283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: Cantos Arredondados 45">
              <a:extLst>
                <a:ext uri="{FF2B5EF4-FFF2-40B4-BE49-F238E27FC236}">
                  <a16:creationId xmlns:a16="http://schemas.microsoft.com/office/drawing/2014/main" id="{B9A35A4D-B1F0-471A-9A5A-B13AA62C5A6C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44" name="Espaço Reservado para Conteúdo 2">
            <a:extLst>
              <a:ext uri="{FF2B5EF4-FFF2-40B4-BE49-F238E27FC236}">
                <a16:creationId xmlns:a16="http://schemas.microsoft.com/office/drawing/2014/main" id="{CAEDDFB0-C4A4-4904-BB20-CDA82C5B8A01}"/>
              </a:ext>
            </a:extLst>
          </p:cNvPr>
          <p:cNvSpPr txBox="1">
            <a:spLocks/>
          </p:cNvSpPr>
          <p:nvPr/>
        </p:nvSpPr>
        <p:spPr>
          <a:xfrm>
            <a:off x="3658387" y="5383280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/>
              <a:t>Consectetur adipiscing elit</a:t>
            </a:r>
            <a:endParaRPr lang="pt-BR" sz="2000" dirty="0"/>
          </a:p>
        </p:txBody>
      </p:sp>
      <p:sp>
        <p:nvSpPr>
          <p:cNvPr id="48" name="Retângulo: Cantos Superiores Arredondados 47">
            <a:extLst>
              <a:ext uri="{FF2B5EF4-FFF2-40B4-BE49-F238E27FC236}">
                <a16:creationId xmlns:a16="http://schemas.microsoft.com/office/drawing/2014/main" id="{0D1AA1D7-D6D1-4C0C-8A83-854901562DAA}"/>
              </a:ext>
            </a:extLst>
          </p:cNvPr>
          <p:cNvSpPr/>
          <p:nvPr/>
        </p:nvSpPr>
        <p:spPr>
          <a:xfrm rot="5400000">
            <a:off x="5098977" y="3121473"/>
            <a:ext cx="3406887" cy="1723141"/>
          </a:xfrm>
          <a:prstGeom prst="round2SameRect">
            <a:avLst>
              <a:gd name="adj1" fmla="val 24454"/>
              <a:gd name="adj2" fmla="val 0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spaço Reservado para Conteúdo 2">
            <a:extLst>
              <a:ext uri="{FF2B5EF4-FFF2-40B4-BE49-F238E27FC236}">
                <a16:creationId xmlns:a16="http://schemas.microsoft.com/office/drawing/2014/main" id="{5D0BB123-815D-42E5-8619-08E0F14EC80E}"/>
              </a:ext>
            </a:extLst>
          </p:cNvPr>
          <p:cNvSpPr txBox="1">
            <a:spLocks/>
          </p:cNvSpPr>
          <p:nvPr/>
        </p:nvSpPr>
        <p:spPr>
          <a:xfrm>
            <a:off x="6153254" y="3202436"/>
            <a:ext cx="1876720" cy="1561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b="1" dirty="0">
                <a:solidFill>
                  <a:schemeClr val="bg1"/>
                </a:solidFill>
              </a:rPr>
              <a:t>Lorem ipsum 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dolor sit amet</a:t>
            </a:r>
            <a:endParaRPr lang="pt-BR" dirty="0">
              <a:solidFill>
                <a:schemeClr val="bg1"/>
              </a:solidFill>
            </a:endParaRPr>
          </a:p>
        </p:txBody>
      </p:sp>
      <p:grpSp>
        <p:nvGrpSpPr>
          <p:cNvPr id="51" name="Agrupar 50">
            <a:extLst>
              <a:ext uri="{FF2B5EF4-FFF2-40B4-BE49-F238E27FC236}">
                <a16:creationId xmlns:a16="http://schemas.microsoft.com/office/drawing/2014/main" id="{5EBFD4AB-5C2E-4F7D-BB97-C997FD438838}"/>
              </a:ext>
            </a:extLst>
          </p:cNvPr>
          <p:cNvGrpSpPr/>
          <p:nvPr/>
        </p:nvGrpSpPr>
        <p:grpSpPr>
          <a:xfrm>
            <a:off x="8068074" y="2308012"/>
            <a:ext cx="2405105" cy="964492"/>
            <a:chOff x="2868694" y="2566875"/>
            <a:chExt cx="2405105" cy="964492"/>
          </a:xfrm>
        </p:grpSpPr>
        <p:sp>
          <p:nvSpPr>
            <p:cNvPr id="53" name="Retângulo: Cantos Arredondados 52">
              <a:extLst>
                <a:ext uri="{FF2B5EF4-FFF2-40B4-BE49-F238E27FC236}">
                  <a16:creationId xmlns:a16="http://schemas.microsoft.com/office/drawing/2014/main" id="{E5759E1B-8E4B-437F-B7AE-833AE15A6E11}"/>
                </a:ext>
              </a:extLst>
            </p:cNvPr>
            <p:cNvSpPr/>
            <p:nvPr/>
          </p:nvSpPr>
          <p:spPr>
            <a:xfrm>
              <a:off x="3167406" y="2566875"/>
              <a:ext cx="210639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id="{E994C71D-2C3A-419E-AF54-0415FC185E3B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</p:grpSp>
      <p:sp>
        <p:nvSpPr>
          <p:cNvPr id="52" name="Espaço Reservado para Conteúdo 2">
            <a:extLst>
              <a:ext uri="{FF2B5EF4-FFF2-40B4-BE49-F238E27FC236}">
                <a16:creationId xmlns:a16="http://schemas.microsoft.com/office/drawing/2014/main" id="{5E35AD5C-DE9B-45EC-8D56-12DCE55E83D7}"/>
              </a:ext>
            </a:extLst>
          </p:cNvPr>
          <p:cNvSpPr txBox="1">
            <a:spLocks/>
          </p:cNvSpPr>
          <p:nvPr/>
        </p:nvSpPr>
        <p:spPr>
          <a:xfrm>
            <a:off x="8857767" y="2510359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b="1" dirty="0"/>
              <a:t>Consectetur adipiscing elit</a:t>
            </a:r>
            <a:endParaRPr lang="pt-BR" sz="1600" dirty="0"/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497B58E4-A0F8-4468-9E57-4159D9517C77}"/>
              </a:ext>
            </a:extLst>
          </p:cNvPr>
          <p:cNvGrpSpPr/>
          <p:nvPr/>
        </p:nvGrpSpPr>
        <p:grpSpPr>
          <a:xfrm>
            <a:off x="8068074" y="3500797"/>
            <a:ext cx="2405105" cy="964492"/>
            <a:chOff x="2868694" y="2566875"/>
            <a:chExt cx="2405105" cy="964492"/>
          </a:xfrm>
        </p:grpSpPr>
        <p:sp>
          <p:nvSpPr>
            <p:cNvPr id="58" name="Retângulo: Cantos Arredondados 57">
              <a:extLst>
                <a:ext uri="{FF2B5EF4-FFF2-40B4-BE49-F238E27FC236}">
                  <a16:creationId xmlns:a16="http://schemas.microsoft.com/office/drawing/2014/main" id="{912933A9-2341-4149-AF21-ADB5516AC122}"/>
                </a:ext>
              </a:extLst>
            </p:cNvPr>
            <p:cNvSpPr/>
            <p:nvPr/>
          </p:nvSpPr>
          <p:spPr>
            <a:xfrm>
              <a:off x="3167406" y="2566875"/>
              <a:ext cx="210639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59" name="Retângulo: Cantos Arredondados 58">
              <a:extLst>
                <a:ext uri="{FF2B5EF4-FFF2-40B4-BE49-F238E27FC236}">
                  <a16:creationId xmlns:a16="http://schemas.microsoft.com/office/drawing/2014/main" id="{C8AAB5C1-1141-4772-9B0C-FED5F27A2495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</p:grpSp>
      <p:sp>
        <p:nvSpPr>
          <p:cNvPr id="57" name="Espaço Reservado para Conteúdo 2">
            <a:extLst>
              <a:ext uri="{FF2B5EF4-FFF2-40B4-BE49-F238E27FC236}">
                <a16:creationId xmlns:a16="http://schemas.microsoft.com/office/drawing/2014/main" id="{B1A426DE-1B8F-474C-A7BD-83868508BF87}"/>
              </a:ext>
            </a:extLst>
          </p:cNvPr>
          <p:cNvSpPr txBox="1">
            <a:spLocks/>
          </p:cNvSpPr>
          <p:nvPr/>
        </p:nvSpPr>
        <p:spPr>
          <a:xfrm>
            <a:off x="8857767" y="3703144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b="1" dirty="0"/>
              <a:t>Consectetur adipiscing elit</a:t>
            </a:r>
            <a:endParaRPr lang="pt-BR" sz="1600" dirty="0"/>
          </a:p>
        </p:txBody>
      </p:sp>
      <p:grpSp>
        <p:nvGrpSpPr>
          <p:cNvPr id="61" name="Agrupar 60">
            <a:extLst>
              <a:ext uri="{FF2B5EF4-FFF2-40B4-BE49-F238E27FC236}">
                <a16:creationId xmlns:a16="http://schemas.microsoft.com/office/drawing/2014/main" id="{9C531A0B-54F4-4D05-A536-52870AF7F35F}"/>
              </a:ext>
            </a:extLst>
          </p:cNvPr>
          <p:cNvGrpSpPr/>
          <p:nvPr/>
        </p:nvGrpSpPr>
        <p:grpSpPr>
          <a:xfrm>
            <a:off x="8068074" y="4693583"/>
            <a:ext cx="2405105" cy="964492"/>
            <a:chOff x="2868694" y="2566875"/>
            <a:chExt cx="2405105" cy="964492"/>
          </a:xfrm>
        </p:grpSpPr>
        <p:sp>
          <p:nvSpPr>
            <p:cNvPr id="63" name="Retângulo: Cantos Arredondados 62">
              <a:extLst>
                <a:ext uri="{FF2B5EF4-FFF2-40B4-BE49-F238E27FC236}">
                  <a16:creationId xmlns:a16="http://schemas.microsoft.com/office/drawing/2014/main" id="{4916B296-1CAA-41AB-A24F-31E01DBA1A36}"/>
                </a:ext>
              </a:extLst>
            </p:cNvPr>
            <p:cNvSpPr/>
            <p:nvPr/>
          </p:nvSpPr>
          <p:spPr>
            <a:xfrm>
              <a:off x="3167406" y="2566875"/>
              <a:ext cx="2106393" cy="964492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  <p:sp>
          <p:nvSpPr>
            <p:cNvPr id="64" name="Retângulo: Cantos Arredondados 63">
              <a:extLst>
                <a:ext uri="{FF2B5EF4-FFF2-40B4-BE49-F238E27FC236}">
                  <a16:creationId xmlns:a16="http://schemas.microsoft.com/office/drawing/2014/main" id="{EF9888C0-9E68-49C3-8356-1298FEB5E8FD}"/>
                </a:ext>
              </a:extLst>
            </p:cNvPr>
            <p:cNvSpPr/>
            <p:nvPr/>
          </p:nvSpPr>
          <p:spPr>
            <a:xfrm>
              <a:off x="2868694" y="2679317"/>
              <a:ext cx="739611" cy="739609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800"/>
            </a:p>
          </p:txBody>
        </p:sp>
      </p:grpSp>
      <p:sp>
        <p:nvSpPr>
          <p:cNvPr id="62" name="Espaço Reservado para Conteúdo 2">
            <a:extLst>
              <a:ext uri="{FF2B5EF4-FFF2-40B4-BE49-F238E27FC236}">
                <a16:creationId xmlns:a16="http://schemas.microsoft.com/office/drawing/2014/main" id="{98D0D547-4BEB-4F89-BD05-1F77422F5A7D}"/>
              </a:ext>
            </a:extLst>
          </p:cNvPr>
          <p:cNvSpPr txBox="1">
            <a:spLocks/>
          </p:cNvSpPr>
          <p:nvPr/>
        </p:nvSpPr>
        <p:spPr>
          <a:xfrm>
            <a:off x="8857767" y="4895930"/>
            <a:ext cx="1876720" cy="5597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1600" b="1" dirty="0"/>
              <a:t>Consectetur adipiscing elit</a:t>
            </a:r>
            <a:endParaRPr lang="pt-BR" sz="1600" dirty="0"/>
          </a:p>
        </p:txBody>
      </p:sp>
      <p:cxnSp>
        <p:nvCxnSpPr>
          <p:cNvPr id="66" name="Conector: Angulado 65">
            <a:extLst>
              <a:ext uri="{FF2B5EF4-FFF2-40B4-BE49-F238E27FC236}">
                <a16:creationId xmlns:a16="http://schemas.microsoft.com/office/drawing/2014/main" id="{C044C818-818F-4B0E-A23A-3B5695CC5A29}"/>
              </a:ext>
            </a:extLst>
          </p:cNvPr>
          <p:cNvCxnSpPr>
            <a:stCxn id="14" idx="3"/>
            <a:endCxn id="17" idx="1"/>
          </p:cNvCxnSpPr>
          <p:nvPr/>
        </p:nvCxnSpPr>
        <p:spPr>
          <a:xfrm flipV="1">
            <a:off x="2409825" y="2224302"/>
            <a:ext cx="458869" cy="1719439"/>
          </a:xfrm>
          <a:prstGeom prst="bentConnector5">
            <a:avLst>
              <a:gd name="adj1" fmla="val 49818"/>
              <a:gd name="adj2" fmla="val 74284"/>
              <a:gd name="adj3" fmla="val 50182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: Angulado 67">
            <a:extLst>
              <a:ext uri="{FF2B5EF4-FFF2-40B4-BE49-F238E27FC236}">
                <a16:creationId xmlns:a16="http://schemas.microsoft.com/office/drawing/2014/main" id="{B06C2943-2DE6-43FC-86DC-28C56DA0CCA4}"/>
              </a:ext>
            </a:extLst>
          </p:cNvPr>
          <p:cNvCxnSpPr>
            <a:stCxn id="14" idx="3"/>
            <a:endCxn id="36" idx="1"/>
          </p:cNvCxnSpPr>
          <p:nvPr/>
        </p:nvCxnSpPr>
        <p:spPr>
          <a:xfrm flipV="1">
            <a:off x="2409825" y="3370595"/>
            <a:ext cx="458869" cy="573146"/>
          </a:xfrm>
          <a:prstGeom prst="bentConnector5">
            <a:avLst>
              <a:gd name="adj1" fmla="val 49818"/>
              <a:gd name="adj2" fmla="val 250113"/>
              <a:gd name="adj3" fmla="val 50182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: Angulado 73">
            <a:extLst>
              <a:ext uri="{FF2B5EF4-FFF2-40B4-BE49-F238E27FC236}">
                <a16:creationId xmlns:a16="http://schemas.microsoft.com/office/drawing/2014/main" id="{D76648CD-385B-4C00-9DE1-F722B18C22F1}"/>
              </a:ext>
            </a:extLst>
          </p:cNvPr>
          <p:cNvCxnSpPr>
            <a:stCxn id="14" idx="3"/>
            <a:endCxn id="41" idx="1"/>
          </p:cNvCxnSpPr>
          <p:nvPr/>
        </p:nvCxnSpPr>
        <p:spPr>
          <a:xfrm>
            <a:off x="2409825" y="3943741"/>
            <a:ext cx="458869" cy="573147"/>
          </a:xfrm>
          <a:prstGeom prst="bentConnector5">
            <a:avLst>
              <a:gd name="adj1" fmla="val 49818"/>
              <a:gd name="adj2" fmla="val 93065"/>
              <a:gd name="adj3" fmla="val 50182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: Angulado 76">
            <a:extLst>
              <a:ext uri="{FF2B5EF4-FFF2-40B4-BE49-F238E27FC236}">
                <a16:creationId xmlns:a16="http://schemas.microsoft.com/office/drawing/2014/main" id="{520DF965-AE17-41A9-86F2-A844254ED2FE}"/>
              </a:ext>
            </a:extLst>
          </p:cNvPr>
          <p:cNvCxnSpPr>
            <a:stCxn id="14" idx="3"/>
            <a:endCxn id="46" idx="1"/>
          </p:cNvCxnSpPr>
          <p:nvPr/>
        </p:nvCxnSpPr>
        <p:spPr>
          <a:xfrm>
            <a:off x="2409825" y="3943741"/>
            <a:ext cx="458869" cy="1719439"/>
          </a:xfrm>
          <a:prstGeom prst="bentConnector5">
            <a:avLst>
              <a:gd name="adj1" fmla="val 49818"/>
              <a:gd name="adj2" fmla="val 74284"/>
              <a:gd name="adj3" fmla="val 50182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tângulo: Cantos Superiores Arredondados 82">
            <a:extLst>
              <a:ext uri="{FF2B5EF4-FFF2-40B4-BE49-F238E27FC236}">
                <a16:creationId xmlns:a16="http://schemas.microsoft.com/office/drawing/2014/main" id="{8BB5B017-0468-4DF4-8006-38CFE3296BB6}"/>
              </a:ext>
            </a:extLst>
          </p:cNvPr>
          <p:cNvSpPr/>
          <p:nvPr/>
        </p:nvSpPr>
        <p:spPr>
          <a:xfrm rot="16200000">
            <a:off x="9782359" y="3237543"/>
            <a:ext cx="3406887" cy="1412394"/>
          </a:xfrm>
          <a:prstGeom prst="round2Same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4" name="Espaço Reservado para Conteúdo 2">
            <a:extLst>
              <a:ext uri="{FF2B5EF4-FFF2-40B4-BE49-F238E27FC236}">
                <a16:creationId xmlns:a16="http://schemas.microsoft.com/office/drawing/2014/main" id="{4AE1FD2F-9FFB-46CB-9DF3-1FAE3172853C}"/>
              </a:ext>
            </a:extLst>
          </p:cNvPr>
          <p:cNvSpPr txBox="1">
            <a:spLocks/>
          </p:cNvSpPr>
          <p:nvPr/>
        </p:nvSpPr>
        <p:spPr>
          <a:xfrm>
            <a:off x="10866464" y="3163133"/>
            <a:ext cx="1409699" cy="15612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2000" b="1" dirty="0">
                <a:solidFill>
                  <a:schemeClr val="bg1"/>
                </a:solidFill>
              </a:rPr>
              <a:t>Lorem ipsum </a:t>
            </a:r>
            <a:br>
              <a:rPr lang="da-DK" sz="2000" dirty="0">
                <a:solidFill>
                  <a:schemeClr val="bg1"/>
                </a:solidFill>
              </a:rPr>
            </a:br>
            <a:r>
              <a:rPr lang="da-DK" sz="2000" dirty="0">
                <a:solidFill>
                  <a:schemeClr val="bg1"/>
                </a:solidFill>
              </a:rPr>
              <a:t>dolor sit amet</a:t>
            </a:r>
            <a:endParaRPr lang="pt-BR" sz="2000" dirty="0">
              <a:solidFill>
                <a:schemeClr val="bg1"/>
              </a:solidFill>
            </a:endParaRPr>
          </a:p>
        </p:txBody>
      </p:sp>
      <p:cxnSp>
        <p:nvCxnSpPr>
          <p:cNvPr id="93" name="Conector: Angulado 92">
            <a:extLst>
              <a:ext uri="{FF2B5EF4-FFF2-40B4-BE49-F238E27FC236}">
                <a16:creationId xmlns:a16="http://schemas.microsoft.com/office/drawing/2014/main" id="{27244AC9-E4F3-4C58-AF25-F225B4B65CE2}"/>
              </a:ext>
            </a:extLst>
          </p:cNvPr>
          <p:cNvCxnSpPr>
            <a:stCxn id="48" idx="3"/>
            <a:endCxn id="54" idx="1"/>
          </p:cNvCxnSpPr>
          <p:nvPr/>
        </p:nvCxnSpPr>
        <p:spPr>
          <a:xfrm flipV="1">
            <a:off x="7663991" y="2790259"/>
            <a:ext cx="404083" cy="1192785"/>
          </a:xfrm>
          <a:prstGeom prst="bentConnector5">
            <a:avLst>
              <a:gd name="adj1" fmla="val 56573"/>
              <a:gd name="adj2" fmla="val 100126"/>
              <a:gd name="adj3" fmla="val 57570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>
            <a:extLst>
              <a:ext uri="{FF2B5EF4-FFF2-40B4-BE49-F238E27FC236}">
                <a16:creationId xmlns:a16="http://schemas.microsoft.com/office/drawing/2014/main" id="{D38364AA-2564-45C4-B3BA-37F246CEDDF3}"/>
              </a:ext>
            </a:extLst>
          </p:cNvPr>
          <p:cNvCxnSpPr>
            <a:stCxn id="48" idx="3"/>
            <a:endCxn id="59" idx="1"/>
          </p:cNvCxnSpPr>
          <p:nvPr/>
        </p:nvCxnSpPr>
        <p:spPr>
          <a:xfrm>
            <a:off x="7663991" y="3983044"/>
            <a:ext cx="404083" cy="0"/>
          </a:xfrm>
          <a:prstGeom prst="line">
            <a:avLst/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onector: Angulado 98">
            <a:extLst>
              <a:ext uri="{FF2B5EF4-FFF2-40B4-BE49-F238E27FC236}">
                <a16:creationId xmlns:a16="http://schemas.microsoft.com/office/drawing/2014/main" id="{72AB3012-19BD-43D8-A54E-D1D59D2D773D}"/>
              </a:ext>
            </a:extLst>
          </p:cNvPr>
          <p:cNvCxnSpPr>
            <a:cxnSpLocks/>
            <a:stCxn id="48" idx="3"/>
            <a:endCxn id="64" idx="1"/>
          </p:cNvCxnSpPr>
          <p:nvPr/>
        </p:nvCxnSpPr>
        <p:spPr>
          <a:xfrm>
            <a:off x="7663991" y="3983044"/>
            <a:ext cx="404083" cy="1192786"/>
          </a:xfrm>
          <a:prstGeom prst="bentConnector5">
            <a:avLst>
              <a:gd name="adj1" fmla="val 56573"/>
              <a:gd name="adj2" fmla="val 100659"/>
              <a:gd name="adj3" fmla="val 55999"/>
            </a:avLst>
          </a:prstGeom>
          <a:ln w="12700">
            <a:solidFill>
              <a:srgbClr val="660099"/>
            </a:solidFill>
            <a:headEnd type="oval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C534D725-2519-431D-BC2C-00E2A6DA1F6D}"/>
              </a:ext>
            </a:extLst>
          </p:cNvPr>
          <p:cNvGrpSpPr/>
          <p:nvPr/>
        </p:nvGrpSpPr>
        <p:grpSpPr>
          <a:xfrm>
            <a:off x="8217554" y="3748923"/>
            <a:ext cx="423792" cy="468240"/>
            <a:chOff x="8896934" y="4794972"/>
            <a:chExt cx="310615" cy="343193"/>
          </a:xfrm>
          <a:solidFill>
            <a:schemeClr val="bg1"/>
          </a:solidFill>
        </p:grpSpPr>
        <p:sp>
          <p:nvSpPr>
            <p:cNvPr id="105" name="Forma Livre: Forma 104">
              <a:extLst>
                <a:ext uri="{FF2B5EF4-FFF2-40B4-BE49-F238E27FC236}">
                  <a16:creationId xmlns:a16="http://schemas.microsoft.com/office/drawing/2014/main" id="{9B1B2157-59AC-4B29-9380-63E367B008A0}"/>
                </a:ext>
              </a:extLst>
            </p:cNvPr>
            <p:cNvSpPr/>
            <p:nvPr/>
          </p:nvSpPr>
          <p:spPr>
            <a:xfrm>
              <a:off x="8986614" y="4981289"/>
              <a:ext cx="131064" cy="131064"/>
            </a:xfrm>
            <a:custGeom>
              <a:avLst/>
              <a:gdLst>
                <a:gd name="connsiteX0" fmla="*/ 65532 w 131064"/>
                <a:gd name="connsiteY0" fmla="*/ 0 h 131064"/>
                <a:gd name="connsiteX1" fmla="*/ 0 w 131064"/>
                <a:gd name="connsiteY1" fmla="*/ 65532 h 131064"/>
                <a:gd name="connsiteX2" fmla="*/ 65532 w 131064"/>
                <a:gd name="connsiteY2" fmla="*/ 131064 h 131064"/>
                <a:gd name="connsiteX3" fmla="*/ 131064 w 131064"/>
                <a:gd name="connsiteY3" fmla="*/ 65532 h 131064"/>
                <a:gd name="connsiteX4" fmla="*/ 65532 w 131064"/>
                <a:gd name="connsiteY4" fmla="*/ 0 h 131064"/>
                <a:gd name="connsiteX5" fmla="*/ 65532 w 131064"/>
                <a:gd name="connsiteY5" fmla="*/ 117443 h 131064"/>
                <a:gd name="connsiteX6" fmla="*/ 13716 w 131064"/>
                <a:gd name="connsiteY6" fmla="*/ 65627 h 131064"/>
                <a:gd name="connsiteX7" fmla="*/ 65532 w 131064"/>
                <a:gd name="connsiteY7" fmla="*/ 13811 h 131064"/>
                <a:gd name="connsiteX8" fmla="*/ 117348 w 131064"/>
                <a:gd name="connsiteY8" fmla="*/ 65627 h 131064"/>
                <a:gd name="connsiteX9" fmla="*/ 65532 w 131064"/>
                <a:gd name="connsiteY9" fmla="*/ 117443 h 13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31064">
                  <a:moveTo>
                    <a:pt x="65532" y="0"/>
                  </a:moveTo>
                  <a:cubicBezTo>
                    <a:pt x="29432" y="0"/>
                    <a:pt x="0" y="29432"/>
                    <a:pt x="0" y="65532"/>
                  </a:cubicBezTo>
                  <a:cubicBezTo>
                    <a:pt x="0" y="101632"/>
                    <a:pt x="29432" y="131064"/>
                    <a:pt x="65532" y="131064"/>
                  </a:cubicBezTo>
                  <a:cubicBezTo>
                    <a:pt x="101632" y="131064"/>
                    <a:pt x="131064" y="101632"/>
                    <a:pt x="131064" y="65532"/>
                  </a:cubicBezTo>
                  <a:cubicBezTo>
                    <a:pt x="131159" y="29432"/>
                    <a:pt x="101727" y="0"/>
                    <a:pt x="65532" y="0"/>
                  </a:cubicBezTo>
                  <a:close/>
                  <a:moveTo>
                    <a:pt x="65532" y="117443"/>
                  </a:moveTo>
                  <a:cubicBezTo>
                    <a:pt x="36957" y="117443"/>
                    <a:pt x="13716" y="94202"/>
                    <a:pt x="13716" y="65627"/>
                  </a:cubicBezTo>
                  <a:cubicBezTo>
                    <a:pt x="13716" y="37052"/>
                    <a:pt x="36957" y="13811"/>
                    <a:pt x="65532" y="13811"/>
                  </a:cubicBezTo>
                  <a:cubicBezTo>
                    <a:pt x="94107" y="13811"/>
                    <a:pt x="117348" y="37052"/>
                    <a:pt x="117348" y="65627"/>
                  </a:cubicBezTo>
                  <a:cubicBezTo>
                    <a:pt x="117443" y="94202"/>
                    <a:pt x="94202" y="117443"/>
                    <a:pt x="65532" y="117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6" name="Forma Livre: Forma 105">
              <a:extLst>
                <a:ext uri="{FF2B5EF4-FFF2-40B4-BE49-F238E27FC236}">
                  <a16:creationId xmlns:a16="http://schemas.microsoft.com/office/drawing/2014/main" id="{BC52D160-7719-46CC-9FB5-0F3EBB74629F}"/>
                </a:ext>
              </a:extLst>
            </p:cNvPr>
            <p:cNvSpPr/>
            <p:nvPr/>
          </p:nvSpPr>
          <p:spPr>
            <a:xfrm>
              <a:off x="8896934" y="4794972"/>
              <a:ext cx="310615" cy="343193"/>
            </a:xfrm>
            <a:custGeom>
              <a:avLst/>
              <a:gdLst>
                <a:gd name="connsiteX0" fmla="*/ 261702 w 310615"/>
                <a:gd name="connsiteY0" fmla="*/ 2485 h 343193"/>
                <a:gd name="connsiteX1" fmla="*/ 256368 w 310615"/>
                <a:gd name="connsiteY1" fmla="*/ 8 h 343193"/>
                <a:gd name="connsiteX2" fmla="*/ 255129 w 310615"/>
                <a:gd name="connsiteY2" fmla="*/ 8 h 343193"/>
                <a:gd name="connsiteX3" fmla="*/ 55295 w 310615"/>
                <a:gd name="connsiteY3" fmla="*/ 8 h 343193"/>
                <a:gd name="connsiteX4" fmla="*/ 54724 w 310615"/>
                <a:gd name="connsiteY4" fmla="*/ 8 h 343193"/>
                <a:gd name="connsiteX5" fmla="*/ 48818 w 310615"/>
                <a:gd name="connsiteY5" fmla="*/ 2485 h 343193"/>
                <a:gd name="connsiteX6" fmla="*/ 1574 w 310615"/>
                <a:gd name="connsiteY6" fmla="*/ 59730 h 343193"/>
                <a:gd name="connsiteX7" fmla="*/ 907 w 310615"/>
                <a:gd name="connsiteY7" fmla="*/ 67540 h 343193"/>
                <a:gd name="connsiteX8" fmla="*/ 78631 w 310615"/>
                <a:gd name="connsiteY8" fmla="*/ 202510 h 343193"/>
                <a:gd name="connsiteX9" fmla="*/ 64058 w 310615"/>
                <a:gd name="connsiteY9" fmla="*/ 251944 h 343193"/>
                <a:gd name="connsiteX10" fmla="*/ 155308 w 310615"/>
                <a:gd name="connsiteY10" fmla="*/ 343194 h 343193"/>
                <a:gd name="connsiteX11" fmla="*/ 246557 w 310615"/>
                <a:gd name="connsiteY11" fmla="*/ 251944 h 343193"/>
                <a:gd name="connsiteX12" fmla="*/ 231984 w 310615"/>
                <a:gd name="connsiteY12" fmla="*/ 202510 h 343193"/>
                <a:gd name="connsiteX13" fmla="*/ 309708 w 310615"/>
                <a:gd name="connsiteY13" fmla="*/ 67540 h 343193"/>
                <a:gd name="connsiteX14" fmla="*/ 309041 w 310615"/>
                <a:gd name="connsiteY14" fmla="*/ 59730 h 343193"/>
                <a:gd name="connsiteX15" fmla="*/ 261702 w 310615"/>
                <a:gd name="connsiteY15" fmla="*/ 2485 h 343193"/>
                <a:gd name="connsiteX16" fmla="*/ 243414 w 310615"/>
                <a:gd name="connsiteY16" fmla="*/ 13724 h 343193"/>
                <a:gd name="connsiteX17" fmla="*/ 212743 w 310615"/>
                <a:gd name="connsiteY17" fmla="*/ 67254 h 343193"/>
                <a:gd name="connsiteX18" fmla="*/ 98158 w 310615"/>
                <a:gd name="connsiteY18" fmla="*/ 67254 h 343193"/>
                <a:gd name="connsiteX19" fmla="*/ 67201 w 310615"/>
                <a:gd name="connsiteY19" fmla="*/ 13724 h 343193"/>
                <a:gd name="connsiteX20" fmla="*/ 243414 w 310615"/>
                <a:gd name="connsiteY20" fmla="*/ 13724 h 343193"/>
                <a:gd name="connsiteX21" fmla="*/ 204837 w 310615"/>
                <a:gd name="connsiteY21" fmla="*/ 80970 h 343193"/>
                <a:gd name="connsiteX22" fmla="*/ 159022 w 310615"/>
                <a:gd name="connsiteY22" fmla="*/ 160790 h 343193"/>
                <a:gd name="connsiteX23" fmla="*/ 155212 w 310615"/>
                <a:gd name="connsiteY23" fmla="*/ 160695 h 343193"/>
                <a:gd name="connsiteX24" fmla="*/ 152164 w 310615"/>
                <a:gd name="connsiteY24" fmla="*/ 160695 h 343193"/>
                <a:gd name="connsiteX25" fmla="*/ 106063 w 310615"/>
                <a:gd name="connsiteY25" fmla="*/ 80875 h 343193"/>
                <a:gd name="connsiteX26" fmla="*/ 204837 w 310615"/>
                <a:gd name="connsiteY26" fmla="*/ 80875 h 343193"/>
                <a:gd name="connsiteX27" fmla="*/ 15195 w 310615"/>
                <a:gd name="connsiteY27" fmla="*/ 64778 h 343193"/>
                <a:gd name="connsiteX28" fmla="*/ 53866 w 310615"/>
                <a:gd name="connsiteY28" fmla="*/ 17915 h 343193"/>
                <a:gd name="connsiteX29" fmla="*/ 87204 w 310615"/>
                <a:gd name="connsiteY29" fmla="*/ 75541 h 343193"/>
                <a:gd name="connsiteX30" fmla="*/ 89204 w 310615"/>
                <a:gd name="connsiteY30" fmla="*/ 79065 h 343193"/>
                <a:gd name="connsiteX31" fmla="*/ 137401 w 310615"/>
                <a:gd name="connsiteY31" fmla="*/ 162409 h 343193"/>
                <a:gd name="connsiteX32" fmla="*/ 87775 w 310615"/>
                <a:gd name="connsiteY32" fmla="*/ 190698 h 343193"/>
                <a:gd name="connsiteX33" fmla="*/ 15195 w 310615"/>
                <a:gd name="connsiteY33" fmla="*/ 64778 h 343193"/>
                <a:gd name="connsiteX34" fmla="*/ 232746 w 310615"/>
                <a:gd name="connsiteY34" fmla="*/ 251849 h 343193"/>
                <a:gd name="connsiteX35" fmla="*/ 155212 w 310615"/>
                <a:gd name="connsiteY35" fmla="*/ 329382 h 343193"/>
                <a:gd name="connsiteX36" fmla="*/ 77679 w 310615"/>
                <a:gd name="connsiteY36" fmla="*/ 251849 h 343193"/>
                <a:gd name="connsiteX37" fmla="*/ 148259 w 310615"/>
                <a:gd name="connsiteY37" fmla="*/ 174696 h 343193"/>
                <a:gd name="connsiteX38" fmla="*/ 149497 w 310615"/>
                <a:gd name="connsiteY38" fmla="*/ 174601 h 343193"/>
                <a:gd name="connsiteX39" fmla="*/ 155212 w 310615"/>
                <a:gd name="connsiteY39" fmla="*/ 174411 h 343193"/>
                <a:gd name="connsiteX40" fmla="*/ 232746 w 310615"/>
                <a:gd name="connsiteY40" fmla="*/ 251849 h 343193"/>
                <a:gd name="connsiteX41" fmla="*/ 222840 w 310615"/>
                <a:gd name="connsiteY41" fmla="*/ 190698 h 343193"/>
                <a:gd name="connsiteX42" fmla="*/ 173786 w 310615"/>
                <a:gd name="connsiteY42" fmla="*/ 162600 h 343193"/>
                <a:gd name="connsiteX43" fmla="*/ 221792 w 310615"/>
                <a:gd name="connsiteY43" fmla="*/ 78875 h 343193"/>
                <a:gd name="connsiteX44" fmla="*/ 223506 w 310615"/>
                <a:gd name="connsiteY44" fmla="*/ 75922 h 343193"/>
                <a:gd name="connsiteX45" fmla="*/ 256749 w 310615"/>
                <a:gd name="connsiteY45" fmla="*/ 18010 h 343193"/>
                <a:gd name="connsiteX46" fmla="*/ 295325 w 310615"/>
                <a:gd name="connsiteY46" fmla="*/ 64873 h 343193"/>
                <a:gd name="connsiteX47" fmla="*/ 222840 w 310615"/>
                <a:gd name="connsiteY47" fmla="*/ 190698 h 34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10615" h="343193">
                  <a:moveTo>
                    <a:pt x="261702" y="2485"/>
                  </a:moveTo>
                  <a:cubicBezTo>
                    <a:pt x="260368" y="865"/>
                    <a:pt x="258368" y="8"/>
                    <a:pt x="256368" y="8"/>
                  </a:cubicBezTo>
                  <a:cubicBezTo>
                    <a:pt x="255987" y="8"/>
                    <a:pt x="255606" y="8"/>
                    <a:pt x="255129" y="8"/>
                  </a:cubicBezTo>
                  <a:lnTo>
                    <a:pt x="55295" y="8"/>
                  </a:lnTo>
                  <a:cubicBezTo>
                    <a:pt x="55104" y="8"/>
                    <a:pt x="54914" y="8"/>
                    <a:pt x="54724" y="8"/>
                  </a:cubicBezTo>
                  <a:cubicBezTo>
                    <a:pt x="52628" y="-87"/>
                    <a:pt x="50342" y="675"/>
                    <a:pt x="48818" y="2485"/>
                  </a:cubicBezTo>
                  <a:lnTo>
                    <a:pt x="1574" y="59730"/>
                  </a:lnTo>
                  <a:cubicBezTo>
                    <a:pt x="-236" y="61920"/>
                    <a:pt x="-521" y="65064"/>
                    <a:pt x="907" y="67540"/>
                  </a:cubicBezTo>
                  <a:lnTo>
                    <a:pt x="78631" y="202510"/>
                  </a:lnTo>
                  <a:cubicBezTo>
                    <a:pt x="69392" y="216797"/>
                    <a:pt x="64058" y="233752"/>
                    <a:pt x="64058" y="251944"/>
                  </a:cubicBezTo>
                  <a:cubicBezTo>
                    <a:pt x="64058" y="302236"/>
                    <a:pt x="104920" y="343194"/>
                    <a:pt x="155308" y="343194"/>
                  </a:cubicBezTo>
                  <a:cubicBezTo>
                    <a:pt x="205695" y="343194"/>
                    <a:pt x="246557" y="302331"/>
                    <a:pt x="246557" y="251944"/>
                  </a:cubicBezTo>
                  <a:cubicBezTo>
                    <a:pt x="246557" y="233752"/>
                    <a:pt x="241223" y="216797"/>
                    <a:pt x="231984" y="202510"/>
                  </a:cubicBezTo>
                  <a:lnTo>
                    <a:pt x="309708" y="67540"/>
                  </a:lnTo>
                  <a:cubicBezTo>
                    <a:pt x="311137" y="65064"/>
                    <a:pt x="310851" y="61920"/>
                    <a:pt x="309041" y="59730"/>
                  </a:cubicBezTo>
                  <a:lnTo>
                    <a:pt x="261702" y="2485"/>
                  </a:lnTo>
                  <a:close/>
                  <a:moveTo>
                    <a:pt x="243414" y="13724"/>
                  </a:moveTo>
                  <a:lnTo>
                    <a:pt x="212743" y="67254"/>
                  </a:lnTo>
                  <a:lnTo>
                    <a:pt x="98158" y="67254"/>
                  </a:lnTo>
                  <a:lnTo>
                    <a:pt x="67201" y="13724"/>
                  </a:lnTo>
                  <a:lnTo>
                    <a:pt x="243414" y="13724"/>
                  </a:lnTo>
                  <a:close/>
                  <a:moveTo>
                    <a:pt x="204837" y="80970"/>
                  </a:moveTo>
                  <a:lnTo>
                    <a:pt x="159022" y="160790"/>
                  </a:lnTo>
                  <a:cubicBezTo>
                    <a:pt x="157784" y="160790"/>
                    <a:pt x="156546" y="160695"/>
                    <a:pt x="155212" y="160695"/>
                  </a:cubicBezTo>
                  <a:cubicBezTo>
                    <a:pt x="154164" y="160695"/>
                    <a:pt x="153117" y="160695"/>
                    <a:pt x="152164" y="160695"/>
                  </a:cubicBezTo>
                  <a:lnTo>
                    <a:pt x="106063" y="80875"/>
                  </a:lnTo>
                  <a:lnTo>
                    <a:pt x="204837" y="80875"/>
                  </a:lnTo>
                  <a:close/>
                  <a:moveTo>
                    <a:pt x="15195" y="64778"/>
                  </a:moveTo>
                  <a:lnTo>
                    <a:pt x="53866" y="17915"/>
                  </a:lnTo>
                  <a:lnTo>
                    <a:pt x="87204" y="75541"/>
                  </a:lnTo>
                  <a:cubicBezTo>
                    <a:pt x="87489" y="76970"/>
                    <a:pt x="88252" y="78113"/>
                    <a:pt x="89204" y="79065"/>
                  </a:cubicBezTo>
                  <a:lnTo>
                    <a:pt x="137401" y="162409"/>
                  </a:lnTo>
                  <a:cubicBezTo>
                    <a:pt x="117874" y="166314"/>
                    <a:pt x="100634" y="176411"/>
                    <a:pt x="87775" y="190698"/>
                  </a:cubicBezTo>
                  <a:lnTo>
                    <a:pt x="15195" y="64778"/>
                  </a:lnTo>
                  <a:close/>
                  <a:moveTo>
                    <a:pt x="232746" y="251849"/>
                  </a:moveTo>
                  <a:cubicBezTo>
                    <a:pt x="232746" y="294616"/>
                    <a:pt x="197979" y="329382"/>
                    <a:pt x="155212" y="329382"/>
                  </a:cubicBezTo>
                  <a:cubicBezTo>
                    <a:pt x="112445" y="329382"/>
                    <a:pt x="77679" y="294616"/>
                    <a:pt x="77679" y="251849"/>
                  </a:cubicBezTo>
                  <a:cubicBezTo>
                    <a:pt x="77679" y="211463"/>
                    <a:pt x="108730" y="178221"/>
                    <a:pt x="148259" y="174696"/>
                  </a:cubicBezTo>
                  <a:cubicBezTo>
                    <a:pt x="148735" y="174696"/>
                    <a:pt x="149116" y="174696"/>
                    <a:pt x="149497" y="174601"/>
                  </a:cubicBezTo>
                  <a:cubicBezTo>
                    <a:pt x="151402" y="174506"/>
                    <a:pt x="153307" y="174411"/>
                    <a:pt x="155212" y="174411"/>
                  </a:cubicBezTo>
                  <a:cubicBezTo>
                    <a:pt x="197979" y="174411"/>
                    <a:pt x="232746" y="209177"/>
                    <a:pt x="232746" y="251849"/>
                  </a:cubicBezTo>
                  <a:close/>
                  <a:moveTo>
                    <a:pt x="222840" y="190698"/>
                  </a:moveTo>
                  <a:cubicBezTo>
                    <a:pt x="210076" y="176602"/>
                    <a:pt x="193027" y="166600"/>
                    <a:pt x="173786" y="162600"/>
                  </a:cubicBezTo>
                  <a:lnTo>
                    <a:pt x="221792" y="78875"/>
                  </a:lnTo>
                  <a:cubicBezTo>
                    <a:pt x="222554" y="78113"/>
                    <a:pt x="223126" y="77065"/>
                    <a:pt x="223506" y="75922"/>
                  </a:cubicBezTo>
                  <a:lnTo>
                    <a:pt x="256749" y="18010"/>
                  </a:lnTo>
                  <a:lnTo>
                    <a:pt x="295325" y="64873"/>
                  </a:lnTo>
                  <a:lnTo>
                    <a:pt x="222840" y="190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7" name="Forma Livre: Forma 106">
              <a:extLst>
                <a:ext uri="{FF2B5EF4-FFF2-40B4-BE49-F238E27FC236}">
                  <a16:creationId xmlns:a16="http://schemas.microsoft.com/office/drawing/2014/main" id="{2EE97B0D-607E-433D-A969-3B79AC2E19F7}"/>
                </a:ext>
              </a:extLst>
            </p:cNvPr>
            <p:cNvSpPr/>
            <p:nvPr/>
          </p:nvSpPr>
          <p:spPr>
            <a:xfrm>
              <a:off x="9027476" y="5007063"/>
              <a:ext cx="50482" cy="75667"/>
            </a:xfrm>
            <a:custGeom>
              <a:avLst/>
              <a:gdLst>
                <a:gd name="connsiteX0" fmla="*/ 43529 w 50482"/>
                <a:gd name="connsiteY0" fmla="*/ 62047 h 75667"/>
                <a:gd name="connsiteX1" fmla="*/ 34385 w 50482"/>
                <a:gd name="connsiteY1" fmla="*/ 62047 h 75667"/>
                <a:gd name="connsiteX2" fmla="*/ 34385 w 50482"/>
                <a:gd name="connsiteY2" fmla="*/ 6897 h 75667"/>
                <a:gd name="connsiteX3" fmla="*/ 30194 w 50482"/>
                <a:gd name="connsiteY3" fmla="*/ 515 h 75667"/>
                <a:gd name="connsiteX4" fmla="*/ 22765 w 50482"/>
                <a:gd name="connsiteY4" fmla="*/ 2039 h 75667"/>
                <a:gd name="connsiteX5" fmla="*/ 2000 w 50482"/>
                <a:gd name="connsiteY5" fmla="*/ 22804 h 75667"/>
                <a:gd name="connsiteX6" fmla="*/ 2000 w 50482"/>
                <a:gd name="connsiteY6" fmla="*/ 32519 h 75667"/>
                <a:gd name="connsiteX7" fmla="*/ 11716 w 50482"/>
                <a:gd name="connsiteY7" fmla="*/ 32519 h 75667"/>
                <a:gd name="connsiteX8" fmla="*/ 20860 w 50482"/>
                <a:gd name="connsiteY8" fmla="*/ 23375 h 75667"/>
                <a:gd name="connsiteX9" fmla="*/ 20860 w 50482"/>
                <a:gd name="connsiteY9" fmla="*/ 61951 h 75667"/>
                <a:gd name="connsiteX10" fmla="*/ 7430 w 50482"/>
                <a:gd name="connsiteY10" fmla="*/ 61951 h 75667"/>
                <a:gd name="connsiteX11" fmla="*/ 572 w 50482"/>
                <a:gd name="connsiteY11" fmla="*/ 68809 h 75667"/>
                <a:gd name="connsiteX12" fmla="*/ 7430 w 50482"/>
                <a:gd name="connsiteY12" fmla="*/ 75667 h 75667"/>
                <a:gd name="connsiteX13" fmla="*/ 43624 w 50482"/>
                <a:gd name="connsiteY13" fmla="*/ 75667 h 75667"/>
                <a:gd name="connsiteX14" fmla="*/ 50482 w 50482"/>
                <a:gd name="connsiteY14" fmla="*/ 68809 h 75667"/>
                <a:gd name="connsiteX15" fmla="*/ 43529 w 50482"/>
                <a:gd name="connsiteY15" fmla="*/ 62047 h 7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482" h="75667">
                  <a:moveTo>
                    <a:pt x="43529" y="62047"/>
                  </a:moveTo>
                  <a:lnTo>
                    <a:pt x="34385" y="62047"/>
                  </a:lnTo>
                  <a:lnTo>
                    <a:pt x="34385" y="6897"/>
                  </a:lnTo>
                  <a:cubicBezTo>
                    <a:pt x="34385" y="4134"/>
                    <a:pt x="32766" y="1658"/>
                    <a:pt x="30194" y="515"/>
                  </a:cubicBezTo>
                  <a:cubicBezTo>
                    <a:pt x="27623" y="-533"/>
                    <a:pt x="24670" y="39"/>
                    <a:pt x="22765" y="2039"/>
                  </a:cubicBezTo>
                  <a:lnTo>
                    <a:pt x="2000" y="22804"/>
                  </a:lnTo>
                  <a:cubicBezTo>
                    <a:pt x="-667" y="25471"/>
                    <a:pt x="-667" y="29852"/>
                    <a:pt x="2000" y="32519"/>
                  </a:cubicBezTo>
                  <a:cubicBezTo>
                    <a:pt x="4667" y="35186"/>
                    <a:pt x="9049" y="35186"/>
                    <a:pt x="11716" y="32519"/>
                  </a:cubicBezTo>
                  <a:lnTo>
                    <a:pt x="20860" y="23375"/>
                  </a:lnTo>
                  <a:lnTo>
                    <a:pt x="20860" y="61951"/>
                  </a:lnTo>
                  <a:lnTo>
                    <a:pt x="7430" y="61951"/>
                  </a:lnTo>
                  <a:cubicBezTo>
                    <a:pt x="3620" y="61951"/>
                    <a:pt x="572" y="64999"/>
                    <a:pt x="572" y="68809"/>
                  </a:cubicBezTo>
                  <a:cubicBezTo>
                    <a:pt x="572" y="72619"/>
                    <a:pt x="3620" y="75667"/>
                    <a:pt x="7430" y="75667"/>
                  </a:cubicBezTo>
                  <a:lnTo>
                    <a:pt x="43624" y="75667"/>
                  </a:lnTo>
                  <a:cubicBezTo>
                    <a:pt x="47434" y="75667"/>
                    <a:pt x="50482" y="72619"/>
                    <a:pt x="50482" y="68809"/>
                  </a:cubicBezTo>
                  <a:cubicBezTo>
                    <a:pt x="50482" y="64999"/>
                    <a:pt x="47339" y="62047"/>
                    <a:pt x="43529" y="620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C1000313-9EE1-4606-8FC0-F5D6A1E3B583}"/>
              </a:ext>
            </a:extLst>
          </p:cNvPr>
          <p:cNvGrpSpPr/>
          <p:nvPr/>
        </p:nvGrpSpPr>
        <p:grpSpPr>
          <a:xfrm>
            <a:off x="8203265" y="2535659"/>
            <a:ext cx="438081" cy="482784"/>
            <a:chOff x="8891650" y="2336387"/>
            <a:chExt cx="321088" cy="353853"/>
          </a:xfrm>
          <a:solidFill>
            <a:schemeClr val="bg1"/>
          </a:solidFill>
        </p:grpSpPr>
        <p:sp>
          <p:nvSpPr>
            <p:cNvPr id="109" name="Forma Livre: Forma 108">
              <a:extLst>
                <a:ext uri="{FF2B5EF4-FFF2-40B4-BE49-F238E27FC236}">
                  <a16:creationId xmlns:a16="http://schemas.microsoft.com/office/drawing/2014/main" id="{657EE024-F8F9-4063-BF5A-770C9F32B05F}"/>
                </a:ext>
              </a:extLst>
            </p:cNvPr>
            <p:cNvSpPr/>
            <p:nvPr/>
          </p:nvSpPr>
          <p:spPr>
            <a:xfrm>
              <a:off x="9127584" y="2573559"/>
              <a:ext cx="33908" cy="33908"/>
            </a:xfrm>
            <a:custGeom>
              <a:avLst/>
              <a:gdLst>
                <a:gd name="connsiteX0" fmla="*/ 2000 w 33908"/>
                <a:gd name="connsiteY0" fmla="*/ 2000 h 33908"/>
                <a:gd name="connsiteX1" fmla="*/ 2000 w 33908"/>
                <a:gd name="connsiteY1" fmla="*/ 11716 h 33908"/>
                <a:gd name="connsiteX2" fmla="*/ 22193 w 33908"/>
                <a:gd name="connsiteY2" fmla="*/ 31909 h 33908"/>
                <a:gd name="connsiteX3" fmla="*/ 27051 w 33908"/>
                <a:gd name="connsiteY3" fmla="*/ 33909 h 33908"/>
                <a:gd name="connsiteX4" fmla="*/ 31909 w 33908"/>
                <a:gd name="connsiteY4" fmla="*/ 31909 h 33908"/>
                <a:gd name="connsiteX5" fmla="*/ 31909 w 33908"/>
                <a:gd name="connsiteY5" fmla="*/ 22193 h 33908"/>
                <a:gd name="connsiteX6" fmla="*/ 11716 w 33908"/>
                <a:gd name="connsiteY6" fmla="*/ 2000 h 33908"/>
                <a:gd name="connsiteX7" fmla="*/ 2000 w 33908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8" h="33908">
                  <a:moveTo>
                    <a:pt x="2000" y="2000"/>
                  </a:moveTo>
                  <a:cubicBezTo>
                    <a:pt x="-667" y="4667"/>
                    <a:pt x="-667" y="9049"/>
                    <a:pt x="2000" y="11716"/>
                  </a:cubicBezTo>
                  <a:lnTo>
                    <a:pt x="22193" y="31909"/>
                  </a:lnTo>
                  <a:cubicBezTo>
                    <a:pt x="23527" y="33242"/>
                    <a:pt x="25241" y="33909"/>
                    <a:pt x="27051" y="33909"/>
                  </a:cubicBezTo>
                  <a:cubicBezTo>
                    <a:pt x="28861" y="33909"/>
                    <a:pt x="30575" y="33242"/>
                    <a:pt x="31909" y="31909"/>
                  </a:cubicBezTo>
                  <a:cubicBezTo>
                    <a:pt x="34576" y="29242"/>
                    <a:pt x="34576" y="24860"/>
                    <a:pt x="31909" y="22193"/>
                  </a:cubicBezTo>
                  <a:lnTo>
                    <a:pt x="11716" y="2000"/>
                  </a:lnTo>
                  <a:cubicBezTo>
                    <a:pt x="9049" y="-667"/>
                    <a:pt x="4762" y="-667"/>
                    <a:pt x="2000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" name="Forma Livre: Forma 109">
              <a:extLst>
                <a:ext uri="{FF2B5EF4-FFF2-40B4-BE49-F238E27FC236}">
                  <a16:creationId xmlns:a16="http://schemas.microsoft.com/office/drawing/2014/main" id="{7F7A0A30-427D-4AB8-8262-29B931809088}"/>
                </a:ext>
              </a:extLst>
            </p:cNvPr>
            <p:cNvSpPr/>
            <p:nvPr/>
          </p:nvSpPr>
          <p:spPr>
            <a:xfrm>
              <a:off x="9131680" y="2375916"/>
              <a:ext cx="33980" cy="33908"/>
            </a:xfrm>
            <a:custGeom>
              <a:avLst/>
              <a:gdLst>
                <a:gd name="connsiteX0" fmla="*/ 31909 w 33980"/>
                <a:gd name="connsiteY0" fmla="*/ 2000 h 33908"/>
                <a:gd name="connsiteX1" fmla="*/ 22193 w 33980"/>
                <a:gd name="connsiteY1" fmla="*/ 2000 h 33908"/>
                <a:gd name="connsiteX2" fmla="*/ 2000 w 33980"/>
                <a:gd name="connsiteY2" fmla="*/ 22193 h 33908"/>
                <a:gd name="connsiteX3" fmla="*/ 2000 w 33980"/>
                <a:gd name="connsiteY3" fmla="*/ 31909 h 33908"/>
                <a:gd name="connsiteX4" fmla="*/ 6858 w 33980"/>
                <a:gd name="connsiteY4" fmla="*/ 33909 h 33908"/>
                <a:gd name="connsiteX5" fmla="*/ 11716 w 33980"/>
                <a:gd name="connsiteY5" fmla="*/ 31909 h 33908"/>
                <a:gd name="connsiteX6" fmla="*/ 31909 w 33980"/>
                <a:gd name="connsiteY6" fmla="*/ 11716 h 33908"/>
                <a:gd name="connsiteX7" fmla="*/ 31909 w 33980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0" h="33908">
                  <a:moveTo>
                    <a:pt x="31909" y="2000"/>
                  </a:moveTo>
                  <a:cubicBezTo>
                    <a:pt x="29242" y="-667"/>
                    <a:pt x="24860" y="-667"/>
                    <a:pt x="22193" y="2000"/>
                  </a:cubicBezTo>
                  <a:lnTo>
                    <a:pt x="2000" y="22193"/>
                  </a:lnTo>
                  <a:cubicBezTo>
                    <a:pt x="-667" y="24860"/>
                    <a:pt x="-667" y="29242"/>
                    <a:pt x="2000" y="31909"/>
                  </a:cubicBezTo>
                  <a:cubicBezTo>
                    <a:pt x="3334" y="33242"/>
                    <a:pt x="5048" y="33909"/>
                    <a:pt x="6858" y="33909"/>
                  </a:cubicBezTo>
                  <a:cubicBezTo>
                    <a:pt x="8668" y="33909"/>
                    <a:pt x="10382" y="33242"/>
                    <a:pt x="11716" y="31909"/>
                  </a:cubicBezTo>
                  <a:lnTo>
                    <a:pt x="31909" y="11716"/>
                  </a:lnTo>
                  <a:cubicBezTo>
                    <a:pt x="34671" y="9049"/>
                    <a:pt x="34671" y="4667"/>
                    <a:pt x="31909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1" name="Forma Livre: Forma 110">
              <a:extLst>
                <a:ext uri="{FF2B5EF4-FFF2-40B4-BE49-F238E27FC236}">
                  <a16:creationId xmlns:a16="http://schemas.microsoft.com/office/drawing/2014/main" id="{CFA6E703-4FE0-4BE6-BA4D-6F8DBD2A98E1}"/>
                </a:ext>
              </a:extLst>
            </p:cNvPr>
            <p:cNvSpPr/>
            <p:nvPr/>
          </p:nvSpPr>
          <p:spPr>
            <a:xfrm>
              <a:off x="9005441" y="2638297"/>
              <a:ext cx="98648" cy="51943"/>
            </a:xfrm>
            <a:custGeom>
              <a:avLst/>
              <a:gdLst>
                <a:gd name="connsiteX0" fmla="*/ 98426 w 98648"/>
                <a:gd name="connsiteY0" fmla="*/ 5081 h 51943"/>
                <a:gd name="connsiteX1" fmla="*/ 90044 w 98648"/>
                <a:gd name="connsiteY1" fmla="*/ 223 h 51943"/>
                <a:gd name="connsiteX2" fmla="*/ 5081 w 98648"/>
                <a:gd name="connsiteY2" fmla="*/ 22511 h 51943"/>
                <a:gd name="connsiteX3" fmla="*/ 223 w 98648"/>
                <a:gd name="connsiteY3" fmla="*/ 30893 h 51943"/>
                <a:gd name="connsiteX4" fmla="*/ 8605 w 98648"/>
                <a:gd name="connsiteY4" fmla="*/ 35751 h 51943"/>
                <a:gd name="connsiteX5" fmla="*/ 14701 w 98648"/>
                <a:gd name="connsiteY5" fmla="*/ 34132 h 51943"/>
                <a:gd name="connsiteX6" fmla="*/ 16034 w 98648"/>
                <a:gd name="connsiteY6" fmla="*/ 37466 h 51943"/>
                <a:gd name="connsiteX7" fmla="*/ 46800 w 98648"/>
                <a:gd name="connsiteY7" fmla="*/ 51944 h 51943"/>
                <a:gd name="connsiteX8" fmla="*/ 84043 w 98648"/>
                <a:gd name="connsiteY8" fmla="*/ 18701 h 51943"/>
                <a:gd name="connsiteX9" fmla="*/ 83471 w 98648"/>
                <a:gd name="connsiteY9" fmla="*/ 16034 h 51943"/>
                <a:gd name="connsiteX10" fmla="*/ 93568 w 98648"/>
                <a:gd name="connsiteY10" fmla="*/ 13367 h 51943"/>
                <a:gd name="connsiteX11" fmla="*/ 98426 w 98648"/>
                <a:gd name="connsiteY11" fmla="*/ 5081 h 51943"/>
                <a:gd name="connsiteX12" fmla="*/ 46800 w 98648"/>
                <a:gd name="connsiteY12" fmla="*/ 38323 h 51943"/>
                <a:gd name="connsiteX13" fmla="*/ 28131 w 98648"/>
                <a:gd name="connsiteY13" fmla="*/ 30608 h 51943"/>
                <a:gd name="connsiteX14" fmla="*/ 70232 w 98648"/>
                <a:gd name="connsiteY14" fmla="*/ 19559 h 51943"/>
                <a:gd name="connsiteX15" fmla="*/ 46800 w 98648"/>
                <a:gd name="connsiteY15" fmla="*/ 38323 h 5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48" h="51943">
                  <a:moveTo>
                    <a:pt x="98426" y="5081"/>
                  </a:moveTo>
                  <a:cubicBezTo>
                    <a:pt x="97473" y="1461"/>
                    <a:pt x="93758" y="-730"/>
                    <a:pt x="90044" y="223"/>
                  </a:cubicBezTo>
                  <a:lnTo>
                    <a:pt x="5081" y="22511"/>
                  </a:lnTo>
                  <a:cubicBezTo>
                    <a:pt x="1461" y="23464"/>
                    <a:pt x="-730" y="27179"/>
                    <a:pt x="223" y="30893"/>
                  </a:cubicBezTo>
                  <a:cubicBezTo>
                    <a:pt x="1175" y="34513"/>
                    <a:pt x="4890" y="36799"/>
                    <a:pt x="8605" y="35751"/>
                  </a:cubicBezTo>
                  <a:lnTo>
                    <a:pt x="14701" y="34132"/>
                  </a:lnTo>
                  <a:cubicBezTo>
                    <a:pt x="14796" y="35275"/>
                    <a:pt x="15273" y="36513"/>
                    <a:pt x="16034" y="37466"/>
                  </a:cubicBezTo>
                  <a:cubicBezTo>
                    <a:pt x="22988" y="46514"/>
                    <a:pt x="34418" y="51944"/>
                    <a:pt x="46800" y="51944"/>
                  </a:cubicBezTo>
                  <a:cubicBezTo>
                    <a:pt x="67279" y="51944"/>
                    <a:pt x="84043" y="36989"/>
                    <a:pt x="84043" y="18701"/>
                  </a:cubicBezTo>
                  <a:cubicBezTo>
                    <a:pt x="84043" y="17749"/>
                    <a:pt x="83852" y="16892"/>
                    <a:pt x="83471" y="16034"/>
                  </a:cubicBezTo>
                  <a:lnTo>
                    <a:pt x="93568" y="13367"/>
                  </a:lnTo>
                  <a:cubicBezTo>
                    <a:pt x="97187" y="12510"/>
                    <a:pt x="99378" y="8795"/>
                    <a:pt x="98426" y="5081"/>
                  </a:cubicBezTo>
                  <a:close/>
                  <a:moveTo>
                    <a:pt x="46800" y="38323"/>
                  </a:moveTo>
                  <a:cubicBezTo>
                    <a:pt x="39466" y="38323"/>
                    <a:pt x="32608" y="35465"/>
                    <a:pt x="28131" y="30608"/>
                  </a:cubicBezTo>
                  <a:lnTo>
                    <a:pt x="70232" y="19559"/>
                  </a:lnTo>
                  <a:cubicBezTo>
                    <a:pt x="69755" y="29941"/>
                    <a:pt x="59373" y="38323"/>
                    <a:pt x="46800" y="383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2" name="Forma Livre: Forma 111">
              <a:extLst>
                <a:ext uri="{FF2B5EF4-FFF2-40B4-BE49-F238E27FC236}">
                  <a16:creationId xmlns:a16="http://schemas.microsoft.com/office/drawing/2014/main" id="{D44CBF08-A524-4DDC-A877-E56F8A2149D4}"/>
                </a:ext>
              </a:extLst>
            </p:cNvPr>
            <p:cNvSpPr/>
            <p:nvPr/>
          </p:nvSpPr>
          <p:spPr>
            <a:xfrm>
              <a:off x="8950833" y="2398585"/>
              <a:ext cx="202670" cy="211740"/>
            </a:xfrm>
            <a:custGeom>
              <a:avLst/>
              <a:gdLst>
                <a:gd name="connsiteX0" fmla="*/ 158 w 202670"/>
                <a:gd name="connsiteY0" fmla="*/ 95821 h 211740"/>
                <a:gd name="connsiteX1" fmla="*/ 32543 w 202670"/>
                <a:gd name="connsiteY1" fmla="*/ 163354 h 211740"/>
                <a:gd name="connsiteX2" fmla="*/ 53117 w 202670"/>
                <a:gd name="connsiteY2" fmla="*/ 201359 h 211740"/>
                <a:gd name="connsiteX3" fmla="*/ 54546 w 202670"/>
                <a:gd name="connsiteY3" fmla="*/ 205169 h 211740"/>
                <a:gd name="connsiteX4" fmla="*/ 54736 w 202670"/>
                <a:gd name="connsiteY4" fmla="*/ 206597 h 211740"/>
                <a:gd name="connsiteX5" fmla="*/ 61404 w 202670"/>
                <a:gd name="connsiteY5" fmla="*/ 211741 h 211740"/>
                <a:gd name="connsiteX6" fmla="*/ 63118 w 202670"/>
                <a:gd name="connsiteY6" fmla="*/ 211550 h 211740"/>
                <a:gd name="connsiteX7" fmla="*/ 146938 w 202670"/>
                <a:gd name="connsiteY7" fmla="*/ 189548 h 211740"/>
                <a:gd name="connsiteX8" fmla="*/ 149605 w 202670"/>
                <a:gd name="connsiteY8" fmla="*/ 188690 h 211740"/>
                <a:gd name="connsiteX9" fmla="*/ 153225 w 202670"/>
                <a:gd name="connsiteY9" fmla="*/ 183547 h 211740"/>
                <a:gd name="connsiteX10" fmla="*/ 170941 w 202670"/>
                <a:gd name="connsiteY10" fmla="*/ 162115 h 211740"/>
                <a:gd name="connsiteX11" fmla="*/ 202469 w 202670"/>
                <a:gd name="connsiteY11" fmla="*/ 96012 h 211740"/>
                <a:gd name="connsiteX12" fmla="*/ 179323 w 202670"/>
                <a:gd name="connsiteY12" fmla="*/ 33147 h 211740"/>
                <a:gd name="connsiteX13" fmla="*/ 101314 w 202670"/>
                <a:gd name="connsiteY13" fmla="*/ 0 h 211740"/>
                <a:gd name="connsiteX14" fmla="*/ 23590 w 202670"/>
                <a:gd name="connsiteY14" fmla="*/ 32956 h 211740"/>
                <a:gd name="connsiteX15" fmla="*/ 158 w 202670"/>
                <a:gd name="connsiteY15" fmla="*/ 95821 h 211740"/>
                <a:gd name="connsiteX16" fmla="*/ 101314 w 202670"/>
                <a:gd name="connsiteY16" fmla="*/ 13525 h 211740"/>
                <a:gd name="connsiteX17" fmla="*/ 169322 w 202670"/>
                <a:gd name="connsiteY17" fmla="*/ 42386 h 211740"/>
                <a:gd name="connsiteX18" fmla="*/ 188848 w 202670"/>
                <a:gd name="connsiteY18" fmla="*/ 94869 h 211740"/>
                <a:gd name="connsiteX19" fmla="*/ 162369 w 202670"/>
                <a:gd name="connsiteY19" fmla="*/ 151257 h 211740"/>
                <a:gd name="connsiteX20" fmla="*/ 141033 w 202670"/>
                <a:gd name="connsiteY20" fmla="*/ 176784 h 211740"/>
                <a:gd name="connsiteX21" fmla="*/ 66452 w 202670"/>
                <a:gd name="connsiteY21" fmla="*/ 196310 h 211740"/>
                <a:gd name="connsiteX22" fmla="*/ 41020 w 202670"/>
                <a:gd name="connsiteY22" fmla="*/ 152495 h 211740"/>
                <a:gd name="connsiteX23" fmla="*/ 13874 w 202670"/>
                <a:gd name="connsiteY23" fmla="*/ 94869 h 211740"/>
                <a:gd name="connsiteX24" fmla="*/ 33686 w 202670"/>
                <a:gd name="connsiteY24" fmla="*/ 42100 h 211740"/>
                <a:gd name="connsiteX25" fmla="*/ 101314 w 202670"/>
                <a:gd name="connsiteY25" fmla="*/ 13525 h 2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670" h="211740">
                  <a:moveTo>
                    <a:pt x="158" y="95821"/>
                  </a:moveTo>
                  <a:cubicBezTo>
                    <a:pt x="3111" y="140589"/>
                    <a:pt x="18732" y="152686"/>
                    <a:pt x="32543" y="163354"/>
                  </a:cubicBezTo>
                  <a:cubicBezTo>
                    <a:pt x="43211" y="171545"/>
                    <a:pt x="51593" y="178117"/>
                    <a:pt x="53117" y="201359"/>
                  </a:cubicBezTo>
                  <a:cubicBezTo>
                    <a:pt x="53212" y="202787"/>
                    <a:pt x="53689" y="204121"/>
                    <a:pt x="54546" y="205169"/>
                  </a:cubicBezTo>
                  <a:cubicBezTo>
                    <a:pt x="54546" y="205645"/>
                    <a:pt x="54641" y="206121"/>
                    <a:pt x="54736" y="206597"/>
                  </a:cubicBezTo>
                  <a:cubicBezTo>
                    <a:pt x="55498" y="209645"/>
                    <a:pt x="58356" y="211741"/>
                    <a:pt x="61404" y="211741"/>
                  </a:cubicBezTo>
                  <a:cubicBezTo>
                    <a:pt x="61975" y="211741"/>
                    <a:pt x="62547" y="211646"/>
                    <a:pt x="63118" y="211550"/>
                  </a:cubicBezTo>
                  <a:lnTo>
                    <a:pt x="146938" y="189548"/>
                  </a:lnTo>
                  <a:cubicBezTo>
                    <a:pt x="147891" y="189452"/>
                    <a:pt x="148748" y="189167"/>
                    <a:pt x="149605" y="188690"/>
                  </a:cubicBezTo>
                  <a:cubicBezTo>
                    <a:pt x="151606" y="187642"/>
                    <a:pt x="152844" y="185738"/>
                    <a:pt x="153225" y="183547"/>
                  </a:cubicBezTo>
                  <a:cubicBezTo>
                    <a:pt x="157225" y="173069"/>
                    <a:pt x="163607" y="167926"/>
                    <a:pt x="170941" y="162115"/>
                  </a:cubicBezTo>
                  <a:cubicBezTo>
                    <a:pt x="184276" y="151448"/>
                    <a:pt x="199421" y="139446"/>
                    <a:pt x="202469" y="96012"/>
                  </a:cubicBezTo>
                  <a:cubicBezTo>
                    <a:pt x="204088" y="73247"/>
                    <a:pt x="195897" y="50959"/>
                    <a:pt x="179323" y="33147"/>
                  </a:cubicBezTo>
                  <a:cubicBezTo>
                    <a:pt x="159702" y="12097"/>
                    <a:pt x="131222" y="0"/>
                    <a:pt x="101314" y="0"/>
                  </a:cubicBezTo>
                  <a:cubicBezTo>
                    <a:pt x="71500" y="0"/>
                    <a:pt x="43211" y="12002"/>
                    <a:pt x="23590" y="32956"/>
                  </a:cubicBezTo>
                  <a:cubicBezTo>
                    <a:pt x="7016" y="50483"/>
                    <a:pt x="-1271" y="72866"/>
                    <a:pt x="158" y="95821"/>
                  </a:cubicBezTo>
                  <a:close/>
                  <a:moveTo>
                    <a:pt x="101314" y="13525"/>
                  </a:moveTo>
                  <a:cubicBezTo>
                    <a:pt x="127126" y="13525"/>
                    <a:pt x="152463" y="24289"/>
                    <a:pt x="169322" y="42386"/>
                  </a:cubicBezTo>
                  <a:cubicBezTo>
                    <a:pt x="183229" y="57340"/>
                    <a:pt x="190182" y="76010"/>
                    <a:pt x="188848" y="94869"/>
                  </a:cubicBezTo>
                  <a:cubicBezTo>
                    <a:pt x="186181" y="132302"/>
                    <a:pt x="174656" y="141542"/>
                    <a:pt x="162369" y="151257"/>
                  </a:cubicBezTo>
                  <a:cubicBezTo>
                    <a:pt x="154558" y="157544"/>
                    <a:pt x="146462" y="163925"/>
                    <a:pt x="141033" y="176784"/>
                  </a:cubicBezTo>
                  <a:lnTo>
                    <a:pt x="66452" y="196310"/>
                  </a:lnTo>
                  <a:cubicBezTo>
                    <a:pt x="63690" y="170117"/>
                    <a:pt x="52165" y="161163"/>
                    <a:pt x="41020" y="152495"/>
                  </a:cubicBezTo>
                  <a:cubicBezTo>
                    <a:pt x="28352" y="142685"/>
                    <a:pt x="16446" y="133445"/>
                    <a:pt x="13874" y="94869"/>
                  </a:cubicBezTo>
                  <a:cubicBezTo>
                    <a:pt x="12636" y="75819"/>
                    <a:pt x="19684" y="57055"/>
                    <a:pt x="33686" y="42100"/>
                  </a:cubicBezTo>
                  <a:cubicBezTo>
                    <a:pt x="50450" y="24194"/>
                    <a:pt x="75787" y="13525"/>
                    <a:pt x="101314" y="13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" name="Forma Livre: Forma 112">
              <a:extLst>
                <a:ext uri="{FF2B5EF4-FFF2-40B4-BE49-F238E27FC236}">
                  <a16:creationId xmlns:a16="http://schemas.microsoft.com/office/drawing/2014/main" id="{734836A3-7B07-418D-8719-06559DD893FB}"/>
                </a:ext>
              </a:extLst>
            </p:cNvPr>
            <p:cNvSpPr/>
            <p:nvPr/>
          </p:nvSpPr>
          <p:spPr>
            <a:xfrm>
              <a:off x="9048241" y="2336387"/>
              <a:ext cx="13716" cy="42291"/>
            </a:xfrm>
            <a:custGeom>
              <a:avLst/>
              <a:gdLst>
                <a:gd name="connsiteX0" fmla="*/ 13716 w 13716"/>
                <a:gd name="connsiteY0" fmla="*/ 35433 h 42291"/>
                <a:gd name="connsiteX1" fmla="*/ 13716 w 13716"/>
                <a:gd name="connsiteY1" fmla="*/ 6858 h 42291"/>
                <a:gd name="connsiteX2" fmla="*/ 6858 w 13716"/>
                <a:gd name="connsiteY2" fmla="*/ 0 h 42291"/>
                <a:gd name="connsiteX3" fmla="*/ 0 w 13716"/>
                <a:gd name="connsiteY3" fmla="*/ 6858 h 42291"/>
                <a:gd name="connsiteX4" fmla="*/ 0 w 13716"/>
                <a:gd name="connsiteY4" fmla="*/ 35433 h 42291"/>
                <a:gd name="connsiteX5" fmla="*/ 6858 w 13716"/>
                <a:gd name="connsiteY5" fmla="*/ 42291 h 42291"/>
                <a:gd name="connsiteX6" fmla="*/ 13716 w 13716"/>
                <a:gd name="connsiteY6" fmla="*/ 35433 h 4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42291">
                  <a:moveTo>
                    <a:pt x="13716" y="35433"/>
                  </a:move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35433"/>
                  </a:lnTo>
                  <a:cubicBezTo>
                    <a:pt x="0" y="39243"/>
                    <a:pt x="3048" y="42291"/>
                    <a:pt x="6858" y="42291"/>
                  </a:cubicBezTo>
                  <a:cubicBezTo>
                    <a:pt x="10668" y="42291"/>
                    <a:pt x="13716" y="39243"/>
                    <a:pt x="1371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4" name="Forma Livre: Forma 113">
              <a:extLst>
                <a:ext uri="{FF2B5EF4-FFF2-40B4-BE49-F238E27FC236}">
                  <a16:creationId xmlns:a16="http://schemas.microsoft.com/office/drawing/2014/main" id="{226ACB00-13FB-4A96-A63D-CE18D450DEDD}"/>
                </a:ext>
              </a:extLst>
            </p:cNvPr>
            <p:cNvSpPr/>
            <p:nvPr/>
          </p:nvSpPr>
          <p:spPr>
            <a:xfrm>
              <a:off x="9005441" y="2606293"/>
              <a:ext cx="98648" cy="36036"/>
            </a:xfrm>
            <a:custGeom>
              <a:avLst/>
              <a:gdLst>
                <a:gd name="connsiteX0" fmla="*/ 98426 w 98648"/>
                <a:gd name="connsiteY0" fmla="*/ 5081 h 36036"/>
                <a:gd name="connsiteX1" fmla="*/ 90044 w 98648"/>
                <a:gd name="connsiteY1" fmla="*/ 223 h 36036"/>
                <a:gd name="connsiteX2" fmla="*/ 5081 w 98648"/>
                <a:gd name="connsiteY2" fmla="*/ 22511 h 36036"/>
                <a:gd name="connsiteX3" fmla="*/ 223 w 98648"/>
                <a:gd name="connsiteY3" fmla="*/ 30893 h 36036"/>
                <a:gd name="connsiteX4" fmla="*/ 6890 w 98648"/>
                <a:gd name="connsiteY4" fmla="*/ 36037 h 36036"/>
                <a:gd name="connsiteX5" fmla="*/ 8605 w 98648"/>
                <a:gd name="connsiteY5" fmla="*/ 35846 h 36036"/>
                <a:gd name="connsiteX6" fmla="*/ 93568 w 98648"/>
                <a:gd name="connsiteY6" fmla="*/ 13558 h 36036"/>
                <a:gd name="connsiteX7" fmla="*/ 98426 w 98648"/>
                <a:gd name="connsiteY7" fmla="*/ 5081 h 3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648" h="36036">
                  <a:moveTo>
                    <a:pt x="98426" y="5081"/>
                  </a:moveTo>
                  <a:cubicBezTo>
                    <a:pt x="97473" y="1461"/>
                    <a:pt x="93758" y="-730"/>
                    <a:pt x="90044" y="223"/>
                  </a:cubicBezTo>
                  <a:lnTo>
                    <a:pt x="5081" y="22511"/>
                  </a:lnTo>
                  <a:cubicBezTo>
                    <a:pt x="1461" y="23464"/>
                    <a:pt x="-730" y="27179"/>
                    <a:pt x="223" y="30893"/>
                  </a:cubicBezTo>
                  <a:cubicBezTo>
                    <a:pt x="985" y="33941"/>
                    <a:pt x="3842" y="36037"/>
                    <a:pt x="6890" y="36037"/>
                  </a:cubicBezTo>
                  <a:cubicBezTo>
                    <a:pt x="7462" y="36037"/>
                    <a:pt x="8033" y="35942"/>
                    <a:pt x="8605" y="35846"/>
                  </a:cubicBezTo>
                  <a:lnTo>
                    <a:pt x="93568" y="13558"/>
                  </a:lnTo>
                  <a:cubicBezTo>
                    <a:pt x="97187" y="12510"/>
                    <a:pt x="99378" y="8700"/>
                    <a:pt x="98426" y="5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5" name="Forma Livre: Forma 114">
              <a:extLst>
                <a:ext uri="{FF2B5EF4-FFF2-40B4-BE49-F238E27FC236}">
                  <a16:creationId xmlns:a16="http://schemas.microsoft.com/office/drawing/2014/main" id="{15B234EB-D424-40AC-93F5-B649C4AEAEA7}"/>
                </a:ext>
              </a:extLst>
            </p:cNvPr>
            <p:cNvSpPr/>
            <p:nvPr/>
          </p:nvSpPr>
          <p:spPr>
            <a:xfrm>
              <a:off x="8891650" y="2481357"/>
              <a:ext cx="42291" cy="13715"/>
            </a:xfrm>
            <a:custGeom>
              <a:avLst/>
              <a:gdLst>
                <a:gd name="connsiteX0" fmla="*/ 35433 w 42291"/>
                <a:gd name="connsiteY0" fmla="*/ 0 h 13715"/>
                <a:gd name="connsiteX1" fmla="*/ 6858 w 42291"/>
                <a:gd name="connsiteY1" fmla="*/ 0 h 13715"/>
                <a:gd name="connsiteX2" fmla="*/ 0 w 42291"/>
                <a:gd name="connsiteY2" fmla="*/ 6858 h 13715"/>
                <a:gd name="connsiteX3" fmla="*/ 6858 w 42291"/>
                <a:gd name="connsiteY3" fmla="*/ 13716 h 13715"/>
                <a:gd name="connsiteX4" fmla="*/ 35433 w 42291"/>
                <a:gd name="connsiteY4" fmla="*/ 13716 h 13715"/>
                <a:gd name="connsiteX5" fmla="*/ 42291 w 42291"/>
                <a:gd name="connsiteY5" fmla="*/ 6858 h 13715"/>
                <a:gd name="connsiteX6" fmla="*/ 35433 w 42291"/>
                <a:gd name="connsiteY6" fmla="*/ 0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91" h="13715">
                  <a:moveTo>
                    <a:pt x="35433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5433" y="13716"/>
                  </a:lnTo>
                  <a:cubicBezTo>
                    <a:pt x="39243" y="13716"/>
                    <a:pt x="42291" y="10668"/>
                    <a:pt x="42291" y="6858"/>
                  </a:cubicBezTo>
                  <a:cubicBezTo>
                    <a:pt x="42291" y="3048"/>
                    <a:pt x="39243" y="0"/>
                    <a:pt x="3543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6" name="Forma Livre: Forma 115">
              <a:extLst>
                <a:ext uri="{FF2B5EF4-FFF2-40B4-BE49-F238E27FC236}">
                  <a16:creationId xmlns:a16="http://schemas.microsoft.com/office/drawing/2014/main" id="{06FEA448-1F66-48FA-A8CA-8B78EB429A5B}"/>
                </a:ext>
              </a:extLst>
            </p:cNvPr>
            <p:cNvSpPr/>
            <p:nvPr/>
          </p:nvSpPr>
          <p:spPr>
            <a:xfrm>
              <a:off x="9170447" y="2487168"/>
              <a:ext cx="42291" cy="13715"/>
            </a:xfrm>
            <a:custGeom>
              <a:avLst/>
              <a:gdLst>
                <a:gd name="connsiteX0" fmla="*/ 35433 w 42291"/>
                <a:gd name="connsiteY0" fmla="*/ 13716 h 13715"/>
                <a:gd name="connsiteX1" fmla="*/ 42291 w 42291"/>
                <a:gd name="connsiteY1" fmla="*/ 6858 h 13715"/>
                <a:gd name="connsiteX2" fmla="*/ 35433 w 42291"/>
                <a:gd name="connsiteY2" fmla="*/ 0 h 13715"/>
                <a:gd name="connsiteX3" fmla="*/ 6858 w 42291"/>
                <a:gd name="connsiteY3" fmla="*/ 0 h 13715"/>
                <a:gd name="connsiteX4" fmla="*/ 0 w 42291"/>
                <a:gd name="connsiteY4" fmla="*/ 6858 h 13715"/>
                <a:gd name="connsiteX5" fmla="*/ 6858 w 42291"/>
                <a:gd name="connsiteY5" fmla="*/ 13716 h 13715"/>
                <a:gd name="connsiteX6" fmla="*/ 35433 w 42291"/>
                <a:gd name="connsiteY6" fmla="*/ 13716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91" h="13715">
                  <a:moveTo>
                    <a:pt x="35433" y="13716"/>
                  </a:moveTo>
                  <a:cubicBezTo>
                    <a:pt x="39243" y="13716"/>
                    <a:pt x="42291" y="10668"/>
                    <a:pt x="42291" y="6858"/>
                  </a:cubicBezTo>
                  <a:cubicBezTo>
                    <a:pt x="42291" y="3048"/>
                    <a:pt x="39243" y="0"/>
                    <a:pt x="35433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5433" y="137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F488AC33-E328-4EC4-B85B-8EBFA59F4EB8}"/>
                </a:ext>
              </a:extLst>
            </p:cNvPr>
            <p:cNvSpPr/>
            <p:nvPr/>
          </p:nvSpPr>
          <p:spPr>
            <a:xfrm>
              <a:off x="8938727" y="2573559"/>
              <a:ext cx="33980" cy="33908"/>
            </a:xfrm>
            <a:custGeom>
              <a:avLst/>
              <a:gdLst>
                <a:gd name="connsiteX0" fmla="*/ 2072 w 33980"/>
                <a:gd name="connsiteY0" fmla="*/ 31909 h 33908"/>
                <a:gd name="connsiteX1" fmla="*/ 6930 w 33980"/>
                <a:gd name="connsiteY1" fmla="*/ 33909 h 33908"/>
                <a:gd name="connsiteX2" fmla="*/ 11787 w 33980"/>
                <a:gd name="connsiteY2" fmla="*/ 31909 h 33908"/>
                <a:gd name="connsiteX3" fmla="*/ 31980 w 33980"/>
                <a:gd name="connsiteY3" fmla="*/ 11716 h 33908"/>
                <a:gd name="connsiteX4" fmla="*/ 31980 w 33980"/>
                <a:gd name="connsiteY4" fmla="*/ 2000 h 33908"/>
                <a:gd name="connsiteX5" fmla="*/ 22265 w 33980"/>
                <a:gd name="connsiteY5" fmla="*/ 2000 h 33908"/>
                <a:gd name="connsiteX6" fmla="*/ 2072 w 33980"/>
                <a:gd name="connsiteY6" fmla="*/ 22193 h 33908"/>
                <a:gd name="connsiteX7" fmla="*/ 2072 w 33980"/>
                <a:gd name="connsiteY7" fmla="*/ 31909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0" h="33908">
                  <a:moveTo>
                    <a:pt x="2072" y="31909"/>
                  </a:moveTo>
                  <a:cubicBezTo>
                    <a:pt x="3405" y="33242"/>
                    <a:pt x="5120" y="33909"/>
                    <a:pt x="6930" y="33909"/>
                  </a:cubicBezTo>
                  <a:cubicBezTo>
                    <a:pt x="8739" y="33909"/>
                    <a:pt x="10454" y="33242"/>
                    <a:pt x="11787" y="31909"/>
                  </a:cubicBezTo>
                  <a:lnTo>
                    <a:pt x="31980" y="11716"/>
                  </a:lnTo>
                  <a:cubicBezTo>
                    <a:pt x="34647" y="9049"/>
                    <a:pt x="34647" y="4667"/>
                    <a:pt x="31980" y="2000"/>
                  </a:cubicBezTo>
                  <a:cubicBezTo>
                    <a:pt x="29313" y="-667"/>
                    <a:pt x="24932" y="-667"/>
                    <a:pt x="22265" y="2000"/>
                  </a:cubicBezTo>
                  <a:lnTo>
                    <a:pt x="2072" y="22193"/>
                  </a:lnTo>
                  <a:cubicBezTo>
                    <a:pt x="-691" y="24860"/>
                    <a:pt x="-691" y="29242"/>
                    <a:pt x="2072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8" name="Forma Livre: Forma 117">
              <a:extLst>
                <a:ext uri="{FF2B5EF4-FFF2-40B4-BE49-F238E27FC236}">
                  <a16:creationId xmlns:a16="http://schemas.microsoft.com/office/drawing/2014/main" id="{A08EBBCE-69B1-4CA6-94EE-18F1A6B6AF43}"/>
                </a:ext>
              </a:extLst>
            </p:cNvPr>
            <p:cNvSpPr/>
            <p:nvPr/>
          </p:nvSpPr>
          <p:spPr>
            <a:xfrm>
              <a:off x="8942894" y="2375916"/>
              <a:ext cx="33909" cy="33908"/>
            </a:xfrm>
            <a:custGeom>
              <a:avLst/>
              <a:gdLst>
                <a:gd name="connsiteX0" fmla="*/ 11716 w 33909"/>
                <a:gd name="connsiteY0" fmla="*/ 2000 h 33908"/>
                <a:gd name="connsiteX1" fmla="*/ 2000 w 33909"/>
                <a:gd name="connsiteY1" fmla="*/ 2000 h 33908"/>
                <a:gd name="connsiteX2" fmla="*/ 2000 w 33909"/>
                <a:gd name="connsiteY2" fmla="*/ 11716 h 33908"/>
                <a:gd name="connsiteX3" fmla="*/ 22193 w 33909"/>
                <a:gd name="connsiteY3" fmla="*/ 31909 h 33908"/>
                <a:gd name="connsiteX4" fmla="*/ 27051 w 33909"/>
                <a:gd name="connsiteY4" fmla="*/ 33909 h 33908"/>
                <a:gd name="connsiteX5" fmla="*/ 31909 w 33909"/>
                <a:gd name="connsiteY5" fmla="*/ 31909 h 33908"/>
                <a:gd name="connsiteX6" fmla="*/ 31909 w 33909"/>
                <a:gd name="connsiteY6" fmla="*/ 22193 h 33908"/>
                <a:gd name="connsiteX7" fmla="*/ 11716 w 33909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9" h="33908">
                  <a:moveTo>
                    <a:pt x="11716" y="2000"/>
                  </a:moveTo>
                  <a:cubicBezTo>
                    <a:pt x="9049" y="-667"/>
                    <a:pt x="4667" y="-667"/>
                    <a:pt x="2000" y="2000"/>
                  </a:cubicBezTo>
                  <a:cubicBezTo>
                    <a:pt x="-667" y="4667"/>
                    <a:pt x="-667" y="9049"/>
                    <a:pt x="2000" y="11716"/>
                  </a:cubicBezTo>
                  <a:lnTo>
                    <a:pt x="22193" y="31909"/>
                  </a:lnTo>
                  <a:cubicBezTo>
                    <a:pt x="23527" y="33242"/>
                    <a:pt x="25241" y="33909"/>
                    <a:pt x="27051" y="33909"/>
                  </a:cubicBezTo>
                  <a:cubicBezTo>
                    <a:pt x="28861" y="33909"/>
                    <a:pt x="30575" y="33242"/>
                    <a:pt x="31909" y="31909"/>
                  </a:cubicBezTo>
                  <a:cubicBezTo>
                    <a:pt x="34576" y="29242"/>
                    <a:pt x="34576" y="24860"/>
                    <a:pt x="31909" y="22193"/>
                  </a:cubicBezTo>
                  <a:lnTo>
                    <a:pt x="11716" y="20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911CD0E0-F771-40B3-B4CD-B7F178468832}"/>
                </a:ext>
              </a:extLst>
            </p:cNvPr>
            <p:cNvSpPr/>
            <p:nvPr/>
          </p:nvSpPr>
          <p:spPr>
            <a:xfrm>
              <a:off x="9011234" y="2462454"/>
              <a:ext cx="91362" cy="96055"/>
            </a:xfrm>
            <a:custGeom>
              <a:avLst/>
              <a:gdLst>
                <a:gd name="connsiteX0" fmla="*/ 32340 w 91362"/>
                <a:gd name="connsiteY0" fmla="*/ 93198 h 96055"/>
                <a:gd name="connsiteX1" fmla="*/ 37864 w 91362"/>
                <a:gd name="connsiteY1" fmla="*/ 96055 h 96055"/>
                <a:gd name="connsiteX2" fmla="*/ 38245 w 91362"/>
                <a:gd name="connsiteY2" fmla="*/ 96055 h 96055"/>
                <a:gd name="connsiteX3" fmla="*/ 43769 w 91362"/>
                <a:gd name="connsiteY3" fmla="*/ 92626 h 96055"/>
                <a:gd name="connsiteX4" fmla="*/ 90442 w 91362"/>
                <a:gd name="connsiteY4" fmla="*/ 10235 h 96055"/>
                <a:gd name="connsiteX5" fmla="*/ 87870 w 91362"/>
                <a:gd name="connsiteY5" fmla="*/ 901 h 96055"/>
                <a:gd name="connsiteX6" fmla="*/ 78536 w 91362"/>
                <a:gd name="connsiteY6" fmla="*/ 3472 h 96055"/>
                <a:gd name="connsiteX7" fmla="*/ 37102 w 91362"/>
                <a:gd name="connsiteY7" fmla="*/ 76624 h 96055"/>
                <a:gd name="connsiteX8" fmla="*/ 12337 w 91362"/>
                <a:gd name="connsiteY8" fmla="*/ 42525 h 96055"/>
                <a:gd name="connsiteX9" fmla="*/ 2812 w 91362"/>
                <a:gd name="connsiteY9" fmla="*/ 41001 h 96055"/>
                <a:gd name="connsiteX10" fmla="*/ 1288 w 91362"/>
                <a:gd name="connsiteY10" fmla="*/ 50621 h 96055"/>
                <a:gd name="connsiteX11" fmla="*/ 32340 w 91362"/>
                <a:gd name="connsiteY11" fmla="*/ 93198 h 9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362" h="96055">
                  <a:moveTo>
                    <a:pt x="32340" y="93198"/>
                  </a:moveTo>
                  <a:cubicBezTo>
                    <a:pt x="33673" y="95008"/>
                    <a:pt x="35673" y="96055"/>
                    <a:pt x="37864" y="96055"/>
                  </a:cubicBezTo>
                  <a:cubicBezTo>
                    <a:pt x="37959" y="96055"/>
                    <a:pt x="38150" y="96055"/>
                    <a:pt x="38245" y="96055"/>
                  </a:cubicBezTo>
                  <a:cubicBezTo>
                    <a:pt x="40531" y="95960"/>
                    <a:pt x="42626" y="94627"/>
                    <a:pt x="43769" y="92626"/>
                  </a:cubicBezTo>
                  <a:lnTo>
                    <a:pt x="90442" y="10235"/>
                  </a:lnTo>
                  <a:cubicBezTo>
                    <a:pt x="92347" y="6901"/>
                    <a:pt x="91204" y="2710"/>
                    <a:pt x="87870" y="901"/>
                  </a:cubicBezTo>
                  <a:cubicBezTo>
                    <a:pt x="84632" y="-1004"/>
                    <a:pt x="80345" y="234"/>
                    <a:pt x="78536" y="3472"/>
                  </a:cubicBezTo>
                  <a:lnTo>
                    <a:pt x="37102" y="76624"/>
                  </a:lnTo>
                  <a:lnTo>
                    <a:pt x="12337" y="42525"/>
                  </a:lnTo>
                  <a:cubicBezTo>
                    <a:pt x="10146" y="39477"/>
                    <a:pt x="5860" y="38810"/>
                    <a:pt x="2812" y="41001"/>
                  </a:cubicBezTo>
                  <a:cubicBezTo>
                    <a:pt x="-236" y="43192"/>
                    <a:pt x="-903" y="47478"/>
                    <a:pt x="1288" y="50621"/>
                  </a:cubicBezTo>
                  <a:lnTo>
                    <a:pt x="32340" y="931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4680E74B-4B59-4D7A-824F-734FC6E40175}"/>
              </a:ext>
            </a:extLst>
          </p:cNvPr>
          <p:cNvGrpSpPr/>
          <p:nvPr/>
        </p:nvGrpSpPr>
        <p:grpSpPr>
          <a:xfrm>
            <a:off x="2993734" y="5420378"/>
            <a:ext cx="460227" cy="475393"/>
            <a:chOff x="6460564" y="4172604"/>
            <a:chExt cx="337320" cy="348436"/>
          </a:xfrm>
          <a:solidFill>
            <a:schemeClr val="bg1"/>
          </a:solidFill>
        </p:grpSpPr>
        <p:grpSp>
          <p:nvGrpSpPr>
            <p:cNvPr id="121" name="Agrupar 120">
              <a:extLst>
                <a:ext uri="{FF2B5EF4-FFF2-40B4-BE49-F238E27FC236}">
                  <a16:creationId xmlns:a16="http://schemas.microsoft.com/office/drawing/2014/main" id="{6191BF44-CAB9-41E1-AA48-CE65EF107C7C}"/>
                </a:ext>
              </a:extLst>
            </p:cNvPr>
            <p:cNvGrpSpPr/>
            <p:nvPr/>
          </p:nvGrpSpPr>
          <p:grpSpPr>
            <a:xfrm>
              <a:off x="6527007" y="4172604"/>
              <a:ext cx="270877" cy="282047"/>
              <a:chOff x="6527007" y="4172604"/>
              <a:chExt cx="270877" cy="282047"/>
            </a:xfrm>
            <a:grpFill/>
          </p:grpSpPr>
          <p:sp>
            <p:nvSpPr>
              <p:cNvPr id="123" name="Forma Livre: Forma 122">
                <a:extLst>
                  <a:ext uri="{FF2B5EF4-FFF2-40B4-BE49-F238E27FC236}">
                    <a16:creationId xmlns:a16="http://schemas.microsoft.com/office/drawing/2014/main" id="{2CE9C006-D00E-432C-9BCC-FBEF62A95032}"/>
                  </a:ext>
                </a:extLst>
              </p:cNvPr>
              <p:cNvSpPr/>
              <p:nvPr/>
            </p:nvSpPr>
            <p:spPr>
              <a:xfrm>
                <a:off x="6621536" y="4172604"/>
                <a:ext cx="176348" cy="176224"/>
              </a:xfrm>
              <a:custGeom>
                <a:avLst/>
                <a:gdLst>
                  <a:gd name="connsiteX0" fmla="*/ 168518 w 176348"/>
                  <a:gd name="connsiteY0" fmla="*/ 50494 h 176224"/>
                  <a:gd name="connsiteX1" fmla="*/ 160612 w 176348"/>
                  <a:gd name="connsiteY1" fmla="*/ 45732 h 176224"/>
                  <a:gd name="connsiteX2" fmla="*/ 139752 w 176348"/>
                  <a:gd name="connsiteY2" fmla="*/ 50018 h 176224"/>
                  <a:gd name="connsiteX3" fmla="*/ 135752 w 176348"/>
                  <a:gd name="connsiteY3" fmla="*/ 45065 h 176224"/>
                  <a:gd name="connsiteX4" fmla="*/ 144039 w 176348"/>
                  <a:gd name="connsiteY4" fmla="*/ 25444 h 176224"/>
                  <a:gd name="connsiteX5" fmla="*/ 140991 w 176348"/>
                  <a:gd name="connsiteY5" fmla="*/ 16681 h 176224"/>
                  <a:gd name="connsiteX6" fmla="*/ 118416 w 176348"/>
                  <a:gd name="connsiteY6" fmla="*/ 4584 h 176224"/>
                  <a:gd name="connsiteX7" fmla="*/ 109463 w 176348"/>
                  <a:gd name="connsiteY7" fmla="*/ 6870 h 176224"/>
                  <a:gd name="connsiteX8" fmla="*/ 97747 w 176348"/>
                  <a:gd name="connsiteY8" fmla="*/ 24682 h 176224"/>
                  <a:gd name="connsiteX9" fmla="*/ 91365 w 176348"/>
                  <a:gd name="connsiteY9" fmla="*/ 24015 h 176224"/>
                  <a:gd name="connsiteX10" fmla="*/ 83364 w 176348"/>
                  <a:gd name="connsiteY10" fmla="*/ 4298 h 176224"/>
                  <a:gd name="connsiteX11" fmla="*/ 74982 w 176348"/>
                  <a:gd name="connsiteY11" fmla="*/ 298 h 176224"/>
                  <a:gd name="connsiteX12" fmla="*/ 50503 w 176348"/>
                  <a:gd name="connsiteY12" fmla="*/ 7727 h 176224"/>
                  <a:gd name="connsiteX13" fmla="*/ 45741 w 176348"/>
                  <a:gd name="connsiteY13" fmla="*/ 15633 h 176224"/>
                  <a:gd name="connsiteX14" fmla="*/ 50027 w 176348"/>
                  <a:gd name="connsiteY14" fmla="*/ 36493 h 176224"/>
                  <a:gd name="connsiteX15" fmla="*/ 45074 w 176348"/>
                  <a:gd name="connsiteY15" fmla="*/ 40493 h 176224"/>
                  <a:gd name="connsiteX16" fmla="*/ 25452 w 176348"/>
                  <a:gd name="connsiteY16" fmla="*/ 32206 h 176224"/>
                  <a:gd name="connsiteX17" fmla="*/ 16689 w 176348"/>
                  <a:gd name="connsiteY17" fmla="*/ 35254 h 176224"/>
                  <a:gd name="connsiteX18" fmla="*/ 4593 w 176348"/>
                  <a:gd name="connsiteY18" fmla="*/ 57829 h 176224"/>
                  <a:gd name="connsiteX19" fmla="*/ 6879 w 176348"/>
                  <a:gd name="connsiteY19" fmla="*/ 66782 h 176224"/>
                  <a:gd name="connsiteX20" fmla="*/ 24690 w 176348"/>
                  <a:gd name="connsiteY20" fmla="*/ 78498 h 176224"/>
                  <a:gd name="connsiteX21" fmla="*/ 24024 w 176348"/>
                  <a:gd name="connsiteY21" fmla="*/ 84880 h 176224"/>
                  <a:gd name="connsiteX22" fmla="*/ 4307 w 176348"/>
                  <a:gd name="connsiteY22" fmla="*/ 92881 h 176224"/>
                  <a:gd name="connsiteX23" fmla="*/ 306 w 176348"/>
                  <a:gd name="connsiteY23" fmla="*/ 101263 h 176224"/>
                  <a:gd name="connsiteX24" fmla="*/ 7736 w 176348"/>
                  <a:gd name="connsiteY24" fmla="*/ 125742 h 176224"/>
                  <a:gd name="connsiteX25" fmla="*/ 15642 w 176348"/>
                  <a:gd name="connsiteY25" fmla="*/ 130504 h 176224"/>
                  <a:gd name="connsiteX26" fmla="*/ 36501 w 176348"/>
                  <a:gd name="connsiteY26" fmla="*/ 126218 h 176224"/>
                  <a:gd name="connsiteX27" fmla="*/ 40502 w 176348"/>
                  <a:gd name="connsiteY27" fmla="*/ 131171 h 176224"/>
                  <a:gd name="connsiteX28" fmla="*/ 32215 w 176348"/>
                  <a:gd name="connsiteY28" fmla="*/ 150793 h 176224"/>
                  <a:gd name="connsiteX29" fmla="*/ 35263 w 176348"/>
                  <a:gd name="connsiteY29" fmla="*/ 159556 h 176224"/>
                  <a:gd name="connsiteX30" fmla="*/ 57837 w 176348"/>
                  <a:gd name="connsiteY30" fmla="*/ 171652 h 176224"/>
                  <a:gd name="connsiteX31" fmla="*/ 66791 w 176348"/>
                  <a:gd name="connsiteY31" fmla="*/ 169366 h 176224"/>
                  <a:gd name="connsiteX32" fmla="*/ 78507 w 176348"/>
                  <a:gd name="connsiteY32" fmla="*/ 151555 h 176224"/>
                  <a:gd name="connsiteX33" fmla="*/ 84888 w 176348"/>
                  <a:gd name="connsiteY33" fmla="*/ 152221 h 176224"/>
                  <a:gd name="connsiteX34" fmla="*/ 92889 w 176348"/>
                  <a:gd name="connsiteY34" fmla="*/ 171938 h 176224"/>
                  <a:gd name="connsiteX35" fmla="*/ 99271 w 176348"/>
                  <a:gd name="connsiteY35" fmla="*/ 176224 h 176224"/>
                  <a:gd name="connsiteX36" fmla="*/ 101271 w 176348"/>
                  <a:gd name="connsiteY36" fmla="*/ 175939 h 176224"/>
                  <a:gd name="connsiteX37" fmla="*/ 125751 w 176348"/>
                  <a:gd name="connsiteY37" fmla="*/ 168509 h 176224"/>
                  <a:gd name="connsiteX38" fmla="*/ 130513 w 176348"/>
                  <a:gd name="connsiteY38" fmla="*/ 160603 h 176224"/>
                  <a:gd name="connsiteX39" fmla="*/ 126227 w 176348"/>
                  <a:gd name="connsiteY39" fmla="*/ 139744 h 176224"/>
                  <a:gd name="connsiteX40" fmla="*/ 131180 w 176348"/>
                  <a:gd name="connsiteY40" fmla="*/ 135648 h 176224"/>
                  <a:gd name="connsiteX41" fmla="*/ 150801 w 176348"/>
                  <a:gd name="connsiteY41" fmla="*/ 143935 h 176224"/>
                  <a:gd name="connsiteX42" fmla="*/ 159564 w 176348"/>
                  <a:gd name="connsiteY42" fmla="*/ 140886 h 176224"/>
                  <a:gd name="connsiteX43" fmla="*/ 171661 w 176348"/>
                  <a:gd name="connsiteY43" fmla="*/ 118312 h 176224"/>
                  <a:gd name="connsiteX44" fmla="*/ 169375 w 176348"/>
                  <a:gd name="connsiteY44" fmla="*/ 109359 h 176224"/>
                  <a:gd name="connsiteX45" fmla="*/ 151659 w 176348"/>
                  <a:gd name="connsiteY45" fmla="*/ 97643 h 176224"/>
                  <a:gd name="connsiteX46" fmla="*/ 152325 w 176348"/>
                  <a:gd name="connsiteY46" fmla="*/ 91261 h 176224"/>
                  <a:gd name="connsiteX47" fmla="*/ 172042 w 176348"/>
                  <a:gd name="connsiteY47" fmla="*/ 83260 h 176224"/>
                  <a:gd name="connsiteX48" fmla="*/ 176043 w 176348"/>
                  <a:gd name="connsiteY48" fmla="*/ 74878 h 176224"/>
                  <a:gd name="connsiteX49" fmla="*/ 168518 w 176348"/>
                  <a:gd name="connsiteY49" fmla="*/ 50494 h 176224"/>
                  <a:gd name="connsiteX50" fmla="*/ 142896 w 176348"/>
                  <a:gd name="connsiteY50" fmla="*/ 80308 h 176224"/>
                  <a:gd name="connsiteX51" fmla="*/ 138609 w 176348"/>
                  <a:gd name="connsiteY51" fmla="*/ 86880 h 176224"/>
                  <a:gd name="connsiteX52" fmla="*/ 137371 w 176348"/>
                  <a:gd name="connsiteY52" fmla="*/ 99358 h 176224"/>
                  <a:gd name="connsiteX53" fmla="*/ 140324 w 176348"/>
                  <a:gd name="connsiteY53" fmla="*/ 106597 h 176224"/>
                  <a:gd name="connsiteX54" fmla="*/ 156707 w 176348"/>
                  <a:gd name="connsiteY54" fmla="*/ 117360 h 176224"/>
                  <a:gd name="connsiteX55" fmla="*/ 150516 w 176348"/>
                  <a:gd name="connsiteY55" fmla="*/ 128885 h 176224"/>
                  <a:gd name="connsiteX56" fmla="*/ 132513 w 176348"/>
                  <a:gd name="connsiteY56" fmla="*/ 121265 h 176224"/>
                  <a:gd name="connsiteX57" fmla="*/ 124893 w 176348"/>
                  <a:gd name="connsiteY57" fmla="*/ 122884 h 176224"/>
                  <a:gd name="connsiteX58" fmla="*/ 115178 w 176348"/>
                  <a:gd name="connsiteY58" fmla="*/ 130885 h 176224"/>
                  <a:gd name="connsiteX59" fmla="*/ 112130 w 176348"/>
                  <a:gd name="connsiteY59" fmla="*/ 138029 h 176224"/>
                  <a:gd name="connsiteX60" fmla="*/ 116035 w 176348"/>
                  <a:gd name="connsiteY60" fmla="*/ 157174 h 176224"/>
                  <a:gd name="connsiteX61" fmla="*/ 103557 w 176348"/>
                  <a:gd name="connsiteY61" fmla="*/ 160984 h 176224"/>
                  <a:gd name="connsiteX62" fmla="*/ 96223 w 176348"/>
                  <a:gd name="connsiteY62" fmla="*/ 142792 h 176224"/>
                  <a:gd name="connsiteX63" fmla="*/ 89841 w 176348"/>
                  <a:gd name="connsiteY63" fmla="*/ 138505 h 176224"/>
                  <a:gd name="connsiteX64" fmla="*/ 89651 w 176348"/>
                  <a:gd name="connsiteY64" fmla="*/ 138505 h 176224"/>
                  <a:gd name="connsiteX65" fmla="*/ 77173 w 176348"/>
                  <a:gd name="connsiteY65" fmla="*/ 137267 h 176224"/>
                  <a:gd name="connsiteX66" fmla="*/ 69934 w 176348"/>
                  <a:gd name="connsiteY66" fmla="*/ 140220 h 176224"/>
                  <a:gd name="connsiteX67" fmla="*/ 59171 w 176348"/>
                  <a:gd name="connsiteY67" fmla="*/ 156603 h 176224"/>
                  <a:gd name="connsiteX68" fmla="*/ 47646 w 176348"/>
                  <a:gd name="connsiteY68" fmla="*/ 150411 h 176224"/>
                  <a:gd name="connsiteX69" fmla="*/ 55266 w 176348"/>
                  <a:gd name="connsiteY69" fmla="*/ 132409 h 176224"/>
                  <a:gd name="connsiteX70" fmla="*/ 53646 w 176348"/>
                  <a:gd name="connsiteY70" fmla="*/ 124789 h 176224"/>
                  <a:gd name="connsiteX71" fmla="*/ 45741 w 176348"/>
                  <a:gd name="connsiteY71" fmla="*/ 115074 h 176224"/>
                  <a:gd name="connsiteX72" fmla="*/ 38597 w 176348"/>
                  <a:gd name="connsiteY72" fmla="*/ 112026 h 176224"/>
                  <a:gd name="connsiteX73" fmla="*/ 19452 w 176348"/>
                  <a:gd name="connsiteY73" fmla="*/ 115931 h 176224"/>
                  <a:gd name="connsiteX74" fmla="*/ 15642 w 176348"/>
                  <a:gd name="connsiteY74" fmla="*/ 103453 h 176224"/>
                  <a:gd name="connsiteX75" fmla="*/ 33834 w 176348"/>
                  <a:gd name="connsiteY75" fmla="*/ 96119 h 176224"/>
                  <a:gd name="connsiteX76" fmla="*/ 38121 w 176348"/>
                  <a:gd name="connsiteY76" fmla="*/ 89547 h 176224"/>
                  <a:gd name="connsiteX77" fmla="*/ 39359 w 176348"/>
                  <a:gd name="connsiteY77" fmla="*/ 77069 h 176224"/>
                  <a:gd name="connsiteX78" fmla="*/ 36406 w 176348"/>
                  <a:gd name="connsiteY78" fmla="*/ 69830 h 176224"/>
                  <a:gd name="connsiteX79" fmla="*/ 20023 w 176348"/>
                  <a:gd name="connsiteY79" fmla="*/ 59067 h 176224"/>
                  <a:gd name="connsiteX80" fmla="*/ 26214 w 176348"/>
                  <a:gd name="connsiteY80" fmla="*/ 47542 h 176224"/>
                  <a:gd name="connsiteX81" fmla="*/ 44217 w 176348"/>
                  <a:gd name="connsiteY81" fmla="*/ 55161 h 176224"/>
                  <a:gd name="connsiteX82" fmla="*/ 51837 w 176348"/>
                  <a:gd name="connsiteY82" fmla="*/ 53542 h 176224"/>
                  <a:gd name="connsiteX83" fmla="*/ 61552 w 176348"/>
                  <a:gd name="connsiteY83" fmla="*/ 45541 h 176224"/>
                  <a:gd name="connsiteX84" fmla="*/ 64600 w 176348"/>
                  <a:gd name="connsiteY84" fmla="*/ 38398 h 176224"/>
                  <a:gd name="connsiteX85" fmla="*/ 60695 w 176348"/>
                  <a:gd name="connsiteY85" fmla="*/ 19252 h 176224"/>
                  <a:gd name="connsiteX86" fmla="*/ 73173 w 176348"/>
                  <a:gd name="connsiteY86" fmla="*/ 15442 h 176224"/>
                  <a:gd name="connsiteX87" fmla="*/ 80507 w 176348"/>
                  <a:gd name="connsiteY87" fmla="*/ 33635 h 176224"/>
                  <a:gd name="connsiteX88" fmla="*/ 87079 w 176348"/>
                  <a:gd name="connsiteY88" fmla="*/ 37921 h 176224"/>
                  <a:gd name="connsiteX89" fmla="*/ 99557 w 176348"/>
                  <a:gd name="connsiteY89" fmla="*/ 39160 h 176224"/>
                  <a:gd name="connsiteX90" fmla="*/ 106796 w 176348"/>
                  <a:gd name="connsiteY90" fmla="*/ 36207 h 176224"/>
                  <a:gd name="connsiteX91" fmla="*/ 117559 w 176348"/>
                  <a:gd name="connsiteY91" fmla="*/ 19824 h 176224"/>
                  <a:gd name="connsiteX92" fmla="*/ 129084 w 176348"/>
                  <a:gd name="connsiteY92" fmla="*/ 26015 h 176224"/>
                  <a:gd name="connsiteX93" fmla="*/ 121464 w 176348"/>
                  <a:gd name="connsiteY93" fmla="*/ 44017 h 176224"/>
                  <a:gd name="connsiteX94" fmla="*/ 123084 w 176348"/>
                  <a:gd name="connsiteY94" fmla="*/ 51637 h 176224"/>
                  <a:gd name="connsiteX95" fmla="*/ 131085 w 176348"/>
                  <a:gd name="connsiteY95" fmla="*/ 61353 h 176224"/>
                  <a:gd name="connsiteX96" fmla="*/ 138228 w 176348"/>
                  <a:gd name="connsiteY96" fmla="*/ 64401 h 176224"/>
                  <a:gd name="connsiteX97" fmla="*/ 157374 w 176348"/>
                  <a:gd name="connsiteY97" fmla="*/ 60496 h 176224"/>
                  <a:gd name="connsiteX98" fmla="*/ 161184 w 176348"/>
                  <a:gd name="connsiteY98" fmla="*/ 72973 h 176224"/>
                  <a:gd name="connsiteX99" fmla="*/ 142896 w 176348"/>
                  <a:gd name="connsiteY99" fmla="*/ 80308 h 17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76348" h="176224">
                    <a:moveTo>
                      <a:pt x="168518" y="50494"/>
                    </a:moveTo>
                    <a:cubicBezTo>
                      <a:pt x="167470" y="47065"/>
                      <a:pt x="164041" y="45065"/>
                      <a:pt x="160612" y="45732"/>
                    </a:cubicBezTo>
                    <a:lnTo>
                      <a:pt x="139752" y="50018"/>
                    </a:lnTo>
                    <a:cubicBezTo>
                      <a:pt x="138514" y="48304"/>
                      <a:pt x="137181" y="46684"/>
                      <a:pt x="135752" y="45065"/>
                    </a:cubicBezTo>
                    <a:lnTo>
                      <a:pt x="144039" y="25444"/>
                    </a:lnTo>
                    <a:cubicBezTo>
                      <a:pt x="145467" y="22205"/>
                      <a:pt x="144039" y="18395"/>
                      <a:pt x="140991" y="16681"/>
                    </a:cubicBezTo>
                    <a:lnTo>
                      <a:pt x="118416" y="4584"/>
                    </a:lnTo>
                    <a:cubicBezTo>
                      <a:pt x="115273" y="2965"/>
                      <a:pt x="111368" y="3917"/>
                      <a:pt x="109463" y="6870"/>
                    </a:cubicBezTo>
                    <a:lnTo>
                      <a:pt x="97747" y="24682"/>
                    </a:lnTo>
                    <a:cubicBezTo>
                      <a:pt x="95652" y="24396"/>
                      <a:pt x="93556" y="24205"/>
                      <a:pt x="91365" y="24015"/>
                    </a:cubicBezTo>
                    <a:lnTo>
                      <a:pt x="83364" y="4298"/>
                    </a:lnTo>
                    <a:cubicBezTo>
                      <a:pt x="82031" y="1060"/>
                      <a:pt x="78411" y="-750"/>
                      <a:pt x="74982" y="298"/>
                    </a:cubicBezTo>
                    <a:lnTo>
                      <a:pt x="50503" y="7727"/>
                    </a:lnTo>
                    <a:cubicBezTo>
                      <a:pt x="47074" y="8775"/>
                      <a:pt x="45074" y="12204"/>
                      <a:pt x="45741" y="15633"/>
                    </a:cubicBezTo>
                    <a:lnTo>
                      <a:pt x="50027" y="36493"/>
                    </a:lnTo>
                    <a:cubicBezTo>
                      <a:pt x="48312" y="37731"/>
                      <a:pt x="46693" y="39064"/>
                      <a:pt x="45074" y="40493"/>
                    </a:cubicBezTo>
                    <a:lnTo>
                      <a:pt x="25452" y="32206"/>
                    </a:lnTo>
                    <a:cubicBezTo>
                      <a:pt x="22214" y="30777"/>
                      <a:pt x="18404" y="32206"/>
                      <a:pt x="16689" y="35254"/>
                    </a:cubicBezTo>
                    <a:lnTo>
                      <a:pt x="4593" y="57829"/>
                    </a:lnTo>
                    <a:cubicBezTo>
                      <a:pt x="2878" y="60972"/>
                      <a:pt x="3926" y="64877"/>
                      <a:pt x="6879" y="66782"/>
                    </a:cubicBezTo>
                    <a:lnTo>
                      <a:pt x="24690" y="78498"/>
                    </a:lnTo>
                    <a:cubicBezTo>
                      <a:pt x="24405" y="80593"/>
                      <a:pt x="24119" y="82689"/>
                      <a:pt x="24024" y="84880"/>
                    </a:cubicBezTo>
                    <a:lnTo>
                      <a:pt x="4307" y="92881"/>
                    </a:lnTo>
                    <a:cubicBezTo>
                      <a:pt x="973" y="94214"/>
                      <a:pt x="-741" y="97834"/>
                      <a:pt x="306" y="101263"/>
                    </a:cubicBezTo>
                    <a:lnTo>
                      <a:pt x="7736" y="125742"/>
                    </a:lnTo>
                    <a:cubicBezTo>
                      <a:pt x="8784" y="129171"/>
                      <a:pt x="12213" y="131171"/>
                      <a:pt x="15642" y="130504"/>
                    </a:cubicBezTo>
                    <a:lnTo>
                      <a:pt x="36501" y="126218"/>
                    </a:lnTo>
                    <a:cubicBezTo>
                      <a:pt x="37740" y="127933"/>
                      <a:pt x="39073" y="129552"/>
                      <a:pt x="40502" y="131171"/>
                    </a:cubicBezTo>
                    <a:lnTo>
                      <a:pt x="32215" y="150793"/>
                    </a:lnTo>
                    <a:cubicBezTo>
                      <a:pt x="30786" y="154031"/>
                      <a:pt x="32215" y="157841"/>
                      <a:pt x="35263" y="159556"/>
                    </a:cubicBezTo>
                    <a:lnTo>
                      <a:pt x="57837" y="171652"/>
                    </a:lnTo>
                    <a:cubicBezTo>
                      <a:pt x="60981" y="173367"/>
                      <a:pt x="64886" y="172319"/>
                      <a:pt x="66791" y="169366"/>
                    </a:cubicBezTo>
                    <a:lnTo>
                      <a:pt x="78507" y="151555"/>
                    </a:lnTo>
                    <a:cubicBezTo>
                      <a:pt x="80602" y="151840"/>
                      <a:pt x="82698" y="152126"/>
                      <a:pt x="84888" y="152221"/>
                    </a:cubicBezTo>
                    <a:lnTo>
                      <a:pt x="92889" y="171938"/>
                    </a:lnTo>
                    <a:cubicBezTo>
                      <a:pt x="93937" y="174605"/>
                      <a:pt x="96509" y="176224"/>
                      <a:pt x="99271" y="176224"/>
                    </a:cubicBezTo>
                    <a:cubicBezTo>
                      <a:pt x="99938" y="176224"/>
                      <a:pt x="100605" y="176129"/>
                      <a:pt x="101271" y="175939"/>
                    </a:cubicBezTo>
                    <a:lnTo>
                      <a:pt x="125751" y="168509"/>
                    </a:lnTo>
                    <a:cubicBezTo>
                      <a:pt x="129180" y="167461"/>
                      <a:pt x="131180" y="164032"/>
                      <a:pt x="130513" y="160603"/>
                    </a:cubicBezTo>
                    <a:lnTo>
                      <a:pt x="126227" y="139744"/>
                    </a:lnTo>
                    <a:cubicBezTo>
                      <a:pt x="127941" y="138505"/>
                      <a:pt x="129561" y="137077"/>
                      <a:pt x="131180" y="135648"/>
                    </a:cubicBezTo>
                    <a:lnTo>
                      <a:pt x="150801" y="143935"/>
                    </a:lnTo>
                    <a:cubicBezTo>
                      <a:pt x="154040" y="145363"/>
                      <a:pt x="157850" y="144030"/>
                      <a:pt x="159564" y="140886"/>
                    </a:cubicBezTo>
                    <a:lnTo>
                      <a:pt x="171661" y="118312"/>
                    </a:lnTo>
                    <a:cubicBezTo>
                      <a:pt x="173376" y="115169"/>
                      <a:pt x="172328" y="111264"/>
                      <a:pt x="169375" y="109359"/>
                    </a:cubicBezTo>
                    <a:lnTo>
                      <a:pt x="151659" y="97643"/>
                    </a:lnTo>
                    <a:cubicBezTo>
                      <a:pt x="151944" y="95548"/>
                      <a:pt x="152230" y="93452"/>
                      <a:pt x="152325" y="91261"/>
                    </a:cubicBezTo>
                    <a:lnTo>
                      <a:pt x="172042" y="83260"/>
                    </a:lnTo>
                    <a:cubicBezTo>
                      <a:pt x="175376" y="81927"/>
                      <a:pt x="177090" y="78307"/>
                      <a:pt x="176043" y="74878"/>
                    </a:cubicBezTo>
                    <a:lnTo>
                      <a:pt x="168518" y="50494"/>
                    </a:lnTo>
                    <a:close/>
                    <a:moveTo>
                      <a:pt x="142896" y="80308"/>
                    </a:moveTo>
                    <a:cubicBezTo>
                      <a:pt x="140229" y="81355"/>
                      <a:pt x="138514" y="84023"/>
                      <a:pt x="138609" y="86880"/>
                    </a:cubicBezTo>
                    <a:cubicBezTo>
                      <a:pt x="138705" y="91071"/>
                      <a:pt x="138324" y="95262"/>
                      <a:pt x="137371" y="99358"/>
                    </a:cubicBezTo>
                    <a:cubicBezTo>
                      <a:pt x="136704" y="102120"/>
                      <a:pt x="137847" y="105073"/>
                      <a:pt x="140324" y="106597"/>
                    </a:cubicBezTo>
                    <a:lnTo>
                      <a:pt x="156707" y="117360"/>
                    </a:lnTo>
                    <a:lnTo>
                      <a:pt x="150516" y="128885"/>
                    </a:lnTo>
                    <a:lnTo>
                      <a:pt x="132513" y="121265"/>
                    </a:lnTo>
                    <a:cubicBezTo>
                      <a:pt x="129942" y="120122"/>
                      <a:pt x="126798" y="120789"/>
                      <a:pt x="124893" y="122884"/>
                    </a:cubicBezTo>
                    <a:cubicBezTo>
                      <a:pt x="122036" y="125932"/>
                      <a:pt x="118797" y="128599"/>
                      <a:pt x="115178" y="130885"/>
                    </a:cubicBezTo>
                    <a:cubicBezTo>
                      <a:pt x="112797" y="132409"/>
                      <a:pt x="111558" y="135267"/>
                      <a:pt x="112130" y="138029"/>
                    </a:cubicBezTo>
                    <a:lnTo>
                      <a:pt x="116035" y="157174"/>
                    </a:lnTo>
                    <a:lnTo>
                      <a:pt x="103557" y="160984"/>
                    </a:lnTo>
                    <a:lnTo>
                      <a:pt x="96223" y="142792"/>
                    </a:lnTo>
                    <a:cubicBezTo>
                      <a:pt x="95175" y="140220"/>
                      <a:pt x="92699" y="138505"/>
                      <a:pt x="89841" y="138505"/>
                    </a:cubicBezTo>
                    <a:cubicBezTo>
                      <a:pt x="89746" y="138505"/>
                      <a:pt x="89746" y="138505"/>
                      <a:pt x="89651" y="138505"/>
                    </a:cubicBezTo>
                    <a:cubicBezTo>
                      <a:pt x="85460" y="138601"/>
                      <a:pt x="81269" y="138219"/>
                      <a:pt x="77173" y="137267"/>
                    </a:cubicBezTo>
                    <a:cubicBezTo>
                      <a:pt x="74316" y="136600"/>
                      <a:pt x="71458" y="137743"/>
                      <a:pt x="69934" y="140220"/>
                    </a:cubicBezTo>
                    <a:lnTo>
                      <a:pt x="59171" y="156603"/>
                    </a:lnTo>
                    <a:lnTo>
                      <a:pt x="47646" y="150411"/>
                    </a:lnTo>
                    <a:lnTo>
                      <a:pt x="55266" y="132409"/>
                    </a:lnTo>
                    <a:cubicBezTo>
                      <a:pt x="56409" y="129742"/>
                      <a:pt x="55742" y="126694"/>
                      <a:pt x="53646" y="124789"/>
                    </a:cubicBezTo>
                    <a:cubicBezTo>
                      <a:pt x="50598" y="121932"/>
                      <a:pt x="47931" y="118598"/>
                      <a:pt x="45741" y="115074"/>
                    </a:cubicBezTo>
                    <a:cubicBezTo>
                      <a:pt x="44217" y="112693"/>
                      <a:pt x="41359" y="111454"/>
                      <a:pt x="38597" y="112026"/>
                    </a:cubicBezTo>
                    <a:lnTo>
                      <a:pt x="19452" y="115931"/>
                    </a:lnTo>
                    <a:lnTo>
                      <a:pt x="15642" y="103453"/>
                    </a:lnTo>
                    <a:lnTo>
                      <a:pt x="33834" y="96119"/>
                    </a:lnTo>
                    <a:cubicBezTo>
                      <a:pt x="36501" y="95071"/>
                      <a:pt x="38216" y="92404"/>
                      <a:pt x="38121" y="89547"/>
                    </a:cubicBezTo>
                    <a:cubicBezTo>
                      <a:pt x="38025" y="85356"/>
                      <a:pt x="38406" y="81165"/>
                      <a:pt x="39359" y="77069"/>
                    </a:cubicBezTo>
                    <a:cubicBezTo>
                      <a:pt x="40026" y="74307"/>
                      <a:pt x="38787" y="71354"/>
                      <a:pt x="36406" y="69830"/>
                    </a:cubicBezTo>
                    <a:lnTo>
                      <a:pt x="20023" y="59067"/>
                    </a:lnTo>
                    <a:lnTo>
                      <a:pt x="26214" y="47542"/>
                    </a:lnTo>
                    <a:lnTo>
                      <a:pt x="44217" y="55161"/>
                    </a:lnTo>
                    <a:cubicBezTo>
                      <a:pt x="46788" y="56305"/>
                      <a:pt x="49932" y="55638"/>
                      <a:pt x="51837" y="53542"/>
                    </a:cubicBezTo>
                    <a:cubicBezTo>
                      <a:pt x="54694" y="50494"/>
                      <a:pt x="58028" y="47827"/>
                      <a:pt x="61552" y="45541"/>
                    </a:cubicBezTo>
                    <a:cubicBezTo>
                      <a:pt x="63933" y="44017"/>
                      <a:pt x="65172" y="41160"/>
                      <a:pt x="64600" y="38398"/>
                    </a:cubicBezTo>
                    <a:lnTo>
                      <a:pt x="60695" y="19252"/>
                    </a:lnTo>
                    <a:lnTo>
                      <a:pt x="73173" y="15442"/>
                    </a:lnTo>
                    <a:lnTo>
                      <a:pt x="80507" y="33635"/>
                    </a:lnTo>
                    <a:cubicBezTo>
                      <a:pt x="81555" y="36302"/>
                      <a:pt x="83841" y="37826"/>
                      <a:pt x="87079" y="37921"/>
                    </a:cubicBezTo>
                    <a:cubicBezTo>
                      <a:pt x="91270" y="37826"/>
                      <a:pt x="95461" y="38207"/>
                      <a:pt x="99557" y="39160"/>
                    </a:cubicBezTo>
                    <a:cubicBezTo>
                      <a:pt x="102414" y="39826"/>
                      <a:pt x="105272" y="38683"/>
                      <a:pt x="106796" y="36207"/>
                    </a:cubicBezTo>
                    <a:lnTo>
                      <a:pt x="117559" y="19824"/>
                    </a:lnTo>
                    <a:lnTo>
                      <a:pt x="129084" y="26015"/>
                    </a:lnTo>
                    <a:lnTo>
                      <a:pt x="121464" y="44017"/>
                    </a:lnTo>
                    <a:cubicBezTo>
                      <a:pt x="120321" y="46684"/>
                      <a:pt x="120988" y="49732"/>
                      <a:pt x="123084" y="51637"/>
                    </a:cubicBezTo>
                    <a:cubicBezTo>
                      <a:pt x="126132" y="54495"/>
                      <a:pt x="128799" y="57829"/>
                      <a:pt x="131085" y="61353"/>
                    </a:cubicBezTo>
                    <a:cubicBezTo>
                      <a:pt x="132609" y="63734"/>
                      <a:pt x="135466" y="64973"/>
                      <a:pt x="138228" y="64401"/>
                    </a:cubicBezTo>
                    <a:lnTo>
                      <a:pt x="157374" y="60496"/>
                    </a:lnTo>
                    <a:lnTo>
                      <a:pt x="161184" y="72973"/>
                    </a:lnTo>
                    <a:lnTo>
                      <a:pt x="142896" y="803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0E3F944C-1B20-4336-B8D9-7CD28BE42247}"/>
                  </a:ext>
                </a:extLst>
              </p:cNvPr>
              <p:cNvSpPr/>
              <p:nvPr/>
            </p:nvSpPr>
            <p:spPr>
              <a:xfrm>
                <a:off x="6527007" y="4362294"/>
                <a:ext cx="92324" cy="92357"/>
              </a:xfrm>
              <a:custGeom>
                <a:avLst/>
                <a:gdLst>
                  <a:gd name="connsiteX0" fmla="*/ 46163 w 92324"/>
                  <a:gd name="connsiteY0" fmla="*/ 92358 h 92357"/>
                  <a:gd name="connsiteX1" fmla="*/ 59498 w 92324"/>
                  <a:gd name="connsiteY1" fmla="*/ 90358 h 92357"/>
                  <a:gd name="connsiteX2" fmla="*/ 86835 w 92324"/>
                  <a:gd name="connsiteY2" fmla="*/ 67974 h 92357"/>
                  <a:gd name="connsiteX3" fmla="*/ 90359 w 92324"/>
                  <a:gd name="connsiteY3" fmla="*/ 32827 h 92357"/>
                  <a:gd name="connsiteX4" fmla="*/ 67975 w 92324"/>
                  <a:gd name="connsiteY4" fmla="*/ 5490 h 92357"/>
                  <a:gd name="connsiteX5" fmla="*/ 32828 w 92324"/>
                  <a:gd name="connsiteY5" fmla="*/ 1966 h 92357"/>
                  <a:gd name="connsiteX6" fmla="*/ 1967 w 92324"/>
                  <a:gd name="connsiteY6" fmla="*/ 59497 h 92357"/>
                  <a:gd name="connsiteX7" fmla="*/ 46163 w 92324"/>
                  <a:gd name="connsiteY7" fmla="*/ 92358 h 92357"/>
                  <a:gd name="connsiteX8" fmla="*/ 36733 w 92324"/>
                  <a:gd name="connsiteY8" fmla="*/ 15110 h 92357"/>
                  <a:gd name="connsiteX9" fmla="*/ 46163 w 92324"/>
                  <a:gd name="connsiteY9" fmla="*/ 13682 h 92357"/>
                  <a:gd name="connsiteX10" fmla="*/ 61403 w 92324"/>
                  <a:gd name="connsiteY10" fmla="*/ 17587 h 92357"/>
                  <a:gd name="connsiteX11" fmla="*/ 77119 w 92324"/>
                  <a:gd name="connsiteY11" fmla="*/ 36827 h 92357"/>
                  <a:gd name="connsiteX12" fmla="*/ 74643 w 92324"/>
                  <a:gd name="connsiteY12" fmla="*/ 61592 h 92357"/>
                  <a:gd name="connsiteX13" fmla="*/ 55402 w 92324"/>
                  <a:gd name="connsiteY13" fmla="*/ 77308 h 92357"/>
                  <a:gd name="connsiteX14" fmla="*/ 14921 w 92324"/>
                  <a:gd name="connsiteY14" fmla="*/ 55591 h 92357"/>
                  <a:gd name="connsiteX15" fmla="*/ 36733 w 92324"/>
                  <a:gd name="connsiteY15" fmla="*/ 15110 h 9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2324" h="92357">
                    <a:moveTo>
                      <a:pt x="46163" y="92358"/>
                    </a:moveTo>
                    <a:cubicBezTo>
                      <a:pt x="50544" y="92358"/>
                      <a:pt x="55117" y="91691"/>
                      <a:pt x="59498" y="90358"/>
                    </a:cubicBezTo>
                    <a:cubicBezTo>
                      <a:pt x="71309" y="86738"/>
                      <a:pt x="81024" y="78832"/>
                      <a:pt x="86835" y="67974"/>
                    </a:cubicBezTo>
                    <a:cubicBezTo>
                      <a:pt x="92645" y="57116"/>
                      <a:pt x="93883" y="44638"/>
                      <a:pt x="90359" y="32827"/>
                    </a:cubicBezTo>
                    <a:cubicBezTo>
                      <a:pt x="86740" y="21016"/>
                      <a:pt x="78834" y="11300"/>
                      <a:pt x="67975" y="5490"/>
                    </a:cubicBezTo>
                    <a:cubicBezTo>
                      <a:pt x="57117" y="-320"/>
                      <a:pt x="44544" y="-1559"/>
                      <a:pt x="32828" y="1966"/>
                    </a:cubicBezTo>
                    <a:cubicBezTo>
                      <a:pt x="8444" y="9300"/>
                      <a:pt x="-5367" y="35208"/>
                      <a:pt x="1967" y="59497"/>
                    </a:cubicBezTo>
                    <a:cubicBezTo>
                      <a:pt x="7968" y="79499"/>
                      <a:pt x="26351" y="92358"/>
                      <a:pt x="46163" y="92358"/>
                    </a:cubicBezTo>
                    <a:close/>
                    <a:moveTo>
                      <a:pt x="36733" y="15110"/>
                    </a:moveTo>
                    <a:cubicBezTo>
                      <a:pt x="39876" y="14158"/>
                      <a:pt x="43020" y="13682"/>
                      <a:pt x="46163" y="13682"/>
                    </a:cubicBezTo>
                    <a:cubicBezTo>
                      <a:pt x="51402" y="13682"/>
                      <a:pt x="56640" y="15015"/>
                      <a:pt x="61403" y="17587"/>
                    </a:cubicBezTo>
                    <a:cubicBezTo>
                      <a:pt x="69023" y="21682"/>
                      <a:pt x="74643" y="28541"/>
                      <a:pt x="77119" y="36827"/>
                    </a:cubicBezTo>
                    <a:cubicBezTo>
                      <a:pt x="79596" y="45114"/>
                      <a:pt x="78738" y="53877"/>
                      <a:pt x="74643" y="61592"/>
                    </a:cubicBezTo>
                    <a:cubicBezTo>
                      <a:pt x="70547" y="69212"/>
                      <a:pt x="63689" y="74832"/>
                      <a:pt x="55402" y="77308"/>
                    </a:cubicBezTo>
                    <a:cubicBezTo>
                      <a:pt x="38257" y="82452"/>
                      <a:pt x="20065" y="72736"/>
                      <a:pt x="14921" y="55591"/>
                    </a:cubicBezTo>
                    <a:cubicBezTo>
                      <a:pt x="9873" y="38446"/>
                      <a:pt x="19588" y="20349"/>
                      <a:pt x="36733" y="151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5" name="Forma Livre: Forma 124">
                <a:extLst>
                  <a:ext uri="{FF2B5EF4-FFF2-40B4-BE49-F238E27FC236}">
                    <a16:creationId xmlns:a16="http://schemas.microsoft.com/office/drawing/2014/main" id="{A4014FE0-37E5-4AEC-98FF-EA8C95313BB9}"/>
                  </a:ext>
                </a:extLst>
              </p:cNvPr>
              <p:cNvSpPr/>
              <p:nvPr/>
            </p:nvSpPr>
            <p:spPr>
              <a:xfrm>
                <a:off x="6680427" y="4231340"/>
                <a:ext cx="58662" cy="58624"/>
              </a:xfrm>
              <a:custGeom>
                <a:avLst/>
                <a:gdLst>
                  <a:gd name="connsiteX0" fmla="*/ 43428 w 58662"/>
                  <a:gd name="connsiteY0" fmla="*/ 3094 h 58624"/>
                  <a:gd name="connsiteX1" fmla="*/ 20949 w 58662"/>
                  <a:gd name="connsiteY1" fmla="*/ 1475 h 58624"/>
                  <a:gd name="connsiteX2" fmla="*/ 1518 w 58662"/>
                  <a:gd name="connsiteY2" fmla="*/ 37670 h 58624"/>
                  <a:gd name="connsiteX3" fmla="*/ 15234 w 58662"/>
                  <a:gd name="connsiteY3" fmla="*/ 55481 h 58624"/>
                  <a:gd name="connsiteX4" fmla="*/ 27902 w 58662"/>
                  <a:gd name="connsiteY4" fmla="*/ 58625 h 58624"/>
                  <a:gd name="connsiteX5" fmla="*/ 37713 w 58662"/>
                  <a:gd name="connsiteY5" fmla="*/ 57101 h 58624"/>
                  <a:gd name="connsiteX6" fmla="*/ 57144 w 58662"/>
                  <a:gd name="connsiteY6" fmla="*/ 20906 h 58624"/>
                  <a:gd name="connsiteX7" fmla="*/ 43428 w 58662"/>
                  <a:gd name="connsiteY7" fmla="*/ 3094 h 58624"/>
                  <a:gd name="connsiteX8" fmla="*/ 33808 w 58662"/>
                  <a:gd name="connsiteY8" fmla="*/ 44051 h 58624"/>
                  <a:gd name="connsiteX9" fmla="*/ 21806 w 58662"/>
                  <a:gd name="connsiteY9" fmla="*/ 43480 h 58624"/>
                  <a:gd name="connsiteX10" fmla="*/ 14663 w 58662"/>
                  <a:gd name="connsiteY10" fmla="*/ 33764 h 58624"/>
                  <a:gd name="connsiteX11" fmla="*/ 24950 w 58662"/>
                  <a:gd name="connsiteY11" fmla="*/ 14619 h 58624"/>
                  <a:gd name="connsiteX12" fmla="*/ 36951 w 58662"/>
                  <a:gd name="connsiteY12" fmla="*/ 15191 h 58624"/>
                  <a:gd name="connsiteX13" fmla="*/ 44095 w 58662"/>
                  <a:gd name="connsiteY13" fmla="*/ 24906 h 58624"/>
                  <a:gd name="connsiteX14" fmla="*/ 33808 w 58662"/>
                  <a:gd name="connsiteY14" fmla="*/ 44051 h 58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662" h="58624">
                    <a:moveTo>
                      <a:pt x="43428" y="3094"/>
                    </a:moveTo>
                    <a:cubicBezTo>
                      <a:pt x="36856" y="-430"/>
                      <a:pt x="29141" y="-906"/>
                      <a:pt x="20949" y="1475"/>
                    </a:cubicBezTo>
                    <a:cubicBezTo>
                      <a:pt x="4280" y="6523"/>
                      <a:pt x="-3530" y="21096"/>
                      <a:pt x="1518" y="37670"/>
                    </a:cubicBezTo>
                    <a:cubicBezTo>
                      <a:pt x="3995" y="45861"/>
                      <a:pt x="8757" y="51957"/>
                      <a:pt x="15234" y="55481"/>
                    </a:cubicBezTo>
                    <a:cubicBezTo>
                      <a:pt x="19044" y="57577"/>
                      <a:pt x="23330" y="58625"/>
                      <a:pt x="27902" y="58625"/>
                    </a:cubicBezTo>
                    <a:cubicBezTo>
                      <a:pt x="31046" y="58625"/>
                      <a:pt x="34379" y="58148"/>
                      <a:pt x="37713" y="57101"/>
                    </a:cubicBezTo>
                    <a:cubicBezTo>
                      <a:pt x="54382" y="52053"/>
                      <a:pt x="62192" y="37479"/>
                      <a:pt x="57144" y="20906"/>
                    </a:cubicBezTo>
                    <a:cubicBezTo>
                      <a:pt x="54668" y="12809"/>
                      <a:pt x="49905" y="6618"/>
                      <a:pt x="43428" y="3094"/>
                    </a:cubicBezTo>
                    <a:close/>
                    <a:moveTo>
                      <a:pt x="33808" y="44051"/>
                    </a:moveTo>
                    <a:cubicBezTo>
                      <a:pt x="29236" y="45480"/>
                      <a:pt x="25045" y="45290"/>
                      <a:pt x="21806" y="43480"/>
                    </a:cubicBezTo>
                    <a:cubicBezTo>
                      <a:pt x="18568" y="41765"/>
                      <a:pt x="16091" y="38337"/>
                      <a:pt x="14663" y="33764"/>
                    </a:cubicBezTo>
                    <a:cubicBezTo>
                      <a:pt x="11805" y="24239"/>
                      <a:pt x="15425" y="17477"/>
                      <a:pt x="24950" y="14619"/>
                    </a:cubicBezTo>
                    <a:cubicBezTo>
                      <a:pt x="29617" y="13190"/>
                      <a:pt x="33713" y="13381"/>
                      <a:pt x="36951" y="15191"/>
                    </a:cubicBezTo>
                    <a:cubicBezTo>
                      <a:pt x="40190" y="16905"/>
                      <a:pt x="42666" y="20334"/>
                      <a:pt x="44095" y="24906"/>
                    </a:cubicBezTo>
                    <a:cubicBezTo>
                      <a:pt x="46857" y="34431"/>
                      <a:pt x="43238" y="41194"/>
                      <a:pt x="33808" y="44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122" name="Forma Livre: Forma 121">
              <a:extLst>
                <a:ext uri="{FF2B5EF4-FFF2-40B4-BE49-F238E27FC236}">
                  <a16:creationId xmlns:a16="http://schemas.microsoft.com/office/drawing/2014/main" id="{44C9E661-C5CE-4121-B851-06DECFCEB9B3}"/>
                </a:ext>
              </a:extLst>
            </p:cNvPr>
            <p:cNvSpPr/>
            <p:nvPr/>
          </p:nvSpPr>
          <p:spPr>
            <a:xfrm>
              <a:off x="6460564" y="4295572"/>
              <a:ext cx="225307" cy="225468"/>
            </a:xfrm>
            <a:custGeom>
              <a:avLst/>
              <a:gdLst>
                <a:gd name="connsiteX0" fmla="*/ 17737 w 225307"/>
                <a:gd name="connsiteY0" fmla="*/ 166128 h 225468"/>
                <a:gd name="connsiteX1" fmla="*/ 46217 w 225307"/>
                <a:gd name="connsiteY1" fmla="*/ 160222 h 225468"/>
                <a:gd name="connsiteX2" fmla="*/ 53075 w 225307"/>
                <a:gd name="connsiteY2" fmla="*/ 168509 h 225468"/>
                <a:gd name="connsiteX3" fmla="*/ 41740 w 225307"/>
                <a:gd name="connsiteY3" fmla="*/ 195274 h 225468"/>
                <a:gd name="connsiteX4" fmla="*/ 44788 w 225307"/>
                <a:gd name="connsiteY4" fmla="*/ 204037 h 225468"/>
                <a:gd name="connsiteX5" fmla="*/ 74220 w 225307"/>
                <a:gd name="connsiteY5" fmla="*/ 219753 h 225468"/>
                <a:gd name="connsiteX6" fmla="*/ 83174 w 225307"/>
                <a:gd name="connsiteY6" fmla="*/ 217468 h 225468"/>
                <a:gd name="connsiteX7" fmla="*/ 99176 w 225307"/>
                <a:gd name="connsiteY7" fmla="*/ 193179 h 225468"/>
                <a:gd name="connsiteX8" fmla="*/ 109844 w 225307"/>
                <a:gd name="connsiteY8" fmla="*/ 194227 h 225468"/>
                <a:gd name="connsiteX9" fmla="*/ 120798 w 225307"/>
                <a:gd name="connsiteY9" fmla="*/ 221182 h 225468"/>
                <a:gd name="connsiteX10" fmla="*/ 127179 w 225307"/>
                <a:gd name="connsiteY10" fmla="*/ 225469 h 225468"/>
                <a:gd name="connsiteX11" fmla="*/ 129180 w 225307"/>
                <a:gd name="connsiteY11" fmla="*/ 225183 h 225468"/>
                <a:gd name="connsiteX12" fmla="*/ 161088 w 225307"/>
                <a:gd name="connsiteY12" fmla="*/ 215562 h 225468"/>
                <a:gd name="connsiteX13" fmla="*/ 165851 w 225307"/>
                <a:gd name="connsiteY13" fmla="*/ 207657 h 225468"/>
                <a:gd name="connsiteX14" fmla="*/ 160041 w 225307"/>
                <a:gd name="connsiteY14" fmla="*/ 179177 h 225468"/>
                <a:gd name="connsiteX15" fmla="*/ 168327 w 225307"/>
                <a:gd name="connsiteY15" fmla="*/ 172319 h 225468"/>
                <a:gd name="connsiteX16" fmla="*/ 195093 w 225307"/>
                <a:gd name="connsiteY16" fmla="*/ 183654 h 225468"/>
                <a:gd name="connsiteX17" fmla="*/ 203856 w 225307"/>
                <a:gd name="connsiteY17" fmla="*/ 180606 h 225468"/>
                <a:gd name="connsiteX18" fmla="*/ 219572 w 225307"/>
                <a:gd name="connsiteY18" fmla="*/ 151174 h 225468"/>
                <a:gd name="connsiteX19" fmla="*/ 217286 w 225307"/>
                <a:gd name="connsiteY19" fmla="*/ 142220 h 225468"/>
                <a:gd name="connsiteX20" fmla="*/ 192997 w 225307"/>
                <a:gd name="connsiteY20" fmla="*/ 126218 h 225468"/>
                <a:gd name="connsiteX21" fmla="*/ 194045 w 225307"/>
                <a:gd name="connsiteY21" fmla="*/ 115455 h 225468"/>
                <a:gd name="connsiteX22" fmla="*/ 221001 w 225307"/>
                <a:gd name="connsiteY22" fmla="*/ 104501 h 225468"/>
                <a:gd name="connsiteX23" fmla="*/ 225001 w 225307"/>
                <a:gd name="connsiteY23" fmla="*/ 96119 h 225468"/>
                <a:gd name="connsiteX24" fmla="*/ 215381 w 225307"/>
                <a:gd name="connsiteY24" fmla="*/ 64210 h 225468"/>
                <a:gd name="connsiteX25" fmla="*/ 207475 w 225307"/>
                <a:gd name="connsiteY25" fmla="*/ 59448 h 225468"/>
                <a:gd name="connsiteX26" fmla="*/ 178995 w 225307"/>
                <a:gd name="connsiteY26" fmla="*/ 65258 h 225468"/>
                <a:gd name="connsiteX27" fmla="*/ 172137 w 225307"/>
                <a:gd name="connsiteY27" fmla="*/ 56971 h 225468"/>
                <a:gd name="connsiteX28" fmla="*/ 183472 w 225307"/>
                <a:gd name="connsiteY28" fmla="*/ 30206 h 225468"/>
                <a:gd name="connsiteX29" fmla="*/ 180424 w 225307"/>
                <a:gd name="connsiteY29" fmla="*/ 21443 h 225468"/>
                <a:gd name="connsiteX30" fmla="*/ 150992 w 225307"/>
                <a:gd name="connsiteY30" fmla="*/ 5727 h 225468"/>
                <a:gd name="connsiteX31" fmla="*/ 142038 w 225307"/>
                <a:gd name="connsiteY31" fmla="*/ 8013 h 225468"/>
                <a:gd name="connsiteX32" fmla="*/ 126036 w 225307"/>
                <a:gd name="connsiteY32" fmla="*/ 32302 h 225468"/>
                <a:gd name="connsiteX33" fmla="*/ 115368 w 225307"/>
                <a:gd name="connsiteY33" fmla="*/ 31254 h 225468"/>
                <a:gd name="connsiteX34" fmla="*/ 104415 w 225307"/>
                <a:gd name="connsiteY34" fmla="*/ 4298 h 225468"/>
                <a:gd name="connsiteX35" fmla="*/ 96033 w 225307"/>
                <a:gd name="connsiteY35" fmla="*/ 298 h 225468"/>
                <a:gd name="connsiteX36" fmla="*/ 64124 w 225307"/>
                <a:gd name="connsiteY36" fmla="*/ 9918 h 225468"/>
                <a:gd name="connsiteX37" fmla="*/ 59361 w 225307"/>
                <a:gd name="connsiteY37" fmla="*/ 17824 h 225468"/>
                <a:gd name="connsiteX38" fmla="*/ 65267 w 225307"/>
                <a:gd name="connsiteY38" fmla="*/ 46303 h 225468"/>
                <a:gd name="connsiteX39" fmla="*/ 56980 w 225307"/>
                <a:gd name="connsiteY39" fmla="*/ 53161 h 225468"/>
                <a:gd name="connsiteX40" fmla="*/ 30215 w 225307"/>
                <a:gd name="connsiteY40" fmla="*/ 41827 h 225468"/>
                <a:gd name="connsiteX41" fmla="*/ 21452 w 225307"/>
                <a:gd name="connsiteY41" fmla="*/ 44875 h 225468"/>
                <a:gd name="connsiteX42" fmla="*/ 5736 w 225307"/>
                <a:gd name="connsiteY42" fmla="*/ 74307 h 225468"/>
                <a:gd name="connsiteX43" fmla="*/ 8022 w 225307"/>
                <a:gd name="connsiteY43" fmla="*/ 83260 h 225468"/>
                <a:gd name="connsiteX44" fmla="*/ 32310 w 225307"/>
                <a:gd name="connsiteY44" fmla="*/ 99262 h 225468"/>
                <a:gd name="connsiteX45" fmla="*/ 31263 w 225307"/>
                <a:gd name="connsiteY45" fmla="*/ 109930 h 225468"/>
                <a:gd name="connsiteX46" fmla="*/ 4307 w 225307"/>
                <a:gd name="connsiteY46" fmla="*/ 120884 h 225468"/>
                <a:gd name="connsiteX47" fmla="*/ 306 w 225307"/>
                <a:gd name="connsiteY47" fmla="*/ 129266 h 225468"/>
                <a:gd name="connsiteX48" fmla="*/ 9927 w 225307"/>
                <a:gd name="connsiteY48" fmla="*/ 161175 h 225468"/>
                <a:gd name="connsiteX49" fmla="*/ 17737 w 225307"/>
                <a:gd name="connsiteY49" fmla="*/ 166128 h 225468"/>
                <a:gd name="connsiteX50" fmla="*/ 40597 w 225307"/>
                <a:gd name="connsiteY50" fmla="*/ 121265 h 225468"/>
                <a:gd name="connsiteX51" fmla="*/ 44883 w 225307"/>
                <a:gd name="connsiteY51" fmla="*/ 114693 h 225468"/>
                <a:gd name="connsiteX52" fmla="*/ 46598 w 225307"/>
                <a:gd name="connsiteY52" fmla="*/ 97929 h 225468"/>
                <a:gd name="connsiteX53" fmla="*/ 43645 w 225307"/>
                <a:gd name="connsiteY53" fmla="*/ 90690 h 225468"/>
                <a:gd name="connsiteX54" fmla="*/ 20690 w 225307"/>
                <a:gd name="connsiteY54" fmla="*/ 75640 h 225468"/>
                <a:gd name="connsiteX55" fmla="*/ 30501 w 225307"/>
                <a:gd name="connsiteY55" fmla="*/ 57257 h 225468"/>
                <a:gd name="connsiteX56" fmla="*/ 55742 w 225307"/>
                <a:gd name="connsiteY56" fmla="*/ 67925 h 225468"/>
                <a:gd name="connsiteX57" fmla="*/ 63362 w 225307"/>
                <a:gd name="connsiteY57" fmla="*/ 66306 h 225468"/>
                <a:gd name="connsiteX58" fmla="*/ 76411 w 225307"/>
                <a:gd name="connsiteY58" fmla="*/ 55543 h 225468"/>
                <a:gd name="connsiteX59" fmla="*/ 79459 w 225307"/>
                <a:gd name="connsiteY59" fmla="*/ 48399 h 225468"/>
                <a:gd name="connsiteX60" fmla="*/ 73935 w 225307"/>
                <a:gd name="connsiteY60" fmla="*/ 21538 h 225468"/>
                <a:gd name="connsiteX61" fmla="*/ 93842 w 225307"/>
                <a:gd name="connsiteY61" fmla="*/ 15537 h 225468"/>
                <a:gd name="connsiteX62" fmla="*/ 104129 w 225307"/>
                <a:gd name="connsiteY62" fmla="*/ 40969 h 225468"/>
                <a:gd name="connsiteX63" fmla="*/ 110701 w 225307"/>
                <a:gd name="connsiteY63" fmla="*/ 45256 h 225468"/>
                <a:gd name="connsiteX64" fmla="*/ 127560 w 225307"/>
                <a:gd name="connsiteY64" fmla="*/ 46970 h 225468"/>
                <a:gd name="connsiteX65" fmla="*/ 134799 w 225307"/>
                <a:gd name="connsiteY65" fmla="*/ 44017 h 225468"/>
                <a:gd name="connsiteX66" fmla="*/ 149849 w 225307"/>
                <a:gd name="connsiteY66" fmla="*/ 21062 h 225468"/>
                <a:gd name="connsiteX67" fmla="*/ 168232 w 225307"/>
                <a:gd name="connsiteY67" fmla="*/ 30873 h 225468"/>
                <a:gd name="connsiteX68" fmla="*/ 157564 w 225307"/>
                <a:gd name="connsiteY68" fmla="*/ 56114 h 225468"/>
                <a:gd name="connsiteX69" fmla="*/ 159183 w 225307"/>
                <a:gd name="connsiteY69" fmla="*/ 63734 h 225468"/>
                <a:gd name="connsiteX70" fmla="*/ 169947 w 225307"/>
                <a:gd name="connsiteY70" fmla="*/ 76783 h 225468"/>
                <a:gd name="connsiteX71" fmla="*/ 177090 w 225307"/>
                <a:gd name="connsiteY71" fmla="*/ 79831 h 225468"/>
                <a:gd name="connsiteX72" fmla="*/ 203951 w 225307"/>
                <a:gd name="connsiteY72" fmla="*/ 74307 h 225468"/>
                <a:gd name="connsiteX73" fmla="*/ 209952 w 225307"/>
                <a:gd name="connsiteY73" fmla="*/ 94214 h 225468"/>
                <a:gd name="connsiteX74" fmla="*/ 184520 w 225307"/>
                <a:gd name="connsiteY74" fmla="*/ 104501 h 225468"/>
                <a:gd name="connsiteX75" fmla="*/ 180234 w 225307"/>
                <a:gd name="connsiteY75" fmla="*/ 111073 h 225468"/>
                <a:gd name="connsiteX76" fmla="*/ 178519 w 225307"/>
                <a:gd name="connsiteY76" fmla="*/ 127933 h 225468"/>
                <a:gd name="connsiteX77" fmla="*/ 181472 w 225307"/>
                <a:gd name="connsiteY77" fmla="*/ 135172 h 225468"/>
                <a:gd name="connsiteX78" fmla="*/ 204332 w 225307"/>
                <a:gd name="connsiteY78" fmla="*/ 150221 h 225468"/>
                <a:gd name="connsiteX79" fmla="*/ 194521 w 225307"/>
                <a:gd name="connsiteY79" fmla="*/ 168604 h 225468"/>
                <a:gd name="connsiteX80" fmla="*/ 169280 w 225307"/>
                <a:gd name="connsiteY80" fmla="*/ 157936 h 225468"/>
                <a:gd name="connsiteX81" fmla="*/ 161660 w 225307"/>
                <a:gd name="connsiteY81" fmla="*/ 159556 h 225468"/>
                <a:gd name="connsiteX82" fmla="*/ 148611 w 225307"/>
                <a:gd name="connsiteY82" fmla="*/ 170319 h 225468"/>
                <a:gd name="connsiteX83" fmla="*/ 145563 w 225307"/>
                <a:gd name="connsiteY83" fmla="*/ 177462 h 225468"/>
                <a:gd name="connsiteX84" fmla="*/ 151087 w 225307"/>
                <a:gd name="connsiteY84" fmla="*/ 204323 h 225468"/>
                <a:gd name="connsiteX85" fmla="*/ 131180 w 225307"/>
                <a:gd name="connsiteY85" fmla="*/ 210324 h 225468"/>
                <a:gd name="connsiteX86" fmla="*/ 120893 w 225307"/>
                <a:gd name="connsiteY86" fmla="*/ 184892 h 225468"/>
                <a:gd name="connsiteX87" fmla="*/ 114511 w 225307"/>
                <a:gd name="connsiteY87" fmla="*/ 180606 h 225468"/>
                <a:gd name="connsiteX88" fmla="*/ 114321 w 225307"/>
                <a:gd name="connsiteY88" fmla="*/ 180606 h 225468"/>
                <a:gd name="connsiteX89" fmla="*/ 97461 w 225307"/>
                <a:gd name="connsiteY89" fmla="*/ 178891 h 225468"/>
                <a:gd name="connsiteX90" fmla="*/ 90222 w 225307"/>
                <a:gd name="connsiteY90" fmla="*/ 181844 h 225468"/>
                <a:gd name="connsiteX91" fmla="*/ 75173 w 225307"/>
                <a:gd name="connsiteY91" fmla="*/ 204799 h 225468"/>
                <a:gd name="connsiteX92" fmla="*/ 56790 w 225307"/>
                <a:gd name="connsiteY92" fmla="*/ 194989 h 225468"/>
                <a:gd name="connsiteX93" fmla="*/ 67458 w 225307"/>
                <a:gd name="connsiteY93" fmla="*/ 169747 h 225468"/>
                <a:gd name="connsiteX94" fmla="*/ 65838 w 225307"/>
                <a:gd name="connsiteY94" fmla="*/ 162127 h 225468"/>
                <a:gd name="connsiteX95" fmla="*/ 55170 w 225307"/>
                <a:gd name="connsiteY95" fmla="*/ 149078 h 225468"/>
                <a:gd name="connsiteX96" fmla="*/ 48027 w 225307"/>
                <a:gd name="connsiteY96" fmla="*/ 146030 h 225468"/>
                <a:gd name="connsiteX97" fmla="*/ 21166 w 225307"/>
                <a:gd name="connsiteY97" fmla="*/ 151555 h 225468"/>
                <a:gd name="connsiteX98" fmla="*/ 15165 w 225307"/>
                <a:gd name="connsiteY98" fmla="*/ 131647 h 225468"/>
                <a:gd name="connsiteX99" fmla="*/ 40597 w 225307"/>
                <a:gd name="connsiteY99" fmla="*/ 121265 h 22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225307" h="225468">
                  <a:moveTo>
                    <a:pt x="17737" y="166128"/>
                  </a:moveTo>
                  <a:lnTo>
                    <a:pt x="46217" y="160222"/>
                  </a:lnTo>
                  <a:cubicBezTo>
                    <a:pt x="48312" y="163175"/>
                    <a:pt x="50598" y="165937"/>
                    <a:pt x="53075" y="168509"/>
                  </a:cubicBezTo>
                  <a:lnTo>
                    <a:pt x="41740" y="195274"/>
                  </a:lnTo>
                  <a:cubicBezTo>
                    <a:pt x="40311" y="198513"/>
                    <a:pt x="41740" y="202323"/>
                    <a:pt x="44788" y="204037"/>
                  </a:cubicBezTo>
                  <a:lnTo>
                    <a:pt x="74220" y="219753"/>
                  </a:lnTo>
                  <a:cubicBezTo>
                    <a:pt x="77364" y="221468"/>
                    <a:pt x="81269" y="220420"/>
                    <a:pt x="83174" y="217468"/>
                  </a:cubicBezTo>
                  <a:lnTo>
                    <a:pt x="99176" y="193179"/>
                  </a:lnTo>
                  <a:cubicBezTo>
                    <a:pt x="102700" y="193750"/>
                    <a:pt x="106320" y="194131"/>
                    <a:pt x="109844" y="194227"/>
                  </a:cubicBezTo>
                  <a:lnTo>
                    <a:pt x="120798" y="221182"/>
                  </a:lnTo>
                  <a:cubicBezTo>
                    <a:pt x="121845" y="223849"/>
                    <a:pt x="124417" y="225469"/>
                    <a:pt x="127179" y="225469"/>
                  </a:cubicBezTo>
                  <a:cubicBezTo>
                    <a:pt x="127846" y="225469"/>
                    <a:pt x="128513" y="225373"/>
                    <a:pt x="129180" y="225183"/>
                  </a:cubicBezTo>
                  <a:lnTo>
                    <a:pt x="161088" y="215562"/>
                  </a:lnTo>
                  <a:cubicBezTo>
                    <a:pt x="164517" y="214515"/>
                    <a:pt x="166518" y="211086"/>
                    <a:pt x="165851" y="207657"/>
                  </a:cubicBezTo>
                  <a:lnTo>
                    <a:pt x="160041" y="179177"/>
                  </a:lnTo>
                  <a:cubicBezTo>
                    <a:pt x="162993" y="177082"/>
                    <a:pt x="165756" y="174795"/>
                    <a:pt x="168327" y="172319"/>
                  </a:cubicBezTo>
                  <a:lnTo>
                    <a:pt x="195093" y="183654"/>
                  </a:lnTo>
                  <a:cubicBezTo>
                    <a:pt x="198331" y="185083"/>
                    <a:pt x="202141" y="183749"/>
                    <a:pt x="203856" y="180606"/>
                  </a:cubicBezTo>
                  <a:lnTo>
                    <a:pt x="219572" y="151174"/>
                  </a:lnTo>
                  <a:cubicBezTo>
                    <a:pt x="221286" y="148030"/>
                    <a:pt x="220239" y="144125"/>
                    <a:pt x="217286" y="142220"/>
                  </a:cubicBezTo>
                  <a:lnTo>
                    <a:pt x="192997" y="126218"/>
                  </a:lnTo>
                  <a:cubicBezTo>
                    <a:pt x="193569" y="122694"/>
                    <a:pt x="193950" y="119074"/>
                    <a:pt x="194045" y="115455"/>
                  </a:cubicBezTo>
                  <a:lnTo>
                    <a:pt x="221001" y="104501"/>
                  </a:lnTo>
                  <a:cubicBezTo>
                    <a:pt x="224334" y="103168"/>
                    <a:pt x="226049" y="99548"/>
                    <a:pt x="225001" y="96119"/>
                  </a:cubicBezTo>
                  <a:lnTo>
                    <a:pt x="215381" y="64210"/>
                  </a:lnTo>
                  <a:cubicBezTo>
                    <a:pt x="214333" y="60781"/>
                    <a:pt x="210904" y="58781"/>
                    <a:pt x="207475" y="59448"/>
                  </a:cubicBezTo>
                  <a:lnTo>
                    <a:pt x="178995" y="65258"/>
                  </a:lnTo>
                  <a:cubicBezTo>
                    <a:pt x="176900" y="62305"/>
                    <a:pt x="174614" y="59543"/>
                    <a:pt x="172137" y="56971"/>
                  </a:cubicBezTo>
                  <a:lnTo>
                    <a:pt x="183472" y="30206"/>
                  </a:lnTo>
                  <a:cubicBezTo>
                    <a:pt x="184901" y="26968"/>
                    <a:pt x="183472" y="23158"/>
                    <a:pt x="180424" y="21443"/>
                  </a:cubicBezTo>
                  <a:lnTo>
                    <a:pt x="150992" y="5727"/>
                  </a:lnTo>
                  <a:cubicBezTo>
                    <a:pt x="147849" y="4108"/>
                    <a:pt x="143943" y="5060"/>
                    <a:pt x="142038" y="8013"/>
                  </a:cubicBezTo>
                  <a:lnTo>
                    <a:pt x="126036" y="32302"/>
                  </a:lnTo>
                  <a:cubicBezTo>
                    <a:pt x="122512" y="31730"/>
                    <a:pt x="118893" y="31349"/>
                    <a:pt x="115368" y="31254"/>
                  </a:cubicBezTo>
                  <a:lnTo>
                    <a:pt x="104415" y="4298"/>
                  </a:lnTo>
                  <a:cubicBezTo>
                    <a:pt x="103081" y="1060"/>
                    <a:pt x="99462" y="-750"/>
                    <a:pt x="96033" y="298"/>
                  </a:cubicBezTo>
                  <a:lnTo>
                    <a:pt x="64124" y="9918"/>
                  </a:lnTo>
                  <a:cubicBezTo>
                    <a:pt x="60695" y="10966"/>
                    <a:pt x="58695" y="14394"/>
                    <a:pt x="59361" y="17824"/>
                  </a:cubicBezTo>
                  <a:lnTo>
                    <a:pt x="65267" y="46303"/>
                  </a:lnTo>
                  <a:cubicBezTo>
                    <a:pt x="62314" y="48399"/>
                    <a:pt x="59552" y="50685"/>
                    <a:pt x="56980" y="53161"/>
                  </a:cubicBezTo>
                  <a:lnTo>
                    <a:pt x="30215" y="41827"/>
                  </a:lnTo>
                  <a:cubicBezTo>
                    <a:pt x="26976" y="40398"/>
                    <a:pt x="23166" y="41731"/>
                    <a:pt x="21452" y="44875"/>
                  </a:cubicBezTo>
                  <a:lnTo>
                    <a:pt x="5736" y="74307"/>
                  </a:lnTo>
                  <a:cubicBezTo>
                    <a:pt x="4021" y="77450"/>
                    <a:pt x="5069" y="81355"/>
                    <a:pt x="8022" y="83260"/>
                  </a:cubicBezTo>
                  <a:lnTo>
                    <a:pt x="32310" y="99262"/>
                  </a:lnTo>
                  <a:cubicBezTo>
                    <a:pt x="31739" y="102786"/>
                    <a:pt x="31358" y="106406"/>
                    <a:pt x="31263" y="109930"/>
                  </a:cubicBezTo>
                  <a:lnTo>
                    <a:pt x="4307" y="120884"/>
                  </a:lnTo>
                  <a:cubicBezTo>
                    <a:pt x="973" y="122218"/>
                    <a:pt x="-741" y="125837"/>
                    <a:pt x="306" y="129266"/>
                  </a:cubicBezTo>
                  <a:lnTo>
                    <a:pt x="9927" y="161175"/>
                  </a:lnTo>
                  <a:cubicBezTo>
                    <a:pt x="10879" y="164794"/>
                    <a:pt x="14308" y="166890"/>
                    <a:pt x="17737" y="166128"/>
                  </a:cubicBezTo>
                  <a:close/>
                  <a:moveTo>
                    <a:pt x="40597" y="121265"/>
                  </a:moveTo>
                  <a:cubicBezTo>
                    <a:pt x="43264" y="120217"/>
                    <a:pt x="44979" y="117550"/>
                    <a:pt x="44883" y="114693"/>
                  </a:cubicBezTo>
                  <a:cubicBezTo>
                    <a:pt x="44693" y="109073"/>
                    <a:pt x="45264" y="103358"/>
                    <a:pt x="46598" y="97929"/>
                  </a:cubicBezTo>
                  <a:cubicBezTo>
                    <a:pt x="47265" y="95167"/>
                    <a:pt x="46122" y="92214"/>
                    <a:pt x="43645" y="90690"/>
                  </a:cubicBezTo>
                  <a:lnTo>
                    <a:pt x="20690" y="75640"/>
                  </a:lnTo>
                  <a:lnTo>
                    <a:pt x="30501" y="57257"/>
                  </a:lnTo>
                  <a:lnTo>
                    <a:pt x="55742" y="67925"/>
                  </a:lnTo>
                  <a:cubicBezTo>
                    <a:pt x="58409" y="69068"/>
                    <a:pt x="61457" y="68401"/>
                    <a:pt x="63362" y="66306"/>
                  </a:cubicBezTo>
                  <a:cubicBezTo>
                    <a:pt x="67267" y="62210"/>
                    <a:pt x="71649" y="58591"/>
                    <a:pt x="76411" y="55543"/>
                  </a:cubicBezTo>
                  <a:cubicBezTo>
                    <a:pt x="78792" y="54019"/>
                    <a:pt x="80031" y="51161"/>
                    <a:pt x="79459" y="48399"/>
                  </a:cubicBezTo>
                  <a:lnTo>
                    <a:pt x="73935" y="21538"/>
                  </a:lnTo>
                  <a:lnTo>
                    <a:pt x="93842" y="15537"/>
                  </a:lnTo>
                  <a:lnTo>
                    <a:pt x="104129" y="40969"/>
                  </a:lnTo>
                  <a:cubicBezTo>
                    <a:pt x="105177" y="43636"/>
                    <a:pt x="107653" y="45256"/>
                    <a:pt x="110701" y="45256"/>
                  </a:cubicBezTo>
                  <a:cubicBezTo>
                    <a:pt x="116321" y="45065"/>
                    <a:pt x="122036" y="45636"/>
                    <a:pt x="127560" y="46970"/>
                  </a:cubicBezTo>
                  <a:cubicBezTo>
                    <a:pt x="130323" y="47637"/>
                    <a:pt x="133275" y="46399"/>
                    <a:pt x="134799" y="44017"/>
                  </a:cubicBezTo>
                  <a:lnTo>
                    <a:pt x="149849" y="21062"/>
                  </a:lnTo>
                  <a:lnTo>
                    <a:pt x="168232" y="30873"/>
                  </a:lnTo>
                  <a:lnTo>
                    <a:pt x="157564" y="56114"/>
                  </a:lnTo>
                  <a:cubicBezTo>
                    <a:pt x="156421" y="58781"/>
                    <a:pt x="157088" y="61829"/>
                    <a:pt x="159183" y="63734"/>
                  </a:cubicBezTo>
                  <a:cubicBezTo>
                    <a:pt x="163279" y="67639"/>
                    <a:pt x="166899" y="72021"/>
                    <a:pt x="169947" y="76783"/>
                  </a:cubicBezTo>
                  <a:cubicBezTo>
                    <a:pt x="171471" y="79165"/>
                    <a:pt x="174328" y="80403"/>
                    <a:pt x="177090" y="79831"/>
                  </a:cubicBezTo>
                  <a:lnTo>
                    <a:pt x="203951" y="74307"/>
                  </a:lnTo>
                  <a:lnTo>
                    <a:pt x="209952" y="94214"/>
                  </a:lnTo>
                  <a:lnTo>
                    <a:pt x="184520" y="104501"/>
                  </a:lnTo>
                  <a:cubicBezTo>
                    <a:pt x="181853" y="105549"/>
                    <a:pt x="180138" y="108216"/>
                    <a:pt x="180234" y="111073"/>
                  </a:cubicBezTo>
                  <a:cubicBezTo>
                    <a:pt x="180424" y="116693"/>
                    <a:pt x="179853" y="122408"/>
                    <a:pt x="178519" y="127933"/>
                  </a:cubicBezTo>
                  <a:cubicBezTo>
                    <a:pt x="177852" y="130695"/>
                    <a:pt x="178995" y="133648"/>
                    <a:pt x="181472" y="135172"/>
                  </a:cubicBezTo>
                  <a:lnTo>
                    <a:pt x="204332" y="150221"/>
                  </a:lnTo>
                  <a:lnTo>
                    <a:pt x="194521" y="168604"/>
                  </a:lnTo>
                  <a:lnTo>
                    <a:pt x="169280" y="157936"/>
                  </a:lnTo>
                  <a:cubicBezTo>
                    <a:pt x="166613" y="156793"/>
                    <a:pt x="163565" y="157460"/>
                    <a:pt x="161660" y="159556"/>
                  </a:cubicBezTo>
                  <a:cubicBezTo>
                    <a:pt x="157755" y="163651"/>
                    <a:pt x="153373" y="167271"/>
                    <a:pt x="148611" y="170319"/>
                  </a:cubicBezTo>
                  <a:cubicBezTo>
                    <a:pt x="146229" y="171843"/>
                    <a:pt x="144991" y="174700"/>
                    <a:pt x="145563" y="177462"/>
                  </a:cubicBezTo>
                  <a:lnTo>
                    <a:pt x="151087" y="204323"/>
                  </a:lnTo>
                  <a:lnTo>
                    <a:pt x="131180" y="210324"/>
                  </a:lnTo>
                  <a:lnTo>
                    <a:pt x="120893" y="184892"/>
                  </a:lnTo>
                  <a:cubicBezTo>
                    <a:pt x="119845" y="182320"/>
                    <a:pt x="117369" y="180606"/>
                    <a:pt x="114511" y="180606"/>
                  </a:cubicBezTo>
                  <a:cubicBezTo>
                    <a:pt x="114416" y="180606"/>
                    <a:pt x="114416" y="180606"/>
                    <a:pt x="114321" y="180606"/>
                  </a:cubicBezTo>
                  <a:cubicBezTo>
                    <a:pt x="108701" y="180796"/>
                    <a:pt x="102986" y="180225"/>
                    <a:pt x="97461" y="178891"/>
                  </a:cubicBezTo>
                  <a:cubicBezTo>
                    <a:pt x="94699" y="178225"/>
                    <a:pt x="91746" y="179368"/>
                    <a:pt x="90222" y="181844"/>
                  </a:cubicBezTo>
                  <a:lnTo>
                    <a:pt x="75173" y="204799"/>
                  </a:lnTo>
                  <a:lnTo>
                    <a:pt x="56790" y="194989"/>
                  </a:lnTo>
                  <a:lnTo>
                    <a:pt x="67458" y="169747"/>
                  </a:lnTo>
                  <a:cubicBezTo>
                    <a:pt x="68601" y="167080"/>
                    <a:pt x="67934" y="164032"/>
                    <a:pt x="65838" y="162127"/>
                  </a:cubicBezTo>
                  <a:cubicBezTo>
                    <a:pt x="61743" y="158222"/>
                    <a:pt x="58123" y="153841"/>
                    <a:pt x="55170" y="149078"/>
                  </a:cubicBezTo>
                  <a:cubicBezTo>
                    <a:pt x="53646" y="146697"/>
                    <a:pt x="50789" y="145459"/>
                    <a:pt x="48027" y="146030"/>
                  </a:cubicBezTo>
                  <a:lnTo>
                    <a:pt x="21166" y="151555"/>
                  </a:lnTo>
                  <a:lnTo>
                    <a:pt x="15165" y="131647"/>
                  </a:lnTo>
                  <a:lnTo>
                    <a:pt x="40597" y="1212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26" name="Forma Livre: Forma 125">
            <a:extLst>
              <a:ext uri="{FF2B5EF4-FFF2-40B4-BE49-F238E27FC236}">
                <a16:creationId xmlns:a16="http://schemas.microsoft.com/office/drawing/2014/main" id="{5AF91BAB-D246-40EC-95BC-2A8C6F251103}"/>
              </a:ext>
            </a:extLst>
          </p:cNvPr>
          <p:cNvSpPr/>
          <p:nvPr/>
        </p:nvSpPr>
        <p:spPr>
          <a:xfrm>
            <a:off x="8258763" y="4967509"/>
            <a:ext cx="468090" cy="468490"/>
          </a:xfrm>
          <a:custGeom>
            <a:avLst/>
            <a:gdLst>
              <a:gd name="connsiteX0" fmla="*/ 256770 w 343083"/>
              <a:gd name="connsiteY0" fmla="*/ 183452 h 343376"/>
              <a:gd name="connsiteX1" fmla="*/ 252102 w 343083"/>
              <a:gd name="connsiteY1" fmla="*/ 180594 h 343376"/>
              <a:gd name="connsiteX2" fmla="*/ 246864 w 343083"/>
              <a:gd name="connsiteY2" fmla="*/ 182023 h 343376"/>
              <a:gd name="connsiteX3" fmla="*/ 206859 w 343083"/>
              <a:gd name="connsiteY3" fmla="*/ 214122 h 343376"/>
              <a:gd name="connsiteX4" fmla="*/ 202668 w 343083"/>
              <a:gd name="connsiteY4" fmla="*/ 205835 h 343376"/>
              <a:gd name="connsiteX5" fmla="*/ 202477 w 343083"/>
              <a:gd name="connsiteY5" fmla="*/ 205454 h 343376"/>
              <a:gd name="connsiteX6" fmla="*/ 136850 w 343083"/>
              <a:gd name="connsiteY6" fmla="*/ 76486 h 343376"/>
              <a:gd name="connsiteX7" fmla="*/ 136850 w 343083"/>
              <a:gd name="connsiteY7" fmla="*/ 52769 h 343376"/>
              <a:gd name="connsiteX8" fmla="*/ 241625 w 343083"/>
              <a:gd name="connsiteY8" fmla="*/ 52769 h 343376"/>
              <a:gd name="connsiteX9" fmla="*/ 248292 w 343083"/>
              <a:gd name="connsiteY9" fmla="*/ 47530 h 343376"/>
              <a:gd name="connsiteX10" fmla="*/ 244673 w 343083"/>
              <a:gd name="connsiteY10" fmla="*/ 39814 h 343376"/>
              <a:gd name="connsiteX11" fmla="*/ 218003 w 343083"/>
              <a:gd name="connsiteY11" fmla="*/ 26384 h 343376"/>
              <a:gd name="connsiteX12" fmla="*/ 244673 w 343083"/>
              <a:gd name="connsiteY12" fmla="*/ 12954 h 343376"/>
              <a:gd name="connsiteX13" fmla="*/ 248292 w 343083"/>
              <a:gd name="connsiteY13" fmla="*/ 5239 h 343376"/>
              <a:gd name="connsiteX14" fmla="*/ 241625 w 343083"/>
              <a:gd name="connsiteY14" fmla="*/ 0 h 343376"/>
              <a:gd name="connsiteX15" fmla="*/ 129992 w 343083"/>
              <a:gd name="connsiteY15" fmla="*/ 0 h 343376"/>
              <a:gd name="connsiteX16" fmla="*/ 123134 w 343083"/>
              <a:gd name="connsiteY16" fmla="*/ 6858 h 343376"/>
              <a:gd name="connsiteX17" fmla="*/ 123134 w 343083"/>
              <a:gd name="connsiteY17" fmla="*/ 7239 h 343376"/>
              <a:gd name="connsiteX18" fmla="*/ 123134 w 343083"/>
              <a:gd name="connsiteY18" fmla="*/ 45625 h 343376"/>
              <a:gd name="connsiteX19" fmla="*/ 123134 w 343083"/>
              <a:gd name="connsiteY19" fmla="*/ 46006 h 343376"/>
              <a:gd name="connsiteX20" fmla="*/ 123134 w 343083"/>
              <a:gd name="connsiteY20" fmla="*/ 46387 h 343376"/>
              <a:gd name="connsiteX21" fmla="*/ 123134 w 343083"/>
              <a:gd name="connsiteY21" fmla="*/ 76581 h 343376"/>
              <a:gd name="connsiteX22" fmla="*/ 833 w 343083"/>
              <a:gd name="connsiteY22" fmla="*/ 304229 h 343376"/>
              <a:gd name="connsiteX23" fmla="*/ 3595 w 343083"/>
              <a:gd name="connsiteY23" fmla="*/ 313563 h 343376"/>
              <a:gd name="connsiteX24" fmla="*/ 12930 w 343083"/>
              <a:gd name="connsiteY24" fmla="*/ 310801 h 343376"/>
              <a:gd name="connsiteX25" fmla="*/ 61317 w 343083"/>
              <a:gd name="connsiteY25" fmla="*/ 220599 h 343376"/>
              <a:gd name="connsiteX26" fmla="*/ 109608 w 343083"/>
              <a:gd name="connsiteY26" fmla="*/ 174117 h 343376"/>
              <a:gd name="connsiteX27" fmla="*/ 123896 w 343083"/>
              <a:gd name="connsiteY27" fmla="*/ 211074 h 343376"/>
              <a:gd name="connsiteX28" fmla="*/ 129992 w 343083"/>
              <a:gd name="connsiteY28" fmla="*/ 215455 h 343376"/>
              <a:gd name="connsiteX29" fmla="*/ 136469 w 343083"/>
              <a:gd name="connsiteY29" fmla="*/ 211646 h 343376"/>
              <a:gd name="connsiteX30" fmla="*/ 151614 w 343083"/>
              <a:gd name="connsiteY30" fmla="*/ 180689 h 343376"/>
              <a:gd name="connsiteX31" fmla="*/ 190857 w 343083"/>
              <a:gd name="connsiteY31" fmla="*/ 213265 h 343376"/>
              <a:gd name="connsiteX32" fmla="*/ 212193 w 343083"/>
              <a:gd name="connsiteY32" fmla="*/ 255270 h 343376"/>
              <a:gd name="connsiteX33" fmla="*/ 161329 w 343083"/>
              <a:gd name="connsiteY33" fmla="*/ 255270 h 343376"/>
              <a:gd name="connsiteX34" fmla="*/ 141327 w 343083"/>
              <a:gd name="connsiteY34" fmla="*/ 272987 h 343376"/>
              <a:gd name="connsiteX35" fmla="*/ 114942 w 343083"/>
              <a:gd name="connsiteY35" fmla="*/ 272987 h 343376"/>
              <a:gd name="connsiteX36" fmla="*/ 90844 w 343083"/>
              <a:gd name="connsiteY36" fmla="*/ 297656 h 343376"/>
              <a:gd name="connsiteX37" fmla="*/ 77318 w 343083"/>
              <a:gd name="connsiteY37" fmla="*/ 297656 h 343376"/>
              <a:gd name="connsiteX38" fmla="*/ 51315 w 343083"/>
              <a:gd name="connsiteY38" fmla="*/ 310420 h 343376"/>
              <a:gd name="connsiteX39" fmla="*/ 50458 w 343083"/>
              <a:gd name="connsiteY39" fmla="*/ 330613 h 343376"/>
              <a:gd name="connsiteX40" fmla="*/ 77414 w 343083"/>
              <a:gd name="connsiteY40" fmla="*/ 343376 h 343376"/>
              <a:gd name="connsiteX41" fmla="*/ 255150 w 343083"/>
              <a:gd name="connsiteY41" fmla="*/ 343376 h 343376"/>
              <a:gd name="connsiteX42" fmla="*/ 258579 w 343083"/>
              <a:gd name="connsiteY42" fmla="*/ 342424 h 343376"/>
              <a:gd name="connsiteX43" fmla="*/ 269343 w 343083"/>
              <a:gd name="connsiteY43" fmla="*/ 323755 h 343376"/>
              <a:gd name="connsiteX44" fmla="*/ 268581 w 343083"/>
              <a:gd name="connsiteY44" fmla="*/ 317945 h 343376"/>
              <a:gd name="connsiteX45" fmla="*/ 274581 w 343083"/>
              <a:gd name="connsiteY45" fmla="*/ 317945 h 343376"/>
              <a:gd name="connsiteX46" fmla="*/ 299060 w 343083"/>
              <a:gd name="connsiteY46" fmla="*/ 296323 h 343376"/>
              <a:gd name="connsiteX47" fmla="*/ 274581 w 343083"/>
              <a:gd name="connsiteY47" fmla="*/ 274701 h 343376"/>
              <a:gd name="connsiteX48" fmla="*/ 252102 w 343083"/>
              <a:gd name="connsiteY48" fmla="*/ 274701 h 343376"/>
              <a:gd name="connsiteX49" fmla="*/ 232005 w 343083"/>
              <a:gd name="connsiteY49" fmla="*/ 255461 h 343376"/>
              <a:gd name="connsiteX50" fmla="*/ 227528 w 343083"/>
              <a:gd name="connsiteY50" fmla="*/ 255461 h 343376"/>
              <a:gd name="connsiteX51" fmla="*/ 227242 w 343083"/>
              <a:gd name="connsiteY51" fmla="*/ 254889 h 343376"/>
              <a:gd name="connsiteX52" fmla="*/ 213050 w 343083"/>
              <a:gd name="connsiteY52" fmla="*/ 226981 h 343376"/>
              <a:gd name="connsiteX53" fmla="*/ 249531 w 343083"/>
              <a:gd name="connsiteY53" fmla="*/ 197644 h 343376"/>
              <a:gd name="connsiteX54" fmla="*/ 330684 w 343083"/>
              <a:gd name="connsiteY54" fmla="*/ 311753 h 343376"/>
              <a:gd name="connsiteX55" fmla="*/ 340209 w 343083"/>
              <a:gd name="connsiteY55" fmla="*/ 313372 h 343376"/>
              <a:gd name="connsiteX56" fmla="*/ 341828 w 343083"/>
              <a:gd name="connsiteY56" fmla="*/ 303847 h 343376"/>
              <a:gd name="connsiteX57" fmla="*/ 256770 w 343083"/>
              <a:gd name="connsiteY57" fmla="*/ 183452 h 343376"/>
              <a:gd name="connsiteX58" fmla="*/ 137040 w 343083"/>
              <a:gd name="connsiteY58" fmla="*/ 13811 h 343376"/>
              <a:gd name="connsiteX59" fmla="*/ 212955 w 343083"/>
              <a:gd name="connsiteY59" fmla="*/ 13811 h 343376"/>
              <a:gd name="connsiteX60" fmla="*/ 199905 w 343083"/>
              <a:gd name="connsiteY60" fmla="*/ 20384 h 343376"/>
              <a:gd name="connsiteX61" fmla="*/ 196095 w 343083"/>
              <a:gd name="connsiteY61" fmla="*/ 26479 h 343376"/>
              <a:gd name="connsiteX62" fmla="*/ 199905 w 343083"/>
              <a:gd name="connsiteY62" fmla="*/ 32576 h 343376"/>
              <a:gd name="connsiteX63" fmla="*/ 212955 w 343083"/>
              <a:gd name="connsiteY63" fmla="*/ 39148 h 343376"/>
              <a:gd name="connsiteX64" fmla="*/ 137040 w 343083"/>
              <a:gd name="connsiteY64" fmla="*/ 39148 h 343376"/>
              <a:gd name="connsiteX65" fmla="*/ 137040 w 343083"/>
              <a:gd name="connsiteY65" fmla="*/ 13811 h 343376"/>
              <a:gd name="connsiteX66" fmla="*/ 153900 w 343083"/>
              <a:gd name="connsiteY66" fmla="*/ 164497 h 343376"/>
              <a:gd name="connsiteX67" fmla="*/ 148089 w 343083"/>
              <a:gd name="connsiteY67" fmla="*/ 163068 h 343376"/>
              <a:gd name="connsiteX68" fmla="*/ 143327 w 343083"/>
              <a:gd name="connsiteY68" fmla="*/ 166783 h 343376"/>
              <a:gd name="connsiteX69" fmla="*/ 131230 w 343083"/>
              <a:gd name="connsiteY69" fmla="*/ 191453 h 343376"/>
              <a:gd name="connsiteX70" fmla="*/ 118943 w 343083"/>
              <a:gd name="connsiteY70" fmla="*/ 159544 h 343376"/>
              <a:gd name="connsiteX71" fmla="*/ 113990 w 343083"/>
              <a:gd name="connsiteY71" fmla="*/ 155353 h 343376"/>
              <a:gd name="connsiteX72" fmla="*/ 112466 w 343083"/>
              <a:gd name="connsiteY72" fmla="*/ 155162 h 343376"/>
              <a:gd name="connsiteX73" fmla="*/ 107703 w 343083"/>
              <a:gd name="connsiteY73" fmla="*/ 157067 h 343376"/>
              <a:gd name="connsiteX74" fmla="*/ 82652 w 343083"/>
              <a:gd name="connsiteY74" fmla="*/ 181166 h 343376"/>
              <a:gd name="connsiteX75" fmla="*/ 129897 w 343083"/>
              <a:gd name="connsiteY75" fmla="*/ 93059 h 343376"/>
              <a:gd name="connsiteX76" fmla="*/ 175331 w 343083"/>
              <a:gd name="connsiteY76" fmla="*/ 182404 h 343376"/>
              <a:gd name="connsiteX77" fmla="*/ 153900 w 343083"/>
              <a:gd name="connsiteY77" fmla="*/ 164497 h 343376"/>
              <a:gd name="connsiteX78" fmla="*/ 232290 w 343083"/>
              <a:gd name="connsiteY78" fmla="*/ 268891 h 343376"/>
              <a:gd name="connsiteX79" fmla="*/ 238672 w 343083"/>
              <a:gd name="connsiteY79" fmla="*/ 275272 h 343376"/>
              <a:gd name="connsiteX80" fmla="*/ 238005 w 343083"/>
              <a:gd name="connsiteY80" fmla="*/ 278130 h 343376"/>
              <a:gd name="connsiteX81" fmla="*/ 238291 w 343083"/>
              <a:gd name="connsiteY81" fmla="*/ 284797 h 343376"/>
              <a:gd name="connsiteX82" fmla="*/ 244101 w 343083"/>
              <a:gd name="connsiteY82" fmla="*/ 288036 h 343376"/>
              <a:gd name="connsiteX83" fmla="*/ 274867 w 343083"/>
              <a:gd name="connsiteY83" fmla="*/ 288036 h 343376"/>
              <a:gd name="connsiteX84" fmla="*/ 285630 w 343083"/>
              <a:gd name="connsiteY84" fmla="*/ 295942 h 343376"/>
              <a:gd name="connsiteX85" fmla="*/ 274867 w 343083"/>
              <a:gd name="connsiteY85" fmla="*/ 303847 h 343376"/>
              <a:gd name="connsiteX86" fmla="*/ 255531 w 343083"/>
              <a:gd name="connsiteY86" fmla="*/ 303847 h 343376"/>
              <a:gd name="connsiteX87" fmla="*/ 248959 w 343083"/>
              <a:gd name="connsiteY87" fmla="*/ 308896 h 343376"/>
              <a:gd name="connsiteX88" fmla="*/ 252007 w 343083"/>
              <a:gd name="connsiteY88" fmla="*/ 316611 h 343376"/>
              <a:gd name="connsiteX89" fmla="*/ 255912 w 343083"/>
              <a:gd name="connsiteY89" fmla="*/ 323469 h 343376"/>
              <a:gd name="connsiteX90" fmla="*/ 253245 w 343083"/>
              <a:gd name="connsiteY90" fmla="*/ 329375 h 343376"/>
              <a:gd name="connsiteX91" fmla="*/ 77795 w 343083"/>
              <a:gd name="connsiteY91" fmla="*/ 329375 h 343376"/>
              <a:gd name="connsiteX92" fmla="*/ 62745 w 343083"/>
              <a:gd name="connsiteY92" fmla="*/ 323755 h 343376"/>
              <a:gd name="connsiteX93" fmla="*/ 63317 w 343083"/>
              <a:gd name="connsiteY93" fmla="*/ 317278 h 343376"/>
              <a:gd name="connsiteX94" fmla="*/ 76747 w 343083"/>
              <a:gd name="connsiteY94" fmla="*/ 311087 h 343376"/>
              <a:gd name="connsiteX95" fmla="*/ 77414 w 343083"/>
              <a:gd name="connsiteY95" fmla="*/ 311087 h 343376"/>
              <a:gd name="connsiteX96" fmla="*/ 98464 w 343083"/>
              <a:gd name="connsiteY96" fmla="*/ 311087 h 343376"/>
              <a:gd name="connsiteX97" fmla="*/ 103893 w 343083"/>
              <a:gd name="connsiteY97" fmla="*/ 308420 h 343376"/>
              <a:gd name="connsiteX98" fmla="*/ 105036 w 343083"/>
              <a:gd name="connsiteY98" fmla="*/ 302419 h 343376"/>
              <a:gd name="connsiteX99" fmla="*/ 104655 w 343083"/>
              <a:gd name="connsiteY99" fmla="*/ 299656 h 343376"/>
              <a:gd name="connsiteX100" fmla="*/ 115133 w 343083"/>
              <a:gd name="connsiteY100" fmla="*/ 286417 h 343376"/>
              <a:gd name="connsiteX101" fmla="*/ 149042 w 343083"/>
              <a:gd name="connsiteY101" fmla="*/ 286417 h 343376"/>
              <a:gd name="connsiteX102" fmla="*/ 154662 w 343083"/>
              <a:gd name="connsiteY102" fmla="*/ 283464 h 343376"/>
              <a:gd name="connsiteX103" fmla="*/ 155519 w 343083"/>
              <a:gd name="connsiteY103" fmla="*/ 277178 h 343376"/>
              <a:gd name="connsiteX104" fmla="*/ 155138 w 343083"/>
              <a:gd name="connsiteY104" fmla="*/ 275082 h 343376"/>
              <a:gd name="connsiteX105" fmla="*/ 161520 w 343083"/>
              <a:gd name="connsiteY105" fmla="*/ 268700 h 343376"/>
              <a:gd name="connsiteX106" fmla="*/ 232290 w 343083"/>
              <a:gd name="connsiteY106" fmla="*/ 268700 h 34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43083" h="343376">
                <a:moveTo>
                  <a:pt x="256770" y="183452"/>
                </a:moveTo>
                <a:cubicBezTo>
                  <a:pt x="255627" y="181928"/>
                  <a:pt x="254007" y="180880"/>
                  <a:pt x="252102" y="180594"/>
                </a:cubicBezTo>
                <a:cubicBezTo>
                  <a:pt x="250197" y="180308"/>
                  <a:pt x="248292" y="180880"/>
                  <a:pt x="246864" y="182023"/>
                </a:cubicBezTo>
                <a:lnTo>
                  <a:pt x="206859" y="214122"/>
                </a:lnTo>
                <a:lnTo>
                  <a:pt x="202668" y="205835"/>
                </a:lnTo>
                <a:cubicBezTo>
                  <a:pt x="202572" y="205740"/>
                  <a:pt x="202572" y="205645"/>
                  <a:pt x="202477" y="205454"/>
                </a:cubicBezTo>
                <a:lnTo>
                  <a:pt x="136850" y="76486"/>
                </a:lnTo>
                <a:lnTo>
                  <a:pt x="136850" y="52769"/>
                </a:lnTo>
                <a:lnTo>
                  <a:pt x="241625" y="52769"/>
                </a:lnTo>
                <a:cubicBezTo>
                  <a:pt x="244768" y="52769"/>
                  <a:pt x="247530" y="50578"/>
                  <a:pt x="248292" y="47530"/>
                </a:cubicBezTo>
                <a:cubicBezTo>
                  <a:pt x="249054" y="44482"/>
                  <a:pt x="247530" y="41243"/>
                  <a:pt x="244673" y="39814"/>
                </a:cubicBezTo>
                <a:lnTo>
                  <a:pt x="218003" y="26384"/>
                </a:lnTo>
                <a:lnTo>
                  <a:pt x="244673" y="12954"/>
                </a:lnTo>
                <a:cubicBezTo>
                  <a:pt x="247530" y="11525"/>
                  <a:pt x="248959" y="8287"/>
                  <a:pt x="248292" y="5239"/>
                </a:cubicBezTo>
                <a:cubicBezTo>
                  <a:pt x="247626" y="2191"/>
                  <a:pt x="244768" y="0"/>
                  <a:pt x="241625" y="0"/>
                </a:cubicBezTo>
                <a:lnTo>
                  <a:pt x="129992" y="0"/>
                </a:lnTo>
                <a:cubicBezTo>
                  <a:pt x="126182" y="0"/>
                  <a:pt x="123134" y="3048"/>
                  <a:pt x="123134" y="6858"/>
                </a:cubicBezTo>
                <a:cubicBezTo>
                  <a:pt x="123134" y="6953"/>
                  <a:pt x="123134" y="7144"/>
                  <a:pt x="123134" y="7239"/>
                </a:cubicBezTo>
                <a:lnTo>
                  <a:pt x="123134" y="45625"/>
                </a:lnTo>
                <a:cubicBezTo>
                  <a:pt x="123134" y="45720"/>
                  <a:pt x="123134" y="45911"/>
                  <a:pt x="123134" y="46006"/>
                </a:cubicBezTo>
                <a:cubicBezTo>
                  <a:pt x="123134" y="46101"/>
                  <a:pt x="123134" y="46292"/>
                  <a:pt x="123134" y="46387"/>
                </a:cubicBezTo>
                <a:lnTo>
                  <a:pt x="123134" y="76581"/>
                </a:lnTo>
                <a:lnTo>
                  <a:pt x="833" y="304229"/>
                </a:lnTo>
                <a:cubicBezTo>
                  <a:pt x="-977" y="307562"/>
                  <a:pt x="261" y="311753"/>
                  <a:pt x="3595" y="313563"/>
                </a:cubicBezTo>
                <a:cubicBezTo>
                  <a:pt x="6929" y="315373"/>
                  <a:pt x="11120" y="314135"/>
                  <a:pt x="12930" y="310801"/>
                </a:cubicBezTo>
                <a:lnTo>
                  <a:pt x="61317" y="220599"/>
                </a:lnTo>
                <a:lnTo>
                  <a:pt x="109608" y="174117"/>
                </a:lnTo>
                <a:lnTo>
                  <a:pt x="123896" y="211074"/>
                </a:lnTo>
                <a:cubicBezTo>
                  <a:pt x="124848" y="213646"/>
                  <a:pt x="127230" y="215360"/>
                  <a:pt x="129992" y="215455"/>
                </a:cubicBezTo>
                <a:cubicBezTo>
                  <a:pt x="132659" y="215360"/>
                  <a:pt x="135231" y="214027"/>
                  <a:pt x="136469" y="211646"/>
                </a:cubicBezTo>
                <a:lnTo>
                  <a:pt x="151614" y="180689"/>
                </a:lnTo>
                <a:lnTo>
                  <a:pt x="190857" y="213265"/>
                </a:lnTo>
                <a:lnTo>
                  <a:pt x="212193" y="255270"/>
                </a:lnTo>
                <a:lnTo>
                  <a:pt x="161329" y="255270"/>
                </a:lnTo>
                <a:cubicBezTo>
                  <a:pt x="151042" y="255270"/>
                  <a:pt x="142565" y="262985"/>
                  <a:pt x="141327" y="272987"/>
                </a:cubicBezTo>
                <a:lnTo>
                  <a:pt x="114942" y="272987"/>
                </a:lnTo>
                <a:cubicBezTo>
                  <a:pt x="101893" y="272987"/>
                  <a:pt x="91987" y="285560"/>
                  <a:pt x="90844" y="297656"/>
                </a:cubicBezTo>
                <a:lnTo>
                  <a:pt x="77318" y="297656"/>
                </a:lnTo>
                <a:cubicBezTo>
                  <a:pt x="66174" y="297180"/>
                  <a:pt x="56459" y="302133"/>
                  <a:pt x="51315" y="310420"/>
                </a:cubicBezTo>
                <a:cubicBezTo>
                  <a:pt x="47410" y="316897"/>
                  <a:pt x="47029" y="324421"/>
                  <a:pt x="50458" y="330613"/>
                </a:cubicBezTo>
                <a:cubicBezTo>
                  <a:pt x="52935" y="335185"/>
                  <a:pt x="59793" y="342995"/>
                  <a:pt x="77414" y="343376"/>
                </a:cubicBezTo>
                <a:lnTo>
                  <a:pt x="255150" y="343376"/>
                </a:lnTo>
                <a:cubicBezTo>
                  <a:pt x="256389" y="343376"/>
                  <a:pt x="257532" y="343091"/>
                  <a:pt x="258579" y="342424"/>
                </a:cubicBezTo>
                <a:cubicBezTo>
                  <a:pt x="265247" y="338519"/>
                  <a:pt x="269343" y="331375"/>
                  <a:pt x="269343" y="323755"/>
                </a:cubicBezTo>
                <a:cubicBezTo>
                  <a:pt x="269343" y="321755"/>
                  <a:pt x="269057" y="319754"/>
                  <a:pt x="268581" y="317945"/>
                </a:cubicBezTo>
                <a:lnTo>
                  <a:pt x="274581" y="317945"/>
                </a:lnTo>
                <a:cubicBezTo>
                  <a:pt x="286107" y="317945"/>
                  <a:pt x="299060" y="308705"/>
                  <a:pt x="299060" y="296323"/>
                </a:cubicBezTo>
                <a:cubicBezTo>
                  <a:pt x="299060" y="283940"/>
                  <a:pt x="286202" y="274701"/>
                  <a:pt x="274581" y="274701"/>
                </a:cubicBezTo>
                <a:lnTo>
                  <a:pt x="252102" y="274701"/>
                </a:lnTo>
                <a:cubicBezTo>
                  <a:pt x="251626" y="264033"/>
                  <a:pt x="242768" y="255461"/>
                  <a:pt x="232005" y="255461"/>
                </a:cubicBezTo>
                <a:lnTo>
                  <a:pt x="227528" y="255461"/>
                </a:lnTo>
                <a:cubicBezTo>
                  <a:pt x="227433" y="255270"/>
                  <a:pt x="227337" y="255079"/>
                  <a:pt x="227242" y="254889"/>
                </a:cubicBezTo>
                <a:lnTo>
                  <a:pt x="213050" y="226981"/>
                </a:lnTo>
                <a:lnTo>
                  <a:pt x="249531" y="197644"/>
                </a:lnTo>
                <a:lnTo>
                  <a:pt x="330684" y="311753"/>
                </a:lnTo>
                <a:cubicBezTo>
                  <a:pt x="332874" y="314801"/>
                  <a:pt x="337160" y="315563"/>
                  <a:pt x="340209" y="313372"/>
                </a:cubicBezTo>
                <a:cubicBezTo>
                  <a:pt x="343257" y="311182"/>
                  <a:pt x="344018" y="306896"/>
                  <a:pt x="341828" y="303847"/>
                </a:cubicBezTo>
                <a:lnTo>
                  <a:pt x="256770" y="183452"/>
                </a:lnTo>
                <a:close/>
                <a:moveTo>
                  <a:pt x="137040" y="13811"/>
                </a:moveTo>
                <a:lnTo>
                  <a:pt x="212955" y="13811"/>
                </a:lnTo>
                <a:lnTo>
                  <a:pt x="199905" y="20384"/>
                </a:lnTo>
                <a:cubicBezTo>
                  <a:pt x="197619" y="21527"/>
                  <a:pt x="196095" y="23908"/>
                  <a:pt x="196095" y="26479"/>
                </a:cubicBezTo>
                <a:cubicBezTo>
                  <a:pt x="196095" y="29051"/>
                  <a:pt x="197524" y="31433"/>
                  <a:pt x="199905" y="32576"/>
                </a:cubicBezTo>
                <a:lnTo>
                  <a:pt x="212955" y="39148"/>
                </a:lnTo>
                <a:lnTo>
                  <a:pt x="137040" y="39148"/>
                </a:lnTo>
                <a:lnTo>
                  <a:pt x="137040" y="13811"/>
                </a:lnTo>
                <a:close/>
                <a:moveTo>
                  <a:pt x="153900" y="164497"/>
                </a:moveTo>
                <a:cubicBezTo>
                  <a:pt x="152280" y="163163"/>
                  <a:pt x="150185" y="162592"/>
                  <a:pt x="148089" y="163068"/>
                </a:cubicBezTo>
                <a:cubicBezTo>
                  <a:pt x="145994" y="163544"/>
                  <a:pt x="144279" y="164878"/>
                  <a:pt x="143327" y="166783"/>
                </a:cubicBezTo>
                <a:lnTo>
                  <a:pt x="131230" y="191453"/>
                </a:lnTo>
                <a:lnTo>
                  <a:pt x="118943" y="159544"/>
                </a:lnTo>
                <a:cubicBezTo>
                  <a:pt x="118085" y="157353"/>
                  <a:pt x="116276" y="155829"/>
                  <a:pt x="113990" y="155353"/>
                </a:cubicBezTo>
                <a:cubicBezTo>
                  <a:pt x="113514" y="155258"/>
                  <a:pt x="113037" y="155162"/>
                  <a:pt x="112466" y="155162"/>
                </a:cubicBezTo>
                <a:cubicBezTo>
                  <a:pt x="110751" y="155162"/>
                  <a:pt x="109037" y="155829"/>
                  <a:pt x="107703" y="157067"/>
                </a:cubicBezTo>
                <a:lnTo>
                  <a:pt x="82652" y="181166"/>
                </a:lnTo>
                <a:lnTo>
                  <a:pt x="129897" y="93059"/>
                </a:lnTo>
                <a:lnTo>
                  <a:pt x="175331" y="182404"/>
                </a:lnTo>
                <a:lnTo>
                  <a:pt x="153900" y="164497"/>
                </a:lnTo>
                <a:close/>
                <a:moveTo>
                  <a:pt x="232290" y="268891"/>
                </a:moveTo>
                <a:cubicBezTo>
                  <a:pt x="235815" y="268891"/>
                  <a:pt x="238672" y="271748"/>
                  <a:pt x="238672" y="275272"/>
                </a:cubicBezTo>
                <a:cubicBezTo>
                  <a:pt x="238672" y="276320"/>
                  <a:pt x="238482" y="277273"/>
                  <a:pt x="238005" y="278130"/>
                </a:cubicBezTo>
                <a:cubicBezTo>
                  <a:pt x="236958" y="280226"/>
                  <a:pt x="237053" y="282797"/>
                  <a:pt x="238291" y="284797"/>
                </a:cubicBezTo>
                <a:cubicBezTo>
                  <a:pt x="239529" y="286798"/>
                  <a:pt x="241720" y="288036"/>
                  <a:pt x="244101" y="288036"/>
                </a:cubicBezTo>
                <a:lnTo>
                  <a:pt x="274867" y="288036"/>
                </a:lnTo>
                <a:cubicBezTo>
                  <a:pt x="279915" y="288036"/>
                  <a:pt x="285630" y="292227"/>
                  <a:pt x="285630" y="295942"/>
                </a:cubicBezTo>
                <a:cubicBezTo>
                  <a:pt x="285630" y="299656"/>
                  <a:pt x="279915" y="303847"/>
                  <a:pt x="274867" y="303847"/>
                </a:cubicBezTo>
                <a:lnTo>
                  <a:pt x="255531" y="303847"/>
                </a:lnTo>
                <a:cubicBezTo>
                  <a:pt x="252483" y="303847"/>
                  <a:pt x="249721" y="305943"/>
                  <a:pt x="248959" y="308896"/>
                </a:cubicBezTo>
                <a:cubicBezTo>
                  <a:pt x="248102" y="311849"/>
                  <a:pt x="249340" y="314992"/>
                  <a:pt x="252007" y="316611"/>
                </a:cubicBezTo>
                <a:cubicBezTo>
                  <a:pt x="254388" y="318040"/>
                  <a:pt x="255912" y="320707"/>
                  <a:pt x="255912" y="323469"/>
                </a:cubicBezTo>
                <a:cubicBezTo>
                  <a:pt x="255912" y="325755"/>
                  <a:pt x="254960" y="327851"/>
                  <a:pt x="253245" y="329375"/>
                </a:cubicBezTo>
                <a:lnTo>
                  <a:pt x="77795" y="329375"/>
                </a:lnTo>
                <a:cubicBezTo>
                  <a:pt x="70270" y="329184"/>
                  <a:pt x="64650" y="327088"/>
                  <a:pt x="62745" y="323755"/>
                </a:cubicBezTo>
                <a:cubicBezTo>
                  <a:pt x="61317" y="321088"/>
                  <a:pt x="62650" y="318326"/>
                  <a:pt x="63317" y="317278"/>
                </a:cubicBezTo>
                <a:cubicBezTo>
                  <a:pt x="65222" y="314230"/>
                  <a:pt x="69603" y="311087"/>
                  <a:pt x="76747" y="311087"/>
                </a:cubicBezTo>
                <a:cubicBezTo>
                  <a:pt x="76938" y="311087"/>
                  <a:pt x="77128" y="311087"/>
                  <a:pt x="77414" y="311087"/>
                </a:cubicBezTo>
                <a:lnTo>
                  <a:pt x="98464" y="311087"/>
                </a:lnTo>
                <a:cubicBezTo>
                  <a:pt x="100560" y="311087"/>
                  <a:pt x="102655" y="310134"/>
                  <a:pt x="103893" y="308420"/>
                </a:cubicBezTo>
                <a:cubicBezTo>
                  <a:pt x="105227" y="306705"/>
                  <a:pt x="105608" y="304514"/>
                  <a:pt x="105036" y="302419"/>
                </a:cubicBezTo>
                <a:cubicBezTo>
                  <a:pt x="104751" y="301562"/>
                  <a:pt x="104655" y="300609"/>
                  <a:pt x="104655" y="299656"/>
                </a:cubicBezTo>
                <a:cubicBezTo>
                  <a:pt x="104655" y="293180"/>
                  <a:pt x="110085" y="286417"/>
                  <a:pt x="115133" y="286417"/>
                </a:cubicBezTo>
                <a:lnTo>
                  <a:pt x="149042" y="286417"/>
                </a:lnTo>
                <a:cubicBezTo>
                  <a:pt x="151233" y="286417"/>
                  <a:pt x="153328" y="285369"/>
                  <a:pt x="154662" y="283464"/>
                </a:cubicBezTo>
                <a:cubicBezTo>
                  <a:pt x="155900" y="281654"/>
                  <a:pt x="156281" y="279273"/>
                  <a:pt x="155519" y="277178"/>
                </a:cubicBezTo>
                <a:cubicBezTo>
                  <a:pt x="155328" y="276511"/>
                  <a:pt x="155138" y="275844"/>
                  <a:pt x="155138" y="275082"/>
                </a:cubicBezTo>
                <a:cubicBezTo>
                  <a:pt x="155138" y="271558"/>
                  <a:pt x="157995" y="268700"/>
                  <a:pt x="161520" y="268700"/>
                </a:cubicBezTo>
                <a:lnTo>
                  <a:pt x="232290" y="26870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27" name="Agrupar 126">
            <a:extLst>
              <a:ext uri="{FF2B5EF4-FFF2-40B4-BE49-F238E27FC236}">
                <a16:creationId xmlns:a16="http://schemas.microsoft.com/office/drawing/2014/main" id="{C46B769F-E785-4654-AA83-58456454F4CE}"/>
              </a:ext>
            </a:extLst>
          </p:cNvPr>
          <p:cNvGrpSpPr/>
          <p:nvPr/>
        </p:nvGrpSpPr>
        <p:grpSpPr>
          <a:xfrm>
            <a:off x="2991728" y="3150692"/>
            <a:ext cx="464238" cy="468099"/>
            <a:chOff x="5847528" y="3582066"/>
            <a:chExt cx="340260" cy="343090"/>
          </a:xfrm>
          <a:solidFill>
            <a:schemeClr val="bg1"/>
          </a:solidFill>
        </p:grpSpPr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F16AF23F-5D7E-41D8-A386-46CFB4ED9526}"/>
                </a:ext>
              </a:extLst>
            </p:cNvPr>
            <p:cNvSpPr/>
            <p:nvPr/>
          </p:nvSpPr>
          <p:spPr>
            <a:xfrm>
              <a:off x="5847528" y="3769015"/>
              <a:ext cx="340260" cy="156141"/>
            </a:xfrm>
            <a:custGeom>
              <a:avLst/>
              <a:gdLst>
                <a:gd name="connsiteX0" fmla="*/ 328355 w 340260"/>
                <a:gd name="connsiteY0" fmla="*/ 31079 h 156141"/>
                <a:gd name="connsiteX1" fmla="*/ 300637 w 340260"/>
                <a:gd name="connsiteY1" fmla="*/ 32508 h 156141"/>
                <a:gd name="connsiteX2" fmla="*/ 293969 w 340260"/>
                <a:gd name="connsiteY2" fmla="*/ 20506 h 156141"/>
                <a:gd name="connsiteX3" fmla="*/ 259870 w 340260"/>
                <a:gd name="connsiteY3" fmla="*/ 23745 h 156141"/>
                <a:gd name="connsiteX4" fmla="*/ 253964 w 340260"/>
                <a:gd name="connsiteY4" fmla="*/ 17363 h 156141"/>
                <a:gd name="connsiteX5" fmla="*/ 221389 w 340260"/>
                <a:gd name="connsiteY5" fmla="*/ 22220 h 156141"/>
                <a:gd name="connsiteX6" fmla="*/ 177097 w 340260"/>
                <a:gd name="connsiteY6" fmla="*/ 45747 h 156141"/>
                <a:gd name="connsiteX7" fmla="*/ 173954 w 340260"/>
                <a:gd name="connsiteY7" fmla="*/ 49271 h 156141"/>
                <a:gd name="connsiteX8" fmla="*/ 129282 w 340260"/>
                <a:gd name="connsiteY8" fmla="*/ 26888 h 156141"/>
                <a:gd name="connsiteX9" fmla="*/ 100040 w 340260"/>
                <a:gd name="connsiteY9" fmla="*/ 5171 h 156141"/>
                <a:gd name="connsiteX10" fmla="*/ 58321 w 340260"/>
                <a:gd name="connsiteY10" fmla="*/ 4218 h 156141"/>
                <a:gd name="connsiteX11" fmla="*/ 4314 w 340260"/>
                <a:gd name="connsiteY11" fmla="*/ 26221 h 156141"/>
                <a:gd name="connsiteX12" fmla="*/ 504 w 340260"/>
                <a:gd name="connsiteY12" fmla="*/ 35175 h 156141"/>
                <a:gd name="connsiteX13" fmla="*/ 9457 w 340260"/>
                <a:gd name="connsiteY13" fmla="*/ 38984 h 156141"/>
                <a:gd name="connsiteX14" fmla="*/ 63464 w 340260"/>
                <a:gd name="connsiteY14" fmla="*/ 16982 h 156141"/>
                <a:gd name="connsiteX15" fmla="*/ 91849 w 340260"/>
                <a:gd name="connsiteY15" fmla="*/ 16315 h 156141"/>
                <a:gd name="connsiteX16" fmla="*/ 121090 w 340260"/>
                <a:gd name="connsiteY16" fmla="*/ 38032 h 156141"/>
                <a:gd name="connsiteX17" fmla="*/ 192337 w 340260"/>
                <a:gd name="connsiteY17" fmla="*/ 63940 h 156141"/>
                <a:gd name="connsiteX18" fmla="*/ 216626 w 340260"/>
                <a:gd name="connsiteY18" fmla="*/ 64797 h 156141"/>
                <a:gd name="connsiteX19" fmla="*/ 220817 w 340260"/>
                <a:gd name="connsiteY19" fmla="*/ 69083 h 156141"/>
                <a:gd name="connsiteX20" fmla="*/ 214150 w 340260"/>
                <a:gd name="connsiteY20" fmla="*/ 76227 h 156141"/>
                <a:gd name="connsiteX21" fmla="*/ 107184 w 340260"/>
                <a:gd name="connsiteY21" fmla="*/ 66798 h 156141"/>
                <a:gd name="connsiteX22" fmla="*/ 97945 w 340260"/>
                <a:gd name="connsiteY22" fmla="*/ 69750 h 156141"/>
                <a:gd name="connsiteX23" fmla="*/ 100897 w 340260"/>
                <a:gd name="connsiteY23" fmla="*/ 78990 h 156141"/>
                <a:gd name="connsiteX24" fmla="*/ 219484 w 340260"/>
                <a:gd name="connsiteY24" fmla="*/ 88895 h 156141"/>
                <a:gd name="connsiteX25" fmla="*/ 234438 w 340260"/>
                <a:gd name="connsiteY25" fmla="*/ 67083 h 156141"/>
                <a:gd name="connsiteX26" fmla="*/ 217483 w 340260"/>
                <a:gd name="connsiteY26" fmla="*/ 51177 h 156141"/>
                <a:gd name="connsiteX27" fmla="*/ 198053 w 340260"/>
                <a:gd name="connsiteY27" fmla="*/ 50415 h 156141"/>
                <a:gd name="connsiteX28" fmla="*/ 227961 w 340260"/>
                <a:gd name="connsiteY28" fmla="*/ 34508 h 156141"/>
                <a:gd name="connsiteX29" fmla="*/ 247106 w 340260"/>
                <a:gd name="connsiteY29" fmla="*/ 29364 h 156141"/>
                <a:gd name="connsiteX30" fmla="*/ 248821 w 340260"/>
                <a:gd name="connsiteY30" fmla="*/ 35365 h 156141"/>
                <a:gd name="connsiteX31" fmla="*/ 252535 w 340260"/>
                <a:gd name="connsiteY31" fmla="*/ 41366 h 156141"/>
                <a:gd name="connsiteX32" fmla="*/ 259584 w 340260"/>
                <a:gd name="connsiteY32" fmla="*/ 40985 h 156141"/>
                <a:gd name="connsiteX33" fmla="*/ 267109 w 340260"/>
                <a:gd name="connsiteY33" fmla="*/ 35841 h 156141"/>
                <a:gd name="connsiteX34" fmla="*/ 285778 w 340260"/>
                <a:gd name="connsiteY34" fmla="*/ 31460 h 156141"/>
                <a:gd name="connsiteX35" fmla="*/ 286064 w 340260"/>
                <a:gd name="connsiteY35" fmla="*/ 43271 h 156141"/>
                <a:gd name="connsiteX36" fmla="*/ 288254 w 340260"/>
                <a:gd name="connsiteY36" fmla="*/ 51177 h 156141"/>
                <a:gd name="connsiteX37" fmla="*/ 296446 w 340260"/>
                <a:gd name="connsiteY37" fmla="*/ 51272 h 156141"/>
                <a:gd name="connsiteX38" fmla="*/ 322544 w 340260"/>
                <a:gd name="connsiteY38" fmla="*/ 43366 h 156141"/>
                <a:gd name="connsiteX39" fmla="*/ 326545 w 340260"/>
                <a:gd name="connsiteY39" fmla="*/ 49748 h 156141"/>
                <a:gd name="connsiteX40" fmla="*/ 322639 w 340260"/>
                <a:gd name="connsiteY40" fmla="*/ 55558 h 156141"/>
                <a:gd name="connsiteX41" fmla="*/ 205006 w 340260"/>
                <a:gd name="connsiteY41" fmla="*/ 129853 h 156141"/>
                <a:gd name="connsiteX42" fmla="*/ 145474 w 340260"/>
                <a:gd name="connsiteY42" fmla="*/ 140140 h 156141"/>
                <a:gd name="connsiteX43" fmla="*/ 143665 w 340260"/>
                <a:gd name="connsiteY43" fmla="*/ 139378 h 156141"/>
                <a:gd name="connsiteX44" fmla="*/ 107089 w 340260"/>
                <a:gd name="connsiteY44" fmla="*/ 128615 h 156141"/>
                <a:gd name="connsiteX45" fmla="*/ 28126 w 340260"/>
                <a:gd name="connsiteY45" fmla="*/ 118804 h 156141"/>
                <a:gd name="connsiteX46" fmla="*/ 22221 w 340260"/>
                <a:gd name="connsiteY46" fmla="*/ 126519 h 156141"/>
                <a:gd name="connsiteX47" fmla="*/ 29936 w 340260"/>
                <a:gd name="connsiteY47" fmla="*/ 132425 h 156141"/>
                <a:gd name="connsiteX48" fmla="*/ 102993 w 340260"/>
                <a:gd name="connsiteY48" fmla="*/ 141759 h 156141"/>
                <a:gd name="connsiteX49" fmla="*/ 139474 w 340260"/>
                <a:gd name="connsiteY49" fmla="*/ 152523 h 156141"/>
                <a:gd name="connsiteX50" fmla="*/ 160238 w 340260"/>
                <a:gd name="connsiteY50" fmla="*/ 156142 h 156141"/>
                <a:gd name="connsiteX51" fmla="*/ 212340 w 340260"/>
                <a:gd name="connsiteY51" fmla="*/ 141474 h 156141"/>
                <a:gd name="connsiteX52" fmla="*/ 329402 w 340260"/>
                <a:gd name="connsiteY52" fmla="*/ 67464 h 156141"/>
                <a:gd name="connsiteX53" fmla="*/ 340261 w 340260"/>
                <a:gd name="connsiteY53" fmla="*/ 49748 h 156141"/>
                <a:gd name="connsiteX54" fmla="*/ 328355 w 340260"/>
                <a:gd name="connsiteY54" fmla="*/ 31079 h 15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40260" h="156141">
                  <a:moveTo>
                    <a:pt x="328355" y="31079"/>
                  </a:moveTo>
                  <a:cubicBezTo>
                    <a:pt x="323592" y="28698"/>
                    <a:pt x="314353" y="26316"/>
                    <a:pt x="300637" y="32508"/>
                  </a:cubicBezTo>
                  <a:cubicBezTo>
                    <a:pt x="299875" y="27650"/>
                    <a:pt x="297684" y="23459"/>
                    <a:pt x="293969" y="20506"/>
                  </a:cubicBezTo>
                  <a:cubicBezTo>
                    <a:pt x="285778" y="13934"/>
                    <a:pt x="272728" y="15172"/>
                    <a:pt x="259870" y="23745"/>
                  </a:cubicBezTo>
                  <a:cubicBezTo>
                    <a:pt x="258250" y="20506"/>
                    <a:pt x="255964" y="18506"/>
                    <a:pt x="253964" y="17363"/>
                  </a:cubicBezTo>
                  <a:cubicBezTo>
                    <a:pt x="246630" y="12981"/>
                    <a:pt x="235676" y="14600"/>
                    <a:pt x="221389" y="22220"/>
                  </a:cubicBezTo>
                  <a:lnTo>
                    <a:pt x="177097" y="45747"/>
                  </a:lnTo>
                  <a:cubicBezTo>
                    <a:pt x="175573" y="46509"/>
                    <a:pt x="174526" y="47748"/>
                    <a:pt x="173954" y="49271"/>
                  </a:cubicBezTo>
                  <a:cubicBezTo>
                    <a:pt x="160810" y="47748"/>
                    <a:pt x="150999" y="42985"/>
                    <a:pt x="129282" y="26888"/>
                  </a:cubicBezTo>
                  <a:lnTo>
                    <a:pt x="100040" y="5171"/>
                  </a:lnTo>
                  <a:cubicBezTo>
                    <a:pt x="91277" y="-1306"/>
                    <a:pt x="72989" y="-1783"/>
                    <a:pt x="58321" y="4218"/>
                  </a:cubicBezTo>
                  <a:lnTo>
                    <a:pt x="4314" y="26221"/>
                  </a:lnTo>
                  <a:cubicBezTo>
                    <a:pt x="790" y="27650"/>
                    <a:pt x="-925" y="31650"/>
                    <a:pt x="504" y="35175"/>
                  </a:cubicBezTo>
                  <a:cubicBezTo>
                    <a:pt x="1933" y="38699"/>
                    <a:pt x="5933" y="40318"/>
                    <a:pt x="9457" y="38984"/>
                  </a:cubicBezTo>
                  <a:lnTo>
                    <a:pt x="63464" y="16982"/>
                  </a:lnTo>
                  <a:cubicBezTo>
                    <a:pt x="75847" y="11933"/>
                    <a:pt x="88515" y="13838"/>
                    <a:pt x="91849" y="16315"/>
                  </a:cubicBezTo>
                  <a:lnTo>
                    <a:pt x="121090" y="38032"/>
                  </a:lnTo>
                  <a:cubicBezTo>
                    <a:pt x="155190" y="63273"/>
                    <a:pt x="165286" y="63464"/>
                    <a:pt x="192337" y="63940"/>
                  </a:cubicBezTo>
                  <a:cubicBezTo>
                    <a:pt x="199005" y="64035"/>
                    <a:pt x="206911" y="64226"/>
                    <a:pt x="216626" y="64797"/>
                  </a:cubicBezTo>
                  <a:cubicBezTo>
                    <a:pt x="218531" y="64892"/>
                    <a:pt x="220531" y="66893"/>
                    <a:pt x="220817" y="69083"/>
                  </a:cubicBezTo>
                  <a:cubicBezTo>
                    <a:pt x="221389" y="72798"/>
                    <a:pt x="217103" y="74989"/>
                    <a:pt x="214150" y="76227"/>
                  </a:cubicBezTo>
                  <a:cubicBezTo>
                    <a:pt x="173859" y="94611"/>
                    <a:pt x="149665" y="88515"/>
                    <a:pt x="107184" y="66798"/>
                  </a:cubicBezTo>
                  <a:cubicBezTo>
                    <a:pt x="103850" y="65083"/>
                    <a:pt x="99659" y="66416"/>
                    <a:pt x="97945" y="69750"/>
                  </a:cubicBezTo>
                  <a:cubicBezTo>
                    <a:pt x="96230" y="73084"/>
                    <a:pt x="97564" y="77275"/>
                    <a:pt x="100897" y="78990"/>
                  </a:cubicBezTo>
                  <a:cubicBezTo>
                    <a:pt x="139664" y="98802"/>
                    <a:pt x="170811" y="111184"/>
                    <a:pt x="219484" y="88895"/>
                  </a:cubicBezTo>
                  <a:cubicBezTo>
                    <a:pt x="232247" y="84038"/>
                    <a:pt x="235581" y="74417"/>
                    <a:pt x="234438" y="67083"/>
                  </a:cubicBezTo>
                  <a:cubicBezTo>
                    <a:pt x="233104" y="58511"/>
                    <a:pt x="225865" y="51748"/>
                    <a:pt x="217483" y="51177"/>
                  </a:cubicBezTo>
                  <a:cubicBezTo>
                    <a:pt x="210054" y="50700"/>
                    <a:pt x="203672" y="50510"/>
                    <a:pt x="198053" y="50415"/>
                  </a:cubicBezTo>
                  <a:lnTo>
                    <a:pt x="227961" y="34508"/>
                  </a:lnTo>
                  <a:cubicBezTo>
                    <a:pt x="239581" y="28316"/>
                    <a:pt x="245487" y="28316"/>
                    <a:pt x="247106" y="29364"/>
                  </a:cubicBezTo>
                  <a:cubicBezTo>
                    <a:pt x="248154" y="29936"/>
                    <a:pt x="248725" y="32222"/>
                    <a:pt x="248821" y="35365"/>
                  </a:cubicBezTo>
                  <a:cubicBezTo>
                    <a:pt x="248821" y="37937"/>
                    <a:pt x="250249" y="40223"/>
                    <a:pt x="252535" y="41366"/>
                  </a:cubicBezTo>
                  <a:cubicBezTo>
                    <a:pt x="254821" y="42509"/>
                    <a:pt x="257488" y="42413"/>
                    <a:pt x="259584" y="40985"/>
                  </a:cubicBezTo>
                  <a:lnTo>
                    <a:pt x="267109" y="35841"/>
                  </a:lnTo>
                  <a:cubicBezTo>
                    <a:pt x="275967" y="29745"/>
                    <a:pt x="283015" y="29364"/>
                    <a:pt x="285778" y="31460"/>
                  </a:cubicBezTo>
                  <a:cubicBezTo>
                    <a:pt x="288064" y="33270"/>
                    <a:pt x="288159" y="37841"/>
                    <a:pt x="286064" y="43271"/>
                  </a:cubicBezTo>
                  <a:cubicBezTo>
                    <a:pt x="284920" y="46128"/>
                    <a:pt x="285873" y="49367"/>
                    <a:pt x="288254" y="51177"/>
                  </a:cubicBezTo>
                  <a:cubicBezTo>
                    <a:pt x="290636" y="53082"/>
                    <a:pt x="293969" y="53082"/>
                    <a:pt x="296446" y="51272"/>
                  </a:cubicBezTo>
                  <a:cubicBezTo>
                    <a:pt x="307209" y="43461"/>
                    <a:pt x="316925" y="40508"/>
                    <a:pt x="322544" y="43366"/>
                  </a:cubicBezTo>
                  <a:cubicBezTo>
                    <a:pt x="325497" y="44890"/>
                    <a:pt x="326545" y="47652"/>
                    <a:pt x="326545" y="49748"/>
                  </a:cubicBezTo>
                  <a:cubicBezTo>
                    <a:pt x="326545" y="51177"/>
                    <a:pt x="326068" y="53748"/>
                    <a:pt x="322639" y="55558"/>
                  </a:cubicBezTo>
                  <a:lnTo>
                    <a:pt x="205006" y="129853"/>
                  </a:lnTo>
                  <a:cubicBezTo>
                    <a:pt x="182146" y="144236"/>
                    <a:pt x="152142" y="144141"/>
                    <a:pt x="145474" y="140140"/>
                  </a:cubicBezTo>
                  <a:cubicBezTo>
                    <a:pt x="144903" y="139759"/>
                    <a:pt x="144331" y="139569"/>
                    <a:pt x="143665" y="139378"/>
                  </a:cubicBezTo>
                  <a:cubicBezTo>
                    <a:pt x="129091" y="135663"/>
                    <a:pt x="117376" y="131853"/>
                    <a:pt x="107089" y="128615"/>
                  </a:cubicBezTo>
                  <a:cubicBezTo>
                    <a:pt x="80133" y="120042"/>
                    <a:pt x="62321" y="114327"/>
                    <a:pt x="28126" y="118804"/>
                  </a:cubicBezTo>
                  <a:cubicBezTo>
                    <a:pt x="24412" y="119280"/>
                    <a:pt x="21745" y="122709"/>
                    <a:pt x="22221" y="126519"/>
                  </a:cubicBezTo>
                  <a:cubicBezTo>
                    <a:pt x="22697" y="130234"/>
                    <a:pt x="26126" y="132901"/>
                    <a:pt x="29936" y="132425"/>
                  </a:cubicBezTo>
                  <a:cubicBezTo>
                    <a:pt x="61083" y="128424"/>
                    <a:pt x="76894" y="133473"/>
                    <a:pt x="102993" y="141759"/>
                  </a:cubicBezTo>
                  <a:cubicBezTo>
                    <a:pt x="113280" y="144998"/>
                    <a:pt x="124900" y="148712"/>
                    <a:pt x="139474" y="152523"/>
                  </a:cubicBezTo>
                  <a:cubicBezTo>
                    <a:pt x="144046" y="154808"/>
                    <a:pt x="151380" y="156142"/>
                    <a:pt x="160238" y="156142"/>
                  </a:cubicBezTo>
                  <a:cubicBezTo>
                    <a:pt x="175764" y="156142"/>
                    <a:pt x="195766" y="151951"/>
                    <a:pt x="212340" y="141474"/>
                  </a:cubicBezTo>
                  <a:lnTo>
                    <a:pt x="329402" y="67464"/>
                  </a:lnTo>
                  <a:cubicBezTo>
                    <a:pt x="336165" y="64035"/>
                    <a:pt x="340261" y="57368"/>
                    <a:pt x="340261" y="49748"/>
                  </a:cubicBezTo>
                  <a:cubicBezTo>
                    <a:pt x="339880" y="41842"/>
                    <a:pt x="335498" y="34698"/>
                    <a:pt x="328355" y="3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851B1401-919F-4C49-BE84-618226BF05DE}"/>
                </a:ext>
              </a:extLst>
            </p:cNvPr>
            <p:cNvSpPr/>
            <p:nvPr/>
          </p:nvSpPr>
          <p:spPr>
            <a:xfrm>
              <a:off x="5923279" y="3582066"/>
              <a:ext cx="188023" cy="188023"/>
            </a:xfrm>
            <a:custGeom>
              <a:avLst/>
              <a:gdLst>
                <a:gd name="connsiteX0" fmla="*/ 0 w 188023"/>
                <a:gd name="connsiteY0" fmla="*/ 94012 h 188023"/>
                <a:gd name="connsiteX1" fmla="*/ 94012 w 188023"/>
                <a:gd name="connsiteY1" fmla="*/ 188023 h 188023"/>
                <a:gd name="connsiteX2" fmla="*/ 188024 w 188023"/>
                <a:gd name="connsiteY2" fmla="*/ 94012 h 188023"/>
                <a:gd name="connsiteX3" fmla="*/ 94012 w 188023"/>
                <a:gd name="connsiteY3" fmla="*/ 0 h 188023"/>
                <a:gd name="connsiteX4" fmla="*/ 0 w 188023"/>
                <a:gd name="connsiteY4" fmla="*/ 94012 h 188023"/>
                <a:gd name="connsiteX5" fmla="*/ 174403 w 188023"/>
                <a:gd name="connsiteY5" fmla="*/ 94012 h 188023"/>
                <a:gd name="connsiteX6" fmla="*/ 94107 w 188023"/>
                <a:gd name="connsiteY6" fmla="*/ 174307 h 188023"/>
                <a:gd name="connsiteX7" fmla="*/ 13811 w 188023"/>
                <a:gd name="connsiteY7" fmla="*/ 94012 h 188023"/>
                <a:gd name="connsiteX8" fmla="*/ 94107 w 188023"/>
                <a:gd name="connsiteY8" fmla="*/ 13716 h 188023"/>
                <a:gd name="connsiteX9" fmla="*/ 174403 w 188023"/>
                <a:gd name="connsiteY9" fmla="*/ 94012 h 18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023" h="188023">
                  <a:moveTo>
                    <a:pt x="0" y="94012"/>
                  </a:moveTo>
                  <a:cubicBezTo>
                    <a:pt x="0" y="145828"/>
                    <a:pt x="42196" y="188023"/>
                    <a:pt x="94012" y="188023"/>
                  </a:cubicBezTo>
                  <a:cubicBezTo>
                    <a:pt x="145828" y="188023"/>
                    <a:pt x="188024" y="145828"/>
                    <a:pt x="188024" y="94012"/>
                  </a:cubicBezTo>
                  <a:cubicBezTo>
                    <a:pt x="188024" y="42196"/>
                    <a:pt x="145828" y="0"/>
                    <a:pt x="94012" y="0"/>
                  </a:cubicBezTo>
                  <a:cubicBezTo>
                    <a:pt x="42196" y="0"/>
                    <a:pt x="0" y="42100"/>
                    <a:pt x="0" y="94012"/>
                  </a:cubicBezTo>
                  <a:close/>
                  <a:moveTo>
                    <a:pt x="174403" y="94012"/>
                  </a:moveTo>
                  <a:cubicBezTo>
                    <a:pt x="174403" y="138303"/>
                    <a:pt x="138398" y="174307"/>
                    <a:pt x="94107" y="174307"/>
                  </a:cubicBezTo>
                  <a:cubicBezTo>
                    <a:pt x="49816" y="174307"/>
                    <a:pt x="13811" y="138303"/>
                    <a:pt x="13811" y="94012"/>
                  </a:cubicBezTo>
                  <a:cubicBezTo>
                    <a:pt x="13811" y="49720"/>
                    <a:pt x="49816" y="13716"/>
                    <a:pt x="94107" y="13716"/>
                  </a:cubicBezTo>
                  <a:cubicBezTo>
                    <a:pt x="138398" y="13716"/>
                    <a:pt x="174403" y="49720"/>
                    <a:pt x="174403" y="940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F88AFD68-0591-4DEB-9C39-1E76D42AACB5}"/>
                </a:ext>
              </a:extLst>
            </p:cNvPr>
            <p:cNvSpPr/>
            <p:nvPr/>
          </p:nvSpPr>
          <p:spPr>
            <a:xfrm>
              <a:off x="5979531" y="3609594"/>
              <a:ext cx="75836" cy="132873"/>
            </a:xfrm>
            <a:custGeom>
              <a:avLst/>
              <a:gdLst>
                <a:gd name="connsiteX0" fmla="*/ 30997 w 75836"/>
                <a:gd name="connsiteY0" fmla="*/ 6953 h 132873"/>
                <a:gd name="connsiteX1" fmla="*/ 30997 w 75836"/>
                <a:gd name="connsiteY1" fmla="*/ 21907 h 132873"/>
                <a:gd name="connsiteX2" fmla="*/ 3851 w 75836"/>
                <a:gd name="connsiteY2" fmla="*/ 35242 h 132873"/>
                <a:gd name="connsiteX3" fmla="*/ 2517 w 75836"/>
                <a:gd name="connsiteY3" fmla="*/ 57340 h 132873"/>
                <a:gd name="connsiteX4" fmla="*/ 37950 w 75836"/>
                <a:gd name="connsiteY4" fmla="*/ 73342 h 132873"/>
                <a:gd name="connsiteX5" fmla="*/ 38331 w 75836"/>
                <a:gd name="connsiteY5" fmla="*/ 73342 h 132873"/>
                <a:gd name="connsiteX6" fmla="*/ 61096 w 75836"/>
                <a:gd name="connsiteY6" fmla="*/ 82201 h 132873"/>
                <a:gd name="connsiteX7" fmla="*/ 60524 w 75836"/>
                <a:gd name="connsiteY7" fmla="*/ 90297 h 132873"/>
                <a:gd name="connsiteX8" fmla="*/ 36140 w 75836"/>
                <a:gd name="connsiteY8" fmla="*/ 97155 h 132873"/>
                <a:gd name="connsiteX9" fmla="*/ 14995 w 75836"/>
                <a:gd name="connsiteY9" fmla="*/ 91535 h 132873"/>
                <a:gd name="connsiteX10" fmla="*/ 13376 w 75836"/>
                <a:gd name="connsiteY10" fmla="*/ 90964 h 132873"/>
                <a:gd name="connsiteX11" fmla="*/ 4708 w 75836"/>
                <a:gd name="connsiteY11" fmla="*/ 95345 h 132873"/>
                <a:gd name="connsiteX12" fmla="*/ 9089 w 75836"/>
                <a:gd name="connsiteY12" fmla="*/ 104013 h 132873"/>
                <a:gd name="connsiteX13" fmla="*/ 10709 w 75836"/>
                <a:gd name="connsiteY13" fmla="*/ 104584 h 132873"/>
                <a:gd name="connsiteX14" fmla="*/ 31092 w 75836"/>
                <a:gd name="connsiteY14" fmla="*/ 110299 h 132873"/>
                <a:gd name="connsiteX15" fmla="*/ 31092 w 75836"/>
                <a:gd name="connsiteY15" fmla="*/ 126016 h 132873"/>
                <a:gd name="connsiteX16" fmla="*/ 37950 w 75836"/>
                <a:gd name="connsiteY16" fmla="*/ 132874 h 132873"/>
                <a:gd name="connsiteX17" fmla="*/ 44808 w 75836"/>
                <a:gd name="connsiteY17" fmla="*/ 126016 h 132873"/>
                <a:gd name="connsiteX18" fmla="*/ 44808 w 75836"/>
                <a:gd name="connsiteY18" fmla="*/ 111061 h 132873"/>
                <a:gd name="connsiteX19" fmla="*/ 71954 w 75836"/>
                <a:gd name="connsiteY19" fmla="*/ 98012 h 132873"/>
                <a:gd name="connsiteX20" fmla="*/ 73288 w 75836"/>
                <a:gd name="connsiteY20" fmla="*/ 75724 h 132873"/>
                <a:gd name="connsiteX21" fmla="*/ 38331 w 75836"/>
                <a:gd name="connsiteY21" fmla="*/ 59626 h 132873"/>
                <a:gd name="connsiteX22" fmla="*/ 38141 w 75836"/>
                <a:gd name="connsiteY22" fmla="*/ 59626 h 132873"/>
                <a:gd name="connsiteX23" fmla="*/ 14614 w 75836"/>
                <a:gd name="connsiteY23" fmla="*/ 50863 h 132873"/>
                <a:gd name="connsiteX24" fmla="*/ 15185 w 75836"/>
                <a:gd name="connsiteY24" fmla="*/ 42863 h 132873"/>
                <a:gd name="connsiteX25" fmla="*/ 40046 w 75836"/>
                <a:gd name="connsiteY25" fmla="*/ 35814 h 132873"/>
                <a:gd name="connsiteX26" fmla="*/ 61286 w 75836"/>
                <a:gd name="connsiteY26" fmla="*/ 41434 h 132873"/>
                <a:gd name="connsiteX27" fmla="*/ 62810 w 75836"/>
                <a:gd name="connsiteY27" fmla="*/ 41910 h 132873"/>
                <a:gd name="connsiteX28" fmla="*/ 71478 w 75836"/>
                <a:gd name="connsiteY28" fmla="*/ 37528 h 132873"/>
                <a:gd name="connsiteX29" fmla="*/ 67097 w 75836"/>
                <a:gd name="connsiteY29" fmla="*/ 28861 h 132873"/>
                <a:gd name="connsiteX30" fmla="*/ 65573 w 75836"/>
                <a:gd name="connsiteY30" fmla="*/ 28384 h 132873"/>
                <a:gd name="connsiteX31" fmla="*/ 44713 w 75836"/>
                <a:gd name="connsiteY31" fmla="*/ 22574 h 132873"/>
                <a:gd name="connsiteX32" fmla="*/ 44713 w 75836"/>
                <a:gd name="connsiteY32" fmla="*/ 6858 h 132873"/>
                <a:gd name="connsiteX33" fmla="*/ 37855 w 75836"/>
                <a:gd name="connsiteY33" fmla="*/ 0 h 132873"/>
                <a:gd name="connsiteX34" fmla="*/ 30997 w 75836"/>
                <a:gd name="connsiteY34" fmla="*/ 6953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5836" h="132873">
                  <a:moveTo>
                    <a:pt x="30997" y="6953"/>
                  </a:moveTo>
                  <a:lnTo>
                    <a:pt x="30997" y="21907"/>
                  </a:lnTo>
                  <a:cubicBezTo>
                    <a:pt x="18995" y="22669"/>
                    <a:pt x="9185" y="27337"/>
                    <a:pt x="3851" y="35242"/>
                  </a:cubicBezTo>
                  <a:cubicBezTo>
                    <a:pt x="-721" y="42005"/>
                    <a:pt x="-1293" y="50292"/>
                    <a:pt x="2517" y="57340"/>
                  </a:cubicBezTo>
                  <a:cubicBezTo>
                    <a:pt x="7946" y="67532"/>
                    <a:pt x="20805" y="73342"/>
                    <a:pt x="37950" y="73342"/>
                  </a:cubicBezTo>
                  <a:cubicBezTo>
                    <a:pt x="38141" y="73342"/>
                    <a:pt x="38236" y="73342"/>
                    <a:pt x="38331" y="73342"/>
                  </a:cubicBezTo>
                  <a:cubicBezTo>
                    <a:pt x="49666" y="73342"/>
                    <a:pt x="58238" y="76676"/>
                    <a:pt x="61096" y="82201"/>
                  </a:cubicBezTo>
                  <a:cubicBezTo>
                    <a:pt x="62525" y="84868"/>
                    <a:pt x="62334" y="87725"/>
                    <a:pt x="60524" y="90297"/>
                  </a:cubicBezTo>
                  <a:cubicBezTo>
                    <a:pt x="57572" y="94583"/>
                    <a:pt x="49571" y="98679"/>
                    <a:pt x="36140" y="97155"/>
                  </a:cubicBezTo>
                  <a:cubicBezTo>
                    <a:pt x="29568" y="96393"/>
                    <a:pt x="22805" y="94202"/>
                    <a:pt x="14995" y="91535"/>
                  </a:cubicBezTo>
                  <a:lnTo>
                    <a:pt x="13376" y="90964"/>
                  </a:lnTo>
                  <a:cubicBezTo>
                    <a:pt x="9851" y="89821"/>
                    <a:pt x="5946" y="91726"/>
                    <a:pt x="4708" y="95345"/>
                  </a:cubicBezTo>
                  <a:cubicBezTo>
                    <a:pt x="3470" y="98965"/>
                    <a:pt x="5470" y="102775"/>
                    <a:pt x="9089" y="104013"/>
                  </a:cubicBezTo>
                  <a:lnTo>
                    <a:pt x="10709" y="104584"/>
                  </a:lnTo>
                  <a:cubicBezTo>
                    <a:pt x="17662" y="106870"/>
                    <a:pt x="24329" y="109156"/>
                    <a:pt x="31092" y="110299"/>
                  </a:cubicBezTo>
                  <a:lnTo>
                    <a:pt x="31092" y="126016"/>
                  </a:lnTo>
                  <a:cubicBezTo>
                    <a:pt x="31092" y="129826"/>
                    <a:pt x="34140" y="132874"/>
                    <a:pt x="37950" y="132874"/>
                  </a:cubicBezTo>
                  <a:cubicBezTo>
                    <a:pt x="41760" y="132874"/>
                    <a:pt x="44808" y="129826"/>
                    <a:pt x="44808" y="126016"/>
                  </a:cubicBezTo>
                  <a:lnTo>
                    <a:pt x="44808" y="111061"/>
                  </a:lnTo>
                  <a:cubicBezTo>
                    <a:pt x="56905" y="110395"/>
                    <a:pt x="66716" y="105727"/>
                    <a:pt x="71954" y="98012"/>
                  </a:cubicBezTo>
                  <a:cubicBezTo>
                    <a:pt x="76622" y="91249"/>
                    <a:pt x="77098" y="82867"/>
                    <a:pt x="73288" y="75724"/>
                  </a:cubicBezTo>
                  <a:cubicBezTo>
                    <a:pt x="67859" y="65437"/>
                    <a:pt x="55095" y="59626"/>
                    <a:pt x="38331" y="59626"/>
                  </a:cubicBezTo>
                  <a:cubicBezTo>
                    <a:pt x="38236" y="59626"/>
                    <a:pt x="38141" y="59626"/>
                    <a:pt x="38141" y="59626"/>
                  </a:cubicBezTo>
                  <a:cubicBezTo>
                    <a:pt x="26425" y="59436"/>
                    <a:pt x="17567" y="56388"/>
                    <a:pt x="14614" y="50863"/>
                  </a:cubicBezTo>
                  <a:cubicBezTo>
                    <a:pt x="13280" y="48292"/>
                    <a:pt x="13471" y="45434"/>
                    <a:pt x="15185" y="42863"/>
                  </a:cubicBezTo>
                  <a:cubicBezTo>
                    <a:pt x="18233" y="38386"/>
                    <a:pt x="26330" y="34195"/>
                    <a:pt x="40046" y="35814"/>
                  </a:cubicBezTo>
                  <a:cubicBezTo>
                    <a:pt x="46713" y="36576"/>
                    <a:pt x="53476" y="38767"/>
                    <a:pt x="61286" y="41434"/>
                  </a:cubicBezTo>
                  <a:lnTo>
                    <a:pt x="62810" y="41910"/>
                  </a:lnTo>
                  <a:cubicBezTo>
                    <a:pt x="66430" y="43053"/>
                    <a:pt x="70335" y="41148"/>
                    <a:pt x="71478" y="37528"/>
                  </a:cubicBezTo>
                  <a:cubicBezTo>
                    <a:pt x="72716" y="33909"/>
                    <a:pt x="70716" y="30099"/>
                    <a:pt x="67097" y="28861"/>
                  </a:cubicBezTo>
                  <a:lnTo>
                    <a:pt x="65573" y="28384"/>
                  </a:lnTo>
                  <a:cubicBezTo>
                    <a:pt x="58429" y="26003"/>
                    <a:pt x="51571" y="23717"/>
                    <a:pt x="44713" y="22574"/>
                  </a:cubicBezTo>
                  <a:lnTo>
                    <a:pt x="44713" y="6858"/>
                  </a:lnTo>
                  <a:cubicBezTo>
                    <a:pt x="44713" y="3048"/>
                    <a:pt x="41665" y="0"/>
                    <a:pt x="37855" y="0"/>
                  </a:cubicBezTo>
                  <a:cubicBezTo>
                    <a:pt x="34045" y="0"/>
                    <a:pt x="30997" y="3143"/>
                    <a:pt x="30997" y="6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1" name="Agrupar 130">
            <a:extLst>
              <a:ext uri="{FF2B5EF4-FFF2-40B4-BE49-F238E27FC236}">
                <a16:creationId xmlns:a16="http://schemas.microsoft.com/office/drawing/2014/main" id="{EA2E4A33-0DAE-4B17-AB71-5ACA7CDACF26}"/>
              </a:ext>
            </a:extLst>
          </p:cNvPr>
          <p:cNvGrpSpPr/>
          <p:nvPr/>
        </p:nvGrpSpPr>
        <p:grpSpPr>
          <a:xfrm>
            <a:off x="3005429" y="1981684"/>
            <a:ext cx="436836" cy="450878"/>
            <a:chOff x="6462564" y="2356534"/>
            <a:chExt cx="320176" cy="330468"/>
          </a:xfrm>
          <a:solidFill>
            <a:schemeClr val="bg1"/>
          </a:solidFill>
        </p:grpSpPr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E14118AC-461C-4FF9-82AA-66E48887F7F8}"/>
                </a:ext>
              </a:extLst>
            </p:cNvPr>
            <p:cNvSpPr/>
            <p:nvPr/>
          </p:nvSpPr>
          <p:spPr>
            <a:xfrm>
              <a:off x="6487019" y="2356534"/>
              <a:ext cx="271363" cy="330468"/>
            </a:xfrm>
            <a:custGeom>
              <a:avLst/>
              <a:gdLst>
                <a:gd name="connsiteX0" fmla="*/ 426 w 271363"/>
                <a:gd name="connsiteY0" fmla="*/ 103107 h 330468"/>
                <a:gd name="connsiteX1" fmla="*/ 9189 w 271363"/>
                <a:gd name="connsiteY1" fmla="*/ 107202 h 330468"/>
                <a:gd name="connsiteX2" fmla="*/ 113393 w 271363"/>
                <a:gd name="connsiteY2" fmla="*/ 69198 h 330468"/>
                <a:gd name="connsiteX3" fmla="*/ 128728 w 271363"/>
                <a:gd name="connsiteY3" fmla="*/ 80723 h 330468"/>
                <a:gd name="connsiteX4" fmla="*/ 128728 w 271363"/>
                <a:gd name="connsiteY4" fmla="*/ 316752 h 330468"/>
                <a:gd name="connsiteX5" fmla="*/ 57671 w 271363"/>
                <a:gd name="connsiteY5" fmla="*/ 316752 h 330468"/>
                <a:gd name="connsiteX6" fmla="*/ 50813 w 271363"/>
                <a:gd name="connsiteY6" fmla="*/ 323610 h 330468"/>
                <a:gd name="connsiteX7" fmla="*/ 57671 w 271363"/>
                <a:gd name="connsiteY7" fmla="*/ 330468 h 330468"/>
                <a:gd name="connsiteX8" fmla="*/ 213500 w 271363"/>
                <a:gd name="connsiteY8" fmla="*/ 330468 h 330468"/>
                <a:gd name="connsiteX9" fmla="*/ 220358 w 271363"/>
                <a:gd name="connsiteY9" fmla="*/ 323610 h 330468"/>
                <a:gd name="connsiteX10" fmla="*/ 213500 w 271363"/>
                <a:gd name="connsiteY10" fmla="*/ 316752 h 330468"/>
                <a:gd name="connsiteX11" fmla="*/ 142444 w 271363"/>
                <a:gd name="connsiteY11" fmla="*/ 316752 h 330468"/>
                <a:gd name="connsiteX12" fmla="*/ 142444 w 271363"/>
                <a:gd name="connsiteY12" fmla="*/ 80723 h 330468"/>
                <a:gd name="connsiteX13" fmla="*/ 161684 w 271363"/>
                <a:gd name="connsiteY13" fmla="*/ 55482 h 330468"/>
                <a:gd name="connsiteX14" fmla="*/ 161399 w 271363"/>
                <a:gd name="connsiteY14" fmla="*/ 51672 h 330468"/>
                <a:gd name="connsiteX15" fmla="*/ 266840 w 271363"/>
                <a:gd name="connsiteY15" fmla="*/ 13286 h 330468"/>
                <a:gd name="connsiteX16" fmla="*/ 270936 w 271363"/>
                <a:gd name="connsiteY16" fmla="*/ 4523 h 330468"/>
                <a:gd name="connsiteX17" fmla="*/ 262173 w 271363"/>
                <a:gd name="connsiteY17" fmla="*/ 427 h 330468"/>
                <a:gd name="connsiteX18" fmla="*/ 156065 w 271363"/>
                <a:gd name="connsiteY18" fmla="*/ 39099 h 330468"/>
                <a:gd name="connsiteX19" fmla="*/ 135776 w 271363"/>
                <a:gd name="connsiteY19" fmla="*/ 29383 h 330468"/>
                <a:gd name="connsiteX20" fmla="*/ 109678 w 271363"/>
                <a:gd name="connsiteY20" fmla="*/ 55482 h 330468"/>
                <a:gd name="connsiteX21" fmla="*/ 109678 w 271363"/>
                <a:gd name="connsiteY21" fmla="*/ 56053 h 330468"/>
                <a:gd name="connsiteX22" fmla="*/ 4617 w 271363"/>
                <a:gd name="connsiteY22" fmla="*/ 94344 h 330468"/>
                <a:gd name="connsiteX23" fmla="*/ 426 w 271363"/>
                <a:gd name="connsiteY23" fmla="*/ 103107 h 330468"/>
                <a:gd name="connsiteX24" fmla="*/ 135681 w 271363"/>
                <a:gd name="connsiteY24" fmla="*/ 43099 h 330468"/>
                <a:gd name="connsiteX25" fmla="*/ 148064 w 271363"/>
                <a:gd name="connsiteY25" fmla="*/ 55482 h 330468"/>
                <a:gd name="connsiteX26" fmla="*/ 135681 w 271363"/>
                <a:gd name="connsiteY26" fmla="*/ 67864 h 330468"/>
                <a:gd name="connsiteX27" fmla="*/ 123299 w 271363"/>
                <a:gd name="connsiteY27" fmla="*/ 55482 h 330468"/>
                <a:gd name="connsiteX28" fmla="*/ 135681 w 271363"/>
                <a:gd name="connsiteY28" fmla="*/ 43099 h 33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363" h="330468">
                  <a:moveTo>
                    <a:pt x="426" y="103107"/>
                  </a:moveTo>
                  <a:cubicBezTo>
                    <a:pt x="1760" y="106631"/>
                    <a:pt x="5665" y="108536"/>
                    <a:pt x="9189" y="107202"/>
                  </a:cubicBezTo>
                  <a:lnTo>
                    <a:pt x="113393" y="69198"/>
                  </a:lnTo>
                  <a:cubicBezTo>
                    <a:pt x="116822" y="74722"/>
                    <a:pt x="122346" y="78913"/>
                    <a:pt x="128728" y="80723"/>
                  </a:cubicBezTo>
                  <a:lnTo>
                    <a:pt x="128728" y="316752"/>
                  </a:lnTo>
                  <a:lnTo>
                    <a:pt x="57671" y="316752"/>
                  </a:lnTo>
                  <a:cubicBezTo>
                    <a:pt x="53861" y="316752"/>
                    <a:pt x="50813" y="319800"/>
                    <a:pt x="50813" y="323610"/>
                  </a:cubicBezTo>
                  <a:cubicBezTo>
                    <a:pt x="50813" y="327420"/>
                    <a:pt x="53861" y="330468"/>
                    <a:pt x="57671" y="330468"/>
                  </a:cubicBezTo>
                  <a:lnTo>
                    <a:pt x="213500" y="330468"/>
                  </a:lnTo>
                  <a:cubicBezTo>
                    <a:pt x="217310" y="330468"/>
                    <a:pt x="220358" y="327420"/>
                    <a:pt x="220358" y="323610"/>
                  </a:cubicBezTo>
                  <a:cubicBezTo>
                    <a:pt x="220358" y="319800"/>
                    <a:pt x="217310" y="316752"/>
                    <a:pt x="213500" y="316752"/>
                  </a:cubicBezTo>
                  <a:lnTo>
                    <a:pt x="142444" y="316752"/>
                  </a:lnTo>
                  <a:lnTo>
                    <a:pt x="142444" y="80723"/>
                  </a:lnTo>
                  <a:cubicBezTo>
                    <a:pt x="153493" y="77675"/>
                    <a:pt x="161684" y="67578"/>
                    <a:pt x="161684" y="55482"/>
                  </a:cubicBezTo>
                  <a:cubicBezTo>
                    <a:pt x="161684" y="54148"/>
                    <a:pt x="161589" y="52910"/>
                    <a:pt x="161399" y="51672"/>
                  </a:cubicBezTo>
                  <a:lnTo>
                    <a:pt x="266840" y="13286"/>
                  </a:lnTo>
                  <a:cubicBezTo>
                    <a:pt x="270365" y="11952"/>
                    <a:pt x="272270" y="8047"/>
                    <a:pt x="270936" y="4523"/>
                  </a:cubicBezTo>
                  <a:cubicBezTo>
                    <a:pt x="269603" y="999"/>
                    <a:pt x="265697" y="-906"/>
                    <a:pt x="262173" y="427"/>
                  </a:cubicBezTo>
                  <a:lnTo>
                    <a:pt x="156065" y="39099"/>
                  </a:lnTo>
                  <a:cubicBezTo>
                    <a:pt x="151302" y="33193"/>
                    <a:pt x="143968" y="29383"/>
                    <a:pt x="135776" y="29383"/>
                  </a:cubicBezTo>
                  <a:cubicBezTo>
                    <a:pt x="121394" y="29383"/>
                    <a:pt x="109678" y="41099"/>
                    <a:pt x="109678" y="55482"/>
                  </a:cubicBezTo>
                  <a:cubicBezTo>
                    <a:pt x="109678" y="55672"/>
                    <a:pt x="109678" y="55863"/>
                    <a:pt x="109678" y="56053"/>
                  </a:cubicBezTo>
                  <a:lnTo>
                    <a:pt x="4617" y="94344"/>
                  </a:lnTo>
                  <a:cubicBezTo>
                    <a:pt x="998" y="95677"/>
                    <a:pt x="-907" y="99582"/>
                    <a:pt x="426" y="103107"/>
                  </a:cubicBezTo>
                  <a:close/>
                  <a:moveTo>
                    <a:pt x="135681" y="43099"/>
                  </a:moveTo>
                  <a:cubicBezTo>
                    <a:pt x="142539" y="43099"/>
                    <a:pt x="148064" y="48624"/>
                    <a:pt x="148064" y="55482"/>
                  </a:cubicBezTo>
                  <a:cubicBezTo>
                    <a:pt x="148064" y="62340"/>
                    <a:pt x="142539" y="67864"/>
                    <a:pt x="135681" y="67864"/>
                  </a:cubicBezTo>
                  <a:cubicBezTo>
                    <a:pt x="128823" y="67864"/>
                    <a:pt x="123299" y="62340"/>
                    <a:pt x="123299" y="55482"/>
                  </a:cubicBezTo>
                  <a:cubicBezTo>
                    <a:pt x="123299" y="48719"/>
                    <a:pt x="128823" y="43099"/>
                    <a:pt x="135681" y="43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B6D23426-C840-4484-8F3B-6A60700A5A0C}"/>
                </a:ext>
              </a:extLst>
            </p:cNvPr>
            <p:cNvSpPr/>
            <p:nvPr/>
          </p:nvSpPr>
          <p:spPr>
            <a:xfrm>
              <a:off x="6462564" y="2460218"/>
              <a:ext cx="125961" cy="194208"/>
            </a:xfrm>
            <a:custGeom>
              <a:avLst/>
              <a:gdLst>
                <a:gd name="connsiteX0" fmla="*/ 116 w 125961"/>
                <a:gd name="connsiteY0" fmla="*/ 140107 h 194208"/>
                <a:gd name="connsiteX1" fmla="*/ 20 w 125961"/>
                <a:gd name="connsiteY1" fmla="*/ 141250 h 194208"/>
                <a:gd name="connsiteX2" fmla="*/ 20 w 125961"/>
                <a:gd name="connsiteY2" fmla="*/ 141440 h 194208"/>
                <a:gd name="connsiteX3" fmla="*/ 3640 w 125961"/>
                <a:gd name="connsiteY3" fmla="*/ 155728 h 194208"/>
                <a:gd name="connsiteX4" fmla="*/ 62981 w 125961"/>
                <a:gd name="connsiteY4" fmla="*/ 194209 h 194208"/>
                <a:gd name="connsiteX5" fmla="*/ 121940 w 125961"/>
                <a:gd name="connsiteY5" fmla="*/ 156490 h 194208"/>
                <a:gd name="connsiteX6" fmla="*/ 125941 w 125961"/>
                <a:gd name="connsiteY6" fmla="*/ 141440 h 194208"/>
                <a:gd name="connsiteX7" fmla="*/ 125941 w 125961"/>
                <a:gd name="connsiteY7" fmla="*/ 141250 h 194208"/>
                <a:gd name="connsiteX8" fmla="*/ 125846 w 125961"/>
                <a:gd name="connsiteY8" fmla="*/ 140297 h 194208"/>
                <a:gd name="connsiteX9" fmla="*/ 123369 w 125961"/>
                <a:gd name="connsiteY9" fmla="*/ 129343 h 194208"/>
                <a:gd name="connsiteX10" fmla="*/ 77649 w 125961"/>
                <a:gd name="connsiteY10" fmla="*/ 10186 h 194208"/>
                <a:gd name="connsiteX11" fmla="*/ 68886 w 125961"/>
                <a:gd name="connsiteY11" fmla="*/ 756 h 194208"/>
                <a:gd name="connsiteX12" fmla="*/ 51455 w 125961"/>
                <a:gd name="connsiteY12" fmla="*/ 9233 h 194208"/>
                <a:gd name="connsiteX13" fmla="*/ 51265 w 125961"/>
                <a:gd name="connsiteY13" fmla="*/ 9900 h 194208"/>
                <a:gd name="connsiteX14" fmla="*/ 27167 w 125961"/>
                <a:gd name="connsiteY14" fmla="*/ 69241 h 194208"/>
                <a:gd name="connsiteX15" fmla="*/ 2402 w 125961"/>
                <a:gd name="connsiteY15" fmla="*/ 130391 h 194208"/>
                <a:gd name="connsiteX16" fmla="*/ 116 w 125961"/>
                <a:gd name="connsiteY16" fmla="*/ 140107 h 194208"/>
                <a:gd name="connsiteX17" fmla="*/ 39740 w 125961"/>
                <a:gd name="connsiteY17" fmla="*/ 74860 h 194208"/>
                <a:gd name="connsiteX18" fmla="*/ 64314 w 125961"/>
                <a:gd name="connsiteY18" fmla="*/ 14377 h 194208"/>
                <a:gd name="connsiteX19" fmla="*/ 110415 w 125961"/>
                <a:gd name="connsiteY19" fmla="*/ 134011 h 194208"/>
                <a:gd name="connsiteX20" fmla="*/ 110510 w 125961"/>
                <a:gd name="connsiteY20" fmla="*/ 134392 h 194208"/>
                <a:gd name="connsiteX21" fmla="*/ 15451 w 125961"/>
                <a:gd name="connsiteY21" fmla="*/ 134392 h 194208"/>
                <a:gd name="connsiteX22" fmla="*/ 39740 w 125961"/>
                <a:gd name="connsiteY22" fmla="*/ 74860 h 194208"/>
                <a:gd name="connsiteX23" fmla="*/ 110796 w 125961"/>
                <a:gd name="connsiteY23" fmla="*/ 148108 h 194208"/>
                <a:gd name="connsiteX24" fmla="*/ 109844 w 125961"/>
                <a:gd name="connsiteY24" fmla="*/ 150013 h 194208"/>
                <a:gd name="connsiteX25" fmla="*/ 62981 w 125961"/>
                <a:gd name="connsiteY25" fmla="*/ 180493 h 194208"/>
                <a:gd name="connsiteX26" fmla="*/ 15832 w 125961"/>
                <a:gd name="connsiteY26" fmla="*/ 149346 h 194208"/>
                <a:gd name="connsiteX27" fmla="*/ 15832 w 125961"/>
                <a:gd name="connsiteY27" fmla="*/ 149346 h 194208"/>
                <a:gd name="connsiteX28" fmla="*/ 15165 w 125961"/>
                <a:gd name="connsiteY28" fmla="*/ 148108 h 194208"/>
                <a:gd name="connsiteX29" fmla="*/ 110796 w 125961"/>
                <a:gd name="connsiteY29" fmla="*/ 148108 h 1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961" h="194208">
                  <a:moveTo>
                    <a:pt x="116" y="140107"/>
                  </a:moveTo>
                  <a:cubicBezTo>
                    <a:pt x="20" y="140488"/>
                    <a:pt x="20" y="140869"/>
                    <a:pt x="20" y="141250"/>
                  </a:cubicBezTo>
                  <a:cubicBezTo>
                    <a:pt x="20" y="141345"/>
                    <a:pt x="20" y="141345"/>
                    <a:pt x="20" y="141440"/>
                  </a:cubicBezTo>
                  <a:cubicBezTo>
                    <a:pt x="-170" y="146298"/>
                    <a:pt x="973" y="150679"/>
                    <a:pt x="3640" y="155728"/>
                  </a:cubicBezTo>
                  <a:cubicBezTo>
                    <a:pt x="16213" y="179826"/>
                    <a:pt x="38311" y="194209"/>
                    <a:pt x="62981" y="194209"/>
                  </a:cubicBezTo>
                  <a:cubicBezTo>
                    <a:pt x="87174" y="194209"/>
                    <a:pt x="109272" y="180112"/>
                    <a:pt x="121940" y="156490"/>
                  </a:cubicBezTo>
                  <a:cubicBezTo>
                    <a:pt x="124988" y="150870"/>
                    <a:pt x="126131" y="146203"/>
                    <a:pt x="125941" y="141440"/>
                  </a:cubicBezTo>
                  <a:cubicBezTo>
                    <a:pt x="125941" y="141345"/>
                    <a:pt x="125941" y="141345"/>
                    <a:pt x="125941" y="141250"/>
                  </a:cubicBezTo>
                  <a:cubicBezTo>
                    <a:pt x="125941" y="140964"/>
                    <a:pt x="125941" y="140678"/>
                    <a:pt x="125846" y="140297"/>
                  </a:cubicBezTo>
                  <a:cubicBezTo>
                    <a:pt x="125560" y="136868"/>
                    <a:pt x="124703" y="133344"/>
                    <a:pt x="123369" y="129343"/>
                  </a:cubicBezTo>
                  <a:lnTo>
                    <a:pt x="77649" y="10186"/>
                  </a:lnTo>
                  <a:cubicBezTo>
                    <a:pt x="76506" y="5804"/>
                    <a:pt x="73172" y="2280"/>
                    <a:pt x="68886" y="756"/>
                  </a:cubicBezTo>
                  <a:cubicBezTo>
                    <a:pt x="61742" y="-1721"/>
                    <a:pt x="53932" y="2089"/>
                    <a:pt x="51455" y="9233"/>
                  </a:cubicBezTo>
                  <a:cubicBezTo>
                    <a:pt x="51360" y="9424"/>
                    <a:pt x="51360" y="9614"/>
                    <a:pt x="51265" y="9900"/>
                  </a:cubicBezTo>
                  <a:cubicBezTo>
                    <a:pt x="43264" y="33046"/>
                    <a:pt x="35072" y="51429"/>
                    <a:pt x="27167" y="69241"/>
                  </a:cubicBezTo>
                  <a:cubicBezTo>
                    <a:pt x="19070" y="87529"/>
                    <a:pt x="10688" y="106388"/>
                    <a:pt x="2402" y="130391"/>
                  </a:cubicBezTo>
                  <a:cubicBezTo>
                    <a:pt x="1163" y="134011"/>
                    <a:pt x="401" y="137154"/>
                    <a:pt x="116" y="140107"/>
                  </a:cubicBezTo>
                  <a:close/>
                  <a:moveTo>
                    <a:pt x="39740" y="74860"/>
                  </a:moveTo>
                  <a:cubicBezTo>
                    <a:pt x="47836" y="56763"/>
                    <a:pt x="56123" y="37999"/>
                    <a:pt x="64314" y="14377"/>
                  </a:cubicBezTo>
                  <a:lnTo>
                    <a:pt x="110415" y="134011"/>
                  </a:lnTo>
                  <a:cubicBezTo>
                    <a:pt x="110415" y="134106"/>
                    <a:pt x="110510" y="134296"/>
                    <a:pt x="110510" y="134392"/>
                  </a:cubicBezTo>
                  <a:lnTo>
                    <a:pt x="15451" y="134392"/>
                  </a:lnTo>
                  <a:cubicBezTo>
                    <a:pt x="23642" y="111151"/>
                    <a:pt x="31834" y="92672"/>
                    <a:pt x="39740" y="74860"/>
                  </a:cubicBezTo>
                  <a:close/>
                  <a:moveTo>
                    <a:pt x="110796" y="148108"/>
                  </a:moveTo>
                  <a:cubicBezTo>
                    <a:pt x="110510" y="148679"/>
                    <a:pt x="110225" y="149346"/>
                    <a:pt x="109844" y="150013"/>
                  </a:cubicBezTo>
                  <a:cubicBezTo>
                    <a:pt x="99652" y="169158"/>
                    <a:pt x="82126" y="180493"/>
                    <a:pt x="62981" y="180493"/>
                  </a:cubicBezTo>
                  <a:cubicBezTo>
                    <a:pt x="43550" y="180493"/>
                    <a:pt x="25928" y="168872"/>
                    <a:pt x="15832" y="149346"/>
                  </a:cubicBezTo>
                  <a:cubicBezTo>
                    <a:pt x="15832" y="149346"/>
                    <a:pt x="15832" y="149346"/>
                    <a:pt x="15832" y="149346"/>
                  </a:cubicBezTo>
                  <a:cubicBezTo>
                    <a:pt x="15641" y="148870"/>
                    <a:pt x="15356" y="148489"/>
                    <a:pt x="15165" y="148108"/>
                  </a:cubicBezTo>
                  <a:lnTo>
                    <a:pt x="110796" y="148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77C9D12F-9392-4B0B-A603-AA90F1ED4AE0}"/>
                </a:ext>
              </a:extLst>
            </p:cNvPr>
            <p:cNvSpPr/>
            <p:nvPr/>
          </p:nvSpPr>
          <p:spPr>
            <a:xfrm>
              <a:off x="6656779" y="2390400"/>
              <a:ext cx="125961" cy="194208"/>
            </a:xfrm>
            <a:custGeom>
              <a:avLst/>
              <a:gdLst>
                <a:gd name="connsiteX0" fmla="*/ 121940 w 125961"/>
                <a:gd name="connsiteY0" fmla="*/ 156490 h 194208"/>
                <a:gd name="connsiteX1" fmla="*/ 125941 w 125961"/>
                <a:gd name="connsiteY1" fmla="*/ 141345 h 194208"/>
                <a:gd name="connsiteX2" fmla="*/ 125941 w 125961"/>
                <a:gd name="connsiteY2" fmla="*/ 141250 h 194208"/>
                <a:gd name="connsiteX3" fmla="*/ 125846 w 125961"/>
                <a:gd name="connsiteY3" fmla="*/ 140392 h 194208"/>
                <a:gd name="connsiteX4" fmla="*/ 123369 w 125961"/>
                <a:gd name="connsiteY4" fmla="*/ 129343 h 194208"/>
                <a:gd name="connsiteX5" fmla="*/ 77649 w 125961"/>
                <a:gd name="connsiteY5" fmla="*/ 10186 h 194208"/>
                <a:gd name="connsiteX6" fmla="*/ 68886 w 125961"/>
                <a:gd name="connsiteY6" fmla="*/ 756 h 194208"/>
                <a:gd name="connsiteX7" fmla="*/ 51455 w 125961"/>
                <a:gd name="connsiteY7" fmla="*/ 9233 h 194208"/>
                <a:gd name="connsiteX8" fmla="*/ 51265 w 125961"/>
                <a:gd name="connsiteY8" fmla="*/ 9900 h 194208"/>
                <a:gd name="connsiteX9" fmla="*/ 27167 w 125961"/>
                <a:gd name="connsiteY9" fmla="*/ 69241 h 194208"/>
                <a:gd name="connsiteX10" fmla="*/ 2402 w 125961"/>
                <a:gd name="connsiteY10" fmla="*/ 130391 h 194208"/>
                <a:gd name="connsiteX11" fmla="*/ 116 w 125961"/>
                <a:gd name="connsiteY11" fmla="*/ 140107 h 194208"/>
                <a:gd name="connsiteX12" fmla="*/ 20 w 125961"/>
                <a:gd name="connsiteY12" fmla="*/ 141250 h 194208"/>
                <a:gd name="connsiteX13" fmla="*/ 20 w 125961"/>
                <a:gd name="connsiteY13" fmla="*/ 141440 h 194208"/>
                <a:gd name="connsiteX14" fmla="*/ 3640 w 125961"/>
                <a:gd name="connsiteY14" fmla="*/ 155728 h 194208"/>
                <a:gd name="connsiteX15" fmla="*/ 62981 w 125961"/>
                <a:gd name="connsiteY15" fmla="*/ 194209 h 194208"/>
                <a:gd name="connsiteX16" fmla="*/ 121940 w 125961"/>
                <a:gd name="connsiteY16" fmla="*/ 156490 h 194208"/>
                <a:gd name="connsiteX17" fmla="*/ 39835 w 125961"/>
                <a:gd name="connsiteY17" fmla="*/ 74860 h 194208"/>
                <a:gd name="connsiteX18" fmla="*/ 64409 w 125961"/>
                <a:gd name="connsiteY18" fmla="*/ 14377 h 194208"/>
                <a:gd name="connsiteX19" fmla="*/ 110510 w 125961"/>
                <a:gd name="connsiteY19" fmla="*/ 134011 h 194208"/>
                <a:gd name="connsiteX20" fmla="*/ 110606 w 125961"/>
                <a:gd name="connsiteY20" fmla="*/ 134392 h 194208"/>
                <a:gd name="connsiteX21" fmla="*/ 15546 w 125961"/>
                <a:gd name="connsiteY21" fmla="*/ 134392 h 194208"/>
                <a:gd name="connsiteX22" fmla="*/ 39835 w 125961"/>
                <a:gd name="connsiteY22" fmla="*/ 74860 h 194208"/>
                <a:gd name="connsiteX23" fmla="*/ 109844 w 125961"/>
                <a:gd name="connsiteY23" fmla="*/ 150013 h 194208"/>
                <a:gd name="connsiteX24" fmla="*/ 62981 w 125961"/>
                <a:gd name="connsiteY24" fmla="*/ 180493 h 194208"/>
                <a:gd name="connsiteX25" fmla="*/ 15832 w 125961"/>
                <a:gd name="connsiteY25" fmla="*/ 149346 h 194208"/>
                <a:gd name="connsiteX26" fmla="*/ 15165 w 125961"/>
                <a:gd name="connsiteY26" fmla="*/ 148108 h 194208"/>
                <a:gd name="connsiteX27" fmla="*/ 110701 w 125961"/>
                <a:gd name="connsiteY27" fmla="*/ 148108 h 194208"/>
                <a:gd name="connsiteX28" fmla="*/ 109844 w 125961"/>
                <a:gd name="connsiteY28" fmla="*/ 150013 h 1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961" h="194208">
                  <a:moveTo>
                    <a:pt x="121940" y="156490"/>
                  </a:moveTo>
                  <a:cubicBezTo>
                    <a:pt x="124988" y="150775"/>
                    <a:pt x="126131" y="146108"/>
                    <a:pt x="125941" y="141345"/>
                  </a:cubicBezTo>
                  <a:cubicBezTo>
                    <a:pt x="125941" y="141345"/>
                    <a:pt x="125941" y="141250"/>
                    <a:pt x="125941" y="141250"/>
                  </a:cubicBezTo>
                  <a:cubicBezTo>
                    <a:pt x="125941" y="140964"/>
                    <a:pt x="125941" y="140678"/>
                    <a:pt x="125846" y="140392"/>
                  </a:cubicBezTo>
                  <a:cubicBezTo>
                    <a:pt x="125655" y="136963"/>
                    <a:pt x="124703" y="133439"/>
                    <a:pt x="123369" y="129343"/>
                  </a:cubicBezTo>
                  <a:lnTo>
                    <a:pt x="77649" y="10186"/>
                  </a:lnTo>
                  <a:cubicBezTo>
                    <a:pt x="76506" y="5804"/>
                    <a:pt x="73172" y="2280"/>
                    <a:pt x="68886" y="756"/>
                  </a:cubicBezTo>
                  <a:cubicBezTo>
                    <a:pt x="61742" y="-1721"/>
                    <a:pt x="53932" y="2089"/>
                    <a:pt x="51455" y="9233"/>
                  </a:cubicBezTo>
                  <a:cubicBezTo>
                    <a:pt x="51360" y="9424"/>
                    <a:pt x="51360" y="9614"/>
                    <a:pt x="51265" y="9900"/>
                  </a:cubicBezTo>
                  <a:cubicBezTo>
                    <a:pt x="43264" y="32950"/>
                    <a:pt x="35072" y="51429"/>
                    <a:pt x="27167" y="69241"/>
                  </a:cubicBezTo>
                  <a:cubicBezTo>
                    <a:pt x="19070" y="87529"/>
                    <a:pt x="10688" y="106388"/>
                    <a:pt x="2402" y="130391"/>
                  </a:cubicBezTo>
                  <a:cubicBezTo>
                    <a:pt x="1163" y="134011"/>
                    <a:pt x="401" y="137154"/>
                    <a:pt x="116" y="140107"/>
                  </a:cubicBezTo>
                  <a:cubicBezTo>
                    <a:pt x="20" y="140488"/>
                    <a:pt x="20" y="140869"/>
                    <a:pt x="20" y="141250"/>
                  </a:cubicBezTo>
                  <a:cubicBezTo>
                    <a:pt x="20" y="141345"/>
                    <a:pt x="20" y="141345"/>
                    <a:pt x="20" y="141440"/>
                  </a:cubicBezTo>
                  <a:cubicBezTo>
                    <a:pt x="-170" y="146298"/>
                    <a:pt x="973" y="150679"/>
                    <a:pt x="3640" y="155728"/>
                  </a:cubicBezTo>
                  <a:cubicBezTo>
                    <a:pt x="16213" y="179826"/>
                    <a:pt x="38311" y="194209"/>
                    <a:pt x="62981" y="194209"/>
                  </a:cubicBezTo>
                  <a:cubicBezTo>
                    <a:pt x="87269" y="194209"/>
                    <a:pt x="109367" y="180112"/>
                    <a:pt x="121940" y="156490"/>
                  </a:cubicBezTo>
                  <a:close/>
                  <a:moveTo>
                    <a:pt x="39835" y="74860"/>
                  </a:moveTo>
                  <a:cubicBezTo>
                    <a:pt x="47836" y="56763"/>
                    <a:pt x="56218" y="37999"/>
                    <a:pt x="64409" y="14377"/>
                  </a:cubicBezTo>
                  <a:lnTo>
                    <a:pt x="110510" y="134011"/>
                  </a:lnTo>
                  <a:cubicBezTo>
                    <a:pt x="110510" y="134106"/>
                    <a:pt x="110606" y="134296"/>
                    <a:pt x="110606" y="134392"/>
                  </a:cubicBezTo>
                  <a:lnTo>
                    <a:pt x="15546" y="134392"/>
                  </a:lnTo>
                  <a:cubicBezTo>
                    <a:pt x="23642" y="111246"/>
                    <a:pt x="31834" y="92767"/>
                    <a:pt x="39835" y="74860"/>
                  </a:cubicBezTo>
                  <a:close/>
                  <a:moveTo>
                    <a:pt x="109844" y="150013"/>
                  </a:moveTo>
                  <a:cubicBezTo>
                    <a:pt x="99652" y="169158"/>
                    <a:pt x="82126" y="180493"/>
                    <a:pt x="62981" y="180493"/>
                  </a:cubicBezTo>
                  <a:cubicBezTo>
                    <a:pt x="43550" y="180493"/>
                    <a:pt x="25928" y="168872"/>
                    <a:pt x="15832" y="149346"/>
                  </a:cubicBezTo>
                  <a:cubicBezTo>
                    <a:pt x="15641" y="148870"/>
                    <a:pt x="15356" y="148489"/>
                    <a:pt x="15165" y="148108"/>
                  </a:cubicBezTo>
                  <a:lnTo>
                    <a:pt x="110701" y="148108"/>
                  </a:lnTo>
                  <a:cubicBezTo>
                    <a:pt x="110510" y="148775"/>
                    <a:pt x="110225" y="149346"/>
                    <a:pt x="109844" y="1500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5" name="Agrupar 134">
            <a:extLst>
              <a:ext uri="{FF2B5EF4-FFF2-40B4-BE49-F238E27FC236}">
                <a16:creationId xmlns:a16="http://schemas.microsoft.com/office/drawing/2014/main" id="{BC8CCC83-F5B9-4DC2-B2EC-C15E8EF57BBD}"/>
              </a:ext>
            </a:extLst>
          </p:cNvPr>
          <p:cNvGrpSpPr/>
          <p:nvPr/>
        </p:nvGrpSpPr>
        <p:grpSpPr>
          <a:xfrm>
            <a:off x="3013355" y="4258066"/>
            <a:ext cx="420985" cy="466281"/>
            <a:chOff x="7080999" y="2341054"/>
            <a:chExt cx="308558" cy="341757"/>
          </a:xfrm>
          <a:solidFill>
            <a:schemeClr val="bg1"/>
          </a:solidFill>
        </p:grpSpPr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3200AD27-8D7D-4AED-B2E9-2D383AF0A77C}"/>
                </a:ext>
              </a:extLst>
            </p:cNvPr>
            <p:cNvSpPr/>
            <p:nvPr/>
          </p:nvSpPr>
          <p:spPr>
            <a:xfrm>
              <a:off x="7080999" y="2341054"/>
              <a:ext cx="308558" cy="341757"/>
            </a:xfrm>
            <a:custGeom>
              <a:avLst/>
              <a:gdLst>
                <a:gd name="connsiteX0" fmla="*/ 25762 w 308558"/>
                <a:gd name="connsiteY0" fmla="*/ 207264 h 341757"/>
                <a:gd name="connsiteX1" fmla="*/ 46526 w 308558"/>
                <a:gd name="connsiteY1" fmla="*/ 186404 h 341757"/>
                <a:gd name="connsiteX2" fmla="*/ 50146 w 308558"/>
                <a:gd name="connsiteY2" fmla="*/ 175450 h 341757"/>
                <a:gd name="connsiteX3" fmla="*/ 48622 w 308558"/>
                <a:gd name="connsiteY3" fmla="*/ 316421 h 341757"/>
                <a:gd name="connsiteX4" fmla="*/ 60337 w 308558"/>
                <a:gd name="connsiteY4" fmla="*/ 336423 h 341757"/>
                <a:gd name="connsiteX5" fmla="*/ 78625 w 308558"/>
                <a:gd name="connsiteY5" fmla="*/ 341090 h 341757"/>
                <a:gd name="connsiteX6" fmla="*/ 96437 w 308558"/>
                <a:gd name="connsiteY6" fmla="*/ 336614 h 341757"/>
                <a:gd name="connsiteX7" fmla="*/ 101581 w 308558"/>
                <a:gd name="connsiteY7" fmla="*/ 332804 h 341757"/>
                <a:gd name="connsiteX8" fmla="*/ 121012 w 308558"/>
                <a:gd name="connsiteY8" fmla="*/ 341567 h 341757"/>
                <a:gd name="connsiteX9" fmla="*/ 125393 w 308558"/>
                <a:gd name="connsiteY9" fmla="*/ 341757 h 341757"/>
                <a:gd name="connsiteX10" fmla="*/ 153301 w 308558"/>
                <a:gd name="connsiteY10" fmla="*/ 322326 h 341757"/>
                <a:gd name="connsiteX11" fmla="*/ 154921 w 308558"/>
                <a:gd name="connsiteY11" fmla="*/ 276225 h 341757"/>
                <a:gd name="connsiteX12" fmla="*/ 212928 w 308558"/>
                <a:gd name="connsiteY12" fmla="*/ 316897 h 341757"/>
                <a:gd name="connsiteX13" fmla="*/ 215690 w 308558"/>
                <a:gd name="connsiteY13" fmla="*/ 317468 h 341757"/>
                <a:gd name="connsiteX14" fmla="*/ 218452 w 308558"/>
                <a:gd name="connsiteY14" fmla="*/ 316897 h 341757"/>
                <a:gd name="connsiteX15" fmla="*/ 308559 w 308558"/>
                <a:gd name="connsiteY15" fmla="*/ 197834 h 341757"/>
                <a:gd name="connsiteX16" fmla="*/ 308368 w 308558"/>
                <a:gd name="connsiteY16" fmla="*/ 160592 h 341757"/>
                <a:gd name="connsiteX17" fmla="*/ 308178 w 308558"/>
                <a:gd name="connsiteY17" fmla="*/ 123444 h 341757"/>
                <a:gd name="connsiteX18" fmla="*/ 303701 w 308558"/>
                <a:gd name="connsiteY18" fmla="*/ 116967 h 341757"/>
                <a:gd name="connsiteX19" fmla="*/ 296081 w 308558"/>
                <a:gd name="connsiteY19" fmla="*/ 118967 h 341757"/>
                <a:gd name="connsiteX20" fmla="*/ 260267 w 308558"/>
                <a:gd name="connsiteY20" fmla="*/ 131826 h 341757"/>
                <a:gd name="connsiteX21" fmla="*/ 221881 w 308558"/>
                <a:gd name="connsiteY21" fmla="*/ 115062 h 341757"/>
                <a:gd name="connsiteX22" fmla="*/ 209308 w 308558"/>
                <a:gd name="connsiteY22" fmla="*/ 115062 h 341757"/>
                <a:gd name="connsiteX23" fmla="*/ 186925 w 308558"/>
                <a:gd name="connsiteY23" fmla="*/ 129921 h 341757"/>
                <a:gd name="connsiteX24" fmla="*/ 178924 w 308558"/>
                <a:gd name="connsiteY24" fmla="*/ 95155 h 341757"/>
                <a:gd name="connsiteX25" fmla="*/ 126060 w 308558"/>
                <a:gd name="connsiteY25" fmla="*/ 72866 h 341757"/>
                <a:gd name="connsiteX26" fmla="*/ 143872 w 308558"/>
                <a:gd name="connsiteY26" fmla="*/ 39815 h 341757"/>
                <a:gd name="connsiteX27" fmla="*/ 123869 w 308558"/>
                <a:gd name="connsiteY27" fmla="*/ 5429 h 341757"/>
                <a:gd name="connsiteX28" fmla="*/ 103771 w 308558"/>
                <a:gd name="connsiteY28" fmla="*/ 0 h 341757"/>
                <a:gd name="connsiteX29" fmla="*/ 64147 w 308558"/>
                <a:gd name="connsiteY29" fmla="*/ 39624 h 341757"/>
                <a:gd name="connsiteX30" fmla="*/ 81769 w 308558"/>
                <a:gd name="connsiteY30" fmla="*/ 72485 h 341757"/>
                <a:gd name="connsiteX31" fmla="*/ 23761 w 308558"/>
                <a:gd name="connsiteY31" fmla="*/ 95155 h 341757"/>
                <a:gd name="connsiteX32" fmla="*/ 1187 w 308558"/>
                <a:gd name="connsiteY32" fmla="*/ 178403 h 341757"/>
                <a:gd name="connsiteX33" fmla="*/ 5188 w 308558"/>
                <a:gd name="connsiteY33" fmla="*/ 198882 h 341757"/>
                <a:gd name="connsiteX34" fmla="*/ 25762 w 308558"/>
                <a:gd name="connsiteY34" fmla="*/ 207264 h 341757"/>
                <a:gd name="connsiteX35" fmla="*/ 215690 w 308558"/>
                <a:gd name="connsiteY35" fmla="*/ 129731 h 341757"/>
                <a:gd name="connsiteX36" fmla="*/ 260362 w 308558"/>
                <a:gd name="connsiteY36" fmla="*/ 145542 h 341757"/>
                <a:gd name="connsiteX37" fmla="*/ 294557 w 308558"/>
                <a:gd name="connsiteY37" fmla="*/ 137446 h 341757"/>
                <a:gd name="connsiteX38" fmla="*/ 294652 w 308558"/>
                <a:gd name="connsiteY38" fmla="*/ 160687 h 341757"/>
                <a:gd name="connsiteX39" fmla="*/ 294843 w 308558"/>
                <a:gd name="connsiteY39" fmla="*/ 197834 h 341757"/>
                <a:gd name="connsiteX40" fmla="*/ 215690 w 308558"/>
                <a:gd name="connsiteY40" fmla="*/ 303086 h 341757"/>
                <a:gd name="connsiteX41" fmla="*/ 136537 w 308558"/>
                <a:gd name="connsiteY41" fmla="*/ 197834 h 341757"/>
                <a:gd name="connsiteX42" fmla="*/ 136728 w 308558"/>
                <a:gd name="connsiteY42" fmla="*/ 160687 h 341757"/>
                <a:gd name="connsiteX43" fmla="*/ 136823 w 308558"/>
                <a:gd name="connsiteY43" fmla="*/ 137446 h 341757"/>
                <a:gd name="connsiteX44" fmla="*/ 171018 w 308558"/>
                <a:gd name="connsiteY44" fmla="*/ 145542 h 341757"/>
                <a:gd name="connsiteX45" fmla="*/ 183210 w 308558"/>
                <a:gd name="connsiteY45" fmla="*/ 144590 h 341757"/>
                <a:gd name="connsiteX46" fmla="*/ 183305 w 308558"/>
                <a:gd name="connsiteY46" fmla="*/ 144590 h 341757"/>
                <a:gd name="connsiteX47" fmla="*/ 183305 w 308558"/>
                <a:gd name="connsiteY47" fmla="*/ 144590 h 341757"/>
                <a:gd name="connsiteX48" fmla="*/ 215690 w 308558"/>
                <a:gd name="connsiteY48" fmla="*/ 129731 h 341757"/>
                <a:gd name="connsiteX49" fmla="*/ 103867 w 308558"/>
                <a:gd name="connsiteY49" fmla="*/ 13621 h 341757"/>
                <a:gd name="connsiteX50" fmla="*/ 117106 w 308558"/>
                <a:gd name="connsiteY50" fmla="*/ 17240 h 341757"/>
                <a:gd name="connsiteX51" fmla="*/ 130251 w 308558"/>
                <a:gd name="connsiteY51" fmla="*/ 39815 h 341757"/>
                <a:gd name="connsiteX52" fmla="*/ 104343 w 308558"/>
                <a:gd name="connsiteY52" fmla="*/ 65723 h 341757"/>
                <a:gd name="connsiteX53" fmla="*/ 91103 w 308558"/>
                <a:gd name="connsiteY53" fmla="*/ 62103 h 341757"/>
                <a:gd name="connsiteX54" fmla="*/ 77959 w 308558"/>
                <a:gd name="connsiteY54" fmla="*/ 39529 h 341757"/>
                <a:gd name="connsiteX55" fmla="*/ 103867 w 308558"/>
                <a:gd name="connsiteY55" fmla="*/ 13621 h 341757"/>
                <a:gd name="connsiteX56" fmla="*/ 14427 w 308558"/>
                <a:gd name="connsiteY56" fmla="*/ 182690 h 341757"/>
                <a:gd name="connsiteX57" fmla="*/ 37192 w 308558"/>
                <a:gd name="connsiteY57" fmla="*/ 98774 h 341757"/>
                <a:gd name="connsiteX58" fmla="*/ 106248 w 308558"/>
                <a:gd name="connsiteY58" fmla="*/ 85535 h 341757"/>
                <a:gd name="connsiteX59" fmla="*/ 165684 w 308558"/>
                <a:gd name="connsiteY59" fmla="*/ 98298 h 341757"/>
                <a:gd name="connsiteX60" fmla="*/ 173399 w 308558"/>
                <a:gd name="connsiteY60" fmla="*/ 131826 h 341757"/>
                <a:gd name="connsiteX61" fmla="*/ 171113 w 308558"/>
                <a:gd name="connsiteY61" fmla="*/ 131921 h 341757"/>
                <a:gd name="connsiteX62" fmla="*/ 135299 w 308558"/>
                <a:gd name="connsiteY62" fmla="*/ 119063 h 341757"/>
                <a:gd name="connsiteX63" fmla="*/ 127679 w 308558"/>
                <a:gd name="connsiteY63" fmla="*/ 117062 h 341757"/>
                <a:gd name="connsiteX64" fmla="*/ 123202 w 308558"/>
                <a:gd name="connsiteY64" fmla="*/ 123539 h 341757"/>
                <a:gd name="connsiteX65" fmla="*/ 123012 w 308558"/>
                <a:gd name="connsiteY65" fmla="*/ 160687 h 341757"/>
                <a:gd name="connsiteX66" fmla="*/ 122821 w 308558"/>
                <a:gd name="connsiteY66" fmla="*/ 197929 h 341757"/>
                <a:gd name="connsiteX67" fmla="*/ 141681 w 308558"/>
                <a:gd name="connsiteY67" fmla="*/ 259271 h 341757"/>
                <a:gd name="connsiteX68" fmla="*/ 139966 w 308558"/>
                <a:gd name="connsiteY68" fmla="*/ 319469 h 341757"/>
                <a:gd name="connsiteX69" fmla="*/ 122536 w 308558"/>
                <a:gd name="connsiteY69" fmla="*/ 327946 h 341757"/>
                <a:gd name="connsiteX70" fmla="*/ 108343 w 308558"/>
                <a:gd name="connsiteY70" fmla="*/ 316611 h 341757"/>
                <a:gd name="connsiteX71" fmla="*/ 108248 w 308558"/>
                <a:gd name="connsiteY71" fmla="*/ 217361 h 341757"/>
                <a:gd name="connsiteX72" fmla="*/ 101390 w 308558"/>
                <a:gd name="connsiteY72" fmla="*/ 210502 h 341757"/>
                <a:gd name="connsiteX73" fmla="*/ 101390 w 308558"/>
                <a:gd name="connsiteY73" fmla="*/ 210502 h 341757"/>
                <a:gd name="connsiteX74" fmla="*/ 94532 w 308558"/>
                <a:gd name="connsiteY74" fmla="*/ 217361 h 341757"/>
                <a:gd name="connsiteX75" fmla="*/ 94627 w 308558"/>
                <a:gd name="connsiteY75" fmla="*/ 316421 h 341757"/>
                <a:gd name="connsiteX76" fmla="*/ 94627 w 308558"/>
                <a:gd name="connsiteY76" fmla="*/ 316516 h 341757"/>
                <a:gd name="connsiteX77" fmla="*/ 94627 w 308558"/>
                <a:gd name="connsiteY77" fmla="*/ 316706 h 341757"/>
                <a:gd name="connsiteX78" fmla="*/ 94627 w 308558"/>
                <a:gd name="connsiteY78" fmla="*/ 316897 h 341757"/>
                <a:gd name="connsiteX79" fmla="*/ 89674 w 308558"/>
                <a:gd name="connsiteY79" fmla="*/ 324803 h 341757"/>
                <a:gd name="connsiteX80" fmla="*/ 67291 w 308558"/>
                <a:gd name="connsiteY80" fmla="*/ 324612 h 341757"/>
                <a:gd name="connsiteX81" fmla="*/ 62338 w 308558"/>
                <a:gd name="connsiteY81" fmla="*/ 316611 h 341757"/>
                <a:gd name="connsiteX82" fmla="*/ 64243 w 308558"/>
                <a:gd name="connsiteY82" fmla="*/ 132207 h 341757"/>
                <a:gd name="connsiteX83" fmla="*/ 58528 w 308558"/>
                <a:gd name="connsiteY83" fmla="*/ 125349 h 341757"/>
                <a:gd name="connsiteX84" fmla="*/ 50908 w 308558"/>
                <a:gd name="connsiteY84" fmla="*/ 129921 h 341757"/>
                <a:gd name="connsiteX85" fmla="*/ 33572 w 308558"/>
                <a:gd name="connsiteY85" fmla="*/ 181737 h 341757"/>
                <a:gd name="connsiteX86" fmla="*/ 23571 w 308558"/>
                <a:gd name="connsiteY86" fmla="*/ 193643 h 341757"/>
                <a:gd name="connsiteX87" fmla="*/ 16046 w 308558"/>
                <a:gd name="connsiteY87" fmla="*/ 190119 h 341757"/>
                <a:gd name="connsiteX88" fmla="*/ 14427 w 308558"/>
                <a:gd name="connsiteY88" fmla="*/ 182690 h 34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308558" h="341757">
                  <a:moveTo>
                    <a:pt x="25762" y="207264"/>
                  </a:moveTo>
                  <a:cubicBezTo>
                    <a:pt x="31953" y="206216"/>
                    <a:pt x="40621" y="201835"/>
                    <a:pt x="46526" y="186404"/>
                  </a:cubicBezTo>
                  <a:lnTo>
                    <a:pt x="50146" y="175450"/>
                  </a:lnTo>
                  <a:lnTo>
                    <a:pt x="48622" y="316421"/>
                  </a:lnTo>
                  <a:cubicBezTo>
                    <a:pt x="48526" y="324803"/>
                    <a:pt x="52717" y="331946"/>
                    <a:pt x="60337" y="336423"/>
                  </a:cubicBezTo>
                  <a:cubicBezTo>
                    <a:pt x="65671" y="339566"/>
                    <a:pt x="72148" y="341090"/>
                    <a:pt x="78625" y="341090"/>
                  </a:cubicBezTo>
                  <a:cubicBezTo>
                    <a:pt x="85007" y="341090"/>
                    <a:pt x="91294" y="339566"/>
                    <a:pt x="96437" y="336614"/>
                  </a:cubicBezTo>
                  <a:cubicBezTo>
                    <a:pt x="98342" y="335471"/>
                    <a:pt x="100057" y="334232"/>
                    <a:pt x="101581" y="332804"/>
                  </a:cubicBezTo>
                  <a:cubicBezTo>
                    <a:pt x="106248" y="337471"/>
                    <a:pt x="113011" y="340709"/>
                    <a:pt x="121012" y="341567"/>
                  </a:cubicBezTo>
                  <a:cubicBezTo>
                    <a:pt x="122536" y="341757"/>
                    <a:pt x="123964" y="341757"/>
                    <a:pt x="125393" y="341757"/>
                  </a:cubicBezTo>
                  <a:cubicBezTo>
                    <a:pt x="139490" y="341757"/>
                    <a:pt x="150730" y="334137"/>
                    <a:pt x="153301" y="322326"/>
                  </a:cubicBezTo>
                  <a:cubicBezTo>
                    <a:pt x="153682" y="320707"/>
                    <a:pt x="154444" y="294894"/>
                    <a:pt x="154921" y="276225"/>
                  </a:cubicBezTo>
                  <a:cubicBezTo>
                    <a:pt x="169875" y="292703"/>
                    <a:pt x="189496" y="306705"/>
                    <a:pt x="212928" y="316897"/>
                  </a:cubicBezTo>
                  <a:cubicBezTo>
                    <a:pt x="213785" y="317278"/>
                    <a:pt x="214738" y="317468"/>
                    <a:pt x="215690" y="317468"/>
                  </a:cubicBezTo>
                  <a:cubicBezTo>
                    <a:pt x="216643" y="317468"/>
                    <a:pt x="217500" y="317278"/>
                    <a:pt x="218452" y="316897"/>
                  </a:cubicBezTo>
                  <a:cubicBezTo>
                    <a:pt x="274078" y="292798"/>
                    <a:pt x="308559" y="247174"/>
                    <a:pt x="308559" y="197834"/>
                  </a:cubicBezTo>
                  <a:cubicBezTo>
                    <a:pt x="308559" y="185452"/>
                    <a:pt x="308464" y="172974"/>
                    <a:pt x="308368" y="160592"/>
                  </a:cubicBezTo>
                  <a:cubicBezTo>
                    <a:pt x="308273" y="148209"/>
                    <a:pt x="308178" y="135827"/>
                    <a:pt x="308178" y="123444"/>
                  </a:cubicBezTo>
                  <a:cubicBezTo>
                    <a:pt x="308178" y="120587"/>
                    <a:pt x="306368" y="118015"/>
                    <a:pt x="303701" y="116967"/>
                  </a:cubicBezTo>
                  <a:cubicBezTo>
                    <a:pt x="300939" y="116015"/>
                    <a:pt x="297986" y="116777"/>
                    <a:pt x="296081" y="118967"/>
                  </a:cubicBezTo>
                  <a:cubicBezTo>
                    <a:pt x="289509" y="126778"/>
                    <a:pt x="275412" y="131826"/>
                    <a:pt x="260267" y="131826"/>
                  </a:cubicBezTo>
                  <a:cubicBezTo>
                    <a:pt x="239884" y="131826"/>
                    <a:pt x="225596" y="123349"/>
                    <a:pt x="221881" y="115062"/>
                  </a:cubicBezTo>
                  <a:cubicBezTo>
                    <a:pt x="219691" y="110109"/>
                    <a:pt x="211499" y="110109"/>
                    <a:pt x="209308" y="115062"/>
                  </a:cubicBezTo>
                  <a:cubicBezTo>
                    <a:pt x="206737" y="120968"/>
                    <a:pt x="198640" y="126873"/>
                    <a:pt x="186925" y="129921"/>
                  </a:cubicBezTo>
                  <a:lnTo>
                    <a:pt x="178924" y="95155"/>
                  </a:lnTo>
                  <a:cubicBezTo>
                    <a:pt x="175495" y="80296"/>
                    <a:pt x="148158" y="74867"/>
                    <a:pt x="126060" y="72866"/>
                  </a:cubicBezTo>
                  <a:cubicBezTo>
                    <a:pt x="136823" y="65723"/>
                    <a:pt x="143872" y="53626"/>
                    <a:pt x="143872" y="39815"/>
                  </a:cubicBezTo>
                  <a:cubicBezTo>
                    <a:pt x="143872" y="25622"/>
                    <a:pt x="136156" y="12383"/>
                    <a:pt x="123869" y="5429"/>
                  </a:cubicBezTo>
                  <a:cubicBezTo>
                    <a:pt x="117773" y="1810"/>
                    <a:pt x="110820" y="0"/>
                    <a:pt x="103771" y="0"/>
                  </a:cubicBezTo>
                  <a:cubicBezTo>
                    <a:pt x="81959" y="0"/>
                    <a:pt x="64147" y="17812"/>
                    <a:pt x="64147" y="39624"/>
                  </a:cubicBezTo>
                  <a:cubicBezTo>
                    <a:pt x="64147" y="52959"/>
                    <a:pt x="70910" y="65246"/>
                    <a:pt x="81769" y="72485"/>
                  </a:cubicBezTo>
                  <a:cubicBezTo>
                    <a:pt x="58623" y="74104"/>
                    <a:pt x="28143" y="79248"/>
                    <a:pt x="23761" y="95155"/>
                  </a:cubicBezTo>
                  <a:lnTo>
                    <a:pt x="1187" y="178403"/>
                  </a:lnTo>
                  <a:cubicBezTo>
                    <a:pt x="-1289" y="185071"/>
                    <a:pt x="139" y="192691"/>
                    <a:pt x="5188" y="198882"/>
                  </a:cubicBezTo>
                  <a:cubicBezTo>
                    <a:pt x="10522" y="205264"/>
                    <a:pt x="18332" y="208407"/>
                    <a:pt x="25762" y="207264"/>
                  </a:cubicBezTo>
                  <a:close/>
                  <a:moveTo>
                    <a:pt x="215690" y="129731"/>
                  </a:moveTo>
                  <a:cubicBezTo>
                    <a:pt x="225215" y="139446"/>
                    <a:pt x="241693" y="145542"/>
                    <a:pt x="260362" y="145542"/>
                  </a:cubicBezTo>
                  <a:cubicBezTo>
                    <a:pt x="273126" y="145542"/>
                    <a:pt x="285223" y="142589"/>
                    <a:pt x="294557" y="137446"/>
                  </a:cubicBezTo>
                  <a:cubicBezTo>
                    <a:pt x="294557" y="145161"/>
                    <a:pt x="294652" y="152971"/>
                    <a:pt x="294652" y="160687"/>
                  </a:cubicBezTo>
                  <a:cubicBezTo>
                    <a:pt x="294748" y="173069"/>
                    <a:pt x="294843" y="185452"/>
                    <a:pt x="294843" y="197834"/>
                  </a:cubicBezTo>
                  <a:cubicBezTo>
                    <a:pt x="294843" y="240887"/>
                    <a:pt x="264553" y="280988"/>
                    <a:pt x="215690" y="303086"/>
                  </a:cubicBezTo>
                  <a:cubicBezTo>
                    <a:pt x="166827" y="280988"/>
                    <a:pt x="136537" y="240887"/>
                    <a:pt x="136537" y="197834"/>
                  </a:cubicBezTo>
                  <a:cubicBezTo>
                    <a:pt x="136537" y="185452"/>
                    <a:pt x="136633" y="173069"/>
                    <a:pt x="136728" y="160687"/>
                  </a:cubicBezTo>
                  <a:cubicBezTo>
                    <a:pt x="136728" y="152971"/>
                    <a:pt x="136823" y="145161"/>
                    <a:pt x="136823" y="137446"/>
                  </a:cubicBezTo>
                  <a:cubicBezTo>
                    <a:pt x="146253" y="142589"/>
                    <a:pt x="158254" y="145542"/>
                    <a:pt x="171018" y="145542"/>
                  </a:cubicBezTo>
                  <a:cubicBezTo>
                    <a:pt x="175209" y="145542"/>
                    <a:pt x="179305" y="145161"/>
                    <a:pt x="183210" y="144590"/>
                  </a:cubicBezTo>
                  <a:cubicBezTo>
                    <a:pt x="183210" y="144590"/>
                    <a:pt x="183305" y="144590"/>
                    <a:pt x="183305" y="144590"/>
                  </a:cubicBezTo>
                  <a:cubicBezTo>
                    <a:pt x="183305" y="144590"/>
                    <a:pt x="183305" y="144590"/>
                    <a:pt x="183305" y="144590"/>
                  </a:cubicBezTo>
                  <a:cubicBezTo>
                    <a:pt x="196831" y="142589"/>
                    <a:pt x="208356" y="137255"/>
                    <a:pt x="215690" y="129731"/>
                  </a:cubicBezTo>
                  <a:close/>
                  <a:moveTo>
                    <a:pt x="103867" y="13621"/>
                  </a:moveTo>
                  <a:cubicBezTo>
                    <a:pt x="108534" y="13621"/>
                    <a:pt x="113011" y="14859"/>
                    <a:pt x="117106" y="17240"/>
                  </a:cubicBezTo>
                  <a:cubicBezTo>
                    <a:pt x="125203" y="21812"/>
                    <a:pt x="130251" y="30480"/>
                    <a:pt x="130251" y="39815"/>
                  </a:cubicBezTo>
                  <a:cubicBezTo>
                    <a:pt x="130251" y="54102"/>
                    <a:pt x="118630" y="65723"/>
                    <a:pt x="104343" y="65723"/>
                  </a:cubicBezTo>
                  <a:cubicBezTo>
                    <a:pt x="99676" y="65723"/>
                    <a:pt x="95199" y="64484"/>
                    <a:pt x="91103" y="62103"/>
                  </a:cubicBezTo>
                  <a:cubicBezTo>
                    <a:pt x="83007" y="57531"/>
                    <a:pt x="77959" y="48863"/>
                    <a:pt x="77959" y="39529"/>
                  </a:cubicBezTo>
                  <a:cubicBezTo>
                    <a:pt x="77959" y="25241"/>
                    <a:pt x="89579" y="13621"/>
                    <a:pt x="103867" y="13621"/>
                  </a:cubicBezTo>
                  <a:close/>
                  <a:moveTo>
                    <a:pt x="14427" y="182690"/>
                  </a:moveTo>
                  <a:lnTo>
                    <a:pt x="37192" y="98774"/>
                  </a:lnTo>
                  <a:cubicBezTo>
                    <a:pt x="38811" y="92678"/>
                    <a:pt x="65862" y="84773"/>
                    <a:pt x="106248" y="85535"/>
                  </a:cubicBezTo>
                  <a:cubicBezTo>
                    <a:pt x="146634" y="86296"/>
                    <a:pt x="164922" y="94869"/>
                    <a:pt x="165684" y="98298"/>
                  </a:cubicBezTo>
                  <a:lnTo>
                    <a:pt x="173399" y="131826"/>
                  </a:lnTo>
                  <a:cubicBezTo>
                    <a:pt x="172637" y="131826"/>
                    <a:pt x="171875" y="131921"/>
                    <a:pt x="171113" y="131921"/>
                  </a:cubicBezTo>
                  <a:cubicBezTo>
                    <a:pt x="155968" y="131921"/>
                    <a:pt x="141871" y="126873"/>
                    <a:pt x="135299" y="119063"/>
                  </a:cubicBezTo>
                  <a:cubicBezTo>
                    <a:pt x="133394" y="116872"/>
                    <a:pt x="130346" y="116110"/>
                    <a:pt x="127679" y="117062"/>
                  </a:cubicBezTo>
                  <a:cubicBezTo>
                    <a:pt x="125012" y="118015"/>
                    <a:pt x="123202" y="120587"/>
                    <a:pt x="123202" y="123539"/>
                  </a:cubicBezTo>
                  <a:cubicBezTo>
                    <a:pt x="123202" y="135922"/>
                    <a:pt x="123107" y="148304"/>
                    <a:pt x="123012" y="160687"/>
                  </a:cubicBezTo>
                  <a:cubicBezTo>
                    <a:pt x="122917" y="173069"/>
                    <a:pt x="122821" y="185547"/>
                    <a:pt x="122821" y="197929"/>
                  </a:cubicBezTo>
                  <a:cubicBezTo>
                    <a:pt x="122821" y="219646"/>
                    <a:pt x="129489" y="240506"/>
                    <a:pt x="141681" y="259271"/>
                  </a:cubicBezTo>
                  <a:cubicBezTo>
                    <a:pt x="141490" y="269272"/>
                    <a:pt x="140157" y="316897"/>
                    <a:pt x="139966" y="319469"/>
                  </a:cubicBezTo>
                  <a:cubicBezTo>
                    <a:pt x="138538" y="326136"/>
                    <a:pt x="130156" y="328803"/>
                    <a:pt x="122536" y="327946"/>
                  </a:cubicBezTo>
                  <a:cubicBezTo>
                    <a:pt x="117297" y="327374"/>
                    <a:pt x="108439" y="324326"/>
                    <a:pt x="108343" y="316611"/>
                  </a:cubicBezTo>
                  <a:lnTo>
                    <a:pt x="108248" y="217361"/>
                  </a:lnTo>
                  <a:cubicBezTo>
                    <a:pt x="108248" y="213550"/>
                    <a:pt x="105200" y="210502"/>
                    <a:pt x="101390" y="210502"/>
                  </a:cubicBezTo>
                  <a:lnTo>
                    <a:pt x="101390" y="210502"/>
                  </a:lnTo>
                  <a:cubicBezTo>
                    <a:pt x="97580" y="210502"/>
                    <a:pt x="94532" y="213550"/>
                    <a:pt x="94532" y="217361"/>
                  </a:cubicBezTo>
                  <a:lnTo>
                    <a:pt x="94627" y="316421"/>
                  </a:lnTo>
                  <a:cubicBezTo>
                    <a:pt x="94627" y="316421"/>
                    <a:pt x="94627" y="316516"/>
                    <a:pt x="94627" y="316516"/>
                  </a:cubicBezTo>
                  <a:cubicBezTo>
                    <a:pt x="94627" y="316611"/>
                    <a:pt x="94627" y="316611"/>
                    <a:pt x="94627" y="316706"/>
                  </a:cubicBezTo>
                  <a:lnTo>
                    <a:pt x="94627" y="316897"/>
                  </a:lnTo>
                  <a:cubicBezTo>
                    <a:pt x="94627" y="318135"/>
                    <a:pt x="94627" y="321945"/>
                    <a:pt x="89674" y="324803"/>
                  </a:cubicBezTo>
                  <a:cubicBezTo>
                    <a:pt x="83483" y="328327"/>
                    <a:pt x="73482" y="328232"/>
                    <a:pt x="67291" y="324612"/>
                  </a:cubicBezTo>
                  <a:cubicBezTo>
                    <a:pt x="62242" y="321659"/>
                    <a:pt x="62338" y="317849"/>
                    <a:pt x="62338" y="316611"/>
                  </a:cubicBezTo>
                  <a:lnTo>
                    <a:pt x="64243" y="132207"/>
                  </a:lnTo>
                  <a:cubicBezTo>
                    <a:pt x="64243" y="128873"/>
                    <a:pt x="61861" y="125921"/>
                    <a:pt x="58528" y="125349"/>
                  </a:cubicBezTo>
                  <a:cubicBezTo>
                    <a:pt x="55194" y="124777"/>
                    <a:pt x="51955" y="126778"/>
                    <a:pt x="50908" y="129921"/>
                  </a:cubicBezTo>
                  <a:lnTo>
                    <a:pt x="33572" y="181737"/>
                  </a:lnTo>
                  <a:cubicBezTo>
                    <a:pt x="30905" y="188690"/>
                    <a:pt x="27286" y="193072"/>
                    <a:pt x="23571" y="193643"/>
                  </a:cubicBezTo>
                  <a:cubicBezTo>
                    <a:pt x="20523" y="194120"/>
                    <a:pt x="17665" y="192215"/>
                    <a:pt x="16046" y="190119"/>
                  </a:cubicBezTo>
                  <a:cubicBezTo>
                    <a:pt x="14141" y="187928"/>
                    <a:pt x="13474" y="185261"/>
                    <a:pt x="14427" y="1826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23A544E6-F067-4390-9D49-510FBDDEA8BC}"/>
                </a:ext>
              </a:extLst>
            </p:cNvPr>
            <p:cNvSpPr/>
            <p:nvPr/>
          </p:nvSpPr>
          <p:spPr>
            <a:xfrm>
              <a:off x="7256430" y="2512529"/>
              <a:ext cx="94050" cy="85700"/>
            </a:xfrm>
            <a:custGeom>
              <a:avLst/>
              <a:gdLst>
                <a:gd name="connsiteX0" fmla="*/ 2350 w 94050"/>
                <a:gd name="connsiteY0" fmla="*/ 35027 h 85700"/>
                <a:gd name="connsiteX1" fmla="*/ 1683 w 94050"/>
                <a:gd name="connsiteY1" fmla="*/ 44743 h 85700"/>
                <a:gd name="connsiteX2" fmla="*/ 35020 w 94050"/>
                <a:gd name="connsiteY2" fmla="*/ 83319 h 85700"/>
                <a:gd name="connsiteX3" fmla="*/ 40164 w 94050"/>
                <a:gd name="connsiteY3" fmla="*/ 85700 h 85700"/>
                <a:gd name="connsiteX4" fmla="*/ 40640 w 94050"/>
                <a:gd name="connsiteY4" fmla="*/ 85700 h 85700"/>
                <a:gd name="connsiteX5" fmla="*/ 45879 w 94050"/>
                <a:gd name="connsiteY5" fmla="*/ 82652 h 85700"/>
                <a:gd name="connsiteX6" fmla="*/ 92932 w 94050"/>
                <a:gd name="connsiteY6" fmla="*/ 10643 h 85700"/>
                <a:gd name="connsiteX7" fmla="*/ 90932 w 94050"/>
                <a:gd name="connsiteY7" fmla="*/ 1118 h 85700"/>
                <a:gd name="connsiteX8" fmla="*/ 81407 w 94050"/>
                <a:gd name="connsiteY8" fmla="*/ 3118 h 85700"/>
                <a:gd name="connsiteX9" fmla="*/ 39306 w 94050"/>
                <a:gd name="connsiteY9" fmla="*/ 67507 h 85700"/>
                <a:gd name="connsiteX10" fmla="*/ 11970 w 94050"/>
                <a:gd name="connsiteY10" fmla="*/ 35789 h 85700"/>
                <a:gd name="connsiteX11" fmla="*/ 2350 w 94050"/>
                <a:gd name="connsiteY11" fmla="*/ 35027 h 8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050" h="85700">
                  <a:moveTo>
                    <a:pt x="2350" y="35027"/>
                  </a:moveTo>
                  <a:cubicBezTo>
                    <a:pt x="-508" y="37504"/>
                    <a:pt x="-794" y="41790"/>
                    <a:pt x="1683" y="44743"/>
                  </a:cubicBezTo>
                  <a:lnTo>
                    <a:pt x="35020" y="83319"/>
                  </a:lnTo>
                  <a:cubicBezTo>
                    <a:pt x="36354" y="84843"/>
                    <a:pt x="38259" y="85700"/>
                    <a:pt x="40164" y="85700"/>
                  </a:cubicBezTo>
                  <a:cubicBezTo>
                    <a:pt x="40354" y="85700"/>
                    <a:pt x="40450" y="85700"/>
                    <a:pt x="40640" y="85700"/>
                  </a:cubicBezTo>
                  <a:cubicBezTo>
                    <a:pt x="42831" y="85605"/>
                    <a:pt x="44736" y="84462"/>
                    <a:pt x="45879" y="82652"/>
                  </a:cubicBezTo>
                  <a:lnTo>
                    <a:pt x="92932" y="10643"/>
                  </a:lnTo>
                  <a:cubicBezTo>
                    <a:pt x="95028" y="7500"/>
                    <a:pt x="94075" y="3214"/>
                    <a:pt x="90932" y="1118"/>
                  </a:cubicBezTo>
                  <a:cubicBezTo>
                    <a:pt x="87789" y="-977"/>
                    <a:pt x="83502" y="-25"/>
                    <a:pt x="81407" y="3118"/>
                  </a:cubicBezTo>
                  <a:lnTo>
                    <a:pt x="39306" y="67507"/>
                  </a:lnTo>
                  <a:lnTo>
                    <a:pt x="11970" y="35789"/>
                  </a:lnTo>
                  <a:cubicBezTo>
                    <a:pt x="9493" y="32932"/>
                    <a:pt x="5207" y="32551"/>
                    <a:pt x="2350" y="350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82" name="Imagem 81">
            <a:extLst>
              <a:ext uri="{FF2B5EF4-FFF2-40B4-BE49-F238E27FC236}">
                <a16:creationId xmlns:a16="http://schemas.microsoft.com/office/drawing/2014/main" id="{10C189AB-25E2-4A0D-9E18-4186623AAB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8" r="5936" b="78143"/>
          <a:stretch/>
        </p:blipFill>
        <p:spPr>
          <a:xfrm>
            <a:off x="4635500" y="0"/>
            <a:ext cx="7556500" cy="1498995"/>
          </a:xfrm>
          <a:prstGeom prst="rect">
            <a:avLst/>
          </a:prstGeom>
        </p:spPr>
      </p:pic>
      <p:pic>
        <p:nvPicPr>
          <p:cNvPr id="85" name="Gráfico 84">
            <a:extLst>
              <a:ext uri="{FF2B5EF4-FFF2-40B4-BE49-F238E27FC236}">
                <a16:creationId xmlns:a16="http://schemas.microsoft.com/office/drawing/2014/main" id="{9E0325FA-2637-4966-BE7F-2F0B06E95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Agrupar 98">
            <a:extLst>
              <a:ext uri="{FF2B5EF4-FFF2-40B4-BE49-F238E27FC236}">
                <a16:creationId xmlns:a16="http://schemas.microsoft.com/office/drawing/2014/main" id="{0E7ED132-63CA-4461-B137-289C9067F510}"/>
              </a:ext>
            </a:extLst>
          </p:cNvPr>
          <p:cNvGrpSpPr/>
          <p:nvPr/>
        </p:nvGrpSpPr>
        <p:grpSpPr>
          <a:xfrm>
            <a:off x="-289502" y="1827558"/>
            <a:ext cx="12481502" cy="4469547"/>
            <a:chOff x="-289502" y="1827558"/>
            <a:chExt cx="12481502" cy="4469547"/>
          </a:xfrm>
        </p:grpSpPr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E0E299A9-2789-4D46-9061-8D75C53B251B}"/>
                </a:ext>
              </a:extLst>
            </p:cNvPr>
            <p:cNvGrpSpPr/>
            <p:nvPr/>
          </p:nvGrpSpPr>
          <p:grpSpPr>
            <a:xfrm>
              <a:off x="-289502" y="1827558"/>
              <a:ext cx="12481502" cy="4469547"/>
              <a:chOff x="-289502" y="1827558"/>
              <a:chExt cx="12481502" cy="4469547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A27179AC-FA59-4B31-BD46-DCCC3229323F}"/>
                  </a:ext>
                </a:extLst>
              </p:cNvPr>
              <p:cNvSpPr/>
              <p:nvPr/>
            </p:nvSpPr>
            <p:spPr>
              <a:xfrm>
                <a:off x="537328" y="1827558"/>
                <a:ext cx="11654672" cy="4469547"/>
              </a:xfrm>
              <a:prstGeom prst="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Retângulo: Cantos Arredondados 64">
                <a:extLst>
                  <a:ext uri="{FF2B5EF4-FFF2-40B4-BE49-F238E27FC236}">
                    <a16:creationId xmlns:a16="http://schemas.microsoft.com/office/drawing/2014/main" id="{351AF71E-BFF2-444D-9F85-514246722D90}"/>
                  </a:ext>
                </a:extLst>
              </p:cNvPr>
              <p:cNvSpPr/>
              <p:nvPr/>
            </p:nvSpPr>
            <p:spPr>
              <a:xfrm>
                <a:off x="-289502" y="2102395"/>
                <a:ext cx="2228850" cy="4025354"/>
              </a:xfrm>
              <a:prstGeom prst="roundRect">
                <a:avLst>
                  <a:gd name="adj" fmla="val 5071"/>
                </a:avLst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</p:grpSp>
        <p:grpSp>
          <p:nvGrpSpPr>
            <p:cNvPr id="98" name="Agrupar 97">
              <a:extLst>
                <a:ext uri="{FF2B5EF4-FFF2-40B4-BE49-F238E27FC236}">
                  <a16:creationId xmlns:a16="http://schemas.microsoft.com/office/drawing/2014/main" id="{4CBDA347-A96D-4F9A-B76C-3FB6A113D4EA}"/>
                </a:ext>
              </a:extLst>
            </p:cNvPr>
            <p:cNvGrpSpPr/>
            <p:nvPr/>
          </p:nvGrpSpPr>
          <p:grpSpPr>
            <a:xfrm>
              <a:off x="537328" y="2634321"/>
              <a:ext cx="11482279" cy="2960016"/>
              <a:chOff x="537328" y="2634321"/>
              <a:chExt cx="11482279" cy="2960016"/>
            </a:xfrm>
          </p:grpSpPr>
          <p:cxnSp>
            <p:nvCxnSpPr>
              <p:cNvPr id="51" name="Conector reto 50">
                <a:extLst>
                  <a:ext uri="{FF2B5EF4-FFF2-40B4-BE49-F238E27FC236}">
                    <a16:creationId xmlns:a16="http://schemas.microsoft.com/office/drawing/2014/main" id="{5CA245E4-5074-4D6D-A686-6495514871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2634321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id="{7F304554-4A0D-48C9-BF66-1F12112AFE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3127657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0ACFD751-817C-403D-8639-B8164D3426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3620993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621A17C4-2934-41A8-9FD5-7DB1EDCC9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4114329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EFE0E71-BFF5-4347-BAB2-BE58C13D2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4607665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CA49636A-1129-4BD8-8428-BDBFFE8495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5101001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DACB530B-8D21-4C76-A9CF-8C27BA237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5594337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pic>
        <p:nvPicPr>
          <p:cNvPr id="54" name="Espaço Reservado para Conteúdo 53">
            <a:extLst>
              <a:ext uri="{FF2B5EF4-FFF2-40B4-BE49-F238E27FC236}">
                <a16:creationId xmlns:a16="http://schemas.microsoft.com/office/drawing/2014/main" id="{C21B7F51-03A6-41C8-A05C-D2B1BFBD006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t="24139" r="-1" b="25596"/>
          <a:stretch/>
        </p:blipFill>
        <p:spPr>
          <a:xfrm>
            <a:off x="5705475" y="0"/>
            <a:ext cx="5888180" cy="1989056"/>
          </a:xfrm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B4A75DF0-8819-47AD-9BE4-45D216B48B2E}"/>
              </a:ext>
            </a:extLst>
          </p:cNvPr>
          <p:cNvGrpSpPr/>
          <p:nvPr/>
        </p:nvGrpSpPr>
        <p:grpSpPr>
          <a:xfrm>
            <a:off x="2066925" y="1742055"/>
            <a:ext cx="9839326" cy="363084"/>
            <a:chOff x="1465868" y="1742055"/>
            <a:chExt cx="11059661" cy="363084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521EA6DE-1DFF-4B20-9472-DB1692124E22}"/>
                </a:ext>
              </a:extLst>
            </p:cNvPr>
            <p:cNvGrpSpPr/>
            <p:nvPr/>
          </p:nvGrpSpPr>
          <p:grpSpPr>
            <a:xfrm>
              <a:off x="1465868" y="1742055"/>
              <a:ext cx="836876" cy="363084"/>
              <a:chOff x="3034441" y="2384659"/>
              <a:chExt cx="1106344" cy="607331"/>
            </a:xfrm>
          </p:grpSpPr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BB8F4AC3-EFEC-497D-9FAE-E1E558B2E977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9" name="Espaço Reservado para Conteúdo 7">
                <a:extLst>
                  <a:ext uri="{FF2B5EF4-FFF2-40B4-BE49-F238E27FC236}">
                    <a16:creationId xmlns:a16="http://schemas.microsoft.com/office/drawing/2014/main" id="{FBBDF867-8649-45E2-A792-0176CB6C1C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JAN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546B56A6-92FF-4DA8-B656-4363719514B3}"/>
                </a:ext>
              </a:extLst>
            </p:cNvPr>
            <p:cNvGrpSpPr/>
            <p:nvPr/>
          </p:nvGrpSpPr>
          <p:grpSpPr>
            <a:xfrm>
              <a:off x="2395212" y="1742055"/>
              <a:ext cx="836876" cy="363084"/>
              <a:chOff x="3034441" y="2384659"/>
              <a:chExt cx="1106344" cy="607331"/>
            </a:xfrm>
          </p:grpSpPr>
          <p:sp>
            <p:nvSpPr>
              <p:cNvPr id="11" name="Retângulo: Cantos Arredondados 10">
                <a:extLst>
                  <a:ext uri="{FF2B5EF4-FFF2-40B4-BE49-F238E27FC236}">
                    <a16:creationId xmlns:a16="http://schemas.microsoft.com/office/drawing/2014/main" id="{0241B2C8-49C9-4F41-8CEC-53676C86E2B5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12" name="Espaço Reservado para Conteúdo 7">
                <a:extLst>
                  <a:ext uri="{FF2B5EF4-FFF2-40B4-BE49-F238E27FC236}">
                    <a16:creationId xmlns:a16="http://schemas.microsoft.com/office/drawing/2014/main" id="{D8DDF18C-5C2D-4E1F-9621-29E473810F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FEV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D1B7AC2C-AEC4-45C6-8617-7873C22E423C}"/>
                </a:ext>
              </a:extLst>
            </p:cNvPr>
            <p:cNvGrpSpPr/>
            <p:nvPr/>
          </p:nvGrpSpPr>
          <p:grpSpPr>
            <a:xfrm>
              <a:off x="3324556" y="1742055"/>
              <a:ext cx="836876" cy="363084"/>
              <a:chOff x="3034441" y="2384659"/>
              <a:chExt cx="1106344" cy="607331"/>
            </a:xfrm>
          </p:grpSpPr>
          <p:sp>
            <p:nvSpPr>
              <p:cNvPr id="14" name="Retângulo: Cantos Arredondados 13">
                <a:extLst>
                  <a:ext uri="{FF2B5EF4-FFF2-40B4-BE49-F238E27FC236}">
                    <a16:creationId xmlns:a16="http://schemas.microsoft.com/office/drawing/2014/main" id="{3C4BBF44-E501-4E73-BB6D-E677AF44D6DA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15" name="Espaço Reservado para Conteúdo 7">
                <a:extLst>
                  <a:ext uri="{FF2B5EF4-FFF2-40B4-BE49-F238E27FC236}">
                    <a16:creationId xmlns:a16="http://schemas.microsoft.com/office/drawing/2014/main" id="{72205BBE-283B-41B1-B695-864D624E7E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MAR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AEA89DBE-47C0-49C1-93DF-81F04C5614CE}"/>
                </a:ext>
              </a:extLst>
            </p:cNvPr>
            <p:cNvGrpSpPr/>
            <p:nvPr/>
          </p:nvGrpSpPr>
          <p:grpSpPr>
            <a:xfrm>
              <a:off x="4253900" y="1742055"/>
              <a:ext cx="836876" cy="363084"/>
              <a:chOff x="3034441" y="2384659"/>
              <a:chExt cx="1106344" cy="607331"/>
            </a:xfrm>
          </p:grpSpPr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50365F57-ACEF-46E0-8D7B-13084D1CADA9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18" name="Espaço Reservado para Conteúdo 7">
                <a:extLst>
                  <a:ext uri="{FF2B5EF4-FFF2-40B4-BE49-F238E27FC236}">
                    <a16:creationId xmlns:a16="http://schemas.microsoft.com/office/drawing/2014/main" id="{82912DE6-8F74-4B21-9893-31D0EFF550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ABR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2AA1C2F9-2114-41B0-B4AE-3E51070D5A4A}"/>
                </a:ext>
              </a:extLst>
            </p:cNvPr>
            <p:cNvGrpSpPr/>
            <p:nvPr/>
          </p:nvGrpSpPr>
          <p:grpSpPr>
            <a:xfrm>
              <a:off x="5183244" y="1742055"/>
              <a:ext cx="836876" cy="363084"/>
              <a:chOff x="3034441" y="2384659"/>
              <a:chExt cx="1106344" cy="607331"/>
            </a:xfrm>
          </p:grpSpPr>
          <p:sp>
            <p:nvSpPr>
              <p:cNvPr id="20" name="Retângulo: Cantos Arredondados 19">
                <a:extLst>
                  <a:ext uri="{FF2B5EF4-FFF2-40B4-BE49-F238E27FC236}">
                    <a16:creationId xmlns:a16="http://schemas.microsoft.com/office/drawing/2014/main" id="{CD63D5CE-6116-47B2-A583-8CA84F0A97E8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21" name="Espaço Reservado para Conteúdo 7">
                <a:extLst>
                  <a:ext uri="{FF2B5EF4-FFF2-40B4-BE49-F238E27FC236}">
                    <a16:creationId xmlns:a16="http://schemas.microsoft.com/office/drawing/2014/main" id="{B767EFE0-1347-4B15-A9B6-F7B0AFA908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MAI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67585541-C5EE-47A6-B925-42EDFFEF79F3}"/>
                </a:ext>
              </a:extLst>
            </p:cNvPr>
            <p:cNvGrpSpPr/>
            <p:nvPr/>
          </p:nvGrpSpPr>
          <p:grpSpPr>
            <a:xfrm>
              <a:off x="6112588" y="1742055"/>
              <a:ext cx="836876" cy="363084"/>
              <a:chOff x="3034441" y="2384659"/>
              <a:chExt cx="1106344" cy="607331"/>
            </a:xfrm>
          </p:grpSpPr>
          <p:sp>
            <p:nvSpPr>
              <p:cNvPr id="23" name="Retângulo: Cantos Arredondados 22">
                <a:extLst>
                  <a:ext uri="{FF2B5EF4-FFF2-40B4-BE49-F238E27FC236}">
                    <a16:creationId xmlns:a16="http://schemas.microsoft.com/office/drawing/2014/main" id="{3BF4AD25-A941-4751-9D7E-5DE50E0B3622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24" name="Espaço Reservado para Conteúdo 7">
                <a:extLst>
                  <a:ext uri="{FF2B5EF4-FFF2-40B4-BE49-F238E27FC236}">
                    <a16:creationId xmlns:a16="http://schemas.microsoft.com/office/drawing/2014/main" id="{EDF32575-B8F4-43DD-AC03-719410ADB0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JUN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FD8D7CFB-2CCC-417A-9CC3-EE86493672A1}"/>
                </a:ext>
              </a:extLst>
            </p:cNvPr>
            <p:cNvGrpSpPr/>
            <p:nvPr/>
          </p:nvGrpSpPr>
          <p:grpSpPr>
            <a:xfrm>
              <a:off x="7041932" y="1742055"/>
              <a:ext cx="836876" cy="363084"/>
              <a:chOff x="3034441" y="2384659"/>
              <a:chExt cx="1106344" cy="607331"/>
            </a:xfrm>
          </p:grpSpPr>
          <p:sp>
            <p:nvSpPr>
              <p:cNvPr id="26" name="Retângulo: Cantos Arredondados 25">
                <a:extLst>
                  <a:ext uri="{FF2B5EF4-FFF2-40B4-BE49-F238E27FC236}">
                    <a16:creationId xmlns:a16="http://schemas.microsoft.com/office/drawing/2014/main" id="{33DF0837-D00A-4FDC-82E2-326AD7B556FB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27" name="Espaço Reservado para Conteúdo 7">
                <a:extLst>
                  <a:ext uri="{FF2B5EF4-FFF2-40B4-BE49-F238E27FC236}">
                    <a16:creationId xmlns:a16="http://schemas.microsoft.com/office/drawing/2014/main" id="{22653550-F6D7-4437-ABE6-3F8CE4EA8F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JUL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92E4237B-7583-4CE1-AC4D-FA2F9B5241D7}"/>
                </a:ext>
              </a:extLst>
            </p:cNvPr>
            <p:cNvGrpSpPr/>
            <p:nvPr/>
          </p:nvGrpSpPr>
          <p:grpSpPr>
            <a:xfrm>
              <a:off x="7971276" y="1742055"/>
              <a:ext cx="836876" cy="363084"/>
              <a:chOff x="3034441" y="2384659"/>
              <a:chExt cx="1106344" cy="607331"/>
            </a:xfrm>
          </p:grpSpPr>
          <p:sp>
            <p:nvSpPr>
              <p:cNvPr id="33" name="Retângulo: Cantos Arredondados 32">
                <a:extLst>
                  <a:ext uri="{FF2B5EF4-FFF2-40B4-BE49-F238E27FC236}">
                    <a16:creationId xmlns:a16="http://schemas.microsoft.com/office/drawing/2014/main" id="{4E3B29B7-8395-4CCE-B83E-4CC4DDDA5D54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34" name="Espaço Reservado para Conteúdo 7">
                <a:extLst>
                  <a:ext uri="{FF2B5EF4-FFF2-40B4-BE49-F238E27FC236}">
                    <a16:creationId xmlns:a16="http://schemas.microsoft.com/office/drawing/2014/main" id="{BB27D8E0-0C07-48B7-B383-330F3B96A4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AGO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95124086-EED4-403E-B6FF-761E1CCDD14B}"/>
                </a:ext>
              </a:extLst>
            </p:cNvPr>
            <p:cNvGrpSpPr/>
            <p:nvPr/>
          </p:nvGrpSpPr>
          <p:grpSpPr>
            <a:xfrm>
              <a:off x="8900620" y="1742055"/>
              <a:ext cx="836876" cy="363084"/>
              <a:chOff x="3034441" y="2384659"/>
              <a:chExt cx="1106344" cy="607331"/>
            </a:xfrm>
          </p:grpSpPr>
          <p:sp>
            <p:nvSpPr>
              <p:cNvPr id="36" name="Retângulo: Cantos Arredondados 35">
                <a:extLst>
                  <a:ext uri="{FF2B5EF4-FFF2-40B4-BE49-F238E27FC236}">
                    <a16:creationId xmlns:a16="http://schemas.microsoft.com/office/drawing/2014/main" id="{4D30B15B-580B-46E2-A2C0-3C59A8AE33CB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37" name="Espaço Reservado para Conteúdo 7">
                <a:extLst>
                  <a:ext uri="{FF2B5EF4-FFF2-40B4-BE49-F238E27FC236}">
                    <a16:creationId xmlns:a16="http://schemas.microsoft.com/office/drawing/2014/main" id="{29568EB0-4BD1-48F4-90D2-119F68A78D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SET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F7FAB806-2913-4CC6-8BBC-CEAA8BB89535}"/>
                </a:ext>
              </a:extLst>
            </p:cNvPr>
            <p:cNvGrpSpPr/>
            <p:nvPr/>
          </p:nvGrpSpPr>
          <p:grpSpPr>
            <a:xfrm>
              <a:off x="9829964" y="1742055"/>
              <a:ext cx="836876" cy="363084"/>
              <a:chOff x="3034441" y="2384659"/>
              <a:chExt cx="1106344" cy="607331"/>
            </a:xfrm>
          </p:grpSpPr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97811009-E61A-4BC0-B502-C24B57A76C29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40" name="Espaço Reservado para Conteúdo 7">
                <a:extLst>
                  <a:ext uri="{FF2B5EF4-FFF2-40B4-BE49-F238E27FC236}">
                    <a16:creationId xmlns:a16="http://schemas.microsoft.com/office/drawing/2014/main" id="{F5F7A36C-D81C-450A-A102-B56F86DD99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OUT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17A7B804-8798-46DD-B383-FE627A37A7D4}"/>
                </a:ext>
              </a:extLst>
            </p:cNvPr>
            <p:cNvGrpSpPr/>
            <p:nvPr/>
          </p:nvGrpSpPr>
          <p:grpSpPr>
            <a:xfrm>
              <a:off x="10759308" y="1742055"/>
              <a:ext cx="836876" cy="363084"/>
              <a:chOff x="11144592" y="1742055"/>
              <a:chExt cx="836876" cy="363084"/>
            </a:xfrm>
          </p:grpSpPr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48DBD60A-2A2D-4D68-AB33-3CEC581E9E2B}"/>
                  </a:ext>
                </a:extLst>
              </p:cNvPr>
              <p:cNvSpPr/>
              <p:nvPr/>
            </p:nvSpPr>
            <p:spPr>
              <a:xfrm>
                <a:off x="11144592" y="1742055"/>
                <a:ext cx="836876" cy="36308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43" name="Espaço Reservado para Conteúdo 7">
                <a:extLst>
                  <a:ext uri="{FF2B5EF4-FFF2-40B4-BE49-F238E27FC236}">
                    <a16:creationId xmlns:a16="http://schemas.microsoft.com/office/drawing/2014/main" id="{D0EC8891-375C-455C-A8A7-29CCDC14A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45137" y="1757305"/>
                <a:ext cx="635786" cy="3325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NOV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188C464F-AB50-45FC-A07B-EA3F6EBE955A}"/>
                </a:ext>
              </a:extLst>
            </p:cNvPr>
            <p:cNvGrpSpPr/>
            <p:nvPr/>
          </p:nvGrpSpPr>
          <p:grpSpPr>
            <a:xfrm>
              <a:off x="11688653" y="1742055"/>
              <a:ext cx="836876" cy="363084"/>
              <a:chOff x="12051848" y="1742055"/>
              <a:chExt cx="836876" cy="363084"/>
            </a:xfrm>
          </p:grpSpPr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528A4278-2C30-4154-A52F-A5FB0F14E1EB}"/>
                  </a:ext>
                </a:extLst>
              </p:cNvPr>
              <p:cNvSpPr/>
              <p:nvPr/>
            </p:nvSpPr>
            <p:spPr>
              <a:xfrm>
                <a:off x="12051848" y="1742055"/>
                <a:ext cx="836876" cy="36308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46" name="Espaço Reservado para Conteúdo 7">
                <a:extLst>
                  <a:ext uri="{FF2B5EF4-FFF2-40B4-BE49-F238E27FC236}">
                    <a16:creationId xmlns:a16="http://schemas.microsoft.com/office/drawing/2014/main" id="{AAB0BD91-6B0C-4566-A0E3-C92F9BB60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52393" y="1757305"/>
                <a:ext cx="635786" cy="3325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DEZ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C5DCA29-7A05-4F19-B8B6-71438E5B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99C2EB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9931CD-2259-4DDE-A513-EA891F655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28" y="2160142"/>
            <a:ext cx="1620590" cy="3954907"/>
          </a:xfrm>
        </p:spPr>
        <p:txBody>
          <a:bodyPr/>
          <a:lstStyle/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686562-359B-4026-A039-5B6EEE9409E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55" name="Gráfico 54">
            <a:extLst>
              <a:ext uri="{FF2B5EF4-FFF2-40B4-BE49-F238E27FC236}">
                <a16:creationId xmlns:a16="http://schemas.microsoft.com/office/drawing/2014/main" id="{FD2AB323-4C1B-410B-B519-986A00139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grpSp>
        <p:nvGrpSpPr>
          <p:cNvPr id="76" name="Agrupar 75">
            <a:extLst>
              <a:ext uri="{FF2B5EF4-FFF2-40B4-BE49-F238E27FC236}">
                <a16:creationId xmlns:a16="http://schemas.microsoft.com/office/drawing/2014/main" id="{7B9595EB-E93D-4CCF-919D-4989CB1D6F3F}"/>
              </a:ext>
            </a:extLst>
          </p:cNvPr>
          <p:cNvGrpSpPr/>
          <p:nvPr/>
        </p:nvGrpSpPr>
        <p:grpSpPr>
          <a:xfrm>
            <a:off x="2066925" y="2160133"/>
            <a:ext cx="1571333" cy="425762"/>
            <a:chOff x="2066925" y="2144893"/>
            <a:chExt cx="1571333" cy="425762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9FDF029D-EC6E-400D-A440-8F6028DEC467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Espaço Reservado para Conteúdo 7">
              <a:extLst>
                <a:ext uri="{FF2B5EF4-FFF2-40B4-BE49-F238E27FC236}">
                  <a16:creationId xmlns:a16="http://schemas.microsoft.com/office/drawing/2014/main" id="{1E6AF937-F033-4C54-BCA6-6DBCC8FEA56B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A36D7935-10E5-431C-8A94-E77F877FF716}"/>
              </a:ext>
            </a:extLst>
          </p:cNvPr>
          <p:cNvGrpSpPr/>
          <p:nvPr/>
        </p:nvGrpSpPr>
        <p:grpSpPr>
          <a:xfrm>
            <a:off x="4545413" y="2665695"/>
            <a:ext cx="3226841" cy="425762"/>
            <a:chOff x="2066925" y="2144893"/>
            <a:chExt cx="1571333" cy="425762"/>
          </a:xfrm>
        </p:grpSpPr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17EB4481-5BE7-4EC4-AACB-D5C7CD15E144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Espaço Reservado para Conteúdo 7">
              <a:extLst>
                <a:ext uri="{FF2B5EF4-FFF2-40B4-BE49-F238E27FC236}">
                  <a16:creationId xmlns:a16="http://schemas.microsoft.com/office/drawing/2014/main" id="{949D9341-F0A9-438B-8ECA-69787E067CC6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124758C7-CF04-4CEC-B263-E8AF75978669}"/>
              </a:ext>
            </a:extLst>
          </p:cNvPr>
          <p:cNvGrpSpPr/>
          <p:nvPr/>
        </p:nvGrpSpPr>
        <p:grpSpPr>
          <a:xfrm>
            <a:off x="2893724" y="3165444"/>
            <a:ext cx="1571333" cy="425762"/>
            <a:chOff x="2066925" y="2144893"/>
            <a:chExt cx="1571333" cy="425762"/>
          </a:xfrm>
        </p:grpSpPr>
        <p:sp>
          <p:nvSpPr>
            <p:cNvPr id="81" name="Retângulo 80">
              <a:extLst>
                <a:ext uri="{FF2B5EF4-FFF2-40B4-BE49-F238E27FC236}">
                  <a16:creationId xmlns:a16="http://schemas.microsoft.com/office/drawing/2014/main" id="{A0DB1CC2-4106-4E76-BEA7-D03DDFFD6EF6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Espaço Reservado para Conteúdo 7">
              <a:extLst>
                <a:ext uri="{FF2B5EF4-FFF2-40B4-BE49-F238E27FC236}">
                  <a16:creationId xmlns:a16="http://schemas.microsoft.com/office/drawing/2014/main" id="{02948743-52A5-411E-BD02-D119DD66ED4C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D2925DD0-B2AE-49B2-8EF3-89EA2C511551}"/>
              </a:ext>
            </a:extLst>
          </p:cNvPr>
          <p:cNvGrpSpPr/>
          <p:nvPr/>
        </p:nvGrpSpPr>
        <p:grpSpPr>
          <a:xfrm>
            <a:off x="6200921" y="3653959"/>
            <a:ext cx="5705330" cy="425762"/>
            <a:chOff x="2066925" y="2144893"/>
            <a:chExt cx="1571333" cy="425762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BA9BA884-1E2C-48C5-A78D-488F43410008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Espaço Reservado para Conteúdo 7">
              <a:extLst>
                <a:ext uri="{FF2B5EF4-FFF2-40B4-BE49-F238E27FC236}">
                  <a16:creationId xmlns:a16="http://schemas.microsoft.com/office/drawing/2014/main" id="{10D70A24-DA52-42DC-A69B-33DC4C4BE5D2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EE3FE4C1-1C95-4E9B-BD15-1DF9876F7BCF}"/>
              </a:ext>
            </a:extLst>
          </p:cNvPr>
          <p:cNvGrpSpPr/>
          <p:nvPr/>
        </p:nvGrpSpPr>
        <p:grpSpPr>
          <a:xfrm>
            <a:off x="2893724" y="4151901"/>
            <a:ext cx="1571333" cy="425762"/>
            <a:chOff x="2066925" y="2144893"/>
            <a:chExt cx="1571333" cy="425762"/>
          </a:xfrm>
        </p:grpSpPr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4ADC4769-09E2-420E-8563-656910AD30DA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Espaço Reservado para Conteúdo 7">
              <a:extLst>
                <a:ext uri="{FF2B5EF4-FFF2-40B4-BE49-F238E27FC236}">
                  <a16:creationId xmlns:a16="http://schemas.microsoft.com/office/drawing/2014/main" id="{F1E6DFB9-4A2A-4533-82C0-522FF659F754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BB129285-AF86-4E01-86C8-EF7B494F725D}"/>
              </a:ext>
            </a:extLst>
          </p:cNvPr>
          <p:cNvGrpSpPr/>
          <p:nvPr/>
        </p:nvGrpSpPr>
        <p:grpSpPr>
          <a:xfrm>
            <a:off x="4545413" y="4642223"/>
            <a:ext cx="6534038" cy="425762"/>
            <a:chOff x="2066925" y="2144893"/>
            <a:chExt cx="1571333" cy="425762"/>
          </a:xfrm>
        </p:grpSpPr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F3FB13AC-12C4-411D-95F0-E36E253E545E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Espaço Reservado para Conteúdo 7">
              <a:extLst>
                <a:ext uri="{FF2B5EF4-FFF2-40B4-BE49-F238E27FC236}">
                  <a16:creationId xmlns:a16="http://schemas.microsoft.com/office/drawing/2014/main" id="{73FD911B-FB1B-4E54-8AEF-844205AC046C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F27D8363-9C1B-4A35-8E07-64A23C3FF8FD}"/>
              </a:ext>
            </a:extLst>
          </p:cNvPr>
          <p:cNvGrpSpPr/>
          <p:nvPr/>
        </p:nvGrpSpPr>
        <p:grpSpPr>
          <a:xfrm>
            <a:off x="2066926" y="5132545"/>
            <a:ext cx="2398132" cy="425762"/>
            <a:chOff x="2066925" y="2144893"/>
            <a:chExt cx="1571333" cy="425762"/>
          </a:xfrm>
        </p:grpSpPr>
        <p:sp>
          <p:nvSpPr>
            <p:cNvPr id="93" name="Retângulo 92">
              <a:extLst>
                <a:ext uri="{FF2B5EF4-FFF2-40B4-BE49-F238E27FC236}">
                  <a16:creationId xmlns:a16="http://schemas.microsoft.com/office/drawing/2014/main" id="{03860710-8029-4579-A3BF-47D0BC27B1A4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Espaço Reservado para Conteúdo 7">
              <a:extLst>
                <a:ext uri="{FF2B5EF4-FFF2-40B4-BE49-F238E27FC236}">
                  <a16:creationId xmlns:a16="http://schemas.microsoft.com/office/drawing/2014/main" id="{A587AE66-3A26-499B-99E3-63FD76477F71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ADDB84DE-B69C-4CAC-9F00-49B1F6D6D918}"/>
              </a:ext>
            </a:extLst>
          </p:cNvPr>
          <p:cNvGrpSpPr/>
          <p:nvPr/>
        </p:nvGrpSpPr>
        <p:grpSpPr>
          <a:xfrm>
            <a:off x="2893724" y="5638108"/>
            <a:ext cx="5705329" cy="425762"/>
            <a:chOff x="2066925" y="2144893"/>
            <a:chExt cx="1571333" cy="425762"/>
          </a:xfrm>
        </p:grpSpPr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0EDF3326-D6F2-4224-AFCC-219BB6DE4433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Espaço Reservado para Conteúdo 7">
              <a:extLst>
                <a:ext uri="{FF2B5EF4-FFF2-40B4-BE49-F238E27FC236}">
                  <a16:creationId xmlns:a16="http://schemas.microsoft.com/office/drawing/2014/main" id="{93AC6FDC-385C-467C-9BC4-7577C8630C70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10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Agrupar 98">
            <a:extLst>
              <a:ext uri="{FF2B5EF4-FFF2-40B4-BE49-F238E27FC236}">
                <a16:creationId xmlns:a16="http://schemas.microsoft.com/office/drawing/2014/main" id="{0E7ED132-63CA-4461-B137-289C9067F510}"/>
              </a:ext>
            </a:extLst>
          </p:cNvPr>
          <p:cNvGrpSpPr/>
          <p:nvPr/>
        </p:nvGrpSpPr>
        <p:grpSpPr>
          <a:xfrm>
            <a:off x="-289502" y="1827558"/>
            <a:ext cx="12481502" cy="4469547"/>
            <a:chOff x="-289502" y="1827558"/>
            <a:chExt cx="12481502" cy="4469547"/>
          </a:xfrm>
        </p:grpSpPr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E0E299A9-2789-4D46-9061-8D75C53B251B}"/>
                </a:ext>
              </a:extLst>
            </p:cNvPr>
            <p:cNvGrpSpPr/>
            <p:nvPr/>
          </p:nvGrpSpPr>
          <p:grpSpPr>
            <a:xfrm>
              <a:off x="-289502" y="1827558"/>
              <a:ext cx="12481502" cy="4469547"/>
              <a:chOff x="-289502" y="1827558"/>
              <a:chExt cx="12481502" cy="4469547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A27179AC-FA59-4B31-BD46-DCCC3229323F}"/>
                  </a:ext>
                </a:extLst>
              </p:cNvPr>
              <p:cNvSpPr/>
              <p:nvPr/>
            </p:nvSpPr>
            <p:spPr>
              <a:xfrm>
                <a:off x="537328" y="1827558"/>
                <a:ext cx="11654672" cy="4469547"/>
              </a:xfrm>
              <a:prstGeom prst="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Retângulo: Cantos Arredondados 64">
                <a:extLst>
                  <a:ext uri="{FF2B5EF4-FFF2-40B4-BE49-F238E27FC236}">
                    <a16:creationId xmlns:a16="http://schemas.microsoft.com/office/drawing/2014/main" id="{351AF71E-BFF2-444D-9F85-514246722D90}"/>
                  </a:ext>
                </a:extLst>
              </p:cNvPr>
              <p:cNvSpPr/>
              <p:nvPr/>
            </p:nvSpPr>
            <p:spPr>
              <a:xfrm>
                <a:off x="-289502" y="2102395"/>
                <a:ext cx="2228850" cy="4025354"/>
              </a:xfrm>
              <a:prstGeom prst="roundRect">
                <a:avLst>
                  <a:gd name="adj" fmla="val 5071"/>
                </a:avLst>
              </a:prstGeom>
              <a:solidFill>
                <a:srgbClr val="00AA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</p:grpSp>
        <p:grpSp>
          <p:nvGrpSpPr>
            <p:cNvPr id="98" name="Agrupar 97">
              <a:extLst>
                <a:ext uri="{FF2B5EF4-FFF2-40B4-BE49-F238E27FC236}">
                  <a16:creationId xmlns:a16="http://schemas.microsoft.com/office/drawing/2014/main" id="{4CBDA347-A96D-4F9A-B76C-3FB6A113D4EA}"/>
                </a:ext>
              </a:extLst>
            </p:cNvPr>
            <p:cNvGrpSpPr/>
            <p:nvPr/>
          </p:nvGrpSpPr>
          <p:grpSpPr>
            <a:xfrm>
              <a:off x="537328" y="2634321"/>
              <a:ext cx="11482279" cy="2960016"/>
              <a:chOff x="537328" y="2634321"/>
              <a:chExt cx="11482279" cy="2960016"/>
            </a:xfrm>
          </p:grpSpPr>
          <p:cxnSp>
            <p:nvCxnSpPr>
              <p:cNvPr id="51" name="Conector reto 50">
                <a:extLst>
                  <a:ext uri="{FF2B5EF4-FFF2-40B4-BE49-F238E27FC236}">
                    <a16:creationId xmlns:a16="http://schemas.microsoft.com/office/drawing/2014/main" id="{5CA245E4-5074-4D6D-A686-6495514871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2634321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id="{7F304554-4A0D-48C9-BF66-1F12112AFE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3127657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0ACFD751-817C-403D-8639-B8164D3426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3620993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621A17C4-2934-41A8-9FD5-7DB1EDCC9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4114329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EFE0E71-BFF5-4347-BAB2-BE58C13D2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4607665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CA49636A-1129-4BD8-8428-BDBFFE8495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5101001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DACB530B-8D21-4C76-A9CF-8C27BA237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5594337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pic>
        <p:nvPicPr>
          <p:cNvPr id="54" name="Espaço Reservado para Conteúdo 53">
            <a:extLst>
              <a:ext uri="{FF2B5EF4-FFF2-40B4-BE49-F238E27FC236}">
                <a16:creationId xmlns:a16="http://schemas.microsoft.com/office/drawing/2014/main" id="{C21B7F51-03A6-41C8-A05C-D2B1BFBD006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t="24139" r="-1" b="25596"/>
          <a:stretch/>
        </p:blipFill>
        <p:spPr>
          <a:xfrm>
            <a:off x="5705475" y="0"/>
            <a:ext cx="5888180" cy="1989056"/>
          </a:xfrm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B4A75DF0-8819-47AD-9BE4-45D216B48B2E}"/>
              </a:ext>
            </a:extLst>
          </p:cNvPr>
          <p:cNvGrpSpPr/>
          <p:nvPr/>
        </p:nvGrpSpPr>
        <p:grpSpPr>
          <a:xfrm>
            <a:off x="2066925" y="1742055"/>
            <a:ext cx="9839326" cy="363084"/>
            <a:chOff x="1465868" y="1742055"/>
            <a:chExt cx="11059661" cy="363084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521EA6DE-1DFF-4B20-9472-DB1692124E22}"/>
                </a:ext>
              </a:extLst>
            </p:cNvPr>
            <p:cNvGrpSpPr/>
            <p:nvPr/>
          </p:nvGrpSpPr>
          <p:grpSpPr>
            <a:xfrm>
              <a:off x="1465868" y="1742055"/>
              <a:ext cx="836876" cy="363084"/>
              <a:chOff x="3034441" y="2384659"/>
              <a:chExt cx="1106344" cy="607331"/>
            </a:xfrm>
          </p:grpSpPr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BB8F4AC3-EFEC-497D-9FAE-E1E558B2E977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9" name="Espaço Reservado para Conteúdo 7">
                <a:extLst>
                  <a:ext uri="{FF2B5EF4-FFF2-40B4-BE49-F238E27FC236}">
                    <a16:creationId xmlns:a16="http://schemas.microsoft.com/office/drawing/2014/main" id="{FBBDF867-8649-45E2-A792-0176CB6C1C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JAN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546B56A6-92FF-4DA8-B656-4363719514B3}"/>
                </a:ext>
              </a:extLst>
            </p:cNvPr>
            <p:cNvGrpSpPr/>
            <p:nvPr/>
          </p:nvGrpSpPr>
          <p:grpSpPr>
            <a:xfrm>
              <a:off x="2395212" y="1742055"/>
              <a:ext cx="836876" cy="363084"/>
              <a:chOff x="3034441" y="2384659"/>
              <a:chExt cx="1106344" cy="607331"/>
            </a:xfrm>
          </p:grpSpPr>
          <p:sp>
            <p:nvSpPr>
              <p:cNvPr id="11" name="Retângulo: Cantos Arredondados 10">
                <a:extLst>
                  <a:ext uri="{FF2B5EF4-FFF2-40B4-BE49-F238E27FC236}">
                    <a16:creationId xmlns:a16="http://schemas.microsoft.com/office/drawing/2014/main" id="{0241B2C8-49C9-4F41-8CEC-53676C86E2B5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12" name="Espaço Reservado para Conteúdo 7">
                <a:extLst>
                  <a:ext uri="{FF2B5EF4-FFF2-40B4-BE49-F238E27FC236}">
                    <a16:creationId xmlns:a16="http://schemas.microsoft.com/office/drawing/2014/main" id="{D8DDF18C-5C2D-4E1F-9621-29E473810F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FEV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D1B7AC2C-AEC4-45C6-8617-7873C22E423C}"/>
                </a:ext>
              </a:extLst>
            </p:cNvPr>
            <p:cNvGrpSpPr/>
            <p:nvPr/>
          </p:nvGrpSpPr>
          <p:grpSpPr>
            <a:xfrm>
              <a:off x="3324556" y="1742055"/>
              <a:ext cx="836876" cy="363084"/>
              <a:chOff x="3034441" y="2384659"/>
              <a:chExt cx="1106344" cy="607331"/>
            </a:xfrm>
          </p:grpSpPr>
          <p:sp>
            <p:nvSpPr>
              <p:cNvPr id="14" name="Retângulo: Cantos Arredondados 13">
                <a:extLst>
                  <a:ext uri="{FF2B5EF4-FFF2-40B4-BE49-F238E27FC236}">
                    <a16:creationId xmlns:a16="http://schemas.microsoft.com/office/drawing/2014/main" id="{3C4BBF44-E501-4E73-BB6D-E677AF44D6DA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15" name="Espaço Reservado para Conteúdo 7">
                <a:extLst>
                  <a:ext uri="{FF2B5EF4-FFF2-40B4-BE49-F238E27FC236}">
                    <a16:creationId xmlns:a16="http://schemas.microsoft.com/office/drawing/2014/main" id="{72205BBE-283B-41B1-B695-864D624E7E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MAR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AEA89DBE-47C0-49C1-93DF-81F04C5614CE}"/>
                </a:ext>
              </a:extLst>
            </p:cNvPr>
            <p:cNvGrpSpPr/>
            <p:nvPr/>
          </p:nvGrpSpPr>
          <p:grpSpPr>
            <a:xfrm>
              <a:off x="4253900" y="1742055"/>
              <a:ext cx="836876" cy="363084"/>
              <a:chOff x="3034441" y="2384659"/>
              <a:chExt cx="1106344" cy="607331"/>
            </a:xfrm>
          </p:grpSpPr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50365F57-ACEF-46E0-8D7B-13084D1CADA9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18" name="Espaço Reservado para Conteúdo 7">
                <a:extLst>
                  <a:ext uri="{FF2B5EF4-FFF2-40B4-BE49-F238E27FC236}">
                    <a16:creationId xmlns:a16="http://schemas.microsoft.com/office/drawing/2014/main" id="{82912DE6-8F74-4B21-9893-31D0EFF550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ABR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2AA1C2F9-2114-41B0-B4AE-3E51070D5A4A}"/>
                </a:ext>
              </a:extLst>
            </p:cNvPr>
            <p:cNvGrpSpPr/>
            <p:nvPr/>
          </p:nvGrpSpPr>
          <p:grpSpPr>
            <a:xfrm>
              <a:off x="5183244" y="1742055"/>
              <a:ext cx="836876" cy="363084"/>
              <a:chOff x="3034441" y="2384659"/>
              <a:chExt cx="1106344" cy="607331"/>
            </a:xfrm>
          </p:grpSpPr>
          <p:sp>
            <p:nvSpPr>
              <p:cNvPr id="20" name="Retângulo: Cantos Arredondados 19">
                <a:extLst>
                  <a:ext uri="{FF2B5EF4-FFF2-40B4-BE49-F238E27FC236}">
                    <a16:creationId xmlns:a16="http://schemas.microsoft.com/office/drawing/2014/main" id="{CD63D5CE-6116-47B2-A583-8CA84F0A97E8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21" name="Espaço Reservado para Conteúdo 7">
                <a:extLst>
                  <a:ext uri="{FF2B5EF4-FFF2-40B4-BE49-F238E27FC236}">
                    <a16:creationId xmlns:a16="http://schemas.microsoft.com/office/drawing/2014/main" id="{B767EFE0-1347-4B15-A9B6-F7B0AFA908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MAI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67585541-C5EE-47A6-B925-42EDFFEF79F3}"/>
                </a:ext>
              </a:extLst>
            </p:cNvPr>
            <p:cNvGrpSpPr/>
            <p:nvPr/>
          </p:nvGrpSpPr>
          <p:grpSpPr>
            <a:xfrm>
              <a:off x="6112588" y="1742055"/>
              <a:ext cx="836876" cy="363084"/>
              <a:chOff x="3034441" y="2384659"/>
              <a:chExt cx="1106344" cy="607331"/>
            </a:xfrm>
          </p:grpSpPr>
          <p:sp>
            <p:nvSpPr>
              <p:cNvPr id="23" name="Retângulo: Cantos Arredondados 22">
                <a:extLst>
                  <a:ext uri="{FF2B5EF4-FFF2-40B4-BE49-F238E27FC236}">
                    <a16:creationId xmlns:a16="http://schemas.microsoft.com/office/drawing/2014/main" id="{3BF4AD25-A941-4751-9D7E-5DE50E0B3622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24" name="Espaço Reservado para Conteúdo 7">
                <a:extLst>
                  <a:ext uri="{FF2B5EF4-FFF2-40B4-BE49-F238E27FC236}">
                    <a16:creationId xmlns:a16="http://schemas.microsoft.com/office/drawing/2014/main" id="{EDF32575-B8F4-43DD-AC03-719410ADB0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JUN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FD8D7CFB-2CCC-417A-9CC3-EE86493672A1}"/>
                </a:ext>
              </a:extLst>
            </p:cNvPr>
            <p:cNvGrpSpPr/>
            <p:nvPr/>
          </p:nvGrpSpPr>
          <p:grpSpPr>
            <a:xfrm>
              <a:off x="7041932" y="1742055"/>
              <a:ext cx="836876" cy="363084"/>
              <a:chOff x="3034441" y="2384659"/>
              <a:chExt cx="1106344" cy="607331"/>
            </a:xfrm>
          </p:grpSpPr>
          <p:sp>
            <p:nvSpPr>
              <p:cNvPr id="26" name="Retângulo: Cantos Arredondados 25">
                <a:extLst>
                  <a:ext uri="{FF2B5EF4-FFF2-40B4-BE49-F238E27FC236}">
                    <a16:creationId xmlns:a16="http://schemas.microsoft.com/office/drawing/2014/main" id="{33DF0837-D00A-4FDC-82E2-326AD7B556FB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27" name="Espaço Reservado para Conteúdo 7">
                <a:extLst>
                  <a:ext uri="{FF2B5EF4-FFF2-40B4-BE49-F238E27FC236}">
                    <a16:creationId xmlns:a16="http://schemas.microsoft.com/office/drawing/2014/main" id="{22653550-F6D7-4437-ABE6-3F8CE4EA8F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JUL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92E4237B-7583-4CE1-AC4D-FA2F9B5241D7}"/>
                </a:ext>
              </a:extLst>
            </p:cNvPr>
            <p:cNvGrpSpPr/>
            <p:nvPr/>
          </p:nvGrpSpPr>
          <p:grpSpPr>
            <a:xfrm>
              <a:off x="7971276" y="1742055"/>
              <a:ext cx="836876" cy="363084"/>
              <a:chOff x="3034441" y="2384659"/>
              <a:chExt cx="1106344" cy="607331"/>
            </a:xfrm>
          </p:grpSpPr>
          <p:sp>
            <p:nvSpPr>
              <p:cNvPr id="33" name="Retângulo: Cantos Arredondados 32">
                <a:extLst>
                  <a:ext uri="{FF2B5EF4-FFF2-40B4-BE49-F238E27FC236}">
                    <a16:creationId xmlns:a16="http://schemas.microsoft.com/office/drawing/2014/main" id="{4E3B29B7-8395-4CCE-B83E-4CC4DDDA5D54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34" name="Espaço Reservado para Conteúdo 7">
                <a:extLst>
                  <a:ext uri="{FF2B5EF4-FFF2-40B4-BE49-F238E27FC236}">
                    <a16:creationId xmlns:a16="http://schemas.microsoft.com/office/drawing/2014/main" id="{BB27D8E0-0C07-48B7-B383-330F3B96A4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AGO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95124086-EED4-403E-B6FF-761E1CCDD14B}"/>
                </a:ext>
              </a:extLst>
            </p:cNvPr>
            <p:cNvGrpSpPr/>
            <p:nvPr/>
          </p:nvGrpSpPr>
          <p:grpSpPr>
            <a:xfrm>
              <a:off x="8900620" y="1742055"/>
              <a:ext cx="836876" cy="363084"/>
              <a:chOff x="3034441" y="2384659"/>
              <a:chExt cx="1106344" cy="607331"/>
            </a:xfrm>
          </p:grpSpPr>
          <p:sp>
            <p:nvSpPr>
              <p:cNvPr id="36" name="Retângulo: Cantos Arredondados 35">
                <a:extLst>
                  <a:ext uri="{FF2B5EF4-FFF2-40B4-BE49-F238E27FC236}">
                    <a16:creationId xmlns:a16="http://schemas.microsoft.com/office/drawing/2014/main" id="{4D30B15B-580B-46E2-A2C0-3C59A8AE33CB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37" name="Espaço Reservado para Conteúdo 7">
                <a:extLst>
                  <a:ext uri="{FF2B5EF4-FFF2-40B4-BE49-F238E27FC236}">
                    <a16:creationId xmlns:a16="http://schemas.microsoft.com/office/drawing/2014/main" id="{29568EB0-4BD1-48F4-90D2-119F68A78D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SET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F7FAB806-2913-4CC6-8BBC-CEAA8BB89535}"/>
                </a:ext>
              </a:extLst>
            </p:cNvPr>
            <p:cNvGrpSpPr/>
            <p:nvPr/>
          </p:nvGrpSpPr>
          <p:grpSpPr>
            <a:xfrm>
              <a:off x="9829964" y="1742055"/>
              <a:ext cx="836876" cy="363084"/>
              <a:chOff x="3034441" y="2384659"/>
              <a:chExt cx="1106344" cy="607331"/>
            </a:xfrm>
          </p:grpSpPr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97811009-E61A-4BC0-B502-C24B57A76C29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40" name="Espaço Reservado para Conteúdo 7">
                <a:extLst>
                  <a:ext uri="{FF2B5EF4-FFF2-40B4-BE49-F238E27FC236}">
                    <a16:creationId xmlns:a16="http://schemas.microsoft.com/office/drawing/2014/main" id="{F5F7A36C-D81C-450A-A102-B56F86DD99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OUT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17A7B804-8798-46DD-B383-FE627A37A7D4}"/>
                </a:ext>
              </a:extLst>
            </p:cNvPr>
            <p:cNvGrpSpPr/>
            <p:nvPr/>
          </p:nvGrpSpPr>
          <p:grpSpPr>
            <a:xfrm>
              <a:off x="10759308" y="1742055"/>
              <a:ext cx="836876" cy="363084"/>
              <a:chOff x="11144592" y="1742055"/>
              <a:chExt cx="836876" cy="363084"/>
            </a:xfrm>
          </p:grpSpPr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48DBD60A-2A2D-4D68-AB33-3CEC581E9E2B}"/>
                  </a:ext>
                </a:extLst>
              </p:cNvPr>
              <p:cNvSpPr/>
              <p:nvPr/>
            </p:nvSpPr>
            <p:spPr>
              <a:xfrm>
                <a:off x="11144592" y="1742055"/>
                <a:ext cx="836876" cy="36308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43" name="Espaço Reservado para Conteúdo 7">
                <a:extLst>
                  <a:ext uri="{FF2B5EF4-FFF2-40B4-BE49-F238E27FC236}">
                    <a16:creationId xmlns:a16="http://schemas.microsoft.com/office/drawing/2014/main" id="{D0EC8891-375C-455C-A8A7-29CCDC14A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45137" y="1757305"/>
                <a:ext cx="635786" cy="3325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NOV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188C464F-AB50-45FC-A07B-EA3F6EBE955A}"/>
                </a:ext>
              </a:extLst>
            </p:cNvPr>
            <p:cNvGrpSpPr/>
            <p:nvPr/>
          </p:nvGrpSpPr>
          <p:grpSpPr>
            <a:xfrm>
              <a:off x="11688653" y="1742055"/>
              <a:ext cx="836876" cy="363084"/>
              <a:chOff x="12051848" y="1742055"/>
              <a:chExt cx="836876" cy="363084"/>
            </a:xfrm>
          </p:grpSpPr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528A4278-2C30-4154-A52F-A5FB0F14E1EB}"/>
                  </a:ext>
                </a:extLst>
              </p:cNvPr>
              <p:cNvSpPr/>
              <p:nvPr/>
            </p:nvSpPr>
            <p:spPr>
              <a:xfrm>
                <a:off x="12051848" y="1742055"/>
                <a:ext cx="836876" cy="363084"/>
              </a:xfrm>
              <a:prstGeom prst="round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46" name="Espaço Reservado para Conteúdo 7">
                <a:extLst>
                  <a:ext uri="{FF2B5EF4-FFF2-40B4-BE49-F238E27FC236}">
                    <a16:creationId xmlns:a16="http://schemas.microsoft.com/office/drawing/2014/main" id="{AAB0BD91-6B0C-4566-A0E3-C92F9BB60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52393" y="1757305"/>
                <a:ext cx="635786" cy="3325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DEZ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C5DCA29-7A05-4F19-B8B6-71438E5B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9931CD-2259-4DDE-A513-EA891F655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28" y="2160142"/>
            <a:ext cx="1620590" cy="3954907"/>
          </a:xfrm>
        </p:spPr>
        <p:txBody>
          <a:bodyPr/>
          <a:lstStyle/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686562-359B-4026-A039-5B6EEE9409E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55" name="Gráfico 54">
            <a:extLst>
              <a:ext uri="{FF2B5EF4-FFF2-40B4-BE49-F238E27FC236}">
                <a16:creationId xmlns:a16="http://schemas.microsoft.com/office/drawing/2014/main" id="{FD2AB323-4C1B-410B-B519-986A00139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grpSp>
        <p:nvGrpSpPr>
          <p:cNvPr id="76" name="Agrupar 75">
            <a:extLst>
              <a:ext uri="{FF2B5EF4-FFF2-40B4-BE49-F238E27FC236}">
                <a16:creationId xmlns:a16="http://schemas.microsoft.com/office/drawing/2014/main" id="{7B9595EB-E93D-4CCF-919D-4989CB1D6F3F}"/>
              </a:ext>
            </a:extLst>
          </p:cNvPr>
          <p:cNvGrpSpPr/>
          <p:nvPr/>
        </p:nvGrpSpPr>
        <p:grpSpPr>
          <a:xfrm>
            <a:off x="2066925" y="2160133"/>
            <a:ext cx="1571333" cy="425762"/>
            <a:chOff x="2066925" y="2144893"/>
            <a:chExt cx="1571333" cy="425762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9FDF029D-EC6E-400D-A440-8F6028DEC467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5" name="Espaço Reservado para Conteúdo 7">
              <a:extLst>
                <a:ext uri="{FF2B5EF4-FFF2-40B4-BE49-F238E27FC236}">
                  <a16:creationId xmlns:a16="http://schemas.microsoft.com/office/drawing/2014/main" id="{1E6AF937-F033-4C54-BCA6-6DBCC8FEA56B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A36D7935-10E5-431C-8A94-E77F877FF716}"/>
              </a:ext>
            </a:extLst>
          </p:cNvPr>
          <p:cNvGrpSpPr/>
          <p:nvPr/>
        </p:nvGrpSpPr>
        <p:grpSpPr>
          <a:xfrm>
            <a:off x="4545413" y="2665695"/>
            <a:ext cx="3226841" cy="425762"/>
            <a:chOff x="2066925" y="2144893"/>
            <a:chExt cx="1571333" cy="425762"/>
          </a:xfrm>
        </p:grpSpPr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17EB4481-5BE7-4EC4-AACB-D5C7CD15E144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9" name="Espaço Reservado para Conteúdo 7">
              <a:extLst>
                <a:ext uri="{FF2B5EF4-FFF2-40B4-BE49-F238E27FC236}">
                  <a16:creationId xmlns:a16="http://schemas.microsoft.com/office/drawing/2014/main" id="{949D9341-F0A9-438B-8ECA-69787E067CC6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124758C7-CF04-4CEC-B263-E8AF75978669}"/>
              </a:ext>
            </a:extLst>
          </p:cNvPr>
          <p:cNvGrpSpPr/>
          <p:nvPr/>
        </p:nvGrpSpPr>
        <p:grpSpPr>
          <a:xfrm>
            <a:off x="2893724" y="3165444"/>
            <a:ext cx="1571333" cy="425762"/>
            <a:chOff x="2066925" y="2144893"/>
            <a:chExt cx="1571333" cy="425762"/>
          </a:xfrm>
        </p:grpSpPr>
        <p:sp>
          <p:nvSpPr>
            <p:cNvPr id="81" name="Retângulo 80">
              <a:extLst>
                <a:ext uri="{FF2B5EF4-FFF2-40B4-BE49-F238E27FC236}">
                  <a16:creationId xmlns:a16="http://schemas.microsoft.com/office/drawing/2014/main" id="{A0DB1CC2-4106-4E76-BEA7-D03DDFFD6EF6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2" name="Espaço Reservado para Conteúdo 7">
              <a:extLst>
                <a:ext uri="{FF2B5EF4-FFF2-40B4-BE49-F238E27FC236}">
                  <a16:creationId xmlns:a16="http://schemas.microsoft.com/office/drawing/2014/main" id="{02948743-52A5-411E-BD02-D119DD66ED4C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D2925DD0-B2AE-49B2-8EF3-89EA2C511551}"/>
              </a:ext>
            </a:extLst>
          </p:cNvPr>
          <p:cNvGrpSpPr/>
          <p:nvPr/>
        </p:nvGrpSpPr>
        <p:grpSpPr>
          <a:xfrm>
            <a:off x="6200921" y="3653959"/>
            <a:ext cx="5705330" cy="425762"/>
            <a:chOff x="2066925" y="2144893"/>
            <a:chExt cx="1571333" cy="425762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BA9BA884-1E2C-48C5-A78D-488F43410008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5" name="Espaço Reservado para Conteúdo 7">
              <a:extLst>
                <a:ext uri="{FF2B5EF4-FFF2-40B4-BE49-F238E27FC236}">
                  <a16:creationId xmlns:a16="http://schemas.microsoft.com/office/drawing/2014/main" id="{10D70A24-DA52-42DC-A69B-33DC4C4BE5D2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EE3FE4C1-1C95-4E9B-BD15-1DF9876F7BCF}"/>
              </a:ext>
            </a:extLst>
          </p:cNvPr>
          <p:cNvGrpSpPr/>
          <p:nvPr/>
        </p:nvGrpSpPr>
        <p:grpSpPr>
          <a:xfrm>
            <a:off x="2893724" y="4151901"/>
            <a:ext cx="1571333" cy="425762"/>
            <a:chOff x="2066925" y="2144893"/>
            <a:chExt cx="1571333" cy="425762"/>
          </a:xfrm>
        </p:grpSpPr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4ADC4769-09E2-420E-8563-656910AD30DA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8" name="Espaço Reservado para Conteúdo 7">
              <a:extLst>
                <a:ext uri="{FF2B5EF4-FFF2-40B4-BE49-F238E27FC236}">
                  <a16:creationId xmlns:a16="http://schemas.microsoft.com/office/drawing/2014/main" id="{F1E6DFB9-4A2A-4533-82C0-522FF659F754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BB129285-AF86-4E01-86C8-EF7B494F725D}"/>
              </a:ext>
            </a:extLst>
          </p:cNvPr>
          <p:cNvGrpSpPr/>
          <p:nvPr/>
        </p:nvGrpSpPr>
        <p:grpSpPr>
          <a:xfrm>
            <a:off x="4545413" y="4642223"/>
            <a:ext cx="6534038" cy="425762"/>
            <a:chOff x="2066925" y="2144893"/>
            <a:chExt cx="1571333" cy="425762"/>
          </a:xfrm>
        </p:grpSpPr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F3FB13AC-12C4-411D-95F0-E36E253E545E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1" name="Espaço Reservado para Conteúdo 7">
              <a:extLst>
                <a:ext uri="{FF2B5EF4-FFF2-40B4-BE49-F238E27FC236}">
                  <a16:creationId xmlns:a16="http://schemas.microsoft.com/office/drawing/2014/main" id="{73FD911B-FB1B-4E54-8AEF-844205AC046C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F27D8363-9C1B-4A35-8E07-64A23C3FF8FD}"/>
              </a:ext>
            </a:extLst>
          </p:cNvPr>
          <p:cNvGrpSpPr/>
          <p:nvPr/>
        </p:nvGrpSpPr>
        <p:grpSpPr>
          <a:xfrm>
            <a:off x="2066926" y="5132545"/>
            <a:ext cx="2398132" cy="425762"/>
            <a:chOff x="2066925" y="2144893"/>
            <a:chExt cx="1571333" cy="425762"/>
          </a:xfrm>
        </p:grpSpPr>
        <p:sp>
          <p:nvSpPr>
            <p:cNvPr id="93" name="Retângulo 92">
              <a:extLst>
                <a:ext uri="{FF2B5EF4-FFF2-40B4-BE49-F238E27FC236}">
                  <a16:creationId xmlns:a16="http://schemas.microsoft.com/office/drawing/2014/main" id="{03860710-8029-4579-A3BF-47D0BC27B1A4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4" name="Espaço Reservado para Conteúdo 7">
              <a:extLst>
                <a:ext uri="{FF2B5EF4-FFF2-40B4-BE49-F238E27FC236}">
                  <a16:creationId xmlns:a16="http://schemas.microsoft.com/office/drawing/2014/main" id="{A587AE66-3A26-499B-99E3-63FD76477F71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ADDB84DE-B69C-4CAC-9F00-49B1F6D6D918}"/>
              </a:ext>
            </a:extLst>
          </p:cNvPr>
          <p:cNvGrpSpPr/>
          <p:nvPr/>
        </p:nvGrpSpPr>
        <p:grpSpPr>
          <a:xfrm>
            <a:off x="2893724" y="5638108"/>
            <a:ext cx="5705329" cy="425762"/>
            <a:chOff x="2066925" y="2144893"/>
            <a:chExt cx="1571333" cy="425762"/>
          </a:xfrm>
        </p:grpSpPr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0EDF3326-D6F2-4224-AFCC-219BB6DE4433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7" name="Espaço Reservado para Conteúdo 7">
              <a:extLst>
                <a:ext uri="{FF2B5EF4-FFF2-40B4-BE49-F238E27FC236}">
                  <a16:creationId xmlns:a16="http://schemas.microsoft.com/office/drawing/2014/main" id="{93AC6FDC-385C-467C-9BC4-7577C8630C70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/>
                <a:t>Lorem ipsum 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4447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3E8C0CA-BF65-4903-A79C-B5E91FB253FA}"/>
              </a:ext>
            </a:extLst>
          </p:cNvPr>
          <p:cNvSpPr/>
          <p:nvPr/>
        </p:nvSpPr>
        <p:spPr>
          <a:xfrm>
            <a:off x="743585" y="1910010"/>
            <a:ext cx="6120674" cy="628456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3078223-E449-4B32-BF80-4F199F94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731" y="1365308"/>
            <a:ext cx="9314269" cy="1325563"/>
          </a:xfrm>
        </p:spPr>
        <p:txBody>
          <a:bodyPr/>
          <a:lstStyle/>
          <a:p>
            <a:pPr marL="0" marR="0" lvl="0" indent="0" algn="l" defTabSz="1088261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pt-BR" sz="4400" spc="300" dirty="0">
                <a:solidFill>
                  <a:srgbClr val="660099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Título da</a:t>
            </a:r>
            <a:r>
              <a:rPr lang="pt-BR" sz="4400" b="1" spc="300" dirty="0">
                <a:solidFill>
                  <a:srgbClr val="660099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4400" b="1" spc="300" dirty="0">
                <a:solidFill>
                  <a:srgbClr val="660099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6000" b="1" spc="300" dirty="0">
                <a:solidFill>
                  <a:schemeClr val="bg1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  <a:t>apresentação</a:t>
            </a:r>
            <a:endParaRPr lang="pt-BR" sz="4400" b="1" spc="300" dirty="0">
              <a:solidFill>
                <a:schemeClr val="bg1"/>
              </a:solidFill>
              <a:latin typeface="Officina Serif ITC TT" panose="00000400000000000000" pitchFamily="2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A6431024-63B3-4AA6-B139-8754DF2085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77602"/>
            <a:ext cx="10515600" cy="1325562"/>
          </a:xfrm>
        </p:spPr>
        <p:txBody>
          <a:bodyPr>
            <a:normAutofit/>
          </a:bodyPr>
          <a:lstStyle/>
          <a:p>
            <a:pPr marL="0" marR="0" lvl="0" indent="0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3200" spc="300" dirty="0">
                <a:solidFill>
                  <a:srgbClr val="660099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Nome </a:t>
            </a:r>
            <a:r>
              <a:rPr lang="pt-BR" sz="3200" b="1" spc="300" dirty="0">
                <a:solidFill>
                  <a:srgbClr val="660099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do </a:t>
            </a:r>
            <a:br>
              <a:rPr lang="pt-BR" sz="3200" b="1" spc="300" dirty="0">
                <a:solidFill>
                  <a:srgbClr val="660099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</a:br>
            <a:r>
              <a:rPr lang="pt-BR" sz="3200" b="1" spc="300" dirty="0">
                <a:solidFill>
                  <a:srgbClr val="660099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apresentador</a:t>
            </a:r>
            <a:endParaRPr lang="pt-BR" sz="3200" b="1" spc="300" dirty="0">
              <a:solidFill>
                <a:srgbClr val="660099"/>
              </a:solidFill>
              <a:latin typeface="Officina Serif ITC TT" panose="00000400000000000000" pitchFamily="2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C643648-CD75-4C75-8E00-48F8F6C89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585" y="4479260"/>
            <a:ext cx="2581910" cy="14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5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Agrupar 98">
            <a:extLst>
              <a:ext uri="{FF2B5EF4-FFF2-40B4-BE49-F238E27FC236}">
                <a16:creationId xmlns:a16="http://schemas.microsoft.com/office/drawing/2014/main" id="{0E7ED132-63CA-4461-B137-289C9067F510}"/>
              </a:ext>
            </a:extLst>
          </p:cNvPr>
          <p:cNvGrpSpPr/>
          <p:nvPr/>
        </p:nvGrpSpPr>
        <p:grpSpPr>
          <a:xfrm>
            <a:off x="-289502" y="1827558"/>
            <a:ext cx="12481502" cy="4469547"/>
            <a:chOff x="-289502" y="1827558"/>
            <a:chExt cx="12481502" cy="4469547"/>
          </a:xfrm>
        </p:grpSpPr>
        <p:grpSp>
          <p:nvGrpSpPr>
            <p:cNvPr id="66" name="Agrupar 65">
              <a:extLst>
                <a:ext uri="{FF2B5EF4-FFF2-40B4-BE49-F238E27FC236}">
                  <a16:creationId xmlns:a16="http://schemas.microsoft.com/office/drawing/2014/main" id="{E0E299A9-2789-4D46-9061-8D75C53B251B}"/>
                </a:ext>
              </a:extLst>
            </p:cNvPr>
            <p:cNvGrpSpPr/>
            <p:nvPr/>
          </p:nvGrpSpPr>
          <p:grpSpPr>
            <a:xfrm>
              <a:off x="-289502" y="1827558"/>
              <a:ext cx="12481502" cy="4469547"/>
              <a:chOff x="-289502" y="1827558"/>
              <a:chExt cx="12481502" cy="4469547"/>
            </a:xfrm>
          </p:grpSpPr>
          <p:sp>
            <p:nvSpPr>
              <p:cNvPr id="6" name="Retângulo 5">
                <a:extLst>
                  <a:ext uri="{FF2B5EF4-FFF2-40B4-BE49-F238E27FC236}">
                    <a16:creationId xmlns:a16="http://schemas.microsoft.com/office/drawing/2014/main" id="{A27179AC-FA59-4B31-BD46-DCCC3229323F}"/>
                  </a:ext>
                </a:extLst>
              </p:cNvPr>
              <p:cNvSpPr/>
              <p:nvPr/>
            </p:nvSpPr>
            <p:spPr>
              <a:xfrm>
                <a:off x="537328" y="1827558"/>
                <a:ext cx="11654672" cy="4469547"/>
              </a:xfrm>
              <a:prstGeom prst="rect">
                <a:avLst/>
              </a:prstGeom>
              <a:solidFill>
                <a:srgbClr val="66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65" name="Retângulo: Cantos Arredondados 64">
                <a:extLst>
                  <a:ext uri="{FF2B5EF4-FFF2-40B4-BE49-F238E27FC236}">
                    <a16:creationId xmlns:a16="http://schemas.microsoft.com/office/drawing/2014/main" id="{351AF71E-BFF2-444D-9F85-514246722D90}"/>
                  </a:ext>
                </a:extLst>
              </p:cNvPr>
              <p:cNvSpPr/>
              <p:nvPr/>
            </p:nvSpPr>
            <p:spPr>
              <a:xfrm>
                <a:off x="-289502" y="2102395"/>
                <a:ext cx="2228850" cy="4025354"/>
              </a:xfrm>
              <a:prstGeom prst="roundRect">
                <a:avLst>
                  <a:gd name="adj" fmla="val 5071"/>
                </a:avLst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</p:grpSp>
        <p:grpSp>
          <p:nvGrpSpPr>
            <p:cNvPr id="98" name="Agrupar 97">
              <a:extLst>
                <a:ext uri="{FF2B5EF4-FFF2-40B4-BE49-F238E27FC236}">
                  <a16:creationId xmlns:a16="http://schemas.microsoft.com/office/drawing/2014/main" id="{4CBDA347-A96D-4F9A-B76C-3FB6A113D4EA}"/>
                </a:ext>
              </a:extLst>
            </p:cNvPr>
            <p:cNvGrpSpPr/>
            <p:nvPr/>
          </p:nvGrpSpPr>
          <p:grpSpPr>
            <a:xfrm>
              <a:off x="537328" y="2634321"/>
              <a:ext cx="11482279" cy="2960016"/>
              <a:chOff x="537328" y="2634321"/>
              <a:chExt cx="11482279" cy="2960016"/>
            </a:xfrm>
          </p:grpSpPr>
          <p:cxnSp>
            <p:nvCxnSpPr>
              <p:cNvPr id="51" name="Conector reto 50">
                <a:extLst>
                  <a:ext uri="{FF2B5EF4-FFF2-40B4-BE49-F238E27FC236}">
                    <a16:creationId xmlns:a16="http://schemas.microsoft.com/office/drawing/2014/main" id="{5CA245E4-5074-4D6D-A686-6495514871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2634321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7" name="Conector reto 56">
                <a:extLst>
                  <a:ext uri="{FF2B5EF4-FFF2-40B4-BE49-F238E27FC236}">
                    <a16:creationId xmlns:a16="http://schemas.microsoft.com/office/drawing/2014/main" id="{7F304554-4A0D-48C9-BF66-1F12112AFE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3127657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8" name="Conector reto 57">
                <a:extLst>
                  <a:ext uri="{FF2B5EF4-FFF2-40B4-BE49-F238E27FC236}">
                    <a16:creationId xmlns:a16="http://schemas.microsoft.com/office/drawing/2014/main" id="{0ACFD751-817C-403D-8639-B8164D3426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3620993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59" name="Conector reto 58">
                <a:extLst>
                  <a:ext uri="{FF2B5EF4-FFF2-40B4-BE49-F238E27FC236}">
                    <a16:creationId xmlns:a16="http://schemas.microsoft.com/office/drawing/2014/main" id="{621A17C4-2934-41A8-9FD5-7DB1EDCC95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4114329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0" name="Conector reto 59">
                <a:extLst>
                  <a:ext uri="{FF2B5EF4-FFF2-40B4-BE49-F238E27FC236}">
                    <a16:creationId xmlns:a16="http://schemas.microsoft.com/office/drawing/2014/main" id="{BEFE0E71-BFF5-4347-BAB2-BE58C13D27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4607665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1" name="Conector reto 60">
                <a:extLst>
                  <a:ext uri="{FF2B5EF4-FFF2-40B4-BE49-F238E27FC236}">
                    <a16:creationId xmlns:a16="http://schemas.microsoft.com/office/drawing/2014/main" id="{CA49636A-1129-4BD8-8428-BDBFFE8495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5101001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62" name="Conector reto 61">
                <a:extLst>
                  <a:ext uri="{FF2B5EF4-FFF2-40B4-BE49-F238E27FC236}">
                    <a16:creationId xmlns:a16="http://schemas.microsoft.com/office/drawing/2014/main" id="{DACB530B-8D21-4C76-A9CF-8C27BA2374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328" y="5594337"/>
                <a:ext cx="11482279" cy="0"/>
              </a:xfrm>
              <a:prstGeom prst="lin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pic>
        <p:nvPicPr>
          <p:cNvPr id="54" name="Espaço Reservado para Conteúdo 53">
            <a:extLst>
              <a:ext uri="{FF2B5EF4-FFF2-40B4-BE49-F238E27FC236}">
                <a16:creationId xmlns:a16="http://schemas.microsoft.com/office/drawing/2014/main" id="{C21B7F51-03A6-41C8-A05C-D2B1BFBD006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" t="24139" r="-1" b="25596"/>
          <a:stretch/>
        </p:blipFill>
        <p:spPr>
          <a:xfrm>
            <a:off x="5705475" y="0"/>
            <a:ext cx="5888180" cy="1989056"/>
          </a:xfrm>
        </p:spPr>
      </p:pic>
      <p:grpSp>
        <p:nvGrpSpPr>
          <p:cNvPr id="50" name="Agrupar 49">
            <a:extLst>
              <a:ext uri="{FF2B5EF4-FFF2-40B4-BE49-F238E27FC236}">
                <a16:creationId xmlns:a16="http://schemas.microsoft.com/office/drawing/2014/main" id="{B4A75DF0-8819-47AD-9BE4-45D216B48B2E}"/>
              </a:ext>
            </a:extLst>
          </p:cNvPr>
          <p:cNvGrpSpPr/>
          <p:nvPr/>
        </p:nvGrpSpPr>
        <p:grpSpPr>
          <a:xfrm>
            <a:off x="2066925" y="1742055"/>
            <a:ext cx="9839326" cy="363084"/>
            <a:chOff x="1465868" y="1742055"/>
            <a:chExt cx="11059661" cy="363084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521EA6DE-1DFF-4B20-9472-DB1692124E22}"/>
                </a:ext>
              </a:extLst>
            </p:cNvPr>
            <p:cNvGrpSpPr/>
            <p:nvPr/>
          </p:nvGrpSpPr>
          <p:grpSpPr>
            <a:xfrm>
              <a:off x="1465868" y="1742055"/>
              <a:ext cx="836876" cy="363084"/>
              <a:chOff x="3034441" y="2384659"/>
              <a:chExt cx="1106344" cy="607331"/>
            </a:xfrm>
          </p:grpSpPr>
          <p:sp>
            <p:nvSpPr>
              <p:cNvPr id="8" name="Retângulo: Cantos Arredondados 7">
                <a:extLst>
                  <a:ext uri="{FF2B5EF4-FFF2-40B4-BE49-F238E27FC236}">
                    <a16:creationId xmlns:a16="http://schemas.microsoft.com/office/drawing/2014/main" id="{BB8F4AC3-EFEC-497D-9FAE-E1E558B2E977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9" name="Espaço Reservado para Conteúdo 7">
                <a:extLst>
                  <a:ext uri="{FF2B5EF4-FFF2-40B4-BE49-F238E27FC236}">
                    <a16:creationId xmlns:a16="http://schemas.microsoft.com/office/drawing/2014/main" id="{FBBDF867-8649-45E2-A792-0176CB6C1CC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JAN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Agrupar 9">
              <a:extLst>
                <a:ext uri="{FF2B5EF4-FFF2-40B4-BE49-F238E27FC236}">
                  <a16:creationId xmlns:a16="http://schemas.microsoft.com/office/drawing/2014/main" id="{546B56A6-92FF-4DA8-B656-4363719514B3}"/>
                </a:ext>
              </a:extLst>
            </p:cNvPr>
            <p:cNvGrpSpPr/>
            <p:nvPr/>
          </p:nvGrpSpPr>
          <p:grpSpPr>
            <a:xfrm>
              <a:off x="2395212" y="1742055"/>
              <a:ext cx="836876" cy="363084"/>
              <a:chOff x="3034441" y="2384659"/>
              <a:chExt cx="1106344" cy="607331"/>
            </a:xfrm>
          </p:grpSpPr>
          <p:sp>
            <p:nvSpPr>
              <p:cNvPr id="11" name="Retângulo: Cantos Arredondados 10">
                <a:extLst>
                  <a:ext uri="{FF2B5EF4-FFF2-40B4-BE49-F238E27FC236}">
                    <a16:creationId xmlns:a16="http://schemas.microsoft.com/office/drawing/2014/main" id="{0241B2C8-49C9-4F41-8CEC-53676C86E2B5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12" name="Espaço Reservado para Conteúdo 7">
                <a:extLst>
                  <a:ext uri="{FF2B5EF4-FFF2-40B4-BE49-F238E27FC236}">
                    <a16:creationId xmlns:a16="http://schemas.microsoft.com/office/drawing/2014/main" id="{D8DDF18C-5C2D-4E1F-9621-29E473810FC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FEV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D1B7AC2C-AEC4-45C6-8617-7873C22E423C}"/>
                </a:ext>
              </a:extLst>
            </p:cNvPr>
            <p:cNvGrpSpPr/>
            <p:nvPr/>
          </p:nvGrpSpPr>
          <p:grpSpPr>
            <a:xfrm>
              <a:off x="3324556" y="1742055"/>
              <a:ext cx="836876" cy="363084"/>
              <a:chOff x="3034441" y="2384659"/>
              <a:chExt cx="1106344" cy="607331"/>
            </a:xfrm>
          </p:grpSpPr>
          <p:sp>
            <p:nvSpPr>
              <p:cNvPr id="14" name="Retângulo: Cantos Arredondados 13">
                <a:extLst>
                  <a:ext uri="{FF2B5EF4-FFF2-40B4-BE49-F238E27FC236}">
                    <a16:creationId xmlns:a16="http://schemas.microsoft.com/office/drawing/2014/main" id="{3C4BBF44-E501-4E73-BB6D-E677AF44D6DA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15" name="Espaço Reservado para Conteúdo 7">
                <a:extLst>
                  <a:ext uri="{FF2B5EF4-FFF2-40B4-BE49-F238E27FC236}">
                    <a16:creationId xmlns:a16="http://schemas.microsoft.com/office/drawing/2014/main" id="{72205BBE-283B-41B1-B695-864D624E7E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MAR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AEA89DBE-47C0-49C1-93DF-81F04C5614CE}"/>
                </a:ext>
              </a:extLst>
            </p:cNvPr>
            <p:cNvGrpSpPr/>
            <p:nvPr/>
          </p:nvGrpSpPr>
          <p:grpSpPr>
            <a:xfrm>
              <a:off x="4253900" y="1742055"/>
              <a:ext cx="836876" cy="363084"/>
              <a:chOff x="3034441" y="2384659"/>
              <a:chExt cx="1106344" cy="607331"/>
            </a:xfrm>
          </p:grpSpPr>
          <p:sp>
            <p:nvSpPr>
              <p:cNvPr id="17" name="Retângulo: Cantos Arredondados 16">
                <a:extLst>
                  <a:ext uri="{FF2B5EF4-FFF2-40B4-BE49-F238E27FC236}">
                    <a16:creationId xmlns:a16="http://schemas.microsoft.com/office/drawing/2014/main" id="{50365F57-ACEF-46E0-8D7B-13084D1CADA9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18" name="Espaço Reservado para Conteúdo 7">
                <a:extLst>
                  <a:ext uri="{FF2B5EF4-FFF2-40B4-BE49-F238E27FC236}">
                    <a16:creationId xmlns:a16="http://schemas.microsoft.com/office/drawing/2014/main" id="{82912DE6-8F74-4B21-9893-31D0EFF550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ABR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2AA1C2F9-2114-41B0-B4AE-3E51070D5A4A}"/>
                </a:ext>
              </a:extLst>
            </p:cNvPr>
            <p:cNvGrpSpPr/>
            <p:nvPr/>
          </p:nvGrpSpPr>
          <p:grpSpPr>
            <a:xfrm>
              <a:off x="5183244" y="1742055"/>
              <a:ext cx="836876" cy="363084"/>
              <a:chOff x="3034441" y="2384659"/>
              <a:chExt cx="1106344" cy="607331"/>
            </a:xfrm>
          </p:grpSpPr>
          <p:sp>
            <p:nvSpPr>
              <p:cNvPr id="20" name="Retângulo: Cantos Arredondados 19">
                <a:extLst>
                  <a:ext uri="{FF2B5EF4-FFF2-40B4-BE49-F238E27FC236}">
                    <a16:creationId xmlns:a16="http://schemas.microsoft.com/office/drawing/2014/main" id="{CD63D5CE-6116-47B2-A583-8CA84F0A97E8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21" name="Espaço Reservado para Conteúdo 7">
                <a:extLst>
                  <a:ext uri="{FF2B5EF4-FFF2-40B4-BE49-F238E27FC236}">
                    <a16:creationId xmlns:a16="http://schemas.microsoft.com/office/drawing/2014/main" id="{B767EFE0-1347-4B15-A9B6-F7B0AFA908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MAI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67585541-C5EE-47A6-B925-42EDFFEF79F3}"/>
                </a:ext>
              </a:extLst>
            </p:cNvPr>
            <p:cNvGrpSpPr/>
            <p:nvPr/>
          </p:nvGrpSpPr>
          <p:grpSpPr>
            <a:xfrm>
              <a:off x="6112588" y="1742055"/>
              <a:ext cx="836876" cy="363084"/>
              <a:chOff x="3034441" y="2384659"/>
              <a:chExt cx="1106344" cy="607331"/>
            </a:xfrm>
          </p:grpSpPr>
          <p:sp>
            <p:nvSpPr>
              <p:cNvPr id="23" name="Retângulo: Cantos Arredondados 22">
                <a:extLst>
                  <a:ext uri="{FF2B5EF4-FFF2-40B4-BE49-F238E27FC236}">
                    <a16:creationId xmlns:a16="http://schemas.microsoft.com/office/drawing/2014/main" id="{3BF4AD25-A941-4751-9D7E-5DE50E0B3622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24" name="Espaço Reservado para Conteúdo 7">
                <a:extLst>
                  <a:ext uri="{FF2B5EF4-FFF2-40B4-BE49-F238E27FC236}">
                    <a16:creationId xmlns:a16="http://schemas.microsoft.com/office/drawing/2014/main" id="{EDF32575-B8F4-43DD-AC03-719410ADB00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JUN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5" name="Agrupar 24">
              <a:extLst>
                <a:ext uri="{FF2B5EF4-FFF2-40B4-BE49-F238E27FC236}">
                  <a16:creationId xmlns:a16="http://schemas.microsoft.com/office/drawing/2014/main" id="{FD8D7CFB-2CCC-417A-9CC3-EE86493672A1}"/>
                </a:ext>
              </a:extLst>
            </p:cNvPr>
            <p:cNvGrpSpPr/>
            <p:nvPr/>
          </p:nvGrpSpPr>
          <p:grpSpPr>
            <a:xfrm>
              <a:off x="7041932" y="1742055"/>
              <a:ext cx="836876" cy="363084"/>
              <a:chOff x="3034441" y="2384659"/>
              <a:chExt cx="1106344" cy="607331"/>
            </a:xfrm>
          </p:grpSpPr>
          <p:sp>
            <p:nvSpPr>
              <p:cNvPr id="26" name="Retângulo: Cantos Arredondados 25">
                <a:extLst>
                  <a:ext uri="{FF2B5EF4-FFF2-40B4-BE49-F238E27FC236}">
                    <a16:creationId xmlns:a16="http://schemas.microsoft.com/office/drawing/2014/main" id="{33DF0837-D00A-4FDC-82E2-326AD7B556FB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27" name="Espaço Reservado para Conteúdo 7">
                <a:extLst>
                  <a:ext uri="{FF2B5EF4-FFF2-40B4-BE49-F238E27FC236}">
                    <a16:creationId xmlns:a16="http://schemas.microsoft.com/office/drawing/2014/main" id="{22653550-F6D7-4437-ABE6-3F8CE4EA8F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JUL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92E4237B-7583-4CE1-AC4D-FA2F9B5241D7}"/>
                </a:ext>
              </a:extLst>
            </p:cNvPr>
            <p:cNvGrpSpPr/>
            <p:nvPr/>
          </p:nvGrpSpPr>
          <p:grpSpPr>
            <a:xfrm>
              <a:off x="7971276" y="1742055"/>
              <a:ext cx="836876" cy="363084"/>
              <a:chOff x="3034441" y="2384659"/>
              <a:chExt cx="1106344" cy="607331"/>
            </a:xfrm>
          </p:grpSpPr>
          <p:sp>
            <p:nvSpPr>
              <p:cNvPr id="33" name="Retângulo: Cantos Arredondados 32">
                <a:extLst>
                  <a:ext uri="{FF2B5EF4-FFF2-40B4-BE49-F238E27FC236}">
                    <a16:creationId xmlns:a16="http://schemas.microsoft.com/office/drawing/2014/main" id="{4E3B29B7-8395-4CCE-B83E-4CC4DDDA5D54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34" name="Espaço Reservado para Conteúdo 7">
                <a:extLst>
                  <a:ext uri="{FF2B5EF4-FFF2-40B4-BE49-F238E27FC236}">
                    <a16:creationId xmlns:a16="http://schemas.microsoft.com/office/drawing/2014/main" id="{BB27D8E0-0C07-48B7-B383-330F3B96A42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AGO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5" name="Agrupar 34">
              <a:extLst>
                <a:ext uri="{FF2B5EF4-FFF2-40B4-BE49-F238E27FC236}">
                  <a16:creationId xmlns:a16="http://schemas.microsoft.com/office/drawing/2014/main" id="{95124086-EED4-403E-B6FF-761E1CCDD14B}"/>
                </a:ext>
              </a:extLst>
            </p:cNvPr>
            <p:cNvGrpSpPr/>
            <p:nvPr/>
          </p:nvGrpSpPr>
          <p:grpSpPr>
            <a:xfrm>
              <a:off x="8900620" y="1742055"/>
              <a:ext cx="836876" cy="363084"/>
              <a:chOff x="3034441" y="2384659"/>
              <a:chExt cx="1106344" cy="607331"/>
            </a:xfrm>
          </p:grpSpPr>
          <p:sp>
            <p:nvSpPr>
              <p:cNvPr id="36" name="Retângulo: Cantos Arredondados 35">
                <a:extLst>
                  <a:ext uri="{FF2B5EF4-FFF2-40B4-BE49-F238E27FC236}">
                    <a16:creationId xmlns:a16="http://schemas.microsoft.com/office/drawing/2014/main" id="{4D30B15B-580B-46E2-A2C0-3C59A8AE33CB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37" name="Espaço Reservado para Conteúdo 7">
                <a:extLst>
                  <a:ext uri="{FF2B5EF4-FFF2-40B4-BE49-F238E27FC236}">
                    <a16:creationId xmlns:a16="http://schemas.microsoft.com/office/drawing/2014/main" id="{29568EB0-4BD1-48F4-90D2-119F68A78D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SET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F7FAB806-2913-4CC6-8BBC-CEAA8BB89535}"/>
                </a:ext>
              </a:extLst>
            </p:cNvPr>
            <p:cNvGrpSpPr/>
            <p:nvPr/>
          </p:nvGrpSpPr>
          <p:grpSpPr>
            <a:xfrm>
              <a:off x="9829964" y="1742055"/>
              <a:ext cx="836876" cy="363084"/>
              <a:chOff x="3034441" y="2384659"/>
              <a:chExt cx="1106344" cy="607331"/>
            </a:xfrm>
          </p:grpSpPr>
          <p:sp>
            <p:nvSpPr>
              <p:cNvPr id="39" name="Retângulo: Cantos Arredondados 38">
                <a:extLst>
                  <a:ext uri="{FF2B5EF4-FFF2-40B4-BE49-F238E27FC236}">
                    <a16:creationId xmlns:a16="http://schemas.microsoft.com/office/drawing/2014/main" id="{97811009-E61A-4BC0-B502-C24B57A76C29}"/>
                  </a:ext>
                </a:extLst>
              </p:cNvPr>
              <p:cNvSpPr/>
              <p:nvPr/>
            </p:nvSpPr>
            <p:spPr>
              <a:xfrm>
                <a:off x="3034441" y="2384659"/>
                <a:ext cx="1106344" cy="607331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40" name="Espaço Reservado para Conteúdo 7">
                <a:extLst>
                  <a:ext uri="{FF2B5EF4-FFF2-40B4-BE49-F238E27FC236}">
                    <a16:creationId xmlns:a16="http://schemas.microsoft.com/office/drawing/2014/main" id="{F5F7A36C-D81C-450A-A102-B56F86DD990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167361" y="2410167"/>
                <a:ext cx="840504" cy="55631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OUT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8" name="Agrupar 47">
              <a:extLst>
                <a:ext uri="{FF2B5EF4-FFF2-40B4-BE49-F238E27FC236}">
                  <a16:creationId xmlns:a16="http://schemas.microsoft.com/office/drawing/2014/main" id="{17A7B804-8798-46DD-B383-FE627A37A7D4}"/>
                </a:ext>
              </a:extLst>
            </p:cNvPr>
            <p:cNvGrpSpPr/>
            <p:nvPr/>
          </p:nvGrpSpPr>
          <p:grpSpPr>
            <a:xfrm>
              <a:off x="10759308" y="1742055"/>
              <a:ext cx="836876" cy="363084"/>
              <a:chOff x="11144592" y="1742055"/>
              <a:chExt cx="836876" cy="363084"/>
            </a:xfrm>
          </p:grpSpPr>
          <p:sp>
            <p:nvSpPr>
              <p:cNvPr id="42" name="Retângulo: Cantos Arredondados 41">
                <a:extLst>
                  <a:ext uri="{FF2B5EF4-FFF2-40B4-BE49-F238E27FC236}">
                    <a16:creationId xmlns:a16="http://schemas.microsoft.com/office/drawing/2014/main" id="{48DBD60A-2A2D-4D68-AB33-3CEC581E9E2B}"/>
                  </a:ext>
                </a:extLst>
              </p:cNvPr>
              <p:cNvSpPr/>
              <p:nvPr/>
            </p:nvSpPr>
            <p:spPr>
              <a:xfrm>
                <a:off x="11144592" y="1742055"/>
                <a:ext cx="836876" cy="36308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43" name="Espaço Reservado para Conteúdo 7">
                <a:extLst>
                  <a:ext uri="{FF2B5EF4-FFF2-40B4-BE49-F238E27FC236}">
                    <a16:creationId xmlns:a16="http://schemas.microsoft.com/office/drawing/2014/main" id="{D0EC8891-375C-455C-A8A7-29CCDC14AE7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245137" y="1757305"/>
                <a:ext cx="635786" cy="3325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NOV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188C464F-AB50-45FC-A07B-EA3F6EBE955A}"/>
                </a:ext>
              </a:extLst>
            </p:cNvPr>
            <p:cNvGrpSpPr/>
            <p:nvPr/>
          </p:nvGrpSpPr>
          <p:grpSpPr>
            <a:xfrm>
              <a:off x="11688653" y="1742055"/>
              <a:ext cx="836876" cy="363084"/>
              <a:chOff x="12051848" y="1742055"/>
              <a:chExt cx="836876" cy="363084"/>
            </a:xfrm>
          </p:grpSpPr>
          <p:sp>
            <p:nvSpPr>
              <p:cNvPr id="45" name="Retângulo: Cantos Arredondados 44">
                <a:extLst>
                  <a:ext uri="{FF2B5EF4-FFF2-40B4-BE49-F238E27FC236}">
                    <a16:creationId xmlns:a16="http://schemas.microsoft.com/office/drawing/2014/main" id="{528A4278-2C30-4154-A52F-A5FB0F14E1EB}"/>
                  </a:ext>
                </a:extLst>
              </p:cNvPr>
              <p:cNvSpPr/>
              <p:nvPr/>
            </p:nvSpPr>
            <p:spPr>
              <a:xfrm>
                <a:off x="12051848" y="1742055"/>
                <a:ext cx="836876" cy="363084"/>
              </a:xfrm>
              <a:prstGeom prst="roundRect">
                <a:avLst/>
              </a:prstGeom>
              <a:solidFill>
                <a:srgbClr val="99C2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46" name="Espaço Reservado para Conteúdo 7">
                <a:extLst>
                  <a:ext uri="{FF2B5EF4-FFF2-40B4-BE49-F238E27FC236}">
                    <a16:creationId xmlns:a16="http://schemas.microsoft.com/office/drawing/2014/main" id="{AAB0BD91-6B0C-4566-A0E3-C92F9BB601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152393" y="1757305"/>
                <a:ext cx="635786" cy="332584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4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20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85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  <a:defRPr sz="1800" kern="1200">
                    <a:solidFill>
                      <a:srgbClr val="5358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Clr>
                    <a:srgbClr val="99C2EB"/>
                  </a:buClr>
                  <a:buFont typeface="Arial" panose="020B0604020202020204" pitchFamily="34" charset="0"/>
                  <a:buNone/>
                </a:pPr>
                <a:r>
                  <a:rPr lang="en-US" sz="1600" b="1" dirty="0">
                    <a:solidFill>
                      <a:schemeClr val="bg1"/>
                    </a:solidFill>
                  </a:rPr>
                  <a:t>DEZ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EC5DCA29-7A05-4F19-B8B6-71438E5BE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09931CD-2259-4DDE-A513-EA891F655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28" y="2160142"/>
            <a:ext cx="1620590" cy="3954907"/>
          </a:xfrm>
        </p:spPr>
        <p:txBody>
          <a:bodyPr/>
          <a:lstStyle/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  <a:p>
            <a:r>
              <a:rPr lang="da-DK" sz="1600" b="1" dirty="0">
                <a:solidFill>
                  <a:schemeClr val="bg1"/>
                </a:solidFill>
              </a:rPr>
              <a:t>Lorem ipsum </a:t>
            </a:r>
            <a:br>
              <a:rPr lang="da-DK" sz="1600" dirty="0">
                <a:solidFill>
                  <a:schemeClr val="bg1"/>
                </a:solidFill>
              </a:rPr>
            </a:br>
            <a:r>
              <a:rPr lang="da-DK" sz="1600" dirty="0">
                <a:solidFill>
                  <a:schemeClr val="bg1"/>
                </a:solidFill>
              </a:rPr>
              <a:t>dolor sit amet</a:t>
            </a:r>
            <a:endParaRPr lang="pt-BR" sz="16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F686562-359B-4026-A039-5B6EEE9409E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55" name="Gráfico 54">
            <a:extLst>
              <a:ext uri="{FF2B5EF4-FFF2-40B4-BE49-F238E27FC236}">
                <a16:creationId xmlns:a16="http://schemas.microsoft.com/office/drawing/2014/main" id="{FD2AB323-4C1B-410B-B519-986A00139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grpSp>
        <p:nvGrpSpPr>
          <p:cNvPr id="76" name="Agrupar 75">
            <a:extLst>
              <a:ext uri="{FF2B5EF4-FFF2-40B4-BE49-F238E27FC236}">
                <a16:creationId xmlns:a16="http://schemas.microsoft.com/office/drawing/2014/main" id="{7B9595EB-E93D-4CCF-919D-4989CB1D6F3F}"/>
              </a:ext>
            </a:extLst>
          </p:cNvPr>
          <p:cNvGrpSpPr/>
          <p:nvPr/>
        </p:nvGrpSpPr>
        <p:grpSpPr>
          <a:xfrm>
            <a:off x="2066925" y="2160133"/>
            <a:ext cx="1571333" cy="425762"/>
            <a:chOff x="2066925" y="2144893"/>
            <a:chExt cx="1571333" cy="425762"/>
          </a:xfrm>
        </p:grpSpPr>
        <p:sp>
          <p:nvSpPr>
            <p:cNvPr id="69" name="Retângulo 68">
              <a:extLst>
                <a:ext uri="{FF2B5EF4-FFF2-40B4-BE49-F238E27FC236}">
                  <a16:creationId xmlns:a16="http://schemas.microsoft.com/office/drawing/2014/main" id="{9FDF029D-EC6E-400D-A440-8F6028DEC467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5" name="Espaço Reservado para Conteúdo 7">
              <a:extLst>
                <a:ext uri="{FF2B5EF4-FFF2-40B4-BE49-F238E27FC236}">
                  <a16:creationId xmlns:a16="http://schemas.microsoft.com/office/drawing/2014/main" id="{1E6AF937-F033-4C54-BCA6-6DBCC8FEA56B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Lorem ipsum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7" name="Agrupar 76">
            <a:extLst>
              <a:ext uri="{FF2B5EF4-FFF2-40B4-BE49-F238E27FC236}">
                <a16:creationId xmlns:a16="http://schemas.microsoft.com/office/drawing/2014/main" id="{A36D7935-10E5-431C-8A94-E77F877FF716}"/>
              </a:ext>
            </a:extLst>
          </p:cNvPr>
          <p:cNvGrpSpPr/>
          <p:nvPr/>
        </p:nvGrpSpPr>
        <p:grpSpPr>
          <a:xfrm>
            <a:off x="4545413" y="2665695"/>
            <a:ext cx="3226841" cy="425762"/>
            <a:chOff x="2066925" y="2144893"/>
            <a:chExt cx="1571333" cy="425762"/>
          </a:xfrm>
        </p:grpSpPr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17EB4481-5BE7-4EC4-AACB-D5C7CD15E144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9" name="Espaço Reservado para Conteúdo 7">
              <a:extLst>
                <a:ext uri="{FF2B5EF4-FFF2-40B4-BE49-F238E27FC236}">
                  <a16:creationId xmlns:a16="http://schemas.microsoft.com/office/drawing/2014/main" id="{949D9341-F0A9-438B-8ECA-69787E067CC6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Lorem ipsum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124758C7-CF04-4CEC-B263-E8AF75978669}"/>
              </a:ext>
            </a:extLst>
          </p:cNvPr>
          <p:cNvGrpSpPr/>
          <p:nvPr/>
        </p:nvGrpSpPr>
        <p:grpSpPr>
          <a:xfrm>
            <a:off x="2893724" y="3165444"/>
            <a:ext cx="1571333" cy="425762"/>
            <a:chOff x="2066925" y="2144893"/>
            <a:chExt cx="1571333" cy="425762"/>
          </a:xfrm>
        </p:grpSpPr>
        <p:sp>
          <p:nvSpPr>
            <p:cNvPr id="81" name="Retângulo 80">
              <a:extLst>
                <a:ext uri="{FF2B5EF4-FFF2-40B4-BE49-F238E27FC236}">
                  <a16:creationId xmlns:a16="http://schemas.microsoft.com/office/drawing/2014/main" id="{A0DB1CC2-4106-4E76-BEA7-D03DDFFD6EF6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82" name="Espaço Reservado para Conteúdo 7">
              <a:extLst>
                <a:ext uri="{FF2B5EF4-FFF2-40B4-BE49-F238E27FC236}">
                  <a16:creationId xmlns:a16="http://schemas.microsoft.com/office/drawing/2014/main" id="{02948743-52A5-411E-BD02-D119DD66ED4C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Lorem ipsum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D2925DD0-B2AE-49B2-8EF3-89EA2C511551}"/>
              </a:ext>
            </a:extLst>
          </p:cNvPr>
          <p:cNvGrpSpPr/>
          <p:nvPr/>
        </p:nvGrpSpPr>
        <p:grpSpPr>
          <a:xfrm>
            <a:off x="6200921" y="3653959"/>
            <a:ext cx="5705330" cy="425762"/>
            <a:chOff x="2066925" y="2144893"/>
            <a:chExt cx="1571333" cy="425762"/>
          </a:xfrm>
        </p:grpSpPr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BA9BA884-1E2C-48C5-A78D-488F43410008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85" name="Espaço Reservado para Conteúdo 7">
              <a:extLst>
                <a:ext uri="{FF2B5EF4-FFF2-40B4-BE49-F238E27FC236}">
                  <a16:creationId xmlns:a16="http://schemas.microsoft.com/office/drawing/2014/main" id="{10D70A24-DA52-42DC-A69B-33DC4C4BE5D2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Lorem ipsum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Agrupar 85">
            <a:extLst>
              <a:ext uri="{FF2B5EF4-FFF2-40B4-BE49-F238E27FC236}">
                <a16:creationId xmlns:a16="http://schemas.microsoft.com/office/drawing/2014/main" id="{EE3FE4C1-1C95-4E9B-BD15-1DF9876F7BCF}"/>
              </a:ext>
            </a:extLst>
          </p:cNvPr>
          <p:cNvGrpSpPr/>
          <p:nvPr/>
        </p:nvGrpSpPr>
        <p:grpSpPr>
          <a:xfrm>
            <a:off x="2893724" y="4151901"/>
            <a:ext cx="1571333" cy="425762"/>
            <a:chOff x="2066925" y="2144893"/>
            <a:chExt cx="1571333" cy="425762"/>
          </a:xfrm>
        </p:grpSpPr>
        <p:sp>
          <p:nvSpPr>
            <p:cNvPr id="87" name="Retângulo 86">
              <a:extLst>
                <a:ext uri="{FF2B5EF4-FFF2-40B4-BE49-F238E27FC236}">
                  <a16:creationId xmlns:a16="http://schemas.microsoft.com/office/drawing/2014/main" id="{4ADC4769-09E2-420E-8563-656910AD30DA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88" name="Espaço Reservado para Conteúdo 7">
              <a:extLst>
                <a:ext uri="{FF2B5EF4-FFF2-40B4-BE49-F238E27FC236}">
                  <a16:creationId xmlns:a16="http://schemas.microsoft.com/office/drawing/2014/main" id="{F1E6DFB9-4A2A-4533-82C0-522FF659F754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Lorem ipsum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BB129285-AF86-4E01-86C8-EF7B494F725D}"/>
              </a:ext>
            </a:extLst>
          </p:cNvPr>
          <p:cNvGrpSpPr/>
          <p:nvPr/>
        </p:nvGrpSpPr>
        <p:grpSpPr>
          <a:xfrm>
            <a:off x="4545413" y="4642223"/>
            <a:ext cx="6534038" cy="425762"/>
            <a:chOff x="2066925" y="2144893"/>
            <a:chExt cx="1571333" cy="425762"/>
          </a:xfrm>
        </p:grpSpPr>
        <p:sp>
          <p:nvSpPr>
            <p:cNvPr id="90" name="Retângulo 89">
              <a:extLst>
                <a:ext uri="{FF2B5EF4-FFF2-40B4-BE49-F238E27FC236}">
                  <a16:creationId xmlns:a16="http://schemas.microsoft.com/office/drawing/2014/main" id="{F3FB13AC-12C4-411D-95F0-E36E253E545E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91" name="Espaço Reservado para Conteúdo 7">
              <a:extLst>
                <a:ext uri="{FF2B5EF4-FFF2-40B4-BE49-F238E27FC236}">
                  <a16:creationId xmlns:a16="http://schemas.microsoft.com/office/drawing/2014/main" id="{73FD911B-FB1B-4E54-8AEF-844205AC046C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Lorem ipsum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F27D8363-9C1B-4A35-8E07-64A23C3FF8FD}"/>
              </a:ext>
            </a:extLst>
          </p:cNvPr>
          <p:cNvGrpSpPr/>
          <p:nvPr/>
        </p:nvGrpSpPr>
        <p:grpSpPr>
          <a:xfrm>
            <a:off x="2066926" y="5132545"/>
            <a:ext cx="2398132" cy="425762"/>
            <a:chOff x="2066925" y="2144893"/>
            <a:chExt cx="1571333" cy="425762"/>
          </a:xfrm>
        </p:grpSpPr>
        <p:sp>
          <p:nvSpPr>
            <p:cNvPr id="93" name="Retângulo 92">
              <a:extLst>
                <a:ext uri="{FF2B5EF4-FFF2-40B4-BE49-F238E27FC236}">
                  <a16:creationId xmlns:a16="http://schemas.microsoft.com/office/drawing/2014/main" id="{03860710-8029-4579-A3BF-47D0BC27B1A4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94" name="Espaço Reservado para Conteúdo 7">
              <a:extLst>
                <a:ext uri="{FF2B5EF4-FFF2-40B4-BE49-F238E27FC236}">
                  <a16:creationId xmlns:a16="http://schemas.microsoft.com/office/drawing/2014/main" id="{A587AE66-3A26-499B-99E3-63FD76477F71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Lorem ipsum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ADDB84DE-B69C-4CAC-9F00-49B1F6D6D918}"/>
              </a:ext>
            </a:extLst>
          </p:cNvPr>
          <p:cNvGrpSpPr/>
          <p:nvPr/>
        </p:nvGrpSpPr>
        <p:grpSpPr>
          <a:xfrm>
            <a:off x="2893724" y="5638108"/>
            <a:ext cx="5705329" cy="425762"/>
            <a:chOff x="2066925" y="2144893"/>
            <a:chExt cx="1571333" cy="425762"/>
          </a:xfrm>
        </p:grpSpPr>
        <p:sp>
          <p:nvSpPr>
            <p:cNvPr id="96" name="Retângulo 95">
              <a:extLst>
                <a:ext uri="{FF2B5EF4-FFF2-40B4-BE49-F238E27FC236}">
                  <a16:creationId xmlns:a16="http://schemas.microsoft.com/office/drawing/2014/main" id="{0EDF3326-D6F2-4224-AFCC-219BB6DE4433}"/>
                </a:ext>
              </a:extLst>
            </p:cNvPr>
            <p:cNvSpPr/>
            <p:nvPr/>
          </p:nvSpPr>
          <p:spPr>
            <a:xfrm>
              <a:off x="2066925" y="2144893"/>
              <a:ext cx="1571333" cy="42576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97" name="Espaço Reservado para Conteúdo 7">
              <a:extLst>
                <a:ext uri="{FF2B5EF4-FFF2-40B4-BE49-F238E27FC236}">
                  <a16:creationId xmlns:a16="http://schemas.microsoft.com/office/drawing/2014/main" id="{93AC6FDC-385C-467C-9BC4-7577C8630C70}"/>
                </a:ext>
              </a:extLst>
            </p:cNvPr>
            <p:cNvSpPr txBox="1">
              <a:spLocks/>
            </p:cNvSpPr>
            <p:nvPr/>
          </p:nvSpPr>
          <p:spPr>
            <a:xfrm>
              <a:off x="2208819" y="2191482"/>
              <a:ext cx="1287544" cy="33258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1400" b="1" dirty="0">
                  <a:solidFill>
                    <a:schemeClr val="bg1"/>
                  </a:solidFill>
                </a:rPr>
                <a:t>Lorem ipsum 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499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AECB23EC-95BE-4645-9E28-F0983A8D4A82}"/>
              </a:ext>
            </a:extLst>
          </p:cNvPr>
          <p:cNvSpPr/>
          <p:nvPr/>
        </p:nvSpPr>
        <p:spPr>
          <a:xfrm>
            <a:off x="0" y="0"/>
            <a:ext cx="12192000" cy="1925234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20562C1A-6EA5-4613-9C2F-290718812E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1731" r="-13" b="87987"/>
          <a:stretch/>
        </p:blipFill>
        <p:spPr>
          <a:xfrm>
            <a:off x="4122420" y="0"/>
            <a:ext cx="8069580" cy="705123"/>
          </a:xfrm>
          <a:prstGeom prst="rect">
            <a:avLst/>
          </a:prstGeom>
        </p:spPr>
      </p:pic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B69E3139-CCD2-42D3-BB28-B2E4CA027135}"/>
              </a:ext>
            </a:extLst>
          </p:cNvPr>
          <p:cNvSpPr/>
          <p:nvPr/>
        </p:nvSpPr>
        <p:spPr>
          <a:xfrm rot="10800000">
            <a:off x="638175" y="1742054"/>
            <a:ext cx="5800725" cy="2163196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BE2B0E8-0843-411A-9EC8-5363200E4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b="1" dirty="0" err="1">
                <a:solidFill>
                  <a:schemeClr val="bg1"/>
                </a:solidFill>
              </a:rPr>
              <a:t>consectetur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br>
              <a:rPr lang="pt-BR" sz="1800" b="1" dirty="0">
                <a:solidFill>
                  <a:schemeClr val="bg1"/>
                </a:solidFill>
              </a:rPr>
            </a:br>
            <a:r>
              <a:rPr lang="pt-BR" sz="1800" b="1" dirty="0" err="1">
                <a:solidFill>
                  <a:schemeClr val="bg1"/>
                </a:solidFill>
              </a:rPr>
              <a:t>adipiscing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elit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do </a:t>
            </a:r>
            <a:r>
              <a:rPr lang="pt-BR" sz="1800" dirty="0" err="1">
                <a:solidFill>
                  <a:schemeClr val="bg1"/>
                </a:solidFill>
              </a:rPr>
              <a:t>eiusmod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tempor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incididunt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br>
              <a:rPr lang="pt-BR" sz="1800" dirty="0">
                <a:solidFill>
                  <a:schemeClr val="bg1"/>
                </a:solidFill>
              </a:rPr>
            </a:br>
            <a:r>
              <a:rPr lang="pt-BR" sz="1800" dirty="0">
                <a:solidFill>
                  <a:schemeClr val="bg1"/>
                </a:solidFill>
              </a:rPr>
              <a:t>ut labore et </a:t>
            </a:r>
            <a:r>
              <a:rPr lang="pt-BR" sz="1800" dirty="0" err="1">
                <a:solidFill>
                  <a:schemeClr val="bg1"/>
                </a:solidFill>
              </a:rPr>
              <a:t>dolore</a:t>
            </a:r>
            <a:r>
              <a:rPr lang="pt-BR" sz="1800" dirty="0">
                <a:solidFill>
                  <a:schemeClr val="bg1"/>
                </a:solidFill>
              </a:rPr>
              <a:t> magna </a:t>
            </a:r>
            <a:r>
              <a:rPr lang="pt-BR" sz="1800" dirty="0" err="1">
                <a:solidFill>
                  <a:schemeClr val="bg1"/>
                </a:solidFill>
              </a:rPr>
              <a:t>aliqua</a:t>
            </a:r>
            <a:r>
              <a:rPr lang="pt-BR" sz="1800" dirty="0">
                <a:solidFill>
                  <a:schemeClr val="bg1"/>
                </a:solidFill>
              </a:rPr>
              <a:t>. A </a:t>
            </a:r>
            <a:r>
              <a:rPr lang="pt-BR" sz="1800" dirty="0" err="1">
                <a:solidFill>
                  <a:schemeClr val="bg1"/>
                </a:solidFill>
              </a:rPr>
              <a:t>arcu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cursus</a:t>
            </a:r>
            <a:r>
              <a:rPr lang="pt-BR" sz="1800" dirty="0">
                <a:solidFill>
                  <a:schemeClr val="bg1"/>
                </a:solidFill>
              </a:rPr>
              <a:t> vitae </a:t>
            </a:r>
            <a:r>
              <a:rPr lang="pt-BR" sz="1800" dirty="0" err="1">
                <a:solidFill>
                  <a:schemeClr val="bg1"/>
                </a:solidFill>
              </a:rPr>
              <a:t>congue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mauris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rhoncus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aenean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consectetur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adipiscing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elit</a:t>
            </a:r>
            <a:r>
              <a:rPr lang="pt-BR" sz="1800" b="1" dirty="0">
                <a:solidFill>
                  <a:schemeClr val="bg1"/>
                </a:solidFill>
              </a:rPr>
              <a:t>. </a:t>
            </a:r>
            <a:r>
              <a:rPr lang="pt-BR" sz="1800" dirty="0" err="1">
                <a:solidFill>
                  <a:schemeClr val="bg1"/>
                </a:solidFill>
              </a:rPr>
              <a:t>Morbi</a:t>
            </a:r>
            <a:r>
              <a:rPr lang="pt-BR" sz="1800" dirty="0">
                <a:solidFill>
                  <a:schemeClr val="bg1"/>
                </a:solidFill>
              </a:rPr>
              <a:t> quis commodo </a:t>
            </a:r>
            <a:r>
              <a:rPr lang="pt-BR" sz="1800" dirty="0" err="1">
                <a:solidFill>
                  <a:schemeClr val="bg1"/>
                </a:solidFill>
              </a:rPr>
              <a:t>odio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aenean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diam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donec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dirty="0" err="1">
                <a:solidFill>
                  <a:schemeClr val="bg1"/>
                </a:solidFill>
              </a:rPr>
              <a:t>Lobortis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elementum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nibh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tellus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molestie</a:t>
            </a:r>
            <a:r>
              <a:rPr lang="pt-BR" sz="1800" dirty="0">
                <a:solidFill>
                  <a:schemeClr val="bg1"/>
                </a:solidFill>
              </a:rPr>
              <a:t> nunc non </a:t>
            </a:r>
            <a:r>
              <a:rPr lang="pt-BR" sz="1800" dirty="0" err="1">
                <a:solidFill>
                  <a:schemeClr val="bg1"/>
                </a:solidFill>
              </a:rPr>
              <a:t>blandit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pt-BR" sz="1600" dirty="0" err="1"/>
              <a:t>Turpis</a:t>
            </a:r>
            <a:r>
              <a:rPr lang="pt-BR" sz="1600" dirty="0"/>
              <a:t> massa </a:t>
            </a:r>
            <a:r>
              <a:rPr lang="pt-BR" sz="1600" dirty="0" err="1"/>
              <a:t>sed</a:t>
            </a:r>
            <a:r>
              <a:rPr lang="pt-BR" sz="1600" dirty="0"/>
              <a:t> </a:t>
            </a:r>
            <a:r>
              <a:rPr lang="pt-BR" sz="1600" dirty="0" err="1"/>
              <a:t>elementum</a:t>
            </a:r>
            <a:r>
              <a:rPr lang="pt-BR" sz="1600" dirty="0"/>
              <a:t> tempus </a:t>
            </a:r>
            <a:r>
              <a:rPr lang="pt-BR" sz="1600" dirty="0" err="1"/>
              <a:t>egestas</a:t>
            </a:r>
            <a:r>
              <a:rPr lang="pt-BR" sz="1600" dirty="0"/>
              <a:t> </a:t>
            </a:r>
            <a:r>
              <a:rPr lang="pt-BR" sz="1600" dirty="0" err="1"/>
              <a:t>sed</a:t>
            </a:r>
            <a:r>
              <a:rPr lang="pt-BR" sz="1600" dirty="0"/>
              <a:t> </a:t>
            </a:r>
            <a:r>
              <a:rPr lang="pt-BR" sz="1600" dirty="0" err="1"/>
              <a:t>sed</a:t>
            </a:r>
            <a:r>
              <a:rPr lang="pt-BR" sz="1600" dirty="0"/>
              <a:t> </a:t>
            </a:r>
            <a:r>
              <a:rPr lang="pt-BR" sz="1600" dirty="0" err="1"/>
              <a:t>risus</a:t>
            </a:r>
            <a:r>
              <a:rPr lang="pt-BR" sz="1600" dirty="0"/>
              <a:t> </a:t>
            </a:r>
            <a:r>
              <a:rPr lang="pt-BR" sz="1600" dirty="0" err="1"/>
              <a:t>pretium</a:t>
            </a:r>
            <a:r>
              <a:rPr lang="pt-BR" sz="1600" dirty="0"/>
              <a:t>. </a:t>
            </a:r>
            <a:r>
              <a:rPr lang="pt-BR" sz="1600" dirty="0" err="1"/>
              <a:t>Aenean</a:t>
            </a:r>
            <a:r>
              <a:rPr lang="pt-BR" sz="1600" dirty="0"/>
              <a:t> </a:t>
            </a:r>
            <a:r>
              <a:rPr lang="pt-BR" sz="1600" dirty="0" err="1"/>
              <a:t>pharetra</a:t>
            </a:r>
            <a:r>
              <a:rPr lang="pt-BR" sz="1600" dirty="0"/>
              <a:t> magna ac </a:t>
            </a:r>
            <a:r>
              <a:rPr lang="pt-BR" sz="1600" dirty="0" err="1"/>
              <a:t>placerat</a:t>
            </a:r>
            <a:r>
              <a:rPr lang="pt-BR" sz="1600" dirty="0"/>
              <a:t> </a:t>
            </a:r>
            <a:r>
              <a:rPr lang="pt-BR" sz="1600" dirty="0" err="1"/>
              <a:t>vestibulum</a:t>
            </a:r>
            <a:r>
              <a:rPr lang="pt-BR" sz="1600" dirty="0"/>
              <a:t> </a:t>
            </a:r>
            <a:r>
              <a:rPr lang="pt-BR" sz="1600" dirty="0" err="1"/>
              <a:t>lectus</a:t>
            </a:r>
            <a:r>
              <a:rPr lang="pt-BR" sz="1600" dirty="0"/>
              <a:t>. </a:t>
            </a:r>
            <a:r>
              <a:rPr lang="pt-BR" sz="1600" dirty="0" err="1"/>
              <a:t>Quam</a:t>
            </a:r>
            <a:r>
              <a:rPr lang="pt-BR" sz="1600" dirty="0"/>
              <a:t> id </a:t>
            </a:r>
            <a:r>
              <a:rPr lang="pt-BR" sz="1600" dirty="0" err="1"/>
              <a:t>leo</a:t>
            </a:r>
            <a:r>
              <a:rPr lang="pt-BR" sz="1600" dirty="0"/>
              <a:t> in vitae </a:t>
            </a:r>
            <a:r>
              <a:rPr lang="pt-BR" sz="1600" dirty="0" err="1"/>
              <a:t>turpis</a:t>
            </a:r>
            <a:r>
              <a:rPr lang="pt-BR" sz="1600" dirty="0"/>
              <a:t> massa. </a:t>
            </a:r>
            <a:r>
              <a:rPr lang="pt-BR" sz="1600" b="1" dirty="0" err="1">
                <a:solidFill>
                  <a:srgbClr val="99C2EB"/>
                </a:solidFill>
              </a:rPr>
              <a:t>Tortor</a:t>
            </a:r>
            <a:r>
              <a:rPr lang="pt-BR" sz="1600" b="1" dirty="0">
                <a:solidFill>
                  <a:srgbClr val="99C2EB"/>
                </a:solidFill>
              </a:rPr>
              <a:t> id </a:t>
            </a:r>
            <a:r>
              <a:rPr lang="pt-BR" sz="1600" b="1" dirty="0" err="1">
                <a:solidFill>
                  <a:srgbClr val="99C2EB"/>
                </a:solidFill>
              </a:rPr>
              <a:t>aliquet</a:t>
            </a:r>
            <a:r>
              <a:rPr lang="pt-BR" sz="1600" b="1" dirty="0">
                <a:solidFill>
                  <a:srgbClr val="99C2EB"/>
                </a:solidFill>
              </a:rPr>
              <a:t> </a:t>
            </a:r>
            <a:r>
              <a:rPr lang="pt-BR" sz="1600" b="1" dirty="0" err="1">
                <a:solidFill>
                  <a:srgbClr val="99C2EB"/>
                </a:solidFill>
              </a:rPr>
              <a:t>lectus</a:t>
            </a:r>
            <a:r>
              <a:rPr lang="pt-BR" sz="1600" b="1" dirty="0">
                <a:solidFill>
                  <a:srgbClr val="99C2EB"/>
                </a:solidFill>
              </a:rPr>
              <a:t> </a:t>
            </a:r>
            <a:r>
              <a:rPr lang="pt-BR" sz="1600" b="1" dirty="0" err="1">
                <a:solidFill>
                  <a:srgbClr val="99C2EB"/>
                </a:solidFill>
              </a:rPr>
              <a:t>proin</a:t>
            </a:r>
            <a:r>
              <a:rPr lang="pt-BR" sz="1600" b="1" dirty="0">
                <a:solidFill>
                  <a:srgbClr val="99C2EB"/>
                </a:solidFill>
              </a:rPr>
              <a:t> </a:t>
            </a:r>
            <a:r>
              <a:rPr lang="pt-BR" sz="1600" b="1" dirty="0" err="1">
                <a:solidFill>
                  <a:srgbClr val="99C2EB"/>
                </a:solidFill>
              </a:rPr>
              <a:t>nibh</a:t>
            </a:r>
            <a:r>
              <a:rPr lang="pt-BR" sz="1600" b="1" dirty="0">
                <a:solidFill>
                  <a:srgbClr val="99C2EB"/>
                </a:solidFill>
              </a:rPr>
              <a:t> </a:t>
            </a:r>
            <a:r>
              <a:rPr lang="pt-BR" sz="1600" b="1" dirty="0" err="1">
                <a:solidFill>
                  <a:srgbClr val="99C2EB"/>
                </a:solidFill>
              </a:rPr>
              <a:t>nisl</a:t>
            </a:r>
            <a:r>
              <a:rPr lang="pt-BR" sz="1600" b="1" dirty="0">
                <a:solidFill>
                  <a:srgbClr val="99C2EB"/>
                </a:solidFill>
              </a:rPr>
              <a:t> </a:t>
            </a:r>
            <a:r>
              <a:rPr lang="pt-BR" sz="1600" b="1" dirty="0" err="1">
                <a:solidFill>
                  <a:srgbClr val="99C2EB"/>
                </a:solidFill>
              </a:rPr>
              <a:t>condimentum</a:t>
            </a:r>
            <a:r>
              <a:rPr lang="pt-BR" sz="1600" b="1" dirty="0">
                <a:solidFill>
                  <a:srgbClr val="99C2EB"/>
                </a:solidFill>
              </a:rPr>
              <a:t> id </a:t>
            </a:r>
            <a:r>
              <a:rPr lang="pt-BR" sz="1600" b="1" dirty="0" err="1">
                <a:solidFill>
                  <a:srgbClr val="99C2EB"/>
                </a:solidFill>
              </a:rPr>
              <a:t>venenatis</a:t>
            </a:r>
            <a:r>
              <a:rPr lang="pt-BR" sz="1600" b="1" dirty="0">
                <a:solidFill>
                  <a:srgbClr val="99C2EB"/>
                </a:solidFill>
              </a:rPr>
              <a:t>. </a:t>
            </a:r>
            <a:r>
              <a:rPr lang="pt-BR" sz="1600" dirty="0" err="1"/>
              <a:t>Nascetur</a:t>
            </a:r>
            <a:r>
              <a:rPr lang="pt-BR" sz="1600" dirty="0"/>
              <a:t> </a:t>
            </a:r>
            <a:r>
              <a:rPr lang="pt-BR" sz="1600" dirty="0" err="1"/>
              <a:t>ridiculus</a:t>
            </a:r>
            <a:r>
              <a:rPr lang="pt-BR" sz="1600" dirty="0"/>
              <a:t> mus </a:t>
            </a:r>
            <a:r>
              <a:rPr lang="pt-BR" sz="1600" dirty="0" err="1"/>
              <a:t>mauris</a:t>
            </a:r>
            <a:r>
              <a:rPr lang="pt-BR" sz="1600" dirty="0"/>
              <a:t> vitae </a:t>
            </a:r>
            <a:r>
              <a:rPr lang="pt-BR" sz="1600" dirty="0" err="1"/>
              <a:t>ultricies</a:t>
            </a:r>
            <a:r>
              <a:rPr lang="pt-BR" sz="1600" dirty="0"/>
              <a:t>. Nulla </a:t>
            </a:r>
            <a:r>
              <a:rPr lang="pt-BR" sz="1600" dirty="0" err="1"/>
              <a:t>aliquet</a:t>
            </a:r>
            <a:r>
              <a:rPr lang="pt-BR" sz="1600" dirty="0"/>
              <a:t> </a:t>
            </a:r>
            <a:r>
              <a:rPr lang="pt-BR" sz="1600" dirty="0" err="1"/>
              <a:t>porttitor</a:t>
            </a:r>
            <a:r>
              <a:rPr lang="pt-BR" sz="1600" dirty="0"/>
              <a:t> </a:t>
            </a:r>
            <a:r>
              <a:rPr lang="pt-BR" sz="1600" dirty="0" err="1"/>
              <a:t>lacus</a:t>
            </a:r>
            <a:r>
              <a:rPr lang="pt-BR" sz="1600" dirty="0"/>
              <a:t> </a:t>
            </a:r>
            <a:r>
              <a:rPr lang="pt-BR" sz="1600" dirty="0" err="1"/>
              <a:t>luctus</a:t>
            </a:r>
            <a:r>
              <a:rPr lang="pt-BR" sz="1600" dirty="0"/>
              <a:t> </a:t>
            </a:r>
            <a:r>
              <a:rPr lang="pt-BR" sz="1600" dirty="0" err="1"/>
              <a:t>accumsan</a:t>
            </a:r>
            <a:r>
              <a:rPr lang="pt-BR" sz="1600" dirty="0"/>
              <a:t> </a:t>
            </a:r>
            <a:r>
              <a:rPr lang="pt-BR" sz="1600" dirty="0" err="1"/>
              <a:t>tortor</a:t>
            </a:r>
            <a:r>
              <a:rPr lang="pt-BR" sz="1600" dirty="0"/>
              <a:t> </a:t>
            </a:r>
            <a:r>
              <a:rPr lang="pt-BR" sz="1600" dirty="0" err="1"/>
              <a:t>posuere</a:t>
            </a:r>
            <a:r>
              <a:rPr lang="pt-BR" sz="1600" dirty="0"/>
              <a:t> ac. Ut </a:t>
            </a:r>
            <a:r>
              <a:rPr lang="pt-BR" sz="1600" dirty="0" err="1"/>
              <a:t>consequat</a:t>
            </a:r>
            <a:r>
              <a:rPr lang="pt-BR" sz="1600" dirty="0"/>
              <a:t> </a:t>
            </a:r>
            <a:r>
              <a:rPr lang="pt-BR" sz="1600" dirty="0" err="1"/>
              <a:t>semper</a:t>
            </a:r>
            <a:r>
              <a:rPr lang="pt-BR" sz="1600" dirty="0"/>
              <a:t> </a:t>
            </a:r>
            <a:r>
              <a:rPr lang="pt-BR" sz="1600" dirty="0" err="1"/>
              <a:t>viverra</a:t>
            </a:r>
            <a:r>
              <a:rPr lang="pt-BR" sz="1600" dirty="0"/>
              <a:t> </a:t>
            </a:r>
            <a:r>
              <a:rPr lang="pt-BR" sz="1600" dirty="0" err="1"/>
              <a:t>nam</a:t>
            </a:r>
            <a:r>
              <a:rPr lang="pt-BR" sz="1600" dirty="0"/>
              <a:t> libero justo </a:t>
            </a:r>
            <a:r>
              <a:rPr lang="pt-BR" sz="1600" dirty="0" err="1"/>
              <a:t>laoreet</a:t>
            </a:r>
            <a:r>
              <a:rPr lang="pt-BR" sz="1600" dirty="0"/>
              <a:t>. </a:t>
            </a:r>
            <a:r>
              <a:rPr lang="pt-BR" sz="1600" b="1" dirty="0" err="1">
                <a:solidFill>
                  <a:srgbClr val="99C2EB"/>
                </a:solidFill>
              </a:rPr>
              <a:t>Quisque</a:t>
            </a:r>
            <a:r>
              <a:rPr lang="pt-BR" sz="1600" b="1" dirty="0">
                <a:solidFill>
                  <a:srgbClr val="99C2EB"/>
                </a:solidFill>
              </a:rPr>
              <a:t> </a:t>
            </a:r>
            <a:r>
              <a:rPr lang="pt-BR" sz="1600" b="1" dirty="0" err="1">
                <a:solidFill>
                  <a:srgbClr val="99C2EB"/>
                </a:solidFill>
              </a:rPr>
              <a:t>egestas</a:t>
            </a:r>
            <a:r>
              <a:rPr lang="pt-BR" sz="1600" b="1" dirty="0">
                <a:solidFill>
                  <a:srgbClr val="99C2EB"/>
                </a:solidFill>
              </a:rPr>
              <a:t> </a:t>
            </a:r>
            <a:r>
              <a:rPr lang="pt-BR" sz="1600" b="1" dirty="0" err="1">
                <a:solidFill>
                  <a:srgbClr val="99C2EB"/>
                </a:solidFill>
              </a:rPr>
              <a:t>diam</a:t>
            </a:r>
            <a:r>
              <a:rPr lang="pt-BR" sz="1600" b="1" dirty="0">
                <a:solidFill>
                  <a:srgbClr val="99C2EB"/>
                </a:solidFill>
              </a:rPr>
              <a:t> in </a:t>
            </a:r>
            <a:r>
              <a:rPr lang="pt-BR" sz="1600" b="1" dirty="0" err="1">
                <a:solidFill>
                  <a:srgbClr val="99C2EB"/>
                </a:solidFill>
              </a:rPr>
              <a:t>arcu</a:t>
            </a:r>
            <a:r>
              <a:rPr lang="pt-BR" sz="1600" b="1" dirty="0">
                <a:solidFill>
                  <a:srgbClr val="99C2EB"/>
                </a:solidFill>
              </a:rPr>
              <a:t> </a:t>
            </a:r>
            <a:r>
              <a:rPr lang="pt-BR" sz="1600" b="1" dirty="0" err="1">
                <a:solidFill>
                  <a:srgbClr val="99C2EB"/>
                </a:solidFill>
              </a:rPr>
              <a:t>cursus</a:t>
            </a:r>
            <a:r>
              <a:rPr lang="pt-BR" sz="1600" b="1" dirty="0">
                <a:solidFill>
                  <a:srgbClr val="99C2EB"/>
                </a:solidFill>
              </a:rPr>
              <a:t>. </a:t>
            </a:r>
            <a:r>
              <a:rPr lang="pt-BR" sz="1600" b="1" dirty="0" err="1">
                <a:solidFill>
                  <a:srgbClr val="99C2EB"/>
                </a:solidFill>
              </a:rPr>
              <a:t>Scelerisque</a:t>
            </a:r>
            <a:r>
              <a:rPr lang="pt-BR" sz="1600" b="1" dirty="0">
                <a:solidFill>
                  <a:srgbClr val="99C2EB"/>
                </a:solidFill>
              </a:rPr>
              <a:t> eu </a:t>
            </a:r>
            <a:r>
              <a:rPr lang="pt-BR" sz="1600" b="1" dirty="0" err="1">
                <a:solidFill>
                  <a:srgbClr val="99C2EB"/>
                </a:solidFill>
              </a:rPr>
              <a:t>ultrices</a:t>
            </a:r>
            <a:r>
              <a:rPr lang="pt-BR" sz="1600" b="1" dirty="0">
                <a:solidFill>
                  <a:srgbClr val="99C2EB"/>
                </a:solidFill>
              </a:rPr>
              <a:t> vitae </a:t>
            </a:r>
            <a:r>
              <a:rPr lang="pt-BR" sz="1600" b="1" dirty="0" err="1">
                <a:solidFill>
                  <a:srgbClr val="99C2EB"/>
                </a:solidFill>
              </a:rPr>
              <a:t>auctor</a:t>
            </a:r>
            <a:r>
              <a:rPr lang="pt-BR" sz="1600" b="1" dirty="0">
                <a:solidFill>
                  <a:srgbClr val="99C2EB"/>
                </a:solidFill>
              </a:rPr>
              <a:t> eu augue ut </a:t>
            </a:r>
            <a:r>
              <a:rPr lang="pt-BR" sz="1600" b="1" dirty="0" err="1">
                <a:solidFill>
                  <a:srgbClr val="99C2EB"/>
                </a:solidFill>
              </a:rPr>
              <a:t>lectus</a:t>
            </a:r>
            <a:r>
              <a:rPr lang="pt-BR" sz="1600" b="1" dirty="0">
                <a:solidFill>
                  <a:srgbClr val="99C2EB"/>
                </a:solidFill>
              </a:rPr>
              <a:t> </a:t>
            </a:r>
            <a:r>
              <a:rPr lang="pt-BR" sz="1600" b="1" dirty="0" err="1">
                <a:solidFill>
                  <a:srgbClr val="99C2EB"/>
                </a:solidFill>
              </a:rPr>
              <a:t>arcu</a:t>
            </a:r>
            <a:r>
              <a:rPr lang="pt-BR" sz="1600" b="1" dirty="0">
                <a:solidFill>
                  <a:srgbClr val="99C2EB"/>
                </a:solidFill>
              </a:rPr>
              <a:t>. </a:t>
            </a:r>
            <a:br>
              <a:rPr lang="pt-BR" sz="1600" b="1" dirty="0">
                <a:solidFill>
                  <a:srgbClr val="99C2EB"/>
                </a:solidFill>
              </a:rPr>
            </a:br>
            <a:r>
              <a:rPr lang="pt-BR" sz="1600" dirty="0"/>
              <a:t>Quis </a:t>
            </a:r>
            <a:r>
              <a:rPr lang="pt-BR" sz="1600" dirty="0" err="1"/>
              <a:t>varius</a:t>
            </a:r>
            <a:r>
              <a:rPr lang="pt-BR" sz="1600" dirty="0"/>
              <a:t> </a:t>
            </a:r>
            <a:r>
              <a:rPr lang="pt-BR" sz="1600" dirty="0" err="1"/>
              <a:t>quam</a:t>
            </a:r>
            <a:r>
              <a:rPr lang="pt-BR" sz="1600" dirty="0"/>
              <a:t> </a:t>
            </a:r>
            <a:r>
              <a:rPr lang="pt-BR" sz="1600" dirty="0" err="1"/>
              <a:t>quisque</a:t>
            </a:r>
            <a:r>
              <a:rPr lang="pt-BR" sz="1600" dirty="0"/>
              <a:t> id </a:t>
            </a:r>
            <a:r>
              <a:rPr lang="pt-BR" sz="1600" dirty="0" err="1"/>
              <a:t>diam</a:t>
            </a:r>
            <a:r>
              <a:rPr lang="pt-BR" sz="1600" dirty="0"/>
              <a:t> </a:t>
            </a:r>
            <a:r>
              <a:rPr lang="pt-BR" sz="1600" dirty="0" err="1"/>
              <a:t>vel</a:t>
            </a:r>
            <a:r>
              <a:rPr lang="pt-BR" sz="1600" dirty="0"/>
              <a:t> </a:t>
            </a:r>
            <a:r>
              <a:rPr lang="pt-BR" sz="1600" dirty="0" err="1"/>
              <a:t>quam</a:t>
            </a:r>
            <a:r>
              <a:rPr lang="pt-BR" sz="1600" dirty="0"/>
              <a:t> </a:t>
            </a:r>
            <a:r>
              <a:rPr lang="pt-BR" sz="1600" dirty="0" err="1"/>
              <a:t>elementum</a:t>
            </a:r>
            <a:r>
              <a:rPr lang="pt-BR" sz="1600" dirty="0"/>
              <a:t>. Urna </a:t>
            </a:r>
            <a:r>
              <a:rPr lang="pt-BR" sz="1600" dirty="0" err="1"/>
              <a:t>cursus</a:t>
            </a:r>
            <a:r>
              <a:rPr lang="pt-BR" sz="1600" dirty="0"/>
              <a:t> </a:t>
            </a:r>
            <a:r>
              <a:rPr lang="pt-BR" sz="1600" dirty="0" err="1"/>
              <a:t>eget</a:t>
            </a:r>
            <a:r>
              <a:rPr lang="pt-BR" sz="1600" dirty="0"/>
              <a:t> nunc </a:t>
            </a:r>
            <a:r>
              <a:rPr lang="pt-BR" sz="1600" dirty="0" err="1"/>
              <a:t>scelerisque</a:t>
            </a:r>
            <a:r>
              <a:rPr lang="pt-BR" sz="1600" dirty="0"/>
              <a:t> </a:t>
            </a:r>
            <a:r>
              <a:rPr lang="pt-BR" sz="1600" dirty="0" err="1"/>
              <a:t>viverra</a:t>
            </a:r>
            <a:r>
              <a:rPr lang="pt-BR" sz="1600" dirty="0"/>
              <a:t>. </a:t>
            </a:r>
            <a:r>
              <a:rPr lang="pt-BR" sz="1600" dirty="0" err="1"/>
              <a:t>Congue</a:t>
            </a:r>
            <a:r>
              <a:rPr lang="pt-BR" sz="1600" dirty="0"/>
              <a:t> eu </a:t>
            </a:r>
            <a:r>
              <a:rPr lang="pt-BR" sz="1600" dirty="0" err="1"/>
              <a:t>consequat</a:t>
            </a:r>
            <a:r>
              <a:rPr lang="pt-BR" sz="1600" dirty="0"/>
              <a:t> ac </a:t>
            </a:r>
            <a:r>
              <a:rPr lang="pt-BR" sz="1600" dirty="0" err="1"/>
              <a:t>felis</a:t>
            </a:r>
            <a:r>
              <a:rPr lang="pt-BR" sz="1600" dirty="0"/>
              <a:t> </a:t>
            </a:r>
            <a:r>
              <a:rPr lang="pt-BR" sz="1600" dirty="0" err="1"/>
              <a:t>donec</a:t>
            </a:r>
            <a:r>
              <a:rPr lang="pt-BR" sz="1600" dirty="0"/>
              <a:t> et </a:t>
            </a:r>
            <a:r>
              <a:rPr lang="pt-BR" sz="1600" dirty="0" err="1"/>
              <a:t>odio</a:t>
            </a:r>
            <a:r>
              <a:rPr lang="pt-BR" sz="1600" dirty="0"/>
              <a:t>.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79D635E2-7A1A-43E5-9C8F-7A863FD5CA3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705599" y="2337253"/>
            <a:ext cx="4963431" cy="4530271"/>
          </a:xfrm>
        </p:spPr>
        <p:txBody>
          <a:bodyPr>
            <a:noAutofit/>
          </a:bodyPr>
          <a:lstStyle/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rgbClr val="660099"/>
                </a:solidFill>
              </a:rPr>
              <a:t>Lorem ipsum dolor sit </a:t>
            </a:r>
            <a:r>
              <a:rPr lang="en-US" sz="1700" b="1" dirty="0" err="1">
                <a:solidFill>
                  <a:srgbClr val="660099"/>
                </a:solidFill>
              </a:rPr>
              <a:t>amet</a:t>
            </a:r>
            <a:r>
              <a:rPr lang="en-US" sz="1700" b="1" dirty="0">
                <a:solidFill>
                  <a:srgbClr val="660099"/>
                </a:solidFill>
              </a:rPr>
              <a:t>, </a:t>
            </a:r>
            <a:r>
              <a:rPr lang="en-US" sz="1700" dirty="0" err="1"/>
              <a:t>consectetur</a:t>
            </a:r>
            <a:r>
              <a:rPr lang="en-US" sz="1700" dirty="0"/>
              <a:t> </a:t>
            </a:r>
            <a:r>
              <a:rPr lang="en-US" sz="1700" dirty="0" err="1"/>
              <a:t>adipiscing</a:t>
            </a:r>
            <a:r>
              <a:rPr lang="en-US" sz="1700" dirty="0"/>
              <a:t> </a:t>
            </a:r>
            <a:r>
              <a:rPr lang="en-US" sz="1700" dirty="0" err="1"/>
              <a:t>elit</a:t>
            </a:r>
            <a:r>
              <a:rPr lang="en-US" sz="1700" dirty="0"/>
              <a:t>, sed do </a:t>
            </a:r>
            <a:r>
              <a:rPr lang="en-US" sz="1700" dirty="0" err="1"/>
              <a:t>eiusmod</a:t>
            </a:r>
            <a:r>
              <a:rPr lang="en-US" sz="1700" dirty="0"/>
              <a:t> </a:t>
            </a:r>
            <a:r>
              <a:rPr lang="en-US" sz="1700" dirty="0" err="1"/>
              <a:t>tempor</a:t>
            </a:r>
            <a:r>
              <a:rPr lang="en-US" sz="1700" dirty="0"/>
              <a:t> </a:t>
            </a:r>
            <a:r>
              <a:rPr lang="en-US" sz="1700" dirty="0" err="1"/>
              <a:t>incididunt</a:t>
            </a:r>
            <a:r>
              <a:rPr lang="en-US" sz="1700" dirty="0"/>
              <a:t> </a:t>
            </a:r>
            <a:r>
              <a:rPr lang="en-US" sz="1700" dirty="0" err="1"/>
              <a:t>ut</a:t>
            </a:r>
            <a:r>
              <a:rPr lang="en-US" sz="1700" dirty="0"/>
              <a:t> labore et dolore </a:t>
            </a:r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rgbClr val="660099"/>
                </a:solidFill>
              </a:rPr>
              <a:t>Lorem ipsum dolor sit </a:t>
            </a:r>
            <a:r>
              <a:rPr lang="en-US" sz="1700" b="1" dirty="0" err="1">
                <a:solidFill>
                  <a:srgbClr val="660099"/>
                </a:solidFill>
              </a:rPr>
              <a:t>amet</a:t>
            </a:r>
            <a:r>
              <a:rPr lang="en-US" sz="1700" b="1" dirty="0">
                <a:solidFill>
                  <a:srgbClr val="660099"/>
                </a:solidFill>
              </a:rPr>
              <a:t>, </a:t>
            </a:r>
            <a:r>
              <a:rPr lang="en-US" sz="1700" dirty="0" err="1"/>
              <a:t>consectetur</a:t>
            </a:r>
            <a:r>
              <a:rPr lang="en-US" sz="1700" dirty="0"/>
              <a:t> </a:t>
            </a:r>
            <a:r>
              <a:rPr lang="en-US" sz="1700" dirty="0" err="1"/>
              <a:t>adipiscing</a:t>
            </a:r>
            <a:r>
              <a:rPr lang="en-US" sz="1700" dirty="0"/>
              <a:t> </a:t>
            </a:r>
            <a:r>
              <a:rPr lang="en-US" sz="1700" dirty="0" err="1"/>
              <a:t>elit</a:t>
            </a:r>
            <a:r>
              <a:rPr lang="en-US" sz="1700" dirty="0"/>
              <a:t>, sed do </a:t>
            </a:r>
            <a:r>
              <a:rPr lang="en-US" sz="1700" dirty="0" err="1"/>
              <a:t>eiusmod</a:t>
            </a:r>
            <a:r>
              <a:rPr lang="en-US" sz="1700" dirty="0"/>
              <a:t> </a:t>
            </a:r>
            <a:r>
              <a:rPr lang="en-US" sz="1700" dirty="0" err="1"/>
              <a:t>tempor</a:t>
            </a:r>
            <a:r>
              <a:rPr lang="en-US" sz="1700" dirty="0"/>
              <a:t> </a:t>
            </a:r>
            <a:r>
              <a:rPr lang="en-US" sz="1700" dirty="0" err="1"/>
              <a:t>incididunt</a:t>
            </a:r>
            <a:r>
              <a:rPr lang="en-US" sz="1700" dirty="0"/>
              <a:t> </a:t>
            </a:r>
            <a:r>
              <a:rPr lang="en-US" sz="1700" dirty="0" err="1"/>
              <a:t>ut</a:t>
            </a:r>
            <a:r>
              <a:rPr lang="en-US" sz="1700" dirty="0"/>
              <a:t> labore et dolore </a:t>
            </a:r>
            <a:endParaRPr lang="pt-BR" sz="1700" dirty="0"/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rgbClr val="660099"/>
                </a:solidFill>
              </a:rPr>
              <a:t>Lorem ipsum dolor sit </a:t>
            </a:r>
            <a:r>
              <a:rPr lang="en-US" sz="1700" b="1" dirty="0" err="1">
                <a:solidFill>
                  <a:srgbClr val="660099"/>
                </a:solidFill>
              </a:rPr>
              <a:t>amet</a:t>
            </a:r>
            <a:r>
              <a:rPr lang="en-US" sz="1700" b="1" dirty="0">
                <a:solidFill>
                  <a:srgbClr val="660099"/>
                </a:solidFill>
              </a:rPr>
              <a:t>, </a:t>
            </a:r>
            <a:r>
              <a:rPr lang="en-US" sz="1700" dirty="0" err="1"/>
              <a:t>consectetur</a:t>
            </a:r>
            <a:r>
              <a:rPr lang="en-US" sz="1700" dirty="0"/>
              <a:t> </a:t>
            </a:r>
            <a:r>
              <a:rPr lang="en-US" sz="1700" dirty="0" err="1"/>
              <a:t>adipiscing</a:t>
            </a:r>
            <a:r>
              <a:rPr lang="en-US" sz="1700" dirty="0"/>
              <a:t> </a:t>
            </a:r>
            <a:r>
              <a:rPr lang="en-US" sz="1700" dirty="0" err="1"/>
              <a:t>elit</a:t>
            </a:r>
            <a:r>
              <a:rPr lang="en-US" sz="1700" dirty="0"/>
              <a:t>, sed do </a:t>
            </a:r>
            <a:r>
              <a:rPr lang="en-US" sz="1700" dirty="0" err="1"/>
              <a:t>eiusmod</a:t>
            </a:r>
            <a:r>
              <a:rPr lang="en-US" sz="1700" dirty="0"/>
              <a:t> </a:t>
            </a:r>
            <a:r>
              <a:rPr lang="en-US" sz="1700" dirty="0" err="1"/>
              <a:t>tempor</a:t>
            </a:r>
            <a:r>
              <a:rPr lang="en-US" sz="1700" dirty="0"/>
              <a:t> </a:t>
            </a:r>
            <a:r>
              <a:rPr lang="en-US" sz="1700" dirty="0" err="1"/>
              <a:t>incididunt</a:t>
            </a:r>
            <a:r>
              <a:rPr lang="en-US" sz="1700" dirty="0"/>
              <a:t> </a:t>
            </a:r>
            <a:r>
              <a:rPr lang="en-US" sz="1700" dirty="0" err="1"/>
              <a:t>ut</a:t>
            </a:r>
            <a:r>
              <a:rPr lang="en-US" sz="1700" dirty="0"/>
              <a:t> labore et dolore </a:t>
            </a:r>
            <a:endParaRPr lang="pt-BR" sz="1700" dirty="0"/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rgbClr val="660099"/>
                </a:solidFill>
              </a:rPr>
              <a:t>Lorem ipsum dolor sit </a:t>
            </a:r>
            <a:r>
              <a:rPr lang="en-US" sz="1700" b="1" dirty="0" err="1">
                <a:solidFill>
                  <a:srgbClr val="660099"/>
                </a:solidFill>
              </a:rPr>
              <a:t>amet</a:t>
            </a:r>
            <a:r>
              <a:rPr lang="en-US" sz="1700" b="1" dirty="0">
                <a:solidFill>
                  <a:srgbClr val="660099"/>
                </a:solidFill>
              </a:rPr>
              <a:t>, </a:t>
            </a:r>
            <a:r>
              <a:rPr lang="en-US" sz="1700" dirty="0" err="1"/>
              <a:t>consectetur</a:t>
            </a:r>
            <a:r>
              <a:rPr lang="en-US" sz="1700" dirty="0"/>
              <a:t> </a:t>
            </a:r>
            <a:r>
              <a:rPr lang="en-US" sz="1700" dirty="0" err="1"/>
              <a:t>adipiscing</a:t>
            </a:r>
            <a:r>
              <a:rPr lang="en-US" sz="1700" dirty="0"/>
              <a:t> </a:t>
            </a:r>
            <a:r>
              <a:rPr lang="en-US" sz="1700" dirty="0" err="1"/>
              <a:t>elit</a:t>
            </a:r>
            <a:r>
              <a:rPr lang="en-US" sz="1700" dirty="0"/>
              <a:t>, sed do </a:t>
            </a:r>
            <a:r>
              <a:rPr lang="en-US" sz="1700" dirty="0" err="1"/>
              <a:t>eiusmod</a:t>
            </a:r>
            <a:r>
              <a:rPr lang="en-US" sz="1700" dirty="0"/>
              <a:t> </a:t>
            </a:r>
            <a:r>
              <a:rPr lang="en-US" sz="1700" dirty="0" err="1"/>
              <a:t>tempor</a:t>
            </a:r>
            <a:r>
              <a:rPr lang="en-US" sz="1700" dirty="0"/>
              <a:t> </a:t>
            </a:r>
            <a:r>
              <a:rPr lang="en-US" sz="1700" dirty="0" err="1"/>
              <a:t>incididunt</a:t>
            </a:r>
            <a:r>
              <a:rPr lang="en-US" sz="1700" dirty="0"/>
              <a:t> </a:t>
            </a:r>
            <a:r>
              <a:rPr lang="en-US" sz="1700" dirty="0" err="1"/>
              <a:t>ut</a:t>
            </a:r>
            <a:r>
              <a:rPr lang="en-US" sz="1700" dirty="0"/>
              <a:t> labore et dolore </a:t>
            </a:r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rgbClr val="660099"/>
                </a:solidFill>
              </a:rPr>
              <a:t>Lorem ipsum dolor sit </a:t>
            </a:r>
            <a:r>
              <a:rPr lang="en-US" sz="1700" b="1" dirty="0" err="1">
                <a:solidFill>
                  <a:srgbClr val="660099"/>
                </a:solidFill>
              </a:rPr>
              <a:t>amet</a:t>
            </a:r>
            <a:r>
              <a:rPr lang="en-US" sz="1700" b="1" dirty="0">
                <a:solidFill>
                  <a:srgbClr val="660099"/>
                </a:solidFill>
              </a:rPr>
              <a:t>, </a:t>
            </a:r>
            <a:r>
              <a:rPr lang="en-US" sz="1700" dirty="0" err="1"/>
              <a:t>consectetur</a:t>
            </a:r>
            <a:r>
              <a:rPr lang="en-US" sz="1700" dirty="0"/>
              <a:t> </a:t>
            </a:r>
            <a:r>
              <a:rPr lang="en-US" sz="1700" dirty="0" err="1"/>
              <a:t>adipiscing</a:t>
            </a:r>
            <a:r>
              <a:rPr lang="en-US" sz="1700" dirty="0"/>
              <a:t> </a:t>
            </a:r>
            <a:r>
              <a:rPr lang="en-US" sz="1700" dirty="0" err="1"/>
              <a:t>elit</a:t>
            </a:r>
            <a:r>
              <a:rPr lang="en-US" sz="1700" dirty="0"/>
              <a:t>, sed do </a:t>
            </a:r>
            <a:r>
              <a:rPr lang="en-US" sz="1700" dirty="0" err="1"/>
              <a:t>eiusmod</a:t>
            </a:r>
            <a:r>
              <a:rPr lang="en-US" sz="1700" dirty="0"/>
              <a:t> </a:t>
            </a:r>
            <a:r>
              <a:rPr lang="en-US" sz="1700" dirty="0" err="1"/>
              <a:t>tempor</a:t>
            </a:r>
            <a:r>
              <a:rPr lang="en-US" sz="1700" dirty="0"/>
              <a:t> </a:t>
            </a:r>
            <a:r>
              <a:rPr lang="en-US" sz="1700" dirty="0" err="1"/>
              <a:t>incididunt</a:t>
            </a:r>
            <a:r>
              <a:rPr lang="en-US" sz="1700" dirty="0"/>
              <a:t> </a:t>
            </a:r>
            <a:r>
              <a:rPr lang="en-US" sz="1700" dirty="0" err="1"/>
              <a:t>ut</a:t>
            </a:r>
            <a:r>
              <a:rPr lang="en-US" sz="1700" dirty="0"/>
              <a:t> labore et dolore </a:t>
            </a:r>
            <a:endParaRPr lang="pt-BR" sz="1700" dirty="0"/>
          </a:p>
          <a:p>
            <a:pPr marL="0" indent="0">
              <a:buClr>
                <a:srgbClr val="99C2EB"/>
              </a:buClr>
              <a:buNone/>
            </a:pPr>
            <a:endParaRPr lang="pt-BR" sz="1700" dirty="0"/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91E6C50C-BF1A-4C3D-BC52-1D73787EC8BE}"/>
              </a:ext>
            </a:extLst>
          </p:cNvPr>
          <p:cNvSpPr/>
          <p:nvPr/>
        </p:nvSpPr>
        <p:spPr>
          <a:xfrm>
            <a:off x="5949949" y="1935900"/>
            <a:ext cx="607333" cy="607331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A570BC5-E893-40A1-9C7F-369E4E1B9F49}"/>
              </a:ext>
            </a:extLst>
          </p:cNvPr>
          <p:cNvGrpSpPr/>
          <p:nvPr/>
        </p:nvGrpSpPr>
        <p:grpSpPr>
          <a:xfrm>
            <a:off x="6035488" y="2019153"/>
            <a:ext cx="436254" cy="440824"/>
            <a:chOff x="4943444" y="2262187"/>
            <a:chExt cx="2306601" cy="2330766"/>
          </a:xfrm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62DE3ACD-D1E1-4FEA-9DAE-69CB34D8920F}"/>
                </a:ext>
              </a:extLst>
            </p:cNvPr>
            <p:cNvSpPr/>
            <p:nvPr/>
          </p:nvSpPr>
          <p:spPr>
            <a:xfrm>
              <a:off x="5586059" y="2861128"/>
              <a:ext cx="1021301" cy="1731540"/>
            </a:xfrm>
            <a:custGeom>
              <a:avLst/>
              <a:gdLst>
                <a:gd name="connsiteX0" fmla="*/ 4068 w 1021301"/>
                <a:gd name="connsiteY0" fmla="*/ 668169 h 1731540"/>
                <a:gd name="connsiteX1" fmla="*/ 3973 w 1021301"/>
                <a:gd name="connsiteY1" fmla="*/ 674837 h 1731540"/>
                <a:gd name="connsiteX2" fmla="*/ 2354 w 1021301"/>
                <a:gd name="connsiteY2" fmla="*/ 713889 h 1731540"/>
                <a:gd name="connsiteX3" fmla="*/ 46931 w 1021301"/>
                <a:gd name="connsiteY3" fmla="*/ 936965 h 1731540"/>
                <a:gd name="connsiteX4" fmla="*/ 142657 w 1021301"/>
                <a:gd name="connsiteY4" fmla="*/ 965730 h 1731540"/>
                <a:gd name="connsiteX5" fmla="*/ 193044 w 1021301"/>
                <a:gd name="connsiteY5" fmla="*/ 949347 h 1731540"/>
                <a:gd name="connsiteX6" fmla="*/ 191425 w 1021301"/>
                <a:gd name="connsiteY6" fmla="*/ 1140610 h 1731540"/>
                <a:gd name="connsiteX7" fmla="*/ 186186 w 1021301"/>
                <a:gd name="connsiteY7" fmla="*/ 1563519 h 1731540"/>
                <a:gd name="connsiteX8" fmla="*/ 266006 w 1021301"/>
                <a:gd name="connsiteY8" fmla="*/ 1703823 h 1731540"/>
                <a:gd name="connsiteX9" fmla="*/ 373162 w 1021301"/>
                <a:gd name="connsiteY9" fmla="*/ 1731540 h 1731540"/>
                <a:gd name="connsiteX10" fmla="*/ 477651 w 1021301"/>
                <a:gd name="connsiteY10" fmla="*/ 1705061 h 1731540"/>
                <a:gd name="connsiteX11" fmla="*/ 511751 w 1021301"/>
                <a:gd name="connsiteY11" fmla="*/ 1679343 h 1731540"/>
                <a:gd name="connsiteX12" fmla="*/ 545564 w 1021301"/>
                <a:gd name="connsiteY12" fmla="*/ 1704870 h 1731540"/>
                <a:gd name="connsiteX13" fmla="*/ 758258 w 1021301"/>
                <a:gd name="connsiteY13" fmla="*/ 1703632 h 1731540"/>
                <a:gd name="connsiteX14" fmla="*/ 837982 w 1021301"/>
                <a:gd name="connsiteY14" fmla="*/ 1563424 h 1731540"/>
                <a:gd name="connsiteX15" fmla="*/ 832743 w 1021301"/>
                <a:gd name="connsiteY15" fmla="*/ 1140800 h 1731540"/>
                <a:gd name="connsiteX16" fmla="*/ 831124 w 1021301"/>
                <a:gd name="connsiteY16" fmla="*/ 949157 h 1731540"/>
                <a:gd name="connsiteX17" fmla="*/ 853412 w 1021301"/>
                <a:gd name="connsiteY17" fmla="*/ 959634 h 1731540"/>
                <a:gd name="connsiteX18" fmla="*/ 951520 w 1021301"/>
                <a:gd name="connsiteY18" fmla="*/ 948014 h 1731540"/>
                <a:gd name="connsiteX19" fmla="*/ 1017814 w 1021301"/>
                <a:gd name="connsiteY19" fmla="*/ 741988 h 1731540"/>
                <a:gd name="connsiteX20" fmla="*/ 1015052 w 1021301"/>
                <a:gd name="connsiteY20" fmla="*/ 704745 h 1731540"/>
                <a:gd name="connsiteX21" fmla="*/ 993811 w 1021301"/>
                <a:gd name="connsiteY21" fmla="*/ 172488 h 1731540"/>
                <a:gd name="connsiteX22" fmla="*/ 629099 w 1021301"/>
                <a:gd name="connsiteY22" fmla="*/ 2658 h 1731540"/>
                <a:gd name="connsiteX23" fmla="*/ 32548 w 1021301"/>
                <a:gd name="connsiteY23" fmla="*/ 163630 h 1731540"/>
                <a:gd name="connsiteX24" fmla="*/ 4068 w 1021301"/>
                <a:gd name="connsiteY24" fmla="*/ 668169 h 1731540"/>
                <a:gd name="connsiteX25" fmla="*/ 95032 w 1021301"/>
                <a:gd name="connsiteY25" fmla="*/ 718747 h 1731540"/>
                <a:gd name="connsiteX26" fmla="*/ 96842 w 1021301"/>
                <a:gd name="connsiteY26" fmla="*/ 676170 h 1731540"/>
                <a:gd name="connsiteX27" fmla="*/ 96937 w 1021301"/>
                <a:gd name="connsiteY27" fmla="*/ 669503 h 1731540"/>
                <a:gd name="connsiteX28" fmla="*/ 123512 w 1021301"/>
                <a:gd name="connsiteY28" fmla="*/ 182490 h 1731540"/>
                <a:gd name="connsiteX29" fmla="*/ 123988 w 1021301"/>
                <a:gd name="connsiteY29" fmla="*/ 180108 h 1731540"/>
                <a:gd name="connsiteX30" fmla="*/ 276864 w 1021301"/>
                <a:gd name="connsiteY30" fmla="*/ 115053 h 1731540"/>
                <a:gd name="connsiteX31" fmla="*/ 623384 w 1021301"/>
                <a:gd name="connsiteY31" fmla="*/ 95241 h 1731540"/>
                <a:gd name="connsiteX32" fmla="*/ 901037 w 1021301"/>
                <a:gd name="connsiteY32" fmla="*/ 176013 h 1731540"/>
                <a:gd name="connsiteX33" fmla="*/ 922278 w 1021301"/>
                <a:gd name="connsiteY33" fmla="*/ 708270 h 1731540"/>
                <a:gd name="connsiteX34" fmla="*/ 925326 w 1021301"/>
                <a:gd name="connsiteY34" fmla="*/ 750084 h 1731540"/>
                <a:gd name="connsiteX35" fmla="*/ 902466 w 1021301"/>
                <a:gd name="connsiteY35" fmla="*/ 868956 h 1731540"/>
                <a:gd name="connsiteX36" fmla="*/ 884369 w 1021301"/>
                <a:gd name="connsiteY36" fmla="*/ 871909 h 1731540"/>
                <a:gd name="connsiteX37" fmla="*/ 831124 w 1021301"/>
                <a:gd name="connsiteY37" fmla="*/ 791899 h 1731540"/>
                <a:gd name="connsiteX38" fmla="*/ 829790 w 1021301"/>
                <a:gd name="connsiteY38" fmla="*/ 788470 h 1731540"/>
                <a:gd name="connsiteX39" fmla="*/ 826171 w 1021301"/>
                <a:gd name="connsiteY39" fmla="*/ 358988 h 1731540"/>
                <a:gd name="connsiteX40" fmla="*/ 779308 w 1021301"/>
                <a:gd name="connsiteY40" fmla="*/ 312982 h 1731540"/>
                <a:gd name="connsiteX41" fmla="*/ 733302 w 1021301"/>
                <a:gd name="connsiteY41" fmla="*/ 359845 h 1731540"/>
                <a:gd name="connsiteX42" fmla="*/ 739970 w 1021301"/>
                <a:gd name="connsiteY42" fmla="*/ 1141562 h 1731540"/>
                <a:gd name="connsiteX43" fmla="*/ 745208 w 1021301"/>
                <a:gd name="connsiteY43" fmla="*/ 1564281 h 1731540"/>
                <a:gd name="connsiteX44" fmla="*/ 711395 w 1021301"/>
                <a:gd name="connsiteY44" fmla="*/ 1623336 h 1731540"/>
                <a:gd name="connsiteX45" fmla="*/ 591856 w 1021301"/>
                <a:gd name="connsiteY45" fmla="*/ 1624098 h 1731540"/>
                <a:gd name="connsiteX46" fmla="*/ 558137 w 1021301"/>
                <a:gd name="connsiteY46" fmla="*/ 1566377 h 1731540"/>
                <a:gd name="connsiteX47" fmla="*/ 558137 w 1021301"/>
                <a:gd name="connsiteY47" fmla="*/ 1566282 h 1731540"/>
                <a:gd name="connsiteX48" fmla="*/ 558614 w 1021301"/>
                <a:gd name="connsiteY48" fmla="*/ 886578 h 1731540"/>
                <a:gd name="connsiteX49" fmla="*/ 512227 w 1021301"/>
                <a:gd name="connsiteY49" fmla="*/ 840096 h 1731540"/>
                <a:gd name="connsiteX50" fmla="*/ 512227 w 1021301"/>
                <a:gd name="connsiteY50" fmla="*/ 840096 h 1731540"/>
                <a:gd name="connsiteX51" fmla="*/ 465745 w 1021301"/>
                <a:gd name="connsiteY51" fmla="*/ 886482 h 1731540"/>
                <a:gd name="connsiteX52" fmla="*/ 465269 w 1021301"/>
                <a:gd name="connsiteY52" fmla="*/ 1566186 h 1731540"/>
                <a:gd name="connsiteX53" fmla="*/ 465269 w 1021301"/>
                <a:gd name="connsiteY53" fmla="*/ 1566377 h 1731540"/>
                <a:gd name="connsiteX54" fmla="*/ 431550 w 1021301"/>
                <a:gd name="connsiteY54" fmla="*/ 1624384 h 1731540"/>
                <a:gd name="connsiteX55" fmla="*/ 313059 w 1021301"/>
                <a:gd name="connsiteY55" fmla="*/ 1623622 h 1731540"/>
                <a:gd name="connsiteX56" fmla="*/ 279150 w 1021301"/>
                <a:gd name="connsiteY56" fmla="*/ 1564472 h 1731540"/>
                <a:gd name="connsiteX57" fmla="*/ 284389 w 1021301"/>
                <a:gd name="connsiteY57" fmla="*/ 1141467 h 1731540"/>
                <a:gd name="connsiteX58" fmla="*/ 291056 w 1021301"/>
                <a:gd name="connsiteY58" fmla="*/ 359940 h 1731540"/>
                <a:gd name="connsiteX59" fmla="*/ 245051 w 1021301"/>
                <a:gd name="connsiteY59" fmla="*/ 313077 h 1731540"/>
                <a:gd name="connsiteX60" fmla="*/ 244670 w 1021301"/>
                <a:gd name="connsiteY60" fmla="*/ 313077 h 1731540"/>
                <a:gd name="connsiteX61" fmla="*/ 198283 w 1021301"/>
                <a:gd name="connsiteY61" fmla="*/ 359083 h 1731540"/>
                <a:gd name="connsiteX62" fmla="*/ 194663 w 1021301"/>
                <a:gd name="connsiteY62" fmla="*/ 788565 h 1731540"/>
                <a:gd name="connsiteX63" fmla="*/ 193330 w 1021301"/>
                <a:gd name="connsiteY63" fmla="*/ 791994 h 1731540"/>
                <a:gd name="connsiteX64" fmla="*/ 135323 w 1021301"/>
                <a:gd name="connsiteY64" fmla="*/ 873052 h 1731540"/>
                <a:gd name="connsiteX65" fmla="*/ 133322 w 1021301"/>
                <a:gd name="connsiteY65" fmla="*/ 873243 h 1731540"/>
                <a:gd name="connsiteX66" fmla="*/ 110843 w 1021301"/>
                <a:gd name="connsiteY66" fmla="*/ 869242 h 1731540"/>
                <a:gd name="connsiteX67" fmla="*/ 95032 w 1021301"/>
                <a:gd name="connsiteY67" fmla="*/ 718747 h 173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21301" h="1731540">
                  <a:moveTo>
                    <a:pt x="4068" y="668169"/>
                  </a:moveTo>
                  <a:lnTo>
                    <a:pt x="3973" y="674837"/>
                  </a:lnTo>
                  <a:cubicBezTo>
                    <a:pt x="3782" y="685981"/>
                    <a:pt x="3116" y="699507"/>
                    <a:pt x="2354" y="713889"/>
                  </a:cubicBezTo>
                  <a:cubicBezTo>
                    <a:pt x="-1742" y="790661"/>
                    <a:pt x="-6790" y="886292"/>
                    <a:pt x="46931" y="936965"/>
                  </a:cubicBezTo>
                  <a:cubicBezTo>
                    <a:pt x="63980" y="953062"/>
                    <a:pt x="94365" y="970969"/>
                    <a:pt x="142657" y="965730"/>
                  </a:cubicBezTo>
                  <a:cubicBezTo>
                    <a:pt x="157897" y="964492"/>
                    <a:pt x="175232" y="960015"/>
                    <a:pt x="193044" y="949347"/>
                  </a:cubicBezTo>
                  <a:lnTo>
                    <a:pt x="191425" y="1140610"/>
                  </a:lnTo>
                  <a:lnTo>
                    <a:pt x="186186" y="1563519"/>
                  </a:lnTo>
                  <a:cubicBezTo>
                    <a:pt x="185615" y="1622670"/>
                    <a:pt x="214666" y="1673819"/>
                    <a:pt x="266006" y="1703823"/>
                  </a:cubicBezTo>
                  <a:cubicBezTo>
                    <a:pt x="297533" y="1722301"/>
                    <a:pt x="335348" y="1731540"/>
                    <a:pt x="373162" y="1731540"/>
                  </a:cubicBezTo>
                  <a:cubicBezTo>
                    <a:pt x="410024" y="1731540"/>
                    <a:pt x="446885" y="1722682"/>
                    <a:pt x="477651" y="1705061"/>
                  </a:cubicBezTo>
                  <a:cubicBezTo>
                    <a:pt x="490415" y="1697727"/>
                    <a:pt x="501749" y="1689154"/>
                    <a:pt x="511751" y="1679343"/>
                  </a:cubicBezTo>
                  <a:cubicBezTo>
                    <a:pt x="521657" y="1688964"/>
                    <a:pt x="532991" y="1697536"/>
                    <a:pt x="545564" y="1704870"/>
                  </a:cubicBezTo>
                  <a:cubicBezTo>
                    <a:pt x="608239" y="1740780"/>
                    <a:pt x="695678" y="1740303"/>
                    <a:pt x="758258" y="1703632"/>
                  </a:cubicBezTo>
                  <a:cubicBezTo>
                    <a:pt x="809502" y="1673628"/>
                    <a:pt x="838649" y="1622479"/>
                    <a:pt x="837982" y="1563424"/>
                  </a:cubicBezTo>
                  <a:lnTo>
                    <a:pt x="832743" y="1140800"/>
                  </a:lnTo>
                  <a:lnTo>
                    <a:pt x="831124" y="949157"/>
                  </a:lnTo>
                  <a:cubicBezTo>
                    <a:pt x="838268" y="953443"/>
                    <a:pt x="845697" y="956968"/>
                    <a:pt x="853412" y="959634"/>
                  </a:cubicBezTo>
                  <a:cubicBezTo>
                    <a:pt x="886083" y="971160"/>
                    <a:pt x="920849" y="967064"/>
                    <a:pt x="951520" y="948014"/>
                  </a:cubicBezTo>
                  <a:cubicBezTo>
                    <a:pt x="1031816" y="898008"/>
                    <a:pt x="1023719" y="807806"/>
                    <a:pt x="1017814" y="741988"/>
                  </a:cubicBezTo>
                  <a:cubicBezTo>
                    <a:pt x="1016671" y="728748"/>
                    <a:pt x="1015528" y="716271"/>
                    <a:pt x="1015052" y="704745"/>
                  </a:cubicBezTo>
                  <a:lnTo>
                    <a:pt x="993811" y="172488"/>
                  </a:lnTo>
                  <a:cubicBezTo>
                    <a:pt x="988953" y="50759"/>
                    <a:pt x="792833" y="12945"/>
                    <a:pt x="629099" y="2658"/>
                  </a:cubicBezTo>
                  <a:cubicBezTo>
                    <a:pt x="472698" y="-7153"/>
                    <a:pt x="61599" y="2753"/>
                    <a:pt x="32548" y="163630"/>
                  </a:cubicBezTo>
                  <a:cubicBezTo>
                    <a:pt x="9878" y="267738"/>
                    <a:pt x="6640" y="489671"/>
                    <a:pt x="4068" y="668169"/>
                  </a:cubicBezTo>
                  <a:close/>
                  <a:moveTo>
                    <a:pt x="95032" y="718747"/>
                  </a:moveTo>
                  <a:cubicBezTo>
                    <a:pt x="95794" y="703507"/>
                    <a:pt x="96651" y="689124"/>
                    <a:pt x="96842" y="676170"/>
                  </a:cubicBezTo>
                  <a:lnTo>
                    <a:pt x="96937" y="669503"/>
                  </a:lnTo>
                  <a:cubicBezTo>
                    <a:pt x="99318" y="503863"/>
                    <a:pt x="102652" y="277073"/>
                    <a:pt x="123512" y="182490"/>
                  </a:cubicBezTo>
                  <a:cubicBezTo>
                    <a:pt x="123702" y="181728"/>
                    <a:pt x="123797" y="180870"/>
                    <a:pt x="123988" y="180108"/>
                  </a:cubicBezTo>
                  <a:cubicBezTo>
                    <a:pt x="125226" y="172584"/>
                    <a:pt x="154849" y="139437"/>
                    <a:pt x="276864" y="115053"/>
                  </a:cubicBezTo>
                  <a:cubicBezTo>
                    <a:pt x="375924" y="95241"/>
                    <a:pt x="505559" y="87906"/>
                    <a:pt x="623384" y="95241"/>
                  </a:cubicBezTo>
                  <a:cubicBezTo>
                    <a:pt x="817789" y="107433"/>
                    <a:pt x="900180" y="153915"/>
                    <a:pt x="901037" y="176013"/>
                  </a:cubicBezTo>
                  <a:lnTo>
                    <a:pt x="922278" y="708270"/>
                  </a:lnTo>
                  <a:cubicBezTo>
                    <a:pt x="922850" y="722081"/>
                    <a:pt x="924088" y="736273"/>
                    <a:pt x="925326" y="750084"/>
                  </a:cubicBezTo>
                  <a:cubicBezTo>
                    <a:pt x="930851" y="811806"/>
                    <a:pt x="932089" y="850573"/>
                    <a:pt x="902466" y="868956"/>
                  </a:cubicBezTo>
                  <a:cubicBezTo>
                    <a:pt x="893989" y="874195"/>
                    <a:pt x="888369" y="873243"/>
                    <a:pt x="884369" y="871909"/>
                  </a:cubicBezTo>
                  <a:cubicBezTo>
                    <a:pt x="877606" y="869528"/>
                    <a:pt x="853603" y="856669"/>
                    <a:pt x="831124" y="791899"/>
                  </a:cubicBezTo>
                  <a:cubicBezTo>
                    <a:pt x="830743" y="790756"/>
                    <a:pt x="830267" y="789613"/>
                    <a:pt x="829790" y="788470"/>
                  </a:cubicBezTo>
                  <a:lnTo>
                    <a:pt x="826171" y="358988"/>
                  </a:lnTo>
                  <a:cubicBezTo>
                    <a:pt x="825980" y="333366"/>
                    <a:pt x="804835" y="312887"/>
                    <a:pt x="779308" y="312982"/>
                  </a:cubicBezTo>
                  <a:cubicBezTo>
                    <a:pt x="753686" y="313173"/>
                    <a:pt x="733016" y="334128"/>
                    <a:pt x="733302" y="359845"/>
                  </a:cubicBezTo>
                  <a:lnTo>
                    <a:pt x="739970" y="1141562"/>
                  </a:lnTo>
                  <a:lnTo>
                    <a:pt x="745208" y="1564281"/>
                  </a:lnTo>
                  <a:cubicBezTo>
                    <a:pt x="745494" y="1590570"/>
                    <a:pt x="734350" y="1609906"/>
                    <a:pt x="711395" y="1623336"/>
                  </a:cubicBezTo>
                  <a:cubicBezTo>
                    <a:pt x="677295" y="1643339"/>
                    <a:pt x="625860" y="1643625"/>
                    <a:pt x="591856" y="1624098"/>
                  </a:cubicBezTo>
                  <a:cubicBezTo>
                    <a:pt x="569186" y="1611049"/>
                    <a:pt x="558137" y="1592190"/>
                    <a:pt x="558137" y="1566377"/>
                  </a:cubicBezTo>
                  <a:cubicBezTo>
                    <a:pt x="558137" y="1566377"/>
                    <a:pt x="558137" y="1566282"/>
                    <a:pt x="558137" y="1566282"/>
                  </a:cubicBezTo>
                  <a:lnTo>
                    <a:pt x="558614" y="886578"/>
                  </a:lnTo>
                  <a:cubicBezTo>
                    <a:pt x="558614" y="860955"/>
                    <a:pt x="537849" y="840096"/>
                    <a:pt x="512227" y="840096"/>
                  </a:cubicBezTo>
                  <a:cubicBezTo>
                    <a:pt x="512227" y="840096"/>
                    <a:pt x="512227" y="840096"/>
                    <a:pt x="512227" y="840096"/>
                  </a:cubicBezTo>
                  <a:cubicBezTo>
                    <a:pt x="486605" y="840096"/>
                    <a:pt x="465840" y="860860"/>
                    <a:pt x="465745" y="886482"/>
                  </a:cubicBezTo>
                  <a:lnTo>
                    <a:pt x="465269" y="1566186"/>
                  </a:lnTo>
                  <a:cubicBezTo>
                    <a:pt x="465269" y="1566282"/>
                    <a:pt x="465269" y="1566282"/>
                    <a:pt x="465269" y="1566377"/>
                  </a:cubicBezTo>
                  <a:cubicBezTo>
                    <a:pt x="465269" y="1592380"/>
                    <a:pt x="454220" y="1611335"/>
                    <a:pt x="431550" y="1624384"/>
                  </a:cubicBezTo>
                  <a:cubicBezTo>
                    <a:pt x="397832" y="1643720"/>
                    <a:pt x="346873" y="1643434"/>
                    <a:pt x="313059" y="1623622"/>
                  </a:cubicBezTo>
                  <a:cubicBezTo>
                    <a:pt x="290294" y="1610287"/>
                    <a:pt x="278960" y="1590380"/>
                    <a:pt x="279150" y="1564472"/>
                  </a:cubicBezTo>
                  <a:lnTo>
                    <a:pt x="284389" y="1141467"/>
                  </a:lnTo>
                  <a:lnTo>
                    <a:pt x="291056" y="359940"/>
                  </a:lnTo>
                  <a:cubicBezTo>
                    <a:pt x="291247" y="334318"/>
                    <a:pt x="270673" y="313363"/>
                    <a:pt x="245051" y="313077"/>
                  </a:cubicBezTo>
                  <a:cubicBezTo>
                    <a:pt x="244955" y="313077"/>
                    <a:pt x="244765" y="313077"/>
                    <a:pt x="244670" y="313077"/>
                  </a:cubicBezTo>
                  <a:cubicBezTo>
                    <a:pt x="219238" y="313077"/>
                    <a:pt x="198473" y="333651"/>
                    <a:pt x="198283" y="359083"/>
                  </a:cubicBezTo>
                  <a:lnTo>
                    <a:pt x="194663" y="788565"/>
                  </a:lnTo>
                  <a:cubicBezTo>
                    <a:pt x="194187" y="789708"/>
                    <a:pt x="193711" y="790851"/>
                    <a:pt x="193330" y="791994"/>
                  </a:cubicBezTo>
                  <a:cubicBezTo>
                    <a:pt x="173042" y="850287"/>
                    <a:pt x="149420" y="872100"/>
                    <a:pt x="135323" y="873052"/>
                  </a:cubicBezTo>
                  <a:cubicBezTo>
                    <a:pt x="134656" y="873052"/>
                    <a:pt x="133989" y="873147"/>
                    <a:pt x="133322" y="873243"/>
                  </a:cubicBezTo>
                  <a:cubicBezTo>
                    <a:pt x="117130" y="875052"/>
                    <a:pt x="112367" y="870671"/>
                    <a:pt x="110843" y="869242"/>
                  </a:cubicBezTo>
                  <a:cubicBezTo>
                    <a:pt x="88174" y="848192"/>
                    <a:pt x="92651" y="763991"/>
                    <a:pt x="95032" y="71874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717EB95A-86EC-454B-B1FD-A8145E1EB5F1}"/>
                </a:ext>
              </a:extLst>
            </p:cNvPr>
            <p:cNvSpPr/>
            <p:nvPr/>
          </p:nvSpPr>
          <p:spPr>
            <a:xfrm>
              <a:off x="5837586" y="2262187"/>
              <a:ext cx="505586" cy="542543"/>
            </a:xfrm>
            <a:custGeom>
              <a:avLst/>
              <a:gdLst>
                <a:gd name="connsiteX0" fmla="*/ 251365 w 505586"/>
                <a:gd name="connsiteY0" fmla="*/ 542544 h 542543"/>
                <a:gd name="connsiteX1" fmla="*/ 379666 w 505586"/>
                <a:gd name="connsiteY1" fmla="*/ 504730 h 542543"/>
                <a:gd name="connsiteX2" fmla="*/ 505587 w 505586"/>
                <a:gd name="connsiteY2" fmla="*/ 270415 h 542543"/>
                <a:gd name="connsiteX3" fmla="*/ 254127 w 505586"/>
                <a:gd name="connsiteY3" fmla="*/ 0 h 542543"/>
                <a:gd name="connsiteX4" fmla="*/ 125825 w 505586"/>
                <a:gd name="connsiteY4" fmla="*/ 37814 h 542543"/>
                <a:gd name="connsiteX5" fmla="*/ 0 w 505586"/>
                <a:gd name="connsiteY5" fmla="*/ 272129 h 542543"/>
                <a:gd name="connsiteX6" fmla="*/ 251365 w 505586"/>
                <a:gd name="connsiteY6" fmla="*/ 542544 h 542543"/>
                <a:gd name="connsiteX7" fmla="*/ 175450 w 505586"/>
                <a:gd name="connsiteY7" fmla="*/ 116300 h 542543"/>
                <a:gd name="connsiteX8" fmla="*/ 254127 w 505586"/>
                <a:gd name="connsiteY8" fmla="*/ 92869 h 542543"/>
                <a:gd name="connsiteX9" fmla="*/ 412528 w 505586"/>
                <a:gd name="connsiteY9" fmla="*/ 270415 h 542543"/>
                <a:gd name="connsiteX10" fmla="*/ 329946 w 505586"/>
                <a:gd name="connsiteY10" fmla="*/ 426244 h 542543"/>
                <a:gd name="connsiteX11" fmla="*/ 251269 w 505586"/>
                <a:gd name="connsiteY11" fmla="*/ 449675 h 542543"/>
                <a:gd name="connsiteX12" fmla="*/ 92869 w 505586"/>
                <a:gd name="connsiteY12" fmla="*/ 272129 h 542543"/>
                <a:gd name="connsiteX13" fmla="*/ 175450 w 505586"/>
                <a:gd name="connsiteY13" fmla="*/ 116300 h 54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5586" h="542543">
                  <a:moveTo>
                    <a:pt x="251365" y="542544"/>
                  </a:moveTo>
                  <a:cubicBezTo>
                    <a:pt x="296799" y="542544"/>
                    <a:pt x="341376" y="529304"/>
                    <a:pt x="379666" y="504730"/>
                  </a:cubicBezTo>
                  <a:cubicBezTo>
                    <a:pt x="457295" y="456533"/>
                    <a:pt x="505587" y="366808"/>
                    <a:pt x="505587" y="270415"/>
                  </a:cubicBezTo>
                  <a:cubicBezTo>
                    <a:pt x="505492" y="121253"/>
                    <a:pt x="392716" y="0"/>
                    <a:pt x="254127" y="0"/>
                  </a:cubicBezTo>
                  <a:cubicBezTo>
                    <a:pt x="208597" y="0"/>
                    <a:pt x="164020" y="13240"/>
                    <a:pt x="125825" y="37814"/>
                  </a:cubicBezTo>
                  <a:cubicBezTo>
                    <a:pt x="48196" y="86011"/>
                    <a:pt x="0" y="175736"/>
                    <a:pt x="0" y="272129"/>
                  </a:cubicBezTo>
                  <a:cubicBezTo>
                    <a:pt x="95" y="421291"/>
                    <a:pt x="112776" y="542544"/>
                    <a:pt x="251365" y="542544"/>
                  </a:cubicBezTo>
                  <a:close/>
                  <a:moveTo>
                    <a:pt x="175450" y="116300"/>
                  </a:moveTo>
                  <a:cubicBezTo>
                    <a:pt x="199263" y="100965"/>
                    <a:pt x="226504" y="92869"/>
                    <a:pt x="254127" y="92869"/>
                  </a:cubicBezTo>
                  <a:cubicBezTo>
                    <a:pt x="341471" y="92869"/>
                    <a:pt x="412528" y="172498"/>
                    <a:pt x="412528" y="270415"/>
                  </a:cubicBezTo>
                  <a:cubicBezTo>
                    <a:pt x="412528" y="334899"/>
                    <a:pt x="381095" y="394525"/>
                    <a:pt x="329946" y="426244"/>
                  </a:cubicBezTo>
                  <a:cubicBezTo>
                    <a:pt x="306134" y="441579"/>
                    <a:pt x="278892" y="449675"/>
                    <a:pt x="251269" y="449675"/>
                  </a:cubicBezTo>
                  <a:cubicBezTo>
                    <a:pt x="163925" y="449675"/>
                    <a:pt x="92869" y="370046"/>
                    <a:pt x="92869" y="272129"/>
                  </a:cubicBezTo>
                  <a:cubicBezTo>
                    <a:pt x="92964" y="207645"/>
                    <a:pt x="124301" y="148114"/>
                    <a:pt x="175450" y="11630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65E7E294-9A80-4277-80C6-8C88A86113E6}"/>
                </a:ext>
              </a:extLst>
            </p:cNvPr>
            <p:cNvSpPr/>
            <p:nvPr/>
          </p:nvSpPr>
          <p:spPr>
            <a:xfrm>
              <a:off x="6550342" y="2494120"/>
              <a:ext cx="462629" cy="495871"/>
            </a:xfrm>
            <a:custGeom>
              <a:avLst/>
              <a:gdLst>
                <a:gd name="connsiteX0" fmla="*/ 230029 w 462629"/>
                <a:gd name="connsiteY0" fmla="*/ 495872 h 495871"/>
                <a:gd name="connsiteX1" fmla="*/ 347567 w 462629"/>
                <a:gd name="connsiteY1" fmla="*/ 461296 h 495871"/>
                <a:gd name="connsiteX2" fmla="*/ 462629 w 462629"/>
                <a:gd name="connsiteY2" fmla="*/ 247174 h 495871"/>
                <a:gd name="connsiteX3" fmla="*/ 232600 w 462629"/>
                <a:gd name="connsiteY3" fmla="*/ 0 h 495871"/>
                <a:gd name="connsiteX4" fmla="*/ 115062 w 462629"/>
                <a:gd name="connsiteY4" fmla="*/ 34671 h 495871"/>
                <a:gd name="connsiteX5" fmla="*/ 0 w 462629"/>
                <a:gd name="connsiteY5" fmla="*/ 248793 h 495871"/>
                <a:gd name="connsiteX6" fmla="*/ 230029 w 462629"/>
                <a:gd name="connsiteY6" fmla="*/ 495872 h 495871"/>
                <a:gd name="connsiteX7" fmla="*/ 164592 w 462629"/>
                <a:gd name="connsiteY7" fmla="*/ 113062 h 495871"/>
                <a:gd name="connsiteX8" fmla="*/ 232505 w 462629"/>
                <a:gd name="connsiteY8" fmla="*/ 92774 h 495871"/>
                <a:gd name="connsiteX9" fmla="*/ 369665 w 462629"/>
                <a:gd name="connsiteY9" fmla="*/ 247079 h 495871"/>
                <a:gd name="connsiteX10" fmla="*/ 297847 w 462629"/>
                <a:gd name="connsiteY10" fmla="*/ 382715 h 495871"/>
                <a:gd name="connsiteX11" fmla="*/ 229934 w 462629"/>
                <a:gd name="connsiteY11" fmla="*/ 403003 h 495871"/>
                <a:gd name="connsiteX12" fmla="*/ 92774 w 462629"/>
                <a:gd name="connsiteY12" fmla="*/ 248698 h 495871"/>
                <a:gd name="connsiteX13" fmla="*/ 164592 w 462629"/>
                <a:gd name="connsiteY13" fmla="*/ 113062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2629" h="495871">
                  <a:moveTo>
                    <a:pt x="230029" y="495872"/>
                  </a:moveTo>
                  <a:cubicBezTo>
                    <a:pt x="271748" y="495872"/>
                    <a:pt x="312611" y="483775"/>
                    <a:pt x="347567" y="461296"/>
                  </a:cubicBezTo>
                  <a:cubicBezTo>
                    <a:pt x="418529" y="417290"/>
                    <a:pt x="462629" y="335185"/>
                    <a:pt x="462629" y="247174"/>
                  </a:cubicBezTo>
                  <a:cubicBezTo>
                    <a:pt x="462629" y="110871"/>
                    <a:pt x="359378" y="0"/>
                    <a:pt x="232600" y="0"/>
                  </a:cubicBezTo>
                  <a:cubicBezTo>
                    <a:pt x="190881" y="0"/>
                    <a:pt x="150019" y="12097"/>
                    <a:pt x="115062" y="34671"/>
                  </a:cubicBezTo>
                  <a:cubicBezTo>
                    <a:pt x="44101" y="78677"/>
                    <a:pt x="0" y="160782"/>
                    <a:pt x="0" y="248793"/>
                  </a:cubicBezTo>
                  <a:cubicBezTo>
                    <a:pt x="0" y="385000"/>
                    <a:pt x="103156" y="495872"/>
                    <a:pt x="230029" y="495872"/>
                  </a:cubicBezTo>
                  <a:close/>
                  <a:moveTo>
                    <a:pt x="164592" y="113062"/>
                  </a:moveTo>
                  <a:cubicBezTo>
                    <a:pt x="185166" y="99822"/>
                    <a:pt x="208693" y="92774"/>
                    <a:pt x="232505" y="92774"/>
                  </a:cubicBezTo>
                  <a:cubicBezTo>
                    <a:pt x="308134" y="92774"/>
                    <a:pt x="369665" y="162020"/>
                    <a:pt x="369665" y="247079"/>
                  </a:cubicBezTo>
                  <a:cubicBezTo>
                    <a:pt x="369665" y="303276"/>
                    <a:pt x="342424" y="355092"/>
                    <a:pt x="297847" y="382715"/>
                  </a:cubicBezTo>
                  <a:cubicBezTo>
                    <a:pt x="277273" y="395954"/>
                    <a:pt x="253746" y="403003"/>
                    <a:pt x="229934" y="403003"/>
                  </a:cubicBezTo>
                  <a:cubicBezTo>
                    <a:pt x="154305" y="403003"/>
                    <a:pt x="92774" y="333756"/>
                    <a:pt x="92774" y="248698"/>
                  </a:cubicBezTo>
                  <a:cubicBezTo>
                    <a:pt x="92869" y="192500"/>
                    <a:pt x="120110" y="140684"/>
                    <a:pt x="164592" y="11306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F8E051EB-3F52-4EFC-9CE9-1DB42571743F}"/>
                </a:ext>
              </a:extLst>
            </p:cNvPr>
            <p:cNvSpPr/>
            <p:nvPr/>
          </p:nvSpPr>
          <p:spPr>
            <a:xfrm>
              <a:off x="5169122" y="2494120"/>
              <a:ext cx="462629" cy="495871"/>
            </a:xfrm>
            <a:custGeom>
              <a:avLst/>
              <a:gdLst>
                <a:gd name="connsiteX0" fmla="*/ 229934 w 462629"/>
                <a:gd name="connsiteY0" fmla="*/ 495872 h 495871"/>
                <a:gd name="connsiteX1" fmla="*/ 347472 w 462629"/>
                <a:gd name="connsiteY1" fmla="*/ 461296 h 495871"/>
                <a:gd name="connsiteX2" fmla="*/ 462629 w 462629"/>
                <a:gd name="connsiteY2" fmla="*/ 247174 h 495871"/>
                <a:gd name="connsiteX3" fmla="*/ 232601 w 462629"/>
                <a:gd name="connsiteY3" fmla="*/ 0 h 495871"/>
                <a:gd name="connsiteX4" fmla="*/ 115062 w 462629"/>
                <a:gd name="connsiteY4" fmla="*/ 34671 h 495871"/>
                <a:gd name="connsiteX5" fmla="*/ 0 w 462629"/>
                <a:gd name="connsiteY5" fmla="*/ 248793 h 495871"/>
                <a:gd name="connsiteX6" fmla="*/ 229934 w 462629"/>
                <a:gd name="connsiteY6" fmla="*/ 495872 h 495871"/>
                <a:gd name="connsiteX7" fmla="*/ 164592 w 462629"/>
                <a:gd name="connsiteY7" fmla="*/ 113062 h 495871"/>
                <a:gd name="connsiteX8" fmla="*/ 232505 w 462629"/>
                <a:gd name="connsiteY8" fmla="*/ 92774 h 495871"/>
                <a:gd name="connsiteX9" fmla="*/ 369665 w 462629"/>
                <a:gd name="connsiteY9" fmla="*/ 247079 h 495871"/>
                <a:gd name="connsiteX10" fmla="*/ 297847 w 462629"/>
                <a:gd name="connsiteY10" fmla="*/ 382715 h 495871"/>
                <a:gd name="connsiteX11" fmla="*/ 229934 w 462629"/>
                <a:gd name="connsiteY11" fmla="*/ 403003 h 495871"/>
                <a:gd name="connsiteX12" fmla="*/ 92774 w 462629"/>
                <a:gd name="connsiteY12" fmla="*/ 248698 h 495871"/>
                <a:gd name="connsiteX13" fmla="*/ 164592 w 462629"/>
                <a:gd name="connsiteY13" fmla="*/ 113062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2629" h="495871">
                  <a:moveTo>
                    <a:pt x="229934" y="495872"/>
                  </a:moveTo>
                  <a:cubicBezTo>
                    <a:pt x="271653" y="495872"/>
                    <a:pt x="312515" y="483775"/>
                    <a:pt x="347472" y="461296"/>
                  </a:cubicBezTo>
                  <a:cubicBezTo>
                    <a:pt x="418433" y="417290"/>
                    <a:pt x="462629" y="335185"/>
                    <a:pt x="462629" y="247174"/>
                  </a:cubicBezTo>
                  <a:cubicBezTo>
                    <a:pt x="462629" y="110871"/>
                    <a:pt x="359378" y="0"/>
                    <a:pt x="232601" y="0"/>
                  </a:cubicBezTo>
                  <a:cubicBezTo>
                    <a:pt x="190881" y="0"/>
                    <a:pt x="150019" y="12097"/>
                    <a:pt x="115062" y="34671"/>
                  </a:cubicBezTo>
                  <a:cubicBezTo>
                    <a:pt x="44101" y="78677"/>
                    <a:pt x="0" y="160782"/>
                    <a:pt x="0" y="248793"/>
                  </a:cubicBezTo>
                  <a:cubicBezTo>
                    <a:pt x="-95" y="385000"/>
                    <a:pt x="103156" y="495872"/>
                    <a:pt x="229934" y="495872"/>
                  </a:cubicBezTo>
                  <a:close/>
                  <a:moveTo>
                    <a:pt x="164592" y="113062"/>
                  </a:moveTo>
                  <a:cubicBezTo>
                    <a:pt x="185166" y="99822"/>
                    <a:pt x="208693" y="92774"/>
                    <a:pt x="232505" y="92774"/>
                  </a:cubicBezTo>
                  <a:cubicBezTo>
                    <a:pt x="308134" y="92774"/>
                    <a:pt x="369665" y="162020"/>
                    <a:pt x="369665" y="247079"/>
                  </a:cubicBezTo>
                  <a:cubicBezTo>
                    <a:pt x="369665" y="303276"/>
                    <a:pt x="342424" y="355092"/>
                    <a:pt x="297847" y="382715"/>
                  </a:cubicBezTo>
                  <a:cubicBezTo>
                    <a:pt x="277273" y="395954"/>
                    <a:pt x="253746" y="403003"/>
                    <a:pt x="229934" y="403003"/>
                  </a:cubicBezTo>
                  <a:cubicBezTo>
                    <a:pt x="154305" y="403003"/>
                    <a:pt x="92774" y="333756"/>
                    <a:pt x="92774" y="248698"/>
                  </a:cubicBezTo>
                  <a:cubicBezTo>
                    <a:pt x="92774" y="192500"/>
                    <a:pt x="120015" y="140684"/>
                    <a:pt x="164592" y="11306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0B7DD31F-B1B7-468C-A802-E4C404A4B7DE}"/>
                </a:ext>
              </a:extLst>
            </p:cNvPr>
            <p:cNvSpPr/>
            <p:nvPr/>
          </p:nvSpPr>
          <p:spPr>
            <a:xfrm>
              <a:off x="6491469" y="3042161"/>
              <a:ext cx="758576" cy="1550792"/>
            </a:xfrm>
            <a:custGeom>
              <a:avLst/>
              <a:gdLst>
                <a:gd name="connsiteX0" fmla="*/ 237181 w 758576"/>
                <a:gd name="connsiteY0" fmla="*/ 1933 h 1550792"/>
                <a:gd name="connsiteX1" fmla="*/ 193176 w 758576"/>
                <a:gd name="connsiteY1" fmla="*/ 50701 h 1550792"/>
                <a:gd name="connsiteX2" fmla="*/ 241944 w 758576"/>
                <a:gd name="connsiteY2" fmla="*/ 94706 h 1550792"/>
                <a:gd name="connsiteX3" fmla="*/ 633707 w 758576"/>
                <a:gd name="connsiteY3" fmla="*/ 153857 h 1550792"/>
                <a:gd name="connsiteX4" fmla="*/ 640851 w 758576"/>
                <a:gd name="connsiteY4" fmla="*/ 163667 h 1550792"/>
                <a:gd name="connsiteX5" fmla="*/ 659901 w 758576"/>
                <a:gd name="connsiteY5" fmla="*/ 544763 h 1550792"/>
                <a:gd name="connsiteX6" fmla="*/ 662663 w 758576"/>
                <a:gd name="connsiteY6" fmla="*/ 580196 h 1550792"/>
                <a:gd name="connsiteX7" fmla="*/ 644280 w 758576"/>
                <a:gd name="connsiteY7" fmla="*/ 684113 h 1550792"/>
                <a:gd name="connsiteX8" fmla="*/ 632183 w 758576"/>
                <a:gd name="connsiteY8" fmla="*/ 686304 h 1550792"/>
                <a:gd name="connsiteX9" fmla="*/ 587416 w 758576"/>
                <a:gd name="connsiteY9" fmla="*/ 617534 h 1550792"/>
                <a:gd name="connsiteX10" fmla="*/ 585701 w 758576"/>
                <a:gd name="connsiteY10" fmla="*/ 613247 h 1550792"/>
                <a:gd name="connsiteX11" fmla="*/ 583225 w 758576"/>
                <a:gd name="connsiteY11" fmla="*/ 321306 h 1550792"/>
                <a:gd name="connsiteX12" fmla="*/ 536362 w 758576"/>
                <a:gd name="connsiteY12" fmla="*/ 275300 h 1550792"/>
                <a:gd name="connsiteX13" fmla="*/ 490356 w 758576"/>
                <a:gd name="connsiteY13" fmla="*/ 322163 h 1550792"/>
                <a:gd name="connsiteX14" fmla="*/ 496357 w 758576"/>
                <a:gd name="connsiteY14" fmla="*/ 1022918 h 1550792"/>
                <a:gd name="connsiteX15" fmla="*/ 501024 w 758576"/>
                <a:gd name="connsiteY15" fmla="*/ 1396012 h 1550792"/>
                <a:gd name="connsiteX16" fmla="*/ 472925 w 758576"/>
                <a:gd name="connsiteY16" fmla="*/ 1444018 h 1550792"/>
                <a:gd name="connsiteX17" fmla="*/ 363673 w 758576"/>
                <a:gd name="connsiteY17" fmla="*/ 1444780 h 1550792"/>
                <a:gd name="connsiteX18" fmla="*/ 335670 w 758576"/>
                <a:gd name="connsiteY18" fmla="*/ 1397822 h 1550792"/>
                <a:gd name="connsiteX19" fmla="*/ 335670 w 758576"/>
                <a:gd name="connsiteY19" fmla="*/ 1397726 h 1550792"/>
                <a:gd name="connsiteX20" fmla="*/ 336051 w 758576"/>
                <a:gd name="connsiteY20" fmla="*/ 843752 h 1550792"/>
                <a:gd name="connsiteX21" fmla="*/ 289664 w 758576"/>
                <a:gd name="connsiteY21" fmla="*/ 797270 h 1550792"/>
                <a:gd name="connsiteX22" fmla="*/ 289664 w 758576"/>
                <a:gd name="connsiteY22" fmla="*/ 797270 h 1550792"/>
                <a:gd name="connsiteX23" fmla="*/ 243182 w 758576"/>
                <a:gd name="connsiteY23" fmla="*/ 843657 h 1550792"/>
                <a:gd name="connsiteX24" fmla="*/ 242801 w 758576"/>
                <a:gd name="connsiteY24" fmla="*/ 1397631 h 1550792"/>
                <a:gd name="connsiteX25" fmla="*/ 242801 w 758576"/>
                <a:gd name="connsiteY25" fmla="*/ 1397822 h 1550792"/>
                <a:gd name="connsiteX26" fmla="*/ 215179 w 758576"/>
                <a:gd name="connsiteY26" fmla="*/ 1446399 h 1550792"/>
                <a:gd name="connsiteX27" fmla="*/ 120691 w 758576"/>
                <a:gd name="connsiteY27" fmla="*/ 1445732 h 1550792"/>
                <a:gd name="connsiteX28" fmla="*/ 92878 w 758576"/>
                <a:gd name="connsiteY28" fmla="*/ 1396107 h 1550792"/>
                <a:gd name="connsiteX29" fmla="*/ 97545 w 758576"/>
                <a:gd name="connsiteY29" fmla="*/ 1023584 h 1550792"/>
                <a:gd name="connsiteX30" fmla="*/ 99736 w 758576"/>
                <a:gd name="connsiteY30" fmla="*/ 972435 h 1550792"/>
                <a:gd name="connsiteX31" fmla="*/ 55349 w 758576"/>
                <a:gd name="connsiteY31" fmla="*/ 924048 h 1550792"/>
                <a:gd name="connsiteX32" fmla="*/ 6962 w 758576"/>
                <a:gd name="connsiteY32" fmla="*/ 968435 h 1550792"/>
                <a:gd name="connsiteX33" fmla="*/ 4676 w 758576"/>
                <a:gd name="connsiteY33" fmla="*/ 1020251 h 1550792"/>
                <a:gd name="connsiteX34" fmla="*/ 4676 w 758576"/>
                <a:gd name="connsiteY34" fmla="*/ 1021679 h 1550792"/>
                <a:gd name="connsiteX35" fmla="*/ 9 w 758576"/>
                <a:gd name="connsiteY35" fmla="*/ 1395059 h 1550792"/>
                <a:gd name="connsiteX36" fmla="*/ 73732 w 758576"/>
                <a:gd name="connsiteY36" fmla="*/ 1525838 h 1550792"/>
                <a:gd name="connsiteX37" fmla="*/ 168697 w 758576"/>
                <a:gd name="connsiteY37" fmla="*/ 1550793 h 1550792"/>
                <a:gd name="connsiteX38" fmla="*/ 261375 w 758576"/>
                <a:gd name="connsiteY38" fmla="*/ 1526981 h 1550792"/>
                <a:gd name="connsiteX39" fmla="*/ 290236 w 758576"/>
                <a:gd name="connsiteY39" fmla="*/ 1505740 h 1550792"/>
                <a:gd name="connsiteX40" fmla="*/ 317477 w 758576"/>
                <a:gd name="connsiteY40" fmla="*/ 1525361 h 1550792"/>
                <a:gd name="connsiteX41" fmla="*/ 519883 w 758576"/>
                <a:gd name="connsiteY41" fmla="*/ 1524218 h 1550792"/>
                <a:gd name="connsiteX42" fmla="*/ 593893 w 758576"/>
                <a:gd name="connsiteY42" fmla="*/ 1395059 h 1550792"/>
                <a:gd name="connsiteX43" fmla="*/ 589225 w 758576"/>
                <a:gd name="connsiteY43" fmla="*/ 1021965 h 1550792"/>
                <a:gd name="connsiteX44" fmla="*/ 587035 w 758576"/>
                <a:gd name="connsiteY44" fmla="*/ 767743 h 1550792"/>
                <a:gd name="connsiteX45" fmla="*/ 601322 w 758576"/>
                <a:gd name="connsiteY45" fmla="*/ 773934 h 1550792"/>
                <a:gd name="connsiteX46" fmla="*/ 693429 w 758576"/>
                <a:gd name="connsiteY46" fmla="*/ 763076 h 1550792"/>
                <a:gd name="connsiteX47" fmla="*/ 755151 w 758576"/>
                <a:gd name="connsiteY47" fmla="*/ 571718 h 1550792"/>
                <a:gd name="connsiteX48" fmla="*/ 752674 w 758576"/>
                <a:gd name="connsiteY48" fmla="*/ 540286 h 1550792"/>
                <a:gd name="connsiteX49" fmla="*/ 733624 w 758576"/>
                <a:gd name="connsiteY49" fmla="*/ 159191 h 1550792"/>
                <a:gd name="connsiteX50" fmla="*/ 696001 w 758576"/>
                <a:gd name="connsiteY50" fmla="*/ 85086 h 1550792"/>
                <a:gd name="connsiteX51" fmla="*/ 237181 w 758576"/>
                <a:gd name="connsiteY51" fmla="*/ 1933 h 155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58576" h="1550792">
                  <a:moveTo>
                    <a:pt x="237181" y="1933"/>
                  </a:moveTo>
                  <a:cubicBezTo>
                    <a:pt x="211559" y="3266"/>
                    <a:pt x="191842" y="25078"/>
                    <a:pt x="193176" y="50701"/>
                  </a:cubicBezTo>
                  <a:cubicBezTo>
                    <a:pt x="194509" y="76323"/>
                    <a:pt x="216226" y="95945"/>
                    <a:pt x="241944" y="94706"/>
                  </a:cubicBezTo>
                  <a:cubicBezTo>
                    <a:pt x="417871" y="85562"/>
                    <a:pt x="586273" y="110994"/>
                    <a:pt x="633707" y="153857"/>
                  </a:cubicBezTo>
                  <a:cubicBezTo>
                    <a:pt x="637993" y="157762"/>
                    <a:pt x="640756" y="161476"/>
                    <a:pt x="640851" y="163667"/>
                  </a:cubicBezTo>
                  <a:lnTo>
                    <a:pt x="659901" y="544763"/>
                  </a:lnTo>
                  <a:cubicBezTo>
                    <a:pt x="660472" y="556478"/>
                    <a:pt x="661615" y="568575"/>
                    <a:pt x="662663" y="580196"/>
                  </a:cubicBezTo>
                  <a:cubicBezTo>
                    <a:pt x="667711" y="634583"/>
                    <a:pt x="669045" y="668778"/>
                    <a:pt x="644280" y="684113"/>
                  </a:cubicBezTo>
                  <a:cubicBezTo>
                    <a:pt x="637708" y="688209"/>
                    <a:pt x="633993" y="686876"/>
                    <a:pt x="632183" y="686304"/>
                  </a:cubicBezTo>
                  <a:cubicBezTo>
                    <a:pt x="620658" y="682208"/>
                    <a:pt x="602846" y="662015"/>
                    <a:pt x="587416" y="617534"/>
                  </a:cubicBezTo>
                  <a:cubicBezTo>
                    <a:pt x="586939" y="616105"/>
                    <a:pt x="586368" y="614676"/>
                    <a:pt x="585701" y="613247"/>
                  </a:cubicBezTo>
                  <a:lnTo>
                    <a:pt x="583225" y="321306"/>
                  </a:lnTo>
                  <a:cubicBezTo>
                    <a:pt x="583034" y="295684"/>
                    <a:pt x="561984" y="274919"/>
                    <a:pt x="536362" y="275300"/>
                  </a:cubicBezTo>
                  <a:cubicBezTo>
                    <a:pt x="510739" y="275491"/>
                    <a:pt x="490070" y="296446"/>
                    <a:pt x="490356" y="322163"/>
                  </a:cubicBezTo>
                  <a:lnTo>
                    <a:pt x="496357" y="1022918"/>
                  </a:lnTo>
                  <a:lnTo>
                    <a:pt x="501024" y="1396012"/>
                  </a:lnTo>
                  <a:cubicBezTo>
                    <a:pt x="501214" y="1417157"/>
                    <a:pt x="492070" y="1432778"/>
                    <a:pt x="472925" y="1444018"/>
                  </a:cubicBezTo>
                  <a:cubicBezTo>
                    <a:pt x="442255" y="1462020"/>
                    <a:pt x="394249" y="1462306"/>
                    <a:pt x="363673" y="1444780"/>
                  </a:cubicBezTo>
                  <a:cubicBezTo>
                    <a:pt x="344814" y="1434017"/>
                    <a:pt x="335670" y="1418681"/>
                    <a:pt x="335670" y="1397822"/>
                  </a:cubicBezTo>
                  <a:cubicBezTo>
                    <a:pt x="335670" y="1397822"/>
                    <a:pt x="335670" y="1397726"/>
                    <a:pt x="335670" y="1397726"/>
                  </a:cubicBezTo>
                  <a:lnTo>
                    <a:pt x="336051" y="843752"/>
                  </a:lnTo>
                  <a:cubicBezTo>
                    <a:pt x="336051" y="818130"/>
                    <a:pt x="315286" y="797270"/>
                    <a:pt x="289664" y="797270"/>
                  </a:cubicBezTo>
                  <a:cubicBezTo>
                    <a:pt x="289664" y="797270"/>
                    <a:pt x="289664" y="797270"/>
                    <a:pt x="289664" y="797270"/>
                  </a:cubicBezTo>
                  <a:cubicBezTo>
                    <a:pt x="264042" y="797270"/>
                    <a:pt x="243277" y="818035"/>
                    <a:pt x="243182" y="843657"/>
                  </a:cubicBezTo>
                  <a:lnTo>
                    <a:pt x="242801" y="1397631"/>
                  </a:lnTo>
                  <a:cubicBezTo>
                    <a:pt x="242801" y="1397726"/>
                    <a:pt x="242801" y="1397726"/>
                    <a:pt x="242801" y="1397822"/>
                  </a:cubicBezTo>
                  <a:cubicBezTo>
                    <a:pt x="242801" y="1419824"/>
                    <a:pt x="233752" y="1435731"/>
                    <a:pt x="215179" y="1446399"/>
                  </a:cubicBezTo>
                  <a:cubicBezTo>
                    <a:pt x="188318" y="1461830"/>
                    <a:pt x="147646" y="1461544"/>
                    <a:pt x="120691" y="1445732"/>
                  </a:cubicBezTo>
                  <a:cubicBezTo>
                    <a:pt x="101736" y="1434683"/>
                    <a:pt x="92687" y="1418396"/>
                    <a:pt x="92878" y="1396107"/>
                  </a:cubicBezTo>
                  <a:lnTo>
                    <a:pt x="97545" y="1023584"/>
                  </a:lnTo>
                  <a:lnTo>
                    <a:pt x="99736" y="972435"/>
                  </a:lnTo>
                  <a:cubicBezTo>
                    <a:pt x="100879" y="946813"/>
                    <a:pt x="80971" y="925191"/>
                    <a:pt x="55349" y="924048"/>
                  </a:cubicBezTo>
                  <a:cubicBezTo>
                    <a:pt x="29917" y="923096"/>
                    <a:pt x="8010" y="942812"/>
                    <a:pt x="6962" y="968435"/>
                  </a:cubicBezTo>
                  <a:lnTo>
                    <a:pt x="4676" y="1020251"/>
                  </a:lnTo>
                  <a:cubicBezTo>
                    <a:pt x="4676" y="1020727"/>
                    <a:pt x="4676" y="1021203"/>
                    <a:pt x="4676" y="1021679"/>
                  </a:cubicBezTo>
                  <a:lnTo>
                    <a:pt x="9" y="1395059"/>
                  </a:lnTo>
                  <a:cubicBezTo>
                    <a:pt x="-563" y="1450400"/>
                    <a:pt x="26298" y="1498025"/>
                    <a:pt x="73732" y="1525838"/>
                  </a:cubicBezTo>
                  <a:cubicBezTo>
                    <a:pt x="102117" y="1542411"/>
                    <a:pt x="135454" y="1550793"/>
                    <a:pt x="168697" y="1550793"/>
                  </a:cubicBezTo>
                  <a:cubicBezTo>
                    <a:pt x="201177" y="1550793"/>
                    <a:pt x="233657" y="1542887"/>
                    <a:pt x="261375" y="1526981"/>
                  </a:cubicBezTo>
                  <a:cubicBezTo>
                    <a:pt x="272043" y="1520885"/>
                    <a:pt x="281663" y="1513741"/>
                    <a:pt x="290236" y="1505740"/>
                  </a:cubicBezTo>
                  <a:cubicBezTo>
                    <a:pt x="298332" y="1513074"/>
                    <a:pt x="307476" y="1519646"/>
                    <a:pt x="317477" y="1525361"/>
                  </a:cubicBezTo>
                  <a:cubicBezTo>
                    <a:pt x="377104" y="1559556"/>
                    <a:pt x="460352" y="1559080"/>
                    <a:pt x="519883" y="1524218"/>
                  </a:cubicBezTo>
                  <a:cubicBezTo>
                    <a:pt x="567508" y="1496310"/>
                    <a:pt x="594464" y="1449257"/>
                    <a:pt x="593893" y="1395059"/>
                  </a:cubicBezTo>
                  <a:lnTo>
                    <a:pt x="589225" y="1021965"/>
                  </a:lnTo>
                  <a:lnTo>
                    <a:pt x="587035" y="767743"/>
                  </a:lnTo>
                  <a:cubicBezTo>
                    <a:pt x="591702" y="770124"/>
                    <a:pt x="596464" y="772220"/>
                    <a:pt x="601322" y="773934"/>
                  </a:cubicBezTo>
                  <a:cubicBezTo>
                    <a:pt x="631993" y="784793"/>
                    <a:pt x="664663" y="780887"/>
                    <a:pt x="693429" y="763076"/>
                  </a:cubicBezTo>
                  <a:cubicBezTo>
                    <a:pt x="768676" y="716213"/>
                    <a:pt x="760866" y="632678"/>
                    <a:pt x="755151" y="571718"/>
                  </a:cubicBezTo>
                  <a:cubicBezTo>
                    <a:pt x="754103" y="560574"/>
                    <a:pt x="753151" y="550097"/>
                    <a:pt x="752674" y="540286"/>
                  </a:cubicBezTo>
                  <a:lnTo>
                    <a:pt x="733624" y="159191"/>
                  </a:lnTo>
                  <a:cubicBezTo>
                    <a:pt x="732672" y="140045"/>
                    <a:pt x="725338" y="111661"/>
                    <a:pt x="696001" y="85086"/>
                  </a:cubicBezTo>
                  <a:cubicBezTo>
                    <a:pt x="613514" y="10315"/>
                    <a:pt x="397297" y="-6354"/>
                    <a:pt x="237181" y="193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608C4A8E-8957-4D43-B97E-5C3A49BE9638}"/>
                </a:ext>
              </a:extLst>
            </p:cNvPr>
            <p:cNvSpPr/>
            <p:nvPr/>
          </p:nvSpPr>
          <p:spPr>
            <a:xfrm>
              <a:off x="4943444" y="3042089"/>
              <a:ext cx="760893" cy="1550769"/>
            </a:xfrm>
            <a:custGeom>
              <a:avLst/>
              <a:gdLst>
                <a:gd name="connsiteX0" fmla="*/ 133190 w 760893"/>
                <a:gd name="connsiteY0" fmla="*/ 796104 h 1550769"/>
                <a:gd name="connsiteX1" fmla="*/ 173671 w 760893"/>
                <a:gd name="connsiteY1" fmla="*/ 784483 h 1550769"/>
                <a:gd name="connsiteX2" fmla="*/ 171671 w 760893"/>
                <a:gd name="connsiteY2" fmla="*/ 1021656 h 1550769"/>
                <a:gd name="connsiteX3" fmla="*/ 166908 w 760893"/>
                <a:gd name="connsiteY3" fmla="*/ 1395036 h 1550769"/>
                <a:gd name="connsiteX4" fmla="*/ 240632 w 760893"/>
                <a:gd name="connsiteY4" fmla="*/ 1525814 h 1550769"/>
                <a:gd name="connsiteX5" fmla="*/ 335596 w 760893"/>
                <a:gd name="connsiteY5" fmla="*/ 1550770 h 1550769"/>
                <a:gd name="connsiteX6" fmla="*/ 428274 w 760893"/>
                <a:gd name="connsiteY6" fmla="*/ 1526862 h 1550769"/>
                <a:gd name="connsiteX7" fmla="*/ 457135 w 760893"/>
                <a:gd name="connsiteY7" fmla="*/ 1505621 h 1550769"/>
                <a:gd name="connsiteX8" fmla="*/ 484377 w 760893"/>
                <a:gd name="connsiteY8" fmla="*/ 1525242 h 1550769"/>
                <a:gd name="connsiteX9" fmla="*/ 686783 w 760893"/>
                <a:gd name="connsiteY9" fmla="*/ 1524099 h 1550769"/>
                <a:gd name="connsiteX10" fmla="*/ 760887 w 760893"/>
                <a:gd name="connsiteY10" fmla="*/ 1394941 h 1550769"/>
                <a:gd name="connsiteX11" fmla="*/ 756220 w 760893"/>
                <a:gd name="connsiteY11" fmla="*/ 1021561 h 1550769"/>
                <a:gd name="connsiteX12" fmla="*/ 755268 w 760893"/>
                <a:gd name="connsiteY12" fmla="*/ 956409 h 1550769"/>
                <a:gd name="connsiteX13" fmla="*/ 708119 w 760893"/>
                <a:gd name="connsiteY13" fmla="*/ 910690 h 1550769"/>
                <a:gd name="connsiteX14" fmla="*/ 662399 w 760893"/>
                <a:gd name="connsiteY14" fmla="*/ 957838 h 1550769"/>
                <a:gd name="connsiteX15" fmla="*/ 668114 w 760893"/>
                <a:gd name="connsiteY15" fmla="*/ 1395988 h 1550769"/>
                <a:gd name="connsiteX16" fmla="*/ 640015 w 760893"/>
                <a:gd name="connsiteY16" fmla="*/ 1443994 h 1550769"/>
                <a:gd name="connsiteX17" fmla="*/ 530764 w 760893"/>
                <a:gd name="connsiteY17" fmla="*/ 1444756 h 1550769"/>
                <a:gd name="connsiteX18" fmla="*/ 502760 w 760893"/>
                <a:gd name="connsiteY18" fmla="*/ 1397798 h 1550769"/>
                <a:gd name="connsiteX19" fmla="*/ 502760 w 760893"/>
                <a:gd name="connsiteY19" fmla="*/ 1397703 h 1550769"/>
                <a:gd name="connsiteX20" fmla="*/ 503141 w 760893"/>
                <a:gd name="connsiteY20" fmla="*/ 843824 h 1550769"/>
                <a:gd name="connsiteX21" fmla="*/ 456754 w 760893"/>
                <a:gd name="connsiteY21" fmla="*/ 797342 h 1550769"/>
                <a:gd name="connsiteX22" fmla="*/ 456754 w 760893"/>
                <a:gd name="connsiteY22" fmla="*/ 797342 h 1550769"/>
                <a:gd name="connsiteX23" fmla="*/ 410272 w 760893"/>
                <a:gd name="connsiteY23" fmla="*/ 843729 h 1550769"/>
                <a:gd name="connsiteX24" fmla="*/ 409891 w 760893"/>
                <a:gd name="connsiteY24" fmla="*/ 1397608 h 1550769"/>
                <a:gd name="connsiteX25" fmla="*/ 409891 w 760893"/>
                <a:gd name="connsiteY25" fmla="*/ 1397798 h 1550769"/>
                <a:gd name="connsiteX26" fmla="*/ 382269 w 760893"/>
                <a:gd name="connsiteY26" fmla="*/ 1446375 h 1550769"/>
                <a:gd name="connsiteX27" fmla="*/ 287781 w 760893"/>
                <a:gd name="connsiteY27" fmla="*/ 1445709 h 1550769"/>
                <a:gd name="connsiteX28" fmla="*/ 259968 w 760893"/>
                <a:gd name="connsiteY28" fmla="*/ 1396083 h 1550769"/>
                <a:gd name="connsiteX29" fmla="*/ 264730 w 760893"/>
                <a:gd name="connsiteY29" fmla="*/ 1022608 h 1550769"/>
                <a:gd name="connsiteX30" fmla="*/ 270636 w 760893"/>
                <a:gd name="connsiteY30" fmla="*/ 322044 h 1550769"/>
                <a:gd name="connsiteX31" fmla="*/ 224630 w 760893"/>
                <a:gd name="connsiteY31" fmla="*/ 275181 h 1550769"/>
                <a:gd name="connsiteX32" fmla="*/ 177767 w 760893"/>
                <a:gd name="connsiteY32" fmla="*/ 321187 h 1550769"/>
                <a:gd name="connsiteX33" fmla="*/ 175195 w 760893"/>
                <a:gd name="connsiteY33" fmla="*/ 629988 h 1550769"/>
                <a:gd name="connsiteX34" fmla="*/ 173576 w 760893"/>
                <a:gd name="connsiteY34" fmla="*/ 633988 h 1550769"/>
                <a:gd name="connsiteX35" fmla="*/ 125760 w 760893"/>
                <a:gd name="connsiteY35" fmla="*/ 703425 h 1550769"/>
                <a:gd name="connsiteX36" fmla="*/ 123760 w 760893"/>
                <a:gd name="connsiteY36" fmla="*/ 703616 h 1550769"/>
                <a:gd name="connsiteX37" fmla="*/ 107472 w 760893"/>
                <a:gd name="connsiteY37" fmla="*/ 701330 h 1550769"/>
                <a:gd name="connsiteX38" fmla="*/ 95090 w 760893"/>
                <a:gd name="connsiteY38" fmla="*/ 570266 h 1550769"/>
                <a:gd name="connsiteX39" fmla="*/ 96709 w 760893"/>
                <a:gd name="connsiteY39" fmla="*/ 531880 h 1550769"/>
                <a:gd name="connsiteX40" fmla="*/ 120426 w 760893"/>
                <a:gd name="connsiteY40" fmla="*/ 169835 h 1550769"/>
                <a:gd name="connsiteX41" fmla="*/ 120807 w 760893"/>
                <a:gd name="connsiteY41" fmla="*/ 167644 h 1550769"/>
                <a:gd name="connsiteX42" fmla="*/ 480662 w 760893"/>
                <a:gd name="connsiteY42" fmla="*/ 92873 h 1550769"/>
                <a:gd name="connsiteX43" fmla="*/ 487520 w 760893"/>
                <a:gd name="connsiteY43" fmla="*/ 92873 h 1550769"/>
                <a:gd name="connsiteX44" fmla="*/ 533907 w 760893"/>
                <a:gd name="connsiteY44" fmla="*/ 46677 h 1550769"/>
                <a:gd name="connsiteX45" fmla="*/ 487711 w 760893"/>
                <a:gd name="connsiteY45" fmla="*/ 4 h 1550769"/>
                <a:gd name="connsiteX46" fmla="*/ 29272 w 760893"/>
                <a:gd name="connsiteY46" fmla="*/ 150785 h 1550769"/>
                <a:gd name="connsiteX47" fmla="*/ 3555 w 760893"/>
                <a:gd name="connsiteY47" fmla="*/ 530452 h 1550769"/>
                <a:gd name="connsiteX48" fmla="*/ 2126 w 760893"/>
                <a:gd name="connsiteY48" fmla="*/ 565313 h 1550769"/>
                <a:gd name="connsiteX49" fmla="*/ 43655 w 760893"/>
                <a:gd name="connsiteY49" fmla="*/ 768957 h 1550769"/>
                <a:gd name="connsiteX50" fmla="*/ 133190 w 760893"/>
                <a:gd name="connsiteY50" fmla="*/ 796104 h 15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60893" h="1550769">
                  <a:moveTo>
                    <a:pt x="133190" y="796104"/>
                  </a:moveTo>
                  <a:cubicBezTo>
                    <a:pt x="145572" y="795151"/>
                    <a:pt x="159384" y="791817"/>
                    <a:pt x="173671" y="784483"/>
                  </a:cubicBezTo>
                  <a:lnTo>
                    <a:pt x="171671" y="1021656"/>
                  </a:lnTo>
                  <a:lnTo>
                    <a:pt x="166908" y="1395036"/>
                  </a:lnTo>
                  <a:cubicBezTo>
                    <a:pt x="166337" y="1450376"/>
                    <a:pt x="193293" y="1498001"/>
                    <a:pt x="240632" y="1525814"/>
                  </a:cubicBezTo>
                  <a:cubicBezTo>
                    <a:pt x="269016" y="1542387"/>
                    <a:pt x="302354" y="1550770"/>
                    <a:pt x="335596" y="1550770"/>
                  </a:cubicBezTo>
                  <a:cubicBezTo>
                    <a:pt x="368076" y="1550770"/>
                    <a:pt x="400557" y="1542864"/>
                    <a:pt x="428274" y="1526862"/>
                  </a:cubicBezTo>
                  <a:cubicBezTo>
                    <a:pt x="438943" y="1520766"/>
                    <a:pt x="448563" y="1513622"/>
                    <a:pt x="457135" y="1505621"/>
                  </a:cubicBezTo>
                  <a:cubicBezTo>
                    <a:pt x="465231" y="1512955"/>
                    <a:pt x="474375" y="1519528"/>
                    <a:pt x="484377" y="1525242"/>
                  </a:cubicBezTo>
                  <a:cubicBezTo>
                    <a:pt x="544003" y="1559437"/>
                    <a:pt x="627252" y="1558961"/>
                    <a:pt x="686783" y="1524099"/>
                  </a:cubicBezTo>
                  <a:cubicBezTo>
                    <a:pt x="734408" y="1496191"/>
                    <a:pt x="761364" y="1449138"/>
                    <a:pt x="760887" y="1394941"/>
                  </a:cubicBezTo>
                  <a:lnTo>
                    <a:pt x="756220" y="1021561"/>
                  </a:lnTo>
                  <a:lnTo>
                    <a:pt x="755268" y="956409"/>
                  </a:lnTo>
                  <a:cubicBezTo>
                    <a:pt x="754887" y="930787"/>
                    <a:pt x="733837" y="910308"/>
                    <a:pt x="708119" y="910690"/>
                  </a:cubicBezTo>
                  <a:cubicBezTo>
                    <a:pt x="682497" y="911070"/>
                    <a:pt x="662018" y="932121"/>
                    <a:pt x="662399" y="957838"/>
                  </a:cubicBezTo>
                  <a:lnTo>
                    <a:pt x="668114" y="1395988"/>
                  </a:lnTo>
                  <a:cubicBezTo>
                    <a:pt x="668305" y="1417134"/>
                    <a:pt x="659160" y="1432755"/>
                    <a:pt x="640015" y="1443994"/>
                  </a:cubicBezTo>
                  <a:cubicBezTo>
                    <a:pt x="609345" y="1461996"/>
                    <a:pt x="561339" y="1462282"/>
                    <a:pt x="530764" y="1444756"/>
                  </a:cubicBezTo>
                  <a:cubicBezTo>
                    <a:pt x="511904" y="1433993"/>
                    <a:pt x="502760" y="1418658"/>
                    <a:pt x="502760" y="1397798"/>
                  </a:cubicBezTo>
                  <a:cubicBezTo>
                    <a:pt x="502760" y="1397798"/>
                    <a:pt x="502760" y="1397703"/>
                    <a:pt x="502760" y="1397703"/>
                  </a:cubicBezTo>
                  <a:lnTo>
                    <a:pt x="503141" y="843824"/>
                  </a:lnTo>
                  <a:cubicBezTo>
                    <a:pt x="503141" y="818202"/>
                    <a:pt x="482376" y="797342"/>
                    <a:pt x="456754" y="797342"/>
                  </a:cubicBezTo>
                  <a:cubicBezTo>
                    <a:pt x="456754" y="797342"/>
                    <a:pt x="456754" y="797342"/>
                    <a:pt x="456754" y="797342"/>
                  </a:cubicBezTo>
                  <a:cubicBezTo>
                    <a:pt x="431132" y="797342"/>
                    <a:pt x="410368" y="818107"/>
                    <a:pt x="410272" y="843729"/>
                  </a:cubicBezTo>
                  <a:lnTo>
                    <a:pt x="409891" y="1397608"/>
                  </a:lnTo>
                  <a:cubicBezTo>
                    <a:pt x="409891" y="1397703"/>
                    <a:pt x="409891" y="1397703"/>
                    <a:pt x="409891" y="1397798"/>
                  </a:cubicBezTo>
                  <a:cubicBezTo>
                    <a:pt x="409891" y="1419801"/>
                    <a:pt x="400843" y="1435708"/>
                    <a:pt x="382269" y="1446375"/>
                  </a:cubicBezTo>
                  <a:cubicBezTo>
                    <a:pt x="355408" y="1461806"/>
                    <a:pt x="314737" y="1461520"/>
                    <a:pt x="287781" y="1445709"/>
                  </a:cubicBezTo>
                  <a:cubicBezTo>
                    <a:pt x="268826" y="1434660"/>
                    <a:pt x="259777" y="1418372"/>
                    <a:pt x="259968" y="1396083"/>
                  </a:cubicBezTo>
                  <a:lnTo>
                    <a:pt x="264730" y="1022608"/>
                  </a:lnTo>
                  <a:lnTo>
                    <a:pt x="270636" y="322044"/>
                  </a:lnTo>
                  <a:cubicBezTo>
                    <a:pt x="270826" y="296422"/>
                    <a:pt x="250252" y="275467"/>
                    <a:pt x="224630" y="275181"/>
                  </a:cubicBezTo>
                  <a:cubicBezTo>
                    <a:pt x="199198" y="275372"/>
                    <a:pt x="178053" y="295565"/>
                    <a:pt x="177767" y="321187"/>
                  </a:cubicBezTo>
                  <a:lnTo>
                    <a:pt x="175195" y="629988"/>
                  </a:lnTo>
                  <a:cubicBezTo>
                    <a:pt x="174624" y="631321"/>
                    <a:pt x="174052" y="632655"/>
                    <a:pt x="173576" y="633988"/>
                  </a:cubicBezTo>
                  <a:cubicBezTo>
                    <a:pt x="154907" y="687614"/>
                    <a:pt x="134142" y="702854"/>
                    <a:pt x="125760" y="703425"/>
                  </a:cubicBezTo>
                  <a:cubicBezTo>
                    <a:pt x="125094" y="703425"/>
                    <a:pt x="124427" y="703521"/>
                    <a:pt x="123760" y="703616"/>
                  </a:cubicBezTo>
                  <a:cubicBezTo>
                    <a:pt x="115569" y="704569"/>
                    <a:pt x="110044" y="703807"/>
                    <a:pt x="107472" y="701330"/>
                  </a:cubicBezTo>
                  <a:cubicBezTo>
                    <a:pt x="88994" y="683994"/>
                    <a:pt x="93090" y="607128"/>
                    <a:pt x="95090" y="570266"/>
                  </a:cubicBezTo>
                  <a:cubicBezTo>
                    <a:pt x="95852" y="556550"/>
                    <a:pt x="96519" y="543596"/>
                    <a:pt x="96709" y="531880"/>
                  </a:cubicBezTo>
                  <a:cubicBezTo>
                    <a:pt x="99090" y="372336"/>
                    <a:pt x="102138" y="252893"/>
                    <a:pt x="120426" y="169835"/>
                  </a:cubicBezTo>
                  <a:cubicBezTo>
                    <a:pt x="120617" y="169073"/>
                    <a:pt x="120712" y="168406"/>
                    <a:pt x="120807" y="167644"/>
                  </a:cubicBezTo>
                  <a:cubicBezTo>
                    <a:pt x="129094" y="141260"/>
                    <a:pt x="259777" y="92873"/>
                    <a:pt x="480662" y="92873"/>
                  </a:cubicBezTo>
                  <a:cubicBezTo>
                    <a:pt x="482948" y="92873"/>
                    <a:pt x="485329" y="92873"/>
                    <a:pt x="487520" y="92873"/>
                  </a:cubicBezTo>
                  <a:cubicBezTo>
                    <a:pt x="513047" y="92873"/>
                    <a:pt x="533812" y="72204"/>
                    <a:pt x="533907" y="46677"/>
                  </a:cubicBezTo>
                  <a:cubicBezTo>
                    <a:pt x="534002" y="21054"/>
                    <a:pt x="513333" y="195"/>
                    <a:pt x="487711" y="4"/>
                  </a:cubicBezTo>
                  <a:cubicBezTo>
                    <a:pt x="415320" y="-186"/>
                    <a:pt x="55752" y="5529"/>
                    <a:pt x="29272" y="150785"/>
                  </a:cubicBezTo>
                  <a:cubicBezTo>
                    <a:pt x="9270" y="242511"/>
                    <a:pt x="6126" y="360811"/>
                    <a:pt x="3555" y="530452"/>
                  </a:cubicBezTo>
                  <a:cubicBezTo>
                    <a:pt x="3364" y="540357"/>
                    <a:pt x="2793" y="552454"/>
                    <a:pt x="2126" y="565313"/>
                  </a:cubicBezTo>
                  <a:cubicBezTo>
                    <a:pt x="-1589" y="635131"/>
                    <a:pt x="-6256" y="722094"/>
                    <a:pt x="43655" y="768957"/>
                  </a:cubicBezTo>
                  <a:cubicBezTo>
                    <a:pt x="59657" y="784007"/>
                    <a:pt x="88137" y="800866"/>
                    <a:pt x="133190" y="79610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18" name="Gráfico 17">
            <a:extLst>
              <a:ext uri="{FF2B5EF4-FFF2-40B4-BE49-F238E27FC236}">
                <a16:creationId xmlns:a16="http://schemas.microsoft.com/office/drawing/2014/main" id="{7BC715EC-C023-43C5-BF8E-3F5E051C0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3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m 42">
            <a:extLst>
              <a:ext uri="{FF2B5EF4-FFF2-40B4-BE49-F238E27FC236}">
                <a16:creationId xmlns:a16="http://schemas.microsoft.com/office/drawing/2014/main" id="{7C400A73-0DFE-4655-B2CB-CE28052915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9" t="1" r="-14" b="89717"/>
          <a:stretch/>
        </p:blipFill>
        <p:spPr>
          <a:xfrm>
            <a:off x="4122420" y="0"/>
            <a:ext cx="8069580" cy="70512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ECB23EC-95BE-4645-9E28-F0983A8D4A82}"/>
              </a:ext>
            </a:extLst>
          </p:cNvPr>
          <p:cNvSpPr/>
          <p:nvPr/>
        </p:nvSpPr>
        <p:spPr>
          <a:xfrm flipV="1">
            <a:off x="0" y="1935899"/>
            <a:ext cx="12192000" cy="4922095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B69E3139-CCD2-42D3-BB28-B2E4CA027135}"/>
              </a:ext>
            </a:extLst>
          </p:cNvPr>
          <p:cNvSpPr/>
          <p:nvPr/>
        </p:nvSpPr>
        <p:spPr>
          <a:xfrm rot="10800000">
            <a:off x="638175" y="1742054"/>
            <a:ext cx="5800725" cy="2163196"/>
          </a:xfrm>
          <a:prstGeom prst="round2Same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99C2EB"/>
              </a:solidFill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BE2B0E8-0843-411A-9EC8-5363200E4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b="1" dirty="0" err="1">
                <a:solidFill>
                  <a:schemeClr val="bg1"/>
                </a:solidFill>
              </a:rPr>
              <a:t>consectetur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br>
              <a:rPr lang="pt-BR" sz="1800" b="1" dirty="0">
                <a:solidFill>
                  <a:schemeClr val="bg1"/>
                </a:solidFill>
              </a:rPr>
            </a:br>
            <a:r>
              <a:rPr lang="pt-BR" sz="1800" b="1" dirty="0" err="1">
                <a:solidFill>
                  <a:schemeClr val="bg1"/>
                </a:solidFill>
              </a:rPr>
              <a:t>adipiscing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elit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do </a:t>
            </a:r>
            <a:r>
              <a:rPr lang="pt-BR" sz="1800" dirty="0" err="1">
                <a:solidFill>
                  <a:schemeClr val="bg1"/>
                </a:solidFill>
              </a:rPr>
              <a:t>eiusmod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tempor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incididunt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br>
              <a:rPr lang="pt-BR" sz="1800" dirty="0">
                <a:solidFill>
                  <a:schemeClr val="bg1"/>
                </a:solidFill>
              </a:rPr>
            </a:br>
            <a:r>
              <a:rPr lang="pt-BR" sz="1800" dirty="0">
                <a:solidFill>
                  <a:schemeClr val="bg1"/>
                </a:solidFill>
              </a:rPr>
              <a:t>ut labore et </a:t>
            </a:r>
            <a:r>
              <a:rPr lang="pt-BR" sz="1800" dirty="0" err="1">
                <a:solidFill>
                  <a:schemeClr val="bg1"/>
                </a:solidFill>
              </a:rPr>
              <a:t>dolore</a:t>
            </a:r>
            <a:r>
              <a:rPr lang="pt-BR" sz="1800" dirty="0">
                <a:solidFill>
                  <a:schemeClr val="bg1"/>
                </a:solidFill>
              </a:rPr>
              <a:t> magna </a:t>
            </a:r>
            <a:r>
              <a:rPr lang="pt-BR" sz="1800" dirty="0" err="1">
                <a:solidFill>
                  <a:schemeClr val="bg1"/>
                </a:solidFill>
              </a:rPr>
              <a:t>aliqua</a:t>
            </a:r>
            <a:r>
              <a:rPr lang="pt-BR" sz="1800" dirty="0">
                <a:solidFill>
                  <a:schemeClr val="bg1"/>
                </a:solidFill>
              </a:rPr>
              <a:t>. A </a:t>
            </a:r>
            <a:r>
              <a:rPr lang="pt-BR" sz="1800" dirty="0" err="1">
                <a:solidFill>
                  <a:schemeClr val="bg1"/>
                </a:solidFill>
              </a:rPr>
              <a:t>arcu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cursus</a:t>
            </a:r>
            <a:r>
              <a:rPr lang="pt-BR" sz="1800" dirty="0">
                <a:solidFill>
                  <a:schemeClr val="bg1"/>
                </a:solidFill>
              </a:rPr>
              <a:t> vitae </a:t>
            </a:r>
            <a:r>
              <a:rPr lang="pt-BR" sz="1800" dirty="0" err="1">
                <a:solidFill>
                  <a:schemeClr val="bg1"/>
                </a:solidFill>
              </a:rPr>
              <a:t>congue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mauris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rhoncus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aenean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consectetur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adipiscing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elit</a:t>
            </a:r>
            <a:r>
              <a:rPr lang="pt-BR" sz="1800" b="1" dirty="0">
                <a:solidFill>
                  <a:schemeClr val="bg1"/>
                </a:solidFill>
              </a:rPr>
              <a:t>. </a:t>
            </a:r>
            <a:r>
              <a:rPr lang="pt-BR" sz="1800" dirty="0" err="1">
                <a:solidFill>
                  <a:schemeClr val="bg1"/>
                </a:solidFill>
              </a:rPr>
              <a:t>Morbi</a:t>
            </a:r>
            <a:r>
              <a:rPr lang="pt-BR" sz="1800" dirty="0">
                <a:solidFill>
                  <a:schemeClr val="bg1"/>
                </a:solidFill>
              </a:rPr>
              <a:t> quis commodo </a:t>
            </a:r>
            <a:r>
              <a:rPr lang="pt-BR" sz="1800" dirty="0" err="1">
                <a:solidFill>
                  <a:schemeClr val="bg1"/>
                </a:solidFill>
              </a:rPr>
              <a:t>odio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aenean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diam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donec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dirty="0" err="1">
                <a:solidFill>
                  <a:schemeClr val="bg1"/>
                </a:solidFill>
              </a:rPr>
              <a:t>Lobortis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elementum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nibh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tellus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molestie</a:t>
            </a:r>
            <a:r>
              <a:rPr lang="pt-BR" sz="1800" dirty="0">
                <a:solidFill>
                  <a:schemeClr val="bg1"/>
                </a:solidFill>
              </a:rPr>
              <a:t> nunc non </a:t>
            </a:r>
            <a:r>
              <a:rPr lang="pt-BR" sz="1800" dirty="0" err="1">
                <a:solidFill>
                  <a:schemeClr val="bg1"/>
                </a:solidFill>
              </a:rPr>
              <a:t>blandit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pt-BR" sz="1600" dirty="0" err="1">
                <a:solidFill>
                  <a:schemeClr val="bg1"/>
                </a:solidFill>
              </a:rPr>
              <a:t>Turpis</a:t>
            </a:r>
            <a:r>
              <a:rPr lang="pt-BR" sz="1600" dirty="0">
                <a:solidFill>
                  <a:schemeClr val="bg1"/>
                </a:solidFill>
              </a:rPr>
              <a:t> massa </a:t>
            </a:r>
            <a:r>
              <a:rPr lang="pt-BR" sz="1600" dirty="0" err="1">
                <a:solidFill>
                  <a:schemeClr val="bg1"/>
                </a:solidFill>
              </a:rPr>
              <a:t>sed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tempus </a:t>
            </a:r>
            <a:r>
              <a:rPr lang="pt-BR" sz="1600" dirty="0" err="1">
                <a:solidFill>
                  <a:schemeClr val="bg1"/>
                </a:solidFill>
              </a:rPr>
              <a:t>egestas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sed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sed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risus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pretium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Aenean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pharetra</a:t>
            </a:r>
            <a:r>
              <a:rPr lang="pt-BR" sz="1600" dirty="0">
                <a:solidFill>
                  <a:schemeClr val="bg1"/>
                </a:solidFill>
              </a:rPr>
              <a:t> magna ac </a:t>
            </a:r>
            <a:r>
              <a:rPr lang="pt-BR" sz="1600" dirty="0" err="1">
                <a:solidFill>
                  <a:schemeClr val="bg1"/>
                </a:solidFill>
              </a:rPr>
              <a:t>placerat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vestibulum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lectus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Quam</a:t>
            </a:r>
            <a:r>
              <a:rPr lang="pt-BR" sz="1600" dirty="0">
                <a:solidFill>
                  <a:schemeClr val="bg1"/>
                </a:solidFill>
              </a:rPr>
              <a:t> id </a:t>
            </a:r>
            <a:r>
              <a:rPr lang="pt-BR" sz="1600" dirty="0" err="1">
                <a:solidFill>
                  <a:schemeClr val="bg1"/>
                </a:solidFill>
              </a:rPr>
              <a:t>leo</a:t>
            </a:r>
            <a:r>
              <a:rPr lang="pt-BR" sz="1600" dirty="0">
                <a:solidFill>
                  <a:schemeClr val="bg1"/>
                </a:solidFill>
              </a:rPr>
              <a:t> in vitae </a:t>
            </a:r>
            <a:r>
              <a:rPr lang="pt-BR" sz="1600" dirty="0" err="1">
                <a:solidFill>
                  <a:schemeClr val="bg1"/>
                </a:solidFill>
              </a:rPr>
              <a:t>turpis</a:t>
            </a:r>
            <a:r>
              <a:rPr lang="pt-BR" sz="1600" dirty="0">
                <a:solidFill>
                  <a:schemeClr val="bg1"/>
                </a:solidFill>
              </a:rPr>
              <a:t> massa. </a:t>
            </a:r>
            <a:r>
              <a:rPr lang="pt-BR" sz="1600" b="1" dirty="0" err="1">
                <a:solidFill>
                  <a:schemeClr val="bg1"/>
                </a:solidFill>
              </a:rPr>
              <a:t>Tortor</a:t>
            </a:r>
            <a:r>
              <a:rPr lang="pt-BR" sz="1600" b="1" dirty="0">
                <a:solidFill>
                  <a:schemeClr val="bg1"/>
                </a:solidFill>
              </a:rPr>
              <a:t> id </a:t>
            </a:r>
            <a:r>
              <a:rPr lang="pt-BR" sz="1600" b="1" dirty="0" err="1">
                <a:solidFill>
                  <a:schemeClr val="bg1"/>
                </a:solidFill>
              </a:rPr>
              <a:t>aliquet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lectus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proin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nibh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nisl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condimentum</a:t>
            </a:r>
            <a:r>
              <a:rPr lang="pt-BR" sz="1600" b="1" dirty="0">
                <a:solidFill>
                  <a:schemeClr val="bg1"/>
                </a:solidFill>
              </a:rPr>
              <a:t> id </a:t>
            </a:r>
            <a:r>
              <a:rPr lang="pt-BR" sz="1600" b="1" dirty="0" err="1">
                <a:solidFill>
                  <a:schemeClr val="bg1"/>
                </a:solidFill>
              </a:rPr>
              <a:t>venenatis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Nascetur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ridiculus</a:t>
            </a:r>
            <a:r>
              <a:rPr lang="pt-BR" sz="1600" dirty="0">
                <a:solidFill>
                  <a:schemeClr val="bg1"/>
                </a:solidFill>
              </a:rPr>
              <a:t> mus </a:t>
            </a:r>
            <a:r>
              <a:rPr lang="pt-BR" sz="1600" dirty="0" err="1">
                <a:solidFill>
                  <a:schemeClr val="bg1"/>
                </a:solidFill>
              </a:rPr>
              <a:t>mauris</a:t>
            </a:r>
            <a:r>
              <a:rPr lang="pt-BR" sz="1600" dirty="0">
                <a:solidFill>
                  <a:schemeClr val="bg1"/>
                </a:solidFill>
              </a:rPr>
              <a:t> vitae </a:t>
            </a:r>
            <a:r>
              <a:rPr lang="pt-BR" sz="1600" dirty="0" err="1">
                <a:solidFill>
                  <a:schemeClr val="bg1"/>
                </a:solidFill>
              </a:rPr>
              <a:t>ultricies</a:t>
            </a:r>
            <a:r>
              <a:rPr lang="pt-BR" sz="1600" dirty="0">
                <a:solidFill>
                  <a:schemeClr val="bg1"/>
                </a:solidFill>
              </a:rPr>
              <a:t>. Nulla </a:t>
            </a:r>
            <a:r>
              <a:rPr lang="pt-BR" sz="1600" dirty="0" err="1">
                <a:solidFill>
                  <a:schemeClr val="bg1"/>
                </a:solidFill>
              </a:rPr>
              <a:t>aliquet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porttitor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lacus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luctus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accumsan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tortor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posuere</a:t>
            </a:r>
            <a:r>
              <a:rPr lang="pt-BR" sz="1600" dirty="0">
                <a:solidFill>
                  <a:schemeClr val="bg1"/>
                </a:solidFill>
              </a:rPr>
              <a:t> ac. Ut </a:t>
            </a:r>
            <a:r>
              <a:rPr lang="pt-BR" sz="1600" dirty="0" err="1">
                <a:solidFill>
                  <a:schemeClr val="bg1"/>
                </a:solidFill>
              </a:rPr>
              <a:t>consequat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semper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nam</a:t>
            </a:r>
            <a:r>
              <a:rPr lang="pt-BR" sz="1600" dirty="0">
                <a:solidFill>
                  <a:schemeClr val="bg1"/>
                </a:solidFill>
              </a:rPr>
              <a:t> libero justo </a:t>
            </a:r>
            <a:r>
              <a:rPr lang="pt-BR" sz="1600" dirty="0" err="1">
                <a:solidFill>
                  <a:schemeClr val="bg1"/>
                </a:solidFill>
              </a:rPr>
              <a:t>laoreet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b="1" dirty="0" err="1">
                <a:solidFill>
                  <a:schemeClr val="bg1"/>
                </a:solidFill>
              </a:rPr>
              <a:t>Quisque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egestas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diam</a:t>
            </a:r>
            <a:r>
              <a:rPr lang="pt-BR" sz="1600" b="1" dirty="0">
                <a:solidFill>
                  <a:schemeClr val="bg1"/>
                </a:solidFill>
              </a:rPr>
              <a:t> in </a:t>
            </a:r>
            <a:r>
              <a:rPr lang="pt-BR" sz="1600" b="1" dirty="0" err="1">
                <a:solidFill>
                  <a:schemeClr val="bg1"/>
                </a:solidFill>
              </a:rPr>
              <a:t>arcu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cursus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  <a:r>
              <a:rPr lang="pt-BR" sz="1600" b="1" dirty="0" err="1">
                <a:solidFill>
                  <a:schemeClr val="bg1"/>
                </a:solidFill>
              </a:rPr>
              <a:t>Scelerisque</a:t>
            </a:r>
            <a:r>
              <a:rPr lang="pt-BR" sz="1600" b="1" dirty="0">
                <a:solidFill>
                  <a:schemeClr val="bg1"/>
                </a:solidFill>
              </a:rPr>
              <a:t> eu </a:t>
            </a:r>
            <a:r>
              <a:rPr lang="pt-BR" sz="1600" b="1" dirty="0" err="1">
                <a:solidFill>
                  <a:schemeClr val="bg1"/>
                </a:solidFill>
              </a:rPr>
              <a:t>ultrices</a:t>
            </a:r>
            <a:r>
              <a:rPr lang="pt-BR" sz="1600" b="1" dirty="0">
                <a:solidFill>
                  <a:schemeClr val="bg1"/>
                </a:solidFill>
              </a:rPr>
              <a:t> vitae </a:t>
            </a:r>
            <a:r>
              <a:rPr lang="pt-BR" sz="1600" b="1" dirty="0" err="1">
                <a:solidFill>
                  <a:schemeClr val="bg1"/>
                </a:solidFill>
              </a:rPr>
              <a:t>auctor</a:t>
            </a:r>
            <a:r>
              <a:rPr lang="pt-BR" sz="1600" b="1" dirty="0">
                <a:solidFill>
                  <a:schemeClr val="bg1"/>
                </a:solidFill>
              </a:rPr>
              <a:t> eu augue ut </a:t>
            </a:r>
            <a:r>
              <a:rPr lang="pt-BR" sz="1600" b="1" dirty="0" err="1">
                <a:solidFill>
                  <a:schemeClr val="bg1"/>
                </a:solidFill>
              </a:rPr>
              <a:t>lectus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arcu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  <a:br>
              <a:rPr lang="pt-BR" sz="1600" b="1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bg1"/>
                </a:solidFill>
              </a:rPr>
              <a:t>Quis </a:t>
            </a:r>
            <a:r>
              <a:rPr lang="pt-BR" sz="1600" dirty="0" err="1">
                <a:solidFill>
                  <a:schemeClr val="bg1"/>
                </a:solidFill>
              </a:rPr>
              <a:t>varius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quam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quisque</a:t>
            </a:r>
            <a:r>
              <a:rPr lang="pt-BR" sz="1600" dirty="0">
                <a:solidFill>
                  <a:schemeClr val="bg1"/>
                </a:solidFill>
              </a:rPr>
              <a:t> id </a:t>
            </a:r>
            <a:r>
              <a:rPr lang="pt-BR" sz="1600" dirty="0" err="1">
                <a:solidFill>
                  <a:schemeClr val="bg1"/>
                </a:solidFill>
              </a:rPr>
              <a:t>diam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quam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. Urna </a:t>
            </a:r>
            <a:r>
              <a:rPr lang="pt-BR" sz="1600" dirty="0" err="1">
                <a:solidFill>
                  <a:schemeClr val="bg1"/>
                </a:solidFill>
              </a:rPr>
              <a:t>cursus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scelerisque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Congue</a:t>
            </a:r>
            <a:r>
              <a:rPr lang="pt-BR" sz="1600" dirty="0">
                <a:solidFill>
                  <a:schemeClr val="bg1"/>
                </a:solidFill>
              </a:rPr>
              <a:t> eu </a:t>
            </a:r>
            <a:r>
              <a:rPr lang="pt-BR" sz="1600" dirty="0" err="1">
                <a:solidFill>
                  <a:schemeClr val="bg1"/>
                </a:solidFill>
              </a:rPr>
              <a:t>consequat</a:t>
            </a:r>
            <a:r>
              <a:rPr lang="pt-BR" sz="1600" dirty="0">
                <a:solidFill>
                  <a:schemeClr val="bg1"/>
                </a:solidFill>
              </a:rPr>
              <a:t> ac </a:t>
            </a:r>
            <a:r>
              <a:rPr lang="pt-BR" sz="1600" dirty="0" err="1">
                <a:solidFill>
                  <a:schemeClr val="bg1"/>
                </a:solidFill>
              </a:rPr>
              <a:t>felis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donec</a:t>
            </a:r>
            <a:r>
              <a:rPr lang="pt-BR" sz="1600" dirty="0">
                <a:solidFill>
                  <a:schemeClr val="bg1"/>
                </a:solidFill>
              </a:rPr>
              <a:t> et </a:t>
            </a:r>
            <a:r>
              <a:rPr lang="pt-BR" sz="1600" dirty="0" err="1">
                <a:solidFill>
                  <a:schemeClr val="bg1"/>
                </a:solidFill>
              </a:rPr>
              <a:t>odio</a:t>
            </a:r>
            <a:r>
              <a:rPr lang="pt-BR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30" name="Retângulo: Cantos Arredondados 29">
            <a:extLst>
              <a:ext uri="{FF2B5EF4-FFF2-40B4-BE49-F238E27FC236}">
                <a16:creationId xmlns:a16="http://schemas.microsoft.com/office/drawing/2014/main" id="{F8D07A07-A52D-484F-AAFD-38E692D44301}"/>
              </a:ext>
            </a:extLst>
          </p:cNvPr>
          <p:cNvSpPr/>
          <p:nvPr/>
        </p:nvSpPr>
        <p:spPr>
          <a:xfrm>
            <a:off x="5949949" y="1935900"/>
            <a:ext cx="607333" cy="607331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EE4937AC-7E26-48F1-BF66-C26851A1CA37}"/>
              </a:ext>
            </a:extLst>
          </p:cNvPr>
          <p:cNvGrpSpPr/>
          <p:nvPr/>
        </p:nvGrpSpPr>
        <p:grpSpPr>
          <a:xfrm>
            <a:off x="6035488" y="2019153"/>
            <a:ext cx="436254" cy="440824"/>
            <a:chOff x="4943444" y="2262187"/>
            <a:chExt cx="2306601" cy="2330766"/>
          </a:xfrm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002CE32A-6AFA-4919-95B1-E51CEFFF3BC2}"/>
                </a:ext>
              </a:extLst>
            </p:cNvPr>
            <p:cNvSpPr/>
            <p:nvPr/>
          </p:nvSpPr>
          <p:spPr>
            <a:xfrm>
              <a:off x="5586059" y="2861128"/>
              <a:ext cx="1021301" cy="1731540"/>
            </a:xfrm>
            <a:custGeom>
              <a:avLst/>
              <a:gdLst>
                <a:gd name="connsiteX0" fmla="*/ 4068 w 1021301"/>
                <a:gd name="connsiteY0" fmla="*/ 668169 h 1731540"/>
                <a:gd name="connsiteX1" fmla="*/ 3973 w 1021301"/>
                <a:gd name="connsiteY1" fmla="*/ 674837 h 1731540"/>
                <a:gd name="connsiteX2" fmla="*/ 2354 w 1021301"/>
                <a:gd name="connsiteY2" fmla="*/ 713889 h 1731540"/>
                <a:gd name="connsiteX3" fmla="*/ 46931 w 1021301"/>
                <a:gd name="connsiteY3" fmla="*/ 936965 h 1731540"/>
                <a:gd name="connsiteX4" fmla="*/ 142657 w 1021301"/>
                <a:gd name="connsiteY4" fmla="*/ 965730 h 1731540"/>
                <a:gd name="connsiteX5" fmla="*/ 193044 w 1021301"/>
                <a:gd name="connsiteY5" fmla="*/ 949347 h 1731540"/>
                <a:gd name="connsiteX6" fmla="*/ 191425 w 1021301"/>
                <a:gd name="connsiteY6" fmla="*/ 1140610 h 1731540"/>
                <a:gd name="connsiteX7" fmla="*/ 186186 w 1021301"/>
                <a:gd name="connsiteY7" fmla="*/ 1563519 h 1731540"/>
                <a:gd name="connsiteX8" fmla="*/ 266006 w 1021301"/>
                <a:gd name="connsiteY8" fmla="*/ 1703823 h 1731540"/>
                <a:gd name="connsiteX9" fmla="*/ 373162 w 1021301"/>
                <a:gd name="connsiteY9" fmla="*/ 1731540 h 1731540"/>
                <a:gd name="connsiteX10" fmla="*/ 477651 w 1021301"/>
                <a:gd name="connsiteY10" fmla="*/ 1705061 h 1731540"/>
                <a:gd name="connsiteX11" fmla="*/ 511751 w 1021301"/>
                <a:gd name="connsiteY11" fmla="*/ 1679343 h 1731540"/>
                <a:gd name="connsiteX12" fmla="*/ 545564 w 1021301"/>
                <a:gd name="connsiteY12" fmla="*/ 1704870 h 1731540"/>
                <a:gd name="connsiteX13" fmla="*/ 758258 w 1021301"/>
                <a:gd name="connsiteY13" fmla="*/ 1703632 h 1731540"/>
                <a:gd name="connsiteX14" fmla="*/ 837982 w 1021301"/>
                <a:gd name="connsiteY14" fmla="*/ 1563424 h 1731540"/>
                <a:gd name="connsiteX15" fmla="*/ 832743 w 1021301"/>
                <a:gd name="connsiteY15" fmla="*/ 1140800 h 1731540"/>
                <a:gd name="connsiteX16" fmla="*/ 831124 w 1021301"/>
                <a:gd name="connsiteY16" fmla="*/ 949157 h 1731540"/>
                <a:gd name="connsiteX17" fmla="*/ 853412 w 1021301"/>
                <a:gd name="connsiteY17" fmla="*/ 959634 h 1731540"/>
                <a:gd name="connsiteX18" fmla="*/ 951520 w 1021301"/>
                <a:gd name="connsiteY18" fmla="*/ 948014 h 1731540"/>
                <a:gd name="connsiteX19" fmla="*/ 1017814 w 1021301"/>
                <a:gd name="connsiteY19" fmla="*/ 741988 h 1731540"/>
                <a:gd name="connsiteX20" fmla="*/ 1015052 w 1021301"/>
                <a:gd name="connsiteY20" fmla="*/ 704745 h 1731540"/>
                <a:gd name="connsiteX21" fmla="*/ 993811 w 1021301"/>
                <a:gd name="connsiteY21" fmla="*/ 172488 h 1731540"/>
                <a:gd name="connsiteX22" fmla="*/ 629099 w 1021301"/>
                <a:gd name="connsiteY22" fmla="*/ 2658 h 1731540"/>
                <a:gd name="connsiteX23" fmla="*/ 32548 w 1021301"/>
                <a:gd name="connsiteY23" fmla="*/ 163630 h 1731540"/>
                <a:gd name="connsiteX24" fmla="*/ 4068 w 1021301"/>
                <a:gd name="connsiteY24" fmla="*/ 668169 h 1731540"/>
                <a:gd name="connsiteX25" fmla="*/ 95032 w 1021301"/>
                <a:gd name="connsiteY25" fmla="*/ 718747 h 1731540"/>
                <a:gd name="connsiteX26" fmla="*/ 96842 w 1021301"/>
                <a:gd name="connsiteY26" fmla="*/ 676170 h 1731540"/>
                <a:gd name="connsiteX27" fmla="*/ 96937 w 1021301"/>
                <a:gd name="connsiteY27" fmla="*/ 669503 h 1731540"/>
                <a:gd name="connsiteX28" fmla="*/ 123512 w 1021301"/>
                <a:gd name="connsiteY28" fmla="*/ 182490 h 1731540"/>
                <a:gd name="connsiteX29" fmla="*/ 123988 w 1021301"/>
                <a:gd name="connsiteY29" fmla="*/ 180108 h 1731540"/>
                <a:gd name="connsiteX30" fmla="*/ 276864 w 1021301"/>
                <a:gd name="connsiteY30" fmla="*/ 115053 h 1731540"/>
                <a:gd name="connsiteX31" fmla="*/ 623384 w 1021301"/>
                <a:gd name="connsiteY31" fmla="*/ 95241 h 1731540"/>
                <a:gd name="connsiteX32" fmla="*/ 901037 w 1021301"/>
                <a:gd name="connsiteY32" fmla="*/ 176013 h 1731540"/>
                <a:gd name="connsiteX33" fmla="*/ 922278 w 1021301"/>
                <a:gd name="connsiteY33" fmla="*/ 708270 h 1731540"/>
                <a:gd name="connsiteX34" fmla="*/ 925326 w 1021301"/>
                <a:gd name="connsiteY34" fmla="*/ 750084 h 1731540"/>
                <a:gd name="connsiteX35" fmla="*/ 902466 w 1021301"/>
                <a:gd name="connsiteY35" fmla="*/ 868956 h 1731540"/>
                <a:gd name="connsiteX36" fmla="*/ 884369 w 1021301"/>
                <a:gd name="connsiteY36" fmla="*/ 871909 h 1731540"/>
                <a:gd name="connsiteX37" fmla="*/ 831124 w 1021301"/>
                <a:gd name="connsiteY37" fmla="*/ 791899 h 1731540"/>
                <a:gd name="connsiteX38" fmla="*/ 829790 w 1021301"/>
                <a:gd name="connsiteY38" fmla="*/ 788470 h 1731540"/>
                <a:gd name="connsiteX39" fmla="*/ 826171 w 1021301"/>
                <a:gd name="connsiteY39" fmla="*/ 358988 h 1731540"/>
                <a:gd name="connsiteX40" fmla="*/ 779308 w 1021301"/>
                <a:gd name="connsiteY40" fmla="*/ 312982 h 1731540"/>
                <a:gd name="connsiteX41" fmla="*/ 733302 w 1021301"/>
                <a:gd name="connsiteY41" fmla="*/ 359845 h 1731540"/>
                <a:gd name="connsiteX42" fmla="*/ 739970 w 1021301"/>
                <a:gd name="connsiteY42" fmla="*/ 1141562 h 1731540"/>
                <a:gd name="connsiteX43" fmla="*/ 745208 w 1021301"/>
                <a:gd name="connsiteY43" fmla="*/ 1564281 h 1731540"/>
                <a:gd name="connsiteX44" fmla="*/ 711395 w 1021301"/>
                <a:gd name="connsiteY44" fmla="*/ 1623336 h 1731540"/>
                <a:gd name="connsiteX45" fmla="*/ 591856 w 1021301"/>
                <a:gd name="connsiteY45" fmla="*/ 1624098 h 1731540"/>
                <a:gd name="connsiteX46" fmla="*/ 558137 w 1021301"/>
                <a:gd name="connsiteY46" fmla="*/ 1566377 h 1731540"/>
                <a:gd name="connsiteX47" fmla="*/ 558137 w 1021301"/>
                <a:gd name="connsiteY47" fmla="*/ 1566282 h 1731540"/>
                <a:gd name="connsiteX48" fmla="*/ 558614 w 1021301"/>
                <a:gd name="connsiteY48" fmla="*/ 886578 h 1731540"/>
                <a:gd name="connsiteX49" fmla="*/ 512227 w 1021301"/>
                <a:gd name="connsiteY49" fmla="*/ 840096 h 1731540"/>
                <a:gd name="connsiteX50" fmla="*/ 512227 w 1021301"/>
                <a:gd name="connsiteY50" fmla="*/ 840096 h 1731540"/>
                <a:gd name="connsiteX51" fmla="*/ 465745 w 1021301"/>
                <a:gd name="connsiteY51" fmla="*/ 886482 h 1731540"/>
                <a:gd name="connsiteX52" fmla="*/ 465269 w 1021301"/>
                <a:gd name="connsiteY52" fmla="*/ 1566186 h 1731540"/>
                <a:gd name="connsiteX53" fmla="*/ 465269 w 1021301"/>
                <a:gd name="connsiteY53" fmla="*/ 1566377 h 1731540"/>
                <a:gd name="connsiteX54" fmla="*/ 431550 w 1021301"/>
                <a:gd name="connsiteY54" fmla="*/ 1624384 h 1731540"/>
                <a:gd name="connsiteX55" fmla="*/ 313059 w 1021301"/>
                <a:gd name="connsiteY55" fmla="*/ 1623622 h 1731540"/>
                <a:gd name="connsiteX56" fmla="*/ 279150 w 1021301"/>
                <a:gd name="connsiteY56" fmla="*/ 1564472 h 1731540"/>
                <a:gd name="connsiteX57" fmla="*/ 284389 w 1021301"/>
                <a:gd name="connsiteY57" fmla="*/ 1141467 h 1731540"/>
                <a:gd name="connsiteX58" fmla="*/ 291056 w 1021301"/>
                <a:gd name="connsiteY58" fmla="*/ 359940 h 1731540"/>
                <a:gd name="connsiteX59" fmla="*/ 245051 w 1021301"/>
                <a:gd name="connsiteY59" fmla="*/ 313077 h 1731540"/>
                <a:gd name="connsiteX60" fmla="*/ 244670 w 1021301"/>
                <a:gd name="connsiteY60" fmla="*/ 313077 h 1731540"/>
                <a:gd name="connsiteX61" fmla="*/ 198283 w 1021301"/>
                <a:gd name="connsiteY61" fmla="*/ 359083 h 1731540"/>
                <a:gd name="connsiteX62" fmla="*/ 194663 w 1021301"/>
                <a:gd name="connsiteY62" fmla="*/ 788565 h 1731540"/>
                <a:gd name="connsiteX63" fmla="*/ 193330 w 1021301"/>
                <a:gd name="connsiteY63" fmla="*/ 791994 h 1731540"/>
                <a:gd name="connsiteX64" fmla="*/ 135323 w 1021301"/>
                <a:gd name="connsiteY64" fmla="*/ 873052 h 1731540"/>
                <a:gd name="connsiteX65" fmla="*/ 133322 w 1021301"/>
                <a:gd name="connsiteY65" fmla="*/ 873243 h 1731540"/>
                <a:gd name="connsiteX66" fmla="*/ 110843 w 1021301"/>
                <a:gd name="connsiteY66" fmla="*/ 869242 h 1731540"/>
                <a:gd name="connsiteX67" fmla="*/ 95032 w 1021301"/>
                <a:gd name="connsiteY67" fmla="*/ 718747 h 173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21301" h="1731540">
                  <a:moveTo>
                    <a:pt x="4068" y="668169"/>
                  </a:moveTo>
                  <a:lnTo>
                    <a:pt x="3973" y="674837"/>
                  </a:lnTo>
                  <a:cubicBezTo>
                    <a:pt x="3782" y="685981"/>
                    <a:pt x="3116" y="699507"/>
                    <a:pt x="2354" y="713889"/>
                  </a:cubicBezTo>
                  <a:cubicBezTo>
                    <a:pt x="-1742" y="790661"/>
                    <a:pt x="-6790" y="886292"/>
                    <a:pt x="46931" y="936965"/>
                  </a:cubicBezTo>
                  <a:cubicBezTo>
                    <a:pt x="63980" y="953062"/>
                    <a:pt x="94365" y="970969"/>
                    <a:pt x="142657" y="965730"/>
                  </a:cubicBezTo>
                  <a:cubicBezTo>
                    <a:pt x="157897" y="964492"/>
                    <a:pt x="175232" y="960015"/>
                    <a:pt x="193044" y="949347"/>
                  </a:cubicBezTo>
                  <a:lnTo>
                    <a:pt x="191425" y="1140610"/>
                  </a:lnTo>
                  <a:lnTo>
                    <a:pt x="186186" y="1563519"/>
                  </a:lnTo>
                  <a:cubicBezTo>
                    <a:pt x="185615" y="1622670"/>
                    <a:pt x="214666" y="1673819"/>
                    <a:pt x="266006" y="1703823"/>
                  </a:cubicBezTo>
                  <a:cubicBezTo>
                    <a:pt x="297533" y="1722301"/>
                    <a:pt x="335348" y="1731540"/>
                    <a:pt x="373162" y="1731540"/>
                  </a:cubicBezTo>
                  <a:cubicBezTo>
                    <a:pt x="410024" y="1731540"/>
                    <a:pt x="446885" y="1722682"/>
                    <a:pt x="477651" y="1705061"/>
                  </a:cubicBezTo>
                  <a:cubicBezTo>
                    <a:pt x="490415" y="1697727"/>
                    <a:pt x="501749" y="1689154"/>
                    <a:pt x="511751" y="1679343"/>
                  </a:cubicBezTo>
                  <a:cubicBezTo>
                    <a:pt x="521657" y="1688964"/>
                    <a:pt x="532991" y="1697536"/>
                    <a:pt x="545564" y="1704870"/>
                  </a:cubicBezTo>
                  <a:cubicBezTo>
                    <a:pt x="608239" y="1740780"/>
                    <a:pt x="695678" y="1740303"/>
                    <a:pt x="758258" y="1703632"/>
                  </a:cubicBezTo>
                  <a:cubicBezTo>
                    <a:pt x="809502" y="1673628"/>
                    <a:pt x="838649" y="1622479"/>
                    <a:pt x="837982" y="1563424"/>
                  </a:cubicBezTo>
                  <a:lnTo>
                    <a:pt x="832743" y="1140800"/>
                  </a:lnTo>
                  <a:lnTo>
                    <a:pt x="831124" y="949157"/>
                  </a:lnTo>
                  <a:cubicBezTo>
                    <a:pt x="838268" y="953443"/>
                    <a:pt x="845697" y="956968"/>
                    <a:pt x="853412" y="959634"/>
                  </a:cubicBezTo>
                  <a:cubicBezTo>
                    <a:pt x="886083" y="971160"/>
                    <a:pt x="920849" y="967064"/>
                    <a:pt x="951520" y="948014"/>
                  </a:cubicBezTo>
                  <a:cubicBezTo>
                    <a:pt x="1031816" y="898008"/>
                    <a:pt x="1023719" y="807806"/>
                    <a:pt x="1017814" y="741988"/>
                  </a:cubicBezTo>
                  <a:cubicBezTo>
                    <a:pt x="1016671" y="728748"/>
                    <a:pt x="1015528" y="716271"/>
                    <a:pt x="1015052" y="704745"/>
                  </a:cubicBezTo>
                  <a:lnTo>
                    <a:pt x="993811" y="172488"/>
                  </a:lnTo>
                  <a:cubicBezTo>
                    <a:pt x="988953" y="50759"/>
                    <a:pt x="792833" y="12945"/>
                    <a:pt x="629099" y="2658"/>
                  </a:cubicBezTo>
                  <a:cubicBezTo>
                    <a:pt x="472698" y="-7153"/>
                    <a:pt x="61599" y="2753"/>
                    <a:pt x="32548" y="163630"/>
                  </a:cubicBezTo>
                  <a:cubicBezTo>
                    <a:pt x="9878" y="267738"/>
                    <a:pt x="6640" y="489671"/>
                    <a:pt x="4068" y="668169"/>
                  </a:cubicBezTo>
                  <a:close/>
                  <a:moveTo>
                    <a:pt x="95032" y="718747"/>
                  </a:moveTo>
                  <a:cubicBezTo>
                    <a:pt x="95794" y="703507"/>
                    <a:pt x="96651" y="689124"/>
                    <a:pt x="96842" y="676170"/>
                  </a:cubicBezTo>
                  <a:lnTo>
                    <a:pt x="96937" y="669503"/>
                  </a:lnTo>
                  <a:cubicBezTo>
                    <a:pt x="99318" y="503863"/>
                    <a:pt x="102652" y="277073"/>
                    <a:pt x="123512" y="182490"/>
                  </a:cubicBezTo>
                  <a:cubicBezTo>
                    <a:pt x="123702" y="181728"/>
                    <a:pt x="123797" y="180870"/>
                    <a:pt x="123988" y="180108"/>
                  </a:cubicBezTo>
                  <a:cubicBezTo>
                    <a:pt x="125226" y="172584"/>
                    <a:pt x="154849" y="139437"/>
                    <a:pt x="276864" y="115053"/>
                  </a:cubicBezTo>
                  <a:cubicBezTo>
                    <a:pt x="375924" y="95241"/>
                    <a:pt x="505559" y="87906"/>
                    <a:pt x="623384" y="95241"/>
                  </a:cubicBezTo>
                  <a:cubicBezTo>
                    <a:pt x="817789" y="107433"/>
                    <a:pt x="900180" y="153915"/>
                    <a:pt x="901037" y="176013"/>
                  </a:cubicBezTo>
                  <a:lnTo>
                    <a:pt x="922278" y="708270"/>
                  </a:lnTo>
                  <a:cubicBezTo>
                    <a:pt x="922850" y="722081"/>
                    <a:pt x="924088" y="736273"/>
                    <a:pt x="925326" y="750084"/>
                  </a:cubicBezTo>
                  <a:cubicBezTo>
                    <a:pt x="930851" y="811806"/>
                    <a:pt x="932089" y="850573"/>
                    <a:pt x="902466" y="868956"/>
                  </a:cubicBezTo>
                  <a:cubicBezTo>
                    <a:pt x="893989" y="874195"/>
                    <a:pt x="888369" y="873243"/>
                    <a:pt x="884369" y="871909"/>
                  </a:cubicBezTo>
                  <a:cubicBezTo>
                    <a:pt x="877606" y="869528"/>
                    <a:pt x="853603" y="856669"/>
                    <a:pt x="831124" y="791899"/>
                  </a:cubicBezTo>
                  <a:cubicBezTo>
                    <a:pt x="830743" y="790756"/>
                    <a:pt x="830267" y="789613"/>
                    <a:pt x="829790" y="788470"/>
                  </a:cubicBezTo>
                  <a:lnTo>
                    <a:pt x="826171" y="358988"/>
                  </a:lnTo>
                  <a:cubicBezTo>
                    <a:pt x="825980" y="333366"/>
                    <a:pt x="804835" y="312887"/>
                    <a:pt x="779308" y="312982"/>
                  </a:cubicBezTo>
                  <a:cubicBezTo>
                    <a:pt x="753686" y="313173"/>
                    <a:pt x="733016" y="334128"/>
                    <a:pt x="733302" y="359845"/>
                  </a:cubicBezTo>
                  <a:lnTo>
                    <a:pt x="739970" y="1141562"/>
                  </a:lnTo>
                  <a:lnTo>
                    <a:pt x="745208" y="1564281"/>
                  </a:lnTo>
                  <a:cubicBezTo>
                    <a:pt x="745494" y="1590570"/>
                    <a:pt x="734350" y="1609906"/>
                    <a:pt x="711395" y="1623336"/>
                  </a:cubicBezTo>
                  <a:cubicBezTo>
                    <a:pt x="677295" y="1643339"/>
                    <a:pt x="625860" y="1643625"/>
                    <a:pt x="591856" y="1624098"/>
                  </a:cubicBezTo>
                  <a:cubicBezTo>
                    <a:pt x="569186" y="1611049"/>
                    <a:pt x="558137" y="1592190"/>
                    <a:pt x="558137" y="1566377"/>
                  </a:cubicBezTo>
                  <a:cubicBezTo>
                    <a:pt x="558137" y="1566377"/>
                    <a:pt x="558137" y="1566282"/>
                    <a:pt x="558137" y="1566282"/>
                  </a:cubicBezTo>
                  <a:lnTo>
                    <a:pt x="558614" y="886578"/>
                  </a:lnTo>
                  <a:cubicBezTo>
                    <a:pt x="558614" y="860955"/>
                    <a:pt x="537849" y="840096"/>
                    <a:pt x="512227" y="840096"/>
                  </a:cubicBezTo>
                  <a:cubicBezTo>
                    <a:pt x="512227" y="840096"/>
                    <a:pt x="512227" y="840096"/>
                    <a:pt x="512227" y="840096"/>
                  </a:cubicBezTo>
                  <a:cubicBezTo>
                    <a:pt x="486605" y="840096"/>
                    <a:pt x="465840" y="860860"/>
                    <a:pt x="465745" y="886482"/>
                  </a:cubicBezTo>
                  <a:lnTo>
                    <a:pt x="465269" y="1566186"/>
                  </a:lnTo>
                  <a:cubicBezTo>
                    <a:pt x="465269" y="1566282"/>
                    <a:pt x="465269" y="1566282"/>
                    <a:pt x="465269" y="1566377"/>
                  </a:cubicBezTo>
                  <a:cubicBezTo>
                    <a:pt x="465269" y="1592380"/>
                    <a:pt x="454220" y="1611335"/>
                    <a:pt x="431550" y="1624384"/>
                  </a:cubicBezTo>
                  <a:cubicBezTo>
                    <a:pt x="397832" y="1643720"/>
                    <a:pt x="346873" y="1643434"/>
                    <a:pt x="313059" y="1623622"/>
                  </a:cubicBezTo>
                  <a:cubicBezTo>
                    <a:pt x="290294" y="1610287"/>
                    <a:pt x="278960" y="1590380"/>
                    <a:pt x="279150" y="1564472"/>
                  </a:cubicBezTo>
                  <a:lnTo>
                    <a:pt x="284389" y="1141467"/>
                  </a:lnTo>
                  <a:lnTo>
                    <a:pt x="291056" y="359940"/>
                  </a:lnTo>
                  <a:cubicBezTo>
                    <a:pt x="291247" y="334318"/>
                    <a:pt x="270673" y="313363"/>
                    <a:pt x="245051" y="313077"/>
                  </a:cubicBezTo>
                  <a:cubicBezTo>
                    <a:pt x="244955" y="313077"/>
                    <a:pt x="244765" y="313077"/>
                    <a:pt x="244670" y="313077"/>
                  </a:cubicBezTo>
                  <a:cubicBezTo>
                    <a:pt x="219238" y="313077"/>
                    <a:pt x="198473" y="333651"/>
                    <a:pt x="198283" y="359083"/>
                  </a:cubicBezTo>
                  <a:lnTo>
                    <a:pt x="194663" y="788565"/>
                  </a:lnTo>
                  <a:cubicBezTo>
                    <a:pt x="194187" y="789708"/>
                    <a:pt x="193711" y="790851"/>
                    <a:pt x="193330" y="791994"/>
                  </a:cubicBezTo>
                  <a:cubicBezTo>
                    <a:pt x="173042" y="850287"/>
                    <a:pt x="149420" y="872100"/>
                    <a:pt x="135323" y="873052"/>
                  </a:cubicBezTo>
                  <a:cubicBezTo>
                    <a:pt x="134656" y="873052"/>
                    <a:pt x="133989" y="873147"/>
                    <a:pt x="133322" y="873243"/>
                  </a:cubicBezTo>
                  <a:cubicBezTo>
                    <a:pt x="117130" y="875052"/>
                    <a:pt x="112367" y="870671"/>
                    <a:pt x="110843" y="869242"/>
                  </a:cubicBezTo>
                  <a:cubicBezTo>
                    <a:pt x="88174" y="848192"/>
                    <a:pt x="92651" y="763991"/>
                    <a:pt x="95032" y="718747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2D89DAC2-EC98-45DA-9AF2-994B477CC29C}"/>
                </a:ext>
              </a:extLst>
            </p:cNvPr>
            <p:cNvSpPr/>
            <p:nvPr/>
          </p:nvSpPr>
          <p:spPr>
            <a:xfrm>
              <a:off x="5837586" y="2262187"/>
              <a:ext cx="505586" cy="542543"/>
            </a:xfrm>
            <a:custGeom>
              <a:avLst/>
              <a:gdLst>
                <a:gd name="connsiteX0" fmla="*/ 251365 w 505586"/>
                <a:gd name="connsiteY0" fmla="*/ 542544 h 542543"/>
                <a:gd name="connsiteX1" fmla="*/ 379666 w 505586"/>
                <a:gd name="connsiteY1" fmla="*/ 504730 h 542543"/>
                <a:gd name="connsiteX2" fmla="*/ 505587 w 505586"/>
                <a:gd name="connsiteY2" fmla="*/ 270415 h 542543"/>
                <a:gd name="connsiteX3" fmla="*/ 254127 w 505586"/>
                <a:gd name="connsiteY3" fmla="*/ 0 h 542543"/>
                <a:gd name="connsiteX4" fmla="*/ 125825 w 505586"/>
                <a:gd name="connsiteY4" fmla="*/ 37814 h 542543"/>
                <a:gd name="connsiteX5" fmla="*/ 0 w 505586"/>
                <a:gd name="connsiteY5" fmla="*/ 272129 h 542543"/>
                <a:gd name="connsiteX6" fmla="*/ 251365 w 505586"/>
                <a:gd name="connsiteY6" fmla="*/ 542544 h 542543"/>
                <a:gd name="connsiteX7" fmla="*/ 175450 w 505586"/>
                <a:gd name="connsiteY7" fmla="*/ 116300 h 542543"/>
                <a:gd name="connsiteX8" fmla="*/ 254127 w 505586"/>
                <a:gd name="connsiteY8" fmla="*/ 92869 h 542543"/>
                <a:gd name="connsiteX9" fmla="*/ 412528 w 505586"/>
                <a:gd name="connsiteY9" fmla="*/ 270415 h 542543"/>
                <a:gd name="connsiteX10" fmla="*/ 329946 w 505586"/>
                <a:gd name="connsiteY10" fmla="*/ 426244 h 542543"/>
                <a:gd name="connsiteX11" fmla="*/ 251269 w 505586"/>
                <a:gd name="connsiteY11" fmla="*/ 449675 h 542543"/>
                <a:gd name="connsiteX12" fmla="*/ 92869 w 505586"/>
                <a:gd name="connsiteY12" fmla="*/ 272129 h 542543"/>
                <a:gd name="connsiteX13" fmla="*/ 175450 w 505586"/>
                <a:gd name="connsiteY13" fmla="*/ 116300 h 54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5586" h="542543">
                  <a:moveTo>
                    <a:pt x="251365" y="542544"/>
                  </a:moveTo>
                  <a:cubicBezTo>
                    <a:pt x="296799" y="542544"/>
                    <a:pt x="341376" y="529304"/>
                    <a:pt x="379666" y="504730"/>
                  </a:cubicBezTo>
                  <a:cubicBezTo>
                    <a:pt x="457295" y="456533"/>
                    <a:pt x="505587" y="366808"/>
                    <a:pt x="505587" y="270415"/>
                  </a:cubicBezTo>
                  <a:cubicBezTo>
                    <a:pt x="505492" y="121253"/>
                    <a:pt x="392716" y="0"/>
                    <a:pt x="254127" y="0"/>
                  </a:cubicBezTo>
                  <a:cubicBezTo>
                    <a:pt x="208597" y="0"/>
                    <a:pt x="164020" y="13240"/>
                    <a:pt x="125825" y="37814"/>
                  </a:cubicBezTo>
                  <a:cubicBezTo>
                    <a:pt x="48196" y="86011"/>
                    <a:pt x="0" y="175736"/>
                    <a:pt x="0" y="272129"/>
                  </a:cubicBezTo>
                  <a:cubicBezTo>
                    <a:pt x="95" y="421291"/>
                    <a:pt x="112776" y="542544"/>
                    <a:pt x="251365" y="542544"/>
                  </a:cubicBezTo>
                  <a:close/>
                  <a:moveTo>
                    <a:pt x="175450" y="116300"/>
                  </a:moveTo>
                  <a:cubicBezTo>
                    <a:pt x="199263" y="100965"/>
                    <a:pt x="226504" y="92869"/>
                    <a:pt x="254127" y="92869"/>
                  </a:cubicBezTo>
                  <a:cubicBezTo>
                    <a:pt x="341471" y="92869"/>
                    <a:pt x="412528" y="172498"/>
                    <a:pt x="412528" y="270415"/>
                  </a:cubicBezTo>
                  <a:cubicBezTo>
                    <a:pt x="412528" y="334899"/>
                    <a:pt x="381095" y="394525"/>
                    <a:pt x="329946" y="426244"/>
                  </a:cubicBezTo>
                  <a:cubicBezTo>
                    <a:pt x="306134" y="441579"/>
                    <a:pt x="278892" y="449675"/>
                    <a:pt x="251269" y="449675"/>
                  </a:cubicBezTo>
                  <a:cubicBezTo>
                    <a:pt x="163925" y="449675"/>
                    <a:pt x="92869" y="370046"/>
                    <a:pt x="92869" y="272129"/>
                  </a:cubicBezTo>
                  <a:cubicBezTo>
                    <a:pt x="92964" y="207645"/>
                    <a:pt x="124301" y="148114"/>
                    <a:pt x="175450" y="116300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9B88224F-001F-48DC-9844-CCF4237BD525}"/>
                </a:ext>
              </a:extLst>
            </p:cNvPr>
            <p:cNvSpPr/>
            <p:nvPr/>
          </p:nvSpPr>
          <p:spPr>
            <a:xfrm>
              <a:off x="6550342" y="2494120"/>
              <a:ext cx="462629" cy="495871"/>
            </a:xfrm>
            <a:custGeom>
              <a:avLst/>
              <a:gdLst>
                <a:gd name="connsiteX0" fmla="*/ 230029 w 462629"/>
                <a:gd name="connsiteY0" fmla="*/ 495872 h 495871"/>
                <a:gd name="connsiteX1" fmla="*/ 347567 w 462629"/>
                <a:gd name="connsiteY1" fmla="*/ 461296 h 495871"/>
                <a:gd name="connsiteX2" fmla="*/ 462629 w 462629"/>
                <a:gd name="connsiteY2" fmla="*/ 247174 h 495871"/>
                <a:gd name="connsiteX3" fmla="*/ 232600 w 462629"/>
                <a:gd name="connsiteY3" fmla="*/ 0 h 495871"/>
                <a:gd name="connsiteX4" fmla="*/ 115062 w 462629"/>
                <a:gd name="connsiteY4" fmla="*/ 34671 h 495871"/>
                <a:gd name="connsiteX5" fmla="*/ 0 w 462629"/>
                <a:gd name="connsiteY5" fmla="*/ 248793 h 495871"/>
                <a:gd name="connsiteX6" fmla="*/ 230029 w 462629"/>
                <a:gd name="connsiteY6" fmla="*/ 495872 h 495871"/>
                <a:gd name="connsiteX7" fmla="*/ 164592 w 462629"/>
                <a:gd name="connsiteY7" fmla="*/ 113062 h 495871"/>
                <a:gd name="connsiteX8" fmla="*/ 232505 w 462629"/>
                <a:gd name="connsiteY8" fmla="*/ 92774 h 495871"/>
                <a:gd name="connsiteX9" fmla="*/ 369665 w 462629"/>
                <a:gd name="connsiteY9" fmla="*/ 247079 h 495871"/>
                <a:gd name="connsiteX10" fmla="*/ 297847 w 462629"/>
                <a:gd name="connsiteY10" fmla="*/ 382715 h 495871"/>
                <a:gd name="connsiteX11" fmla="*/ 229934 w 462629"/>
                <a:gd name="connsiteY11" fmla="*/ 403003 h 495871"/>
                <a:gd name="connsiteX12" fmla="*/ 92774 w 462629"/>
                <a:gd name="connsiteY12" fmla="*/ 248698 h 495871"/>
                <a:gd name="connsiteX13" fmla="*/ 164592 w 462629"/>
                <a:gd name="connsiteY13" fmla="*/ 113062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2629" h="495871">
                  <a:moveTo>
                    <a:pt x="230029" y="495872"/>
                  </a:moveTo>
                  <a:cubicBezTo>
                    <a:pt x="271748" y="495872"/>
                    <a:pt x="312611" y="483775"/>
                    <a:pt x="347567" y="461296"/>
                  </a:cubicBezTo>
                  <a:cubicBezTo>
                    <a:pt x="418529" y="417290"/>
                    <a:pt x="462629" y="335185"/>
                    <a:pt x="462629" y="247174"/>
                  </a:cubicBezTo>
                  <a:cubicBezTo>
                    <a:pt x="462629" y="110871"/>
                    <a:pt x="359378" y="0"/>
                    <a:pt x="232600" y="0"/>
                  </a:cubicBezTo>
                  <a:cubicBezTo>
                    <a:pt x="190881" y="0"/>
                    <a:pt x="150019" y="12097"/>
                    <a:pt x="115062" y="34671"/>
                  </a:cubicBezTo>
                  <a:cubicBezTo>
                    <a:pt x="44101" y="78677"/>
                    <a:pt x="0" y="160782"/>
                    <a:pt x="0" y="248793"/>
                  </a:cubicBezTo>
                  <a:cubicBezTo>
                    <a:pt x="0" y="385000"/>
                    <a:pt x="103156" y="495872"/>
                    <a:pt x="230029" y="495872"/>
                  </a:cubicBezTo>
                  <a:close/>
                  <a:moveTo>
                    <a:pt x="164592" y="113062"/>
                  </a:moveTo>
                  <a:cubicBezTo>
                    <a:pt x="185166" y="99822"/>
                    <a:pt x="208693" y="92774"/>
                    <a:pt x="232505" y="92774"/>
                  </a:cubicBezTo>
                  <a:cubicBezTo>
                    <a:pt x="308134" y="92774"/>
                    <a:pt x="369665" y="162020"/>
                    <a:pt x="369665" y="247079"/>
                  </a:cubicBezTo>
                  <a:cubicBezTo>
                    <a:pt x="369665" y="303276"/>
                    <a:pt x="342424" y="355092"/>
                    <a:pt x="297847" y="382715"/>
                  </a:cubicBezTo>
                  <a:cubicBezTo>
                    <a:pt x="277273" y="395954"/>
                    <a:pt x="253746" y="403003"/>
                    <a:pt x="229934" y="403003"/>
                  </a:cubicBezTo>
                  <a:cubicBezTo>
                    <a:pt x="154305" y="403003"/>
                    <a:pt x="92774" y="333756"/>
                    <a:pt x="92774" y="248698"/>
                  </a:cubicBezTo>
                  <a:cubicBezTo>
                    <a:pt x="92869" y="192500"/>
                    <a:pt x="120110" y="140684"/>
                    <a:pt x="164592" y="11306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8F03A841-4554-48FD-8194-9F89E1F51335}"/>
                </a:ext>
              </a:extLst>
            </p:cNvPr>
            <p:cNvSpPr/>
            <p:nvPr/>
          </p:nvSpPr>
          <p:spPr>
            <a:xfrm>
              <a:off x="5169122" y="2494120"/>
              <a:ext cx="462629" cy="495871"/>
            </a:xfrm>
            <a:custGeom>
              <a:avLst/>
              <a:gdLst>
                <a:gd name="connsiteX0" fmla="*/ 229934 w 462629"/>
                <a:gd name="connsiteY0" fmla="*/ 495872 h 495871"/>
                <a:gd name="connsiteX1" fmla="*/ 347472 w 462629"/>
                <a:gd name="connsiteY1" fmla="*/ 461296 h 495871"/>
                <a:gd name="connsiteX2" fmla="*/ 462629 w 462629"/>
                <a:gd name="connsiteY2" fmla="*/ 247174 h 495871"/>
                <a:gd name="connsiteX3" fmla="*/ 232601 w 462629"/>
                <a:gd name="connsiteY3" fmla="*/ 0 h 495871"/>
                <a:gd name="connsiteX4" fmla="*/ 115062 w 462629"/>
                <a:gd name="connsiteY4" fmla="*/ 34671 h 495871"/>
                <a:gd name="connsiteX5" fmla="*/ 0 w 462629"/>
                <a:gd name="connsiteY5" fmla="*/ 248793 h 495871"/>
                <a:gd name="connsiteX6" fmla="*/ 229934 w 462629"/>
                <a:gd name="connsiteY6" fmla="*/ 495872 h 495871"/>
                <a:gd name="connsiteX7" fmla="*/ 164592 w 462629"/>
                <a:gd name="connsiteY7" fmla="*/ 113062 h 495871"/>
                <a:gd name="connsiteX8" fmla="*/ 232505 w 462629"/>
                <a:gd name="connsiteY8" fmla="*/ 92774 h 495871"/>
                <a:gd name="connsiteX9" fmla="*/ 369665 w 462629"/>
                <a:gd name="connsiteY9" fmla="*/ 247079 h 495871"/>
                <a:gd name="connsiteX10" fmla="*/ 297847 w 462629"/>
                <a:gd name="connsiteY10" fmla="*/ 382715 h 495871"/>
                <a:gd name="connsiteX11" fmla="*/ 229934 w 462629"/>
                <a:gd name="connsiteY11" fmla="*/ 403003 h 495871"/>
                <a:gd name="connsiteX12" fmla="*/ 92774 w 462629"/>
                <a:gd name="connsiteY12" fmla="*/ 248698 h 495871"/>
                <a:gd name="connsiteX13" fmla="*/ 164592 w 462629"/>
                <a:gd name="connsiteY13" fmla="*/ 113062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2629" h="495871">
                  <a:moveTo>
                    <a:pt x="229934" y="495872"/>
                  </a:moveTo>
                  <a:cubicBezTo>
                    <a:pt x="271653" y="495872"/>
                    <a:pt x="312515" y="483775"/>
                    <a:pt x="347472" y="461296"/>
                  </a:cubicBezTo>
                  <a:cubicBezTo>
                    <a:pt x="418433" y="417290"/>
                    <a:pt x="462629" y="335185"/>
                    <a:pt x="462629" y="247174"/>
                  </a:cubicBezTo>
                  <a:cubicBezTo>
                    <a:pt x="462629" y="110871"/>
                    <a:pt x="359378" y="0"/>
                    <a:pt x="232601" y="0"/>
                  </a:cubicBezTo>
                  <a:cubicBezTo>
                    <a:pt x="190881" y="0"/>
                    <a:pt x="150019" y="12097"/>
                    <a:pt x="115062" y="34671"/>
                  </a:cubicBezTo>
                  <a:cubicBezTo>
                    <a:pt x="44101" y="78677"/>
                    <a:pt x="0" y="160782"/>
                    <a:pt x="0" y="248793"/>
                  </a:cubicBezTo>
                  <a:cubicBezTo>
                    <a:pt x="-95" y="385000"/>
                    <a:pt x="103156" y="495872"/>
                    <a:pt x="229934" y="495872"/>
                  </a:cubicBezTo>
                  <a:close/>
                  <a:moveTo>
                    <a:pt x="164592" y="113062"/>
                  </a:moveTo>
                  <a:cubicBezTo>
                    <a:pt x="185166" y="99822"/>
                    <a:pt x="208693" y="92774"/>
                    <a:pt x="232505" y="92774"/>
                  </a:cubicBezTo>
                  <a:cubicBezTo>
                    <a:pt x="308134" y="92774"/>
                    <a:pt x="369665" y="162020"/>
                    <a:pt x="369665" y="247079"/>
                  </a:cubicBezTo>
                  <a:cubicBezTo>
                    <a:pt x="369665" y="303276"/>
                    <a:pt x="342424" y="355092"/>
                    <a:pt x="297847" y="382715"/>
                  </a:cubicBezTo>
                  <a:cubicBezTo>
                    <a:pt x="277273" y="395954"/>
                    <a:pt x="253746" y="403003"/>
                    <a:pt x="229934" y="403003"/>
                  </a:cubicBezTo>
                  <a:cubicBezTo>
                    <a:pt x="154305" y="403003"/>
                    <a:pt x="92774" y="333756"/>
                    <a:pt x="92774" y="248698"/>
                  </a:cubicBezTo>
                  <a:cubicBezTo>
                    <a:pt x="92774" y="192500"/>
                    <a:pt x="120015" y="140684"/>
                    <a:pt x="164592" y="11306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C8685F36-A905-4B1C-A984-9DFADB0954A9}"/>
                </a:ext>
              </a:extLst>
            </p:cNvPr>
            <p:cNvSpPr/>
            <p:nvPr/>
          </p:nvSpPr>
          <p:spPr>
            <a:xfrm>
              <a:off x="6491469" y="3042161"/>
              <a:ext cx="758576" cy="1550792"/>
            </a:xfrm>
            <a:custGeom>
              <a:avLst/>
              <a:gdLst>
                <a:gd name="connsiteX0" fmla="*/ 237181 w 758576"/>
                <a:gd name="connsiteY0" fmla="*/ 1933 h 1550792"/>
                <a:gd name="connsiteX1" fmla="*/ 193176 w 758576"/>
                <a:gd name="connsiteY1" fmla="*/ 50701 h 1550792"/>
                <a:gd name="connsiteX2" fmla="*/ 241944 w 758576"/>
                <a:gd name="connsiteY2" fmla="*/ 94706 h 1550792"/>
                <a:gd name="connsiteX3" fmla="*/ 633707 w 758576"/>
                <a:gd name="connsiteY3" fmla="*/ 153857 h 1550792"/>
                <a:gd name="connsiteX4" fmla="*/ 640851 w 758576"/>
                <a:gd name="connsiteY4" fmla="*/ 163667 h 1550792"/>
                <a:gd name="connsiteX5" fmla="*/ 659901 w 758576"/>
                <a:gd name="connsiteY5" fmla="*/ 544763 h 1550792"/>
                <a:gd name="connsiteX6" fmla="*/ 662663 w 758576"/>
                <a:gd name="connsiteY6" fmla="*/ 580196 h 1550792"/>
                <a:gd name="connsiteX7" fmla="*/ 644280 w 758576"/>
                <a:gd name="connsiteY7" fmla="*/ 684113 h 1550792"/>
                <a:gd name="connsiteX8" fmla="*/ 632183 w 758576"/>
                <a:gd name="connsiteY8" fmla="*/ 686304 h 1550792"/>
                <a:gd name="connsiteX9" fmla="*/ 587416 w 758576"/>
                <a:gd name="connsiteY9" fmla="*/ 617534 h 1550792"/>
                <a:gd name="connsiteX10" fmla="*/ 585701 w 758576"/>
                <a:gd name="connsiteY10" fmla="*/ 613247 h 1550792"/>
                <a:gd name="connsiteX11" fmla="*/ 583225 w 758576"/>
                <a:gd name="connsiteY11" fmla="*/ 321306 h 1550792"/>
                <a:gd name="connsiteX12" fmla="*/ 536362 w 758576"/>
                <a:gd name="connsiteY12" fmla="*/ 275300 h 1550792"/>
                <a:gd name="connsiteX13" fmla="*/ 490356 w 758576"/>
                <a:gd name="connsiteY13" fmla="*/ 322163 h 1550792"/>
                <a:gd name="connsiteX14" fmla="*/ 496357 w 758576"/>
                <a:gd name="connsiteY14" fmla="*/ 1022918 h 1550792"/>
                <a:gd name="connsiteX15" fmla="*/ 501024 w 758576"/>
                <a:gd name="connsiteY15" fmla="*/ 1396012 h 1550792"/>
                <a:gd name="connsiteX16" fmla="*/ 472925 w 758576"/>
                <a:gd name="connsiteY16" fmla="*/ 1444018 h 1550792"/>
                <a:gd name="connsiteX17" fmla="*/ 363673 w 758576"/>
                <a:gd name="connsiteY17" fmla="*/ 1444780 h 1550792"/>
                <a:gd name="connsiteX18" fmla="*/ 335670 w 758576"/>
                <a:gd name="connsiteY18" fmla="*/ 1397822 h 1550792"/>
                <a:gd name="connsiteX19" fmla="*/ 335670 w 758576"/>
                <a:gd name="connsiteY19" fmla="*/ 1397726 h 1550792"/>
                <a:gd name="connsiteX20" fmla="*/ 336051 w 758576"/>
                <a:gd name="connsiteY20" fmla="*/ 843752 h 1550792"/>
                <a:gd name="connsiteX21" fmla="*/ 289664 w 758576"/>
                <a:gd name="connsiteY21" fmla="*/ 797270 h 1550792"/>
                <a:gd name="connsiteX22" fmla="*/ 289664 w 758576"/>
                <a:gd name="connsiteY22" fmla="*/ 797270 h 1550792"/>
                <a:gd name="connsiteX23" fmla="*/ 243182 w 758576"/>
                <a:gd name="connsiteY23" fmla="*/ 843657 h 1550792"/>
                <a:gd name="connsiteX24" fmla="*/ 242801 w 758576"/>
                <a:gd name="connsiteY24" fmla="*/ 1397631 h 1550792"/>
                <a:gd name="connsiteX25" fmla="*/ 242801 w 758576"/>
                <a:gd name="connsiteY25" fmla="*/ 1397822 h 1550792"/>
                <a:gd name="connsiteX26" fmla="*/ 215179 w 758576"/>
                <a:gd name="connsiteY26" fmla="*/ 1446399 h 1550792"/>
                <a:gd name="connsiteX27" fmla="*/ 120691 w 758576"/>
                <a:gd name="connsiteY27" fmla="*/ 1445732 h 1550792"/>
                <a:gd name="connsiteX28" fmla="*/ 92878 w 758576"/>
                <a:gd name="connsiteY28" fmla="*/ 1396107 h 1550792"/>
                <a:gd name="connsiteX29" fmla="*/ 97545 w 758576"/>
                <a:gd name="connsiteY29" fmla="*/ 1023584 h 1550792"/>
                <a:gd name="connsiteX30" fmla="*/ 99736 w 758576"/>
                <a:gd name="connsiteY30" fmla="*/ 972435 h 1550792"/>
                <a:gd name="connsiteX31" fmla="*/ 55349 w 758576"/>
                <a:gd name="connsiteY31" fmla="*/ 924048 h 1550792"/>
                <a:gd name="connsiteX32" fmla="*/ 6962 w 758576"/>
                <a:gd name="connsiteY32" fmla="*/ 968435 h 1550792"/>
                <a:gd name="connsiteX33" fmla="*/ 4676 w 758576"/>
                <a:gd name="connsiteY33" fmla="*/ 1020251 h 1550792"/>
                <a:gd name="connsiteX34" fmla="*/ 4676 w 758576"/>
                <a:gd name="connsiteY34" fmla="*/ 1021679 h 1550792"/>
                <a:gd name="connsiteX35" fmla="*/ 9 w 758576"/>
                <a:gd name="connsiteY35" fmla="*/ 1395059 h 1550792"/>
                <a:gd name="connsiteX36" fmla="*/ 73732 w 758576"/>
                <a:gd name="connsiteY36" fmla="*/ 1525838 h 1550792"/>
                <a:gd name="connsiteX37" fmla="*/ 168697 w 758576"/>
                <a:gd name="connsiteY37" fmla="*/ 1550793 h 1550792"/>
                <a:gd name="connsiteX38" fmla="*/ 261375 w 758576"/>
                <a:gd name="connsiteY38" fmla="*/ 1526981 h 1550792"/>
                <a:gd name="connsiteX39" fmla="*/ 290236 w 758576"/>
                <a:gd name="connsiteY39" fmla="*/ 1505740 h 1550792"/>
                <a:gd name="connsiteX40" fmla="*/ 317477 w 758576"/>
                <a:gd name="connsiteY40" fmla="*/ 1525361 h 1550792"/>
                <a:gd name="connsiteX41" fmla="*/ 519883 w 758576"/>
                <a:gd name="connsiteY41" fmla="*/ 1524218 h 1550792"/>
                <a:gd name="connsiteX42" fmla="*/ 593893 w 758576"/>
                <a:gd name="connsiteY42" fmla="*/ 1395059 h 1550792"/>
                <a:gd name="connsiteX43" fmla="*/ 589225 w 758576"/>
                <a:gd name="connsiteY43" fmla="*/ 1021965 h 1550792"/>
                <a:gd name="connsiteX44" fmla="*/ 587035 w 758576"/>
                <a:gd name="connsiteY44" fmla="*/ 767743 h 1550792"/>
                <a:gd name="connsiteX45" fmla="*/ 601322 w 758576"/>
                <a:gd name="connsiteY45" fmla="*/ 773934 h 1550792"/>
                <a:gd name="connsiteX46" fmla="*/ 693429 w 758576"/>
                <a:gd name="connsiteY46" fmla="*/ 763076 h 1550792"/>
                <a:gd name="connsiteX47" fmla="*/ 755151 w 758576"/>
                <a:gd name="connsiteY47" fmla="*/ 571718 h 1550792"/>
                <a:gd name="connsiteX48" fmla="*/ 752674 w 758576"/>
                <a:gd name="connsiteY48" fmla="*/ 540286 h 1550792"/>
                <a:gd name="connsiteX49" fmla="*/ 733624 w 758576"/>
                <a:gd name="connsiteY49" fmla="*/ 159191 h 1550792"/>
                <a:gd name="connsiteX50" fmla="*/ 696001 w 758576"/>
                <a:gd name="connsiteY50" fmla="*/ 85086 h 1550792"/>
                <a:gd name="connsiteX51" fmla="*/ 237181 w 758576"/>
                <a:gd name="connsiteY51" fmla="*/ 1933 h 155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58576" h="1550792">
                  <a:moveTo>
                    <a:pt x="237181" y="1933"/>
                  </a:moveTo>
                  <a:cubicBezTo>
                    <a:pt x="211559" y="3266"/>
                    <a:pt x="191842" y="25078"/>
                    <a:pt x="193176" y="50701"/>
                  </a:cubicBezTo>
                  <a:cubicBezTo>
                    <a:pt x="194509" y="76323"/>
                    <a:pt x="216226" y="95945"/>
                    <a:pt x="241944" y="94706"/>
                  </a:cubicBezTo>
                  <a:cubicBezTo>
                    <a:pt x="417871" y="85562"/>
                    <a:pt x="586273" y="110994"/>
                    <a:pt x="633707" y="153857"/>
                  </a:cubicBezTo>
                  <a:cubicBezTo>
                    <a:pt x="637993" y="157762"/>
                    <a:pt x="640756" y="161476"/>
                    <a:pt x="640851" y="163667"/>
                  </a:cubicBezTo>
                  <a:lnTo>
                    <a:pt x="659901" y="544763"/>
                  </a:lnTo>
                  <a:cubicBezTo>
                    <a:pt x="660472" y="556478"/>
                    <a:pt x="661615" y="568575"/>
                    <a:pt x="662663" y="580196"/>
                  </a:cubicBezTo>
                  <a:cubicBezTo>
                    <a:pt x="667711" y="634583"/>
                    <a:pt x="669045" y="668778"/>
                    <a:pt x="644280" y="684113"/>
                  </a:cubicBezTo>
                  <a:cubicBezTo>
                    <a:pt x="637708" y="688209"/>
                    <a:pt x="633993" y="686876"/>
                    <a:pt x="632183" y="686304"/>
                  </a:cubicBezTo>
                  <a:cubicBezTo>
                    <a:pt x="620658" y="682208"/>
                    <a:pt x="602846" y="662015"/>
                    <a:pt x="587416" y="617534"/>
                  </a:cubicBezTo>
                  <a:cubicBezTo>
                    <a:pt x="586939" y="616105"/>
                    <a:pt x="586368" y="614676"/>
                    <a:pt x="585701" y="613247"/>
                  </a:cubicBezTo>
                  <a:lnTo>
                    <a:pt x="583225" y="321306"/>
                  </a:lnTo>
                  <a:cubicBezTo>
                    <a:pt x="583034" y="295684"/>
                    <a:pt x="561984" y="274919"/>
                    <a:pt x="536362" y="275300"/>
                  </a:cubicBezTo>
                  <a:cubicBezTo>
                    <a:pt x="510739" y="275491"/>
                    <a:pt x="490070" y="296446"/>
                    <a:pt x="490356" y="322163"/>
                  </a:cubicBezTo>
                  <a:lnTo>
                    <a:pt x="496357" y="1022918"/>
                  </a:lnTo>
                  <a:lnTo>
                    <a:pt x="501024" y="1396012"/>
                  </a:lnTo>
                  <a:cubicBezTo>
                    <a:pt x="501214" y="1417157"/>
                    <a:pt x="492070" y="1432778"/>
                    <a:pt x="472925" y="1444018"/>
                  </a:cubicBezTo>
                  <a:cubicBezTo>
                    <a:pt x="442255" y="1462020"/>
                    <a:pt x="394249" y="1462306"/>
                    <a:pt x="363673" y="1444780"/>
                  </a:cubicBezTo>
                  <a:cubicBezTo>
                    <a:pt x="344814" y="1434017"/>
                    <a:pt x="335670" y="1418681"/>
                    <a:pt x="335670" y="1397822"/>
                  </a:cubicBezTo>
                  <a:cubicBezTo>
                    <a:pt x="335670" y="1397822"/>
                    <a:pt x="335670" y="1397726"/>
                    <a:pt x="335670" y="1397726"/>
                  </a:cubicBezTo>
                  <a:lnTo>
                    <a:pt x="336051" y="843752"/>
                  </a:lnTo>
                  <a:cubicBezTo>
                    <a:pt x="336051" y="818130"/>
                    <a:pt x="315286" y="797270"/>
                    <a:pt x="289664" y="797270"/>
                  </a:cubicBezTo>
                  <a:cubicBezTo>
                    <a:pt x="289664" y="797270"/>
                    <a:pt x="289664" y="797270"/>
                    <a:pt x="289664" y="797270"/>
                  </a:cubicBezTo>
                  <a:cubicBezTo>
                    <a:pt x="264042" y="797270"/>
                    <a:pt x="243277" y="818035"/>
                    <a:pt x="243182" y="843657"/>
                  </a:cubicBezTo>
                  <a:lnTo>
                    <a:pt x="242801" y="1397631"/>
                  </a:lnTo>
                  <a:cubicBezTo>
                    <a:pt x="242801" y="1397726"/>
                    <a:pt x="242801" y="1397726"/>
                    <a:pt x="242801" y="1397822"/>
                  </a:cubicBezTo>
                  <a:cubicBezTo>
                    <a:pt x="242801" y="1419824"/>
                    <a:pt x="233752" y="1435731"/>
                    <a:pt x="215179" y="1446399"/>
                  </a:cubicBezTo>
                  <a:cubicBezTo>
                    <a:pt x="188318" y="1461830"/>
                    <a:pt x="147646" y="1461544"/>
                    <a:pt x="120691" y="1445732"/>
                  </a:cubicBezTo>
                  <a:cubicBezTo>
                    <a:pt x="101736" y="1434683"/>
                    <a:pt x="92687" y="1418396"/>
                    <a:pt x="92878" y="1396107"/>
                  </a:cubicBezTo>
                  <a:lnTo>
                    <a:pt x="97545" y="1023584"/>
                  </a:lnTo>
                  <a:lnTo>
                    <a:pt x="99736" y="972435"/>
                  </a:lnTo>
                  <a:cubicBezTo>
                    <a:pt x="100879" y="946813"/>
                    <a:pt x="80971" y="925191"/>
                    <a:pt x="55349" y="924048"/>
                  </a:cubicBezTo>
                  <a:cubicBezTo>
                    <a:pt x="29917" y="923096"/>
                    <a:pt x="8010" y="942812"/>
                    <a:pt x="6962" y="968435"/>
                  </a:cubicBezTo>
                  <a:lnTo>
                    <a:pt x="4676" y="1020251"/>
                  </a:lnTo>
                  <a:cubicBezTo>
                    <a:pt x="4676" y="1020727"/>
                    <a:pt x="4676" y="1021203"/>
                    <a:pt x="4676" y="1021679"/>
                  </a:cubicBezTo>
                  <a:lnTo>
                    <a:pt x="9" y="1395059"/>
                  </a:lnTo>
                  <a:cubicBezTo>
                    <a:pt x="-563" y="1450400"/>
                    <a:pt x="26298" y="1498025"/>
                    <a:pt x="73732" y="1525838"/>
                  </a:cubicBezTo>
                  <a:cubicBezTo>
                    <a:pt x="102117" y="1542411"/>
                    <a:pt x="135454" y="1550793"/>
                    <a:pt x="168697" y="1550793"/>
                  </a:cubicBezTo>
                  <a:cubicBezTo>
                    <a:pt x="201177" y="1550793"/>
                    <a:pt x="233657" y="1542887"/>
                    <a:pt x="261375" y="1526981"/>
                  </a:cubicBezTo>
                  <a:cubicBezTo>
                    <a:pt x="272043" y="1520885"/>
                    <a:pt x="281663" y="1513741"/>
                    <a:pt x="290236" y="1505740"/>
                  </a:cubicBezTo>
                  <a:cubicBezTo>
                    <a:pt x="298332" y="1513074"/>
                    <a:pt x="307476" y="1519646"/>
                    <a:pt x="317477" y="1525361"/>
                  </a:cubicBezTo>
                  <a:cubicBezTo>
                    <a:pt x="377104" y="1559556"/>
                    <a:pt x="460352" y="1559080"/>
                    <a:pt x="519883" y="1524218"/>
                  </a:cubicBezTo>
                  <a:cubicBezTo>
                    <a:pt x="567508" y="1496310"/>
                    <a:pt x="594464" y="1449257"/>
                    <a:pt x="593893" y="1395059"/>
                  </a:cubicBezTo>
                  <a:lnTo>
                    <a:pt x="589225" y="1021965"/>
                  </a:lnTo>
                  <a:lnTo>
                    <a:pt x="587035" y="767743"/>
                  </a:lnTo>
                  <a:cubicBezTo>
                    <a:pt x="591702" y="770124"/>
                    <a:pt x="596464" y="772220"/>
                    <a:pt x="601322" y="773934"/>
                  </a:cubicBezTo>
                  <a:cubicBezTo>
                    <a:pt x="631993" y="784793"/>
                    <a:pt x="664663" y="780887"/>
                    <a:pt x="693429" y="763076"/>
                  </a:cubicBezTo>
                  <a:cubicBezTo>
                    <a:pt x="768676" y="716213"/>
                    <a:pt x="760866" y="632678"/>
                    <a:pt x="755151" y="571718"/>
                  </a:cubicBezTo>
                  <a:cubicBezTo>
                    <a:pt x="754103" y="560574"/>
                    <a:pt x="753151" y="550097"/>
                    <a:pt x="752674" y="540286"/>
                  </a:cubicBezTo>
                  <a:lnTo>
                    <a:pt x="733624" y="159191"/>
                  </a:lnTo>
                  <a:cubicBezTo>
                    <a:pt x="732672" y="140045"/>
                    <a:pt x="725338" y="111661"/>
                    <a:pt x="696001" y="85086"/>
                  </a:cubicBezTo>
                  <a:cubicBezTo>
                    <a:pt x="613514" y="10315"/>
                    <a:pt x="397297" y="-6354"/>
                    <a:pt x="237181" y="1933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02E922C7-CF4D-4C14-96FF-68237E930FC5}"/>
                </a:ext>
              </a:extLst>
            </p:cNvPr>
            <p:cNvSpPr/>
            <p:nvPr/>
          </p:nvSpPr>
          <p:spPr>
            <a:xfrm>
              <a:off x="4943444" y="3042089"/>
              <a:ext cx="760893" cy="1550769"/>
            </a:xfrm>
            <a:custGeom>
              <a:avLst/>
              <a:gdLst>
                <a:gd name="connsiteX0" fmla="*/ 133190 w 760893"/>
                <a:gd name="connsiteY0" fmla="*/ 796104 h 1550769"/>
                <a:gd name="connsiteX1" fmla="*/ 173671 w 760893"/>
                <a:gd name="connsiteY1" fmla="*/ 784483 h 1550769"/>
                <a:gd name="connsiteX2" fmla="*/ 171671 w 760893"/>
                <a:gd name="connsiteY2" fmla="*/ 1021656 h 1550769"/>
                <a:gd name="connsiteX3" fmla="*/ 166908 w 760893"/>
                <a:gd name="connsiteY3" fmla="*/ 1395036 h 1550769"/>
                <a:gd name="connsiteX4" fmla="*/ 240632 w 760893"/>
                <a:gd name="connsiteY4" fmla="*/ 1525814 h 1550769"/>
                <a:gd name="connsiteX5" fmla="*/ 335596 w 760893"/>
                <a:gd name="connsiteY5" fmla="*/ 1550770 h 1550769"/>
                <a:gd name="connsiteX6" fmla="*/ 428274 w 760893"/>
                <a:gd name="connsiteY6" fmla="*/ 1526862 h 1550769"/>
                <a:gd name="connsiteX7" fmla="*/ 457135 w 760893"/>
                <a:gd name="connsiteY7" fmla="*/ 1505621 h 1550769"/>
                <a:gd name="connsiteX8" fmla="*/ 484377 w 760893"/>
                <a:gd name="connsiteY8" fmla="*/ 1525242 h 1550769"/>
                <a:gd name="connsiteX9" fmla="*/ 686783 w 760893"/>
                <a:gd name="connsiteY9" fmla="*/ 1524099 h 1550769"/>
                <a:gd name="connsiteX10" fmla="*/ 760887 w 760893"/>
                <a:gd name="connsiteY10" fmla="*/ 1394941 h 1550769"/>
                <a:gd name="connsiteX11" fmla="*/ 756220 w 760893"/>
                <a:gd name="connsiteY11" fmla="*/ 1021561 h 1550769"/>
                <a:gd name="connsiteX12" fmla="*/ 755268 w 760893"/>
                <a:gd name="connsiteY12" fmla="*/ 956409 h 1550769"/>
                <a:gd name="connsiteX13" fmla="*/ 708119 w 760893"/>
                <a:gd name="connsiteY13" fmla="*/ 910690 h 1550769"/>
                <a:gd name="connsiteX14" fmla="*/ 662399 w 760893"/>
                <a:gd name="connsiteY14" fmla="*/ 957838 h 1550769"/>
                <a:gd name="connsiteX15" fmla="*/ 668114 w 760893"/>
                <a:gd name="connsiteY15" fmla="*/ 1395988 h 1550769"/>
                <a:gd name="connsiteX16" fmla="*/ 640015 w 760893"/>
                <a:gd name="connsiteY16" fmla="*/ 1443994 h 1550769"/>
                <a:gd name="connsiteX17" fmla="*/ 530764 w 760893"/>
                <a:gd name="connsiteY17" fmla="*/ 1444756 h 1550769"/>
                <a:gd name="connsiteX18" fmla="*/ 502760 w 760893"/>
                <a:gd name="connsiteY18" fmla="*/ 1397798 h 1550769"/>
                <a:gd name="connsiteX19" fmla="*/ 502760 w 760893"/>
                <a:gd name="connsiteY19" fmla="*/ 1397703 h 1550769"/>
                <a:gd name="connsiteX20" fmla="*/ 503141 w 760893"/>
                <a:gd name="connsiteY20" fmla="*/ 843824 h 1550769"/>
                <a:gd name="connsiteX21" fmla="*/ 456754 w 760893"/>
                <a:gd name="connsiteY21" fmla="*/ 797342 h 1550769"/>
                <a:gd name="connsiteX22" fmla="*/ 456754 w 760893"/>
                <a:gd name="connsiteY22" fmla="*/ 797342 h 1550769"/>
                <a:gd name="connsiteX23" fmla="*/ 410272 w 760893"/>
                <a:gd name="connsiteY23" fmla="*/ 843729 h 1550769"/>
                <a:gd name="connsiteX24" fmla="*/ 409891 w 760893"/>
                <a:gd name="connsiteY24" fmla="*/ 1397608 h 1550769"/>
                <a:gd name="connsiteX25" fmla="*/ 409891 w 760893"/>
                <a:gd name="connsiteY25" fmla="*/ 1397798 h 1550769"/>
                <a:gd name="connsiteX26" fmla="*/ 382269 w 760893"/>
                <a:gd name="connsiteY26" fmla="*/ 1446375 h 1550769"/>
                <a:gd name="connsiteX27" fmla="*/ 287781 w 760893"/>
                <a:gd name="connsiteY27" fmla="*/ 1445709 h 1550769"/>
                <a:gd name="connsiteX28" fmla="*/ 259968 w 760893"/>
                <a:gd name="connsiteY28" fmla="*/ 1396083 h 1550769"/>
                <a:gd name="connsiteX29" fmla="*/ 264730 w 760893"/>
                <a:gd name="connsiteY29" fmla="*/ 1022608 h 1550769"/>
                <a:gd name="connsiteX30" fmla="*/ 270636 w 760893"/>
                <a:gd name="connsiteY30" fmla="*/ 322044 h 1550769"/>
                <a:gd name="connsiteX31" fmla="*/ 224630 w 760893"/>
                <a:gd name="connsiteY31" fmla="*/ 275181 h 1550769"/>
                <a:gd name="connsiteX32" fmla="*/ 177767 w 760893"/>
                <a:gd name="connsiteY32" fmla="*/ 321187 h 1550769"/>
                <a:gd name="connsiteX33" fmla="*/ 175195 w 760893"/>
                <a:gd name="connsiteY33" fmla="*/ 629988 h 1550769"/>
                <a:gd name="connsiteX34" fmla="*/ 173576 w 760893"/>
                <a:gd name="connsiteY34" fmla="*/ 633988 h 1550769"/>
                <a:gd name="connsiteX35" fmla="*/ 125760 w 760893"/>
                <a:gd name="connsiteY35" fmla="*/ 703425 h 1550769"/>
                <a:gd name="connsiteX36" fmla="*/ 123760 w 760893"/>
                <a:gd name="connsiteY36" fmla="*/ 703616 h 1550769"/>
                <a:gd name="connsiteX37" fmla="*/ 107472 w 760893"/>
                <a:gd name="connsiteY37" fmla="*/ 701330 h 1550769"/>
                <a:gd name="connsiteX38" fmla="*/ 95090 w 760893"/>
                <a:gd name="connsiteY38" fmla="*/ 570266 h 1550769"/>
                <a:gd name="connsiteX39" fmla="*/ 96709 w 760893"/>
                <a:gd name="connsiteY39" fmla="*/ 531880 h 1550769"/>
                <a:gd name="connsiteX40" fmla="*/ 120426 w 760893"/>
                <a:gd name="connsiteY40" fmla="*/ 169835 h 1550769"/>
                <a:gd name="connsiteX41" fmla="*/ 120807 w 760893"/>
                <a:gd name="connsiteY41" fmla="*/ 167644 h 1550769"/>
                <a:gd name="connsiteX42" fmla="*/ 480662 w 760893"/>
                <a:gd name="connsiteY42" fmla="*/ 92873 h 1550769"/>
                <a:gd name="connsiteX43" fmla="*/ 487520 w 760893"/>
                <a:gd name="connsiteY43" fmla="*/ 92873 h 1550769"/>
                <a:gd name="connsiteX44" fmla="*/ 533907 w 760893"/>
                <a:gd name="connsiteY44" fmla="*/ 46677 h 1550769"/>
                <a:gd name="connsiteX45" fmla="*/ 487711 w 760893"/>
                <a:gd name="connsiteY45" fmla="*/ 4 h 1550769"/>
                <a:gd name="connsiteX46" fmla="*/ 29272 w 760893"/>
                <a:gd name="connsiteY46" fmla="*/ 150785 h 1550769"/>
                <a:gd name="connsiteX47" fmla="*/ 3555 w 760893"/>
                <a:gd name="connsiteY47" fmla="*/ 530452 h 1550769"/>
                <a:gd name="connsiteX48" fmla="*/ 2126 w 760893"/>
                <a:gd name="connsiteY48" fmla="*/ 565313 h 1550769"/>
                <a:gd name="connsiteX49" fmla="*/ 43655 w 760893"/>
                <a:gd name="connsiteY49" fmla="*/ 768957 h 1550769"/>
                <a:gd name="connsiteX50" fmla="*/ 133190 w 760893"/>
                <a:gd name="connsiteY50" fmla="*/ 796104 h 15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60893" h="1550769">
                  <a:moveTo>
                    <a:pt x="133190" y="796104"/>
                  </a:moveTo>
                  <a:cubicBezTo>
                    <a:pt x="145572" y="795151"/>
                    <a:pt x="159384" y="791817"/>
                    <a:pt x="173671" y="784483"/>
                  </a:cubicBezTo>
                  <a:lnTo>
                    <a:pt x="171671" y="1021656"/>
                  </a:lnTo>
                  <a:lnTo>
                    <a:pt x="166908" y="1395036"/>
                  </a:lnTo>
                  <a:cubicBezTo>
                    <a:pt x="166337" y="1450376"/>
                    <a:pt x="193293" y="1498001"/>
                    <a:pt x="240632" y="1525814"/>
                  </a:cubicBezTo>
                  <a:cubicBezTo>
                    <a:pt x="269016" y="1542387"/>
                    <a:pt x="302354" y="1550770"/>
                    <a:pt x="335596" y="1550770"/>
                  </a:cubicBezTo>
                  <a:cubicBezTo>
                    <a:pt x="368076" y="1550770"/>
                    <a:pt x="400557" y="1542864"/>
                    <a:pt x="428274" y="1526862"/>
                  </a:cubicBezTo>
                  <a:cubicBezTo>
                    <a:pt x="438943" y="1520766"/>
                    <a:pt x="448563" y="1513622"/>
                    <a:pt x="457135" y="1505621"/>
                  </a:cubicBezTo>
                  <a:cubicBezTo>
                    <a:pt x="465231" y="1512955"/>
                    <a:pt x="474375" y="1519528"/>
                    <a:pt x="484377" y="1525242"/>
                  </a:cubicBezTo>
                  <a:cubicBezTo>
                    <a:pt x="544003" y="1559437"/>
                    <a:pt x="627252" y="1558961"/>
                    <a:pt x="686783" y="1524099"/>
                  </a:cubicBezTo>
                  <a:cubicBezTo>
                    <a:pt x="734408" y="1496191"/>
                    <a:pt x="761364" y="1449138"/>
                    <a:pt x="760887" y="1394941"/>
                  </a:cubicBezTo>
                  <a:lnTo>
                    <a:pt x="756220" y="1021561"/>
                  </a:lnTo>
                  <a:lnTo>
                    <a:pt x="755268" y="956409"/>
                  </a:lnTo>
                  <a:cubicBezTo>
                    <a:pt x="754887" y="930787"/>
                    <a:pt x="733837" y="910308"/>
                    <a:pt x="708119" y="910690"/>
                  </a:cubicBezTo>
                  <a:cubicBezTo>
                    <a:pt x="682497" y="911070"/>
                    <a:pt x="662018" y="932121"/>
                    <a:pt x="662399" y="957838"/>
                  </a:cubicBezTo>
                  <a:lnTo>
                    <a:pt x="668114" y="1395988"/>
                  </a:lnTo>
                  <a:cubicBezTo>
                    <a:pt x="668305" y="1417134"/>
                    <a:pt x="659160" y="1432755"/>
                    <a:pt x="640015" y="1443994"/>
                  </a:cubicBezTo>
                  <a:cubicBezTo>
                    <a:pt x="609345" y="1461996"/>
                    <a:pt x="561339" y="1462282"/>
                    <a:pt x="530764" y="1444756"/>
                  </a:cubicBezTo>
                  <a:cubicBezTo>
                    <a:pt x="511904" y="1433993"/>
                    <a:pt x="502760" y="1418658"/>
                    <a:pt x="502760" y="1397798"/>
                  </a:cubicBezTo>
                  <a:cubicBezTo>
                    <a:pt x="502760" y="1397798"/>
                    <a:pt x="502760" y="1397703"/>
                    <a:pt x="502760" y="1397703"/>
                  </a:cubicBezTo>
                  <a:lnTo>
                    <a:pt x="503141" y="843824"/>
                  </a:lnTo>
                  <a:cubicBezTo>
                    <a:pt x="503141" y="818202"/>
                    <a:pt x="482376" y="797342"/>
                    <a:pt x="456754" y="797342"/>
                  </a:cubicBezTo>
                  <a:cubicBezTo>
                    <a:pt x="456754" y="797342"/>
                    <a:pt x="456754" y="797342"/>
                    <a:pt x="456754" y="797342"/>
                  </a:cubicBezTo>
                  <a:cubicBezTo>
                    <a:pt x="431132" y="797342"/>
                    <a:pt x="410368" y="818107"/>
                    <a:pt x="410272" y="843729"/>
                  </a:cubicBezTo>
                  <a:lnTo>
                    <a:pt x="409891" y="1397608"/>
                  </a:lnTo>
                  <a:cubicBezTo>
                    <a:pt x="409891" y="1397703"/>
                    <a:pt x="409891" y="1397703"/>
                    <a:pt x="409891" y="1397798"/>
                  </a:cubicBezTo>
                  <a:cubicBezTo>
                    <a:pt x="409891" y="1419801"/>
                    <a:pt x="400843" y="1435708"/>
                    <a:pt x="382269" y="1446375"/>
                  </a:cubicBezTo>
                  <a:cubicBezTo>
                    <a:pt x="355408" y="1461806"/>
                    <a:pt x="314737" y="1461520"/>
                    <a:pt x="287781" y="1445709"/>
                  </a:cubicBezTo>
                  <a:cubicBezTo>
                    <a:pt x="268826" y="1434660"/>
                    <a:pt x="259777" y="1418372"/>
                    <a:pt x="259968" y="1396083"/>
                  </a:cubicBezTo>
                  <a:lnTo>
                    <a:pt x="264730" y="1022608"/>
                  </a:lnTo>
                  <a:lnTo>
                    <a:pt x="270636" y="322044"/>
                  </a:lnTo>
                  <a:cubicBezTo>
                    <a:pt x="270826" y="296422"/>
                    <a:pt x="250252" y="275467"/>
                    <a:pt x="224630" y="275181"/>
                  </a:cubicBezTo>
                  <a:cubicBezTo>
                    <a:pt x="199198" y="275372"/>
                    <a:pt x="178053" y="295565"/>
                    <a:pt x="177767" y="321187"/>
                  </a:cubicBezTo>
                  <a:lnTo>
                    <a:pt x="175195" y="629988"/>
                  </a:lnTo>
                  <a:cubicBezTo>
                    <a:pt x="174624" y="631321"/>
                    <a:pt x="174052" y="632655"/>
                    <a:pt x="173576" y="633988"/>
                  </a:cubicBezTo>
                  <a:cubicBezTo>
                    <a:pt x="154907" y="687614"/>
                    <a:pt x="134142" y="702854"/>
                    <a:pt x="125760" y="703425"/>
                  </a:cubicBezTo>
                  <a:cubicBezTo>
                    <a:pt x="125094" y="703425"/>
                    <a:pt x="124427" y="703521"/>
                    <a:pt x="123760" y="703616"/>
                  </a:cubicBezTo>
                  <a:cubicBezTo>
                    <a:pt x="115569" y="704569"/>
                    <a:pt x="110044" y="703807"/>
                    <a:pt x="107472" y="701330"/>
                  </a:cubicBezTo>
                  <a:cubicBezTo>
                    <a:pt x="88994" y="683994"/>
                    <a:pt x="93090" y="607128"/>
                    <a:pt x="95090" y="570266"/>
                  </a:cubicBezTo>
                  <a:cubicBezTo>
                    <a:pt x="95852" y="556550"/>
                    <a:pt x="96519" y="543596"/>
                    <a:pt x="96709" y="531880"/>
                  </a:cubicBezTo>
                  <a:cubicBezTo>
                    <a:pt x="99090" y="372336"/>
                    <a:pt x="102138" y="252893"/>
                    <a:pt x="120426" y="169835"/>
                  </a:cubicBezTo>
                  <a:cubicBezTo>
                    <a:pt x="120617" y="169073"/>
                    <a:pt x="120712" y="168406"/>
                    <a:pt x="120807" y="167644"/>
                  </a:cubicBezTo>
                  <a:cubicBezTo>
                    <a:pt x="129094" y="141260"/>
                    <a:pt x="259777" y="92873"/>
                    <a:pt x="480662" y="92873"/>
                  </a:cubicBezTo>
                  <a:cubicBezTo>
                    <a:pt x="482948" y="92873"/>
                    <a:pt x="485329" y="92873"/>
                    <a:pt x="487520" y="92873"/>
                  </a:cubicBezTo>
                  <a:cubicBezTo>
                    <a:pt x="513047" y="92873"/>
                    <a:pt x="533812" y="72204"/>
                    <a:pt x="533907" y="46677"/>
                  </a:cubicBezTo>
                  <a:cubicBezTo>
                    <a:pt x="534002" y="21054"/>
                    <a:pt x="513333" y="195"/>
                    <a:pt x="487711" y="4"/>
                  </a:cubicBezTo>
                  <a:cubicBezTo>
                    <a:pt x="415320" y="-186"/>
                    <a:pt x="55752" y="5529"/>
                    <a:pt x="29272" y="150785"/>
                  </a:cubicBezTo>
                  <a:cubicBezTo>
                    <a:pt x="9270" y="242511"/>
                    <a:pt x="6126" y="360811"/>
                    <a:pt x="3555" y="530452"/>
                  </a:cubicBezTo>
                  <a:cubicBezTo>
                    <a:pt x="3364" y="540357"/>
                    <a:pt x="2793" y="552454"/>
                    <a:pt x="2126" y="565313"/>
                  </a:cubicBezTo>
                  <a:cubicBezTo>
                    <a:pt x="-1589" y="635131"/>
                    <a:pt x="-6256" y="722094"/>
                    <a:pt x="43655" y="768957"/>
                  </a:cubicBezTo>
                  <a:cubicBezTo>
                    <a:pt x="59657" y="784007"/>
                    <a:pt x="88137" y="800866"/>
                    <a:pt x="133190" y="796104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4" name="Espaço Reservado para Conteúdo 7">
            <a:extLst>
              <a:ext uri="{FF2B5EF4-FFF2-40B4-BE49-F238E27FC236}">
                <a16:creationId xmlns:a16="http://schemas.microsoft.com/office/drawing/2014/main" id="{E24249AB-3D21-40DC-9409-A36A0B69AF63}"/>
              </a:ext>
            </a:extLst>
          </p:cNvPr>
          <p:cNvSpPr txBox="1">
            <a:spLocks/>
          </p:cNvSpPr>
          <p:nvPr/>
        </p:nvSpPr>
        <p:spPr>
          <a:xfrm>
            <a:off x="6705599" y="2337253"/>
            <a:ext cx="4963431" cy="4530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incididunt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ut</a:t>
            </a:r>
            <a:r>
              <a:rPr lang="en-US" sz="1700" dirty="0">
                <a:solidFill>
                  <a:schemeClr val="bg1"/>
                </a:solidFill>
              </a:rPr>
              <a:t> labore et dolore </a:t>
            </a:r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incididunt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ut</a:t>
            </a:r>
            <a:r>
              <a:rPr lang="en-US" sz="1700" dirty="0">
                <a:solidFill>
                  <a:schemeClr val="bg1"/>
                </a:solidFill>
              </a:rPr>
              <a:t> labore et dolore </a:t>
            </a:r>
            <a:endParaRPr lang="pt-BR" sz="1700" dirty="0">
              <a:solidFill>
                <a:schemeClr val="bg1"/>
              </a:solidFill>
            </a:endParaRPr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incididunt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ut</a:t>
            </a:r>
            <a:r>
              <a:rPr lang="en-US" sz="1700" dirty="0">
                <a:solidFill>
                  <a:schemeClr val="bg1"/>
                </a:solidFill>
              </a:rPr>
              <a:t> labore et dolore </a:t>
            </a:r>
            <a:endParaRPr lang="pt-BR" sz="1700" dirty="0">
              <a:solidFill>
                <a:schemeClr val="bg1"/>
              </a:solidFill>
            </a:endParaRPr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incididunt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ut</a:t>
            </a:r>
            <a:r>
              <a:rPr lang="en-US" sz="1700" dirty="0">
                <a:solidFill>
                  <a:schemeClr val="bg1"/>
                </a:solidFill>
              </a:rPr>
              <a:t> labore et dolore </a:t>
            </a:r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incididunt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ut</a:t>
            </a:r>
            <a:r>
              <a:rPr lang="en-US" sz="1700" dirty="0">
                <a:solidFill>
                  <a:schemeClr val="bg1"/>
                </a:solidFill>
              </a:rPr>
              <a:t> labore et dolore </a:t>
            </a:r>
            <a:endParaRPr lang="pt-BR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endParaRPr lang="pt-BR" sz="1700" dirty="0">
              <a:solidFill>
                <a:schemeClr val="bg1"/>
              </a:solidFill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423DAC39-9E18-4F07-B91E-2C6808C3C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Imagem 48">
            <a:extLst>
              <a:ext uri="{FF2B5EF4-FFF2-40B4-BE49-F238E27FC236}">
                <a16:creationId xmlns:a16="http://schemas.microsoft.com/office/drawing/2014/main" id="{95F8DEA4-937B-4B90-A5A7-EE748BC99F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8" t="-1" r="-13" b="89719"/>
          <a:stretch/>
        </p:blipFill>
        <p:spPr>
          <a:xfrm>
            <a:off x="4122420" y="0"/>
            <a:ext cx="8069580" cy="705123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ECB23EC-95BE-4645-9E28-F0983A8D4A82}"/>
              </a:ext>
            </a:extLst>
          </p:cNvPr>
          <p:cNvSpPr/>
          <p:nvPr/>
        </p:nvSpPr>
        <p:spPr>
          <a:xfrm flipV="1">
            <a:off x="0" y="1935900"/>
            <a:ext cx="12192000" cy="4922095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B69E3139-CCD2-42D3-BB28-B2E4CA027135}"/>
              </a:ext>
            </a:extLst>
          </p:cNvPr>
          <p:cNvSpPr/>
          <p:nvPr/>
        </p:nvSpPr>
        <p:spPr>
          <a:xfrm rot="10800000">
            <a:off x="638175" y="1742054"/>
            <a:ext cx="5800725" cy="2163196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2BE2B0E8-0843-411A-9EC8-5363200E4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Aft>
                <a:spcPts val="2400"/>
              </a:spcAft>
              <a:buNone/>
            </a:pPr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b="1" dirty="0" err="1">
                <a:solidFill>
                  <a:schemeClr val="bg1"/>
                </a:solidFill>
              </a:rPr>
              <a:t>consectetur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br>
              <a:rPr lang="pt-BR" sz="1800" b="1" dirty="0">
                <a:solidFill>
                  <a:schemeClr val="bg1"/>
                </a:solidFill>
              </a:rPr>
            </a:br>
            <a:r>
              <a:rPr lang="pt-BR" sz="1800" b="1" dirty="0" err="1">
                <a:solidFill>
                  <a:schemeClr val="bg1"/>
                </a:solidFill>
              </a:rPr>
              <a:t>adipiscing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elit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do </a:t>
            </a:r>
            <a:r>
              <a:rPr lang="pt-BR" sz="1800" dirty="0" err="1">
                <a:solidFill>
                  <a:schemeClr val="bg1"/>
                </a:solidFill>
              </a:rPr>
              <a:t>eiusmod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tempor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incididunt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br>
              <a:rPr lang="pt-BR" sz="1800" dirty="0">
                <a:solidFill>
                  <a:schemeClr val="bg1"/>
                </a:solidFill>
              </a:rPr>
            </a:br>
            <a:r>
              <a:rPr lang="pt-BR" sz="1800" dirty="0">
                <a:solidFill>
                  <a:schemeClr val="bg1"/>
                </a:solidFill>
              </a:rPr>
              <a:t>ut labore et </a:t>
            </a:r>
            <a:r>
              <a:rPr lang="pt-BR" sz="1800" dirty="0" err="1">
                <a:solidFill>
                  <a:schemeClr val="bg1"/>
                </a:solidFill>
              </a:rPr>
              <a:t>dolore</a:t>
            </a:r>
            <a:r>
              <a:rPr lang="pt-BR" sz="1800" dirty="0">
                <a:solidFill>
                  <a:schemeClr val="bg1"/>
                </a:solidFill>
              </a:rPr>
              <a:t> magna </a:t>
            </a:r>
            <a:r>
              <a:rPr lang="pt-BR" sz="1800" dirty="0" err="1">
                <a:solidFill>
                  <a:schemeClr val="bg1"/>
                </a:solidFill>
              </a:rPr>
              <a:t>aliqua</a:t>
            </a:r>
            <a:r>
              <a:rPr lang="pt-BR" sz="1800" dirty="0">
                <a:solidFill>
                  <a:schemeClr val="bg1"/>
                </a:solidFill>
              </a:rPr>
              <a:t>. A </a:t>
            </a:r>
            <a:r>
              <a:rPr lang="pt-BR" sz="1800" dirty="0" err="1">
                <a:solidFill>
                  <a:schemeClr val="bg1"/>
                </a:solidFill>
              </a:rPr>
              <a:t>arcu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cursus</a:t>
            </a:r>
            <a:r>
              <a:rPr lang="pt-BR" sz="1800" dirty="0">
                <a:solidFill>
                  <a:schemeClr val="bg1"/>
                </a:solidFill>
              </a:rPr>
              <a:t> vitae </a:t>
            </a:r>
            <a:r>
              <a:rPr lang="pt-BR" sz="1800" dirty="0" err="1">
                <a:solidFill>
                  <a:schemeClr val="bg1"/>
                </a:solidFill>
              </a:rPr>
              <a:t>congue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mauris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rhoncus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aenean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consectetur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adipiscing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elit</a:t>
            </a:r>
            <a:r>
              <a:rPr lang="pt-BR" sz="1800" b="1" dirty="0">
                <a:solidFill>
                  <a:schemeClr val="bg1"/>
                </a:solidFill>
              </a:rPr>
              <a:t>. </a:t>
            </a:r>
            <a:r>
              <a:rPr lang="pt-BR" sz="1800" dirty="0" err="1">
                <a:solidFill>
                  <a:schemeClr val="bg1"/>
                </a:solidFill>
              </a:rPr>
              <a:t>Morbi</a:t>
            </a:r>
            <a:r>
              <a:rPr lang="pt-BR" sz="1800" dirty="0">
                <a:solidFill>
                  <a:schemeClr val="bg1"/>
                </a:solidFill>
              </a:rPr>
              <a:t> quis commodo </a:t>
            </a:r>
            <a:r>
              <a:rPr lang="pt-BR" sz="1800" dirty="0" err="1">
                <a:solidFill>
                  <a:schemeClr val="bg1"/>
                </a:solidFill>
              </a:rPr>
              <a:t>odio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aenean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diam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donec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dirty="0" err="1">
                <a:solidFill>
                  <a:schemeClr val="bg1"/>
                </a:solidFill>
              </a:rPr>
              <a:t>Lobortis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elementum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nibh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tellus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molestie</a:t>
            </a:r>
            <a:r>
              <a:rPr lang="pt-BR" sz="1800" dirty="0">
                <a:solidFill>
                  <a:schemeClr val="bg1"/>
                </a:solidFill>
              </a:rPr>
              <a:t> nunc non </a:t>
            </a:r>
            <a:r>
              <a:rPr lang="pt-BR" sz="1800" dirty="0" err="1">
                <a:solidFill>
                  <a:schemeClr val="bg1"/>
                </a:solidFill>
              </a:rPr>
              <a:t>blandit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pt-BR" sz="1600" dirty="0" err="1">
                <a:solidFill>
                  <a:schemeClr val="bg1"/>
                </a:solidFill>
              </a:rPr>
              <a:t>Turpis</a:t>
            </a:r>
            <a:r>
              <a:rPr lang="pt-BR" sz="1600" dirty="0">
                <a:solidFill>
                  <a:schemeClr val="bg1"/>
                </a:solidFill>
              </a:rPr>
              <a:t> massa </a:t>
            </a:r>
            <a:r>
              <a:rPr lang="pt-BR" sz="1600" dirty="0" err="1">
                <a:solidFill>
                  <a:schemeClr val="bg1"/>
                </a:solidFill>
              </a:rPr>
              <a:t>sed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tempus </a:t>
            </a:r>
            <a:r>
              <a:rPr lang="pt-BR" sz="1600" dirty="0" err="1">
                <a:solidFill>
                  <a:schemeClr val="bg1"/>
                </a:solidFill>
              </a:rPr>
              <a:t>egestas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sed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sed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risus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pretium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Aenean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pharetra</a:t>
            </a:r>
            <a:r>
              <a:rPr lang="pt-BR" sz="1600" dirty="0">
                <a:solidFill>
                  <a:schemeClr val="bg1"/>
                </a:solidFill>
              </a:rPr>
              <a:t> magna ac </a:t>
            </a:r>
            <a:r>
              <a:rPr lang="pt-BR" sz="1600" dirty="0" err="1">
                <a:solidFill>
                  <a:schemeClr val="bg1"/>
                </a:solidFill>
              </a:rPr>
              <a:t>placerat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vestibulum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lectus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Quam</a:t>
            </a:r>
            <a:r>
              <a:rPr lang="pt-BR" sz="1600" dirty="0">
                <a:solidFill>
                  <a:schemeClr val="bg1"/>
                </a:solidFill>
              </a:rPr>
              <a:t> id </a:t>
            </a:r>
            <a:r>
              <a:rPr lang="pt-BR" sz="1600" dirty="0" err="1">
                <a:solidFill>
                  <a:schemeClr val="bg1"/>
                </a:solidFill>
              </a:rPr>
              <a:t>leo</a:t>
            </a:r>
            <a:r>
              <a:rPr lang="pt-BR" sz="1600" dirty="0">
                <a:solidFill>
                  <a:schemeClr val="bg1"/>
                </a:solidFill>
              </a:rPr>
              <a:t> in vitae </a:t>
            </a:r>
            <a:r>
              <a:rPr lang="pt-BR" sz="1600" dirty="0" err="1">
                <a:solidFill>
                  <a:schemeClr val="bg1"/>
                </a:solidFill>
              </a:rPr>
              <a:t>turpis</a:t>
            </a:r>
            <a:r>
              <a:rPr lang="pt-BR" sz="1600" dirty="0">
                <a:solidFill>
                  <a:schemeClr val="bg1"/>
                </a:solidFill>
              </a:rPr>
              <a:t> massa. </a:t>
            </a:r>
            <a:r>
              <a:rPr lang="pt-BR" sz="1600" b="1" dirty="0" err="1">
                <a:solidFill>
                  <a:schemeClr val="bg1"/>
                </a:solidFill>
              </a:rPr>
              <a:t>Tortor</a:t>
            </a:r>
            <a:r>
              <a:rPr lang="pt-BR" sz="1600" b="1" dirty="0">
                <a:solidFill>
                  <a:schemeClr val="bg1"/>
                </a:solidFill>
              </a:rPr>
              <a:t> id </a:t>
            </a:r>
            <a:r>
              <a:rPr lang="pt-BR" sz="1600" b="1" dirty="0" err="1">
                <a:solidFill>
                  <a:schemeClr val="bg1"/>
                </a:solidFill>
              </a:rPr>
              <a:t>aliquet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lectus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proin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nibh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nisl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condimentum</a:t>
            </a:r>
            <a:r>
              <a:rPr lang="pt-BR" sz="1600" b="1" dirty="0">
                <a:solidFill>
                  <a:schemeClr val="bg1"/>
                </a:solidFill>
              </a:rPr>
              <a:t> id </a:t>
            </a:r>
            <a:r>
              <a:rPr lang="pt-BR" sz="1600" b="1" dirty="0" err="1">
                <a:solidFill>
                  <a:schemeClr val="bg1"/>
                </a:solidFill>
              </a:rPr>
              <a:t>venenatis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Nascetur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ridiculus</a:t>
            </a:r>
            <a:r>
              <a:rPr lang="pt-BR" sz="1600" dirty="0">
                <a:solidFill>
                  <a:schemeClr val="bg1"/>
                </a:solidFill>
              </a:rPr>
              <a:t> mus </a:t>
            </a:r>
            <a:r>
              <a:rPr lang="pt-BR" sz="1600" dirty="0" err="1">
                <a:solidFill>
                  <a:schemeClr val="bg1"/>
                </a:solidFill>
              </a:rPr>
              <a:t>mauris</a:t>
            </a:r>
            <a:r>
              <a:rPr lang="pt-BR" sz="1600" dirty="0">
                <a:solidFill>
                  <a:schemeClr val="bg1"/>
                </a:solidFill>
              </a:rPr>
              <a:t> vitae </a:t>
            </a:r>
            <a:r>
              <a:rPr lang="pt-BR" sz="1600" dirty="0" err="1">
                <a:solidFill>
                  <a:schemeClr val="bg1"/>
                </a:solidFill>
              </a:rPr>
              <a:t>ultricies</a:t>
            </a:r>
            <a:r>
              <a:rPr lang="pt-BR" sz="1600" dirty="0">
                <a:solidFill>
                  <a:schemeClr val="bg1"/>
                </a:solidFill>
              </a:rPr>
              <a:t>. Nulla </a:t>
            </a:r>
            <a:r>
              <a:rPr lang="pt-BR" sz="1600" dirty="0" err="1">
                <a:solidFill>
                  <a:schemeClr val="bg1"/>
                </a:solidFill>
              </a:rPr>
              <a:t>aliquet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porttitor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lacus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luctus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accumsan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tortor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posuere</a:t>
            </a:r>
            <a:r>
              <a:rPr lang="pt-BR" sz="1600" dirty="0">
                <a:solidFill>
                  <a:schemeClr val="bg1"/>
                </a:solidFill>
              </a:rPr>
              <a:t> ac. Ut </a:t>
            </a:r>
            <a:r>
              <a:rPr lang="pt-BR" sz="1600" dirty="0" err="1">
                <a:solidFill>
                  <a:schemeClr val="bg1"/>
                </a:solidFill>
              </a:rPr>
              <a:t>consequat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semper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nam</a:t>
            </a:r>
            <a:r>
              <a:rPr lang="pt-BR" sz="1600" dirty="0">
                <a:solidFill>
                  <a:schemeClr val="bg1"/>
                </a:solidFill>
              </a:rPr>
              <a:t> libero justo </a:t>
            </a:r>
            <a:r>
              <a:rPr lang="pt-BR" sz="1600" dirty="0" err="1">
                <a:solidFill>
                  <a:schemeClr val="bg1"/>
                </a:solidFill>
              </a:rPr>
              <a:t>laoreet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b="1" dirty="0" err="1">
                <a:solidFill>
                  <a:schemeClr val="bg1"/>
                </a:solidFill>
              </a:rPr>
              <a:t>Quisque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egestas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diam</a:t>
            </a:r>
            <a:r>
              <a:rPr lang="pt-BR" sz="1600" b="1" dirty="0">
                <a:solidFill>
                  <a:schemeClr val="bg1"/>
                </a:solidFill>
              </a:rPr>
              <a:t> in </a:t>
            </a:r>
            <a:r>
              <a:rPr lang="pt-BR" sz="1600" b="1" dirty="0" err="1">
                <a:solidFill>
                  <a:schemeClr val="bg1"/>
                </a:solidFill>
              </a:rPr>
              <a:t>arcu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cursus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  <a:r>
              <a:rPr lang="pt-BR" sz="1600" b="1" dirty="0" err="1">
                <a:solidFill>
                  <a:schemeClr val="bg1"/>
                </a:solidFill>
              </a:rPr>
              <a:t>Scelerisque</a:t>
            </a:r>
            <a:r>
              <a:rPr lang="pt-BR" sz="1600" b="1" dirty="0">
                <a:solidFill>
                  <a:schemeClr val="bg1"/>
                </a:solidFill>
              </a:rPr>
              <a:t> eu </a:t>
            </a:r>
            <a:r>
              <a:rPr lang="pt-BR" sz="1600" b="1" dirty="0" err="1">
                <a:solidFill>
                  <a:schemeClr val="bg1"/>
                </a:solidFill>
              </a:rPr>
              <a:t>ultrices</a:t>
            </a:r>
            <a:r>
              <a:rPr lang="pt-BR" sz="1600" b="1" dirty="0">
                <a:solidFill>
                  <a:schemeClr val="bg1"/>
                </a:solidFill>
              </a:rPr>
              <a:t> vitae </a:t>
            </a:r>
            <a:r>
              <a:rPr lang="pt-BR" sz="1600" b="1" dirty="0" err="1">
                <a:solidFill>
                  <a:schemeClr val="bg1"/>
                </a:solidFill>
              </a:rPr>
              <a:t>auctor</a:t>
            </a:r>
            <a:r>
              <a:rPr lang="pt-BR" sz="1600" b="1" dirty="0">
                <a:solidFill>
                  <a:schemeClr val="bg1"/>
                </a:solidFill>
              </a:rPr>
              <a:t> eu augue ut </a:t>
            </a:r>
            <a:r>
              <a:rPr lang="pt-BR" sz="1600" b="1" dirty="0" err="1">
                <a:solidFill>
                  <a:schemeClr val="bg1"/>
                </a:solidFill>
              </a:rPr>
              <a:t>lectus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arcu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  <a:br>
              <a:rPr lang="pt-BR" sz="1600" b="1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bg1"/>
                </a:solidFill>
              </a:rPr>
              <a:t>Quis </a:t>
            </a:r>
            <a:r>
              <a:rPr lang="pt-BR" sz="1600" dirty="0" err="1">
                <a:solidFill>
                  <a:schemeClr val="bg1"/>
                </a:solidFill>
              </a:rPr>
              <a:t>varius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quam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quisque</a:t>
            </a:r>
            <a:r>
              <a:rPr lang="pt-BR" sz="1600" dirty="0">
                <a:solidFill>
                  <a:schemeClr val="bg1"/>
                </a:solidFill>
              </a:rPr>
              <a:t> id </a:t>
            </a:r>
            <a:r>
              <a:rPr lang="pt-BR" sz="1600" dirty="0" err="1">
                <a:solidFill>
                  <a:schemeClr val="bg1"/>
                </a:solidFill>
              </a:rPr>
              <a:t>diam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quam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. Urna </a:t>
            </a:r>
            <a:r>
              <a:rPr lang="pt-BR" sz="1600" dirty="0" err="1">
                <a:solidFill>
                  <a:schemeClr val="bg1"/>
                </a:solidFill>
              </a:rPr>
              <a:t>cursus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scelerisque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Congue</a:t>
            </a:r>
            <a:r>
              <a:rPr lang="pt-BR" sz="1600" dirty="0">
                <a:solidFill>
                  <a:schemeClr val="bg1"/>
                </a:solidFill>
              </a:rPr>
              <a:t> eu </a:t>
            </a:r>
            <a:r>
              <a:rPr lang="pt-BR" sz="1600" dirty="0" err="1">
                <a:solidFill>
                  <a:schemeClr val="bg1"/>
                </a:solidFill>
              </a:rPr>
              <a:t>consequat</a:t>
            </a:r>
            <a:r>
              <a:rPr lang="pt-BR" sz="1600" dirty="0">
                <a:solidFill>
                  <a:schemeClr val="bg1"/>
                </a:solidFill>
              </a:rPr>
              <a:t> ac </a:t>
            </a:r>
            <a:r>
              <a:rPr lang="pt-BR" sz="1600" dirty="0" err="1">
                <a:solidFill>
                  <a:schemeClr val="bg1"/>
                </a:solidFill>
              </a:rPr>
              <a:t>felis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donec</a:t>
            </a:r>
            <a:r>
              <a:rPr lang="pt-BR" sz="1600" dirty="0">
                <a:solidFill>
                  <a:schemeClr val="bg1"/>
                </a:solidFill>
              </a:rPr>
              <a:t> et </a:t>
            </a:r>
            <a:r>
              <a:rPr lang="pt-BR" sz="1600" dirty="0" err="1">
                <a:solidFill>
                  <a:schemeClr val="bg1"/>
                </a:solidFill>
              </a:rPr>
              <a:t>odio</a:t>
            </a:r>
            <a:r>
              <a:rPr lang="pt-BR" sz="1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5594C4E8-C49F-4071-8106-BCBCC73C15C9}"/>
              </a:ext>
            </a:extLst>
          </p:cNvPr>
          <p:cNvSpPr/>
          <p:nvPr/>
        </p:nvSpPr>
        <p:spPr>
          <a:xfrm>
            <a:off x="5949949" y="1935900"/>
            <a:ext cx="607333" cy="6073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A4409C40-B527-483E-84BA-AB1FB361D0E0}"/>
              </a:ext>
            </a:extLst>
          </p:cNvPr>
          <p:cNvGrpSpPr/>
          <p:nvPr/>
        </p:nvGrpSpPr>
        <p:grpSpPr>
          <a:xfrm>
            <a:off x="6035488" y="2019153"/>
            <a:ext cx="436254" cy="440824"/>
            <a:chOff x="4943444" y="2262187"/>
            <a:chExt cx="2306601" cy="2330766"/>
          </a:xfrm>
          <a:solidFill>
            <a:srgbClr val="99C2EB"/>
          </a:solidFill>
        </p:grpSpPr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A04030D3-8382-4130-878B-1930853AC095}"/>
                </a:ext>
              </a:extLst>
            </p:cNvPr>
            <p:cNvSpPr/>
            <p:nvPr/>
          </p:nvSpPr>
          <p:spPr>
            <a:xfrm>
              <a:off x="5586059" y="2861128"/>
              <a:ext cx="1021301" cy="1731540"/>
            </a:xfrm>
            <a:custGeom>
              <a:avLst/>
              <a:gdLst>
                <a:gd name="connsiteX0" fmla="*/ 4068 w 1021301"/>
                <a:gd name="connsiteY0" fmla="*/ 668169 h 1731540"/>
                <a:gd name="connsiteX1" fmla="*/ 3973 w 1021301"/>
                <a:gd name="connsiteY1" fmla="*/ 674837 h 1731540"/>
                <a:gd name="connsiteX2" fmla="*/ 2354 w 1021301"/>
                <a:gd name="connsiteY2" fmla="*/ 713889 h 1731540"/>
                <a:gd name="connsiteX3" fmla="*/ 46931 w 1021301"/>
                <a:gd name="connsiteY3" fmla="*/ 936965 h 1731540"/>
                <a:gd name="connsiteX4" fmla="*/ 142657 w 1021301"/>
                <a:gd name="connsiteY4" fmla="*/ 965730 h 1731540"/>
                <a:gd name="connsiteX5" fmla="*/ 193044 w 1021301"/>
                <a:gd name="connsiteY5" fmla="*/ 949347 h 1731540"/>
                <a:gd name="connsiteX6" fmla="*/ 191425 w 1021301"/>
                <a:gd name="connsiteY6" fmla="*/ 1140610 h 1731540"/>
                <a:gd name="connsiteX7" fmla="*/ 186186 w 1021301"/>
                <a:gd name="connsiteY7" fmla="*/ 1563519 h 1731540"/>
                <a:gd name="connsiteX8" fmla="*/ 266006 w 1021301"/>
                <a:gd name="connsiteY8" fmla="*/ 1703823 h 1731540"/>
                <a:gd name="connsiteX9" fmla="*/ 373162 w 1021301"/>
                <a:gd name="connsiteY9" fmla="*/ 1731540 h 1731540"/>
                <a:gd name="connsiteX10" fmla="*/ 477651 w 1021301"/>
                <a:gd name="connsiteY10" fmla="*/ 1705061 h 1731540"/>
                <a:gd name="connsiteX11" fmla="*/ 511751 w 1021301"/>
                <a:gd name="connsiteY11" fmla="*/ 1679343 h 1731540"/>
                <a:gd name="connsiteX12" fmla="*/ 545564 w 1021301"/>
                <a:gd name="connsiteY12" fmla="*/ 1704870 h 1731540"/>
                <a:gd name="connsiteX13" fmla="*/ 758258 w 1021301"/>
                <a:gd name="connsiteY13" fmla="*/ 1703632 h 1731540"/>
                <a:gd name="connsiteX14" fmla="*/ 837982 w 1021301"/>
                <a:gd name="connsiteY14" fmla="*/ 1563424 h 1731540"/>
                <a:gd name="connsiteX15" fmla="*/ 832743 w 1021301"/>
                <a:gd name="connsiteY15" fmla="*/ 1140800 h 1731540"/>
                <a:gd name="connsiteX16" fmla="*/ 831124 w 1021301"/>
                <a:gd name="connsiteY16" fmla="*/ 949157 h 1731540"/>
                <a:gd name="connsiteX17" fmla="*/ 853412 w 1021301"/>
                <a:gd name="connsiteY17" fmla="*/ 959634 h 1731540"/>
                <a:gd name="connsiteX18" fmla="*/ 951520 w 1021301"/>
                <a:gd name="connsiteY18" fmla="*/ 948014 h 1731540"/>
                <a:gd name="connsiteX19" fmla="*/ 1017814 w 1021301"/>
                <a:gd name="connsiteY19" fmla="*/ 741988 h 1731540"/>
                <a:gd name="connsiteX20" fmla="*/ 1015052 w 1021301"/>
                <a:gd name="connsiteY20" fmla="*/ 704745 h 1731540"/>
                <a:gd name="connsiteX21" fmla="*/ 993811 w 1021301"/>
                <a:gd name="connsiteY21" fmla="*/ 172488 h 1731540"/>
                <a:gd name="connsiteX22" fmla="*/ 629099 w 1021301"/>
                <a:gd name="connsiteY22" fmla="*/ 2658 h 1731540"/>
                <a:gd name="connsiteX23" fmla="*/ 32548 w 1021301"/>
                <a:gd name="connsiteY23" fmla="*/ 163630 h 1731540"/>
                <a:gd name="connsiteX24" fmla="*/ 4068 w 1021301"/>
                <a:gd name="connsiteY24" fmla="*/ 668169 h 1731540"/>
                <a:gd name="connsiteX25" fmla="*/ 95032 w 1021301"/>
                <a:gd name="connsiteY25" fmla="*/ 718747 h 1731540"/>
                <a:gd name="connsiteX26" fmla="*/ 96842 w 1021301"/>
                <a:gd name="connsiteY26" fmla="*/ 676170 h 1731540"/>
                <a:gd name="connsiteX27" fmla="*/ 96937 w 1021301"/>
                <a:gd name="connsiteY27" fmla="*/ 669503 h 1731540"/>
                <a:gd name="connsiteX28" fmla="*/ 123512 w 1021301"/>
                <a:gd name="connsiteY28" fmla="*/ 182490 h 1731540"/>
                <a:gd name="connsiteX29" fmla="*/ 123988 w 1021301"/>
                <a:gd name="connsiteY29" fmla="*/ 180108 h 1731540"/>
                <a:gd name="connsiteX30" fmla="*/ 276864 w 1021301"/>
                <a:gd name="connsiteY30" fmla="*/ 115053 h 1731540"/>
                <a:gd name="connsiteX31" fmla="*/ 623384 w 1021301"/>
                <a:gd name="connsiteY31" fmla="*/ 95241 h 1731540"/>
                <a:gd name="connsiteX32" fmla="*/ 901037 w 1021301"/>
                <a:gd name="connsiteY32" fmla="*/ 176013 h 1731540"/>
                <a:gd name="connsiteX33" fmla="*/ 922278 w 1021301"/>
                <a:gd name="connsiteY33" fmla="*/ 708270 h 1731540"/>
                <a:gd name="connsiteX34" fmla="*/ 925326 w 1021301"/>
                <a:gd name="connsiteY34" fmla="*/ 750084 h 1731540"/>
                <a:gd name="connsiteX35" fmla="*/ 902466 w 1021301"/>
                <a:gd name="connsiteY35" fmla="*/ 868956 h 1731540"/>
                <a:gd name="connsiteX36" fmla="*/ 884369 w 1021301"/>
                <a:gd name="connsiteY36" fmla="*/ 871909 h 1731540"/>
                <a:gd name="connsiteX37" fmla="*/ 831124 w 1021301"/>
                <a:gd name="connsiteY37" fmla="*/ 791899 h 1731540"/>
                <a:gd name="connsiteX38" fmla="*/ 829790 w 1021301"/>
                <a:gd name="connsiteY38" fmla="*/ 788470 h 1731540"/>
                <a:gd name="connsiteX39" fmla="*/ 826171 w 1021301"/>
                <a:gd name="connsiteY39" fmla="*/ 358988 h 1731540"/>
                <a:gd name="connsiteX40" fmla="*/ 779308 w 1021301"/>
                <a:gd name="connsiteY40" fmla="*/ 312982 h 1731540"/>
                <a:gd name="connsiteX41" fmla="*/ 733302 w 1021301"/>
                <a:gd name="connsiteY41" fmla="*/ 359845 h 1731540"/>
                <a:gd name="connsiteX42" fmla="*/ 739970 w 1021301"/>
                <a:gd name="connsiteY42" fmla="*/ 1141562 h 1731540"/>
                <a:gd name="connsiteX43" fmla="*/ 745208 w 1021301"/>
                <a:gd name="connsiteY43" fmla="*/ 1564281 h 1731540"/>
                <a:gd name="connsiteX44" fmla="*/ 711395 w 1021301"/>
                <a:gd name="connsiteY44" fmla="*/ 1623336 h 1731540"/>
                <a:gd name="connsiteX45" fmla="*/ 591856 w 1021301"/>
                <a:gd name="connsiteY45" fmla="*/ 1624098 h 1731540"/>
                <a:gd name="connsiteX46" fmla="*/ 558137 w 1021301"/>
                <a:gd name="connsiteY46" fmla="*/ 1566377 h 1731540"/>
                <a:gd name="connsiteX47" fmla="*/ 558137 w 1021301"/>
                <a:gd name="connsiteY47" fmla="*/ 1566282 h 1731540"/>
                <a:gd name="connsiteX48" fmla="*/ 558614 w 1021301"/>
                <a:gd name="connsiteY48" fmla="*/ 886578 h 1731540"/>
                <a:gd name="connsiteX49" fmla="*/ 512227 w 1021301"/>
                <a:gd name="connsiteY49" fmla="*/ 840096 h 1731540"/>
                <a:gd name="connsiteX50" fmla="*/ 512227 w 1021301"/>
                <a:gd name="connsiteY50" fmla="*/ 840096 h 1731540"/>
                <a:gd name="connsiteX51" fmla="*/ 465745 w 1021301"/>
                <a:gd name="connsiteY51" fmla="*/ 886482 h 1731540"/>
                <a:gd name="connsiteX52" fmla="*/ 465269 w 1021301"/>
                <a:gd name="connsiteY52" fmla="*/ 1566186 h 1731540"/>
                <a:gd name="connsiteX53" fmla="*/ 465269 w 1021301"/>
                <a:gd name="connsiteY53" fmla="*/ 1566377 h 1731540"/>
                <a:gd name="connsiteX54" fmla="*/ 431550 w 1021301"/>
                <a:gd name="connsiteY54" fmla="*/ 1624384 h 1731540"/>
                <a:gd name="connsiteX55" fmla="*/ 313059 w 1021301"/>
                <a:gd name="connsiteY55" fmla="*/ 1623622 h 1731540"/>
                <a:gd name="connsiteX56" fmla="*/ 279150 w 1021301"/>
                <a:gd name="connsiteY56" fmla="*/ 1564472 h 1731540"/>
                <a:gd name="connsiteX57" fmla="*/ 284389 w 1021301"/>
                <a:gd name="connsiteY57" fmla="*/ 1141467 h 1731540"/>
                <a:gd name="connsiteX58" fmla="*/ 291056 w 1021301"/>
                <a:gd name="connsiteY58" fmla="*/ 359940 h 1731540"/>
                <a:gd name="connsiteX59" fmla="*/ 245051 w 1021301"/>
                <a:gd name="connsiteY59" fmla="*/ 313077 h 1731540"/>
                <a:gd name="connsiteX60" fmla="*/ 244670 w 1021301"/>
                <a:gd name="connsiteY60" fmla="*/ 313077 h 1731540"/>
                <a:gd name="connsiteX61" fmla="*/ 198283 w 1021301"/>
                <a:gd name="connsiteY61" fmla="*/ 359083 h 1731540"/>
                <a:gd name="connsiteX62" fmla="*/ 194663 w 1021301"/>
                <a:gd name="connsiteY62" fmla="*/ 788565 h 1731540"/>
                <a:gd name="connsiteX63" fmla="*/ 193330 w 1021301"/>
                <a:gd name="connsiteY63" fmla="*/ 791994 h 1731540"/>
                <a:gd name="connsiteX64" fmla="*/ 135323 w 1021301"/>
                <a:gd name="connsiteY64" fmla="*/ 873052 h 1731540"/>
                <a:gd name="connsiteX65" fmla="*/ 133322 w 1021301"/>
                <a:gd name="connsiteY65" fmla="*/ 873243 h 1731540"/>
                <a:gd name="connsiteX66" fmla="*/ 110843 w 1021301"/>
                <a:gd name="connsiteY66" fmla="*/ 869242 h 1731540"/>
                <a:gd name="connsiteX67" fmla="*/ 95032 w 1021301"/>
                <a:gd name="connsiteY67" fmla="*/ 718747 h 1731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021301" h="1731540">
                  <a:moveTo>
                    <a:pt x="4068" y="668169"/>
                  </a:moveTo>
                  <a:lnTo>
                    <a:pt x="3973" y="674837"/>
                  </a:lnTo>
                  <a:cubicBezTo>
                    <a:pt x="3782" y="685981"/>
                    <a:pt x="3116" y="699507"/>
                    <a:pt x="2354" y="713889"/>
                  </a:cubicBezTo>
                  <a:cubicBezTo>
                    <a:pt x="-1742" y="790661"/>
                    <a:pt x="-6790" y="886292"/>
                    <a:pt x="46931" y="936965"/>
                  </a:cubicBezTo>
                  <a:cubicBezTo>
                    <a:pt x="63980" y="953062"/>
                    <a:pt x="94365" y="970969"/>
                    <a:pt x="142657" y="965730"/>
                  </a:cubicBezTo>
                  <a:cubicBezTo>
                    <a:pt x="157897" y="964492"/>
                    <a:pt x="175232" y="960015"/>
                    <a:pt x="193044" y="949347"/>
                  </a:cubicBezTo>
                  <a:lnTo>
                    <a:pt x="191425" y="1140610"/>
                  </a:lnTo>
                  <a:lnTo>
                    <a:pt x="186186" y="1563519"/>
                  </a:lnTo>
                  <a:cubicBezTo>
                    <a:pt x="185615" y="1622670"/>
                    <a:pt x="214666" y="1673819"/>
                    <a:pt x="266006" y="1703823"/>
                  </a:cubicBezTo>
                  <a:cubicBezTo>
                    <a:pt x="297533" y="1722301"/>
                    <a:pt x="335348" y="1731540"/>
                    <a:pt x="373162" y="1731540"/>
                  </a:cubicBezTo>
                  <a:cubicBezTo>
                    <a:pt x="410024" y="1731540"/>
                    <a:pt x="446885" y="1722682"/>
                    <a:pt x="477651" y="1705061"/>
                  </a:cubicBezTo>
                  <a:cubicBezTo>
                    <a:pt x="490415" y="1697727"/>
                    <a:pt x="501749" y="1689154"/>
                    <a:pt x="511751" y="1679343"/>
                  </a:cubicBezTo>
                  <a:cubicBezTo>
                    <a:pt x="521657" y="1688964"/>
                    <a:pt x="532991" y="1697536"/>
                    <a:pt x="545564" y="1704870"/>
                  </a:cubicBezTo>
                  <a:cubicBezTo>
                    <a:pt x="608239" y="1740780"/>
                    <a:pt x="695678" y="1740303"/>
                    <a:pt x="758258" y="1703632"/>
                  </a:cubicBezTo>
                  <a:cubicBezTo>
                    <a:pt x="809502" y="1673628"/>
                    <a:pt x="838649" y="1622479"/>
                    <a:pt x="837982" y="1563424"/>
                  </a:cubicBezTo>
                  <a:lnTo>
                    <a:pt x="832743" y="1140800"/>
                  </a:lnTo>
                  <a:lnTo>
                    <a:pt x="831124" y="949157"/>
                  </a:lnTo>
                  <a:cubicBezTo>
                    <a:pt x="838268" y="953443"/>
                    <a:pt x="845697" y="956968"/>
                    <a:pt x="853412" y="959634"/>
                  </a:cubicBezTo>
                  <a:cubicBezTo>
                    <a:pt x="886083" y="971160"/>
                    <a:pt x="920849" y="967064"/>
                    <a:pt x="951520" y="948014"/>
                  </a:cubicBezTo>
                  <a:cubicBezTo>
                    <a:pt x="1031816" y="898008"/>
                    <a:pt x="1023719" y="807806"/>
                    <a:pt x="1017814" y="741988"/>
                  </a:cubicBezTo>
                  <a:cubicBezTo>
                    <a:pt x="1016671" y="728748"/>
                    <a:pt x="1015528" y="716271"/>
                    <a:pt x="1015052" y="704745"/>
                  </a:cubicBezTo>
                  <a:lnTo>
                    <a:pt x="993811" y="172488"/>
                  </a:lnTo>
                  <a:cubicBezTo>
                    <a:pt x="988953" y="50759"/>
                    <a:pt x="792833" y="12945"/>
                    <a:pt x="629099" y="2658"/>
                  </a:cubicBezTo>
                  <a:cubicBezTo>
                    <a:pt x="472698" y="-7153"/>
                    <a:pt x="61599" y="2753"/>
                    <a:pt x="32548" y="163630"/>
                  </a:cubicBezTo>
                  <a:cubicBezTo>
                    <a:pt x="9878" y="267738"/>
                    <a:pt x="6640" y="489671"/>
                    <a:pt x="4068" y="668169"/>
                  </a:cubicBezTo>
                  <a:close/>
                  <a:moveTo>
                    <a:pt x="95032" y="718747"/>
                  </a:moveTo>
                  <a:cubicBezTo>
                    <a:pt x="95794" y="703507"/>
                    <a:pt x="96651" y="689124"/>
                    <a:pt x="96842" y="676170"/>
                  </a:cubicBezTo>
                  <a:lnTo>
                    <a:pt x="96937" y="669503"/>
                  </a:lnTo>
                  <a:cubicBezTo>
                    <a:pt x="99318" y="503863"/>
                    <a:pt x="102652" y="277073"/>
                    <a:pt x="123512" y="182490"/>
                  </a:cubicBezTo>
                  <a:cubicBezTo>
                    <a:pt x="123702" y="181728"/>
                    <a:pt x="123797" y="180870"/>
                    <a:pt x="123988" y="180108"/>
                  </a:cubicBezTo>
                  <a:cubicBezTo>
                    <a:pt x="125226" y="172584"/>
                    <a:pt x="154849" y="139437"/>
                    <a:pt x="276864" y="115053"/>
                  </a:cubicBezTo>
                  <a:cubicBezTo>
                    <a:pt x="375924" y="95241"/>
                    <a:pt x="505559" y="87906"/>
                    <a:pt x="623384" y="95241"/>
                  </a:cubicBezTo>
                  <a:cubicBezTo>
                    <a:pt x="817789" y="107433"/>
                    <a:pt x="900180" y="153915"/>
                    <a:pt x="901037" y="176013"/>
                  </a:cubicBezTo>
                  <a:lnTo>
                    <a:pt x="922278" y="708270"/>
                  </a:lnTo>
                  <a:cubicBezTo>
                    <a:pt x="922850" y="722081"/>
                    <a:pt x="924088" y="736273"/>
                    <a:pt x="925326" y="750084"/>
                  </a:cubicBezTo>
                  <a:cubicBezTo>
                    <a:pt x="930851" y="811806"/>
                    <a:pt x="932089" y="850573"/>
                    <a:pt x="902466" y="868956"/>
                  </a:cubicBezTo>
                  <a:cubicBezTo>
                    <a:pt x="893989" y="874195"/>
                    <a:pt x="888369" y="873243"/>
                    <a:pt x="884369" y="871909"/>
                  </a:cubicBezTo>
                  <a:cubicBezTo>
                    <a:pt x="877606" y="869528"/>
                    <a:pt x="853603" y="856669"/>
                    <a:pt x="831124" y="791899"/>
                  </a:cubicBezTo>
                  <a:cubicBezTo>
                    <a:pt x="830743" y="790756"/>
                    <a:pt x="830267" y="789613"/>
                    <a:pt x="829790" y="788470"/>
                  </a:cubicBezTo>
                  <a:lnTo>
                    <a:pt x="826171" y="358988"/>
                  </a:lnTo>
                  <a:cubicBezTo>
                    <a:pt x="825980" y="333366"/>
                    <a:pt x="804835" y="312887"/>
                    <a:pt x="779308" y="312982"/>
                  </a:cubicBezTo>
                  <a:cubicBezTo>
                    <a:pt x="753686" y="313173"/>
                    <a:pt x="733016" y="334128"/>
                    <a:pt x="733302" y="359845"/>
                  </a:cubicBezTo>
                  <a:lnTo>
                    <a:pt x="739970" y="1141562"/>
                  </a:lnTo>
                  <a:lnTo>
                    <a:pt x="745208" y="1564281"/>
                  </a:lnTo>
                  <a:cubicBezTo>
                    <a:pt x="745494" y="1590570"/>
                    <a:pt x="734350" y="1609906"/>
                    <a:pt x="711395" y="1623336"/>
                  </a:cubicBezTo>
                  <a:cubicBezTo>
                    <a:pt x="677295" y="1643339"/>
                    <a:pt x="625860" y="1643625"/>
                    <a:pt x="591856" y="1624098"/>
                  </a:cubicBezTo>
                  <a:cubicBezTo>
                    <a:pt x="569186" y="1611049"/>
                    <a:pt x="558137" y="1592190"/>
                    <a:pt x="558137" y="1566377"/>
                  </a:cubicBezTo>
                  <a:cubicBezTo>
                    <a:pt x="558137" y="1566377"/>
                    <a:pt x="558137" y="1566282"/>
                    <a:pt x="558137" y="1566282"/>
                  </a:cubicBezTo>
                  <a:lnTo>
                    <a:pt x="558614" y="886578"/>
                  </a:lnTo>
                  <a:cubicBezTo>
                    <a:pt x="558614" y="860955"/>
                    <a:pt x="537849" y="840096"/>
                    <a:pt x="512227" y="840096"/>
                  </a:cubicBezTo>
                  <a:cubicBezTo>
                    <a:pt x="512227" y="840096"/>
                    <a:pt x="512227" y="840096"/>
                    <a:pt x="512227" y="840096"/>
                  </a:cubicBezTo>
                  <a:cubicBezTo>
                    <a:pt x="486605" y="840096"/>
                    <a:pt x="465840" y="860860"/>
                    <a:pt x="465745" y="886482"/>
                  </a:cubicBezTo>
                  <a:lnTo>
                    <a:pt x="465269" y="1566186"/>
                  </a:lnTo>
                  <a:cubicBezTo>
                    <a:pt x="465269" y="1566282"/>
                    <a:pt x="465269" y="1566282"/>
                    <a:pt x="465269" y="1566377"/>
                  </a:cubicBezTo>
                  <a:cubicBezTo>
                    <a:pt x="465269" y="1592380"/>
                    <a:pt x="454220" y="1611335"/>
                    <a:pt x="431550" y="1624384"/>
                  </a:cubicBezTo>
                  <a:cubicBezTo>
                    <a:pt x="397832" y="1643720"/>
                    <a:pt x="346873" y="1643434"/>
                    <a:pt x="313059" y="1623622"/>
                  </a:cubicBezTo>
                  <a:cubicBezTo>
                    <a:pt x="290294" y="1610287"/>
                    <a:pt x="278960" y="1590380"/>
                    <a:pt x="279150" y="1564472"/>
                  </a:cubicBezTo>
                  <a:lnTo>
                    <a:pt x="284389" y="1141467"/>
                  </a:lnTo>
                  <a:lnTo>
                    <a:pt x="291056" y="359940"/>
                  </a:lnTo>
                  <a:cubicBezTo>
                    <a:pt x="291247" y="334318"/>
                    <a:pt x="270673" y="313363"/>
                    <a:pt x="245051" y="313077"/>
                  </a:cubicBezTo>
                  <a:cubicBezTo>
                    <a:pt x="244955" y="313077"/>
                    <a:pt x="244765" y="313077"/>
                    <a:pt x="244670" y="313077"/>
                  </a:cubicBezTo>
                  <a:cubicBezTo>
                    <a:pt x="219238" y="313077"/>
                    <a:pt x="198473" y="333651"/>
                    <a:pt x="198283" y="359083"/>
                  </a:cubicBezTo>
                  <a:lnTo>
                    <a:pt x="194663" y="788565"/>
                  </a:lnTo>
                  <a:cubicBezTo>
                    <a:pt x="194187" y="789708"/>
                    <a:pt x="193711" y="790851"/>
                    <a:pt x="193330" y="791994"/>
                  </a:cubicBezTo>
                  <a:cubicBezTo>
                    <a:pt x="173042" y="850287"/>
                    <a:pt x="149420" y="872100"/>
                    <a:pt x="135323" y="873052"/>
                  </a:cubicBezTo>
                  <a:cubicBezTo>
                    <a:pt x="134656" y="873052"/>
                    <a:pt x="133989" y="873147"/>
                    <a:pt x="133322" y="873243"/>
                  </a:cubicBezTo>
                  <a:cubicBezTo>
                    <a:pt x="117130" y="875052"/>
                    <a:pt x="112367" y="870671"/>
                    <a:pt x="110843" y="869242"/>
                  </a:cubicBezTo>
                  <a:cubicBezTo>
                    <a:pt x="88174" y="848192"/>
                    <a:pt x="92651" y="763991"/>
                    <a:pt x="95032" y="7187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653821CA-F7B7-4E75-A22F-FEAC0D1EF3EF}"/>
                </a:ext>
              </a:extLst>
            </p:cNvPr>
            <p:cNvSpPr/>
            <p:nvPr/>
          </p:nvSpPr>
          <p:spPr>
            <a:xfrm>
              <a:off x="5837586" y="2262187"/>
              <a:ext cx="505586" cy="542543"/>
            </a:xfrm>
            <a:custGeom>
              <a:avLst/>
              <a:gdLst>
                <a:gd name="connsiteX0" fmla="*/ 251365 w 505586"/>
                <a:gd name="connsiteY0" fmla="*/ 542544 h 542543"/>
                <a:gd name="connsiteX1" fmla="*/ 379666 w 505586"/>
                <a:gd name="connsiteY1" fmla="*/ 504730 h 542543"/>
                <a:gd name="connsiteX2" fmla="*/ 505587 w 505586"/>
                <a:gd name="connsiteY2" fmla="*/ 270415 h 542543"/>
                <a:gd name="connsiteX3" fmla="*/ 254127 w 505586"/>
                <a:gd name="connsiteY3" fmla="*/ 0 h 542543"/>
                <a:gd name="connsiteX4" fmla="*/ 125825 w 505586"/>
                <a:gd name="connsiteY4" fmla="*/ 37814 h 542543"/>
                <a:gd name="connsiteX5" fmla="*/ 0 w 505586"/>
                <a:gd name="connsiteY5" fmla="*/ 272129 h 542543"/>
                <a:gd name="connsiteX6" fmla="*/ 251365 w 505586"/>
                <a:gd name="connsiteY6" fmla="*/ 542544 h 542543"/>
                <a:gd name="connsiteX7" fmla="*/ 175450 w 505586"/>
                <a:gd name="connsiteY7" fmla="*/ 116300 h 542543"/>
                <a:gd name="connsiteX8" fmla="*/ 254127 w 505586"/>
                <a:gd name="connsiteY8" fmla="*/ 92869 h 542543"/>
                <a:gd name="connsiteX9" fmla="*/ 412528 w 505586"/>
                <a:gd name="connsiteY9" fmla="*/ 270415 h 542543"/>
                <a:gd name="connsiteX10" fmla="*/ 329946 w 505586"/>
                <a:gd name="connsiteY10" fmla="*/ 426244 h 542543"/>
                <a:gd name="connsiteX11" fmla="*/ 251269 w 505586"/>
                <a:gd name="connsiteY11" fmla="*/ 449675 h 542543"/>
                <a:gd name="connsiteX12" fmla="*/ 92869 w 505586"/>
                <a:gd name="connsiteY12" fmla="*/ 272129 h 542543"/>
                <a:gd name="connsiteX13" fmla="*/ 175450 w 505586"/>
                <a:gd name="connsiteY13" fmla="*/ 116300 h 542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05586" h="542543">
                  <a:moveTo>
                    <a:pt x="251365" y="542544"/>
                  </a:moveTo>
                  <a:cubicBezTo>
                    <a:pt x="296799" y="542544"/>
                    <a:pt x="341376" y="529304"/>
                    <a:pt x="379666" y="504730"/>
                  </a:cubicBezTo>
                  <a:cubicBezTo>
                    <a:pt x="457295" y="456533"/>
                    <a:pt x="505587" y="366808"/>
                    <a:pt x="505587" y="270415"/>
                  </a:cubicBezTo>
                  <a:cubicBezTo>
                    <a:pt x="505492" y="121253"/>
                    <a:pt x="392716" y="0"/>
                    <a:pt x="254127" y="0"/>
                  </a:cubicBezTo>
                  <a:cubicBezTo>
                    <a:pt x="208597" y="0"/>
                    <a:pt x="164020" y="13240"/>
                    <a:pt x="125825" y="37814"/>
                  </a:cubicBezTo>
                  <a:cubicBezTo>
                    <a:pt x="48196" y="86011"/>
                    <a:pt x="0" y="175736"/>
                    <a:pt x="0" y="272129"/>
                  </a:cubicBezTo>
                  <a:cubicBezTo>
                    <a:pt x="95" y="421291"/>
                    <a:pt x="112776" y="542544"/>
                    <a:pt x="251365" y="542544"/>
                  </a:cubicBezTo>
                  <a:close/>
                  <a:moveTo>
                    <a:pt x="175450" y="116300"/>
                  </a:moveTo>
                  <a:cubicBezTo>
                    <a:pt x="199263" y="100965"/>
                    <a:pt x="226504" y="92869"/>
                    <a:pt x="254127" y="92869"/>
                  </a:cubicBezTo>
                  <a:cubicBezTo>
                    <a:pt x="341471" y="92869"/>
                    <a:pt x="412528" y="172498"/>
                    <a:pt x="412528" y="270415"/>
                  </a:cubicBezTo>
                  <a:cubicBezTo>
                    <a:pt x="412528" y="334899"/>
                    <a:pt x="381095" y="394525"/>
                    <a:pt x="329946" y="426244"/>
                  </a:cubicBezTo>
                  <a:cubicBezTo>
                    <a:pt x="306134" y="441579"/>
                    <a:pt x="278892" y="449675"/>
                    <a:pt x="251269" y="449675"/>
                  </a:cubicBezTo>
                  <a:cubicBezTo>
                    <a:pt x="163925" y="449675"/>
                    <a:pt x="92869" y="370046"/>
                    <a:pt x="92869" y="272129"/>
                  </a:cubicBezTo>
                  <a:cubicBezTo>
                    <a:pt x="92964" y="207645"/>
                    <a:pt x="124301" y="148114"/>
                    <a:pt x="175450" y="1163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9538696-6C93-4F3F-AAF8-CFC9030AEDAA}"/>
                </a:ext>
              </a:extLst>
            </p:cNvPr>
            <p:cNvSpPr/>
            <p:nvPr/>
          </p:nvSpPr>
          <p:spPr>
            <a:xfrm>
              <a:off x="6550342" y="2494120"/>
              <a:ext cx="462629" cy="495871"/>
            </a:xfrm>
            <a:custGeom>
              <a:avLst/>
              <a:gdLst>
                <a:gd name="connsiteX0" fmla="*/ 230029 w 462629"/>
                <a:gd name="connsiteY0" fmla="*/ 495872 h 495871"/>
                <a:gd name="connsiteX1" fmla="*/ 347567 w 462629"/>
                <a:gd name="connsiteY1" fmla="*/ 461296 h 495871"/>
                <a:gd name="connsiteX2" fmla="*/ 462629 w 462629"/>
                <a:gd name="connsiteY2" fmla="*/ 247174 h 495871"/>
                <a:gd name="connsiteX3" fmla="*/ 232600 w 462629"/>
                <a:gd name="connsiteY3" fmla="*/ 0 h 495871"/>
                <a:gd name="connsiteX4" fmla="*/ 115062 w 462629"/>
                <a:gd name="connsiteY4" fmla="*/ 34671 h 495871"/>
                <a:gd name="connsiteX5" fmla="*/ 0 w 462629"/>
                <a:gd name="connsiteY5" fmla="*/ 248793 h 495871"/>
                <a:gd name="connsiteX6" fmla="*/ 230029 w 462629"/>
                <a:gd name="connsiteY6" fmla="*/ 495872 h 495871"/>
                <a:gd name="connsiteX7" fmla="*/ 164592 w 462629"/>
                <a:gd name="connsiteY7" fmla="*/ 113062 h 495871"/>
                <a:gd name="connsiteX8" fmla="*/ 232505 w 462629"/>
                <a:gd name="connsiteY8" fmla="*/ 92774 h 495871"/>
                <a:gd name="connsiteX9" fmla="*/ 369665 w 462629"/>
                <a:gd name="connsiteY9" fmla="*/ 247079 h 495871"/>
                <a:gd name="connsiteX10" fmla="*/ 297847 w 462629"/>
                <a:gd name="connsiteY10" fmla="*/ 382715 h 495871"/>
                <a:gd name="connsiteX11" fmla="*/ 229934 w 462629"/>
                <a:gd name="connsiteY11" fmla="*/ 403003 h 495871"/>
                <a:gd name="connsiteX12" fmla="*/ 92774 w 462629"/>
                <a:gd name="connsiteY12" fmla="*/ 248698 h 495871"/>
                <a:gd name="connsiteX13" fmla="*/ 164592 w 462629"/>
                <a:gd name="connsiteY13" fmla="*/ 113062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2629" h="495871">
                  <a:moveTo>
                    <a:pt x="230029" y="495872"/>
                  </a:moveTo>
                  <a:cubicBezTo>
                    <a:pt x="271748" y="495872"/>
                    <a:pt x="312611" y="483775"/>
                    <a:pt x="347567" y="461296"/>
                  </a:cubicBezTo>
                  <a:cubicBezTo>
                    <a:pt x="418529" y="417290"/>
                    <a:pt x="462629" y="335185"/>
                    <a:pt x="462629" y="247174"/>
                  </a:cubicBezTo>
                  <a:cubicBezTo>
                    <a:pt x="462629" y="110871"/>
                    <a:pt x="359378" y="0"/>
                    <a:pt x="232600" y="0"/>
                  </a:cubicBezTo>
                  <a:cubicBezTo>
                    <a:pt x="190881" y="0"/>
                    <a:pt x="150019" y="12097"/>
                    <a:pt x="115062" y="34671"/>
                  </a:cubicBezTo>
                  <a:cubicBezTo>
                    <a:pt x="44101" y="78677"/>
                    <a:pt x="0" y="160782"/>
                    <a:pt x="0" y="248793"/>
                  </a:cubicBezTo>
                  <a:cubicBezTo>
                    <a:pt x="0" y="385000"/>
                    <a:pt x="103156" y="495872"/>
                    <a:pt x="230029" y="495872"/>
                  </a:cubicBezTo>
                  <a:close/>
                  <a:moveTo>
                    <a:pt x="164592" y="113062"/>
                  </a:moveTo>
                  <a:cubicBezTo>
                    <a:pt x="185166" y="99822"/>
                    <a:pt x="208693" y="92774"/>
                    <a:pt x="232505" y="92774"/>
                  </a:cubicBezTo>
                  <a:cubicBezTo>
                    <a:pt x="308134" y="92774"/>
                    <a:pt x="369665" y="162020"/>
                    <a:pt x="369665" y="247079"/>
                  </a:cubicBezTo>
                  <a:cubicBezTo>
                    <a:pt x="369665" y="303276"/>
                    <a:pt x="342424" y="355092"/>
                    <a:pt x="297847" y="382715"/>
                  </a:cubicBezTo>
                  <a:cubicBezTo>
                    <a:pt x="277273" y="395954"/>
                    <a:pt x="253746" y="403003"/>
                    <a:pt x="229934" y="403003"/>
                  </a:cubicBezTo>
                  <a:cubicBezTo>
                    <a:pt x="154305" y="403003"/>
                    <a:pt x="92774" y="333756"/>
                    <a:pt x="92774" y="248698"/>
                  </a:cubicBezTo>
                  <a:cubicBezTo>
                    <a:pt x="92869" y="192500"/>
                    <a:pt x="120110" y="140684"/>
                    <a:pt x="164592" y="1130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7C8217CA-9105-435F-8133-699CD081C16C}"/>
                </a:ext>
              </a:extLst>
            </p:cNvPr>
            <p:cNvSpPr/>
            <p:nvPr/>
          </p:nvSpPr>
          <p:spPr>
            <a:xfrm>
              <a:off x="5169122" y="2494120"/>
              <a:ext cx="462629" cy="495871"/>
            </a:xfrm>
            <a:custGeom>
              <a:avLst/>
              <a:gdLst>
                <a:gd name="connsiteX0" fmla="*/ 229934 w 462629"/>
                <a:gd name="connsiteY0" fmla="*/ 495872 h 495871"/>
                <a:gd name="connsiteX1" fmla="*/ 347472 w 462629"/>
                <a:gd name="connsiteY1" fmla="*/ 461296 h 495871"/>
                <a:gd name="connsiteX2" fmla="*/ 462629 w 462629"/>
                <a:gd name="connsiteY2" fmla="*/ 247174 h 495871"/>
                <a:gd name="connsiteX3" fmla="*/ 232601 w 462629"/>
                <a:gd name="connsiteY3" fmla="*/ 0 h 495871"/>
                <a:gd name="connsiteX4" fmla="*/ 115062 w 462629"/>
                <a:gd name="connsiteY4" fmla="*/ 34671 h 495871"/>
                <a:gd name="connsiteX5" fmla="*/ 0 w 462629"/>
                <a:gd name="connsiteY5" fmla="*/ 248793 h 495871"/>
                <a:gd name="connsiteX6" fmla="*/ 229934 w 462629"/>
                <a:gd name="connsiteY6" fmla="*/ 495872 h 495871"/>
                <a:gd name="connsiteX7" fmla="*/ 164592 w 462629"/>
                <a:gd name="connsiteY7" fmla="*/ 113062 h 495871"/>
                <a:gd name="connsiteX8" fmla="*/ 232505 w 462629"/>
                <a:gd name="connsiteY8" fmla="*/ 92774 h 495871"/>
                <a:gd name="connsiteX9" fmla="*/ 369665 w 462629"/>
                <a:gd name="connsiteY9" fmla="*/ 247079 h 495871"/>
                <a:gd name="connsiteX10" fmla="*/ 297847 w 462629"/>
                <a:gd name="connsiteY10" fmla="*/ 382715 h 495871"/>
                <a:gd name="connsiteX11" fmla="*/ 229934 w 462629"/>
                <a:gd name="connsiteY11" fmla="*/ 403003 h 495871"/>
                <a:gd name="connsiteX12" fmla="*/ 92774 w 462629"/>
                <a:gd name="connsiteY12" fmla="*/ 248698 h 495871"/>
                <a:gd name="connsiteX13" fmla="*/ 164592 w 462629"/>
                <a:gd name="connsiteY13" fmla="*/ 113062 h 495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62629" h="495871">
                  <a:moveTo>
                    <a:pt x="229934" y="495872"/>
                  </a:moveTo>
                  <a:cubicBezTo>
                    <a:pt x="271653" y="495872"/>
                    <a:pt x="312515" y="483775"/>
                    <a:pt x="347472" y="461296"/>
                  </a:cubicBezTo>
                  <a:cubicBezTo>
                    <a:pt x="418433" y="417290"/>
                    <a:pt x="462629" y="335185"/>
                    <a:pt x="462629" y="247174"/>
                  </a:cubicBezTo>
                  <a:cubicBezTo>
                    <a:pt x="462629" y="110871"/>
                    <a:pt x="359378" y="0"/>
                    <a:pt x="232601" y="0"/>
                  </a:cubicBezTo>
                  <a:cubicBezTo>
                    <a:pt x="190881" y="0"/>
                    <a:pt x="150019" y="12097"/>
                    <a:pt x="115062" y="34671"/>
                  </a:cubicBezTo>
                  <a:cubicBezTo>
                    <a:pt x="44101" y="78677"/>
                    <a:pt x="0" y="160782"/>
                    <a:pt x="0" y="248793"/>
                  </a:cubicBezTo>
                  <a:cubicBezTo>
                    <a:pt x="-95" y="385000"/>
                    <a:pt x="103156" y="495872"/>
                    <a:pt x="229934" y="495872"/>
                  </a:cubicBezTo>
                  <a:close/>
                  <a:moveTo>
                    <a:pt x="164592" y="113062"/>
                  </a:moveTo>
                  <a:cubicBezTo>
                    <a:pt x="185166" y="99822"/>
                    <a:pt x="208693" y="92774"/>
                    <a:pt x="232505" y="92774"/>
                  </a:cubicBezTo>
                  <a:cubicBezTo>
                    <a:pt x="308134" y="92774"/>
                    <a:pt x="369665" y="162020"/>
                    <a:pt x="369665" y="247079"/>
                  </a:cubicBezTo>
                  <a:cubicBezTo>
                    <a:pt x="369665" y="303276"/>
                    <a:pt x="342424" y="355092"/>
                    <a:pt x="297847" y="382715"/>
                  </a:cubicBezTo>
                  <a:cubicBezTo>
                    <a:pt x="277273" y="395954"/>
                    <a:pt x="253746" y="403003"/>
                    <a:pt x="229934" y="403003"/>
                  </a:cubicBezTo>
                  <a:cubicBezTo>
                    <a:pt x="154305" y="403003"/>
                    <a:pt x="92774" y="333756"/>
                    <a:pt x="92774" y="248698"/>
                  </a:cubicBezTo>
                  <a:cubicBezTo>
                    <a:pt x="92774" y="192500"/>
                    <a:pt x="120015" y="140684"/>
                    <a:pt x="164592" y="1130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D15EFCF6-C3F8-429B-8B9A-EE6E7F0B37D6}"/>
                </a:ext>
              </a:extLst>
            </p:cNvPr>
            <p:cNvSpPr/>
            <p:nvPr/>
          </p:nvSpPr>
          <p:spPr>
            <a:xfrm>
              <a:off x="6491469" y="3042161"/>
              <a:ext cx="758576" cy="1550792"/>
            </a:xfrm>
            <a:custGeom>
              <a:avLst/>
              <a:gdLst>
                <a:gd name="connsiteX0" fmla="*/ 237181 w 758576"/>
                <a:gd name="connsiteY0" fmla="*/ 1933 h 1550792"/>
                <a:gd name="connsiteX1" fmla="*/ 193176 w 758576"/>
                <a:gd name="connsiteY1" fmla="*/ 50701 h 1550792"/>
                <a:gd name="connsiteX2" fmla="*/ 241944 w 758576"/>
                <a:gd name="connsiteY2" fmla="*/ 94706 h 1550792"/>
                <a:gd name="connsiteX3" fmla="*/ 633707 w 758576"/>
                <a:gd name="connsiteY3" fmla="*/ 153857 h 1550792"/>
                <a:gd name="connsiteX4" fmla="*/ 640851 w 758576"/>
                <a:gd name="connsiteY4" fmla="*/ 163667 h 1550792"/>
                <a:gd name="connsiteX5" fmla="*/ 659901 w 758576"/>
                <a:gd name="connsiteY5" fmla="*/ 544763 h 1550792"/>
                <a:gd name="connsiteX6" fmla="*/ 662663 w 758576"/>
                <a:gd name="connsiteY6" fmla="*/ 580196 h 1550792"/>
                <a:gd name="connsiteX7" fmla="*/ 644280 w 758576"/>
                <a:gd name="connsiteY7" fmla="*/ 684113 h 1550792"/>
                <a:gd name="connsiteX8" fmla="*/ 632183 w 758576"/>
                <a:gd name="connsiteY8" fmla="*/ 686304 h 1550792"/>
                <a:gd name="connsiteX9" fmla="*/ 587416 w 758576"/>
                <a:gd name="connsiteY9" fmla="*/ 617534 h 1550792"/>
                <a:gd name="connsiteX10" fmla="*/ 585701 w 758576"/>
                <a:gd name="connsiteY10" fmla="*/ 613247 h 1550792"/>
                <a:gd name="connsiteX11" fmla="*/ 583225 w 758576"/>
                <a:gd name="connsiteY11" fmla="*/ 321306 h 1550792"/>
                <a:gd name="connsiteX12" fmla="*/ 536362 w 758576"/>
                <a:gd name="connsiteY12" fmla="*/ 275300 h 1550792"/>
                <a:gd name="connsiteX13" fmla="*/ 490356 w 758576"/>
                <a:gd name="connsiteY13" fmla="*/ 322163 h 1550792"/>
                <a:gd name="connsiteX14" fmla="*/ 496357 w 758576"/>
                <a:gd name="connsiteY14" fmla="*/ 1022918 h 1550792"/>
                <a:gd name="connsiteX15" fmla="*/ 501024 w 758576"/>
                <a:gd name="connsiteY15" fmla="*/ 1396012 h 1550792"/>
                <a:gd name="connsiteX16" fmla="*/ 472925 w 758576"/>
                <a:gd name="connsiteY16" fmla="*/ 1444018 h 1550792"/>
                <a:gd name="connsiteX17" fmla="*/ 363673 w 758576"/>
                <a:gd name="connsiteY17" fmla="*/ 1444780 h 1550792"/>
                <a:gd name="connsiteX18" fmla="*/ 335670 w 758576"/>
                <a:gd name="connsiteY18" fmla="*/ 1397822 h 1550792"/>
                <a:gd name="connsiteX19" fmla="*/ 335670 w 758576"/>
                <a:gd name="connsiteY19" fmla="*/ 1397726 h 1550792"/>
                <a:gd name="connsiteX20" fmla="*/ 336051 w 758576"/>
                <a:gd name="connsiteY20" fmla="*/ 843752 h 1550792"/>
                <a:gd name="connsiteX21" fmla="*/ 289664 w 758576"/>
                <a:gd name="connsiteY21" fmla="*/ 797270 h 1550792"/>
                <a:gd name="connsiteX22" fmla="*/ 289664 w 758576"/>
                <a:gd name="connsiteY22" fmla="*/ 797270 h 1550792"/>
                <a:gd name="connsiteX23" fmla="*/ 243182 w 758576"/>
                <a:gd name="connsiteY23" fmla="*/ 843657 h 1550792"/>
                <a:gd name="connsiteX24" fmla="*/ 242801 w 758576"/>
                <a:gd name="connsiteY24" fmla="*/ 1397631 h 1550792"/>
                <a:gd name="connsiteX25" fmla="*/ 242801 w 758576"/>
                <a:gd name="connsiteY25" fmla="*/ 1397822 h 1550792"/>
                <a:gd name="connsiteX26" fmla="*/ 215179 w 758576"/>
                <a:gd name="connsiteY26" fmla="*/ 1446399 h 1550792"/>
                <a:gd name="connsiteX27" fmla="*/ 120691 w 758576"/>
                <a:gd name="connsiteY27" fmla="*/ 1445732 h 1550792"/>
                <a:gd name="connsiteX28" fmla="*/ 92878 w 758576"/>
                <a:gd name="connsiteY28" fmla="*/ 1396107 h 1550792"/>
                <a:gd name="connsiteX29" fmla="*/ 97545 w 758576"/>
                <a:gd name="connsiteY29" fmla="*/ 1023584 h 1550792"/>
                <a:gd name="connsiteX30" fmla="*/ 99736 w 758576"/>
                <a:gd name="connsiteY30" fmla="*/ 972435 h 1550792"/>
                <a:gd name="connsiteX31" fmla="*/ 55349 w 758576"/>
                <a:gd name="connsiteY31" fmla="*/ 924048 h 1550792"/>
                <a:gd name="connsiteX32" fmla="*/ 6962 w 758576"/>
                <a:gd name="connsiteY32" fmla="*/ 968435 h 1550792"/>
                <a:gd name="connsiteX33" fmla="*/ 4676 w 758576"/>
                <a:gd name="connsiteY33" fmla="*/ 1020251 h 1550792"/>
                <a:gd name="connsiteX34" fmla="*/ 4676 w 758576"/>
                <a:gd name="connsiteY34" fmla="*/ 1021679 h 1550792"/>
                <a:gd name="connsiteX35" fmla="*/ 9 w 758576"/>
                <a:gd name="connsiteY35" fmla="*/ 1395059 h 1550792"/>
                <a:gd name="connsiteX36" fmla="*/ 73732 w 758576"/>
                <a:gd name="connsiteY36" fmla="*/ 1525838 h 1550792"/>
                <a:gd name="connsiteX37" fmla="*/ 168697 w 758576"/>
                <a:gd name="connsiteY37" fmla="*/ 1550793 h 1550792"/>
                <a:gd name="connsiteX38" fmla="*/ 261375 w 758576"/>
                <a:gd name="connsiteY38" fmla="*/ 1526981 h 1550792"/>
                <a:gd name="connsiteX39" fmla="*/ 290236 w 758576"/>
                <a:gd name="connsiteY39" fmla="*/ 1505740 h 1550792"/>
                <a:gd name="connsiteX40" fmla="*/ 317477 w 758576"/>
                <a:gd name="connsiteY40" fmla="*/ 1525361 h 1550792"/>
                <a:gd name="connsiteX41" fmla="*/ 519883 w 758576"/>
                <a:gd name="connsiteY41" fmla="*/ 1524218 h 1550792"/>
                <a:gd name="connsiteX42" fmla="*/ 593893 w 758576"/>
                <a:gd name="connsiteY42" fmla="*/ 1395059 h 1550792"/>
                <a:gd name="connsiteX43" fmla="*/ 589225 w 758576"/>
                <a:gd name="connsiteY43" fmla="*/ 1021965 h 1550792"/>
                <a:gd name="connsiteX44" fmla="*/ 587035 w 758576"/>
                <a:gd name="connsiteY44" fmla="*/ 767743 h 1550792"/>
                <a:gd name="connsiteX45" fmla="*/ 601322 w 758576"/>
                <a:gd name="connsiteY45" fmla="*/ 773934 h 1550792"/>
                <a:gd name="connsiteX46" fmla="*/ 693429 w 758576"/>
                <a:gd name="connsiteY46" fmla="*/ 763076 h 1550792"/>
                <a:gd name="connsiteX47" fmla="*/ 755151 w 758576"/>
                <a:gd name="connsiteY47" fmla="*/ 571718 h 1550792"/>
                <a:gd name="connsiteX48" fmla="*/ 752674 w 758576"/>
                <a:gd name="connsiteY48" fmla="*/ 540286 h 1550792"/>
                <a:gd name="connsiteX49" fmla="*/ 733624 w 758576"/>
                <a:gd name="connsiteY49" fmla="*/ 159191 h 1550792"/>
                <a:gd name="connsiteX50" fmla="*/ 696001 w 758576"/>
                <a:gd name="connsiteY50" fmla="*/ 85086 h 1550792"/>
                <a:gd name="connsiteX51" fmla="*/ 237181 w 758576"/>
                <a:gd name="connsiteY51" fmla="*/ 1933 h 1550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58576" h="1550792">
                  <a:moveTo>
                    <a:pt x="237181" y="1933"/>
                  </a:moveTo>
                  <a:cubicBezTo>
                    <a:pt x="211559" y="3266"/>
                    <a:pt x="191842" y="25078"/>
                    <a:pt x="193176" y="50701"/>
                  </a:cubicBezTo>
                  <a:cubicBezTo>
                    <a:pt x="194509" y="76323"/>
                    <a:pt x="216226" y="95945"/>
                    <a:pt x="241944" y="94706"/>
                  </a:cubicBezTo>
                  <a:cubicBezTo>
                    <a:pt x="417871" y="85562"/>
                    <a:pt x="586273" y="110994"/>
                    <a:pt x="633707" y="153857"/>
                  </a:cubicBezTo>
                  <a:cubicBezTo>
                    <a:pt x="637993" y="157762"/>
                    <a:pt x="640756" y="161476"/>
                    <a:pt x="640851" y="163667"/>
                  </a:cubicBezTo>
                  <a:lnTo>
                    <a:pt x="659901" y="544763"/>
                  </a:lnTo>
                  <a:cubicBezTo>
                    <a:pt x="660472" y="556478"/>
                    <a:pt x="661615" y="568575"/>
                    <a:pt x="662663" y="580196"/>
                  </a:cubicBezTo>
                  <a:cubicBezTo>
                    <a:pt x="667711" y="634583"/>
                    <a:pt x="669045" y="668778"/>
                    <a:pt x="644280" y="684113"/>
                  </a:cubicBezTo>
                  <a:cubicBezTo>
                    <a:pt x="637708" y="688209"/>
                    <a:pt x="633993" y="686876"/>
                    <a:pt x="632183" y="686304"/>
                  </a:cubicBezTo>
                  <a:cubicBezTo>
                    <a:pt x="620658" y="682208"/>
                    <a:pt x="602846" y="662015"/>
                    <a:pt x="587416" y="617534"/>
                  </a:cubicBezTo>
                  <a:cubicBezTo>
                    <a:pt x="586939" y="616105"/>
                    <a:pt x="586368" y="614676"/>
                    <a:pt x="585701" y="613247"/>
                  </a:cubicBezTo>
                  <a:lnTo>
                    <a:pt x="583225" y="321306"/>
                  </a:lnTo>
                  <a:cubicBezTo>
                    <a:pt x="583034" y="295684"/>
                    <a:pt x="561984" y="274919"/>
                    <a:pt x="536362" y="275300"/>
                  </a:cubicBezTo>
                  <a:cubicBezTo>
                    <a:pt x="510739" y="275491"/>
                    <a:pt x="490070" y="296446"/>
                    <a:pt x="490356" y="322163"/>
                  </a:cubicBezTo>
                  <a:lnTo>
                    <a:pt x="496357" y="1022918"/>
                  </a:lnTo>
                  <a:lnTo>
                    <a:pt x="501024" y="1396012"/>
                  </a:lnTo>
                  <a:cubicBezTo>
                    <a:pt x="501214" y="1417157"/>
                    <a:pt x="492070" y="1432778"/>
                    <a:pt x="472925" y="1444018"/>
                  </a:cubicBezTo>
                  <a:cubicBezTo>
                    <a:pt x="442255" y="1462020"/>
                    <a:pt x="394249" y="1462306"/>
                    <a:pt x="363673" y="1444780"/>
                  </a:cubicBezTo>
                  <a:cubicBezTo>
                    <a:pt x="344814" y="1434017"/>
                    <a:pt x="335670" y="1418681"/>
                    <a:pt x="335670" y="1397822"/>
                  </a:cubicBezTo>
                  <a:cubicBezTo>
                    <a:pt x="335670" y="1397822"/>
                    <a:pt x="335670" y="1397726"/>
                    <a:pt x="335670" y="1397726"/>
                  </a:cubicBezTo>
                  <a:lnTo>
                    <a:pt x="336051" y="843752"/>
                  </a:lnTo>
                  <a:cubicBezTo>
                    <a:pt x="336051" y="818130"/>
                    <a:pt x="315286" y="797270"/>
                    <a:pt x="289664" y="797270"/>
                  </a:cubicBezTo>
                  <a:cubicBezTo>
                    <a:pt x="289664" y="797270"/>
                    <a:pt x="289664" y="797270"/>
                    <a:pt x="289664" y="797270"/>
                  </a:cubicBezTo>
                  <a:cubicBezTo>
                    <a:pt x="264042" y="797270"/>
                    <a:pt x="243277" y="818035"/>
                    <a:pt x="243182" y="843657"/>
                  </a:cubicBezTo>
                  <a:lnTo>
                    <a:pt x="242801" y="1397631"/>
                  </a:lnTo>
                  <a:cubicBezTo>
                    <a:pt x="242801" y="1397726"/>
                    <a:pt x="242801" y="1397726"/>
                    <a:pt x="242801" y="1397822"/>
                  </a:cubicBezTo>
                  <a:cubicBezTo>
                    <a:pt x="242801" y="1419824"/>
                    <a:pt x="233752" y="1435731"/>
                    <a:pt x="215179" y="1446399"/>
                  </a:cubicBezTo>
                  <a:cubicBezTo>
                    <a:pt x="188318" y="1461830"/>
                    <a:pt x="147646" y="1461544"/>
                    <a:pt x="120691" y="1445732"/>
                  </a:cubicBezTo>
                  <a:cubicBezTo>
                    <a:pt x="101736" y="1434683"/>
                    <a:pt x="92687" y="1418396"/>
                    <a:pt x="92878" y="1396107"/>
                  </a:cubicBezTo>
                  <a:lnTo>
                    <a:pt x="97545" y="1023584"/>
                  </a:lnTo>
                  <a:lnTo>
                    <a:pt x="99736" y="972435"/>
                  </a:lnTo>
                  <a:cubicBezTo>
                    <a:pt x="100879" y="946813"/>
                    <a:pt x="80971" y="925191"/>
                    <a:pt x="55349" y="924048"/>
                  </a:cubicBezTo>
                  <a:cubicBezTo>
                    <a:pt x="29917" y="923096"/>
                    <a:pt x="8010" y="942812"/>
                    <a:pt x="6962" y="968435"/>
                  </a:cubicBezTo>
                  <a:lnTo>
                    <a:pt x="4676" y="1020251"/>
                  </a:lnTo>
                  <a:cubicBezTo>
                    <a:pt x="4676" y="1020727"/>
                    <a:pt x="4676" y="1021203"/>
                    <a:pt x="4676" y="1021679"/>
                  </a:cubicBezTo>
                  <a:lnTo>
                    <a:pt x="9" y="1395059"/>
                  </a:lnTo>
                  <a:cubicBezTo>
                    <a:pt x="-563" y="1450400"/>
                    <a:pt x="26298" y="1498025"/>
                    <a:pt x="73732" y="1525838"/>
                  </a:cubicBezTo>
                  <a:cubicBezTo>
                    <a:pt x="102117" y="1542411"/>
                    <a:pt x="135454" y="1550793"/>
                    <a:pt x="168697" y="1550793"/>
                  </a:cubicBezTo>
                  <a:cubicBezTo>
                    <a:pt x="201177" y="1550793"/>
                    <a:pt x="233657" y="1542887"/>
                    <a:pt x="261375" y="1526981"/>
                  </a:cubicBezTo>
                  <a:cubicBezTo>
                    <a:pt x="272043" y="1520885"/>
                    <a:pt x="281663" y="1513741"/>
                    <a:pt x="290236" y="1505740"/>
                  </a:cubicBezTo>
                  <a:cubicBezTo>
                    <a:pt x="298332" y="1513074"/>
                    <a:pt x="307476" y="1519646"/>
                    <a:pt x="317477" y="1525361"/>
                  </a:cubicBezTo>
                  <a:cubicBezTo>
                    <a:pt x="377104" y="1559556"/>
                    <a:pt x="460352" y="1559080"/>
                    <a:pt x="519883" y="1524218"/>
                  </a:cubicBezTo>
                  <a:cubicBezTo>
                    <a:pt x="567508" y="1496310"/>
                    <a:pt x="594464" y="1449257"/>
                    <a:pt x="593893" y="1395059"/>
                  </a:cubicBezTo>
                  <a:lnTo>
                    <a:pt x="589225" y="1021965"/>
                  </a:lnTo>
                  <a:lnTo>
                    <a:pt x="587035" y="767743"/>
                  </a:lnTo>
                  <a:cubicBezTo>
                    <a:pt x="591702" y="770124"/>
                    <a:pt x="596464" y="772220"/>
                    <a:pt x="601322" y="773934"/>
                  </a:cubicBezTo>
                  <a:cubicBezTo>
                    <a:pt x="631993" y="784793"/>
                    <a:pt x="664663" y="780887"/>
                    <a:pt x="693429" y="763076"/>
                  </a:cubicBezTo>
                  <a:cubicBezTo>
                    <a:pt x="768676" y="716213"/>
                    <a:pt x="760866" y="632678"/>
                    <a:pt x="755151" y="571718"/>
                  </a:cubicBezTo>
                  <a:cubicBezTo>
                    <a:pt x="754103" y="560574"/>
                    <a:pt x="753151" y="550097"/>
                    <a:pt x="752674" y="540286"/>
                  </a:cubicBezTo>
                  <a:lnTo>
                    <a:pt x="733624" y="159191"/>
                  </a:lnTo>
                  <a:cubicBezTo>
                    <a:pt x="732672" y="140045"/>
                    <a:pt x="725338" y="111661"/>
                    <a:pt x="696001" y="85086"/>
                  </a:cubicBezTo>
                  <a:cubicBezTo>
                    <a:pt x="613514" y="10315"/>
                    <a:pt x="397297" y="-6354"/>
                    <a:pt x="237181" y="19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FEAF463E-F013-4131-B560-928B1FC38872}"/>
                </a:ext>
              </a:extLst>
            </p:cNvPr>
            <p:cNvSpPr/>
            <p:nvPr/>
          </p:nvSpPr>
          <p:spPr>
            <a:xfrm>
              <a:off x="4943444" y="3042089"/>
              <a:ext cx="760893" cy="1550769"/>
            </a:xfrm>
            <a:custGeom>
              <a:avLst/>
              <a:gdLst>
                <a:gd name="connsiteX0" fmla="*/ 133190 w 760893"/>
                <a:gd name="connsiteY0" fmla="*/ 796104 h 1550769"/>
                <a:gd name="connsiteX1" fmla="*/ 173671 w 760893"/>
                <a:gd name="connsiteY1" fmla="*/ 784483 h 1550769"/>
                <a:gd name="connsiteX2" fmla="*/ 171671 w 760893"/>
                <a:gd name="connsiteY2" fmla="*/ 1021656 h 1550769"/>
                <a:gd name="connsiteX3" fmla="*/ 166908 w 760893"/>
                <a:gd name="connsiteY3" fmla="*/ 1395036 h 1550769"/>
                <a:gd name="connsiteX4" fmla="*/ 240632 w 760893"/>
                <a:gd name="connsiteY4" fmla="*/ 1525814 h 1550769"/>
                <a:gd name="connsiteX5" fmla="*/ 335596 w 760893"/>
                <a:gd name="connsiteY5" fmla="*/ 1550770 h 1550769"/>
                <a:gd name="connsiteX6" fmla="*/ 428274 w 760893"/>
                <a:gd name="connsiteY6" fmla="*/ 1526862 h 1550769"/>
                <a:gd name="connsiteX7" fmla="*/ 457135 w 760893"/>
                <a:gd name="connsiteY7" fmla="*/ 1505621 h 1550769"/>
                <a:gd name="connsiteX8" fmla="*/ 484377 w 760893"/>
                <a:gd name="connsiteY8" fmla="*/ 1525242 h 1550769"/>
                <a:gd name="connsiteX9" fmla="*/ 686783 w 760893"/>
                <a:gd name="connsiteY9" fmla="*/ 1524099 h 1550769"/>
                <a:gd name="connsiteX10" fmla="*/ 760887 w 760893"/>
                <a:gd name="connsiteY10" fmla="*/ 1394941 h 1550769"/>
                <a:gd name="connsiteX11" fmla="*/ 756220 w 760893"/>
                <a:gd name="connsiteY11" fmla="*/ 1021561 h 1550769"/>
                <a:gd name="connsiteX12" fmla="*/ 755268 w 760893"/>
                <a:gd name="connsiteY12" fmla="*/ 956409 h 1550769"/>
                <a:gd name="connsiteX13" fmla="*/ 708119 w 760893"/>
                <a:gd name="connsiteY13" fmla="*/ 910690 h 1550769"/>
                <a:gd name="connsiteX14" fmla="*/ 662399 w 760893"/>
                <a:gd name="connsiteY14" fmla="*/ 957838 h 1550769"/>
                <a:gd name="connsiteX15" fmla="*/ 668114 w 760893"/>
                <a:gd name="connsiteY15" fmla="*/ 1395988 h 1550769"/>
                <a:gd name="connsiteX16" fmla="*/ 640015 w 760893"/>
                <a:gd name="connsiteY16" fmla="*/ 1443994 h 1550769"/>
                <a:gd name="connsiteX17" fmla="*/ 530764 w 760893"/>
                <a:gd name="connsiteY17" fmla="*/ 1444756 h 1550769"/>
                <a:gd name="connsiteX18" fmla="*/ 502760 w 760893"/>
                <a:gd name="connsiteY18" fmla="*/ 1397798 h 1550769"/>
                <a:gd name="connsiteX19" fmla="*/ 502760 w 760893"/>
                <a:gd name="connsiteY19" fmla="*/ 1397703 h 1550769"/>
                <a:gd name="connsiteX20" fmla="*/ 503141 w 760893"/>
                <a:gd name="connsiteY20" fmla="*/ 843824 h 1550769"/>
                <a:gd name="connsiteX21" fmla="*/ 456754 w 760893"/>
                <a:gd name="connsiteY21" fmla="*/ 797342 h 1550769"/>
                <a:gd name="connsiteX22" fmla="*/ 456754 w 760893"/>
                <a:gd name="connsiteY22" fmla="*/ 797342 h 1550769"/>
                <a:gd name="connsiteX23" fmla="*/ 410272 w 760893"/>
                <a:gd name="connsiteY23" fmla="*/ 843729 h 1550769"/>
                <a:gd name="connsiteX24" fmla="*/ 409891 w 760893"/>
                <a:gd name="connsiteY24" fmla="*/ 1397608 h 1550769"/>
                <a:gd name="connsiteX25" fmla="*/ 409891 w 760893"/>
                <a:gd name="connsiteY25" fmla="*/ 1397798 h 1550769"/>
                <a:gd name="connsiteX26" fmla="*/ 382269 w 760893"/>
                <a:gd name="connsiteY26" fmla="*/ 1446375 h 1550769"/>
                <a:gd name="connsiteX27" fmla="*/ 287781 w 760893"/>
                <a:gd name="connsiteY27" fmla="*/ 1445709 h 1550769"/>
                <a:gd name="connsiteX28" fmla="*/ 259968 w 760893"/>
                <a:gd name="connsiteY28" fmla="*/ 1396083 h 1550769"/>
                <a:gd name="connsiteX29" fmla="*/ 264730 w 760893"/>
                <a:gd name="connsiteY29" fmla="*/ 1022608 h 1550769"/>
                <a:gd name="connsiteX30" fmla="*/ 270636 w 760893"/>
                <a:gd name="connsiteY30" fmla="*/ 322044 h 1550769"/>
                <a:gd name="connsiteX31" fmla="*/ 224630 w 760893"/>
                <a:gd name="connsiteY31" fmla="*/ 275181 h 1550769"/>
                <a:gd name="connsiteX32" fmla="*/ 177767 w 760893"/>
                <a:gd name="connsiteY32" fmla="*/ 321187 h 1550769"/>
                <a:gd name="connsiteX33" fmla="*/ 175195 w 760893"/>
                <a:gd name="connsiteY33" fmla="*/ 629988 h 1550769"/>
                <a:gd name="connsiteX34" fmla="*/ 173576 w 760893"/>
                <a:gd name="connsiteY34" fmla="*/ 633988 h 1550769"/>
                <a:gd name="connsiteX35" fmla="*/ 125760 w 760893"/>
                <a:gd name="connsiteY35" fmla="*/ 703425 h 1550769"/>
                <a:gd name="connsiteX36" fmla="*/ 123760 w 760893"/>
                <a:gd name="connsiteY36" fmla="*/ 703616 h 1550769"/>
                <a:gd name="connsiteX37" fmla="*/ 107472 w 760893"/>
                <a:gd name="connsiteY37" fmla="*/ 701330 h 1550769"/>
                <a:gd name="connsiteX38" fmla="*/ 95090 w 760893"/>
                <a:gd name="connsiteY38" fmla="*/ 570266 h 1550769"/>
                <a:gd name="connsiteX39" fmla="*/ 96709 w 760893"/>
                <a:gd name="connsiteY39" fmla="*/ 531880 h 1550769"/>
                <a:gd name="connsiteX40" fmla="*/ 120426 w 760893"/>
                <a:gd name="connsiteY40" fmla="*/ 169835 h 1550769"/>
                <a:gd name="connsiteX41" fmla="*/ 120807 w 760893"/>
                <a:gd name="connsiteY41" fmla="*/ 167644 h 1550769"/>
                <a:gd name="connsiteX42" fmla="*/ 480662 w 760893"/>
                <a:gd name="connsiteY42" fmla="*/ 92873 h 1550769"/>
                <a:gd name="connsiteX43" fmla="*/ 487520 w 760893"/>
                <a:gd name="connsiteY43" fmla="*/ 92873 h 1550769"/>
                <a:gd name="connsiteX44" fmla="*/ 533907 w 760893"/>
                <a:gd name="connsiteY44" fmla="*/ 46677 h 1550769"/>
                <a:gd name="connsiteX45" fmla="*/ 487711 w 760893"/>
                <a:gd name="connsiteY45" fmla="*/ 4 h 1550769"/>
                <a:gd name="connsiteX46" fmla="*/ 29272 w 760893"/>
                <a:gd name="connsiteY46" fmla="*/ 150785 h 1550769"/>
                <a:gd name="connsiteX47" fmla="*/ 3555 w 760893"/>
                <a:gd name="connsiteY47" fmla="*/ 530452 h 1550769"/>
                <a:gd name="connsiteX48" fmla="*/ 2126 w 760893"/>
                <a:gd name="connsiteY48" fmla="*/ 565313 h 1550769"/>
                <a:gd name="connsiteX49" fmla="*/ 43655 w 760893"/>
                <a:gd name="connsiteY49" fmla="*/ 768957 h 1550769"/>
                <a:gd name="connsiteX50" fmla="*/ 133190 w 760893"/>
                <a:gd name="connsiteY50" fmla="*/ 796104 h 1550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60893" h="1550769">
                  <a:moveTo>
                    <a:pt x="133190" y="796104"/>
                  </a:moveTo>
                  <a:cubicBezTo>
                    <a:pt x="145572" y="795151"/>
                    <a:pt x="159384" y="791817"/>
                    <a:pt x="173671" y="784483"/>
                  </a:cubicBezTo>
                  <a:lnTo>
                    <a:pt x="171671" y="1021656"/>
                  </a:lnTo>
                  <a:lnTo>
                    <a:pt x="166908" y="1395036"/>
                  </a:lnTo>
                  <a:cubicBezTo>
                    <a:pt x="166337" y="1450376"/>
                    <a:pt x="193293" y="1498001"/>
                    <a:pt x="240632" y="1525814"/>
                  </a:cubicBezTo>
                  <a:cubicBezTo>
                    <a:pt x="269016" y="1542387"/>
                    <a:pt x="302354" y="1550770"/>
                    <a:pt x="335596" y="1550770"/>
                  </a:cubicBezTo>
                  <a:cubicBezTo>
                    <a:pt x="368076" y="1550770"/>
                    <a:pt x="400557" y="1542864"/>
                    <a:pt x="428274" y="1526862"/>
                  </a:cubicBezTo>
                  <a:cubicBezTo>
                    <a:pt x="438943" y="1520766"/>
                    <a:pt x="448563" y="1513622"/>
                    <a:pt x="457135" y="1505621"/>
                  </a:cubicBezTo>
                  <a:cubicBezTo>
                    <a:pt x="465231" y="1512955"/>
                    <a:pt x="474375" y="1519528"/>
                    <a:pt x="484377" y="1525242"/>
                  </a:cubicBezTo>
                  <a:cubicBezTo>
                    <a:pt x="544003" y="1559437"/>
                    <a:pt x="627252" y="1558961"/>
                    <a:pt x="686783" y="1524099"/>
                  </a:cubicBezTo>
                  <a:cubicBezTo>
                    <a:pt x="734408" y="1496191"/>
                    <a:pt x="761364" y="1449138"/>
                    <a:pt x="760887" y="1394941"/>
                  </a:cubicBezTo>
                  <a:lnTo>
                    <a:pt x="756220" y="1021561"/>
                  </a:lnTo>
                  <a:lnTo>
                    <a:pt x="755268" y="956409"/>
                  </a:lnTo>
                  <a:cubicBezTo>
                    <a:pt x="754887" y="930787"/>
                    <a:pt x="733837" y="910308"/>
                    <a:pt x="708119" y="910690"/>
                  </a:cubicBezTo>
                  <a:cubicBezTo>
                    <a:pt x="682497" y="911070"/>
                    <a:pt x="662018" y="932121"/>
                    <a:pt x="662399" y="957838"/>
                  </a:cubicBezTo>
                  <a:lnTo>
                    <a:pt x="668114" y="1395988"/>
                  </a:lnTo>
                  <a:cubicBezTo>
                    <a:pt x="668305" y="1417134"/>
                    <a:pt x="659160" y="1432755"/>
                    <a:pt x="640015" y="1443994"/>
                  </a:cubicBezTo>
                  <a:cubicBezTo>
                    <a:pt x="609345" y="1461996"/>
                    <a:pt x="561339" y="1462282"/>
                    <a:pt x="530764" y="1444756"/>
                  </a:cubicBezTo>
                  <a:cubicBezTo>
                    <a:pt x="511904" y="1433993"/>
                    <a:pt x="502760" y="1418658"/>
                    <a:pt x="502760" y="1397798"/>
                  </a:cubicBezTo>
                  <a:cubicBezTo>
                    <a:pt x="502760" y="1397798"/>
                    <a:pt x="502760" y="1397703"/>
                    <a:pt x="502760" y="1397703"/>
                  </a:cubicBezTo>
                  <a:lnTo>
                    <a:pt x="503141" y="843824"/>
                  </a:lnTo>
                  <a:cubicBezTo>
                    <a:pt x="503141" y="818202"/>
                    <a:pt x="482376" y="797342"/>
                    <a:pt x="456754" y="797342"/>
                  </a:cubicBezTo>
                  <a:cubicBezTo>
                    <a:pt x="456754" y="797342"/>
                    <a:pt x="456754" y="797342"/>
                    <a:pt x="456754" y="797342"/>
                  </a:cubicBezTo>
                  <a:cubicBezTo>
                    <a:pt x="431132" y="797342"/>
                    <a:pt x="410368" y="818107"/>
                    <a:pt x="410272" y="843729"/>
                  </a:cubicBezTo>
                  <a:lnTo>
                    <a:pt x="409891" y="1397608"/>
                  </a:lnTo>
                  <a:cubicBezTo>
                    <a:pt x="409891" y="1397703"/>
                    <a:pt x="409891" y="1397703"/>
                    <a:pt x="409891" y="1397798"/>
                  </a:cubicBezTo>
                  <a:cubicBezTo>
                    <a:pt x="409891" y="1419801"/>
                    <a:pt x="400843" y="1435708"/>
                    <a:pt x="382269" y="1446375"/>
                  </a:cubicBezTo>
                  <a:cubicBezTo>
                    <a:pt x="355408" y="1461806"/>
                    <a:pt x="314737" y="1461520"/>
                    <a:pt x="287781" y="1445709"/>
                  </a:cubicBezTo>
                  <a:cubicBezTo>
                    <a:pt x="268826" y="1434660"/>
                    <a:pt x="259777" y="1418372"/>
                    <a:pt x="259968" y="1396083"/>
                  </a:cubicBezTo>
                  <a:lnTo>
                    <a:pt x="264730" y="1022608"/>
                  </a:lnTo>
                  <a:lnTo>
                    <a:pt x="270636" y="322044"/>
                  </a:lnTo>
                  <a:cubicBezTo>
                    <a:pt x="270826" y="296422"/>
                    <a:pt x="250252" y="275467"/>
                    <a:pt x="224630" y="275181"/>
                  </a:cubicBezTo>
                  <a:cubicBezTo>
                    <a:pt x="199198" y="275372"/>
                    <a:pt x="178053" y="295565"/>
                    <a:pt x="177767" y="321187"/>
                  </a:cubicBezTo>
                  <a:lnTo>
                    <a:pt x="175195" y="629988"/>
                  </a:lnTo>
                  <a:cubicBezTo>
                    <a:pt x="174624" y="631321"/>
                    <a:pt x="174052" y="632655"/>
                    <a:pt x="173576" y="633988"/>
                  </a:cubicBezTo>
                  <a:cubicBezTo>
                    <a:pt x="154907" y="687614"/>
                    <a:pt x="134142" y="702854"/>
                    <a:pt x="125760" y="703425"/>
                  </a:cubicBezTo>
                  <a:cubicBezTo>
                    <a:pt x="125094" y="703425"/>
                    <a:pt x="124427" y="703521"/>
                    <a:pt x="123760" y="703616"/>
                  </a:cubicBezTo>
                  <a:cubicBezTo>
                    <a:pt x="115569" y="704569"/>
                    <a:pt x="110044" y="703807"/>
                    <a:pt x="107472" y="701330"/>
                  </a:cubicBezTo>
                  <a:cubicBezTo>
                    <a:pt x="88994" y="683994"/>
                    <a:pt x="93090" y="607128"/>
                    <a:pt x="95090" y="570266"/>
                  </a:cubicBezTo>
                  <a:cubicBezTo>
                    <a:pt x="95852" y="556550"/>
                    <a:pt x="96519" y="543596"/>
                    <a:pt x="96709" y="531880"/>
                  </a:cubicBezTo>
                  <a:cubicBezTo>
                    <a:pt x="99090" y="372336"/>
                    <a:pt x="102138" y="252893"/>
                    <a:pt x="120426" y="169835"/>
                  </a:cubicBezTo>
                  <a:cubicBezTo>
                    <a:pt x="120617" y="169073"/>
                    <a:pt x="120712" y="168406"/>
                    <a:pt x="120807" y="167644"/>
                  </a:cubicBezTo>
                  <a:cubicBezTo>
                    <a:pt x="129094" y="141260"/>
                    <a:pt x="259777" y="92873"/>
                    <a:pt x="480662" y="92873"/>
                  </a:cubicBezTo>
                  <a:cubicBezTo>
                    <a:pt x="482948" y="92873"/>
                    <a:pt x="485329" y="92873"/>
                    <a:pt x="487520" y="92873"/>
                  </a:cubicBezTo>
                  <a:cubicBezTo>
                    <a:pt x="513047" y="92873"/>
                    <a:pt x="533812" y="72204"/>
                    <a:pt x="533907" y="46677"/>
                  </a:cubicBezTo>
                  <a:cubicBezTo>
                    <a:pt x="534002" y="21054"/>
                    <a:pt x="513333" y="195"/>
                    <a:pt x="487711" y="4"/>
                  </a:cubicBezTo>
                  <a:cubicBezTo>
                    <a:pt x="415320" y="-186"/>
                    <a:pt x="55752" y="5529"/>
                    <a:pt x="29272" y="150785"/>
                  </a:cubicBezTo>
                  <a:cubicBezTo>
                    <a:pt x="9270" y="242511"/>
                    <a:pt x="6126" y="360811"/>
                    <a:pt x="3555" y="530452"/>
                  </a:cubicBezTo>
                  <a:cubicBezTo>
                    <a:pt x="3364" y="540357"/>
                    <a:pt x="2793" y="552454"/>
                    <a:pt x="2126" y="565313"/>
                  </a:cubicBezTo>
                  <a:cubicBezTo>
                    <a:pt x="-1589" y="635131"/>
                    <a:pt x="-6256" y="722094"/>
                    <a:pt x="43655" y="768957"/>
                  </a:cubicBezTo>
                  <a:cubicBezTo>
                    <a:pt x="59657" y="784007"/>
                    <a:pt x="88137" y="800866"/>
                    <a:pt x="133190" y="796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0" name="Espaço Reservado para Conteúdo 7">
            <a:extLst>
              <a:ext uri="{FF2B5EF4-FFF2-40B4-BE49-F238E27FC236}">
                <a16:creationId xmlns:a16="http://schemas.microsoft.com/office/drawing/2014/main" id="{BB9EEF4E-E961-465C-91BD-2E262F78E75A}"/>
              </a:ext>
            </a:extLst>
          </p:cNvPr>
          <p:cNvSpPr txBox="1">
            <a:spLocks/>
          </p:cNvSpPr>
          <p:nvPr/>
        </p:nvSpPr>
        <p:spPr>
          <a:xfrm>
            <a:off x="6705599" y="2337253"/>
            <a:ext cx="4963431" cy="4530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incididunt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ut</a:t>
            </a:r>
            <a:r>
              <a:rPr lang="en-US" sz="1700" dirty="0">
                <a:solidFill>
                  <a:schemeClr val="bg1"/>
                </a:solidFill>
              </a:rPr>
              <a:t> labore et dolore </a:t>
            </a:r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incididunt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ut</a:t>
            </a:r>
            <a:r>
              <a:rPr lang="en-US" sz="1700" dirty="0">
                <a:solidFill>
                  <a:schemeClr val="bg1"/>
                </a:solidFill>
              </a:rPr>
              <a:t> labore et dolore </a:t>
            </a:r>
            <a:endParaRPr lang="pt-BR" sz="1700" dirty="0">
              <a:solidFill>
                <a:schemeClr val="bg1"/>
              </a:solidFill>
            </a:endParaRPr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incididunt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ut</a:t>
            </a:r>
            <a:r>
              <a:rPr lang="en-US" sz="1700" dirty="0">
                <a:solidFill>
                  <a:schemeClr val="bg1"/>
                </a:solidFill>
              </a:rPr>
              <a:t> labore et dolore </a:t>
            </a:r>
            <a:endParaRPr lang="pt-BR" sz="1700" dirty="0">
              <a:solidFill>
                <a:schemeClr val="bg1"/>
              </a:solidFill>
            </a:endParaRPr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incididunt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ut</a:t>
            </a:r>
            <a:r>
              <a:rPr lang="en-US" sz="1700" dirty="0">
                <a:solidFill>
                  <a:schemeClr val="bg1"/>
                </a:solidFill>
              </a:rPr>
              <a:t> labore et dolore </a:t>
            </a:r>
          </a:p>
          <a:p>
            <a:pPr>
              <a:buClr>
                <a:srgbClr val="99C2EB"/>
              </a:buClr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incididunt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ut</a:t>
            </a:r>
            <a:r>
              <a:rPr lang="en-US" sz="1700" dirty="0">
                <a:solidFill>
                  <a:schemeClr val="bg1"/>
                </a:solidFill>
              </a:rPr>
              <a:t> labore et dolore </a:t>
            </a:r>
            <a:endParaRPr lang="pt-BR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endParaRPr lang="pt-BR" sz="1700" dirty="0">
              <a:solidFill>
                <a:schemeClr val="bg1"/>
              </a:solidFill>
            </a:endParaRPr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2698BC7B-4CF5-4E39-90CF-5644C9AA9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tângulo 31">
            <a:extLst>
              <a:ext uri="{FF2B5EF4-FFF2-40B4-BE49-F238E27FC236}">
                <a16:creationId xmlns:a16="http://schemas.microsoft.com/office/drawing/2014/main" id="{1376BD5F-703F-4848-B761-BDB98AA1B790}"/>
              </a:ext>
            </a:extLst>
          </p:cNvPr>
          <p:cNvSpPr/>
          <p:nvPr/>
        </p:nvSpPr>
        <p:spPr>
          <a:xfrm>
            <a:off x="504825" y="1194820"/>
            <a:ext cx="11687175" cy="5406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3" name="Gráfico 32">
            <a:extLst>
              <a:ext uri="{FF2B5EF4-FFF2-40B4-BE49-F238E27FC236}">
                <a16:creationId xmlns:a16="http://schemas.microsoft.com/office/drawing/2014/main" id="{F9EF5316-92C1-4593-8ACD-07E74AC60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0448F0C-A1CC-4CD7-84F4-6A56E9429A0F}"/>
              </a:ext>
            </a:extLst>
          </p:cNvPr>
          <p:cNvSpPr/>
          <p:nvPr/>
        </p:nvSpPr>
        <p:spPr>
          <a:xfrm flipV="1">
            <a:off x="0" y="1742052"/>
            <a:ext cx="6553200" cy="4629719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D2D40A-34E7-4CA7-975A-4FBA1F19C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b="1" dirty="0" err="1">
                <a:solidFill>
                  <a:schemeClr val="bg1"/>
                </a:solidFill>
              </a:rPr>
              <a:t>Dui</a:t>
            </a:r>
            <a:r>
              <a:rPr lang="pt-BR" sz="1800" b="1" dirty="0">
                <a:solidFill>
                  <a:schemeClr val="bg1"/>
                </a:solidFill>
              </a:rPr>
              <a:t> ut </a:t>
            </a:r>
            <a:r>
              <a:rPr lang="pt-BR" sz="1800" b="1" dirty="0" err="1">
                <a:solidFill>
                  <a:schemeClr val="bg1"/>
                </a:solidFill>
              </a:rPr>
              <a:t>ornare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lectus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 est. </a:t>
            </a:r>
            <a:r>
              <a:rPr lang="pt-BR" sz="1800" b="1" dirty="0" err="1">
                <a:solidFill>
                  <a:schemeClr val="bg1"/>
                </a:solidFill>
              </a:rPr>
              <a:t>Senectus</a:t>
            </a:r>
            <a:r>
              <a:rPr lang="pt-BR" sz="1800" b="1" dirty="0">
                <a:solidFill>
                  <a:schemeClr val="bg1"/>
                </a:solidFill>
              </a:rPr>
              <a:t> et </a:t>
            </a:r>
            <a:br>
              <a:rPr lang="pt-BR" sz="1800" b="1" dirty="0">
                <a:solidFill>
                  <a:schemeClr val="bg1"/>
                </a:solidFill>
              </a:rPr>
            </a:br>
            <a:r>
              <a:rPr lang="pt-BR" sz="1800" b="1" dirty="0" err="1">
                <a:solidFill>
                  <a:schemeClr val="bg1"/>
                </a:solidFill>
              </a:rPr>
              <a:t>netus</a:t>
            </a:r>
            <a:r>
              <a:rPr lang="pt-BR" sz="1800" b="1" dirty="0">
                <a:solidFill>
                  <a:schemeClr val="bg1"/>
                </a:solidFill>
              </a:rPr>
              <a:t> et </a:t>
            </a:r>
            <a:r>
              <a:rPr lang="pt-BR" sz="1800" b="1" dirty="0" err="1">
                <a:solidFill>
                  <a:schemeClr val="bg1"/>
                </a:solidFill>
              </a:rPr>
              <a:t>malesuada</a:t>
            </a:r>
            <a:r>
              <a:rPr lang="pt-BR" sz="1800" b="1" dirty="0">
                <a:solidFill>
                  <a:schemeClr val="bg1"/>
                </a:solidFill>
              </a:rPr>
              <a:t> fames ac </a:t>
            </a:r>
            <a:r>
              <a:rPr lang="pt-BR" sz="1800" b="1" dirty="0" err="1">
                <a:solidFill>
                  <a:schemeClr val="bg1"/>
                </a:solidFill>
              </a:rPr>
              <a:t>turpis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egestas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sed</a:t>
            </a:r>
            <a:r>
              <a:rPr lang="pt-BR" sz="1800" b="1" dirty="0">
                <a:solidFill>
                  <a:schemeClr val="bg1"/>
                </a:solidFill>
              </a:rPr>
              <a:t>. </a:t>
            </a:r>
            <a:br>
              <a:rPr lang="pt-BR" sz="1800" b="1" dirty="0">
                <a:solidFill>
                  <a:schemeClr val="bg1"/>
                </a:solidFill>
              </a:rPr>
            </a:br>
            <a:r>
              <a:rPr lang="pt-BR" sz="1800" b="1" dirty="0" err="1">
                <a:solidFill>
                  <a:schemeClr val="bg1"/>
                </a:solidFill>
              </a:rPr>
              <a:t>Morbi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enim</a:t>
            </a:r>
            <a:r>
              <a:rPr lang="pt-BR" sz="1800" b="1" dirty="0">
                <a:solidFill>
                  <a:schemeClr val="bg1"/>
                </a:solidFill>
              </a:rPr>
              <a:t> nunc </a:t>
            </a:r>
            <a:r>
              <a:rPr lang="pt-BR" sz="1800" b="1" dirty="0" err="1">
                <a:solidFill>
                  <a:schemeClr val="bg1"/>
                </a:solidFill>
              </a:rPr>
              <a:t>faucibus</a:t>
            </a:r>
            <a:r>
              <a:rPr lang="pt-BR" sz="1800" b="1" dirty="0">
                <a:solidFill>
                  <a:schemeClr val="bg1"/>
                </a:solidFill>
              </a:rPr>
              <a:t> a </a:t>
            </a:r>
            <a:r>
              <a:rPr lang="pt-BR" sz="1800" b="1" dirty="0" err="1">
                <a:solidFill>
                  <a:schemeClr val="bg1"/>
                </a:solidFill>
              </a:rPr>
              <a:t>pellentesque</a:t>
            </a:r>
            <a:r>
              <a:rPr lang="pt-BR" sz="1800" b="1" dirty="0">
                <a:solidFill>
                  <a:schemeClr val="bg1"/>
                </a:solidFill>
              </a:rPr>
              <a:t> sit. </a:t>
            </a:r>
            <a:r>
              <a:rPr lang="pt-BR" sz="1800" dirty="0">
                <a:solidFill>
                  <a:schemeClr val="bg1"/>
                </a:solidFill>
              </a:rPr>
              <a:t>Ut sem nulla </a:t>
            </a:r>
            <a:r>
              <a:rPr lang="pt-BR" sz="1800" dirty="0" err="1">
                <a:solidFill>
                  <a:schemeClr val="bg1"/>
                </a:solidFill>
              </a:rPr>
              <a:t>pharetra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diam</a:t>
            </a:r>
            <a:r>
              <a:rPr lang="pt-BR" sz="1800" dirty="0">
                <a:solidFill>
                  <a:schemeClr val="bg1"/>
                </a:solidFill>
              </a:rPr>
              <a:t> sit. Mus </a:t>
            </a:r>
            <a:r>
              <a:rPr lang="pt-BR" sz="1800" dirty="0" err="1">
                <a:solidFill>
                  <a:schemeClr val="bg1"/>
                </a:solidFill>
              </a:rPr>
              <a:t>mauris</a:t>
            </a:r>
            <a:r>
              <a:rPr lang="pt-BR" sz="1800" dirty="0">
                <a:solidFill>
                  <a:schemeClr val="bg1"/>
                </a:solidFill>
              </a:rPr>
              <a:t> vitae </a:t>
            </a:r>
            <a:r>
              <a:rPr lang="pt-BR" sz="1800" dirty="0" err="1">
                <a:solidFill>
                  <a:schemeClr val="bg1"/>
                </a:solidFill>
              </a:rPr>
              <a:t>ultricies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leo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dirty="0" err="1">
                <a:solidFill>
                  <a:schemeClr val="bg1"/>
                </a:solidFill>
              </a:rPr>
              <a:t>Sit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amet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consectetur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elit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pellentesque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b="1" dirty="0" err="1">
                <a:solidFill>
                  <a:schemeClr val="bg1"/>
                </a:solidFill>
              </a:rPr>
              <a:t>Nullam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eget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felis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eget</a:t>
            </a:r>
            <a:r>
              <a:rPr lang="pt-BR" sz="1800" b="1" dirty="0">
                <a:solidFill>
                  <a:schemeClr val="bg1"/>
                </a:solidFill>
              </a:rPr>
              <a:t> nunc </a:t>
            </a:r>
            <a:r>
              <a:rPr lang="pt-BR" sz="1800" b="1" dirty="0" err="1">
                <a:solidFill>
                  <a:schemeClr val="bg1"/>
                </a:solidFill>
              </a:rPr>
              <a:t>lobortis</a:t>
            </a:r>
            <a:r>
              <a:rPr lang="pt-BR" sz="1800" b="1" dirty="0">
                <a:solidFill>
                  <a:schemeClr val="bg1"/>
                </a:solidFill>
              </a:rPr>
              <a:t>. </a:t>
            </a:r>
            <a:r>
              <a:rPr lang="pt-BR" sz="1800" b="1" dirty="0" err="1">
                <a:solidFill>
                  <a:schemeClr val="bg1"/>
                </a:solidFill>
              </a:rPr>
              <a:t>Ullamcorper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malesuada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proin</a:t>
            </a:r>
            <a:r>
              <a:rPr lang="pt-BR" sz="1800" b="1" dirty="0">
                <a:solidFill>
                  <a:schemeClr val="bg1"/>
                </a:solidFill>
              </a:rPr>
              <a:t> libero nunc </a:t>
            </a:r>
            <a:r>
              <a:rPr lang="pt-BR" sz="1800" b="1" dirty="0" err="1">
                <a:solidFill>
                  <a:schemeClr val="bg1"/>
                </a:solidFill>
              </a:rPr>
              <a:t>consequat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interdum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varius</a:t>
            </a:r>
            <a:r>
              <a:rPr lang="pt-BR" sz="1800" b="1" dirty="0">
                <a:solidFill>
                  <a:schemeClr val="bg1"/>
                </a:solidFill>
              </a:rPr>
              <a:t> sit. </a:t>
            </a:r>
            <a:r>
              <a:rPr lang="pt-BR" sz="1800" dirty="0" err="1">
                <a:solidFill>
                  <a:schemeClr val="bg1"/>
                </a:solidFill>
              </a:rPr>
              <a:t>Elementum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nibh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tellus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molestie</a:t>
            </a:r>
            <a:r>
              <a:rPr lang="pt-BR" sz="1800" dirty="0">
                <a:solidFill>
                  <a:schemeClr val="bg1"/>
                </a:solidFill>
              </a:rPr>
              <a:t> nunc non </a:t>
            </a:r>
            <a:r>
              <a:rPr lang="pt-BR" sz="1800" dirty="0" err="1">
                <a:solidFill>
                  <a:schemeClr val="bg1"/>
                </a:solidFill>
              </a:rPr>
              <a:t>blandit</a:t>
            </a:r>
            <a:r>
              <a:rPr lang="pt-BR" sz="1800" dirty="0">
                <a:solidFill>
                  <a:schemeClr val="bg1"/>
                </a:solidFill>
              </a:rPr>
              <a:t> massa </a:t>
            </a:r>
            <a:r>
              <a:rPr lang="pt-BR" sz="1800" dirty="0" err="1">
                <a:solidFill>
                  <a:schemeClr val="bg1"/>
                </a:solidFill>
              </a:rPr>
              <a:t>enim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nec</a:t>
            </a:r>
            <a:r>
              <a:rPr lang="pt-BR" sz="1800" dirty="0">
                <a:solidFill>
                  <a:schemeClr val="bg1"/>
                </a:solidFill>
              </a:rPr>
              <a:t>. Non </a:t>
            </a:r>
            <a:r>
              <a:rPr lang="pt-BR" sz="1800" dirty="0" err="1">
                <a:solidFill>
                  <a:schemeClr val="bg1"/>
                </a:solidFill>
              </a:rPr>
              <a:t>diam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phasellus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vestibulum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lorem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Purus in massa </a:t>
            </a:r>
            <a:r>
              <a:rPr lang="pt-BR" sz="1600" b="1" dirty="0" err="1">
                <a:solidFill>
                  <a:schemeClr val="bg1"/>
                </a:solidFill>
              </a:rPr>
              <a:t>tempor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nec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feugiat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Aliquam</a:t>
            </a:r>
            <a:r>
              <a:rPr lang="pt-BR" sz="1600" dirty="0">
                <a:solidFill>
                  <a:schemeClr val="bg1"/>
                </a:solidFill>
              </a:rPr>
              <a:t> nulla </a:t>
            </a:r>
            <a:r>
              <a:rPr lang="pt-BR" sz="1600" dirty="0" err="1">
                <a:solidFill>
                  <a:schemeClr val="bg1"/>
                </a:solidFill>
              </a:rPr>
              <a:t>facilisi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cras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fermentum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bg1"/>
                </a:solidFill>
              </a:rPr>
              <a:t>Nisl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tincidunt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nullam</a:t>
            </a:r>
            <a:r>
              <a:rPr lang="pt-BR" sz="1600" dirty="0">
                <a:solidFill>
                  <a:schemeClr val="bg1"/>
                </a:solidFill>
              </a:rPr>
              <a:t> non nisi est. </a:t>
            </a:r>
            <a:r>
              <a:rPr lang="pt-BR" sz="1600" b="1" dirty="0" err="1">
                <a:solidFill>
                  <a:schemeClr val="bg1"/>
                </a:solidFill>
              </a:rPr>
              <a:t>Porttitor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rhoncus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dolor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purus</a:t>
            </a:r>
            <a:r>
              <a:rPr lang="pt-BR" sz="1600" b="1" dirty="0">
                <a:solidFill>
                  <a:schemeClr val="bg1"/>
                </a:solidFill>
              </a:rPr>
              <a:t> non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praesent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facilisis</a:t>
            </a:r>
            <a:r>
              <a:rPr lang="pt-BR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bg1"/>
                </a:solidFill>
              </a:rPr>
              <a:t>Vulputate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odio</a:t>
            </a:r>
            <a:r>
              <a:rPr lang="pt-BR" sz="1600" dirty="0">
                <a:solidFill>
                  <a:schemeClr val="bg1"/>
                </a:solidFill>
              </a:rPr>
              <a:t> ut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blandit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Mauris</a:t>
            </a:r>
            <a:r>
              <a:rPr lang="pt-BR" sz="1600" dirty="0">
                <a:solidFill>
                  <a:schemeClr val="bg1"/>
                </a:solidFill>
              </a:rPr>
              <a:t> a </a:t>
            </a:r>
            <a:r>
              <a:rPr lang="pt-BR" sz="1600" dirty="0" err="1">
                <a:solidFill>
                  <a:schemeClr val="bg1"/>
                </a:solidFill>
              </a:rPr>
              <a:t>diam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maecenas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sed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ut sem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aliquet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b="1" dirty="0" err="1">
                <a:solidFill>
                  <a:schemeClr val="bg1"/>
                </a:solidFill>
              </a:rPr>
              <a:t>Suspendisse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interdum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consectetur</a:t>
            </a:r>
            <a:r>
              <a:rPr lang="pt-BR" sz="1600" b="1" dirty="0">
                <a:solidFill>
                  <a:schemeClr val="bg1"/>
                </a:solidFill>
              </a:rPr>
              <a:t> libero id </a:t>
            </a:r>
            <a:r>
              <a:rPr lang="pt-BR" sz="1600" b="1" dirty="0" err="1">
                <a:solidFill>
                  <a:schemeClr val="bg1"/>
                </a:solidFill>
              </a:rPr>
              <a:t>faucibus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</a:p>
        </p:txBody>
      </p:sp>
      <p:graphicFrame>
        <p:nvGraphicFramePr>
          <p:cNvPr id="14" name="Espaço Reservado para Conteúdo 13">
            <a:extLst>
              <a:ext uri="{FF2B5EF4-FFF2-40B4-BE49-F238E27FC236}">
                <a16:creationId xmlns:a16="http://schemas.microsoft.com/office/drawing/2014/main" id="{6609C564-9303-4CD9-A2CA-496000ACA015}"/>
              </a:ext>
            </a:extLst>
          </p:cNvPr>
          <p:cNvGraphicFramePr>
            <a:graphicFrameLocks noGrp="1"/>
          </p:cNvGraphicFramePr>
          <p:nvPr>
            <p:ph idx="14"/>
          </p:nvPr>
        </p:nvGraphicFramePr>
        <p:xfrm>
          <a:off x="6705599" y="1740191"/>
          <a:ext cx="5125903" cy="462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CBD8CB7-AD39-4B26-BB19-FE3CCB9B4267}"/>
              </a:ext>
            </a:extLst>
          </p:cNvPr>
          <p:cNvGrpSpPr/>
          <p:nvPr/>
        </p:nvGrpSpPr>
        <p:grpSpPr>
          <a:xfrm>
            <a:off x="5519689" y="1473148"/>
            <a:ext cx="766811" cy="766809"/>
            <a:chOff x="9621949" y="3373209"/>
            <a:chExt cx="814388" cy="814388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F3CFAE5B-68AE-47C6-AF20-B3F8ACC6CB2B}"/>
                </a:ext>
              </a:extLst>
            </p:cNvPr>
            <p:cNvSpPr/>
            <p:nvPr/>
          </p:nvSpPr>
          <p:spPr>
            <a:xfrm>
              <a:off x="9621949" y="3373209"/>
              <a:ext cx="814388" cy="814388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0C2B9ABF-EEC7-4212-9649-B3E91033BEB2}"/>
                </a:ext>
              </a:extLst>
            </p:cNvPr>
            <p:cNvGrpSpPr/>
            <p:nvPr/>
          </p:nvGrpSpPr>
          <p:grpSpPr>
            <a:xfrm>
              <a:off x="9798281" y="3552158"/>
              <a:ext cx="461725" cy="456489"/>
              <a:chOff x="8599731" y="5585144"/>
              <a:chExt cx="461725" cy="456489"/>
            </a:xfrm>
            <a:solidFill>
              <a:schemeClr val="bg1"/>
            </a:solidFill>
          </p:grpSpPr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3D59BEC3-796D-4A02-A94D-79105BD3A928}"/>
                  </a:ext>
                </a:extLst>
              </p:cNvPr>
              <p:cNvSpPr/>
              <p:nvPr/>
            </p:nvSpPr>
            <p:spPr>
              <a:xfrm>
                <a:off x="8925469" y="5585144"/>
                <a:ext cx="95121" cy="96343"/>
              </a:xfrm>
              <a:custGeom>
                <a:avLst/>
                <a:gdLst>
                  <a:gd name="connsiteX0" fmla="*/ 79633 w 95121"/>
                  <a:gd name="connsiteY0" fmla="*/ 11110 h 96343"/>
                  <a:gd name="connsiteX1" fmla="*/ 47123 w 95121"/>
                  <a:gd name="connsiteY1" fmla="*/ 0 h 96343"/>
                  <a:gd name="connsiteX2" fmla="*/ 0 w 95121"/>
                  <a:gd name="connsiteY2" fmla="*/ 44988 h 96343"/>
                  <a:gd name="connsiteX3" fmla="*/ 47561 w 95121"/>
                  <a:gd name="connsiteY3" fmla="*/ 96344 h 96343"/>
                  <a:gd name="connsiteX4" fmla="*/ 95122 w 95121"/>
                  <a:gd name="connsiteY4" fmla="*/ 44988 h 96343"/>
                  <a:gd name="connsiteX5" fmla="*/ 79633 w 95121"/>
                  <a:gd name="connsiteY5" fmla="*/ 1111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2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79633" y="11110"/>
                    </a:moveTo>
                    <a:cubicBezTo>
                      <a:pt x="70913" y="3940"/>
                      <a:pt x="59364" y="0"/>
                      <a:pt x="47123" y="0"/>
                    </a:cubicBez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30" y="19338"/>
                      <a:pt x="79633" y="1111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2" y="26307"/>
                      <a:pt x="77352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C514760A-C0ED-49B5-8BA4-705BED5A3313}"/>
                  </a:ext>
                </a:extLst>
              </p:cNvPr>
              <p:cNvSpPr/>
              <p:nvPr/>
            </p:nvSpPr>
            <p:spPr>
              <a:xfrm>
                <a:off x="8884659" y="5689807"/>
                <a:ext cx="176797" cy="101233"/>
              </a:xfrm>
              <a:custGeom>
                <a:avLst/>
                <a:gdLst>
                  <a:gd name="connsiteX0" fmla="*/ 128781 w 176797"/>
                  <a:gd name="connsiteY0" fmla="*/ 0 h 101233"/>
                  <a:gd name="connsiteX1" fmla="*/ 47980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1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1 h 101233"/>
                  <a:gd name="connsiteX7" fmla="*/ 176798 w 176797"/>
                  <a:gd name="connsiteY7" fmla="*/ 47999 h 101233"/>
                  <a:gd name="connsiteX8" fmla="*/ 128781 w 176797"/>
                  <a:gd name="connsiteY8" fmla="*/ 0 h 101233"/>
                  <a:gd name="connsiteX9" fmla="*/ 158974 w 176797"/>
                  <a:gd name="connsiteY9" fmla="*/ 83446 h 101233"/>
                  <a:gd name="connsiteX10" fmla="*/ 137319 w 176797"/>
                  <a:gd name="connsiteY10" fmla="*/ 83446 h 101233"/>
                  <a:gd name="connsiteX11" fmla="*/ 137319 w 176797"/>
                  <a:gd name="connsiteY11" fmla="*/ 45572 h 101233"/>
                  <a:gd name="connsiteX12" fmla="*/ 128416 w 176797"/>
                  <a:gd name="connsiteY12" fmla="*/ 36670 h 101233"/>
                  <a:gd name="connsiteX13" fmla="*/ 119513 w 176797"/>
                  <a:gd name="connsiteY13" fmla="*/ 45572 h 101233"/>
                  <a:gd name="connsiteX14" fmla="*/ 119513 w 176797"/>
                  <a:gd name="connsiteY14" fmla="*/ 83446 h 101233"/>
                  <a:gd name="connsiteX15" fmla="*/ 57193 w 176797"/>
                  <a:gd name="connsiteY15" fmla="*/ 83446 h 101233"/>
                  <a:gd name="connsiteX16" fmla="*/ 57193 w 176797"/>
                  <a:gd name="connsiteY16" fmla="*/ 45572 h 101233"/>
                  <a:gd name="connsiteX17" fmla="*/ 48291 w 176797"/>
                  <a:gd name="connsiteY17" fmla="*/ 36670 h 101233"/>
                  <a:gd name="connsiteX18" fmla="*/ 39388 w 176797"/>
                  <a:gd name="connsiteY18" fmla="*/ 45572 h 101233"/>
                  <a:gd name="connsiteX19" fmla="*/ 39388 w 176797"/>
                  <a:gd name="connsiteY19" fmla="*/ 83446 h 101233"/>
                  <a:gd name="connsiteX20" fmla="*/ 17733 w 176797"/>
                  <a:gd name="connsiteY20" fmla="*/ 83446 h 101233"/>
                  <a:gd name="connsiteX21" fmla="*/ 17733 w 176797"/>
                  <a:gd name="connsiteY21" fmla="*/ 47999 h 101233"/>
                  <a:gd name="connsiteX22" fmla="*/ 47926 w 176797"/>
                  <a:gd name="connsiteY22" fmla="*/ 17787 h 101233"/>
                  <a:gd name="connsiteX23" fmla="*/ 128726 w 176797"/>
                  <a:gd name="connsiteY23" fmla="*/ 17787 h 101233"/>
                  <a:gd name="connsiteX24" fmla="*/ 158919 w 176797"/>
                  <a:gd name="connsiteY24" fmla="*/ 47999 h 101233"/>
                  <a:gd name="connsiteX25" fmla="*/ 158919 w 176797"/>
                  <a:gd name="connsiteY25" fmla="*/ 83446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81" y="0"/>
                    </a:moveTo>
                    <a:lnTo>
                      <a:pt x="47980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61" y="21546"/>
                      <a:pt x="155234" y="0"/>
                      <a:pt x="128781" y="0"/>
                    </a:cubicBezTo>
                    <a:close/>
                    <a:moveTo>
                      <a:pt x="158974" y="83446"/>
                    </a:moveTo>
                    <a:lnTo>
                      <a:pt x="137319" y="83446"/>
                    </a:lnTo>
                    <a:lnTo>
                      <a:pt x="137319" y="45572"/>
                    </a:lnTo>
                    <a:cubicBezTo>
                      <a:pt x="137319" y="40665"/>
                      <a:pt x="133342" y="36670"/>
                      <a:pt x="128416" y="36670"/>
                    </a:cubicBezTo>
                    <a:cubicBezTo>
                      <a:pt x="123490" y="36670"/>
                      <a:pt x="119513" y="40647"/>
                      <a:pt x="119513" y="45572"/>
                    </a:cubicBezTo>
                    <a:lnTo>
                      <a:pt x="119513" y="83446"/>
                    </a:lnTo>
                    <a:lnTo>
                      <a:pt x="57193" y="83446"/>
                    </a:lnTo>
                    <a:lnTo>
                      <a:pt x="57193" y="45572"/>
                    </a:lnTo>
                    <a:cubicBezTo>
                      <a:pt x="57193" y="40665"/>
                      <a:pt x="53216" y="36670"/>
                      <a:pt x="48291" y="36670"/>
                    </a:cubicBezTo>
                    <a:cubicBezTo>
                      <a:pt x="43365" y="36670"/>
                      <a:pt x="39388" y="40647"/>
                      <a:pt x="39388" y="45572"/>
                    </a:cubicBezTo>
                    <a:lnTo>
                      <a:pt x="39388" y="83446"/>
                    </a:lnTo>
                    <a:lnTo>
                      <a:pt x="17733" y="83446"/>
                    </a:lnTo>
                    <a:lnTo>
                      <a:pt x="17733" y="47999"/>
                    </a:lnTo>
                    <a:cubicBezTo>
                      <a:pt x="17733" y="31342"/>
                      <a:pt x="31287" y="17787"/>
                      <a:pt x="47926" y="17787"/>
                    </a:cubicBezTo>
                    <a:lnTo>
                      <a:pt x="128726" y="17787"/>
                    </a:lnTo>
                    <a:cubicBezTo>
                      <a:pt x="145383" y="17787"/>
                      <a:pt x="158919" y="31342"/>
                      <a:pt x="158919" y="47999"/>
                    </a:cubicBezTo>
                    <a:lnTo>
                      <a:pt x="158919" y="8344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44B870E2-ACC2-4E80-8937-60319ADE3C7F}"/>
                  </a:ext>
                </a:extLst>
              </p:cNvPr>
              <p:cNvSpPr/>
              <p:nvPr/>
            </p:nvSpPr>
            <p:spPr>
              <a:xfrm>
                <a:off x="8640560" y="5585144"/>
                <a:ext cx="95121" cy="96343"/>
              </a:xfrm>
              <a:custGeom>
                <a:avLst/>
                <a:gdLst>
                  <a:gd name="connsiteX0" fmla="*/ 47123 w 95121"/>
                  <a:gd name="connsiteY0" fmla="*/ 0 h 96343"/>
                  <a:gd name="connsiteX1" fmla="*/ 0 w 95121"/>
                  <a:gd name="connsiteY1" fmla="*/ 44988 h 96343"/>
                  <a:gd name="connsiteX2" fmla="*/ 47561 w 95121"/>
                  <a:gd name="connsiteY2" fmla="*/ 96344 h 96343"/>
                  <a:gd name="connsiteX3" fmla="*/ 95122 w 95121"/>
                  <a:gd name="connsiteY3" fmla="*/ 44988 h 96343"/>
                  <a:gd name="connsiteX4" fmla="*/ 79615 w 95121"/>
                  <a:gd name="connsiteY4" fmla="*/ 11128 h 96343"/>
                  <a:gd name="connsiteX5" fmla="*/ 47123 w 95121"/>
                  <a:gd name="connsiteY5" fmla="*/ 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3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47123" y="0"/>
                    </a:move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8"/>
                    </a:cubicBezTo>
                    <a:cubicBezTo>
                      <a:pt x="70913" y="3940"/>
                      <a:pt x="59365" y="0"/>
                      <a:pt x="47123" y="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3" y="26307"/>
                      <a:pt x="77353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48D56F36-9AE0-4BC5-ADCF-99BB192EF2DC}"/>
                  </a:ext>
                </a:extLst>
              </p:cNvPr>
              <p:cNvSpPr/>
              <p:nvPr/>
            </p:nvSpPr>
            <p:spPr>
              <a:xfrm>
                <a:off x="8599731" y="5689807"/>
                <a:ext cx="176798" cy="101233"/>
              </a:xfrm>
              <a:custGeom>
                <a:avLst/>
                <a:gdLst>
                  <a:gd name="connsiteX0" fmla="*/ 167895 w 176798"/>
                  <a:gd name="connsiteY0" fmla="*/ 101233 h 101233"/>
                  <a:gd name="connsiteX1" fmla="*/ 176798 w 176798"/>
                  <a:gd name="connsiteY1" fmla="*/ 92331 h 101233"/>
                  <a:gd name="connsiteX2" fmla="*/ 176798 w 176798"/>
                  <a:gd name="connsiteY2" fmla="*/ 47999 h 101233"/>
                  <a:gd name="connsiteX3" fmla="*/ 128799 w 176798"/>
                  <a:gd name="connsiteY3" fmla="*/ 0 h 101233"/>
                  <a:gd name="connsiteX4" fmla="*/ 47999 w 176798"/>
                  <a:gd name="connsiteY4" fmla="*/ 0 h 101233"/>
                  <a:gd name="connsiteX5" fmla="*/ 0 w 176798"/>
                  <a:gd name="connsiteY5" fmla="*/ 47999 h 101233"/>
                  <a:gd name="connsiteX6" fmla="*/ 0 w 176798"/>
                  <a:gd name="connsiteY6" fmla="*/ 92331 h 101233"/>
                  <a:gd name="connsiteX7" fmla="*/ 8903 w 176798"/>
                  <a:gd name="connsiteY7" fmla="*/ 101233 h 101233"/>
                  <a:gd name="connsiteX8" fmla="*/ 167895 w 176798"/>
                  <a:gd name="connsiteY8" fmla="*/ 101233 h 101233"/>
                  <a:gd name="connsiteX9" fmla="*/ 17787 w 176798"/>
                  <a:gd name="connsiteY9" fmla="*/ 47999 h 101233"/>
                  <a:gd name="connsiteX10" fmla="*/ 47999 w 176798"/>
                  <a:gd name="connsiteY10" fmla="*/ 17787 h 101233"/>
                  <a:gd name="connsiteX11" fmla="*/ 128799 w 176798"/>
                  <a:gd name="connsiteY11" fmla="*/ 17787 h 101233"/>
                  <a:gd name="connsiteX12" fmla="*/ 159011 w 176798"/>
                  <a:gd name="connsiteY12" fmla="*/ 47999 h 101233"/>
                  <a:gd name="connsiteX13" fmla="*/ 159011 w 176798"/>
                  <a:gd name="connsiteY13" fmla="*/ 83446 h 101233"/>
                  <a:gd name="connsiteX14" fmla="*/ 137356 w 176798"/>
                  <a:gd name="connsiteY14" fmla="*/ 83446 h 101233"/>
                  <a:gd name="connsiteX15" fmla="*/ 137356 w 176798"/>
                  <a:gd name="connsiteY15" fmla="*/ 45572 h 101233"/>
                  <a:gd name="connsiteX16" fmla="*/ 128453 w 176798"/>
                  <a:gd name="connsiteY16" fmla="*/ 36670 h 101233"/>
                  <a:gd name="connsiteX17" fmla="*/ 119550 w 176798"/>
                  <a:gd name="connsiteY17" fmla="*/ 45572 h 101233"/>
                  <a:gd name="connsiteX18" fmla="*/ 119550 w 176798"/>
                  <a:gd name="connsiteY18" fmla="*/ 83446 h 101233"/>
                  <a:gd name="connsiteX19" fmla="*/ 57230 w 176798"/>
                  <a:gd name="connsiteY19" fmla="*/ 83446 h 101233"/>
                  <a:gd name="connsiteX20" fmla="*/ 57230 w 176798"/>
                  <a:gd name="connsiteY20" fmla="*/ 45572 h 101233"/>
                  <a:gd name="connsiteX21" fmla="*/ 48327 w 176798"/>
                  <a:gd name="connsiteY21" fmla="*/ 36670 h 101233"/>
                  <a:gd name="connsiteX22" fmla="*/ 39424 w 176798"/>
                  <a:gd name="connsiteY22" fmla="*/ 45572 h 101233"/>
                  <a:gd name="connsiteX23" fmla="*/ 39424 w 176798"/>
                  <a:gd name="connsiteY23" fmla="*/ 83446 h 101233"/>
                  <a:gd name="connsiteX24" fmla="*/ 17769 w 176798"/>
                  <a:gd name="connsiteY24" fmla="*/ 83446 h 101233"/>
                  <a:gd name="connsiteX25" fmla="*/ 17769 w 176798"/>
                  <a:gd name="connsiteY25" fmla="*/ 47999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67895" y="101233"/>
                    </a:move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98" y="21546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lose/>
                    <a:moveTo>
                      <a:pt x="17787" y="47999"/>
                    </a:moveTo>
                    <a:cubicBezTo>
                      <a:pt x="17787" y="31342"/>
                      <a:pt x="31342" y="17787"/>
                      <a:pt x="47999" y="17787"/>
                    </a:cubicBezTo>
                    <a:lnTo>
                      <a:pt x="128799" y="17787"/>
                    </a:lnTo>
                    <a:cubicBezTo>
                      <a:pt x="145456" y="17787"/>
                      <a:pt x="159011" y="31342"/>
                      <a:pt x="159011" y="47999"/>
                    </a:cubicBezTo>
                    <a:lnTo>
                      <a:pt x="159011" y="83446"/>
                    </a:lnTo>
                    <a:lnTo>
                      <a:pt x="137356" y="83446"/>
                    </a:lnTo>
                    <a:lnTo>
                      <a:pt x="137356" y="45572"/>
                    </a:lnTo>
                    <a:cubicBezTo>
                      <a:pt x="137356" y="40665"/>
                      <a:pt x="133378" y="36670"/>
                      <a:pt x="128453" y="36670"/>
                    </a:cubicBezTo>
                    <a:cubicBezTo>
                      <a:pt x="123527" y="36670"/>
                      <a:pt x="119550" y="40647"/>
                      <a:pt x="119550" y="45572"/>
                    </a:cubicBezTo>
                    <a:lnTo>
                      <a:pt x="119550" y="83446"/>
                    </a:lnTo>
                    <a:lnTo>
                      <a:pt x="57230" y="83446"/>
                    </a:lnTo>
                    <a:lnTo>
                      <a:pt x="57230" y="45572"/>
                    </a:lnTo>
                    <a:cubicBezTo>
                      <a:pt x="57230" y="40665"/>
                      <a:pt x="53253" y="36670"/>
                      <a:pt x="48327" y="36670"/>
                    </a:cubicBezTo>
                    <a:cubicBezTo>
                      <a:pt x="43401" y="36670"/>
                      <a:pt x="39424" y="40647"/>
                      <a:pt x="39424" y="45572"/>
                    </a:cubicBezTo>
                    <a:lnTo>
                      <a:pt x="39424" y="83446"/>
                    </a:lnTo>
                    <a:lnTo>
                      <a:pt x="17769" y="83446"/>
                    </a:lnTo>
                    <a:lnTo>
                      <a:pt x="17769" y="47999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9F519DB4-8824-40F7-A08E-FEE1B77D6FC4}"/>
                  </a:ext>
                </a:extLst>
              </p:cNvPr>
              <p:cNvSpPr/>
              <p:nvPr/>
            </p:nvSpPr>
            <p:spPr>
              <a:xfrm>
                <a:off x="8782714" y="5835719"/>
                <a:ext cx="95121" cy="96344"/>
              </a:xfrm>
              <a:custGeom>
                <a:avLst/>
                <a:gdLst>
                  <a:gd name="connsiteX0" fmla="*/ 0 w 95121"/>
                  <a:gd name="connsiteY0" fmla="*/ 44989 h 96344"/>
                  <a:gd name="connsiteX1" fmla="*/ 47561 w 95121"/>
                  <a:gd name="connsiteY1" fmla="*/ 96344 h 96344"/>
                  <a:gd name="connsiteX2" fmla="*/ 95122 w 95121"/>
                  <a:gd name="connsiteY2" fmla="*/ 44989 h 96344"/>
                  <a:gd name="connsiteX3" fmla="*/ 47105 w 95121"/>
                  <a:gd name="connsiteY3" fmla="*/ 0 h 96344"/>
                  <a:gd name="connsiteX4" fmla="*/ 0 w 95121"/>
                  <a:gd name="connsiteY4" fmla="*/ 44989 h 96344"/>
                  <a:gd name="connsiteX5" fmla="*/ 77334 w 95121"/>
                  <a:gd name="connsiteY5" fmla="*/ 44989 h 96344"/>
                  <a:gd name="connsiteX6" fmla="*/ 47561 w 95121"/>
                  <a:gd name="connsiteY6" fmla="*/ 78557 h 96344"/>
                  <a:gd name="connsiteX7" fmla="*/ 17787 w 95121"/>
                  <a:gd name="connsiteY7" fmla="*/ 44989 h 96344"/>
                  <a:gd name="connsiteX8" fmla="*/ 47123 w 95121"/>
                  <a:gd name="connsiteY8" fmla="*/ 17787 h 96344"/>
                  <a:gd name="connsiteX9" fmla="*/ 68340 w 95121"/>
                  <a:gd name="connsiteY9" fmla="*/ 24866 h 96344"/>
                  <a:gd name="connsiteX10" fmla="*/ 77334 w 95121"/>
                  <a:gd name="connsiteY10" fmla="*/ 44989 h 9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121" h="96344">
                    <a:moveTo>
                      <a:pt x="0" y="44989"/>
                    </a:move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9"/>
                    </a:cubicBezTo>
                    <a:cubicBezTo>
                      <a:pt x="95122" y="15452"/>
                      <a:pt x="70967" y="0"/>
                      <a:pt x="47105" y="0"/>
                    </a:cubicBezTo>
                    <a:cubicBezTo>
                      <a:pt x="23698" y="0"/>
                      <a:pt x="0" y="15452"/>
                      <a:pt x="0" y="44989"/>
                    </a:cubicBezTo>
                    <a:close/>
                    <a:moveTo>
                      <a:pt x="77334" y="44989"/>
                    </a:moveTo>
                    <a:cubicBezTo>
                      <a:pt x="77334" y="64436"/>
                      <a:pt x="64819" y="78557"/>
                      <a:pt x="47561" y="78557"/>
                    </a:cubicBezTo>
                    <a:cubicBezTo>
                      <a:pt x="30302" y="78557"/>
                      <a:pt x="17787" y="64436"/>
                      <a:pt x="17787" y="44989"/>
                    </a:cubicBezTo>
                    <a:cubicBezTo>
                      <a:pt x="17787" y="26198"/>
                      <a:pt x="32510" y="17787"/>
                      <a:pt x="47123" y="17787"/>
                    </a:cubicBezTo>
                    <a:cubicBezTo>
                      <a:pt x="55150" y="17787"/>
                      <a:pt x="62867" y="20360"/>
                      <a:pt x="68340" y="24866"/>
                    </a:cubicBezTo>
                    <a:cubicBezTo>
                      <a:pt x="74306" y="29774"/>
                      <a:pt x="77334" y="36542"/>
                      <a:pt x="77334" y="4498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91EF5536-8B43-4365-A78F-01EAF28F7CE3}"/>
                  </a:ext>
                </a:extLst>
              </p:cNvPr>
              <p:cNvSpPr/>
              <p:nvPr/>
            </p:nvSpPr>
            <p:spPr>
              <a:xfrm>
                <a:off x="8741866" y="5940400"/>
                <a:ext cx="176797" cy="101233"/>
              </a:xfrm>
              <a:custGeom>
                <a:avLst/>
                <a:gdLst>
                  <a:gd name="connsiteX0" fmla="*/ 128799 w 176797"/>
                  <a:gd name="connsiteY0" fmla="*/ 0 h 101233"/>
                  <a:gd name="connsiteX1" fmla="*/ 47999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0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0 h 101233"/>
                  <a:gd name="connsiteX7" fmla="*/ 176798 w 176797"/>
                  <a:gd name="connsiteY7" fmla="*/ 47999 h 101233"/>
                  <a:gd name="connsiteX8" fmla="*/ 128799 w 176797"/>
                  <a:gd name="connsiteY8" fmla="*/ 0 h 101233"/>
                  <a:gd name="connsiteX9" fmla="*/ 159010 w 176797"/>
                  <a:gd name="connsiteY9" fmla="*/ 83428 h 101233"/>
                  <a:gd name="connsiteX10" fmla="*/ 137355 w 176797"/>
                  <a:gd name="connsiteY10" fmla="*/ 83428 h 101233"/>
                  <a:gd name="connsiteX11" fmla="*/ 137355 w 176797"/>
                  <a:gd name="connsiteY11" fmla="*/ 45554 h 101233"/>
                  <a:gd name="connsiteX12" fmla="*/ 128453 w 176797"/>
                  <a:gd name="connsiteY12" fmla="*/ 36651 h 101233"/>
                  <a:gd name="connsiteX13" fmla="*/ 119550 w 176797"/>
                  <a:gd name="connsiteY13" fmla="*/ 45554 h 101233"/>
                  <a:gd name="connsiteX14" fmla="*/ 119550 w 176797"/>
                  <a:gd name="connsiteY14" fmla="*/ 83428 h 101233"/>
                  <a:gd name="connsiteX15" fmla="*/ 57230 w 176797"/>
                  <a:gd name="connsiteY15" fmla="*/ 83428 h 101233"/>
                  <a:gd name="connsiteX16" fmla="*/ 57230 w 176797"/>
                  <a:gd name="connsiteY16" fmla="*/ 45554 h 101233"/>
                  <a:gd name="connsiteX17" fmla="*/ 48327 w 176797"/>
                  <a:gd name="connsiteY17" fmla="*/ 36651 h 101233"/>
                  <a:gd name="connsiteX18" fmla="*/ 39424 w 176797"/>
                  <a:gd name="connsiteY18" fmla="*/ 45554 h 101233"/>
                  <a:gd name="connsiteX19" fmla="*/ 39424 w 176797"/>
                  <a:gd name="connsiteY19" fmla="*/ 83428 h 101233"/>
                  <a:gd name="connsiteX20" fmla="*/ 17769 w 176797"/>
                  <a:gd name="connsiteY20" fmla="*/ 83428 h 101233"/>
                  <a:gd name="connsiteX21" fmla="*/ 17769 w 176797"/>
                  <a:gd name="connsiteY21" fmla="*/ 47981 h 101233"/>
                  <a:gd name="connsiteX22" fmla="*/ 47980 w 176797"/>
                  <a:gd name="connsiteY22" fmla="*/ 17769 h 101233"/>
                  <a:gd name="connsiteX23" fmla="*/ 128781 w 176797"/>
                  <a:gd name="connsiteY23" fmla="*/ 17769 h 101233"/>
                  <a:gd name="connsiteX24" fmla="*/ 158992 w 176797"/>
                  <a:gd name="connsiteY24" fmla="*/ 47981 h 101233"/>
                  <a:gd name="connsiteX25" fmla="*/ 158992 w 176797"/>
                  <a:gd name="connsiteY25" fmla="*/ 83428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99" y="0"/>
                    </a:move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27"/>
                      <a:pt x="155271" y="0"/>
                      <a:pt x="128799" y="0"/>
                    </a:cubicBezTo>
                    <a:close/>
                    <a:moveTo>
                      <a:pt x="159010" y="83428"/>
                    </a:moveTo>
                    <a:lnTo>
                      <a:pt x="137355" y="83428"/>
                    </a:lnTo>
                    <a:lnTo>
                      <a:pt x="137355" y="45554"/>
                    </a:lnTo>
                    <a:cubicBezTo>
                      <a:pt x="137355" y="40647"/>
                      <a:pt x="133378" y="36651"/>
                      <a:pt x="128453" y="36651"/>
                    </a:cubicBezTo>
                    <a:cubicBezTo>
                      <a:pt x="123527" y="36651"/>
                      <a:pt x="119550" y="40628"/>
                      <a:pt x="119550" y="45554"/>
                    </a:cubicBezTo>
                    <a:lnTo>
                      <a:pt x="119550" y="83428"/>
                    </a:lnTo>
                    <a:lnTo>
                      <a:pt x="57230" y="83428"/>
                    </a:lnTo>
                    <a:lnTo>
                      <a:pt x="57230" y="45554"/>
                    </a:lnTo>
                    <a:cubicBezTo>
                      <a:pt x="57230" y="40647"/>
                      <a:pt x="53253" y="36651"/>
                      <a:pt x="48327" y="36651"/>
                    </a:cubicBezTo>
                    <a:cubicBezTo>
                      <a:pt x="43401" y="36651"/>
                      <a:pt x="39424" y="40628"/>
                      <a:pt x="39424" y="45554"/>
                    </a:cubicBezTo>
                    <a:lnTo>
                      <a:pt x="39424" y="83428"/>
                    </a:lnTo>
                    <a:lnTo>
                      <a:pt x="17769" y="83428"/>
                    </a:lnTo>
                    <a:lnTo>
                      <a:pt x="17769" y="47981"/>
                    </a:lnTo>
                    <a:cubicBezTo>
                      <a:pt x="17769" y="31324"/>
                      <a:pt x="31324" y="17769"/>
                      <a:pt x="47980" y="17769"/>
                    </a:cubicBezTo>
                    <a:lnTo>
                      <a:pt x="128781" y="17769"/>
                    </a:lnTo>
                    <a:cubicBezTo>
                      <a:pt x="145437" y="17769"/>
                      <a:pt x="158992" y="31324"/>
                      <a:pt x="158992" y="47981"/>
                    </a:cubicBezTo>
                    <a:lnTo>
                      <a:pt x="158992" y="83428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9B04F259-3154-495A-9FB0-EE60776267FB}"/>
                  </a:ext>
                </a:extLst>
              </p:cNvPr>
              <p:cNvSpPr/>
              <p:nvPr/>
            </p:nvSpPr>
            <p:spPr>
              <a:xfrm>
                <a:off x="8772938" y="5596484"/>
                <a:ext cx="113967" cy="75827"/>
              </a:xfrm>
              <a:custGeom>
                <a:avLst/>
                <a:gdLst>
                  <a:gd name="connsiteX0" fmla="*/ 113892 w 113967"/>
                  <a:gd name="connsiteY0" fmla="*/ 43992 h 75827"/>
                  <a:gd name="connsiteX1" fmla="*/ 111283 w 113967"/>
                  <a:gd name="connsiteY1" fmla="*/ 36495 h 75827"/>
                  <a:gd name="connsiteX2" fmla="*/ 76438 w 113967"/>
                  <a:gd name="connsiteY2" fmla="*/ 2525 h 75827"/>
                  <a:gd name="connsiteX3" fmla="*/ 63868 w 113967"/>
                  <a:gd name="connsiteY3" fmla="*/ 2689 h 75827"/>
                  <a:gd name="connsiteX4" fmla="*/ 64032 w 113967"/>
                  <a:gd name="connsiteY4" fmla="*/ 15259 h 75827"/>
                  <a:gd name="connsiteX5" fmla="*/ 79229 w 113967"/>
                  <a:gd name="connsiteY5" fmla="*/ 30073 h 75827"/>
                  <a:gd name="connsiteX6" fmla="*/ 56990 w 113967"/>
                  <a:gd name="connsiteY6" fmla="*/ 28595 h 75827"/>
                  <a:gd name="connsiteX7" fmla="*/ 6200 w 113967"/>
                  <a:gd name="connsiteY7" fmla="*/ 36458 h 75827"/>
                  <a:gd name="connsiteX8" fmla="*/ 417 w 113967"/>
                  <a:gd name="connsiteY8" fmla="*/ 47641 h 75827"/>
                  <a:gd name="connsiteX9" fmla="*/ 8882 w 113967"/>
                  <a:gd name="connsiteY9" fmla="*/ 53844 h 75827"/>
                  <a:gd name="connsiteX10" fmla="*/ 11582 w 113967"/>
                  <a:gd name="connsiteY10" fmla="*/ 53425 h 75827"/>
                  <a:gd name="connsiteX11" fmla="*/ 56972 w 113967"/>
                  <a:gd name="connsiteY11" fmla="*/ 46401 h 75827"/>
                  <a:gd name="connsiteX12" fmla="*/ 78189 w 113967"/>
                  <a:gd name="connsiteY12" fmla="*/ 47915 h 75827"/>
                  <a:gd name="connsiteX13" fmla="*/ 58322 w 113967"/>
                  <a:gd name="connsiteY13" fmla="*/ 59189 h 75827"/>
                  <a:gd name="connsiteX14" fmla="*/ 54983 w 113967"/>
                  <a:gd name="connsiteY14" fmla="*/ 71321 h 75827"/>
                  <a:gd name="connsiteX15" fmla="*/ 62718 w 113967"/>
                  <a:gd name="connsiteY15" fmla="*/ 75828 h 75827"/>
                  <a:gd name="connsiteX16" fmla="*/ 67097 w 113967"/>
                  <a:gd name="connsiteY16" fmla="*/ 74660 h 75827"/>
                  <a:gd name="connsiteX17" fmla="*/ 109458 w 113967"/>
                  <a:gd name="connsiteY17" fmla="*/ 50615 h 75827"/>
                  <a:gd name="connsiteX18" fmla="*/ 113892 w 113967"/>
                  <a:gd name="connsiteY18" fmla="*/ 43992 h 7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967" h="75827">
                    <a:moveTo>
                      <a:pt x="113892" y="43992"/>
                    </a:moveTo>
                    <a:cubicBezTo>
                      <a:pt x="114256" y="41219"/>
                      <a:pt x="113290" y="38447"/>
                      <a:pt x="111283" y="36495"/>
                    </a:cubicBezTo>
                    <a:lnTo>
                      <a:pt x="76438" y="2525"/>
                    </a:lnTo>
                    <a:cubicBezTo>
                      <a:pt x="72917" y="-905"/>
                      <a:pt x="67298" y="-832"/>
                      <a:pt x="63868" y="2689"/>
                    </a:cubicBezTo>
                    <a:cubicBezTo>
                      <a:pt x="60438" y="6210"/>
                      <a:pt x="60511" y="11829"/>
                      <a:pt x="64032" y="15259"/>
                    </a:cubicBezTo>
                    <a:lnTo>
                      <a:pt x="79229" y="30073"/>
                    </a:lnTo>
                    <a:cubicBezTo>
                      <a:pt x="71877" y="29088"/>
                      <a:pt x="64452" y="28595"/>
                      <a:pt x="56990" y="28595"/>
                    </a:cubicBezTo>
                    <a:cubicBezTo>
                      <a:pt x="39659" y="28595"/>
                      <a:pt x="22583" y="31240"/>
                      <a:pt x="6200" y="36458"/>
                    </a:cubicBezTo>
                    <a:cubicBezTo>
                      <a:pt x="1512" y="37954"/>
                      <a:pt x="-1061" y="42953"/>
                      <a:pt x="417" y="47641"/>
                    </a:cubicBezTo>
                    <a:cubicBezTo>
                      <a:pt x="1621" y="51418"/>
                      <a:pt x="5124" y="53844"/>
                      <a:pt x="8882" y="53844"/>
                    </a:cubicBezTo>
                    <a:cubicBezTo>
                      <a:pt x="9776" y="53844"/>
                      <a:pt x="10688" y="53716"/>
                      <a:pt x="11582" y="53425"/>
                    </a:cubicBezTo>
                    <a:cubicBezTo>
                      <a:pt x="26213" y="48773"/>
                      <a:pt x="41483" y="46401"/>
                      <a:pt x="56972" y="46401"/>
                    </a:cubicBezTo>
                    <a:cubicBezTo>
                      <a:pt x="64105" y="46401"/>
                      <a:pt x="71183" y="46912"/>
                      <a:pt x="78189" y="47915"/>
                    </a:cubicBezTo>
                    <a:lnTo>
                      <a:pt x="58322" y="59189"/>
                    </a:lnTo>
                    <a:cubicBezTo>
                      <a:pt x="54053" y="61616"/>
                      <a:pt x="52557" y="67053"/>
                      <a:pt x="54983" y="71321"/>
                    </a:cubicBezTo>
                    <a:cubicBezTo>
                      <a:pt x="56625" y="74204"/>
                      <a:pt x="59635" y="75828"/>
                      <a:pt x="62718" y="75828"/>
                    </a:cubicBezTo>
                    <a:cubicBezTo>
                      <a:pt x="64215" y="75828"/>
                      <a:pt x="65710" y="75444"/>
                      <a:pt x="67097" y="74660"/>
                    </a:cubicBezTo>
                    <a:lnTo>
                      <a:pt x="109458" y="50615"/>
                    </a:lnTo>
                    <a:cubicBezTo>
                      <a:pt x="111903" y="49210"/>
                      <a:pt x="113545" y="46766"/>
                      <a:pt x="113892" y="4399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D9C6F81C-B38D-4920-A509-6CB052CB4D79}"/>
                  </a:ext>
                </a:extLst>
              </p:cNvPr>
              <p:cNvSpPr/>
              <p:nvPr/>
            </p:nvSpPr>
            <p:spPr>
              <a:xfrm>
                <a:off x="8930741" y="5817618"/>
                <a:ext cx="64643" cy="102149"/>
              </a:xfrm>
              <a:custGeom>
                <a:avLst/>
                <a:gdLst>
                  <a:gd name="connsiteX0" fmla="*/ 53308 w 64643"/>
                  <a:gd name="connsiteY0" fmla="*/ 71500 h 102149"/>
                  <a:gd name="connsiteX1" fmla="*/ 32875 w 64643"/>
                  <a:gd name="connsiteY1" fmla="*/ 77247 h 102149"/>
                  <a:gd name="connsiteX2" fmla="*/ 45281 w 64643"/>
                  <a:gd name="connsiteY2" fmla="*/ 58711 h 102149"/>
                  <a:gd name="connsiteX3" fmla="*/ 63871 w 64643"/>
                  <a:gd name="connsiteY3" fmla="*/ 10785 h 102149"/>
                  <a:gd name="connsiteX4" fmla="*/ 57084 w 64643"/>
                  <a:gd name="connsiteY4" fmla="*/ 204 h 102149"/>
                  <a:gd name="connsiteX5" fmla="*/ 46503 w 64643"/>
                  <a:gd name="connsiteY5" fmla="*/ 6991 h 102149"/>
                  <a:gd name="connsiteX6" fmla="*/ 29883 w 64643"/>
                  <a:gd name="connsiteY6" fmla="*/ 49827 h 102149"/>
                  <a:gd name="connsiteX7" fmla="*/ 17970 w 64643"/>
                  <a:gd name="connsiteY7" fmla="*/ 67450 h 102149"/>
                  <a:gd name="connsiteX8" fmla="*/ 18134 w 64643"/>
                  <a:gd name="connsiteY8" fmla="*/ 44609 h 102149"/>
                  <a:gd name="connsiteX9" fmla="*/ 9305 w 64643"/>
                  <a:gd name="connsiteY9" fmla="*/ 35652 h 102149"/>
                  <a:gd name="connsiteX10" fmla="*/ 9232 w 64643"/>
                  <a:gd name="connsiteY10" fmla="*/ 35652 h 102149"/>
                  <a:gd name="connsiteX11" fmla="*/ 347 w 64643"/>
                  <a:gd name="connsiteY11" fmla="*/ 44481 h 102149"/>
                  <a:gd name="connsiteX12" fmla="*/ 0 w 64643"/>
                  <a:gd name="connsiteY12" fmla="*/ 93192 h 102149"/>
                  <a:gd name="connsiteX13" fmla="*/ 3503 w 64643"/>
                  <a:gd name="connsiteY13" fmla="*/ 100325 h 102149"/>
                  <a:gd name="connsiteX14" fmla="*/ 8903 w 64643"/>
                  <a:gd name="connsiteY14" fmla="*/ 102149 h 102149"/>
                  <a:gd name="connsiteX15" fmla="*/ 11311 w 64643"/>
                  <a:gd name="connsiteY15" fmla="*/ 101821 h 102149"/>
                  <a:gd name="connsiteX16" fmla="*/ 58161 w 64643"/>
                  <a:gd name="connsiteY16" fmla="*/ 88631 h 102149"/>
                  <a:gd name="connsiteX17" fmla="*/ 64309 w 64643"/>
                  <a:gd name="connsiteY17" fmla="*/ 77666 h 102149"/>
                  <a:gd name="connsiteX18" fmla="*/ 53308 w 64643"/>
                  <a:gd name="connsiteY18" fmla="*/ 71500 h 10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643" h="102149">
                    <a:moveTo>
                      <a:pt x="53308" y="71500"/>
                    </a:moveTo>
                    <a:lnTo>
                      <a:pt x="32875" y="77247"/>
                    </a:lnTo>
                    <a:cubicBezTo>
                      <a:pt x="37399" y="71372"/>
                      <a:pt x="41541" y="65188"/>
                      <a:pt x="45281" y="58711"/>
                    </a:cubicBezTo>
                    <a:cubicBezTo>
                      <a:pt x="53946" y="43715"/>
                      <a:pt x="60204" y="27588"/>
                      <a:pt x="63871" y="10785"/>
                    </a:cubicBezTo>
                    <a:cubicBezTo>
                      <a:pt x="64929" y="5988"/>
                      <a:pt x="61882" y="1244"/>
                      <a:pt x="57084" y="204"/>
                    </a:cubicBezTo>
                    <a:cubicBezTo>
                      <a:pt x="52304" y="-836"/>
                      <a:pt x="47543" y="2193"/>
                      <a:pt x="46503" y="6991"/>
                    </a:cubicBezTo>
                    <a:cubicBezTo>
                      <a:pt x="43219" y="21987"/>
                      <a:pt x="37637" y="36399"/>
                      <a:pt x="29883" y="49827"/>
                    </a:cubicBezTo>
                    <a:cubicBezTo>
                      <a:pt x="26326" y="55993"/>
                      <a:pt x="22330" y="61867"/>
                      <a:pt x="17970" y="67450"/>
                    </a:cubicBezTo>
                    <a:lnTo>
                      <a:pt x="18134" y="44609"/>
                    </a:lnTo>
                    <a:cubicBezTo>
                      <a:pt x="18171" y="39702"/>
                      <a:pt x="14212" y="35688"/>
                      <a:pt x="9305" y="35652"/>
                    </a:cubicBezTo>
                    <a:cubicBezTo>
                      <a:pt x="9286" y="35652"/>
                      <a:pt x="9268" y="35652"/>
                      <a:pt x="9232" y="35652"/>
                    </a:cubicBezTo>
                    <a:cubicBezTo>
                      <a:pt x="4342" y="35652"/>
                      <a:pt x="383" y="39592"/>
                      <a:pt x="347" y="44481"/>
                    </a:cubicBezTo>
                    <a:lnTo>
                      <a:pt x="0" y="93192"/>
                    </a:lnTo>
                    <a:cubicBezTo>
                      <a:pt x="-18" y="95983"/>
                      <a:pt x="1277" y="98628"/>
                      <a:pt x="3503" y="100325"/>
                    </a:cubicBezTo>
                    <a:cubicBezTo>
                      <a:pt x="5072" y="101529"/>
                      <a:pt x="6969" y="102149"/>
                      <a:pt x="8903" y="102149"/>
                    </a:cubicBezTo>
                    <a:cubicBezTo>
                      <a:pt x="9706" y="102149"/>
                      <a:pt x="10527" y="102040"/>
                      <a:pt x="11311" y="101821"/>
                    </a:cubicBezTo>
                    <a:lnTo>
                      <a:pt x="58161" y="88631"/>
                    </a:lnTo>
                    <a:cubicBezTo>
                      <a:pt x="62886" y="87299"/>
                      <a:pt x="65641" y="82391"/>
                      <a:pt x="64309" y="77666"/>
                    </a:cubicBezTo>
                    <a:cubicBezTo>
                      <a:pt x="62977" y="72941"/>
                      <a:pt x="58033" y="70186"/>
                      <a:pt x="53308" y="7150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DE29F996-E998-4154-A37D-9824D6B0BDF4}"/>
                  </a:ext>
                </a:extLst>
              </p:cNvPr>
              <p:cNvSpPr/>
              <p:nvPr/>
            </p:nvSpPr>
            <p:spPr>
              <a:xfrm>
                <a:off x="8652746" y="5819575"/>
                <a:ext cx="79671" cy="100082"/>
              </a:xfrm>
              <a:custGeom>
                <a:avLst/>
                <a:gdLst>
                  <a:gd name="connsiteX0" fmla="*/ 48018 w 79671"/>
                  <a:gd name="connsiteY0" fmla="*/ 48782 h 100082"/>
                  <a:gd name="connsiteX1" fmla="*/ 38714 w 79671"/>
                  <a:gd name="connsiteY1" fmla="*/ 29644 h 100082"/>
                  <a:gd name="connsiteX2" fmla="*/ 58417 w 79671"/>
                  <a:gd name="connsiteY2" fmla="*/ 41210 h 100082"/>
                  <a:gd name="connsiteX3" fmla="*/ 70585 w 79671"/>
                  <a:gd name="connsiteY3" fmla="*/ 38036 h 100082"/>
                  <a:gd name="connsiteX4" fmla="*/ 67411 w 79671"/>
                  <a:gd name="connsiteY4" fmla="*/ 25868 h 100082"/>
                  <a:gd name="connsiteX5" fmla="*/ 25414 w 79671"/>
                  <a:gd name="connsiteY5" fmla="*/ 1221 h 100082"/>
                  <a:gd name="connsiteX6" fmla="*/ 17478 w 79671"/>
                  <a:gd name="connsiteY6" fmla="*/ 692 h 100082"/>
                  <a:gd name="connsiteX7" fmla="*/ 12279 w 79671"/>
                  <a:gd name="connsiteY7" fmla="*/ 6712 h 100082"/>
                  <a:gd name="connsiteX8" fmla="*/ 275 w 79671"/>
                  <a:gd name="connsiteY8" fmla="*/ 53872 h 100082"/>
                  <a:gd name="connsiteX9" fmla="*/ 6696 w 79671"/>
                  <a:gd name="connsiteY9" fmla="*/ 64690 h 100082"/>
                  <a:gd name="connsiteX10" fmla="*/ 8904 w 79671"/>
                  <a:gd name="connsiteY10" fmla="*/ 64963 h 100082"/>
                  <a:gd name="connsiteX11" fmla="*/ 17515 w 79671"/>
                  <a:gd name="connsiteY11" fmla="*/ 58268 h 100082"/>
                  <a:gd name="connsiteX12" fmla="*/ 22751 w 79671"/>
                  <a:gd name="connsiteY12" fmla="*/ 37708 h 100082"/>
                  <a:gd name="connsiteX13" fmla="*/ 32602 w 79671"/>
                  <a:gd name="connsiteY13" fmla="*/ 57703 h 100082"/>
                  <a:gd name="connsiteX14" fmla="*/ 64802 w 79671"/>
                  <a:gd name="connsiteY14" fmla="*/ 97765 h 100082"/>
                  <a:gd name="connsiteX15" fmla="*/ 70786 w 79671"/>
                  <a:gd name="connsiteY15" fmla="*/ 100082 h 100082"/>
                  <a:gd name="connsiteX16" fmla="*/ 77354 w 79671"/>
                  <a:gd name="connsiteY16" fmla="*/ 97182 h 100082"/>
                  <a:gd name="connsiteX17" fmla="*/ 76770 w 79671"/>
                  <a:gd name="connsiteY17" fmla="*/ 84612 h 100082"/>
                  <a:gd name="connsiteX18" fmla="*/ 48018 w 79671"/>
                  <a:gd name="connsiteY18" fmla="*/ 48782 h 10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671" h="100082">
                    <a:moveTo>
                      <a:pt x="48018" y="48782"/>
                    </a:moveTo>
                    <a:cubicBezTo>
                      <a:pt x="44461" y="42615"/>
                      <a:pt x="41359" y="36212"/>
                      <a:pt x="38714" y="29644"/>
                    </a:cubicBezTo>
                    <a:lnTo>
                      <a:pt x="58417" y="41210"/>
                    </a:lnTo>
                    <a:cubicBezTo>
                      <a:pt x="62649" y="43692"/>
                      <a:pt x="68104" y="42269"/>
                      <a:pt x="70585" y="38036"/>
                    </a:cubicBezTo>
                    <a:cubicBezTo>
                      <a:pt x="73066" y="33804"/>
                      <a:pt x="71662" y="28349"/>
                      <a:pt x="67411" y="25868"/>
                    </a:cubicBezTo>
                    <a:lnTo>
                      <a:pt x="25414" y="1221"/>
                    </a:lnTo>
                    <a:cubicBezTo>
                      <a:pt x="23006" y="-202"/>
                      <a:pt x="20069" y="-385"/>
                      <a:pt x="17478" y="692"/>
                    </a:cubicBezTo>
                    <a:cubicBezTo>
                      <a:pt x="14906" y="1768"/>
                      <a:pt x="12972" y="3994"/>
                      <a:pt x="12279" y="6712"/>
                    </a:cubicBezTo>
                    <a:lnTo>
                      <a:pt x="275" y="53872"/>
                    </a:lnTo>
                    <a:cubicBezTo>
                      <a:pt x="-929" y="58633"/>
                      <a:pt x="1935" y="63468"/>
                      <a:pt x="6696" y="64690"/>
                    </a:cubicBezTo>
                    <a:cubicBezTo>
                      <a:pt x="7426" y="64872"/>
                      <a:pt x="8174" y="64963"/>
                      <a:pt x="8904" y="64963"/>
                    </a:cubicBezTo>
                    <a:cubicBezTo>
                      <a:pt x="12881" y="64963"/>
                      <a:pt x="16493" y="62282"/>
                      <a:pt x="17515" y="58268"/>
                    </a:cubicBezTo>
                    <a:lnTo>
                      <a:pt x="22751" y="37708"/>
                    </a:lnTo>
                    <a:cubicBezTo>
                      <a:pt x="25578" y="44567"/>
                      <a:pt x="28862" y="51244"/>
                      <a:pt x="32602" y="57703"/>
                    </a:cubicBezTo>
                    <a:cubicBezTo>
                      <a:pt x="41268" y="72699"/>
                      <a:pt x="52105" y="86181"/>
                      <a:pt x="64802" y="97765"/>
                    </a:cubicBezTo>
                    <a:cubicBezTo>
                      <a:pt x="66499" y="99316"/>
                      <a:pt x="68651" y="100082"/>
                      <a:pt x="70786" y="100082"/>
                    </a:cubicBezTo>
                    <a:cubicBezTo>
                      <a:pt x="73194" y="100082"/>
                      <a:pt x="75602" y="99097"/>
                      <a:pt x="77354" y="97182"/>
                    </a:cubicBezTo>
                    <a:cubicBezTo>
                      <a:pt x="80656" y="93551"/>
                      <a:pt x="80400" y="87932"/>
                      <a:pt x="76770" y="84612"/>
                    </a:cubicBezTo>
                    <a:cubicBezTo>
                      <a:pt x="65441" y="74231"/>
                      <a:pt x="55772" y="62190"/>
                      <a:pt x="48018" y="4878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378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4BE37B0E-2C90-4958-85F5-7CF25696F8F2}"/>
              </a:ext>
            </a:extLst>
          </p:cNvPr>
          <p:cNvSpPr/>
          <p:nvPr/>
        </p:nvSpPr>
        <p:spPr>
          <a:xfrm>
            <a:off x="504825" y="1194820"/>
            <a:ext cx="11687175" cy="5406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Gráfico 31">
            <a:extLst>
              <a:ext uri="{FF2B5EF4-FFF2-40B4-BE49-F238E27FC236}">
                <a16:creationId xmlns:a16="http://schemas.microsoft.com/office/drawing/2014/main" id="{3A0CB55E-8897-4FDB-8505-282E3EDF5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0448F0C-A1CC-4CD7-84F4-6A56E9429A0F}"/>
              </a:ext>
            </a:extLst>
          </p:cNvPr>
          <p:cNvSpPr/>
          <p:nvPr/>
        </p:nvSpPr>
        <p:spPr>
          <a:xfrm flipV="1">
            <a:off x="0" y="1742052"/>
            <a:ext cx="6553200" cy="4629719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D2D40A-34E7-4CA7-975A-4FBA1F19C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b="1" dirty="0" err="1">
                <a:solidFill>
                  <a:schemeClr val="bg1"/>
                </a:solidFill>
              </a:rPr>
              <a:t>Dui</a:t>
            </a:r>
            <a:r>
              <a:rPr lang="pt-BR" sz="1800" b="1" dirty="0">
                <a:solidFill>
                  <a:schemeClr val="bg1"/>
                </a:solidFill>
              </a:rPr>
              <a:t> ut </a:t>
            </a:r>
            <a:r>
              <a:rPr lang="pt-BR" sz="1800" b="1" dirty="0" err="1">
                <a:solidFill>
                  <a:schemeClr val="bg1"/>
                </a:solidFill>
              </a:rPr>
              <a:t>ornare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lectus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 est. </a:t>
            </a:r>
            <a:r>
              <a:rPr lang="pt-BR" sz="1800" b="1" dirty="0" err="1">
                <a:solidFill>
                  <a:schemeClr val="bg1"/>
                </a:solidFill>
              </a:rPr>
              <a:t>Senectus</a:t>
            </a:r>
            <a:r>
              <a:rPr lang="pt-BR" sz="1800" b="1" dirty="0">
                <a:solidFill>
                  <a:schemeClr val="bg1"/>
                </a:solidFill>
              </a:rPr>
              <a:t> et </a:t>
            </a:r>
            <a:br>
              <a:rPr lang="pt-BR" sz="1800" b="1" dirty="0">
                <a:solidFill>
                  <a:schemeClr val="bg1"/>
                </a:solidFill>
              </a:rPr>
            </a:br>
            <a:r>
              <a:rPr lang="pt-BR" sz="1800" b="1" dirty="0" err="1">
                <a:solidFill>
                  <a:schemeClr val="bg1"/>
                </a:solidFill>
              </a:rPr>
              <a:t>netus</a:t>
            </a:r>
            <a:r>
              <a:rPr lang="pt-BR" sz="1800" b="1" dirty="0">
                <a:solidFill>
                  <a:schemeClr val="bg1"/>
                </a:solidFill>
              </a:rPr>
              <a:t> et </a:t>
            </a:r>
            <a:r>
              <a:rPr lang="pt-BR" sz="1800" b="1" dirty="0" err="1">
                <a:solidFill>
                  <a:schemeClr val="bg1"/>
                </a:solidFill>
              </a:rPr>
              <a:t>malesuada</a:t>
            </a:r>
            <a:r>
              <a:rPr lang="pt-BR" sz="1800" b="1" dirty="0">
                <a:solidFill>
                  <a:schemeClr val="bg1"/>
                </a:solidFill>
              </a:rPr>
              <a:t> fames ac </a:t>
            </a:r>
            <a:r>
              <a:rPr lang="pt-BR" sz="1800" b="1" dirty="0" err="1">
                <a:solidFill>
                  <a:schemeClr val="bg1"/>
                </a:solidFill>
              </a:rPr>
              <a:t>turpis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egestas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sed</a:t>
            </a:r>
            <a:r>
              <a:rPr lang="pt-BR" sz="1800" b="1" dirty="0">
                <a:solidFill>
                  <a:schemeClr val="bg1"/>
                </a:solidFill>
              </a:rPr>
              <a:t>. </a:t>
            </a:r>
            <a:br>
              <a:rPr lang="pt-BR" sz="1800" b="1" dirty="0">
                <a:solidFill>
                  <a:schemeClr val="bg1"/>
                </a:solidFill>
              </a:rPr>
            </a:br>
            <a:r>
              <a:rPr lang="pt-BR" sz="1800" b="1" dirty="0" err="1">
                <a:solidFill>
                  <a:schemeClr val="bg1"/>
                </a:solidFill>
              </a:rPr>
              <a:t>Morbi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enim</a:t>
            </a:r>
            <a:r>
              <a:rPr lang="pt-BR" sz="1800" b="1" dirty="0">
                <a:solidFill>
                  <a:schemeClr val="bg1"/>
                </a:solidFill>
              </a:rPr>
              <a:t> nunc </a:t>
            </a:r>
            <a:r>
              <a:rPr lang="pt-BR" sz="1800" b="1" dirty="0" err="1">
                <a:solidFill>
                  <a:schemeClr val="bg1"/>
                </a:solidFill>
              </a:rPr>
              <a:t>faucibus</a:t>
            </a:r>
            <a:r>
              <a:rPr lang="pt-BR" sz="1800" b="1" dirty="0">
                <a:solidFill>
                  <a:schemeClr val="bg1"/>
                </a:solidFill>
              </a:rPr>
              <a:t> a </a:t>
            </a:r>
            <a:r>
              <a:rPr lang="pt-BR" sz="1800" b="1" dirty="0" err="1">
                <a:solidFill>
                  <a:schemeClr val="bg1"/>
                </a:solidFill>
              </a:rPr>
              <a:t>pellentesque</a:t>
            </a:r>
            <a:r>
              <a:rPr lang="pt-BR" sz="1800" b="1" dirty="0">
                <a:solidFill>
                  <a:schemeClr val="bg1"/>
                </a:solidFill>
              </a:rPr>
              <a:t> sit. </a:t>
            </a:r>
            <a:r>
              <a:rPr lang="pt-BR" sz="1800" dirty="0">
                <a:solidFill>
                  <a:schemeClr val="bg1"/>
                </a:solidFill>
              </a:rPr>
              <a:t>Ut sem nulla </a:t>
            </a:r>
            <a:r>
              <a:rPr lang="pt-BR" sz="1800" dirty="0" err="1">
                <a:solidFill>
                  <a:schemeClr val="bg1"/>
                </a:solidFill>
              </a:rPr>
              <a:t>pharetra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diam</a:t>
            </a:r>
            <a:r>
              <a:rPr lang="pt-BR" sz="1800" dirty="0">
                <a:solidFill>
                  <a:schemeClr val="bg1"/>
                </a:solidFill>
              </a:rPr>
              <a:t> sit. Mus </a:t>
            </a:r>
            <a:r>
              <a:rPr lang="pt-BR" sz="1800" dirty="0" err="1">
                <a:solidFill>
                  <a:schemeClr val="bg1"/>
                </a:solidFill>
              </a:rPr>
              <a:t>mauris</a:t>
            </a:r>
            <a:r>
              <a:rPr lang="pt-BR" sz="1800" dirty="0">
                <a:solidFill>
                  <a:schemeClr val="bg1"/>
                </a:solidFill>
              </a:rPr>
              <a:t> vitae </a:t>
            </a:r>
            <a:r>
              <a:rPr lang="pt-BR" sz="1800" dirty="0" err="1">
                <a:solidFill>
                  <a:schemeClr val="bg1"/>
                </a:solidFill>
              </a:rPr>
              <a:t>ultricies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leo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dirty="0" err="1">
                <a:solidFill>
                  <a:schemeClr val="bg1"/>
                </a:solidFill>
              </a:rPr>
              <a:t>Sit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amet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consectetur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elit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pellentesque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b="1" dirty="0" err="1">
                <a:solidFill>
                  <a:schemeClr val="bg1"/>
                </a:solidFill>
              </a:rPr>
              <a:t>Nullam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eget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felis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eget</a:t>
            </a:r>
            <a:r>
              <a:rPr lang="pt-BR" sz="1800" b="1" dirty="0">
                <a:solidFill>
                  <a:schemeClr val="bg1"/>
                </a:solidFill>
              </a:rPr>
              <a:t> nunc </a:t>
            </a:r>
            <a:r>
              <a:rPr lang="pt-BR" sz="1800" b="1" dirty="0" err="1">
                <a:solidFill>
                  <a:schemeClr val="bg1"/>
                </a:solidFill>
              </a:rPr>
              <a:t>lobortis</a:t>
            </a:r>
            <a:r>
              <a:rPr lang="pt-BR" sz="1800" b="1" dirty="0">
                <a:solidFill>
                  <a:schemeClr val="bg1"/>
                </a:solidFill>
              </a:rPr>
              <a:t>. </a:t>
            </a:r>
            <a:r>
              <a:rPr lang="pt-BR" sz="1800" b="1" dirty="0" err="1">
                <a:solidFill>
                  <a:schemeClr val="bg1"/>
                </a:solidFill>
              </a:rPr>
              <a:t>Ullamcorper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malesuada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proin</a:t>
            </a:r>
            <a:r>
              <a:rPr lang="pt-BR" sz="1800" b="1" dirty="0">
                <a:solidFill>
                  <a:schemeClr val="bg1"/>
                </a:solidFill>
              </a:rPr>
              <a:t> libero nunc </a:t>
            </a:r>
            <a:r>
              <a:rPr lang="pt-BR" sz="1800" b="1" dirty="0" err="1">
                <a:solidFill>
                  <a:schemeClr val="bg1"/>
                </a:solidFill>
              </a:rPr>
              <a:t>consequat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interdum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varius</a:t>
            </a:r>
            <a:r>
              <a:rPr lang="pt-BR" sz="1800" b="1" dirty="0">
                <a:solidFill>
                  <a:schemeClr val="bg1"/>
                </a:solidFill>
              </a:rPr>
              <a:t> sit. </a:t>
            </a:r>
            <a:r>
              <a:rPr lang="pt-BR" sz="1800" dirty="0" err="1">
                <a:solidFill>
                  <a:schemeClr val="bg1"/>
                </a:solidFill>
              </a:rPr>
              <a:t>Elementum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nibh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tellus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molestie</a:t>
            </a:r>
            <a:r>
              <a:rPr lang="pt-BR" sz="1800" dirty="0">
                <a:solidFill>
                  <a:schemeClr val="bg1"/>
                </a:solidFill>
              </a:rPr>
              <a:t> nunc non </a:t>
            </a:r>
            <a:r>
              <a:rPr lang="pt-BR" sz="1800" dirty="0" err="1">
                <a:solidFill>
                  <a:schemeClr val="bg1"/>
                </a:solidFill>
              </a:rPr>
              <a:t>blandit</a:t>
            </a:r>
            <a:r>
              <a:rPr lang="pt-BR" sz="1800" dirty="0">
                <a:solidFill>
                  <a:schemeClr val="bg1"/>
                </a:solidFill>
              </a:rPr>
              <a:t> massa </a:t>
            </a:r>
            <a:r>
              <a:rPr lang="pt-BR" sz="1800" dirty="0" err="1">
                <a:solidFill>
                  <a:schemeClr val="bg1"/>
                </a:solidFill>
              </a:rPr>
              <a:t>enim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nec</a:t>
            </a:r>
            <a:r>
              <a:rPr lang="pt-BR" sz="1800" dirty="0">
                <a:solidFill>
                  <a:schemeClr val="bg1"/>
                </a:solidFill>
              </a:rPr>
              <a:t>. Non </a:t>
            </a:r>
            <a:r>
              <a:rPr lang="pt-BR" sz="1800" dirty="0" err="1">
                <a:solidFill>
                  <a:schemeClr val="bg1"/>
                </a:solidFill>
              </a:rPr>
              <a:t>diam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phasellus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vestibulum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lorem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Purus in massa </a:t>
            </a:r>
            <a:r>
              <a:rPr lang="pt-BR" sz="1600" b="1" dirty="0" err="1">
                <a:solidFill>
                  <a:schemeClr val="bg1"/>
                </a:solidFill>
              </a:rPr>
              <a:t>tempor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nec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feugiat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Aliquam</a:t>
            </a:r>
            <a:r>
              <a:rPr lang="pt-BR" sz="1600" dirty="0">
                <a:solidFill>
                  <a:schemeClr val="bg1"/>
                </a:solidFill>
              </a:rPr>
              <a:t> nulla </a:t>
            </a:r>
            <a:r>
              <a:rPr lang="pt-BR" sz="1600" dirty="0" err="1">
                <a:solidFill>
                  <a:schemeClr val="bg1"/>
                </a:solidFill>
              </a:rPr>
              <a:t>facilisi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cras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fermentum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bg1"/>
                </a:solidFill>
              </a:rPr>
              <a:t>Nisl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tincidunt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nullam</a:t>
            </a:r>
            <a:r>
              <a:rPr lang="pt-BR" sz="1600" dirty="0">
                <a:solidFill>
                  <a:schemeClr val="bg1"/>
                </a:solidFill>
              </a:rPr>
              <a:t> non nisi est. </a:t>
            </a:r>
            <a:r>
              <a:rPr lang="pt-BR" sz="1600" b="1" dirty="0" err="1">
                <a:solidFill>
                  <a:schemeClr val="bg1"/>
                </a:solidFill>
              </a:rPr>
              <a:t>Porttitor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rhoncus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dolor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purus</a:t>
            </a:r>
            <a:r>
              <a:rPr lang="pt-BR" sz="1600" b="1" dirty="0">
                <a:solidFill>
                  <a:schemeClr val="bg1"/>
                </a:solidFill>
              </a:rPr>
              <a:t> non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praesent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facilisis</a:t>
            </a:r>
            <a:r>
              <a:rPr lang="pt-BR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bg1"/>
                </a:solidFill>
              </a:rPr>
              <a:t>Vulputate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odio</a:t>
            </a:r>
            <a:r>
              <a:rPr lang="pt-BR" sz="1600" dirty="0">
                <a:solidFill>
                  <a:schemeClr val="bg1"/>
                </a:solidFill>
              </a:rPr>
              <a:t> ut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blandit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Mauris</a:t>
            </a:r>
            <a:r>
              <a:rPr lang="pt-BR" sz="1600" dirty="0">
                <a:solidFill>
                  <a:schemeClr val="bg1"/>
                </a:solidFill>
              </a:rPr>
              <a:t> a </a:t>
            </a:r>
            <a:r>
              <a:rPr lang="pt-BR" sz="1600" dirty="0" err="1">
                <a:solidFill>
                  <a:schemeClr val="bg1"/>
                </a:solidFill>
              </a:rPr>
              <a:t>diam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maecenas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sed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ut sem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aliquet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b="1" dirty="0" err="1">
                <a:solidFill>
                  <a:schemeClr val="bg1"/>
                </a:solidFill>
              </a:rPr>
              <a:t>Suspendisse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interdum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consectetur</a:t>
            </a:r>
            <a:r>
              <a:rPr lang="pt-BR" sz="1600" b="1" dirty="0">
                <a:solidFill>
                  <a:schemeClr val="bg1"/>
                </a:solidFill>
              </a:rPr>
              <a:t> libero id </a:t>
            </a:r>
            <a:r>
              <a:rPr lang="pt-BR" sz="1600" b="1" dirty="0" err="1">
                <a:solidFill>
                  <a:schemeClr val="bg1"/>
                </a:solidFill>
              </a:rPr>
              <a:t>faucibus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</a:p>
        </p:txBody>
      </p:sp>
      <p:graphicFrame>
        <p:nvGraphicFramePr>
          <p:cNvPr id="14" name="Espaço Reservado para Conteúdo 13">
            <a:extLst>
              <a:ext uri="{FF2B5EF4-FFF2-40B4-BE49-F238E27FC236}">
                <a16:creationId xmlns:a16="http://schemas.microsoft.com/office/drawing/2014/main" id="{6609C564-9303-4CD9-A2CA-496000ACA015}"/>
              </a:ext>
            </a:extLst>
          </p:cNvPr>
          <p:cNvGraphicFramePr>
            <a:graphicFrameLocks noGrp="1"/>
          </p:cNvGraphicFramePr>
          <p:nvPr>
            <p:ph idx="14"/>
          </p:nvPr>
        </p:nvGraphicFramePr>
        <p:xfrm>
          <a:off x="6705599" y="1740191"/>
          <a:ext cx="5125903" cy="462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CBD8CB7-AD39-4B26-BB19-FE3CCB9B4267}"/>
              </a:ext>
            </a:extLst>
          </p:cNvPr>
          <p:cNvGrpSpPr/>
          <p:nvPr/>
        </p:nvGrpSpPr>
        <p:grpSpPr>
          <a:xfrm>
            <a:off x="5519689" y="1473148"/>
            <a:ext cx="766811" cy="766809"/>
            <a:chOff x="9621949" y="3373209"/>
            <a:chExt cx="814388" cy="814388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F3CFAE5B-68AE-47C6-AF20-B3F8ACC6CB2B}"/>
                </a:ext>
              </a:extLst>
            </p:cNvPr>
            <p:cNvSpPr/>
            <p:nvPr/>
          </p:nvSpPr>
          <p:spPr>
            <a:xfrm>
              <a:off x="9621949" y="3373209"/>
              <a:ext cx="814388" cy="814388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0C2B9ABF-EEC7-4212-9649-B3E91033BEB2}"/>
                </a:ext>
              </a:extLst>
            </p:cNvPr>
            <p:cNvGrpSpPr/>
            <p:nvPr/>
          </p:nvGrpSpPr>
          <p:grpSpPr>
            <a:xfrm>
              <a:off x="9798281" y="3552158"/>
              <a:ext cx="461725" cy="456489"/>
              <a:chOff x="8599731" y="5585144"/>
              <a:chExt cx="461725" cy="456489"/>
            </a:xfrm>
            <a:solidFill>
              <a:schemeClr val="bg1"/>
            </a:solidFill>
          </p:grpSpPr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3D59BEC3-796D-4A02-A94D-79105BD3A928}"/>
                  </a:ext>
                </a:extLst>
              </p:cNvPr>
              <p:cNvSpPr/>
              <p:nvPr/>
            </p:nvSpPr>
            <p:spPr>
              <a:xfrm>
                <a:off x="8925469" y="5585144"/>
                <a:ext cx="95121" cy="96343"/>
              </a:xfrm>
              <a:custGeom>
                <a:avLst/>
                <a:gdLst>
                  <a:gd name="connsiteX0" fmla="*/ 79633 w 95121"/>
                  <a:gd name="connsiteY0" fmla="*/ 11110 h 96343"/>
                  <a:gd name="connsiteX1" fmla="*/ 47123 w 95121"/>
                  <a:gd name="connsiteY1" fmla="*/ 0 h 96343"/>
                  <a:gd name="connsiteX2" fmla="*/ 0 w 95121"/>
                  <a:gd name="connsiteY2" fmla="*/ 44988 h 96343"/>
                  <a:gd name="connsiteX3" fmla="*/ 47561 w 95121"/>
                  <a:gd name="connsiteY3" fmla="*/ 96344 h 96343"/>
                  <a:gd name="connsiteX4" fmla="*/ 95122 w 95121"/>
                  <a:gd name="connsiteY4" fmla="*/ 44988 h 96343"/>
                  <a:gd name="connsiteX5" fmla="*/ 79633 w 95121"/>
                  <a:gd name="connsiteY5" fmla="*/ 1111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2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79633" y="11110"/>
                    </a:moveTo>
                    <a:cubicBezTo>
                      <a:pt x="70913" y="3940"/>
                      <a:pt x="59364" y="0"/>
                      <a:pt x="47123" y="0"/>
                    </a:cubicBez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30" y="19338"/>
                      <a:pt x="79633" y="1111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2" y="26307"/>
                      <a:pt x="77352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C514760A-C0ED-49B5-8BA4-705BED5A3313}"/>
                  </a:ext>
                </a:extLst>
              </p:cNvPr>
              <p:cNvSpPr/>
              <p:nvPr/>
            </p:nvSpPr>
            <p:spPr>
              <a:xfrm>
                <a:off x="8884659" y="5689807"/>
                <a:ext cx="176797" cy="101233"/>
              </a:xfrm>
              <a:custGeom>
                <a:avLst/>
                <a:gdLst>
                  <a:gd name="connsiteX0" fmla="*/ 128781 w 176797"/>
                  <a:gd name="connsiteY0" fmla="*/ 0 h 101233"/>
                  <a:gd name="connsiteX1" fmla="*/ 47980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1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1 h 101233"/>
                  <a:gd name="connsiteX7" fmla="*/ 176798 w 176797"/>
                  <a:gd name="connsiteY7" fmla="*/ 47999 h 101233"/>
                  <a:gd name="connsiteX8" fmla="*/ 128781 w 176797"/>
                  <a:gd name="connsiteY8" fmla="*/ 0 h 101233"/>
                  <a:gd name="connsiteX9" fmla="*/ 158974 w 176797"/>
                  <a:gd name="connsiteY9" fmla="*/ 83446 h 101233"/>
                  <a:gd name="connsiteX10" fmla="*/ 137319 w 176797"/>
                  <a:gd name="connsiteY10" fmla="*/ 83446 h 101233"/>
                  <a:gd name="connsiteX11" fmla="*/ 137319 w 176797"/>
                  <a:gd name="connsiteY11" fmla="*/ 45572 h 101233"/>
                  <a:gd name="connsiteX12" fmla="*/ 128416 w 176797"/>
                  <a:gd name="connsiteY12" fmla="*/ 36670 h 101233"/>
                  <a:gd name="connsiteX13" fmla="*/ 119513 w 176797"/>
                  <a:gd name="connsiteY13" fmla="*/ 45572 h 101233"/>
                  <a:gd name="connsiteX14" fmla="*/ 119513 w 176797"/>
                  <a:gd name="connsiteY14" fmla="*/ 83446 h 101233"/>
                  <a:gd name="connsiteX15" fmla="*/ 57193 w 176797"/>
                  <a:gd name="connsiteY15" fmla="*/ 83446 h 101233"/>
                  <a:gd name="connsiteX16" fmla="*/ 57193 w 176797"/>
                  <a:gd name="connsiteY16" fmla="*/ 45572 h 101233"/>
                  <a:gd name="connsiteX17" fmla="*/ 48291 w 176797"/>
                  <a:gd name="connsiteY17" fmla="*/ 36670 h 101233"/>
                  <a:gd name="connsiteX18" fmla="*/ 39388 w 176797"/>
                  <a:gd name="connsiteY18" fmla="*/ 45572 h 101233"/>
                  <a:gd name="connsiteX19" fmla="*/ 39388 w 176797"/>
                  <a:gd name="connsiteY19" fmla="*/ 83446 h 101233"/>
                  <a:gd name="connsiteX20" fmla="*/ 17733 w 176797"/>
                  <a:gd name="connsiteY20" fmla="*/ 83446 h 101233"/>
                  <a:gd name="connsiteX21" fmla="*/ 17733 w 176797"/>
                  <a:gd name="connsiteY21" fmla="*/ 47999 h 101233"/>
                  <a:gd name="connsiteX22" fmla="*/ 47926 w 176797"/>
                  <a:gd name="connsiteY22" fmla="*/ 17787 h 101233"/>
                  <a:gd name="connsiteX23" fmla="*/ 128726 w 176797"/>
                  <a:gd name="connsiteY23" fmla="*/ 17787 h 101233"/>
                  <a:gd name="connsiteX24" fmla="*/ 158919 w 176797"/>
                  <a:gd name="connsiteY24" fmla="*/ 47999 h 101233"/>
                  <a:gd name="connsiteX25" fmla="*/ 158919 w 176797"/>
                  <a:gd name="connsiteY25" fmla="*/ 83446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81" y="0"/>
                    </a:moveTo>
                    <a:lnTo>
                      <a:pt x="47980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61" y="21546"/>
                      <a:pt x="155234" y="0"/>
                      <a:pt x="128781" y="0"/>
                    </a:cubicBezTo>
                    <a:close/>
                    <a:moveTo>
                      <a:pt x="158974" y="83446"/>
                    </a:moveTo>
                    <a:lnTo>
                      <a:pt x="137319" y="83446"/>
                    </a:lnTo>
                    <a:lnTo>
                      <a:pt x="137319" y="45572"/>
                    </a:lnTo>
                    <a:cubicBezTo>
                      <a:pt x="137319" y="40665"/>
                      <a:pt x="133342" y="36670"/>
                      <a:pt x="128416" y="36670"/>
                    </a:cubicBezTo>
                    <a:cubicBezTo>
                      <a:pt x="123490" y="36670"/>
                      <a:pt x="119513" y="40647"/>
                      <a:pt x="119513" y="45572"/>
                    </a:cubicBezTo>
                    <a:lnTo>
                      <a:pt x="119513" y="83446"/>
                    </a:lnTo>
                    <a:lnTo>
                      <a:pt x="57193" y="83446"/>
                    </a:lnTo>
                    <a:lnTo>
                      <a:pt x="57193" y="45572"/>
                    </a:lnTo>
                    <a:cubicBezTo>
                      <a:pt x="57193" y="40665"/>
                      <a:pt x="53216" y="36670"/>
                      <a:pt x="48291" y="36670"/>
                    </a:cubicBezTo>
                    <a:cubicBezTo>
                      <a:pt x="43365" y="36670"/>
                      <a:pt x="39388" y="40647"/>
                      <a:pt x="39388" y="45572"/>
                    </a:cubicBezTo>
                    <a:lnTo>
                      <a:pt x="39388" y="83446"/>
                    </a:lnTo>
                    <a:lnTo>
                      <a:pt x="17733" y="83446"/>
                    </a:lnTo>
                    <a:lnTo>
                      <a:pt x="17733" y="47999"/>
                    </a:lnTo>
                    <a:cubicBezTo>
                      <a:pt x="17733" y="31342"/>
                      <a:pt x="31287" y="17787"/>
                      <a:pt x="47926" y="17787"/>
                    </a:cubicBezTo>
                    <a:lnTo>
                      <a:pt x="128726" y="17787"/>
                    </a:lnTo>
                    <a:cubicBezTo>
                      <a:pt x="145383" y="17787"/>
                      <a:pt x="158919" y="31342"/>
                      <a:pt x="158919" y="47999"/>
                    </a:cubicBezTo>
                    <a:lnTo>
                      <a:pt x="158919" y="8344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44B870E2-ACC2-4E80-8937-60319ADE3C7F}"/>
                  </a:ext>
                </a:extLst>
              </p:cNvPr>
              <p:cNvSpPr/>
              <p:nvPr/>
            </p:nvSpPr>
            <p:spPr>
              <a:xfrm>
                <a:off x="8640560" y="5585144"/>
                <a:ext cx="95121" cy="96343"/>
              </a:xfrm>
              <a:custGeom>
                <a:avLst/>
                <a:gdLst>
                  <a:gd name="connsiteX0" fmla="*/ 47123 w 95121"/>
                  <a:gd name="connsiteY0" fmla="*/ 0 h 96343"/>
                  <a:gd name="connsiteX1" fmla="*/ 0 w 95121"/>
                  <a:gd name="connsiteY1" fmla="*/ 44988 h 96343"/>
                  <a:gd name="connsiteX2" fmla="*/ 47561 w 95121"/>
                  <a:gd name="connsiteY2" fmla="*/ 96344 h 96343"/>
                  <a:gd name="connsiteX3" fmla="*/ 95122 w 95121"/>
                  <a:gd name="connsiteY3" fmla="*/ 44988 h 96343"/>
                  <a:gd name="connsiteX4" fmla="*/ 79615 w 95121"/>
                  <a:gd name="connsiteY4" fmla="*/ 11128 h 96343"/>
                  <a:gd name="connsiteX5" fmla="*/ 47123 w 95121"/>
                  <a:gd name="connsiteY5" fmla="*/ 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3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47123" y="0"/>
                    </a:move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8"/>
                    </a:cubicBezTo>
                    <a:cubicBezTo>
                      <a:pt x="70913" y="3940"/>
                      <a:pt x="59365" y="0"/>
                      <a:pt x="47123" y="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3" y="26307"/>
                      <a:pt x="77353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48D56F36-9AE0-4BC5-ADCF-99BB192EF2DC}"/>
                  </a:ext>
                </a:extLst>
              </p:cNvPr>
              <p:cNvSpPr/>
              <p:nvPr/>
            </p:nvSpPr>
            <p:spPr>
              <a:xfrm>
                <a:off x="8599731" y="5689807"/>
                <a:ext cx="176798" cy="101233"/>
              </a:xfrm>
              <a:custGeom>
                <a:avLst/>
                <a:gdLst>
                  <a:gd name="connsiteX0" fmla="*/ 167895 w 176798"/>
                  <a:gd name="connsiteY0" fmla="*/ 101233 h 101233"/>
                  <a:gd name="connsiteX1" fmla="*/ 176798 w 176798"/>
                  <a:gd name="connsiteY1" fmla="*/ 92331 h 101233"/>
                  <a:gd name="connsiteX2" fmla="*/ 176798 w 176798"/>
                  <a:gd name="connsiteY2" fmla="*/ 47999 h 101233"/>
                  <a:gd name="connsiteX3" fmla="*/ 128799 w 176798"/>
                  <a:gd name="connsiteY3" fmla="*/ 0 h 101233"/>
                  <a:gd name="connsiteX4" fmla="*/ 47999 w 176798"/>
                  <a:gd name="connsiteY4" fmla="*/ 0 h 101233"/>
                  <a:gd name="connsiteX5" fmla="*/ 0 w 176798"/>
                  <a:gd name="connsiteY5" fmla="*/ 47999 h 101233"/>
                  <a:gd name="connsiteX6" fmla="*/ 0 w 176798"/>
                  <a:gd name="connsiteY6" fmla="*/ 92331 h 101233"/>
                  <a:gd name="connsiteX7" fmla="*/ 8903 w 176798"/>
                  <a:gd name="connsiteY7" fmla="*/ 101233 h 101233"/>
                  <a:gd name="connsiteX8" fmla="*/ 167895 w 176798"/>
                  <a:gd name="connsiteY8" fmla="*/ 101233 h 101233"/>
                  <a:gd name="connsiteX9" fmla="*/ 17787 w 176798"/>
                  <a:gd name="connsiteY9" fmla="*/ 47999 h 101233"/>
                  <a:gd name="connsiteX10" fmla="*/ 47999 w 176798"/>
                  <a:gd name="connsiteY10" fmla="*/ 17787 h 101233"/>
                  <a:gd name="connsiteX11" fmla="*/ 128799 w 176798"/>
                  <a:gd name="connsiteY11" fmla="*/ 17787 h 101233"/>
                  <a:gd name="connsiteX12" fmla="*/ 159011 w 176798"/>
                  <a:gd name="connsiteY12" fmla="*/ 47999 h 101233"/>
                  <a:gd name="connsiteX13" fmla="*/ 159011 w 176798"/>
                  <a:gd name="connsiteY13" fmla="*/ 83446 h 101233"/>
                  <a:gd name="connsiteX14" fmla="*/ 137356 w 176798"/>
                  <a:gd name="connsiteY14" fmla="*/ 83446 h 101233"/>
                  <a:gd name="connsiteX15" fmla="*/ 137356 w 176798"/>
                  <a:gd name="connsiteY15" fmla="*/ 45572 h 101233"/>
                  <a:gd name="connsiteX16" fmla="*/ 128453 w 176798"/>
                  <a:gd name="connsiteY16" fmla="*/ 36670 h 101233"/>
                  <a:gd name="connsiteX17" fmla="*/ 119550 w 176798"/>
                  <a:gd name="connsiteY17" fmla="*/ 45572 h 101233"/>
                  <a:gd name="connsiteX18" fmla="*/ 119550 w 176798"/>
                  <a:gd name="connsiteY18" fmla="*/ 83446 h 101233"/>
                  <a:gd name="connsiteX19" fmla="*/ 57230 w 176798"/>
                  <a:gd name="connsiteY19" fmla="*/ 83446 h 101233"/>
                  <a:gd name="connsiteX20" fmla="*/ 57230 w 176798"/>
                  <a:gd name="connsiteY20" fmla="*/ 45572 h 101233"/>
                  <a:gd name="connsiteX21" fmla="*/ 48327 w 176798"/>
                  <a:gd name="connsiteY21" fmla="*/ 36670 h 101233"/>
                  <a:gd name="connsiteX22" fmla="*/ 39424 w 176798"/>
                  <a:gd name="connsiteY22" fmla="*/ 45572 h 101233"/>
                  <a:gd name="connsiteX23" fmla="*/ 39424 w 176798"/>
                  <a:gd name="connsiteY23" fmla="*/ 83446 h 101233"/>
                  <a:gd name="connsiteX24" fmla="*/ 17769 w 176798"/>
                  <a:gd name="connsiteY24" fmla="*/ 83446 h 101233"/>
                  <a:gd name="connsiteX25" fmla="*/ 17769 w 176798"/>
                  <a:gd name="connsiteY25" fmla="*/ 47999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67895" y="101233"/>
                    </a:move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98" y="21546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lose/>
                    <a:moveTo>
                      <a:pt x="17787" y="47999"/>
                    </a:moveTo>
                    <a:cubicBezTo>
                      <a:pt x="17787" y="31342"/>
                      <a:pt x="31342" y="17787"/>
                      <a:pt x="47999" y="17787"/>
                    </a:cubicBezTo>
                    <a:lnTo>
                      <a:pt x="128799" y="17787"/>
                    </a:lnTo>
                    <a:cubicBezTo>
                      <a:pt x="145456" y="17787"/>
                      <a:pt x="159011" y="31342"/>
                      <a:pt x="159011" y="47999"/>
                    </a:cubicBezTo>
                    <a:lnTo>
                      <a:pt x="159011" y="83446"/>
                    </a:lnTo>
                    <a:lnTo>
                      <a:pt x="137356" y="83446"/>
                    </a:lnTo>
                    <a:lnTo>
                      <a:pt x="137356" y="45572"/>
                    </a:lnTo>
                    <a:cubicBezTo>
                      <a:pt x="137356" y="40665"/>
                      <a:pt x="133378" y="36670"/>
                      <a:pt x="128453" y="36670"/>
                    </a:cubicBezTo>
                    <a:cubicBezTo>
                      <a:pt x="123527" y="36670"/>
                      <a:pt x="119550" y="40647"/>
                      <a:pt x="119550" y="45572"/>
                    </a:cubicBezTo>
                    <a:lnTo>
                      <a:pt x="119550" y="83446"/>
                    </a:lnTo>
                    <a:lnTo>
                      <a:pt x="57230" y="83446"/>
                    </a:lnTo>
                    <a:lnTo>
                      <a:pt x="57230" y="45572"/>
                    </a:lnTo>
                    <a:cubicBezTo>
                      <a:pt x="57230" y="40665"/>
                      <a:pt x="53253" y="36670"/>
                      <a:pt x="48327" y="36670"/>
                    </a:cubicBezTo>
                    <a:cubicBezTo>
                      <a:pt x="43401" y="36670"/>
                      <a:pt x="39424" y="40647"/>
                      <a:pt x="39424" y="45572"/>
                    </a:cubicBezTo>
                    <a:lnTo>
                      <a:pt x="39424" y="83446"/>
                    </a:lnTo>
                    <a:lnTo>
                      <a:pt x="17769" y="83446"/>
                    </a:lnTo>
                    <a:lnTo>
                      <a:pt x="17769" y="47999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9F519DB4-8824-40F7-A08E-FEE1B77D6FC4}"/>
                  </a:ext>
                </a:extLst>
              </p:cNvPr>
              <p:cNvSpPr/>
              <p:nvPr/>
            </p:nvSpPr>
            <p:spPr>
              <a:xfrm>
                <a:off x="8782714" y="5835719"/>
                <a:ext cx="95121" cy="96344"/>
              </a:xfrm>
              <a:custGeom>
                <a:avLst/>
                <a:gdLst>
                  <a:gd name="connsiteX0" fmla="*/ 0 w 95121"/>
                  <a:gd name="connsiteY0" fmla="*/ 44989 h 96344"/>
                  <a:gd name="connsiteX1" fmla="*/ 47561 w 95121"/>
                  <a:gd name="connsiteY1" fmla="*/ 96344 h 96344"/>
                  <a:gd name="connsiteX2" fmla="*/ 95122 w 95121"/>
                  <a:gd name="connsiteY2" fmla="*/ 44989 h 96344"/>
                  <a:gd name="connsiteX3" fmla="*/ 47105 w 95121"/>
                  <a:gd name="connsiteY3" fmla="*/ 0 h 96344"/>
                  <a:gd name="connsiteX4" fmla="*/ 0 w 95121"/>
                  <a:gd name="connsiteY4" fmla="*/ 44989 h 96344"/>
                  <a:gd name="connsiteX5" fmla="*/ 77334 w 95121"/>
                  <a:gd name="connsiteY5" fmla="*/ 44989 h 96344"/>
                  <a:gd name="connsiteX6" fmla="*/ 47561 w 95121"/>
                  <a:gd name="connsiteY6" fmla="*/ 78557 h 96344"/>
                  <a:gd name="connsiteX7" fmla="*/ 17787 w 95121"/>
                  <a:gd name="connsiteY7" fmla="*/ 44989 h 96344"/>
                  <a:gd name="connsiteX8" fmla="*/ 47123 w 95121"/>
                  <a:gd name="connsiteY8" fmla="*/ 17787 h 96344"/>
                  <a:gd name="connsiteX9" fmla="*/ 68340 w 95121"/>
                  <a:gd name="connsiteY9" fmla="*/ 24866 h 96344"/>
                  <a:gd name="connsiteX10" fmla="*/ 77334 w 95121"/>
                  <a:gd name="connsiteY10" fmla="*/ 44989 h 9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121" h="96344">
                    <a:moveTo>
                      <a:pt x="0" y="44989"/>
                    </a:move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9"/>
                    </a:cubicBezTo>
                    <a:cubicBezTo>
                      <a:pt x="95122" y="15452"/>
                      <a:pt x="70967" y="0"/>
                      <a:pt x="47105" y="0"/>
                    </a:cubicBezTo>
                    <a:cubicBezTo>
                      <a:pt x="23698" y="0"/>
                      <a:pt x="0" y="15452"/>
                      <a:pt x="0" y="44989"/>
                    </a:cubicBezTo>
                    <a:close/>
                    <a:moveTo>
                      <a:pt x="77334" y="44989"/>
                    </a:moveTo>
                    <a:cubicBezTo>
                      <a:pt x="77334" y="64436"/>
                      <a:pt x="64819" y="78557"/>
                      <a:pt x="47561" y="78557"/>
                    </a:cubicBezTo>
                    <a:cubicBezTo>
                      <a:pt x="30302" y="78557"/>
                      <a:pt x="17787" y="64436"/>
                      <a:pt x="17787" y="44989"/>
                    </a:cubicBezTo>
                    <a:cubicBezTo>
                      <a:pt x="17787" y="26198"/>
                      <a:pt x="32510" y="17787"/>
                      <a:pt x="47123" y="17787"/>
                    </a:cubicBezTo>
                    <a:cubicBezTo>
                      <a:pt x="55150" y="17787"/>
                      <a:pt x="62867" y="20360"/>
                      <a:pt x="68340" y="24866"/>
                    </a:cubicBezTo>
                    <a:cubicBezTo>
                      <a:pt x="74306" y="29774"/>
                      <a:pt x="77334" y="36542"/>
                      <a:pt x="77334" y="4498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91EF5536-8B43-4365-A78F-01EAF28F7CE3}"/>
                  </a:ext>
                </a:extLst>
              </p:cNvPr>
              <p:cNvSpPr/>
              <p:nvPr/>
            </p:nvSpPr>
            <p:spPr>
              <a:xfrm>
                <a:off x="8741866" y="5940400"/>
                <a:ext cx="176797" cy="101233"/>
              </a:xfrm>
              <a:custGeom>
                <a:avLst/>
                <a:gdLst>
                  <a:gd name="connsiteX0" fmla="*/ 128799 w 176797"/>
                  <a:gd name="connsiteY0" fmla="*/ 0 h 101233"/>
                  <a:gd name="connsiteX1" fmla="*/ 47999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0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0 h 101233"/>
                  <a:gd name="connsiteX7" fmla="*/ 176798 w 176797"/>
                  <a:gd name="connsiteY7" fmla="*/ 47999 h 101233"/>
                  <a:gd name="connsiteX8" fmla="*/ 128799 w 176797"/>
                  <a:gd name="connsiteY8" fmla="*/ 0 h 101233"/>
                  <a:gd name="connsiteX9" fmla="*/ 159010 w 176797"/>
                  <a:gd name="connsiteY9" fmla="*/ 83428 h 101233"/>
                  <a:gd name="connsiteX10" fmla="*/ 137355 w 176797"/>
                  <a:gd name="connsiteY10" fmla="*/ 83428 h 101233"/>
                  <a:gd name="connsiteX11" fmla="*/ 137355 w 176797"/>
                  <a:gd name="connsiteY11" fmla="*/ 45554 h 101233"/>
                  <a:gd name="connsiteX12" fmla="*/ 128453 w 176797"/>
                  <a:gd name="connsiteY12" fmla="*/ 36651 h 101233"/>
                  <a:gd name="connsiteX13" fmla="*/ 119550 w 176797"/>
                  <a:gd name="connsiteY13" fmla="*/ 45554 h 101233"/>
                  <a:gd name="connsiteX14" fmla="*/ 119550 w 176797"/>
                  <a:gd name="connsiteY14" fmla="*/ 83428 h 101233"/>
                  <a:gd name="connsiteX15" fmla="*/ 57230 w 176797"/>
                  <a:gd name="connsiteY15" fmla="*/ 83428 h 101233"/>
                  <a:gd name="connsiteX16" fmla="*/ 57230 w 176797"/>
                  <a:gd name="connsiteY16" fmla="*/ 45554 h 101233"/>
                  <a:gd name="connsiteX17" fmla="*/ 48327 w 176797"/>
                  <a:gd name="connsiteY17" fmla="*/ 36651 h 101233"/>
                  <a:gd name="connsiteX18" fmla="*/ 39424 w 176797"/>
                  <a:gd name="connsiteY18" fmla="*/ 45554 h 101233"/>
                  <a:gd name="connsiteX19" fmla="*/ 39424 w 176797"/>
                  <a:gd name="connsiteY19" fmla="*/ 83428 h 101233"/>
                  <a:gd name="connsiteX20" fmla="*/ 17769 w 176797"/>
                  <a:gd name="connsiteY20" fmla="*/ 83428 h 101233"/>
                  <a:gd name="connsiteX21" fmla="*/ 17769 w 176797"/>
                  <a:gd name="connsiteY21" fmla="*/ 47981 h 101233"/>
                  <a:gd name="connsiteX22" fmla="*/ 47980 w 176797"/>
                  <a:gd name="connsiteY22" fmla="*/ 17769 h 101233"/>
                  <a:gd name="connsiteX23" fmla="*/ 128781 w 176797"/>
                  <a:gd name="connsiteY23" fmla="*/ 17769 h 101233"/>
                  <a:gd name="connsiteX24" fmla="*/ 158992 w 176797"/>
                  <a:gd name="connsiteY24" fmla="*/ 47981 h 101233"/>
                  <a:gd name="connsiteX25" fmla="*/ 158992 w 176797"/>
                  <a:gd name="connsiteY25" fmla="*/ 83428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99" y="0"/>
                    </a:move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27"/>
                      <a:pt x="155271" y="0"/>
                      <a:pt x="128799" y="0"/>
                    </a:cubicBezTo>
                    <a:close/>
                    <a:moveTo>
                      <a:pt x="159010" y="83428"/>
                    </a:moveTo>
                    <a:lnTo>
                      <a:pt x="137355" y="83428"/>
                    </a:lnTo>
                    <a:lnTo>
                      <a:pt x="137355" y="45554"/>
                    </a:lnTo>
                    <a:cubicBezTo>
                      <a:pt x="137355" y="40647"/>
                      <a:pt x="133378" y="36651"/>
                      <a:pt x="128453" y="36651"/>
                    </a:cubicBezTo>
                    <a:cubicBezTo>
                      <a:pt x="123527" y="36651"/>
                      <a:pt x="119550" y="40628"/>
                      <a:pt x="119550" y="45554"/>
                    </a:cubicBezTo>
                    <a:lnTo>
                      <a:pt x="119550" y="83428"/>
                    </a:lnTo>
                    <a:lnTo>
                      <a:pt x="57230" y="83428"/>
                    </a:lnTo>
                    <a:lnTo>
                      <a:pt x="57230" y="45554"/>
                    </a:lnTo>
                    <a:cubicBezTo>
                      <a:pt x="57230" y="40647"/>
                      <a:pt x="53253" y="36651"/>
                      <a:pt x="48327" y="36651"/>
                    </a:cubicBezTo>
                    <a:cubicBezTo>
                      <a:pt x="43401" y="36651"/>
                      <a:pt x="39424" y="40628"/>
                      <a:pt x="39424" y="45554"/>
                    </a:cubicBezTo>
                    <a:lnTo>
                      <a:pt x="39424" y="83428"/>
                    </a:lnTo>
                    <a:lnTo>
                      <a:pt x="17769" y="83428"/>
                    </a:lnTo>
                    <a:lnTo>
                      <a:pt x="17769" y="47981"/>
                    </a:lnTo>
                    <a:cubicBezTo>
                      <a:pt x="17769" y="31324"/>
                      <a:pt x="31324" y="17769"/>
                      <a:pt x="47980" y="17769"/>
                    </a:cubicBezTo>
                    <a:lnTo>
                      <a:pt x="128781" y="17769"/>
                    </a:lnTo>
                    <a:cubicBezTo>
                      <a:pt x="145437" y="17769"/>
                      <a:pt x="158992" y="31324"/>
                      <a:pt x="158992" y="47981"/>
                    </a:cubicBezTo>
                    <a:lnTo>
                      <a:pt x="158992" y="83428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9B04F259-3154-495A-9FB0-EE60776267FB}"/>
                  </a:ext>
                </a:extLst>
              </p:cNvPr>
              <p:cNvSpPr/>
              <p:nvPr/>
            </p:nvSpPr>
            <p:spPr>
              <a:xfrm>
                <a:off x="8772938" y="5596484"/>
                <a:ext cx="113967" cy="75827"/>
              </a:xfrm>
              <a:custGeom>
                <a:avLst/>
                <a:gdLst>
                  <a:gd name="connsiteX0" fmla="*/ 113892 w 113967"/>
                  <a:gd name="connsiteY0" fmla="*/ 43992 h 75827"/>
                  <a:gd name="connsiteX1" fmla="*/ 111283 w 113967"/>
                  <a:gd name="connsiteY1" fmla="*/ 36495 h 75827"/>
                  <a:gd name="connsiteX2" fmla="*/ 76438 w 113967"/>
                  <a:gd name="connsiteY2" fmla="*/ 2525 h 75827"/>
                  <a:gd name="connsiteX3" fmla="*/ 63868 w 113967"/>
                  <a:gd name="connsiteY3" fmla="*/ 2689 h 75827"/>
                  <a:gd name="connsiteX4" fmla="*/ 64032 w 113967"/>
                  <a:gd name="connsiteY4" fmla="*/ 15259 h 75827"/>
                  <a:gd name="connsiteX5" fmla="*/ 79229 w 113967"/>
                  <a:gd name="connsiteY5" fmla="*/ 30073 h 75827"/>
                  <a:gd name="connsiteX6" fmla="*/ 56990 w 113967"/>
                  <a:gd name="connsiteY6" fmla="*/ 28595 h 75827"/>
                  <a:gd name="connsiteX7" fmla="*/ 6200 w 113967"/>
                  <a:gd name="connsiteY7" fmla="*/ 36458 h 75827"/>
                  <a:gd name="connsiteX8" fmla="*/ 417 w 113967"/>
                  <a:gd name="connsiteY8" fmla="*/ 47641 h 75827"/>
                  <a:gd name="connsiteX9" fmla="*/ 8882 w 113967"/>
                  <a:gd name="connsiteY9" fmla="*/ 53844 h 75827"/>
                  <a:gd name="connsiteX10" fmla="*/ 11582 w 113967"/>
                  <a:gd name="connsiteY10" fmla="*/ 53425 h 75827"/>
                  <a:gd name="connsiteX11" fmla="*/ 56972 w 113967"/>
                  <a:gd name="connsiteY11" fmla="*/ 46401 h 75827"/>
                  <a:gd name="connsiteX12" fmla="*/ 78189 w 113967"/>
                  <a:gd name="connsiteY12" fmla="*/ 47915 h 75827"/>
                  <a:gd name="connsiteX13" fmla="*/ 58322 w 113967"/>
                  <a:gd name="connsiteY13" fmla="*/ 59189 h 75827"/>
                  <a:gd name="connsiteX14" fmla="*/ 54983 w 113967"/>
                  <a:gd name="connsiteY14" fmla="*/ 71321 h 75827"/>
                  <a:gd name="connsiteX15" fmla="*/ 62718 w 113967"/>
                  <a:gd name="connsiteY15" fmla="*/ 75828 h 75827"/>
                  <a:gd name="connsiteX16" fmla="*/ 67097 w 113967"/>
                  <a:gd name="connsiteY16" fmla="*/ 74660 h 75827"/>
                  <a:gd name="connsiteX17" fmla="*/ 109458 w 113967"/>
                  <a:gd name="connsiteY17" fmla="*/ 50615 h 75827"/>
                  <a:gd name="connsiteX18" fmla="*/ 113892 w 113967"/>
                  <a:gd name="connsiteY18" fmla="*/ 43992 h 7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967" h="75827">
                    <a:moveTo>
                      <a:pt x="113892" y="43992"/>
                    </a:moveTo>
                    <a:cubicBezTo>
                      <a:pt x="114256" y="41219"/>
                      <a:pt x="113290" y="38447"/>
                      <a:pt x="111283" y="36495"/>
                    </a:cubicBezTo>
                    <a:lnTo>
                      <a:pt x="76438" y="2525"/>
                    </a:lnTo>
                    <a:cubicBezTo>
                      <a:pt x="72917" y="-905"/>
                      <a:pt x="67298" y="-832"/>
                      <a:pt x="63868" y="2689"/>
                    </a:cubicBezTo>
                    <a:cubicBezTo>
                      <a:pt x="60438" y="6210"/>
                      <a:pt x="60511" y="11829"/>
                      <a:pt x="64032" y="15259"/>
                    </a:cubicBezTo>
                    <a:lnTo>
                      <a:pt x="79229" y="30073"/>
                    </a:lnTo>
                    <a:cubicBezTo>
                      <a:pt x="71877" y="29088"/>
                      <a:pt x="64452" y="28595"/>
                      <a:pt x="56990" y="28595"/>
                    </a:cubicBezTo>
                    <a:cubicBezTo>
                      <a:pt x="39659" y="28595"/>
                      <a:pt x="22583" y="31240"/>
                      <a:pt x="6200" y="36458"/>
                    </a:cubicBezTo>
                    <a:cubicBezTo>
                      <a:pt x="1512" y="37954"/>
                      <a:pt x="-1061" y="42953"/>
                      <a:pt x="417" y="47641"/>
                    </a:cubicBezTo>
                    <a:cubicBezTo>
                      <a:pt x="1621" y="51418"/>
                      <a:pt x="5124" y="53844"/>
                      <a:pt x="8882" y="53844"/>
                    </a:cubicBezTo>
                    <a:cubicBezTo>
                      <a:pt x="9776" y="53844"/>
                      <a:pt x="10688" y="53716"/>
                      <a:pt x="11582" y="53425"/>
                    </a:cubicBezTo>
                    <a:cubicBezTo>
                      <a:pt x="26213" y="48773"/>
                      <a:pt x="41483" y="46401"/>
                      <a:pt x="56972" y="46401"/>
                    </a:cubicBezTo>
                    <a:cubicBezTo>
                      <a:pt x="64105" y="46401"/>
                      <a:pt x="71183" y="46912"/>
                      <a:pt x="78189" y="47915"/>
                    </a:cubicBezTo>
                    <a:lnTo>
                      <a:pt x="58322" y="59189"/>
                    </a:lnTo>
                    <a:cubicBezTo>
                      <a:pt x="54053" y="61616"/>
                      <a:pt x="52557" y="67053"/>
                      <a:pt x="54983" y="71321"/>
                    </a:cubicBezTo>
                    <a:cubicBezTo>
                      <a:pt x="56625" y="74204"/>
                      <a:pt x="59635" y="75828"/>
                      <a:pt x="62718" y="75828"/>
                    </a:cubicBezTo>
                    <a:cubicBezTo>
                      <a:pt x="64215" y="75828"/>
                      <a:pt x="65710" y="75444"/>
                      <a:pt x="67097" y="74660"/>
                    </a:cubicBezTo>
                    <a:lnTo>
                      <a:pt x="109458" y="50615"/>
                    </a:lnTo>
                    <a:cubicBezTo>
                      <a:pt x="111903" y="49210"/>
                      <a:pt x="113545" y="46766"/>
                      <a:pt x="113892" y="4399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D9C6F81C-B38D-4920-A509-6CB052CB4D79}"/>
                  </a:ext>
                </a:extLst>
              </p:cNvPr>
              <p:cNvSpPr/>
              <p:nvPr/>
            </p:nvSpPr>
            <p:spPr>
              <a:xfrm>
                <a:off x="8930741" y="5817618"/>
                <a:ext cx="64643" cy="102149"/>
              </a:xfrm>
              <a:custGeom>
                <a:avLst/>
                <a:gdLst>
                  <a:gd name="connsiteX0" fmla="*/ 53308 w 64643"/>
                  <a:gd name="connsiteY0" fmla="*/ 71500 h 102149"/>
                  <a:gd name="connsiteX1" fmla="*/ 32875 w 64643"/>
                  <a:gd name="connsiteY1" fmla="*/ 77247 h 102149"/>
                  <a:gd name="connsiteX2" fmla="*/ 45281 w 64643"/>
                  <a:gd name="connsiteY2" fmla="*/ 58711 h 102149"/>
                  <a:gd name="connsiteX3" fmla="*/ 63871 w 64643"/>
                  <a:gd name="connsiteY3" fmla="*/ 10785 h 102149"/>
                  <a:gd name="connsiteX4" fmla="*/ 57084 w 64643"/>
                  <a:gd name="connsiteY4" fmla="*/ 204 h 102149"/>
                  <a:gd name="connsiteX5" fmla="*/ 46503 w 64643"/>
                  <a:gd name="connsiteY5" fmla="*/ 6991 h 102149"/>
                  <a:gd name="connsiteX6" fmla="*/ 29883 w 64643"/>
                  <a:gd name="connsiteY6" fmla="*/ 49827 h 102149"/>
                  <a:gd name="connsiteX7" fmla="*/ 17970 w 64643"/>
                  <a:gd name="connsiteY7" fmla="*/ 67450 h 102149"/>
                  <a:gd name="connsiteX8" fmla="*/ 18134 w 64643"/>
                  <a:gd name="connsiteY8" fmla="*/ 44609 h 102149"/>
                  <a:gd name="connsiteX9" fmla="*/ 9305 w 64643"/>
                  <a:gd name="connsiteY9" fmla="*/ 35652 h 102149"/>
                  <a:gd name="connsiteX10" fmla="*/ 9232 w 64643"/>
                  <a:gd name="connsiteY10" fmla="*/ 35652 h 102149"/>
                  <a:gd name="connsiteX11" fmla="*/ 347 w 64643"/>
                  <a:gd name="connsiteY11" fmla="*/ 44481 h 102149"/>
                  <a:gd name="connsiteX12" fmla="*/ 0 w 64643"/>
                  <a:gd name="connsiteY12" fmla="*/ 93192 h 102149"/>
                  <a:gd name="connsiteX13" fmla="*/ 3503 w 64643"/>
                  <a:gd name="connsiteY13" fmla="*/ 100325 h 102149"/>
                  <a:gd name="connsiteX14" fmla="*/ 8903 w 64643"/>
                  <a:gd name="connsiteY14" fmla="*/ 102149 h 102149"/>
                  <a:gd name="connsiteX15" fmla="*/ 11311 w 64643"/>
                  <a:gd name="connsiteY15" fmla="*/ 101821 h 102149"/>
                  <a:gd name="connsiteX16" fmla="*/ 58161 w 64643"/>
                  <a:gd name="connsiteY16" fmla="*/ 88631 h 102149"/>
                  <a:gd name="connsiteX17" fmla="*/ 64309 w 64643"/>
                  <a:gd name="connsiteY17" fmla="*/ 77666 h 102149"/>
                  <a:gd name="connsiteX18" fmla="*/ 53308 w 64643"/>
                  <a:gd name="connsiteY18" fmla="*/ 71500 h 10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643" h="102149">
                    <a:moveTo>
                      <a:pt x="53308" y="71500"/>
                    </a:moveTo>
                    <a:lnTo>
                      <a:pt x="32875" y="77247"/>
                    </a:lnTo>
                    <a:cubicBezTo>
                      <a:pt x="37399" y="71372"/>
                      <a:pt x="41541" y="65188"/>
                      <a:pt x="45281" y="58711"/>
                    </a:cubicBezTo>
                    <a:cubicBezTo>
                      <a:pt x="53946" y="43715"/>
                      <a:pt x="60204" y="27588"/>
                      <a:pt x="63871" y="10785"/>
                    </a:cubicBezTo>
                    <a:cubicBezTo>
                      <a:pt x="64929" y="5988"/>
                      <a:pt x="61882" y="1244"/>
                      <a:pt x="57084" y="204"/>
                    </a:cubicBezTo>
                    <a:cubicBezTo>
                      <a:pt x="52304" y="-836"/>
                      <a:pt x="47543" y="2193"/>
                      <a:pt x="46503" y="6991"/>
                    </a:cubicBezTo>
                    <a:cubicBezTo>
                      <a:pt x="43219" y="21987"/>
                      <a:pt x="37637" y="36399"/>
                      <a:pt x="29883" y="49827"/>
                    </a:cubicBezTo>
                    <a:cubicBezTo>
                      <a:pt x="26326" y="55993"/>
                      <a:pt x="22330" y="61867"/>
                      <a:pt x="17970" y="67450"/>
                    </a:cubicBezTo>
                    <a:lnTo>
                      <a:pt x="18134" y="44609"/>
                    </a:lnTo>
                    <a:cubicBezTo>
                      <a:pt x="18171" y="39702"/>
                      <a:pt x="14212" y="35688"/>
                      <a:pt x="9305" y="35652"/>
                    </a:cubicBezTo>
                    <a:cubicBezTo>
                      <a:pt x="9286" y="35652"/>
                      <a:pt x="9268" y="35652"/>
                      <a:pt x="9232" y="35652"/>
                    </a:cubicBezTo>
                    <a:cubicBezTo>
                      <a:pt x="4342" y="35652"/>
                      <a:pt x="383" y="39592"/>
                      <a:pt x="347" y="44481"/>
                    </a:cubicBezTo>
                    <a:lnTo>
                      <a:pt x="0" y="93192"/>
                    </a:lnTo>
                    <a:cubicBezTo>
                      <a:pt x="-18" y="95983"/>
                      <a:pt x="1277" y="98628"/>
                      <a:pt x="3503" y="100325"/>
                    </a:cubicBezTo>
                    <a:cubicBezTo>
                      <a:pt x="5072" y="101529"/>
                      <a:pt x="6969" y="102149"/>
                      <a:pt x="8903" y="102149"/>
                    </a:cubicBezTo>
                    <a:cubicBezTo>
                      <a:pt x="9706" y="102149"/>
                      <a:pt x="10527" y="102040"/>
                      <a:pt x="11311" y="101821"/>
                    </a:cubicBezTo>
                    <a:lnTo>
                      <a:pt x="58161" y="88631"/>
                    </a:lnTo>
                    <a:cubicBezTo>
                      <a:pt x="62886" y="87299"/>
                      <a:pt x="65641" y="82391"/>
                      <a:pt x="64309" y="77666"/>
                    </a:cubicBezTo>
                    <a:cubicBezTo>
                      <a:pt x="62977" y="72941"/>
                      <a:pt x="58033" y="70186"/>
                      <a:pt x="53308" y="7150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DE29F996-E998-4154-A37D-9824D6B0BDF4}"/>
                  </a:ext>
                </a:extLst>
              </p:cNvPr>
              <p:cNvSpPr/>
              <p:nvPr/>
            </p:nvSpPr>
            <p:spPr>
              <a:xfrm>
                <a:off x="8652746" y="5819575"/>
                <a:ext cx="79671" cy="100082"/>
              </a:xfrm>
              <a:custGeom>
                <a:avLst/>
                <a:gdLst>
                  <a:gd name="connsiteX0" fmla="*/ 48018 w 79671"/>
                  <a:gd name="connsiteY0" fmla="*/ 48782 h 100082"/>
                  <a:gd name="connsiteX1" fmla="*/ 38714 w 79671"/>
                  <a:gd name="connsiteY1" fmla="*/ 29644 h 100082"/>
                  <a:gd name="connsiteX2" fmla="*/ 58417 w 79671"/>
                  <a:gd name="connsiteY2" fmla="*/ 41210 h 100082"/>
                  <a:gd name="connsiteX3" fmla="*/ 70585 w 79671"/>
                  <a:gd name="connsiteY3" fmla="*/ 38036 h 100082"/>
                  <a:gd name="connsiteX4" fmla="*/ 67411 w 79671"/>
                  <a:gd name="connsiteY4" fmla="*/ 25868 h 100082"/>
                  <a:gd name="connsiteX5" fmla="*/ 25414 w 79671"/>
                  <a:gd name="connsiteY5" fmla="*/ 1221 h 100082"/>
                  <a:gd name="connsiteX6" fmla="*/ 17478 w 79671"/>
                  <a:gd name="connsiteY6" fmla="*/ 692 h 100082"/>
                  <a:gd name="connsiteX7" fmla="*/ 12279 w 79671"/>
                  <a:gd name="connsiteY7" fmla="*/ 6712 h 100082"/>
                  <a:gd name="connsiteX8" fmla="*/ 275 w 79671"/>
                  <a:gd name="connsiteY8" fmla="*/ 53872 h 100082"/>
                  <a:gd name="connsiteX9" fmla="*/ 6696 w 79671"/>
                  <a:gd name="connsiteY9" fmla="*/ 64690 h 100082"/>
                  <a:gd name="connsiteX10" fmla="*/ 8904 w 79671"/>
                  <a:gd name="connsiteY10" fmla="*/ 64963 h 100082"/>
                  <a:gd name="connsiteX11" fmla="*/ 17515 w 79671"/>
                  <a:gd name="connsiteY11" fmla="*/ 58268 h 100082"/>
                  <a:gd name="connsiteX12" fmla="*/ 22751 w 79671"/>
                  <a:gd name="connsiteY12" fmla="*/ 37708 h 100082"/>
                  <a:gd name="connsiteX13" fmla="*/ 32602 w 79671"/>
                  <a:gd name="connsiteY13" fmla="*/ 57703 h 100082"/>
                  <a:gd name="connsiteX14" fmla="*/ 64802 w 79671"/>
                  <a:gd name="connsiteY14" fmla="*/ 97765 h 100082"/>
                  <a:gd name="connsiteX15" fmla="*/ 70786 w 79671"/>
                  <a:gd name="connsiteY15" fmla="*/ 100082 h 100082"/>
                  <a:gd name="connsiteX16" fmla="*/ 77354 w 79671"/>
                  <a:gd name="connsiteY16" fmla="*/ 97182 h 100082"/>
                  <a:gd name="connsiteX17" fmla="*/ 76770 w 79671"/>
                  <a:gd name="connsiteY17" fmla="*/ 84612 h 100082"/>
                  <a:gd name="connsiteX18" fmla="*/ 48018 w 79671"/>
                  <a:gd name="connsiteY18" fmla="*/ 48782 h 10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671" h="100082">
                    <a:moveTo>
                      <a:pt x="48018" y="48782"/>
                    </a:moveTo>
                    <a:cubicBezTo>
                      <a:pt x="44461" y="42615"/>
                      <a:pt x="41359" y="36212"/>
                      <a:pt x="38714" y="29644"/>
                    </a:cubicBezTo>
                    <a:lnTo>
                      <a:pt x="58417" y="41210"/>
                    </a:lnTo>
                    <a:cubicBezTo>
                      <a:pt x="62649" y="43692"/>
                      <a:pt x="68104" y="42269"/>
                      <a:pt x="70585" y="38036"/>
                    </a:cubicBezTo>
                    <a:cubicBezTo>
                      <a:pt x="73066" y="33804"/>
                      <a:pt x="71662" y="28349"/>
                      <a:pt x="67411" y="25868"/>
                    </a:cubicBezTo>
                    <a:lnTo>
                      <a:pt x="25414" y="1221"/>
                    </a:lnTo>
                    <a:cubicBezTo>
                      <a:pt x="23006" y="-202"/>
                      <a:pt x="20069" y="-385"/>
                      <a:pt x="17478" y="692"/>
                    </a:cubicBezTo>
                    <a:cubicBezTo>
                      <a:pt x="14906" y="1768"/>
                      <a:pt x="12972" y="3994"/>
                      <a:pt x="12279" y="6712"/>
                    </a:cubicBezTo>
                    <a:lnTo>
                      <a:pt x="275" y="53872"/>
                    </a:lnTo>
                    <a:cubicBezTo>
                      <a:pt x="-929" y="58633"/>
                      <a:pt x="1935" y="63468"/>
                      <a:pt x="6696" y="64690"/>
                    </a:cubicBezTo>
                    <a:cubicBezTo>
                      <a:pt x="7426" y="64872"/>
                      <a:pt x="8174" y="64963"/>
                      <a:pt x="8904" y="64963"/>
                    </a:cubicBezTo>
                    <a:cubicBezTo>
                      <a:pt x="12881" y="64963"/>
                      <a:pt x="16493" y="62282"/>
                      <a:pt x="17515" y="58268"/>
                    </a:cubicBezTo>
                    <a:lnTo>
                      <a:pt x="22751" y="37708"/>
                    </a:lnTo>
                    <a:cubicBezTo>
                      <a:pt x="25578" y="44567"/>
                      <a:pt x="28862" y="51244"/>
                      <a:pt x="32602" y="57703"/>
                    </a:cubicBezTo>
                    <a:cubicBezTo>
                      <a:pt x="41268" y="72699"/>
                      <a:pt x="52105" y="86181"/>
                      <a:pt x="64802" y="97765"/>
                    </a:cubicBezTo>
                    <a:cubicBezTo>
                      <a:pt x="66499" y="99316"/>
                      <a:pt x="68651" y="100082"/>
                      <a:pt x="70786" y="100082"/>
                    </a:cubicBezTo>
                    <a:cubicBezTo>
                      <a:pt x="73194" y="100082"/>
                      <a:pt x="75602" y="99097"/>
                      <a:pt x="77354" y="97182"/>
                    </a:cubicBezTo>
                    <a:cubicBezTo>
                      <a:pt x="80656" y="93551"/>
                      <a:pt x="80400" y="87932"/>
                      <a:pt x="76770" y="84612"/>
                    </a:cubicBezTo>
                    <a:cubicBezTo>
                      <a:pt x="65441" y="74231"/>
                      <a:pt x="55772" y="62190"/>
                      <a:pt x="48018" y="4878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016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 29">
            <a:extLst>
              <a:ext uri="{FF2B5EF4-FFF2-40B4-BE49-F238E27FC236}">
                <a16:creationId xmlns:a16="http://schemas.microsoft.com/office/drawing/2014/main" id="{3433176E-E714-4C27-86B8-55227A31CD54}"/>
              </a:ext>
            </a:extLst>
          </p:cNvPr>
          <p:cNvSpPr/>
          <p:nvPr/>
        </p:nvSpPr>
        <p:spPr>
          <a:xfrm>
            <a:off x="504825" y="1194820"/>
            <a:ext cx="11687175" cy="54063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1" name="Gráfico 30">
            <a:extLst>
              <a:ext uri="{FF2B5EF4-FFF2-40B4-BE49-F238E27FC236}">
                <a16:creationId xmlns:a16="http://schemas.microsoft.com/office/drawing/2014/main" id="{E70B0394-1D7F-4F72-A7B6-47AC91BB4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00448F0C-A1CC-4CD7-84F4-6A56E9429A0F}"/>
              </a:ext>
            </a:extLst>
          </p:cNvPr>
          <p:cNvSpPr/>
          <p:nvPr/>
        </p:nvSpPr>
        <p:spPr>
          <a:xfrm flipV="1">
            <a:off x="0" y="1742052"/>
            <a:ext cx="6553200" cy="4629719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D2D40A-34E7-4CA7-975A-4FBA1F19C3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1800" b="1" dirty="0" err="1">
                <a:solidFill>
                  <a:schemeClr val="bg1"/>
                </a:solidFill>
              </a:rPr>
              <a:t>Dui</a:t>
            </a:r>
            <a:r>
              <a:rPr lang="pt-BR" sz="1800" b="1" dirty="0">
                <a:solidFill>
                  <a:schemeClr val="bg1"/>
                </a:solidFill>
              </a:rPr>
              <a:t> ut </a:t>
            </a:r>
            <a:r>
              <a:rPr lang="pt-BR" sz="1800" b="1" dirty="0" err="1">
                <a:solidFill>
                  <a:schemeClr val="bg1"/>
                </a:solidFill>
              </a:rPr>
              <a:t>ornare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lectus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 est. </a:t>
            </a:r>
            <a:r>
              <a:rPr lang="pt-BR" sz="1800" b="1" dirty="0" err="1">
                <a:solidFill>
                  <a:schemeClr val="bg1"/>
                </a:solidFill>
              </a:rPr>
              <a:t>Senectus</a:t>
            </a:r>
            <a:r>
              <a:rPr lang="pt-BR" sz="1800" b="1" dirty="0">
                <a:solidFill>
                  <a:schemeClr val="bg1"/>
                </a:solidFill>
              </a:rPr>
              <a:t> et </a:t>
            </a:r>
            <a:br>
              <a:rPr lang="pt-BR" sz="1800" b="1" dirty="0">
                <a:solidFill>
                  <a:schemeClr val="bg1"/>
                </a:solidFill>
              </a:rPr>
            </a:br>
            <a:r>
              <a:rPr lang="pt-BR" sz="1800" b="1" dirty="0" err="1">
                <a:solidFill>
                  <a:schemeClr val="bg1"/>
                </a:solidFill>
              </a:rPr>
              <a:t>netus</a:t>
            </a:r>
            <a:r>
              <a:rPr lang="pt-BR" sz="1800" b="1" dirty="0">
                <a:solidFill>
                  <a:schemeClr val="bg1"/>
                </a:solidFill>
              </a:rPr>
              <a:t> et </a:t>
            </a:r>
            <a:r>
              <a:rPr lang="pt-BR" sz="1800" b="1" dirty="0" err="1">
                <a:solidFill>
                  <a:schemeClr val="bg1"/>
                </a:solidFill>
              </a:rPr>
              <a:t>malesuada</a:t>
            </a:r>
            <a:r>
              <a:rPr lang="pt-BR" sz="1800" b="1" dirty="0">
                <a:solidFill>
                  <a:schemeClr val="bg1"/>
                </a:solidFill>
              </a:rPr>
              <a:t> fames ac </a:t>
            </a:r>
            <a:r>
              <a:rPr lang="pt-BR" sz="1800" b="1" dirty="0" err="1">
                <a:solidFill>
                  <a:schemeClr val="bg1"/>
                </a:solidFill>
              </a:rPr>
              <a:t>turpis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egestas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sed</a:t>
            </a:r>
            <a:r>
              <a:rPr lang="pt-BR" sz="1800" b="1" dirty="0">
                <a:solidFill>
                  <a:schemeClr val="bg1"/>
                </a:solidFill>
              </a:rPr>
              <a:t>. </a:t>
            </a:r>
            <a:br>
              <a:rPr lang="pt-BR" sz="1800" b="1" dirty="0">
                <a:solidFill>
                  <a:schemeClr val="bg1"/>
                </a:solidFill>
              </a:rPr>
            </a:br>
            <a:r>
              <a:rPr lang="pt-BR" sz="1800" b="1" dirty="0" err="1">
                <a:solidFill>
                  <a:schemeClr val="bg1"/>
                </a:solidFill>
              </a:rPr>
              <a:t>Morbi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enim</a:t>
            </a:r>
            <a:r>
              <a:rPr lang="pt-BR" sz="1800" b="1" dirty="0">
                <a:solidFill>
                  <a:schemeClr val="bg1"/>
                </a:solidFill>
              </a:rPr>
              <a:t> nunc </a:t>
            </a:r>
            <a:r>
              <a:rPr lang="pt-BR" sz="1800" b="1" dirty="0" err="1">
                <a:solidFill>
                  <a:schemeClr val="bg1"/>
                </a:solidFill>
              </a:rPr>
              <a:t>faucibus</a:t>
            </a:r>
            <a:r>
              <a:rPr lang="pt-BR" sz="1800" b="1" dirty="0">
                <a:solidFill>
                  <a:schemeClr val="bg1"/>
                </a:solidFill>
              </a:rPr>
              <a:t> a </a:t>
            </a:r>
            <a:r>
              <a:rPr lang="pt-BR" sz="1800" b="1" dirty="0" err="1">
                <a:solidFill>
                  <a:schemeClr val="bg1"/>
                </a:solidFill>
              </a:rPr>
              <a:t>pellentesque</a:t>
            </a:r>
            <a:r>
              <a:rPr lang="pt-BR" sz="1800" b="1" dirty="0">
                <a:solidFill>
                  <a:schemeClr val="bg1"/>
                </a:solidFill>
              </a:rPr>
              <a:t> sit. </a:t>
            </a:r>
            <a:r>
              <a:rPr lang="pt-BR" sz="1800" dirty="0">
                <a:solidFill>
                  <a:schemeClr val="bg1"/>
                </a:solidFill>
              </a:rPr>
              <a:t>Ut sem nulla </a:t>
            </a:r>
            <a:r>
              <a:rPr lang="pt-BR" sz="1800" dirty="0" err="1">
                <a:solidFill>
                  <a:schemeClr val="bg1"/>
                </a:solidFill>
              </a:rPr>
              <a:t>pharetra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diam</a:t>
            </a:r>
            <a:r>
              <a:rPr lang="pt-BR" sz="1800" dirty="0">
                <a:solidFill>
                  <a:schemeClr val="bg1"/>
                </a:solidFill>
              </a:rPr>
              <a:t> sit. Mus </a:t>
            </a:r>
            <a:r>
              <a:rPr lang="pt-BR" sz="1800" dirty="0" err="1">
                <a:solidFill>
                  <a:schemeClr val="bg1"/>
                </a:solidFill>
              </a:rPr>
              <a:t>mauris</a:t>
            </a:r>
            <a:r>
              <a:rPr lang="pt-BR" sz="1800" dirty="0">
                <a:solidFill>
                  <a:schemeClr val="bg1"/>
                </a:solidFill>
              </a:rPr>
              <a:t> vitae </a:t>
            </a:r>
            <a:r>
              <a:rPr lang="pt-BR" sz="1800" dirty="0" err="1">
                <a:solidFill>
                  <a:schemeClr val="bg1"/>
                </a:solidFill>
              </a:rPr>
              <a:t>ultricies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leo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dirty="0" err="1">
                <a:solidFill>
                  <a:schemeClr val="bg1"/>
                </a:solidFill>
              </a:rPr>
              <a:t>Sit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amet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consectetur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elit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pellentesque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r>
              <a:rPr lang="pt-BR" sz="1800" b="1" dirty="0" err="1">
                <a:solidFill>
                  <a:schemeClr val="bg1"/>
                </a:solidFill>
              </a:rPr>
              <a:t>Nullam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eget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felis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eget</a:t>
            </a:r>
            <a:r>
              <a:rPr lang="pt-BR" sz="1800" b="1" dirty="0">
                <a:solidFill>
                  <a:schemeClr val="bg1"/>
                </a:solidFill>
              </a:rPr>
              <a:t> nunc </a:t>
            </a:r>
            <a:r>
              <a:rPr lang="pt-BR" sz="1800" b="1" dirty="0" err="1">
                <a:solidFill>
                  <a:schemeClr val="bg1"/>
                </a:solidFill>
              </a:rPr>
              <a:t>lobortis</a:t>
            </a:r>
            <a:r>
              <a:rPr lang="pt-BR" sz="1800" b="1" dirty="0">
                <a:solidFill>
                  <a:schemeClr val="bg1"/>
                </a:solidFill>
              </a:rPr>
              <a:t>. </a:t>
            </a:r>
            <a:r>
              <a:rPr lang="pt-BR" sz="1800" b="1" dirty="0" err="1">
                <a:solidFill>
                  <a:schemeClr val="bg1"/>
                </a:solidFill>
              </a:rPr>
              <a:t>Ullamcorper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malesuada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proin</a:t>
            </a:r>
            <a:r>
              <a:rPr lang="pt-BR" sz="1800" b="1" dirty="0">
                <a:solidFill>
                  <a:schemeClr val="bg1"/>
                </a:solidFill>
              </a:rPr>
              <a:t> libero nunc </a:t>
            </a:r>
            <a:r>
              <a:rPr lang="pt-BR" sz="1800" b="1" dirty="0" err="1">
                <a:solidFill>
                  <a:schemeClr val="bg1"/>
                </a:solidFill>
              </a:rPr>
              <a:t>consequat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interdum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varius</a:t>
            </a:r>
            <a:r>
              <a:rPr lang="pt-BR" sz="1800" b="1" dirty="0">
                <a:solidFill>
                  <a:schemeClr val="bg1"/>
                </a:solidFill>
              </a:rPr>
              <a:t> sit. </a:t>
            </a:r>
            <a:r>
              <a:rPr lang="pt-BR" sz="1800" dirty="0" err="1">
                <a:solidFill>
                  <a:schemeClr val="bg1"/>
                </a:solidFill>
              </a:rPr>
              <a:t>Elementum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nibh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tellus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molestie</a:t>
            </a:r>
            <a:r>
              <a:rPr lang="pt-BR" sz="1800" dirty="0">
                <a:solidFill>
                  <a:schemeClr val="bg1"/>
                </a:solidFill>
              </a:rPr>
              <a:t> nunc non </a:t>
            </a:r>
            <a:r>
              <a:rPr lang="pt-BR" sz="1800" dirty="0" err="1">
                <a:solidFill>
                  <a:schemeClr val="bg1"/>
                </a:solidFill>
              </a:rPr>
              <a:t>blandit</a:t>
            </a:r>
            <a:r>
              <a:rPr lang="pt-BR" sz="1800" dirty="0">
                <a:solidFill>
                  <a:schemeClr val="bg1"/>
                </a:solidFill>
              </a:rPr>
              <a:t> massa </a:t>
            </a:r>
            <a:r>
              <a:rPr lang="pt-BR" sz="1800" dirty="0" err="1">
                <a:solidFill>
                  <a:schemeClr val="bg1"/>
                </a:solidFill>
              </a:rPr>
              <a:t>enim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nec</a:t>
            </a:r>
            <a:r>
              <a:rPr lang="pt-BR" sz="1800" dirty="0">
                <a:solidFill>
                  <a:schemeClr val="bg1"/>
                </a:solidFill>
              </a:rPr>
              <a:t>. Non </a:t>
            </a:r>
            <a:r>
              <a:rPr lang="pt-BR" sz="1800" dirty="0" err="1">
                <a:solidFill>
                  <a:schemeClr val="bg1"/>
                </a:solidFill>
              </a:rPr>
              <a:t>diam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phasellus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vestibulum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lorem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Purus in massa </a:t>
            </a:r>
            <a:r>
              <a:rPr lang="pt-BR" sz="1600" b="1" dirty="0" err="1">
                <a:solidFill>
                  <a:schemeClr val="bg1"/>
                </a:solidFill>
              </a:rPr>
              <a:t>tempor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nec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feugiat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Aliquam</a:t>
            </a:r>
            <a:r>
              <a:rPr lang="pt-BR" sz="1600" dirty="0">
                <a:solidFill>
                  <a:schemeClr val="bg1"/>
                </a:solidFill>
              </a:rPr>
              <a:t> nulla </a:t>
            </a:r>
            <a:r>
              <a:rPr lang="pt-BR" sz="1600" dirty="0" err="1">
                <a:solidFill>
                  <a:schemeClr val="bg1"/>
                </a:solidFill>
              </a:rPr>
              <a:t>facilisi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cras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fermentum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bg1"/>
                </a:solidFill>
              </a:rPr>
              <a:t>Nisl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tincidunt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nullam</a:t>
            </a:r>
            <a:r>
              <a:rPr lang="pt-BR" sz="1600" dirty="0">
                <a:solidFill>
                  <a:schemeClr val="bg1"/>
                </a:solidFill>
              </a:rPr>
              <a:t> non nisi est. </a:t>
            </a:r>
            <a:r>
              <a:rPr lang="pt-BR" sz="1600" b="1" dirty="0" err="1">
                <a:solidFill>
                  <a:schemeClr val="bg1"/>
                </a:solidFill>
              </a:rPr>
              <a:t>Porttitor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rhoncus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dolor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purus</a:t>
            </a:r>
            <a:r>
              <a:rPr lang="pt-BR" sz="1600" b="1" dirty="0">
                <a:solidFill>
                  <a:schemeClr val="bg1"/>
                </a:solidFill>
              </a:rPr>
              <a:t> non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praesent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facilisis</a:t>
            </a:r>
            <a:r>
              <a:rPr lang="pt-BR" sz="16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bg1"/>
                </a:solidFill>
              </a:rPr>
              <a:t>Vulputate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odio</a:t>
            </a:r>
            <a:r>
              <a:rPr lang="pt-BR" sz="1600" dirty="0">
                <a:solidFill>
                  <a:schemeClr val="bg1"/>
                </a:solidFill>
              </a:rPr>
              <a:t> ut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blandit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Mauris</a:t>
            </a:r>
            <a:r>
              <a:rPr lang="pt-BR" sz="1600" dirty="0">
                <a:solidFill>
                  <a:schemeClr val="bg1"/>
                </a:solidFill>
              </a:rPr>
              <a:t> a </a:t>
            </a:r>
            <a:r>
              <a:rPr lang="pt-BR" sz="1600" dirty="0" err="1">
                <a:solidFill>
                  <a:schemeClr val="bg1"/>
                </a:solidFill>
              </a:rPr>
              <a:t>diam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maecenas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sed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ut sem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aliquet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b="1" dirty="0" err="1">
                <a:solidFill>
                  <a:schemeClr val="bg1"/>
                </a:solidFill>
              </a:rPr>
              <a:t>Suspendisse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interdum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consectetur</a:t>
            </a:r>
            <a:r>
              <a:rPr lang="pt-BR" sz="1600" b="1" dirty="0">
                <a:solidFill>
                  <a:schemeClr val="bg1"/>
                </a:solidFill>
              </a:rPr>
              <a:t> libero id </a:t>
            </a:r>
            <a:r>
              <a:rPr lang="pt-BR" sz="1600" b="1" dirty="0" err="1">
                <a:solidFill>
                  <a:schemeClr val="bg1"/>
                </a:solidFill>
              </a:rPr>
              <a:t>faucibus</a:t>
            </a:r>
            <a:r>
              <a:rPr lang="pt-BR" sz="1600" b="1" dirty="0">
                <a:solidFill>
                  <a:schemeClr val="bg1"/>
                </a:solidFill>
              </a:rPr>
              <a:t>. </a:t>
            </a:r>
          </a:p>
        </p:txBody>
      </p:sp>
      <p:graphicFrame>
        <p:nvGraphicFramePr>
          <p:cNvPr id="14" name="Espaço Reservado para Conteúdo 13">
            <a:extLst>
              <a:ext uri="{FF2B5EF4-FFF2-40B4-BE49-F238E27FC236}">
                <a16:creationId xmlns:a16="http://schemas.microsoft.com/office/drawing/2014/main" id="{6609C564-9303-4CD9-A2CA-496000ACA015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2354749976"/>
              </p:ext>
            </p:extLst>
          </p:nvPr>
        </p:nvGraphicFramePr>
        <p:xfrm>
          <a:off x="6705599" y="1740191"/>
          <a:ext cx="5125903" cy="4629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" name="Agrupar 17">
            <a:extLst>
              <a:ext uri="{FF2B5EF4-FFF2-40B4-BE49-F238E27FC236}">
                <a16:creationId xmlns:a16="http://schemas.microsoft.com/office/drawing/2014/main" id="{3CBD8CB7-AD39-4B26-BB19-FE3CCB9B4267}"/>
              </a:ext>
            </a:extLst>
          </p:cNvPr>
          <p:cNvGrpSpPr/>
          <p:nvPr/>
        </p:nvGrpSpPr>
        <p:grpSpPr>
          <a:xfrm>
            <a:off x="5519689" y="1473148"/>
            <a:ext cx="766811" cy="766809"/>
            <a:chOff x="9621949" y="3373209"/>
            <a:chExt cx="814388" cy="814388"/>
          </a:xfrm>
        </p:grpSpPr>
        <p:sp>
          <p:nvSpPr>
            <p:cNvPr id="19" name="Retângulo: Cantos Arredondados 18">
              <a:extLst>
                <a:ext uri="{FF2B5EF4-FFF2-40B4-BE49-F238E27FC236}">
                  <a16:creationId xmlns:a16="http://schemas.microsoft.com/office/drawing/2014/main" id="{F3CFAE5B-68AE-47C6-AF20-B3F8ACC6CB2B}"/>
                </a:ext>
              </a:extLst>
            </p:cNvPr>
            <p:cNvSpPr/>
            <p:nvPr/>
          </p:nvSpPr>
          <p:spPr>
            <a:xfrm>
              <a:off x="9621949" y="3373209"/>
              <a:ext cx="814388" cy="814388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0" name="Agrupar 19">
              <a:extLst>
                <a:ext uri="{FF2B5EF4-FFF2-40B4-BE49-F238E27FC236}">
                  <a16:creationId xmlns:a16="http://schemas.microsoft.com/office/drawing/2014/main" id="{0C2B9ABF-EEC7-4212-9649-B3E91033BEB2}"/>
                </a:ext>
              </a:extLst>
            </p:cNvPr>
            <p:cNvGrpSpPr/>
            <p:nvPr/>
          </p:nvGrpSpPr>
          <p:grpSpPr>
            <a:xfrm>
              <a:off x="9798281" y="3552158"/>
              <a:ext cx="461725" cy="456489"/>
              <a:chOff x="8599731" y="5585144"/>
              <a:chExt cx="461725" cy="456489"/>
            </a:xfrm>
            <a:solidFill>
              <a:schemeClr val="bg1"/>
            </a:solidFill>
          </p:grpSpPr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3D59BEC3-796D-4A02-A94D-79105BD3A928}"/>
                  </a:ext>
                </a:extLst>
              </p:cNvPr>
              <p:cNvSpPr/>
              <p:nvPr/>
            </p:nvSpPr>
            <p:spPr>
              <a:xfrm>
                <a:off x="8925469" y="5585144"/>
                <a:ext cx="95121" cy="96343"/>
              </a:xfrm>
              <a:custGeom>
                <a:avLst/>
                <a:gdLst>
                  <a:gd name="connsiteX0" fmla="*/ 79633 w 95121"/>
                  <a:gd name="connsiteY0" fmla="*/ 11110 h 96343"/>
                  <a:gd name="connsiteX1" fmla="*/ 47123 w 95121"/>
                  <a:gd name="connsiteY1" fmla="*/ 0 h 96343"/>
                  <a:gd name="connsiteX2" fmla="*/ 0 w 95121"/>
                  <a:gd name="connsiteY2" fmla="*/ 44988 h 96343"/>
                  <a:gd name="connsiteX3" fmla="*/ 47561 w 95121"/>
                  <a:gd name="connsiteY3" fmla="*/ 96344 h 96343"/>
                  <a:gd name="connsiteX4" fmla="*/ 95122 w 95121"/>
                  <a:gd name="connsiteY4" fmla="*/ 44988 h 96343"/>
                  <a:gd name="connsiteX5" fmla="*/ 79633 w 95121"/>
                  <a:gd name="connsiteY5" fmla="*/ 1111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2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79633" y="11110"/>
                    </a:moveTo>
                    <a:cubicBezTo>
                      <a:pt x="70913" y="3940"/>
                      <a:pt x="59364" y="0"/>
                      <a:pt x="47123" y="0"/>
                    </a:cubicBez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30" y="19338"/>
                      <a:pt x="79633" y="1111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2" y="26307"/>
                      <a:pt x="77352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C514760A-C0ED-49B5-8BA4-705BED5A3313}"/>
                  </a:ext>
                </a:extLst>
              </p:cNvPr>
              <p:cNvSpPr/>
              <p:nvPr/>
            </p:nvSpPr>
            <p:spPr>
              <a:xfrm>
                <a:off x="8884659" y="5689807"/>
                <a:ext cx="176797" cy="101233"/>
              </a:xfrm>
              <a:custGeom>
                <a:avLst/>
                <a:gdLst>
                  <a:gd name="connsiteX0" fmla="*/ 128781 w 176797"/>
                  <a:gd name="connsiteY0" fmla="*/ 0 h 101233"/>
                  <a:gd name="connsiteX1" fmla="*/ 47980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1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1 h 101233"/>
                  <a:gd name="connsiteX7" fmla="*/ 176798 w 176797"/>
                  <a:gd name="connsiteY7" fmla="*/ 47999 h 101233"/>
                  <a:gd name="connsiteX8" fmla="*/ 128781 w 176797"/>
                  <a:gd name="connsiteY8" fmla="*/ 0 h 101233"/>
                  <a:gd name="connsiteX9" fmla="*/ 158974 w 176797"/>
                  <a:gd name="connsiteY9" fmla="*/ 83446 h 101233"/>
                  <a:gd name="connsiteX10" fmla="*/ 137319 w 176797"/>
                  <a:gd name="connsiteY10" fmla="*/ 83446 h 101233"/>
                  <a:gd name="connsiteX11" fmla="*/ 137319 w 176797"/>
                  <a:gd name="connsiteY11" fmla="*/ 45572 h 101233"/>
                  <a:gd name="connsiteX12" fmla="*/ 128416 w 176797"/>
                  <a:gd name="connsiteY12" fmla="*/ 36670 h 101233"/>
                  <a:gd name="connsiteX13" fmla="*/ 119513 w 176797"/>
                  <a:gd name="connsiteY13" fmla="*/ 45572 h 101233"/>
                  <a:gd name="connsiteX14" fmla="*/ 119513 w 176797"/>
                  <a:gd name="connsiteY14" fmla="*/ 83446 h 101233"/>
                  <a:gd name="connsiteX15" fmla="*/ 57193 w 176797"/>
                  <a:gd name="connsiteY15" fmla="*/ 83446 h 101233"/>
                  <a:gd name="connsiteX16" fmla="*/ 57193 w 176797"/>
                  <a:gd name="connsiteY16" fmla="*/ 45572 h 101233"/>
                  <a:gd name="connsiteX17" fmla="*/ 48291 w 176797"/>
                  <a:gd name="connsiteY17" fmla="*/ 36670 h 101233"/>
                  <a:gd name="connsiteX18" fmla="*/ 39388 w 176797"/>
                  <a:gd name="connsiteY18" fmla="*/ 45572 h 101233"/>
                  <a:gd name="connsiteX19" fmla="*/ 39388 w 176797"/>
                  <a:gd name="connsiteY19" fmla="*/ 83446 h 101233"/>
                  <a:gd name="connsiteX20" fmla="*/ 17733 w 176797"/>
                  <a:gd name="connsiteY20" fmla="*/ 83446 h 101233"/>
                  <a:gd name="connsiteX21" fmla="*/ 17733 w 176797"/>
                  <a:gd name="connsiteY21" fmla="*/ 47999 h 101233"/>
                  <a:gd name="connsiteX22" fmla="*/ 47926 w 176797"/>
                  <a:gd name="connsiteY22" fmla="*/ 17787 h 101233"/>
                  <a:gd name="connsiteX23" fmla="*/ 128726 w 176797"/>
                  <a:gd name="connsiteY23" fmla="*/ 17787 h 101233"/>
                  <a:gd name="connsiteX24" fmla="*/ 158919 w 176797"/>
                  <a:gd name="connsiteY24" fmla="*/ 47999 h 101233"/>
                  <a:gd name="connsiteX25" fmla="*/ 158919 w 176797"/>
                  <a:gd name="connsiteY25" fmla="*/ 83446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81" y="0"/>
                    </a:moveTo>
                    <a:lnTo>
                      <a:pt x="47980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61" y="21546"/>
                      <a:pt x="155234" y="0"/>
                      <a:pt x="128781" y="0"/>
                    </a:cubicBezTo>
                    <a:close/>
                    <a:moveTo>
                      <a:pt x="158974" y="83446"/>
                    </a:moveTo>
                    <a:lnTo>
                      <a:pt x="137319" y="83446"/>
                    </a:lnTo>
                    <a:lnTo>
                      <a:pt x="137319" y="45572"/>
                    </a:lnTo>
                    <a:cubicBezTo>
                      <a:pt x="137319" y="40665"/>
                      <a:pt x="133342" y="36670"/>
                      <a:pt x="128416" y="36670"/>
                    </a:cubicBezTo>
                    <a:cubicBezTo>
                      <a:pt x="123490" y="36670"/>
                      <a:pt x="119513" y="40647"/>
                      <a:pt x="119513" y="45572"/>
                    </a:cubicBezTo>
                    <a:lnTo>
                      <a:pt x="119513" y="83446"/>
                    </a:lnTo>
                    <a:lnTo>
                      <a:pt x="57193" y="83446"/>
                    </a:lnTo>
                    <a:lnTo>
                      <a:pt x="57193" y="45572"/>
                    </a:lnTo>
                    <a:cubicBezTo>
                      <a:pt x="57193" y="40665"/>
                      <a:pt x="53216" y="36670"/>
                      <a:pt x="48291" y="36670"/>
                    </a:cubicBezTo>
                    <a:cubicBezTo>
                      <a:pt x="43365" y="36670"/>
                      <a:pt x="39388" y="40647"/>
                      <a:pt x="39388" y="45572"/>
                    </a:cubicBezTo>
                    <a:lnTo>
                      <a:pt x="39388" y="83446"/>
                    </a:lnTo>
                    <a:lnTo>
                      <a:pt x="17733" y="83446"/>
                    </a:lnTo>
                    <a:lnTo>
                      <a:pt x="17733" y="47999"/>
                    </a:lnTo>
                    <a:cubicBezTo>
                      <a:pt x="17733" y="31342"/>
                      <a:pt x="31287" y="17787"/>
                      <a:pt x="47926" y="17787"/>
                    </a:cubicBezTo>
                    <a:lnTo>
                      <a:pt x="128726" y="17787"/>
                    </a:lnTo>
                    <a:cubicBezTo>
                      <a:pt x="145383" y="17787"/>
                      <a:pt x="158919" y="31342"/>
                      <a:pt x="158919" y="47999"/>
                    </a:cubicBezTo>
                    <a:lnTo>
                      <a:pt x="158919" y="8344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44B870E2-ACC2-4E80-8937-60319ADE3C7F}"/>
                  </a:ext>
                </a:extLst>
              </p:cNvPr>
              <p:cNvSpPr/>
              <p:nvPr/>
            </p:nvSpPr>
            <p:spPr>
              <a:xfrm>
                <a:off x="8640560" y="5585144"/>
                <a:ext cx="95121" cy="96343"/>
              </a:xfrm>
              <a:custGeom>
                <a:avLst/>
                <a:gdLst>
                  <a:gd name="connsiteX0" fmla="*/ 47123 w 95121"/>
                  <a:gd name="connsiteY0" fmla="*/ 0 h 96343"/>
                  <a:gd name="connsiteX1" fmla="*/ 0 w 95121"/>
                  <a:gd name="connsiteY1" fmla="*/ 44988 h 96343"/>
                  <a:gd name="connsiteX2" fmla="*/ 47561 w 95121"/>
                  <a:gd name="connsiteY2" fmla="*/ 96344 h 96343"/>
                  <a:gd name="connsiteX3" fmla="*/ 95122 w 95121"/>
                  <a:gd name="connsiteY3" fmla="*/ 44988 h 96343"/>
                  <a:gd name="connsiteX4" fmla="*/ 79615 w 95121"/>
                  <a:gd name="connsiteY4" fmla="*/ 11128 h 96343"/>
                  <a:gd name="connsiteX5" fmla="*/ 47123 w 95121"/>
                  <a:gd name="connsiteY5" fmla="*/ 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3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47123" y="0"/>
                    </a:move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8"/>
                    </a:cubicBezTo>
                    <a:cubicBezTo>
                      <a:pt x="70913" y="3940"/>
                      <a:pt x="59365" y="0"/>
                      <a:pt x="47123" y="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3" y="26307"/>
                      <a:pt x="77353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48D56F36-9AE0-4BC5-ADCF-99BB192EF2DC}"/>
                  </a:ext>
                </a:extLst>
              </p:cNvPr>
              <p:cNvSpPr/>
              <p:nvPr/>
            </p:nvSpPr>
            <p:spPr>
              <a:xfrm>
                <a:off x="8599731" y="5689807"/>
                <a:ext cx="176798" cy="101233"/>
              </a:xfrm>
              <a:custGeom>
                <a:avLst/>
                <a:gdLst>
                  <a:gd name="connsiteX0" fmla="*/ 167895 w 176798"/>
                  <a:gd name="connsiteY0" fmla="*/ 101233 h 101233"/>
                  <a:gd name="connsiteX1" fmla="*/ 176798 w 176798"/>
                  <a:gd name="connsiteY1" fmla="*/ 92331 h 101233"/>
                  <a:gd name="connsiteX2" fmla="*/ 176798 w 176798"/>
                  <a:gd name="connsiteY2" fmla="*/ 47999 h 101233"/>
                  <a:gd name="connsiteX3" fmla="*/ 128799 w 176798"/>
                  <a:gd name="connsiteY3" fmla="*/ 0 h 101233"/>
                  <a:gd name="connsiteX4" fmla="*/ 47999 w 176798"/>
                  <a:gd name="connsiteY4" fmla="*/ 0 h 101233"/>
                  <a:gd name="connsiteX5" fmla="*/ 0 w 176798"/>
                  <a:gd name="connsiteY5" fmla="*/ 47999 h 101233"/>
                  <a:gd name="connsiteX6" fmla="*/ 0 w 176798"/>
                  <a:gd name="connsiteY6" fmla="*/ 92331 h 101233"/>
                  <a:gd name="connsiteX7" fmla="*/ 8903 w 176798"/>
                  <a:gd name="connsiteY7" fmla="*/ 101233 h 101233"/>
                  <a:gd name="connsiteX8" fmla="*/ 167895 w 176798"/>
                  <a:gd name="connsiteY8" fmla="*/ 101233 h 101233"/>
                  <a:gd name="connsiteX9" fmla="*/ 17787 w 176798"/>
                  <a:gd name="connsiteY9" fmla="*/ 47999 h 101233"/>
                  <a:gd name="connsiteX10" fmla="*/ 47999 w 176798"/>
                  <a:gd name="connsiteY10" fmla="*/ 17787 h 101233"/>
                  <a:gd name="connsiteX11" fmla="*/ 128799 w 176798"/>
                  <a:gd name="connsiteY11" fmla="*/ 17787 h 101233"/>
                  <a:gd name="connsiteX12" fmla="*/ 159011 w 176798"/>
                  <a:gd name="connsiteY12" fmla="*/ 47999 h 101233"/>
                  <a:gd name="connsiteX13" fmla="*/ 159011 w 176798"/>
                  <a:gd name="connsiteY13" fmla="*/ 83446 h 101233"/>
                  <a:gd name="connsiteX14" fmla="*/ 137356 w 176798"/>
                  <a:gd name="connsiteY14" fmla="*/ 83446 h 101233"/>
                  <a:gd name="connsiteX15" fmla="*/ 137356 w 176798"/>
                  <a:gd name="connsiteY15" fmla="*/ 45572 h 101233"/>
                  <a:gd name="connsiteX16" fmla="*/ 128453 w 176798"/>
                  <a:gd name="connsiteY16" fmla="*/ 36670 h 101233"/>
                  <a:gd name="connsiteX17" fmla="*/ 119550 w 176798"/>
                  <a:gd name="connsiteY17" fmla="*/ 45572 h 101233"/>
                  <a:gd name="connsiteX18" fmla="*/ 119550 w 176798"/>
                  <a:gd name="connsiteY18" fmla="*/ 83446 h 101233"/>
                  <a:gd name="connsiteX19" fmla="*/ 57230 w 176798"/>
                  <a:gd name="connsiteY19" fmla="*/ 83446 h 101233"/>
                  <a:gd name="connsiteX20" fmla="*/ 57230 w 176798"/>
                  <a:gd name="connsiteY20" fmla="*/ 45572 h 101233"/>
                  <a:gd name="connsiteX21" fmla="*/ 48327 w 176798"/>
                  <a:gd name="connsiteY21" fmla="*/ 36670 h 101233"/>
                  <a:gd name="connsiteX22" fmla="*/ 39424 w 176798"/>
                  <a:gd name="connsiteY22" fmla="*/ 45572 h 101233"/>
                  <a:gd name="connsiteX23" fmla="*/ 39424 w 176798"/>
                  <a:gd name="connsiteY23" fmla="*/ 83446 h 101233"/>
                  <a:gd name="connsiteX24" fmla="*/ 17769 w 176798"/>
                  <a:gd name="connsiteY24" fmla="*/ 83446 h 101233"/>
                  <a:gd name="connsiteX25" fmla="*/ 17769 w 176798"/>
                  <a:gd name="connsiteY25" fmla="*/ 47999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67895" y="101233"/>
                    </a:move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98" y="21546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lose/>
                    <a:moveTo>
                      <a:pt x="17787" y="47999"/>
                    </a:moveTo>
                    <a:cubicBezTo>
                      <a:pt x="17787" y="31342"/>
                      <a:pt x="31342" y="17787"/>
                      <a:pt x="47999" y="17787"/>
                    </a:cubicBezTo>
                    <a:lnTo>
                      <a:pt x="128799" y="17787"/>
                    </a:lnTo>
                    <a:cubicBezTo>
                      <a:pt x="145456" y="17787"/>
                      <a:pt x="159011" y="31342"/>
                      <a:pt x="159011" y="47999"/>
                    </a:cubicBezTo>
                    <a:lnTo>
                      <a:pt x="159011" y="83446"/>
                    </a:lnTo>
                    <a:lnTo>
                      <a:pt x="137356" y="83446"/>
                    </a:lnTo>
                    <a:lnTo>
                      <a:pt x="137356" y="45572"/>
                    </a:lnTo>
                    <a:cubicBezTo>
                      <a:pt x="137356" y="40665"/>
                      <a:pt x="133378" y="36670"/>
                      <a:pt x="128453" y="36670"/>
                    </a:cubicBezTo>
                    <a:cubicBezTo>
                      <a:pt x="123527" y="36670"/>
                      <a:pt x="119550" y="40647"/>
                      <a:pt x="119550" y="45572"/>
                    </a:cubicBezTo>
                    <a:lnTo>
                      <a:pt x="119550" y="83446"/>
                    </a:lnTo>
                    <a:lnTo>
                      <a:pt x="57230" y="83446"/>
                    </a:lnTo>
                    <a:lnTo>
                      <a:pt x="57230" y="45572"/>
                    </a:lnTo>
                    <a:cubicBezTo>
                      <a:pt x="57230" y="40665"/>
                      <a:pt x="53253" y="36670"/>
                      <a:pt x="48327" y="36670"/>
                    </a:cubicBezTo>
                    <a:cubicBezTo>
                      <a:pt x="43401" y="36670"/>
                      <a:pt x="39424" y="40647"/>
                      <a:pt x="39424" y="45572"/>
                    </a:cubicBezTo>
                    <a:lnTo>
                      <a:pt x="39424" y="83446"/>
                    </a:lnTo>
                    <a:lnTo>
                      <a:pt x="17769" y="83446"/>
                    </a:lnTo>
                    <a:lnTo>
                      <a:pt x="17769" y="47999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9F519DB4-8824-40F7-A08E-FEE1B77D6FC4}"/>
                  </a:ext>
                </a:extLst>
              </p:cNvPr>
              <p:cNvSpPr/>
              <p:nvPr/>
            </p:nvSpPr>
            <p:spPr>
              <a:xfrm>
                <a:off x="8782714" y="5835719"/>
                <a:ext cx="95121" cy="96344"/>
              </a:xfrm>
              <a:custGeom>
                <a:avLst/>
                <a:gdLst>
                  <a:gd name="connsiteX0" fmla="*/ 0 w 95121"/>
                  <a:gd name="connsiteY0" fmla="*/ 44989 h 96344"/>
                  <a:gd name="connsiteX1" fmla="*/ 47561 w 95121"/>
                  <a:gd name="connsiteY1" fmla="*/ 96344 h 96344"/>
                  <a:gd name="connsiteX2" fmla="*/ 95122 w 95121"/>
                  <a:gd name="connsiteY2" fmla="*/ 44989 h 96344"/>
                  <a:gd name="connsiteX3" fmla="*/ 47105 w 95121"/>
                  <a:gd name="connsiteY3" fmla="*/ 0 h 96344"/>
                  <a:gd name="connsiteX4" fmla="*/ 0 w 95121"/>
                  <a:gd name="connsiteY4" fmla="*/ 44989 h 96344"/>
                  <a:gd name="connsiteX5" fmla="*/ 77334 w 95121"/>
                  <a:gd name="connsiteY5" fmla="*/ 44989 h 96344"/>
                  <a:gd name="connsiteX6" fmla="*/ 47561 w 95121"/>
                  <a:gd name="connsiteY6" fmla="*/ 78557 h 96344"/>
                  <a:gd name="connsiteX7" fmla="*/ 17787 w 95121"/>
                  <a:gd name="connsiteY7" fmla="*/ 44989 h 96344"/>
                  <a:gd name="connsiteX8" fmla="*/ 47123 w 95121"/>
                  <a:gd name="connsiteY8" fmla="*/ 17787 h 96344"/>
                  <a:gd name="connsiteX9" fmla="*/ 68340 w 95121"/>
                  <a:gd name="connsiteY9" fmla="*/ 24866 h 96344"/>
                  <a:gd name="connsiteX10" fmla="*/ 77334 w 95121"/>
                  <a:gd name="connsiteY10" fmla="*/ 44989 h 9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121" h="96344">
                    <a:moveTo>
                      <a:pt x="0" y="44989"/>
                    </a:move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9"/>
                    </a:cubicBezTo>
                    <a:cubicBezTo>
                      <a:pt x="95122" y="15452"/>
                      <a:pt x="70967" y="0"/>
                      <a:pt x="47105" y="0"/>
                    </a:cubicBezTo>
                    <a:cubicBezTo>
                      <a:pt x="23698" y="0"/>
                      <a:pt x="0" y="15452"/>
                      <a:pt x="0" y="44989"/>
                    </a:cubicBezTo>
                    <a:close/>
                    <a:moveTo>
                      <a:pt x="77334" y="44989"/>
                    </a:moveTo>
                    <a:cubicBezTo>
                      <a:pt x="77334" y="64436"/>
                      <a:pt x="64819" y="78557"/>
                      <a:pt x="47561" y="78557"/>
                    </a:cubicBezTo>
                    <a:cubicBezTo>
                      <a:pt x="30302" y="78557"/>
                      <a:pt x="17787" y="64436"/>
                      <a:pt x="17787" y="44989"/>
                    </a:cubicBezTo>
                    <a:cubicBezTo>
                      <a:pt x="17787" y="26198"/>
                      <a:pt x="32510" y="17787"/>
                      <a:pt x="47123" y="17787"/>
                    </a:cubicBezTo>
                    <a:cubicBezTo>
                      <a:pt x="55150" y="17787"/>
                      <a:pt x="62867" y="20360"/>
                      <a:pt x="68340" y="24866"/>
                    </a:cubicBezTo>
                    <a:cubicBezTo>
                      <a:pt x="74306" y="29774"/>
                      <a:pt x="77334" y="36542"/>
                      <a:pt x="77334" y="4498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91EF5536-8B43-4365-A78F-01EAF28F7CE3}"/>
                  </a:ext>
                </a:extLst>
              </p:cNvPr>
              <p:cNvSpPr/>
              <p:nvPr/>
            </p:nvSpPr>
            <p:spPr>
              <a:xfrm>
                <a:off x="8741866" y="5940400"/>
                <a:ext cx="176797" cy="101233"/>
              </a:xfrm>
              <a:custGeom>
                <a:avLst/>
                <a:gdLst>
                  <a:gd name="connsiteX0" fmla="*/ 128799 w 176797"/>
                  <a:gd name="connsiteY0" fmla="*/ 0 h 101233"/>
                  <a:gd name="connsiteX1" fmla="*/ 47999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0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0 h 101233"/>
                  <a:gd name="connsiteX7" fmla="*/ 176798 w 176797"/>
                  <a:gd name="connsiteY7" fmla="*/ 47999 h 101233"/>
                  <a:gd name="connsiteX8" fmla="*/ 128799 w 176797"/>
                  <a:gd name="connsiteY8" fmla="*/ 0 h 101233"/>
                  <a:gd name="connsiteX9" fmla="*/ 159010 w 176797"/>
                  <a:gd name="connsiteY9" fmla="*/ 83428 h 101233"/>
                  <a:gd name="connsiteX10" fmla="*/ 137355 w 176797"/>
                  <a:gd name="connsiteY10" fmla="*/ 83428 h 101233"/>
                  <a:gd name="connsiteX11" fmla="*/ 137355 w 176797"/>
                  <a:gd name="connsiteY11" fmla="*/ 45554 h 101233"/>
                  <a:gd name="connsiteX12" fmla="*/ 128453 w 176797"/>
                  <a:gd name="connsiteY12" fmla="*/ 36651 h 101233"/>
                  <a:gd name="connsiteX13" fmla="*/ 119550 w 176797"/>
                  <a:gd name="connsiteY13" fmla="*/ 45554 h 101233"/>
                  <a:gd name="connsiteX14" fmla="*/ 119550 w 176797"/>
                  <a:gd name="connsiteY14" fmla="*/ 83428 h 101233"/>
                  <a:gd name="connsiteX15" fmla="*/ 57230 w 176797"/>
                  <a:gd name="connsiteY15" fmla="*/ 83428 h 101233"/>
                  <a:gd name="connsiteX16" fmla="*/ 57230 w 176797"/>
                  <a:gd name="connsiteY16" fmla="*/ 45554 h 101233"/>
                  <a:gd name="connsiteX17" fmla="*/ 48327 w 176797"/>
                  <a:gd name="connsiteY17" fmla="*/ 36651 h 101233"/>
                  <a:gd name="connsiteX18" fmla="*/ 39424 w 176797"/>
                  <a:gd name="connsiteY18" fmla="*/ 45554 h 101233"/>
                  <a:gd name="connsiteX19" fmla="*/ 39424 w 176797"/>
                  <a:gd name="connsiteY19" fmla="*/ 83428 h 101233"/>
                  <a:gd name="connsiteX20" fmla="*/ 17769 w 176797"/>
                  <a:gd name="connsiteY20" fmla="*/ 83428 h 101233"/>
                  <a:gd name="connsiteX21" fmla="*/ 17769 w 176797"/>
                  <a:gd name="connsiteY21" fmla="*/ 47981 h 101233"/>
                  <a:gd name="connsiteX22" fmla="*/ 47980 w 176797"/>
                  <a:gd name="connsiteY22" fmla="*/ 17769 h 101233"/>
                  <a:gd name="connsiteX23" fmla="*/ 128781 w 176797"/>
                  <a:gd name="connsiteY23" fmla="*/ 17769 h 101233"/>
                  <a:gd name="connsiteX24" fmla="*/ 158992 w 176797"/>
                  <a:gd name="connsiteY24" fmla="*/ 47981 h 101233"/>
                  <a:gd name="connsiteX25" fmla="*/ 158992 w 176797"/>
                  <a:gd name="connsiteY25" fmla="*/ 83428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99" y="0"/>
                    </a:move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27"/>
                      <a:pt x="155271" y="0"/>
                      <a:pt x="128799" y="0"/>
                    </a:cubicBezTo>
                    <a:close/>
                    <a:moveTo>
                      <a:pt x="159010" y="83428"/>
                    </a:moveTo>
                    <a:lnTo>
                      <a:pt x="137355" y="83428"/>
                    </a:lnTo>
                    <a:lnTo>
                      <a:pt x="137355" y="45554"/>
                    </a:lnTo>
                    <a:cubicBezTo>
                      <a:pt x="137355" y="40647"/>
                      <a:pt x="133378" y="36651"/>
                      <a:pt x="128453" y="36651"/>
                    </a:cubicBezTo>
                    <a:cubicBezTo>
                      <a:pt x="123527" y="36651"/>
                      <a:pt x="119550" y="40628"/>
                      <a:pt x="119550" y="45554"/>
                    </a:cubicBezTo>
                    <a:lnTo>
                      <a:pt x="119550" y="83428"/>
                    </a:lnTo>
                    <a:lnTo>
                      <a:pt x="57230" y="83428"/>
                    </a:lnTo>
                    <a:lnTo>
                      <a:pt x="57230" y="45554"/>
                    </a:lnTo>
                    <a:cubicBezTo>
                      <a:pt x="57230" y="40647"/>
                      <a:pt x="53253" y="36651"/>
                      <a:pt x="48327" y="36651"/>
                    </a:cubicBezTo>
                    <a:cubicBezTo>
                      <a:pt x="43401" y="36651"/>
                      <a:pt x="39424" y="40628"/>
                      <a:pt x="39424" y="45554"/>
                    </a:cubicBezTo>
                    <a:lnTo>
                      <a:pt x="39424" y="83428"/>
                    </a:lnTo>
                    <a:lnTo>
                      <a:pt x="17769" y="83428"/>
                    </a:lnTo>
                    <a:lnTo>
                      <a:pt x="17769" y="47981"/>
                    </a:lnTo>
                    <a:cubicBezTo>
                      <a:pt x="17769" y="31324"/>
                      <a:pt x="31324" y="17769"/>
                      <a:pt x="47980" y="17769"/>
                    </a:cubicBezTo>
                    <a:lnTo>
                      <a:pt x="128781" y="17769"/>
                    </a:lnTo>
                    <a:cubicBezTo>
                      <a:pt x="145437" y="17769"/>
                      <a:pt x="158992" y="31324"/>
                      <a:pt x="158992" y="47981"/>
                    </a:cubicBezTo>
                    <a:lnTo>
                      <a:pt x="158992" y="83428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9B04F259-3154-495A-9FB0-EE60776267FB}"/>
                  </a:ext>
                </a:extLst>
              </p:cNvPr>
              <p:cNvSpPr/>
              <p:nvPr/>
            </p:nvSpPr>
            <p:spPr>
              <a:xfrm>
                <a:off x="8772938" y="5596484"/>
                <a:ext cx="113967" cy="75827"/>
              </a:xfrm>
              <a:custGeom>
                <a:avLst/>
                <a:gdLst>
                  <a:gd name="connsiteX0" fmla="*/ 113892 w 113967"/>
                  <a:gd name="connsiteY0" fmla="*/ 43992 h 75827"/>
                  <a:gd name="connsiteX1" fmla="*/ 111283 w 113967"/>
                  <a:gd name="connsiteY1" fmla="*/ 36495 h 75827"/>
                  <a:gd name="connsiteX2" fmla="*/ 76438 w 113967"/>
                  <a:gd name="connsiteY2" fmla="*/ 2525 h 75827"/>
                  <a:gd name="connsiteX3" fmla="*/ 63868 w 113967"/>
                  <a:gd name="connsiteY3" fmla="*/ 2689 h 75827"/>
                  <a:gd name="connsiteX4" fmla="*/ 64032 w 113967"/>
                  <a:gd name="connsiteY4" fmla="*/ 15259 h 75827"/>
                  <a:gd name="connsiteX5" fmla="*/ 79229 w 113967"/>
                  <a:gd name="connsiteY5" fmla="*/ 30073 h 75827"/>
                  <a:gd name="connsiteX6" fmla="*/ 56990 w 113967"/>
                  <a:gd name="connsiteY6" fmla="*/ 28595 h 75827"/>
                  <a:gd name="connsiteX7" fmla="*/ 6200 w 113967"/>
                  <a:gd name="connsiteY7" fmla="*/ 36458 h 75827"/>
                  <a:gd name="connsiteX8" fmla="*/ 417 w 113967"/>
                  <a:gd name="connsiteY8" fmla="*/ 47641 h 75827"/>
                  <a:gd name="connsiteX9" fmla="*/ 8882 w 113967"/>
                  <a:gd name="connsiteY9" fmla="*/ 53844 h 75827"/>
                  <a:gd name="connsiteX10" fmla="*/ 11582 w 113967"/>
                  <a:gd name="connsiteY10" fmla="*/ 53425 h 75827"/>
                  <a:gd name="connsiteX11" fmla="*/ 56972 w 113967"/>
                  <a:gd name="connsiteY11" fmla="*/ 46401 h 75827"/>
                  <a:gd name="connsiteX12" fmla="*/ 78189 w 113967"/>
                  <a:gd name="connsiteY12" fmla="*/ 47915 h 75827"/>
                  <a:gd name="connsiteX13" fmla="*/ 58322 w 113967"/>
                  <a:gd name="connsiteY13" fmla="*/ 59189 h 75827"/>
                  <a:gd name="connsiteX14" fmla="*/ 54983 w 113967"/>
                  <a:gd name="connsiteY14" fmla="*/ 71321 h 75827"/>
                  <a:gd name="connsiteX15" fmla="*/ 62718 w 113967"/>
                  <a:gd name="connsiteY15" fmla="*/ 75828 h 75827"/>
                  <a:gd name="connsiteX16" fmla="*/ 67097 w 113967"/>
                  <a:gd name="connsiteY16" fmla="*/ 74660 h 75827"/>
                  <a:gd name="connsiteX17" fmla="*/ 109458 w 113967"/>
                  <a:gd name="connsiteY17" fmla="*/ 50615 h 75827"/>
                  <a:gd name="connsiteX18" fmla="*/ 113892 w 113967"/>
                  <a:gd name="connsiteY18" fmla="*/ 43992 h 7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967" h="75827">
                    <a:moveTo>
                      <a:pt x="113892" y="43992"/>
                    </a:moveTo>
                    <a:cubicBezTo>
                      <a:pt x="114256" y="41219"/>
                      <a:pt x="113290" y="38447"/>
                      <a:pt x="111283" y="36495"/>
                    </a:cubicBezTo>
                    <a:lnTo>
                      <a:pt x="76438" y="2525"/>
                    </a:lnTo>
                    <a:cubicBezTo>
                      <a:pt x="72917" y="-905"/>
                      <a:pt x="67298" y="-832"/>
                      <a:pt x="63868" y="2689"/>
                    </a:cubicBezTo>
                    <a:cubicBezTo>
                      <a:pt x="60438" y="6210"/>
                      <a:pt x="60511" y="11829"/>
                      <a:pt x="64032" y="15259"/>
                    </a:cubicBezTo>
                    <a:lnTo>
                      <a:pt x="79229" y="30073"/>
                    </a:lnTo>
                    <a:cubicBezTo>
                      <a:pt x="71877" y="29088"/>
                      <a:pt x="64452" y="28595"/>
                      <a:pt x="56990" y="28595"/>
                    </a:cubicBezTo>
                    <a:cubicBezTo>
                      <a:pt x="39659" y="28595"/>
                      <a:pt x="22583" y="31240"/>
                      <a:pt x="6200" y="36458"/>
                    </a:cubicBezTo>
                    <a:cubicBezTo>
                      <a:pt x="1512" y="37954"/>
                      <a:pt x="-1061" y="42953"/>
                      <a:pt x="417" y="47641"/>
                    </a:cubicBezTo>
                    <a:cubicBezTo>
                      <a:pt x="1621" y="51418"/>
                      <a:pt x="5124" y="53844"/>
                      <a:pt x="8882" y="53844"/>
                    </a:cubicBezTo>
                    <a:cubicBezTo>
                      <a:pt x="9776" y="53844"/>
                      <a:pt x="10688" y="53716"/>
                      <a:pt x="11582" y="53425"/>
                    </a:cubicBezTo>
                    <a:cubicBezTo>
                      <a:pt x="26213" y="48773"/>
                      <a:pt x="41483" y="46401"/>
                      <a:pt x="56972" y="46401"/>
                    </a:cubicBezTo>
                    <a:cubicBezTo>
                      <a:pt x="64105" y="46401"/>
                      <a:pt x="71183" y="46912"/>
                      <a:pt x="78189" y="47915"/>
                    </a:cubicBezTo>
                    <a:lnTo>
                      <a:pt x="58322" y="59189"/>
                    </a:lnTo>
                    <a:cubicBezTo>
                      <a:pt x="54053" y="61616"/>
                      <a:pt x="52557" y="67053"/>
                      <a:pt x="54983" y="71321"/>
                    </a:cubicBezTo>
                    <a:cubicBezTo>
                      <a:pt x="56625" y="74204"/>
                      <a:pt x="59635" y="75828"/>
                      <a:pt x="62718" y="75828"/>
                    </a:cubicBezTo>
                    <a:cubicBezTo>
                      <a:pt x="64215" y="75828"/>
                      <a:pt x="65710" y="75444"/>
                      <a:pt x="67097" y="74660"/>
                    </a:cubicBezTo>
                    <a:lnTo>
                      <a:pt x="109458" y="50615"/>
                    </a:lnTo>
                    <a:cubicBezTo>
                      <a:pt x="111903" y="49210"/>
                      <a:pt x="113545" y="46766"/>
                      <a:pt x="113892" y="4399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8" name="Forma Livre: Forma 27">
                <a:extLst>
                  <a:ext uri="{FF2B5EF4-FFF2-40B4-BE49-F238E27FC236}">
                    <a16:creationId xmlns:a16="http://schemas.microsoft.com/office/drawing/2014/main" id="{D9C6F81C-B38D-4920-A509-6CB052CB4D79}"/>
                  </a:ext>
                </a:extLst>
              </p:cNvPr>
              <p:cNvSpPr/>
              <p:nvPr/>
            </p:nvSpPr>
            <p:spPr>
              <a:xfrm>
                <a:off x="8930741" y="5817618"/>
                <a:ext cx="64643" cy="102149"/>
              </a:xfrm>
              <a:custGeom>
                <a:avLst/>
                <a:gdLst>
                  <a:gd name="connsiteX0" fmla="*/ 53308 w 64643"/>
                  <a:gd name="connsiteY0" fmla="*/ 71500 h 102149"/>
                  <a:gd name="connsiteX1" fmla="*/ 32875 w 64643"/>
                  <a:gd name="connsiteY1" fmla="*/ 77247 h 102149"/>
                  <a:gd name="connsiteX2" fmla="*/ 45281 w 64643"/>
                  <a:gd name="connsiteY2" fmla="*/ 58711 h 102149"/>
                  <a:gd name="connsiteX3" fmla="*/ 63871 w 64643"/>
                  <a:gd name="connsiteY3" fmla="*/ 10785 h 102149"/>
                  <a:gd name="connsiteX4" fmla="*/ 57084 w 64643"/>
                  <a:gd name="connsiteY4" fmla="*/ 204 h 102149"/>
                  <a:gd name="connsiteX5" fmla="*/ 46503 w 64643"/>
                  <a:gd name="connsiteY5" fmla="*/ 6991 h 102149"/>
                  <a:gd name="connsiteX6" fmla="*/ 29883 w 64643"/>
                  <a:gd name="connsiteY6" fmla="*/ 49827 h 102149"/>
                  <a:gd name="connsiteX7" fmla="*/ 17970 w 64643"/>
                  <a:gd name="connsiteY7" fmla="*/ 67450 h 102149"/>
                  <a:gd name="connsiteX8" fmla="*/ 18134 w 64643"/>
                  <a:gd name="connsiteY8" fmla="*/ 44609 h 102149"/>
                  <a:gd name="connsiteX9" fmla="*/ 9305 w 64643"/>
                  <a:gd name="connsiteY9" fmla="*/ 35652 h 102149"/>
                  <a:gd name="connsiteX10" fmla="*/ 9232 w 64643"/>
                  <a:gd name="connsiteY10" fmla="*/ 35652 h 102149"/>
                  <a:gd name="connsiteX11" fmla="*/ 347 w 64643"/>
                  <a:gd name="connsiteY11" fmla="*/ 44481 h 102149"/>
                  <a:gd name="connsiteX12" fmla="*/ 0 w 64643"/>
                  <a:gd name="connsiteY12" fmla="*/ 93192 h 102149"/>
                  <a:gd name="connsiteX13" fmla="*/ 3503 w 64643"/>
                  <a:gd name="connsiteY13" fmla="*/ 100325 h 102149"/>
                  <a:gd name="connsiteX14" fmla="*/ 8903 w 64643"/>
                  <a:gd name="connsiteY14" fmla="*/ 102149 h 102149"/>
                  <a:gd name="connsiteX15" fmla="*/ 11311 w 64643"/>
                  <a:gd name="connsiteY15" fmla="*/ 101821 h 102149"/>
                  <a:gd name="connsiteX16" fmla="*/ 58161 w 64643"/>
                  <a:gd name="connsiteY16" fmla="*/ 88631 h 102149"/>
                  <a:gd name="connsiteX17" fmla="*/ 64309 w 64643"/>
                  <a:gd name="connsiteY17" fmla="*/ 77666 h 102149"/>
                  <a:gd name="connsiteX18" fmla="*/ 53308 w 64643"/>
                  <a:gd name="connsiteY18" fmla="*/ 71500 h 10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643" h="102149">
                    <a:moveTo>
                      <a:pt x="53308" y="71500"/>
                    </a:moveTo>
                    <a:lnTo>
                      <a:pt x="32875" y="77247"/>
                    </a:lnTo>
                    <a:cubicBezTo>
                      <a:pt x="37399" y="71372"/>
                      <a:pt x="41541" y="65188"/>
                      <a:pt x="45281" y="58711"/>
                    </a:cubicBezTo>
                    <a:cubicBezTo>
                      <a:pt x="53946" y="43715"/>
                      <a:pt x="60204" y="27588"/>
                      <a:pt x="63871" y="10785"/>
                    </a:cubicBezTo>
                    <a:cubicBezTo>
                      <a:pt x="64929" y="5988"/>
                      <a:pt x="61882" y="1244"/>
                      <a:pt x="57084" y="204"/>
                    </a:cubicBezTo>
                    <a:cubicBezTo>
                      <a:pt x="52304" y="-836"/>
                      <a:pt x="47543" y="2193"/>
                      <a:pt x="46503" y="6991"/>
                    </a:cubicBezTo>
                    <a:cubicBezTo>
                      <a:pt x="43219" y="21987"/>
                      <a:pt x="37637" y="36399"/>
                      <a:pt x="29883" y="49827"/>
                    </a:cubicBezTo>
                    <a:cubicBezTo>
                      <a:pt x="26326" y="55993"/>
                      <a:pt x="22330" y="61867"/>
                      <a:pt x="17970" y="67450"/>
                    </a:cubicBezTo>
                    <a:lnTo>
                      <a:pt x="18134" y="44609"/>
                    </a:lnTo>
                    <a:cubicBezTo>
                      <a:pt x="18171" y="39702"/>
                      <a:pt x="14212" y="35688"/>
                      <a:pt x="9305" y="35652"/>
                    </a:cubicBezTo>
                    <a:cubicBezTo>
                      <a:pt x="9286" y="35652"/>
                      <a:pt x="9268" y="35652"/>
                      <a:pt x="9232" y="35652"/>
                    </a:cubicBezTo>
                    <a:cubicBezTo>
                      <a:pt x="4342" y="35652"/>
                      <a:pt x="383" y="39592"/>
                      <a:pt x="347" y="44481"/>
                    </a:cubicBezTo>
                    <a:lnTo>
                      <a:pt x="0" y="93192"/>
                    </a:lnTo>
                    <a:cubicBezTo>
                      <a:pt x="-18" y="95983"/>
                      <a:pt x="1277" y="98628"/>
                      <a:pt x="3503" y="100325"/>
                    </a:cubicBezTo>
                    <a:cubicBezTo>
                      <a:pt x="5072" y="101529"/>
                      <a:pt x="6969" y="102149"/>
                      <a:pt x="8903" y="102149"/>
                    </a:cubicBezTo>
                    <a:cubicBezTo>
                      <a:pt x="9706" y="102149"/>
                      <a:pt x="10527" y="102040"/>
                      <a:pt x="11311" y="101821"/>
                    </a:cubicBezTo>
                    <a:lnTo>
                      <a:pt x="58161" y="88631"/>
                    </a:lnTo>
                    <a:cubicBezTo>
                      <a:pt x="62886" y="87299"/>
                      <a:pt x="65641" y="82391"/>
                      <a:pt x="64309" y="77666"/>
                    </a:cubicBezTo>
                    <a:cubicBezTo>
                      <a:pt x="62977" y="72941"/>
                      <a:pt x="58033" y="70186"/>
                      <a:pt x="53308" y="7150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DE29F996-E998-4154-A37D-9824D6B0BDF4}"/>
                  </a:ext>
                </a:extLst>
              </p:cNvPr>
              <p:cNvSpPr/>
              <p:nvPr/>
            </p:nvSpPr>
            <p:spPr>
              <a:xfrm>
                <a:off x="8652746" y="5819575"/>
                <a:ext cx="79671" cy="100082"/>
              </a:xfrm>
              <a:custGeom>
                <a:avLst/>
                <a:gdLst>
                  <a:gd name="connsiteX0" fmla="*/ 48018 w 79671"/>
                  <a:gd name="connsiteY0" fmla="*/ 48782 h 100082"/>
                  <a:gd name="connsiteX1" fmla="*/ 38714 w 79671"/>
                  <a:gd name="connsiteY1" fmla="*/ 29644 h 100082"/>
                  <a:gd name="connsiteX2" fmla="*/ 58417 w 79671"/>
                  <a:gd name="connsiteY2" fmla="*/ 41210 h 100082"/>
                  <a:gd name="connsiteX3" fmla="*/ 70585 w 79671"/>
                  <a:gd name="connsiteY3" fmla="*/ 38036 h 100082"/>
                  <a:gd name="connsiteX4" fmla="*/ 67411 w 79671"/>
                  <a:gd name="connsiteY4" fmla="*/ 25868 h 100082"/>
                  <a:gd name="connsiteX5" fmla="*/ 25414 w 79671"/>
                  <a:gd name="connsiteY5" fmla="*/ 1221 h 100082"/>
                  <a:gd name="connsiteX6" fmla="*/ 17478 w 79671"/>
                  <a:gd name="connsiteY6" fmla="*/ 692 h 100082"/>
                  <a:gd name="connsiteX7" fmla="*/ 12279 w 79671"/>
                  <a:gd name="connsiteY7" fmla="*/ 6712 h 100082"/>
                  <a:gd name="connsiteX8" fmla="*/ 275 w 79671"/>
                  <a:gd name="connsiteY8" fmla="*/ 53872 h 100082"/>
                  <a:gd name="connsiteX9" fmla="*/ 6696 w 79671"/>
                  <a:gd name="connsiteY9" fmla="*/ 64690 h 100082"/>
                  <a:gd name="connsiteX10" fmla="*/ 8904 w 79671"/>
                  <a:gd name="connsiteY10" fmla="*/ 64963 h 100082"/>
                  <a:gd name="connsiteX11" fmla="*/ 17515 w 79671"/>
                  <a:gd name="connsiteY11" fmla="*/ 58268 h 100082"/>
                  <a:gd name="connsiteX12" fmla="*/ 22751 w 79671"/>
                  <a:gd name="connsiteY12" fmla="*/ 37708 h 100082"/>
                  <a:gd name="connsiteX13" fmla="*/ 32602 w 79671"/>
                  <a:gd name="connsiteY13" fmla="*/ 57703 h 100082"/>
                  <a:gd name="connsiteX14" fmla="*/ 64802 w 79671"/>
                  <a:gd name="connsiteY14" fmla="*/ 97765 h 100082"/>
                  <a:gd name="connsiteX15" fmla="*/ 70786 w 79671"/>
                  <a:gd name="connsiteY15" fmla="*/ 100082 h 100082"/>
                  <a:gd name="connsiteX16" fmla="*/ 77354 w 79671"/>
                  <a:gd name="connsiteY16" fmla="*/ 97182 h 100082"/>
                  <a:gd name="connsiteX17" fmla="*/ 76770 w 79671"/>
                  <a:gd name="connsiteY17" fmla="*/ 84612 h 100082"/>
                  <a:gd name="connsiteX18" fmla="*/ 48018 w 79671"/>
                  <a:gd name="connsiteY18" fmla="*/ 48782 h 10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671" h="100082">
                    <a:moveTo>
                      <a:pt x="48018" y="48782"/>
                    </a:moveTo>
                    <a:cubicBezTo>
                      <a:pt x="44461" y="42615"/>
                      <a:pt x="41359" y="36212"/>
                      <a:pt x="38714" y="29644"/>
                    </a:cubicBezTo>
                    <a:lnTo>
                      <a:pt x="58417" y="41210"/>
                    </a:lnTo>
                    <a:cubicBezTo>
                      <a:pt x="62649" y="43692"/>
                      <a:pt x="68104" y="42269"/>
                      <a:pt x="70585" y="38036"/>
                    </a:cubicBezTo>
                    <a:cubicBezTo>
                      <a:pt x="73066" y="33804"/>
                      <a:pt x="71662" y="28349"/>
                      <a:pt x="67411" y="25868"/>
                    </a:cubicBezTo>
                    <a:lnTo>
                      <a:pt x="25414" y="1221"/>
                    </a:lnTo>
                    <a:cubicBezTo>
                      <a:pt x="23006" y="-202"/>
                      <a:pt x="20069" y="-385"/>
                      <a:pt x="17478" y="692"/>
                    </a:cubicBezTo>
                    <a:cubicBezTo>
                      <a:pt x="14906" y="1768"/>
                      <a:pt x="12972" y="3994"/>
                      <a:pt x="12279" y="6712"/>
                    </a:cubicBezTo>
                    <a:lnTo>
                      <a:pt x="275" y="53872"/>
                    </a:lnTo>
                    <a:cubicBezTo>
                      <a:pt x="-929" y="58633"/>
                      <a:pt x="1935" y="63468"/>
                      <a:pt x="6696" y="64690"/>
                    </a:cubicBezTo>
                    <a:cubicBezTo>
                      <a:pt x="7426" y="64872"/>
                      <a:pt x="8174" y="64963"/>
                      <a:pt x="8904" y="64963"/>
                    </a:cubicBezTo>
                    <a:cubicBezTo>
                      <a:pt x="12881" y="64963"/>
                      <a:pt x="16493" y="62282"/>
                      <a:pt x="17515" y="58268"/>
                    </a:cubicBezTo>
                    <a:lnTo>
                      <a:pt x="22751" y="37708"/>
                    </a:lnTo>
                    <a:cubicBezTo>
                      <a:pt x="25578" y="44567"/>
                      <a:pt x="28862" y="51244"/>
                      <a:pt x="32602" y="57703"/>
                    </a:cubicBezTo>
                    <a:cubicBezTo>
                      <a:pt x="41268" y="72699"/>
                      <a:pt x="52105" y="86181"/>
                      <a:pt x="64802" y="97765"/>
                    </a:cubicBezTo>
                    <a:cubicBezTo>
                      <a:pt x="66499" y="99316"/>
                      <a:pt x="68651" y="100082"/>
                      <a:pt x="70786" y="100082"/>
                    </a:cubicBezTo>
                    <a:cubicBezTo>
                      <a:pt x="73194" y="100082"/>
                      <a:pt x="75602" y="99097"/>
                      <a:pt x="77354" y="97182"/>
                    </a:cubicBezTo>
                    <a:cubicBezTo>
                      <a:pt x="80656" y="93551"/>
                      <a:pt x="80400" y="87932"/>
                      <a:pt x="76770" y="84612"/>
                    </a:cubicBezTo>
                    <a:cubicBezTo>
                      <a:pt x="65441" y="74231"/>
                      <a:pt x="55772" y="62190"/>
                      <a:pt x="48018" y="4878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972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8318EB90-5ADE-43DB-8B66-E5E0F7932E03}"/>
              </a:ext>
            </a:extLst>
          </p:cNvPr>
          <p:cNvSpPr/>
          <p:nvPr/>
        </p:nvSpPr>
        <p:spPr>
          <a:xfrm>
            <a:off x="0" y="1756828"/>
            <a:ext cx="12192000" cy="4844384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FBC0882B-790E-448D-A059-14E45CBBE59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055"/>
            <a:ext cx="7664788" cy="5115945"/>
          </a:xfrm>
        </p:spPr>
      </p:pic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EDD668C0-0855-4486-8D57-07D2EFB60541}"/>
              </a:ext>
            </a:extLst>
          </p:cNvPr>
          <p:cNvSpPr txBox="1">
            <a:spLocks/>
          </p:cNvSpPr>
          <p:nvPr/>
        </p:nvSpPr>
        <p:spPr>
          <a:xfrm>
            <a:off x="7972827" y="3527821"/>
            <a:ext cx="3722453" cy="2880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1500" dirty="0" err="1">
                <a:solidFill>
                  <a:schemeClr val="bg1"/>
                </a:solidFill>
              </a:rPr>
              <a:t>Lorem</a:t>
            </a:r>
            <a:r>
              <a:rPr lang="pt-BR" sz="1500" dirty="0">
                <a:solidFill>
                  <a:schemeClr val="bg1"/>
                </a:solidFill>
              </a:rPr>
              <a:t> ipsum </a:t>
            </a:r>
            <a:r>
              <a:rPr lang="pt-BR" sz="1500" dirty="0" err="1">
                <a:solidFill>
                  <a:schemeClr val="bg1"/>
                </a:solidFill>
              </a:rPr>
              <a:t>dolor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sit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amet</a:t>
            </a:r>
            <a:r>
              <a:rPr lang="pt-BR" sz="1500" dirty="0">
                <a:solidFill>
                  <a:schemeClr val="bg1"/>
                </a:solidFill>
              </a:rPr>
              <a:t>, </a:t>
            </a:r>
            <a:r>
              <a:rPr lang="pt-BR" sz="1500" dirty="0" err="1">
                <a:solidFill>
                  <a:schemeClr val="bg1"/>
                </a:solidFill>
              </a:rPr>
              <a:t>consectetur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adipiscing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elit</a:t>
            </a:r>
            <a:r>
              <a:rPr lang="pt-BR" sz="1500" dirty="0">
                <a:solidFill>
                  <a:schemeClr val="bg1"/>
                </a:solidFill>
              </a:rPr>
              <a:t>, </a:t>
            </a:r>
            <a:r>
              <a:rPr lang="pt-BR" sz="1500" b="1" dirty="0" err="1">
                <a:solidFill>
                  <a:schemeClr val="bg1"/>
                </a:solidFill>
              </a:rPr>
              <a:t>sed</a:t>
            </a:r>
            <a:r>
              <a:rPr lang="pt-BR" sz="1500" b="1" dirty="0">
                <a:solidFill>
                  <a:schemeClr val="bg1"/>
                </a:solidFill>
              </a:rPr>
              <a:t> do </a:t>
            </a:r>
            <a:r>
              <a:rPr lang="pt-BR" sz="1500" b="1" dirty="0" err="1">
                <a:solidFill>
                  <a:schemeClr val="bg1"/>
                </a:solidFill>
              </a:rPr>
              <a:t>eiusmod</a:t>
            </a:r>
            <a:r>
              <a:rPr lang="pt-BR" sz="1500" b="1" dirty="0">
                <a:solidFill>
                  <a:schemeClr val="bg1"/>
                </a:solidFill>
              </a:rPr>
              <a:t> </a:t>
            </a:r>
            <a:r>
              <a:rPr lang="pt-BR" sz="1500" b="1" dirty="0" err="1">
                <a:solidFill>
                  <a:schemeClr val="bg1"/>
                </a:solidFill>
              </a:rPr>
              <a:t>tempor</a:t>
            </a:r>
            <a:r>
              <a:rPr lang="pt-BR" sz="1500" b="1" dirty="0">
                <a:solidFill>
                  <a:schemeClr val="bg1"/>
                </a:solidFill>
              </a:rPr>
              <a:t> </a:t>
            </a:r>
            <a:r>
              <a:rPr lang="pt-BR" sz="1500" b="1" dirty="0" err="1">
                <a:solidFill>
                  <a:schemeClr val="bg1"/>
                </a:solidFill>
              </a:rPr>
              <a:t>incididunt</a:t>
            </a:r>
            <a:r>
              <a:rPr lang="pt-BR" sz="1500" b="1" dirty="0">
                <a:solidFill>
                  <a:schemeClr val="bg1"/>
                </a:solidFill>
              </a:rPr>
              <a:t> ut labore </a:t>
            </a:r>
            <a:r>
              <a:rPr lang="pt-BR" sz="1500" dirty="0">
                <a:solidFill>
                  <a:schemeClr val="bg1"/>
                </a:solidFill>
              </a:rPr>
              <a:t>et </a:t>
            </a:r>
            <a:r>
              <a:rPr lang="pt-BR" sz="1500" dirty="0" err="1">
                <a:solidFill>
                  <a:schemeClr val="bg1"/>
                </a:solidFill>
              </a:rPr>
              <a:t>dolore</a:t>
            </a:r>
            <a:r>
              <a:rPr lang="pt-BR" sz="1500" dirty="0">
                <a:solidFill>
                  <a:schemeClr val="bg1"/>
                </a:solidFill>
              </a:rPr>
              <a:t> magna</a:t>
            </a:r>
          </a:p>
          <a:p>
            <a:pPr marL="285750" indent="-28575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1500" dirty="0" err="1">
                <a:solidFill>
                  <a:schemeClr val="bg1"/>
                </a:solidFill>
              </a:rPr>
              <a:t>Lorem</a:t>
            </a:r>
            <a:r>
              <a:rPr lang="pt-BR" sz="1500" dirty="0">
                <a:solidFill>
                  <a:schemeClr val="bg1"/>
                </a:solidFill>
              </a:rPr>
              <a:t> ipsum </a:t>
            </a:r>
            <a:r>
              <a:rPr lang="pt-BR" sz="1500" dirty="0" err="1">
                <a:solidFill>
                  <a:schemeClr val="bg1"/>
                </a:solidFill>
              </a:rPr>
              <a:t>dolor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sit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amet</a:t>
            </a:r>
            <a:r>
              <a:rPr lang="pt-BR" sz="1500" dirty="0">
                <a:solidFill>
                  <a:schemeClr val="bg1"/>
                </a:solidFill>
              </a:rPr>
              <a:t>, </a:t>
            </a:r>
            <a:r>
              <a:rPr lang="pt-BR" sz="1500" dirty="0" err="1">
                <a:solidFill>
                  <a:schemeClr val="bg1"/>
                </a:solidFill>
              </a:rPr>
              <a:t>consectetur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adipiscing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elit</a:t>
            </a:r>
            <a:r>
              <a:rPr lang="pt-BR" sz="1500" dirty="0">
                <a:solidFill>
                  <a:schemeClr val="bg1"/>
                </a:solidFill>
              </a:rPr>
              <a:t>, </a:t>
            </a:r>
            <a:r>
              <a:rPr lang="pt-BR" sz="1500" b="1" dirty="0" err="1">
                <a:solidFill>
                  <a:schemeClr val="bg1"/>
                </a:solidFill>
              </a:rPr>
              <a:t>sed</a:t>
            </a:r>
            <a:r>
              <a:rPr lang="pt-BR" sz="1500" b="1" dirty="0">
                <a:solidFill>
                  <a:schemeClr val="bg1"/>
                </a:solidFill>
              </a:rPr>
              <a:t> do </a:t>
            </a:r>
            <a:r>
              <a:rPr lang="pt-BR" sz="1500" b="1" dirty="0" err="1">
                <a:solidFill>
                  <a:schemeClr val="bg1"/>
                </a:solidFill>
              </a:rPr>
              <a:t>eiusmod</a:t>
            </a:r>
            <a:r>
              <a:rPr lang="pt-BR" sz="1500" b="1" dirty="0">
                <a:solidFill>
                  <a:schemeClr val="bg1"/>
                </a:solidFill>
              </a:rPr>
              <a:t> </a:t>
            </a:r>
            <a:r>
              <a:rPr lang="pt-BR" sz="1500" b="1" dirty="0" err="1">
                <a:solidFill>
                  <a:schemeClr val="bg1"/>
                </a:solidFill>
              </a:rPr>
              <a:t>tempor</a:t>
            </a:r>
            <a:r>
              <a:rPr lang="pt-BR" sz="1500" b="1" dirty="0">
                <a:solidFill>
                  <a:schemeClr val="bg1"/>
                </a:solidFill>
              </a:rPr>
              <a:t> </a:t>
            </a:r>
            <a:r>
              <a:rPr lang="pt-BR" sz="1500" b="1" dirty="0" err="1">
                <a:solidFill>
                  <a:schemeClr val="bg1"/>
                </a:solidFill>
              </a:rPr>
              <a:t>incididunt</a:t>
            </a:r>
            <a:r>
              <a:rPr lang="pt-BR" sz="1500" b="1" dirty="0">
                <a:solidFill>
                  <a:schemeClr val="bg1"/>
                </a:solidFill>
              </a:rPr>
              <a:t> ut labore </a:t>
            </a:r>
            <a:r>
              <a:rPr lang="pt-BR" sz="1500" dirty="0">
                <a:solidFill>
                  <a:schemeClr val="bg1"/>
                </a:solidFill>
              </a:rPr>
              <a:t>et </a:t>
            </a:r>
            <a:r>
              <a:rPr lang="pt-BR" sz="1500" dirty="0" err="1">
                <a:solidFill>
                  <a:schemeClr val="bg1"/>
                </a:solidFill>
              </a:rPr>
              <a:t>dolore</a:t>
            </a:r>
            <a:r>
              <a:rPr lang="pt-BR" sz="1500" dirty="0">
                <a:solidFill>
                  <a:schemeClr val="bg1"/>
                </a:solidFill>
              </a:rPr>
              <a:t> magna</a:t>
            </a:r>
          </a:p>
          <a:p>
            <a:pPr marL="285750" indent="-28575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1500" dirty="0" err="1">
                <a:solidFill>
                  <a:schemeClr val="bg1"/>
                </a:solidFill>
              </a:rPr>
              <a:t>Lorem</a:t>
            </a:r>
            <a:r>
              <a:rPr lang="pt-BR" sz="1500" dirty="0">
                <a:solidFill>
                  <a:schemeClr val="bg1"/>
                </a:solidFill>
              </a:rPr>
              <a:t> ipsum </a:t>
            </a:r>
            <a:r>
              <a:rPr lang="pt-BR" sz="1500" dirty="0" err="1">
                <a:solidFill>
                  <a:schemeClr val="bg1"/>
                </a:solidFill>
              </a:rPr>
              <a:t>dolor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sit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amet</a:t>
            </a:r>
            <a:r>
              <a:rPr lang="pt-BR" sz="1500" dirty="0">
                <a:solidFill>
                  <a:schemeClr val="bg1"/>
                </a:solidFill>
              </a:rPr>
              <a:t>, </a:t>
            </a:r>
            <a:r>
              <a:rPr lang="pt-BR" sz="1500" dirty="0" err="1">
                <a:solidFill>
                  <a:schemeClr val="bg1"/>
                </a:solidFill>
              </a:rPr>
              <a:t>consectetur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adipiscing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elit</a:t>
            </a:r>
            <a:r>
              <a:rPr lang="pt-BR" sz="1500" dirty="0">
                <a:solidFill>
                  <a:schemeClr val="bg1"/>
                </a:solidFill>
              </a:rPr>
              <a:t>, </a:t>
            </a:r>
            <a:r>
              <a:rPr lang="pt-BR" sz="1500" b="1" dirty="0" err="1">
                <a:solidFill>
                  <a:schemeClr val="bg1"/>
                </a:solidFill>
              </a:rPr>
              <a:t>sed</a:t>
            </a:r>
            <a:r>
              <a:rPr lang="pt-BR" sz="1500" b="1" dirty="0">
                <a:solidFill>
                  <a:schemeClr val="bg1"/>
                </a:solidFill>
              </a:rPr>
              <a:t> do </a:t>
            </a:r>
            <a:r>
              <a:rPr lang="pt-BR" sz="1500" b="1" dirty="0" err="1">
                <a:solidFill>
                  <a:schemeClr val="bg1"/>
                </a:solidFill>
              </a:rPr>
              <a:t>eiusmod</a:t>
            </a:r>
            <a:r>
              <a:rPr lang="pt-BR" sz="1500" b="1" dirty="0">
                <a:solidFill>
                  <a:schemeClr val="bg1"/>
                </a:solidFill>
              </a:rPr>
              <a:t> </a:t>
            </a:r>
            <a:r>
              <a:rPr lang="pt-BR" sz="1500" b="1" dirty="0" err="1">
                <a:solidFill>
                  <a:schemeClr val="bg1"/>
                </a:solidFill>
              </a:rPr>
              <a:t>tempor</a:t>
            </a:r>
            <a:r>
              <a:rPr lang="pt-BR" sz="1500" b="1" dirty="0">
                <a:solidFill>
                  <a:schemeClr val="bg1"/>
                </a:solidFill>
              </a:rPr>
              <a:t> </a:t>
            </a:r>
            <a:r>
              <a:rPr lang="pt-BR" sz="1500" b="1" dirty="0" err="1">
                <a:solidFill>
                  <a:schemeClr val="bg1"/>
                </a:solidFill>
              </a:rPr>
              <a:t>incididunt</a:t>
            </a:r>
            <a:r>
              <a:rPr lang="pt-BR" sz="1500" b="1" dirty="0">
                <a:solidFill>
                  <a:schemeClr val="bg1"/>
                </a:solidFill>
              </a:rPr>
              <a:t> ut labore </a:t>
            </a:r>
            <a:r>
              <a:rPr lang="pt-BR" sz="1500" dirty="0">
                <a:solidFill>
                  <a:schemeClr val="bg1"/>
                </a:solidFill>
              </a:rPr>
              <a:t>et </a:t>
            </a:r>
            <a:r>
              <a:rPr lang="pt-BR" sz="1500" dirty="0" err="1">
                <a:solidFill>
                  <a:schemeClr val="bg1"/>
                </a:solidFill>
              </a:rPr>
              <a:t>dolore</a:t>
            </a:r>
            <a:r>
              <a:rPr lang="pt-BR" sz="1500" dirty="0">
                <a:solidFill>
                  <a:schemeClr val="bg1"/>
                </a:solidFill>
              </a:rPr>
              <a:t> magna</a:t>
            </a:r>
          </a:p>
          <a:p>
            <a:pPr marL="285750" indent="-28575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1500" dirty="0" err="1">
                <a:solidFill>
                  <a:schemeClr val="bg1"/>
                </a:solidFill>
              </a:rPr>
              <a:t>Lorem</a:t>
            </a:r>
            <a:r>
              <a:rPr lang="pt-BR" sz="1500" dirty="0">
                <a:solidFill>
                  <a:schemeClr val="bg1"/>
                </a:solidFill>
              </a:rPr>
              <a:t> ipsum </a:t>
            </a:r>
            <a:r>
              <a:rPr lang="pt-BR" sz="1500" dirty="0" err="1">
                <a:solidFill>
                  <a:schemeClr val="bg1"/>
                </a:solidFill>
              </a:rPr>
              <a:t>dolor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sit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amet</a:t>
            </a:r>
            <a:r>
              <a:rPr lang="pt-BR" sz="1500" dirty="0">
                <a:solidFill>
                  <a:schemeClr val="bg1"/>
                </a:solidFill>
              </a:rPr>
              <a:t>, </a:t>
            </a:r>
            <a:r>
              <a:rPr lang="pt-BR" sz="1500" dirty="0" err="1">
                <a:solidFill>
                  <a:schemeClr val="bg1"/>
                </a:solidFill>
              </a:rPr>
              <a:t>consectetur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adipiscing</a:t>
            </a:r>
            <a:r>
              <a:rPr lang="pt-BR" sz="1500" dirty="0">
                <a:solidFill>
                  <a:schemeClr val="bg1"/>
                </a:solidFill>
              </a:rPr>
              <a:t> </a:t>
            </a:r>
            <a:r>
              <a:rPr lang="pt-BR" sz="1500" dirty="0" err="1">
                <a:solidFill>
                  <a:schemeClr val="bg1"/>
                </a:solidFill>
              </a:rPr>
              <a:t>elit</a:t>
            </a:r>
            <a:r>
              <a:rPr lang="pt-BR" sz="1500" dirty="0">
                <a:solidFill>
                  <a:schemeClr val="bg1"/>
                </a:solidFill>
              </a:rPr>
              <a:t>, </a:t>
            </a:r>
            <a:r>
              <a:rPr lang="pt-BR" sz="1500" b="1" dirty="0" err="1">
                <a:solidFill>
                  <a:schemeClr val="bg1"/>
                </a:solidFill>
              </a:rPr>
              <a:t>sed</a:t>
            </a:r>
            <a:r>
              <a:rPr lang="pt-BR" sz="1500" b="1" dirty="0">
                <a:solidFill>
                  <a:schemeClr val="bg1"/>
                </a:solidFill>
              </a:rPr>
              <a:t> do </a:t>
            </a:r>
            <a:r>
              <a:rPr lang="pt-BR" sz="1500" b="1" dirty="0" err="1">
                <a:solidFill>
                  <a:schemeClr val="bg1"/>
                </a:solidFill>
              </a:rPr>
              <a:t>eiusmod</a:t>
            </a:r>
            <a:r>
              <a:rPr lang="pt-BR" sz="1500" b="1" dirty="0">
                <a:solidFill>
                  <a:schemeClr val="bg1"/>
                </a:solidFill>
              </a:rPr>
              <a:t> </a:t>
            </a:r>
            <a:r>
              <a:rPr lang="pt-BR" sz="1500" b="1" dirty="0" err="1">
                <a:solidFill>
                  <a:schemeClr val="bg1"/>
                </a:solidFill>
              </a:rPr>
              <a:t>tempor</a:t>
            </a:r>
            <a:r>
              <a:rPr lang="pt-BR" sz="1500" b="1" dirty="0">
                <a:solidFill>
                  <a:schemeClr val="bg1"/>
                </a:solidFill>
              </a:rPr>
              <a:t> </a:t>
            </a:r>
            <a:r>
              <a:rPr lang="pt-BR" sz="1500" b="1" dirty="0" err="1">
                <a:solidFill>
                  <a:schemeClr val="bg1"/>
                </a:solidFill>
              </a:rPr>
              <a:t>incididunt</a:t>
            </a:r>
            <a:r>
              <a:rPr lang="pt-BR" sz="1500" b="1" dirty="0">
                <a:solidFill>
                  <a:schemeClr val="bg1"/>
                </a:solidFill>
              </a:rPr>
              <a:t> ut labore </a:t>
            </a:r>
            <a:r>
              <a:rPr lang="pt-BR" sz="1500" dirty="0">
                <a:solidFill>
                  <a:schemeClr val="bg1"/>
                </a:solidFill>
              </a:rPr>
              <a:t>et </a:t>
            </a:r>
            <a:r>
              <a:rPr lang="pt-BR" sz="1500" dirty="0" err="1">
                <a:solidFill>
                  <a:schemeClr val="bg1"/>
                </a:solidFill>
              </a:rPr>
              <a:t>dolore</a:t>
            </a:r>
            <a:r>
              <a:rPr lang="pt-BR" sz="1500" dirty="0">
                <a:solidFill>
                  <a:schemeClr val="bg1"/>
                </a:solidFill>
              </a:rPr>
              <a:t> magna</a:t>
            </a:r>
          </a:p>
          <a:p>
            <a:pPr marL="285750" indent="-285750">
              <a:buClr>
                <a:srgbClr val="99C2EB"/>
              </a:buClr>
              <a:buFont typeface="Arial" panose="020B0604020202020204" pitchFamily="34" charset="0"/>
              <a:buChar char="•"/>
            </a:pPr>
            <a:endParaRPr lang="pt-BR" sz="1500" dirty="0">
              <a:solidFill>
                <a:schemeClr val="bg1"/>
              </a:solidFill>
            </a:endParaRP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16452AFA-2864-4F64-8A84-02A336261FA7}"/>
              </a:ext>
            </a:extLst>
          </p:cNvPr>
          <p:cNvSpPr/>
          <p:nvPr/>
        </p:nvSpPr>
        <p:spPr>
          <a:xfrm>
            <a:off x="6631100" y="1566920"/>
            <a:ext cx="6195900" cy="1763258"/>
          </a:xfrm>
          <a:prstGeom prst="roundRect">
            <a:avLst>
              <a:gd name="adj" fmla="val 5863"/>
            </a:avLst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D2D40A-34E7-4CA7-975A-4FBA1F19C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1" y="1783320"/>
            <a:ext cx="4518659" cy="1546860"/>
          </a:xfrm>
        </p:spPr>
        <p:txBody>
          <a:bodyPr/>
          <a:lstStyle/>
          <a:p>
            <a:r>
              <a:rPr lang="pt-BR" sz="2000" b="1" dirty="0" err="1">
                <a:solidFill>
                  <a:schemeClr val="bg1"/>
                </a:solidFill>
              </a:rPr>
              <a:t>Aliquam</a:t>
            </a:r>
            <a:r>
              <a:rPr lang="pt-BR" sz="2000" b="1" dirty="0">
                <a:solidFill>
                  <a:schemeClr val="bg1"/>
                </a:solidFill>
              </a:rPr>
              <a:t> sem </a:t>
            </a:r>
            <a:r>
              <a:rPr lang="pt-BR" sz="2000" b="1" dirty="0" err="1">
                <a:solidFill>
                  <a:schemeClr val="bg1"/>
                </a:solidFill>
              </a:rPr>
              <a:t>fringilla</a:t>
            </a:r>
            <a:r>
              <a:rPr lang="pt-BR" sz="2000" b="1" dirty="0">
                <a:solidFill>
                  <a:schemeClr val="bg1"/>
                </a:solidFill>
              </a:rPr>
              <a:t> ut </a:t>
            </a:r>
            <a:r>
              <a:rPr lang="pt-BR" sz="2000" b="1" dirty="0" err="1">
                <a:solidFill>
                  <a:schemeClr val="bg1"/>
                </a:solidFill>
              </a:rPr>
              <a:t>morbi</a:t>
            </a:r>
            <a:r>
              <a:rPr lang="pt-BR" sz="2000" b="1" dirty="0">
                <a:solidFill>
                  <a:schemeClr val="bg1"/>
                </a:solidFill>
              </a:rPr>
              <a:t>.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Etiam </a:t>
            </a: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nisl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purus</a:t>
            </a:r>
            <a:r>
              <a:rPr lang="pt-BR" sz="2000" dirty="0">
                <a:solidFill>
                  <a:schemeClr val="bg1"/>
                </a:solidFill>
              </a:rPr>
              <a:t> in </a:t>
            </a:r>
            <a:r>
              <a:rPr lang="pt-BR" sz="2000" dirty="0" err="1">
                <a:solidFill>
                  <a:schemeClr val="bg1"/>
                </a:solidFill>
              </a:rPr>
              <a:t>mollis</a:t>
            </a:r>
            <a:r>
              <a:rPr lang="pt-BR" sz="2000" dirty="0">
                <a:solidFill>
                  <a:schemeClr val="bg1"/>
                </a:solidFill>
              </a:rPr>
              <a:t> nunc </a:t>
            </a:r>
            <a:r>
              <a:rPr lang="pt-BR" sz="2000" dirty="0" err="1">
                <a:solidFill>
                  <a:schemeClr val="bg1"/>
                </a:solidFill>
              </a:rPr>
              <a:t>sed</a:t>
            </a:r>
            <a:r>
              <a:rPr lang="pt-BR" sz="2000" dirty="0">
                <a:solidFill>
                  <a:schemeClr val="bg1"/>
                </a:solidFill>
              </a:rPr>
              <a:t> id. </a:t>
            </a:r>
            <a:r>
              <a:rPr lang="pt-BR" sz="2000" dirty="0" err="1">
                <a:solidFill>
                  <a:schemeClr val="bg1"/>
                </a:solidFill>
              </a:rPr>
              <a:t>Facilisi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nullam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vehicula</a:t>
            </a:r>
            <a:r>
              <a:rPr lang="pt-BR" sz="2000" dirty="0">
                <a:solidFill>
                  <a:schemeClr val="bg1"/>
                </a:solidFill>
              </a:rPr>
              <a:t> ipsum a. </a:t>
            </a:r>
            <a:r>
              <a:rPr lang="pt-BR" sz="2000" b="1" dirty="0" err="1">
                <a:solidFill>
                  <a:schemeClr val="bg1"/>
                </a:solidFill>
              </a:rPr>
              <a:t>Fringilla</a:t>
            </a:r>
            <a:r>
              <a:rPr lang="pt-BR" sz="2000" b="1" dirty="0">
                <a:solidFill>
                  <a:schemeClr val="bg1"/>
                </a:solidFill>
              </a:rPr>
              <a:t> urna </a:t>
            </a:r>
            <a:r>
              <a:rPr lang="pt-BR" sz="2000" b="1" dirty="0" err="1">
                <a:solidFill>
                  <a:schemeClr val="bg1"/>
                </a:solidFill>
              </a:rPr>
              <a:t>porttitor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rhoncus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dolor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purus</a:t>
            </a:r>
            <a:r>
              <a:rPr lang="pt-BR" sz="2000" dirty="0">
                <a:solidFill>
                  <a:schemeClr val="bg1"/>
                </a:solidFill>
              </a:rPr>
              <a:t> non </a:t>
            </a: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praesent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elementum</a:t>
            </a:r>
            <a:r>
              <a:rPr lang="pt-BR" sz="2000" dirty="0">
                <a:solidFill>
                  <a:schemeClr val="bg1"/>
                </a:solidFill>
              </a:rPr>
              <a:t>. </a:t>
            </a:r>
            <a:endParaRPr lang="pt-BR" sz="1800" dirty="0">
              <a:solidFill>
                <a:schemeClr val="bg1"/>
              </a:solidFill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7FB4DD2-3320-4D66-9503-19EA112AF7B9}"/>
              </a:ext>
            </a:extLst>
          </p:cNvPr>
          <p:cNvGrpSpPr/>
          <p:nvPr/>
        </p:nvGrpSpPr>
        <p:grpSpPr>
          <a:xfrm>
            <a:off x="10967638" y="1349207"/>
            <a:ext cx="727642" cy="727640"/>
            <a:chOff x="8650400" y="3373209"/>
            <a:chExt cx="814388" cy="814388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66E47737-CF16-4EC5-A44C-9BD7F51CF3DD}"/>
                </a:ext>
              </a:extLst>
            </p:cNvPr>
            <p:cNvSpPr/>
            <p:nvPr/>
          </p:nvSpPr>
          <p:spPr>
            <a:xfrm>
              <a:off x="8650400" y="3373209"/>
              <a:ext cx="814388" cy="814388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79C57765-3D0A-4894-96C5-36BCEB795D34}"/>
                </a:ext>
              </a:extLst>
            </p:cNvPr>
            <p:cNvGrpSpPr/>
            <p:nvPr/>
          </p:nvGrpSpPr>
          <p:grpSpPr>
            <a:xfrm>
              <a:off x="8836656" y="3546731"/>
              <a:ext cx="441876" cy="467344"/>
              <a:chOff x="7843026" y="2380687"/>
              <a:chExt cx="441876" cy="467344"/>
            </a:xfrm>
            <a:solidFill>
              <a:schemeClr val="bg1"/>
            </a:solidFill>
          </p:grpSpPr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C43BFE56-33B1-49AE-AA1E-AF76CB1D3EEE}"/>
                  </a:ext>
                </a:extLst>
              </p:cNvPr>
              <p:cNvSpPr/>
              <p:nvPr/>
            </p:nvSpPr>
            <p:spPr>
              <a:xfrm>
                <a:off x="8008093" y="2554357"/>
                <a:ext cx="124995" cy="131507"/>
              </a:xfrm>
              <a:custGeom>
                <a:avLst/>
                <a:gdLst>
                  <a:gd name="connsiteX0" fmla="*/ 44460 w 124995"/>
                  <a:gd name="connsiteY0" fmla="*/ 127841 h 131507"/>
                  <a:gd name="connsiteX1" fmla="*/ 51648 w 124995"/>
                  <a:gd name="connsiteY1" fmla="*/ 131508 h 131507"/>
                  <a:gd name="connsiteX2" fmla="*/ 52159 w 124995"/>
                  <a:gd name="connsiteY2" fmla="*/ 131489 h 131507"/>
                  <a:gd name="connsiteX3" fmla="*/ 59401 w 124995"/>
                  <a:gd name="connsiteY3" fmla="*/ 127002 h 131507"/>
                  <a:gd name="connsiteX4" fmla="*/ 123837 w 124995"/>
                  <a:gd name="connsiteY4" fmla="*/ 13271 h 131507"/>
                  <a:gd name="connsiteX5" fmla="*/ 120481 w 124995"/>
                  <a:gd name="connsiteY5" fmla="*/ 1158 h 131507"/>
                  <a:gd name="connsiteX6" fmla="*/ 108367 w 124995"/>
                  <a:gd name="connsiteY6" fmla="*/ 4515 h 131507"/>
                  <a:gd name="connsiteX7" fmla="*/ 50754 w 124995"/>
                  <a:gd name="connsiteY7" fmla="*/ 106222 h 131507"/>
                  <a:gd name="connsiteX8" fmla="*/ 16091 w 124995"/>
                  <a:gd name="connsiteY8" fmla="*/ 58497 h 131507"/>
                  <a:gd name="connsiteX9" fmla="*/ 3667 w 124995"/>
                  <a:gd name="connsiteY9" fmla="*/ 56527 h 131507"/>
                  <a:gd name="connsiteX10" fmla="*/ 1697 w 124995"/>
                  <a:gd name="connsiteY10" fmla="*/ 68951 h 131507"/>
                  <a:gd name="connsiteX11" fmla="*/ 44460 w 124995"/>
                  <a:gd name="connsiteY11" fmla="*/ 127841 h 1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995" h="131507">
                    <a:moveTo>
                      <a:pt x="44460" y="127841"/>
                    </a:moveTo>
                    <a:cubicBezTo>
                      <a:pt x="46138" y="130158"/>
                      <a:pt x="48820" y="131508"/>
                      <a:pt x="51648" y="131508"/>
                    </a:cubicBezTo>
                    <a:cubicBezTo>
                      <a:pt x="51812" y="131508"/>
                      <a:pt x="51976" y="131508"/>
                      <a:pt x="52159" y="131489"/>
                    </a:cubicBezTo>
                    <a:cubicBezTo>
                      <a:pt x="55187" y="131325"/>
                      <a:pt x="57905" y="129629"/>
                      <a:pt x="59401" y="127002"/>
                    </a:cubicBezTo>
                    <a:lnTo>
                      <a:pt x="123837" y="13271"/>
                    </a:lnTo>
                    <a:cubicBezTo>
                      <a:pt x="126264" y="9002"/>
                      <a:pt x="124750" y="3566"/>
                      <a:pt x="120481" y="1158"/>
                    </a:cubicBezTo>
                    <a:cubicBezTo>
                      <a:pt x="116194" y="-1269"/>
                      <a:pt x="110775" y="246"/>
                      <a:pt x="108367" y="4515"/>
                    </a:cubicBezTo>
                    <a:lnTo>
                      <a:pt x="50754" y="106222"/>
                    </a:lnTo>
                    <a:lnTo>
                      <a:pt x="16091" y="58497"/>
                    </a:lnTo>
                    <a:cubicBezTo>
                      <a:pt x="13209" y="54520"/>
                      <a:pt x="7645" y="53644"/>
                      <a:pt x="3667" y="56527"/>
                    </a:cubicBezTo>
                    <a:cubicBezTo>
                      <a:pt x="-310" y="59409"/>
                      <a:pt x="-1185" y="64974"/>
                      <a:pt x="1697" y="68951"/>
                    </a:cubicBezTo>
                    <a:lnTo>
                      <a:pt x="44460" y="127841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3EE8E773-F904-46BE-9F82-9FBF348128A7}"/>
                  </a:ext>
                </a:extLst>
              </p:cNvPr>
              <p:cNvSpPr/>
              <p:nvPr/>
            </p:nvSpPr>
            <p:spPr>
              <a:xfrm>
                <a:off x="7923128" y="2467161"/>
                <a:ext cx="281707" cy="380870"/>
              </a:xfrm>
              <a:custGeom>
                <a:avLst/>
                <a:gdLst>
                  <a:gd name="connsiteX0" fmla="*/ 32807 w 281707"/>
                  <a:gd name="connsiteY0" fmla="*/ 45828 h 380870"/>
                  <a:gd name="connsiteX1" fmla="*/ 243 w 281707"/>
                  <a:gd name="connsiteY1" fmla="*/ 133360 h 380870"/>
                  <a:gd name="connsiteX2" fmla="*/ 45213 w 281707"/>
                  <a:gd name="connsiteY2" fmla="*/ 227223 h 380870"/>
                  <a:gd name="connsiteX3" fmla="*/ 73946 w 281707"/>
                  <a:gd name="connsiteY3" fmla="*/ 277904 h 380870"/>
                  <a:gd name="connsiteX4" fmla="*/ 72742 w 281707"/>
                  <a:gd name="connsiteY4" fmla="*/ 284088 h 380870"/>
                  <a:gd name="connsiteX5" fmla="*/ 82046 w 281707"/>
                  <a:gd name="connsiteY5" fmla="*/ 291459 h 380870"/>
                  <a:gd name="connsiteX6" fmla="*/ 82046 w 281707"/>
                  <a:gd name="connsiteY6" fmla="*/ 307878 h 380870"/>
                  <a:gd name="connsiteX7" fmla="*/ 80003 w 281707"/>
                  <a:gd name="connsiteY7" fmla="*/ 308224 h 380870"/>
                  <a:gd name="connsiteX8" fmla="*/ 72742 w 281707"/>
                  <a:gd name="connsiteY8" fmla="*/ 318496 h 380870"/>
                  <a:gd name="connsiteX9" fmla="*/ 82046 w 281707"/>
                  <a:gd name="connsiteY9" fmla="*/ 325866 h 380870"/>
                  <a:gd name="connsiteX10" fmla="*/ 82046 w 281707"/>
                  <a:gd name="connsiteY10" fmla="*/ 342285 h 380870"/>
                  <a:gd name="connsiteX11" fmla="*/ 80003 w 281707"/>
                  <a:gd name="connsiteY11" fmla="*/ 342632 h 380870"/>
                  <a:gd name="connsiteX12" fmla="*/ 72742 w 281707"/>
                  <a:gd name="connsiteY12" fmla="*/ 352903 h 380870"/>
                  <a:gd name="connsiteX13" fmla="*/ 83013 w 281707"/>
                  <a:gd name="connsiteY13" fmla="*/ 360164 h 380870"/>
                  <a:gd name="connsiteX14" fmla="*/ 93175 w 281707"/>
                  <a:gd name="connsiteY14" fmla="*/ 358412 h 380870"/>
                  <a:gd name="connsiteX15" fmla="*/ 93978 w 281707"/>
                  <a:gd name="connsiteY15" fmla="*/ 359762 h 380870"/>
                  <a:gd name="connsiteX16" fmla="*/ 134022 w 281707"/>
                  <a:gd name="connsiteY16" fmla="*/ 380633 h 380870"/>
                  <a:gd name="connsiteX17" fmla="*/ 139514 w 281707"/>
                  <a:gd name="connsiteY17" fmla="*/ 380870 h 380870"/>
                  <a:gd name="connsiteX18" fmla="*/ 189337 w 281707"/>
                  <a:gd name="connsiteY18" fmla="*/ 344675 h 380870"/>
                  <a:gd name="connsiteX19" fmla="*/ 189227 w 281707"/>
                  <a:gd name="connsiteY19" fmla="*/ 341957 h 380870"/>
                  <a:gd name="connsiteX20" fmla="*/ 201706 w 281707"/>
                  <a:gd name="connsiteY20" fmla="*/ 339822 h 380870"/>
                  <a:gd name="connsiteX21" fmla="*/ 208967 w 281707"/>
                  <a:gd name="connsiteY21" fmla="*/ 329551 h 380870"/>
                  <a:gd name="connsiteX22" fmla="*/ 199662 w 281707"/>
                  <a:gd name="connsiteY22" fmla="*/ 322181 h 380870"/>
                  <a:gd name="connsiteX23" fmla="*/ 199662 w 281707"/>
                  <a:gd name="connsiteY23" fmla="*/ 305762 h 380870"/>
                  <a:gd name="connsiteX24" fmla="*/ 201706 w 281707"/>
                  <a:gd name="connsiteY24" fmla="*/ 305415 h 380870"/>
                  <a:gd name="connsiteX25" fmla="*/ 208967 w 281707"/>
                  <a:gd name="connsiteY25" fmla="*/ 295144 h 380870"/>
                  <a:gd name="connsiteX26" fmla="*/ 199662 w 281707"/>
                  <a:gd name="connsiteY26" fmla="*/ 287773 h 380870"/>
                  <a:gd name="connsiteX27" fmla="*/ 199662 w 281707"/>
                  <a:gd name="connsiteY27" fmla="*/ 271354 h 380870"/>
                  <a:gd name="connsiteX28" fmla="*/ 201706 w 281707"/>
                  <a:gd name="connsiteY28" fmla="*/ 271008 h 380870"/>
                  <a:gd name="connsiteX29" fmla="*/ 209076 w 281707"/>
                  <a:gd name="connsiteY29" fmla="*/ 261503 h 380870"/>
                  <a:gd name="connsiteX30" fmla="*/ 211849 w 281707"/>
                  <a:gd name="connsiteY30" fmla="*/ 257526 h 380870"/>
                  <a:gd name="connsiteX31" fmla="*/ 237609 w 281707"/>
                  <a:gd name="connsiteY31" fmla="*/ 225253 h 380870"/>
                  <a:gd name="connsiteX32" fmla="*/ 281430 w 281707"/>
                  <a:gd name="connsiteY32" fmla="*/ 133378 h 380870"/>
                  <a:gd name="connsiteX33" fmla="*/ 249322 w 281707"/>
                  <a:gd name="connsiteY33" fmla="*/ 46138 h 380870"/>
                  <a:gd name="connsiteX34" fmla="*/ 140845 w 281707"/>
                  <a:gd name="connsiteY34" fmla="*/ 0 h 380870"/>
                  <a:gd name="connsiteX35" fmla="*/ 32807 w 281707"/>
                  <a:gd name="connsiteY35" fmla="*/ 45828 h 380870"/>
                  <a:gd name="connsiteX36" fmla="*/ 135518 w 281707"/>
                  <a:gd name="connsiteY36" fmla="*/ 362937 h 380870"/>
                  <a:gd name="connsiteX37" fmla="*/ 113735 w 281707"/>
                  <a:gd name="connsiteY37" fmla="*/ 354928 h 380870"/>
                  <a:gd name="connsiteX38" fmla="*/ 171203 w 281707"/>
                  <a:gd name="connsiteY38" fmla="*/ 345076 h 380870"/>
                  <a:gd name="connsiteX39" fmla="*/ 135518 w 281707"/>
                  <a:gd name="connsiteY39" fmla="*/ 362937 h 380870"/>
                  <a:gd name="connsiteX40" fmla="*/ 181857 w 281707"/>
                  <a:gd name="connsiteY40" fmla="*/ 325191 h 380870"/>
                  <a:gd name="connsiteX41" fmla="*/ 99834 w 281707"/>
                  <a:gd name="connsiteY41" fmla="*/ 339238 h 380870"/>
                  <a:gd name="connsiteX42" fmla="*/ 99834 w 281707"/>
                  <a:gd name="connsiteY42" fmla="*/ 322874 h 380870"/>
                  <a:gd name="connsiteX43" fmla="*/ 181857 w 281707"/>
                  <a:gd name="connsiteY43" fmla="*/ 308826 h 380870"/>
                  <a:gd name="connsiteX44" fmla="*/ 181857 w 281707"/>
                  <a:gd name="connsiteY44" fmla="*/ 325191 h 380870"/>
                  <a:gd name="connsiteX45" fmla="*/ 181857 w 281707"/>
                  <a:gd name="connsiteY45" fmla="*/ 290784 h 380870"/>
                  <a:gd name="connsiteX46" fmla="*/ 99834 w 281707"/>
                  <a:gd name="connsiteY46" fmla="*/ 304831 h 380870"/>
                  <a:gd name="connsiteX47" fmla="*/ 99834 w 281707"/>
                  <a:gd name="connsiteY47" fmla="*/ 288467 h 380870"/>
                  <a:gd name="connsiteX48" fmla="*/ 181857 w 281707"/>
                  <a:gd name="connsiteY48" fmla="*/ 274419 h 380870"/>
                  <a:gd name="connsiteX49" fmla="*/ 181857 w 281707"/>
                  <a:gd name="connsiteY49" fmla="*/ 290784 h 380870"/>
                  <a:gd name="connsiteX50" fmla="*/ 140827 w 281707"/>
                  <a:gd name="connsiteY50" fmla="*/ 17806 h 380870"/>
                  <a:gd name="connsiteX51" fmla="*/ 236277 w 281707"/>
                  <a:gd name="connsiteY51" fmla="*/ 58270 h 380870"/>
                  <a:gd name="connsiteX52" fmla="*/ 263661 w 281707"/>
                  <a:gd name="connsiteY52" fmla="*/ 132138 h 380870"/>
                  <a:gd name="connsiteX53" fmla="*/ 226499 w 281707"/>
                  <a:gd name="connsiteY53" fmla="*/ 211351 h 380870"/>
                  <a:gd name="connsiteX54" fmla="*/ 195029 w 281707"/>
                  <a:gd name="connsiteY54" fmla="*/ 251688 h 380870"/>
                  <a:gd name="connsiteX55" fmla="*/ 194536 w 281707"/>
                  <a:gd name="connsiteY55" fmla="*/ 254169 h 380870"/>
                  <a:gd name="connsiteX56" fmla="*/ 91187 w 281707"/>
                  <a:gd name="connsiteY56" fmla="*/ 271883 h 380870"/>
                  <a:gd name="connsiteX57" fmla="*/ 56086 w 281707"/>
                  <a:gd name="connsiteY57" fmla="*/ 213139 h 380870"/>
                  <a:gd name="connsiteX58" fmla="*/ 17975 w 281707"/>
                  <a:gd name="connsiteY58" fmla="*/ 132174 h 380870"/>
                  <a:gd name="connsiteX59" fmla="*/ 45778 w 281707"/>
                  <a:gd name="connsiteY59" fmla="*/ 57960 h 380870"/>
                  <a:gd name="connsiteX60" fmla="*/ 140827 w 281707"/>
                  <a:gd name="connsiteY60" fmla="*/ 17806 h 38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1707" h="380870">
                    <a:moveTo>
                      <a:pt x="32807" y="45828"/>
                    </a:moveTo>
                    <a:cubicBezTo>
                      <a:pt x="9711" y="70475"/>
                      <a:pt x="-1855" y="101562"/>
                      <a:pt x="243" y="133360"/>
                    </a:cubicBezTo>
                    <a:cubicBezTo>
                      <a:pt x="4329" y="195534"/>
                      <a:pt x="26039" y="212373"/>
                      <a:pt x="45213" y="227223"/>
                    </a:cubicBezTo>
                    <a:cubicBezTo>
                      <a:pt x="59753" y="238479"/>
                      <a:pt x="71319" y="247455"/>
                      <a:pt x="73946" y="277904"/>
                    </a:cubicBezTo>
                    <a:cubicBezTo>
                      <a:pt x="72852" y="279691"/>
                      <a:pt x="72359" y="281862"/>
                      <a:pt x="72742" y="284088"/>
                    </a:cubicBezTo>
                    <a:cubicBezTo>
                      <a:pt x="73509" y="288613"/>
                      <a:pt x="77613" y="291750"/>
                      <a:pt x="82046" y="291459"/>
                    </a:cubicBezTo>
                    <a:lnTo>
                      <a:pt x="82046" y="307878"/>
                    </a:lnTo>
                    <a:lnTo>
                      <a:pt x="80003" y="308224"/>
                    </a:lnTo>
                    <a:cubicBezTo>
                      <a:pt x="75169" y="309064"/>
                      <a:pt x="71903" y="313643"/>
                      <a:pt x="72742" y="318496"/>
                    </a:cubicBezTo>
                    <a:cubicBezTo>
                      <a:pt x="73509" y="323020"/>
                      <a:pt x="77559" y="326140"/>
                      <a:pt x="82046" y="325866"/>
                    </a:cubicBezTo>
                    <a:lnTo>
                      <a:pt x="82046" y="342285"/>
                    </a:lnTo>
                    <a:lnTo>
                      <a:pt x="80003" y="342632"/>
                    </a:lnTo>
                    <a:cubicBezTo>
                      <a:pt x="75169" y="343471"/>
                      <a:pt x="71903" y="348050"/>
                      <a:pt x="72742" y="352903"/>
                    </a:cubicBezTo>
                    <a:cubicBezTo>
                      <a:pt x="73563" y="357737"/>
                      <a:pt x="78179" y="360985"/>
                      <a:pt x="83013" y="360164"/>
                    </a:cubicBezTo>
                    <a:lnTo>
                      <a:pt x="93175" y="358412"/>
                    </a:lnTo>
                    <a:cubicBezTo>
                      <a:pt x="93394" y="358868"/>
                      <a:pt x="93668" y="359325"/>
                      <a:pt x="93978" y="359762"/>
                    </a:cubicBezTo>
                    <a:cubicBezTo>
                      <a:pt x="102333" y="371402"/>
                      <a:pt x="117293" y="379210"/>
                      <a:pt x="134022" y="380633"/>
                    </a:cubicBezTo>
                    <a:cubicBezTo>
                      <a:pt x="135865" y="380797"/>
                      <a:pt x="137708" y="380870"/>
                      <a:pt x="139514" y="380870"/>
                    </a:cubicBezTo>
                    <a:cubicBezTo>
                      <a:pt x="165201" y="380870"/>
                      <a:pt x="187020" y="365436"/>
                      <a:pt x="189337" y="344675"/>
                    </a:cubicBezTo>
                    <a:cubicBezTo>
                      <a:pt x="189446" y="343744"/>
                      <a:pt x="189391" y="342832"/>
                      <a:pt x="189227" y="341957"/>
                    </a:cubicBezTo>
                    <a:lnTo>
                      <a:pt x="201706" y="339822"/>
                    </a:lnTo>
                    <a:cubicBezTo>
                      <a:pt x="206540" y="338983"/>
                      <a:pt x="209806" y="334404"/>
                      <a:pt x="208967" y="329551"/>
                    </a:cubicBezTo>
                    <a:cubicBezTo>
                      <a:pt x="208201" y="325027"/>
                      <a:pt x="204132" y="321907"/>
                      <a:pt x="199662" y="322181"/>
                    </a:cubicBezTo>
                    <a:lnTo>
                      <a:pt x="199662" y="305762"/>
                    </a:lnTo>
                    <a:lnTo>
                      <a:pt x="201706" y="305415"/>
                    </a:lnTo>
                    <a:cubicBezTo>
                      <a:pt x="206540" y="304576"/>
                      <a:pt x="209806" y="299997"/>
                      <a:pt x="208967" y="295144"/>
                    </a:cubicBezTo>
                    <a:cubicBezTo>
                      <a:pt x="208201" y="290619"/>
                      <a:pt x="204132" y="287500"/>
                      <a:pt x="199662" y="287773"/>
                    </a:cubicBezTo>
                    <a:lnTo>
                      <a:pt x="199662" y="271354"/>
                    </a:lnTo>
                    <a:lnTo>
                      <a:pt x="201706" y="271008"/>
                    </a:lnTo>
                    <a:cubicBezTo>
                      <a:pt x="206285" y="270223"/>
                      <a:pt x="209441" y="266064"/>
                      <a:pt x="209076" y="261503"/>
                    </a:cubicBezTo>
                    <a:cubicBezTo>
                      <a:pt x="210317" y="260499"/>
                      <a:pt x="211284" y="259149"/>
                      <a:pt x="211849" y="257526"/>
                    </a:cubicBezTo>
                    <a:cubicBezTo>
                      <a:pt x="217505" y="241252"/>
                      <a:pt x="226827" y="233845"/>
                      <a:pt x="237609" y="225253"/>
                    </a:cubicBezTo>
                    <a:cubicBezTo>
                      <a:pt x="256145" y="210494"/>
                      <a:pt x="277143" y="193765"/>
                      <a:pt x="281430" y="133378"/>
                    </a:cubicBezTo>
                    <a:cubicBezTo>
                      <a:pt x="283674" y="101762"/>
                      <a:pt x="272272" y="70767"/>
                      <a:pt x="249322" y="46138"/>
                    </a:cubicBezTo>
                    <a:cubicBezTo>
                      <a:pt x="222011" y="16821"/>
                      <a:pt x="182477" y="0"/>
                      <a:pt x="140845" y="0"/>
                    </a:cubicBezTo>
                    <a:cubicBezTo>
                      <a:pt x="99433" y="18"/>
                      <a:pt x="60063" y="16711"/>
                      <a:pt x="32807" y="45828"/>
                    </a:cubicBezTo>
                    <a:close/>
                    <a:moveTo>
                      <a:pt x="135518" y="362937"/>
                    </a:moveTo>
                    <a:cubicBezTo>
                      <a:pt x="127035" y="362207"/>
                      <a:pt x="119355" y="359325"/>
                      <a:pt x="113735" y="354928"/>
                    </a:cubicBezTo>
                    <a:lnTo>
                      <a:pt x="171203" y="345076"/>
                    </a:lnTo>
                    <a:cubicBezTo>
                      <a:pt x="168138" y="356369"/>
                      <a:pt x="152540" y="364378"/>
                      <a:pt x="135518" y="362937"/>
                    </a:cubicBezTo>
                    <a:close/>
                    <a:moveTo>
                      <a:pt x="181857" y="325191"/>
                    </a:moveTo>
                    <a:lnTo>
                      <a:pt x="99834" y="339238"/>
                    </a:lnTo>
                    <a:lnTo>
                      <a:pt x="99834" y="322874"/>
                    </a:lnTo>
                    <a:lnTo>
                      <a:pt x="181857" y="308826"/>
                    </a:lnTo>
                    <a:lnTo>
                      <a:pt x="181857" y="325191"/>
                    </a:lnTo>
                    <a:close/>
                    <a:moveTo>
                      <a:pt x="181857" y="290784"/>
                    </a:moveTo>
                    <a:lnTo>
                      <a:pt x="99834" y="304831"/>
                    </a:lnTo>
                    <a:lnTo>
                      <a:pt x="99834" y="288467"/>
                    </a:lnTo>
                    <a:lnTo>
                      <a:pt x="181857" y="274419"/>
                    </a:lnTo>
                    <a:lnTo>
                      <a:pt x="181857" y="290784"/>
                    </a:lnTo>
                    <a:close/>
                    <a:moveTo>
                      <a:pt x="140827" y="17806"/>
                    </a:moveTo>
                    <a:cubicBezTo>
                      <a:pt x="177004" y="17806"/>
                      <a:pt x="212688" y="32930"/>
                      <a:pt x="236277" y="58270"/>
                    </a:cubicBezTo>
                    <a:cubicBezTo>
                      <a:pt x="255834" y="79250"/>
                      <a:pt x="265558" y="105484"/>
                      <a:pt x="263661" y="132138"/>
                    </a:cubicBezTo>
                    <a:cubicBezTo>
                      <a:pt x="259921" y="184734"/>
                      <a:pt x="243684" y="197669"/>
                      <a:pt x="226499" y="211351"/>
                    </a:cubicBezTo>
                    <a:cubicBezTo>
                      <a:pt x="214641" y="220801"/>
                      <a:pt x="202381" y="230562"/>
                      <a:pt x="195029" y="251688"/>
                    </a:cubicBezTo>
                    <a:cubicBezTo>
                      <a:pt x="194737" y="252509"/>
                      <a:pt x="194591" y="253348"/>
                      <a:pt x="194536" y="254169"/>
                    </a:cubicBezTo>
                    <a:lnTo>
                      <a:pt x="91187" y="271883"/>
                    </a:lnTo>
                    <a:cubicBezTo>
                      <a:pt x="87027" y="237111"/>
                      <a:pt x="71319" y="224943"/>
                      <a:pt x="56086" y="213139"/>
                    </a:cubicBezTo>
                    <a:cubicBezTo>
                      <a:pt x="39101" y="199967"/>
                      <a:pt x="21533" y="186358"/>
                      <a:pt x="17975" y="132174"/>
                    </a:cubicBezTo>
                    <a:cubicBezTo>
                      <a:pt x="16224" y="105338"/>
                      <a:pt x="26094" y="78994"/>
                      <a:pt x="45778" y="57960"/>
                    </a:cubicBezTo>
                    <a:cubicBezTo>
                      <a:pt x="69349" y="32820"/>
                      <a:pt x="104869" y="17806"/>
                      <a:pt x="140827" y="1780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FAAAB4B4-5324-43AE-95D1-D5BFE6A257A9}"/>
                  </a:ext>
                </a:extLst>
              </p:cNvPr>
              <p:cNvSpPr/>
              <p:nvPr/>
            </p:nvSpPr>
            <p:spPr>
              <a:xfrm>
                <a:off x="8059084" y="2380687"/>
                <a:ext cx="17805" cy="57211"/>
              </a:xfrm>
              <a:custGeom>
                <a:avLst/>
                <a:gdLst>
                  <a:gd name="connsiteX0" fmla="*/ 17806 w 17805"/>
                  <a:gd name="connsiteY0" fmla="*/ 48309 h 57211"/>
                  <a:gd name="connsiteX1" fmla="*/ 17806 w 17805"/>
                  <a:gd name="connsiteY1" fmla="*/ 8903 h 57211"/>
                  <a:gd name="connsiteX2" fmla="*/ 8903 w 17805"/>
                  <a:gd name="connsiteY2" fmla="*/ 0 h 57211"/>
                  <a:gd name="connsiteX3" fmla="*/ 0 w 17805"/>
                  <a:gd name="connsiteY3" fmla="*/ 8903 h 57211"/>
                  <a:gd name="connsiteX4" fmla="*/ 0 w 17805"/>
                  <a:gd name="connsiteY4" fmla="*/ 48309 h 57211"/>
                  <a:gd name="connsiteX5" fmla="*/ 8903 w 17805"/>
                  <a:gd name="connsiteY5" fmla="*/ 57212 h 57211"/>
                  <a:gd name="connsiteX6" fmla="*/ 17806 w 17805"/>
                  <a:gd name="connsiteY6" fmla="*/ 48309 h 57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05" h="57211">
                    <a:moveTo>
                      <a:pt x="17806" y="48309"/>
                    </a:moveTo>
                    <a:lnTo>
                      <a:pt x="17806" y="8903"/>
                    </a:lnTo>
                    <a:cubicBezTo>
                      <a:pt x="17806" y="3995"/>
                      <a:pt x="13829" y="0"/>
                      <a:pt x="8903" y="0"/>
                    </a:cubicBezTo>
                    <a:cubicBezTo>
                      <a:pt x="3977" y="0"/>
                      <a:pt x="0" y="3977"/>
                      <a:pt x="0" y="8903"/>
                    </a:cubicBezTo>
                    <a:lnTo>
                      <a:pt x="0" y="48309"/>
                    </a:lnTo>
                    <a:cubicBezTo>
                      <a:pt x="0" y="53216"/>
                      <a:pt x="3977" y="57212"/>
                      <a:pt x="8903" y="57212"/>
                    </a:cubicBezTo>
                    <a:cubicBezTo>
                      <a:pt x="13829" y="57212"/>
                      <a:pt x="17806" y="53216"/>
                      <a:pt x="17806" y="4830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B988D903-0292-491E-B40C-0770E49542DA}"/>
                  </a:ext>
                </a:extLst>
              </p:cNvPr>
              <p:cNvSpPr/>
              <p:nvPr/>
            </p:nvSpPr>
            <p:spPr>
              <a:xfrm>
                <a:off x="8174265" y="2435176"/>
                <a:ext cx="45645" cy="45649"/>
              </a:xfrm>
              <a:custGeom>
                <a:avLst/>
                <a:gdLst>
                  <a:gd name="connsiteX0" fmla="*/ 30458 w 45645"/>
                  <a:gd name="connsiteY0" fmla="*/ 2613 h 45649"/>
                  <a:gd name="connsiteX1" fmla="*/ 2600 w 45645"/>
                  <a:gd name="connsiteY1" fmla="*/ 30471 h 45649"/>
                  <a:gd name="connsiteX2" fmla="*/ 2600 w 45645"/>
                  <a:gd name="connsiteY2" fmla="*/ 43041 h 45649"/>
                  <a:gd name="connsiteX3" fmla="*/ 8894 w 45645"/>
                  <a:gd name="connsiteY3" fmla="*/ 45650 h 45649"/>
                  <a:gd name="connsiteX4" fmla="*/ 15188 w 45645"/>
                  <a:gd name="connsiteY4" fmla="*/ 43041 h 45649"/>
                  <a:gd name="connsiteX5" fmla="*/ 43046 w 45645"/>
                  <a:gd name="connsiteY5" fmla="*/ 15183 h 45649"/>
                  <a:gd name="connsiteX6" fmla="*/ 43046 w 45645"/>
                  <a:gd name="connsiteY6" fmla="*/ 2613 h 45649"/>
                  <a:gd name="connsiteX7" fmla="*/ 30458 w 45645"/>
                  <a:gd name="connsiteY7" fmla="*/ 2613 h 45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49">
                    <a:moveTo>
                      <a:pt x="30458" y="2613"/>
                    </a:moveTo>
                    <a:lnTo>
                      <a:pt x="2600" y="30471"/>
                    </a:lnTo>
                    <a:cubicBezTo>
                      <a:pt x="-867" y="33937"/>
                      <a:pt x="-867" y="39575"/>
                      <a:pt x="2600" y="43041"/>
                    </a:cubicBezTo>
                    <a:cubicBezTo>
                      <a:pt x="4333" y="44774"/>
                      <a:pt x="6613" y="45650"/>
                      <a:pt x="8894" y="45650"/>
                    </a:cubicBezTo>
                    <a:cubicBezTo>
                      <a:pt x="11174" y="45650"/>
                      <a:pt x="13455" y="44774"/>
                      <a:pt x="15188" y="43041"/>
                    </a:cubicBezTo>
                    <a:lnTo>
                      <a:pt x="43046" y="15183"/>
                    </a:lnTo>
                    <a:cubicBezTo>
                      <a:pt x="46512" y="11717"/>
                      <a:pt x="46512" y="6080"/>
                      <a:pt x="43046" y="2613"/>
                    </a:cubicBezTo>
                    <a:cubicBezTo>
                      <a:pt x="39561" y="-871"/>
                      <a:pt x="33942" y="-871"/>
                      <a:pt x="30458" y="2613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id="{D0C71884-F4C5-45BA-8301-0170C235D061}"/>
                  </a:ext>
                </a:extLst>
              </p:cNvPr>
              <p:cNvSpPr/>
              <p:nvPr/>
            </p:nvSpPr>
            <p:spPr>
              <a:xfrm>
                <a:off x="7908025" y="2707876"/>
                <a:ext cx="45656" cy="45636"/>
              </a:xfrm>
              <a:custGeom>
                <a:avLst/>
                <a:gdLst>
                  <a:gd name="connsiteX0" fmla="*/ 2611 w 45656"/>
                  <a:gd name="connsiteY0" fmla="*/ 43027 h 45636"/>
                  <a:gd name="connsiteX1" fmla="*/ 8905 w 45656"/>
                  <a:gd name="connsiteY1" fmla="*/ 45636 h 45636"/>
                  <a:gd name="connsiteX2" fmla="*/ 15199 w 45656"/>
                  <a:gd name="connsiteY2" fmla="*/ 43027 h 45636"/>
                  <a:gd name="connsiteX3" fmla="*/ 43057 w 45656"/>
                  <a:gd name="connsiteY3" fmla="*/ 15169 h 45636"/>
                  <a:gd name="connsiteX4" fmla="*/ 43057 w 45656"/>
                  <a:gd name="connsiteY4" fmla="*/ 2600 h 45636"/>
                  <a:gd name="connsiteX5" fmla="*/ 30487 w 45656"/>
                  <a:gd name="connsiteY5" fmla="*/ 2600 h 45636"/>
                  <a:gd name="connsiteX6" fmla="*/ 2629 w 45656"/>
                  <a:gd name="connsiteY6" fmla="*/ 30458 h 45636"/>
                  <a:gd name="connsiteX7" fmla="*/ 2611 w 45656"/>
                  <a:gd name="connsiteY7" fmla="*/ 43027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56" h="45636">
                    <a:moveTo>
                      <a:pt x="2611" y="43027"/>
                    </a:moveTo>
                    <a:cubicBezTo>
                      <a:pt x="4344" y="44760"/>
                      <a:pt x="6625" y="45636"/>
                      <a:pt x="8905" y="45636"/>
                    </a:cubicBezTo>
                    <a:cubicBezTo>
                      <a:pt x="11186" y="45636"/>
                      <a:pt x="13466" y="44760"/>
                      <a:pt x="15199" y="43027"/>
                    </a:cubicBezTo>
                    <a:lnTo>
                      <a:pt x="43057" y="15169"/>
                    </a:lnTo>
                    <a:cubicBezTo>
                      <a:pt x="46523" y="11703"/>
                      <a:pt x="46523" y="6066"/>
                      <a:pt x="43057" y="2600"/>
                    </a:cubicBezTo>
                    <a:cubicBezTo>
                      <a:pt x="39591" y="-867"/>
                      <a:pt x="33953" y="-867"/>
                      <a:pt x="30487" y="2600"/>
                    </a:cubicBezTo>
                    <a:lnTo>
                      <a:pt x="2629" y="30458"/>
                    </a:lnTo>
                    <a:cubicBezTo>
                      <a:pt x="-873" y="33924"/>
                      <a:pt x="-873" y="39561"/>
                      <a:pt x="2611" y="43027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1EF7241B-2356-4EE3-A6C0-FC8D8BEDA06C}"/>
                  </a:ext>
                </a:extLst>
              </p:cNvPr>
              <p:cNvSpPr/>
              <p:nvPr/>
            </p:nvSpPr>
            <p:spPr>
              <a:xfrm>
                <a:off x="7843026" y="2580600"/>
                <a:ext cx="57211" cy="17805"/>
              </a:xfrm>
              <a:custGeom>
                <a:avLst/>
                <a:gdLst>
                  <a:gd name="connsiteX0" fmla="*/ 48309 w 57211"/>
                  <a:gd name="connsiteY0" fmla="*/ 0 h 17805"/>
                  <a:gd name="connsiteX1" fmla="*/ 8903 w 57211"/>
                  <a:gd name="connsiteY1" fmla="*/ 0 h 17805"/>
                  <a:gd name="connsiteX2" fmla="*/ 0 w 57211"/>
                  <a:gd name="connsiteY2" fmla="*/ 8903 h 17805"/>
                  <a:gd name="connsiteX3" fmla="*/ 8903 w 57211"/>
                  <a:gd name="connsiteY3" fmla="*/ 17806 h 17805"/>
                  <a:gd name="connsiteX4" fmla="*/ 48309 w 57211"/>
                  <a:gd name="connsiteY4" fmla="*/ 17806 h 17805"/>
                  <a:gd name="connsiteX5" fmla="*/ 57212 w 57211"/>
                  <a:gd name="connsiteY5" fmla="*/ 8903 h 17805"/>
                  <a:gd name="connsiteX6" fmla="*/ 48309 w 57211"/>
                  <a:gd name="connsiteY6" fmla="*/ 0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0"/>
                    </a:move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6ECE9C51-B517-476A-B73A-8805268CABA5}"/>
                  </a:ext>
                </a:extLst>
              </p:cNvPr>
              <p:cNvSpPr/>
              <p:nvPr/>
            </p:nvSpPr>
            <p:spPr>
              <a:xfrm>
                <a:off x="7913729" y="2435171"/>
                <a:ext cx="45645" cy="45636"/>
              </a:xfrm>
              <a:custGeom>
                <a:avLst/>
                <a:gdLst>
                  <a:gd name="connsiteX0" fmla="*/ 15170 w 45645"/>
                  <a:gd name="connsiteY0" fmla="*/ 2600 h 45636"/>
                  <a:gd name="connsiteX1" fmla="*/ 2600 w 45645"/>
                  <a:gd name="connsiteY1" fmla="*/ 2600 h 45636"/>
                  <a:gd name="connsiteX2" fmla="*/ 2600 w 45645"/>
                  <a:gd name="connsiteY2" fmla="*/ 15169 h 45636"/>
                  <a:gd name="connsiteX3" fmla="*/ 30458 w 45645"/>
                  <a:gd name="connsiteY3" fmla="*/ 43027 h 45636"/>
                  <a:gd name="connsiteX4" fmla="*/ 36752 w 45645"/>
                  <a:gd name="connsiteY4" fmla="*/ 45636 h 45636"/>
                  <a:gd name="connsiteX5" fmla="*/ 43045 w 45645"/>
                  <a:gd name="connsiteY5" fmla="*/ 43027 h 45636"/>
                  <a:gd name="connsiteX6" fmla="*/ 43045 w 45645"/>
                  <a:gd name="connsiteY6" fmla="*/ 30458 h 45636"/>
                  <a:gd name="connsiteX7" fmla="*/ 15170 w 45645"/>
                  <a:gd name="connsiteY7" fmla="*/ 2600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36">
                    <a:moveTo>
                      <a:pt x="15170" y="2600"/>
                    </a:move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60"/>
                      <a:pt x="34471" y="45636"/>
                      <a:pt x="36752" y="45636"/>
                    </a:cubicBezTo>
                    <a:cubicBezTo>
                      <a:pt x="39032" y="45636"/>
                      <a:pt x="41312" y="44760"/>
                      <a:pt x="43045" y="43027"/>
                    </a:cubicBezTo>
                    <a:cubicBezTo>
                      <a:pt x="46512" y="39561"/>
                      <a:pt x="46512" y="33924"/>
                      <a:pt x="43045" y="30458"/>
                    </a:cubicBezTo>
                    <a:lnTo>
                      <a:pt x="15170" y="2600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7849D19A-2613-46B4-A3BB-95E49E7AE26D}"/>
                  </a:ext>
                </a:extLst>
              </p:cNvPr>
              <p:cNvSpPr/>
              <p:nvPr/>
            </p:nvSpPr>
            <p:spPr>
              <a:xfrm>
                <a:off x="8227691" y="2588627"/>
                <a:ext cx="57211" cy="17805"/>
              </a:xfrm>
              <a:custGeom>
                <a:avLst/>
                <a:gdLst>
                  <a:gd name="connsiteX0" fmla="*/ 48309 w 57211"/>
                  <a:gd name="connsiteY0" fmla="*/ 17806 h 17805"/>
                  <a:gd name="connsiteX1" fmla="*/ 57212 w 57211"/>
                  <a:gd name="connsiteY1" fmla="*/ 8903 h 17805"/>
                  <a:gd name="connsiteX2" fmla="*/ 48309 w 57211"/>
                  <a:gd name="connsiteY2" fmla="*/ 0 h 17805"/>
                  <a:gd name="connsiteX3" fmla="*/ 8903 w 57211"/>
                  <a:gd name="connsiteY3" fmla="*/ 0 h 17805"/>
                  <a:gd name="connsiteX4" fmla="*/ 0 w 57211"/>
                  <a:gd name="connsiteY4" fmla="*/ 8903 h 17805"/>
                  <a:gd name="connsiteX5" fmla="*/ 8903 w 57211"/>
                  <a:gd name="connsiteY5" fmla="*/ 17806 h 17805"/>
                  <a:gd name="connsiteX6" fmla="*/ 48309 w 57211"/>
                  <a:gd name="connsiteY6" fmla="*/ 17806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17806"/>
                    </a:move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9DE525BB-6935-4C30-BAEF-1AB5D12CD26D}"/>
                  </a:ext>
                </a:extLst>
              </p:cNvPr>
              <p:cNvSpPr/>
              <p:nvPr/>
            </p:nvSpPr>
            <p:spPr>
              <a:xfrm>
                <a:off x="8168591" y="2707876"/>
                <a:ext cx="45627" cy="45636"/>
              </a:xfrm>
              <a:custGeom>
                <a:avLst/>
                <a:gdLst>
                  <a:gd name="connsiteX0" fmla="*/ 36733 w 45627"/>
                  <a:gd name="connsiteY0" fmla="*/ 45636 h 45636"/>
                  <a:gd name="connsiteX1" fmla="*/ 43027 w 45627"/>
                  <a:gd name="connsiteY1" fmla="*/ 43027 h 45636"/>
                  <a:gd name="connsiteX2" fmla="*/ 43027 w 45627"/>
                  <a:gd name="connsiteY2" fmla="*/ 30458 h 45636"/>
                  <a:gd name="connsiteX3" fmla="*/ 15170 w 45627"/>
                  <a:gd name="connsiteY3" fmla="*/ 2600 h 45636"/>
                  <a:gd name="connsiteX4" fmla="*/ 2600 w 45627"/>
                  <a:gd name="connsiteY4" fmla="*/ 2600 h 45636"/>
                  <a:gd name="connsiteX5" fmla="*/ 2600 w 45627"/>
                  <a:gd name="connsiteY5" fmla="*/ 15169 h 45636"/>
                  <a:gd name="connsiteX6" fmla="*/ 30458 w 45627"/>
                  <a:gd name="connsiteY6" fmla="*/ 43027 h 45636"/>
                  <a:gd name="connsiteX7" fmla="*/ 36733 w 45627"/>
                  <a:gd name="connsiteY7" fmla="*/ 45636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27" h="45636">
                    <a:moveTo>
                      <a:pt x="36733" y="45636"/>
                    </a:moveTo>
                    <a:cubicBezTo>
                      <a:pt x="39014" y="45636"/>
                      <a:pt x="41294" y="44760"/>
                      <a:pt x="43027" y="43027"/>
                    </a:cubicBezTo>
                    <a:cubicBezTo>
                      <a:pt x="46494" y="39561"/>
                      <a:pt x="46494" y="33924"/>
                      <a:pt x="43027" y="30458"/>
                    </a:cubicBezTo>
                    <a:lnTo>
                      <a:pt x="15170" y="2600"/>
                    </a:ln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79"/>
                      <a:pt x="34453" y="45636"/>
                      <a:pt x="36733" y="4563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98AF3103-5DF2-4744-8C82-764773C6D04D}"/>
              </a:ext>
            </a:extLst>
          </p:cNvPr>
          <p:cNvSpPr/>
          <p:nvPr/>
        </p:nvSpPr>
        <p:spPr>
          <a:xfrm>
            <a:off x="4893101" y="1194818"/>
            <a:ext cx="1957397" cy="1815081"/>
          </a:xfrm>
          <a:custGeom>
            <a:avLst/>
            <a:gdLst>
              <a:gd name="connsiteX0" fmla="*/ 0 w 612326"/>
              <a:gd name="connsiteY0" fmla="*/ 169833 h 567806"/>
              <a:gd name="connsiteX1" fmla="*/ 67319 w 612326"/>
              <a:gd name="connsiteY1" fmla="*/ 333369 h 567806"/>
              <a:gd name="connsiteX2" fmla="*/ 295019 w 612326"/>
              <a:gd name="connsiteY2" fmla="*/ 563863 h 567806"/>
              <a:gd name="connsiteX3" fmla="*/ 306171 w 612326"/>
              <a:gd name="connsiteY3" fmla="*/ 567807 h 567806"/>
              <a:gd name="connsiteX4" fmla="*/ 317395 w 612326"/>
              <a:gd name="connsiteY4" fmla="*/ 563791 h 567806"/>
              <a:gd name="connsiteX5" fmla="*/ 434686 w 612326"/>
              <a:gd name="connsiteY5" fmla="*/ 447434 h 567806"/>
              <a:gd name="connsiteX6" fmla="*/ 439268 w 612326"/>
              <a:gd name="connsiteY6" fmla="*/ 435157 h 567806"/>
              <a:gd name="connsiteX7" fmla="*/ 433457 w 612326"/>
              <a:gd name="connsiteY7" fmla="*/ 423239 h 567806"/>
              <a:gd name="connsiteX8" fmla="*/ 412310 w 612326"/>
              <a:gd name="connsiteY8" fmla="*/ 424620 h 567806"/>
              <a:gd name="connsiteX9" fmla="*/ 313715 w 612326"/>
              <a:gd name="connsiteY9" fmla="*/ 522049 h 567806"/>
              <a:gd name="connsiteX10" fmla="*/ 298532 w 612326"/>
              <a:gd name="connsiteY10" fmla="*/ 521946 h 567806"/>
              <a:gd name="connsiteX11" fmla="*/ 89623 w 612326"/>
              <a:gd name="connsiteY11" fmla="*/ 310458 h 567806"/>
              <a:gd name="connsiteX12" fmla="*/ 32522 w 612326"/>
              <a:gd name="connsiteY12" fmla="*/ 169833 h 567806"/>
              <a:gd name="connsiteX13" fmla="*/ 101453 w 612326"/>
              <a:gd name="connsiteY13" fmla="*/ 51098 h 567806"/>
              <a:gd name="connsiteX14" fmla="*/ 163719 w 612326"/>
              <a:gd name="connsiteY14" fmla="*/ 35148 h 567806"/>
              <a:gd name="connsiteX15" fmla="*/ 262170 w 612326"/>
              <a:gd name="connsiteY15" fmla="*/ 76714 h 567806"/>
              <a:gd name="connsiteX16" fmla="*/ 295027 w 612326"/>
              <a:gd name="connsiteY16" fmla="*/ 109987 h 567806"/>
              <a:gd name="connsiteX17" fmla="*/ 317323 w 612326"/>
              <a:gd name="connsiteY17" fmla="*/ 109995 h 567806"/>
              <a:gd name="connsiteX18" fmla="*/ 350180 w 612326"/>
              <a:gd name="connsiteY18" fmla="*/ 76714 h 567806"/>
              <a:gd name="connsiteX19" fmla="*/ 431644 w 612326"/>
              <a:gd name="connsiteY19" fmla="*/ 35587 h 567806"/>
              <a:gd name="connsiteX20" fmla="*/ 448272 w 612326"/>
              <a:gd name="connsiteY20" fmla="*/ 34510 h 567806"/>
              <a:gd name="connsiteX21" fmla="*/ 579821 w 612326"/>
              <a:gd name="connsiteY21" fmla="*/ 169833 h 567806"/>
              <a:gd name="connsiteX22" fmla="*/ 525067 w 612326"/>
              <a:gd name="connsiteY22" fmla="*/ 308095 h 567806"/>
              <a:gd name="connsiteX23" fmla="*/ 520700 w 612326"/>
              <a:gd name="connsiteY23" fmla="*/ 312542 h 567806"/>
              <a:gd name="connsiteX24" fmla="*/ 511783 w 612326"/>
              <a:gd name="connsiteY24" fmla="*/ 323837 h 567806"/>
              <a:gd name="connsiteX25" fmla="*/ 509580 w 612326"/>
              <a:gd name="connsiteY25" fmla="*/ 334973 h 567806"/>
              <a:gd name="connsiteX26" fmla="*/ 518314 w 612326"/>
              <a:gd name="connsiteY26" fmla="*/ 346005 h 567806"/>
              <a:gd name="connsiteX27" fmla="*/ 524588 w 612326"/>
              <a:gd name="connsiteY27" fmla="*/ 348456 h 567806"/>
              <a:gd name="connsiteX28" fmla="*/ 538246 w 612326"/>
              <a:gd name="connsiteY28" fmla="*/ 340170 h 567806"/>
              <a:gd name="connsiteX29" fmla="*/ 565252 w 612326"/>
              <a:gd name="connsiteY29" fmla="*/ 308247 h 567806"/>
              <a:gd name="connsiteX30" fmla="*/ 612326 w 612326"/>
              <a:gd name="connsiteY30" fmla="*/ 167471 h 567806"/>
              <a:gd name="connsiteX31" fmla="*/ 515352 w 612326"/>
              <a:gd name="connsiteY31" fmla="*/ 15670 h 567806"/>
              <a:gd name="connsiteX32" fmla="*/ 447969 w 612326"/>
              <a:gd name="connsiteY32" fmla="*/ 1142 h 567806"/>
              <a:gd name="connsiteX33" fmla="*/ 327892 w 612326"/>
              <a:gd name="connsiteY33" fmla="*/ 51457 h 567806"/>
              <a:gd name="connsiteX34" fmla="*/ 313803 w 612326"/>
              <a:gd name="connsiteY34" fmla="*/ 65722 h 567806"/>
              <a:gd name="connsiteX35" fmla="*/ 298532 w 612326"/>
              <a:gd name="connsiteY35" fmla="*/ 65722 h 567806"/>
              <a:gd name="connsiteX36" fmla="*/ 282095 w 612326"/>
              <a:gd name="connsiteY36" fmla="*/ 49086 h 567806"/>
              <a:gd name="connsiteX37" fmla="*/ 165323 w 612326"/>
              <a:gd name="connsiteY37" fmla="*/ 0 h 567806"/>
              <a:gd name="connsiteX38" fmla="*/ 0 w 612326"/>
              <a:gd name="connsiteY38" fmla="*/ 169833 h 56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2326" h="567806">
                <a:moveTo>
                  <a:pt x="0" y="169833"/>
                </a:moveTo>
                <a:cubicBezTo>
                  <a:pt x="0" y="230455"/>
                  <a:pt x="24539" y="290054"/>
                  <a:pt x="67319" y="333369"/>
                </a:cubicBezTo>
                <a:lnTo>
                  <a:pt x="295019" y="563863"/>
                </a:lnTo>
                <a:cubicBezTo>
                  <a:pt x="297454" y="566338"/>
                  <a:pt x="301621" y="567807"/>
                  <a:pt x="306171" y="567807"/>
                </a:cubicBezTo>
                <a:cubicBezTo>
                  <a:pt x="310705" y="567807"/>
                  <a:pt x="314912" y="566298"/>
                  <a:pt x="317395" y="563791"/>
                </a:cubicBezTo>
                <a:lnTo>
                  <a:pt x="434686" y="447434"/>
                </a:lnTo>
                <a:cubicBezTo>
                  <a:pt x="437903" y="444169"/>
                  <a:pt x="439523" y="439811"/>
                  <a:pt x="439268" y="435157"/>
                </a:cubicBezTo>
                <a:cubicBezTo>
                  <a:pt x="439029" y="430726"/>
                  <a:pt x="437105" y="426536"/>
                  <a:pt x="433457" y="423239"/>
                </a:cubicBezTo>
                <a:cubicBezTo>
                  <a:pt x="425753" y="418976"/>
                  <a:pt x="417539" y="419311"/>
                  <a:pt x="412310" y="424620"/>
                </a:cubicBezTo>
                <a:lnTo>
                  <a:pt x="313715" y="522049"/>
                </a:lnTo>
                <a:cubicBezTo>
                  <a:pt x="309636" y="526065"/>
                  <a:pt x="302571" y="526041"/>
                  <a:pt x="298532" y="521946"/>
                </a:cubicBezTo>
                <a:lnTo>
                  <a:pt x="89623" y="310458"/>
                </a:lnTo>
                <a:cubicBezTo>
                  <a:pt x="52798" y="273202"/>
                  <a:pt x="32522" y="223254"/>
                  <a:pt x="32522" y="169833"/>
                </a:cubicBezTo>
                <a:cubicBezTo>
                  <a:pt x="32522" y="119398"/>
                  <a:pt x="58921" y="73913"/>
                  <a:pt x="101453" y="51098"/>
                </a:cubicBezTo>
                <a:cubicBezTo>
                  <a:pt x="120228" y="40664"/>
                  <a:pt x="141758" y="35148"/>
                  <a:pt x="163719" y="35148"/>
                </a:cubicBezTo>
                <a:cubicBezTo>
                  <a:pt x="200192" y="35148"/>
                  <a:pt x="236067" y="50307"/>
                  <a:pt x="262170" y="76714"/>
                </a:cubicBezTo>
                <a:lnTo>
                  <a:pt x="295027" y="109987"/>
                </a:lnTo>
                <a:cubicBezTo>
                  <a:pt x="299897" y="114920"/>
                  <a:pt x="312438" y="114912"/>
                  <a:pt x="317323" y="109995"/>
                </a:cubicBezTo>
                <a:lnTo>
                  <a:pt x="350180" y="76714"/>
                </a:lnTo>
                <a:cubicBezTo>
                  <a:pt x="374320" y="52287"/>
                  <a:pt x="402443" y="38078"/>
                  <a:pt x="431644" y="35587"/>
                </a:cubicBezTo>
                <a:cubicBezTo>
                  <a:pt x="437161" y="34877"/>
                  <a:pt x="442748" y="34510"/>
                  <a:pt x="448272" y="34510"/>
                </a:cubicBezTo>
                <a:cubicBezTo>
                  <a:pt x="520804" y="34510"/>
                  <a:pt x="579821" y="95211"/>
                  <a:pt x="579821" y="169833"/>
                </a:cubicBezTo>
                <a:cubicBezTo>
                  <a:pt x="579821" y="219965"/>
                  <a:pt x="559880" y="270345"/>
                  <a:pt x="525067" y="308095"/>
                </a:cubicBezTo>
                <a:lnTo>
                  <a:pt x="520700" y="312542"/>
                </a:lnTo>
                <a:lnTo>
                  <a:pt x="511783" y="323837"/>
                </a:lnTo>
                <a:cubicBezTo>
                  <a:pt x="509469" y="326759"/>
                  <a:pt x="508662" y="330814"/>
                  <a:pt x="509580" y="334973"/>
                </a:cubicBezTo>
                <a:cubicBezTo>
                  <a:pt x="510618" y="339731"/>
                  <a:pt x="513683" y="343626"/>
                  <a:pt x="518314" y="346005"/>
                </a:cubicBezTo>
                <a:cubicBezTo>
                  <a:pt x="522353" y="348456"/>
                  <a:pt x="524029" y="348456"/>
                  <a:pt x="524588" y="348456"/>
                </a:cubicBezTo>
                <a:cubicBezTo>
                  <a:pt x="526200" y="348456"/>
                  <a:pt x="529346" y="347618"/>
                  <a:pt x="538246" y="340170"/>
                </a:cubicBezTo>
                <a:cubicBezTo>
                  <a:pt x="546006" y="331517"/>
                  <a:pt x="561620" y="313715"/>
                  <a:pt x="565252" y="308247"/>
                </a:cubicBezTo>
                <a:cubicBezTo>
                  <a:pt x="595619" y="268732"/>
                  <a:pt x="612326" y="218736"/>
                  <a:pt x="612326" y="167471"/>
                </a:cubicBezTo>
                <a:cubicBezTo>
                  <a:pt x="612326" y="101964"/>
                  <a:pt x="575183" y="43794"/>
                  <a:pt x="515352" y="15670"/>
                </a:cubicBezTo>
                <a:cubicBezTo>
                  <a:pt x="494110" y="6027"/>
                  <a:pt x="471431" y="1142"/>
                  <a:pt x="447969" y="1142"/>
                </a:cubicBezTo>
                <a:cubicBezTo>
                  <a:pt x="403242" y="1142"/>
                  <a:pt x="359480" y="19478"/>
                  <a:pt x="327892" y="51457"/>
                </a:cubicBezTo>
                <a:lnTo>
                  <a:pt x="313803" y="65722"/>
                </a:lnTo>
                <a:cubicBezTo>
                  <a:pt x="309787" y="69785"/>
                  <a:pt x="302547" y="69785"/>
                  <a:pt x="298532" y="65722"/>
                </a:cubicBezTo>
                <a:lnTo>
                  <a:pt x="282095" y="49086"/>
                </a:lnTo>
                <a:cubicBezTo>
                  <a:pt x="250827" y="17434"/>
                  <a:pt x="209356" y="0"/>
                  <a:pt x="165323" y="0"/>
                </a:cubicBezTo>
                <a:cubicBezTo>
                  <a:pt x="72619" y="-16"/>
                  <a:pt x="0" y="74591"/>
                  <a:pt x="0" y="169833"/>
                </a:cubicBezTo>
              </a:path>
            </a:pathLst>
          </a:custGeom>
          <a:gradFill>
            <a:gsLst>
              <a:gs pos="90000">
                <a:srgbClr val="EC3C7C"/>
              </a:gs>
              <a:gs pos="69000">
                <a:srgbClr val="660099"/>
              </a:gs>
              <a:gs pos="38000">
                <a:srgbClr val="99C2EB"/>
              </a:gs>
            </a:gsLst>
            <a:path path="circle">
              <a:fillToRect l="100000" t="100000"/>
            </a:path>
          </a:gradFill>
          <a:ln w="79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23" name="Gráfico 22">
            <a:extLst>
              <a:ext uri="{FF2B5EF4-FFF2-40B4-BE49-F238E27FC236}">
                <a16:creationId xmlns:a16="http://schemas.microsoft.com/office/drawing/2014/main" id="{EE3C6207-7EF1-4B71-B231-E43D5D2A5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8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8318EB90-5ADE-43DB-8B66-E5E0F7932E03}"/>
              </a:ext>
            </a:extLst>
          </p:cNvPr>
          <p:cNvSpPr/>
          <p:nvPr/>
        </p:nvSpPr>
        <p:spPr>
          <a:xfrm>
            <a:off x="0" y="1756828"/>
            <a:ext cx="12192000" cy="4844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FBC0882B-790E-448D-A059-14E45CBBE59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055"/>
            <a:ext cx="7664788" cy="5115945"/>
          </a:xfrm>
        </p:spPr>
      </p:pic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EDD668C0-0855-4486-8D57-07D2EFB60541}"/>
              </a:ext>
            </a:extLst>
          </p:cNvPr>
          <p:cNvSpPr txBox="1">
            <a:spLocks/>
          </p:cNvSpPr>
          <p:nvPr/>
        </p:nvSpPr>
        <p:spPr>
          <a:xfrm>
            <a:off x="7972827" y="3527821"/>
            <a:ext cx="3722453" cy="2880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1500" dirty="0" err="1"/>
              <a:t>Lorem</a:t>
            </a:r>
            <a:r>
              <a:rPr lang="pt-BR" sz="1500" dirty="0"/>
              <a:t> ipsum </a:t>
            </a:r>
            <a:r>
              <a:rPr lang="pt-BR" sz="1500" dirty="0" err="1"/>
              <a:t>dolor</a:t>
            </a:r>
            <a:r>
              <a:rPr lang="pt-BR" sz="1500" dirty="0"/>
              <a:t> </a:t>
            </a:r>
            <a:r>
              <a:rPr lang="pt-BR" sz="1500" dirty="0" err="1"/>
              <a:t>sit</a:t>
            </a:r>
            <a:r>
              <a:rPr lang="pt-BR" sz="1500" dirty="0"/>
              <a:t> </a:t>
            </a:r>
            <a:r>
              <a:rPr lang="pt-BR" sz="1500" dirty="0" err="1"/>
              <a:t>amet</a:t>
            </a:r>
            <a:r>
              <a:rPr lang="pt-BR" sz="1500" dirty="0"/>
              <a:t>, </a:t>
            </a:r>
            <a:r>
              <a:rPr lang="pt-BR" sz="1500" dirty="0" err="1"/>
              <a:t>consectetur</a:t>
            </a:r>
            <a:r>
              <a:rPr lang="pt-BR" sz="1500" dirty="0"/>
              <a:t> </a:t>
            </a:r>
            <a:r>
              <a:rPr lang="pt-BR" sz="1500" dirty="0" err="1"/>
              <a:t>adipiscing</a:t>
            </a:r>
            <a:r>
              <a:rPr lang="pt-BR" sz="1500" dirty="0"/>
              <a:t> </a:t>
            </a:r>
            <a:r>
              <a:rPr lang="pt-BR" sz="1500" dirty="0" err="1"/>
              <a:t>elit</a:t>
            </a:r>
            <a:r>
              <a:rPr lang="pt-BR" sz="1500" dirty="0"/>
              <a:t>, </a:t>
            </a:r>
            <a:r>
              <a:rPr lang="pt-BR" sz="1500" b="1" dirty="0" err="1">
                <a:solidFill>
                  <a:srgbClr val="99C2EB"/>
                </a:solidFill>
              </a:rPr>
              <a:t>sed</a:t>
            </a:r>
            <a:r>
              <a:rPr lang="pt-BR" sz="1500" b="1" dirty="0">
                <a:solidFill>
                  <a:srgbClr val="99C2EB"/>
                </a:solidFill>
              </a:rPr>
              <a:t> do </a:t>
            </a:r>
            <a:r>
              <a:rPr lang="pt-BR" sz="1500" b="1" dirty="0" err="1">
                <a:solidFill>
                  <a:srgbClr val="99C2EB"/>
                </a:solidFill>
              </a:rPr>
              <a:t>eiusmod</a:t>
            </a:r>
            <a:r>
              <a:rPr lang="pt-BR" sz="1500" b="1" dirty="0">
                <a:solidFill>
                  <a:srgbClr val="99C2EB"/>
                </a:solidFill>
              </a:rPr>
              <a:t> </a:t>
            </a:r>
            <a:r>
              <a:rPr lang="pt-BR" sz="1500" b="1" dirty="0" err="1">
                <a:solidFill>
                  <a:srgbClr val="99C2EB"/>
                </a:solidFill>
              </a:rPr>
              <a:t>tempor</a:t>
            </a:r>
            <a:r>
              <a:rPr lang="pt-BR" sz="1500" b="1" dirty="0">
                <a:solidFill>
                  <a:srgbClr val="99C2EB"/>
                </a:solidFill>
              </a:rPr>
              <a:t> </a:t>
            </a:r>
            <a:r>
              <a:rPr lang="pt-BR" sz="1500" b="1" dirty="0" err="1">
                <a:solidFill>
                  <a:srgbClr val="99C2EB"/>
                </a:solidFill>
              </a:rPr>
              <a:t>incididunt</a:t>
            </a:r>
            <a:r>
              <a:rPr lang="pt-BR" sz="1500" b="1" dirty="0">
                <a:solidFill>
                  <a:srgbClr val="99C2EB"/>
                </a:solidFill>
              </a:rPr>
              <a:t> ut labore </a:t>
            </a:r>
            <a:r>
              <a:rPr lang="pt-BR" sz="1500" dirty="0"/>
              <a:t>et </a:t>
            </a:r>
            <a:r>
              <a:rPr lang="pt-BR" sz="1500" dirty="0" err="1"/>
              <a:t>dolore</a:t>
            </a:r>
            <a:r>
              <a:rPr lang="pt-BR" sz="1500" dirty="0"/>
              <a:t> magna</a:t>
            </a:r>
          </a:p>
          <a:p>
            <a:pPr marL="285750" indent="-28575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1500" dirty="0" err="1"/>
              <a:t>Lorem</a:t>
            </a:r>
            <a:r>
              <a:rPr lang="pt-BR" sz="1500" dirty="0"/>
              <a:t> ipsum </a:t>
            </a:r>
            <a:r>
              <a:rPr lang="pt-BR" sz="1500" dirty="0" err="1"/>
              <a:t>dolor</a:t>
            </a:r>
            <a:r>
              <a:rPr lang="pt-BR" sz="1500" dirty="0"/>
              <a:t> </a:t>
            </a:r>
            <a:r>
              <a:rPr lang="pt-BR" sz="1500" dirty="0" err="1"/>
              <a:t>sit</a:t>
            </a:r>
            <a:r>
              <a:rPr lang="pt-BR" sz="1500" dirty="0"/>
              <a:t> </a:t>
            </a:r>
            <a:r>
              <a:rPr lang="pt-BR" sz="1500" dirty="0" err="1"/>
              <a:t>amet</a:t>
            </a:r>
            <a:r>
              <a:rPr lang="pt-BR" sz="1500" dirty="0"/>
              <a:t>, </a:t>
            </a:r>
            <a:r>
              <a:rPr lang="pt-BR" sz="1500" dirty="0" err="1"/>
              <a:t>consectetur</a:t>
            </a:r>
            <a:r>
              <a:rPr lang="pt-BR" sz="1500" dirty="0"/>
              <a:t> </a:t>
            </a:r>
            <a:r>
              <a:rPr lang="pt-BR" sz="1500" dirty="0" err="1"/>
              <a:t>adipiscing</a:t>
            </a:r>
            <a:r>
              <a:rPr lang="pt-BR" sz="1500" dirty="0"/>
              <a:t> </a:t>
            </a:r>
            <a:r>
              <a:rPr lang="pt-BR" sz="1500" dirty="0" err="1"/>
              <a:t>elit</a:t>
            </a:r>
            <a:r>
              <a:rPr lang="pt-BR" sz="1500" dirty="0"/>
              <a:t>, </a:t>
            </a:r>
            <a:r>
              <a:rPr lang="pt-BR" sz="1500" b="1" dirty="0" err="1">
                <a:solidFill>
                  <a:srgbClr val="99C2EB"/>
                </a:solidFill>
              </a:rPr>
              <a:t>sed</a:t>
            </a:r>
            <a:r>
              <a:rPr lang="pt-BR" sz="1500" b="1" dirty="0">
                <a:solidFill>
                  <a:srgbClr val="99C2EB"/>
                </a:solidFill>
              </a:rPr>
              <a:t> do </a:t>
            </a:r>
            <a:r>
              <a:rPr lang="pt-BR" sz="1500" b="1" dirty="0" err="1">
                <a:solidFill>
                  <a:srgbClr val="99C2EB"/>
                </a:solidFill>
              </a:rPr>
              <a:t>eiusmod</a:t>
            </a:r>
            <a:r>
              <a:rPr lang="pt-BR" sz="1500" b="1" dirty="0">
                <a:solidFill>
                  <a:srgbClr val="99C2EB"/>
                </a:solidFill>
              </a:rPr>
              <a:t> </a:t>
            </a:r>
            <a:r>
              <a:rPr lang="pt-BR" sz="1500" b="1" dirty="0" err="1">
                <a:solidFill>
                  <a:srgbClr val="99C2EB"/>
                </a:solidFill>
              </a:rPr>
              <a:t>tempor</a:t>
            </a:r>
            <a:r>
              <a:rPr lang="pt-BR" sz="1500" b="1" dirty="0">
                <a:solidFill>
                  <a:srgbClr val="99C2EB"/>
                </a:solidFill>
              </a:rPr>
              <a:t> </a:t>
            </a:r>
            <a:r>
              <a:rPr lang="pt-BR" sz="1500" b="1" dirty="0" err="1">
                <a:solidFill>
                  <a:srgbClr val="99C2EB"/>
                </a:solidFill>
              </a:rPr>
              <a:t>incididunt</a:t>
            </a:r>
            <a:r>
              <a:rPr lang="pt-BR" sz="1500" b="1" dirty="0">
                <a:solidFill>
                  <a:srgbClr val="99C2EB"/>
                </a:solidFill>
              </a:rPr>
              <a:t> ut labore </a:t>
            </a:r>
            <a:r>
              <a:rPr lang="pt-BR" sz="1500" dirty="0"/>
              <a:t>et </a:t>
            </a:r>
            <a:r>
              <a:rPr lang="pt-BR" sz="1500" dirty="0" err="1"/>
              <a:t>dolore</a:t>
            </a:r>
            <a:r>
              <a:rPr lang="pt-BR" sz="1500" dirty="0"/>
              <a:t> magna</a:t>
            </a:r>
          </a:p>
          <a:p>
            <a:pPr marL="285750" indent="-28575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1500" dirty="0" err="1"/>
              <a:t>Lorem</a:t>
            </a:r>
            <a:r>
              <a:rPr lang="pt-BR" sz="1500" dirty="0"/>
              <a:t> ipsum </a:t>
            </a:r>
            <a:r>
              <a:rPr lang="pt-BR" sz="1500" dirty="0" err="1"/>
              <a:t>dolor</a:t>
            </a:r>
            <a:r>
              <a:rPr lang="pt-BR" sz="1500" dirty="0"/>
              <a:t> </a:t>
            </a:r>
            <a:r>
              <a:rPr lang="pt-BR" sz="1500" dirty="0" err="1"/>
              <a:t>sit</a:t>
            </a:r>
            <a:r>
              <a:rPr lang="pt-BR" sz="1500" dirty="0"/>
              <a:t> </a:t>
            </a:r>
            <a:r>
              <a:rPr lang="pt-BR" sz="1500" dirty="0" err="1"/>
              <a:t>amet</a:t>
            </a:r>
            <a:r>
              <a:rPr lang="pt-BR" sz="1500" dirty="0"/>
              <a:t>, </a:t>
            </a:r>
            <a:r>
              <a:rPr lang="pt-BR" sz="1500" dirty="0" err="1"/>
              <a:t>consectetur</a:t>
            </a:r>
            <a:r>
              <a:rPr lang="pt-BR" sz="1500" dirty="0"/>
              <a:t> </a:t>
            </a:r>
            <a:r>
              <a:rPr lang="pt-BR" sz="1500" dirty="0" err="1"/>
              <a:t>adipiscing</a:t>
            </a:r>
            <a:r>
              <a:rPr lang="pt-BR" sz="1500" dirty="0"/>
              <a:t> </a:t>
            </a:r>
            <a:r>
              <a:rPr lang="pt-BR" sz="1500" dirty="0" err="1"/>
              <a:t>elit</a:t>
            </a:r>
            <a:r>
              <a:rPr lang="pt-BR" sz="1500" dirty="0"/>
              <a:t>, </a:t>
            </a:r>
            <a:r>
              <a:rPr lang="pt-BR" sz="1500" b="1" dirty="0" err="1">
                <a:solidFill>
                  <a:srgbClr val="99C2EB"/>
                </a:solidFill>
              </a:rPr>
              <a:t>sed</a:t>
            </a:r>
            <a:r>
              <a:rPr lang="pt-BR" sz="1500" b="1" dirty="0">
                <a:solidFill>
                  <a:srgbClr val="99C2EB"/>
                </a:solidFill>
              </a:rPr>
              <a:t> do </a:t>
            </a:r>
            <a:r>
              <a:rPr lang="pt-BR" sz="1500" b="1" dirty="0" err="1">
                <a:solidFill>
                  <a:srgbClr val="99C2EB"/>
                </a:solidFill>
              </a:rPr>
              <a:t>eiusmod</a:t>
            </a:r>
            <a:r>
              <a:rPr lang="pt-BR" sz="1500" b="1" dirty="0">
                <a:solidFill>
                  <a:srgbClr val="99C2EB"/>
                </a:solidFill>
              </a:rPr>
              <a:t> </a:t>
            </a:r>
            <a:r>
              <a:rPr lang="pt-BR" sz="1500" b="1" dirty="0" err="1">
                <a:solidFill>
                  <a:srgbClr val="99C2EB"/>
                </a:solidFill>
              </a:rPr>
              <a:t>tempor</a:t>
            </a:r>
            <a:r>
              <a:rPr lang="pt-BR" sz="1500" b="1" dirty="0">
                <a:solidFill>
                  <a:srgbClr val="99C2EB"/>
                </a:solidFill>
              </a:rPr>
              <a:t> </a:t>
            </a:r>
            <a:r>
              <a:rPr lang="pt-BR" sz="1500" b="1" dirty="0" err="1">
                <a:solidFill>
                  <a:srgbClr val="99C2EB"/>
                </a:solidFill>
              </a:rPr>
              <a:t>incididunt</a:t>
            </a:r>
            <a:r>
              <a:rPr lang="pt-BR" sz="1500" b="1" dirty="0">
                <a:solidFill>
                  <a:srgbClr val="99C2EB"/>
                </a:solidFill>
              </a:rPr>
              <a:t> ut labore </a:t>
            </a:r>
            <a:r>
              <a:rPr lang="pt-BR" sz="1500" dirty="0"/>
              <a:t>et </a:t>
            </a:r>
            <a:r>
              <a:rPr lang="pt-BR" sz="1500" dirty="0" err="1"/>
              <a:t>dolore</a:t>
            </a:r>
            <a:r>
              <a:rPr lang="pt-BR" sz="1500" dirty="0"/>
              <a:t> magna</a:t>
            </a:r>
          </a:p>
          <a:p>
            <a:pPr marL="285750" indent="-28575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1500" dirty="0" err="1"/>
              <a:t>Lorem</a:t>
            </a:r>
            <a:r>
              <a:rPr lang="pt-BR" sz="1500" dirty="0"/>
              <a:t> ipsum </a:t>
            </a:r>
            <a:r>
              <a:rPr lang="pt-BR" sz="1500" dirty="0" err="1"/>
              <a:t>dolor</a:t>
            </a:r>
            <a:r>
              <a:rPr lang="pt-BR" sz="1500" dirty="0"/>
              <a:t> </a:t>
            </a:r>
            <a:r>
              <a:rPr lang="pt-BR" sz="1500" dirty="0" err="1"/>
              <a:t>sit</a:t>
            </a:r>
            <a:r>
              <a:rPr lang="pt-BR" sz="1500" dirty="0"/>
              <a:t> </a:t>
            </a:r>
            <a:r>
              <a:rPr lang="pt-BR" sz="1500" dirty="0" err="1"/>
              <a:t>amet</a:t>
            </a:r>
            <a:r>
              <a:rPr lang="pt-BR" sz="1500" dirty="0"/>
              <a:t>, </a:t>
            </a:r>
            <a:r>
              <a:rPr lang="pt-BR" sz="1500" dirty="0" err="1"/>
              <a:t>consectetur</a:t>
            </a:r>
            <a:r>
              <a:rPr lang="pt-BR" sz="1500" dirty="0"/>
              <a:t> </a:t>
            </a:r>
            <a:r>
              <a:rPr lang="pt-BR" sz="1500" dirty="0" err="1"/>
              <a:t>adipiscing</a:t>
            </a:r>
            <a:r>
              <a:rPr lang="pt-BR" sz="1500" dirty="0"/>
              <a:t> </a:t>
            </a:r>
            <a:r>
              <a:rPr lang="pt-BR" sz="1500" dirty="0" err="1"/>
              <a:t>elit</a:t>
            </a:r>
            <a:r>
              <a:rPr lang="pt-BR" sz="1500" dirty="0"/>
              <a:t>, </a:t>
            </a:r>
            <a:r>
              <a:rPr lang="pt-BR" sz="1500" b="1" dirty="0" err="1">
                <a:solidFill>
                  <a:srgbClr val="99C2EB"/>
                </a:solidFill>
              </a:rPr>
              <a:t>sed</a:t>
            </a:r>
            <a:r>
              <a:rPr lang="pt-BR" sz="1500" b="1" dirty="0">
                <a:solidFill>
                  <a:srgbClr val="99C2EB"/>
                </a:solidFill>
              </a:rPr>
              <a:t> do </a:t>
            </a:r>
            <a:r>
              <a:rPr lang="pt-BR" sz="1500" b="1" dirty="0" err="1">
                <a:solidFill>
                  <a:srgbClr val="99C2EB"/>
                </a:solidFill>
              </a:rPr>
              <a:t>eiusmod</a:t>
            </a:r>
            <a:r>
              <a:rPr lang="pt-BR" sz="1500" b="1" dirty="0">
                <a:solidFill>
                  <a:srgbClr val="99C2EB"/>
                </a:solidFill>
              </a:rPr>
              <a:t> </a:t>
            </a:r>
            <a:r>
              <a:rPr lang="pt-BR" sz="1500" b="1" dirty="0" err="1">
                <a:solidFill>
                  <a:srgbClr val="99C2EB"/>
                </a:solidFill>
              </a:rPr>
              <a:t>tempor</a:t>
            </a:r>
            <a:r>
              <a:rPr lang="pt-BR" sz="1500" b="1" dirty="0">
                <a:solidFill>
                  <a:srgbClr val="99C2EB"/>
                </a:solidFill>
              </a:rPr>
              <a:t> </a:t>
            </a:r>
            <a:r>
              <a:rPr lang="pt-BR" sz="1500" b="1" dirty="0" err="1">
                <a:solidFill>
                  <a:srgbClr val="99C2EB"/>
                </a:solidFill>
              </a:rPr>
              <a:t>incididunt</a:t>
            </a:r>
            <a:r>
              <a:rPr lang="pt-BR" sz="1500" b="1" dirty="0">
                <a:solidFill>
                  <a:srgbClr val="99C2EB"/>
                </a:solidFill>
              </a:rPr>
              <a:t> ut labore </a:t>
            </a:r>
            <a:r>
              <a:rPr lang="pt-BR" sz="1500" dirty="0"/>
              <a:t>et </a:t>
            </a:r>
            <a:r>
              <a:rPr lang="pt-BR" sz="1500" dirty="0" err="1"/>
              <a:t>dolore</a:t>
            </a:r>
            <a:r>
              <a:rPr lang="pt-BR" sz="1500" dirty="0"/>
              <a:t> magna</a:t>
            </a:r>
          </a:p>
          <a:p>
            <a:pPr marL="285750" indent="-285750">
              <a:buClr>
                <a:srgbClr val="99C2EB"/>
              </a:buClr>
              <a:buFont typeface="Arial" panose="020B0604020202020204" pitchFamily="34" charset="0"/>
              <a:buChar char="•"/>
            </a:pPr>
            <a:endParaRPr lang="pt-BR" sz="1500" dirty="0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16452AFA-2864-4F64-8A84-02A336261FA7}"/>
              </a:ext>
            </a:extLst>
          </p:cNvPr>
          <p:cNvSpPr/>
          <p:nvPr/>
        </p:nvSpPr>
        <p:spPr>
          <a:xfrm>
            <a:off x="6631100" y="1566920"/>
            <a:ext cx="6195900" cy="1763258"/>
          </a:xfrm>
          <a:prstGeom prst="roundRect">
            <a:avLst>
              <a:gd name="adj" fmla="val 5863"/>
            </a:avLst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D2D40A-34E7-4CA7-975A-4FBA1F19C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1" y="1783320"/>
            <a:ext cx="4518659" cy="1546860"/>
          </a:xfrm>
        </p:spPr>
        <p:txBody>
          <a:bodyPr/>
          <a:lstStyle/>
          <a:p>
            <a:r>
              <a:rPr lang="pt-BR" sz="2000" b="1" dirty="0" err="1">
                <a:solidFill>
                  <a:schemeClr val="bg1"/>
                </a:solidFill>
              </a:rPr>
              <a:t>Aliquam</a:t>
            </a:r>
            <a:r>
              <a:rPr lang="pt-BR" sz="2000" b="1" dirty="0">
                <a:solidFill>
                  <a:schemeClr val="bg1"/>
                </a:solidFill>
              </a:rPr>
              <a:t> sem </a:t>
            </a:r>
            <a:r>
              <a:rPr lang="pt-BR" sz="2000" b="1" dirty="0" err="1">
                <a:solidFill>
                  <a:schemeClr val="bg1"/>
                </a:solidFill>
              </a:rPr>
              <a:t>fringilla</a:t>
            </a:r>
            <a:r>
              <a:rPr lang="pt-BR" sz="2000" b="1" dirty="0">
                <a:solidFill>
                  <a:schemeClr val="bg1"/>
                </a:solidFill>
              </a:rPr>
              <a:t> ut </a:t>
            </a:r>
            <a:r>
              <a:rPr lang="pt-BR" sz="2000" b="1" dirty="0" err="1">
                <a:solidFill>
                  <a:schemeClr val="bg1"/>
                </a:solidFill>
              </a:rPr>
              <a:t>morbi</a:t>
            </a:r>
            <a:r>
              <a:rPr lang="pt-BR" sz="2000" b="1" dirty="0">
                <a:solidFill>
                  <a:schemeClr val="bg1"/>
                </a:solidFill>
              </a:rPr>
              <a:t>.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Etiam </a:t>
            </a: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nisl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purus</a:t>
            </a:r>
            <a:r>
              <a:rPr lang="pt-BR" sz="2000" dirty="0">
                <a:solidFill>
                  <a:schemeClr val="bg1"/>
                </a:solidFill>
              </a:rPr>
              <a:t> in </a:t>
            </a:r>
            <a:r>
              <a:rPr lang="pt-BR" sz="2000" dirty="0" err="1">
                <a:solidFill>
                  <a:schemeClr val="bg1"/>
                </a:solidFill>
              </a:rPr>
              <a:t>mollis</a:t>
            </a:r>
            <a:r>
              <a:rPr lang="pt-BR" sz="2000" dirty="0">
                <a:solidFill>
                  <a:schemeClr val="bg1"/>
                </a:solidFill>
              </a:rPr>
              <a:t> nunc </a:t>
            </a:r>
            <a:r>
              <a:rPr lang="pt-BR" sz="2000" dirty="0" err="1">
                <a:solidFill>
                  <a:schemeClr val="bg1"/>
                </a:solidFill>
              </a:rPr>
              <a:t>sed</a:t>
            </a:r>
            <a:r>
              <a:rPr lang="pt-BR" sz="2000" dirty="0">
                <a:solidFill>
                  <a:schemeClr val="bg1"/>
                </a:solidFill>
              </a:rPr>
              <a:t> id. </a:t>
            </a:r>
            <a:r>
              <a:rPr lang="pt-BR" sz="2000" dirty="0" err="1">
                <a:solidFill>
                  <a:schemeClr val="bg1"/>
                </a:solidFill>
              </a:rPr>
              <a:t>Facilisi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nullam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vehicula</a:t>
            </a:r>
            <a:r>
              <a:rPr lang="pt-BR" sz="2000" dirty="0">
                <a:solidFill>
                  <a:schemeClr val="bg1"/>
                </a:solidFill>
              </a:rPr>
              <a:t> ipsum a. </a:t>
            </a:r>
            <a:r>
              <a:rPr lang="pt-BR" sz="2000" b="1" dirty="0" err="1">
                <a:solidFill>
                  <a:schemeClr val="bg1"/>
                </a:solidFill>
              </a:rPr>
              <a:t>Fringilla</a:t>
            </a:r>
            <a:r>
              <a:rPr lang="pt-BR" sz="2000" b="1" dirty="0">
                <a:solidFill>
                  <a:schemeClr val="bg1"/>
                </a:solidFill>
              </a:rPr>
              <a:t> urna </a:t>
            </a:r>
            <a:r>
              <a:rPr lang="pt-BR" sz="2000" b="1" dirty="0" err="1">
                <a:solidFill>
                  <a:schemeClr val="bg1"/>
                </a:solidFill>
              </a:rPr>
              <a:t>porttitor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rhoncus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dolor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purus</a:t>
            </a:r>
            <a:r>
              <a:rPr lang="pt-BR" sz="2000" dirty="0">
                <a:solidFill>
                  <a:schemeClr val="bg1"/>
                </a:solidFill>
              </a:rPr>
              <a:t> non </a:t>
            </a: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praesent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elementum</a:t>
            </a:r>
            <a:r>
              <a:rPr lang="pt-BR" sz="2000" dirty="0">
                <a:solidFill>
                  <a:schemeClr val="bg1"/>
                </a:solidFill>
              </a:rPr>
              <a:t>. </a:t>
            </a:r>
            <a:endParaRPr lang="pt-BR" sz="1800" dirty="0">
              <a:solidFill>
                <a:schemeClr val="bg1"/>
              </a:solidFill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7FB4DD2-3320-4D66-9503-19EA112AF7B9}"/>
              </a:ext>
            </a:extLst>
          </p:cNvPr>
          <p:cNvGrpSpPr/>
          <p:nvPr/>
        </p:nvGrpSpPr>
        <p:grpSpPr>
          <a:xfrm>
            <a:off x="10967638" y="1349207"/>
            <a:ext cx="727642" cy="727640"/>
            <a:chOff x="8650400" y="3373209"/>
            <a:chExt cx="814388" cy="814388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66E47737-CF16-4EC5-A44C-9BD7F51CF3DD}"/>
                </a:ext>
              </a:extLst>
            </p:cNvPr>
            <p:cNvSpPr/>
            <p:nvPr/>
          </p:nvSpPr>
          <p:spPr>
            <a:xfrm>
              <a:off x="8650400" y="3373209"/>
              <a:ext cx="814388" cy="814388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79C57765-3D0A-4894-96C5-36BCEB795D34}"/>
                </a:ext>
              </a:extLst>
            </p:cNvPr>
            <p:cNvGrpSpPr/>
            <p:nvPr/>
          </p:nvGrpSpPr>
          <p:grpSpPr>
            <a:xfrm>
              <a:off x="8836656" y="3546731"/>
              <a:ext cx="441876" cy="467344"/>
              <a:chOff x="7843026" y="2380687"/>
              <a:chExt cx="441876" cy="467344"/>
            </a:xfrm>
            <a:solidFill>
              <a:schemeClr val="bg1"/>
            </a:solidFill>
          </p:grpSpPr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C43BFE56-33B1-49AE-AA1E-AF76CB1D3EEE}"/>
                  </a:ext>
                </a:extLst>
              </p:cNvPr>
              <p:cNvSpPr/>
              <p:nvPr/>
            </p:nvSpPr>
            <p:spPr>
              <a:xfrm>
                <a:off x="8008093" y="2554357"/>
                <a:ext cx="124995" cy="131507"/>
              </a:xfrm>
              <a:custGeom>
                <a:avLst/>
                <a:gdLst>
                  <a:gd name="connsiteX0" fmla="*/ 44460 w 124995"/>
                  <a:gd name="connsiteY0" fmla="*/ 127841 h 131507"/>
                  <a:gd name="connsiteX1" fmla="*/ 51648 w 124995"/>
                  <a:gd name="connsiteY1" fmla="*/ 131508 h 131507"/>
                  <a:gd name="connsiteX2" fmla="*/ 52159 w 124995"/>
                  <a:gd name="connsiteY2" fmla="*/ 131489 h 131507"/>
                  <a:gd name="connsiteX3" fmla="*/ 59401 w 124995"/>
                  <a:gd name="connsiteY3" fmla="*/ 127002 h 131507"/>
                  <a:gd name="connsiteX4" fmla="*/ 123837 w 124995"/>
                  <a:gd name="connsiteY4" fmla="*/ 13271 h 131507"/>
                  <a:gd name="connsiteX5" fmla="*/ 120481 w 124995"/>
                  <a:gd name="connsiteY5" fmla="*/ 1158 h 131507"/>
                  <a:gd name="connsiteX6" fmla="*/ 108367 w 124995"/>
                  <a:gd name="connsiteY6" fmla="*/ 4515 h 131507"/>
                  <a:gd name="connsiteX7" fmla="*/ 50754 w 124995"/>
                  <a:gd name="connsiteY7" fmla="*/ 106222 h 131507"/>
                  <a:gd name="connsiteX8" fmla="*/ 16091 w 124995"/>
                  <a:gd name="connsiteY8" fmla="*/ 58497 h 131507"/>
                  <a:gd name="connsiteX9" fmla="*/ 3667 w 124995"/>
                  <a:gd name="connsiteY9" fmla="*/ 56527 h 131507"/>
                  <a:gd name="connsiteX10" fmla="*/ 1697 w 124995"/>
                  <a:gd name="connsiteY10" fmla="*/ 68951 h 131507"/>
                  <a:gd name="connsiteX11" fmla="*/ 44460 w 124995"/>
                  <a:gd name="connsiteY11" fmla="*/ 127841 h 1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995" h="131507">
                    <a:moveTo>
                      <a:pt x="44460" y="127841"/>
                    </a:moveTo>
                    <a:cubicBezTo>
                      <a:pt x="46138" y="130158"/>
                      <a:pt x="48820" y="131508"/>
                      <a:pt x="51648" y="131508"/>
                    </a:cubicBezTo>
                    <a:cubicBezTo>
                      <a:pt x="51812" y="131508"/>
                      <a:pt x="51976" y="131508"/>
                      <a:pt x="52159" y="131489"/>
                    </a:cubicBezTo>
                    <a:cubicBezTo>
                      <a:pt x="55187" y="131325"/>
                      <a:pt x="57905" y="129629"/>
                      <a:pt x="59401" y="127002"/>
                    </a:cubicBezTo>
                    <a:lnTo>
                      <a:pt x="123837" y="13271"/>
                    </a:lnTo>
                    <a:cubicBezTo>
                      <a:pt x="126264" y="9002"/>
                      <a:pt x="124750" y="3566"/>
                      <a:pt x="120481" y="1158"/>
                    </a:cubicBezTo>
                    <a:cubicBezTo>
                      <a:pt x="116194" y="-1269"/>
                      <a:pt x="110775" y="246"/>
                      <a:pt x="108367" y="4515"/>
                    </a:cubicBezTo>
                    <a:lnTo>
                      <a:pt x="50754" y="106222"/>
                    </a:lnTo>
                    <a:lnTo>
                      <a:pt x="16091" y="58497"/>
                    </a:lnTo>
                    <a:cubicBezTo>
                      <a:pt x="13209" y="54520"/>
                      <a:pt x="7645" y="53644"/>
                      <a:pt x="3667" y="56527"/>
                    </a:cubicBezTo>
                    <a:cubicBezTo>
                      <a:pt x="-310" y="59409"/>
                      <a:pt x="-1185" y="64974"/>
                      <a:pt x="1697" y="68951"/>
                    </a:cubicBezTo>
                    <a:lnTo>
                      <a:pt x="44460" y="127841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3EE8E773-F904-46BE-9F82-9FBF348128A7}"/>
                  </a:ext>
                </a:extLst>
              </p:cNvPr>
              <p:cNvSpPr/>
              <p:nvPr/>
            </p:nvSpPr>
            <p:spPr>
              <a:xfrm>
                <a:off x="7923128" y="2467161"/>
                <a:ext cx="281707" cy="380870"/>
              </a:xfrm>
              <a:custGeom>
                <a:avLst/>
                <a:gdLst>
                  <a:gd name="connsiteX0" fmla="*/ 32807 w 281707"/>
                  <a:gd name="connsiteY0" fmla="*/ 45828 h 380870"/>
                  <a:gd name="connsiteX1" fmla="*/ 243 w 281707"/>
                  <a:gd name="connsiteY1" fmla="*/ 133360 h 380870"/>
                  <a:gd name="connsiteX2" fmla="*/ 45213 w 281707"/>
                  <a:gd name="connsiteY2" fmla="*/ 227223 h 380870"/>
                  <a:gd name="connsiteX3" fmla="*/ 73946 w 281707"/>
                  <a:gd name="connsiteY3" fmla="*/ 277904 h 380870"/>
                  <a:gd name="connsiteX4" fmla="*/ 72742 w 281707"/>
                  <a:gd name="connsiteY4" fmla="*/ 284088 h 380870"/>
                  <a:gd name="connsiteX5" fmla="*/ 82046 w 281707"/>
                  <a:gd name="connsiteY5" fmla="*/ 291459 h 380870"/>
                  <a:gd name="connsiteX6" fmla="*/ 82046 w 281707"/>
                  <a:gd name="connsiteY6" fmla="*/ 307878 h 380870"/>
                  <a:gd name="connsiteX7" fmla="*/ 80003 w 281707"/>
                  <a:gd name="connsiteY7" fmla="*/ 308224 h 380870"/>
                  <a:gd name="connsiteX8" fmla="*/ 72742 w 281707"/>
                  <a:gd name="connsiteY8" fmla="*/ 318496 h 380870"/>
                  <a:gd name="connsiteX9" fmla="*/ 82046 w 281707"/>
                  <a:gd name="connsiteY9" fmla="*/ 325866 h 380870"/>
                  <a:gd name="connsiteX10" fmla="*/ 82046 w 281707"/>
                  <a:gd name="connsiteY10" fmla="*/ 342285 h 380870"/>
                  <a:gd name="connsiteX11" fmla="*/ 80003 w 281707"/>
                  <a:gd name="connsiteY11" fmla="*/ 342632 h 380870"/>
                  <a:gd name="connsiteX12" fmla="*/ 72742 w 281707"/>
                  <a:gd name="connsiteY12" fmla="*/ 352903 h 380870"/>
                  <a:gd name="connsiteX13" fmla="*/ 83013 w 281707"/>
                  <a:gd name="connsiteY13" fmla="*/ 360164 h 380870"/>
                  <a:gd name="connsiteX14" fmla="*/ 93175 w 281707"/>
                  <a:gd name="connsiteY14" fmla="*/ 358412 h 380870"/>
                  <a:gd name="connsiteX15" fmla="*/ 93978 w 281707"/>
                  <a:gd name="connsiteY15" fmla="*/ 359762 h 380870"/>
                  <a:gd name="connsiteX16" fmla="*/ 134022 w 281707"/>
                  <a:gd name="connsiteY16" fmla="*/ 380633 h 380870"/>
                  <a:gd name="connsiteX17" fmla="*/ 139514 w 281707"/>
                  <a:gd name="connsiteY17" fmla="*/ 380870 h 380870"/>
                  <a:gd name="connsiteX18" fmla="*/ 189337 w 281707"/>
                  <a:gd name="connsiteY18" fmla="*/ 344675 h 380870"/>
                  <a:gd name="connsiteX19" fmla="*/ 189227 w 281707"/>
                  <a:gd name="connsiteY19" fmla="*/ 341957 h 380870"/>
                  <a:gd name="connsiteX20" fmla="*/ 201706 w 281707"/>
                  <a:gd name="connsiteY20" fmla="*/ 339822 h 380870"/>
                  <a:gd name="connsiteX21" fmla="*/ 208967 w 281707"/>
                  <a:gd name="connsiteY21" fmla="*/ 329551 h 380870"/>
                  <a:gd name="connsiteX22" fmla="*/ 199662 w 281707"/>
                  <a:gd name="connsiteY22" fmla="*/ 322181 h 380870"/>
                  <a:gd name="connsiteX23" fmla="*/ 199662 w 281707"/>
                  <a:gd name="connsiteY23" fmla="*/ 305762 h 380870"/>
                  <a:gd name="connsiteX24" fmla="*/ 201706 w 281707"/>
                  <a:gd name="connsiteY24" fmla="*/ 305415 h 380870"/>
                  <a:gd name="connsiteX25" fmla="*/ 208967 w 281707"/>
                  <a:gd name="connsiteY25" fmla="*/ 295144 h 380870"/>
                  <a:gd name="connsiteX26" fmla="*/ 199662 w 281707"/>
                  <a:gd name="connsiteY26" fmla="*/ 287773 h 380870"/>
                  <a:gd name="connsiteX27" fmla="*/ 199662 w 281707"/>
                  <a:gd name="connsiteY27" fmla="*/ 271354 h 380870"/>
                  <a:gd name="connsiteX28" fmla="*/ 201706 w 281707"/>
                  <a:gd name="connsiteY28" fmla="*/ 271008 h 380870"/>
                  <a:gd name="connsiteX29" fmla="*/ 209076 w 281707"/>
                  <a:gd name="connsiteY29" fmla="*/ 261503 h 380870"/>
                  <a:gd name="connsiteX30" fmla="*/ 211849 w 281707"/>
                  <a:gd name="connsiteY30" fmla="*/ 257526 h 380870"/>
                  <a:gd name="connsiteX31" fmla="*/ 237609 w 281707"/>
                  <a:gd name="connsiteY31" fmla="*/ 225253 h 380870"/>
                  <a:gd name="connsiteX32" fmla="*/ 281430 w 281707"/>
                  <a:gd name="connsiteY32" fmla="*/ 133378 h 380870"/>
                  <a:gd name="connsiteX33" fmla="*/ 249322 w 281707"/>
                  <a:gd name="connsiteY33" fmla="*/ 46138 h 380870"/>
                  <a:gd name="connsiteX34" fmla="*/ 140845 w 281707"/>
                  <a:gd name="connsiteY34" fmla="*/ 0 h 380870"/>
                  <a:gd name="connsiteX35" fmla="*/ 32807 w 281707"/>
                  <a:gd name="connsiteY35" fmla="*/ 45828 h 380870"/>
                  <a:gd name="connsiteX36" fmla="*/ 135518 w 281707"/>
                  <a:gd name="connsiteY36" fmla="*/ 362937 h 380870"/>
                  <a:gd name="connsiteX37" fmla="*/ 113735 w 281707"/>
                  <a:gd name="connsiteY37" fmla="*/ 354928 h 380870"/>
                  <a:gd name="connsiteX38" fmla="*/ 171203 w 281707"/>
                  <a:gd name="connsiteY38" fmla="*/ 345076 h 380870"/>
                  <a:gd name="connsiteX39" fmla="*/ 135518 w 281707"/>
                  <a:gd name="connsiteY39" fmla="*/ 362937 h 380870"/>
                  <a:gd name="connsiteX40" fmla="*/ 181857 w 281707"/>
                  <a:gd name="connsiteY40" fmla="*/ 325191 h 380870"/>
                  <a:gd name="connsiteX41" fmla="*/ 99834 w 281707"/>
                  <a:gd name="connsiteY41" fmla="*/ 339238 h 380870"/>
                  <a:gd name="connsiteX42" fmla="*/ 99834 w 281707"/>
                  <a:gd name="connsiteY42" fmla="*/ 322874 h 380870"/>
                  <a:gd name="connsiteX43" fmla="*/ 181857 w 281707"/>
                  <a:gd name="connsiteY43" fmla="*/ 308826 h 380870"/>
                  <a:gd name="connsiteX44" fmla="*/ 181857 w 281707"/>
                  <a:gd name="connsiteY44" fmla="*/ 325191 h 380870"/>
                  <a:gd name="connsiteX45" fmla="*/ 181857 w 281707"/>
                  <a:gd name="connsiteY45" fmla="*/ 290784 h 380870"/>
                  <a:gd name="connsiteX46" fmla="*/ 99834 w 281707"/>
                  <a:gd name="connsiteY46" fmla="*/ 304831 h 380870"/>
                  <a:gd name="connsiteX47" fmla="*/ 99834 w 281707"/>
                  <a:gd name="connsiteY47" fmla="*/ 288467 h 380870"/>
                  <a:gd name="connsiteX48" fmla="*/ 181857 w 281707"/>
                  <a:gd name="connsiteY48" fmla="*/ 274419 h 380870"/>
                  <a:gd name="connsiteX49" fmla="*/ 181857 w 281707"/>
                  <a:gd name="connsiteY49" fmla="*/ 290784 h 380870"/>
                  <a:gd name="connsiteX50" fmla="*/ 140827 w 281707"/>
                  <a:gd name="connsiteY50" fmla="*/ 17806 h 380870"/>
                  <a:gd name="connsiteX51" fmla="*/ 236277 w 281707"/>
                  <a:gd name="connsiteY51" fmla="*/ 58270 h 380870"/>
                  <a:gd name="connsiteX52" fmla="*/ 263661 w 281707"/>
                  <a:gd name="connsiteY52" fmla="*/ 132138 h 380870"/>
                  <a:gd name="connsiteX53" fmla="*/ 226499 w 281707"/>
                  <a:gd name="connsiteY53" fmla="*/ 211351 h 380870"/>
                  <a:gd name="connsiteX54" fmla="*/ 195029 w 281707"/>
                  <a:gd name="connsiteY54" fmla="*/ 251688 h 380870"/>
                  <a:gd name="connsiteX55" fmla="*/ 194536 w 281707"/>
                  <a:gd name="connsiteY55" fmla="*/ 254169 h 380870"/>
                  <a:gd name="connsiteX56" fmla="*/ 91187 w 281707"/>
                  <a:gd name="connsiteY56" fmla="*/ 271883 h 380870"/>
                  <a:gd name="connsiteX57" fmla="*/ 56086 w 281707"/>
                  <a:gd name="connsiteY57" fmla="*/ 213139 h 380870"/>
                  <a:gd name="connsiteX58" fmla="*/ 17975 w 281707"/>
                  <a:gd name="connsiteY58" fmla="*/ 132174 h 380870"/>
                  <a:gd name="connsiteX59" fmla="*/ 45778 w 281707"/>
                  <a:gd name="connsiteY59" fmla="*/ 57960 h 380870"/>
                  <a:gd name="connsiteX60" fmla="*/ 140827 w 281707"/>
                  <a:gd name="connsiteY60" fmla="*/ 17806 h 38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1707" h="380870">
                    <a:moveTo>
                      <a:pt x="32807" y="45828"/>
                    </a:moveTo>
                    <a:cubicBezTo>
                      <a:pt x="9711" y="70475"/>
                      <a:pt x="-1855" y="101562"/>
                      <a:pt x="243" y="133360"/>
                    </a:cubicBezTo>
                    <a:cubicBezTo>
                      <a:pt x="4329" y="195534"/>
                      <a:pt x="26039" y="212373"/>
                      <a:pt x="45213" y="227223"/>
                    </a:cubicBezTo>
                    <a:cubicBezTo>
                      <a:pt x="59753" y="238479"/>
                      <a:pt x="71319" y="247455"/>
                      <a:pt x="73946" y="277904"/>
                    </a:cubicBezTo>
                    <a:cubicBezTo>
                      <a:pt x="72852" y="279691"/>
                      <a:pt x="72359" y="281862"/>
                      <a:pt x="72742" y="284088"/>
                    </a:cubicBezTo>
                    <a:cubicBezTo>
                      <a:pt x="73509" y="288613"/>
                      <a:pt x="77613" y="291750"/>
                      <a:pt x="82046" y="291459"/>
                    </a:cubicBezTo>
                    <a:lnTo>
                      <a:pt x="82046" y="307878"/>
                    </a:lnTo>
                    <a:lnTo>
                      <a:pt x="80003" y="308224"/>
                    </a:lnTo>
                    <a:cubicBezTo>
                      <a:pt x="75169" y="309064"/>
                      <a:pt x="71903" y="313643"/>
                      <a:pt x="72742" y="318496"/>
                    </a:cubicBezTo>
                    <a:cubicBezTo>
                      <a:pt x="73509" y="323020"/>
                      <a:pt x="77559" y="326140"/>
                      <a:pt x="82046" y="325866"/>
                    </a:cubicBezTo>
                    <a:lnTo>
                      <a:pt x="82046" y="342285"/>
                    </a:lnTo>
                    <a:lnTo>
                      <a:pt x="80003" y="342632"/>
                    </a:lnTo>
                    <a:cubicBezTo>
                      <a:pt x="75169" y="343471"/>
                      <a:pt x="71903" y="348050"/>
                      <a:pt x="72742" y="352903"/>
                    </a:cubicBezTo>
                    <a:cubicBezTo>
                      <a:pt x="73563" y="357737"/>
                      <a:pt x="78179" y="360985"/>
                      <a:pt x="83013" y="360164"/>
                    </a:cubicBezTo>
                    <a:lnTo>
                      <a:pt x="93175" y="358412"/>
                    </a:lnTo>
                    <a:cubicBezTo>
                      <a:pt x="93394" y="358868"/>
                      <a:pt x="93668" y="359325"/>
                      <a:pt x="93978" y="359762"/>
                    </a:cubicBezTo>
                    <a:cubicBezTo>
                      <a:pt x="102333" y="371402"/>
                      <a:pt x="117293" y="379210"/>
                      <a:pt x="134022" y="380633"/>
                    </a:cubicBezTo>
                    <a:cubicBezTo>
                      <a:pt x="135865" y="380797"/>
                      <a:pt x="137708" y="380870"/>
                      <a:pt x="139514" y="380870"/>
                    </a:cubicBezTo>
                    <a:cubicBezTo>
                      <a:pt x="165201" y="380870"/>
                      <a:pt x="187020" y="365436"/>
                      <a:pt x="189337" y="344675"/>
                    </a:cubicBezTo>
                    <a:cubicBezTo>
                      <a:pt x="189446" y="343744"/>
                      <a:pt x="189391" y="342832"/>
                      <a:pt x="189227" y="341957"/>
                    </a:cubicBezTo>
                    <a:lnTo>
                      <a:pt x="201706" y="339822"/>
                    </a:lnTo>
                    <a:cubicBezTo>
                      <a:pt x="206540" y="338983"/>
                      <a:pt x="209806" y="334404"/>
                      <a:pt x="208967" y="329551"/>
                    </a:cubicBezTo>
                    <a:cubicBezTo>
                      <a:pt x="208201" y="325027"/>
                      <a:pt x="204132" y="321907"/>
                      <a:pt x="199662" y="322181"/>
                    </a:cubicBezTo>
                    <a:lnTo>
                      <a:pt x="199662" y="305762"/>
                    </a:lnTo>
                    <a:lnTo>
                      <a:pt x="201706" y="305415"/>
                    </a:lnTo>
                    <a:cubicBezTo>
                      <a:pt x="206540" y="304576"/>
                      <a:pt x="209806" y="299997"/>
                      <a:pt x="208967" y="295144"/>
                    </a:cubicBezTo>
                    <a:cubicBezTo>
                      <a:pt x="208201" y="290619"/>
                      <a:pt x="204132" y="287500"/>
                      <a:pt x="199662" y="287773"/>
                    </a:cubicBezTo>
                    <a:lnTo>
                      <a:pt x="199662" y="271354"/>
                    </a:lnTo>
                    <a:lnTo>
                      <a:pt x="201706" y="271008"/>
                    </a:lnTo>
                    <a:cubicBezTo>
                      <a:pt x="206285" y="270223"/>
                      <a:pt x="209441" y="266064"/>
                      <a:pt x="209076" y="261503"/>
                    </a:cubicBezTo>
                    <a:cubicBezTo>
                      <a:pt x="210317" y="260499"/>
                      <a:pt x="211284" y="259149"/>
                      <a:pt x="211849" y="257526"/>
                    </a:cubicBezTo>
                    <a:cubicBezTo>
                      <a:pt x="217505" y="241252"/>
                      <a:pt x="226827" y="233845"/>
                      <a:pt x="237609" y="225253"/>
                    </a:cubicBezTo>
                    <a:cubicBezTo>
                      <a:pt x="256145" y="210494"/>
                      <a:pt x="277143" y="193765"/>
                      <a:pt x="281430" y="133378"/>
                    </a:cubicBezTo>
                    <a:cubicBezTo>
                      <a:pt x="283674" y="101762"/>
                      <a:pt x="272272" y="70767"/>
                      <a:pt x="249322" y="46138"/>
                    </a:cubicBezTo>
                    <a:cubicBezTo>
                      <a:pt x="222011" y="16821"/>
                      <a:pt x="182477" y="0"/>
                      <a:pt x="140845" y="0"/>
                    </a:cubicBezTo>
                    <a:cubicBezTo>
                      <a:pt x="99433" y="18"/>
                      <a:pt x="60063" y="16711"/>
                      <a:pt x="32807" y="45828"/>
                    </a:cubicBezTo>
                    <a:close/>
                    <a:moveTo>
                      <a:pt x="135518" y="362937"/>
                    </a:moveTo>
                    <a:cubicBezTo>
                      <a:pt x="127035" y="362207"/>
                      <a:pt x="119355" y="359325"/>
                      <a:pt x="113735" y="354928"/>
                    </a:cubicBezTo>
                    <a:lnTo>
                      <a:pt x="171203" y="345076"/>
                    </a:lnTo>
                    <a:cubicBezTo>
                      <a:pt x="168138" y="356369"/>
                      <a:pt x="152540" y="364378"/>
                      <a:pt x="135518" y="362937"/>
                    </a:cubicBezTo>
                    <a:close/>
                    <a:moveTo>
                      <a:pt x="181857" y="325191"/>
                    </a:moveTo>
                    <a:lnTo>
                      <a:pt x="99834" y="339238"/>
                    </a:lnTo>
                    <a:lnTo>
                      <a:pt x="99834" y="322874"/>
                    </a:lnTo>
                    <a:lnTo>
                      <a:pt x="181857" y="308826"/>
                    </a:lnTo>
                    <a:lnTo>
                      <a:pt x="181857" y="325191"/>
                    </a:lnTo>
                    <a:close/>
                    <a:moveTo>
                      <a:pt x="181857" y="290784"/>
                    </a:moveTo>
                    <a:lnTo>
                      <a:pt x="99834" y="304831"/>
                    </a:lnTo>
                    <a:lnTo>
                      <a:pt x="99834" y="288467"/>
                    </a:lnTo>
                    <a:lnTo>
                      <a:pt x="181857" y="274419"/>
                    </a:lnTo>
                    <a:lnTo>
                      <a:pt x="181857" y="290784"/>
                    </a:lnTo>
                    <a:close/>
                    <a:moveTo>
                      <a:pt x="140827" y="17806"/>
                    </a:moveTo>
                    <a:cubicBezTo>
                      <a:pt x="177004" y="17806"/>
                      <a:pt x="212688" y="32930"/>
                      <a:pt x="236277" y="58270"/>
                    </a:cubicBezTo>
                    <a:cubicBezTo>
                      <a:pt x="255834" y="79250"/>
                      <a:pt x="265558" y="105484"/>
                      <a:pt x="263661" y="132138"/>
                    </a:cubicBezTo>
                    <a:cubicBezTo>
                      <a:pt x="259921" y="184734"/>
                      <a:pt x="243684" y="197669"/>
                      <a:pt x="226499" y="211351"/>
                    </a:cubicBezTo>
                    <a:cubicBezTo>
                      <a:pt x="214641" y="220801"/>
                      <a:pt x="202381" y="230562"/>
                      <a:pt x="195029" y="251688"/>
                    </a:cubicBezTo>
                    <a:cubicBezTo>
                      <a:pt x="194737" y="252509"/>
                      <a:pt x="194591" y="253348"/>
                      <a:pt x="194536" y="254169"/>
                    </a:cubicBezTo>
                    <a:lnTo>
                      <a:pt x="91187" y="271883"/>
                    </a:lnTo>
                    <a:cubicBezTo>
                      <a:pt x="87027" y="237111"/>
                      <a:pt x="71319" y="224943"/>
                      <a:pt x="56086" y="213139"/>
                    </a:cubicBezTo>
                    <a:cubicBezTo>
                      <a:pt x="39101" y="199967"/>
                      <a:pt x="21533" y="186358"/>
                      <a:pt x="17975" y="132174"/>
                    </a:cubicBezTo>
                    <a:cubicBezTo>
                      <a:pt x="16224" y="105338"/>
                      <a:pt x="26094" y="78994"/>
                      <a:pt x="45778" y="57960"/>
                    </a:cubicBezTo>
                    <a:cubicBezTo>
                      <a:pt x="69349" y="32820"/>
                      <a:pt x="104869" y="17806"/>
                      <a:pt x="140827" y="1780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FAAAB4B4-5324-43AE-95D1-D5BFE6A257A9}"/>
                  </a:ext>
                </a:extLst>
              </p:cNvPr>
              <p:cNvSpPr/>
              <p:nvPr/>
            </p:nvSpPr>
            <p:spPr>
              <a:xfrm>
                <a:off x="8059084" y="2380687"/>
                <a:ext cx="17805" cy="57211"/>
              </a:xfrm>
              <a:custGeom>
                <a:avLst/>
                <a:gdLst>
                  <a:gd name="connsiteX0" fmla="*/ 17806 w 17805"/>
                  <a:gd name="connsiteY0" fmla="*/ 48309 h 57211"/>
                  <a:gd name="connsiteX1" fmla="*/ 17806 w 17805"/>
                  <a:gd name="connsiteY1" fmla="*/ 8903 h 57211"/>
                  <a:gd name="connsiteX2" fmla="*/ 8903 w 17805"/>
                  <a:gd name="connsiteY2" fmla="*/ 0 h 57211"/>
                  <a:gd name="connsiteX3" fmla="*/ 0 w 17805"/>
                  <a:gd name="connsiteY3" fmla="*/ 8903 h 57211"/>
                  <a:gd name="connsiteX4" fmla="*/ 0 w 17805"/>
                  <a:gd name="connsiteY4" fmla="*/ 48309 h 57211"/>
                  <a:gd name="connsiteX5" fmla="*/ 8903 w 17805"/>
                  <a:gd name="connsiteY5" fmla="*/ 57212 h 57211"/>
                  <a:gd name="connsiteX6" fmla="*/ 17806 w 17805"/>
                  <a:gd name="connsiteY6" fmla="*/ 48309 h 57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05" h="57211">
                    <a:moveTo>
                      <a:pt x="17806" y="48309"/>
                    </a:moveTo>
                    <a:lnTo>
                      <a:pt x="17806" y="8903"/>
                    </a:lnTo>
                    <a:cubicBezTo>
                      <a:pt x="17806" y="3995"/>
                      <a:pt x="13829" y="0"/>
                      <a:pt x="8903" y="0"/>
                    </a:cubicBezTo>
                    <a:cubicBezTo>
                      <a:pt x="3977" y="0"/>
                      <a:pt x="0" y="3977"/>
                      <a:pt x="0" y="8903"/>
                    </a:cubicBezTo>
                    <a:lnTo>
                      <a:pt x="0" y="48309"/>
                    </a:lnTo>
                    <a:cubicBezTo>
                      <a:pt x="0" y="53216"/>
                      <a:pt x="3977" y="57212"/>
                      <a:pt x="8903" y="57212"/>
                    </a:cubicBezTo>
                    <a:cubicBezTo>
                      <a:pt x="13829" y="57212"/>
                      <a:pt x="17806" y="53216"/>
                      <a:pt x="17806" y="4830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B988D903-0292-491E-B40C-0770E49542DA}"/>
                  </a:ext>
                </a:extLst>
              </p:cNvPr>
              <p:cNvSpPr/>
              <p:nvPr/>
            </p:nvSpPr>
            <p:spPr>
              <a:xfrm>
                <a:off x="8174265" y="2435176"/>
                <a:ext cx="45645" cy="45649"/>
              </a:xfrm>
              <a:custGeom>
                <a:avLst/>
                <a:gdLst>
                  <a:gd name="connsiteX0" fmla="*/ 30458 w 45645"/>
                  <a:gd name="connsiteY0" fmla="*/ 2613 h 45649"/>
                  <a:gd name="connsiteX1" fmla="*/ 2600 w 45645"/>
                  <a:gd name="connsiteY1" fmla="*/ 30471 h 45649"/>
                  <a:gd name="connsiteX2" fmla="*/ 2600 w 45645"/>
                  <a:gd name="connsiteY2" fmla="*/ 43041 h 45649"/>
                  <a:gd name="connsiteX3" fmla="*/ 8894 w 45645"/>
                  <a:gd name="connsiteY3" fmla="*/ 45650 h 45649"/>
                  <a:gd name="connsiteX4" fmla="*/ 15188 w 45645"/>
                  <a:gd name="connsiteY4" fmla="*/ 43041 h 45649"/>
                  <a:gd name="connsiteX5" fmla="*/ 43046 w 45645"/>
                  <a:gd name="connsiteY5" fmla="*/ 15183 h 45649"/>
                  <a:gd name="connsiteX6" fmla="*/ 43046 w 45645"/>
                  <a:gd name="connsiteY6" fmla="*/ 2613 h 45649"/>
                  <a:gd name="connsiteX7" fmla="*/ 30458 w 45645"/>
                  <a:gd name="connsiteY7" fmla="*/ 2613 h 45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49">
                    <a:moveTo>
                      <a:pt x="30458" y="2613"/>
                    </a:moveTo>
                    <a:lnTo>
                      <a:pt x="2600" y="30471"/>
                    </a:lnTo>
                    <a:cubicBezTo>
                      <a:pt x="-867" y="33937"/>
                      <a:pt x="-867" y="39575"/>
                      <a:pt x="2600" y="43041"/>
                    </a:cubicBezTo>
                    <a:cubicBezTo>
                      <a:pt x="4333" y="44774"/>
                      <a:pt x="6613" y="45650"/>
                      <a:pt x="8894" y="45650"/>
                    </a:cubicBezTo>
                    <a:cubicBezTo>
                      <a:pt x="11174" y="45650"/>
                      <a:pt x="13455" y="44774"/>
                      <a:pt x="15188" y="43041"/>
                    </a:cubicBezTo>
                    <a:lnTo>
                      <a:pt x="43046" y="15183"/>
                    </a:lnTo>
                    <a:cubicBezTo>
                      <a:pt x="46512" y="11717"/>
                      <a:pt x="46512" y="6080"/>
                      <a:pt x="43046" y="2613"/>
                    </a:cubicBezTo>
                    <a:cubicBezTo>
                      <a:pt x="39561" y="-871"/>
                      <a:pt x="33942" y="-871"/>
                      <a:pt x="30458" y="2613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id="{D0C71884-F4C5-45BA-8301-0170C235D061}"/>
                  </a:ext>
                </a:extLst>
              </p:cNvPr>
              <p:cNvSpPr/>
              <p:nvPr/>
            </p:nvSpPr>
            <p:spPr>
              <a:xfrm>
                <a:off x="7908025" y="2707876"/>
                <a:ext cx="45656" cy="45636"/>
              </a:xfrm>
              <a:custGeom>
                <a:avLst/>
                <a:gdLst>
                  <a:gd name="connsiteX0" fmla="*/ 2611 w 45656"/>
                  <a:gd name="connsiteY0" fmla="*/ 43027 h 45636"/>
                  <a:gd name="connsiteX1" fmla="*/ 8905 w 45656"/>
                  <a:gd name="connsiteY1" fmla="*/ 45636 h 45636"/>
                  <a:gd name="connsiteX2" fmla="*/ 15199 w 45656"/>
                  <a:gd name="connsiteY2" fmla="*/ 43027 h 45636"/>
                  <a:gd name="connsiteX3" fmla="*/ 43057 w 45656"/>
                  <a:gd name="connsiteY3" fmla="*/ 15169 h 45636"/>
                  <a:gd name="connsiteX4" fmla="*/ 43057 w 45656"/>
                  <a:gd name="connsiteY4" fmla="*/ 2600 h 45636"/>
                  <a:gd name="connsiteX5" fmla="*/ 30487 w 45656"/>
                  <a:gd name="connsiteY5" fmla="*/ 2600 h 45636"/>
                  <a:gd name="connsiteX6" fmla="*/ 2629 w 45656"/>
                  <a:gd name="connsiteY6" fmla="*/ 30458 h 45636"/>
                  <a:gd name="connsiteX7" fmla="*/ 2611 w 45656"/>
                  <a:gd name="connsiteY7" fmla="*/ 43027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56" h="45636">
                    <a:moveTo>
                      <a:pt x="2611" y="43027"/>
                    </a:moveTo>
                    <a:cubicBezTo>
                      <a:pt x="4344" y="44760"/>
                      <a:pt x="6625" y="45636"/>
                      <a:pt x="8905" y="45636"/>
                    </a:cubicBezTo>
                    <a:cubicBezTo>
                      <a:pt x="11186" y="45636"/>
                      <a:pt x="13466" y="44760"/>
                      <a:pt x="15199" y="43027"/>
                    </a:cubicBezTo>
                    <a:lnTo>
                      <a:pt x="43057" y="15169"/>
                    </a:lnTo>
                    <a:cubicBezTo>
                      <a:pt x="46523" y="11703"/>
                      <a:pt x="46523" y="6066"/>
                      <a:pt x="43057" y="2600"/>
                    </a:cubicBezTo>
                    <a:cubicBezTo>
                      <a:pt x="39591" y="-867"/>
                      <a:pt x="33953" y="-867"/>
                      <a:pt x="30487" y="2600"/>
                    </a:cubicBezTo>
                    <a:lnTo>
                      <a:pt x="2629" y="30458"/>
                    </a:lnTo>
                    <a:cubicBezTo>
                      <a:pt x="-873" y="33924"/>
                      <a:pt x="-873" y="39561"/>
                      <a:pt x="2611" y="43027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1EF7241B-2356-4EE3-A6C0-FC8D8BEDA06C}"/>
                  </a:ext>
                </a:extLst>
              </p:cNvPr>
              <p:cNvSpPr/>
              <p:nvPr/>
            </p:nvSpPr>
            <p:spPr>
              <a:xfrm>
                <a:off x="7843026" y="2580600"/>
                <a:ext cx="57211" cy="17805"/>
              </a:xfrm>
              <a:custGeom>
                <a:avLst/>
                <a:gdLst>
                  <a:gd name="connsiteX0" fmla="*/ 48309 w 57211"/>
                  <a:gd name="connsiteY0" fmla="*/ 0 h 17805"/>
                  <a:gd name="connsiteX1" fmla="*/ 8903 w 57211"/>
                  <a:gd name="connsiteY1" fmla="*/ 0 h 17805"/>
                  <a:gd name="connsiteX2" fmla="*/ 0 w 57211"/>
                  <a:gd name="connsiteY2" fmla="*/ 8903 h 17805"/>
                  <a:gd name="connsiteX3" fmla="*/ 8903 w 57211"/>
                  <a:gd name="connsiteY3" fmla="*/ 17806 h 17805"/>
                  <a:gd name="connsiteX4" fmla="*/ 48309 w 57211"/>
                  <a:gd name="connsiteY4" fmla="*/ 17806 h 17805"/>
                  <a:gd name="connsiteX5" fmla="*/ 57212 w 57211"/>
                  <a:gd name="connsiteY5" fmla="*/ 8903 h 17805"/>
                  <a:gd name="connsiteX6" fmla="*/ 48309 w 57211"/>
                  <a:gd name="connsiteY6" fmla="*/ 0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0"/>
                    </a:move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6ECE9C51-B517-476A-B73A-8805268CABA5}"/>
                  </a:ext>
                </a:extLst>
              </p:cNvPr>
              <p:cNvSpPr/>
              <p:nvPr/>
            </p:nvSpPr>
            <p:spPr>
              <a:xfrm>
                <a:off x="7913729" y="2435171"/>
                <a:ext cx="45645" cy="45636"/>
              </a:xfrm>
              <a:custGeom>
                <a:avLst/>
                <a:gdLst>
                  <a:gd name="connsiteX0" fmla="*/ 15170 w 45645"/>
                  <a:gd name="connsiteY0" fmla="*/ 2600 h 45636"/>
                  <a:gd name="connsiteX1" fmla="*/ 2600 w 45645"/>
                  <a:gd name="connsiteY1" fmla="*/ 2600 h 45636"/>
                  <a:gd name="connsiteX2" fmla="*/ 2600 w 45645"/>
                  <a:gd name="connsiteY2" fmla="*/ 15169 h 45636"/>
                  <a:gd name="connsiteX3" fmla="*/ 30458 w 45645"/>
                  <a:gd name="connsiteY3" fmla="*/ 43027 h 45636"/>
                  <a:gd name="connsiteX4" fmla="*/ 36752 w 45645"/>
                  <a:gd name="connsiteY4" fmla="*/ 45636 h 45636"/>
                  <a:gd name="connsiteX5" fmla="*/ 43045 w 45645"/>
                  <a:gd name="connsiteY5" fmla="*/ 43027 h 45636"/>
                  <a:gd name="connsiteX6" fmla="*/ 43045 w 45645"/>
                  <a:gd name="connsiteY6" fmla="*/ 30458 h 45636"/>
                  <a:gd name="connsiteX7" fmla="*/ 15170 w 45645"/>
                  <a:gd name="connsiteY7" fmla="*/ 2600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36">
                    <a:moveTo>
                      <a:pt x="15170" y="2600"/>
                    </a:move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60"/>
                      <a:pt x="34471" y="45636"/>
                      <a:pt x="36752" y="45636"/>
                    </a:cubicBezTo>
                    <a:cubicBezTo>
                      <a:pt x="39032" y="45636"/>
                      <a:pt x="41312" y="44760"/>
                      <a:pt x="43045" y="43027"/>
                    </a:cubicBezTo>
                    <a:cubicBezTo>
                      <a:pt x="46512" y="39561"/>
                      <a:pt x="46512" y="33924"/>
                      <a:pt x="43045" y="30458"/>
                    </a:cubicBezTo>
                    <a:lnTo>
                      <a:pt x="15170" y="2600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7849D19A-2613-46B4-A3BB-95E49E7AE26D}"/>
                  </a:ext>
                </a:extLst>
              </p:cNvPr>
              <p:cNvSpPr/>
              <p:nvPr/>
            </p:nvSpPr>
            <p:spPr>
              <a:xfrm>
                <a:off x="8227691" y="2588627"/>
                <a:ext cx="57211" cy="17805"/>
              </a:xfrm>
              <a:custGeom>
                <a:avLst/>
                <a:gdLst>
                  <a:gd name="connsiteX0" fmla="*/ 48309 w 57211"/>
                  <a:gd name="connsiteY0" fmla="*/ 17806 h 17805"/>
                  <a:gd name="connsiteX1" fmla="*/ 57212 w 57211"/>
                  <a:gd name="connsiteY1" fmla="*/ 8903 h 17805"/>
                  <a:gd name="connsiteX2" fmla="*/ 48309 w 57211"/>
                  <a:gd name="connsiteY2" fmla="*/ 0 h 17805"/>
                  <a:gd name="connsiteX3" fmla="*/ 8903 w 57211"/>
                  <a:gd name="connsiteY3" fmla="*/ 0 h 17805"/>
                  <a:gd name="connsiteX4" fmla="*/ 0 w 57211"/>
                  <a:gd name="connsiteY4" fmla="*/ 8903 h 17805"/>
                  <a:gd name="connsiteX5" fmla="*/ 8903 w 57211"/>
                  <a:gd name="connsiteY5" fmla="*/ 17806 h 17805"/>
                  <a:gd name="connsiteX6" fmla="*/ 48309 w 57211"/>
                  <a:gd name="connsiteY6" fmla="*/ 17806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17806"/>
                    </a:move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9DE525BB-6935-4C30-BAEF-1AB5D12CD26D}"/>
                  </a:ext>
                </a:extLst>
              </p:cNvPr>
              <p:cNvSpPr/>
              <p:nvPr/>
            </p:nvSpPr>
            <p:spPr>
              <a:xfrm>
                <a:off x="8168591" y="2707876"/>
                <a:ext cx="45627" cy="45636"/>
              </a:xfrm>
              <a:custGeom>
                <a:avLst/>
                <a:gdLst>
                  <a:gd name="connsiteX0" fmla="*/ 36733 w 45627"/>
                  <a:gd name="connsiteY0" fmla="*/ 45636 h 45636"/>
                  <a:gd name="connsiteX1" fmla="*/ 43027 w 45627"/>
                  <a:gd name="connsiteY1" fmla="*/ 43027 h 45636"/>
                  <a:gd name="connsiteX2" fmla="*/ 43027 w 45627"/>
                  <a:gd name="connsiteY2" fmla="*/ 30458 h 45636"/>
                  <a:gd name="connsiteX3" fmla="*/ 15170 w 45627"/>
                  <a:gd name="connsiteY3" fmla="*/ 2600 h 45636"/>
                  <a:gd name="connsiteX4" fmla="*/ 2600 w 45627"/>
                  <a:gd name="connsiteY4" fmla="*/ 2600 h 45636"/>
                  <a:gd name="connsiteX5" fmla="*/ 2600 w 45627"/>
                  <a:gd name="connsiteY5" fmla="*/ 15169 h 45636"/>
                  <a:gd name="connsiteX6" fmla="*/ 30458 w 45627"/>
                  <a:gd name="connsiteY6" fmla="*/ 43027 h 45636"/>
                  <a:gd name="connsiteX7" fmla="*/ 36733 w 45627"/>
                  <a:gd name="connsiteY7" fmla="*/ 45636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27" h="45636">
                    <a:moveTo>
                      <a:pt x="36733" y="45636"/>
                    </a:moveTo>
                    <a:cubicBezTo>
                      <a:pt x="39014" y="45636"/>
                      <a:pt x="41294" y="44760"/>
                      <a:pt x="43027" y="43027"/>
                    </a:cubicBezTo>
                    <a:cubicBezTo>
                      <a:pt x="46494" y="39561"/>
                      <a:pt x="46494" y="33924"/>
                      <a:pt x="43027" y="30458"/>
                    </a:cubicBezTo>
                    <a:lnTo>
                      <a:pt x="15170" y="2600"/>
                    </a:ln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79"/>
                      <a:pt x="34453" y="45636"/>
                      <a:pt x="36733" y="4563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C25C302D-31DC-4F04-A120-B37F48E1A136}"/>
              </a:ext>
            </a:extLst>
          </p:cNvPr>
          <p:cNvGrpSpPr/>
          <p:nvPr/>
        </p:nvGrpSpPr>
        <p:grpSpPr>
          <a:xfrm>
            <a:off x="4566855" y="1174057"/>
            <a:ext cx="2289628" cy="2289626"/>
            <a:chOff x="3974069" y="8032937"/>
            <a:chExt cx="597934" cy="597934"/>
          </a:xfrm>
          <a:gradFill>
            <a:gsLst>
              <a:gs pos="90000">
                <a:srgbClr val="EC3C7C"/>
              </a:gs>
              <a:gs pos="69000">
                <a:srgbClr val="660099"/>
              </a:gs>
              <a:gs pos="3800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90364AF1-5409-4AD6-BE1B-40AE2B1E4AA0}"/>
                </a:ext>
              </a:extLst>
            </p:cNvPr>
            <p:cNvSpPr/>
            <p:nvPr/>
          </p:nvSpPr>
          <p:spPr>
            <a:xfrm>
              <a:off x="3974069" y="8286771"/>
              <a:ext cx="71301" cy="20966"/>
            </a:xfrm>
            <a:custGeom>
              <a:avLst/>
              <a:gdLst>
                <a:gd name="connsiteX0" fmla="*/ 10483 w 71301"/>
                <a:gd name="connsiteY0" fmla="*/ 0 h 20966"/>
                <a:gd name="connsiteX1" fmla="*/ 0 w 71301"/>
                <a:gd name="connsiteY1" fmla="*/ 10483 h 20966"/>
                <a:gd name="connsiteX2" fmla="*/ 10483 w 71301"/>
                <a:gd name="connsiteY2" fmla="*/ 20966 h 20966"/>
                <a:gd name="connsiteX3" fmla="*/ 60818 w 71301"/>
                <a:gd name="connsiteY3" fmla="*/ 20966 h 20966"/>
                <a:gd name="connsiteX4" fmla="*/ 71301 w 71301"/>
                <a:gd name="connsiteY4" fmla="*/ 10483 h 20966"/>
                <a:gd name="connsiteX5" fmla="*/ 60818 w 71301"/>
                <a:gd name="connsiteY5" fmla="*/ 0 h 20966"/>
                <a:gd name="connsiteX6" fmla="*/ 10483 w 71301"/>
                <a:gd name="connsiteY6" fmla="*/ 0 h 2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01" h="20966">
                  <a:moveTo>
                    <a:pt x="10483" y="0"/>
                  </a:moveTo>
                  <a:cubicBezTo>
                    <a:pt x="4161" y="0"/>
                    <a:pt x="0" y="4241"/>
                    <a:pt x="0" y="10483"/>
                  </a:cubicBezTo>
                  <a:cubicBezTo>
                    <a:pt x="0" y="16805"/>
                    <a:pt x="4161" y="20966"/>
                    <a:pt x="10483" y="20966"/>
                  </a:cubicBezTo>
                  <a:lnTo>
                    <a:pt x="60818" y="20966"/>
                  </a:lnTo>
                  <a:cubicBezTo>
                    <a:pt x="67140" y="20966"/>
                    <a:pt x="71301" y="16805"/>
                    <a:pt x="71301" y="10483"/>
                  </a:cubicBezTo>
                  <a:cubicBezTo>
                    <a:pt x="71301" y="4161"/>
                    <a:pt x="67140" y="0"/>
                    <a:pt x="60818" y="0"/>
                  </a:cubicBezTo>
                  <a:lnTo>
                    <a:pt x="10483" y="0"/>
                  </a:lnTo>
                  <a:close/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09B67F2B-5D72-478C-80BC-1DBAE2410937}"/>
                </a:ext>
              </a:extLst>
            </p:cNvPr>
            <p:cNvSpPr/>
            <p:nvPr/>
          </p:nvSpPr>
          <p:spPr>
            <a:xfrm>
              <a:off x="4403300" y="8159614"/>
              <a:ext cx="64563" cy="46673"/>
            </a:xfrm>
            <a:custGeom>
              <a:avLst/>
              <a:gdLst>
                <a:gd name="connsiteX0" fmla="*/ 49149 w 64563"/>
                <a:gd name="connsiteY0" fmla="*/ 1280 h 46673"/>
                <a:gd name="connsiteX1" fmla="*/ 5056 w 64563"/>
                <a:gd name="connsiteY1" fmla="*/ 26488 h 46673"/>
                <a:gd name="connsiteX2" fmla="*/ 815 w 64563"/>
                <a:gd name="connsiteY2" fmla="*/ 41212 h 46673"/>
                <a:gd name="connsiteX3" fmla="*/ 15459 w 64563"/>
                <a:gd name="connsiteY3" fmla="*/ 45373 h 46673"/>
                <a:gd name="connsiteX4" fmla="*/ 59552 w 64563"/>
                <a:gd name="connsiteY4" fmla="*/ 20166 h 46673"/>
                <a:gd name="connsiteX5" fmla="*/ 63713 w 64563"/>
                <a:gd name="connsiteY5" fmla="*/ 5442 h 46673"/>
                <a:gd name="connsiteX6" fmla="*/ 54830 w 64563"/>
                <a:gd name="connsiteY6" fmla="*/ 0 h 46673"/>
                <a:gd name="connsiteX7" fmla="*/ 49149 w 64563"/>
                <a:gd name="connsiteY7" fmla="*/ 1280 h 4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63" h="46673">
                  <a:moveTo>
                    <a:pt x="49149" y="1280"/>
                  </a:moveTo>
                  <a:lnTo>
                    <a:pt x="5056" y="26488"/>
                  </a:lnTo>
                  <a:cubicBezTo>
                    <a:pt x="815" y="28568"/>
                    <a:pt x="-1266" y="34890"/>
                    <a:pt x="815" y="41212"/>
                  </a:cubicBezTo>
                  <a:cubicBezTo>
                    <a:pt x="2895" y="47534"/>
                    <a:pt x="11298" y="47534"/>
                    <a:pt x="15459" y="45373"/>
                  </a:cubicBezTo>
                  <a:lnTo>
                    <a:pt x="59552" y="20166"/>
                  </a:lnTo>
                  <a:cubicBezTo>
                    <a:pt x="63713" y="18085"/>
                    <a:pt x="65874" y="11763"/>
                    <a:pt x="63713" y="5442"/>
                  </a:cubicBezTo>
                  <a:cubicBezTo>
                    <a:pt x="62352" y="1440"/>
                    <a:pt x="58512" y="0"/>
                    <a:pt x="54830" y="0"/>
                  </a:cubicBezTo>
                  <a:cubicBezTo>
                    <a:pt x="52750" y="80"/>
                    <a:pt x="50669" y="560"/>
                    <a:pt x="49149" y="1280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6AA2CF93-D518-407B-88EB-617CFBE0DAAE}"/>
                </a:ext>
              </a:extLst>
            </p:cNvPr>
            <p:cNvSpPr/>
            <p:nvPr/>
          </p:nvSpPr>
          <p:spPr>
            <a:xfrm>
              <a:off x="4006748" y="8388321"/>
              <a:ext cx="64679" cy="46187"/>
            </a:xfrm>
            <a:custGeom>
              <a:avLst/>
              <a:gdLst>
                <a:gd name="connsiteX0" fmla="*/ 49105 w 64679"/>
                <a:gd name="connsiteY0" fmla="*/ 1280 h 46187"/>
                <a:gd name="connsiteX1" fmla="*/ 5012 w 64679"/>
                <a:gd name="connsiteY1" fmla="*/ 26488 h 46187"/>
                <a:gd name="connsiteX2" fmla="*/ 851 w 64679"/>
                <a:gd name="connsiteY2" fmla="*/ 41132 h 46187"/>
                <a:gd name="connsiteX3" fmla="*/ 15575 w 64679"/>
                <a:gd name="connsiteY3" fmla="*/ 45373 h 46187"/>
                <a:gd name="connsiteX4" fmla="*/ 59668 w 64679"/>
                <a:gd name="connsiteY4" fmla="*/ 20166 h 46187"/>
                <a:gd name="connsiteX5" fmla="*/ 63829 w 64679"/>
                <a:gd name="connsiteY5" fmla="*/ 5442 h 46187"/>
                <a:gd name="connsiteX6" fmla="*/ 55827 w 64679"/>
                <a:gd name="connsiteY6" fmla="*/ 0 h 46187"/>
                <a:gd name="connsiteX7" fmla="*/ 49105 w 64679"/>
                <a:gd name="connsiteY7" fmla="*/ 1280 h 4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679" h="46187">
                  <a:moveTo>
                    <a:pt x="49105" y="1280"/>
                  </a:moveTo>
                  <a:lnTo>
                    <a:pt x="5012" y="26488"/>
                  </a:lnTo>
                  <a:cubicBezTo>
                    <a:pt x="851" y="28568"/>
                    <a:pt x="-1310" y="34890"/>
                    <a:pt x="851" y="41132"/>
                  </a:cubicBezTo>
                  <a:cubicBezTo>
                    <a:pt x="2931" y="45373"/>
                    <a:pt x="9253" y="47454"/>
                    <a:pt x="15575" y="45373"/>
                  </a:cubicBezTo>
                  <a:lnTo>
                    <a:pt x="59668" y="20166"/>
                  </a:lnTo>
                  <a:cubicBezTo>
                    <a:pt x="63829" y="18085"/>
                    <a:pt x="65990" y="11763"/>
                    <a:pt x="63829" y="5442"/>
                  </a:cubicBezTo>
                  <a:cubicBezTo>
                    <a:pt x="62469" y="1440"/>
                    <a:pt x="59508" y="0"/>
                    <a:pt x="55827" y="0"/>
                  </a:cubicBezTo>
                  <a:cubicBezTo>
                    <a:pt x="53746" y="0"/>
                    <a:pt x="51426" y="560"/>
                    <a:pt x="49105" y="1280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7CC8B988-5131-497D-B66C-547319ABFDE1}"/>
                </a:ext>
              </a:extLst>
            </p:cNvPr>
            <p:cNvSpPr/>
            <p:nvPr/>
          </p:nvSpPr>
          <p:spPr>
            <a:xfrm>
              <a:off x="4329917" y="8065186"/>
              <a:ext cx="46153" cy="65503"/>
            </a:xfrm>
            <a:custGeom>
              <a:avLst/>
              <a:gdLst>
                <a:gd name="connsiteX0" fmla="*/ 26024 w 46153"/>
                <a:gd name="connsiteY0" fmla="*/ 5522 h 65503"/>
                <a:gd name="connsiteX1" fmla="*/ 816 w 46153"/>
                <a:gd name="connsiteY1" fmla="*/ 49614 h 65503"/>
                <a:gd name="connsiteX2" fmla="*/ 4978 w 46153"/>
                <a:gd name="connsiteY2" fmla="*/ 64259 h 65503"/>
                <a:gd name="connsiteX3" fmla="*/ 19702 w 46153"/>
                <a:gd name="connsiteY3" fmla="*/ 60097 h 65503"/>
                <a:gd name="connsiteX4" fmla="*/ 44909 w 46153"/>
                <a:gd name="connsiteY4" fmla="*/ 16005 h 65503"/>
                <a:gd name="connsiteX5" fmla="*/ 40748 w 46153"/>
                <a:gd name="connsiteY5" fmla="*/ 1280 h 65503"/>
                <a:gd name="connsiteX6" fmla="*/ 35467 w 46153"/>
                <a:gd name="connsiteY6" fmla="*/ 0 h 65503"/>
                <a:gd name="connsiteX7" fmla="*/ 26024 w 46153"/>
                <a:gd name="connsiteY7" fmla="*/ 5522 h 6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153" h="65503">
                  <a:moveTo>
                    <a:pt x="26024" y="5522"/>
                  </a:moveTo>
                  <a:lnTo>
                    <a:pt x="816" y="49614"/>
                  </a:lnTo>
                  <a:cubicBezTo>
                    <a:pt x="-1264" y="55936"/>
                    <a:pt x="816" y="62178"/>
                    <a:pt x="4978" y="64259"/>
                  </a:cubicBezTo>
                  <a:cubicBezTo>
                    <a:pt x="9139" y="66339"/>
                    <a:pt x="15461" y="66339"/>
                    <a:pt x="19702" y="60097"/>
                  </a:cubicBezTo>
                  <a:lnTo>
                    <a:pt x="44909" y="16005"/>
                  </a:lnTo>
                  <a:cubicBezTo>
                    <a:pt x="46990" y="11763"/>
                    <a:pt x="46990" y="5522"/>
                    <a:pt x="40748" y="1280"/>
                  </a:cubicBezTo>
                  <a:cubicBezTo>
                    <a:pt x="39227" y="480"/>
                    <a:pt x="37387" y="0"/>
                    <a:pt x="35467" y="0"/>
                  </a:cubicBezTo>
                  <a:cubicBezTo>
                    <a:pt x="32185" y="80"/>
                    <a:pt x="28664" y="1520"/>
                    <a:pt x="26024" y="5522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2E981D75-0873-45C7-B4D1-92B400E389B0}"/>
                </a:ext>
              </a:extLst>
            </p:cNvPr>
            <p:cNvSpPr/>
            <p:nvPr/>
          </p:nvSpPr>
          <p:spPr>
            <a:xfrm>
              <a:off x="4227903" y="8032937"/>
              <a:ext cx="20966" cy="71300"/>
            </a:xfrm>
            <a:custGeom>
              <a:avLst/>
              <a:gdLst>
                <a:gd name="connsiteX0" fmla="*/ 0 w 20966"/>
                <a:gd name="connsiteY0" fmla="*/ 10483 h 71300"/>
                <a:gd name="connsiteX1" fmla="*/ 0 w 20966"/>
                <a:gd name="connsiteY1" fmla="*/ 60818 h 71300"/>
                <a:gd name="connsiteX2" fmla="*/ 10483 w 20966"/>
                <a:gd name="connsiteY2" fmla="*/ 71301 h 71300"/>
                <a:gd name="connsiteX3" fmla="*/ 20966 w 20966"/>
                <a:gd name="connsiteY3" fmla="*/ 60818 h 71300"/>
                <a:gd name="connsiteX4" fmla="*/ 20966 w 20966"/>
                <a:gd name="connsiteY4" fmla="*/ 10483 h 71300"/>
                <a:gd name="connsiteX5" fmla="*/ 10483 w 20966"/>
                <a:gd name="connsiteY5" fmla="*/ 0 h 71300"/>
                <a:gd name="connsiteX6" fmla="*/ 0 w 20966"/>
                <a:gd name="connsiteY6" fmla="*/ 10483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6" h="71300">
                  <a:moveTo>
                    <a:pt x="0" y="10483"/>
                  </a:moveTo>
                  <a:lnTo>
                    <a:pt x="0" y="60818"/>
                  </a:lnTo>
                  <a:cubicBezTo>
                    <a:pt x="0" y="67140"/>
                    <a:pt x="4161" y="71301"/>
                    <a:pt x="10483" y="71301"/>
                  </a:cubicBezTo>
                  <a:cubicBezTo>
                    <a:pt x="16805" y="71301"/>
                    <a:pt x="20966" y="67060"/>
                    <a:pt x="20966" y="60818"/>
                  </a:cubicBezTo>
                  <a:lnTo>
                    <a:pt x="20966" y="10483"/>
                  </a:lnTo>
                  <a:cubicBezTo>
                    <a:pt x="20966" y="4161"/>
                    <a:pt x="16805" y="0"/>
                    <a:pt x="10483" y="0"/>
                  </a:cubicBezTo>
                  <a:cubicBezTo>
                    <a:pt x="4241" y="0"/>
                    <a:pt x="0" y="4161"/>
                    <a:pt x="0" y="10483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89414641-A816-4E3E-B194-8F4290EE499F}"/>
                </a:ext>
              </a:extLst>
            </p:cNvPr>
            <p:cNvSpPr/>
            <p:nvPr/>
          </p:nvSpPr>
          <p:spPr>
            <a:xfrm>
              <a:off x="4101256" y="8066387"/>
              <a:ext cx="45794" cy="65198"/>
            </a:xfrm>
            <a:custGeom>
              <a:avLst/>
              <a:gdLst>
                <a:gd name="connsiteX0" fmla="*/ 5012 w 45794"/>
                <a:gd name="connsiteY0" fmla="*/ 2241 h 65198"/>
                <a:gd name="connsiteX1" fmla="*/ 851 w 45794"/>
                <a:gd name="connsiteY1" fmla="*/ 16885 h 65198"/>
                <a:gd name="connsiteX2" fmla="*/ 26058 w 45794"/>
                <a:gd name="connsiteY2" fmla="*/ 58817 h 65198"/>
                <a:gd name="connsiteX3" fmla="*/ 40782 w 45794"/>
                <a:gd name="connsiteY3" fmla="*/ 62978 h 65198"/>
                <a:gd name="connsiteX4" fmla="*/ 44944 w 45794"/>
                <a:gd name="connsiteY4" fmla="*/ 48334 h 65198"/>
                <a:gd name="connsiteX5" fmla="*/ 19736 w 45794"/>
                <a:gd name="connsiteY5" fmla="*/ 6402 h 65198"/>
                <a:gd name="connsiteX6" fmla="*/ 10134 w 45794"/>
                <a:gd name="connsiteY6" fmla="*/ 0 h 65198"/>
                <a:gd name="connsiteX7" fmla="*/ 5012 w 45794"/>
                <a:gd name="connsiteY7" fmla="*/ 2241 h 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94" h="65198">
                  <a:moveTo>
                    <a:pt x="5012" y="2241"/>
                  </a:moveTo>
                  <a:cubicBezTo>
                    <a:pt x="851" y="4321"/>
                    <a:pt x="-1310" y="10643"/>
                    <a:pt x="851" y="16885"/>
                  </a:cubicBezTo>
                  <a:lnTo>
                    <a:pt x="26058" y="58817"/>
                  </a:lnTo>
                  <a:cubicBezTo>
                    <a:pt x="28139" y="65139"/>
                    <a:pt x="36541" y="67220"/>
                    <a:pt x="40782" y="62978"/>
                  </a:cubicBezTo>
                  <a:cubicBezTo>
                    <a:pt x="44944" y="60898"/>
                    <a:pt x="47104" y="54576"/>
                    <a:pt x="44944" y="48334"/>
                  </a:cubicBezTo>
                  <a:lnTo>
                    <a:pt x="19736" y="6402"/>
                  </a:lnTo>
                  <a:cubicBezTo>
                    <a:pt x="17015" y="2321"/>
                    <a:pt x="13414" y="0"/>
                    <a:pt x="10134" y="0"/>
                  </a:cubicBezTo>
                  <a:cubicBezTo>
                    <a:pt x="8213" y="80"/>
                    <a:pt x="6452" y="720"/>
                    <a:pt x="5012" y="224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03490C06-15C5-47D7-9332-378BFD1C003E}"/>
                </a:ext>
              </a:extLst>
            </p:cNvPr>
            <p:cNvSpPr/>
            <p:nvPr/>
          </p:nvSpPr>
          <p:spPr>
            <a:xfrm>
              <a:off x="4008515" y="8160172"/>
              <a:ext cx="65001" cy="46139"/>
            </a:xfrm>
            <a:custGeom>
              <a:avLst/>
              <a:gdLst>
                <a:gd name="connsiteX0" fmla="*/ 1244 w 65001"/>
                <a:gd name="connsiteY0" fmla="*/ 4964 h 46139"/>
                <a:gd name="connsiteX1" fmla="*/ 5406 w 65001"/>
                <a:gd name="connsiteY1" fmla="*/ 19688 h 46139"/>
                <a:gd name="connsiteX2" fmla="*/ 49498 w 65001"/>
                <a:gd name="connsiteY2" fmla="*/ 44896 h 46139"/>
                <a:gd name="connsiteX3" fmla="*/ 64223 w 65001"/>
                <a:gd name="connsiteY3" fmla="*/ 40734 h 46139"/>
                <a:gd name="connsiteX4" fmla="*/ 57901 w 65001"/>
                <a:gd name="connsiteY4" fmla="*/ 26010 h 46139"/>
                <a:gd name="connsiteX5" fmla="*/ 15968 w 65001"/>
                <a:gd name="connsiteY5" fmla="*/ 803 h 46139"/>
                <a:gd name="connsiteX6" fmla="*/ 11007 w 65001"/>
                <a:gd name="connsiteY6" fmla="*/ 2 h 46139"/>
                <a:gd name="connsiteX7" fmla="*/ 1244 w 65001"/>
                <a:gd name="connsiteY7" fmla="*/ 4964 h 4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001" h="46139">
                  <a:moveTo>
                    <a:pt x="1244" y="4964"/>
                  </a:moveTo>
                  <a:cubicBezTo>
                    <a:pt x="-836" y="9125"/>
                    <a:pt x="-836" y="15447"/>
                    <a:pt x="5406" y="19688"/>
                  </a:cubicBezTo>
                  <a:lnTo>
                    <a:pt x="49498" y="44896"/>
                  </a:lnTo>
                  <a:cubicBezTo>
                    <a:pt x="53660" y="46976"/>
                    <a:pt x="59981" y="46976"/>
                    <a:pt x="64223" y="40734"/>
                  </a:cubicBezTo>
                  <a:cubicBezTo>
                    <a:pt x="66303" y="36493"/>
                    <a:pt x="64223" y="28171"/>
                    <a:pt x="57901" y="26010"/>
                  </a:cubicBezTo>
                  <a:lnTo>
                    <a:pt x="15968" y="803"/>
                  </a:lnTo>
                  <a:cubicBezTo>
                    <a:pt x="14288" y="242"/>
                    <a:pt x="12608" y="2"/>
                    <a:pt x="11007" y="2"/>
                  </a:cubicBezTo>
                  <a:cubicBezTo>
                    <a:pt x="6526" y="-78"/>
                    <a:pt x="2765" y="1843"/>
                    <a:pt x="1244" y="4964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DB457354-0908-4B98-A63D-F174F5C6AFAB}"/>
                </a:ext>
              </a:extLst>
            </p:cNvPr>
            <p:cNvSpPr/>
            <p:nvPr/>
          </p:nvSpPr>
          <p:spPr>
            <a:xfrm>
              <a:off x="4076269" y="8121683"/>
              <a:ext cx="312798" cy="509188"/>
            </a:xfrm>
            <a:custGeom>
              <a:avLst/>
              <a:gdLst>
                <a:gd name="connsiteX0" fmla="*/ 101299 w 312798"/>
                <a:gd name="connsiteY0" fmla="*/ 427405 h 509188"/>
                <a:gd name="connsiteX1" fmla="*/ 101299 w 312798"/>
                <a:gd name="connsiteY1" fmla="*/ 398036 h 509188"/>
                <a:gd name="connsiteX2" fmla="*/ 223015 w 312798"/>
                <a:gd name="connsiteY2" fmla="*/ 398036 h 509188"/>
                <a:gd name="connsiteX3" fmla="*/ 223015 w 312798"/>
                <a:gd name="connsiteY3" fmla="*/ 427405 h 509188"/>
                <a:gd name="connsiteX4" fmla="*/ 162197 w 312798"/>
                <a:gd name="connsiteY4" fmla="*/ 488222 h 509188"/>
                <a:gd name="connsiteX5" fmla="*/ 101299 w 312798"/>
                <a:gd name="connsiteY5" fmla="*/ 427405 h 509188"/>
                <a:gd name="connsiteX6" fmla="*/ 57286 w 312798"/>
                <a:gd name="connsiteY6" fmla="*/ 39211 h 509188"/>
                <a:gd name="connsiteX7" fmla="*/ 38401 w 312798"/>
                <a:gd name="connsiteY7" fmla="*/ 267918 h 509188"/>
                <a:gd name="connsiteX8" fmla="*/ 80333 w 312798"/>
                <a:gd name="connsiteY8" fmla="*/ 387473 h 509188"/>
                <a:gd name="connsiteX9" fmla="*/ 80333 w 312798"/>
                <a:gd name="connsiteY9" fmla="*/ 427325 h 509188"/>
                <a:gd name="connsiteX10" fmla="*/ 162117 w 312798"/>
                <a:gd name="connsiteY10" fmla="*/ 509189 h 509188"/>
                <a:gd name="connsiteX11" fmla="*/ 243981 w 312798"/>
                <a:gd name="connsiteY11" fmla="*/ 427325 h 509188"/>
                <a:gd name="connsiteX12" fmla="*/ 243981 w 312798"/>
                <a:gd name="connsiteY12" fmla="*/ 387473 h 509188"/>
                <a:gd name="connsiteX13" fmla="*/ 233498 w 312798"/>
                <a:gd name="connsiteY13" fmla="*/ 376990 h 509188"/>
                <a:gd name="connsiteX14" fmla="*/ 101299 w 312798"/>
                <a:gd name="connsiteY14" fmla="*/ 376990 h 509188"/>
                <a:gd name="connsiteX15" fmla="*/ 55126 w 312798"/>
                <a:gd name="connsiteY15" fmla="*/ 255274 h 509188"/>
                <a:gd name="connsiteX16" fmla="*/ 34160 w 312798"/>
                <a:gd name="connsiteY16" fmla="*/ 221745 h 509188"/>
                <a:gd name="connsiteX17" fmla="*/ 105460 w 312798"/>
                <a:gd name="connsiteY17" fmla="*/ 34970 h 509188"/>
                <a:gd name="connsiteX18" fmla="*/ 292155 w 312798"/>
                <a:gd name="connsiteY18" fmla="*/ 106271 h 509188"/>
                <a:gd name="connsiteX19" fmla="*/ 306879 w 312798"/>
                <a:gd name="connsiteY19" fmla="*/ 110432 h 509188"/>
                <a:gd name="connsiteX20" fmla="*/ 311040 w 312798"/>
                <a:gd name="connsiteY20" fmla="*/ 95708 h 509188"/>
                <a:gd name="connsiteX21" fmla="*/ 285833 w 312798"/>
                <a:gd name="connsiteY21" fmla="*/ 57937 h 509188"/>
                <a:gd name="connsiteX22" fmla="*/ 161397 w 312798"/>
                <a:gd name="connsiteY22" fmla="*/ 0 h 509188"/>
                <a:gd name="connsiteX23" fmla="*/ 57286 w 312798"/>
                <a:gd name="connsiteY23" fmla="*/ 39211 h 50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798" h="509188">
                  <a:moveTo>
                    <a:pt x="101299" y="427405"/>
                  </a:moveTo>
                  <a:lnTo>
                    <a:pt x="101299" y="398036"/>
                  </a:lnTo>
                  <a:lnTo>
                    <a:pt x="223015" y="398036"/>
                  </a:lnTo>
                  <a:lnTo>
                    <a:pt x="223015" y="427405"/>
                  </a:lnTo>
                  <a:cubicBezTo>
                    <a:pt x="223015" y="461014"/>
                    <a:pt x="195727" y="488222"/>
                    <a:pt x="162197" y="488222"/>
                  </a:cubicBezTo>
                  <a:cubicBezTo>
                    <a:pt x="128587" y="488222"/>
                    <a:pt x="101299" y="460934"/>
                    <a:pt x="101299" y="427405"/>
                  </a:cubicBezTo>
                  <a:moveTo>
                    <a:pt x="57286" y="39211"/>
                  </a:moveTo>
                  <a:cubicBezTo>
                    <a:pt x="-9853" y="97949"/>
                    <a:pt x="-20336" y="200779"/>
                    <a:pt x="38401" y="267918"/>
                  </a:cubicBezTo>
                  <a:cubicBezTo>
                    <a:pt x="65689" y="301448"/>
                    <a:pt x="80333" y="343460"/>
                    <a:pt x="80333" y="387473"/>
                  </a:cubicBezTo>
                  <a:lnTo>
                    <a:pt x="80333" y="427325"/>
                  </a:lnTo>
                  <a:cubicBezTo>
                    <a:pt x="80333" y="471418"/>
                    <a:pt x="116023" y="509189"/>
                    <a:pt x="162117" y="509189"/>
                  </a:cubicBezTo>
                  <a:cubicBezTo>
                    <a:pt x="206210" y="509189"/>
                    <a:pt x="243981" y="473498"/>
                    <a:pt x="243981" y="427325"/>
                  </a:cubicBezTo>
                  <a:lnTo>
                    <a:pt x="243981" y="387473"/>
                  </a:lnTo>
                  <a:cubicBezTo>
                    <a:pt x="243981" y="381151"/>
                    <a:pt x="239740" y="376990"/>
                    <a:pt x="233498" y="376990"/>
                  </a:cubicBezTo>
                  <a:lnTo>
                    <a:pt x="101299" y="376990"/>
                  </a:lnTo>
                  <a:cubicBezTo>
                    <a:pt x="99218" y="332897"/>
                    <a:pt x="82414" y="288884"/>
                    <a:pt x="55126" y="255274"/>
                  </a:cubicBezTo>
                  <a:cubicBezTo>
                    <a:pt x="46723" y="244791"/>
                    <a:pt x="38321" y="234308"/>
                    <a:pt x="34160" y="221745"/>
                  </a:cubicBezTo>
                  <a:cubicBezTo>
                    <a:pt x="2710" y="150364"/>
                    <a:pt x="34160" y="66499"/>
                    <a:pt x="105460" y="34970"/>
                  </a:cubicBezTo>
                  <a:cubicBezTo>
                    <a:pt x="176761" y="3521"/>
                    <a:pt x="260706" y="34970"/>
                    <a:pt x="292155" y="106271"/>
                  </a:cubicBezTo>
                  <a:cubicBezTo>
                    <a:pt x="294236" y="110432"/>
                    <a:pt x="300557" y="114673"/>
                    <a:pt x="306879" y="110432"/>
                  </a:cubicBezTo>
                  <a:cubicBezTo>
                    <a:pt x="311040" y="108352"/>
                    <a:pt x="315281" y="102030"/>
                    <a:pt x="311040" y="95708"/>
                  </a:cubicBezTo>
                  <a:cubicBezTo>
                    <a:pt x="304719" y="80984"/>
                    <a:pt x="296396" y="68420"/>
                    <a:pt x="285833" y="57937"/>
                  </a:cubicBezTo>
                  <a:cubicBezTo>
                    <a:pt x="253343" y="19606"/>
                    <a:pt x="207330" y="0"/>
                    <a:pt x="161397" y="0"/>
                  </a:cubicBezTo>
                  <a:cubicBezTo>
                    <a:pt x="124346" y="160"/>
                    <a:pt x="87215" y="12964"/>
                    <a:pt x="57286" y="3921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46E42173-D332-4BAF-B2D6-64451A197737}"/>
                </a:ext>
              </a:extLst>
            </p:cNvPr>
            <p:cNvSpPr/>
            <p:nvPr/>
          </p:nvSpPr>
          <p:spPr>
            <a:xfrm>
              <a:off x="4122597" y="8220432"/>
              <a:ext cx="53991" cy="146042"/>
            </a:xfrm>
            <a:custGeom>
              <a:avLst/>
              <a:gdLst>
                <a:gd name="connsiteX0" fmla="*/ 15120 w 53991"/>
                <a:gd name="connsiteY0" fmla="*/ 5522 h 146042"/>
                <a:gd name="connsiteX1" fmla="*/ 34005 w 53991"/>
                <a:gd name="connsiteY1" fmla="*/ 143962 h 146042"/>
                <a:gd name="connsiteX2" fmla="*/ 42408 w 53991"/>
                <a:gd name="connsiteY2" fmla="*/ 146043 h 146042"/>
                <a:gd name="connsiteX3" fmla="*/ 50811 w 53991"/>
                <a:gd name="connsiteY3" fmla="*/ 143962 h 146042"/>
                <a:gd name="connsiteX4" fmla="*/ 50811 w 53991"/>
                <a:gd name="connsiteY4" fmla="*/ 129318 h 146042"/>
                <a:gd name="connsiteX5" fmla="*/ 34005 w 53991"/>
                <a:gd name="connsiteY5" fmla="*/ 16005 h 146042"/>
                <a:gd name="connsiteX6" fmla="*/ 29844 w 53991"/>
                <a:gd name="connsiteY6" fmla="*/ 1280 h 146042"/>
                <a:gd name="connsiteX7" fmla="*/ 24563 w 53991"/>
                <a:gd name="connsiteY7" fmla="*/ 0 h 146042"/>
                <a:gd name="connsiteX8" fmla="*/ 15120 w 53991"/>
                <a:gd name="connsiteY8" fmla="*/ 5522 h 14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991" h="146042">
                  <a:moveTo>
                    <a:pt x="15120" y="5522"/>
                  </a:moveTo>
                  <a:cubicBezTo>
                    <a:pt x="-10088" y="51695"/>
                    <a:pt x="-3765" y="108352"/>
                    <a:pt x="34005" y="143962"/>
                  </a:cubicBezTo>
                  <a:cubicBezTo>
                    <a:pt x="36086" y="146043"/>
                    <a:pt x="38167" y="146043"/>
                    <a:pt x="42408" y="146043"/>
                  </a:cubicBezTo>
                  <a:cubicBezTo>
                    <a:pt x="44488" y="146043"/>
                    <a:pt x="48730" y="143962"/>
                    <a:pt x="50811" y="143962"/>
                  </a:cubicBezTo>
                  <a:cubicBezTo>
                    <a:pt x="55052" y="139801"/>
                    <a:pt x="55052" y="133479"/>
                    <a:pt x="50811" y="129318"/>
                  </a:cubicBezTo>
                  <a:cubicBezTo>
                    <a:pt x="19361" y="99949"/>
                    <a:pt x="13039" y="53776"/>
                    <a:pt x="34005" y="16005"/>
                  </a:cubicBezTo>
                  <a:cubicBezTo>
                    <a:pt x="36086" y="11844"/>
                    <a:pt x="36086" y="5522"/>
                    <a:pt x="29844" y="1280"/>
                  </a:cubicBezTo>
                  <a:cubicBezTo>
                    <a:pt x="28324" y="560"/>
                    <a:pt x="26483" y="0"/>
                    <a:pt x="24563" y="0"/>
                  </a:cubicBezTo>
                  <a:cubicBezTo>
                    <a:pt x="21282" y="80"/>
                    <a:pt x="17761" y="1520"/>
                    <a:pt x="15120" y="5522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0C899D31-15C5-4504-AD71-EC8036E57811}"/>
                </a:ext>
              </a:extLst>
            </p:cNvPr>
            <p:cNvSpPr/>
            <p:nvPr/>
          </p:nvSpPr>
          <p:spPr>
            <a:xfrm>
              <a:off x="4282479" y="8238517"/>
              <a:ext cx="289524" cy="289524"/>
            </a:xfrm>
            <a:custGeom>
              <a:avLst/>
              <a:gdLst>
                <a:gd name="connsiteX0" fmla="*/ 20966 w 289524"/>
                <a:gd name="connsiteY0" fmla="*/ 142682 h 289524"/>
                <a:gd name="connsiteX1" fmla="*/ 144762 w 289524"/>
                <a:gd name="connsiteY1" fmla="*/ 18886 h 289524"/>
                <a:gd name="connsiteX2" fmla="*/ 268558 w 289524"/>
                <a:gd name="connsiteY2" fmla="*/ 142682 h 289524"/>
                <a:gd name="connsiteX3" fmla="*/ 144762 w 289524"/>
                <a:gd name="connsiteY3" fmla="*/ 266478 h 289524"/>
                <a:gd name="connsiteX4" fmla="*/ 20966 w 289524"/>
                <a:gd name="connsiteY4" fmla="*/ 142682 h 289524"/>
                <a:gd name="connsiteX5" fmla="*/ 0 w 289524"/>
                <a:gd name="connsiteY5" fmla="*/ 144762 h 289524"/>
                <a:gd name="connsiteX6" fmla="*/ 144762 w 289524"/>
                <a:gd name="connsiteY6" fmla="*/ 289524 h 289524"/>
                <a:gd name="connsiteX7" fmla="*/ 289524 w 289524"/>
                <a:gd name="connsiteY7" fmla="*/ 144762 h 289524"/>
                <a:gd name="connsiteX8" fmla="*/ 144762 w 289524"/>
                <a:gd name="connsiteY8" fmla="*/ 0 h 289524"/>
                <a:gd name="connsiteX9" fmla="*/ 0 w 289524"/>
                <a:gd name="connsiteY9" fmla="*/ 144762 h 28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524" h="289524">
                  <a:moveTo>
                    <a:pt x="20966" y="142682"/>
                  </a:moveTo>
                  <a:cubicBezTo>
                    <a:pt x="20966" y="73461"/>
                    <a:pt x="75542" y="18886"/>
                    <a:pt x="144762" y="18886"/>
                  </a:cubicBezTo>
                  <a:cubicBezTo>
                    <a:pt x="211902" y="18886"/>
                    <a:pt x="268558" y="73461"/>
                    <a:pt x="268558" y="142682"/>
                  </a:cubicBezTo>
                  <a:cubicBezTo>
                    <a:pt x="268558" y="211902"/>
                    <a:pt x="213982" y="266478"/>
                    <a:pt x="144762" y="266478"/>
                  </a:cubicBezTo>
                  <a:cubicBezTo>
                    <a:pt x="77622" y="266478"/>
                    <a:pt x="20966" y="211902"/>
                    <a:pt x="20966" y="142682"/>
                  </a:cubicBezTo>
                  <a:moveTo>
                    <a:pt x="0" y="144762"/>
                  </a:moveTo>
                  <a:cubicBezTo>
                    <a:pt x="0" y="224465"/>
                    <a:pt x="65059" y="289524"/>
                    <a:pt x="144762" y="289524"/>
                  </a:cubicBezTo>
                  <a:cubicBezTo>
                    <a:pt x="224465" y="289524"/>
                    <a:pt x="289524" y="224465"/>
                    <a:pt x="289524" y="144762"/>
                  </a:cubicBezTo>
                  <a:cubicBezTo>
                    <a:pt x="289524" y="62978"/>
                    <a:pt x="224465" y="0"/>
                    <a:pt x="144762" y="0"/>
                  </a:cubicBezTo>
                  <a:cubicBezTo>
                    <a:pt x="65059" y="0"/>
                    <a:pt x="0" y="65059"/>
                    <a:pt x="0" y="144762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4317868A-67C8-4FC3-B519-5E84DCC6E0EE}"/>
                </a:ext>
              </a:extLst>
            </p:cNvPr>
            <p:cNvSpPr/>
            <p:nvPr/>
          </p:nvSpPr>
          <p:spPr>
            <a:xfrm>
              <a:off x="4346258" y="8320061"/>
              <a:ext cx="162207" cy="151324"/>
            </a:xfrm>
            <a:custGeom>
              <a:avLst/>
              <a:gdLst>
                <a:gd name="connsiteX0" fmla="*/ 0 w 162207"/>
                <a:gd name="connsiteY0" fmla="*/ 47294 h 151324"/>
                <a:gd name="connsiteX1" fmla="*/ 18165 w 162207"/>
                <a:gd name="connsiteY1" fmla="*/ 91467 h 151324"/>
                <a:gd name="connsiteX2" fmla="*/ 74902 w 162207"/>
                <a:gd name="connsiteY2" fmla="*/ 148923 h 151324"/>
                <a:gd name="connsiteX3" fmla="*/ 81144 w 162207"/>
                <a:gd name="connsiteY3" fmla="*/ 151324 h 151324"/>
                <a:gd name="connsiteX4" fmla="*/ 87385 w 162207"/>
                <a:gd name="connsiteY4" fmla="*/ 148923 h 151324"/>
                <a:gd name="connsiteX5" fmla="*/ 116674 w 162207"/>
                <a:gd name="connsiteY5" fmla="*/ 119875 h 151324"/>
                <a:gd name="connsiteX6" fmla="*/ 119235 w 162207"/>
                <a:gd name="connsiteY6" fmla="*/ 113153 h 151324"/>
                <a:gd name="connsiteX7" fmla="*/ 116114 w 162207"/>
                <a:gd name="connsiteY7" fmla="*/ 106751 h 151324"/>
                <a:gd name="connsiteX8" fmla="*/ 115234 w 162207"/>
                <a:gd name="connsiteY8" fmla="*/ 106191 h 151324"/>
                <a:gd name="connsiteX9" fmla="*/ 104191 w 162207"/>
                <a:gd name="connsiteY9" fmla="*/ 107311 h 151324"/>
                <a:gd name="connsiteX10" fmla="*/ 81144 w 162207"/>
                <a:gd name="connsiteY10" fmla="*/ 130038 h 151324"/>
                <a:gd name="connsiteX11" fmla="*/ 30569 w 162207"/>
                <a:gd name="connsiteY11" fmla="*/ 78823 h 151324"/>
                <a:gd name="connsiteX12" fmla="*/ 17765 w 162207"/>
                <a:gd name="connsiteY12" fmla="*/ 47214 h 151324"/>
                <a:gd name="connsiteX13" fmla="*/ 32489 w 162207"/>
                <a:gd name="connsiteY13" fmla="*/ 21846 h 151324"/>
                <a:gd name="connsiteX14" fmla="*/ 66740 w 162207"/>
                <a:gd name="connsiteY14" fmla="*/ 27448 h 151324"/>
                <a:gd name="connsiteX15" fmla="*/ 74902 w 162207"/>
                <a:gd name="connsiteY15" fmla="*/ 35690 h 151324"/>
                <a:gd name="connsiteX16" fmla="*/ 87385 w 162207"/>
                <a:gd name="connsiteY16" fmla="*/ 35690 h 151324"/>
                <a:gd name="connsiteX17" fmla="*/ 95548 w 162207"/>
                <a:gd name="connsiteY17" fmla="*/ 27448 h 151324"/>
                <a:gd name="connsiteX18" fmla="*/ 112993 w 162207"/>
                <a:gd name="connsiteY18" fmla="*/ 18565 h 151324"/>
                <a:gd name="connsiteX19" fmla="*/ 144442 w 162207"/>
                <a:gd name="connsiteY19" fmla="*/ 47214 h 151324"/>
                <a:gd name="connsiteX20" fmla="*/ 132199 w 162207"/>
                <a:gd name="connsiteY20" fmla="*/ 78263 h 151324"/>
                <a:gd name="connsiteX21" fmla="*/ 128517 w 162207"/>
                <a:gd name="connsiteY21" fmla="*/ 82584 h 151324"/>
                <a:gd name="connsiteX22" fmla="*/ 126997 w 162207"/>
                <a:gd name="connsiteY22" fmla="*/ 89386 h 151324"/>
                <a:gd name="connsiteX23" fmla="*/ 131398 w 162207"/>
                <a:gd name="connsiteY23" fmla="*/ 95228 h 151324"/>
                <a:gd name="connsiteX24" fmla="*/ 141961 w 162207"/>
                <a:gd name="connsiteY24" fmla="*/ 93467 h 151324"/>
                <a:gd name="connsiteX25" fmla="*/ 142522 w 162207"/>
                <a:gd name="connsiteY25" fmla="*/ 92907 h 151324"/>
                <a:gd name="connsiteX26" fmla="*/ 149484 w 162207"/>
                <a:gd name="connsiteY26" fmla="*/ 84665 h 151324"/>
                <a:gd name="connsiteX27" fmla="*/ 162207 w 162207"/>
                <a:gd name="connsiteY27" fmla="*/ 46574 h 151324"/>
                <a:gd name="connsiteX28" fmla="*/ 135240 w 162207"/>
                <a:gd name="connsiteY28" fmla="*/ 4321 h 151324"/>
                <a:gd name="connsiteX29" fmla="*/ 135240 w 162207"/>
                <a:gd name="connsiteY29" fmla="*/ 4321 h 151324"/>
                <a:gd name="connsiteX30" fmla="*/ 83064 w 162207"/>
                <a:gd name="connsiteY30" fmla="*/ 14244 h 151324"/>
                <a:gd name="connsiteX31" fmla="*/ 81064 w 162207"/>
                <a:gd name="connsiteY31" fmla="*/ 16245 h 151324"/>
                <a:gd name="connsiteX32" fmla="*/ 78503 w 162207"/>
                <a:gd name="connsiteY32" fmla="*/ 13684 h 151324"/>
                <a:gd name="connsiteX33" fmla="*/ 45933 w 162207"/>
                <a:gd name="connsiteY33" fmla="*/ 0 h 151324"/>
                <a:gd name="connsiteX34" fmla="*/ 0 w 162207"/>
                <a:gd name="connsiteY34" fmla="*/ 47294 h 15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207" h="151324">
                  <a:moveTo>
                    <a:pt x="0" y="47294"/>
                  </a:moveTo>
                  <a:cubicBezTo>
                    <a:pt x="0" y="63699"/>
                    <a:pt x="6642" y="79783"/>
                    <a:pt x="18165" y="91467"/>
                  </a:cubicBezTo>
                  <a:lnTo>
                    <a:pt x="74902" y="148923"/>
                  </a:lnTo>
                  <a:cubicBezTo>
                    <a:pt x="76422" y="150444"/>
                    <a:pt x="78663" y="151324"/>
                    <a:pt x="81144" y="151324"/>
                  </a:cubicBezTo>
                  <a:cubicBezTo>
                    <a:pt x="83544" y="151324"/>
                    <a:pt x="85865" y="150444"/>
                    <a:pt x="87385" y="148923"/>
                  </a:cubicBezTo>
                  <a:lnTo>
                    <a:pt x="116674" y="119875"/>
                  </a:lnTo>
                  <a:cubicBezTo>
                    <a:pt x="118434" y="118114"/>
                    <a:pt x="119315" y="115714"/>
                    <a:pt x="119235" y="113153"/>
                  </a:cubicBezTo>
                  <a:cubicBezTo>
                    <a:pt x="119075" y="110832"/>
                    <a:pt x="118034" y="108592"/>
                    <a:pt x="116114" y="106751"/>
                  </a:cubicBezTo>
                  <a:lnTo>
                    <a:pt x="115234" y="106191"/>
                  </a:lnTo>
                  <a:cubicBezTo>
                    <a:pt x="111472" y="104110"/>
                    <a:pt x="106911" y="104590"/>
                    <a:pt x="104191" y="107311"/>
                  </a:cubicBezTo>
                  <a:lnTo>
                    <a:pt x="81144" y="130038"/>
                  </a:lnTo>
                  <a:lnTo>
                    <a:pt x="30569" y="78823"/>
                  </a:lnTo>
                  <a:cubicBezTo>
                    <a:pt x="22326" y="70420"/>
                    <a:pt x="17765" y="59217"/>
                    <a:pt x="17765" y="47214"/>
                  </a:cubicBezTo>
                  <a:cubicBezTo>
                    <a:pt x="17765" y="36411"/>
                    <a:pt x="23367" y="26728"/>
                    <a:pt x="32489" y="21846"/>
                  </a:cubicBezTo>
                  <a:cubicBezTo>
                    <a:pt x="43053" y="15925"/>
                    <a:pt x="57777" y="18325"/>
                    <a:pt x="66740" y="27448"/>
                  </a:cubicBezTo>
                  <a:lnTo>
                    <a:pt x="74902" y="35690"/>
                  </a:lnTo>
                  <a:cubicBezTo>
                    <a:pt x="77943" y="38811"/>
                    <a:pt x="84344" y="38811"/>
                    <a:pt x="87385" y="35690"/>
                  </a:cubicBezTo>
                  <a:lnTo>
                    <a:pt x="95548" y="27448"/>
                  </a:lnTo>
                  <a:cubicBezTo>
                    <a:pt x="100750" y="22166"/>
                    <a:pt x="106751" y="19126"/>
                    <a:pt x="112993" y="18565"/>
                  </a:cubicBezTo>
                  <a:cubicBezTo>
                    <a:pt x="129638" y="16405"/>
                    <a:pt x="144442" y="30089"/>
                    <a:pt x="144442" y="47214"/>
                  </a:cubicBezTo>
                  <a:cubicBezTo>
                    <a:pt x="144442" y="58497"/>
                    <a:pt x="139961" y="69860"/>
                    <a:pt x="132199" y="78263"/>
                  </a:cubicBezTo>
                  <a:lnTo>
                    <a:pt x="128517" y="82584"/>
                  </a:lnTo>
                  <a:cubicBezTo>
                    <a:pt x="126997" y="84425"/>
                    <a:pt x="126517" y="86985"/>
                    <a:pt x="126997" y="89386"/>
                  </a:cubicBezTo>
                  <a:cubicBezTo>
                    <a:pt x="127557" y="91947"/>
                    <a:pt x="129318" y="94187"/>
                    <a:pt x="131398" y="95228"/>
                  </a:cubicBezTo>
                  <a:cubicBezTo>
                    <a:pt x="135479" y="97708"/>
                    <a:pt x="138281" y="96428"/>
                    <a:pt x="141961" y="93467"/>
                  </a:cubicBezTo>
                  <a:lnTo>
                    <a:pt x="142522" y="92907"/>
                  </a:lnTo>
                  <a:cubicBezTo>
                    <a:pt x="143482" y="91787"/>
                    <a:pt x="148363" y="86345"/>
                    <a:pt x="149484" y="84665"/>
                  </a:cubicBezTo>
                  <a:cubicBezTo>
                    <a:pt x="157726" y="73941"/>
                    <a:pt x="162207" y="60498"/>
                    <a:pt x="162207" y="46574"/>
                  </a:cubicBezTo>
                  <a:cubicBezTo>
                    <a:pt x="162207" y="28328"/>
                    <a:pt x="151884" y="12163"/>
                    <a:pt x="135240" y="4321"/>
                  </a:cubicBezTo>
                  <a:lnTo>
                    <a:pt x="135240" y="4321"/>
                  </a:lnTo>
                  <a:cubicBezTo>
                    <a:pt x="118034" y="-3521"/>
                    <a:pt x="96428" y="640"/>
                    <a:pt x="83064" y="14244"/>
                  </a:cubicBezTo>
                  <a:lnTo>
                    <a:pt x="81064" y="16245"/>
                  </a:lnTo>
                  <a:lnTo>
                    <a:pt x="78503" y="13684"/>
                  </a:lnTo>
                  <a:cubicBezTo>
                    <a:pt x="69781" y="4881"/>
                    <a:pt x="58257" y="0"/>
                    <a:pt x="45933" y="0"/>
                  </a:cubicBezTo>
                  <a:cubicBezTo>
                    <a:pt x="20246" y="80"/>
                    <a:pt x="0" y="20806"/>
                    <a:pt x="0" y="47294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49" name="Gráfico 48">
            <a:extLst>
              <a:ext uri="{FF2B5EF4-FFF2-40B4-BE49-F238E27FC236}">
                <a16:creationId xmlns:a16="http://schemas.microsoft.com/office/drawing/2014/main" id="{C7F6893D-32E0-49EF-BB82-42855AF54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5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8318EB90-5ADE-43DB-8B66-E5E0F7932E03}"/>
              </a:ext>
            </a:extLst>
          </p:cNvPr>
          <p:cNvSpPr/>
          <p:nvPr/>
        </p:nvSpPr>
        <p:spPr>
          <a:xfrm>
            <a:off x="0" y="1756828"/>
            <a:ext cx="12192000" cy="48443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FBC0882B-790E-448D-A059-14E45CBBE59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2055"/>
            <a:ext cx="7664788" cy="5115945"/>
          </a:xfrm>
        </p:spPr>
      </p:pic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EDD668C0-0855-4486-8D57-07D2EFB60541}"/>
              </a:ext>
            </a:extLst>
          </p:cNvPr>
          <p:cNvSpPr txBox="1">
            <a:spLocks/>
          </p:cNvSpPr>
          <p:nvPr/>
        </p:nvSpPr>
        <p:spPr>
          <a:xfrm>
            <a:off x="7972827" y="3527821"/>
            <a:ext cx="3722453" cy="28802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1500" dirty="0" err="1"/>
              <a:t>Lorem</a:t>
            </a:r>
            <a:r>
              <a:rPr lang="pt-BR" sz="1500" dirty="0"/>
              <a:t> ipsum </a:t>
            </a:r>
            <a:r>
              <a:rPr lang="pt-BR" sz="1500" dirty="0" err="1"/>
              <a:t>dolor</a:t>
            </a:r>
            <a:r>
              <a:rPr lang="pt-BR" sz="1500" dirty="0"/>
              <a:t> </a:t>
            </a:r>
            <a:r>
              <a:rPr lang="pt-BR" sz="1500" dirty="0" err="1"/>
              <a:t>sit</a:t>
            </a:r>
            <a:r>
              <a:rPr lang="pt-BR" sz="1500" dirty="0"/>
              <a:t> </a:t>
            </a:r>
            <a:r>
              <a:rPr lang="pt-BR" sz="1500" dirty="0" err="1"/>
              <a:t>amet</a:t>
            </a:r>
            <a:r>
              <a:rPr lang="pt-BR" sz="1500" dirty="0"/>
              <a:t>, </a:t>
            </a:r>
            <a:r>
              <a:rPr lang="pt-BR" sz="1500" dirty="0" err="1"/>
              <a:t>consectetur</a:t>
            </a:r>
            <a:r>
              <a:rPr lang="pt-BR" sz="1500" dirty="0"/>
              <a:t> </a:t>
            </a:r>
            <a:r>
              <a:rPr lang="pt-BR" sz="1500" dirty="0" err="1"/>
              <a:t>adipiscing</a:t>
            </a:r>
            <a:r>
              <a:rPr lang="pt-BR" sz="1500" dirty="0"/>
              <a:t> </a:t>
            </a:r>
            <a:r>
              <a:rPr lang="pt-BR" sz="1500" dirty="0" err="1"/>
              <a:t>elit</a:t>
            </a:r>
            <a:r>
              <a:rPr lang="pt-BR" sz="1500" dirty="0"/>
              <a:t>, </a:t>
            </a:r>
            <a:r>
              <a:rPr lang="pt-BR" sz="1500" b="1" dirty="0" err="1">
                <a:solidFill>
                  <a:srgbClr val="660099"/>
                </a:solidFill>
              </a:rPr>
              <a:t>sed</a:t>
            </a:r>
            <a:r>
              <a:rPr lang="pt-BR" sz="1500" b="1" dirty="0">
                <a:solidFill>
                  <a:srgbClr val="660099"/>
                </a:solidFill>
              </a:rPr>
              <a:t> do </a:t>
            </a:r>
            <a:r>
              <a:rPr lang="pt-BR" sz="1500" b="1" dirty="0" err="1">
                <a:solidFill>
                  <a:srgbClr val="660099"/>
                </a:solidFill>
              </a:rPr>
              <a:t>eiusmod</a:t>
            </a:r>
            <a:r>
              <a:rPr lang="pt-BR" sz="1500" b="1" dirty="0">
                <a:solidFill>
                  <a:srgbClr val="660099"/>
                </a:solidFill>
              </a:rPr>
              <a:t> </a:t>
            </a:r>
            <a:r>
              <a:rPr lang="pt-BR" sz="1500" b="1" dirty="0" err="1">
                <a:solidFill>
                  <a:srgbClr val="660099"/>
                </a:solidFill>
              </a:rPr>
              <a:t>tempor</a:t>
            </a:r>
            <a:r>
              <a:rPr lang="pt-BR" sz="1500" b="1" dirty="0">
                <a:solidFill>
                  <a:srgbClr val="660099"/>
                </a:solidFill>
              </a:rPr>
              <a:t> </a:t>
            </a:r>
            <a:r>
              <a:rPr lang="pt-BR" sz="1500" b="1" dirty="0" err="1">
                <a:solidFill>
                  <a:srgbClr val="660099"/>
                </a:solidFill>
              </a:rPr>
              <a:t>incididunt</a:t>
            </a:r>
            <a:r>
              <a:rPr lang="pt-BR" sz="1500" b="1" dirty="0">
                <a:solidFill>
                  <a:srgbClr val="660099"/>
                </a:solidFill>
              </a:rPr>
              <a:t> ut labore </a:t>
            </a:r>
            <a:r>
              <a:rPr lang="pt-BR" sz="1500" dirty="0"/>
              <a:t>et </a:t>
            </a:r>
            <a:r>
              <a:rPr lang="pt-BR" sz="1500" dirty="0" err="1"/>
              <a:t>dolore</a:t>
            </a:r>
            <a:r>
              <a:rPr lang="pt-BR" sz="1500" dirty="0"/>
              <a:t> magna</a:t>
            </a:r>
          </a:p>
          <a:p>
            <a:pPr marL="285750" indent="-28575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1500" dirty="0" err="1"/>
              <a:t>Lorem</a:t>
            </a:r>
            <a:r>
              <a:rPr lang="pt-BR" sz="1500" dirty="0"/>
              <a:t> ipsum </a:t>
            </a:r>
            <a:r>
              <a:rPr lang="pt-BR" sz="1500" dirty="0" err="1"/>
              <a:t>dolor</a:t>
            </a:r>
            <a:r>
              <a:rPr lang="pt-BR" sz="1500" dirty="0"/>
              <a:t> </a:t>
            </a:r>
            <a:r>
              <a:rPr lang="pt-BR" sz="1500" dirty="0" err="1"/>
              <a:t>sit</a:t>
            </a:r>
            <a:r>
              <a:rPr lang="pt-BR" sz="1500" dirty="0"/>
              <a:t> </a:t>
            </a:r>
            <a:r>
              <a:rPr lang="pt-BR" sz="1500" dirty="0" err="1"/>
              <a:t>amet</a:t>
            </a:r>
            <a:r>
              <a:rPr lang="pt-BR" sz="1500" dirty="0"/>
              <a:t>, </a:t>
            </a:r>
            <a:r>
              <a:rPr lang="pt-BR" sz="1500" dirty="0" err="1"/>
              <a:t>consectetur</a:t>
            </a:r>
            <a:r>
              <a:rPr lang="pt-BR" sz="1500" dirty="0"/>
              <a:t> </a:t>
            </a:r>
            <a:r>
              <a:rPr lang="pt-BR" sz="1500" dirty="0" err="1"/>
              <a:t>adipiscing</a:t>
            </a:r>
            <a:r>
              <a:rPr lang="pt-BR" sz="1500" dirty="0"/>
              <a:t> </a:t>
            </a:r>
            <a:r>
              <a:rPr lang="pt-BR" sz="1500" dirty="0" err="1"/>
              <a:t>elit</a:t>
            </a:r>
            <a:r>
              <a:rPr lang="pt-BR" sz="1500" dirty="0"/>
              <a:t>, </a:t>
            </a:r>
            <a:r>
              <a:rPr lang="pt-BR" sz="1500" b="1" dirty="0" err="1">
                <a:solidFill>
                  <a:srgbClr val="660099"/>
                </a:solidFill>
              </a:rPr>
              <a:t>sed</a:t>
            </a:r>
            <a:r>
              <a:rPr lang="pt-BR" sz="1500" b="1" dirty="0">
                <a:solidFill>
                  <a:srgbClr val="660099"/>
                </a:solidFill>
              </a:rPr>
              <a:t> do </a:t>
            </a:r>
            <a:r>
              <a:rPr lang="pt-BR" sz="1500" b="1" dirty="0" err="1">
                <a:solidFill>
                  <a:srgbClr val="660099"/>
                </a:solidFill>
              </a:rPr>
              <a:t>eiusmod</a:t>
            </a:r>
            <a:r>
              <a:rPr lang="pt-BR" sz="1500" b="1" dirty="0">
                <a:solidFill>
                  <a:srgbClr val="660099"/>
                </a:solidFill>
              </a:rPr>
              <a:t> </a:t>
            </a:r>
            <a:r>
              <a:rPr lang="pt-BR" sz="1500" b="1" dirty="0" err="1">
                <a:solidFill>
                  <a:srgbClr val="660099"/>
                </a:solidFill>
              </a:rPr>
              <a:t>tempor</a:t>
            </a:r>
            <a:r>
              <a:rPr lang="pt-BR" sz="1500" b="1" dirty="0">
                <a:solidFill>
                  <a:srgbClr val="660099"/>
                </a:solidFill>
              </a:rPr>
              <a:t> </a:t>
            </a:r>
            <a:r>
              <a:rPr lang="pt-BR" sz="1500" b="1" dirty="0" err="1">
                <a:solidFill>
                  <a:srgbClr val="660099"/>
                </a:solidFill>
              </a:rPr>
              <a:t>incididunt</a:t>
            </a:r>
            <a:r>
              <a:rPr lang="pt-BR" sz="1500" b="1" dirty="0">
                <a:solidFill>
                  <a:srgbClr val="660099"/>
                </a:solidFill>
              </a:rPr>
              <a:t> ut labore </a:t>
            </a:r>
            <a:r>
              <a:rPr lang="pt-BR" sz="1500" dirty="0"/>
              <a:t>et </a:t>
            </a:r>
            <a:r>
              <a:rPr lang="pt-BR" sz="1500" dirty="0" err="1"/>
              <a:t>dolore</a:t>
            </a:r>
            <a:r>
              <a:rPr lang="pt-BR" sz="1500" dirty="0"/>
              <a:t> magna</a:t>
            </a:r>
          </a:p>
          <a:p>
            <a:pPr marL="285750" indent="-28575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1500" dirty="0" err="1"/>
              <a:t>Lorem</a:t>
            </a:r>
            <a:r>
              <a:rPr lang="pt-BR" sz="1500" dirty="0"/>
              <a:t> ipsum </a:t>
            </a:r>
            <a:r>
              <a:rPr lang="pt-BR" sz="1500" dirty="0" err="1"/>
              <a:t>dolor</a:t>
            </a:r>
            <a:r>
              <a:rPr lang="pt-BR" sz="1500" dirty="0"/>
              <a:t> </a:t>
            </a:r>
            <a:r>
              <a:rPr lang="pt-BR" sz="1500" dirty="0" err="1"/>
              <a:t>sit</a:t>
            </a:r>
            <a:r>
              <a:rPr lang="pt-BR" sz="1500" dirty="0"/>
              <a:t> </a:t>
            </a:r>
            <a:r>
              <a:rPr lang="pt-BR" sz="1500" dirty="0" err="1"/>
              <a:t>amet</a:t>
            </a:r>
            <a:r>
              <a:rPr lang="pt-BR" sz="1500" dirty="0"/>
              <a:t>, </a:t>
            </a:r>
            <a:r>
              <a:rPr lang="pt-BR" sz="1500" dirty="0" err="1"/>
              <a:t>consectetur</a:t>
            </a:r>
            <a:r>
              <a:rPr lang="pt-BR" sz="1500" dirty="0"/>
              <a:t> </a:t>
            </a:r>
            <a:r>
              <a:rPr lang="pt-BR" sz="1500" dirty="0" err="1"/>
              <a:t>adipiscing</a:t>
            </a:r>
            <a:r>
              <a:rPr lang="pt-BR" sz="1500" dirty="0"/>
              <a:t> </a:t>
            </a:r>
            <a:r>
              <a:rPr lang="pt-BR" sz="1500" dirty="0" err="1"/>
              <a:t>elit</a:t>
            </a:r>
            <a:r>
              <a:rPr lang="pt-BR" sz="1500" dirty="0"/>
              <a:t>, </a:t>
            </a:r>
            <a:r>
              <a:rPr lang="pt-BR" sz="1500" b="1" dirty="0" err="1">
                <a:solidFill>
                  <a:srgbClr val="660099"/>
                </a:solidFill>
              </a:rPr>
              <a:t>sed</a:t>
            </a:r>
            <a:r>
              <a:rPr lang="pt-BR" sz="1500" b="1" dirty="0">
                <a:solidFill>
                  <a:srgbClr val="660099"/>
                </a:solidFill>
              </a:rPr>
              <a:t> do </a:t>
            </a:r>
            <a:r>
              <a:rPr lang="pt-BR" sz="1500" b="1" dirty="0" err="1">
                <a:solidFill>
                  <a:srgbClr val="660099"/>
                </a:solidFill>
              </a:rPr>
              <a:t>eiusmod</a:t>
            </a:r>
            <a:r>
              <a:rPr lang="pt-BR" sz="1500" b="1" dirty="0">
                <a:solidFill>
                  <a:srgbClr val="660099"/>
                </a:solidFill>
              </a:rPr>
              <a:t> </a:t>
            </a:r>
            <a:r>
              <a:rPr lang="pt-BR" sz="1500" b="1" dirty="0" err="1">
                <a:solidFill>
                  <a:srgbClr val="660099"/>
                </a:solidFill>
              </a:rPr>
              <a:t>tempor</a:t>
            </a:r>
            <a:r>
              <a:rPr lang="pt-BR" sz="1500" b="1" dirty="0">
                <a:solidFill>
                  <a:srgbClr val="660099"/>
                </a:solidFill>
              </a:rPr>
              <a:t> </a:t>
            </a:r>
            <a:r>
              <a:rPr lang="pt-BR" sz="1500" b="1" dirty="0" err="1">
                <a:solidFill>
                  <a:srgbClr val="660099"/>
                </a:solidFill>
              </a:rPr>
              <a:t>incididunt</a:t>
            </a:r>
            <a:r>
              <a:rPr lang="pt-BR" sz="1500" b="1" dirty="0">
                <a:solidFill>
                  <a:srgbClr val="660099"/>
                </a:solidFill>
              </a:rPr>
              <a:t> ut labore </a:t>
            </a:r>
            <a:r>
              <a:rPr lang="pt-BR" sz="1500" dirty="0"/>
              <a:t>et </a:t>
            </a:r>
            <a:r>
              <a:rPr lang="pt-BR" sz="1500" dirty="0" err="1"/>
              <a:t>dolore</a:t>
            </a:r>
            <a:r>
              <a:rPr lang="pt-BR" sz="1500" dirty="0"/>
              <a:t> magna</a:t>
            </a:r>
          </a:p>
          <a:p>
            <a:pPr marL="285750" indent="-28575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1500" dirty="0" err="1"/>
              <a:t>Lorem</a:t>
            </a:r>
            <a:r>
              <a:rPr lang="pt-BR" sz="1500" dirty="0"/>
              <a:t> ipsum </a:t>
            </a:r>
            <a:r>
              <a:rPr lang="pt-BR" sz="1500" dirty="0" err="1"/>
              <a:t>dolor</a:t>
            </a:r>
            <a:r>
              <a:rPr lang="pt-BR" sz="1500" dirty="0"/>
              <a:t> </a:t>
            </a:r>
            <a:r>
              <a:rPr lang="pt-BR" sz="1500" dirty="0" err="1"/>
              <a:t>sit</a:t>
            </a:r>
            <a:r>
              <a:rPr lang="pt-BR" sz="1500" dirty="0"/>
              <a:t> </a:t>
            </a:r>
            <a:r>
              <a:rPr lang="pt-BR" sz="1500" dirty="0" err="1"/>
              <a:t>amet</a:t>
            </a:r>
            <a:r>
              <a:rPr lang="pt-BR" sz="1500" dirty="0"/>
              <a:t>, </a:t>
            </a:r>
            <a:r>
              <a:rPr lang="pt-BR" sz="1500" dirty="0" err="1"/>
              <a:t>consectetur</a:t>
            </a:r>
            <a:r>
              <a:rPr lang="pt-BR" sz="1500" dirty="0"/>
              <a:t> </a:t>
            </a:r>
            <a:r>
              <a:rPr lang="pt-BR" sz="1500" dirty="0" err="1"/>
              <a:t>adipiscing</a:t>
            </a:r>
            <a:r>
              <a:rPr lang="pt-BR" sz="1500" dirty="0"/>
              <a:t> </a:t>
            </a:r>
            <a:r>
              <a:rPr lang="pt-BR" sz="1500" dirty="0" err="1"/>
              <a:t>elit</a:t>
            </a:r>
            <a:r>
              <a:rPr lang="pt-BR" sz="1500" dirty="0"/>
              <a:t>, </a:t>
            </a:r>
            <a:r>
              <a:rPr lang="pt-BR" sz="1500" b="1" dirty="0" err="1">
                <a:solidFill>
                  <a:srgbClr val="660099"/>
                </a:solidFill>
              </a:rPr>
              <a:t>sed</a:t>
            </a:r>
            <a:r>
              <a:rPr lang="pt-BR" sz="1500" b="1" dirty="0">
                <a:solidFill>
                  <a:srgbClr val="660099"/>
                </a:solidFill>
              </a:rPr>
              <a:t> do </a:t>
            </a:r>
            <a:r>
              <a:rPr lang="pt-BR" sz="1500" b="1" dirty="0" err="1">
                <a:solidFill>
                  <a:srgbClr val="660099"/>
                </a:solidFill>
              </a:rPr>
              <a:t>eiusmod</a:t>
            </a:r>
            <a:r>
              <a:rPr lang="pt-BR" sz="1500" b="1" dirty="0">
                <a:solidFill>
                  <a:srgbClr val="660099"/>
                </a:solidFill>
              </a:rPr>
              <a:t> </a:t>
            </a:r>
            <a:r>
              <a:rPr lang="pt-BR" sz="1500" b="1" dirty="0" err="1">
                <a:solidFill>
                  <a:srgbClr val="660099"/>
                </a:solidFill>
              </a:rPr>
              <a:t>tempor</a:t>
            </a:r>
            <a:r>
              <a:rPr lang="pt-BR" sz="1500" b="1" dirty="0">
                <a:solidFill>
                  <a:srgbClr val="660099"/>
                </a:solidFill>
              </a:rPr>
              <a:t> </a:t>
            </a:r>
            <a:r>
              <a:rPr lang="pt-BR" sz="1500" b="1" dirty="0" err="1">
                <a:solidFill>
                  <a:srgbClr val="660099"/>
                </a:solidFill>
              </a:rPr>
              <a:t>incididunt</a:t>
            </a:r>
            <a:r>
              <a:rPr lang="pt-BR" sz="1500" b="1" dirty="0">
                <a:solidFill>
                  <a:srgbClr val="660099"/>
                </a:solidFill>
              </a:rPr>
              <a:t> ut labore</a:t>
            </a:r>
            <a:r>
              <a:rPr lang="pt-BR" sz="1500" b="1" dirty="0">
                <a:solidFill>
                  <a:srgbClr val="99C2EB"/>
                </a:solidFill>
              </a:rPr>
              <a:t> </a:t>
            </a:r>
            <a:r>
              <a:rPr lang="pt-BR" sz="1500" dirty="0"/>
              <a:t>et </a:t>
            </a:r>
            <a:r>
              <a:rPr lang="pt-BR" sz="1500" dirty="0" err="1"/>
              <a:t>dolore</a:t>
            </a:r>
            <a:r>
              <a:rPr lang="pt-BR" sz="1500" dirty="0"/>
              <a:t> magna</a:t>
            </a:r>
          </a:p>
          <a:p>
            <a:pPr marL="285750" indent="-285750">
              <a:buClr>
                <a:srgbClr val="660099"/>
              </a:buClr>
              <a:buFont typeface="Arial" panose="020B0604020202020204" pitchFamily="34" charset="0"/>
              <a:buChar char="•"/>
            </a:pPr>
            <a:endParaRPr lang="pt-BR" sz="1500" dirty="0"/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16452AFA-2864-4F64-8A84-02A336261FA7}"/>
              </a:ext>
            </a:extLst>
          </p:cNvPr>
          <p:cNvSpPr/>
          <p:nvPr/>
        </p:nvSpPr>
        <p:spPr>
          <a:xfrm>
            <a:off x="6631100" y="1566920"/>
            <a:ext cx="6195900" cy="1763258"/>
          </a:xfrm>
          <a:prstGeom prst="roundRect">
            <a:avLst>
              <a:gd name="adj" fmla="val 5863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D2D40A-34E7-4CA7-975A-4FBA1F19C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8501" y="1783320"/>
            <a:ext cx="4518659" cy="1546860"/>
          </a:xfrm>
        </p:spPr>
        <p:txBody>
          <a:bodyPr/>
          <a:lstStyle/>
          <a:p>
            <a:r>
              <a:rPr lang="pt-BR" sz="2000" b="1" dirty="0" err="1">
                <a:solidFill>
                  <a:schemeClr val="bg1"/>
                </a:solidFill>
              </a:rPr>
              <a:t>Aliquam</a:t>
            </a:r>
            <a:r>
              <a:rPr lang="pt-BR" sz="2000" b="1" dirty="0">
                <a:solidFill>
                  <a:schemeClr val="bg1"/>
                </a:solidFill>
              </a:rPr>
              <a:t> sem </a:t>
            </a:r>
            <a:r>
              <a:rPr lang="pt-BR" sz="2000" b="1" dirty="0" err="1">
                <a:solidFill>
                  <a:schemeClr val="bg1"/>
                </a:solidFill>
              </a:rPr>
              <a:t>fringilla</a:t>
            </a:r>
            <a:r>
              <a:rPr lang="pt-BR" sz="2000" b="1" dirty="0">
                <a:solidFill>
                  <a:schemeClr val="bg1"/>
                </a:solidFill>
              </a:rPr>
              <a:t> ut </a:t>
            </a:r>
            <a:r>
              <a:rPr lang="pt-BR" sz="2000" b="1" dirty="0" err="1">
                <a:solidFill>
                  <a:schemeClr val="bg1"/>
                </a:solidFill>
              </a:rPr>
              <a:t>morbi</a:t>
            </a:r>
            <a:r>
              <a:rPr lang="pt-BR" sz="2000" b="1" dirty="0">
                <a:solidFill>
                  <a:schemeClr val="bg1"/>
                </a:solidFill>
              </a:rPr>
              <a:t>.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Etiam </a:t>
            </a: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nisl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purus</a:t>
            </a:r>
            <a:r>
              <a:rPr lang="pt-BR" sz="2000" dirty="0">
                <a:solidFill>
                  <a:schemeClr val="bg1"/>
                </a:solidFill>
              </a:rPr>
              <a:t> in </a:t>
            </a:r>
            <a:r>
              <a:rPr lang="pt-BR" sz="2000" dirty="0" err="1">
                <a:solidFill>
                  <a:schemeClr val="bg1"/>
                </a:solidFill>
              </a:rPr>
              <a:t>mollis</a:t>
            </a:r>
            <a:r>
              <a:rPr lang="pt-BR" sz="2000" dirty="0">
                <a:solidFill>
                  <a:schemeClr val="bg1"/>
                </a:solidFill>
              </a:rPr>
              <a:t> nunc </a:t>
            </a:r>
            <a:r>
              <a:rPr lang="pt-BR" sz="2000" dirty="0" err="1">
                <a:solidFill>
                  <a:schemeClr val="bg1"/>
                </a:solidFill>
              </a:rPr>
              <a:t>sed</a:t>
            </a:r>
            <a:r>
              <a:rPr lang="pt-BR" sz="2000" dirty="0">
                <a:solidFill>
                  <a:schemeClr val="bg1"/>
                </a:solidFill>
              </a:rPr>
              <a:t> id. </a:t>
            </a:r>
            <a:r>
              <a:rPr lang="pt-BR" sz="2000" dirty="0" err="1">
                <a:solidFill>
                  <a:schemeClr val="bg1"/>
                </a:solidFill>
              </a:rPr>
              <a:t>Facilisi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nullam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vehicula</a:t>
            </a:r>
            <a:r>
              <a:rPr lang="pt-BR" sz="2000" dirty="0">
                <a:solidFill>
                  <a:schemeClr val="bg1"/>
                </a:solidFill>
              </a:rPr>
              <a:t> ipsum a. </a:t>
            </a:r>
            <a:r>
              <a:rPr lang="pt-BR" sz="2000" b="1" dirty="0" err="1">
                <a:solidFill>
                  <a:schemeClr val="bg1"/>
                </a:solidFill>
              </a:rPr>
              <a:t>Fringilla</a:t>
            </a:r>
            <a:r>
              <a:rPr lang="pt-BR" sz="2000" b="1" dirty="0">
                <a:solidFill>
                  <a:schemeClr val="bg1"/>
                </a:solidFill>
              </a:rPr>
              <a:t> urna </a:t>
            </a:r>
            <a:r>
              <a:rPr lang="pt-BR" sz="2000" b="1" dirty="0" err="1">
                <a:solidFill>
                  <a:schemeClr val="bg1"/>
                </a:solidFill>
              </a:rPr>
              <a:t>porttitor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rhoncus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dolor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purus</a:t>
            </a:r>
            <a:r>
              <a:rPr lang="pt-BR" sz="2000" dirty="0">
                <a:solidFill>
                  <a:schemeClr val="bg1"/>
                </a:solidFill>
              </a:rPr>
              <a:t> non </a:t>
            </a: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praesent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elementum</a:t>
            </a:r>
            <a:r>
              <a:rPr lang="pt-BR" sz="2000" dirty="0">
                <a:solidFill>
                  <a:schemeClr val="bg1"/>
                </a:solidFill>
              </a:rPr>
              <a:t>. </a:t>
            </a:r>
            <a:endParaRPr lang="pt-BR" sz="1800" dirty="0">
              <a:solidFill>
                <a:schemeClr val="bg1"/>
              </a:solidFill>
            </a:endParaRP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F7FB4DD2-3320-4D66-9503-19EA112AF7B9}"/>
              </a:ext>
            </a:extLst>
          </p:cNvPr>
          <p:cNvGrpSpPr/>
          <p:nvPr/>
        </p:nvGrpSpPr>
        <p:grpSpPr>
          <a:xfrm>
            <a:off x="10967638" y="1349207"/>
            <a:ext cx="727642" cy="727640"/>
            <a:chOff x="8650400" y="3373209"/>
            <a:chExt cx="814388" cy="814388"/>
          </a:xfrm>
        </p:grpSpPr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66E47737-CF16-4EC5-A44C-9BD7F51CF3DD}"/>
                </a:ext>
              </a:extLst>
            </p:cNvPr>
            <p:cNvSpPr/>
            <p:nvPr/>
          </p:nvSpPr>
          <p:spPr>
            <a:xfrm>
              <a:off x="8650400" y="3373209"/>
              <a:ext cx="814388" cy="814388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4" name="Agrupar 33">
              <a:extLst>
                <a:ext uri="{FF2B5EF4-FFF2-40B4-BE49-F238E27FC236}">
                  <a16:creationId xmlns:a16="http://schemas.microsoft.com/office/drawing/2014/main" id="{79C57765-3D0A-4894-96C5-36BCEB795D34}"/>
                </a:ext>
              </a:extLst>
            </p:cNvPr>
            <p:cNvGrpSpPr/>
            <p:nvPr/>
          </p:nvGrpSpPr>
          <p:grpSpPr>
            <a:xfrm>
              <a:off x="8836656" y="3546731"/>
              <a:ext cx="441876" cy="467344"/>
              <a:chOff x="7843026" y="2380687"/>
              <a:chExt cx="441876" cy="467344"/>
            </a:xfrm>
            <a:solidFill>
              <a:schemeClr val="bg1"/>
            </a:solidFill>
          </p:grpSpPr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C43BFE56-33B1-49AE-AA1E-AF76CB1D3EEE}"/>
                  </a:ext>
                </a:extLst>
              </p:cNvPr>
              <p:cNvSpPr/>
              <p:nvPr/>
            </p:nvSpPr>
            <p:spPr>
              <a:xfrm>
                <a:off x="8008093" y="2554357"/>
                <a:ext cx="124995" cy="131507"/>
              </a:xfrm>
              <a:custGeom>
                <a:avLst/>
                <a:gdLst>
                  <a:gd name="connsiteX0" fmla="*/ 44460 w 124995"/>
                  <a:gd name="connsiteY0" fmla="*/ 127841 h 131507"/>
                  <a:gd name="connsiteX1" fmla="*/ 51648 w 124995"/>
                  <a:gd name="connsiteY1" fmla="*/ 131508 h 131507"/>
                  <a:gd name="connsiteX2" fmla="*/ 52159 w 124995"/>
                  <a:gd name="connsiteY2" fmla="*/ 131489 h 131507"/>
                  <a:gd name="connsiteX3" fmla="*/ 59401 w 124995"/>
                  <a:gd name="connsiteY3" fmla="*/ 127002 h 131507"/>
                  <a:gd name="connsiteX4" fmla="*/ 123837 w 124995"/>
                  <a:gd name="connsiteY4" fmla="*/ 13271 h 131507"/>
                  <a:gd name="connsiteX5" fmla="*/ 120481 w 124995"/>
                  <a:gd name="connsiteY5" fmla="*/ 1158 h 131507"/>
                  <a:gd name="connsiteX6" fmla="*/ 108367 w 124995"/>
                  <a:gd name="connsiteY6" fmla="*/ 4515 h 131507"/>
                  <a:gd name="connsiteX7" fmla="*/ 50754 w 124995"/>
                  <a:gd name="connsiteY7" fmla="*/ 106222 h 131507"/>
                  <a:gd name="connsiteX8" fmla="*/ 16091 w 124995"/>
                  <a:gd name="connsiteY8" fmla="*/ 58497 h 131507"/>
                  <a:gd name="connsiteX9" fmla="*/ 3667 w 124995"/>
                  <a:gd name="connsiteY9" fmla="*/ 56527 h 131507"/>
                  <a:gd name="connsiteX10" fmla="*/ 1697 w 124995"/>
                  <a:gd name="connsiteY10" fmla="*/ 68951 h 131507"/>
                  <a:gd name="connsiteX11" fmla="*/ 44460 w 124995"/>
                  <a:gd name="connsiteY11" fmla="*/ 127841 h 1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995" h="131507">
                    <a:moveTo>
                      <a:pt x="44460" y="127841"/>
                    </a:moveTo>
                    <a:cubicBezTo>
                      <a:pt x="46138" y="130158"/>
                      <a:pt x="48820" y="131508"/>
                      <a:pt x="51648" y="131508"/>
                    </a:cubicBezTo>
                    <a:cubicBezTo>
                      <a:pt x="51812" y="131508"/>
                      <a:pt x="51976" y="131508"/>
                      <a:pt x="52159" y="131489"/>
                    </a:cubicBezTo>
                    <a:cubicBezTo>
                      <a:pt x="55187" y="131325"/>
                      <a:pt x="57905" y="129629"/>
                      <a:pt x="59401" y="127002"/>
                    </a:cubicBezTo>
                    <a:lnTo>
                      <a:pt x="123837" y="13271"/>
                    </a:lnTo>
                    <a:cubicBezTo>
                      <a:pt x="126264" y="9002"/>
                      <a:pt x="124750" y="3566"/>
                      <a:pt x="120481" y="1158"/>
                    </a:cubicBezTo>
                    <a:cubicBezTo>
                      <a:pt x="116194" y="-1269"/>
                      <a:pt x="110775" y="246"/>
                      <a:pt x="108367" y="4515"/>
                    </a:cubicBezTo>
                    <a:lnTo>
                      <a:pt x="50754" y="106222"/>
                    </a:lnTo>
                    <a:lnTo>
                      <a:pt x="16091" y="58497"/>
                    </a:lnTo>
                    <a:cubicBezTo>
                      <a:pt x="13209" y="54520"/>
                      <a:pt x="7645" y="53644"/>
                      <a:pt x="3667" y="56527"/>
                    </a:cubicBezTo>
                    <a:cubicBezTo>
                      <a:pt x="-310" y="59409"/>
                      <a:pt x="-1185" y="64974"/>
                      <a:pt x="1697" y="68951"/>
                    </a:cubicBezTo>
                    <a:lnTo>
                      <a:pt x="44460" y="127841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6" name="Forma Livre: Forma 35">
                <a:extLst>
                  <a:ext uri="{FF2B5EF4-FFF2-40B4-BE49-F238E27FC236}">
                    <a16:creationId xmlns:a16="http://schemas.microsoft.com/office/drawing/2014/main" id="{3EE8E773-F904-46BE-9F82-9FBF348128A7}"/>
                  </a:ext>
                </a:extLst>
              </p:cNvPr>
              <p:cNvSpPr/>
              <p:nvPr/>
            </p:nvSpPr>
            <p:spPr>
              <a:xfrm>
                <a:off x="7923128" y="2467161"/>
                <a:ext cx="281707" cy="380870"/>
              </a:xfrm>
              <a:custGeom>
                <a:avLst/>
                <a:gdLst>
                  <a:gd name="connsiteX0" fmla="*/ 32807 w 281707"/>
                  <a:gd name="connsiteY0" fmla="*/ 45828 h 380870"/>
                  <a:gd name="connsiteX1" fmla="*/ 243 w 281707"/>
                  <a:gd name="connsiteY1" fmla="*/ 133360 h 380870"/>
                  <a:gd name="connsiteX2" fmla="*/ 45213 w 281707"/>
                  <a:gd name="connsiteY2" fmla="*/ 227223 h 380870"/>
                  <a:gd name="connsiteX3" fmla="*/ 73946 w 281707"/>
                  <a:gd name="connsiteY3" fmla="*/ 277904 h 380870"/>
                  <a:gd name="connsiteX4" fmla="*/ 72742 w 281707"/>
                  <a:gd name="connsiteY4" fmla="*/ 284088 h 380870"/>
                  <a:gd name="connsiteX5" fmla="*/ 82046 w 281707"/>
                  <a:gd name="connsiteY5" fmla="*/ 291459 h 380870"/>
                  <a:gd name="connsiteX6" fmla="*/ 82046 w 281707"/>
                  <a:gd name="connsiteY6" fmla="*/ 307878 h 380870"/>
                  <a:gd name="connsiteX7" fmla="*/ 80003 w 281707"/>
                  <a:gd name="connsiteY7" fmla="*/ 308224 h 380870"/>
                  <a:gd name="connsiteX8" fmla="*/ 72742 w 281707"/>
                  <a:gd name="connsiteY8" fmla="*/ 318496 h 380870"/>
                  <a:gd name="connsiteX9" fmla="*/ 82046 w 281707"/>
                  <a:gd name="connsiteY9" fmla="*/ 325866 h 380870"/>
                  <a:gd name="connsiteX10" fmla="*/ 82046 w 281707"/>
                  <a:gd name="connsiteY10" fmla="*/ 342285 h 380870"/>
                  <a:gd name="connsiteX11" fmla="*/ 80003 w 281707"/>
                  <a:gd name="connsiteY11" fmla="*/ 342632 h 380870"/>
                  <a:gd name="connsiteX12" fmla="*/ 72742 w 281707"/>
                  <a:gd name="connsiteY12" fmla="*/ 352903 h 380870"/>
                  <a:gd name="connsiteX13" fmla="*/ 83013 w 281707"/>
                  <a:gd name="connsiteY13" fmla="*/ 360164 h 380870"/>
                  <a:gd name="connsiteX14" fmla="*/ 93175 w 281707"/>
                  <a:gd name="connsiteY14" fmla="*/ 358412 h 380870"/>
                  <a:gd name="connsiteX15" fmla="*/ 93978 w 281707"/>
                  <a:gd name="connsiteY15" fmla="*/ 359762 h 380870"/>
                  <a:gd name="connsiteX16" fmla="*/ 134022 w 281707"/>
                  <a:gd name="connsiteY16" fmla="*/ 380633 h 380870"/>
                  <a:gd name="connsiteX17" fmla="*/ 139514 w 281707"/>
                  <a:gd name="connsiteY17" fmla="*/ 380870 h 380870"/>
                  <a:gd name="connsiteX18" fmla="*/ 189337 w 281707"/>
                  <a:gd name="connsiteY18" fmla="*/ 344675 h 380870"/>
                  <a:gd name="connsiteX19" fmla="*/ 189227 w 281707"/>
                  <a:gd name="connsiteY19" fmla="*/ 341957 h 380870"/>
                  <a:gd name="connsiteX20" fmla="*/ 201706 w 281707"/>
                  <a:gd name="connsiteY20" fmla="*/ 339822 h 380870"/>
                  <a:gd name="connsiteX21" fmla="*/ 208967 w 281707"/>
                  <a:gd name="connsiteY21" fmla="*/ 329551 h 380870"/>
                  <a:gd name="connsiteX22" fmla="*/ 199662 w 281707"/>
                  <a:gd name="connsiteY22" fmla="*/ 322181 h 380870"/>
                  <a:gd name="connsiteX23" fmla="*/ 199662 w 281707"/>
                  <a:gd name="connsiteY23" fmla="*/ 305762 h 380870"/>
                  <a:gd name="connsiteX24" fmla="*/ 201706 w 281707"/>
                  <a:gd name="connsiteY24" fmla="*/ 305415 h 380870"/>
                  <a:gd name="connsiteX25" fmla="*/ 208967 w 281707"/>
                  <a:gd name="connsiteY25" fmla="*/ 295144 h 380870"/>
                  <a:gd name="connsiteX26" fmla="*/ 199662 w 281707"/>
                  <a:gd name="connsiteY26" fmla="*/ 287773 h 380870"/>
                  <a:gd name="connsiteX27" fmla="*/ 199662 w 281707"/>
                  <a:gd name="connsiteY27" fmla="*/ 271354 h 380870"/>
                  <a:gd name="connsiteX28" fmla="*/ 201706 w 281707"/>
                  <a:gd name="connsiteY28" fmla="*/ 271008 h 380870"/>
                  <a:gd name="connsiteX29" fmla="*/ 209076 w 281707"/>
                  <a:gd name="connsiteY29" fmla="*/ 261503 h 380870"/>
                  <a:gd name="connsiteX30" fmla="*/ 211849 w 281707"/>
                  <a:gd name="connsiteY30" fmla="*/ 257526 h 380870"/>
                  <a:gd name="connsiteX31" fmla="*/ 237609 w 281707"/>
                  <a:gd name="connsiteY31" fmla="*/ 225253 h 380870"/>
                  <a:gd name="connsiteX32" fmla="*/ 281430 w 281707"/>
                  <a:gd name="connsiteY32" fmla="*/ 133378 h 380870"/>
                  <a:gd name="connsiteX33" fmla="*/ 249322 w 281707"/>
                  <a:gd name="connsiteY33" fmla="*/ 46138 h 380870"/>
                  <a:gd name="connsiteX34" fmla="*/ 140845 w 281707"/>
                  <a:gd name="connsiteY34" fmla="*/ 0 h 380870"/>
                  <a:gd name="connsiteX35" fmla="*/ 32807 w 281707"/>
                  <a:gd name="connsiteY35" fmla="*/ 45828 h 380870"/>
                  <a:gd name="connsiteX36" fmla="*/ 135518 w 281707"/>
                  <a:gd name="connsiteY36" fmla="*/ 362937 h 380870"/>
                  <a:gd name="connsiteX37" fmla="*/ 113735 w 281707"/>
                  <a:gd name="connsiteY37" fmla="*/ 354928 h 380870"/>
                  <a:gd name="connsiteX38" fmla="*/ 171203 w 281707"/>
                  <a:gd name="connsiteY38" fmla="*/ 345076 h 380870"/>
                  <a:gd name="connsiteX39" fmla="*/ 135518 w 281707"/>
                  <a:gd name="connsiteY39" fmla="*/ 362937 h 380870"/>
                  <a:gd name="connsiteX40" fmla="*/ 181857 w 281707"/>
                  <a:gd name="connsiteY40" fmla="*/ 325191 h 380870"/>
                  <a:gd name="connsiteX41" fmla="*/ 99834 w 281707"/>
                  <a:gd name="connsiteY41" fmla="*/ 339238 h 380870"/>
                  <a:gd name="connsiteX42" fmla="*/ 99834 w 281707"/>
                  <a:gd name="connsiteY42" fmla="*/ 322874 h 380870"/>
                  <a:gd name="connsiteX43" fmla="*/ 181857 w 281707"/>
                  <a:gd name="connsiteY43" fmla="*/ 308826 h 380870"/>
                  <a:gd name="connsiteX44" fmla="*/ 181857 w 281707"/>
                  <a:gd name="connsiteY44" fmla="*/ 325191 h 380870"/>
                  <a:gd name="connsiteX45" fmla="*/ 181857 w 281707"/>
                  <a:gd name="connsiteY45" fmla="*/ 290784 h 380870"/>
                  <a:gd name="connsiteX46" fmla="*/ 99834 w 281707"/>
                  <a:gd name="connsiteY46" fmla="*/ 304831 h 380870"/>
                  <a:gd name="connsiteX47" fmla="*/ 99834 w 281707"/>
                  <a:gd name="connsiteY47" fmla="*/ 288467 h 380870"/>
                  <a:gd name="connsiteX48" fmla="*/ 181857 w 281707"/>
                  <a:gd name="connsiteY48" fmla="*/ 274419 h 380870"/>
                  <a:gd name="connsiteX49" fmla="*/ 181857 w 281707"/>
                  <a:gd name="connsiteY49" fmla="*/ 290784 h 380870"/>
                  <a:gd name="connsiteX50" fmla="*/ 140827 w 281707"/>
                  <a:gd name="connsiteY50" fmla="*/ 17806 h 380870"/>
                  <a:gd name="connsiteX51" fmla="*/ 236277 w 281707"/>
                  <a:gd name="connsiteY51" fmla="*/ 58270 h 380870"/>
                  <a:gd name="connsiteX52" fmla="*/ 263661 w 281707"/>
                  <a:gd name="connsiteY52" fmla="*/ 132138 h 380870"/>
                  <a:gd name="connsiteX53" fmla="*/ 226499 w 281707"/>
                  <a:gd name="connsiteY53" fmla="*/ 211351 h 380870"/>
                  <a:gd name="connsiteX54" fmla="*/ 195029 w 281707"/>
                  <a:gd name="connsiteY54" fmla="*/ 251688 h 380870"/>
                  <a:gd name="connsiteX55" fmla="*/ 194536 w 281707"/>
                  <a:gd name="connsiteY55" fmla="*/ 254169 h 380870"/>
                  <a:gd name="connsiteX56" fmla="*/ 91187 w 281707"/>
                  <a:gd name="connsiteY56" fmla="*/ 271883 h 380870"/>
                  <a:gd name="connsiteX57" fmla="*/ 56086 w 281707"/>
                  <a:gd name="connsiteY57" fmla="*/ 213139 h 380870"/>
                  <a:gd name="connsiteX58" fmla="*/ 17975 w 281707"/>
                  <a:gd name="connsiteY58" fmla="*/ 132174 h 380870"/>
                  <a:gd name="connsiteX59" fmla="*/ 45778 w 281707"/>
                  <a:gd name="connsiteY59" fmla="*/ 57960 h 380870"/>
                  <a:gd name="connsiteX60" fmla="*/ 140827 w 281707"/>
                  <a:gd name="connsiteY60" fmla="*/ 17806 h 38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1707" h="380870">
                    <a:moveTo>
                      <a:pt x="32807" y="45828"/>
                    </a:moveTo>
                    <a:cubicBezTo>
                      <a:pt x="9711" y="70475"/>
                      <a:pt x="-1855" y="101562"/>
                      <a:pt x="243" y="133360"/>
                    </a:cubicBezTo>
                    <a:cubicBezTo>
                      <a:pt x="4329" y="195534"/>
                      <a:pt x="26039" y="212373"/>
                      <a:pt x="45213" y="227223"/>
                    </a:cubicBezTo>
                    <a:cubicBezTo>
                      <a:pt x="59753" y="238479"/>
                      <a:pt x="71319" y="247455"/>
                      <a:pt x="73946" y="277904"/>
                    </a:cubicBezTo>
                    <a:cubicBezTo>
                      <a:pt x="72852" y="279691"/>
                      <a:pt x="72359" y="281862"/>
                      <a:pt x="72742" y="284088"/>
                    </a:cubicBezTo>
                    <a:cubicBezTo>
                      <a:pt x="73509" y="288613"/>
                      <a:pt x="77613" y="291750"/>
                      <a:pt x="82046" y="291459"/>
                    </a:cubicBezTo>
                    <a:lnTo>
                      <a:pt x="82046" y="307878"/>
                    </a:lnTo>
                    <a:lnTo>
                      <a:pt x="80003" y="308224"/>
                    </a:lnTo>
                    <a:cubicBezTo>
                      <a:pt x="75169" y="309064"/>
                      <a:pt x="71903" y="313643"/>
                      <a:pt x="72742" y="318496"/>
                    </a:cubicBezTo>
                    <a:cubicBezTo>
                      <a:pt x="73509" y="323020"/>
                      <a:pt x="77559" y="326140"/>
                      <a:pt x="82046" y="325866"/>
                    </a:cubicBezTo>
                    <a:lnTo>
                      <a:pt x="82046" y="342285"/>
                    </a:lnTo>
                    <a:lnTo>
                      <a:pt x="80003" y="342632"/>
                    </a:lnTo>
                    <a:cubicBezTo>
                      <a:pt x="75169" y="343471"/>
                      <a:pt x="71903" y="348050"/>
                      <a:pt x="72742" y="352903"/>
                    </a:cubicBezTo>
                    <a:cubicBezTo>
                      <a:pt x="73563" y="357737"/>
                      <a:pt x="78179" y="360985"/>
                      <a:pt x="83013" y="360164"/>
                    </a:cubicBezTo>
                    <a:lnTo>
                      <a:pt x="93175" y="358412"/>
                    </a:lnTo>
                    <a:cubicBezTo>
                      <a:pt x="93394" y="358868"/>
                      <a:pt x="93668" y="359325"/>
                      <a:pt x="93978" y="359762"/>
                    </a:cubicBezTo>
                    <a:cubicBezTo>
                      <a:pt x="102333" y="371402"/>
                      <a:pt x="117293" y="379210"/>
                      <a:pt x="134022" y="380633"/>
                    </a:cubicBezTo>
                    <a:cubicBezTo>
                      <a:pt x="135865" y="380797"/>
                      <a:pt x="137708" y="380870"/>
                      <a:pt x="139514" y="380870"/>
                    </a:cubicBezTo>
                    <a:cubicBezTo>
                      <a:pt x="165201" y="380870"/>
                      <a:pt x="187020" y="365436"/>
                      <a:pt x="189337" y="344675"/>
                    </a:cubicBezTo>
                    <a:cubicBezTo>
                      <a:pt x="189446" y="343744"/>
                      <a:pt x="189391" y="342832"/>
                      <a:pt x="189227" y="341957"/>
                    </a:cubicBezTo>
                    <a:lnTo>
                      <a:pt x="201706" y="339822"/>
                    </a:lnTo>
                    <a:cubicBezTo>
                      <a:pt x="206540" y="338983"/>
                      <a:pt x="209806" y="334404"/>
                      <a:pt x="208967" y="329551"/>
                    </a:cubicBezTo>
                    <a:cubicBezTo>
                      <a:pt x="208201" y="325027"/>
                      <a:pt x="204132" y="321907"/>
                      <a:pt x="199662" y="322181"/>
                    </a:cubicBezTo>
                    <a:lnTo>
                      <a:pt x="199662" y="305762"/>
                    </a:lnTo>
                    <a:lnTo>
                      <a:pt x="201706" y="305415"/>
                    </a:lnTo>
                    <a:cubicBezTo>
                      <a:pt x="206540" y="304576"/>
                      <a:pt x="209806" y="299997"/>
                      <a:pt x="208967" y="295144"/>
                    </a:cubicBezTo>
                    <a:cubicBezTo>
                      <a:pt x="208201" y="290619"/>
                      <a:pt x="204132" y="287500"/>
                      <a:pt x="199662" y="287773"/>
                    </a:cubicBezTo>
                    <a:lnTo>
                      <a:pt x="199662" y="271354"/>
                    </a:lnTo>
                    <a:lnTo>
                      <a:pt x="201706" y="271008"/>
                    </a:lnTo>
                    <a:cubicBezTo>
                      <a:pt x="206285" y="270223"/>
                      <a:pt x="209441" y="266064"/>
                      <a:pt x="209076" y="261503"/>
                    </a:cubicBezTo>
                    <a:cubicBezTo>
                      <a:pt x="210317" y="260499"/>
                      <a:pt x="211284" y="259149"/>
                      <a:pt x="211849" y="257526"/>
                    </a:cubicBezTo>
                    <a:cubicBezTo>
                      <a:pt x="217505" y="241252"/>
                      <a:pt x="226827" y="233845"/>
                      <a:pt x="237609" y="225253"/>
                    </a:cubicBezTo>
                    <a:cubicBezTo>
                      <a:pt x="256145" y="210494"/>
                      <a:pt x="277143" y="193765"/>
                      <a:pt x="281430" y="133378"/>
                    </a:cubicBezTo>
                    <a:cubicBezTo>
                      <a:pt x="283674" y="101762"/>
                      <a:pt x="272272" y="70767"/>
                      <a:pt x="249322" y="46138"/>
                    </a:cubicBezTo>
                    <a:cubicBezTo>
                      <a:pt x="222011" y="16821"/>
                      <a:pt x="182477" y="0"/>
                      <a:pt x="140845" y="0"/>
                    </a:cubicBezTo>
                    <a:cubicBezTo>
                      <a:pt x="99433" y="18"/>
                      <a:pt x="60063" y="16711"/>
                      <a:pt x="32807" y="45828"/>
                    </a:cubicBezTo>
                    <a:close/>
                    <a:moveTo>
                      <a:pt x="135518" y="362937"/>
                    </a:moveTo>
                    <a:cubicBezTo>
                      <a:pt x="127035" y="362207"/>
                      <a:pt x="119355" y="359325"/>
                      <a:pt x="113735" y="354928"/>
                    </a:cubicBezTo>
                    <a:lnTo>
                      <a:pt x="171203" y="345076"/>
                    </a:lnTo>
                    <a:cubicBezTo>
                      <a:pt x="168138" y="356369"/>
                      <a:pt x="152540" y="364378"/>
                      <a:pt x="135518" y="362937"/>
                    </a:cubicBezTo>
                    <a:close/>
                    <a:moveTo>
                      <a:pt x="181857" y="325191"/>
                    </a:moveTo>
                    <a:lnTo>
                      <a:pt x="99834" y="339238"/>
                    </a:lnTo>
                    <a:lnTo>
                      <a:pt x="99834" y="322874"/>
                    </a:lnTo>
                    <a:lnTo>
                      <a:pt x="181857" y="308826"/>
                    </a:lnTo>
                    <a:lnTo>
                      <a:pt x="181857" y="325191"/>
                    </a:lnTo>
                    <a:close/>
                    <a:moveTo>
                      <a:pt x="181857" y="290784"/>
                    </a:moveTo>
                    <a:lnTo>
                      <a:pt x="99834" y="304831"/>
                    </a:lnTo>
                    <a:lnTo>
                      <a:pt x="99834" y="288467"/>
                    </a:lnTo>
                    <a:lnTo>
                      <a:pt x="181857" y="274419"/>
                    </a:lnTo>
                    <a:lnTo>
                      <a:pt x="181857" y="290784"/>
                    </a:lnTo>
                    <a:close/>
                    <a:moveTo>
                      <a:pt x="140827" y="17806"/>
                    </a:moveTo>
                    <a:cubicBezTo>
                      <a:pt x="177004" y="17806"/>
                      <a:pt x="212688" y="32930"/>
                      <a:pt x="236277" y="58270"/>
                    </a:cubicBezTo>
                    <a:cubicBezTo>
                      <a:pt x="255834" y="79250"/>
                      <a:pt x="265558" y="105484"/>
                      <a:pt x="263661" y="132138"/>
                    </a:cubicBezTo>
                    <a:cubicBezTo>
                      <a:pt x="259921" y="184734"/>
                      <a:pt x="243684" y="197669"/>
                      <a:pt x="226499" y="211351"/>
                    </a:cubicBezTo>
                    <a:cubicBezTo>
                      <a:pt x="214641" y="220801"/>
                      <a:pt x="202381" y="230562"/>
                      <a:pt x="195029" y="251688"/>
                    </a:cubicBezTo>
                    <a:cubicBezTo>
                      <a:pt x="194737" y="252509"/>
                      <a:pt x="194591" y="253348"/>
                      <a:pt x="194536" y="254169"/>
                    </a:cubicBezTo>
                    <a:lnTo>
                      <a:pt x="91187" y="271883"/>
                    </a:lnTo>
                    <a:cubicBezTo>
                      <a:pt x="87027" y="237111"/>
                      <a:pt x="71319" y="224943"/>
                      <a:pt x="56086" y="213139"/>
                    </a:cubicBezTo>
                    <a:cubicBezTo>
                      <a:pt x="39101" y="199967"/>
                      <a:pt x="21533" y="186358"/>
                      <a:pt x="17975" y="132174"/>
                    </a:cubicBezTo>
                    <a:cubicBezTo>
                      <a:pt x="16224" y="105338"/>
                      <a:pt x="26094" y="78994"/>
                      <a:pt x="45778" y="57960"/>
                    </a:cubicBezTo>
                    <a:cubicBezTo>
                      <a:pt x="69349" y="32820"/>
                      <a:pt x="104869" y="17806"/>
                      <a:pt x="140827" y="1780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FAAAB4B4-5324-43AE-95D1-D5BFE6A257A9}"/>
                  </a:ext>
                </a:extLst>
              </p:cNvPr>
              <p:cNvSpPr/>
              <p:nvPr/>
            </p:nvSpPr>
            <p:spPr>
              <a:xfrm>
                <a:off x="8059084" y="2380687"/>
                <a:ext cx="17805" cy="57211"/>
              </a:xfrm>
              <a:custGeom>
                <a:avLst/>
                <a:gdLst>
                  <a:gd name="connsiteX0" fmla="*/ 17806 w 17805"/>
                  <a:gd name="connsiteY0" fmla="*/ 48309 h 57211"/>
                  <a:gd name="connsiteX1" fmla="*/ 17806 w 17805"/>
                  <a:gd name="connsiteY1" fmla="*/ 8903 h 57211"/>
                  <a:gd name="connsiteX2" fmla="*/ 8903 w 17805"/>
                  <a:gd name="connsiteY2" fmla="*/ 0 h 57211"/>
                  <a:gd name="connsiteX3" fmla="*/ 0 w 17805"/>
                  <a:gd name="connsiteY3" fmla="*/ 8903 h 57211"/>
                  <a:gd name="connsiteX4" fmla="*/ 0 w 17805"/>
                  <a:gd name="connsiteY4" fmla="*/ 48309 h 57211"/>
                  <a:gd name="connsiteX5" fmla="*/ 8903 w 17805"/>
                  <a:gd name="connsiteY5" fmla="*/ 57212 h 57211"/>
                  <a:gd name="connsiteX6" fmla="*/ 17806 w 17805"/>
                  <a:gd name="connsiteY6" fmla="*/ 48309 h 57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05" h="57211">
                    <a:moveTo>
                      <a:pt x="17806" y="48309"/>
                    </a:moveTo>
                    <a:lnTo>
                      <a:pt x="17806" y="8903"/>
                    </a:lnTo>
                    <a:cubicBezTo>
                      <a:pt x="17806" y="3995"/>
                      <a:pt x="13829" y="0"/>
                      <a:pt x="8903" y="0"/>
                    </a:cubicBezTo>
                    <a:cubicBezTo>
                      <a:pt x="3977" y="0"/>
                      <a:pt x="0" y="3977"/>
                      <a:pt x="0" y="8903"/>
                    </a:cubicBezTo>
                    <a:lnTo>
                      <a:pt x="0" y="48309"/>
                    </a:lnTo>
                    <a:cubicBezTo>
                      <a:pt x="0" y="53216"/>
                      <a:pt x="3977" y="57212"/>
                      <a:pt x="8903" y="57212"/>
                    </a:cubicBezTo>
                    <a:cubicBezTo>
                      <a:pt x="13829" y="57212"/>
                      <a:pt x="17806" y="53216"/>
                      <a:pt x="17806" y="4830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B988D903-0292-491E-B40C-0770E49542DA}"/>
                  </a:ext>
                </a:extLst>
              </p:cNvPr>
              <p:cNvSpPr/>
              <p:nvPr/>
            </p:nvSpPr>
            <p:spPr>
              <a:xfrm>
                <a:off x="8174265" y="2435176"/>
                <a:ext cx="45645" cy="45649"/>
              </a:xfrm>
              <a:custGeom>
                <a:avLst/>
                <a:gdLst>
                  <a:gd name="connsiteX0" fmla="*/ 30458 w 45645"/>
                  <a:gd name="connsiteY0" fmla="*/ 2613 h 45649"/>
                  <a:gd name="connsiteX1" fmla="*/ 2600 w 45645"/>
                  <a:gd name="connsiteY1" fmla="*/ 30471 h 45649"/>
                  <a:gd name="connsiteX2" fmla="*/ 2600 w 45645"/>
                  <a:gd name="connsiteY2" fmla="*/ 43041 h 45649"/>
                  <a:gd name="connsiteX3" fmla="*/ 8894 w 45645"/>
                  <a:gd name="connsiteY3" fmla="*/ 45650 h 45649"/>
                  <a:gd name="connsiteX4" fmla="*/ 15188 w 45645"/>
                  <a:gd name="connsiteY4" fmla="*/ 43041 h 45649"/>
                  <a:gd name="connsiteX5" fmla="*/ 43046 w 45645"/>
                  <a:gd name="connsiteY5" fmla="*/ 15183 h 45649"/>
                  <a:gd name="connsiteX6" fmla="*/ 43046 w 45645"/>
                  <a:gd name="connsiteY6" fmla="*/ 2613 h 45649"/>
                  <a:gd name="connsiteX7" fmla="*/ 30458 w 45645"/>
                  <a:gd name="connsiteY7" fmla="*/ 2613 h 45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49">
                    <a:moveTo>
                      <a:pt x="30458" y="2613"/>
                    </a:moveTo>
                    <a:lnTo>
                      <a:pt x="2600" y="30471"/>
                    </a:lnTo>
                    <a:cubicBezTo>
                      <a:pt x="-867" y="33937"/>
                      <a:pt x="-867" y="39575"/>
                      <a:pt x="2600" y="43041"/>
                    </a:cubicBezTo>
                    <a:cubicBezTo>
                      <a:pt x="4333" y="44774"/>
                      <a:pt x="6613" y="45650"/>
                      <a:pt x="8894" y="45650"/>
                    </a:cubicBezTo>
                    <a:cubicBezTo>
                      <a:pt x="11174" y="45650"/>
                      <a:pt x="13455" y="44774"/>
                      <a:pt x="15188" y="43041"/>
                    </a:cubicBezTo>
                    <a:lnTo>
                      <a:pt x="43046" y="15183"/>
                    </a:lnTo>
                    <a:cubicBezTo>
                      <a:pt x="46512" y="11717"/>
                      <a:pt x="46512" y="6080"/>
                      <a:pt x="43046" y="2613"/>
                    </a:cubicBezTo>
                    <a:cubicBezTo>
                      <a:pt x="39561" y="-871"/>
                      <a:pt x="33942" y="-871"/>
                      <a:pt x="30458" y="2613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id="{D0C71884-F4C5-45BA-8301-0170C235D061}"/>
                  </a:ext>
                </a:extLst>
              </p:cNvPr>
              <p:cNvSpPr/>
              <p:nvPr/>
            </p:nvSpPr>
            <p:spPr>
              <a:xfrm>
                <a:off x="7908025" y="2707876"/>
                <a:ext cx="45656" cy="45636"/>
              </a:xfrm>
              <a:custGeom>
                <a:avLst/>
                <a:gdLst>
                  <a:gd name="connsiteX0" fmla="*/ 2611 w 45656"/>
                  <a:gd name="connsiteY0" fmla="*/ 43027 h 45636"/>
                  <a:gd name="connsiteX1" fmla="*/ 8905 w 45656"/>
                  <a:gd name="connsiteY1" fmla="*/ 45636 h 45636"/>
                  <a:gd name="connsiteX2" fmla="*/ 15199 w 45656"/>
                  <a:gd name="connsiteY2" fmla="*/ 43027 h 45636"/>
                  <a:gd name="connsiteX3" fmla="*/ 43057 w 45656"/>
                  <a:gd name="connsiteY3" fmla="*/ 15169 h 45636"/>
                  <a:gd name="connsiteX4" fmla="*/ 43057 w 45656"/>
                  <a:gd name="connsiteY4" fmla="*/ 2600 h 45636"/>
                  <a:gd name="connsiteX5" fmla="*/ 30487 w 45656"/>
                  <a:gd name="connsiteY5" fmla="*/ 2600 h 45636"/>
                  <a:gd name="connsiteX6" fmla="*/ 2629 w 45656"/>
                  <a:gd name="connsiteY6" fmla="*/ 30458 h 45636"/>
                  <a:gd name="connsiteX7" fmla="*/ 2611 w 45656"/>
                  <a:gd name="connsiteY7" fmla="*/ 43027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56" h="45636">
                    <a:moveTo>
                      <a:pt x="2611" y="43027"/>
                    </a:moveTo>
                    <a:cubicBezTo>
                      <a:pt x="4344" y="44760"/>
                      <a:pt x="6625" y="45636"/>
                      <a:pt x="8905" y="45636"/>
                    </a:cubicBezTo>
                    <a:cubicBezTo>
                      <a:pt x="11186" y="45636"/>
                      <a:pt x="13466" y="44760"/>
                      <a:pt x="15199" y="43027"/>
                    </a:cubicBezTo>
                    <a:lnTo>
                      <a:pt x="43057" y="15169"/>
                    </a:lnTo>
                    <a:cubicBezTo>
                      <a:pt x="46523" y="11703"/>
                      <a:pt x="46523" y="6066"/>
                      <a:pt x="43057" y="2600"/>
                    </a:cubicBezTo>
                    <a:cubicBezTo>
                      <a:pt x="39591" y="-867"/>
                      <a:pt x="33953" y="-867"/>
                      <a:pt x="30487" y="2600"/>
                    </a:cubicBezTo>
                    <a:lnTo>
                      <a:pt x="2629" y="30458"/>
                    </a:lnTo>
                    <a:cubicBezTo>
                      <a:pt x="-873" y="33924"/>
                      <a:pt x="-873" y="39561"/>
                      <a:pt x="2611" y="43027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1EF7241B-2356-4EE3-A6C0-FC8D8BEDA06C}"/>
                  </a:ext>
                </a:extLst>
              </p:cNvPr>
              <p:cNvSpPr/>
              <p:nvPr/>
            </p:nvSpPr>
            <p:spPr>
              <a:xfrm>
                <a:off x="7843026" y="2580600"/>
                <a:ext cx="57211" cy="17805"/>
              </a:xfrm>
              <a:custGeom>
                <a:avLst/>
                <a:gdLst>
                  <a:gd name="connsiteX0" fmla="*/ 48309 w 57211"/>
                  <a:gd name="connsiteY0" fmla="*/ 0 h 17805"/>
                  <a:gd name="connsiteX1" fmla="*/ 8903 w 57211"/>
                  <a:gd name="connsiteY1" fmla="*/ 0 h 17805"/>
                  <a:gd name="connsiteX2" fmla="*/ 0 w 57211"/>
                  <a:gd name="connsiteY2" fmla="*/ 8903 h 17805"/>
                  <a:gd name="connsiteX3" fmla="*/ 8903 w 57211"/>
                  <a:gd name="connsiteY3" fmla="*/ 17806 h 17805"/>
                  <a:gd name="connsiteX4" fmla="*/ 48309 w 57211"/>
                  <a:gd name="connsiteY4" fmla="*/ 17806 h 17805"/>
                  <a:gd name="connsiteX5" fmla="*/ 57212 w 57211"/>
                  <a:gd name="connsiteY5" fmla="*/ 8903 h 17805"/>
                  <a:gd name="connsiteX6" fmla="*/ 48309 w 57211"/>
                  <a:gd name="connsiteY6" fmla="*/ 0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0"/>
                    </a:move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6ECE9C51-B517-476A-B73A-8805268CABA5}"/>
                  </a:ext>
                </a:extLst>
              </p:cNvPr>
              <p:cNvSpPr/>
              <p:nvPr/>
            </p:nvSpPr>
            <p:spPr>
              <a:xfrm>
                <a:off x="7913729" y="2435171"/>
                <a:ext cx="45645" cy="45636"/>
              </a:xfrm>
              <a:custGeom>
                <a:avLst/>
                <a:gdLst>
                  <a:gd name="connsiteX0" fmla="*/ 15170 w 45645"/>
                  <a:gd name="connsiteY0" fmla="*/ 2600 h 45636"/>
                  <a:gd name="connsiteX1" fmla="*/ 2600 w 45645"/>
                  <a:gd name="connsiteY1" fmla="*/ 2600 h 45636"/>
                  <a:gd name="connsiteX2" fmla="*/ 2600 w 45645"/>
                  <a:gd name="connsiteY2" fmla="*/ 15169 h 45636"/>
                  <a:gd name="connsiteX3" fmla="*/ 30458 w 45645"/>
                  <a:gd name="connsiteY3" fmla="*/ 43027 h 45636"/>
                  <a:gd name="connsiteX4" fmla="*/ 36752 w 45645"/>
                  <a:gd name="connsiteY4" fmla="*/ 45636 h 45636"/>
                  <a:gd name="connsiteX5" fmla="*/ 43045 w 45645"/>
                  <a:gd name="connsiteY5" fmla="*/ 43027 h 45636"/>
                  <a:gd name="connsiteX6" fmla="*/ 43045 w 45645"/>
                  <a:gd name="connsiteY6" fmla="*/ 30458 h 45636"/>
                  <a:gd name="connsiteX7" fmla="*/ 15170 w 45645"/>
                  <a:gd name="connsiteY7" fmla="*/ 2600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36">
                    <a:moveTo>
                      <a:pt x="15170" y="2600"/>
                    </a:move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60"/>
                      <a:pt x="34471" y="45636"/>
                      <a:pt x="36752" y="45636"/>
                    </a:cubicBezTo>
                    <a:cubicBezTo>
                      <a:pt x="39032" y="45636"/>
                      <a:pt x="41312" y="44760"/>
                      <a:pt x="43045" y="43027"/>
                    </a:cubicBezTo>
                    <a:cubicBezTo>
                      <a:pt x="46512" y="39561"/>
                      <a:pt x="46512" y="33924"/>
                      <a:pt x="43045" y="30458"/>
                    </a:cubicBezTo>
                    <a:lnTo>
                      <a:pt x="15170" y="2600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7849D19A-2613-46B4-A3BB-95E49E7AE26D}"/>
                  </a:ext>
                </a:extLst>
              </p:cNvPr>
              <p:cNvSpPr/>
              <p:nvPr/>
            </p:nvSpPr>
            <p:spPr>
              <a:xfrm>
                <a:off x="8227691" y="2588627"/>
                <a:ext cx="57211" cy="17805"/>
              </a:xfrm>
              <a:custGeom>
                <a:avLst/>
                <a:gdLst>
                  <a:gd name="connsiteX0" fmla="*/ 48309 w 57211"/>
                  <a:gd name="connsiteY0" fmla="*/ 17806 h 17805"/>
                  <a:gd name="connsiteX1" fmla="*/ 57212 w 57211"/>
                  <a:gd name="connsiteY1" fmla="*/ 8903 h 17805"/>
                  <a:gd name="connsiteX2" fmla="*/ 48309 w 57211"/>
                  <a:gd name="connsiteY2" fmla="*/ 0 h 17805"/>
                  <a:gd name="connsiteX3" fmla="*/ 8903 w 57211"/>
                  <a:gd name="connsiteY3" fmla="*/ 0 h 17805"/>
                  <a:gd name="connsiteX4" fmla="*/ 0 w 57211"/>
                  <a:gd name="connsiteY4" fmla="*/ 8903 h 17805"/>
                  <a:gd name="connsiteX5" fmla="*/ 8903 w 57211"/>
                  <a:gd name="connsiteY5" fmla="*/ 17806 h 17805"/>
                  <a:gd name="connsiteX6" fmla="*/ 48309 w 57211"/>
                  <a:gd name="connsiteY6" fmla="*/ 17806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17806"/>
                    </a:move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9DE525BB-6935-4C30-BAEF-1AB5D12CD26D}"/>
                  </a:ext>
                </a:extLst>
              </p:cNvPr>
              <p:cNvSpPr/>
              <p:nvPr/>
            </p:nvSpPr>
            <p:spPr>
              <a:xfrm>
                <a:off x="8168591" y="2707876"/>
                <a:ext cx="45627" cy="45636"/>
              </a:xfrm>
              <a:custGeom>
                <a:avLst/>
                <a:gdLst>
                  <a:gd name="connsiteX0" fmla="*/ 36733 w 45627"/>
                  <a:gd name="connsiteY0" fmla="*/ 45636 h 45636"/>
                  <a:gd name="connsiteX1" fmla="*/ 43027 w 45627"/>
                  <a:gd name="connsiteY1" fmla="*/ 43027 h 45636"/>
                  <a:gd name="connsiteX2" fmla="*/ 43027 w 45627"/>
                  <a:gd name="connsiteY2" fmla="*/ 30458 h 45636"/>
                  <a:gd name="connsiteX3" fmla="*/ 15170 w 45627"/>
                  <a:gd name="connsiteY3" fmla="*/ 2600 h 45636"/>
                  <a:gd name="connsiteX4" fmla="*/ 2600 w 45627"/>
                  <a:gd name="connsiteY4" fmla="*/ 2600 h 45636"/>
                  <a:gd name="connsiteX5" fmla="*/ 2600 w 45627"/>
                  <a:gd name="connsiteY5" fmla="*/ 15169 h 45636"/>
                  <a:gd name="connsiteX6" fmla="*/ 30458 w 45627"/>
                  <a:gd name="connsiteY6" fmla="*/ 43027 h 45636"/>
                  <a:gd name="connsiteX7" fmla="*/ 36733 w 45627"/>
                  <a:gd name="connsiteY7" fmla="*/ 45636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27" h="45636">
                    <a:moveTo>
                      <a:pt x="36733" y="45636"/>
                    </a:moveTo>
                    <a:cubicBezTo>
                      <a:pt x="39014" y="45636"/>
                      <a:pt x="41294" y="44760"/>
                      <a:pt x="43027" y="43027"/>
                    </a:cubicBezTo>
                    <a:cubicBezTo>
                      <a:pt x="46494" y="39561"/>
                      <a:pt x="46494" y="33924"/>
                      <a:pt x="43027" y="30458"/>
                    </a:cubicBezTo>
                    <a:lnTo>
                      <a:pt x="15170" y="2600"/>
                    </a:ln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79"/>
                      <a:pt x="34453" y="45636"/>
                      <a:pt x="36733" y="4563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930825A5-2E73-4042-85B1-331EDBB3BBA6}"/>
              </a:ext>
            </a:extLst>
          </p:cNvPr>
          <p:cNvGrpSpPr/>
          <p:nvPr/>
        </p:nvGrpSpPr>
        <p:grpSpPr>
          <a:xfrm>
            <a:off x="4656359" y="1303289"/>
            <a:ext cx="2183442" cy="2205935"/>
            <a:chOff x="2688229" y="7157079"/>
            <a:chExt cx="598174" cy="604336"/>
          </a:xfrm>
          <a:gradFill>
            <a:gsLst>
              <a:gs pos="90000">
                <a:srgbClr val="EC3C7C"/>
              </a:gs>
              <a:gs pos="69000">
                <a:srgbClr val="660099"/>
              </a:gs>
              <a:gs pos="3800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6C7632AE-257F-4DE2-ABD1-AECFC3BBDBC0}"/>
                </a:ext>
              </a:extLst>
            </p:cNvPr>
            <p:cNvSpPr/>
            <p:nvPr/>
          </p:nvSpPr>
          <p:spPr>
            <a:xfrm>
              <a:off x="2688229" y="7157079"/>
              <a:ext cx="598174" cy="604336"/>
            </a:xfrm>
            <a:custGeom>
              <a:avLst/>
              <a:gdLst>
                <a:gd name="connsiteX0" fmla="*/ 230867 w 598174"/>
                <a:gd name="connsiteY0" fmla="*/ 450932 h 604336"/>
                <a:gd name="connsiteX1" fmla="*/ 230867 w 598174"/>
                <a:gd name="connsiteY1" fmla="*/ 306409 h 604336"/>
                <a:gd name="connsiteX2" fmla="*/ 316332 w 598174"/>
                <a:gd name="connsiteY2" fmla="*/ 306409 h 604336"/>
                <a:gd name="connsiteX3" fmla="*/ 387633 w 598174"/>
                <a:gd name="connsiteY3" fmla="*/ 240710 h 604336"/>
                <a:gd name="connsiteX4" fmla="*/ 387953 w 598174"/>
                <a:gd name="connsiteY4" fmla="*/ 236869 h 604336"/>
                <a:gd name="connsiteX5" fmla="*/ 526473 w 598174"/>
                <a:gd name="connsiteY5" fmla="*/ 236869 h 604336"/>
                <a:gd name="connsiteX6" fmla="*/ 577289 w 598174"/>
                <a:gd name="connsiteY6" fmla="*/ 287604 h 604336"/>
                <a:gd name="connsiteX7" fmla="*/ 577608 w 598174"/>
                <a:gd name="connsiteY7" fmla="*/ 450772 h 604336"/>
                <a:gd name="connsiteX8" fmla="*/ 526473 w 598174"/>
                <a:gd name="connsiteY8" fmla="*/ 501666 h 604336"/>
                <a:gd name="connsiteX9" fmla="*/ 505987 w 598174"/>
                <a:gd name="connsiteY9" fmla="*/ 501666 h 604336"/>
                <a:gd name="connsiteX10" fmla="*/ 495584 w 598174"/>
                <a:gd name="connsiteY10" fmla="*/ 512069 h 604336"/>
                <a:gd name="connsiteX11" fmla="*/ 495584 w 598174"/>
                <a:gd name="connsiteY11" fmla="*/ 573127 h 604336"/>
                <a:gd name="connsiteX12" fmla="*/ 486222 w 598174"/>
                <a:gd name="connsiteY12" fmla="*/ 583370 h 604336"/>
                <a:gd name="connsiteX13" fmla="*/ 485742 w 598174"/>
                <a:gd name="connsiteY13" fmla="*/ 583370 h 604336"/>
                <a:gd name="connsiteX14" fmla="*/ 478539 w 598174"/>
                <a:gd name="connsiteY14" fmla="*/ 580249 h 604336"/>
                <a:gd name="connsiteX15" fmla="*/ 402597 w 598174"/>
                <a:gd name="connsiteY15" fmla="*/ 504707 h 604336"/>
                <a:gd name="connsiteX16" fmla="*/ 395315 w 598174"/>
                <a:gd name="connsiteY16" fmla="*/ 501666 h 604336"/>
                <a:gd name="connsiteX17" fmla="*/ 281602 w 598174"/>
                <a:gd name="connsiteY17" fmla="*/ 501666 h 604336"/>
                <a:gd name="connsiteX18" fmla="*/ 230867 w 598174"/>
                <a:gd name="connsiteY18" fmla="*/ 450932 h 604336"/>
                <a:gd name="connsiteX19" fmla="*/ 20966 w 598174"/>
                <a:gd name="connsiteY19" fmla="*/ 234788 h 604336"/>
                <a:gd name="connsiteX20" fmla="*/ 20966 w 598174"/>
                <a:gd name="connsiteY20" fmla="*/ 71621 h 604336"/>
                <a:gd name="connsiteX21" fmla="*/ 71701 w 598174"/>
                <a:gd name="connsiteY21" fmla="*/ 20886 h 604336"/>
                <a:gd name="connsiteX22" fmla="*/ 316492 w 598174"/>
                <a:gd name="connsiteY22" fmla="*/ 20886 h 604336"/>
                <a:gd name="connsiteX23" fmla="*/ 352263 w 598174"/>
                <a:gd name="connsiteY23" fmla="*/ 35770 h 604336"/>
                <a:gd name="connsiteX24" fmla="*/ 367227 w 598174"/>
                <a:gd name="connsiteY24" fmla="*/ 71621 h 604336"/>
                <a:gd name="connsiteX25" fmla="*/ 367227 w 598174"/>
                <a:gd name="connsiteY25" fmla="*/ 234788 h 604336"/>
                <a:gd name="connsiteX26" fmla="*/ 316492 w 598174"/>
                <a:gd name="connsiteY26" fmla="*/ 285523 h 604336"/>
                <a:gd name="connsiteX27" fmla="*/ 202699 w 598174"/>
                <a:gd name="connsiteY27" fmla="*/ 285523 h 604336"/>
                <a:gd name="connsiteX28" fmla="*/ 196698 w 598174"/>
                <a:gd name="connsiteY28" fmla="*/ 287444 h 604336"/>
                <a:gd name="connsiteX29" fmla="*/ 119555 w 598174"/>
                <a:gd name="connsiteY29" fmla="*/ 363946 h 604336"/>
                <a:gd name="connsiteX30" fmla="*/ 112433 w 598174"/>
                <a:gd name="connsiteY30" fmla="*/ 367227 h 604336"/>
                <a:gd name="connsiteX31" fmla="*/ 108912 w 598174"/>
                <a:gd name="connsiteY31" fmla="*/ 366507 h 604336"/>
                <a:gd name="connsiteX32" fmla="*/ 102670 w 598174"/>
                <a:gd name="connsiteY32" fmla="*/ 357144 h 604336"/>
                <a:gd name="connsiteX33" fmla="*/ 102670 w 598174"/>
                <a:gd name="connsiteY33" fmla="*/ 295926 h 604336"/>
                <a:gd name="connsiteX34" fmla="*/ 92267 w 598174"/>
                <a:gd name="connsiteY34" fmla="*/ 285523 h 604336"/>
                <a:gd name="connsiteX35" fmla="*/ 71861 w 598174"/>
                <a:gd name="connsiteY35" fmla="*/ 285523 h 604336"/>
                <a:gd name="connsiteX36" fmla="*/ 20966 w 598174"/>
                <a:gd name="connsiteY36" fmla="*/ 234788 h 604336"/>
                <a:gd name="connsiteX37" fmla="*/ 71621 w 598174"/>
                <a:gd name="connsiteY37" fmla="*/ 80 h 604336"/>
                <a:gd name="connsiteX38" fmla="*/ 0 w 598174"/>
                <a:gd name="connsiteY38" fmla="*/ 71701 h 604336"/>
                <a:gd name="connsiteX39" fmla="*/ 0 w 598174"/>
                <a:gd name="connsiteY39" fmla="*/ 234869 h 604336"/>
                <a:gd name="connsiteX40" fmla="*/ 71621 w 598174"/>
                <a:gd name="connsiteY40" fmla="*/ 306489 h 604336"/>
                <a:gd name="connsiteX41" fmla="*/ 81304 w 598174"/>
                <a:gd name="connsiteY41" fmla="*/ 306489 h 604336"/>
                <a:gd name="connsiteX42" fmla="*/ 81304 w 598174"/>
                <a:gd name="connsiteY42" fmla="*/ 357304 h 604336"/>
                <a:gd name="connsiteX43" fmla="*/ 100749 w 598174"/>
                <a:gd name="connsiteY43" fmla="*/ 386113 h 604336"/>
                <a:gd name="connsiteX44" fmla="*/ 112272 w 598174"/>
                <a:gd name="connsiteY44" fmla="*/ 388353 h 604336"/>
                <a:gd name="connsiteX45" fmla="*/ 134039 w 598174"/>
                <a:gd name="connsiteY45" fmla="*/ 379151 h 604336"/>
                <a:gd name="connsiteX46" fmla="*/ 209661 w 598174"/>
                <a:gd name="connsiteY46" fmla="*/ 303528 h 604336"/>
                <a:gd name="connsiteX47" fmla="*/ 209661 w 598174"/>
                <a:gd name="connsiteY47" fmla="*/ 450531 h 604336"/>
                <a:gd name="connsiteX48" fmla="*/ 281122 w 598174"/>
                <a:gd name="connsiteY48" fmla="*/ 522632 h 604336"/>
                <a:gd name="connsiteX49" fmla="*/ 391474 w 598174"/>
                <a:gd name="connsiteY49" fmla="*/ 522632 h 604336"/>
                <a:gd name="connsiteX50" fmla="*/ 464215 w 598174"/>
                <a:gd name="connsiteY50" fmla="*/ 594974 h 604336"/>
                <a:gd name="connsiteX51" fmla="*/ 486142 w 598174"/>
                <a:gd name="connsiteY51" fmla="*/ 604336 h 604336"/>
                <a:gd name="connsiteX52" fmla="*/ 497665 w 598174"/>
                <a:gd name="connsiteY52" fmla="*/ 602096 h 604336"/>
                <a:gd name="connsiteX53" fmla="*/ 516791 w 598174"/>
                <a:gd name="connsiteY53" fmla="*/ 573447 h 604336"/>
                <a:gd name="connsiteX54" fmla="*/ 516791 w 598174"/>
                <a:gd name="connsiteY54" fmla="*/ 522632 h 604336"/>
                <a:gd name="connsiteX55" fmla="*/ 526473 w 598174"/>
                <a:gd name="connsiteY55" fmla="*/ 522632 h 604336"/>
                <a:gd name="connsiteX56" fmla="*/ 598174 w 598174"/>
                <a:gd name="connsiteY56" fmla="*/ 451012 h 604336"/>
                <a:gd name="connsiteX57" fmla="*/ 598174 w 598174"/>
                <a:gd name="connsiteY57" fmla="*/ 287604 h 604336"/>
                <a:gd name="connsiteX58" fmla="*/ 526473 w 598174"/>
                <a:gd name="connsiteY58" fmla="*/ 215983 h 604336"/>
                <a:gd name="connsiteX59" fmla="*/ 387953 w 598174"/>
                <a:gd name="connsiteY59" fmla="*/ 215983 h 604336"/>
                <a:gd name="connsiteX60" fmla="*/ 387953 w 598174"/>
                <a:gd name="connsiteY60" fmla="*/ 71621 h 604336"/>
                <a:gd name="connsiteX61" fmla="*/ 367227 w 598174"/>
                <a:gd name="connsiteY61" fmla="*/ 21046 h 604336"/>
                <a:gd name="connsiteX62" fmla="*/ 316892 w 598174"/>
                <a:gd name="connsiteY62" fmla="*/ 0 h 604336"/>
                <a:gd name="connsiteX63" fmla="*/ 71621 w 598174"/>
                <a:gd name="connsiteY63" fmla="*/ 0 h 60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98174" h="604336">
                  <a:moveTo>
                    <a:pt x="230867" y="450932"/>
                  </a:moveTo>
                  <a:lnTo>
                    <a:pt x="230867" y="306409"/>
                  </a:lnTo>
                  <a:lnTo>
                    <a:pt x="316332" y="306409"/>
                  </a:lnTo>
                  <a:cubicBezTo>
                    <a:pt x="353863" y="306329"/>
                    <a:pt x="384512" y="278081"/>
                    <a:pt x="387633" y="240710"/>
                  </a:cubicBezTo>
                  <a:lnTo>
                    <a:pt x="387953" y="236869"/>
                  </a:lnTo>
                  <a:lnTo>
                    <a:pt x="526473" y="236869"/>
                  </a:lnTo>
                  <a:cubicBezTo>
                    <a:pt x="554401" y="236869"/>
                    <a:pt x="577208" y="259596"/>
                    <a:pt x="577289" y="287604"/>
                  </a:cubicBezTo>
                  <a:lnTo>
                    <a:pt x="577608" y="450772"/>
                  </a:lnTo>
                  <a:cubicBezTo>
                    <a:pt x="577689" y="478780"/>
                    <a:pt x="554882" y="501666"/>
                    <a:pt x="526473" y="501666"/>
                  </a:cubicBezTo>
                  <a:lnTo>
                    <a:pt x="505987" y="501666"/>
                  </a:lnTo>
                  <a:cubicBezTo>
                    <a:pt x="500226" y="501666"/>
                    <a:pt x="495584" y="506308"/>
                    <a:pt x="495584" y="512069"/>
                  </a:cubicBezTo>
                  <a:lnTo>
                    <a:pt x="495584" y="573127"/>
                  </a:lnTo>
                  <a:cubicBezTo>
                    <a:pt x="495825" y="578489"/>
                    <a:pt x="491663" y="583130"/>
                    <a:pt x="486222" y="583370"/>
                  </a:cubicBezTo>
                  <a:lnTo>
                    <a:pt x="485742" y="583370"/>
                  </a:lnTo>
                  <a:cubicBezTo>
                    <a:pt x="482861" y="583370"/>
                    <a:pt x="480220" y="582170"/>
                    <a:pt x="478539" y="580249"/>
                  </a:cubicBezTo>
                  <a:lnTo>
                    <a:pt x="402597" y="504707"/>
                  </a:lnTo>
                  <a:cubicBezTo>
                    <a:pt x="400677" y="502787"/>
                    <a:pt x="398036" y="501666"/>
                    <a:pt x="395315" y="501666"/>
                  </a:cubicBezTo>
                  <a:lnTo>
                    <a:pt x="281602" y="501666"/>
                  </a:lnTo>
                  <a:cubicBezTo>
                    <a:pt x="253754" y="501666"/>
                    <a:pt x="230947" y="478940"/>
                    <a:pt x="230867" y="450932"/>
                  </a:cubicBezTo>
                  <a:moveTo>
                    <a:pt x="20966" y="234788"/>
                  </a:moveTo>
                  <a:lnTo>
                    <a:pt x="20966" y="71621"/>
                  </a:lnTo>
                  <a:cubicBezTo>
                    <a:pt x="20966" y="43693"/>
                    <a:pt x="43693" y="20886"/>
                    <a:pt x="71701" y="20886"/>
                  </a:cubicBezTo>
                  <a:lnTo>
                    <a:pt x="316492" y="20886"/>
                  </a:lnTo>
                  <a:cubicBezTo>
                    <a:pt x="329856" y="20886"/>
                    <a:pt x="342900" y="26328"/>
                    <a:pt x="352263" y="35770"/>
                  </a:cubicBezTo>
                  <a:cubicBezTo>
                    <a:pt x="361786" y="45133"/>
                    <a:pt x="367227" y="58257"/>
                    <a:pt x="367227" y="71621"/>
                  </a:cubicBezTo>
                  <a:lnTo>
                    <a:pt x="367227" y="234788"/>
                  </a:lnTo>
                  <a:cubicBezTo>
                    <a:pt x="367227" y="262797"/>
                    <a:pt x="344500" y="285523"/>
                    <a:pt x="316492" y="285523"/>
                  </a:cubicBezTo>
                  <a:lnTo>
                    <a:pt x="202699" y="285523"/>
                  </a:lnTo>
                  <a:cubicBezTo>
                    <a:pt x="200538" y="285523"/>
                    <a:pt x="198378" y="286164"/>
                    <a:pt x="196698" y="287444"/>
                  </a:cubicBezTo>
                  <a:lnTo>
                    <a:pt x="119555" y="363946"/>
                  </a:lnTo>
                  <a:cubicBezTo>
                    <a:pt x="117794" y="366027"/>
                    <a:pt x="115154" y="367227"/>
                    <a:pt x="112433" y="367227"/>
                  </a:cubicBezTo>
                  <a:cubicBezTo>
                    <a:pt x="111153" y="367227"/>
                    <a:pt x="109872" y="366987"/>
                    <a:pt x="108912" y="366507"/>
                  </a:cubicBezTo>
                  <a:cubicBezTo>
                    <a:pt x="104991" y="364987"/>
                    <a:pt x="102510" y="361145"/>
                    <a:pt x="102670" y="357144"/>
                  </a:cubicBezTo>
                  <a:lnTo>
                    <a:pt x="102670" y="295926"/>
                  </a:lnTo>
                  <a:cubicBezTo>
                    <a:pt x="102670" y="290165"/>
                    <a:pt x="98029" y="285523"/>
                    <a:pt x="92267" y="285523"/>
                  </a:cubicBezTo>
                  <a:lnTo>
                    <a:pt x="71861" y="285523"/>
                  </a:lnTo>
                  <a:cubicBezTo>
                    <a:pt x="43693" y="285523"/>
                    <a:pt x="20966" y="262797"/>
                    <a:pt x="20966" y="234788"/>
                  </a:cubicBezTo>
                  <a:moveTo>
                    <a:pt x="71621" y="80"/>
                  </a:moveTo>
                  <a:cubicBezTo>
                    <a:pt x="32170" y="160"/>
                    <a:pt x="80" y="32249"/>
                    <a:pt x="0" y="71701"/>
                  </a:cubicBezTo>
                  <a:lnTo>
                    <a:pt x="0" y="234869"/>
                  </a:lnTo>
                  <a:cubicBezTo>
                    <a:pt x="80" y="274320"/>
                    <a:pt x="32170" y="306409"/>
                    <a:pt x="71621" y="306489"/>
                  </a:cubicBezTo>
                  <a:lnTo>
                    <a:pt x="81304" y="306489"/>
                  </a:lnTo>
                  <a:lnTo>
                    <a:pt x="81304" y="357304"/>
                  </a:lnTo>
                  <a:cubicBezTo>
                    <a:pt x="81223" y="369868"/>
                    <a:pt x="88986" y="381471"/>
                    <a:pt x="100749" y="386113"/>
                  </a:cubicBezTo>
                  <a:cubicBezTo>
                    <a:pt x="104430" y="387553"/>
                    <a:pt x="108351" y="388353"/>
                    <a:pt x="112272" y="388353"/>
                  </a:cubicBezTo>
                  <a:cubicBezTo>
                    <a:pt x="120435" y="388353"/>
                    <a:pt x="128277" y="384992"/>
                    <a:pt x="134039" y="379151"/>
                  </a:cubicBezTo>
                  <a:lnTo>
                    <a:pt x="209661" y="303528"/>
                  </a:lnTo>
                  <a:lnTo>
                    <a:pt x="209661" y="450531"/>
                  </a:lnTo>
                  <a:cubicBezTo>
                    <a:pt x="209501" y="490143"/>
                    <a:pt x="241590" y="522472"/>
                    <a:pt x="281122" y="522632"/>
                  </a:cubicBezTo>
                  <a:lnTo>
                    <a:pt x="391474" y="522632"/>
                  </a:lnTo>
                  <a:lnTo>
                    <a:pt x="464215" y="594974"/>
                  </a:lnTo>
                  <a:cubicBezTo>
                    <a:pt x="469897" y="600895"/>
                    <a:pt x="477899" y="604336"/>
                    <a:pt x="486142" y="604336"/>
                  </a:cubicBezTo>
                  <a:cubicBezTo>
                    <a:pt x="490143" y="604336"/>
                    <a:pt x="493984" y="603536"/>
                    <a:pt x="497665" y="602096"/>
                  </a:cubicBezTo>
                  <a:cubicBezTo>
                    <a:pt x="509348" y="597374"/>
                    <a:pt x="516870" y="586171"/>
                    <a:pt x="516791" y="573447"/>
                  </a:cubicBezTo>
                  <a:lnTo>
                    <a:pt x="516791" y="522632"/>
                  </a:lnTo>
                  <a:lnTo>
                    <a:pt x="526473" y="522632"/>
                  </a:lnTo>
                  <a:cubicBezTo>
                    <a:pt x="565925" y="522632"/>
                    <a:pt x="598094" y="490543"/>
                    <a:pt x="598174" y="451012"/>
                  </a:cubicBezTo>
                  <a:lnTo>
                    <a:pt x="598174" y="287604"/>
                  </a:lnTo>
                  <a:cubicBezTo>
                    <a:pt x="598094" y="248152"/>
                    <a:pt x="565925" y="215983"/>
                    <a:pt x="526473" y="215983"/>
                  </a:cubicBezTo>
                  <a:lnTo>
                    <a:pt x="387953" y="215983"/>
                  </a:lnTo>
                  <a:lnTo>
                    <a:pt x="387953" y="71621"/>
                  </a:lnTo>
                  <a:cubicBezTo>
                    <a:pt x="388033" y="52815"/>
                    <a:pt x="380511" y="34410"/>
                    <a:pt x="367227" y="21046"/>
                  </a:cubicBezTo>
                  <a:cubicBezTo>
                    <a:pt x="354023" y="7682"/>
                    <a:pt x="335698" y="0"/>
                    <a:pt x="316892" y="0"/>
                  </a:cubicBezTo>
                  <a:lnTo>
                    <a:pt x="71621" y="0"/>
                  </a:lnTo>
                  <a:close/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3BA95777-7FBD-446C-ABF6-FBDFB5191DC5}"/>
                </a:ext>
              </a:extLst>
            </p:cNvPr>
            <p:cNvSpPr/>
            <p:nvPr/>
          </p:nvSpPr>
          <p:spPr>
            <a:xfrm>
              <a:off x="3022326" y="7477572"/>
              <a:ext cx="140201" cy="101229"/>
            </a:xfrm>
            <a:custGeom>
              <a:avLst/>
              <a:gdLst>
                <a:gd name="connsiteX0" fmla="*/ 120515 w 140201"/>
                <a:gd name="connsiteY0" fmla="*/ 3121 h 101229"/>
                <a:gd name="connsiteX1" fmla="*/ 49695 w 140201"/>
                <a:gd name="connsiteY1" fmla="*/ 74582 h 101229"/>
                <a:gd name="connsiteX2" fmla="*/ 18965 w 140201"/>
                <a:gd name="connsiteY2" fmla="*/ 43213 h 101229"/>
                <a:gd name="connsiteX3" fmla="*/ 11123 w 140201"/>
                <a:gd name="connsiteY3" fmla="*/ 39932 h 101229"/>
                <a:gd name="connsiteX4" fmla="*/ 0 w 140201"/>
                <a:gd name="connsiteY4" fmla="*/ 51055 h 101229"/>
                <a:gd name="connsiteX5" fmla="*/ 3281 w 140201"/>
                <a:gd name="connsiteY5" fmla="*/ 58897 h 101229"/>
                <a:gd name="connsiteX6" fmla="*/ 42412 w 140201"/>
                <a:gd name="connsiteY6" fmla="*/ 98029 h 101229"/>
                <a:gd name="connsiteX7" fmla="*/ 50335 w 140201"/>
                <a:gd name="connsiteY7" fmla="*/ 101230 h 101229"/>
                <a:gd name="connsiteX8" fmla="*/ 50495 w 140201"/>
                <a:gd name="connsiteY8" fmla="*/ 101230 h 101229"/>
                <a:gd name="connsiteX9" fmla="*/ 58657 w 140201"/>
                <a:gd name="connsiteY9" fmla="*/ 97869 h 101229"/>
                <a:gd name="connsiteX10" fmla="*/ 136840 w 140201"/>
                <a:gd name="connsiteY10" fmla="*/ 19686 h 101229"/>
                <a:gd name="connsiteX11" fmla="*/ 140201 w 140201"/>
                <a:gd name="connsiteY11" fmla="*/ 11684 h 101229"/>
                <a:gd name="connsiteX12" fmla="*/ 136840 w 140201"/>
                <a:gd name="connsiteY12" fmla="*/ 3521 h 101229"/>
                <a:gd name="connsiteX13" fmla="*/ 128517 w 140201"/>
                <a:gd name="connsiteY13" fmla="*/ 0 h 101229"/>
                <a:gd name="connsiteX14" fmla="*/ 120515 w 140201"/>
                <a:gd name="connsiteY14" fmla="*/ 3121 h 10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201" h="101229">
                  <a:moveTo>
                    <a:pt x="120515" y="3121"/>
                  </a:moveTo>
                  <a:lnTo>
                    <a:pt x="49695" y="74582"/>
                  </a:lnTo>
                  <a:lnTo>
                    <a:pt x="18965" y="43213"/>
                  </a:lnTo>
                  <a:cubicBezTo>
                    <a:pt x="16885" y="41132"/>
                    <a:pt x="14084" y="39932"/>
                    <a:pt x="11123" y="39932"/>
                  </a:cubicBezTo>
                  <a:cubicBezTo>
                    <a:pt x="4961" y="39932"/>
                    <a:pt x="0" y="44893"/>
                    <a:pt x="0" y="51055"/>
                  </a:cubicBezTo>
                  <a:cubicBezTo>
                    <a:pt x="0" y="54016"/>
                    <a:pt x="1120" y="56817"/>
                    <a:pt x="3281" y="58897"/>
                  </a:cubicBezTo>
                  <a:lnTo>
                    <a:pt x="42412" y="98029"/>
                  </a:lnTo>
                  <a:cubicBezTo>
                    <a:pt x="44413" y="100109"/>
                    <a:pt x="47294" y="101230"/>
                    <a:pt x="50335" y="101230"/>
                  </a:cubicBezTo>
                  <a:lnTo>
                    <a:pt x="50495" y="101230"/>
                  </a:lnTo>
                  <a:cubicBezTo>
                    <a:pt x="53536" y="101230"/>
                    <a:pt x="56416" y="100029"/>
                    <a:pt x="58657" y="97869"/>
                  </a:cubicBezTo>
                  <a:lnTo>
                    <a:pt x="136840" y="19686"/>
                  </a:lnTo>
                  <a:cubicBezTo>
                    <a:pt x="139001" y="17605"/>
                    <a:pt x="140201" y="14725"/>
                    <a:pt x="140201" y="11684"/>
                  </a:cubicBezTo>
                  <a:cubicBezTo>
                    <a:pt x="140201" y="8643"/>
                    <a:pt x="139081" y="5842"/>
                    <a:pt x="136840" y="3521"/>
                  </a:cubicBezTo>
                  <a:cubicBezTo>
                    <a:pt x="134599" y="1280"/>
                    <a:pt x="131638" y="0"/>
                    <a:pt x="128517" y="0"/>
                  </a:cubicBezTo>
                  <a:cubicBezTo>
                    <a:pt x="125396" y="80"/>
                    <a:pt x="122516" y="1201"/>
                    <a:pt x="120515" y="312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2F15CE67-530C-44C7-9831-1F42B431ED7F}"/>
                </a:ext>
              </a:extLst>
            </p:cNvPr>
            <p:cNvSpPr/>
            <p:nvPr/>
          </p:nvSpPr>
          <p:spPr>
            <a:xfrm>
              <a:off x="2803542" y="7269511"/>
              <a:ext cx="140201" cy="101229"/>
            </a:xfrm>
            <a:custGeom>
              <a:avLst/>
              <a:gdLst>
                <a:gd name="connsiteX0" fmla="*/ 120515 w 140201"/>
                <a:gd name="connsiteY0" fmla="*/ 3121 h 101229"/>
                <a:gd name="connsiteX1" fmla="*/ 49695 w 140201"/>
                <a:gd name="connsiteY1" fmla="*/ 74582 h 101229"/>
                <a:gd name="connsiteX2" fmla="*/ 18965 w 140201"/>
                <a:gd name="connsiteY2" fmla="*/ 43213 h 101229"/>
                <a:gd name="connsiteX3" fmla="*/ 11123 w 140201"/>
                <a:gd name="connsiteY3" fmla="*/ 39932 h 101229"/>
                <a:gd name="connsiteX4" fmla="*/ 0 w 140201"/>
                <a:gd name="connsiteY4" fmla="*/ 51055 h 101229"/>
                <a:gd name="connsiteX5" fmla="*/ 3281 w 140201"/>
                <a:gd name="connsiteY5" fmla="*/ 58897 h 101229"/>
                <a:gd name="connsiteX6" fmla="*/ 42413 w 140201"/>
                <a:gd name="connsiteY6" fmla="*/ 98029 h 101229"/>
                <a:gd name="connsiteX7" fmla="*/ 50335 w 140201"/>
                <a:gd name="connsiteY7" fmla="*/ 101230 h 101229"/>
                <a:gd name="connsiteX8" fmla="*/ 50495 w 140201"/>
                <a:gd name="connsiteY8" fmla="*/ 101230 h 101229"/>
                <a:gd name="connsiteX9" fmla="*/ 58657 w 140201"/>
                <a:gd name="connsiteY9" fmla="*/ 97869 h 101229"/>
                <a:gd name="connsiteX10" fmla="*/ 136840 w 140201"/>
                <a:gd name="connsiteY10" fmla="*/ 19686 h 101229"/>
                <a:gd name="connsiteX11" fmla="*/ 140201 w 140201"/>
                <a:gd name="connsiteY11" fmla="*/ 11684 h 101229"/>
                <a:gd name="connsiteX12" fmla="*/ 136840 w 140201"/>
                <a:gd name="connsiteY12" fmla="*/ 3521 h 101229"/>
                <a:gd name="connsiteX13" fmla="*/ 128517 w 140201"/>
                <a:gd name="connsiteY13" fmla="*/ 0 h 101229"/>
                <a:gd name="connsiteX14" fmla="*/ 120515 w 140201"/>
                <a:gd name="connsiteY14" fmla="*/ 3121 h 10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201" h="101229">
                  <a:moveTo>
                    <a:pt x="120515" y="3121"/>
                  </a:moveTo>
                  <a:lnTo>
                    <a:pt x="49695" y="74582"/>
                  </a:lnTo>
                  <a:lnTo>
                    <a:pt x="18965" y="43213"/>
                  </a:lnTo>
                  <a:cubicBezTo>
                    <a:pt x="16885" y="41132"/>
                    <a:pt x="14084" y="39932"/>
                    <a:pt x="11123" y="39932"/>
                  </a:cubicBezTo>
                  <a:cubicBezTo>
                    <a:pt x="4961" y="39932"/>
                    <a:pt x="0" y="44893"/>
                    <a:pt x="0" y="51055"/>
                  </a:cubicBezTo>
                  <a:cubicBezTo>
                    <a:pt x="0" y="54016"/>
                    <a:pt x="1201" y="56817"/>
                    <a:pt x="3281" y="58897"/>
                  </a:cubicBezTo>
                  <a:lnTo>
                    <a:pt x="42413" y="98029"/>
                  </a:lnTo>
                  <a:cubicBezTo>
                    <a:pt x="44493" y="100109"/>
                    <a:pt x="47294" y="101230"/>
                    <a:pt x="50335" y="101230"/>
                  </a:cubicBezTo>
                  <a:lnTo>
                    <a:pt x="50495" y="101230"/>
                  </a:lnTo>
                  <a:cubicBezTo>
                    <a:pt x="53536" y="101230"/>
                    <a:pt x="56417" y="100029"/>
                    <a:pt x="58657" y="97869"/>
                  </a:cubicBezTo>
                  <a:lnTo>
                    <a:pt x="136840" y="19686"/>
                  </a:lnTo>
                  <a:cubicBezTo>
                    <a:pt x="139001" y="17525"/>
                    <a:pt x="140201" y="14725"/>
                    <a:pt x="140201" y="11684"/>
                  </a:cubicBezTo>
                  <a:cubicBezTo>
                    <a:pt x="140201" y="8643"/>
                    <a:pt x="139081" y="5842"/>
                    <a:pt x="136840" y="3521"/>
                  </a:cubicBezTo>
                  <a:cubicBezTo>
                    <a:pt x="134599" y="1280"/>
                    <a:pt x="131638" y="0"/>
                    <a:pt x="128517" y="0"/>
                  </a:cubicBezTo>
                  <a:cubicBezTo>
                    <a:pt x="125397" y="80"/>
                    <a:pt x="122596" y="1201"/>
                    <a:pt x="120515" y="312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89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9958C365-B09D-4F9C-80BB-3481733C2570}"/>
              </a:ext>
            </a:extLst>
          </p:cNvPr>
          <p:cNvSpPr/>
          <p:nvPr/>
        </p:nvSpPr>
        <p:spPr>
          <a:xfrm>
            <a:off x="0" y="1827558"/>
            <a:ext cx="12192000" cy="5030441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2" name="Imagem 131">
            <a:extLst>
              <a:ext uri="{FF2B5EF4-FFF2-40B4-BE49-F238E27FC236}">
                <a16:creationId xmlns:a16="http://schemas.microsoft.com/office/drawing/2014/main" id="{A1E0262E-0485-4AF9-9D2E-42A994A648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143" r="-13" b="67064"/>
          <a:stretch/>
        </p:blipFill>
        <p:spPr>
          <a:xfrm>
            <a:off x="1524" y="1742055"/>
            <a:ext cx="12190476" cy="46586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BE7EC92-3719-4240-B1F7-CFC4858A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Slide de agenda</a:t>
            </a:r>
            <a:endParaRPr lang="pt-BR" dirty="0">
              <a:solidFill>
                <a:srgbClr val="660099"/>
              </a:solidFill>
            </a:endParaRP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7662294E-6F00-4F59-93D9-2A5CB5A8E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t="5828" r="20171" b="2893"/>
          <a:stretch/>
        </p:blipFill>
        <p:spPr>
          <a:xfrm>
            <a:off x="3817545" y="1648078"/>
            <a:ext cx="4556910" cy="5209922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D84340-9165-4EF8-8E8E-DA82EDA35BF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3396693C-C08E-40CB-A074-B046F5C2DFE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3148" y="2293424"/>
            <a:ext cx="2807684" cy="4098708"/>
          </a:xfrm>
        </p:spPr>
        <p:txBody>
          <a:bodyPr>
            <a:noAutofit/>
          </a:bodyPr>
          <a:lstStyle/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55" name="Espaço Reservado para Conteúdo 7">
            <a:extLst>
              <a:ext uri="{FF2B5EF4-FFF2-40B4-BE49-F238E27FC236}">
                <a16:creationId xmlns:a16="http://schemas.microsoft.com/office/drawing/2014/main" id="{30258909-8340-43B1-AD7D-A77EFBE7CEBC}"/>
              </a:ext>
            </a:extLst>
          </p:cNvPr>
          <p:cNvSpPr txBox="1">
            <a:spLocks/>
          </p:cNvSpPr>
          <p:nvPr/>
        </p:nvSpPr>
        <p:spPr>
          <a:xfrm>
            <a:off x="8891168" y="2293424"/>
            <a:ext cx="2807684" cy="4098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</p:txBody>
      </p: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6C0D5BB8-C684-4814-BB0F-75CF31D5E3FC}"/>
              </a:ext>
            </a:extLst>
          </p:cNvPr>
          <p:cNvGrpSpPr/>
          <p:nvPr/>
        </p:nvGrpSpPr>
        <p:grpSpPr>
          <a:xfrm>
            <a:off x="3255246" y="2373753"/>
            <a:ext cx="885538" cy="627064"/>
            <a:chOff x="3255246" y="2374792"/>
            <a:chExt cx="885538" cy="627064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9F1AFB20-6F03-43F3-AAAC-962F9A6A53DD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1" name="Espaço Reservado para Conteúdo 7">
              <a:extLst>
                <a:ext uri="{FF2B5EF4-FFF2-40B4-BE49-F238E27FC236}">
                  <a16:creationId xmlns:a16="http://schemas.microsoft.com/office/drawing/2014/main" id="{CEC98CDB-4592-45C0-AD88-3E1C04391BAF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01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220B6B94-AB6A-4901-B748-D7393C733557}"/>
              </a:ext>
            </a:extLst>
          </p:cNvPr>
          <p:cNvGrpSpPr/>
          <p:nvPr/>
        </p:nvGrpSpPr>
        <p:grpSpPr>
          <a:xfrm>
            <a:off x="3255246" y="3186715"/>
            <a:ext cx="885538" cy="627064"/>
            <a:chOff x="3255246" y="2374792"/>
            <a:chExt cx="885538" cy="627064"/>
          </a:xfrm>
        </p:grpSpPr>
        <p:sp>
          <p:nvSpPr>
            <p:cNvPr id="104" name="Retângulo: Cantos Arredondados 103">
              <a:extLst>
                <a:ext uri="{FF2B5EF4-FFF2-40B4-BE49-F238E27FC236}">
                  <a16:creationId xmlns:a16="http://schemas.microsoft.com/office/drawing/2014/main" id="{B70AAEAE-32AF-424B-A029-6AEFDEBA9282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5" name="Espaço Reservado para Conteúdo 7">
              <a:extLst>
                <a:ext uri="{FF2B5EF4-FFF2-40B4-BE49-F238E27FC236}">
                  <a16:creationId xmlns:a16="http://schemas.microsoft.com/office/drawing/2014/main" id="{7DCF9785-4DC3-40F4-A3B2-89CA2750210D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02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D29AD2FC-1FB0-412E-B4EA-CA9380AA0213}"/>
              </a:ext>
            </a:extLst>
          </p:cNvPr>
          <p:cNvGrpSpPr/>
          <p:nvPr/>
        </p:nvGrpSpPr>
        <p:grpSpPr>
          <a:xfrm>
            <a:off x="3255246" y="3999677"/>
            <a:ext cx="885538" cy="627064"/>
            <a:chOff x="3255246" y="2374792"/>
            <a:chExt cx="885538" cy="627064"/>
          </a:xfrm>
        </p:grpSpPr>
        <p:sp>
          <p:nvSpPr>
            <p:cNvPr id="107" name="Retângulo: Cantos Arredondados 106">
              <a:extLst>
                <a:ext uri="{FF2B5EF4-FFF2-40B4-BE49-F238E27FC236}">
                  <a16:creationId xmlns:a16="http://schemas.microsoft.com/office/drawing/2014/main" id="{056FFF6A-9089-4CDA-B9DC-4A54C327EDA5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8" name="Espaço Reservado para Conteúdo 7">
              <a:extLst>
                <a:ext uri="{FF2B5EF4-FFF2-40B4-BE49-F238E27FC236}">
                  <a16:creationId xmlns:a16="http://schemas.microsoft.com/office/drawing/2014/main" id="{2EF411A0-21C7-43D3-A6BE-F52BBEA394E0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03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75C7F09D-6B31-4FDC-B051-FD0E61934E4B}"/>
              </a:ext>
            </a:extLst>
          </p:cNvPr>
          <p:cNvGrpSpPr/>
          <p:nvPr/>
        </p:nvGrpSpPr>
        <p:grpSpPr>
          <a:xfrm>
            <a:off x="3255246" y="4813678"/>
            <a:ext cx="885538" cy="627064"/>
            <a:chOff x="3255246" y="2374792"/>
            <a:chExt cx="885538" cy="627064"/>
          </a:xfrm>
        </p:grpSpPr>
        <p:sp>
          <p:nvSpPr>
            <p:cNvPr id="110" name="Retângulo: Cantos Arredondados 109">
              <a:extLst>
                <a:ext uri="{FF2B5EF4-FFF2-40B4-BE49-F238E27FC236}">
                  <a16:creationId xmlns:a16="http://schemas.microsoft.com/office/drawing/2014/main" id="{47AB3D75-0E3B-4E78-B563-8DFD61F09B7B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11" name="Espaço Reservado para Conteúdo 7">
              <a:extLst>
                <a:ext uri="{FF2B5EF4-FFF2-40B4-BE49-F238E27FC236}">
                  <a16:creationId xmlns:a16="http://schemas.microsoft.com/office/drawing/2014/main" id="{A5A30951-6460-4F2B-AE1A-3E58B78B1656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04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13E44FB5-865D-4981-AC8F-78BFB2710BE5}"/>
              </a:ext>
            </a:extLst>
          </p:cNvPr>
          <p:cNvGrpSpPr/>
          <p:nvPr/>
        </p:nvGrpSpPr>
        <p:grpSpPr>
          <a:xfrm>
            <a:off x="3255246" y="5626640"/>
            <a:ext cx="885538" cy="627064"/>
            <a:chOff x="3255246" y="2374792"/>
            <a:chExt cx="885538" cy="627064"/>
          </a:xfrm>
        </p:grpSpPr>
        <p:sp>
          <p:nvSpPr>
            <p:cNvPr id="113" name="Retângulo: Cantos Arredondados 112">
              <a:extLst>
                <a:ext uri="{FF2B5EF4-FFF2-40B4-BE49-F238E27FC236}">
                  <a16:creationId xmlns:a16="http://schemas.microsoft.com/office/drawing/2014/main" id="{FB72A570-3B3F-45CA-AB14-560A15CEDB9D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14" name="Espaço Reservado para Conteúdo 7">
              <a:extLst>
                <a:ext uri="{FF2B5EF4-FFF2-40B4-BE49-F238E27FC236}">
                  <a16:creationId xmlns:a16="http://schemas.microsoft.com/office/drawing/2014/main" id="{E3E4EC9A-AA4D-411E-B391-3D3C75B7E0B8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05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8FEDEB4B-05BB-4CA6-AF3C-B8BC6879D5FB}"/>
              </a:ext>
            </a:extLst>
          </p:cNvPr>
          <p:cNvGrpSpPr/>
          <p:nvPr/>
        </p:nvGrpSpPr>
        <p:grpSpPr>
          <a:xfrm>
            <a:off x="8013696" y="2373753"/>
            <a:ext cx="877472" cy="627064"/>
            <a:chOff x="3533451" y="2374792"/>
            <a:chExt cx="877472" cy="627064"/>
          </a:xfrm>
        </p:grpSpPr>
        <p:sp>
          <p:nvSpPr>
            <p:cNvPr id="130" name="Retângulo: Cantos Arredondados 129">
              <a:extLst>
                <a:ext uri="{FF2B5EF4-FFF2-40B4-BE49-F238E27FC236}">
                  <a16:creationId xmlns:a16="http://schemas.microsoft.com/office/drawing/2014/main" id="{9698BEFD-809A-4552-A55B-F65C59B4C22E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31" name="Espaço Reservado para Conteúdo 7">
              <a:extLst>
                <a:ext uri="{FF2B5EF4-FFF2-40B4-BE49-F238E27FC236}">
                  <a16:creationId xmlns:a16="http://schemas.microsoft.com/office/drawing/2014/main" id="{7E359174-7E61-487E-9015-4C66107A3C71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06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04852527-62C3-4B1A-A2F6-04F71E963D7D}"/>
              </a:ext>
            </a:extLst>
          </p:cNvPr>
          <p:cNvGrpSpPr/>
          <p:nvPr/>
        </p:nvGrpSpPr>
        <p:grpSpPr>
          <a:xfrm>
            <a:off x="8013696" y="3186715"/>
            <a:ext cx="877472" cy="627064"/>
            <a:chOff x="3533451" y="2374792"/>
            <a:chExt cx="877472" cy="627064"/>
          </a:xfrm>
        </p:grpSpPr>
        <p:sp>
          <p:nvSpPr>
            <p:cNvPr id="128" name="Retângulo: Cantos Arredondados 127">
              <a:extLst>
                <a:ext uri="{FF2B5EF4-FFF2-40B4-BE49-F238E27FC236}">
                  <a16:creationId xmlns:a16="http://schemas.microsoft.com/office/drawing/2014/main" id="{F762A069-8AAC-466A-BB8C-D9328CD1AC2B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9" name="Espaço Reservado para Conteúdo 7">
              <a:extLst>
                <a:ext uri="{FF2B5EF4-FFF2-40B4-BE49-F238E27FC236}">
                  <a16:creationId xmlns:a16="http://schemas.microsoft.com/office/drawing/2014/main" id="{D2D06E1A-1C84-4327-9C02-6EC692459C15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07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Agrupar 118">
            <a:extLst>
              <a:ext uri="{FF2B5EF4-FFF2-40B4-BE49-F238E27FC236}">
                <a16:creationId xmlns:a16="http://schemas.microsoft.com/office/drawing/2014/main" id="{0C3A6F1C-649F-45B9-9FDF-286055C66F83}"/>
              </a:ext>
            </a:extLst>
          </p:cNvPr>
          <p:cNvGrpSpPr/>
          <p:nvPr/>
        </p:nvGrpSpPr>
        <p:grpSpPr>
          <a:xfrm>
            <a:off x="8013696" y="3999677"/>
            <a:ext cx="877472" cy="627064"/>
            <a:chOff x="3533451" y="2374792"/>
            <a:chExt cx="877472" cy="627064"/>
          </a:xfrm>
        </p:grpSpPr>
        <p:sp>
          <p:nvSpPr>
            <p:cNvPr id="126" name="Retângulo: Cantos Arredondados 125">
              <a:extLst>
                <a:ext uri="{FF2B5EF4-FFF2-40B4-BE49-F238E27FC236}">
                  <a16:creationId xmlns:a16="http://schemas.microsoft.com/office/drawing/2014/main" id="{C5E78839-BF58-4CBC-B273-C3A9C6DA0E14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7" name="Espaço Reservado para Conteúdo 7">
              <a:extLst>
                <a:ext uri="{FF2B5EF4-FFF2-40B4-BE49-F238E27FC236}">
                  <a16:creationId xmlns:a16="http://schemas.microsoft.com/office/drawing/2014/main" id="{F85757ED-8572-4FBA-9401-A80E7E3ECD3E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08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4A1F0863-1116-4AD8-AC15-E5046F12244C}"/>
              </a:ext>
            </a:extLst>
          </p:cNvPr>
          <p:cNvGrpSpPr/>
          <p:nvPr/>
        </p:nvGrpSpPr>
        <p:grpSpPr>
          <a:xfrm>
            <a:off x="8013696" y="4813678"/>
            <a:ext cx="877472" cy="627064"/>
            <a:chOff x="3533451" y="2374792"/>
            <a:chExt cx="877472" cy="627064"/>
          </a:xfrm>
        </p:grpSpPr>
        <p:sp>
          <p:nvSpPr>
            <p:cNvPr id="124" name="Retângulo: Cantos Arredondados 123">
              <a:extLst>
                <a:ext uri="{FF2B5EF4-FFF2-40B4-BE49-F238E27FC236}">
                  <a16:creationId xmlns:a16="http://schemas.microsoft.com/office/drawing/2014/main" id="{2C4E6C55-75FF-43DC-AA12-933FB560803C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5" name="Espaço Reservado para Conteúdo 7">
              <a:extLst>
                <a:ext uri="{FF2B5EF4-FFF2-40B4-BE49-F238E27FC236}">
                  <a16:creationId xmlns:a16="http://schemas.microsoft.com/office/drawing/2014/main" id="{2EF8482A-0DF2-4567-A4E9-86682BBE2815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09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4109BA97-1851-4B95-A233-1396A37243A0}"/>
              </a:ext>
            </a:extLst>
          </p:cNvPr>
          <p:cNvGrpSpPr/>
          <p:nvPr/>
        </p:nvGrpSpPr>
        <p:grpSpPr>
          <a:xfrm>
            <a:off x="8013696" y="5626640"/>
            <a:ext cx="877472" cy="627064"/>
            <a:chOff x="3533451" y="2374792"/>
            <a:chExt cx="877472" cy="627064"/>
          </a:xfrm>
        </p:grpSpPr>
        <p:sp>
          <p:nvSpPr>
            <p:cNvPr id="122" name="Retângulo: Cantos Arredondados 121">
              <a:extLst>
                <a:ext uri="{FF2B5EF4-FFF2-40B4-BE49-F238E27FC236}">
                  <a16:creationId xmlns:a16="http://schemas.microsoft.com/office/drawing/2014/main" id="{29808655-EE60-4193-9559-604A0FA9298D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3" name="Espaço Reservado para Conteúdo 7">
              <a:extLst>
                <a:ext uri="{FF2B5EF4-FFF2-40B4-BE49-F238E27FC236}">
                  <a16:creationId xmlns:a16="http://schemas.microsoft.com/office/drawing/2014/main" id="{29CBC76A-CBA5-4E4E-BEEB-6D9CFEBAE4B2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10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12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6492076A-E5A3-46E3-901A-8A94AE0EB741}"/>
              </a:ext>
            </a:extLst>
          </p:cNvPr>
          <p:cNvSpPr/>
          <p:nvPr/>
        </p:nvSpPr>
        <p:spPr>
          <a:xfrm flipV="1">
            <a:off x="0" y="0"/>
            <a:ext cx="12192000" cy="3314700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2" name="Imagem 111">
            <a:extLst>
              <a:ext uri="{FF2B5EF4-FFF2-40B4-BE49-F238E27FC236}">
                <a16:creationId xmlns:a16="http://schemas.microsoft.com/office/drawing/2014/main" id="{EE11946A-E44B-4BFE-A7B1-EF57E77E61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-2" r="-15" b="78396"/>
          <a:stretch/>
        </p:blipFill>
        <p:spPr>
          <a:xfrm>
            <a:off x="4655727" y="0"/>
            <a:ext cx="7536274" cy="148169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318EB90-5ADE-43DB-8B66-E5E0F7932E03}"/>
              </a:ext>
            </a:extLst>
          </p:cNvPr>
          <p:cNvSpPr/>
          <p:nvPr/>
        </p:nvSpPr>
        <p:spPr>
          <a:xfrm>
            <a:off x="596900" y="2852170"/>
            <a:ext cx="3612926" cy="3749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BF752BC-C0B6-4A69-805F-E20A2E3EC8A5}"/>
              </a:ext>
            </a:extLst>
          </p:cNvPr>
          <p:cNvSpPr/>
          <p:nvPr/>
        </p:nvSpPr>
        <p:spPr>
          <a:xfrm>
            <a:off x="4415827" y="2852170"/>
            <a:ext cx="3612926" cy="3749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8AB809A-3816-4759-8B62-7E0C0541491F}"/>
              </a:ext>
            </a:extLst>
          </p:cNvPr>
          <p:cNvSpPr/>
          <p:nvPr/>
        </p:nvSpPr>
        <p:spPr>
          <a:xfrm>
            <a:off x="8234754" y="2852170"/>
            <a:ext cx="3612926" cy="3749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D2D40A-34E7-4CA7-975A-4FBA1F19C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86251"/>
            <a:ext cx="3083746" cy="1924163"/>
          </a:xfrm>
        </p:spPr>
        <p:txBody>
          <a:bodyPr/>
          <a:lstStyle/>
          <a:p>
            <a:pPr algn="ctr"/>
            <a:r>
              <a:rPr lang="pt-BR" sz="1400" b="1" dirty="0">
                <a:solidFill>
                  <a:srgbClr val="660099"/>
                </a:solidFill>
              </a:rPr>
              <a:t>A </a:t>
            </a:r>
            <a:r>
              <a:rPr lang="pt-BR" sz="1400" b="1" dirty="0" err="1">
                <a:solidFill>
                  <a:srgbClr val="660099"/>
                </a:solidFill>
              </a:rPr>
              <a:t>lacus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vestibulum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dirty="0" err="1"/>
              <a:t>sed</a:t>
            </a:r>
            <a:r>
              <a:rPr lang="pt-BR" sz="1400" dirty="0"/>
              <a:t> </a:t>
            </a:r>
            <a:r>
              <a:rPr lang="pt-BR" sz="1400" dirty="0" err="1"/>
              <a:t>arcu</a:t>
            </a:r>
            <a:r>
              <a:rPr lang="pt-BR" sz="1400" dirty="0"/>
              <a:t>. </a:t>
            </a:r>
            <a:br>
              <a:rPr lang="pt-BR" sz="1400" dirty="0"/>
            </a:br>
            <a:r>
              <a:rPr lang="pt-BR" sz="1400" dirty="0"/>
              <a:t>In </a:t>
            </a:r>
            <a:r>
              <a:rPr lang="pt-BR" sz="1400" dirty="0" err="1"/>
              <a:t>pellentesque</a:t>
            </a:r>
            <a:r>
              <a:rPr lang="pt-BR" sz="1400" dirty="0"/>
              <a:t> massa </a:t>
            </a:r>
            <a:r>
              <a:rPr lang="pt-BR" sz="1400" dirty="0" err="1"/>
              <a:t>placerat</a:t>
            </a:r>
            <a:r>
              <a:rPr lang="pt-BR" sz="1400" dirty="0"/>
              <a:t> </a:t>
            </a:r>
            <a:r>
              <a:rPr lang="pt-BR" sz="1400" dirty="0" err="1"/>
              <a:t>duis</a:t>
            </a:r>
            <a:r>
              <a:rPr lang="pt-BR" sz="1400" dirty="0"/>
              <a:t> </a:t>
            </a:r>
            <a:r>
              <a:rPr lang="pt-BR" sz="1400" dirty="0" err="1"/>
              <a:t>ultricies</a:t>
            </a:r>
            <a:r>
              <a:rPr lang="pt-BR" sz="1400" dirty="0"/>
              <a:t> </a:t>
            </a:r>
            <a:r>
              <a:rPr lang="pt-BR" sz="1400" dirty="0" err="1"/>
              <a:t>lacus</a:t>
            </a:r>
            <a:r>
              <a:rPr lang="pt-BR" sz="1400" dirty="0"/>
              <a:t>. </a:t>
            </a:r>
            <a:r>
              <a:rPr lang="pt-BR" sz="1400" b="1" dirty="0">
                <a:solidFill>
                  <a:srgbClr val="660099"/>
                </a:solidFill>
              </a:rPr>
              <a:t>Non </a:t>
            </a:r>
            <a:r>
              <a:rPr lang="pt-BR" sz="1400" b="1" dirty="0" err="1">
                <a:solidFill>
                  <a:srgbClr val="660099"/>
                </a:solidFill>
              </a:rPr>
              <a:t>enim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praesent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elementum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facilisis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leo</a:t>
            </a:r>
            <a:r>
              <a:rPr lang="pt-BR" sz="1400" b="1" dirty="0">
                <a:solidFill>
                  <a:srgbClr val="660099"/>
                </a:solidFill>
              </a:rPr>
              <a:t>.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dirty="0" err="1"/>
              <a:t>Odio</a:t>
            </a:r>
            <a:r>
              <a:rPr lang="pt-BR" sz="1400" dirty="0"/>
              <a:t> </a:t>
            </a:r>
            <a:r>
              <a:rPr lang="pt-BR" sz="1400" dirty="0" err="1"/>
              <a:t>euismod</a:t>
            </a:r>
            <a:r>
              <a:rPr lang="pt-BR" sz="1400" dirty="0"/>
              <a:t> </a:t>
            </a:r>
            <a:r>
              <a:rPr lang="pt-BR" sz="1400" dirty="0" err="1"/>
              <a:t>lacinia</a:t>
            </a:r>
            <a:r>
              <a:rPr lang="pt-BR" sz="1400" dirty="0"/>
              <a:t> at quis </a:t>
            </a:r>
            <a:r>
              <a:rPr lang="pt-BR" sz="1400" dirty="0" err="1"/>
              <a:t>risus</a:t>
            </a:r>
            <a:r>
              <a:rPr lang="pt-BR" sz="1400" dirty="0"/>
              <a:t> </a:t>
            </a:r>
            <a:r>
              <a:rPr lang="pt-BR" sz="1400" dirty="0" err="1"/>
              <a:t>sed</a:t>
            </a:r>
            <a:r>
              <a:rPr lang="pt-BR" sz="1400" dirty="0"/>
              <a:t> </a:t>
            </a:r>
            <a:r>
              <a:rPr lang="pt-BR" sz="1400" dirty="0" err="1"/>
              <a:t>vulputate</a:t>
            </a:r>
            <a:r>
              <a:rPr lang="pt-BR" sz="1400" dirty="0"/>
              <a:t>. </a:t>
            </a:r>
            <a:r>
              <a:rPr lang="pt-BR" sz="1400" dirty="0" err="1"/>
              <a:t>aenean</a:t>
            </a:r>
            <a:r>
              <a:rPr lang="pt-BR" sz="1400" dirty="0"/>
              <a:t> et </a:t>
            </a:r>
            <a:r>
              <a:rPr lang="pt-BR" sz="1400" dirty="0" err="1"/>
              <a:t>tortor</a:t>
            </a:r>
            <a:r>
              <a:rPr lang="pt-BR" sz="1400" dirty="0"/>
              <a:t>. </a:t>
            </a:r>
            <a:r>
              <a:rPr lang="pt-BR" sz="1400" dirty="0" err="1"/>
              <a:t>Felis</a:t>
            </a:r>
            <a:r>
              <a:rPr lang="pt-BR" sz="1400" dirty="0"/>
              <a:t> </a:t>
            </a:r>
            <a:r>
              <a:rPr lang="pt-BR" sz="1400" dirty="0" err="1"/>
              <a:t>eget</a:t>
            </a:r>
            <a:r>
              <a:rPr lang="pt-BR" sz="1400" dirty="0"/>
              <a:t> velit </a:t>
            </a:r>
            <a:r>
              <a:rPr lang="pt-BR" sz="1400" dirty="0" err="1"/>
              <a:t>aliquet</a:t>
            </a:r>
            <a:r>
              <a:rPr lang="pt-BR" sz="1400" dirty="0"/>
              <a:t> </a:t>
            </a:r>
            <a:r>
              <a:rPr lang="pt-BR" sz="1400" dirty="0" err="1"/>
              <a:t>sagittis</a:t>
            </a:r>
            <a:r>
              <a:rPr lang="pt-BR" sz="1400" dirty="0"/>
              <a:t> id </a:t>
            </a:r>
            <a:r>
              <a:rPr lang="pt-BR" sz="1400" dirty="0" err="1"/>
              <a:t>consectetur</a:t>
            </a:r>
            <a:r>
              <a:rPr lang="pt-BR" sz="1400" dirty="0"/>
              <a:t>. </a:t>
            </a:r>
            <a:r>
              <a:rPr lang="pt-BR" sz="1400" b="1" dirty="0">
                <a:solidFill>
                  <a:srgbClr val="660099"/>
                </a:solidFill>
              </a:rPr>
              <a:t>Ut </a:t>
            </a:r>
            <a:r>
              <a:rPr lang="pt-BR" sz="1400" b="1" dirty="0" err="1">
                <a:solidFill>
                  <a:srgbClr val="660099"/>
                </a:solidFill>
              </a:rPr>
              <a:t>faucibus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pulvinar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elementum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integer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enim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neque</a:t>
            </a:r>
            <a:r>
              <a:rPr lang="pt-BR" sz="1400" b="1" dirty="0">
                <a:solidFill>
                  <a:srgbClr val="660099"/>
                </a:solidFill>
              </a:rPr>
              <a:t>. </a:t>
            </a:r>
            <a:r>
              <a:rPr lang="pt-BR" sz="1400" dirty="0" err="1"/>
              <a:t>Ultrices</a:t>
            </a:r>
            <a:r>
              <a:rPr lang="pt-BR" sz="1400" dirty="0"/>
              <a:t> </a:t>
            </a:r>
            <a:r>
              <a:rPr lang="pt-BR" sz="1400" dirty="0" err="1"/>
              <a:t>neque</a:t>
            </a:r>
            <a:r>
              <a:rPr lang="pt-BR" sz="1400" dirty="0"/>
              <a:t> </a:t>
            </a:r>
            <a:r>
              <a:rPr lang="pt-BR" sz="1400" dirty="0" err="1"/>
              <a:t>ornare</a:t>
            </a:r>
            <a:r>
              <a:rPr lang="pt-BR" sz="1400" dirty="0"/>
              <a:t> </a:t>
            </a:r>
            <a:r>
              <a:rPr lang="pt-BR" sz="1400" dirty="0" err="1"/>
              <a:t>aenean</a:t>
            </a:r>
            <a:r>
              <a:rPr lang="pt-BR" sz="1400" dirty="0"/>
              <a:t> </a:t>
            </a:r>
            <a:r>
              <a:rPr lang="pt-BR" sz="1400" dirty="0" err="1"/>
              <a:t>euismod</a:t>
            </a:r>
            <a:r>
              <a:rPr lang="pt-BR" sz="1400" dirty="0"/>
              <a:t>. </a:t>
            </a:r>
            <a:r>
              <a:rPr lang="pt-BR" sz="1400" dirty="0" err="1"/>
              <a:t>Vulputate</a:t>
            </a:r>
            <a:r>
              <a:rPr lang="pt-BR" sz="1400" dirty="0"/>
              <a:t> </a:t>
            </a:r>
            <a:r>
              <a:rPr lang="pt-BR" sz="1400" dirty="0" err="1"/>
              <a:t>odio</a:t>
            </a:r>
            <a:r>
              <a:rPr lang="pt-BR" sz="1400" dirty="0"/>
              <a:t> ut </a:t>
            </a:r>
            <a:br>
              <a:rPr lang="pt-BR" sz="1400" dirty="0"/>
            </a:br>
            <a:r>
              <a:rPr lang="pt-BR" sz="1400" dirty="0" err="1"/>
              <a:t>enim</a:t>
            </a:r>
            <a:r>
              <a:rPr lang="pt-BR" sz="1400" dirty="0"/>
              <a:t> </a:t>
            </a:r>
            <a:r>
              <a:rPr lang="pt-BR" sz="1400" dirty="0" err="1"/>
              <a:t>blandit</a:t>
            </a:r>
            <a:r>
              <a:rPr lang="pt-BR" sz="1400" dirty="0"/>
              <a:t>.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0A43BA29-54E9-43EF-B30B-89EE8854063C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 b="3176"/>
          <a:stretch/>
        </p:blipFill>
        <p:spPr>
          <a:xfrm>
            <a:off x="836800" y="1770778"/>
            <a:ext cx="3133127" cy="1958204"/>
          </a:xfrm>
        </p:spPr>
      </p:pic>
      <p:sp>
        <p:nvSpPr>
          <p:cNvPr id="45" name="Espaço Reservado para Conteúdo 2">
            <a:extLst>
              <a:ext uri="{FF2B5EF4-FFF2-40B4-BE49-F238E27FC236}">
                <a16:creationId xmlns:a16="http://schemas.microsoft.com/office/drawing/2014/main" id="{D0C41D93-F52F-4B67-945B-3D630F37F7C2}"/>
              </a:ext>
            </a:extLst>
          </p:cNvPr>
          <p:cNvSpPr txBox="1">
            <a:spLocks/>
          </p:cNvSpPr>
          <p:nvPr/>
        </p:nvSpPr>
        <p:spPr>
          <a:xfrm>
            <a:off x="4659239" y="4286251"/>
            <a:ext cx="3083746" cy="1924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/>
              <a:t>Nulla </a:t>
            </a:r>
            <a:r>
              <a:rPr lang="pt-BR" sz="1400" dirty="0" err="1"/>
              <a:t>porttitor</a:t>
            </a:r>
            <a:r>
              <a:rPr lang="pt-BR" sz="1400" dirty="0"/>
              <a:t> </a:t>
            </a:r>
            <a:r>
              <a:rPr lang="pt-BR" sz="1400" b="1" dirty="0">
                <a:solidFill>
                  <a:srgbClr val="660099"/>
                </a:solidFill>
              </a:rPr>
              <a:t>massa id </a:t>
            </a:r>
            <a:r>
              <a:rPr lang="pt-BR" sz="1400" b="1" dirty="0" err="1">
                <a:solidFill>
                  <a:srgbClr val="660099"/>
                </a:solidFill>
              </a:rPr>
              <a:t>neque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aliquam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vestibulum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morbi</a:t>
            </a:r>
            <a:r>
              <a:rPr lang="pt-BR" sz="1400" b="1" dirty="0">
                <a:solidFill>
                  <a:srgbClr val="660099"/>
                </a:solidFill>
              </a:rPr>
              <a:t>. Magna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dirty="0" err="1"/>
              <a:t>fringilla</a:t>
            </a:r>
            <a:r>
              <a:rPr lang="pt-BR" sz="1400" dirty="0"/>
              <a:t> urna </a:t>
            </a:r>
            <a:r>
              <a:rPr lang="pt-BR" sz="1400" dirty="0" err="1"/>
              <a:t>porttitor</a:t>
            </a:r>
            <a:r>
              <a:rPr lang="pt-BR" sz="1400" dirty="0"/>
              <a:t> </a:t>
            </a:r>
            <a:r>
              <a:rPr lang="pt-BR" sz="1400" dirty="0" err="1"/>
              <a:t>rhoncus</a:t>
            </a:r>
            <a:r>
              <a:rPr lang="pt-BR" sz="1400" dirty="0"/>
              <a:t> </a:t>
            </a:r>
            <a:r>
              <a:rPr lang="pt-BR" sz="1400" dirty="0" err="1"/>
              <a:t>dolor</a:t>
            </a:r>
            <a:r>
              <a:rPr lang="pt-BR" sz="1400" dirty="0"/>
              <a:t> </a:t>
            </a:r>
            <a:r>
              <a:rPr lang="pt-BR" sz="1400" dirty="0" err="1"/>
              <a:t>purus</a:t>
            </a:r>
            <a:r>
              <a:rPr lang="pt-BR" sz="1400" dirty="0"/>
              <a:t> non </a:t>
            </a:r>
            <a:r>
              <a:rPr lang="pt-BR" sz="1400" dirty="0" err="1"/>
              <a:t>enim</a:t>
            </a:r>
            <a:r>
              <a:rPr lang="pt-BR" sz="1400" dirty="0"/>
              <a:t> </a:t>
            </a:r>
            <a:r>
              <a:rPr lang="pt-BR" sz="1400" dirty="0" err="1"/>
              <a:t>praesent</a:t>
            </a:r>
            <a:r>
              <a:rPr lang="pt-BR" sz="1400" dirty="0"/>
              <a:t>. Gravida cum </a:t>
            </a:r>
            <a:r>
              <a:rPr lang="pt-BR" sz="1400" dirty="0" err="1"/>
              <a:t>sociis</a:t>
            </a:r>
            <a:r>
              <a:rPr lang="pt-BR" sz="1400" dirty="0"/>
              <a:t> </a:t>
            </a:r>
            <a:r>
              <a:rPr lang="pt-BR" sz="1400" dirty="0" err="1"/>
              <a:t>natoque</a:t>
            </a:r>
            <a:r>
              <a:rPr lang="pt-BR" sz="1400" dirty="0"/>
              <a:t> </a:t>
            </a:r>
            <a:r>
              <a:rPr lang="pt-BR" sz="1400" dirty="0" err="1"/>
              <a:t>penatibus</a:t>
            </a:r>
            <a:r>
              <a:rPr lang="pt-BR" sz="1400" dirty="0"/>
              <a:t> et </a:t>
            </a:r>
            <a:r>
              <a:rPr lang="pt-BR" sz="1400" dirty="0" err="1"/>
              <a:t>magnis</a:t>
            </a:r>
            <a:r>
              <a:rPr lang="pt-BR" sz="1400" dirty="0"/>
              <a:t> </a:t>
            </a:r>
            <a:r>
              <a:rPr lang="pt-BR" sz="1400" dirty="0" err="1"/>
              <a:t>dis</a:t>
            </a:r>
            <a:r>
              <a:rPr lang="pt-BR" sz="1400" dirty="0"/>
              <a:t> </a:t>
            </a:r>
            <a:r>
              <a:rPr lang="pt-BR" sz="1400" dirty="0" err="1"/>
              <a:t>parturient</a:t>
            </a:r>
            <a:r>
              <a:rPr lang="pt-BR" sz="1400" dirty="0"/>
              <a:t> montes. Nec </a:t>
            </a:r>
            <a:r>
              <a:rPr lang="pt-BR" sz="1400" dirty="0" err="1"/>
              <a:t>sagittis</a:t>
            </a:r>
            <a:r>
              <a:rPr lang="pt-BR" sz="1400" dirty="0"/>
              <a:t> </a:t>
            </a:r>
            <a:r>
              <a:rPr lang="pt-BR" sz="1400" dirty="0" err="1"/>
              <a:t>aliquam</a:t>
            </a:r>
            <a:r>
              <a:rPr lang="pt-BR" sz="1400" dirty="0"/>
              <a:t> </a:t>
            </a:r>
            <a:r>
              <a:rPr lang="pt-BR" sz="1400" dirty="0" err="1"/>
              <a:t>malesuada</a:t>
            </a:r>
            <a:r>
              <a:rPr lang="pt-BR" sz="1400" dirty="0"/>
              <a:t> </a:t>
            </a:r>
            <a:r>
              <a:rPr lang="pt-BR" sz="1400" dirty="0" err="1"/>
              <a:t>bibendum</a:t>
            </a:r>
            <a:r>
              <a:rPr lang="pt-BR" sz="1400" dirty="0"/>
              <a:t> </a:t>
            </a:r>
            <a:r>
              <a:rPr lang="pt-BR" sz="1400" dirty="0" err="1"/>
              <a:t>arcu</a:t>
            </a:r>
            <a:r>
              <a:rPr lang="pt-BR" sz="1400" dirty="0"/>
              <a:t> vitae </a:t>
            </a:r>
            <a:r>
              <a:rPr lang="pt-BR" sz="1400" dirty="0" err="1"/>
              <a:t>elementum</a:t>
            </a:r>
            <a:r>
              <a:rPr lang="pt-BR" sz="1400" dirty="0"/>
              <a:t>. </a:t>
            </a:r>
            <a:r>
              <a:rPr lang="pt-BR" sz="1400" b="1" dirty="0" err="1">
                <a:solidFill>
                  <a:srgbClr val="660099"/>
                </a:solidFill>
              </a:rPr>
              <a:t>Arcu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cursus</a:t>
            </a:r>
            <a:r>
              <a:rPr lang="pt-BR" sz="1400" b="1" dirty="0">
                <a:solidFill>
                  <a:srgbClr val="660099"/>
                </a:solidFill>
              </a:rPr>
              <a:t> vitae </a:t>
            </a:r>
            <a:r>
              <a:rPr lang="pt-BR" sz="1400" b="1" dirty="0" err="1">
                <a:solidFill>
                  <a:srgbClr val="660099"/>
                </a:solidFill>
              </a:rPr>
              <a:t>congue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mauris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rhoncus</a:t>
            </a:r>
            <a:r>
              <a:rPr lang="pt-BR" sz="1400" b="1" dirty="0">
                <a:solidFill>
                  <a:srgbClr val="660099"/>
                </a:solidFill>
              </a:rPr>
              <a:t>.</a:t>
            </a:r>
            <a:r>
              <a:rPr lang="pt-BR" sz="1400" dirty="0">
                <a:solidFill>
                  <a:srgbClr val="660099"/>
                </a:solidFill>
              </a:rPr>
              <a:t> </a:t>
            </a:r>
            <a:r>
              <a:rPr lang="pt-BR" sz="1400" dirty="0" err="1"/>
              <a:t>Sit</a:t>
            </a:r>
            <a:r>
              <a:rPr lang="pt-BR" sz="1400" dirty="0"/>
              <a:t> </a:t>
            </a:r>
            <a:r>
              <a:rPr lang="pt-BR" sz="1400" dirty="0" err="1"/>
              <a:t>amet</a:t>
            </a:r>
            <a:r>
              <a:rPr lang="pt-BR" sz="1400" dirty="0"/>
              <a:t> </a:t>
            </a:r>
            <a:r>
              <a:rPr lang="pt-BR" sz="1400" dirty="0" err="1"/>
              <a:t>nisl</a:t>
            </a:r>
            <a:r>
              <a:rPr lang="pt-BR" sz="1400" dirty="0"/>
              <a:t> </a:t>
            </a:r>
            <a:r>
              <a:rPr lang="pt-BR" sz="1400" dirty="0" err="1"/>
              <a:t>suscipit</a:t>
            </a:r>
            <a:r>
              <a:rPr lang="pt-BR" sz="1400" dirty="0"/>
              <a:t> </a:t>
            </a:r>
            <a:r>
              <a:rPr lang="pt-BR" sz="1400" dirty="0" err="1"/>
              <a:t>adipiscing</a:t>
            </a:r>
            <a:r>
              <a:rPr lang="pt-BR" sz="1400" dirty="0"/>
              <a:t> </a:t>
            </a:r>
            <a:r>
              <a:rPr lang="pt-BR" sz="1400" dirty="0" err="1"/>
              <a:t>bibendum</a:t>
            </a:r>
            <a:r>
              <a:rPr lang="pt-BR" sz="1400" dirty="0"/>
              <a:t> est.</a:t>
            </a:r>
          </a:p>
        </p:txBody>
      </p:sp>
      <p:pic>
        <p:nvPicPr>
          <p:cNvPr id="46" name="Espaço Reservado para Conteúdo 12">
            <a:extLst>
              <a:ext uri="{FF2B5EF4-FFF2-40B4-BE49-F238E27FC236}">
                <a16:creationId xmlns:a16="http://schemas.microsoft.com/office/drawing/2014/main" id="{5DFF7273-9DDE-4A0A-985D-FC0153817D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>
            <a:off x="4655727" y="1770778"/>
            <a:ext cx="3133127" cy="1958204"/>
          </a:xfrm>
          <a:prstGeom prst="rect">
            <a:avLst/>
          </a:prstGeom>
        </p:spPr>
      </p:pic>
      <p:sp>
        <p:nvSpPr>
          <p:cNvPr id="47" name="Espaço Reservado para Conteúdo 2">
            <a:extLst>
              <a:ext uri="{FF2B5EF4-FFF2-40B4-BE49-F238E27FC236}">
                <a16:creationId xmlns:a16="http://schemas.microsoft.com/office/drawing/2014/main" id="{D1F5A438-8D41-4ABB-8E0E-1F88148D3C1B}"/>
              </a:ext>
            </a:extLst>
          </p:cNvPr>
          <p:cNvSpPr txBox="1">
            <a:spLocks/>
          </p:cNvSpPr>
          <p:nvPr/>
        </p:nvSpPr>
        <p:spPr>
          <a:xfrm>
            <a:off x="8478166" y="4286251"/>
            <a:ext cx="3083746" cy="1924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 err="1">
                <a:solidFill>
                  <a:srgbClr val="660099"/>
                </a:solidFill>
              </a:rPr>
              <a:t>Lorem</a:t>
            </a:r>
            <a:r>
              <a:rPr lang="pt-BR" sz="1400" b="1" dirty="0">
                <a:solidFill>
                  <a:srgbClr val="660099"/>
                </a:solidFill>
              </a:rPr>
              <a:t> ipsum </a:t>
            </a:r>
            <a:r>
              <a:rPr lang="pt-BR" sz="1400" b="1" dirty="0" err="1">
                <a:solidFill>
                  <a:srgbClr val="660099"/>
                </a:solidFill>
              </a:rPr>
              <a:t>dolor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sit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amet</a:t>
            </a:r>
            <a:r>
              <a:rPr lang="pt-BR" sz="1400" b="1" dirty="0">
                <a:solidFill>
                  <a:srgbClr val="660099"/>
                </a:solidFill>
              </a:rPr>
              <a:t>, </a:t>
            </a:r>
            <a:r>
              <a:rPr lang="pt-BR" sz="1400" b="1" dirty="0" err="1">
                <a:solidFill>
                  <a:srgbClr val="660099"/>
                </a:solidFill>
              </a:rPr>
              <a:t>consectetur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adipiscing</a:t>
            </a:r>
            <a:r>
              <a:rPr lang="pt-BR" sz="1400" b="1" dirty="0">
                <a:solidFill>
                  <a:srgbClr val="660099"/>
                </a:solidFill>
              </a:rPr>
              <a:t> </a:t>
            </a:r>
            <a:r>
              <a:rPr lang="pt-BR" sz="1400" b="1" dirty="0" err="1">
                <a:solidFill>
                  <a:srgbClr val="660099"/>
                </a:solidFill>
              </a:rPr>
              <a:t>elit</a:t>
            </a:r>
            <a:r>
              <a:rPr lang="pt-BR" sz="1400" b="1" dirty="0">
                <a:solidFill>
                  <a:srgbClr val="660099"/>
                </a:solidFill>
              </a:rPr>
              <a:t>, </a:t>
            </a:r>
            <a:r>
              <a:rPr lang="pt-BR" sz="1400" dirty="0" err="1"/>
              <a:t>sed</a:t>
            </a:r>
            <a:r>
              <a:rPr lang="pt-BR" sz="1400" dirty="0"/>
              <a:t> do </a:t>
            </a:r>
            <a:r>
              <a:rPr lang="pt-BR" sz="1400" dirty="0" err="1"/>
              <a:t>eiusmod</a:t>
            </a:r>
            <a:r>
              <a:rPr lang="pt-BR" sz="1400" dirty="0"/>
              <a:t> </a:t>
            </a:r>
            <a:r>
              <a:rPr lang="pt-BR" sz="1400" dirty="0" err="1"/>
              <a:t>tempor</a:t>
            </a:r>
            <a:r>
              <a:rPr lang="pt-BR" sz="1400" dirty="0"/>
              <a:t> </a:t>
            </a:r>
            <a:r>
              <a:rPr lang="pt-BR" sz="1400" dirty="0" err="1"/>
              <a:t>incididunt</a:t>
            </a:r>
            <a:r>
              <a:rPr lang="pt-BR" sz="1400" dirty="0"/>
              <a:t> ut labore et </a:t>
            </a:r>
            <a:r>
              <a:rPr lang="pt-BR" sz="1400" dirty="0" err="1"/>
              <a:t>dolore</a:t>
            </a:r>
            <a:r>
              <a:rPr lang="pt-BR" sz="1400" dirty="0"/>
              <a:t> magna </a:t>
            </a:r>
            <a:r>
              <a:rPr lang="pt-BR" sz="1400" dirty="0" err="1"/>
              <a:t>aliqua</a:t>
            </a:r>
            <a:r>
              <a:rPr lang="pt-BR" sz="1400" dirty="0"/>
              <a:t>. </a:t>
            </a:r>
            <a:r>
              <a:rPr lang="pt-BR" sz="1400" dirty="0" err="1"/>
              <a:t>Semper</a:t>
            </a:r>
            <a:r>
              <a:rPr lang="pt-BR" sz="1400" dirty="0"/>
              <a:t> </a:t>
            </a:r>
            <a:r>
              <a:rPr lang="pt-BR" sz="1400" dirty="0" err="1"/>
              <a:t>viverra</a:t>
            </a:r>
            <a:r>
              <a:rPr lang="pt-BR" sz="1400" dirty="0"/>
              <a:t> </a:t>
            </a:r>
            <a:r>
              <a:rPr lang="pt-BR" sz="1400" dirty="0" err="1"/>
              <a:t>nam</a:t>
            </a:r>
            <a:r>
              <a:rPr lang="pt-BR" sz="1400" dirty="0"/>
              <a:t> libero justo </a:t>
            </a:r>
            <a:r>
              <a:rPr lang="pt-BR" sz="1400" dirty="0" err="1"/>
              <a:t>laoreet</a:t>
            </a:r>
            <a:r>
              <a:rPr lang="pt-BR" sz="1400" dirty="0"/>
              <a:t>. </a:t>
            </a:r>
            <a:r>
              <a:rPr lang="pt-BR" sz="1400" dirty="0" err="1"/>
              <a:t>Aliquet</a:t>
            </a:r>
            <a:r>
              <a:rPr lang="pt-BR" sz="1400" dirty="0"/>
              <a:t> </a:t>
            </a:r>
            <a:r>
              <a:rPr lang="pt-BR" sz="1400" dirty="0" err="1"/>
              <a:t>eget</a:t>
            </a:r>
            <a:r>
              <a:rPr lang="pt-BR" sz="1400" dirty="0"/>
              <a:t> </a:t>
            </a:r>
            <a:r>
              <a:rPr lang="pt-BR" sz="1400" dirty="0" err="1"/>
              <a:t>sit</a:t>
            </a:r>
            <a:r>
              <a:rPr lang="pt-BR" sz="1400" dirty="0"/>
              <a:t> </a:t>
            </a:r>
            <a:r>
              <a:rPr lang="pt-BR" sz="1400" dirty="0" err="1"/>
              <a:t>amet</a:t>
            </a:r>
            <a:r>
              <a:rPr lang="pt-BR" sz="1400" dirty="0"/>
              <a:t> </a:t>
            </a:r>
            <a:r>
              <a:rPr lang="pt-BR" sz="1400" dirty="0" err="1"/>
              <a:t>tellus</a:t>
            </a:r>
            <a:r>
              <a:rPr lang="pt-BR" sz="1400" dirty="0"/>
              <a:t>. </a:t>
            </a:r>
            <a:r>
              <a:rPr lang="pt-BR" sz="1400" dirty="0" err="1"/>
              <a:t>Hendrerit</a:t>
            </a:r>
            <a:r>
              <a:rPr lang="pt-BR" sz="1400" dirty="0"/>
              <a:t> gravida </a:t>
            </a:r>
            <a:r>
              <a:rPr lang="pt-BR" sz="1400" dirty="0" err="1"/>
              <a:t>rutrum</a:t>
            </a:r>
            <a:r>
              <a:rPr lang="pt-BR" sz="1400" dirty="0"/>
              <a:t> </a:t>
            </a:r>
            <a:r>
              <a:rPr lang="pt-BR" sz="1400" dirty="0" err="1"/>
              <a:t>quisque</a:t>
            </a:r>
            <a:r>
              <a:rPr lang="pt-BR" sz="1400" dirty="0"/>
              <a:t> non </a:t>
            </a:r>
            <a:r>
              <a:rPr lang="pt-BR" sz="1400" dirty="0" err="1"/>
              <a:t>tellus</a:t>
            </a:r>
            <a:r>
              <a:rPr lang="pt-BR" sz="1400" dirty="0"/>
              <a:t> </a:t>
            </a:r>
            <a:r>
              <a:rPr lang="pt-BR" sz="1400" dirty="0" err="1"/>
              <a:t>orci</a:t>
            </a:r>
            <a:r>
              <a:rPr lang="pt-BR" sz="1400" dirty="0"/>
              <a:t> ac. </a:t>
            </a:r>
            <a:r>
              <a:rPr lang="pt-BR" sz="1400" dirty="0" err="1"/>
              <a:t>Imperdiet</a:t>
            </a:r>
            <a:r>
              <a:rPr lang="pt-BR" sz="1400" dirty="0"/>
              <a:t> </a:t>
            </a:r>
            <a:r>
              <a:rPr lang="pt-BR" sz="1400" dirty="0" err="1"/>
              <a:t>dui</a:t>
            </a:r>
            <a:r>
              <a:rPr lang="pt-BR" sz="1400" dirty="0"/>
              <a:t> </a:t>
            </a:r>
            <a:r>
              <a:rPr lang="pt-BR" sz="1400" dirty="0" err="1"/>
              <a:t>accumsan</a:t>
            </a:r>
            <a:r>
              <a:rPr lang="pt-BR" sz="1400" dirty="0"/>
              <a:t> </a:t>
            </a:r>
            <a:r>
              <a:rPr lang="pt-BR" sz="1400" dirty="0" err="1"/>
              <a:t>sit</a:t>
            </a:r>
            <a:r>
              <a:rPr lang="pt-BR" sz="1400" dirty="0"/>
              <a:t> </a:t>
            </a:r>
            <a:r>
              <a:rPr lang="pt-BR" sz="1400" dirty="0" err="1"/>
              <a:t>amet</a:t>
            </a:r>
            <a:r>
              <a:rPr lang="pt-BR" sz="1400" dirty="0"/>
              <a:t> nulla </a:t>
            </a:r>
            <a:r>
              <a:rPr lang="pt-BR" sz="1400" dirty="0" err="1"/>
              <a:t>facilisi</a:t>
            </a:r>
            <a:r>
              <a:rPr lang="pt-BR" sz="1400" dirty="0"/>
              <a:t> </a:t>
            </a:r>
            <a:r>
              <a:rPr lang="pt-BR" sz="1400" dirty="0" err="1"/>
              <a:t>morbi</a:t>
            </a:r>
            <a:r>
              <a:rPr lang="pt-BR" sz="1400" dirty="0"/>
              <a:t>. </a:t>
            </a:r>
            <a:r>
              <a:rPr lang="pt-BR" sz="1400" dirty="0" err="1"/>
              <a:t>Suspendisse</a:t>
            </a:r>
            <a:r>
              <a:rPr lang="pt-BR" sz="1400" dirty="0"/>
              <a:t> in est ante in </a:t>
            </a:r>
            <a:br>
              <a:rPr lang="pt-BR" sz="1400" dirty="0"/>
            </a:br>
            <a:r>
              <a:rPr lang="pt-BR" sz="1400" dirty="0" err="1"/>
              <a:t>nibh</a:t>
            </a:r>
            <a:r>
              <a:rPr lang="pt-BR" sz="1400" dirty="0"/>
              <a:t> </a:t>
            </a:r>
            <a:r>
              <a:rPr lang="pt-BR" sz="1400" dirty="0" err="1"/>
              <a:t>mauris</a:t>
            </a:r>
            <a:r>
              <a:rPr lang="pt-BR" sz="1400" dirty="0"/>
              <a:t> </a:t>
            </a:r>
            <a:r>
              <a:rPr lang="pt-BR" sz="1400" dirty="0" err="1"/>
              <a:t>cursus</a:t>
            </a:r>
            <a:r>
              <a:rPr lang="pt-BR" sz="1400" dirty="0"/>
              <a:t>.</a:t>
            </a:r>
          </a:p>
        </p:txBody>
      </p:sp>
      <p:pic>
        <p:nvPicPr>
          <p:cNvPr id="48" name="Espaço Reservado para Conteúdo 12">
            <a:extLst>
              <a:ext uri="{FF2B5EF4-FFF2-40B4-BE49-F238E27FC236}">
                <a16:creationId xmlns:a16="http://schemas.microsoft.com/office/drawing/2014/main" id="{6E91DFC3-535C-40DD-958B-1D0CA60A26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" b="6067"/>
          <a:stretch/>
        </p:blipFill>
        <p:spPr>
          <a:xfrm>
            <a:off x="8474497" y="1770778"/>
            <a:ext cx="3133440" cy="1958400"/>
          </a:xfrm>
          <a:prstGeom prst="rect">
            <a:avLst/>
          </a:prstGeom>
        </p:spPr>
      </p:pic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543CFA16-5CBB-4DE3-987A-9B02467F9386}"/>
              </a:ext>
            </a:extLst>
          </p:cNvPr>
          <p:cNvSpPr/>
          <p:nvPr/>
        </p:nvSpPr>
        <p:spPr>
          <a:xfrm>
            <a:off x="5858469" y="3419463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3A40F853-9C4A-47E9-930D-83515AEB96F9}"/>
              </a:ext>
            </a:extLst>
          </p:cNvPr>
          <p:cNvGrpSpPr/>
          <p:nvPr/>
        </p:nvGrpSpPr>
        <p:grpSpPr>
          <a:xfrm>
            <a:off x="2016253" y="3419463"/>
            <a:ext cx="727642" cy="727640"/>
            <a:chOff x="2016253" y="3419463"/>
            <a:chExt cx="727642" cy="727640"/>
          </a:xfrm>
        </p:grpSpPr>
        <p:sp>
          <p:nvSpPr>
            <p:cNvPr id="50" name="Retângulo: Cantos Arredondados 49">
              <a:extLst>
                <a:ext uri="{FF2B5EF4-FFF2-40B4-BE49-F238E27FC236}">
                  <a16:creationId xmlns:a16="http://schemas.microsoft.com/office/drawing/2014/main" id="{990FBF16-9941-4B3F-94DD-A2E426178BA1}"/>
                </a:ext>
              </a:extLst>
            </p:cNvPr>
            <p:cNvSpPr/>
            <p:nvPr/>
          </p:nvSpPr>
          <p:spPr>
            <a:xfrm>
              <a:off x="2016253" y="3419463"/>
              <a:ext cx="727642" cy="727640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88" name="Agrupar 87">
              <a:extLst>
                <a:ext uri="{FF2B5EF4-FFF2-40B4-BE49-F238E27FC236}">
                  <a16:creationId xmlns:a16="http://schemas.microsoft.com/office/drawing/2014/main" id="{341260BB-D0B3-4D2C-9DDB-F07BDFE6CF06}"/>
                </a:ext>
              </a:extLst>
            </p:cNvPr>
            <p:cNvGrpSpPr/>
            <p:nvPr/>
          </p:nvGrpSpPr>
          <p:grpSpPr>
            <a:xfrm>
              <a:off x="2137044" y="3541093"/>
              <a:ext cx="486061" cy="484381"/>
              <a:chOff x="6206377" y="2372134"/>
              <a:chExt cx="486061" cy="484381"/>
            </a:xfrm>
            <a:solidFill>
              <a:schemeClr val="bg1"/>
            </a:solidFill>
          </p:grpSpPr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id="{091C02AB-B2DD-4960-9617-5F4A22C6D5C4}"/>
                  </a:ext>
                </a:extLst>
              </p:cNvPr>
              <p:cNvSpPr/>
              <p:nvPr/>
            </p:nvSpPr>
            <p:spPr>
              <a:xfrm>
                <a:off x="6282161" y="2446215"/>
                <a:ext cx="410277" cy="410300"/>
              </a:xfrm>
              <a:custGeom>
                <a:avLst/>
                <a:gdLst>
                  <a:gd name="connsiteX0" fmla="*/ 205170 w 410277"/>
                  <a:gd name="connsiteY0" fmla="*/ 410300 h 410300"/>
                  <a:gd name="connsiteX1" fmla="*/ 350279 w 410277"/>
                  <a:gd name="connsiteY1" fmla="*/ 350297 h 410300"/>
                  <a:gd name="connsiteX2" fmla="*/ 350279 w 410277"/>
                  <a:gd name="connsiteY2" fmla="*/ 60097 h 410300"/>
                  <a:gd name="connsiteX3" fmla="*/ 220239 w 410277"/>
                  <a:gd name="connsiteY3" fmla="*/ 550 h 410300"/>
                  <a:gd name="connsiteX4" fmla="*/ 84361 w 410277"/>
                  <a:gd name="connsiteY4" fmla="*/ 39300 h 410300"/>
                  <a:gd name="connsiteX5" fmla="*/ 82427 w 410277"/>
                  <a:gd name="connsiteY5" fmla="*/ 51724 h 410300"/>
                  <a:gd name="connsiteX6" fmla="*/ 94851 w 410277"/>
                  <a:gd name="connsiteY6" fmla="*/ 53657 h 410300"/>
                  <a:gd name="connsiteX7" fmla="*/ 337709 w 410277"/>
                  <a:gd name="connsiteY7" fmla="*/ 72667 h 410300"/>
                  <a:gd name="connsiteX8" fmla="*/ 337709 w 410277"/>
                  <a:gd name="connsiteY8" fmla="*/ 337709 h 410300"/>
                  <a:gd name="connsiteX9" fmla="*/ 205188 w 410277"/>
                  <a:gd name="connsiteY9" fmla="*/ 392513 h 410300"/>
                  <a:gd name="connsiteX10" fmla="*/ 72667 w 410277"/>
                  <a:gd name="connsiteY10" fmla="*/ 337709 h 410300"/>
                  <a:gd name="connsiteX11" fmla="*/ 53657 w 410277"/>
                  <a:gd name="connsiteY11" fmla="*/ 94851 h 410300"/>
                  <a:gd name="connsiteX12" fmla="*/ 51724 w 410277"/>
                  <a:gd name="connsiteY12" fmla="*/ 82427 h 410300"/>
                  <a:gd name="connsiteX13" fmla="*/ 39300 w 410277"/>
                  <a:gd name="connsiteY13" fmla="*/ 84361 h 410300"/>
                  <a:gd name="connsiteX14" fmla="*/ 550 w 410277"/>
                  <a:gd name="connsiteY14" fmla="*/ 220239 h 410300"/>
                  <a:gd name="connsiteX15" fmla="*/ 60097 w 410277"/>
                  <a:gd name="connsiteY15" fmla="*/ 350279 h 410300"/>
                  <a:gd name="connsiteX16" fmla="*/ 205170 w 410277"/>
                  <a:gd name="connsiteY16" fmla="*/ 410300 h 410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10277" h="410300">
                    <a:moveTo>
                      <a:pt x="205170" y="410300"/>
                    </a:moveTo>
                    <a:cubicBezTo>
                      <a:pt x="257711" y="410300"/>
                      <a:pt x="310271" y="390305"/>
                      <a:pt x="350279" y="350297"/>
                    </a:cubicBezTo>
                    <a:cubicBezTo>
                      <a:pt x="430277" y="270281"/>
                      <a:pt x="430277" y="140095"/>
                      <a:pt x="350279" y="60097"/>
                    </a:cubicBezTo>
                    <a:cubicBezTo>
                      <a:pt x="315470" y="25289"/>
                      <a:pt x="269278" y="4144"/>
                      <a:pt x="220239" y="550"/>
                    </a:cubicBezTo>
                    <a:cubicBezTo>
                      <a:pt x="171711" y="-3007"/>
                      <a:pt x="123457" y="10767"/>
                      <a:pt x="84361" y="39300"/>
                    </a:cubicBezTo>
                    <a:cubicBezTo>
                      <a:pt x="80402" y="42200"/>
                      <a:pt x="79527" y="47765"/>
                      <a:pt x="82427" y="51724"/>
                    </a:cubicBezTo>
                    <a:cubicBezTo>
                      <a:pt x="85328" y="55682"/>
                      <a:pt x="90892" y="56558"/>
                      <a:pt x="94851" y="53657"/>
                    </a:cubicBezTo>
                    <a:cubicBezTo>
                      <a:pt x="169814" y="-1073"/>
                      <a:pt x="271959" y="6917"/>
                      <a:pt x="337709" y="72667"/>
                    </a:cubicBezTo>
                    <a:cubicBezTo>
                      <a:pt x="410774" y="145732"/>
                      <a:pt x="410774" y="264644"/>
                      <a:pt x="337709" y="337709"/>
                    </a:cubicBezTo>
                    <a:cubicBezTo>
                      <a:pt x="301167" y="374251"/>
                      <a:pt x="253187" y="392513"/>
                      <a:pt x="205188" y="392513"/>
                    </a:cubicBezTo>
                    <a:cubicBezTo>
                      <a:pt x="157208" y="392513"/>
                      <a:pt x="109191" y="374233"/>
                      <a:pt x="72667" y="337709"/>
                    </a:cubicBezTo>
                    <a:cubicBezTo>
                      <a:pt x="6917" y="271959"/>
                      <a:pt x="-1073" y="169832"/>
                      <a:pt x="53657" y="94851"/>
                    </a:cubicBezTo>
                    <a:cubicBezTo>
                      <a:pt x="56558" y="90892"/>
                      <a:pt x="55682" y="85328"/>
                      <a:pt x="51724" y="82427"/>
                    </a:cubicBezTo>
                    <a:cubicBezTo>
                      <a:pt x="47765" y="79527"/>
                      <a:pt x="42200" y="80402"/>
                      <a:pt x="39300" y="84361"/>
                    </a:cubicBezTo>
                    <a:cubicBezTo>
                      <a:pt x="10767" y="123457"/>
                      <a:pt x="-3007" y="171711"/>
                      <a:pt x="550" y="220239"/>
                    </a:cubicBezTo>
                    <a:cubicBezTo>
                      <a:pt x="4144" y="269278"/>
                      <a:pt x="25289" y="315452"/>
                      <a:pt x="60097" y="350279"/>
                    </a:cubicBezTo>
                    <a:cubicBezTo>
                      <a:pt x="100069" y="390287"/>
                      <a:pt x="152629" y="410300"/>
                      <a:pt x="205170" y="41030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926C74D5-DE1D-4259-BFA6-FA6361D85246}"/>
                  </a:ext>
                </a:extLst>
              </p:cNvPr>
              <p:cNvSpPr/>
              <p:nvPr/>
            </p:nvSpPr>
            <p:spPr>
              <a:xfrm>
                <a:off x="6336064" y="2500152"/>
                <a:ext cx="302447" cy="302452"/>
              </a:xfrm>
              <a:custGeom>
                <a:avLst/>
                <a:gdLst>
                  <a:gd name="connsiteX0" fmla="*/ 36151 w 302447"/>
                  <a:gd name="connsiteY0" fmla="*/ 66984 h 302452"/>
                  <a:gd name="connsiteX1" fmla="*/ 23855 w 302447"/>
                  <a:gd name="connsiteY1" fmla="*/ 69666 h 302452"/>
                  <a:gd name="connsiteX2" fmla="*/ 777 w 302447"/>
                  <a:gd name="connsiteY2" fmla="*/ 166685 h 302452"/>
                  <a:gd name="connsiteX3" fmla="*/ 44288 w 302447"/>
                  <a:gd name="connsiteY3" fmla="*/ 258212 h 302452"/>
                  <a:gd name="connsiteX4" fmla="*/ 151250 w 302447"/>
                  <a:gd name="connsiteY4" fmla="*/ 302453 h 302452"/>
                  <a:gd name="connsiteX5" fmla="*/ 258211 w 302447"/>
                  <a:gd name="connsiteY5" fmla="*/ 258212 h 302452"/>
                  <a:gd name="connsiteX6" fmla="*/ 258211 w 302447"/>
                  <a:gd name="connsiteY6" fmla="*/ 44289 h 302452"/>
                  <a:gd name="connsiteX7" fmla="*/ 166684 w 302447"/>
                  <a:gd name="connsiteY7" fmla="*/ 778 h 302452"/>
                  <a:gd name="connsiteX8" fmla="*/ 69646 w 302447"/>
                  <a:gd name="connsiteY8" fmla="*/ 23856 h 302452"/>
                  <a:gd name="connsiteX9" fmla="*/ 66965 w 302447"/>
                  <a:gd name="connsiteY9" fmla="*/ 36152 h 302452"/>
                  <a:gd name="connsiteX10" fmla="*/ 79261 w 302447"/>
                  <a:gd name="connsiteY10" fmla="*/ 38834 h 302452"/>
                  <a:gd name="connsiteX11" fmla="*/ 245623 w 302447"/>
                  <a:gd name="connsiteY11" fmla="*/ 56895 h 302452"/>
                  <a:gd name="connsiteX12" fmla="*/ 245623 w 302447"/>
                  <a:gd name="connsiteY12" fmla="*/ 245679 h 302452"/>
                  <a:gd name="connsiteX13" fmla="*/ 56839 w 302447"/>
                  <a:gd name="connsiteY13" fmla="*/ 245679 h 302452"/>
                  <a:gd name="connsiteX14" fmla="*/ 38778 w 302447"/>
                  <a:gd name="connsiteY14" fmla="*/ 79316 h 302452"/>
                  <a:gd name="connsiteX15" fmla="*/ 36151 w 302447"/>
                  <a:gd name="connsiteY15" fmla="*/ 66984 h 302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02447" h="302452">
                    <a:moveTo>
                      <a:pt x="36151" y="66984"/>
                    </a:moveTo>
                    <a:cubicBezTo>
                      <a:pt x="32010" y="64338"/>
                      <a:pt x="26519" y="65524"/>
                      <a:pt x="23855" y="69666"/>
                    </a:cubicBezTo>
                    <a:cubicBezTo>
                      <a:pt x="5520" y="98253"/>
                      <a:pt x="-2689" y="132715"/>
                      <a:pt x="777" y="166685"/>
                    </a:cubicBezTo>
                    <a:cubicBezTo>
                      <a:pt x="4298" y="201165"/>
                      <a:pt x="19750" y="233657"/>
                      <a:pt x="44288" y="258212"/>
                    </a:cubicBezTo>
                    <a:cubicBezTo>
                      <a:pt x="73788" y="287712"/>
                      <a:pt x="112519" y="302453"/>
                      <a:pt x="151250" y="302453"/>
                    </a:cubicBezTo>
                    <a:cubicBezTo>
                      <a:pt x="189981" y="302453"/>
                      <a:pt x="228730" y="287712"/>
                      <a:pt x="258211" y="258212"/>
                    </a:cubicBezTo>
                    <a:cubicBezTo>
                      <a:pt x="317193" y="199231"/>
                      <a:pt x="317193" y="103252"/>
                      <a:pt x="258211" y="44289"/>
                    </a:cubicBezTo>
                    <a:cubicBezTo>
                      <a:pt x="233656" y="19733"/>
                      <a:pt x="201164" y="4281"/>
                      <a:pt x="166684" y="778"/>
                    </a:cubicBezTo>
                    <a:cubicBezTo>
                      <a:pt x="132696" y="-2688"/>
                      <a:pt x="98252" y="5503"/>
                      <a:pt x="69646" y="23856"/>
                    </a:cubicBezTo>
                    <a:cubicBezTo>
                      <a:pt x="65505" y="26501"/>
                      <a:pt x="64319" y="32011"/>
                      <a:pt x="66965" y="36152"/>
                    </a:cubicBezTo>
                    <a:cubicBezTo>
                      <a:pt x="69610" y="40293"/>
                      <a:pt x="75119" y="41479"/>
                      <a:pt x="79261" y="38834"/>
                    </a:cubicBezTo>
                    <a:cubicBezTo>
                      <a:pt x="131619" y="5248"/>
                      <a:pt x="201583" y="12837"/>
                      <a:pt x="245623" y="56895"/>
                    </a:cubicBezTo>
                    <a:cubicBezTo>
                      <a:pt x="297672" y="108944"/>
                      <a:pt x="297672" y="193630"/>
                      <a:pt x="245623" y="245679"/>
                    </a:cubicBezTo>
                    <a:cubicBezTo>
                      <a:pt x="193575" y="297728"/>
                      <a:pt x="108888" y="297728"/>
                      <a:pt x="56839" y="245679"/>
                    </a:cubicBezTo>
                    <a:cubicBezTo>
                      <a:pt x="12799" y="201639"/>
                      <a:pt x="5192" y="131657"/>
                      <a:pt x="38778" y="79316"/>
                    </a:cubicBezTo>
                    <a:cubicBezTo>
                      <a:pt x="41478" y="75139"/>
                      <a:pt x="40274" y="69629"/>
                      <a:pt x="36151" y="66984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F8A96DDB-B498-46A1-8A77-EB973C33B54D}"/>
                  </a:ext>
                </a:extLst>
              </p:cNvPr>
              <p:cNvSpPr/>
              <p:nvPr/>
            </p:nvSpPr>
            <p:spPr>
              <a:xfrm>
                <a:off x="6390047" y="2554105"/>
                <a:ext cx="194595" cy="194590"/>
              </a:xfrm>
              <a:custGeom>
                <a:avLst/>
                <a:gdLst>
                  <a:gd name="connsiteX0" fmla="*/ 20734 w 194595"/>
                  <a:gd name="connsiteY0" fmla="*/ 52072 h 194590"/>
                  <a:gd name="connsiteX1" fmla="*/ 8931 w 194595"/>
                  <a:gd name="connsiteY1" fmla="*/ 56414 h 194590"/>
                  <a:gd name="connsiteX2" fmla="*/ 28470 w 194595"/>
                  <a:gd name="connsiteY2" fmla="*/ 166131 h 194590"/>
                  <a:gd name="connsiteX3" fmla="*/ 97302 w 194595"/>
                  <a:gd name="connsiteY3" fmla="*/ 194591 h 194590"/>
                  <a:gd name="connsiteX4" fmla="*/ 166135 w 194595"/>
                  <a:gd name="connsiteY4" fmla="*/ 166131 h 194590"/>
                  <a:gd name="connsiteX5" fmla="*/ 166135 w 194595"/>
                  <a:gd name="connsiteY5" fmla="*/ 28465 h 194590"/>
                  <a:gd name="connsiteX6" fmla="*/ 56437 w 194595"/>
                  <a:gd name="connsiteY6" fmla="*/ 8926 h 194590"/>
                  <a:gd name="connsiteX7" fmla="*/ 52095 w 194595"/>
                  <a:gd name="connsiteY7" fmla="*/ 20730 h 194590"/>
                  <a:gd name="connsiteX8" fmla="*/ 63898 w 194595"/>
                  <a:gd name="connsiteY8" fmla="*/ 25072 h 194590"/>
                  <a:gd name="connsiteX9" fmla="*/ 153565 w 194595"/>
                  <a:gd name="connsiteY9" fmla="*/ 41035 h 194590"/>
                  <a:gd name="connsiteX10" fmla="*/ 153565 w 194595"/>
                  <a:gd name="connsiteY10" fmla="*/ 153543 h 194590"/>
                  <a:gd name="connsiteX11" fmla="*/ 41057 w 194595"/>
                  <a:gd name="connsiteY11" fmla="*/ 153543 h 194590"/>
                  <a:gd name="connsiteX12" fmla="*/ 25094 w 194595"/>
                  <a:gd name="connsiteY12" fmla="*/ 63876 h 194590"/>
                  <a:gd name="connsiteX13" fmla="*/ 20734 w 194595"/>
                  <a:gd name="connsiteY13" fmla="*/ 52072 h 194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4595" h="194590">
                    <a:moveTo>
                      <a:pt x="20734" y="52072"/>
                    </a:moveTo>
                    <a:cubicBezTo>
                      <a:pt x="16283" y="50011"/>
                      <a:pt x="10992" y="51963"/>
                      <a:pt x="8931" y="56414"/>
                    </a:cubicBezTo>
                    <a:cubicBezTo>
                      <a:pt x="-8127" y="93284"/>
                      <a:pt x="-282" y="137379"/>
                      <a:pt x="28470" y="166131"/>
                    </a:cubicBezTo>
                    <a:cubicBezTo>
                      <a:pt x="47443" y="185104"/>
                      <a:pt x="72363" y="194591"/>
                      <a:pt x="97302" y="194591"/>
                    </a:cubicBezTo>
                    <a:cubicBezTo>
                      <a:pt x="122241" y="194591"/>
                      <a:pt x="147162" y="185104"/>
                      <a:pt x="166135" y="166131"/>
                    </a:cubicBezTo>
                    <a:cubicBezTo>
                      <a:pt x="204082" y="128184"/>
                      <a:pt x="204082" y="66430"/>
                      <a:pt x="166135" y="28465"/>
                    </a:cubicBezTo>
                    <a:cubicBezTo>
                      <a:pt x="137383" y="-268"/>
                      <a:pt x="93307" y="-8131"/>
                      <a:pt x="56437" y="8926"/>
                    </a:cubicBezTo>
                    <a:cubicBezTo>
                      <a:pt x="51985" y="10988"/>
                      <a:pt x="50033" y="16278"/>
                      <a:pt x="52095" y="20730"/>
                    </a:cubicBezTo>
                    <a:cubicBezTo>
                      <a:pt x="54156" y="25181"/>
                      <a:pt x="59447" y="27133"/>
                      <a:pt x="63898" y="25072"/>
                    </a:cubicBezTo>
                    <a:cubicBezTo>
                      <a:pt x="94037" y="11134"/>
                      <a:pt x="130068" y="17556"/>
                      <a:pt x="153565" y="41035"/>
                    </a:cubicBezTo>
                    <a:cubicBezTo>
                      <a:pt x="184579" y="72049"/>
                      <a:pt x="184579" y="122529"/>
                      <a:pt x="153565" y="153543"/>
                    </a:cubicBezTo>
                    <a:cubicBezTo>
                      <a:pt x="122551" y="184557"/>
                      <a:pt x="72071" y="184557"/>
                      <a:pt x="41057" y="153543"/>
                    </a:cubicBezTo>
                    <a:cubicBezTo>
                      <a:pt x="17560" y="130045"/>
                      <a:pt x="11156" y="94014"/>
                      <a:pt x="25094" y="63876"/>
                    </a:cubicBezTo>
                    <a:cubicBezTo>
                      <a:pt x="27119" y="59424"/>
                      <a:pt x="25186" y="54134"/>
                      <a:pt x="20734" y="5207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0E217E27-13F3-42E2-A54B-C67C5930932D}"/>
                  </a:ext>
                </a:extLst>
              </p:cNvPr>
              <p:cNvSpPr/>
              <p:nvPr/>
            </p:nvSpPr>
            <p:spPr>
              <a:xfrm>
                <a:off x="6445452" y="2609506"/>
                <a:ext cx="85280" cy="85262"/>
              </a:xfrm>
              <a:custGeom>
                <a:avLst/>
                <a:gdLst>
                  <a:gd name="connsiteX0" fmla="*/ 23763 w 85280"/>
                  <a:gd name="connsiteY0" fmla="*/ 60013 h 85262"/>
                  <a:gd name="connsiteX1" fmla="*/ 17396 w 85280"/>
                  <a:gd name="connsiteY1" fmla="*/ 49432 h 85262"/>
                  <a:gd name="connsiteX2" fmla="*/ 6286 w 85280"/>
                  <a:gd name="connsiteY2" fmla="*/ 43539 h 85262"/>
                  <a:gd name="connsiteX3" fmla="*/ 393 w 85280"/>
                  <a:gd name="connsiteY3" fmla="*/ 54649 h 85262"/>
                  <a:gd name="connsiteX4" fmla="*/ 11193 w 85280"/>
                  <a:gd name="connsiteY4" fmla="*/ 72565 h 85262"/>
                  <a:gd name="connsiteX5" fmla="*/ 41879 w 85280"/>
                  <a:gd name="connsiteY5" fmla="*/ 85262 h 85262"/>
                  <a:gd name="connsiteX6" fmla="*/ 72565 w 85280"/>
                  <a:gd name="connsiteY6" fmla="*/ 72565 h 85262"/>
                  <a:gd name="connsiteX7" fmla="*/ 85280 w 85280"/>
                  <a:gd name="connsiteY7" fmla="*/ 41879 h 85262"/>
                  <a:gd name="connsiteX8" fmla="*/ 72565 w 85280"/>
                  <a:gd name="connsiteY8" fmla="*/ 11193 h 85262"/>
                  <a:gd name="connsiteX9" fmla="*/ 54631 w 85280"/>
                  <a:gd name="connsiteY9" fmla="*/ 393 h 85262"/>
                  <a:gd name="connsiteX10" fmla="*/ 43521 w 85280"/>
                  <a:gd name="connsiteY10" fmla="*/ 6286 h 85262"/>
                  <a:gd name="connsiteX11" fmla="*/ 49414 w 85280"/>
                  <a:gd name="connsiteY11" fmla="*/ 17396 h 85262"/>
                  <a:gd name="connsiteX12" fmla="*/ 59977 w 85280"/>
                  <a:gd name="connsiteY12" fmla="*/ 23763 h 85262"/>
                  <a:gd name="connsiteX13" fmla="*/ 67475 w 85280"/>
                  <a:gd name="connsiteY13" fmla="*/ 41879 h 85262"/>
                  <a:gd name="connsiteX14" fmla="*/ 59977 w 85280"/>
                  <a:gd name="connsiteY14" fmla="*/ 59995 h 85262"/>
                  <a:gd name="connsiteX15" fmla="*/ 23763 w 85280"/>
                  <a:gd name="connsiteY15" fmla="*/ 60013 h 85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280" h="85262">
                    <a:moveTo>
                      <a:pt x="23763" y="60013"/>
                    </a:moveTo>
                    <a:cubicBezTo>
                      <a:pt x="20771" y="57021"/>
                      <a:pt x="18618" y="53464"/>
                      <a:pt x="17396" y="49432"/>
                    </a:cubicBezTo>
                    <a:cubicBezTo>
                      <a:pt x="15955" y="44743"/>
                      <a:pt x="10974" y="42098"/>
                      <a:pt x="6286" y="43539"/>
                    </a:cubicBezTo>
                    <a:cubicBezTo>
                      <a:pt x="1597" y="44980"/>
                      <a:pt x="-1048" y="49961"/>
                      <a:pt x="393" y="54649"/>
                    </a:cubicBezTo>
                    <a:cubicBezTo>
                      <a:pt x="2455" y="61381"/>
                      <a:pt x="6195" y="67584"/>
                      <a:pt x="11193" y="72565"/>
                    </a:cubicBezTo>
                    <a:cubicBezTo>
                      <a:pt x="19658" y="81030"/>
                      <a:pt x="30769" y="85262"/>
                      <a:pt x="41879" y="85262"/>
                    </a:cubicBezTo>
                    <a:cubicBezTo>
                      <a:pt x="52989" y="85262"/>
                      <a:pt x="64118" y="81030"/>
                      <a:pt x="72565" y="72565"/>
                    </a:cubicBezTo>
                    <a:cubicBezTo>
                      <a:pt x="80756" y="64373"/>
                      <a:pt x="85280" y="53464"/>
                      <a:pt x="85280" y="41879"/>
                    </a:cubicBezTo>
                    <a:cubicBezTo>
                      <a:pt x="85280" y="30294"/>
                      <a:pt x="80756" y="19385"/>
                      <a:pt x="72565" y="11193"/>
                    </a:cubicBezTo>
                    <a:cubicBezTo>
                      <a:pt x="67566" y="6195"/>
                      <a:pt x="61363" y="2455"/>
                      <a:pt x="54631" y="393"/>
                    </a:cubicBezTo>
                    <a:cubicBezTo>
                      <a:pt x="49924" y="-1048"/>
                      <a:pt x="44962" y="1597"/>
                      <a:pt x="43521" y="6286"/>
                    </a:cubicBezTo>
                    <a:cubicBezTo>
                      <a:pt x="42080" y="10975"/>
                      <a:pt x="44725" y="15955"/>
                      <a:pt x="49414" y="17396"/>
                    </a:cubicBezTo>
                    <a:cubicBezTo>
                      <a:pt x="53427" y="18637"/>
                      <a:pt x="56985" y="20771"/>
                      <a:pt x="59977" y="23763"/>
                    </a:cubicBezTo>
                    <a:cubicBezTo>
                      <a:pt x="64811" y="28598"/>
                      <a:pt x="67475" y="35038"/>
                      <a:pt x="67475" y="41879"/>
                    </a:cubicBezTo>
                    <a:cubicBezTo>
                      <a:pt x="67475" y="48720"/>
                      <a:pt x="64811" y="55160"/>
                      <a:pt x="59977" y="59995"/>
                    </a:cubicBezTo>
                    <a:cubicBezTo>
                      <a:pt x="49997" y="69992"/>
                      <a:pt x="33761" y="69992"/>
                      <a:pt x="23763" y="60013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10AF5FE9-6B3E-4E11-9181-B11000C79C49}"/>
                  </a:ext>
                </a:extLst>
              </p:cNvPr>
              <p:cNvSpPr/>
              <p:nvPr/>
            </p:nvSpPr>
            <p:spPr>
              <a:xfrm>
                <a:off x="6206377" y="2372134"/>
                <a:ext cx="287257" cy="286383"/>
              </a:xfrm>
              <a:custGeom>
                <a:avLst/>
                <a:gdLst>
                  <a:gd name="connsiteX0" fmla="*/ 66721 w 287257"/>
                  <a:gd name="connsiteY0" fmla="*/ 149794 h 286383"/>
                  <a:gd name="connsiteX1" fmla="*/ 69384 w 287257"/>
                  <a:gd name="connsiteY1" fmla="*/ 149393 h 286383"/>
                  <a:gd name="connsiteX2" fmla="*/ 119007 w 287257"/>
                  <a:gd name="connsiteY2" fmla="*/ 133795 h 286383"/>
                  <a:gd name="connsiteX3" fmla="*/ 121086 w 287257"/>
                  <a:gd name="connsiteY3" fmla="*/ 132791 h 286383"/>
                  <a:gd name="connsiteX4" fmla="*/ 272070 w 287257"/>
                  <a:gd name="connsiteY4" fmla="*/ 283775 h 286383"/>
                  <a:gd name="connsiteX5" fmla="*/ 278364 w 287257"/>
                  <a:gd name="connsiteY5" fmla="*/ 286384 h 286383"/>
                  <a:gd name="connsiteX6" fmla="*/ 284658 w 287257"/>
                  <a:gd name="connsiteY6" fmla="*/ 283775 h 286383"/>
                  <a:gd name="connsiteX7" fmla="*/ 284658 w 287257"/>
                  <a:gd name="connsiteY7" fmla="*/ 271205 h 286383"/>
                  <a:gd name="connsiteX8" fmla="*/ 133401 w 287257"/>
                  <a:gd name="connsiteY8" fmla="*/ 119948 h 286383"/>
                  <a:gd name="connsiteX9" fmla="*/ 133766 w 287257"/>
                  <a:gd name="connsiteY9" fmla="*/ 119036 h 286383"/>
                  <a:gd name="connsiteX10" fmla="*/ 149364 w 287257"/>
                  <a:gd name="connsiteY10" fmla="*/ 69413 h 286383"/>
                  <a:gd name="connsiteX11" fmla="*/ 147175 w 287257"/>
                  <a:gd name="connsiteY11" fmla="*/ 60456 h 286383"/>
                  <a:gd name="connsiteX12" fmla="*/ 89325 w 287257"/>
                  <a:gd name="connsiteY12" fmla="*/ 2605 h 286383"/>
                  <a:gd name="connsiteX13" fmla="*/ 80914 w 287257"/>
                  <a:gd name="connsiteY13" fmla="*/ 252 h 286383"/>
                  <a:gd name="connsiteX14" fmla="*/ 74547 w 287257"/>
                  <a:gd name="connsiteY14" fmla="*/ 6218 h 286383"/>
                  <a:gd name="connsiteX15" fmla="*/ 61430 w 287257"/>
                  <a:gd name="connsiteY15" fmla="*/ 47959 h 286383"/>
                  <a:gd name="connsiteX16" fmla="*/ 39428 w 287257"/>
                  <a:gd name="connsiteY16" fmla="*/ 25957 h 286383"/>
                  <a:gd name="connsiteX17" fmla="*/ 26859 w 287257"/>
                  <a:gd name="connsiteY17" fmla="*/ 25957 h 286383"/>
                  <a:gd name="connsiteX18" fmla="*/ 26859 w 287257"/>
                  <a:gd name="connsiteY18" fmla="*/ 38527 h 286383"/>
                  <a:gd name="connsiteX19" fmla="*/ 49335 w 287257"/>
                  <a:gd name="connsiteY19" fmla="*/ 61003 h 286383"/>
                  <a:gd name="connsiteX20" fmla="*/ 6225 w 287257"/>
                  <a:gd name="connsiteY20" fmla="*/ 74558 h 286383"/>
                  <a:gd name="connsiteX21" fmla="*/ 260 w 287257"/>
                  <a:gd name="connsiteY21" fmla="*/ 80925 h 286383"/>
                  <a:gd name="connsiteX22" fmla="*/ 2613 w 287257"/>
                  <a:gd name="connsiteY22" fmla="*/ 89335 h 286383"/>
                  <a:gd name="connsiteX23" fmla="*/ 60463 w 287257"/>
                  <a:gd name="connsiteY23" fmla="*/ 147185 h 286383"/>
                  <a:gd name="connsiteX24" fmla="*/ 66721 w 287257"/>
                  <a:gd name="connsiteY24" fmla="*/ 149794 h 286383"/>
                  <a:gd name="connsiteX25" fmla="*/ 75934 w 287257"/>
                  <a:gd name="connsiteY25" fmla="*/ 61185 h 286383"/>
                  <a:gd name="connsiteX26" fmla="*/ 87135 w 287257"/>
                  <a:gd name="connsiteY26" fmla="*/ 25574 h 286383"/>
                  <a:gd name="connsiteX27" fmla="*/ 130792 w 287257"/>
                  <a:gd name="connsiteY27" fmla="*/ 69231 h 286383"/>
                  <a:gd name="connsiteX28" fmla="*/ 119280 w 287257"/>
                  <a:gd name="connsiteY28" fmla="*/ 105827 h 286383"/>
                  <a:gd name="connsiteX29" fmla="*/ 75551 w 287257"/>
                  <a:gd name="connsiteY29" fmla="*/ 62098 h 286383"/>
                  <a:gd name="connsiteX30" fmla="*/ 75934 w 287257"/>
                  <a:gd name="connsiteY30" fmla="*/ 61185 h 286383"/>
                  <a:gd name="connsiteX31" fmla="*/ 61175 w 287257"/>
                  <a:gd name="connsiteY31" fmla="*/ 75944 h 286383"/>
                  <a:gd name="connsiteX32" fmla="*/ 63254 w 287257"/>
                  <a:gd name="connsiteY32" fmla="*/ 74941 h 286383"/>
                  <a:gd name="connsiteX33" fmla="*/ 107185 w 287257"/>
                  <a:gd name="connsiteY33" fmla="*/ 118871 h 286383"/>
                  <a:gd name="connsiteX34" fmla="*/ 69220 w 287257"/>
                  <a:gd name="connsiteY34" fmla="*/ 130803 h 286383"/>
                  <a:gd name="connsiteX35" fmla="*/ 25563 w 287257"/>
                  <a:gd name="connsiteY35" fmla="*/ 87146 h 286383"/>
                  <a:gd name="connsiteX36" fmla="*/ 61175 w 287257"/>
                  <a:gd name="connsiteY36" fmla="*/ 75944 h 286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287257" h="286383">
                    <a:moveTo>
                      <a:pt x="66721" y="149794"/>
                    </a:moveTo>
                    <a:cubicBezTo>
                      <a:pt x="67615" y="149794"/>
                      <a:pt x="68509" y="149667"/>
                      <a:pt x="69384" y="149393"/>
                    </a:cubicBezTo>
                    <a:lnTo>
                      <a:pt x="119007" y="133795"/>
                    </a:lnTo>
                    <a:cubicBezTo>
                      <a:pt x="119773" y="133557"/>
                      <a:pt x="120448" y="133193"/>
                      <a:pt x="121086" y="132791"/>
                    </a:cubicBezTo>
                    <a:lnTo>
                      <a:pt x="272070" y="283775"/>
                    </a:lnTo>
                    <a:cubicBezTo>
                      <a:pt x="273803" y="285508"/>
                      <a:pt x="276083" y="286384"/>
                      <a:pt x="278364" y="286384"/>
                    </a:cubicBezTo>
                    <a:cubicBezTo>
                      <a:pt x="280644" y="286384"/>
                      <a:pt x="282925" y="285508"/>
                      <a:pt x="284658" y="283775"/>
                    </a:cubicBezTo>
                    <a:cubicBezTo>
                      <a:pt x="288124" y="280308"/>
                      <a:pt x="288124" y="274671"/>
                      <a:pt x="284658" y="271205"/>
                    </a:cubicBezTo>
                    <a:lnTo>
                      <a:pt x="133401" y="119948"/>
                    </a:lnTo>
                    <a:cubicBezTo>
                      <a:pt x="133529" y="119656"/>
                      <a:pt x="133675" y="119346"/>
                      <a:pt x="133766" y="119036"/>
                    </a:cubicBezTo>
                    <a:lnTo>
                      <a:pt x="149364" y="69413"/>
                    </a:lnTo>
                    <a:cubicBezTo>
                      <a:pt x="150349" y="66257"/>
                      <a:pt x="149510" y="62791"/>
                      <a:pt x="147175" y="60456"/>
                    </a:cubicBezTo>
                    <a:lnTo>
                      <a:pt x="89325" y="2605"/>
                    </a:lnTo>
                    <a:cubicBezTo>
                      <a:pt x="87117" y="398"/>
                      <a:pt x="83943" y="-478"/>
                      <a:pt x="80914" y="252"/>
                    </a:cubicBezTo>
                    <a:cubicBezTo>
                      <a:pt x="77886" y="1000"/>
                      <a:pt x="75478" y="3262"/>
                      <a:pt x="74547" y="6218"/>
                    </a:cubicBezTo>
                    <a:lnTo>
                      <a:pt x="61430" y="47959"/>
                    </a:lnTo>
                    <a:lnTo>
                      <a:pt x="39428" y="25957"/>
                    </a:lnTo>
                    <a:cubicBezTo>
                      <a:pt x="35962" y="22491"/>
                      <a:pt x="30325" y="22491"/>
                      <a:pt x="26859" y="25957"/>
                    </a:cubicBezTo>
                    <a:cubicBezTo>
                      <a:pt x="23392" y="29423"/>
                      <a:pt x="23392" y="35061"/>
                      <a:pt x="26859" y="38527"/>
                    </a:cubicBezTo>
                    <a:lnTo>
                      <a:pt x="49335" y="61003"/>
                    </a:lnTo>
                    <a:lnTo>
                      <a:pt x="6225" y="74558"/>
                    </a:lnTo>
                    <a:cubicBezTo>
                      <a:pt x="3251" y="75488"/>
                      <a:pt x="989" y="77897"/>
                      <a:pt x="260" y="80925"/>
                    </a:cubicBezTo>
                    <a:cubicBezTo>
                      <a:pt x="-488" y="83953"/>
                      <a:pt x="406" y="87128"/>
                      <a:pt x="2613" y="89335"/>
                    </a:cubicBezTo>
                    <a:lnTo>
                      <a:pt x="60463" y="147185"/>
                    </a:lnTo>
                    <a:cubicBezTo>
                      <a:pt x="62142" y="148900"/>
                      <a:pt x="64404" y="149794"/>
                      <a:pt x="66721" y="149794"/>
                    </a:cubicBezTo>
                    <a:close/>
                    <a:moveTo>
                      <a:pt x="75934" y="61185"/>
                    </a:moveTo>
                    <a:lnTo>
                      <a:pt x="87135" y="25574"/>
                    </a:lnTo>
                    <a:lnTo>
                      <a:pt x="130792" y="69231"/>
                    </a:lnTo>
                    <a:lnTo>
                      <a:pt x="119280" y="105827"/>
                    </a:lnTo>
                    <a:lnTo>
                      <a:pt x="75551" y="62098"/>
                    </a:lnTo>
                    <a:cubicBezTo>
                      <a:pt x="75678" y="61787"/>
                      <a:pt x="75824" y="61514"/>
                      <a:pt x="75934" y="61185"/>
                    </a:cubicBezTo>
                    <a:close/>
                    <a:moveTo>
                      <a:pt x="61175" y="75944"/>
                    </a:moveTo>
                    <a:cubicBezTo>
                      <a:pt x="61941" y="75707"/>
                      <a:pt x="62616" y="75342"/>
                      <a:pt x="63254" y="74941"/>
                    </a:cubicBezTo>
                    <a:lnTo>
                      <a:pt x="107185" y="118871"/>
                    </a:lnTo>
                    <a:lnTo>
                      <a:pt x="69220" y="130803"/>
                    </a:lnTo>
                    <a:lnTo>
                      <a:pt x="25563" y="87146"/>
                    </a:lnTo>
                    <a:lnTo>
                      <a:pt x="61175" y="75944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F3E0710E-ABFD-4E36-8AF4-04BF815427B8}"/>
              </a:ext>
            </a:extLst>
          </p:cNvPr>
          <p:cNvGrpSpPr/>
          <p:nvPr/>
        </p:nvGrpSpPr>
        <p:grpSpPr>
          <a:xfrm>
            <a:off x="5988089" y="3548498"/>
            <a:ext cx="468402" cy="469570"/>
            <a:chOff x="6287638" y="3158682"/>
            <a:chExt cx="468402" cy="469570"/>
          </a:xfrm>
          <a:solidFill>
            <a:schemeClr val="bg1"/>
          </a:solidFill>
        </p:grpSpPr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57EDA529-CF79-44DF-AF55-7567034AEB39}"/>
                </a:ext>
              </a:extLst>
            </p:cNvPr>
            <p:cNvSpPr/>
            <p:nvPr/>
          </p:nvSpPr>
          <p:spPr>
            <a:xfrm>
              <a:off x="6287638" y="3158682"/>
              <a:ext cx="468402" cy="469570"/>
            </a:xfrm>
            <a:custGeom>
              <a:avLst/>
              <a:gdLst>
                <a:gd name="connsiteX0" fmla="*/ 425749 w 468402"/>
                <a:gd name="connsiteY0" fmla="*/ 113475 h 469570"/>
                <a:gd name="connsiteX1" fmla="*/ 413179 w 468402"/>
                <a:gd name="connsiteY1" fmla="*/ 113475 h 469570"/>
                <a:gd name="connsiteX2" fmla="*/ 382074 w 468402"/>
                <a:gd name="connsiteY2" fmla="*/ 144580 h 469570"/>
                <a:gd name="connsiteX3" fmla="*/ 380177 w 468402"/>
                <a:gd name="connsiteY3" fmla="*/ 145985 h 469570"/>
                <a:gd name="connsiteX4" fmla="*/ 378772 w 468402"/>
                <a:gd name="connsiteY4" fmla="*/ 147882 h 469570"/>
                <a:gd name="connsiteX5" fmla="*/ 346317 w 468402"/>
                <a:gd name="connsiteY5" fmla="*/ 180337 h 469570"/>
                <a:gd name="connsiteX6" fmla="*/ 346317 w 468402"/>
                <a:gd name="connsiteY6" fmla="*/ 99756 h 469570"/>
                <a:gd name="connsiteX7" fmla="*/ 321560 w 468402"/>
                <a:gd name="connsiteY7" fmla="*/ 74999 h 469570"/>
                <a:gd name="connsiteX8" fmla="*/ 269676 w 468402"/>
                <a:gd name="connsiteY8" fmla="*/ 74999 h 469570"/>
                <a:gd name="connsiteX9" fmla="*/ 269676 w 468402"/>
                <a:gd name="connsiteY9" fmla="*/ 60459 h 469570"/>
                <a:gd name="connsiteX10" fmla="*/ 260773 w 468402"/>
                <a:gd name="connsiteY10" fmla="*/ 51556 h 469570"/>
                <a:gd name="connsiteX11" fmla="*/ 233262 w 468402"/>
                <a:gd name="connsiteY11" fmla="*/ 51556 h 469570"/>
                <a:gd name="connsiteX12" fmla="*/ 173168 w 468402"/>
                <a:gd name="connsiteY12" fmla="*/ 0 h 469570"/>
                <a:gd name="connsiteX13" fmla="*/ 113073 w 468402"/>
                <a:gd name="connsiteY13" fmla="*/ 51556 h 469570"/>
                <a:gd name="connsiteX14" fmla="*/ 85544 w 468402"/>
                <a:gd name="connsiteY14" fmla="*/ 51556 h 469570"/>
                <a:gd name="connsiteX15" fmla="*/ 76641 w 468402"/>
                <a:gd name="connsiteY15" fmla="*/ 60459 h 469570"/>
                <a:gd name="connsiteX16" fmla="*/ 76641 w 468402"/>
                <a:gd name="connsiteY16" fmla="*/ 74999 h 469570"/>
                <a:gd name="connsiteX17" fmla="*/ 24756 w 468402"/>
                <a:gd name="connsiteY17" fmla="*/ 74999 h 469570"/>
                <a:gd name="connsiteX18" fmla="*/ 0 w 468402"/>
                <a:gd name="connsiteY18" fmla="*/ 99373 h 469570"/>
                <a:gd name="connsiteX19" fmla="*/ 0 w 468402"/>
                <a:gd name="connsiteY19" fmla="*/ 99610 h 469570"/>
                <a:gd name="connsiteX20" fmla="*/ 0 w 468402"/>
                <a:gd name="connsiteY20" fmla="*/ 444960 h 469570"/>
                <a:gd name="connsiteX21" fmla="*/ 0 w 468402"/>
                <a:gd name="connsiteY21" fmla="*/ 445197 h 469570"/>
                <a:gd name="connsiteX22" fmla="*/ 24756 w 468402"/>
                <a:gd name="connsiteY22" fmla="*/ 469570 h 469570"/>
                <a:gd name="connsiteX23" fmla="*/ 321560 w 468402"/>
                <a:gd name="connsiteY23" fmla="*/ 469570 h 469570"/>
                <a:gd name="connsiteX24" fmla="*/ 346317 w 468402"/>
                <a:gd name="connsiteY24" fmla="*/ 444814 h 469570"/>
                <a:gd name="connsiteX25" fmla="*/ 346317 w 468402"/>
                <a:gd name="connsiteY25" fmla="*/ 285639 h 469570"/>
                <a:gd name="connsiteX26" fmla="*/ 426771 w 468402"/>
                <a:gd name="connsiteY26" fmla="*/ 205185 h 469570"/>
                <a:gd name="connsiteX27" fmla="*/ 440399 w 468402"/>
                <a:gd name="connsiteY27" fmla="*/ 218813 h 469570"/>
                <a:gd name="connsiteX28" fmla="*/ 368902 w 468402"/>
                <a:gd name="connsiteY28" fmla="*/ 290054 h 469570"/>
                <a:gd name="connsiteX29" fmla="*/ 368884 w 468402"/>
                <a:gd name="connsiteY29" fmla="*/ 302624 h 469570"/>
                <a:gd name="connsiteX30" fmla="*/ 375178 w 468402"/>
                <a:gd name="connsiteY30" fmla="*/ 305232 h 469570"/>
                <a:gd name="connsiteX31" fmla="*/ 381454 w 468402"/>
                <a:gd name="connsiteY31" fmla="*/ 302642 h 469570"/>
                <a:gd name="connsiteX32" fmla="*/ 459263 w 468402"/>
                <a:gd name="connsiteY32" fmla="*/ 225125 h 469570"/>
                <a:gd name="connsiteX33" fmla="*/ 461871 w 468402"/>
                <a:gd name="connsiteY33" fmla="*/ 218831 h 469570"/>
                <a:gd name="connsiteX34" fmla="*/ 459263 w 468402"/>
                <a:gd name="connsiteY34" fmla="*/ 212537 h 469570"/>
                <a:gd name="connsiteX35" fmla="*/ 439341 w 468402"/>
                <a:gd name="connsiteY35" fmla="*/ 192615 h 469570"/>
                <a:gd name="connsiteX36" fmla="*/ 465794 w 468402"/>
                <a:gd name="connsiteY36" fmla="*/ 166162 h 469570"/>
                <a:gd name="connsiteX37" fmla="*/ 468403 w 468402"/>
                <a:gd name="connsiteY37" fmla="*/ 159868 h 469570"/>
                <a:gd name="connsiteX38" fmla="*/ 465794 w 468402"/>
                <a:gd name="connsiteY38" fmla="*/ 153574 h 469570"/>
                <a:gd name="connsiteX39" fmla="*/ 425749 w 468402"/>
                <a:gd name="connsiteY39" fmla="*/ 113475 h 469570"/>
                <a:gd name="connsiteX40" fmla="*/ 94447 w 468402"/>
                <a:gd name="connsiteY40" fmla="*/ 69325 h 469570"/>
                <a:gd name="connsiteX41" fmla="*/ 121283 w 468402"/>
                <a:gd name="connsiteY41" fmla="*/ 69325 h 469570"/>
                <a:gd name="connsiteX42" fmla="*/ 130186 w 468402"/>
                <a:gd name="connsiteY42" fmla="*/ 60496 h 469570"/>
                <a:gd name="connsiteX43" fmla="*/ 173186 w 468402"/>
                <a:gd name="connsiteY43" fmla="*/ 17769 h 469570"/>
                <a:gd name="connsiteX44" fmla="*/ 216186 w 468402"/>
                <a:gd name="connsiteY44" fmla="*/ 60496 h 469570"/>
                <a:gd name="connsiteX45" fmla="*/ 225089 w 468402"/>
                <a:gd name="connsiteY45" fmla="*/ 69325 h 469570"/>
                <a:gd name="connsiteX46" fmla="*/ 251907 w 468402"/>
                <a:gd name="connsiteY46" fmla="*/ 69325 h 469570"/>
                <a:gd name="connsiteX47" fmla="*/ 251907 w 468402"/>
                <a:gd name="connsiteY47" fmla="*/ 98807 h 469570"/>
                <a:gd name="connsiteX48" fmla="*/ 94465 w 468402"/>
                <a:gd name="connsiteY48" fmla="*/ 98807 h 469570"/>
                <a:gd name="connsiteX49" fmla="*/ 94465 w 468402"/>
                <a:gd name="connsiteY49" fmla="*/ 69325 h 469570"/>
                <a:gd name="connsiteX50" fmla="*/ 328529 w 468402"/>
                <a:gd name="connsiteY50" fmla="*/ 444777 h 469570"/>
                <a:gd name="connsiteX51" fmla="*/ 321560 w 468402"/>
                <a:gd name="connsiteY51" fmla="*/ 451746 h 469570"/>
                <a:gd name="connsiteX52" fmla="*/ 24756 w 468402"/>
                <a:gd name="connsiteY52" fmla="*/ 451746 h 469570"/>
                <a:gd name="connsiteX53" fmla="*/ 17787 w 468402"/>
                <a:gd name="connsiteY53" fmla="*/ 444777 h 469570"/>
                <a:gd name="connsiteX54" fmla="*/ 17787 w 468402"/>
                <a:gd name="connsiteY54" fmla="*/ 99719 h 469570"/>
                <a:gd name="connsiteX55" fmla="*/ 24756 w 468402"/>
                <a:gd name="connsiteY55" fmla="*/ 92750 h 469570"/>
                <a:gd name="connsiteX56" fmla="*/ 76641 w 468402"/>
                <a:gd name="connsiteY56" fmla="*/ 92750 h 469570"/>
                <a:gd name="connsiteX57" fmla="*/ 76641 w 468402"/>
                <a:gd name="connsiteY57" fmla="*/ 107692 h 469570"/>
                <a:gd name="connsiteX58" fmla="*/ 85544 w 468402"/>
                <a:gd name="connsiteY58" fmla="*/ 116594 h 469570"/>
                <a:gd name="connsiteX59" fmla="*/ 260773 w 468402"/>
                <a:gd name="connsiteY59" fmla="*/ 116594 h 469570"/>
                <a:gd name="connsiteX60" fmla="*/ 269676 w 468402"/>
                <a:gd name="connsiteY60" fmla="*/ 107692 h 469570"/>
                <a:gd name="connsiteX61" fmla="*/ 269676 w 468402"/>
                <a:gd name="connsiteY61" fmla="*/ 92750 h 469570"/>
                <a:gd name="connsiteX62" fmla="*/ 321560 w 468402"/>
                <a:gd name="connsiteY62" fmla="*/ 92750 h 469570"/>
                <a:gd name="connsiteX63" fmla="*/ 328529 w 468402"/>
                <a:gd name="connsiteY63" fmla="*/ 99719 h 469570"/>
                <a:gd name="connsiteX64" fmla="*/ 328529 w 468402"/>
                <a:gd name="connsiteY64" fmla="*/ 198088 h 469570"/>
                <a:gd name="connsiteX65" fmla="*/ 205240 w 468402"/>
                <a:gd name="connsiteY65" fmla="*/ 321378 h 469570"/>
                <a:gd name="connsiteX66" fmla="*/ 185683 w 468402"/>
                <a:gd name="connsiteY66" fmla="*/ 355840 h 469570"/>
                <a:gd name="connsiteX67" fmla="*/ 188419 w 468402"/>
                <a:gd name="connsiteY67" fmla="*/ 376893 h 469570"/>
                <a:gd name="connsiteX68" fmla="*/ 171124 w 468402"/>
                <a:gd name="connsiteY68" fmla="*/ 394188 h 469570"/>
                <a:gd name="connsiteX69" fmla="*/ 171124 w 468402"/>
                <a:gd name="connsiteY69" fmla="*/ 406758 h 469570"/>
                <a:gd name="connsiteX70" fmla="*/ 177418 w 468402"/>
                <a:gd name="connsiteY70" fmla="*/ 409367 h 469570"/>
                <a:gd name="connsiteX71" fmla="*/ 183712 w 468402"/>
                <a:gd name="connsiteY71" fmla="*/ 406758 h 469570"/>
                <a:gd name="connsiteX72" fmla="*/ 200606 w 468402"/>
                <a:gd name="connsiteY72" fmla="*/ 389864 h 469570"/>
                <a:gd name="connsiteX73" fmla="*/ 217116 w 468402"/>
                <a:gd name="connsiteY73" fmla="*/ 394060 h 469570"/>
                <a:gd name="connsiteX74" fmla="*/ 223410 w 468402"/>
                <a:gd name="connsiteY74" fmla="*/ 393549 h 469570"/>
                <a:gd name="connsiteX75" fmla="*/ 257872 w 468402"/>
                <a:gd name="connsiteY75" fmla="*/ 373992 h 469570"/>
                <a:gd name="connsiteX76" fmla="*/ 328511 w 468402"/>
                <a:gd name="connsiteY76" fmla="*/ 303353 h 469570"/>
                <a:gd name="connsiteX77" fmla="*/ 328511 w 468402"/>
                <a:gd name="connsiteY77" fmla="*/ 444777 h 469570"/>
                <a:gd name="connsiteX78" fmla="*/ 245321 w 468402"/>
                <a:gd name="connsiteY78" fmla="*/ 361459 h 469570"/>
                <a:gd name="connsiteX79" fmla="*/ 220637 w 468402"/>
                <a:gd name="connsiteY79" fmla="*/ 376017 h 469570"/>
                <a:gd name="connsiteX80" fmla="*/ 206772 w 468402"/>
                <a:gd name="connsiteY80" fmla="*/ 372515 h 469570"/>
                <a:gd name="connsiteX81" fmla="*/ 203269 w 468402"/>
                <a:gd name="connsiteY81" fmla="*/ 358668 h 469570"/>
                <a:gd name="connsiteX82" fmla="*/ 217828 w 468402"/>
                <a:gd name="connsiteY82" fmla="*/ 333984 h 469570"/>
                <a:gd name="connsiteX83" fmla="*/ 386708 w 468402"/>
                <a:gd name="connsiteY83" fmla="*/ 165086 h 469570"/>
                <a:gd name="connsiteX84" fmla="*/ 414201 w 468402"/>
                <a:gd name="connsiteY84" fmla="*/ 192579 h 469570"/>
                <a:gd name="connsiteX85" fmla="*/ 245321 w 468402"/>
                <a:gd name="connsiteY85" fmla="*/ 361459 h 469570"/>
                <a:gd name="connsiteX86" fmla="*/ 426771 w 468402"/>
                <a:gd name="connsiteY86" fmla="*/ 179991 h 469570"/>
                <a:gd name="connsiteX87" fmla="*/ 399278 w 468402"/>
                <a:gd name="connsiteY87" fmla="*/ 152498 h 469570"/>
                <a:gd name="connsiteX88" fmla="*/ 419437 w 468402"/>
                <a:gd name="connsiteY88" fmla="*/ 132339 h 469570"/>
                <a:gd name="connsiteX89" fmla="*/ 446930 w 468402"/>
                <a:gd name="connsiteY89" fmla="*/ 159832 h 469570"/>
                <a:gd name="connsiteX90" fmla="*/ 426771 w 468402"/>
                <a:gd name="connsiteY90" fmla="*/ 179991 h 46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468402" h="469570">
                  <a:moveTo>
                    <a:pt x="425749" y="113475"/>
                  </a:moveTo>
                  <a:cubicBezTo>
                    <a:pt x="422283" y="110009"/>
                    <a:pt x="416646" y="110009"/>
                    <a:pt x="413179" y="113475"/>
                  </a:cubicBezTo>
                  <a:lnTo>
                    <a:pt x="382074" y="144580"/>
                  </a:lnTo>
                  <a:cubicBezTo>
                    <a:pt x="381399" y="144963"/>
                    <a:pt x="380761" y="145401"/>
                    <a:pt x="380177" y="145985"/>
                  </a:cubicBezTo>
                  <a:cubicBezTo>
                    <a:pt x="379611" y="146550"/>
                    <a:pt x="379155" y="147207"/>
                    <a:pt x="378772" y="147882"/>
                  </a:cubicBezTo>
                  <a:lnTo>
                    <a:pt x="346317" y="180337"/>
                  </a:lnTo>
                  <a:lnTo>
                    <a:pt x="346317" y="99756"/>
                  </a:lnTo>
                  <a:cubicBezTo>
                    <a:pt x="346317" y="86328"/>
                    <a:pt x="334969" y="74999"/>
                    <a:pt x="321560" y="74999"/>
                  </a:cubicBezTo>
                  <a:lnTo>
                    <a:pt x="269676" y="74999"/>
                  </a:lnTo>
                  <a:lnTo>
                    <a:pt x="269676" y="60459"/>
                  </a:lnTo>
                  <a:cubicBezTo>
                    <a:pt x="269676" y="55552"/>
                    <a:pt x="265699" y="51556"/>
                    <a:pt x="260773" y="51556"/>
                  </a:cubicBezTo>
                  <a:lnTo>
                    <a:pt x="233262" y="51556"/>
                  </a:lnTo>
                  <a:cubicBezTo>
                    <a:pt x="228792" y="22421"/>
                    <a:pt x="203470" y="0"/>
                    <a:pt x="173168" y="0"/>
                  </a:cubicBezTo>
                  <a:cubicBezTo>
                    <a:pt x="142865" y="0"/>
                    <a:pt x="117543" y="22421"/>
                    <a:pt x="113073" y="51556"/>
                  </a:cubicBezTo>
                  <a:lnTo>
                    <a:pt x="85544" y="51556"/>
                  </a:lnTo>
                  <a:cubicBezTo>
                    <a:pt x="80636" y="51556"/>
                    <a:pt x="76641" y="55533"/>
                    <a:pt x="76641" y="60459"/>
                  </a:cubicBezTo>
                  <a:lnTo>
                    <a:pt x="76641" y="74999"/>
                  </a:lnTo>
                  <a:lnTo>
                    <a:pt x="24756" y="74999"/>
                  </a:lnTo>
                  <a:cubicBezTo>
                    <a:pt x="11457" y="74999"/>
                    <a:pt x="219" y="86109"/>
                    <a:pt x="0" y="99373"/>
                  </a:cubicBezTo>
                  <a:cubicBezTo>
                    <a:pt x="0" y="99445"/>
                    <a:pt x="0" y="99537"/>
                    <a:pt x="0" y="99610"/>
                  </a:cubicBezTo>
                  <a:lnTo>
                    <a:pt x="0" y="444960"/>
                  </a:lnTo>
                  <a:cubicBezTo>
                    <a:pt x="0" y="445051"/>
                    <a:pt x="0" y="445124"/>
                    <a:pt x="0" y="445197"/>
                  </a:cubicBezTo>
                  <a:cubicBezTo>
                    <a:pt x="219" y="458442"/>
                    <a:pt x="11475" y="469570"/>
                    <a:pt x="24756" y="469570"/>
                  </a:cubicBezTo>
                  <a:lnTo>
                    <a:pt x="321560" y="469570"/>
                  </a:lnTo>
                  <a:cubicBezTo>
                    <a:pt x="334988" y="469570"/>
                    <a:pt x="346317" y="458223"/>
                    <a:pt x="346317" y="444814"/>
                  </a:cubicBezTo>
                  <a:lnTo>
                    <a:pt x="346317" y="285639"/>
                  </a:lnTo>
                  <a:lnTo>
                    <a:pt x="426771" y="205185"/>
                  </a:lnTo>
                  <a:lnTo>
                    <a:pt x="440399" y="218813"/>
                  </a:lnTo>
                  <a:lnTo>
                    <a:pt x="368902" y="290054"/>
                  </a:lnTo>
                  <a:cubicBezTo>
                    <a:pt x="365418" y="293520"/>
                    <a:pt x="365418" y="299157"/>
                    <a:pt x="368884" y="302624"/>
                  </a:cubicBezTo>
                  <a:cubicBezTo>
                    <a:pt x="370617" y="304375"/>
                    <a:pt x="372898" y="305232"/>
                    <a:pt x="375178" y="305232"/>
                  </a:cubicBezTo>
                  <a:cubicBezTo>
                    <a:pt x="377440" y="305232"/>
                    <a:pt x="379721" y="304375"/>
                    <a:pt x="381454" y="302642"/>
                  </a:cubicBezTo>
                  <a:lnTo>
                    <a:pt x="459263" y="225125"/>
                  </a:lnTo>
                  <a:cubicBezTo>
                    <a:pt x="460941" y="223465"/>
                    <a:pt x="461871" y="221203"/>
                    <a:pt x="461871" y="218831"/>
                  </a:cubicBezTo>
                  <a:cubicBezTo>
                    <a:pt x="461871" y="216459"/>
                    <a:pt x="460941" y="214197"/>
                    <a:pt x="459263" y="212537"/>
                  </a:cubicBezTo>
                  <a:lnTo>
                    <a:pt x="439341" y="192615"/>
                  </a:lnTo>
                  <a:lnTo>
                    <a:pt x="465794" y="166162"/>
                  </a:lnTo>
                  <a:cubicBezTo>
                    <a:pt x="467454" y="164502"/>
                    <a:pt x="468403" y="162240"/>
                    <a:pt x="468403" y="159868"/>
                  </a:cubicBezTo>
                  <a:cubicBezTo>
                    <a:pt x="468403" y="157496"/>
                    <a:pt x="467472" y="155252"/>
                    <a:pt x="465794" y="153574"/>
                  </a:cubicBezTo>
                  <a:lnTo>
                    <a:pt x="425749" y="113475"/>
                  </a:lnTo>
                  <a:close/>
                  <a:moveTo>
                    <a:pt x="94447" y="69325"/>
                  </a:moveTo>
                  <a:lnTo>
                    <a:pt x="121283" y="69325"/>
                  </a:lnTo>
                  <a:cubicBezTo>
                    <a:pt x="126172" y="69325"/>
                    <a:pt x="130149" y="65385"/>
                    <a:pt x="130186" y="60496"/>
                  </a:cubicBezTo>
                  <a:cubicBezTo>
                    <a:pt x="130332" y="36943"/>
                    <a:pt x="149633" y="17769"/>
                    <a:pt x="173186" y="17769"/>
                  </a:cubicBezTo>
                  <a:cubicBezTo>
                    <a:pt x="196756" y="17769"/>
                    <a:pt x="216040" y="36925"/>
                    <a:pt x="216186" y="60496"/>
                  </a:cubicBezTo>
                  <a:cubicBezTo>
                    <a:pt x="216222" y="65385"/>
                    <a:pt x="220181" y="69325"/>
                    <a:pt x="225089" y="69325"/>
                  </a:cubicBezTo>
                  <a:lnTo>
                    <a:pt x="251907" y="69325"/>
                  </a:lnTo>
                  <a:lnTo>
                    <a:pt x="251907" y="98807"/>
                  </a:lnTo>
                  <a:lnTo>
                    <a:pt x="94465" y="98807"/>
                  </a:lnTo>
                  <a:lnTo>
                    <a:pt x="94465" y="69325"/>
                  </a:lnTo>
                  <a:close/>
                  <a:moveTo>
                    <a:pt x="328529" y="444777"/>
                  </a:moveTo>
                  <a:cubicBezTo>
                    <a:pt x="328529" y="448499"/>
                    <a:pt x="325264" y="451746"/>
                    <a:pt x="321560" y="451746"/>
                  </a:cubicBezTo>
                  <a:lnTo>
                    <a:pt x="24756" y="451746"/>
                  </a:lnTo>
                  <a:cubicBezTo>
                    <a:pt x="21035" y="451746"/>
                    <a:pt x="17787" y="448481"/>
                    <a:pt x="17787" y="444777"/>
                  </a:cubicBezTo>
                  <a:lnTo>
                    <a:pt x="17787" y="99719"/>
                  </a:lnTo>
                  <a:cubicBezTo>
                    <a:pt x="17787" y="96070"/>
                    <a:pt x="21108" y="92750"/>
                    <a:pt x="24756" y="92750"/>
                  </a:cubicBezTo>
                  <a:lnTo>
                    <a:pt x="76641" y="92750"/>
                  </a:lnTo>
                  <a:lnTo>
                    <a:pt x="76641" y="107692"/>
                  </a:lnTo>
                  <a:cubicBezTo>
                    <a:pt x="76641" y="112599"/>
                    <a:pt x="80618" y="116594"/>
                    <a:pt x="85544" y="116594"/>
                  </a:cubicBezTo>
                  <a:lnTo>
                    <a:pt x="260773" y="116594"/>
                  </a:lnTo>
                  <a:cubicBezTo>
                    <a:pt x="265680" y="116594"/>
                    <a:pt x="269676" y="112617"/>
                    <a:pt x="269676" y="107692"/>
                  </a:cubicBezTo>
                  <a:lnTo>
                    <a:pt x="269676" y="92750"/>
                  </a:lnTo>
                  <a:lnTo>
                    <a:pt x="321560" y="92750"/>
                  </a:lnTo>
                  <a:cubicBezTo>
                    <a:pt x="325209" y="92750"/>
                    <a:pt x="328529" y="96070"/>
                    <a:pt x="328529" y="99719"/>
                  </a:cubicBezTo>
                  <a:lnTo>
                    <a:pt x="328529" y="198088"/>
                  </a:lnTo>
                  <a:lnTo>
                    <a:pt x="205240" y="321378"/>
                  </a:lnTo>
                  <a:cubicBezTo>
                    <a:pt x="194294" y="332324"/>
                    <a:pt x="187543" y="344237"/>
                    <a:pt x="185683" y="355840"/>
                  </a:cubicBezTo>
                  <a:cubicBezTo>
                    <a:pt x="184460" y="363448"/>
                    <a:pt x="185464" y="370745"/>
                    <a:pt x="188419" y="376893"/>
                  </a:cubicBezTo>
                  <a:lnTo>
                    <a:pt x="171124" y="394188"/>
                  </a:lnTo>
                  <a:cubicBezTo>
                    <a:pt x="167658" y="397654"/>
                    <a:pt x="167658" y="403291"/>
                    <a:pt x="171124" y="406758"/>
                  </a:cubicBezTo>
                  <a:cubicBezTo>
                    <a:pt x="172857" y="408491"/>
                    <a:pt x="175138" y="409367"/>
                    <a:pt x="177418" y="409367"/>
                  </a:cubicBezTo>
                  <a:cubicBezTo>
                    <a:pt x="179699" y="409367"/>
                    <a:pt x="181979" y="408491"/>
                    <a:pt x="183712" y="406758"/>
                  </a:cubicBezTo>
                  <a:lnTo>
                    <a:pt x="200606" y="389864"/>
                  </a:lnTo>
                  <a:cubicBezTo>
                    <a:pt x="205459" y="392601"/>
                    <a:pt x="211096" y="394060"/>
                    <a:pt x="217116" y="394060"/>
                  </a:cubicBezTo>
                  <a:cubicBezTo>
                    <a:pt x="219178" y="394060"/>
                    <a:pt x="221294" y="393896"/>
                    <a:pt x="223410" y="393549"/>
                  </a:cubicBezTo>
                  <a:cubicBezTo>
                    <a:pt x="235013" y="391707"/>
                    <a:pt x="246944" y="384939"/>
                    <a:pt x="257872" y="373992"/>
                  </a:cubicBezTo>
                  <a:lnTo>
                    <a:pt x="328511" y="303353"/>
                  </a:lnTo>
                  <a:lnTo>
                    <a:pt x="328511" y="444777"/>
                  </a:lnTo>
                  <a:close/>
                  <a:moveTo>
                    <a:pt x="245321" y="361459"/>
                  </a:moveTo>
                  <a:cubicBezTo>
                    <a:pt x="234867" y="371913"/>
                    <a:pt x="226128" y="375142"/>
                    <a:pt x="220637" y="376017"/>
                  </a:cubicBezTo>
                  <a:cubicBezTo>
                    <a:pt x="214891" y="376930"/>
                    <a:pt x="209965" y="375689"/>
                    <a:pt x="206772" y="372515"/>
                  </a:cubicBezTo>
                  <a:cubicBezTo>
                    <a:pt x="203598" y="369340"/>
                    <a:pt x="202339" y="364415"/>
                    <a:pt x="203269" y="358668"/>
                  </a:cubicBezTo>
                  <a:cubicBezTo>
                    <a:pt x="204145" y="353176"/>
                    <a:pt x="207392" y="344419"/>
                    <a:pt x="217828" y="333984"/>
                  </a:cubicBezTo>
                  <a:lnTo>
                    <a:pt x="386708" y="165086"/>
                  </a:lnTo>
                  <a:lnTo>
                    <a:pt x="414201" y="192579"/>
                  </a:lnTo>
                  <a:lnTo>
                    <a:pt x="245321" y="361459"/>
                  </a:lnTo>
                  <a:close/>
                  <a:moveTo>
                    <a:pt x="426771" y="179991"/>
                  </a:moveTo>
                  <a:lnTo>
                    <a:pt x="399278" y="152498"/>
                  </a:lnTo>
                  <a:lnTo>
                    <a:pt x="419437" y="132339"/>
                  </a:lnTo>
                  <a:lnTo>
                    <a:pt x="446930" y="159832"/>
                  </a:lnTo>
                  <a:lnTo>
                    <a:pt x="426771" y="17999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1EE091FB-EE51-4464-A819-EC5AEA8B9E37}"/>
                </a:ext>
              </a:extLst>
            </p:cNvPr>
            <p:cNvSpPr/>
            <p:nvPr/>
          </p:nvSpPr>
          <p:spPr>
            <a:xfrm>
              <a:off x="6345796" y="3444238"/>
              <a:ext cx="57812" cy="45710"/>
            </a:xfrm>
            <a:custGeom>
              <a:avLst/>
              <a:gdLst>
                <a:gd name="connsiteX0" fmla="*/ 54331 w 57812"/>
                <a:gd name="connsiteY0" fmla="*/ 1834 h 45710"/>
                <a:gd name="connsiteX1" fmla="*/ 41871 w 57812"/>
                <a:gd name="connsiteY1" fmla="*/ 3495 h 45710"/>
                <a:gd name="connsiteX2" fmla="*/ 27550 w 57812"/>
                <a:gd name="connsiteY2" fmla="*/ 22212 h 45710"/>
                <a:gd name="connsiteX3" fmla="*/ 15947 w 57812"/>
                <a:gd name="connsiteY3" fmla="*/ 7070 h 45710"/>
                <a:gd name="connsiteX4" fmla="*/ 3487 w 57812"/>
                <a:gd name="connsiteY4" fmla="*/ 5410 h 45710"/>
                <a:gd name="connsiteX5" fmla="*/ 1827 w 57812"/>
                <a:gd name="connsiteY5" fmla="*/ 17870 h 45710"/>
                <a:gd name="connsiteX6" fmla="*/ 20490 w 57812"/>
                <a:gd name="connsiteY6" fmla="*/ 42225 h 45710"/>
                <a:gd name="connsiteX7" fmla="*/ 27550 w 57812"/>
                <a:gd name="connsiteY7" fmla="*/ 45710 h 45710"/>
                <a:gd name="connsiteX8" fmla="*/ 34610 w 57812"/>
                <a:gd name="connsiteY8" fmla="*/ 42225 h 45710"/>
                <a:gd name="connsiteX9" fmla="*/ 55992 w 57812"/>
                <a:gd name="connsiteY9" fmla="*/ 14295 h 45710"/>
                <a:gd name="connsiteX10" fmla="*/ 54331 w 57812"/>
                <a:gd name="connsiteY10" fmla="*/ 1834 h 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812" h="45710">
                  <a:moveTo>
                    <a:pt x="54331" y="1834"/>
                  </a:moveTo>
                  <a:cubicBezTo>
                    <a:pt x="50427" y="-1158"/>
                    <a:pt x="44845" y="-410"/>
                    <a:pt x="41871" y="3495"/>
                  </a:cubicBezTo>
                  <a:lnTo>
                    <a:pt x="27550" y="22212"/>
                  </a:lnTo>
                  <a:lnTo>
                    <a:pt x="15947" y="7070"/>
                  </a:lnTo>
                  <a:cubicBezTo>
                    <a:pt x="12955" y="3166"/>
                    <a:pt x="7373" y="2436"/>
                    <a:pt x="3487" y="5410"/>
                  </a:cubicBezTo>
                  <a:cubicBezTo>
                    <a:pt x="-417" y="8402"/>
                    <a:pt x="-1147" y="13985"/>
                    <a:pt x="1827" y="17870"/>
                  </a:cubicBezTo>
                  <a:lnTo>
                    <a:pt x="20490" y="42225"/>
                  </a:lnTo>
                  <a:cubicBezTo>
                    <a:pt x="22168" y="44415"/>
                    <a:pt x="24777" y="45710"/>
                    <a:pt x="27550" y="45710"/>
                  </a:cubicBezTo>
                  <a:cubicBezTo>
                    <a:pt x="30323" y="45710"/>
                    <a:pt x="32932" y="44415"/>
                    <a:pt x="34610" y="42225"/>
                  </a:cubicBezTo>
                  <a:lnTo>
                    <a:pt x="55992" y="14295"/>
                  </a:lnTo>
                  <a:cubicBezTo>
                    <a:pt x="58965" y="10391"/>
                    <a:pt x="58217" y="4808"/>
                    <a:pt x="54331" y="183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E45B367C-B3DE-46B7-8F90-4F1ADDD3A680}"/>
                </a:ext>
              </a:extLst>
            </p:cNvPr>
            <p:cNvSpPr/>
            <p:nvPr/>
          </p:nvSpPr>
          <p:spPr>
            <a:xfrm>
              <a:off x="6345781" y="3381962"/>
              <a:ext cx="57827" cy="45720"/>
            </a:xfrm>
            <a:custGeom>
              <a:avLst/>
              <a:gdLst>
                <a:gd name="connsiteX0" fmla="*/ 54346 w 57827"/>
                <a:gd name="connsiteY0" fmla="*/ 1827 h 45720"/>
                <a:gd name="connsiteX1" fmla="*/ 41886 w 57827"/>
                <a:gd name="connsiteY1" fmla="*/ 3487 h 45720"/>
                <a:gd name="connsiteX2" fmla="*/ 27546 w 57827"/>
                <a:gd name="connsiteY2" fmla="*/ 22205 h 45720"/>
                <a:gd name="connsiteX3" fmla="*/ 15943 w 57827"/>
                <a:gd name="connsiteY3" fmla="*/ 7062 h 45720"/>
                <a:gd name="connsiteX4" fmla="*/ 3483 w 57827"/>
                <a:gd name="connsiteY4" fmla="*/ 5421 h 45720"/>
                <a:gd name="connsiteX5" fmla="*/ 1841 w 57827"/>
                <a:gd name="connsiteY5" fmla="*/ 17881 h 45720"/>
                <a:gd name="connsiteX6" fmla="*/ 20504 w 57827"/>
                <a:gd name="connsiteY6" fmla="*/ 42236 h 45720"/>
                <a:gd name="connsiteX7" fmla="*/ 27565 w 57827"/>
                <a:gd name="connsiteY7" fmla="*/ 45721 h 45720"/>
                <a:gd name="connsiteX8" fmla="*/ 27565 w 57827"/>
                <a:gd name="connsiteY8" fmla="*/ 45721 h 45720"/>
                <a:gd name="connsiteX9" fmla="*/ 34625 w 57827"/>
                <a:gd name="connsiteY9" fmla="*/ 42236 h 45720"/>
                <a:gd name="connsiteX10" fmla="*/ 56006 w 57827"/>
                <a:gd name="connsiteY10" fmla="*/ 14287 h 45720"/>
                <a:gd name="connsiteX11" fmla="*/ 54346 w 57827"/>
                <a:gd name="connsiteY11" fmla="*/ 182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827" h="45720">
                  <a:moveTo>
                    <a:pt x="54346" y="1827"/>
                  </a:moveTo>
                  <a:cubicBezTo>
                    <a:pt x="50442" y="-1147"/>
                    <a:pt x="44859" y="-417"/>
                    <a:pt x="41886" y="3487"/>
                  </a:cubicBezTo>
                  <a:lnTo>
                    <a:pt x="27546" y="22205"/>
                  </a:lnTo>
                  <a:lnTo>
                    <a:pt x="15943" y="7062"/>
                  </a:lnTo>
                  <a:cubicBezTo>
                    <a:pt x="12951" y="3158"/>
                    <a:pt x="7369" y="2429"/>
                    <a:pt x="3483" y="5421"/>
                  </a:cubicBezTo>
                  <a:cubicBezTo>
                    <a:pt x="-421" y="8412"/>
                    <a:pt x="-1151" y="13995"/>
                    <a:pt x="1841" y="17881"/>
                  </a:cubicBezTo>
                  <a:lnTo>
                    <a:pt x="20504" y="42236"/>
                  </a:lnTo>
                  <a:cubicBezTo>
                    <a:pt x="22183" y="44425"/>
                    <a:pt x="24792" y="45721"/>
                    <a:pt x="27565" y="45721"/>
                  </a:cubicBezTo>
                  <a:cubicBezTo>
                    <a:pt x="27565" y="45721"/>
                    <a:pt x="27565" y="45721"/>
                    <a:pt x="27565" y="45721"/>
                  </a:cubicBezTo>
                  <a:cubicBezTo>
                    <a:pt x="30338" y="45721"/>
                    <a:pt x="32946" y="44425"/>
                    <a:pt x="34625" y="42236"/>
                  </a:cubicBezTo>
                  <a:lnTo>
                    <a:pt x="56006" y="14287"/>
                  </a:lnTo>
                  <a:cubicBezTo>
                    <a:pt x="58980" y="10383"/>
                    <a:pt x="58232" y="4800"/>
                    <a:pt x="54346" y="182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74087DD6-2E94-4253-AA61-D18386ABAD3C}"/>
                </a:ext>
              </a:extLst>
            </p:cNvPr>
            <p:cNvSpPr/>
            <p:nvPr/>
          </p:nvSpPr>
          <p:spPr>
            <a:xfrm>
              <a:off x="6345781" y="3319679"/>
              <a:ext cx="57827" cy="45720"/>
            </a:xfrm>
            <a:custGeom>
              <a:avLst/>
              <a:gdLst>
                <a:gd name="connsiteX0" fmla="*/ 54346 w 57827"/>
                <a:gd name="connsiteY0" fmla="*/ 1827 h 45720"/>
                <a:gd name="connsiteX1" fmla="*/ 41886 w 57827"/>
                <a:gd name="connsiteY1" fmla="*/ 3487 h 45720"/>
                <a:gd name="connsiteX2" fmla="*/ 27546 w 57827"/>
                <a:gd name="connsiteY2" fmla="*/ 22205 h 45720"/>
                <a:gd name="connsiteX3" fmla="*/ 15943 w 57827"/>
                <a:gd name="connsiteY3" fmla="*/ 7062 h 45720"/>
                <a:gd name="connsiteX4" fmla="*/ 3483 w 57827"/>
                <a:gd name="connsiteY4" fmla="*/ 5421 h 45720"/>
                <a:gd name="connsiteX5" fmla="*/ 1841 w 57827"/>
                <a:gd name="connsiteY5" fmla="*/ 17881 h 45720"/>
                <a:gd name="connsiteX6" fmla="*/ 20504 w 57827"/>
                <a:gd name="connsiteY6" fmla="*/ 42236 h 45720"/>
                <a:gd name="connsiteX7" fmla="*/ 27565 w 57827"/>
                <a:gd name="connsiteY7" fmla="*/ 45721 h 45720"/>
                <a:gd name="connsiteX8" fmla="*/ 27565 w 57827"/>
                <a:gd name="connsiteY8" fmla="*/ 45721 h 45720"/>
                <a:gd name="connsiteX9" fmla="*/ 34625 w 57827"/>
                <a:gd name="connsiteY9" fmla="*/ 42236 h 45720"/>
                <a:gd name="connsiteX10" fmla="*/ 56006 w 57827"/>
                <a:gd name="connsiteY10" fmla="*/ 14287 h 45720"/>
                <a:gd name="connsiteX11" fmla="*/ 54346 w 57827"/>
                <a:gd name="connsiteY11" fmla="*/ 182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827" h="45720">
                  <a:moveTo>
                    <a:pt x="54346" y="1827"/>
                  </a:moveTo>
                  <a:cubicBezTo>
                    <a:pt x="50442" y="-1147"/>
                    <a:pt x="44859" y="-417"/>
                    <a:pt x="41886" y="3487"/>
                  </a:cubicBezTo>
                  <a:lnTo>
                    <a:pt x="27546" y="22205"/>
                  </a:lnTo>
                  <a:lnTo>
                    <a:pt x="15943" y="7062"/>
                  </a:lnTo>
                  <a:cubicBezTo>
                    <a:pt x="12951" y="3158"/>
                    <a:pt x="7369" y="2429"/>
                    <a:pt x="3483" y="5421"/>
                  </a:cubicBezTo>
                  <a:cubicBezTo>
                    <a:pt x="-421" y="8413"/>
                    <a:pt x="-1151" y="13995"/>
                    <a:pt x="1841" y="17881"/>
                  </a:cubicBezTo>
                  <a:lnTo>
                    <a:pt x="20504" y="42236"/>
                  </a:lnTo>
                  <a:cubicBezTo>
                    <a:pt x="22183" y="44425"/>
                    <a:pt x="24792" y="45721"/>
                    <a:pt x="27565" y="45721"/>
                  </a:cubicBezTo>
                  <a:cubicBezTo>
                    <a:pt x="27565" y="45721"/>
                    <a:pt x="27565" y="45721"/>
                    <a:pt x="27565" y="45721"/>
                  </a:cubicBezTo>
                  <a:cubicBezTo>
                    <a:pt x="30338" y="45721"/>
                    <a:pt x="32946" y="44425"/>
                    <a:pt x="34625" y="42236"/>
                  </a:cubicBezTo>
                  <a:lnTo>
                    <a:pt x="56006" y="14287"/>
                  </a:lnTo>
                  <a:cubicBezTo>
                    <a:pt x="58980" y="10401"/>
                    <a:pt x="58232" y="4819"/>
                    <a:pt x="54346" y="182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5AAF5DFE-568A-4AA2-AD0C-272690C8EA22}"/>
                </a:ext>
              </a:extLst>
            </p:cNvPr>
            <p:cNvSpPr/>
            <p:nvPr/>
          </p:nvSpPr>
          <p:spPr>
            <a:xfrm>
              <a:off x="6420323" y="3332123"/>
              <a:ext cx="140237" cy="17805"/>
            </a:xfrm>
            <a:custGeom>
              <a:avLst/>
              <a:gdLst>
                <a:gd name="connsiteX0" fmla="*/ 8903 w 140237"/>
                <a:gd name="connsiteY0" fmla="*/ 17806 h 17805"/>
                <a:gd name="connsiteX1" fmla="*/ 131335 w 140237"/>
                <a:gd name="connsiteY1" fmla="*/ 17806 h 17805"/>
                <a:gd name="connsiteX2" fmla="*/ 140238 w 140237"/>
                <a:gd name="connsiteY2" fmla="*/ 8903 h 17805"/>
                <a:gd name="connsiteX3" fmla="*/ 131335 w 140237"/>
                <a:gd name="connsiteY3" fmla="*/ 0 h 17805"/>
                <a:gd name="connsiteX4" fmla="*/ 8903 w 140237"/>
                <a:gd name="connsiteY4" fmla="*/ 0 h 17805"/>
                <a:gd name="connsiteX5" fmla="*/ 0 w 140237"/>
                <a:gd name="connsiteY5" fmla="*/ 8903 h 17805"/>
                <a:gd name="connsiteX6" fmla="*/ 8903 w 140237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237" h="17805">
                  <a:moveTo>
                    <a:pt x="8903" y="17806"/>
                  </a:moveTo>
                  <a:lnTo>
                    <a:pt x="131335" y="17806"/>
                  </a:lnTo>
                  <a:cubicBezTo>
                    <a:pt x="136243" y="17806"/>
                    <a:pt x="140238" y="13829"/>
                    <a:pt x="140238" y="8903"/>
                  </a:cubicBezTo>
                  <a:cubicBezTo>
                    <a:pt x="140238" y="3977"/>
                    <a:pt x="136261" y="0"/>
                    <a:pt x="131335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01C3F704-2650-4BF9-9824-199D2C027CF9}"/>
                </a:ext>
              </a:extLst>
            </p:cNvPr>
            <p:cNvSpPr/>
            <p:nvPr/>
          </p:nvSpPr>
          <p:spPr>
            <a:xfrm>
              <a:off x="6420323" y="3394389"/>
              <a:ext cx="108366" cy="17805"/>
            </a:xfrm>
            <a:custGeom>
              <a:avLst/>
              <a:gdLst>
                <a:gd name="connsiteX0" fmla="*/ 8903 w 108366"/>
                <a:gd name="connsiteY0" fmla="*/ 17806 h 17805"/>
                <a:gd name="connsiteX1" fmla="*/ 99464 w 108366"/>
                <a:gd name="connsiteY1" fmla="*/ 17806 h 17805"/>
                <a:gd name="connsiteX2" fmla="*/ 108366 w 108366"/>
                <a:gd name="connsiteY2" fmla="*/ 8903 h 17805"/>
                <a:gd name="connsiteX3" fmla="*/ 99464 w 108366"/>
                <a:gd name="connsiteY3" fmla="*/ 0 h 17805"/>
                <a:gd name="connsiteX4" fmla="*/ 8903 w 108366"/>
                <a:gd name="connsiteY4" fmla="*/ 0 h 17805"/>
                <a:gd name="connsiteX5" fmla="*/ 0 w 108366"/>
                <a:gd name="connsiteY5" fmla="*/ 8903 h 17805"/>
                <a:gd name="connsiteX6" fmla="*/ 8903 w 108366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66" h="17805">
                  <a:moveTo>
                    <a:pt x="8903" y="17806"/>
                  </a:moveTo>
                  <a:lnTo>
                    <a:pt x="99464" y="17806"/>
                  </a:lnTo>
                  <a:cubicBezTo>
                    <a:pt x="104371" y="17806"/>
                    <a:pt x="108366" y="13829"/>
                    <a:pt x="108366" y="8903"/>
                  </a:cubicBezTo>
                  <a:cubicBezTo>
                    <a:pt x="108366" y="3977"/>
                    <a:pt x="104389" y="0"/>
                    <a:pt x="99464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" name="Forma Livre: Forma 100">
              <a:extLst>
                <a:ext uri="{FF2B5EF4-FFF2-40B4-BE49-F238E27FC236}">
                  <a16:creationId xmlns:a16="http://schemas.microsoft.com/office/drawing/2014/main" id="{93D841C7-450F-4D2F-B70F-D976442E32BE}"/>
                </a:ext>
              </a:extLst>
            </p:cNvPr>
            <p:cNvSpPr/>
            <p:nvPr/>
          </p:nvSpPr>
          <p:spPr>
            <a:xfrm>
              <a:off x="6420305" y="3456672"/>
              <a:ext cx="65092" cy="17805"/>
            </a:xfrm>
            <a:custGeom>
              <a:avLst/>
              <a:gdLst>
                <a:gd name="connsiteX0" fmla="*/ 65093 w 65092"/>
                <a:gd name="connsiteY0" fmla="*/ 8903 h 17805"/>
                <a:gd name="connsiteX1" fmla="*/ 56190 w 65092"/>
                <a:gd name="connsiteY1" fmla="*/ 0 h 17805"/>
                <a:gd name="connsiteX2" fmla="*/ 8903 w 65092"/>
                <a:gd name="connsiteY2" fmla="*/ 0 h 17805"/>
                <a:gd name="connsiteX3" fmla="*/ 0 w 65092"/>
                <a:gd name="connsiteY3" fmla="*/ 8903 h 17805"/>
                <a:gd name="connsiteX4" fmla="*/ 8903 w 65092"/>
                <a:gd name="connsiteY4" fmla="*/ 17806 h 17805"/>
                <a:gd name="connsiteX5" fmla="*/ 56190 w 65092"/>
                <a:gd name="connsiteY5" fmla="*/ 17806 h 17805"/>
                <a:gd name="connsiteX6" fmla="*/ 65093 w 65092"/>
                <a:gd name="connsiteY6" fmla="*/ 8903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092" h="17805">
                  <a:moveTo>
                    <a:pt x="65093" y="8903"/>
                  </a:moveTo>
                  <a:cubicBezTo>
                    <a:pt x="65093" y="3995"/>
                    <a:pt x="61116" y="0"/>
                    <a:pt x="56190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lnTo>
                    <a:pt x="56190" y="17806"/>
                  </a:lnTo>
                  <a:cubicBezTo>
                    <a:pt x="61116" y="17806"/>
                    <a:pt x="65093" y="13829"/>
                    <a:pt x="65093" y="890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" name="Forma Livre: Forma 101">
              <a:extLst>
                <a:ext uri="{FF2B5EF4-FFF2-40B4-BE49-F238E27FC236}">
                  <a16:creationId xmlns:a16="http://schemas.microsoft.com/office/drawing/2014/main" id="{002DBD53-DE8D-4485-AC10-D69F54272CE4}"/>
                </a:ext>
              </a:extLst>
            </p:cNvPr>
            <p:cNvSpPr/>
            <p:nvPr/>
          </p:nvSpPr>
          <p:spPr>
            <a:xfrm>
              <a:off x="6434097" y="3192488"/>
              <a:ext cx="53417" cy="53416"/>
            </a:xfrm>
            <a:custGeom>
              <a:avLst/>
              <a:gdLst>
                <a:gd name="connsiteX0" fmla="*/ 26709 w 53417"/>
                <a:gd name="connsiteY0" fmla="*/ 0 h 53416"/>
                <a:gd name="connsiteX1" fmla="*/ 0 w 53417"/>
                <a:gd name="connsiteY1" fmla="*/ 26709 h 53416"/>
                <a:gd name="connsiteX2" fmla="*/ 26709 w 53417"/>
                <a:gd name="connsiteY2" fmla="*/ 53417 h 53416"/>
                <a:gd name="connsiteX3" fmla="*/ 53417 w 53417"/>
                <a:gd name="connsiteY3" fmla="*/ 26709 h 53416"/>
                <a:gd name="connsiteX4" fmla="*/ 26709 w 53417"/>
                <a:gd name="connsiteY4" fmla="*/ 0 h 53416"/>
                <a:gd name="connsiteX5" fmla="*/ 26709 w 53417"/>
                <a:gd name="connsiteY5" fmla="*/ 35648 h 53416"/>
                <a:gd name="connsiteX6" fmla="*/ 17787 w 53417"/>
                <a:gd name="connsiteY6" fmla="*/ 26727 h 53416"/>
                <a:gd name="connsiteX7" fmla="*/ 26709 w 53417"/>
                <a:gd name="connsiteY7" fmla="*/ 17806 h 53416"/>
                <a:gd name="connsiteX8" fmla="*/ 35630 w 53417"/>
                <a:gd name="connsiteY8" fmla="*/ 26727 h 53416"/>
                <a:gd name="connsiteX9" fmla="*/ 26709 w 53417"/>
                <a:gd name="connsiteY9" fmla="*/ 35648 h 5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417" h="53416">
                  <a:moveTo>
                    <a:pt x="26709" y="0"/>
                  </a:moveTo>
                  <a:cubicBezTo>
                    <a:pt x="11986" y="0"/>
                    <a:pt x="0" y="11986"/>
                    <a:pt x="0" y="26709"/>
                  </a:cubicBezTo>
                  <a:cubicBezTo>
                    <a:pt x="0" y="41431"/>
                    <a:pt x="11986" y="53417"/>
                    <a:pt x="26709" y="53417"/>
                  </a:cubicBezTo>
                  <a:cubicBezTo>
                    <a:pt x="41431" y="53417"/>
                    <a:pt x="53417" y="41431"/>
                    <a:pt x="53417" y="26709"/>
                  </a:cubicBezTo>
                  <a:cubicBezTo>
                    <a:pt x="53417" y="11986"/>
                    <a:pt x="41431" y="0"/>
                    <a:pt x="26709" y="0"/>
                  </a:cubicBezTo>
                  <a:close/>
                  <a:moveTo>
                    <a:pt x="26709" y="35648"/>
                  </a:moveTo>
                  <a:cubicBezTo>
                    <a:pt x="21783" y="35648"/>
                    <a:pt x="17787" y="31634"/>
                    <a:pt x="17787" y="26727"/>
                  </a:cubicBezTo>
                  <a:cubicBezTo>
                    <a:pt x="17787" y="21801"/>
                    <a:pt x="21801" y="17806"/>
                    <a:pt x="26709" y="17806"/>
                  </a:cubicBezTo>
                  <a:cubicBezTo>
                    <a:pt x="31616" y="17806"/>
                    <a:pt x="35630" y="21819"/>
                    <a:pt x="35630" y="26727"/>
                  </a:cubicBezTo>
                  <a:cubicBezTo>
                    <a:pt x="35630" y="31634"/>
                    <a:pt x="31634" y="35648"/>
                    <a:pt x="26709" y="3564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07" name="Retângulo: Cantos Arredondados 106">
            <a:extLst>
              <a:ext uri="{FF2B5EF4-FFF2-40B4-BE49-F238E27FC236}">
                <a16:creationId xmlns:a16="http://schemas.microsoft.com/office/drawing/2014/main" id="{EAA2FB0E-2144-4FC2-8B45-6CA2F5661EED}"/>
              </a:ext>
            </a:extLst>
          </p:cNvPr>
          <p:cNvSpPr/>
          <p:nvPr/>
        </p:nvSpPr>
        <p:spPr>
          <a:xfrm>
            <a:off x="9677396" y="3419463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6A08F1DF-7B28-4E55-8D9B-D8BC2CE77917}"/>
              </a:ext>
            </a:extLst>
          </p:cNvPr>
          <p:cNvGrpSpPr/>
          <p:nvPr/>
        </p:nvGrpSpPr>
        <p:grpSpPr>
          <a:xfrm>
            <a:off x="9812075" y="3555668"/>
            <a:ext cx="458284" cy="455230"/>
            <a:chOff x="9402168" y="4809630"/>
            <a:chExt cx="458284" cy="455230"/>
          </a:xfrm>
          <a:solidFill>
            <a:schemeClr val="bg1"/>
          </a:solidFill>
        </p:grpSpPr>
        <p:sp>
          <p:nvSpPr>
            <p:cNvPr id="109" name="Forma Livre: Forma 108">
              <a:extLst>
                <a:ext uri="{FF2B5EF4-FFF2-40B4-BE49-F238E27FC236}">
                  <a16:creationId xmlns:a16="http://schemas.microsoft.com/office/drawing/2014/main" id="{8018BA2E-3760-429C-930D-20129E9BE131}"/>
                </a:ext>
              </a:extLst>
            </p:cNvPr>
            <p:cNvSpPr/>
            <p:nvPr/>
          </p:nvSpPr>
          <p:spPr>
            <a:xfrm>
              <a:off x="9402168" y="4809630"/>
              <a:ext cx="458284" cy="455230"/>
            </a:xfrm>
            <a:custGeom>
              <a:avLst/>
              <a:gdLst>
                <a:gd name="connsiteX0" fmla="*/ 423054 w 458284"/>
                <a:gd name="connsiteY0" fmla="*/ 95870 h 455230"/>
                <a:gd name="connsiteX1" fmla="*/ 455819 w 458284"/>
                <a:gd name="connsiteY1" fmla="*/ 61463 h 455230"/>
                <a:gd name="connsiteX2" fmla="*/ 457552 w 458284"/>
                <a:gd name="connsiteY2" fmla="*/ 51830 h 455230"/>
                <a:gd name="connsiteX3" fmla="*/ 449379 w 458284"/>
                <a:gd name="connsiteY3" fmla="*/ 46448 h 455230"/>
                <a:gd name="connsiteX4" fmla="*/ 356647 w 458284"/>
                <a:gd name="connsiteY4" fmla="*/ 46448 h 455230"/>
                <a:gd name="connsiteX5" fmla="*/ 356647 w 458284"/>
                <a:gd name="connsiteY5" fmla="*/ 30120 h 455230"/>
                <a:gd name="connsiteX6" fmla="*/ 347744 w 458284"/>
                <a:gd name="connsiteY6" fmla="*/ 21217 h 455230"/>
                <a:gd name="connsiteX7" fmla="*/ 238557 w 458284"/>
                <a:gd name="connsiteY7" fmla="*/ 21217 h 455230"/>
                <a:gd name="connsiteX8" fmla="*/ 238557 w 458284"/>
                <a:gd name="connsiteY8" fmla="*/ 8903 h 455230"/>
                <a:gd name="connsiteX9" fmla="*/ 229654 w 458284"/>
                <a:gd name="connsiteY9" fmla="*/ 0 h 455230"/>
                <a:gd name="connsiteX10" fmla="*/ 220751 w 458284"/>
                <a:gd name="connsiteY10" fmla="*/ 8903 h 455230"/>
                <a:gd name="connsiteX11" fmla="*/ 220751 w 458284"/>
                <a:gd name="connsiteY11" fmla="*/ 171599 h 455230"/>
                <a:gd name="connsiteX12" fmla="*/ 214895 w 458284"/>
                <a:gd name="connsiteY12" fmla="*/ 174262 h 455230"/>
                <a:gd name="connsiteX13" fmla="*/ 175999 w 458284"/>
                <a:gd name="connsiteY13" fmla="*/ 201281 h 455230"/>
                <a:gd name="connsiteX14" fmla="*/ 130008 w 458284"/>
                <a:gd name="connsiteY14" fmla="*/ 220017 h 455230"/>
                <a:gd name="connsiteX15" fmla="*/ 129424 w 458284"/>
                <a:gd name="connsiteY15" fmla="*/ 220017 h 455230"/>
                <a:gd name="connsiteX16" fmla="*/ 83195 w 458284"/>
                <a:gd name="connsiteY16" fmla="*/ 201372 h 455230"/>
                <a:gd name="connsiteX17" fmla="*/ 45102 w 458284"/>
                <a:gd name="connsiteY17" fmla="*/ 174262 h 455230"/>
                <a:gd name="connsiteX18" fmla="*/ 3598 w 458284"/>
                <a:gd name="connsiteY18" fmla="*/ 184405 h 455230"/>
                <a:gd name="connsiteX19" fmla="*/ 17117 w 458284"/>
                <a:gd name="connsiteY19" fmla="*/ 225271 h 455230"/>
                <a:gd name="connsiteX20" fmla="*/ 73015 w 458284"/>
                <a:gd name="connsiteY20" fmla="*/ 271537 h 455230"/>
                <a:gd name="connsiteX21" fmla="*/ 70807 w 458284"/>
                <a:gd name="connsiteY21" fmla="*/ 424253 h 455230"/>
                <a:gd name="connsiteX22" fmla="*/ 105835 w 458284"/>
                <a:gd name="connsiteY22" fmla="*/ 453388 h 455230"/>
                <a:gd name="connsiteX23" fmla="*/ 129132 w 458284"/>
                <a:gd name="connsiteY23" fmla="*/ 444522 h 455230"/>
                <a:gd name="connsiteX24" fmla="*/ 134313 w 458284"/>
                <a:gd name="connsiteY24" fmla="*/ 448152 h 455230"/>
                <a:gd name="connsiteX25" fmla="*/ 172405 w 458284"/>
                <a:gd name="connsiteY25" fmla="*/ 448864 h 455230"/>
                <a:gd name="connsiteX26" fmla="*/ 185778 w 458284"/>
                <a:gd name="connsiteY26" fmla="*/ 424107 h 455230"/>
                <a:gd name="connsiteX27" fmla="*/ 183260 w 458284"/>
                <a:gd name="connsiteY27" fmla="*/ 271683 h 455230"/>
                <a:gd name="connsiteX28" fmla="*/ 220751 w 458284"/>
                <a:gd name="connsiteY28" fmla="*/ 242493 h 455230"/>
                <a:gd name="connsiteX29" fmla="*/ 220751 w 458284"/>
                <a:gd name="connsiteY29" fmla="*/ 446328 h 455230"/>
                <a:gd name="connsiteX30" fmla="*/ 229654 w 458284"/>
                <a:gd name="connsiteY30" fmla="*/ 455231 h 455230"/>
                <a:gd name="connsiteX31" fmla="*/ 238557 w 458284"/>
                <a:gd name="connsiteY31" fmla="*/ 446328 h 455230"/>
                <a:gd name="connsiteX32" fmla="*/ 238557 w 458284"/>
                <a:gd name="connsiteY32" fmla="*/ 228646 h 455230"/>
                <a:gd name="connsiteX33" fmla="*/ 242880 w 458284"/>
                <a:gd name="connsiteY33" fmla="*/ 225289 h 455230"/>
                <a:gd name="connsiteX34" fmla="*/ 256143 w 458284"/>
                <a:gd name="connsiteY34" fmla="*/ 183895 h 455230"/>
                <a:gd name="connsiteX35" fmla="*/ 238575 w 458284"/>
                <a:gd name="connsiteY35" fmla="*/ 170668 h 455230"/>
                <a:gd name="connsiteX36" fmla="*/ 238575 w 458284"/>
                <a:gd name="connsiteY36" fmla="*/ 111012 h 455230"/>
                <a:gd name="connsiteX37" fmla="*/ 338786 w 458284"/>
                <a:gd name="connsiteY37" fmla="*/ 111012 h 455230"/>
                <a:gd name="connsiteX38" fmla="*/ 338786 w 458284"/>
                <a:gd name="connsiteY38" fmla="*/ 133470 h 455230"/>
                <a:gd name="connsiteX39" fmla="*/ 347689 w 458284"/>
                <a:gd name="connsiteY39" fmla="*/ 142373 h 455230"/>
                <a:gd name="connsiteX40" fmla="*/ 449397 w 458284"/>
                <a:gd name="connsiteY40" fmla="*/ 142373 h 455230"/>
                <a:gd name="connsiteX41" fmla="*/ 457643 w 458284"/>
                <a:gd name="connsiteY41" fmla="*/ 136790 h 455230"/>
                <a:gd name="connsiteX42" fmla="*/ 455545 w 458284"/>
                <a:gd name="connsiteY42" fmla="*/ 127048 h 455230"/>
                <a:gd name="connsiteX43" fmla="*/ 423054 w 458284"/>
                <a:gd name="connsiteY43" fmla="*/ 95870 h 455230"/>
                <a:gd name="connsiteX44" fmla="*/ 240746 w 458284"/>
                <a:gd name="connsiteY44" fmla="*/ 192816 h 455230"/>
                <a:gd name="connsiteX45" fmla="*/ 233266 w 458284"/>
                <a:gd name="connsiteY45" fmla="*/ 210330 h 455230"/>
                <a:gd name="connsiteX46" fmla="*/ 232354 w 458284"/>
                <a:gd name="connsiteY46" fmla="*/ 210950 h 455230"/>
                <a:gd name="connsiteX47" fmla="*/ 168830 w 458284"/>
                <a:gd name="connsiteY47" fmla="*/ 260408 h 455230"/>
                <a:gd name="connsiteX48" fmla="*/ 165400 w 458284"/>
                <a:gd name="connsiteY48" fmla="*/ 267578 h 455230"/>
                <a:gd name="connsiteX49" fmla="*/ 167991 w 458284"/>
                <a:gd name="connsiteY49" fmla="*/ 424399 h 455230"/>
                <a:gd name="connsiteX50" fmla="*/ 163375 w 458284"/>
                <a:gd name="connsiteY50" fmla="*/ 433576 h 455230"/>
                <a:gd name="connsiteX51" fmla="*/ 143125 w 458284"/>
                <a:gd name="connsiteY51" fmla="*/ 432755 h 455230"/>
                <a:gd name="connsiteX52" fmla="*/ 137268 w 458284"/>
                <a:gd name="connsiteY52" fmla="*/ 424290 h 455230"/>
                <a:gd name="connsiteX53" fmla="*/ 137086 w 458284"/>
                <a:gd name="connsiteY53" fmla="*/ 422483 h 455230"/>
                <a:gd name="connsiteX54" fmla="*/ 137086 w 458284"/>
                <a:gd name="connsiteY54" fmla="*/ 340917 h 455230"/>
                <a:gd name="connsiteX55" fmla="*/ 128183 w 458284"/>
                <a:gd name="connsiteY55" fmla="*/ 332014 h 455230"/>
                <a:gd name="connsiteX56" fmla="*/ 119281 w 458284"/>
                <a:gd name="connsiteY56" fmla="*/ 340917 h 455230"/>
                <a:gd name="connsiteX57" fmla="*/ 119281 w 458284"/>
                <a:gd name="connsiteY57" fmla="*/ 424290 h 455230"/>
                <a:gd name="connsiteX58" fmla="*/ 105798 w 458284"/>
                <a:gd name="connsiteY58" fmla="*/ 435637 h 455230"/>
                <a:gd name="connsiteX59" fmla="*/ 88558 w 458284"/>
                <a:gd name="connsiteY59" fmla="*/ 424417 h 455230"/>
                <a:gd name="connsiteX60" fmla="*/ 90820 w 458284"/>
                <a:gd name="connsiteY60" fmla="*/ 267560 h 455230"/>
                <a:gd name="connsiteX61" fmla="*/ 87591 w 458284"/>
                <a:gd name="connsiteY61" fmla="*/ 260572 h 455230"/>
                <a:gd name="connsiteX62" fmla="*/ 27844 w 458284"/>
                <a:gd name="connsiteY62" fmla="*/ 211114 h 455230"/>
                <a:gd name="connsiteX63" fmla="*/ 26567 w 458284"/>
                <a:gd name="connsiteY63" fmla="*/ 210220 h 455230"/>
                <a:gd name="connsiteX64" fmla="*/ 19050 w 458284"/>
                <a:gd name="connsiteY64" fmla="*/ 193162 h 455230"/>
                <a:gd name="connsiteX65" fmla="*/ 36363 w 458284"/>
                <a:gd name="connsiteY65" fmla="*/ 189787 h 455230"/>
                <a:gd name="connsiteX66" fmla="*/ 71665 w 458284"/>
                <a:gd name="connsiteY66" fmla="*/ 214963 h 455230"/>
                <a:gd name="connsiteX67" fmla="*/ 129296 w 458284"/>
                <a:gd name="connsiteY67" fmla="*/ 237823 h 455230"/>
                <a:gd name="connsiteX68" fmla="*/ 129953 w 458284"/>
                <a:gd name="connsiteY68" fmla="*/ 237823 h 455230"/>
                <a:gd name="connsiteX69" fmla="*/ 187165 w 458284"/>
                <a:gd name="connsiteY69" fmla="*/ 215109 h 455230"/>
                <a:gd name="connsiteX70" fmla="*/ 223560 w 458284"/>
                <a:gd name="connsiteY70" fmla="*/ 189769 h 455230"/>
                <a:gd name="connsiteX71" fmla="*/ 240746 w 458284"/>
                <a:gd name="connsiteY71" fmla="*/ 192816 h 455230"/>
                <a:gd name="connsiteX72" fmla="*/ 338841 w 458284"/>
                <a:gd name="connsiteY72" fmla="*/ 93206 h 455230"/>
                <a:gd name="connsiteX73" fmla="*/ 238538 w 458284"/>
                <a:gd name="connsiteY73" fmla="*/ 93206 h 455230"/>
                <a:gd name="connsiteX74" fmla="*/ 238538 w 458284"/>
                <a:gd name="connsiteY74" fmla="*/ 39005 h 455230"/>
                <a:gd name="connsiteX75" fmla="*/ 338841 w 458284"/>
                <a:gd name="connsiteY75" fmla="*/ 39005 h 455230"/>
                <a:gd name="connsiteX76" fmla="*/ 338841 w 458284"/>
                <a:gd name="connsiteY76" fmla="*/ 93206 h 455230"/>
                <a:gd name="connsiteX77" fmla="*/ 356556 w 458284"/>
                <a:gd name="connsiteY77" fmla="*/ 124549 h 455230"/>
                <a:gd name="connsiteX78" fmla="*/ 356556 w 458284"/>
                <a:gd name="connsiteY78" fmla="*/ 103277 h 455230"/>
                <a:gd name="connsiteX79" fmla="*/ 356629 w 458284"/>
                <a:gd name="connsiteY79" fmla="*/ 102109 h 455230"/>
                <a:gd name="connsiteX80" fmla="*/ 356629 w 458284"/>
                <a:gd name="connsiteY80" fmla="*/ 64235 h 455230"/>
                <a:gd name="connsiteX81" fmla="*/ 428617 w 458284"/>
                <a:gd name="connsiteY81" fmla="*/ 64235 h 455230"/>
                <a:gd name="connsiteX82" fmla="*/ 404062 w 458284"/>
                <a:gd name="connsiteY82" fmla="*/ 90032 h 455230"/>
                <a:gd name="connsiteX83" fmla="*/ 404354 w 458284"/>
                <a:gd name="connsiteY83" fmla="*/ 102583 h 455230"/>
                <a:gd name="connsiteX84" fmla="*/ 427267 w 458284"/>
                <a:gd name="connsiteY84" fmla="*/ 124567 h 455230"/>
                <a:gd name="connsiteX85" fmla="*/ 356556 w 458284"/>
                <a:gd name="connsiteY85" fmla="*/ 124567 h 45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58284" h="455230">
                  <a:moveTo>
                    <a:pt x="423054" y="95870"/>
                  </a:moveTo>
                  <a:lnTo>
                    <a:pt x="455819" y="61463"/>
                  </a:lnTo>
                  <a:cubicBezTo>
                    <a:pt x="458263" y="58890"/>
                    <a:pt x="458957" y="55095"/>
                    <a:pt x="457552" y="51830"/>
                  </a:cubicBezTo>
                  <a:cubicBezTo>
                    <a:pt x="456147" y="48564"/>
                    <a:pt x="452936" y="46448"/>
                    <a:pt x="449379" y="46448"/>
                  </a:cubicBezTo>
                  <a:lnTo>
                    <a:pt x="356647" y="46448"/>
                  </a:lnTo>
                  <a:lnTo>
                    <a:pt x="356647" y="30120"/>
                  </a:lnTo>
                  <a:cubicBezTo>
                    <a:pt x="356647" y="25213"/>
                    <a:pt x="352670" y="21217"/>
                    <a:pt x="347744" y="21217"/>
                  </a:cubicBezTo>
                  <a:lnTo>
                    <a:pt x="238557" y="21217"/>
                  </a:lnTo>
                  <a:lnTo>
                    <a:pt x="238557" y="8903"/>
                  </a:lnTo>
                  <a:cubicBezTo>
                    <a:pt x="238557" y="3995"/>
                    <a:pt x="234580" y="0"/>
                    <a:pt x="229654" y="0"/>
                  </a:cubicBezTo>
                  <a:cubicBezTo>
                    <a:pt x="224728" y="0"/>
                    <a:pt x="220751" y="3977"/>
                    <a:pt x="220751" y="8903"/>
                  </a:cubicBezTo>
                  <a:lnTo>
                    <a:pt x="220751" y="171599"/>
                  </a:lnTo>
                  <a:cubicBezTo>
                    <a:pt x="218817" y="172292"/>
                    <a:pt x="216865" y="173168"/>
                    <a:pt x="214895" y="174262"/>
                  </a:cubicBezTo>
                  <a:cubicBezTo>
                    <a:pt x="196834" y="184405"/>
                    <a:pt x="185286" y="193764"/>
                    <a:pt x="175999" y="201281"/>
                  </a:cubicBezTo>
                  <a:cubicBezTo>
                    <a:pt x="161131" y="213340"/>
                    <a:pt x="152885" y="220017"/>
                    <a:pt x="130008" y="220017"/>
                  </a:cubicBezTo>
                  <a:cubicBezTo>
                    <a:pt x="129825" y="220017"/>
                    <a:pt x="129624" y="220017"/>
                    <a:pt x="129424" y="220017"/>
                  </a:cubicBezTo>
                  <a:cubicBezTo>
                    <a:pt x="105069" y="219889"/>
                    <a:pt x="97297" y="213322"/>
                    <a:pt x="83195" y="201372"/>
                  </a:cubicBezTo>
                  <a:cubicBezTo>
                    <a:pt x="74273" y="193801"/>
                    <a:pt x="63163" y="184405"/>
                    <a:pt x="45102" y="174262"/>
                  </a:cubicBezTo>
                  <a:cubicBezTo>
                    <a:pt x="27442" y="164356"/>
                    <a:pt x="10531" y="172091"/>
                    <a:pt x="3598" y="184405"/>
                  </a:cubicBezTo>
                  <a:cubicBezTo>
                    <a:pt x="-3371" y="196756"/>
                    <a:pt x="-908" y="214635"/>
                    <a:pt x="17117" y="225271"/>
                  </a:cubicBezTo>
                  <a:lnTo>
                    <a:pt x="73015" y="271537"/>
                  </a:lnTo>
                  <a:lnTo>
                    <a:pt x="70807" y="424253"/>
                  </a:lnTo>
                  <a:cubicBezTo>
                    <a:pt x="70807" y="442497"/>
                    <a:pt x="88613" y="453388"/>
                    <a:pt x="105835" y="453388"/>
                  </a:cubicBezTo>
                  <a:cubicBezTo>
                    <a:pt x="115467" y="453388"/>
                    <a:pt x="123586" y="450104"/>
                    <a:pt x="129132" y="444522"/>
                  </a:cubicBezTo>
                  <a:cubicBezTo>
                    <a:pt x="130683" y="445854"/>
                    <a:pt x="132416" y="447076"/>
                    <a:pt x="134313" y="448152"/>
                  </a:cubicBezTo>
                  <a:cubicBezTo>
                    <a:pt x="146044" y="454866"/>
                    <a:pt x="161715" y="455158"/>
                    <a:pt x="172405" y="448864"/>
                  </a:cubicBezTo>
                  <a:cubicBezTo>
                    <a:pt x="181162" y="443719"/>
                    <a:pt x="185906" y="434926"/>
                    <a:pt x="185778" y="424107"/>
                  </a:cubicBezTo>
                  <a:lnTo>
                    <a:pt x="183260" y="271683"/>
                  </a:lnTo>
                  <a:lnTo>
                    <a:pt x="220751" y="242493"/>
                  </a:lnTo>
                  <a:lnTo>
                    <a:pt x="220751" y="446328"/>
                  </a:lnTo>
                  <a:cubicBezTo>
                    <a:pt x="220751" y="451235"/>
                    <a:pt x="224728" y="455231"/>
                    <a:pt x="229654" y="455231"/>
                  </a:cubicBezTo>
                  <a:cubicBezTo>
                    <a:pt x="234580" y="455231"/>
                    <a:pt x="238557" y="451254"/>
                    <a:pt x="238557" y="446328"/>
                  </a:cubicBezTo>
                  <a:lnTo>
                    <a:pt x="238557" y="228646"/>
                  </a:lnTo>
                  <a:lnTo>
                    <a:pt x="242880" y="225289"/>
                  </a:lnTo>
                  <a:cubicBezTo>
                    <a:pt x="260923" y="214216"/>
                    <a:pt x="263240" y="196136"/>
                    <a:pt x="256143" y="183895"/>
                  </a:cubicBezTo>
                  <a:cubicBezTo>
                    <a:pt x="252531" y="177655"/>
                    <a:pt x="246237" y="172638"/>
                    <a:pt x="238575" y="170668"/>
                  </a:cubicBezTo>
                  <a:lnTo>
                    <a:pt x="238575" y="111012"/>
                  </a:lnTo>
                  <a:lnTo>
                    <a:pt x="338786" y="111012"/>
                  </a:lnTo>
                  <a:lnTo>
                    <a:pt x="338786" y="133470"/>
                  </a:lnTo>
                  <a:cubicBezTo>
                    <a:pt x="338786" y="138377"/>
                    <a:pt x="342764" y="142373"/>
                    <a:pt x="347689" y="142373"/>
                  </a:cubicBezTo>
                  <a:lnTo>
                    <a:pt x="449397" y="142373"/>
                  </a:lnTo>
                  <a:cubicBezTo>
                    <a:pt x="453028" y="142373"/>
                    <a:pt x="456293" y="140165"/>
                    <a:pt x="457643" y="136790"/>
                  </a:cubicBezTo>
                  <a:cubicBezTo>
                    <a:pt x="458993" y="133415"/>
                    <a:pt x="458172" y="129566"/>
                    <a:pt x="455545" y="127048"/>
                  </a:cubicBezTo>
                  <a:lnTo>
                    <a:pt x="423054" y="95870"/>
                  </a:lnTo>
                  <a:close/>
                  <a:moveTo>
                    <a:pt x="240746" y="192816"/>
                  </a:moveTo>
                  <a:cubicBezTo>
                    <a:pt x="243337" y="197286"/>
                    <a:pt x="242935" y="204546"/>
                    <a:pt x="233266" y="210330"/>
                  </a:cubicBezTo>
                  <a:cubicBezTo>
                    <a:pt x="232956" y="210512"/>
                    <a:pt x="232646" y="210713"/>
                    <a:pt x="232354" y="210950"/>
                  </a:cubicBezTo>
                  <a:lnTo>
                    <a:pt x="168830" y="260408"/>
                  </a:lnTo>
                  <a:cubicBezTo>
                    <a:pt x="166622" y="262123"/>
                    <a:pt x="165364" y="264787"/>
                    <a:pt x="165400" y="267578"/>
                  </a:cubicBezTo>
                  <a:lnTo>
                    <a:pt x="167991" y="424399"/>
                  </a:lnTo>
                  <a:cubicBezTo>
                    <a:pt x="168045" y="428778"/>
                    <a:pt x="166586" y="431697"/>
                    <a:pt x="163375" y="433576"/>
                  </a:cubicBezTo>
                  <a:cubicBezTo>
                    <a:pt x="158175" y="436640"/>
                    <a:pt x="149291" y="436276"/>
                    <a:pt x="143125" y="432755"/>
                  </a:cubicBezTo>
                  <a:cubicBezTo>
                    <a:pt x="140443" y="431222"/>
                    <a:pt x="137268" y="428522"/>
                    <a:pt x="137268" y="424290"/>
                  </a:cubicBezTo>
                  <a:cubicBezTo>
                    <a:pt x="137268" y="423669"/>
                    <a:pt x="137214" y="423067"/>
                    <a:pt x="137086" y="422483"/>
                  </a:cubicBezTo>
                  <a:lnTo>
                    <a:pt x="137086" y="340917"/>
                  </a:lnTo>
                  <a:cubicBezTo>
                    <a:pt x="137086" y="336009"/>
                    <a:pt x="133109" y="332014"/>
                    <a:pt x="128183" y="332014"/>
                  </a:cubicBezTo>
                  <a:cubicBezTo>
                    <a:pt x="123258" y="332014"/>
                    <a:pt x="119281" y="335991"/>
                    <a:pt x="119281" y="340917"/>
                  </a:cubicBezTo>
                  <a:lnTo>
                    <a:pt x="119281" y="424290"/>
                  </a:lnTo>
                  <a:cubicBezTo>
                    <a:pt x="119281" y="434159"/>
                    <a:pt x="110834" y="435637"/>
                    <a:pt x="105798" y="435637"/>
                  </a:cubicBezTo>
                  <a:cubicBezTo>
                    <a:pt x="97479" y="435637"/>
                    <a:pt x="88558" y="431076"/>
                    <a:pt x="88558" y="424417"/>
                  </a:cubicBezTo>
                  <a:lnTo>
                    <a:pt x="90820" y="267560"/>
                  </a:lnTo>
                  <a:cubicBezTo>
                    <a:pt x="90857" y="264860"/>
                    <a:pt x="89671" y="262305"/>
                    <a:pt x="87591" y="260572"/>
                  </a:cubicBezTo>
                  <a:lnTo>
                    <a:pt x="27844" y="211114"/>
                  </a:lnTo>
                  <a:cubicBezTo>
                    <a:pt x="27442" y="210786"/>
                    <a:pt x="27005" y="210494"/>
                    <a:pt x="26567" y="210220"/>
                  </a:cubicBezTo>
                  <a:cubicBezTo>
                    <a:pt x="16989" y="204802"/>
                    <a:pt x="16405" y="197851"/>
                    <a:pt x="19050" y="193162"/>
                  </a:cubicBezTo>
                  <a:cubicBezTo>
                    <a:pt x="21842" y="188219"/>
                    <a:pt x="28282" y="185245"/>
                    <a:pt x="36363" y="189787"/>
                  </a:cubicBezTo>
                  <a:cubicBezTo>
                    <a:pt x="52929" y="199092"/>
                    <a:pt x="62890" y="207520"/>
                    <a:pt x="71665" y="214963"/>
                  </a:cubicBezTo>
                  <a:cubicBezTo>
                    <a:pt x="86643" y="227661"/>
                    <a:pt x="98464" y="237677"/>
                    <a:pt x="129296" y="237823"/>
                  </a:cubicBezTo>
                  <a:cubicBezTo>
                    <a:pt x="129515" y="237823"/>
                    <a:pt x="129734" y="237823"/>
                    <a:pt x="129953" y="237823"/>
                  </a:cubicBezTo>
                  <a:cubicBezTo>
                    <a:pt x="159124" y="237823"/>
                    <a:pt x="170909" y="228281"/>
                    <a:pt x="187165" y="215109"/>
                  </a:cubicBezTo>
                  <a:cubicBezTo>
                    <a:pt x="196378" y="207648"/>
                    <a:pt x="206813" y="199183"/>
                    <a:pt x="223560" y="189769"/>
                  </a:cubicBezTo>
                  <a:cubicBezTo>
                    <a:pt x="231624" y="185281"/>
                    <a:pt x="237991" y="188054"/>
                    <a:pt x="240746" y="192816"/>
                  </a:cubicBezTo>
                  <a:close/>
                  <a:moveTo>
                    <a:pt x="338841" y="93206"/>
                  </a:moveTo>
                  <a:lnTo>
                    <a:pt x="238538" y="93206"/>
                  </a:lnTo>
                  <a:lnTo>
                    <a:pt x="238538" y="39005"/>
                  </a:lnTo>
                  <a:lnTo>
                    <a:pt x="338841" y="39005"/>
                  </a:lnTo>
                  <a:lnTo>
                    <a:pt x="338841" y="93206"/>
                  </a:lnTo>
                  <a:close/>
                  <a:moveTo>
                    <a:pt x="356556" y="124549"/>
                  </a:moveTo>
                  <a:lnTo>
                    <a:pt x="356556" y="103277"/>
                  </a:lnTo>
                  <a:cubicBezTo>
                    <a:pt x="356610" y="102894"/>
                    <a:pt x="356629" y="102510"/>
                    <a:pt x="356629" y="102109"/>
                  </a:cubicBezTo>
                  <a:lnTo>
                    <a:pt x="356629" y="64235"/>
                  </a:lnTo>
                  <a:lnTo>
                    <a:pt x="428617" y="64235"/>
                  </a:lnTo>
                  <a:lnTo>
                    <a:pt x="404062" y="90032"/>
                  </a:lnTo>
                  <a:cubicBezTo>
                    <a:pt x="400687" y="93571"/>
                    <a:pt x="400814" y="99190"/>
                    <a:pt x="404354" y="102583"/>
                  </a:cubicBezTo>
                  <a:lnTo>
                    <a:pt x="427267" y="124567"/>
                  </a:lnTo>
                  <a:lnTo>
                    <a:pt x="356556" y="124567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" name="Forma Livre: Forma 109">
              <a:extLst>
                <a:ext uri="{FF2B5EF4-FFF2-40B4-BE49-F238E27FC236}">
                  <a16:creationId xmlns:a16="http://schemas.microsoft.com/office/drawing/2014/main" id="{12EA49CE-8A2B-4AED-8F31-A6B93CD7AF75}"/>
                </a:ext>
              </a:extLst>
            </p:cNvPr>
            <p:cNvSpPr/>
            <p:nvPr/>
          </p:nvSpPr>
          <p:spPr>
            <a:xfrm>
              <a:off x="9480474" y="4913399"/>
              <a:ext cx="103276" cy="103294"/>
            </a:xfrm>
            <a:custGeom>
              <a:avLst/>
              <a:gdLst>
                <a:gd name="connsiteX0" fmla="*/ 0 w 103276"/>
                <a:gd name="connsiteY0" fmla="*/ 51648 h 103294"/>
                <a:gd name="connsiteX1" fmla="*/ 51648 w 103276"/>
                <a:gd name="connsiteY1" fmla="*/ 103295 h 103294"/>
                <a:gd name="connsiteX2" fmla="*/ 103277 w 103276"/>
                <a:gd name="connsiteY2" fmla="*/ 51648 h 103294"/>
                <a:gd name="connsiteX3" fmla="*/ 51648 w 103276"/>
                <a:gd name="connsiteY3" fmla="*/ 0 h 103294"/>
                <a:gd name="connsiteX4" fmla="*/ 0 w 103276"/>
                <a:gd name="connsiteY4" fmla="*/ 51648 h 103294"/>
                <a:gd name="connsiteX5" fmla="*/ 85489 w 103276"/>
                <a:gd name="connsiteY5" fmla="*/ 51648 h 103294"/>
                <a:gd name="connsiteX6" fmla="*/ 51648 w 103276"/>
                <a:gd name="connsiteY6" fmla="*/ 85507 h 103294"/>
                <a:gd name="connsiteX7" fmla="*/ 17787 w 103276"/>
                <a:gd name="connsiteY7" fmla="*/ 51648 h 103294"/>
                <a:gd name="connsiteX8" fmla="*/ 51648 w 103276"/>
                <a:gd name="connsiteY8" fmla="*/ 17787 h 103294"/>
                <a:gd name="connsiteX9" fmla="*/ 85489 w 103276"/>
                <a:gd name="connsiteY9" fmla="*/ 51648 h 1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76" h="103294">
                  <a:moveTo>
                    <a:pt x="0" y="51648"/>
                  </a:moveTo>
                  <a:cubicBezTo>
                    <a:pt x="0" y="80126"/>
                    <a:pt x="23170" y="103295"/>
                    <a:pt x="51648" y="103295"/>
                  </a:cubicBezTo>
                  <a:cubicBezTo>
                    <a:pt x="80126" y="103295"/>
                    <a:pt x="103277" y="80126"/>
                    <a:pt x="103277" y="51648"/>
                  </a:cubicBezTo>
                  <a:cubicBezTo>
                    <a:pt x="103277" y="23169"/>
                    <a:pt x="80108" y="0"/>
                    <a:pt x="51648" y="0"/>
                  </a:cubicBezTo>
                  <a:cubicBezTo>
                    <a:pt x="23188" y="0"/>
                    <a:pt x="0" y="23169"/>
                    <a:pt x="0" y="51648"/>
                  </a:cubicBezTo>
                  <a:close/>
                  <a:moveTo>
                    <a:pt x="85489" y="51648"/>
                  </a:moveTo>
                  <a:cubicBezTo>
                    <a:pt x="85489" y="70311"/>
                    <a:pt x="70311" y="85507"/>
                    <a:pt x="51648" y="85507"/>
                  </a:cubicBezTo>
                  <a:cubicBezTo>
                    <a:pt x="32984" y="85507"/>
                    <a:pt x="17787" y="70329"/>
                    <a:pt x="17787" y="51648"/>
                  </a:cubicBezTo>
                  <a:cubicBezTo>
                    <a:pt x="17787" y="32984"/>
                    <a:pt x="32966" y="17787"/>
                    <a:pt x="51648" y="17787"/>
                  </a:cubicBezTo>
                  <a:cubicBezTo>
                    <a:pt x="70329" y="17787"/>
                    <a:pt x="85489" y="32984"/>
                    <a:pt x="85489" y="5164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38" name="Gráfico 37">
            <a:extLst>
              <a:ext uri="{FF2B5EF4-FFF2-40B4-BE49-F238E27FC236}">
                <a16:creationId xmlns:a16="http://schemas.microsoft.com/office/drawing/2014/main" id="{22F4792C-ADA0-43B5-A616-955AD6B342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9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6492076A-E5A3-46E3-901A-8A94AE0EB741}"/>
              </a:ext>
            </a:extLst>
          </p:cNvPr>
          <p:cNvSpPr/>
          <p:nvPr/>
        </p:nvSpPr>
        <p:spPr>
          <a:xfrm flipV="1">
            <a:off x="0" y="0"/>
            <a:ext cx="12192000" cy="3314700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4" name="Imagem 43">
            <a:extLst>
              <a:ext uri="{FF2B5EF4-FFF2-40B4-BE49-F238E27FC236}">
                <a16:creationId xmlns:a16="http://schemas.microsoft.com/office/drawing/2014/main" id="{11F83961-EB5E-4FA6-8A63-914F026C40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84" t="1" r="-14" b="78393"/>
          <a:stretch/>
        </p:blipFill>
        <p:spPr>
          <a:xfrm>
            <a:off x="4655726" y="0"/>
            <a:ext cx="7536274" cy="148169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318EB90-5ADE-43DB-8B66-E5E0F7932E03}"/>
              </a:ext>
            </a:extLst>
          </p:cNvPr>
          <p:cNvSpPr/>
          <p:nvPr/>
        </p:nvSpPr>
        <p:spPr>
          <a:xfrm>
            <a:off x="596900" y="2852170"/>
            <a:ext cx="3612926" cy="3749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BF752BC-C0B6-4A69-805F-E20A2E3EC8A5}"/>
              </a:ext>
            </a:extLst>
          </p:cNvPr>
          <p:cNvSpPr/>
          <p:nvPr/>
        </p:nvSpPr>
        <p:spPr>
          <a:xfrm>
            <a:off x="4415827" y="2852170"/>
            <a:ext cx="3612926" cy="3749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8AB809A-3816-4759-8B62-7E0C0541491F}"/>
              </a:ext>
            </a:extLst>
          </p:cNvPr>
          <p:cNvSpPr/>
          <p:nvPr/>
        </p:nvSpPr>
        <p:spPr>
          <a:xfrm>
            <a:off x="8234754" y="2852170"/>
            <a:ext cx="3612926" cy="3749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" name="Espaço Reservado para Conteúdo 12">
            <a:extLst>
              <a:ext uri="{FF2B5EF4-FFF2-40B4-BE49-F238E27FC236}">
                <a16:creationId xmlns:a16="http://schemas.microsoft.com/office/drawing/2014/main" id="{3EEAF425-9FBD-4FF5-A7CF-90ECADA2D71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 b="3176"/>
          <a:stretch/>
        </p:blipFill>
        <p:spPr>
          <a:xfrm>
            <a:off x="836800" y="1770778"/>
            <a:ext cx="3133127" cy="1958204"/>
          </a:xfrm>
        </p:spPr>
      </p:pic>
      <p:pic>
        <p:nvPicPr>
          <p:cNvPr id="42" name="Espaço Reservado para Conteúdo 12">
            <a:extLst>
              <a:ext uri="{FF2B5EF4-FFF2-40B4-BE49-F238E27FC236}">
                <a16:creationId xmlns:a16="http://schemas.microsoft.com/office/drawing/2014/main" id="{A8F1AF17-037F-408B-8D50-BEDDFAB5A9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>
            <a:off x="4655727" y="1770778"/>
            <a:ext cx="3133127" cy="1958204"/>
          </a:xfrm>
          <a:prstGeom prst="rect">
            <a:avLst/>
          </a:prstGeom>
        </p:spPr>
      </p:pic>
      <p:pic>
        <p:nvPicPr>
          <p:cNvPr id="43" name="Espaço Reservado para Conteúdo 12">
            <a:extLst>
              <a:ext uri="{FF2B5EF4-FFF2-40B4-BE49-F238E27FC236}">
                <a16:creationId xmlns:a16="http://schemas.microsoft.com/office/drawing/2014/main" id="{F4EB106B-B930-4720-895B-B88DE4F0DC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" b="6067"/>
          <a:stretch/>
        </p:blipFill>
        <p:spPr>
          <a:xfrm>
            <a:off x="8474497" y="1770778"/>
            <a:ext cx="3133440" cy="19584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D2D40A-34E7-4CA7-975A-4FBA1F19C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86251"/>
            <a:ext cx="3083746" cy="1924163"/>
          </a:xfrm>
        </p:spPr>
        <p:txBody>
          <a:bodyPr/>
          <a:lstStyle/>
          <a:p>
            <a:pPr algn="ctr"/>
            <a:r>
              <a:rPr lang="pt-BR" sz="1400" b="1" dirty="0">
                <a:solidFill>
                  <a:srgbClr val="99C2EB"/>
                </a:solidFill>
              </a:rPr>
              <a:t>A </a:t>
            </a:r>
            <a:r>
              <a:rPr lang="pt-BR" sz="1400" b="1" dirty="0" err="1">
                <a:solidFill>
                  <a:srgbClr val="99C2EB"/>
                </a:solidFill>
              </a:rPr>
              <a:t>lacus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vestibulum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dirty="0" err="1"/>
              <a:t>sed</a:t>
            </a:r>
            <a:r>
              <a:rPr lang="pt-BR" sz="1400" dirty="0"/>
              <a:t> </a:t>
            </a:r>
            <a:r>
              <a:rPr lang="pt-BR" sz="1400" dirty="0" err="1"/>
              <a:t>arcu</a:t>
            </a:r>
            <a:r>
              <a:rPr lang="pt-BR" sz="1400" dirty="0"/>
              <a:t>. </a:t>
            </a:r>
            <a:br>
              <a:rPr lang="pt-BR" sz="1400" dirty="0"/>
            </a:br>
            <a:r>
              <a:rPr lang="pt-BR" sz="1400" dirty="0"/>
              <a:t>In </a:t>
            </a:r>
            <a:r>
              <a:rPr lang="pt-BR" sz="1400" dirty="0" err="1"/>
              <a:t>pellentesque</a:t>
            </a:r>
            <a:r>
              <a:rPr lang="pt-BR" sz="1400" dirty="0"/>
              <a:t> massa </a:t>
            </a:r>
            <a:r>
              <a:rPr lang="pt-BR" sz="1400" dirty="0" err="1"/>
              <a:t>placerat</a:t>
            </a:r>
            <a:r>
              <a:rPr lang="pt-BR" sz="1400" dirty="0"/>
              <a:t> </a:t>
            </a:r>
            <a:r>
              <a:rPr lang="pt-BR" sz="1400" dirty="0" err="1"/>
              <a:t>duis</a:t>
            </a:r>
            <a:r>
              <a:rPr lang="pt-BR" sz="1400" dirty="0"/>
              <a:t> </a:t>
            </a:r>
            <a:r>
              <a:rPr lang="pt-BR" sz="1400" dirty="0" err="1"/>
              <a:t>ultricies</a:t>
            </a:r>
            <a:r>
              <a:rPr lang="pt-BR" sz="1400" dirty="0"/>
              <a:t> </a:t>
            </a:r>
            <a:r>
              <a:rPr lang="pt-BR" sz="1400" dirty="0" err="1"/>
              <a:t>lacus</a:t>
            </a:r>
            <a:r>
              <a:rPr lang="pt-BR" sz="1400" dirty="0"/>
              <a:t>. </a:t>
            </a:r>
            <a:r>
              <a:rPr lang="pt-BR" sz="1400" b="1" dirty="0">
                <a:solidFill>
                  <a:srgbClr val="99C2EB"/>
                </a:solidFill>
              </a:rPr>
              <a:t>Non </a:t>
            </a:r>
            <a:r>
              <a:rPr lang="pt-BR" sz="1400" b="1" dirty="0" err="1">
                <a:solidFill>
                  <a:srgbClr val="99C2EB"/>
                </a:solidFill>
              </a:rPr>
              <a:t>enim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praesent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elementum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facilisis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leo</a:t>
            </a:r>
            <a:r>
              <a:rPr lang="pt-BR" sz="1400" b="1" dirty="0">
                <a:solidFill>
                  <a:srgbClr val="99C2EB"/>
                </a:solidFill>
              </a:rPr>
              <a:t>. </a:t>
            </a:r>
            <a:r>
              <a:rPr lang="pt-BR" sz="1400" dirty="0" err="1"/>
              <a:t>Odio</a:t>
            </a:r>
            <a:r>
              <a:rPr lang="pt-BR" sz="1400" dirty="0"/>
              <a:t> </a:t>
            </a:r>
            <a:r>
              <a:rPr lang="pt-BR" sz="1400" dirty="0" err="1"/>
              <a:t>euismod</a:t>
            </a:r>
            <a:r>
              <a:rPr lang="pt-BR" sz="1400" dirty="0"/>
              <a:t> </a:t>
            </a:r>
            <a:r>
              <a:rPr lang="pt-BR" sz="1400" dirty="0" err="1"/>
              <a:t>lacinia</a:t>
            </a:r>
            <a:r>
              <a:rPr lang="pt-BR" sz="1400" dirty="0"/>
              <a:t> at quis </a:t>
            </a:r>
            <a:r>
              <a:rPr lang="pt-BR" sz="1400" dirty="0" err="1"/>
              <a:t>risus</a:t>
            </a:r>
            <a:r>
              <a:rPr lang="pt-BR" sz="1400" dirty="0"/>
              <a:t> </a:t>
            </a:r>
            <a:r>
              <a:rPr lang="pt-BR" sz="1400" dirty="0" err="1"/>
              <a:t>sed</a:t>
            </a:r>
            <a:r>
              <a:rPr lang="pt-BR" sz="1400" dirty="0"/>
              <a:t> </a:t>
            </a:r>
            <a:r>
              <a:rPr lang="pt-BR" sz="1400" dirty="0" err="1"/>
              <a:t>vulputate</a:t>
            </a:r>
            <a:r>
              <a:rPr lang="pt-BR" sz="1400" dirty="0"/>
              <a:t>. </a:t>
            </a:r>
            <a:r>
              <a:rPr lang="pt-BR" sz="1400" dirty="0" err="1"/>
              <a:t>aenean</a:t>
            </a:r>
            <a:r>
              <a:rPr lang="pt-BR" sz="1400" dirty="0"/>
              <a:t> et </a:t>
            </a:r>
            <a:r>
              <a:rPr lang="pt-BR" sz="1400" dirty="0" err="1"/>
              <a:t>tortor</a:t>
            </a:r>
            <a:r>
              <a:rPr lang="pt-BR" sz="1400" dirty="0"/>
              <a:t>. </a:t>
            </a:r>
            <a:r>
              <a:rPr lang="pt-BR" sz="1400" dirty="0" err="1"/>
              <a:t>Felis</a:t>
            </a:r>
            <a:r>
              <a:rPr lang="pt-BR" sz="1400" dirty="0"/>
              <a:t> </a:t>
            </a:r>
            <a:r>
              <a:rPr lang="pt-BR" sz="1400" dirty="0" err="1"/>
              <a:t>eget</a:t>
            </a:r>
            <a:r>
              <a:rPr lang="pt-BR" sz="1400" dirty="0"/>
              <a:t> velit </a:t>
            </a:r>
            <a:r>
              <a:rPr lang="pt-BR" sz="1400" dirty="0" err="1"/>
              <a:t>aliquet</a:t>
            </a:r>
            <a:r>
              <a:rPr lang="pt-BR" sz="1400" dirty="0"/>
              <a:t> </a:t>
            </a:r>
            <a:r>
              <a:rPr lang="pt-BR" sz="1400" dirty="0" err="1"/>
              <a:t>sagittis</a:t>
            </a:r>
            <a:r>
              <a:rPr lang="pt-BR" sz="1400" dirty="0"/>
              <a:t> id </a:t>
            </a:r>
            <a:r>
              <a:rPr lang="pt-BR" sz="1400" dirty="0" err="1"/>
              <a:t>consectetur</a:t>
            </a:r>
            <a:r>
              <a:rPr lang="pt-BR" sz="1400" dirty="0"/>
              <a:t>. </a:t>
            </a:r>
            <a:r>
              <a:rPr lang="pt-BR" sz="1400" b="1" dirty="0">
                <a:solidFill>
                  <a:srgbClr val="99C2EB"/>
                </a:solidFill>
              </a:rPr>
              <a:t>Ut </a:t>
            </a:r>
            <a:r>
              <a:rPr lang="pt-BR" sz="1400" b="1" dirty="0" err="1">
                <a:solidFill>
                  <a:srgbClr val="99C2EB"/>
                </a:solidFill>
              </a:rPr>
              <a:t>faucibus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pulvinar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elementum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integer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enim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neque</a:t>
            </a:r>
            <a:r>
              <a:rPr lang="pt-BR" sz="1400" b="1" dirty="0">
                <a:solidFill>
                  <a:srgbClr val="99C2EB"/>
                </a:solidFill>
              </a:rPr>
              <a:t>. </a:t>
            </a:r>
            <a:r>
              <a:rPr lang="pt-BR" sz="1400" dirty="0" err="1"/>
              <a:t>Ultrices</a:t>
            </a:r>
            <a:r>
              <a:rPr lang="pt-BR" sz="1400" dirty="0"/>
              <a:t> </a:t>
            </a:r>
            <a:r>
              <a:rPr lang="pt-BR" sz="1400" dirty="0" err="1"/>
              <a:t>neque</a:t>
            </a:r>
            <a:r>
              <a:rPr lang="pt-BR" sz="1400" dirty="0"/>
              <a:t> </a:t>
            </a:r>
            <a:r>
              <a:rPr lang="pt-BR" sz="1400" dirty="0" err="1"/>
              <a:t>ornare</a:t>
            </a:r>
            <a:r>
              <a:rPr lang="pt-BR" sz="1400" dirty="0"/>
              <a:t> </a:t>
            </a:r>
            <a:r>
              <a:rPr lang="pt-BR" sz="1400" dirty="0" err="1"/>
              <a:t>aenean</a:t>
            </a:r>
            <a:r>
              <a:rPr lang="pt-BR" sz="1400" dirty="0"/>
              <a:t> </a:t>
            </a:r>
            <a:r>
              <a:rPr lang="pt-BR" sz="1400" dirty="0" err="1"/>
              <a:t>euismod</a:t>
            </a:r>
            <a:r>
              <a:rPr lang="pt-BR" sz="1400" dirty="0"/>
              <a:t>. </a:t>
            </a:r>
            <a:r>
              <a:rPr lang="pt-BR" sz="1400" dirty="0" err="1"/>
              <a:t>Vulputate</a:t>
            </a:r>
            <a:r>
              <a:rPr lang="pt-BR" sz="1400" dirty="0"/>
              <a:t> </a:t>
            </a:r>
            <a:r>
              <a:rPr lang="pt-BR" sz="1400" dirty="0" err="1"/>
              <a:t>odio</a:t>
            </a:r>
            <a:r>
              <a:rPr lang="pt-BR" sz="1400" dirty="0"/>
              <a:t> ut </a:t>
            </a:r>
            <a:br>
              <a:rPr lang="pt-BR" sz="1400" dirty="0"/>
            </a:br>
            <a:r>
              <a:rPr lang="pt-BR" sz="1400" dirty="0" err="1"/>
              <a:t>enim</a:t>
            </a:r>
            <a:r>
              <a:rPr lang="pt-BR" sz="1400" dirty="0"/>
              <a:t> </a:t>
            </a:r>
            <a:r>
              <a:rPr lang="pt-BR" sz="1400" dirty="0" err="1"/>
              <a:t>blandit</a:t>
            </a:r>
            <a:r>
              <a:rPr lang="pt-BR" sz="1400" dirty="0"/>
              <a:t>.</a:t>
            </a:r>
          </a:p>
        </p:txBody>
      </p:sp>
      <p:sp>
        <p:nvSpPr>
          <p:cNvPr id="45" name="Espaço Reservado para Conteúdo 2">
            <a:extLst>
              <a:ext uri="{FF2B5EF4-FFF2-40B4-BE49-F238E27FC236}">
                <a16:creationId xmlns:a16="http://schemas.microsoft.com/office/drawing/2014/main" id="{D0C41D93-F52F-4B67-945B-3D630F37F7C2}"/>
              </a:ext>
            </a:extLst>
          </p:cNvPr>
          <p:cNvSpPr txBox="1">
            <a:spLocks/>
          </p:cNvSpPr>
          <p:nvPr/>
        </p:nvSpPr>
        <p:spPr>
          <a:xfrm>
            <a:off x="4659239" y="4286251"/>
            <a:ext cx="3083746" cy="1924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/>
              <a:t>Nulla </a:t>
            </a:r>
            <a:r>
              <a:rPr lang="pt-BR" sz="1400" dirty="0" err="1"/>
              <a:t>porttitor</a:t>
            </a:r>
            <a:r>
              <a:rPr lang="pt-BR" sz="1400" dirty="0"/>
              <a:t> </a:t>
            </a:r>
            <a:r>
              <a:rPr lang="pt-BR" sz="1400" b="1" dirty="0">
                <a:solidFill>
                  <a:srgbClr val="99C2EB"/>
                </a:solidFill>
              </a:rPr>
              <a:t>massa id </a:t>
            </a:r>
            <a:r>
              <a:rPr lang="pt-BR" sz="1400" b="1" dirty="0" err="1">
                <a:solidFill>
                  <a:srgbClr val="99C2EB"/>
                </a:solidFill>
              </a:rPr>
              <a:t>neque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aliquam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vestibulum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morbi</a:t>
            </a:r>
            <a:r>
              <a:rPr lang="pt-BR" sz="1400" b="1" dirty="0">
                <a:solidFill>
                  <a:srgbClr val="99C2EB"/>
                </a:solidFill>
              </a:rPr>
              <a:t>. Magna </a:t>
            </a:r>
            <a:r>
              <a:rPr lang="pt-BR" sz="1400" dirty="0" err="1"/>
              <a:t>fringilla</a:t>
            </a:r>
            <a:r>
              <a:rPr lang="pt-BR" sz="1400" dirty="0"/>
              <a:t> urna </a:t>
            </a:r>
            <a:r>
              <a:rPr lang="pt-BR" sz="1400" dirty="0" err="1"/>
              <a:t>porttitor</a:t>
            </a:r>
            <a:r>
              <a:rPr lang="pt-BR" sz="1400" dirty="0"/>
              <a:t> </a:t>
            </a:r>
            <a:r>
              <a:rPr lang="pt-BR" sz="1400" dirty="0" err="1"/>
              <a:t>rhoncus</a:t>
            </a:r>
            <a:r>
              <a:rPr lang="pt-BR" sz="1400" dirty="0"/>
              <a:t> </a:t>
            </a:r>
            <a:r>
              <a:rPr lang="pt-BR" sz="1400" dirty="0" err="1"/>
              <a:t>dolor</a:t>
            </a:r>
            <a:r>
              <a:rPr lang="pt-BR" sz="1400" dirty="0"/>
              <a:t> </a:t>
            </a:r>
            <a:r>
              <a:rPr lang="pt-BR" sz="1400" dirty="0" err="1"/>
              <a:t>purus</a:t>
            </a:r>
            <a:r>
              <a:rPr lang="pt-BR" sz="1400" dirty="0"/>
              <a:t> non </a:t>
            </a:r>
            <a:r>
              <a:rPr lang="pt-BR" sz="1400" dirty="0" err="1"/>
              <a:t>enim</a:t>
            </a:r>
            <a:r>
              <a:rPr lang="pt-BR" sz="1400" dirty="0"/>
              <a:t> </a:t>
            </a:r>
            <a:r>
              <a:rPr lang="pt-BR" sz="1400" dirty="0" err="1"/>
              <a:t>praesent</a:t>
            </a:r>
            <a:r>
              <a:rPr lang="pt-BR" sz="1400" dirty="0"/>
              <a:t>. Gravida cum </a:t>
            </a:r>
            <a:r>
              <a:rPr lang="pt-BR" sz="1400" dirty="0" err="1"/>
              <a:t>sociis</a:t>
            </a:r>
            <a:r>
              <a:rPr lang="pt-BR" sz="1400" dirty="0"/>
              <a:t> </a:t>
            </a:r>
            <a:r>
              <a:rPr lang="pt-BR" sz="1400" dirty="0" err="1"/>
              <a:t>natoque</a:t>
            </a:r>
            <a:r>
              <a:rPr lang="pt-BR" sz="1400" dirty="0"/>
              <a:t> </a:t>
            </a:r>
            <a:r>
              <a:rPr lang="pt-BR" sz="1400" dirty="0" err="1"/>
              <a:t>penatibus</a:t>
            </a:r>
            <a:r>
              <a:rPr lang="pt-BR" sz="1400" dirty="0"/>
              <a:t> et </a:t>
            </a:r>
            <a:r>
              <a:rPr lang="pt-BR" sz="1400" dirty="0" err="1"/>
              <a:t>magnis</a:t>
            </a:r>
            <a:r>
              <a:rPr lang="pt-BR" sz="1400" dirty="0"/>
              <a:t> </a:t>
            </a:r>
            <a:r>
              <a:rPr lang="pt-BR" sz="1400" dirty="0" err="1"/>
              <a:t>dis</a:t>
            </a:r>
            <a:r>
              <a:rPr lang="pt-BR" sz="1400" dirty="0"/>
              <a:t> </a:t>
            </a:r>
            <a:r>
              <a:rPr lang="pt-BR" sz="1400" dirty="0" err="1"/>
              <a:t>parturient</a:t>
            </a:r>
            <a:r>
              <a:rPr lang="pt-BR" sz="1400" dirty="0"/>
              <a:t> montes. Nec </a:t>
            </a:r>
            <a:r>
              <a:rPr lang="pt-BR" sz="1400" dirty="0" err="1"/>
              <a:t>sagittis</a:t>
            </a:r>
            <a:r>
              <a:rPr lang="pt-BR" sz="1400" dirty="0"/>
              <a:t> </a:t>
            </a:r>
            <a:r>
              <a:rPr lang="pt-BR" sz="1400" dirty="0" err="1"/>
              <a:t>aliquam</a:t>
            </a:r>
            <a:r>
              <a:rPr lang="pt-BR" sz="1400" dirty="0"/>
              <a:t> </a:t>
            </a:r>
            <a:r>
              <a:rPr lang="pt-BR" sz="1400" dirty="0" err="1"/>
              <a:t>malesuada</a:t>
            </a:r>
            <a:r>
              <a:rPr lang="pt-BR" sz="1400" dirty="0"/>
              <a:t> </a:t>
            </a:r>
            <a:r>
              <a:rPr lang="pt-BR" sz="1400" dirty="0" err="1"/>
              <a:t>bibendum</a:t>
            </a:r>
            <a:r>
              <a:rPr lang="pt-BR" sz="1400" dirty="0"/>
              <a:t> </a:t>
            </a:r>
            <a:r>
              <a:rPr lang="pt-BR" sz="1400" dirty="0" err="1"/>
              <a:t>arcu</a:t>
            </a:r>
            <a:r>
              <a:rPr lang="pt-BR" sz="1400" dirty="0"/>
              <a:t> vitae </a:t>
            </a:r>
            <a:r>
              <a:rPr lang="pt-BR" sz="1400" dirty="0" err="1"/>
              <a:t>elementum</a:t>
            </a:r>
            <a:r>
              <a:rPr lang="pt-BR" sz="1400" dirty="0"/>
              <a:t>. </a:t>
            </a:r>
            <a:r>
              <a:rPr lang="pt-BR" sz="1400" b="1" dirty="0" err="1">
                <a:solidFill>
                  <a:srgbClr val="99C2EB"/>
                </a:solidFill>
              </a:rPr>
              <a:t>Arcu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cursus</a:t>
            </a:r>
            <a:r>
              <a:rPr lang="pt-BR" sz="1400" b="1" dirty="0">
                <a:solidFill>
                  <a:srgbClr val="99C2EB"/>
                </a:solidFill>
              </a:rPr>
              <a:t> vitae </a:t>
            </a:r>
            <a:r>
              <a:rPr lang="pt-BR" sz="1400" b="1" dirty="0" err="1">
                <a:solidFill>
                  <a:srgbClr val="99C2EB"/>
                </a:solidFill>
              </a:rPr>
              <a:t>congue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mauris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rhoncus</a:t>
            </a:r>
            <a:r>
              <a:rPr lang="pt-BR" sz="1400" b="1" dirty="0">
                <a:solidFill>
                  <a:srgbClr val="99C2EB"/>
                </a:solidFill>
              </a:rPr>
              <a:t>.</a:t>
            </a:r>
            <a:r>
              <a:rPr lang="pt-BR" sz="1400" dirty="0">
                <a:solidFill>
                  <a:srgbClr val="99C2EB"/>
                </a:solidFill>
              </a:rPr>
              <a:t> </a:t>
            </a:r>
            <a:r>
              <a:rPr lang="pt-BR" sz="1400" dirty="0" err="1"/>
              <a:t>Sit</a:t>
            </a:r>
            <a:r>
              <a:rPr lang="pt-BR" sz="1400" dirty="0"/>
              <a:t> </a:t>
            </a:r>
            <a:r>
              <a:rPr lang="pt-BR" sz="1400" dirty="0" err="1"/>
              <a:t>amet</a:t>
            </a:r>
            <a:r>
              <a:rPr lang="pt-BR" sz="1400" dirty="0"/>
              <a:t> </a:t>
            </a:r>
            <a:r>
              <a:rPr lang="pt-BR" sz="1400" dirty="0" err="1"/>
              <a:t>nisl</a:t>
            </a:r>
            <a:r>
              <a:rPr lang="pt-BR" sz="1400" dirty="0"/>
              <a:t> </a:t>
            </a:r>
            <a:r>
              <a:rPr lang="pt-BR" sz="1400" dirty="0" err="1"/>
              <a:t>suscipit</a:t>
            </a:r>
            <a:r>
              <a:rPr lang="pt-BR" sz="1400" dirty="0"/>
              <a:t> </a:t>
            </a:r>
            <a:r>
              <a:rPr lang="pt-BR" sz="1400" dirty="0" err="1"/>
              <a:t>adipiscing</a:t>
            </a:r>
            <a:r>
              <a:rPr lang="pt-BR" sz="1400" dirty="0"/>
              <a:t> </a:t>
            </a:r>
            <a:r>
              <a:rPr lang="pt-BR" sz="1400" dirty="0" err="1"/>
              <a:t>bibendum</a:t>
            </a:r>
            <a:r>
              <a:rPr lang="pt-BR" sz="1400" dirty="0"/>
              <a:t> est.</a:t>
            </a:r>
          </a:p>
        </p:txBody>
      </p:sp>
      <p:sp>
        <p:nvSpPr>
          <p:cNvPr id="47" name="Espaço Reservado para Conteúdo 2">
            <a:extLst>
              <a:ext uri="{FF2B5EF4-FFF2-40B4-BE49-F238E27FC236}">
                <a16:creationId xmlns:a16="http://schemas.microsoft.com/office/drawing/2014/main" id="{D1F5A438-8D41-4ABB-8E0E-1F88148D3C1B}"/>
              </a:ext>
            </a:extLst>
          </p:cNvPr>
          <p:cNvSpPr txBox="1">
            <a:spLocks/>
          </p:cNvSpPr>
          <p:nvPr/>
        </p:nvSpPr>
        <p:spPr>
          <a:xfrm>
            <a:off x="8478166" y="4286251"/>
            <a:ext cx="3083746" cy="1924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 err="1">
                <a:solidFill>
                  <a:srgbClr val="99C2EB"/>
                </a:solidFill>
              </a:rPr>
              <a:t>Lorem</a:t>
            </a:r>
            <a:r>
              <a:rPr lang="pt-BR" sz="1400" b="1" dirty="0">
                <a:solidFill>
                  <a:srgbClr val="99C2EB"/>
                </a:solidFill>
              </a:rPr>
              <a:t> ipsum </a:t>
            </a:r>
            <a:r>
              <a:rPr lang="pt-BR" sz="1400" b="1" dirty="0" err="1">
                <a:solidFill>
                  <a:srgbClr val="99C2EB"/>
                </a:solidFill>
              </a:rPr>
              <a:t>dolor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sit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amet</a:t>
            </a:r>
            <a:r>
              <a:rPr lang="pt-BR" sz="1400" b="1" dirty="0">
                <a:solidFill>
                  <a:srgbClr val="99C2EB"/>
                </a:solidFill>
              </a:rPr>
              <a:t>, </a:t>
            </a:r>
            <a:r>
              <a:rPr lang="pt-BR" sz="1400" b="1" dirty="0" err="1">
                <a:solidFill>
                  <a:srgbClr val="99C2EB"/>
                </a:solidFill>
              </a:rPr>
              <a:t>consectetur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adipiscing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elit</a:t>
            </a:r>
            <a:r>
              <a:rPr lang="pt-BR" sz="1400" b="1" dirty="0">
                <a:solidFill>
                  <a:srgbClr val="99C2EB"/>
                </a:solidFill>
              </a:rPr>
              <a:t>, </a:t>
            </a:r>
            <a:r>
              <a:rPr lang="pt-BR" sz="1400" dirty="0" err="1"/>
              <a:t>sed</a:t>
            </a:r>
            <a:r>
              <a:rPr lang="pt-BR" sz="1400" dirty="0"/>
              <a:t> do </a:t>
            </a:r>
            <a:r>
              <a:rPr lang="pt-BR" sz="1400" dirty="0" err="1"/>
              <a:t>eiusmod</a:t>
            </a:r>
            <a:r>
              <a:rPr lang="pt-BR" sz="1400" dirty="0"/>
              <a:t> </a:t>
            </a:r>
            <a:r>
              <a:rPr lang="pt-BR" sz="1400" dirty="0" err="1"/>
              <a:t>tempor</a:t>
            </a:r>
            <a:r>
              <a:rPr lang="pt-BR" sz="1400" dirty="0"/>
              <a:t> </a:t>
            </a:r>
            <a:r>
              <a:rPr lang="pt-BR" sz="1400" dirty="0" err="1"/>
              <a:t>incididunt</a:t>
            </a:r>
            <a:r>
              <a:rPr lang="pt-BR" sz="1400" dirty="0"/>
              <a:t> ut labore et </a:t>
            </a:r>
            <a:r>
              <a:rPr lang="pt-BR" sz="1400" dirty="0" err="1"/>
              <a:t>dolore</a:t>
            </a:r>
            <a:r>
              <a:rPr lang="pt-BR" sz="1400" dirty="0"/>
              <a:t> magna </a:t>
            </a:r>
            <a:r>
              <a:rPr lang="pt-BR" sz="1400" dirty="0" err="1"/>
              <a:t>aliqua</a:t>
            </a:r>
            <a:r>
              <a:rPr lang="pt-BR" sz="1400" dirty="0"/>
              <a:t>. </a:t>
            </a:r>
            <a:r>
              <a:rPr lang="pt-BR" sz="1400" dirty="0" err="1"/>
              <a:t>Semper</a:t>
            </a:r>
            <a:r>
              <a:rPr lang="pt-BR" sz="1400" dirty="0"/>
              <a:t> </a:t>
            </a:r>
            <a:r>
              <a:rPr lang="pt-BR" sz="1400" dirty="0" err="1"/>
              <a:t>viverra</a:t>
            </a:r>
            <a:r>
              <a:rPr lang="pt-BR" sz="1400" dirty="0"/>
              <a:t> </a:t>
            </a:r>
            <a:r>
              <a:rPr lang="pt-BR" sz="1400" dirty="0" err="1"/>
              <a:t>nam</a:t>
            </a:r>
            <a:r>
              <a:rPr lang="pt-BR" sz="1400" dirty="0"/>
              <a:t> libero justo </a:t>
            </a:r>
            <a:r>
              <a:rPr lang="pt-BR" sz="1400" dirty="0" err="1"/>
              <a:t>laoreet</a:t>
            </a:r>
            <a:r>
              <a:rPr lang="pt-BR" sz="1400" dirty="0"/>
              <a:t>. </a:t>
            </a:r>
            <a:r>
              <a:rPr lang="pt-BR" sz="1400" dirty="0" err="1"/>
              <a:t>Aliquet</a:t>
            </a:r>
            <a:r>
              <a:rPr lang="pt-BR" sz="1400" dirty="0"/>
              <a:t> </a:t>
            </a:r>
            <a:r>
              <a:rPr lang="pt-BR" sz="1400" dirty="0" err="1"/>
              <a:t>eget</a:t>
            </a:r>
            <a:r>
              <a:rPr lang="pt-BR" sz="1400" dirty="0"/>
              <a:t> </a:t>
            </a:r>
            <a:r>
              <a:rPr lang="pt-BR" sz="1400" dirty="0" err="1"/>
              <a:t>sit</a:t>
            </a:r>
            <a:r>
              <a:rPr lang="pt-BR" sz="1400" dirty="0"/>
              <a:t> </a:t>
            </a:r>
            <a:r>
              <a:rPr lang="pt-BR" sz="1400" dirty="0" err="1"/>
              <a:t>amet</a:t>
            </a:r>
            <a:r>
              <a:rPr lang="pt-BR" sz="1400" dirty="0"/>
              <a:t> </a:t>
            </a:r>
            <a:r>
              <a:rPr lang="pt-BR" sz="1400" dirty="0" err="1"/>
              <a:t>tellus</a:t>
            </a:r>
            <a:r>
              <a:rPr lang="pt-BR" sz="1400" dirty="0"/>
              <a:t>. </a:t>
            </a:r>
            <a:r>
              <a:rPr lang="pt-BR" sz="1400" dirty="0" err="1"/>
              <a:t>Hendrerit</a:t>
            </a:r>
            <a:r>
              <a:rPr lang="pt-BR" sz="1400" dirty="0"/>
              <a:t> gravida </a:t>
            </a:r>
            <a:r>
              <a:rPr lang="pt-BR" sz="1400" dirty="0" err="1"/>
              <a:t>rutrum</a:t>
            </a:r>
            <a:r>
              <a:rPr lang="pt-BR" sz="1400" dirty="0"/>
              <a:t> </a:t>
            </a:r>
            <a:r>
              <a:rPr lang="pt-BR" sz="1400" dirty="0" err="1"/>
              <a:t>quisque</a:t>
            </a:r>
            <a:r>
              <a:rPr lang="pt-BR" sz="1400" dirty="0"/>
              <a:t> non </a:t>
            </a:r>
            <a:r>
              <a:rPr lang="pt-BR" sz="1400" dirty="0" err="1"/>
              <a:t>tellus</a:t>
            </a:r>
            <a:r>
              <a:rPr lang="pt-BR" sz="1400" dirty="0"/>
              <a:t> </a:t>
            </a:r>
            <a:r>
              <a:rPr lang="pt-BR" sz="1400" dirty="0" err="1"/>
              <a:t>orci</a:t>
            </a:r>
            <a:r>
              <a:rPr lang="pt-BR" sz="1400" dirty="0"/>
              <a:t> ac. </a:t>
            </a:r>
            <a:r>
              <a:rPr lang="pt-BR" sz="1400" dirty="0" err="1"/>
              <a:t>Imperdiet</a:t>
            </a:r>
            <a:r>
              <a:rPr lang="pt-BR" sz="1400" dirty="0"/>
              <a:t> </a:t>
            </a:r>
            <a:r>
              <a:rPr lang="pt-BR" sz="1400" dirty="0" err="1"/>
              <a:t>dui</a:t>
            </a:r>
            <a:r>
              <a:rPr lang="pt-BR" sz="1400" dirty="0"/>
              <a:t> </a:t>
            </a:r>
            <a:r>
              <a:rPr lang="pt-BR" sz="1400" dirty="0" err="1"/>
              <a:t>accumsan</a:t>
            </a:r>
            <a:r>
              <a:rPr lang="pt-BR" sz="1400" dirty="0"/>
              <a:t> </a:t>
            </a:r>
            <a:r>
              <a:rPr lang="pt-BR" sz="1400" dirty="0" err="1"/>
              <a:t>sit</a:t>
            </a:r>
            <a:r>
              <a:rPr lang="pt-BR" sz="1400" dirty="0"/>
              <a:t> </a:t>
            </a:r>
            <a:r>
              <a:rPr lang="pt-BR" sz="1400" dirty="0" err="1"/>
              <a:t>amet</a:t>
            </a:r>
            <a:r>
              <a:rPr lang="pt-BR" sz="1400" dirty="0"/>
              <a:t> nulla </a:t>
            </a:r>
            <a:r>
              <a:rPr lang="pt-BR" sz="1400" dirty="0" err="1"/>
              <a:t>facilisi</a:t>
            </a:r>
            <a:r>
              <a:rPr lang="pt-BR" sz="1400" dirty="0"/>
              <a:t> </a:t>
            </a:r>
            <a:r>
              <a:rPr lang="pt-BR" sz="1400" dirty="0" err="1"/>
              <a:t>morbi</a:t>
            </a:r>
            <a:r>
              <a:rPr lang="pt-BR" sz="1400" dirty="0"/>
              <a:t>. </a:t>
            </a:r>
            <a:r>
              <a:rPr lang="pt-BR" sz="1400" dirty="0" err="1"/>
              <a:t>Suspendisse</a:t>
            </a:r>
            <a:r>
              <a:rPr lang="pt-BR" sz="1400" dirty="0"/>
              <a:t> in est ante in </a:t>
            </a:r>
            <a:br>
              <a:rPr lang="pt-BR" sz="1400" dirty="0"/>
            </a:br>
            <a:r>
              <a:rPr lang="pt-BR" sz="1400" dirty="0" err="1"/>
              <a:t>nibh</a:t>
            </a:r>
            <a:r>
              <a:rPr lang="pt-BR" sz="1400" dirty="0"/>
              <a:t> </a:t>
            </a:r>
            <a:r>
              <a:rPr lang="pt-BR" sz="1400" dirty="0" err="1"/>
              <a:t>mauris</a:t>
            </a:r>
            <a:r>
              <a:rPr lang="pt-BR" sz="1400" dirty="0"/>
              <a:t> </a:t>
            </a:r>
            <a:r>
              <a:rPr lang="pt-BR" sz="1400" dirty="0" err="1"/>
              <a:t>cursus</a:t>
            </a:r>
            <a:r>
              <a:rPr lang="pt-BR" sz="1400" dirty="0"/>
              <a:t>.</a:t>
            </a:r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990FBF16-9941-4B3F-94DD-A2E426178BA1}"/>
              </a:ext>
            </a:extLst>
          </p:cNvPr>
          <p:cNvSpPr/>
          <p:nvPr/>
        </p:nvSpPr>
        <p:spPr>
          <a:xfrm>
            <a:off x="2016253" y="3419463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543CFA16-5CBB-4DE3-987A-9B02467F9386}"/>
              </a:ext>
            </a:extLst>
          </p:cNvPr>
          <p:cNvSpPr/>
          <p:nvPr/>
        </p:nvSpPr>
        <p:spPr>
          <a:xfrm>
            <a:off x="5858469" y="3419463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4" name="Retângulo: Cantos Arredondados 73">
            <a:extLst>
              <a:ext uri="{FF2B5EF4-FFF2-40B4-BE49-F238E27FC236}">
                <a16:creationId xmlns:a16="http://schemas.microsoft.com/office/drawing/2014/main" id="{33F69508-B9F2-4275-A477-A537D06916A3}"/>
              </a:ext>
            </a:extLst>
          </p:cNvPr>
          <p:cNvSpPr/>
          <p:nvPr/>
        </p:nvSpPr>
        <p:spPr>
          <a:xfrm>
            <a:off x="9677396" y="3419463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5" name="Agrupar 84">
            <a:extLst>
              <a:ext uri="{FF2B5EF4-FFF2-40B4-BE49-F238E27FC236}">
                <a16:creationId xmlns:a16="http://schemas.microsoft.com/office/drawing/2014/main" id="{34C3C5AC-BD78-47E6-82E0-4F6BC121484A}"/>
              </a:ext>
            </a:extLst>
          </p:cNvPr>
          <p:cNvGrpSpPr/>
          <p:nvPr/>
        </p:nvGrpSpPr>
        <p:grpSpPr>
          <a:xfrm>
            <a:off x="9812075" y="3555668"/>
            <a:ext cx="458284" cy="455230"/>
            <a:chOff x="9402168" y="4809630"/>
            <a:chExt cx="458284" cy="455230"/>
          </a:xfrm>
          <a:solidFill>
            <a:schemeClr val="bg1"/>
          </a:solidFill>
        </p:grpSpPr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D08D4645-BA41-4F61-98BE-9A2A53371A43}"/>
                </a:ext>
              </a:extLst>
            </p:cNvPr>
            <p:cNvSpPr/>
            <p:nvPr/>
          </p:nvSpPr>
          <p:spPr>
            <a:xfrm>
              <a:off x="9402168" y="4809630"/>
              <a:ext cx="458284" cy="455230"/>
            </a:xfrm>
            <a:custGeom>
              <a:avLst/>
              <a:gdLst>
                <a:gd name="connsiteX0" fmla="*/ 423054 w 458284"/>
                <a:gd name="connsiteY0" fmla="*/ 95870 h 455230"/>
                <a:gd name="connsiteX1" fmla="*/ 455819 w 458284"/>
                <a:gd name="connsiteY1" fmla="*/ 61463 h 455230"/>
                <a:gd name="connsiteX2" fmla="*/ 457552 w 458284"/>
                <a:gd name="connsiteY2" fmla="*/ 51830 h 455230"/>
                <a:gd name="connsiteX3" fmla="*/ 449379 w 458284"/>
                <a:gd name="connsiteY3" fmla="*/ 46448 h 455230"/>
                <a:gd name="connsiteX4" fmla="*/ 356647 w 458284"/>
                <a:gd name="connsiteY4" fmla="*/ 46448 h 455230"/>
                <a:gd name="connsiteX5" fmla="*/ 356647 w 458284"/>
                <a:gd name="connsiteY5" fmla="*/ 30120 h 455230"/>
                <a:gd name="connsiteX6" fmla="*/ 347744 w 458284"/>
                <a:gd name="connsiteY6" fmla="*/ 21217 h 455230"/>
                <a:gd name="connsiteX7" fmla="*/ 238557 w 458284"/>
                <a:gd name="connsiteY7" fmla="*/ 21217 h 455230"/>
                <a:gd name="connsiteX8" fmla="*/ 238557 w 458284"/>
                <a:gd name="connsiteY8" fmla="*/ 8903 h 455230"/>
                <a:gd name="connsiteX9" fmla="*/ 229654 w 458284"/>
                <a:gd name="connsiteY9" fmla="*/ 0 h 455230"/>
                <a:gd name="connsiteX10" fmla="*/ 220751 w 458284"/>
                <a:gd name="connsiteY10" fmla="*/ 8903 h 455230"/>
                <a:gd name="connsiteX11" fmla="*/ 220751 w 458284"/>
                <a:gd name="connsiteY11" fmla="*/ 171599 h 455230"/>
                <a:gd name="connsiteX12" fmla="*/ 214895 w 458284"/>
                <a:gd name="connsiteY12" fmla="*/ 174262 h 455230"/>
                <a:gd name="connsiteX13" fmla="*/ 175999 w 458284"/>
                <a:gd name="connsiteY13" fmla="*/ 201281 h 455230"/>
                <a:gd name="connsiteX14" fmla="*/ 130008 w 458284"/>
                <a:gd name="connsiteY14" fmla="*/ 220017 h 455230"/>
                <a:gd name="connsiteX15" fmla="*/ 129424 w 458284"/>
                <a:gd name="connsiteY15" fmla="*/ 220017 h 455230"/>
                <a:gd name="connsiteX16" fmla="*/ 83195 w 458284"/>
                <a:gd name="connsiteY16" fmla="*/ 201372 h 455230"/>
                <a:gd name="connsiteX17" fmla="*/ 45102 w 458284"/>
                <a:gd name="connsiteY17" fmla="*/ 174262 h 455230"/>
                <a:gd name="connsiteX18" fmla="*/ 3598 w 458284"/>
                <a:gd name="connsiteY18" fmla="*/ 184405 h 455230"/>
                <a:gd name="connsiteX19" fmla="*/ 17117 w 458284"/>
                <a:gd name="connsiteY19" fmla="*/ 225271 h 455230"/>
                <a:gd name="connsiteX20" fmla="*/ 73015 w 458284"/>
                <a:gd name="connsiteY20" fmla="*/ 271537 h 455230"/>
                <a:gd name="connsiteX21" fmla="*/ 70807 w 458284"/>
                <a:gd name="connsiteY21" fmla="*/ 424253 h 455230"/>
                <a:gd name="connsiteX22" fmla="*/ 105835 w 458284"/>
                <a:gd name="connsiteY22" fmla="*/ 453388 h 455230"/>
                <a:gd name="connsiteX23" fmla="*/ 129132 w 458284"/>
                <a:gd name="connsiteY23" fmla="*/ 444522 h 455230"/>
                <a:gd name="connsiteX24" fmla="*/ 134313 w 458284"/>
                <a:gd name="connsiteY24" fmla="*/ 448152 h 455230"/>
                <a:gd name="connsiteX25" fmla="*/ 172405 w 458284"/>
                <a:gd name="connsiteY25" fmla="*/ 448864 h 455230"/>
                <a:gd name="connsiteX26" fmla="*/ 185778 w 458284"/>
                <a:gd name="connsiteY26" fmla="*/ 424107 h 455230"/>
                <a:gd name="connsiteX27" fmla="*/ 183260 w 458284"/>
                <a:gd name="connsiteY27" fmla="*/ 271683 h 455230"/>
                <a:gd name="connsiteX28" fmla="*/ 220751 w 458284"/>
                <a:gd name="connsiteY28" fmla="*/ 242493 h 455230"/>
                <a:gd name="connsiteX29" fmla="*/ 220751 w 458284"/>
                <a:gd name="connsiteY29" fmla="*/ 446328 h 455230"/>
                <a:gd name="connsiteX30" fmla="*/ 229654 w 458284"/>
                <a:gd name="connsiteY30" fmla="*/ 455231 h 455230"/>
                <a:gd name="connsiteX31" fmla="*/ 238557 w 458284"/>
                <a:gd name="connsiteY31" fmla="*/ 446328 h 455230"/>
                <a:gd name="connsiteX32" fmla="*/ 238557 w 458284"/>
                <a:gd name="connsiteY32" fmla="*/ 228646 h 455230"/>
                <a:gd name="connsiteX33" fmla="*/ 242880 w 458284"/>
                <a:gd name="connsiteY33" fmla="*/ 225289 h 455230"/>
                <a:gd name="connsiteX34" fmla="*/ 256143 w 458284"/>
                <a:gd name="connsiteY34" fmla="*/ 183895 h 455230"/>
                <a:gd name="connsiteX35" fmla="*/ 238575 w 458284"/>
                <a:gd name="connsiteY35" fmla="*/ 170668 h 455230"/>
                <a:gd name="connsiteX36" fmla="*/ 238575 w 458284"/>
                <a:gd name="connsiteY36" fmla="*/ 111012 h 455230"/>
                <a:gd name="connsiteX37" fmla="*/ 338786 w 458284"/>
                <a:gd name="connsiteY37" fmla="*/ 111012 h 455230"/>
                <a:gd name="connsiteX38" fmla="*/ 338786 w 458284"/>
                <a:gd name="connsiteY38" fmla="*/ 133470 h 455230"/>
                <a:gd name="connsiteX39" fmla="*/ 347689 w 458284"/>
                <a:gd name="connsiteY39" fmla="*/ 142373 h 455230"/>
                <a:gd name="connsiteX40" fmla="*/ 449397 w 458284"/>
                <a:gd name="connsiteY40" fmla="*/ 142373 h 455230"/>
                <a:gd name="connsiteX41" fmla="*/ 457643 w 458284"/>
                <a:gd name="connsiteY41" fmla="*/ 136790 h 455230"/>
                <a:gd name="connsiteX42" fmla="*/ 455545 w 458284"/>
                <a:gd name="connsiteY42" fmla="*/ 127048 h 455230"/>
                <a:gd name="connsiteX43" fmla="*/ 423054 w 458284"/>
                <a:gd name="connsiteY43" fmla="*/ 95870 h 455230"/>
                <a:gd name="connsiteX44" fmla="*/ 240746 w 458284"/>
                <a:gd name="connsiteY44" fmla="*/ 192816 h 455230"/>
                <a:gd name="connsiteX45" fmla="*/ 233266 w 458284"/>
                <a:gd name="connsiteY45" fmla="*/ 210330 h 455230"/>
                <a:gd name="connsiteX46" fmla="*/ 232354 w 458284"/>
                <a:gd name="connsiteY46" fmla="*/ 210950 h 455230"/>
                <a:gd name="connsiteX47" fmla="*/ 168830 w 458284"/>
                <a:gd name="connsiteY47" fmla="*/ 260408 h 455230"/>
                <a:gd name="connsiteX48" fmla="*/ 165400 w 458284"/>
                <a:gd name="connsiteY48" fmla="*/ 267578 h 455230"/>
                <a:gd name="connsiteX49" fmla="*/ 167991 w 458284"/>
                <a:gd name="connsiteY49" fmla="*/ 424399 h 455230"/>
                <a:gd name="connsiteX50" fmla="*/ 163375 w 458284"/>
                <a:gd name="connsiteY50" fmla="*/ 433576 h 455230"/>
                <a:gd name="connsiteX51" fmla="*/ 143125 w 458284"/>
                <a:gd name="connsiteY51" fmla="*/ 432755 h 455230"/>
                <a:gd name="connsiteX52" fmla="*/ 137268 w 458284"/>
                <a:gd name="connsiteY52" fmla="*/ 424290 h 455230"/>
                <a:gd name="connsiteX53" fmla="*/ 137086 w 458284"/>
                <a:gd name="connsiteY53" fmla="*/ 422483 h 455230"/>
                <a:gd name="connsiteX54" fmla="*/ 137086 w 458284"/>
                <a:gd name="connsiteY54" fmla="*/ 340917 h 455230"/>
                <a:gd name="connsiteX55" fmla="*/ 128183 w 458284"/>
                <a:gd name="connsiteY55" fmla="*/ 332014 h 455230"/>
                <a:gd name="connsiteX56" fmla="*/ 119281 w 458284"/>
                <a:gd name="connsiteY56" fmla="*/ 340917 h 455230"/>
                <a:gd name="connsiteX57" fmla="*/ 119281 w 458284"/>
                <a:gd name="connsiteY57" fmla="*/ 424290 h 455230"/>
                <a:gd name="connsiteX58" fmla="*/ 105798 w 458284"/>
                <a:gd name="connsiteY58" fmla="*/ 435637 h 455230"/>
                <a:gd name="connsiteX59" fmla="*/ 88558 w 458284"/>
                <a:gd name="connsiteY59" fmla="*/ 424417 h 455230"/>
                <a:gd name="connsiteX60" fmla="*/ 90820 w 458284"/>
                <a:gd name="connsiteY60" fmla="*/ 267560 h 455230"/>
                <a:gd name="connsiteX61" fmla="*/ 87591 w 458284"/>
                <a:gd name="connsiteY61" fmla="*/ 260572 h 455230"/>
                <a:gd name="connsiteX62" fmla="*/ 27844 w 458284"/>
                <a:gd name="connsiteY62" fmla="*/ 211114 h 455230"/>
                <a:gd name="connsiteX63" fmla="*/ 26567 w 458284"/>
                <a:gd name="connsiteY63" fmla="*/ 210220 h 455230"/>
                <a:gd name="connsiteX64" fmla="*/ 19050 w 458284"/>
                <a:gd name="connsiteY64" fmla="*/ 193162 h 455230"/>
                <a:gd name="connsiteX65" fmla="*/ 36363 w 458284"/>
                <a:gd name="connsiteY65" fmla="*/ 189787 h 455230"/>
                <a:gd name="connsiteX66" fmla="*/ 71665 w 458284"/>
                <a:gd name="connsiteY66" fmla="*/ 214963 h 455230"/>
                <a:gd name="connsiteX67" fmla="*/ 129296 w 458284"/>
                <a:gd name="connsiteY67" fmla="*/ 237823 h 455230"/>
                <a:gd name="connsiteX68" fmla="*/ 129953 w 458284"/>
                <a:gd name="connsiteY68" fmla="*/ 237823 h 455230"/>
                <a:gd name="connsiteX69" fmla="*/ 187165 w 458284"/>
                <a:gd name="connsiteY69" fmla="*/ 215109 h 455230"/>
                <a:gd name="connsiteX70" fmla="*/ 223560 w 458284"/>
                <a:gd name="connsiteY70" fmla="*/ 189769 h 455230"/>
                <a:gd name="connsiteX71" fmla="*/ 240746 w 458284"/>
                <a:gd name="connsiteY71" fmla="*/ 192816 h 455230"/>
                <a:gd name="connsiteX72" fmla="*/ 338841 w 458284"/>
                <a:gd name="connsiteY72" fmla="*/ 93206 h 455230"/>
                <a:gd name="connsiteX73" fmla="*/ 238538 w 458284"/>
                <a:gd name="connsiteY73" fmla="*/ 93206 h 455230"/>
                <a:gd name="connsiteX74" fmla="*/ 238538 w 458284"/>
                <a:gd name="connsiteY74" fmla="*/ 39005 h 455230"/>
                <a:gd name="connsiteX75" fmla="*/ 338841 w 458284"/>
                <a:gd name="connsiteY75" fmla="*/ 39005 h 455230"/>
                <a:gd name="connsiteX76" fmla="*/ 338841 w 458284"/>
                <a:gd name="connsiteY76" fmla="*/ 93206 h 455230"/>
                <a:gd name="connsiteX77" fmla="*/ 356556 w 458284"/>
                <a:gd name="connsiteY77" fmla="*/ 124549 h 455230"/>
                <a:gd name="connsiteX78" fmla="*/ 356556 w 458284"/>
                <a:gd name="connsiteY78" fmla="*/ 103277 h 455230"/>
                <a:gd name="connsiteX79" fmla="*/ 356629 w 458284"/>
                <a:gd name="connsiteY79" fmla="*/ 102109 h 455230"/>
                <a:gd name="connsiteX80" fmla="*/ 356629 w 458284"/>
                <a:gd name="connsiteY80" fmla="*/ 64235 h 455230"/>
                <a:gd name="connsiteX81" fmla="*/ 428617 w 458284"/>
                <a:gd name="connsiteY81" fmla="*/ 64235 h 455230"/>
                <a:gd name="connsiteX82" fmla="*/ 404062 w 458284"/>
                <a:gd name="connsiteY82" fmla="*/ 90032 h 455230"/>
                <a:gd name="connsiteX83" fmla="*/ 404354 w 458284"/>
                <a:gd name="connsiteY83" fmla="*/ 102583 h 455230"/>
                <a:gd name="connsiteX84" fmla="*/ 427267 w 458284"/>
                <a:gd name="connsiteY84" fmla="*/ 124567 h 455230"/>
                <a:gd name="connsiteX85" fmla="*/ 356556 w 458284"/>
                <a:gd name="connsiteY85" fmla="*/ 124567 h 45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58284" h="455230">
                  <a:moveTo>
                    <a:pt x="423054" y="95870"/>
                  </a:moveTo>
                  <a:lnTo>
                    <a:pt x="455819" y="61463"/>
                  </a:lnTo>
                  <a:cubicBezTo>
                    <a:pt x="458263" y="58890"/>
                    <a:pt x="458957" y="55095"/>
                    <a:pt x="457552" y="51830"/>
                  </a:cubicBezTo>
                  <a:cubicBezTo>
                    <a:pt x="456147" y="48564"/>
                    <a:pt x="452936" y="46448"/>
                    <a:pt x="449379" y="46448"/>
                  </a:cubicBezTo>
                  <a:lnTo>
                    <a:pt x="356647" y="46448"/>
                  </a:lnTo>
                  <a:lnTo>
                    <a:pt x="356647" y="30120"/>
                  </a:lnTo>
                  <a:cubicBezTo>
                    <a:pt x="356647" y="25213"/>
                    <a:pt x="352670" y="21217"/>
                    <a:pt x="347744" y="21217"/>
                  </a:cubicBezTo>
                  <a:lnTo>
                    <a:pt x="238557" y="21217"/>
                  </a:lnTo>
                  <a:lnTo>
                    <a:pt x="238557" y="8903"/>
                  </a:lnTo>
                  <a:cubicBezTo>
                    <a:pt x="238557" y="3995"/>
                    <a:pt x="234580" y="0"/>
                    <a:pt x="229654" y="0"/>
                  </a:cubicBezTo>
                  <a:cubicBezTo>
                    <a:pt x="224728" y="0"/>
                    <a:pt x="220751" y="3977"/>
                    <a:pt x="220751" y="8903"/>
                  </a:cubicBezTo>
                  <a:lnTo>
                    <a:pt x="220751" y="171599"/>
                  </a:lnTo>
                  <a:cubicBezTo>
                    <a:pt x="218817" y="172292"/>
                    <a:pt x="216865" y="173168"/>
                    <a:pt x="214895" y="174262"/>
                  </a:cubicBezTo>
                  <a:cubicBezTo>
                    <a:pt x="196834" y="184405"/>
                    <a:pt x="185286" y="193764"/>
                    <a:pt x="175999" y="201281"/>
                  </a:cubicBezTo>
                  <a:cubicBezTo>
                    <a:pt x="161131" y="213340"/>
                    <a:pt x="152885" y="220017"/>
                    <a:pt x="130008" y="220017"/>
                  </a:cubicBezTo>
                  <a:cubicBezTo>
                    <a:pt x="129825" y="220017"/>
                    <a:pt x="129624" y="220017"/>
                    <a:pt x="129424" y="220017"/>
                  </a:cubicBezTo>
                  <a:cubicBezTo>
                    <a:pt x="105069" y="219889"/>
                    <a:pt x="97297" y="213322"/>
                    <a:pt x="83195" y="201372"/>
                  </a:cubicBezTo>
                  <a:cubicBezTo>
                    <a:pt x="74273" y="193801"/>
                    <a:pt x="63163" y="184405"/>
                    <a:pt x="45102" y="174262"/>
                  </a:cubicBezTo>
                  <a:cubicBezTo>
                    <a:pt x="27442" y="164356"/>
                    <a:pt x="10531" y="172091"/>
                    <a:pt x="3598" y="184405"/>
                  </a:cubicBezTo>
                  <a:cubicBezTo>
                    <a:pt x="-3371" y="196756"/>
                    <a:pt x="-908" y="214635"/>
                    <a:pt x="17117" y="225271"/>
                  </a:cubicBezTo>
                  <a:lnTo>
                    <a:pt x="73015" y="271537"/>
                  </a:lnTo>
                  <a:lnTo>
                    <a:pt x="70807" y="424253"/>
                  </a:lnTo>
                  <a:cubicBezTo>
                    <a:pt x="70807" y="442497"/>
                    <a:pt x="88613" y="453388"/>
                    <a:pt x="105835" y="453388"/>
                  </a:cubicBezTo>
                  <a:cubicBezTo>
                    <a:pt x="115467" y="453388"/>
                    <a:pt x="123586" y="450104"/>
                    <a:pt x="129132" y="444522"/>
                  </a:cubicBezTo>
                  <a:cubicBezTo>
                    <a:pt x="130683" y="445854"/>
                    <a:pt x="132416" y="447076"/>
                    <a:pt x="134313" y="448152"/>
                  </a:cubicBezTo>
                  <a:cubicBezTo>
                    <a:pt x="146044" y="454866"/>
                    <a:pt x="161715" y="455158"/>
                    <a:pt x="172405" y="448864"/>
                  </a:cubicBezTo>
                  <a:cubicBezTo>
                    <a:pt x="181162" y="443719"/>
                    <a:pt x="185906" y="434926"/>
                    <a:pt x="185778" y="424107"/>
                  </a:cubicBezTo>
                  <a:lnTo>
                    <a:pt x="183260" y="271683"/>
                  </a:lnTo>
                  <a:lnTo>
                    <a:pt x="220751" y="242493"/>
                  </a:lnTo>
                  <a:lnTo>
                    <a:pt x="220751" y="446328"/>
                  </a:lnTo>
                  <a:cubicBezTo>
                    <a:pt x="220751" y="451235"/>
                    <a:pt x="224728" y="455231"/>
                    <a:pt x="229654" y="455231"/>
                  </a:cubicBezTo>
                  <a:cubicBezTo>
                    <a:pt x="234580" y="455231"/>
                    <a:pt x="238557" y="451254"/>
                    <a:pt x="238557" y="446328"/>
                  </a:cubicBezTo>
                  <a:lnTo>
                    <a:pt x="238557" y="228646"/>
                  </a:lnTo>
                  <a:lnTo>
                    <a:pt x="242880" y="225289"/>
                  </a:lnTo>
                  <a:cubicBezTo>
                    <a:pt x="260923" y="214216"/>
                    <a:pt x="263240" y="196136"/>
                    <a:pt x="256143" y="183895"/>
                  </a:cubicBezTo>
                  <a:cubicBezTo>
                    <a:pt x="252531" y="177655"/>
                    <a:pt x="246237" y="172638"/>
                    <a:pt x="238575" y="170668"/>
                  </a:cubicBezTo>
                  <a:lnTo>
                    <a:pt x="238575" y="111012"/>
                  </a:lnTo>
                  <a:lnTo>
                    <a:pt x="338786" y="111012"/>
                  </a:lnTo>
                  <a:lnTo>
                    <a:pt x="338786" y="133470"/>
                  </a:lnTo>
                  <a:cubicBezTo>
                    <a:pt x="338786" y="138377"/>
                    <a:pt x="342764" y="142373"/>
                    <a:pt x="347689" y="142373"/>
                  </a:cubicBezTo>
                  <a:lnTo>
                    <a:pt x="449397" y="142373"/>
                  </a:lnTo>
                  <a:cubicBezTo>
                    <a:pt x="453028" y="142373"/>
                    <a:pt x="456293" y="140165"/>
                    <a:pt x="457643" y="136790"/>
                  </a:cubicBezTo>
                  <a:cubicBezTo>
                    <a:pt x="458993" y="133415"/>
                    <a:pt x="458172" y="129566"/>
                    <a:pt x="455545" y="127048"/>
                  </a:cubicBezTo>
                  <a:lnTo>
                    <a:pt x="423054" y="95870"/>
                  </a:lnTo>
                  <a:close/>
                  <a:moveTo>
                    <a:pt x="240746" y="192816"/>
                  </a:moveTo>
                  <a:cubicBezTo>
                    <a:pt x="243337" y="197286"/>
                    <a:pt x="242935" y="204546"/>
                    <a:pt x="233266" y="210330"/>
                  </a:cubicBezTo>
                  <a:cubicBezTo>
                    <a:pt x="232956" y="210512"/>
                    <a:pt x="232646" y="210713"/>
                    <a:pt x="232354" y="210950"/>
                  </a:cubicBezTo>
                  <a:lnTo>
                    <a:pt x="168830" y="260408"/>
                  </a:lnTo>
                  <a:cubicBezTo>
                    <a:pt x="166622" y="262123"/>
                    <a:pt x="165364" y="264787"/>
                    <a:pt x="165400" y="267578"/>
                  </a:cubicBezTo>
                  <a:lnTo>
                    <a:pt x="167991" y="424399"/>
                  </a:lnTo>
                  <a:cubicBezTo>
                    <a:pt x="168045" y="428778"/>
                    <a:pt x="166586" y="431697"/>
                    <a:pt x="163375" y="433576"/>
                  </a:cubicBezTo>
                  <a:cubicBezTo>
                    <a:pt x="158175" y="436640"/>
                    <a:pt x="149291" y="436276"/>
                    <a:pt x="143125" y="432755"/>
                  </a:cubicBezTo>
                  <a:cubicBezTo>
                    <a:pt x="140443" y="431222"/>
                    <a:pt x="137268" y="428522"/>
                    <a:pt x="137268" y="424290"/>
                  </a:cubicBezTo>
                  <a:cubicBezTo>
                    <a:pt x="137268" y="423669"/>
                    <a:pt x="137214" y="423067"/>
                    <a:pt x="137086" y="422483"/>
                  </a:cubicBezTo>
                  <a:lnTo>
                    <a:pt x="137086" y="340917"/>
                  </a:lnTo>
                  <a:cubicBezTo>
                    <a:pt x="137086" y="336009"/>
                    <a:pt x="133109" y="332014"/>
                    <a:pt x="128183" y="332014"/>
                  </a:cubicBezTo>
                  <a:cubicBezTo>
                    <a:pt x="123258" y="332014"/>
                    <a:pt x="119281" y="335991"/>
                    <a:pt x="119281" y="340917"/>
                  </a:cubicBezTo>
                  <a:lnTo>
                    <a:pt x="119281" y="424290"/>
                  </a:lnTo>
                  <a:cubicBezTo>
                    <a:pt x="119281" y="434159"/>
                    <a:pt x="110834" y="435637"/>
                    <a:pt x="105798" y="435637"/>
                  </a:cubicBezTo>
                  <a:cubicBezTo>
                    <a:pt x="97479" y="435637"/>
                    <a:pt x="88558" y="431076"/>
                    <a:pt x="88558" y="424417"/>
                  </a:cubicBezTo>
                  <a:lnTo>
                    <a:pt x="90820" y="267560"/>
                  </a:lnTo>
                  <a:cubicBezTo>
                    <a:pt x="90857" y="264860"/>
                    <a:pt x="89671" y="262305"/>
                    <a:pt x="87591" y="260572"/>
                  </a:cubicBezTo>
                  <a:lnTo>
                    <a:pt x="27844" y="211114"/>
                  </a:lnTo>
                  <a:cubicBezTo>
                    <a:pt x="27442" y="210786"/>
                    <a:pt x="27005" y="210494"/>
                    <a:pt x="26567" y="210220"/>
                  </a:cubicBezTo>
                  <a:cubicBezTo>
                    <a:pt x="16989" y="204802"/>
                    <a:pt x="16405" y="197851"/>
                    <a:pt x="19050" y="193162"/>
                  </a:cubicBezTo>
                  <a:cubicBezTo>
                    <a:pt x="21842" y="188219"/>
                    <a:pt x="28282" y="185245"/>
                    <a:pt x="36363" y="189787"/>
                  </a:cubicBezTo>
                  <a:cubicBezTo>
                    <a:pt x="52929" y="199092"/>
                    <a:pt x="62890" y="207520"/>
                    <a:pt x="71665" y="214963"/>
                  </a:cubicBezTo>
                  <a:cubicBezTo>
                    <a:pt x="86643" y="227661"/>
                    <a:pt x="98464" y="237677"/>
                    <a:pt x="129296" y="237823"/>
                  </a:cubicBezTo>
                  <a:cubicBezTo>
                    <a:pt x="129515" y="237823"/>
                    <a:pt x="129734" y="237823"/>
                    <a:pt x="129953" y="237823"/>
                  </a:cubicBezTo>
                  <a:cubicBezTo>
                    <a:pt x="159124" y="237823"/>
                    <a:pt x="170909" y="228281"/>
                    <a:pt x="187165" y="215109"/>
                  </a:cubicBezTo>
                  <a:cubicBezTo>
                    <a:pt x="196378" y="207648"/>
                    <a:pt x="206813" y="199183"/>
                    <a:pt x="223560" y="189769"/>
                  </a:cubicBezTo>
                  <a:cubicBezTo>
                    <a:pt x="231624" y="185281"/>
                    <a:pt x="237991" y="188054"/>
                    <a:pt x="240746" y="192816"/>
                  </a:cubicBezTo>
                  <a:close/>
                  <a:moveTo>
                    <a:pt x="338841" y="93206"/>
                  </a:moveTo>
                  <a:lnTo>
                    <a:pt x="238538" y="93206"/>
                  </a:lnTo>
                  <a:lnTo>
                    <a:pt x="238538" y="39005"/>
                  </a:lnTo>
                  <a:lnTo>
                    <a:pt x="338841" y="39005"/>
                  </a:lnTo>
                  <a:lnTo>
                    <a:pt x="338841" y="93206"/>
                  </a:lnTo>
                  <a:close/>
                  <a:moveTo>
                    <a:pt x="356556" y="124549"/>
                  </a:moveTo>
                  <a:lnTo>
                    <a:pt x="356556" y="103277"/>
                  </a:lnTo>
                  <a:cubicBezTo>
                    <a:pt x="356610" y="102894"/>
                    <a:pt x="356629" y="102510"/>
                    <a:pt x="356629" y="102109"/>
                  </a:cubicBezTo>
                  <a:lnTo>
                    <a:pt x="356629" y="64235"/>
                  </a:lnTo>
                  <a:lnTo>
                    <a:pt x="428617" y="64235"/>
                  </a:lnTo>
                  <a:lnTo>
                    <a:pt x="404062" y="90032"/>
                  </a:lnTo>
                  <a:cubicBezTo>
                    <a:pt x="400687" y="93571"/>
                    <a:pt x="400814" y="99190"/>
                    <a:pt x="404354" y="102583"/>
                  </a:cubicBezTo>
                  <a:lnTo>
                    <a:pt x="427267" y="124567"/>
                  </a:lnTo>
                  <a:lnTo>
                    <a:pt x="356556" y="124567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5C2DFC56-A187-45F7-934D-8B1230914EC2}"/>
                </a:ext>
              </a:extLst>
            </p:cNvPr>
            <p:cNvSpPr/>
            <p:nvPr/>
          </p:nvSpPr>
          <p:spPr>
            <a:xfrm>
              <a:off x="9480474" y="4913399"/>
              <a:ext cx="103276" cy="103294"/>
            </a:xfrm>
            <a:custGeom>
              <a:avLst/>
              <a:gdLst>
                <a:gd name="connsiteX0" fmla="*/ 0 w 103276"/>
                <a:gd name="connsiteY0" fmla="*/ 51648 h 103294"/>
                <a:gd name="connsiteX1" fmla="*/ 51648 w 103276"/>
                <a:gd name="connsiteY1" fmla="*/ 103295 h 103294"/>
                <a:gd name="connsiteX2" fmla="*/ 103277 w 103276"/>
                <a:gd name="connsiteY2" fmla="*/ 51648 h 103294"/>
                <a:gd name="connsiteX3" fmla="*/ 51648 w 103276"/>
                <a:gd name="connsiteY3" fmla="*/ 0 h 103294"/>
                <a:gd name="connsiteX4" fmla="*/ 0 w 103276"/>
                <a:gd name="connsiteY4" fmla="*/ 51648 h 103294"/>
                <a:gd name="connsiteX5" fmla="*/ 85489 w 103276"/>
                <a:gd name="connsiteY5" fmla="*/ 51648 h 103294"/>
                <a:gd name="connsiteX6" fmla="*/ 51648 w 103276"/>
                <a:gd name="connsiteY6" fmla="*/ 85507 h 103294"/>
                <a:gd name="connsiteX7" fmla="*/ 17787 w 103276"/>
                <a:gd name="connsiteY7" fmla="*/ 51648 h 103294"/>
                <a:gd name="connsiteX8" fmla="*/ 51648 w 103276"/>
                <a:gd name="connsiteY8" fmla="*/ 17787 h 103294"/>
                <a:gd name="connsiteX9" fmla="*/ 85489 w 103276"/>
                <a:gd name="connsiteY9" fmla="*/ 51648 h 1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76" h="103294">
                  <a:moveTo>
                    <a:pt x="0" y="51648"/>
                  </a:moveTo>
                  <a:cubicBezTo>
                    <a:pt x="0" y="80126"/>
                    <a:pt x="23170" y="103295"/>
                    <a:pt x="51648" y="103295"/>
                  </a:cubicBezTo>
                  <a:cubicBezTo>
                    <a:pt x="80126" y="103295"/>
                    <a:pt x="103277" y="80126"/>
                    <a:pt x="103277" y="51648"/>
                  </a:cubicBezTo>
                  <a:cubicBezTo>
                    <a:pt x="103277" y="23169"/>
                    <a:pt x="80108" y="0"/>
                    <a:pt x="51648" y="0"/>
                  </a:cubicBezTo>
                  <a:cubicBezTo>
                    <a:pt x="23188" y="0"/>
                    <a:pt x="0" y="23169"/>
                    <a:pt x="0" y="51648"/>
                  </a:cubicBezTo>
                  <a:close/>
                  <a:moveTo>
                    <a:pt x="85489" y="51648"/>
                  </a:moveTo>
                  <a:cubicBezTo>
                    <a:pt x="85489" y="70311"/>
                    <a:pt x="70311" y="85507"/>
                    <a:pt x="51648" y="85507"/>
                  </a:cubicBezTo>
                  <a:cubicBezTo>
                    <a:pt x="32984" y="85507"/>
                    <a:pt x="17787" y="70329"/>
                    <a:pt x="17787" y="51648"/>
                  </a:cubicBezTo>
                  <a:cubicBezTo>
                    <a:pt x="17787" y="32984"/>
                    <a:pt x="32966" y="17787"/>
                    <a:pt x="51648" y="17787"/>
                  </a:cubicBezTo>
                  <a:cubicBezTo>
                    <a:pt x="70329" y="17787"/>
                    <a:pt x="85489" y="32984"/>
                    <a:pt x="85489" y="5164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341260BB-D0B3-4D2C-9DDB-F07BDFE6CF06}"/>
              </a:ext>
            </a:extLst>
          </p:cNvPr>
          <p:cNvGrpSpPr/>
          <p:nvPr/>
        </p:nvGrpSpPr>
        <p:grpSpPr>
          <a:xfrm>
            <a:off x="2137044" y="3541093"/>
            <a:ext cx="486061" cy="484381"/>
            <a:chOff x="6206377" y="2372134"/>
            <a:chExt cx="486061" cy="484381"/>
          </a:xfrm>
          <a:solidFill>
            <a:schemeClr val="bg1"/>
          </a:solidFill>
        </p:grpSpPr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091C02AB-B2DD-4960-9617-5F4A22C6D5C4}"/>
                </a:ext>
              </a:extLst>
            </p:cNvPr>
            <p:cNvSpPr/>
            <p:nvPr/>
          </p:nvSpPr>
          <p:spPr>
            <a:xfrm>
              <a:off x="6282161" y="2446215"/>
              <a:ext cx="410277" cy="410300"/>
            </a:xfrm>
            <a:custGeom>
              <a:avLst/>
              <a:gdLst>
                <a:gd name="connsiteX0" fmla="*/ 205170 w 410277"/>
                <a:gd name="connsiteY0" fmla="*/ 410300 h 410300"/>
                <a:gd name="connsiteX1" fmla="*/ 350279 w 410277"/>
                <a:gd name="connsiteY1" fmla="*/ 350297 h 410300"/>
                <a:gd name="connsiteX2" fmla="*/ 350279 w 410277"/>
                <a:gd name="connsiteY2" fmla="*/ 60097 h 410300"/>
                <a:gd name="connsiteX3" fmla="*/ 220239 w 410277"/>
                <a:gd name="connsiteY3" fmla="*/ 550 h 410300"/>
                <a:gd name="connsiteX4" fmla="*/ 84361 w 410277"/>
                <a:gd name="connsiteY4" fmla="*/ 39300 h 410300"/>
                <a:gd name="connsiteX5" fmla="*/ 82427 w 410277"/>
                <a:gd name="connsiteY5" fmla="*/ 51724 h 410300"/>
                <a:gd name="connsiteX6" fmla="*/ 94851 w 410277"/>
                <a:gd name="connsiteY6" fmla="*/ 53657 h 410300"/>
                <a:gd name="connsiteX7" fmla="*/ 337709 w 410277"/>
                <a:gd name="connsiteY7" fmla="*/ 72667 h 410300"/>
                <a:gd name="connsiteX8" fmla="*/ 337709 w 410277"/>
                <a:gd name="connsiteY8" fmla="*/ 337709 h 410300"/>
                <a:gd name="connsiteX9" fmla="*/ 205188 w 410277"/>
                <a:gd name="connsiteY9" fmla="*/ 392513 h 410300"/>
                <a:gd name="connsiteX10" fmla="*/ 72667 w 410277"/>
                <a:gd name="connsiteY10" fmla="*/ 337709 h 410300"/>
                <a:gd name="connsiteX11" fmla="*/ 53657 w 410277"/>
                <a:gd name="connsiteY11" fmla="*/ 94851 h 410300"/>
                <a:gd name="connsiteX12" fmla="*/ 51724 w 410277"/>
                <a:gd name="connsiteY12" fmla="*/ 82427 h 410300"/>
                <a:gd name="connsiteX13" fmla="*/ 39300 w 410277"/>
                <a:gd name="connsiteY13" fmla="*/ 84361 h 410300"/>
                <a:gd name="connsiteX14" fmla="*/ 550 w 410277"/>
                <a:gd name="connsiteY14" fmla="*/ 220239 h 410300"/>
                <a:gd name="connsiteX15" fmla="*/ 60097 w 410277"/>
                <a:gd name="connsiteY15" fmla="*/ 350279 h 410300"/>
                <a:gd name="connsiteX16" fmla="*/ 205170 w 410277"/>
                <a:gd name="connsiteY16" fmla="*/ 410300 h 41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0277" h="410300">
                  <a:moveTo>
                    <a:pt x="205170" y="410300"/>
                  </a:moveTo>
                  <a:cubicBezTo>
                    <a:pt x="257711" y="410300"/>
                    <a:pt x="310271" y="390305"/>
                    <a:pt x="350279" y="350297"/>
                  </a:cubicBezTo>
                  <a:cubicBezTo>
                    <a:pt x="430277" y="270281"/>
                    <a:pt x="430277" y="140095"/>
                    <a:pt x="350279" y="60097"/>
                  </a:cubicBezTo>
                  <a:cubicBezTo>
                    <a:pt x="315470" y="25289"/>
                    <a:pt x="269278" y="4144"/>
                    <a:pt x="220239" y="550"/>
                  </a:cubicBezTo>
                  <a:cubicBezTo>
                    <a:pt x="171711" y="-3007"/>
                    <a:pt x="123457" y="10767"/>
                    <a:pt x="84361" y="39300"/>
                  </a:cubicBezTo>
                  <a:cubicBezTo>
                    <a:pt x="80402" y="42200"/>
                    <a:pt x="79527" y="47765"/>
                    <a:pt x="82427" y="51724"/>
                  </a:cubicBezTo>
                  <a:cubicBezTo>
                    <a:pt x="85328" y="55682"/>
                    <a:pt x="90892" y="56558"/>
                    <a:pt x="94851" y="53657"/>
                  </a:cubicBezTo>
                  <a:cubicBezTo>
                    <a:pt x="169814" y="-1073"/>
                    <a:pt x="271959" y="6917"/>
                    <a:pt x="337709" y="72667"/>
                  </a:cubicBezTo>
                  <a:cubicBezTo>
                    <a:pt x="410774" y="145732"/>
                    <a:pt x="410774" y="264644"/>
                    <a:pt x="337709" y="337709"/>
                  </a:cubicBezTo>
                  <a:cubicBezTo>
                    <a:pt x="301167" y="374251"/>
                    <a:pt x="253187" y="392513"/>
                    <a:pt x="205188" y="392513"/>
                  </a:cubicBezTo>
                  <a:cubicBezTo>
                    <a:pt x="157208" y="392513"/>
                    <a:pt x="109191" y="374233"/>
                    <a:pt x="72667" y="337709"/>
                  </a:cubicBezTo>
                  <a:cubicBezTo>
                    <a:pt x="6917" y="271959"/>
                    <a:pt x="-1073" y="169832"/>
                    <a:pt x="53657" y="94851"/>
                  </a:cubicBezTo>
                  <a:cubicBezTo>
                    <a:pt x="56558" y="90892"/>
                    <a:pt x="55682" y="85328"/>
                    <a:pt x="51724" y="82427"/>
                  </a:cubicBezTo>
                  <a:cubicBezTo>
                    <a:pt x="47765" y="79527"/>
                    <a:pt x="42200" y="80402"/>
                    <a:pt x="39300" y="84361"/>
                  </a:cubicBezTo>
                  <a:cubicBezTo>
                    <a:pt x="10767" y="123457"/>
                    <a:pt x="-3007" y="171711"/>
                    <a:pt x="550" y="220239"/>
                  </a:cubicBezTo>
                  <a:cubicBezTo>
                    <a:pt x="4144" y="269278"/>
                    <a:pt x="25289" y="315452"/>
                    <a:pt x="60097" y="350279"/>
                  </a:cubicBezTo>
                  <a:cubicBezTo>
                    <a:pt x="100069" y="390287"/>
                    <a:pt x="152629" y="410300"/>
                    <a:pt x="205170" y="41030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926C74D5-DE1D-4259-BFA6-FA6361D85246}"/>
                </a:ext>
              </a:extLst>
            </p:cNvPr>
            <p:cNvSpPr/>
            <p:nvPr/>
          </p:nvSpPr>
          <p:spPr>
            <a:xfrm>
              <a:off x="6336064" y="2500152"/>
              <a:ext cx="302447" cy="302452"/>
            </a:xfrm>
            <a:custGeom>
              <a:avLst/>
              <a:gdLst>
                <a:gd name="connsiteX0" fmla="*/ 36151 w 302447"/>
                <a:gd name="connsiteY0" fmla="*/ 66984 h 302452"/>
                <a:gd name="connsiteX1" fmla="*/ 23855 w 302447"/>
                <a:gd name="connsiteY1" fmla="*/ 69666 h 302452"/>
                <a:gd name="connsiteX2" fmla="*/ 777 w 302447"/>
                <a:gd name="connsiteY2" fmla="*/ 166685 h 302452"/>
                <a:gd name="connsiteX3" fmla="*/ 44288 w 302447"/>
                <a:gd name="connsiteY3" fmla="*/ 258212 h 302452"/>
                <a:gd name="connsiteX4" fmla="*/ 151250 w 302447"/>
                <a:gd name="connsiteY4" fmla="*/ 302453 h 302452"/>
                <a:gd name="connsiteX5" fmla="*/ 258211 w 302447"/>
                <a:gd name="connsiteY5" fmla="*/ 258212 h 302452"/>
                <a:gd name="connsiteX6" fmla="*/ 258211 w 302447"/>
                <a:gd name="connsiteY6" fmla="*/ 44289 h 302452"/>
                <a:gd name="connsiteX7" fmla="*/ 166684 w 302447"/>
                <a:gd name="connsiteY7" fmla="*/ 778 h 302452"/>
                <a:gd name="connsiteX8" fmla="*/ 69646 w 302447"/>
                <a:gd name="connsiteY8" fmla="*/ 23856 h 302452"/>
                <a:gd name="connsiteX9" fmla="*/ 66965 w 302447"/>
                <a:gd name="connsiteY9" fmla="*/ 36152 h 302452"/>
                <a:gd name="connsiteX10" fmla="*/ 79261 w 302447"/>
                <a:gd name="connsiteY10" fmla="*/ 38834 h 302452"/>
                <a:gd name="connsiteX11" fmla="*/ 245623 w 302447"/>
                <a:gd name="connsiteY11" fmla="*/ 56895 h 302452"/>
                <a:gd name="connsiteX12" fmla="*/ 245623 w 302447"/>
                <a:gd name="connsiteY12" fmla="*/ 245679 h 302452"/>
                <a:gd name="connsiteX13" fmla="*/ 56839 w 302447"/>
                <a:gd name="connsiteY13" fmla="*/ 245679 h 302452"/>
                <a:gd name="connsiteX14" fmla="*/ 38778 w 302447"/>
                <a:gd name="connsiteY14" fmla="*/ 79316 h 302452"/>
                <a:gd name="connsiteX15" fmla="*/ 36151 w 302447"/>
                <a:gd name="connsiteY15" fmla="*/ 66984 h 30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2447" h="302452">
                  <a:moveTo>
                    <a:pt x="36151" y="66984"/>
                  </a:moveTo>
                  <a:cubicBezTo>
                    <a:pt x="32010" y="64338"/>
                    <a:pt x="26519" y="65524"/>
                    <a:pt x="23855" y="69666"/>
                  </a:cubicBezTo>
                  <a:cubicBezTo>
                    <a:pt x="5520" y="98253"/>
                    <a:pt x="-2689" y="132715"/>
                    <a:pt x="777" y="166685"/>
                  </a:cubicBezTo>
                  <a:cubicBezTo>
                    <a:pt x="4298" y="201165"/>
                    <a:pt x="19750" y="233657"/>
                    <a:pt x="44288" y="258212"/>
                  </a:cubicBezTo>
                  <a:cubicBezTo>
                    <a:pt x="73788" y="287712"/>
                    <a:pt x="112519" y="302453"/>
                    <a:pt x="151250" y="302453"/>
                  </a:cubicBezTo>
                  <a:cubicBezTo>
                    <a:pt x="189981" y="302453"/>
                    <a:pt x="228730" y="287712"/>
                    <a:pt x="258211" y="258212"/>
                  </a:cubicBezTo>
                  <a:cubicBezTo>
                    <a:pt x="317193" y="199231"/>
                    <a:pt x="317193" y="103252"/>
                    <a:pt x="258211" y="44289"/>
                  </a:cubicBezTo>
                  <a:cubicBezTo>
                    <a:pt x="233656" y="19733"/>
                    <a:pt x="201164" y="4281"/>
                    <a:pt x="166684" y="778"/>
                  </a:cubicBezTo>
                  <a:cubicBezTo>
                    <a:pt x="132696" y="-2688"/>
                    <a:pt x="98252" y="5503"/>
                    <a:pt x="69646" y="23856"/>
                  </a:cubicBezTo>
                  <a:cubicBezTo>
                    <a:pt x="65505" y="26501"/>
                    <a:pt x="64319" y="32011"/>
                    <a:pt x="66965" y="36152"/>
                  </a:cubicBezTo>
                  <a:cubicBezTo>
                    <a:pt x="69610" y="40293"/>
                    <a:pt x="75119" y="41479"/>
                    <a:pt x="79261" y="38834"/>
                  </a:cubicBezTo>
                  <a:cubicBezTo>
                    <a:pt x="131619" y="5248"/>
                    <a:pt x="201583" y="12837"/>
                    <a:pt x="245623" y="56895"/>
                  </a:cubicBezTo>
                  <a:cubicBezTo>
                    <a:pt x="297672" y="108944"/>
                    <a:pt x="297672" y="193630"/>
                    <a:pt x="245623" y="245679"/>
                  </a:cubicBezTo>
                  <a:cubicBezTo>
                    <a:pt x="193575" y="297728"/>
                    <a:pt x="108888" y="297728"/>
                    <a:pt x="56839" y="245679"/>
                  </a:cubicBezTo>
                  <a:cubicBezTo>
                    <a:pt x="12799" y="201639"/>
                    <a:pt x="5192" y="131657"/>
                    <a:pt x="38778" y="79316"/>
                  </a:cubicBezTo>
                  <a:cubicBezTo>
                    <a:pt x="41478" y="75139"/>
                    <a:pt x="40274" y="69629"/>
                    <a:pt x="36151" y="6698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F8A96DDB-B498-46A1-8A77-EB973C33B54D}"/>
                </a:ext>
              </a:extLst>
            </p:cNvPr>
            <p:cNvSpPr/>
            <p:nvPr/>
          </p:nvSpPr>
          <p:spPr>
            <a:xfrm>
              <a:off x="6390047" y="2554105"/>
              <a:ext cx="194595" cy="194590"/>
            </a:xfrm>
            <a:custGeom>
              <a:avLst/>
              <a:gdLst>
                <a:gd name="connsiteX0" fmla="*/ 20734 w 194595"/>
                <a:gd name="connsiteY0" fmla="*/ 52072 h 194590"/>
                <a:gd name="connsiteX1" fmla="*/ 8931 w 194595"/>
                <a:gd name="connsiteY1" fmla="*/ 56414 h 194590"/>
                <a:gd name="connsiteX2" fmla="*/ 28470 w 194595"/>
                <a:gd name="connsiteY2" fmla="*/ 166131 h 194590"/>
                <a:gd name="connsiteX3" fmla="*/ 97302 w 194595"/>
                <a:gd name="connsiteY3" fmla="*/ 194591 h 194590"/>
                <a:gd name="connsiteX4" fmla="*/ 166135 w 194595"/>
                <a:gd name="connsiteY4" fmla="*/ 166131 h 194590"/>
                <a:gd name="connsiteX5" fmla="*/ 166135 w 194595"/>
                <a:gd name="connsiteY5" fmla="*/ 28465 h 194590"/>
                <a:gd name="connsiteX6" fmla="*/ 56437 w 194595"/>
                <a:gd name="connsiteY6" fmla="*/ 8926 h 194590"/>
                <a:gd name="connsiteX7" fmla="*/ 52095 w 194595"/>
                <a:gd name="connsiteY7" fmla="*/ 20730 h 194590"/>
                <a:gd name="connsiteX8" fmla="*/ 63898 w 194595"/>
                <a:gd name="connsiteY8" fmla="*/ 25072 h 194590"/>
                <a:gd name="connsiteX9" fmla="*/ 153565 w 194595"/>
                <a:gd name="connsiteY9" fmla="*/ 41035 h 194590"/>
                <a:gd name="connsiteX10" fmla="*/ 153565 w 194595"/>
                <a:gd name="connsiteY10" fmla="*/ 153543 h 194590"/>
                <a:gd name="connsiteX11" fmla="*/ 41057 w 194595"/>
                <a:gd name="connsiteY11" fmla="*/ 153543 h 194590"/>
                <a:gd name="connsiteX12" fmla="*/ 25094 w 194595"/>
                <a:gd name="connsiteY12" fmla="*/ 63876 h 194590"/>
                <a:gd name="connsiteX13" fmla="*/ 20734 w 194595"/>
                <a:gd name="connsiteY13" fmla="*/ 52072 h 19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5" h="194590">
                  <a:moveTo>
                    <a:pt x="20734" y="52072"/>
                  </a:moveTo>
                  <a:cubicBezTo>
                    <a:pt x="16283" y="50011"/>
                    <a:pt x="10992" y="51963"/>
                    <a:pt x="8931" y="56414"/>
                  </a:cubicBezTo>
                  <a:cubicBezTo>
                    <a:pt x="-8127" y="93284"/>
                    <a:pt x="-282" y="137379"/>
                    <a:pt x="28470" y="166131"/>
                  </a:cubicBezTo>
                  <a:cubicBezTo>
                    <a:pt x="47443" y="185104"/>
                    <a:pt x="72363" y="194591"/>
                    <a:pt x="97302" y="194591"/>
                  </a:cubicBezTo>
                  <a:cubicBezTo>
                    <a:pt x="122241" y="194591"/>
                    <a:pt x="147162" y="185104"/>
                    <a:pt x="166135" y="166131"/>
                  </a:cubicBezTo>
                  <a:cubicBezTo>
                    <a:pt x="204082" y="128184"/>
                    <a:pt x="204082" y="66430"/>
                    <a:pt x="166135" y="28465"/>
                  </a:cubicBezTo>
                  <a:cubicBezTo>
                    <a:pt x="137383" y="-268"/>
                    <a:pt x="93307" y="-8131"/>
                    <a:pt x="56437" y="8926"/>
                  </a:cubicBezTo>
                  <a:cubicBezTo>
                    <a:pt x="51985" y="10988"/>
                    <a:pt x="50033" y="16278"/>
                    <a:pt x="52095" y="20730"/>
                  </a:cubicBezTo>
                  <a:cubicBezTo>
                    <a:pt x="54156" y="25181"/>
                    <a:pt x="59447" y="27133"/>
                    <a:pt x="63898" y="25072"/>
                  </a:cubicBezTo>
                  <a:cubicBezTo>
                    <a:pt x="94037" y="11134"/>
                    <a:pt x="130068" y="17556"/>
                    <a:pt x="153565" y="41035"/>
                  </a:cubicBezTo>
                  <a:cubicBezTo>
                    <a:pt x="184579" y="72049"/>
                    <a:pt x="184579" y="122529"/>
                    <a:pt x="153565" y="153543"/>
                  </a:cubicBezTo>
                  <a:cubicBezTo>
                    <a:pt x="122551" y="184557"/>
                    <a:pt x="72071" y="184557"/>
                    <a:pt x="41057" y="153543"/>
                  </a:cubicBezTo>
                  <a:cubicBezTo>
                    <a:pt x="17560" y="130045"/>
                    <a:pt x="11156" y="94014"/>
                    <a:pt x="25094" y="63876"/>
                  </a:cubicBezTo>
                  <a:cubicBezTo>
                    <a:pt x="27119" y="59424"/>
                    <a:pt x="25186" y="54134"/>
                    <a:pt x="20734" y="5207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0E217E27-13F3-42E2-A54B-C67C5930932D}"/>
                </a:ext>
              </a:extLst>
            </p:cNvPr>
            <p:cNvSpPr/>
            <p:nvPr/>
          </p:nvSpPr>
          <p:spPr>
            <a:xfrm>
              <a:off x="6445452" y="2609506"/>
              <a:ext cx="85280" cy="85262"/>
            </a:xfrm>
            <a:custGeom>
              <a:avLst/>
              <a:gdLst>
                <a:gd name="connsiteX0" fmla="*/ 23763 w 85280"/>
                <a:gd name="connsiteY0" fmla="*/ 60013 h 85262"/>
                <a:gd name="connsiteX1" fmla="*/ 17396 w 85280"/>
                <a:gd name="connsiteY1" fmla="*/ 49432 h 85262"/>
                <a:gd name="connsiteX2" fmla="*/ 6286 w 85280"/>
                <a:gd name="connsiteY2" fmla="*/ 43539 h 85262"/>
                <a:gd name="connsiteX3" fmla="*/ 393 w 85280"/>
                <a:gd name="connsiteY3" fmla="*/ 54649 h 85262"/>
                <a:gd name="connsiteX4" fmla="*/ 11193 w 85280"/>
                <a:gd name="connsiteY4" fmla="*/ 72565 h 85262"/>
                <a:gd name="connsiteX5" fmla="*/ 41879 w 85280"/>
                <a:gd name="connsiteY5" fmla="*/ 85262 h 85262"/>
                <a:gd name="connsiteX6" fmla="*/ 72565 w 85280"/>
                <a:gd name="connsiteY6" fmla="*/ 72565 h 85262"/>
                <a:gd name="connsiteX7" fmla="*/ 85280 w 85280"/>
                <a:gd name="connsiteY7" fmla="*/ 41879 h 85262"/>
                <a:gd name="connsiteX8" fmla="*/ 72565 w 85280"/>
                <a:gd name="connsiteY8" fmla="*/ 11193 h 85262"/>
                <a:gd name="connsiteX9" fmla="*/ 54631 w 85280"/>
                <a:gd name="connsiteY9" fmla="*/ 393 h 85262"/>
                <a:gd name="connsiteX10" fmla="*/ 43521 w 85280"/>
                <a:gd name="connsiteY10" fmla="*/ 6286 h 85262"/>
                <a:gd name="connsiteX11" fmla="*/ 49414 w 85280"/>
                <a:gd name="connsiteY11" fmla="*/ 17396 h 85262"/>
                <a:gd name="connsiteX12" fmla="*/ 59977 w 85280"/>
                <a:gd name="connsiteY12" fmla="*/ 23763 h 85262"/>
                <a:gd name="connsiteX13" fmla="*/ 67475 w 85280"/>
                <a:gd name="connsiteY13" fmla="*/ 41879 h 85262"/>
                <a:gd name="connsiteX14" fmla="*/ 59977 w 85280"/>
                <a:gd name="connsiteY14" fmla="*/ 59995 h 85262"/>
                <a:gd name="connsiteX15" fmla="*/ 23763 w 85280"/>
                <a:gd name="connsiteY15" fmla="*/ 60013 h 8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280" h="85262">
                  <a:moveTo>
                    <a:pt x="23763" y="60013"/>
                  </a:moveTo>
                  <a:cubicBezTo>
                    <a:pt x="20771" y="57021"/>
                    <a:pt x="18618" y="53464"/>
                    <a:pt x="17396" y="49432"/>
                  </a:cubicBezTo>
                  <a:cubicBezTo>
                    <a:pt x="15955" y="44743"/>
                    <a:pt x="10974" y="42098"/>
                    <a:pt x="6286" y="43539"/>
                  </a:cubicBezTo>
                  <a:cubicBezTo>
                    <a:pt x="1597" y="44980"/>
                    <a:pt x="-1048" y="49961"/>
                    <a:pt x="393" y="54649"/>
                  </a:cubicBezTo>
                  <a:cubicBezTo>
                    <a:pt x="2455" y="61381"/>
                    <a:pt x="6195" y="67584"/>
                    <a:pt x="11193" y="72565"/>
                  </a:cubicBezTo>
                  <a:cubicBezTo>
                    <a:pt x="19658" y="81030"/>
                    <a:pt x="30769" y="85262"/>
                    <a:pt x="41879" y="85262"/>
                  </a:cubicBezTo>
                  <a:cubicBezTo>
                    <a:pt x="52989" y="85262"/>
                    <a:pt x="64118" y="81030"/>
                    <a:pt x="72565" y="72565"/>
                  </a:cubicBezTo>
                  <a:cubicBezTo>
                    <a:pt x="80756" y="64373"/>
                    <a:pt x="85280" y="53464"/>
                    <a:pt x="85280" y="41879"/>
                  </a:cubicBezTo>
                  <a:cubicBezTo>
                    <a:pt x="85280" y="30294"/>
                    <a:pt x="80756" y="19385"/>
                    <a:pt x="72565" y="11193"/>
                  </a:cubicBezTo>
                  <a:cubicBezTo>
                    <a:pt x="67566" y="6195"/>
                    <a:pt x="61363" y="2455"/>
                    <a:pt x="54631" y="393"/>
                  </a:cubicBezTo>
                  <a:cubicBezTo>
                    <a:pt x="49924" y="-1048"/>
                    <a:pt x="44962" y="1597"/>
                    <a:pt x="43521" y="6286"/>
                  </a:cubicBezTo>
                  <a:cubicBezTo>
                    <a:pt x="42080" y="10975"/>
                    <a:pt x="44725" y="15955"/>
                    <a:pt x="49414" y="17396"/>
                  </a:cubicBezTo>
                  <a:cubicBezTo>
                    <a:pt x="53427" y="18637"/>
                    <a:pt x="56985" y="20771"/>
                    <a:pt x="59977" y="23763"/>
                  </a:cubicBezTo>
                  <a:cubicBezTo>
                    <a:pt x="64811" y="28598"/>
                    <a:pt x="67475" y="35038"/>
                    <a:pt x="67475" y="41879"/>
                  </a:cubicBezTo>
                  <a:cubicBezTo>
                    <a:pt x="67475" y="48720"/>
                    <a:pt x="64811" y="55160"/>
                    <a:pt x="59977" y="59995"/>
                  </a:cubicBezTo>
                  <a:cubicBezTo>
                    <a:pt x="49997" y="69992"/>
                    <a:pt x="33761" y="69992"/>
                    <a:pt x="23763" y="6001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10AF5FE9-6B3E-4E11-9181-B11000C79C49}"/>
                </a:ext>
              </a:extLst>
            </p:cNvPr>
            <p:cNvSpPr/>
            <p:nvPr/>
          </p:nvSpPr>
          <p:spPr>
            <a:xfrm>
              <a:off x="6206377" y="2372134"/>
              <a:ext cx="287257" cy="286383"/>
            </a:xfrm>
            <a:custGeom>
              <a:avLst/>
              <a:gdLst>
                <a:gd name="connsiteX0" fmla="*/ 66721 w 287257"/>
                <a:gd name="connsiteY0" fmla="*/ 149794 h 286383"/>
                <a:gd name="connsiteX1" fmla="*/ 69384 w 287257"/>
                <a:gd name="connsiteY1" fmla="*/ 149393 h 286383"/>
                <a:gd name="connsiteX2" fmla="*/ 119007 w 287257"/>
                <a:gd name="connsiteY2" fmla="*/ 133795 h 286383"/>
                <a:gd name="connsiteX3" fmla="*/ 121086 w 287257"/>
                <a:gd name="connsiteY3" fmla="*/ 132791 h 286383"/>
                <a:gd name="connsiteX4" fmla="*/ 272070 w 287257"/>
                <a:gd name="connsiteY4" fmla="*/ 283775 h 286383"/>
                <a:gd name="connsiteX5" fmla="*/ 278364 w 287257"/>
                <a:gd name="connsiteY5" fmla="*/ 286384 h 286383"/>
                <a:gd name="connsiteX6" fmla="*/ 284658 w 287257"/>
                <a:gd name="connsiteY6" fmla="*/ 283775 h 286383"/>
                <a:gd name="connsiteX7" fmla="*/ 284658 w 287257"/>
                <a:gd name="connsiteY7" fmla="*/ 271205 h 286383"/>
                <a:gd name="connsiteX8" fmla="*/ 133401 w 287257"/>
                <a:gd name="connsiteY8" fmla="*/ 119948 h 286383"/>
                <a:gd name="connsiteX9" fmla="*/ 133766 w 287257"/>
                <a:gd name="connsiteY9" fmla="*/ 119036 h 286383"/>
                <a:gd name="connsiteX10" fmla="*/ 149364 w 287257"/>
                <a:gd name="connsiteY10" fmla="*/ 69413 h 286383"/>
                <a:gd name="connsiteX11" fmla="*/ 147175 w 287257"/>
                <a:gd name="connsiteY11" fmla="*/ 60456 h 286383"/>
                <a:gd name="connsiteX12" fmla="*/ 89325 w 287257"/>
                <a:gd name="connsiteY12" fmla="*/ 2605 h 286383"/>
                <a:gd name="connsiteX13" fmla="*/ 80914 w 287257"/>
                <a:gd name="connsiteY13" fmla="*/ 252 h 286383"/>
                <a:gd name="connsiteX14" fmla="*/ 74547 w 287257"/>
                <a:gd name="connsiteY14" fmla="*/ 6218 h 286383"/>
                <a:gd name="connsiteX15" fmla="*/ 61430 w 287257"/>
                <a:gd name="connsiteY15" fmla="*/ 47959 h 286383"/>
                <a:gd name="connsiteX16" fmla="*/ 39428 w 287257"/>
                <a:gd name="connsiteY16" fmla="*/ 25957 h 286383"/>
                <a:gd name="connsiteX17" fmla="*/ 26859 w 287257"/>
                <a:gd name="connsiteY17" fmla="*/ 25957 h 286383"/>
                <a:gd name="connsiteX18" fmla="*/ 26859 w 287257"/>
                <a:gd name="connsiteY18" fmla="*/ 38527 h 286383"/>
                <a:gd name="connsiteX19" fmla="*/ 49335 w 287257"/>
                <a:gd name="connsiteY19" fmla="*/ 61003 h 286383"/>
                <a:gd name="connsiteX20" fmla="*/ 6225 w 287257"/>
                <a:gd name="connsiteY20" fmla="*/ 74558 h 286383"/>
                <a:gd name="connsiteX21" fmla="*/ 260 w 287257"/>
                <a:gd name="connsiteY21" fmla="*/ 80925 h 286383"/>
                <a:gd name="connsiteX22" fmla="*/ 2613 w 287257"/>
                <a:gd name="connsiteY22" fmla="*/ 89335 h 286383"/>
                <a:gd name="connsiteX23" fmla="*/ 60463 w 287257"/>
                <a:gd name="connsiteY23" fmla="*/ 147185 h 286383"/>
                <a:gd name="connsiteX24" fmla="*/ 66721 w 287257"/>
                <a:gd name="connsiteY24" fmla="*/ 149794 h 286383"/>
                <a:gd name="connsiteX25" fmla="*/ 75934 w 287257"/>
                <a:gd name="connsiteY25" fmla="*/ 61185 h 286383"/>
                <a:gd name="connsiteX26" fmla="*/ 87135 w 287257"/>
                <a:gd name="connsiteY26" fmla="*/ 25574 h 286383"/>
                <a:gd name="connsiteX27" fmla="*/ 130792 w 287257"/>
                <a:gd name="connsiteY27" fmla="*/ 69231 h 286383"/>
                <a:gd name="connsiteX28" fmla="*/ 119280 w 287257"/>
                <a:gd name="connsiteY28" fmla="*/ 105827 h 286383"/>
                <a:gd name="connsiteX29" fmla="*/ 75551 w 287257"/>
                <a:gd name="connsiteY29" fmla="*/ 62098 h 286383"/>
                <a:gd name="connsiteX30" fmla="*/ 75934 w 287257"/>
                <a:gd name="connsiteY30" fmla="*/ 61185 h 286383"/>
                <a:gd name="connsiteX31" fmla="*/ 61175 w 287257"/>
                <a:gd name="connsiteY31" fmla="*/ 75944 h 286383"/>
                <a:gd name="connsiteX32" fmla="*/ 63254 w 287257"/>
                <a:gd name="connsiteY32" fmla="*/ 74941 h 286383"/>
                <a:gd name="connsiteX33" fmla="*/ 107185 w 287257"/>
                <a:gd name="connsiteY33" fmla="*/ 118871 h 286383"/>
                <a:gd name="connsiteX34" fmla="*/ 69220 w 287257"/>
                <a:gd name="connsiteY34" fmla="*/ 130803 h 286383"/>
                <a:gd name="connsiteX35" fmla="*/ 25563 w 287257"/>
                <a:gd name="connsiteY35" fmla="*/ 87146 h 286383"/>
                <a:gd name="connsiteX36" fmla="*/ 61175 w 287257"/>
                <a:gd name="connsiteY36" fmla="*/ 75944 h 286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7257" h="286383">
                  <a:moveTo>
                    <a:pt x="66721" y="149794"/>
                  </a:moveTo>
                  <a:cubicBezTo>
                    <a:pt x="67615" y="149794"/>
                    <a:pt x="68509" y="149667"/>
                    <a:pt x="69384" y="149393"/>
                  </a:cubicBezTo>
                  <a:lnTo>
                    <a:pt x="119007" y="133795"/>
                  </a:lnTo>
                  <a:cubicBezTo>
                    <a:pt x="119773" y="133557"/>
                    <a:pt x="120448" y="133193"/>
                    <a:pt x="121086" y="132791"/>
                  </a:cubicBezTo>
                  <a:lnTo>
                    <a:pt x="272070" y="283775"/>
                  </a:lnTo>
                  <a:cubicBezTo>
                    <a:pt x="273803" y="285508"/>
                    <a:pt x="276083" y="286384"/>
                    <a:pt x="278364" y="286384"/>
                  </a:cubicBezTo>
                  <a:cubicBezTo>
                    <a:pt x="280644" y="286384"/>
                    <a:pt x="282925" y="285508"/>
                    <a:pt x="284658" y="283775"/>
                  </a:cubicBezTo>
                  <a:cubicBezTo>
                    <a:pt x="288124" y="280308"/>
                    <a:pt x="288124" y="274671"/>
                    <a:pt x="284658" y="271205"/>
                  </a:cubicBezTo>
                  <a:lnTo>
                    <a:pt x="133401" y="119948"/>
                  </a:lnTo>
                  <a:cubicBezTo>
                    <a:pt x="133529" y="119656"/>
                    <a:pt x="133675" y="119346"/>
                    <a:pt x="133766" y="119036"/>
                  </a:cubicBezTo>
                  <a:lnTo>
                    <a:pt x="149364" y="69413"/>
                  </a:lnTo>
                  <a:cubicBezTo>
                    <a:pt x="150349" y="66257"/>
                    <a:pt x="149510" y="62791"/>
                    <a:pt x="147175" y="60456"/>
                  </a:cubicBezTo>
                  <a:lnTo>
                    <a:pt x="89325" y="2605"/>
                  </a:lnTo>
                  <a:cubicBezTo>
                    <a:pt x="87117" y="398"/>
                    <a:pt x="83943" y="-478"/>
                    <a:pt x="80914" y="252"/>
                  </a:cubicBezTo>
                  <a:cubicBezTo>
                    <a:pt x="77886" y="1000"/>
                    <a:pt x="75478" y="3262"/>
                    <a:pt x="74547" y="6218"/>
                  </a:cubicBezTo>
                  <a:lnTo>
                    <a:pt x="61430" y="47959"/>
                  </a:lnTo>
                  <a:lnTo>
                    <a:pt x="39428" y="25957"/>
                  </a:lnTo>
                  <a:cubicBezTo>
                    <a:pt x="35962" y="22491"/>
                    <a:pt x="30325" y="22491"/>
                    <a:pt x="26859" y="25957"/>
                  </a:cubicBezTo>
                  <a:cubicBezTo>
                    <a:pt x="23392" y="29423"/>
                    <a:pt x="23392" y="35061"/>
                    <a:pt x="26859" y="38527"/>
                  </a:cubicBezTo>
                  <a:lnTo>
                    <a:pt x="49335" y="61003"/>
                  </a:lnTo>
                  <a:lnTo>
                    <a:pt x="6225" y="74558"/>
                  </a:lnTo>
                  <a:cubicBezTo>
                    <a:pt x="3251" y="75488"/>
                    <a:pt x="989" y="77897"/>
                    <a:pt x="260" y="80925"/>
                  </a:cubicBezTo>
                  <a:cubicBezTo>
                    <a:pt x="-488" y="83953"/>
                    <a:pt x="406" y="87128"/>
                    <a:pt x="2613" y="89335"/>
                  </a:cubicBezTo>
                  <a:lnTo>
                    <a:pt x="60463" y="147185"/>
                  </a:lnTo>
                  <a:cubicBezTo>
                    <a:pt x="62142" y="148900"/>
                    <a:pt x="64404" y="149794"/>
                    <a:pt x="66721" y="149794"/>
                  </a:cubicBezTo>
                  <a:close/>
                  <a:moveTo>
                    <a:pt x="75934" y="61185"/>
                  </a:moveTo>
                  <a:lnTo>
                    <a:pt x="87135" y="25574"/>
                  </a:lnTo>
                  <a:lnTo>
                    <a:pt x="130792" y="69231"/>
                  </a:lnTo>
                  <a:lnTo>
                    <a:pt x="119280" y="105827"/>
                  </a:lnTo>
                  <a:lnTo>
                    <a:pt x="75551" y="62098"/>
                  </a:lnTo>
                  <a:cubicBezTo>
                    <a:pt x="75678" y="61787"/>
                    <a:pt x="75824" y="61514"/>
                    <a:pt x="75934" y="61185"/>
                  </a:cubicBezTo>
                  <a:close/>
                  <a:moveTo>
                    <a:pt x="61175" y="75944"/>
                  </a:moveTo>
                  <a:cubicBezTo>
                    <a:pt x="61941" y="75707"/>
                    <a:pt x="62616" y="75342"/>
                    <a:pt x="63254" y="74941"/>
                  </a:cubicBezTo>
                  <a:lnTo>
                    <a:pt x="107185" y="118871"/>
                  </a:lnTo>
                  <a:lnTo>
                    <a:pt x="69220" y="130803"/>
                  </a:lnTo>
                  <a:lnTo>
                    <a:pt x="25563" y="87146"/>
                  </a:lnTo>
                  <a:lnTo>
                    <a:pt x="61175" y="75944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F3E0710E-ABFD-4E36-8AF4-04BF815427B8}"/>
              </a:ext>
            </a:extLst>
          </p:cNvPr>
          <p:cNvGrpSpPr/>
          <p:nvPr/>
        </p:nvGrpSpPr>
        <p:grpSpPr>
          <a:xfrm>
            <a:off x="5988089" y="3548498"/>
            <a:ext cx="468402" cy="469570"/>
            <a:chOff x="6287638" y="3158682"/>
            <a:chExt cx="468402" cy="469570"/>
          </a:xfrm>
          <a:solidFill>
            <a:schemeClr val="bg1"/>
          </a:solidFill>
        </p:grpSpPr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57EDA529-CF79-44DF-AF55-7567034AEB39}"/>
                </a:ext>
              </a:extLst>
            </p:cNvPr>
            <p:cNvSpPr/>
            <p:nvPr/>
          </p:nvSpPr>
          <p:spPr>
            <a:xfrm>
              <a:off x="6287638" y="3158682"/>
              <a:ext cx="468402" cy="469570"/>
            </a:xfrm>
            <a:custGeom>
              <a:avLst/>
              <a:gdLst>
                <a:gd name="connsiteX0" fmla="*/ 425749 w 468402"/>
                <a:gd name="connsiteY0" fmla="*/ 113475 h 469570"/>
                <a:gd name="connsiteX1" fmla="*/ 413179 w 468402"/>
                <a:gd name="connsiteY1" fmla="*/ 113475 h 469570"/>
                <a:gd name="connsiteX2" fmla="*/ 382074 w 468402"/>
                <a:gd name="connsiteY2" fmla="*/ 144580 h 469570"/>
                <a:gd name="connsiteX3" fmla="*/ 380177 w 468402"/>
                <a:gd name="connsiteY3" fmla="*/ 145985 h 469570"/>
                <a:gd name="connsiteX4" fmla="*/ 378772 w 468402"/>
                <a:gd name="connsiteY4" fmla="*/ 147882 h 469570"/>
                <a:gd name="connsiteX5" fmla="*/ 346317 w 468402"/>
                <a:gd name="connsiteY5" fmla="*/ 180337 h 469570"/>
                <a:gd name="connsiteX6" fmla="*/ 346317 w 468402"/>
                <a:gd name="connsiteY6" fmla="*/ 99756 h 469570"/>
                <a:gd name="connsiteX7" fmla="*/ 321560 w 468402"/>
                <a:gd name="connsiteY7" fmla="*/ 74999 h 469570"/>
                <a:gd name="connsiteX8" fmla="*/ 269676 w 468402"/>
                <a:gd name="connsiteY8" fmla="*/ 74999 h 469570"/>
                <a:gd name="connsiteX9" fmla="*/ 269676 w 468402"/>
                <a:gd name="connsiteY9" fmla="*/ 60459 h 469570"/>
                <a:gd name="connsiteX10" fmla="*/ 260773 w 468402"/>
                <a:gd name="connsiteY10" fmla="*/ 51556 h 469570"/>
                <a:gd name="connsiteX11" fmla="*/ 233262 w 468402"/>
                <a:gd name="connsiteY11" fmla="*/ 51556 h 469570"/>
                <a:gd name="connsiteX12" fmla="*/ 173168 w 468402"/>
                <a:gd name="connsiteY12" fmla="*/ 0 h 469570"/>
                <a:gd name="connsiteX13" fmla="*/ 113073 w 468402"/>
                <a:gd name="connsiteY13" fmla="*/ 51556 h 469570"/>
                <a:gd name="connsiteX14" fmla="*/ 85544 w 468402"/>
                <a:gd name="connsiteY14" fmla="*/ 51556 h 469570"/>
                <a:gd name="connsiteX15" fmla="*/ 76641 w 468402"/>
                <a:gd name="connsiteY15" fmla="*/ 60459 h 469570"/>
                <a:gd name="connsiteX16" fmla="*/ 76641 w 468402"/>
                <a:gd name="connsiteY16" fmla="*/ 74999 h 469570"/>
                <a:gd name="connsiteX17" fmla="*/ 24756 w 468402"/>
                <a:gd name="connsiteY17" fmla="*/ 74999 h 469570"/>
                <a:gd name="connsiteX18" fmla="*/ 0 w 468402"/>
                <a:gd name="connsiteY18" fmla="*/ 99373 h 469570"/>
                <a:gd name="connsiteX19" fmla="*/ 0 w 468402"/>
                <a:gd name="connsiteY19" fmla="*/ 99610 h 469570"/>
                <a:gd name="connsiteX20" fmla="*/ 0 w 468402"/>
                <a:gd name="connsiteY20" fmla="*/ 444960 h 469570"/>
                <a:gd name="connsiteX21" fmla="*/ 0 w 468402"/>
                <a:gd name="connsiteY21" fmla="*/ 445197 h 469570"/>
                <a:gd name="connsiteX22" fmla="*/ 24756 w 468402"/>
                <a:gd name="connsiteY22" fmla="*/ 469570 h 469570"/>
                <a:gd name="connsiteX23" fmla="*/ 321560 w 468402"/>
                <a:gd name="connsiteY23" fmla="*/ 469570 h 469570"/>
                <a:gd name="connsiteX24" fmla="*/ 346317 w 468402"/>
                <a:gd name="connsiteY24" fmla="*/ 444814 h 469570"/>
                <a:gd name="connsiteX25" fmla="*/ 346317 w 468402"/>
                <a:gd name="connsiteY25" fmla="*/ 285639 h 469570"/>
                <a:gd name="connsiteX26" fmla="*/ 426771 w 468402"/>
                <a:gd name="connsiteY26" fmla="*/ 205185 h 469570"/>
                <a:gd name="connsiteX27" fmla="*/ 440399 w 468402"/>
                <a:gd name="connsiteY27" fmla="*/ 218813 h 469570"/>
                <a:gd name="connsiteX28" fmla="*/ 368902 w 468402"/>
                <a:gd name="connsiteY28" fmla="*/ 290054 h 469570"/>
                <a:gd name="connsiteX29" fmla="*/ 368884 w 468402"/>
                <a:gd name="connsiteY29" fmla="*/ 302624 h 469570"/>
                <a:gd name="connsiteX30" fmla="*/ 375178 w 468402"/>
                <a:gd name="connsiteY30" fmla="*/ 305232 h 469570"/>
                <a:gd name="connsiteX31" fmla="*/ 381454 w 468402"/>
                <a:gd name="connsiteY31" fmla="*/ 302642 h 469570"/>
                <a:gd name="connsiteX32" fmla="*/ 459263 w 468402"/>
                <a:gd name="connsiteY32" fmla="*/ 225125 h 469570"/>
                <a:gd name="connsiteX33" fmla="*/ 461871 w 468402"/>
                <a:gd name="connsiteY33" fmla="*/ 218831 h 469570"/>
                <a:gd name="connsiteX34" fmla="*/ 459263 w 468402"/>
                <a:gd name="connsiteY34" fmla="*/ 212537 h 469570"/>
                <a:gd name="connsiteX35" fmla="*/ 439341 w 468402"/>
                <a:gd name="connsiteY35" fmla="*/ 192615 h 469570"/>
                <a:gd name="connsiteX36" fmla="*/ 465794 w 468402"/>
                <a:gd name="connsiteY36" fmla="*/ 166162 h 469570"/>
                <a:gd name="connsiteX37" fmla="*/ 468403 w 468402"/>
                <a:gd name="connsiteY37" fmla="*/ 159868 h 469570"/>
                <a:gd name="connsiteX38" fmla="*/ 465794 w 468402"/>
                <a:gd name="connsiteY38" fmla="*/ 153574 h 469570"/>
                <a:gd name="connsiteX39" fmla="*/ 425749 w 468402"/>
                <a:gd name="connsiteY39" fmla="*/ 113475 h 469570"/>
                <a:gd name="connsiteX40" fmla="*/ 94447 w 468402"/>
                <a:gd name="connsiteY40" fmla="*/ 69325 h 469570"/>
                <a:gd name="connsiteX41" fmla="*/ 121283 w 468402"/>
                <a:gd name="connsiteY41" fmla="*/ 69325 h 469570"/>
                <a:gd name="connsiteX42" fmla="*/ 130186 w 468402"/>
                <a:gd name="connsiteY42" fmla="*/ 60496 h 469570"/>
                <a:gd name="connsiteX43" fmla="*/ 173186 w 468402"/>
                <a:gd name="connsiteY43" fmla="*/ 17769 h 469570"/>
                <a:gd name="connsiteX44" fmla="*/ 216186 w 468402"/>
                <a:gd name="connsiteY44" fmla="*/ 60496 h 469570"/>
                <a:gd name="connsiteX45" fmla="*/ 225089 w 468402"/>
                <a:gd name="connsiteY45" fmla="*/ 69325 h 469570"/>
                <a:gd name="connsiteX46" fmla="*/ 251907 w 468402"/>
                <a:gd name="connsiteY46" fmla="*/ 69325 h 469570"/>
                <a:gd name="connsiteX47" fmla="*/ 251907 w 468402"/>
                <a:gd name="connsiteY47" fmla="*/ 98807 h 469570"/>
                <a:gd name="connsiteX48" fmla="*/ 94465 w 468402"/>
                <a:gd name="connsiteY48" fmla="*/ 98807 h 469570"/>
                <a:gd name="connsiteX49" fmla="*/ 94465 w 468402"/>
                <a:gd name="connsiteY49" fmla="*/ 69325 h 469570"/>
                <a:gd name="connsiteX50" fmla="*/ 328529 w 468402"/>
                <a:gd name="connsiteY50" fmla="*/ 444777 h 469570"/>
                <a:gd name="connsiteX51" fmla="*/ 321560 w 468402"/>
                <a:gd name="connsiteY51" fmla="*/ 451746 h 469570"/>
                <a:gd name="connsiteX52" fmla="*/ 24756 w 468402"/>
                <a:gd name="connsiteY52" fmla="*/ 451746 h 469570"/>
                <a:gd name="connsiteX53" fmla="*/ 17787 w 468402"/>
                <a:gd name="connsiteY53" fmla="*/ 444777 h 469570"/>
                <a:gd name="connsiteX54" fmla="*/ 17787 w 468402"/>
                <a:gd name="connsiteY54" fmla="*/ 99719 h 469570"/>
                <a:gd name="connsiteX55" fmla="*/ 24756 w 468402"/>
                <a:gd name="connsiteY55" fmla="*/ 92750 h 469570"/>
                <a:gd name="connsiteX56" fmla="*/ 76641 w 468402"/>
                <a:gd name="connsiteY56" fmla="*/ 92750 h 469570"/>
                <a:gd name="connsiteX57" fmla="*/ 76641 w 468402"/>
                <a:gd name="connsiteY57" fmla="*/ 107692 h 469570"/>
                <a:gd name="connsiteX58" fmla="*/ 85544 w 468402"/>
                <a:gd name="connsiteY58" fmla="*/ 116594 h 469570"/>
                <a:gd name="connsiteX59" fmla="*/ 260773 w 468402"/>
                <a:gd name="connsiteY59" fmla="*/ 116594 h 469570"/>
                <a:gd name="connsiteX60" fmla="*/ 269676 w 468402"/>
                <a:gd name="connsiteY60" fmla="*/ 107692 h 469570"/>
                <a:gd name="connsiteX61" fmla="*/ 269676 w 468402"/>
                <a:gd name="connsiteY61" fmla="*/ 92750 h 469570"/>
                <a:gd name="connsiteX62" fmla="*/ 321560 w 468402"/>
                <a:gd name="connsiteY62" fmla="*/ 92750 h 469570"/>
                <a:gd name="connsiteX63" fmla="*/ 328529 w 468402"/>
                <a:gd name="connsiteY63" fmla="*/ 99719 h 469570"/>
                <a:gd name="connsiteX64" fmla="*/ 328529 w 468402"/>
                <a:gd name="connsiteY64" fmla="*/ 198088 h 469570"/>
                <a:gd name="connsiteX65" fmla="*/ 205240 w 468402"/>
                <a:gd name="connsiteY65" fmla="*/ 321378 h 469570"/>
                <a:gd name="connsiteX66" fmla="*/ 185683 w 468402"/>
                <a:gd name="connsiteY66" fmla="*/ 355840 h 469570"/>
                <a:gd name="connsiteX67" fmla="*/ 188419 w 468402"/>
                <a:gd name="connsiteY67" fmla="*/ 376893 h 469570"/>
                <a:gd name="connsiteX68" fmla="*/ 171124 w 468402"/>
                <a:gd name="connsiteY68" fmla="*/ 394188 h 469570"/>
                <a:gd name="connsiteX69" fmla="*/ 171124 w 468402"/>
                <a:gd name="connsiteY69" fmla="*/ 406758 h 469570"/>
                <a:gd name="connsiteX70" fmla="*/ 177418 w 468402"/>
                <a:gd name="connsiteY70" fmla="*/ 409367 h 469570"/>
                <a:gd name="connsiteX71" fmla="*/ 183712 w 468402"/>
                <a:gd name="connsiteY71" fmla="*/ 406758 h 469570"/>
                <a:gd name="connsiteX72" fmla="*/ 200606 w 468402"/>
                <a:gd name="connsiteY72" fmla="*/ 389864 h 469570"/>
                <a:gd name="connsiteX73" fmla="*/ 217116 w 468402"/>
                <a:gd name="connsiteY73" fmla="*/ 394060 h 469570"/>
                <a:gd name="connsiteX74" fmla="*/ 223410 w 468402"/>
                <a:gd name="connsiteY74" fmla="*/ 393549 h 469570"/>
                <a:gd name="connsiteX75" fmla="*/ 257872 w 468402"/>
                <a:gd name="connsiteY75" fmla="*/ 373992 h 469570"/>
                <a:gd name="connsiteX76" fmla="*/ 328511 w 468402"/>
                <a:gd name="connsiteY76" fmla="*/ 303353 h 469570"/>
                <a:gd name="connsiteX77" fmla="*/ 328511 w 468402"/>
                <a:gd name="connsiteY77" fmla="*/ 444777 h 469570"/>
                <a:gd name="connsiteX78" fmla="*/ 245321 w 468402"/>
                <a:gd name="connsiteY78" fmla="*/ 361459 h 469570"/>
                <a:gd name="connsiteX79" fmla="*/ 220637 w 468402"/>
                <a:gd name="connsiteY79" fmla="*/ 376017 h 469570"/>
                <a:gd name="connsiteX80" fmla="*/ 206772 w 468402"/>
                <a:gd name="connsiteY80" fmla="*/ 372515 h 469570"/>
                <a:gd name="connsiteX81" fmla="*/ 203269 w 468402"/>
                <a:gd name="connsiteY81" fmla="*/ 358668 h 469570"/>
                <a:gd name="connsiteX82" fmla="*/ 217828 w 468402"/>
                <a:gd name="connsiteY82" fmla="*/ 333984 h 469570"/>
                <a:gd name="connsiteX83" fmla="*/ 386708 w 468402"/>
                <a:gd name="connsiteY83" fmla="*/ 165086 h 469570"/>
                <a:gd name="connsiteX84" fmla="*/ 414201 w 468402"/>
                <a:gd name="connsiteY84" fmla="*/ 192579 h 469570"/>
                <a:gd name="connsiteX85" fmla="*/ 245321 w 468402"/>
                <a:gd name="connsiteY85" fmla="*/ 361459 h 469570"/>
                <a:gd name="connsiteX86" fmla="*/ 426771 w 468402"/>
                <a:gd name="connsiteY86" fmla="*/ 179991 h 469570"/>
                <a:gd name="connsiteX87" fmla="*/ 399278 w 468402"/>
                <a:gd name="connsiteY87" fmla="*/ 152498 h 469570"/>
                <a:gd name="connsiteX88" fmla="*/ 419437 w 468402"/>
                <a:gd name="connsiteY88" fmla="*/ 132339 h 469570"/>
                <a:gd name="connsiteX89" fmla="*/ 446930 w 468402"/>
                <a:gd name="connsiteY89" fmla="*/ 159832 h 469570"/>
                <a:gd name="connsiteX90" fmla="*/ 426771 w 468402"/>
                <a:gd name="connsiteY90" fmla="*/ 179991 h 46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468402" h="469570">
                  <a:moveTo>
                    <a:pt x="425749" y="113475"/>
                  </a:moveTo>
                  <a:cubicBezTo>
                    <a:pt x="422283" y="110009"/>
                    <a:pt x="416646" y="110009"/>
                    <a:pt x="413179" y="113475"/>
                  </a:cubicBezTo>
                  <a:lnTo>
                    <a:pt x="382074" y="144580"/>
                  </a:lnTo>
                  <a:cubicBezTo>
                    <a:pt x="381399" y="144963"/>
                    <a:pt x="380761" y="145401"/>
                    <a:pt x="380177" y="145985"/>
                  </a:cubicBezTo>
                  <a:cubicBezTo>
                    <a:pt x="379611" y="146550"/>
                    <a:pt x="379155" y="147207"/>
                    <a:pt x="378772" y="147882"/>
                  </a:cubicBezTo>
                  <a:lnTo>
                    <a:pt x="346317" y="180337"/>
                  </a:lnTo>
                  <a:lnTo>
                    <a:pt x="346317" y="99756"/>
                  </a:lnTo>
                  <a:cubicBezTo>
                    <a:pt x="346317" y="86328"/>
                    <a:pt x="334969" y="74999"/>
                    <a:pt x="321560" y="74999"/>
                  </a:cubicBezTo>
                  <a:lnTo>
                    <a:pt x="269676" y="74999"/>
                  </a:lnTo>
                  <a:lnTo>
                    <a:pt x="269676" y="60459"/>
                  </a:lnTo>
                  <a:cubicBezTo>
                    <a:pt x="269676" y="55552"/>
                    <a:pt x="265699" y="51556"/>
                    <a:pt x="260773" y="51556"/>
                  </a:cubicBezTo>
                  <a:lnTo>
                    <a:pt x="233262" y="51556"/>
                  </a:lnTo>
                  <a:cubicBezTo>
                    <a:pt x="228792" y="22421"/>
                    <a:pt x="203470" y="0"/>
                    <a:pt x="173168" y="0"/>
                  </a:cubicBezTo>
                  <a:cubicBezTo>
                    <a:pt x="142865" y="0"/>
                    <a:pt x="117543" y="22421"/>
                    <a:pt x="113073" y="51556"/>
                  </a:cubicBezTo>
                  <a:lnTo>
                    <a:pt x="85544" y="51556"/>
                  </a:lnTo>
                  <a:cubicBezTo>
                    <a:pt x="80636" y="51556"/>
                    <a:pt x="76641" y="55533"/>
                    <a:pt x="76641" y="60459"/>
                  </a:cubicBezTo>
                  <a:lnTo>
                    <a:pt x="76641" y="74999"/>
                  </a:lnTo>
                  <a:lnTo>
                    <a:pt x="24756" y="74999"/>
                  </a:lnTo>
                  <a:cubicBezTo>
                    <a:pt x="11457" y="74999"/>
                    <a:pt x="219" y="86109"/>
                    <a:pt x="0" y="99373"/>
                  </a:cubicBezTo>
                  <a:cubicBezTo>
                    <a:pt x="0" y="99445"/>
                    <a:pt x="0" y="99537"/>
                    <a:pt x="0" y="99610"/>
                  </a:cubicBezTo>
                  <a:lnTo>
                    <a:pt x="0" y="444960"/>
                  </a:lnTo>
                  <a:cubicBezTo>
                    <a:pt x="0" y="445051"/>
                    <a:pt x="0" y="445124"/>
                    <a:pt x="0" y="445197"/>
                  </a:cubicBezTo>
                  <a:cubicBezTo>
                    <a:pt x="219" y="458442"/>
                    <a:pt x="11475" y="469570"/>
                    <a:pt x="24756" y="469570"/>
                  </a:cubicBezTo>
                  <a:lnTo>
                    <a:pt x="321560" y="469570"/>
                  </a:lnTo>
                  <a:cubicBezTo>
                    <a:pt x="334988" y="469570"/>
                    <a:pt x="346317" y="458223"/>
                    <a:pt x="346317" y="444814"/>
                  </a:cubicBezTo>
                  <a:lnTo>
                    <a:pt x="346317" y="285639"/>
                  </a:lnTo>
                  <a:lnTo>
                    <a:pt x="426771" y="205185"/>
                  </a:lnTo>
                  <a:lnTo>
                    <a:pt x="440399" y="218813"/>
                  </a:lnTo>
                  <a:lnTo>
                    <a:pt x="368902" y="290054"/>
                  </a:lnTo>
                  <a:cubicBezTo>
                    <a:pt x="365418" y="293520"/>
                    <a:pt x="365418" y="299157"/>
                    <a:pt x="368884" y="302624"/>
                  </a:cubicBezTo>
                  <a:cubicBezTo>
                    <a:pt x="370617" y="304375"/>
                    <a:pt x="372898" y="305232"/>
                    <a:pt x="375178" y="305232"/>
                  </a:cubicBezTo>
                  <a:cubicBezTo>
                    <a:pt x="377440" y="305232"/>
                    <a:pt x="379721" y="304375"/>
                    <a:pt x="381454" y="302642"/>
                  </a:cubicBezTo>
                  <a:lnTo>
                    <a:pt x="459263" y="225125"/>
                  </a:lnTo>
                  <a:cubicBezTo>
                    <a:pt x="460941" y="223465"/>
                    <a:pt x="461871" y="221203"/>
                    <a:pt x="461871" y="218831"/>
                  </a:cubicBezTo>
                  <a:cubicBezTo>
                    <a:pt x="461871" y="216459"/>
                    <a:pt x="460941" y="214197"/>
                    <a:pt x="459263" y="212537"/>
                  </a:cubicBezTo>
                  <a:lnTo>
                    <a:pt x="439341" y="192615"/>
                  </a:lnTo>
                  <a:lnTo>
                    <a:pt x="465794" y="166162"/>
                  </a:lnTo>
                  <a:cubicBezTo>
                    <a:pt x="467454" y="164502"/>
                    <a:pt x="468403" y="162240"/>
                    <a:pt x="468403" y="159868"/>
                  </a:cubicBezTo>
                  <a:cubicBezTo>
                    <a:pt x="468403" y="157496"/>
                    <a:pt x="467472" y="155252"/>
                    <a:pt x="465794" y="153574"/>
                  </a:cubicBezTo>
                  <a:lnTo>
                    <a:pt x="425749" y="113475"/>
                  </a:lnTo>
                  <a:close/>
                  <a:moveTo>
                    <a:pt x="94447" y="69325"/>
                  </a:moveTo>
                  <a:lnTo>
                    <a:pt x="121283" y="69325"/>
                  </a:lnTo>
                  <a:cubicBezTo>
                    <a:pt x="126172" y="69325"/>
                    <a:pt x="130149" y="65385"/>
                    <a:pt x="130186" y="60496"/>
                  </a:cubicBezTo>
                  <a:cubicBezTo>
                    <a:pt x="130332" y="36943"/>
                    <a:pt x="149633" y="17769"/>
                    <a:pt x="173186" y="17769"/>
                  </a:cubicBezTo>
                  <a:cubicBezTo>
                    <a:pt x="196756" y="17769"/>
                    <a:pt x="216040" y="36925"/>
                    <a:pt x="216186" y="60496"/>
                  </a:cubicBezTo>
                  <a:cubicBezTo>
                    <a:pt x="216222" y="65385"/>
                    <a:pt x="220181" y="69325"/>
                    <a:pt x="225089" y="69325"/>
                  </a:cubicBezTo>
                  <a:lnTo>
                    <a:pt x="251907" y="69325"/>
                  </a:lnTo>
                  <a:lnTo>
                    <a:pt x="251907" y="98807"/>
                  </a:lnTo>
                  <a:lnTo>
                    <a:pt x="94465" y="98807"/>
                  </a:lnTo>
                  <a:lnTo>
                    <a:pt x="94465" y="69325"/>
                  </a:lnTo>
                  <a:close/>
                  <a:moveTo>
                    <a:pt x="328529" y="444777"/>
                  </a:moveTo>
                  <a:cubicBezTo>
                    <a:pt x="328529" y="448499"/>
                    <a:pt x="325264" y="451746"/>
                    <a:pt x="321560" y="451746"/>
                  </a:cubicBezTo>
                  <a:lnTo>
                    <a:pt x="24756" y="451746"/>
                  </a:lnTo>
                  <a:cubicBezTo>
                    <a:pt x="21035" y="451746"/>
                    <a:pt x="17787" y="448481"/>
                    <a:pt x="17787" y="444777"/>
                  </a:cubicBezTo>
                  <a:lnTo>
                    <a:pt x="17787" y="99719"/>
                  </a:lnTo>
                  <a:cubicBezTo>
                    <a:pt x="17787" y="96070"/>
                    <a:pt x="21108" y="92750"/>
                    <a:pt x="24756" y="92750"/>
                  </a:cubicBezTo>
                  <a:lnTo>
                    <a:pt x="76641" y="92750"/>
                  </a:lnTo>
                  <a:lnTo>
                    <a:pt x="76641" y="107692"/>
                  </a:lnTo>
                  <a:cubicBezTo>
                    <a:pt x="76641" y="112599"/>
                    <a:pt x="80618" y="116594"/>
                    <a:pt x="85544" y="116594"/>
                  </a:cubicBezTo>
                  <a:lnTo>
                    <a:pt x="260773" y="116594"/>
                  </a:lnTo>
                  <a:cubicBezTo>
                    <a:pt x="265680" y="116594"/>
                    <a:pt x="269676" y="112617"/>
                    <a:pt x="269676" y="107692"/>
                  </a:cubicBezTo>
                  <a:lnTo>
                    <a:pt x="269676" y="92750"/>
                  </a:lnTo>
                  <a:lnTo>
                    <a:pt x="321560" y="92750"/>
                  </a:lnTo>
                  <a:cubicBezTo>
                    <a:pt x="325209" y="92750"/>
                    <a:pt x="328529" y="96070"/>
                    <a:pt x="328529" y="99719"/>
                  </a:cubicBezTo>
                  <a:lnTo>
                    <a:pt x="328529" y="198088"/>
                  </a:lnTo>
                  <a:lnTo>
                    <a:pt x="205240" y="321378"/>
                  </a:lnTo>
                  <a:cubicBezTo>
                    <a:pt x="194294" y="332324"/>
                    <a:pt x="187543" y="344237"/>
                    <a:pt x="185683" y="355840"/>
                  </a:cubicBezTo>
                  <a:cubicBezTo>
                    <a:pt x="184460" y="363448"/>
                    <a:pt x="185464" y="370745"/>
                    <a:pt x="188419" y="376893"/>
                  </a:cubicBezTo>
                  <a:lnTo>
                    <a:pt x="171124" y="394188"/>
                  </a:lnTo>
                  <a:cubicBezTo>
                    <a:pt x="167658" y="397654"/>
                    <a:pt x="167658" y="403291"/>
                    <a:pt x="171124" y="406758"/>
                  </a:cubicBezTo>
                  <a:cubicBezTo>
                    <a:pt x="172857" y="408491"/>
                    <a:pt x="175138" y="409367"/>
                    <a:pt x="177418" y="409367"/>
                  </a:cubicBezTo>
                  <a:cubicBezTo>
                    <a:pt x="179699" y="409367"/>
                    <a:pt x="181979" y="408491"/>
                    <a:pt x="183712" y="406758"/>
                  </a:cubicBezTo>
                  <a:lnTo>
                    <a:pt x="200606" y="389864"/>
                  </a:lnTo>
                  <a:cubicBezTo>
                    <a:pt x="205459" y="392601"/>
                    <a:pt x="211096" y="394060"/>
                    <a:pt x="217116" y="394060"/>
                  </a:cubicBezTo>
                  <a:cubicBezTo>
                    <a:pt x="219178" y="394060"/>
                    <a:pt x="221294" y="393896"/>
                    <a:pt x="223410" y="393549"/>
                  </a:cubicBezTo>
                  <a:cubicBezTo>
                    <a:pt x="235013" y="391707"/>
                    <a:pt x="246944" y="384939"/>
                    <a:pt x="257872" y="373992"/>
                  </a:cubicBezTo>
                  <a:lnTo>
                    <a:pt x="328511" y="303353"/>
                  </a:lnTo>
                  <a:lnTo>
                    <a:pt x="328511" y="444777"/>
                  </a:lnTo>
                  <a:close/>
                  <a:moveTo>
                    <a:pt x="245321" y="361459"/>
                  </a:moveTo>
                  <a:cubicBezTo>
                    <a:pt x="234867" y="371913"/>
                    <a:pt x="226128" y="375142"/>
                    <a:pt x="220637" y="376017"/>
                  </a:cubicBezTo>
                  <a:cubicBezTo>
                    <a:pt x="214891" y="376930"/>
                    <a:pt x="209965" y="375689"/>
                    <a:pt x="206772" y="372515"/>
                  </a:cubicBezTo>
                  <a:cubicBezTo>
                    <a:pt x="203598" y="369340"/>
                    <a:pt x="202339" y="364415"/>
                    <a:pt x="203269" y="358668"/>
                  </a:cubicBezTo>
                  <a:cubicBezTo>
                    <a:pt x="204145" y="353176"/>
                    <a:pt x="207392" y="344419"/>
                    <a:pt x="217828" y="333984"/>
                  </a:cubicBezTo>
                  <a:lnTo>
                    <a:pt x="386708" y="165086"/>
                  </a:lnTo>
                  <a:lnTo>
                    <a:pt x="414201" y="192579"/>
                  </a:lnTo>
                  <a:lnTo>
                    <a:pt x="245321" y="361459"/>
                  </a:lnTo>
                  <a:close/>
                  <a:moveTo>
                    <a:pt x="426771" y="179991"/>
                  </a:moveTo>
                  <a:lnTo>
                    <a:pt x="399278" y="152498"/>
                  </a:lnTo>
                  <a:lnTo>
                    <a:pt x="419437" y="132339"/>
                  </a:lnTo>
                  <a:lnTo>
                    <a:pt x="446930" y="159832"/>
                  </a:lnTo>
                  <a:lnTo>
                    <a:pt x="426771" y="17999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1EE091FB-EE51-4464-A819-EC5AEA8B9E37}"/>
                </a:ext>
              </a:extLst>
            </p:cNvPr>
            <p:cNvSpPr/>
            <p:nvPr/>
          </p:nvSpPr>
          <p:spPr>
            <a:xfrm>
              <a:off x="6345796" y="3444238"/>
              <a:ext cx="57812" cy="45710"/>
            </a:xfrm>
            <a:custGeom>
              <a:avLst/>
              <a:gdLst>
                <a:gd name="connsiteX0" fmla="*/ 54331 w 57812"/>
                <a:gd name="connsiteY0" fmla="*/ 1834 h 45710"/>
                <a:gd name="connsiteX1" fmla="*/ 41871 w 57812"/>
                <a:gd name="connsiteY1" fmla="*/ 3495 h 45710"/>
                <a:gd name="connsiteX2" fmla="*/ 27550 w 57812"/>
                <a:gd name="connsiteY2" fmla="*/ 22212 h 45710"/>
                <a:gd name="connsiteX3" fmla="*/ 15947 w 57812"/>
                <a:gd name="connsiteY3" fmla="*/ 7070 h 45710"/>
                <a:gd name="connsiteX4" fmla="*/ 3487 w 57812"/>
                <a:gd name="connsiteY4" fmla="*/ 5410 h 45710"/>
                <a:gd name="connsiteX5" fmla="*/ 1827 w 57812"/>
                <a:gd name="connsiteY5" fmla="*/ 17870 h 45710"/>
                <a:gd name="connsiteX6" fmla="*/ 20490 w 57812"/>
                <a:gd name="connsiteY6" fmla="*/ 42225 h 45710"/>
                <a:gd name="connsiteX7" fmla="*/ 27550 w 57812"/>
                <a:gd name="connsiteY7" fmla="*/ 45710 h 45710"/>
                <a:gd name="connsiteX8" fmla="*/ 34610 w 57812"/>
                <a:gd name="connsiteY8" fmla="*/ 42225 h 45710"/>
                <a:gd name="connsiteX9" fmla="*/ 55992 w 57812"/>
                <a:gd name="connsiteY9" fmla="*/ 14295 h 45710"/>
                <a:gd name="connsiteX10" fmla="*/ 54331 w 57812"/>
                <a:gd name="connsiteY10" fmla="*/ 1834 h 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812" h="45710">
                  <a:moveTo>
                    <a:pt x="54331" y="1834"/>
                  </a:moveTo>
                  <a:cubicBezTo>
                    <a:pt x="50427" y="-1158"/>
                    <a:pt x="44845" y="-410"/>
                    <a:pt x="41871" y="3495"/>
                  </a:cubicBezTo>
                  <a:lnTo>
                    <a:pt x="27550" y="22212"/>
                  </a:lnTo>
                  <a:lnTo>
                    <a:pt x="15947" y="7070"/>
                  </a:lnTo>
                  <a:cubicBezTo>
                    <a:pt x="12955" y="3166"/>
                    <a:pt x="7373" y="2436"/>
                    <a:pt x="3487" y="5410"/>
                  </a:cubicBezTo>
                  <a:cubicBezTo>
                    <a:pt x="-417" y="8402"/>
                    <a:pt x="-1147" y="13985"/>
                    <a:pt x="1827" y="17870"/>
                  </a:cubicBezTo>
                  <a:lnTo>
                    <a:pt x="20490" y="42225"/>
                  </a:lnTo>
                  <a:cubicBezTo>
                    <a:pt x="22168" y="44415"/>
                    <a:pt x="24777" y="45710"/>
                    <a:pt x="27550" y="45710"/>
                  </a:cubicBezTo>
                  <a:cubicBezTo>
                    <a:pt x="30323" y="45710"/>
                    <a:pt x="32932" y="44415"/>
                    <a:pt x="34610" y="42225"/>
                  </a:cubicBezTo>
                  <a:lnTo>
                    <a:pt x="55992" y="14295"/>
                  </a:lnTo>
                  <a:cubicBezTo>
                    <a:pt x="58965" y="10391"/>
                    <a:pt x="58217" y="4808"/>
                    <a:pt x="54331" y="183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E45B367C-B3DE-46B7-8F90-4F1ADDD3A680}"/>
                </a:ext>
              </a:extLst>
            </p:cNvPr>
            <p:cNvSpPr/>
            <p:nvPr/>
          </p:nvSpPr>
          <p:spPr>
            <a:xfrm>
              <a:off x="6345781" y="3381962"/>
              <a:ext cx="57827" cy="45720"/>
            </a:xfrm>
            <a:custGeom>
              <a:avLst/>
              <a:gdLst>
                <a:gd name="connsiteX0" fmla="*/ 54346 w 57827"/>
                <a:gd name="connsiteY0" fmla="*/ 1827 h 45720"/>
                <a:gd name="connsiteX1" fmla="*/ 41886 w 57827"/>
                <a:gd name="connsiteY1" fmla="*/ 3487 h 45720"/>
                <a:gd name="connsiteX2" fmla="*/ 27546 w 57827"/>
                <a:gd name="connsiteY2" fmla="*/ 22205 h 45720"/>
                <a:gd name="connsiteX3" fmla="*/ 15943 w 57827"/>
                <a:gd name="connsiteY3" fmla="*/ 7062 h 45720"/>
                <a:gd name="connsiteX4" fmla="*/ 3483 w 57827"/>
                <a:gd name="connsiteY4" fmla="*/ 5421 h 45720"/>
                <a:gd name="connsiteX5" fmla="*/ 1841 w 57827"/>
                <a:gd name="connsiteY5" fmla="*/ 17881 h 45720"/>
                <a:gd name="connsiteX6" fmla="*/ 20504 w 57827"/>
                <a:gd name="connsiteY6" fmla="*/ 42236 h 45720"/>
                <a:gd name="connsiteX7" fmla="*/ 27565 w 57827"/>
                <a:gd name="connsiteY7" fmla="*/ 45721 h 45720"/>
                <a:gd name="connsiteX8" fmla="*/ 27565 w 57827"/>
                <a:gd name="connsiteY8" fmla="*/ 45721 h 45720"/>
                <a:gd name="connsiteX9" fmla="*/ 34625 w 57827"/>
                <a:gd name="connsiteY9" fmla="*/ 42236 h 45720"/>
                <a:gd name="connsiteX10" fmla="*/ 56006 w 57827"/>
                <a:gd name="connsiteY10" fmla="*/ 14287 h 45720"/>
                <a:gd name="connsiteX11" fmla="*/ 54346 w 57827"/>
                <a:gd name="connsiteY11" fmla="*/ 182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827" h="45720">
                  <a:moveTo>
                    <a:pt x="54346" y="1827"/>
                  </a:moveTo>
                  <a:cubicBezTo>
                    <a:pt x="50442" y="-1147"/>
                    <a:pt x="44859" y="-417"/>
                    <a:pt x="41886" y="3487"/>
                  </a:cubicBezTo>
                  <a:lnTo>
                    <a:pt x="27546" y="22205"/>
                  </a:lnTo>
                  <a:lnTo>
                    <a:pt x="15943" y="7062"/>
                  </a:lnTo>
                  <a:cubicBezTo>
                    <a:pt x="12951" y="3158"/>
                    <a:pt x="7369" y="2429"/>
                    <a:pt x="3483" y="5421"/>
                  </a:cubicBezTo>
                  <a:cubicBezTo>
                    <a:pt x="-421" y="8412"/>
                    <a:pt x="-1151" y="13995"/>
                    <a:pt x="1841" y="17881"/>
                  </a:cubicBezTo>
                  <a:lnTo>
                    <a:pt x="20504" y="42236"/>
                  </a:lnTo>
                  <a:cubicBezTo>
                    <a:pt x="22183" y="44425"/>
                    <a:pt x="24792" y="45721"/>
                    <a:pt x="27565" y="45721"/>
                  </a:cubicBezTo>
                  <a:cubicBezTo>
                    <a:pt x="27565" y="45721"/>
                    <a:pt x="27565" y="45721"/>
                    <a:pt x="27565" y="45721"/>
                  </a:cubicBezTo>
                  <a:cubicBezTo>
                    <a:pt x="30338" y="45721"/>
                    <a:pt x="32946" y="44425"/>
                    <a:pt x="34625" y="42236"/>
                  </a:cubicBezTo>
                  <a:lnTo>
                    <a:pt x="56006" y="14287"/>
                  </a:lnTo>
                  <a:cubicBezTo>
                    <a:pt x="58980" y="10383"/>
                    <a:pt x="58232" y="4800"/>
                    <a:pt x="54346" y="182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74087DD6-2E94-4253-AA61-D18386ABAD3C}"/>
                </a:ext>
              </a:extLst>
            </p:cNvPr>
            <p:cNvSpPr/>
            <p:nvPr/>
          </p:nvSpPr>
          <p:spPr>
            <a:xfrm>
              <a:off x="6345781" y="3319679"/>
              <a:ext cx="57827" cy="45720"/>
            </a:xfrm>
            <a:custGeom>
              <a:avLst/>
              <a:gdLst>
                <a:gd name="connsiteX0" fmla="*/ 54346 w 57827"/>
                <a:gd name="connsiteY0" fmla="*/ 1827 h 45720"/>
                <a:gd name="connsiteX1" fmla="*/ 41886 w 57827"/>
                <a:gd name="connsiteY1" fmla="*/ 3487 h 45720"/>
                <a:gd name="connsiteX2" fmla="*/ 27546 w 57827"/>
                <a:gd name="connsiteY2" fmla="*/ 22205 h 45720"/>
                <a:gd name="connsiteX3" fmla="*/ 15943 w 57827"/>
                <a:gd name="connsiteY3" fmla="*/ 7062 h 45720"/>
                <a:gd name="connsiteX4" fmla="*/ 3483 w 57827"/>
                <a:gd name="connsiteY4" fmla="*/ 5421 h 45720"/>
                <a:gd name="connsiteX5" fmla="*/ 1841 w 57827"/>
                <a:gd name="connsiteY5" fmla="*/ 17881 h 45720"/>
                <a:gd name="connsiteX6" fmla="*/ 20504 w 57827"/>
                <a:gd name="connsiteY6" fmla="*/ 42236 h 45720"/>
                <a:gd name="connsiteX7" fmla="*/ 27565 w 57827"/>
                <a:gd name="connsiteY7" fmla="*/ 45721 h 45720"/>
                <a:gd name="connsiteX8" fmla="*/ 27565 w 57827"/>
                <a:gd name="connsiteY8" fmla="*/ 45721 h 45720"/>
                <a:gd name="connsiteX9" fmla="*/ 34625 w 57827"/>
                <a:gd name="connsiteY9" fmla="*/ 42236 h 45720"/>
                <a:gd name="connsiteX10" fmla="*/ 56006 w 57827"/>
                <a:gd name="connsiteY10" fmla="*/ 14287 h 45720"/>
                <a:gd name="connsiteX11" fmla="*/ 54346 w 57827"/>
                <a:gd name="connsiteY11" fmla="*/ 182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827" h="45720">
                  <a:moveTo>
                    <a:pt x="54346" y="1827"/>
                  </a:moveTo>
                  <a:cubicBezTo>
                    <a:pt x="50442" y="-1147"/>
                    <a:pt x="44859" y="-417"/>
                    <a:pt x="41886" y="3487"/>
                  </a:cubicBezTo>
                  <a:lnTo>
                    <a:pt x="27546" y="22205"/>
                  </a:lnTo>
                  <a:lnTo>
                    <a:pt x="15943" y="7062"/>
                  </a:lnTo>
                  <a:cubicBezTo>
                    <a:pt x="12951" y="3158"/>
                    <a:pt x="7369" y="2429"/>
                    <a:pt x="3483" y="5421"/>
                  </a:cubicBezTo>
                  <a:cubicBezTo>
                    <a:pt x="-421" y="8413"/>
                    <a:pt x="-1151" y="13995"/>
                    <a:pt x="1841" y="17881"/>
                  </a:cubicBezTo>
                  <a:lnTo>
                    <a:pt x="20504" y="42236"/>
                  </a:lnTo>
                  <a:cubicBezTo>
                    <a:pt x="22183" y="44425"/>
                    <a:pt x="24792" y="45721"/>
                    <a:pt x="27565" y="45721"/>
                  </a:cubicBezTo>
                  <a:cubicBezTo>
                    <a:pt x="27565" y="45721"/>
                    <a:pt x="27565" y="45721"/>
                    <a:pt x="27565" y="45721"/>
                  </a:cubicBezTo>
                  <a:cubicBezTo>
                    <a:pt x="30338" y="45721"/>
                    <a:pt x="32946" y="44425"/>
                    <a:pt x="34625" y="42236"/>
                  </a:cubicBezTo>
                  <a:lnTo>
                    <a:pt x="56006" y="14287"/>
                  </a:lnTo>
                  <a:cubicBezTo>
                    <a:pt x="58980" y="10401"/>
                    <a:pt x="58232" y="4819"/>
                    <a:pt x="54346" y="182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5AAF5DFE-568A-4AA2-AD0C-272690C8EA22}"/>
                </a:ext>
              </a:extLst>
            </p:cNvPr>
            <p:cNvSpPr/>
            <p:nvPr/>
          </p:nvSpPr>
          <p:spPr>
            <a:xfrm>
              <a:off x="6420323" y="3332123"/>
              <a:ext cx="140237" cy="17805"/>
            </a:xfrm>
            <a:custGeom>
              <a:avLst/>
              <a:gdLst>
                <a:gd name="connsiteX0" fmla="*/ 8903 w 140237"/>
                <a:gd name="connsiteY0" fmla="*/ 17806 h 17805"/>
                <a:gd name="connsiteX1" fmla="*/ 131335 w 140237"/>
                <a:gd name="connsiteY1" fmla="*/ 17806 h 17805"/>
                <a:gd name="connsiteX2" fmla="*/ 140238 w 140237"/>
                <a:gd name="connsiteY2" fmla="*/ 8903 h 17805"/>
                <a:gd name="connsiteX3" fmla="*/ 131335 w 140237"/>
                <a:gd name="connsiteY3" fmla="*/ 0 h 17805"/>
                <a:gd name="connsiteX4" fmla="*/ 8903 w 140237"/>
                <a:gd name="connsiteY4" fmla="*/ 0 h 17805"/>
                <a:gd name="connsiteX5" fmla="*/ 0 w 140237"/>
                <a:gd name="connsiteY5" fmla="*/ 8903 h 17805"/>
                <a:gd name="connsiteX6" fmla="*/ 8903 w 140237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237" h="17805">
                  <a:moveTo>
                    <a:pt x="8903" y="17806"/>
                  </a:moveTo>
                  <a:lnTo>
                    <a:pt x="131335" y="17806"/>
                  </a:lnTo>
                  <a:cubicBezTo>
                    <a:pt x="136243" y="17806"/>
                    <a:pt x="140238" y="13829"/>
                    <a:pt x="140238" y="8903"/>
                  </a:cubicBezTo>
                  <a:cubicBezTo>
                    <a:pt x="140238" y="3977"/>
                    <a:pt x="136261" y="0"/>
                    <a:pt x="131335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01C3F704-2650-4BF9-9824-199D2C027CF9}"/>
                </a:ext>
              </a:extLst>
            </p:cNvPr>
            <p:cNvSpPr/>
            <p:nvPr/>
          </p:nvSpPr>
          <p:spPr>
            <a:xfrm>
              <a:off x="6420323" y="3394389"/>
              <a:ext cx="108366" cy="17805"/>
            </a:xfrm>
            <a:custGeom>
              <a:avLst/>
              <a:gdLst>
                <a:gd name="connsiteX0" fmla="*/ 8903 w 108366"/>
                <a:gd name="connsiteY0" fmla="*/ 17806 h 17805"/>
                <a:gd name="connsiteX1" fmla="*/ 99464 w 108366"/>
                <a:gd name="connsiteY1" fmla="*/ 17806 h 17805"/>
                <a:gd name="connsiteX2" fmla="*/ 108366 w 108366"/>
                <a:gd name="connsiteY2" fmla="*/ 8903 h 17805"/>
                <a:gd name="connsiteX3" fmla="*/ 99464 w 108366"/>
                <a:gd name="connsiteY3" fmla="*/ 0 h 17805"/>
                <a:gd name="connsiteX4" fmla="*/ 8903 w 108366"/>
                <a:gd name="connsiteY4" fmla="*/ 0 h 17805"/>
                <a:gd name="connsiteX5" fmla="*/ 0 w 108366"/>
                <a:gd name="connsiteY5" fmla="*/ 8903 h 17805"/>
                <a:gd name="connsiteX6" fmla="*/ 8903 w 108366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66" h="17805">
                  <a:moveTo>
                    <a:pt x="8903" y="17806"/>
                  </a:moveTo>
                  <a:lnTo>
                    <a:pt x="99464" y="17806"/>
                  </a:lnTo>
                  <a:cubicBezTo>
                    <a:pt x="104371" y="17806"/>
                    <a:pt x="108366" y="13829"/>
                    <a:pt x="108366" y="8903"/>
                  </a:cubicBezTo>
                  <a:cubicBezTo>
                    <a:pt x="108366" y="3977"/>
                    <a:pt x="104389" y="0"/>
                    <a:pt x="99464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" name="Forma Livre: Forma 100">
              <a:extLst>
                <a:ext uri="{FF2B5EF4-FFF2-40B4-BE49-F238E27FC236}">
                  <a16:creationId xmlns:a16="http://schemas.microsoft.com/office/drawing/2014/main" id="{93D841C7-450F-4D2F-B70F-D976442E32BE}"/>
                </a:ext>
              </a:extLst>
            </p:cNvPr>
            <p:cNvSpPr/>
            <p:nvPr/>
          </p:nvSpPr>
          <p:spPr>
            <a:xfrm>
              <a:off x="6420305" y="3456672"/>
              <a:ext cx="65092" cy="17805"/>
            </a:xfrm>
            <a:custGeom>
              <a:avLst/>
              <a:gdLst>
                <a:gd name="connsiteX0" fmla="*/ 65093 w 65092"/>
                <a:gd name="connsiteY0" fmla="*/ 8903 h 17805"/>
                <a:gd name="connsiteX1" fmla="*/ 56190 w 65092"/>
                <a:gd name="connsiteY1" fmla="*/ 0 h 17805"/>
                <a:gd name="connsiteX2" fmla="*/ 8903 w 65092"/>
                <a:gd name="connsiteY2" fmla="*/ 0 h 17805"/>
                <a:gd name="connsiteX3" fmla="*/ 0 w 65092"/>
                <a:gd name="connsiteY3" fmla="*/ 8903 h 17805"/>
                <a:gd name="connsiteX4" fmla="*/ 8903 w 65092"/>
                <a:gd name="connsiteY4" fmla="*/ 17806 h 17805"/>
                <a:gd name="connsiteX5" fmla="*/ 56190 w 65092"/>
                <a:gd name="connsiteY5" fmla="*/ 17806 h 17805"/>
                <a:gd name="connsiteX6" fmla="*/ 65093 w 65092"/>
                <a:gd name="connsiteY6" fmla="*/ 8903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092" h="17805">
                  <a:moveTo>
                    <a:pt x="65093" y="8903"/>
                  </a:moveTo>
                  <a:cubicBezTo>
                    <a:pt x="65093" y="3995"/>
                    <a:pt x="61116" y="0"/>
                    <a:pt x="56190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lnTo>
                    <a:pt x="56190" y="17806"/>
                  </a:lnTo>
                  <a:cubicBezTo>
                    <a:pt x="61116" y="17806"/>
                    <a:pt x="65093" y="13829"/>
                    <a:pt x="65093" y="890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" name="Forma Livre: Forma 101">
              <a:extLst>
                <a:ext uri="{FF2B5EF4-FFF2-40B4-BE49-F238E27FC236}">
                  <a16:creationId xmlns:a16="http://schemas.microsoft.com/office/drawing/2014/main" id="{002DBD53-DE8D-4485-AC10-D69F54272CE4}"/>
                </a:ext>
              </a:extLst>
            </p:cNvPr>
            <p:cNvSpPr/>
            <p:nvPr/>
          </p:nvSpPr>
          <p:spPr>
            <a:xfrm>
              <a:off x="6434097" y="3192488"/>
              <a:ext cx="53417" cy="53416"/>
            </a:xfrm>
            <a:custGeom>
              <a:avLst/>
              <a:gdLst>
                <a:gd name="connsiteX0" fmla="*/ 26709 w 53417"/>
                <a:gd name="connsiteY0" fmla="*/ 0 h 53416"/>
                <a:gd name="connsiteX1" fmla="*/ 0 w 53417"/>
                <a:gd name="connsiteY1" fmla="*/ 26709 h 53416"/>
                <a:gd name="connsiteX2" fmla="*/ 26709 w 53417"/>
                <a:gd name="connsiteY2" fmla="*/ 53417 h 53416"/>
                <a:gd name="connsiteX3" fmla="*/ 53417 w 53417"/>
                <a:gd name="connsiteY3" fmla="*/ 26709 h 53416"/>
                <a:gd name="connsiteX4" fmla="*/ 26709 w 53417"/>
                <a:gd name="connsiteY4" fmla="*/ 0 h 53416"/>
                <a:gd name="connsiteX5" fmla="*/ 26709 w 53417"/>
                <a:gd name="connsiteY5" fmla="*/ 35648 h 53416"/>
                <a:gd name="connsiteX6" fmla="*/ 17787 w 53417"/>
                <a:gd name="connsiteY6" fmla="*/ 26727 h 53416"/>
                <a:gd name="connsiteX7" fmla="*/ 26709 w 53417"/>
                <a:gd name="connsiteY7" fmla="*/ 17806 h 53416"/>
                <a:gd name="connsiteX8" fmla="*/ 35630 w 53417"/>
                <a:gd name="connsiteY8" fmla="*/ 26727 h 53416"/>
                <a:gd name="connsiteX9" fmla="*/ 26709 w 53417"/>
                <a:gd name="connsiteY9" fmla="*/ 35648 h 5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417" h="53416">
                  <a:moveTo>
                    <a:pt x="26709" y="0"/>
                  </a:moveTo>
                  <a:cubicBezTo>
                    <a:pt x="11986" y="0"/>
                    <a:pt x="0" y="11986"/>
                    <a:pt x="0" y="26709"/>
                  </a:cubicBezTo>
                  <a:cubicBezTo>
                    <a:pt x="0" y="41431"/>
                    <a:pt x="11986" y="53417"/>
                    <a:pt x="26709" y="53417"/>
                  </a:cubicBezTo>
                  <a:cubicBezTo>
                    <a:pt x="41431" y="53417"/>
                    <a:pt x="53417" y="41431"/>
                    <a:pt x="53417" y="26709"/>
                  </a:cubicBezTo>
                  <a:cubicBezTo>
                    <a:pt x="53417" y="11986"/>
                    <a:pt x="41431" y="0"/>
                    <a:pt x="26709" y="0"/>
                  </a:cubicBezTo>
                  <a:close/>
                  <a:moveTo>
                    <a:pt x="26709" y="35648"/>
                  </a:moveTo>
                  <a:cubicBezTo>
                    <a:pt x="21783" y="35648"/>
                    <a:pt x="17787" y="31634"/>
                    <a:pt x="17787" y="26727"/>
                  </a:cubicBezTo>
                  <a:cubicBezTo>
                    <a:pt x="17787" y="21801"/>
                    <a:pt x="21801" y="17806"/>
                    <a:pt x="26709" y="17806"/>
                  </a:cubicBezTo>
                  <a:cubicBezTo>
                    <a:pt x="31616" y="17806"/>
                    <a:pt x="35630" y="21819"/>
                    <a:pt x="35630" y="26727"/>
                  </a:cubicBezTo>
                  <a:cubicBezTo>
                    <a:pt x="35630" y="31634"/>
                    <a:pt x="31634" y="35648"/>
                    <a:pt x="26709" y="3564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38" name="Gráfico 37">
            <a:extLst>
              <a:ext uri="{FF2B5EF4-FFF2-40B4-BE49-F238E27FC236}">
                <a16:creationId xmlns:a16="http://schemas.microsoft.com/office/drawing/2014/main" id="{261EF1A4-478F-46BE-AEC4-C17CB3A85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1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>
            <a:extLst>
              <a:ext uri="{FF2B5EF4-FFF2-40B4-BE49-F238E27FC236}">
                <a16:creationId xmlns:a16="http://schemas.microsoft.com/office/drawing/2014/main" id="{6492076A-E5A3-46E3-901A-8A94AE0EB741}"/>
              </a:ext>
            </a:extLst>
          </p:cNvPr>
          <p:cNvSpPr/>
          <p:nvPr/>
        </p:nvSpPr>
        <p:spPr>
          <a:xfrm flipV="1">
            <a:off x="0" y="0"/>
            <a:ext cx="12192000" cy="3314700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9" name="Imagem 48">
            <a:extLst>
              <a:ext uri="{FF2B5EF4-FFF2-40B4-BE49-F238E27FC236}">
                <a16:creationId xmlns:a16="http://schemas.microsoft.com/office/drawing/2014/main" id="{157A9D39-CCBA-400E-B7DA-D1EC224ADF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03" t="-1" r="-13" b="78395"/>
          <a:stretch/>
        </p:blipFill>
        <p:spPr>
          <a:xfrm>
            <a:off x="4743450" y="1"/>
            <a:ext cx="7448550" cy="1481692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8318EB90-5ADE-43DB-8B66-E5E0F7932E03}"/>
              </a:ext>
            </a:extLst>
          </p:cNvPr>
          <p:cNvSpPr/>
          <p:nvPr/>
        </p:nvSpPr>
        <p:spPr>
          <a:xfrm>
            <a:off x="596900" y="2852170"/>
            <a:ext cx="3612926" cy="3749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4BF752BC-C0B6-4A69-805F-E20A2E3EC8A5}"/>
              </a:ext>
            </a:extLst>
          </p:cNvPr>
          <p:cNvSpPr/>
          <p:nvPr/>
        </p:nvSpPr>
        <p:spPr>
          <a:xfrm>
            <a:off x="4415827" y="2852170"/>
            <a:ext cx="3612926" cy="3749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E8AB809A-3816-4759-8B62-7E0C0541491F}"/>
              </a:ext>
            </a:extLst>
          </p:cNvPr>
          <p:cNvSpPr/>
          <p:nvPr/>
        </p:nvSpPr>
        <p:spPr>
          <a:xfrm>
            <a:off x="8234754" y="2852170"/>
            <a:ext cx="3612926" cy="37490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2" name="Espaço Reservado para Conteúdo 12">
            <a:extLst>
              <a:ext uri="{FF2B5EF4-FFF2-40B4-BE49-F238E27FC236}">
                <a16:creationId xmlns:a16="http://schemas.microsoft.com/office/drawing/2014/main" id="{CAEBFE39-6B4A-4E80-8B47-DFD9D81BBEE1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" b="3176"/>
          <a:stretch/>
        </p:blipFill>
        <p:spPr>
          <a:xfrm>
            <a:off x="836800" y="1770778"/>
            <a:ext cx="3133127" cy="1958204"/>
          </a:xfrm>
        </p:spPr>
      </p:pic>
      <p:pic>
        <p:nvPicPr>
          <p:cNvPr id="43" name="Espaço Reservado para Conteúdo 12">
            <a:extLst>
              <a:ext uri="{FF2B5EF4-FFF2-40B4-BE49-F238E27FC236}">
                <a16:creationId xmlns:a16="http://schemas.microsoft.com/office/drawing/2014/main" id="{B9C32939-4CEC-4FB6-8430-3B8C47F502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3" r="7813"/>
          <a:stretch/>
        </p:blipFill>
        <p:spPr>
          <a:xfrm>
            <a:off x="4655727" y="1770778"/>
            <a:ext cx="3133127" cy="1958204"/>
          </a:xfrm>
          <a:prstGeom prst="rect">
            <a:avLst/>
          </a:prstGeom>
        </p:spPr>
      </p:pic>
      <p:pic>
        <p:nvPicPr>
          <p:cNvPr id="44" name="Espaço Reservado para Conteúdo 12">
            <a:extLst>
              <a:ext uri="{FF2B5EF4-FFF2-40B4-BE49-F238E27FC236}">
                <a16:creationId xmlns:a16="http://schemas.microsoft.com/office/drawing/2014/main" id="{F6530CAF-12FD-4C7A-97AC-ECFEF3B9984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7" b="6067"/>
          <a:stretch/>
        </p:blipFill>
        <p:spPr>
          <a:xfrm>
            <a:off x="8474497" y="1770778"/>
            <a:ext cx="3133440" cy="19584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D2D40A-34E7-4CA7-975A-4FBA1F19C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4286251"/>
            <a:ext cx="3083746" cy="1924163"/>
          </a:xfrm>
        </p:spPr>
        <p:txBody>
          <a:bodyPr/>
          <a:lstStyle/>
          <a:p>
            <a:pPr algn="ctr"/>
            <a:r>
              <a:rPr lang="pt-BR" sz="1400" b="1" dirty="0">
                <a:solidFill>
                  <a:srgbClr val="99C2EB"/>
                </a:solidFill>
              </a:rPr>
              <a:t>A </a:t>
            </a:r>
            <a:r>
              <a:rPr lang="pt-BR" sz="1400" b="1" dirty="0" err="1">
                <a:solidFill>
                  <a:srgbClr val="99C2EB"/>
                </a:solidFill>
              </a:rPr>
              <a:t>lacus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vestibulum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dirty="0" err="1"/>
              <a:t>sed</a:t>
            </a:r>
            <a:r>
              <a:rPr lang="pt-BR" sz="1400" dirty="0"/>
              <a:t> </a:t>
            </a:r>
            <a:r>
              <a:rPr lang="pt-BR" sz="1400" dirty="0" err="1"/>
              <a:t>arcu</a:t>
            </a:r>
            <a:r>
              <a:rPr lang="pt-BR" sz="1400" dirty="0"/>
              <a:t>. </a:t>
            </a:r>
            <a:br>
              <a:rPr lang="pt-BR" sz="1400" dirty="0"/>
            </a:br>
            <a:r>
              <a:rPr lang="pt-BR" sz="1400" dirty="0"/>
              <a:t>In </a:t>
            </a:r>
            <a:r>
              <a:rPr lang="pt-BR" sz="1400" dirty="0" err="1"/>
              <a:t>pellentesque</a:t>
            </a:r>
            <a:r>
              <a:rPr lang="pt-BR" sz="1400" dirty="0"/>
              <a:t> massa </a:t>
            </a:r>
            <a:r>
              <a:rPr lang="pt-BR" sz="1400" dirty="0" err="1"/>
              <a:t>placerat</a:t>
            </a:r>
            <a:r>
              <a:rPr lang="pt-BR" sz="1400" dirty="0"/>
              <a:t> </a:t>
            </a:r>
            <a:r>
              <a:rPr lang="pt-BR" sz="1400" dirty="0" err="1"/>
              <a:t>duis</a:t>
            </a:r>
            <a:r>
              <a:rPr lang="pt-BR" sz="1400" dirty="0"/>
              <a:t> </a:t>
            </a:r>
            <a:r>
              <a:rPr lang="pt-BR" sz="1400" dirty="0" err="1"/>
              <a:t>ultricies</a:t>
            </a:r>
            <a:r>
              <a:rPr lang="pt-BR" sz="1400" dirty="0"/>
              <a:t> </a:t>
            </a:r>
            <a:r>
              <a:rPr lang="pt-BR" sz="1400" dirty="0" err="1"/>
              <a:t>lacus</a:t>
            </a:r>
            <a:r>
              <a:rPr lang="pt-BR" sz="1400" dirty="0"/>
              <a:t>. </a:t>
            </a:r>
            <a:r>
              <a:rPr lang="pt-BR" sz="1400" b="1" dirty="0">
                <a:solidFill>
                  <a:srgbClr val="99C2EB"/>
                </a:solidFill>
              </a:rPr>
              <a:t>Non </a:t>
            </a:r>
            <a:r>
              <a:rPr lang="pt-BR" sz="1400" b="1" dirty="0" err="1">
                <a:solidFill>
                  <a:srgbClr val="99C2EB"/>
                </a:solidFill>
              </a:rPr>
              <a:t>enim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praesent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elementum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facilisis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leo</a:t>
            </a:r>
            <a:r>
              <a:rPr lang="pt-BR" sz="1400" b="1" dirty="0">
                <a:solidFill>
                  <a:srgbClr val="99C2EB"/>
                </a:solidFill>
              </a:rPr>
              <a:t>. </a:t>
            </a:r>
            <a:r>
              <a:rPr lang="pt-BR" sz="1400" dirty="0" err="1"/>
              <a:t>Odio</a:t>
            </a:r>
            <a:r>
              <a:rPr lang="pt-BR" sz="1400" dirty="0"/>
              <a:t> </a:t>
            </a:r>
            <a:r>
              <a:rPr lang="pt-BR" sz="1400" dirty="0" err="1"/>
              <a:t>euismod</a:t>
            </a:r>
            <a:r>
              <a:rPr lang="pt-BR" sz="1400" dirty="0"/>
              <a:t> </a:t>
            </a:r>
            <a:r>
              <a:rPr lang="pt-BR" sz="1400" dirty="0" err="1"/>
              <a:t>lacinia</a:t>
            </a:r>
            <a:r>
              <a:rPr lang="pt-BR" sz="1400" dirty="0"/>
              <a:t> at quis </a:t>
            </a:r>
            <a:r>
              <a:rPr lang="pt-BR" sz="1400" dirty="0" err="1"/>
              <a:t>risus</a:t>
            </a:r>
            <a:r>
              <a:rPr lang="pt-BR" sz="1400" dirty="0"/>
              <a:t> </a:t>
            </a:r>
            <a:r>
              <a:rPr lang="pt-BR" sz="1400" dirty="0" err="1"/>
              <a:t>sed</a:t>
            </a:r>
            <a:r>
              <a:rPr lang="pt-BR" sz="1400" dirty="0"/>
              <a:t> </a:t>
            </a:r>
            <a:r>
              <a:rPr lang="pt-BR" sz="1400" dirty="0" err="1"/>
              <a:t>vulputate</a:t>
            </a:r>
            <a:r>
              <a:rPr lang="pt-BR" sz="1400" dirty="0"/>
              <a:t>. </a:t>
            </a:r>
            <a:r>
              <a:rPr lang="pt-BR" sz="1400" dirty="0" err="1"/>
              <a:t>aenean</a:t>
            </a:r>
            <a:r>
              <a:rPr lang="pt-BR" sz="1400" dirty="0"/>
              <a:t> et </a:t>
            </a:r>
            <a:r>
              <a:rPr lang="pt-BR" sz="1400" dirty="0" err="1"/>
              <a:t>tortor</a:t>
            </a:r>
            <a:r>
              <a:rPr lang="pt-BR" sz="1400" dirty="0"/>
              <a:t>. </a:t>
            </a:r>
            <a:r>
              <a:rPr lang="pt-BR" sz="1400" dirty="0" err="1"/>
              <a:t>Felis</a:t>
            </a:r>
            <a:r>
              <a:rPr lang="pt-BR" sz="1400" dirty="0"/>
              <a:t> </a:t>
            </a:r>
            <a:r>
              <a:rPr lang="pt-BR" sz="1400" dirty="0" err="1"/>
              <a:t>eget</a:t>
            </a:r>
            <a:r>
              <a:rPr lang="pt-BR" sz="1400" dirty="0"/>
              <a:t> velit </a:t>
            </a:r>
            <a:r>
              <a:rPr lang="pt-BR" sz="1400" dirty="0" err="1"/>
              <a:t>aliquet</a:t>
            </a:r>
            <a:r>
              <a:rPr lang="pt-BR" sz="1400" dirty="0"/>
              <a:t> </a:t>
            </a:r>
            <a:r>
              <a:rPr lang="pt-BR" sz="1400" dirty="0" err="1"/>
              <a:t>sagittis</a:t>
            </a:r>
            <a:r>
              <a:rPr lang="pt-BR" sz="1400" dirty="0"/>
              <a:t> id </a:t>
            </a:r>
            <a:r>
              <a:rPr lang="pt-BR" sz="1400" dirty="0" err="1"/>
              <a:t>consectetur</a:t>
            </a:r>
            <a:r>
              <a:rPr lang="pt-BR" sz="1400" dirty="0"/>
              <a:t>. </a:t>
            </a:r>
            <a:r>
              <a:rPr lang="pt-BR" sz="1400" b="1" dirty="0">
                <a:solidFill>
                  <a:srgbClr val="99C2EB"/>
                </a:solidFill>
              </a:rPr>
              <a:t>Ut </a:t>
            </a:r>
            <a:r>
              <a:rPr lang="pt-BR" sz="1400" b="1" dirty="0" err="1">
                <a:solidFill>
                  <a:srgbClr val="99C2EB"/>
                </a:solidFill>
              </a:rPr>
              <a:t>faucibus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pulvinar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elementum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integer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enim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neque</a:t>
            </a:r>
            <a:r>
              <a:rPr lang="pt-BR" sz="1400" b="1" dirty="0">
                <a:solidFill>
                  <a:srgbClr val="99C2EB"/>
                </a:solidFill>
              </a:rPr>
              <a:t>. </a:t>
            </a:r>
            <a:r>
              <a:rPr lang="pt-BR" sz="1400" dirty="0" err="1"/>
              <a:t>Ultrices</a:t>
            </a:r>
            <a:r>
              <a:rPr lang="pt-BR" sz="1400" dirty="0"/>
              <a:t> </a:t>
            </a:r>
            <a:r>
              <a:rPr lang="pt-BR" sz="1400" dirty="0" err="1"/>
              <a:t>neque</a:t>
            </a:r>
            <a:r>
              <a:rPr lang="pt-BR" sz="1400" dirty="0"/>
              <a:t> </a:t>
            </a:r>
            <a:r>
              <a:rPr lang="pt-BR" sz="1400" dirty="0" err="1"/>
              <a:t>ornare</a:t>
            </a:r>
            <a:r>
              <a:rPr lang="pt-BR" sz="1400" dirty="0"/>
              <a:t> </a:t>
            </a:r>
            <a:r>
              <a:rPr lang="pt-BR" sz="1400" dirty="0" err="1"/>
              <a:t>aenean</a:t>
            </a:r>
            <a:r>
              <a:rPr lang="pt-BR" sz="1400" dirty="0"/>
              <a:t> </a:t>
            </a:r>
            <a:r>
              <a:rPr lang="pt-BR" sz="1400" dirty="0" err="1"/>
              <a:t>euismod</a:t>
            </a:r>
            <a:r>
              <a:rPr lang="pt-BR" sz="1400" dirty="0"/>
              <a:t>. </a:t>
            </a:r>
            <a:r>
              <a:rPr lang="pt-BR" sz="1400" dirty="0" err="1"/>
              <a:t>Vulputate</a:t>
            </a:r>
            <a:r>
              <a:rPr lang="pt-BR" sz="1400" dirty="0"/>
              <a:t> </a:t>
            </a:r>
            <a:r>
              <a:rPr lang="pt-BR" sz="1400" dirty="0" err="1"/>
              <a:t>odio</a:t>
            </a:r>
            <a:r>
              <a:rPr lang="pt-BR" sz="1400" dirty="0"/>
              <a:t> ut </a:t>
            </a:r>
            <a:br>
              <a:rPr lang="pt-BR" sz="1400" dirty="0"/>
            </a:br>
            <a:r>
              <a:rPr lang="pt-BR" sz="1400" dirty="0" err="1"/>
              <a:t>enim</a:t>
            </a:r>
            <a:r>
              <a:rPr lang="pt-BR" sz="1400" dirty="0"/>
              <a:t> </a:t>
            </a:r>
            <a:r>
              <a:rPr lang="pt-BR" sz="1400" dirty="0" err="1"/>
              <a:t>blandit</a:t>
            </a:r>
            <a:r>
              <a:rPr lang="pt-BR" sz="1400" dirty="0"/>
              <a:t>.</a:t>
            </a:r>
          </a:p>
        </p:txBody>
      </p:sp>
      <p:sp>
        <p:nvSpPr>
          <p:cNvPr id="45" name="Espaço Reservado para Conteúdo 2">
            <a:extLst>
              <a:ext uri="{FF2B5EF4-FFF2-40B4-BE49-F238E27FC236}">
                <a16:creationId xmlns:a16="http://schemas.microsoft.com/office/drawing/2014/main" id="{D0C41D93-F52F-4B67-945B-3D630F37F7C2}"/>
              </a:ext>
            </a:extLst>
          </p:cNvPr>
          <p:cNvSpPr txBox="1">
            <a:spLocks/>
          </p:cNvSpPr>
          <p:nvPr/>
        </p:nvSpPr>
        <p:spPr>
          <a:xfrm>
            <a:off x="4659239" y="4286251"/>
            <a:ext cx="3083746" cy="1924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dirty="0"/>
              <a:t>Nulla </a:t>
            </a:r>
            <a:r>
              <a:rPr lang="pt-BR" sz="1400" dirty="0" err="1"/>
              <a:t>porttitor</a:t>
            </a:r>
            <a:r>
              <a:rPr lang="pt-BR" sz="1400" dirty="0"/>
              <a:t> </a:t>
            </a:r>
            <a:r>
              <a:rPr lang="pt-BR" sz="1400" b="1" dirty="0">
                <a:solidFill>
                  <a:srgbClr val="99C2EB"/>
                </a:solidFill>
              </a:rPr>
              <a:t>massa id </a:t>
            </a:r>
            <a:r>
              <a:rPr lang="pt-BR" sz="1400" b="1" dirty="0" err="1">
                <a:solidFill>
                  <a:srgbClr val="99C2EB"/>
                </a:solidFill>
              </a:rPr>
              <a:t>neque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aliquam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vestibulum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morbi</a:t>
            </a:r>
            <a:r>
              <a:rPr lang="pt-BR" sz="1400" b="1" dirty="0">
                <a:solidFill>
                  <a:srgbClr val="99C2EB"/>
                </a:solidFill>
              </a:rPr>
              <a:t>. Magna </a:t>
            </a:r>
            <a:r>
              <a:rPr lang="pt-BR" sz="1400" dirty="0" err="1"/>
              <a:t>fringilla</a:t>
            </a:r>
            <a:r>
              <a:rPr lang="pt-BR" sz="1400" dirty="0"/>
              <a:t> urna </a:t>
            </a:r>
            <a:r>
              <a:rPr lang="pt-BR" sz="1400" dirty="0" err="1"/>
              <a:t>porttitor</a:t>
            </a:r>
            <a:r>
              <a:rPr lang="pt-BR" sz="1400" dirty="0"/>
              <a:t> </a:t>
            </a:r>
            <a:r>
              <a:rPr lang="pt-BR" sz="1400" dirty="0" err="1"/>
              <a:t>rhoncus</a:t>
            </a:r>
            <a:r>
              <a:rPr lang="pt-BR" sz="1400" dirty="0"/>
              <a:t> </a:t>
            </a:r>
            <a:r>
              <a:rPr lang="pt-BR" sz="1400" dirty="0" err="1"/>
              <a:t>dolor</a:t>
            </a:r>
            <a:r>
              <a:rPr lang="pt-BR" sz="1400" dirty="0"/>
              <a:t> </a:t>
            </a:r>
            <a:r>
              <a:rPr lang="pt-BR" sz="1400" dirty="0" err="1"/>
              <a:t>purus</a:t>
            </a:r>
            <a:r>
              <a:rPr lang="pt-BR" sz="1400" dirty="0"/>
              <a:t> non </a:t>
            </a:r>
            <a:r>
              <a:rPr lang="pt-BR" sz="1400" dirty="0" err="1"/>
              <a:t>enim</a:t>
            </a:r>
            <a:r>
              <a:rPr lang="pt-BR" sz="1400" dirty="0"/>
              <a:t> </a:t>
            </a:r>
            <a:r>
              <a:rPr lang="pt-BR" sz="1400" dirty="0" err="1"/>
              <a:t>praesent</a:t>
            </a:r>
            <a:r>
              <a:rPr lang="pt-BR" sz="1400" dirty="0"/>
              <a:t>. Gravida cum </a:t>
            </a:r>
            <a:r>
              <a:rPr lang="pt-BR" sz="1400" dirty="0" err="1"/>
              <a:t>sociis</a:t>
            </a:r>
            <a:r>
              <a:rPr lang="pt-BR" sz="1400" dirty="0"/>
              <a:t> </a:t>
            </a:r>
            <a:r>
              <a:rPr lang="pt-BR" sz="1400" dirty="0" err="1"/>
              <a:t>natoque</a:t>
            </a:r>
            <a:r>
              <a:rPr lang="pt-BR" sz="1400" dirty="0"/>
              <a:t> </a:t>
            </a:r>
            <a:r>
              <a:rPr lang="pt-BR" sz="1400" dirty="0" err="1"/>
              <a:t>penatibus</a:t>
            </a:r>
            <a:r>
              <a:rPr lang="pt-BR" sz="1400" dirty="0"/>
              <a:t> et </a:t>
            </a:r>
            <a:r>
              <a:rPr lang="pt-BR" sz="1400" dirty="0" err="1"/>
              <a:t>magnis</a:t>
            </a:r>
            <a:r>
              <a:rPr lang="pt-BR" sz="1400" dirty="0"/>
              <a:t> </a:t>
            </a:r>
            <a:r>
              <a:rPr lang="pt-BR" sz="1400" dirty="0" err="1"/>
              <a:t>dis</a:t>
            </a:r>
            <a:r>
              <a:rPr lang="pt-BR" sz="1400" dirty="0"/>
              <a:t> </a:t>
            </a:r>
            <a:r>
              <a:rPr lang="pt-BR" sz="1400" dirty="0" err="1"/>
              <a:t>parturient</a:t>
            </a:r>
            <a:r>
              <a:rPr lang="pt-BR" sz="1400" dirty="0"/>
              <a:t> montes. Nec </a:t>
            </a:r>
            <a:r>
              <a:rPr lang="pt-BR" sz="1400" dirty="0" err="1"/>
              <a:t>sagittis</a:t>
            </a:r>
            <a:r>
              <a:rPr lang="pt-BR" sz="1400" dirty="0"/>
              <a:t> </a:t>
            </a:r>
            <a:r>
              <a:rPr lang="pt-BR" sz="1400" dirty="0" err="1"/>
              <a:t>aliquam</a:t>
            </a:r>
            <a:r>
              <a:rPr lang="pt-BR" sz="1400" dirty="0"/>
              <a:t> </a:t>
            </a:r>
            <a:r>
              <a:rPr lang="pt-BR" sz="1400" dirty="0" err="1"/>
              <a:t>malesuada</a:t>
            </a:r>
            <a:r>
              <a:rPr lang="pt-BR" sz="1400" dirty="0"/>
              <a:t> </a:t>
            </a:r>
            <a:r>
              <a:rPr lang="pt-BR" sz="1400" dirty="0" err="1"/>
              <a:t>bibendum</a:t>
            </a:r>
            <a:r>
              <a:rPr lang="pt-BR" sz="1400" dirty="0"/>
              <a:t> </a:t>
            </a:r>
            <a:r>
              <a:rPr lang="pt-BR" sz="1400" dirty="0" err="1"/>
              <a:t>arcu</a:t>
            </a:r>
            <a:r>
              <a:rPr lang="pt-BR" sz="1400" dirty="0"/>
              <a:t> vitae </a:t>
            </a:r>
            <a:r>
              <a:rPr lang="pt-BR" sz="1400" dirty="0" err="1"/>
              <a:t>elementum</a:t>
            </a:r>
            <a:r>
              <a:rPr lang="pt-BR" sz="1400" dirty="0"/>
              <a:t>. </a:t>
            </a:r>
            <a:r>
              <a:rPr lang="pt-BR" sz="1400" b="1" dirty="0" err="1">
                <a:solidFill>
                  <a:srgbClr val="99C2EB"/>
                </a:solidFill>
              </a:rPr>
              <a:t>Arcu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cursus</a:t>
            </a:r>
            <a:r>
              <a:rPr lang="pt-BR" sz="1400" b="1" dirty="0">
                <a:solidFill>
                  <a:srgbClr val="99C2EB"/>
                </a:solidFill>
              </a:rPr>
              <a:t> vitae </a:t>
            </a:r>
            <a:r>
              <a:rPr lang="pt-BR" sz="1400" b="1" dirty="0" err="1">
                <a:solidFill>
                  <a:srgbClr val="99C2EB"/>
                </a:solidFill>
              </a:rPr>
              <a:t>congue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mauris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rhoncus</a:t>
            </a:r>
            <a:r>
              <a:rPr lang="pt-BR" sz="1400" b="1" dirty="0">
                <a:solidFill>
                  <a:srgbClr val="99C2EB"/>
                </a:solidFill>
              </a:rPr>
              <a:t>.</a:t>
            </a:r>
            <a:r>
              <a:rPr lang="pt-BR" sz="1400" dirty="0">
                <a:solidFill>
                  <a:srgbClr val="99C2EB"/>
                </a:solidFill>
              </a:rPr>
              <a:t> </a:t>
            </a:r>
            <a:r>
              <a:rPr lang="pt-BR" sz="1400" dirty="0" err="1"/>
              <a:t>Sit</a:t>
            </a:r>
            <a:r>
              <a:rPr lang="pt-BR" sz="1400" dirty="0"/>
              <a:t> </a:t>
            </a:r>
            <a:r>
              <a:rPr lang="pt-BR" sz="1400" dirty="0" err="1"/>
              <a:t>amet</a:t>
            </a:r>
            <a:r>
              <a:rPr lang="pt-BR" sz="1400" dirty="0"/>
              <a:t> </a:t>
            </a:r>
            <a:r>
              <a:rPr lang="pt-BR" sz="1400" dirty="0" err="1"/>
              <a:t>nisl</a:t>
            </a:r>
            <a:r>
              <a:rPr lang="pt-BR" sz="1400" dirty="0"/>
              <a:t> </a:t>
            </a:r>
            <a:r>
              <a:rPr lang="pt-BR" sz="1400" dirty="0" err="1"/>
              <a:t>suscipit</a:t>
            </a:r>
            <a:r>
              <a:rPr lang="pt-BR" sz="1400" dirty="0"/>
              <a:t> </a:t>
            </a:r>
            <a:r>
              <a:rPr lang="pt-BR" sz="1400" dirty="0" err="1"/>
              <a:t>adipiscing</a:t>
            </a:r>
            <a:r>
              <a:rPr lang="pt-BR" sz="1400" dirty="0"/>
              <a:t> </a:t>
            </a:r>
            <a:r>
              <a:rPr lang="pt-BR" sz="1400" dirty="0" err="1"/>
              <a:t>bibendum</a:t>
            </a:r>
            <a:r>
              <a:rPr lang="pt-BR" sz="1400" dirty="0"/>
              <a:t> est.</a:t>
            </a:r>
          </a:p>
        </p:txBody>
      </p:sp>
      <p:sp>
        <p:nvSpPr>
          <p:cNvPr id="47" name="Espaço Reservado para Conteúdo 2">
            <a:extLst>
              <a:ext uri="{FF2B5EF4-FFF2-40B4-BE49-F238E27FC236}">
                <a16:creationId xmlns:a16="http://schemas.microsoft.com/office/drawing/2014/main" id="{D1F5A438-8D41-4ABB-8E0E-1F88148D3C1B}"/>
              </a:ext>
            </a:extLst>
          </p:cNvPr>
          <p:cNvSpPr txBox="1">
            <a:spLocks/>
          </p:cNvSpPr>
          <p:nvPr/>
        </p:nvSpPr>
        <p:spPr>
          <a:xfrm>
            <a:off x="8478166" y="4286251"/>
            <a:ext cx="3083746" cy="1924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 err="1">
                <a:solidFill>
                  <a:srgbClr val="99C2EB"/>
                </a:solidFill>
              </a:rPr>
              <a:t>Lorem</a:t>
            </a:r>
            <a:r>
              <a:rPr lang="pt-BR" sz="1400" b="1" dirty="0">
                <a:solidFill>
                  <a:srgbClr val="99C2EB"/>
                </a:solidFill>
              </a:rPr>
              <a:t> ipsum </a:t>
            </a:r>
            <a:r>
              <a:rPr lang="pt-BR" sz="1400" b="1" dirty="0" err="1">
                <a:solidFill>
                  <a:srgbClr val="99C2EB"/>
                </a:solidFill>
              </a:rPr>
              <a:t>dolor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sit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amet</a:t>
            </a:r>
            <a:r>
              <a:rPr lang="pt-BR" sz="1400" b="1" dirty="0">
                <a:solidFill>
                  <a:srgbClr val="99C2EB"/>
                </a:solidFill>
              </a:rPr>
              <a:t>, </a:t>
            </a:r>
            <a:r>
              <a:rPr lang="pt-BR" sz="1400" b="1" dirty="0" err="1">
                <a:solidFill>
                  <a:srgbClr val="99C2EB"/>
                </a:solidFill>
              </a:rPr>
              <a:t>consectetur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adipiscing</a:t>
            </a:r>
            <a:r>
              <a:rPr lang="pt-BR" sz="1400" b="1" dirty="0">
                <a:solidFill>
                  <a:srgbClr val="99C2EB"/>
                </a:solidFill>
              </a:rPr>
              <a:t> </a:t>
            </a:r>
            <a:r>
              <a:rPr lang="pt-BR" sz="1400" b="1" dirty="0" err="1">
                <a:solidFill>
                  <a:srgbClr val="99C2EB"/>
                </a:solidFill>
              </a:rPr>
              <a:t>elit</a:t>
            </a:r>
            <a:r>
              <a:rPr lang="pt-BR" sz="1400" b="1" dirty="0">
                <a:solidFill>
                  <a:srgbClr val="99C2EB"/>
                </a:solidFill>
              </a:rPr>
              <a:t>, </a:t>
            </a:r>
            <a:r>
              <a:rPr lang="pt-BR" sz="1400" dirty="0" err="1"/>
              <a:t>sed</a:t>
            </a:r>
            <a:r>
              <a:rPr lang="pt-BR" sz="1400" dirty="0"/>
              <a:t> do </a:t>
            </a:r>
            <a:r>
              <a:rPr lang="pt-BR" sz="1400" dirty="0" err="1"/>
              <a:t>eiusmod</a:t>
            </a:r>
            <a:r>
              <a:rPr lang="pt-BR" sz="1400" dirty="0"/>
              <a:t> </a:t>
            </a:r>
            <a:r>
              <a:rPr lang="pt-BR" sz="1400" dirty="0" err="1"/>
              <a:t>tempor</a:t>
            </a:r>
            <a:r>
              <a:rPr lang="pt-BR" sz="1400" dirty="0"/>
              <a:t> </a:t>
            </a:r>
            <a:r>
              <a:rPr lang="pt-BR" sz="1400" dirty="0" err="1"/>
              <a:t>incididunt</a:t>
            </a:r>
            <a:r>
              <a:rPr lang="pt-BR" sz="1400" dirty="0"/>
              <a:t> ut labore et </a:t>
            </a:r>
            <a:r>
              <a:rPr lang="pt-BR" sz="1400" dirty="0" err="1"/>
              <a:t>dolore</a:t>
            </a:r>
            <a:r>
              <a:rPr lang="pt-BR" sz="1400" dirty="0"/>
              <a:t> magna </a:t>
            </a:r>
            <a:r>
              <a:rPr lang="pt-BR" sz="1400" dirty="0" err="1"/>
              <a:t>aliqua</a:t>
            </a:r>
            <a:r>
              <a:rPr lang="pt-BR" sz="1400" dirty="0"/>
              <a:t>. </a:t>
            </a:r>
            <a:r>
              <a:rPr lang="pt-BR" sz="1400" dirty="0" err="1"/>
              <a:t>Semper</a:t>
            </a:r>
            <a:r>
              <a:rPr lang="pt-BR" sz="1400" dirty="0"/>
              <a:t> </a:t>
            </a:r>
            <a:r>
              <a:rPr lang="pt-BR" sz="1400" dirty="0" err="1"/>
              <a:t>viverra</a:t>
            </a:r>
            <a:r>
              <a:rPr lang="pt-BR" sz="1400" dirty="0"/>
              <a:t> </a:t>
            </a:r>
            <a:r>
              <a:rPr lang="pt-BR" sz="1400" dirty="0" err="1"/>
              <a:t>nam</a:t>
            </a:r>
            <a:r>
              <a:rPr lang="pt-BR" sz="1400" dirty="0"/>
              <a:t> libero justo </a:t>
            </a:r>
            <a:r>
              <a:rPr lang="pt-BR" sz="1400" dirty="0" err="1"/>
              <a:t>laoreet</a:t>
            </a:r>
            <a:r>
              <a:rPr lang="pt-BR" sz="1400" dirty="0"/>
              <a:t>. </a:t>
            </a:r>
            <a:r>
              <a:rPr lang="pt-BR" sz="1400" dirty="0" err="1"/>
              <a:t>Aliquet</a:t>
            </a:r>
            <a:r>
              <a:rPr lang="pt-BR" sz="1400" dirty="0"/>
              <a:t> </a:t>
            </a:r>
            <a:r>
              <a:rPr lang="pt-BR" sz="1400" dirty="0" err="1"/>
              <a:t>eget</a:t>
            </a:r>
            <a:r>
              <a:rPr lang="pt-BR" sz="1400" dirty="0"/>
              <a:t> </a:t>
            </a:r>
            <a:r>
              <a:rPr lang="pt-BR" sz="1400" dirty="0" err="1"/>
              <a:t>sit</a:t>
            </a:r>
            <a:r>
              <a:rPr lang="pt-BR" sz="1400" dirty="0"/>
              <a:t> </a:t>
            </a:r>
            <a:r>
              <a:rPr lang="pt-BR" sz="1400" dirty="0" err="1"/>
              <a:t>amet</a:t>
            </a:r>
            <a:r>
              <a:rPr lang="pt-BR" sz="1400" dirty="0"/>
              <a:t> </a:t>
            </a:r>
            <a:r>
              <a:rPr lang="pt-BR" sz="1400" dirty="0" err="1"/>
              <a:t>tellus</a:t>
            </a:r>
            <a:r>
              <a:rPr lang="pt-BR" sz="1400" dirty="0"/>
              <a:t>. </a:t>
            </a:r>
            <a:r>
              <a:rPr lang="pt-BR" sz="1400" dirty="0" err="1"/>
              <a:t>Hendrerit</a:t>
            </a:r>
            <a:r>
              <a:rPr lang="pt-BR" sz="1400" dirty="0"/>
              <a:t> gravida </a:t>
            </a:r>
            <a:r>
              <a:rPr lang="pt-BR" sz="1400" dirty="0" err="1"/>
              <a:t>rutrum</a:t>
            </a:r>
            <a:r>
              <a:rPr lang="pt-BR" sz="1400" dirty="0"/>
              <a:t> </a:t>
            </a:r>
            <a:r>
              <a:rPr lang="pt-BR" sz="1400" dirty="0" err="1"/>
              <a:t>quisque</a:t>
            </a:r>
            <a:r>
              <a:rPr lang="pt-BR" sz="1400" dirty="0"/>
              <a:t> non </a:t>
            </a:r>
            <a:r>
              <a:rPr lang="pt-BR" sz="1400" dirty="0" err="1"/>
              <a:t>tellus</a:t>
            </a:r>
            <a:r>
              <a:rPr lang="pt-BR" sz="1400" dirty="0"/>
              <a:t> </a:t>
            </a:r>
            <a:r>
              <a:rPr lang="pt-BR" sz="1400" dirty="0" err="1"/>
              <a:t>orci</a:t>
            </a:r>
            <a:r>
              <a:rPr lang="pt-BR" sz="1400" dirty="0"/>
              <a:t> ac. </a:t>
            </a:r>
            <a:r>
              <a:rPr lang="pt-BR" sz="1400" dirty="0" err="1"/>
              <a:t>Imperdiet</a:t>
            </a:r>
            <a:r>
              <a:rPr lang="pt-BR" sz="1400" dirty="0"/>
              <a:t> </a:t>
            </a:r>
            <a:r>
              <a:rPr lang="pt-BR" sz="1400" dirty="0" err="1"/>
              <a:t>dui</a:t>
            </a:r>
            <a:r>
              <a:rPr lang="pt-BR" sz="1400" dirty="0"/>
              <a:t> </a:t>
            </a:r>
            <a:r>
              <a:rPr lang="pt-BR" sz="1400" dirty="0" err="1"/>
              <a:t>accumsan</a:t>
            </a:r>
            <a:r>
              <a:rPr lang="pt-BR" sz="1400" dirty="0"/>
              <a:t> </a:t>
            </a:r>
            <a:r>
              <a:rPr lang="pt-BR" sz="1400" dirty="0" err="1"/>
              <a:t>sit</a:t>
            </a:r>
            <a:r>
              <a:rPr lang="pt-BR" sz="1400" dirty="0"/>
              <a:t> </a:t>
            </a:r>
            <a:r>
              <a:rPr lang="pt-BR" sz="1400" dirty="0" err="1"/>
              <a:t>amet</a:t>
            </a:r>
            <a:r>
              <a:rPr lang="pt-BR" sz="1400" dirty="0"/>
              <a:t> nulla </a:t>
            </a:r>
            <a:r>
              <a:rPr lang="pt-BR" sz="1400" dirty="0" err="1"/>
              <a:t>facilisi</a:t>
            </a:r>
            <a:r>
              <a:rPr lang="pt-BR" sz="1400" dirty="0"/>
              <a:t> </a:t>
            </a:r>
            <a:r>
              <a:rPr lang="pt-BR" sz="1400" dirty="0" err="1"/>
              <a:t>morbi</a:t>
            </a:r>
            <a:r>
              <a:rPr lang="pt-BR" sz="1400" dirty="0"/>
              <a:t>. </a:t>
            </a:r>
            <a:r>
              <a:rPr lang="pt-BR" sz="1400" dirty="0" err="1"/>
              <a:t>Suspendisse</a:t>
            </a:r>
            <a:r>
              <a:rPr lang="pt-BR" sz="1400" dirty="0"/>
              <a:t> in est ante in </a:t>
            </a:r>
            <a:br>
              <a:rPr lang="pt-BR" sz="1400" dirty="0"/>
            </a:br>
            <a:r>
              <a:rPr lang="pt-BR" sz="1400" dirty="0" err="1"/>
              <a:t>nibh</a:t>
            </a:r>
            <a:r>
              <a:rPr lang="pt-BR" sz="1400" dirty="0"/>
              <a:t> </a:t>
            </a:r>
            <a:r>
              <a:rPr lang="pt-BR" sz="1400" dirty="0" err="1"/>
              <a:t>mauris</a:t>
            </a:r>
            <a:r>
              <a:rPr lang="pt-BR" sz="1400" dirty="0"/>
              <a:t> </a:t>
            </a:r>
            <a:r>
              <a:rPr lang="pt-BR" sz="1400" dirty="0" err="1"/>
              <a:t>cursus</a:t>
            </a:r>
            <a:r>
              <a:rPr lang="pt-BR" sz="1400" dirty="0"/>
              <a:t>.</a:t>
            </a:r>
          </a:p>
        </p:txBody>
      </p:sp>
      <p:sp>
        <p:nvSpPr>
          <p:cNvPr id="50" name="Retângulo: Cantos Arredondados 49">
            <a:extLst>
              <a:ext uri="{FF2B5EF4-FFF2-40B4-BE49-F238E27FC236}">
                <a16:creationId xmlns:a16="http://schemas.microsoft.com/office/drawing/2014/main" id="{990FBF16-9941-4B3F-94DD-A2E426178BA1}"/>
              </a:ext>
            </a:extLst>
          </p:cNvPr>
          <p:cNvSpPr/>
          <p:nvPr/>
        </p:nvSpPr>
        <p:spPr>
          <a:xfrm>
            <a:off x="2016253" y="3419463"/>
            <a:ext cx="727642" cy="727640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543CFA16-5CBB-4DE3-987A-9B02467F9386}"/>
              </a:ext>
            </a:extLst>
          </p:cNvPr>
          <p:cNvSpPr/>
          <p:nvPr/>
        </p:nvSpPr>
        <p:spPr>
          <a:xfrm>
            <a:off x="5858469" y="3419463"/>
            <a:ext cx="727642" cy="727640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341260BB-D0B3-4D2C-9DDB-F07BDFE6CF06}"/>
              </a:ext>
            </a:extLst>
          </p:cNvPr>
          <p:cNvGrpSpPr/>
          <p:nvPr/>
        </p:nvGrpSpPr>
        <p:grpSpPr>
          <a:xfrm>
            <a:off x="2137044" y="3541093"/>
            <a:ext cx="486061" cy="484381"/>
            <a:chOff x="6206377" y="2372134"/>
            <a:chExt cx="486061" cy="484381"/>
          </a:xfrm>
          <a:solidFill>
            <a:schemeClr val="bg1"/>
          </a:solidFill>
        </p:grpSpPr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091C02AB-B2DD-4960-9617-5F4A22C6D5C4}"/>
                </a:ext>
              </a:extLst>
            </p:cNvPr>
            <p:cNvSpPr/>
            <p:nvPr/>
          </p:nvSpPr>
          <p:spPr>
            <a:xfrm>
              <a:off x="6282161" y="2446215"/>
              <a:ext cx="410277" cy="410300"/>
            </a:xfrm>
            <a:custGeom>
              <a:avLst/>
              <a:gdLst>
                <a:gd name="connsiteX0" fmla="*/ 205170 w 410277"/>
                <a:gd name="connsiteY0" fmla="*/ 410300 h 410300"/>
                <a:gd name="connsiteX1" fmla="*/ 350279 w 410277"/>
                <a:gd name="connsiteY1" fmla="*/ 350297 h 410300"/>
                <a:gd name="connsiteX2" fmla="*/ 350279 w 410277"/>
                <a:gd name="connsiteY2" fmla="*/ 60097 h 410300"/>
                <a:gd name="connsiteX3" fmla="*/ 220239 w 410277"/>
                <a:gd name="connsiteY3" fmla="*/ 550 h 410300"/>
                <a:gd name="connsiteX4" fmla="*/ 84361 w 410277"/>
                <a:gd name="connsiteY4" fmla="*/ 39300 h 410300"/>
                <a:gd name="connsiteX5" fmla="*/ 82427 w 410277"/>
                <a:gd name="connsiteY5" fmla="*/ 51724 h 410300"/>
                <a:gd name="connsiteX6" fmla="*/ 94851 w 410277"/>
                <a:gd name="connsiteY6" fmla="*/ 53657 h 410300"/>
                <a:gd name="connsiteX7" fmla="*/ 337709 w 410277"/>
                <a:gd name="connsiteY7" fmla="*/ 72667 h 410300"/>
                <a:gd name="connsiteX8" fmla="*/ 337709 w 410277"/>
                <a:gd name="connsiteY8" fmla="*/ 337709 h 410300"/>
                <a:gd name="connsiteX9" fmla="*/ 205188 w 410277"/>
                <a:gd name="connsiteY9" fmla="*/ 392513 h 410300"/>
                <a:gd name="connsiteX10" fmla="*/ 72667 w 410277"/>
                <a:gd name="connsiteY10" fmla="*/ 337709 h 410300"/>
                <a:gd name="connsiteX11" fmla="*/ 53657 w 410277"/>
                <a:gd name="connsiteY11" fmla="*/ 94851 h 410300"/>
                <a:gd name="connsiteX12" fmla="*/ 51724 w 410277"/>
                <a:gd name="connsiteY12" fmla="*/ 82427 h 410300"/>
                <a:gd name="connsiteX13" fmla="*/ 39300 w 410277"/>
                <a:gd name="connsiteY13" fmla="*/ 84361 h 410300"/>
                <a:gd name="connsiteX14" fmla="*/ 550 w 410277"/>
                <a:gd name="connsiteY14" fmla="*/ 220239 h 410300"/>
                <a:gd name="connsiteX15" fmla="*/ 60097 w 410277"/>
                <a:gd name="connsiteY15" fmla="*/ 350279 h 410300"/>
                <a:gd name="connsiteX16" fmla="*/ 205170 w 410277"/>
                <a:gd name="connsiteY16" fmla="*/ 410300 h 41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0277" h="410300">
                  <a:moveTo>
                    <a:pt x="205170" y="410300"/>
                  </a:moveTo>
                  <a:cubicBezTo>
                    <a:pt x="257711" y="410300"/>
                    <a:pt x="310271" y="390305"/>
                    <a:pt x="350279" y="350297"/>
                  </a:cubicBezTo>
                  <a:cubicBezTo>
                    <a:pt x="430277" y="270281"/>
                    <a:pt x="430277" y="140095"/>
                    <a:pt x="350279" y="60097"/>
                  </a:cubicBezTo>
                  <a:cubicBezTo>
                    <a:pt x="315470" y="25289"/>
                    <a:pt x="269278" y="4144"/>
                    <a:pt x="220239" y="550"/>
                  </a:cubicBezTo>
                  <a:cubicBezTo>
                    <a:pt x="171711" y="-3007"/>
                    <a:pt x="123457" y="10767"/>
                    <a:pt x="84361" y="39300"/>
                  </a:cubicBezTo>
                  <a:cubicBezTo>
                    <a:pt x="80402" y="42200"/>
                    <a:pt x="79527" y="47765"/>
                    <a:pt x="82427" y="51724"/>
                  </a:cubicBezTo>
                  <a:cubicBezTo>
                    <a:pt x="85328" y="55682"/>
                    <a:pt x="90892" y="56558"/>
                    <a:pt x="94851" y="53657"/>
                  </a:cubicBezTo>
                  <a:cubicBezTo>
                    <a:pt x="169814" y="-1073"/>
                    <a:pt x="271959" y="6917"/>
                    <a:pt x="337709" y="72667"/>
                  </a:cubicBezTo>
                  <a:cubicBezTo>
                    <a:pt x="410774" y="145732"/>
                    <a:pt x="410774" y="264644"/>
                    <a:pt x="337709" y="337709"/>
                  </a:cubicBezTo>
                  <a:cubicBezTo>
                    <a:pt x="301167" y="374251"/>
                    <a:pt x="253187" y="392513"/>
                    <a:pt x="205188" y="392513"/>
                  </a:cubicBezTo>
                  <a:cubicBezTo>
                    <a:pt x="157208" y="392513"/>
                    <a:pt x="109191" y="374233"/>
                    <a:pt x="72667" y="337709"/>
                  </a:cubicBezTo>
                  <a:cubicBezTo>
                    <a:pt x="6917" y="271959"/>
                    <a:pt x="-1073" y="169832"/>
                    <a:pt x="53657" y="94851"/>
                  </a:cubicBezTo>
                  <a:cubicBezTo>
                    <a:pt x="56558" y="90892"/>
                    <a:pt x="55682" y="85328"/>
                    <a:pt x="51724" y="82427"/>
                  </a:cubicBezTo>
                  <a:cubicBezTo>
                    <a:pt x="47765" y="79527"/>
                    <a:pt x="42200" y="80402"/>
                    <a:pt x="39300" y="84361"/>
                  </a:cubicBezTo>
                  <a:cubicBezTo>
                    <a:pt x="10767" y="123457"/>
                    <a:pt x="-3007" y="171711"/>
                    <a:pt x="550" y="220239"/>
                  </a:cubicBezTo>
                  <a:cubicBezTo>
                    <a:pt x="4144" y="269278"/>
                    <a:pt x="25289" y="315452"/>
                    <a:pt x="60097" y="350279"/>
                  </a:cubicBezTo>
                  <a:cubicBezTo>
                    <a:pt x="100069" y="390287"/>
                    <a:pt x="152629" y="410300"/>
                    <a:pt x="205170" y="41030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926C74D5-DE1D-4259-BFA6-FA6361D85246}"/>
                </a:ext>
              </a:extLst>
            </p:cNvPr>
            <p:cNvSpPr/>
            <p:nvPr/>
          </p:nvSpPr>
          <p:spPr>
            <a:xfrm>
              <a:off x="6336064" y="2500152"/>
              <a:ext cx="302447" cy="302452"/>
            </a:xfrm>
            <a:custGeom>
              <a:avLst/>
              <a:gdLst>
                <a:gd name="connsiteX0" fmla="*/ 36151 w 302447"/>
                <a:gd name="connsiteY0" fmla="*/ 66984 h 302452"/>
                <a:gd name="connsiteX1" fmla="*/ 23855 w 302447"/>
                <a:gd name="connsiteY1" fmla="*/ 69666 h 302452"/>
                <a:gd name="connsiteX2" fmla="*/ 777 w 302447"/>
                <a:gd name="connsiteY2" fmla="*/ 166685 h 302452"/>
                <a:gd name="connsiteX3" fmla="*/ 44288 w 302447"/>
                <a:gd name="connsiteY3" fmla="*/ 258212 h 302452"/>
                <a:gd name="connsiteX4" fmla="*/ 151250 w 302447"/>
                <a:gd name="connsiteY4" fmla="*/ 302453 h 302452"/>
                <a:gd name="connsiteX5" fmla="*/ 258211 w 302447"/>
                <a:gd name="connsiteY5" fmla="*/ 258212 h 302452"/>
                <a:gd name="connsiteX6" fmla="*/ 258211 w 302447"/>
                <a:gd name="connsiteY6" fmla="*/ 44289 h 302452"/>
                <a:gd name="connsiteX7" fmla="*/ 166684 w 302447"/>
                <a:gd name="connsiteY7" fmla="*/ 778 h 302452"/>
                <a:gd name="connsiteX8" fmla="*/ 69646 w 302447"/>
                <a:gd name="connsiteY8" fmla="*/ 23856 h 302452"/>
                <a:gd name="connsiteX9" fmla="*/ 66965 w 302447"/>
                <a:gd name="connsiteY9" fmla="*/ 36152 h 302452"/>
                <a:gd name="connsiteX10" fmla="*/ 79261 w 302447"/>
                <a:gd name="connsiteY10" fmla="*/ 38834 h 302452"/>
                <a:gd name="connsiteX11" fmla="*/ 245623 w 302447"/>
                <a:gd name="connsiteY11" fmla="*/ 56895 h 302452"/>
                <a:gd name="connsiteX12" fmla="*/ 245623 w 302447"/>
                <a:gd name="connsiteY12" fmla="*/ 245679 h 302452"/>
                <a:gd name="connsiteX13" fmla="*/ 56839 w 302447"/>
                <a:gd name="connsiteY13" fmla="*/ 245679 h 302452"/>
                <a:gd name="connsiteX14" fmla="*/ 38778 w 302447"/>
                <a:gd name="connsiteY14" fmla="*/ 79316 h 302452"/>
                <a:gd name="connsiteX15" fmla="*/ 36151 w 302447"/>
                <a:gd name="connsiteY15" fmla="*/ 66984 h 30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2447" h="302452">
                  <a:moveTo>
                    <a:pt x="36151" y="66984"/>
                  </a:moveTo>
                  <a:cubicBezTo>
                    <a:pt x="32010" y="64338"/>
                    <a:pt x="26519" y="65524"/>
                    <a:pt x="23855" y="69666"/>
                  </a:cubicBezTo>
                  <a:cubicBezTo>
                    <a:pt x="5520" y="98253"/>
                    <a:pt x="-2689" y="132715"/>
                    <a:pt x="777" y="166685"/>
                  </a:cubicBezTo>
                  <a:cubicBezTo>
                    <a:pt x="4298" y="201165"/>
                    <a:pt x="19750" y="233657"/>
                    <a:pt x="44288" y="258212"/>
                  </a:cubicBezTo>
                  <a:cubicBezTo>
                    <a:pt x="73788" y="287712"/>
                    <a:pt x="112519" y="302453"/>
                    <a:pt x="151250" y="302453"/>
                  </a:cubicBezTo>
                  <a:cubicBezTo>
                    <a:pt x="189981" y="302453"/>
                    <a:pt x="228730" y="287712"/>
                    <a:pt x="258211" y="258212"/>
                  </a:cubicBezTo>
                  <a:cubicBezTo>
                    <a:pt x="317193" y="199231"/>
                    <a:pt x="317193" y="103252"/>
                    <a:pt x="258211" y="44289"/>
                  </a:cubicBezTo>
                  <a:cubicBezTo>
                    <a:pt x="233656" y="19733"/>
                    <a:pt x="201164" y="4281"/>
                    <a:pt x="166684" y="778"/>
                  </a:cubicBezTo>
                  <a:cubicBezTo>
                    <a:pt x="132696" y="-2688"/>
                    <a:pt x="98252" y="5503"/>
                    <a:pt x="69646" y="23856"/>
                  </a:cubicBezTo>
                  <a:cubicBezTo>
                    <a:pt x="65505" y="26501"/>
                    <a:pt x="64319" y="32011"/>
                    <a:pt x="66965" y="36152"/>
                  </a:cubicBezTo>
                  <a:cubicBezTo>
                    <a:pt x="69610" y="40293"/>
                    <a:pt x="75119" y="41479"/>
                    <a:pt x="79261" y="38834"/>
                  </a:cubicBezTo>
                  <a:cubicBezTo>
                    <a:pt x="131619" y="5248"/>
                    <a:pt x="201583" y="12837"/>
                    <a:pt x="245623" y="56895"/>
                  </a:cubicBezTo>
                  <a:cubicBezTo>
                    <a:pt x="297672" y="108944"/>
                    <a:pt x="297672" y="193630"/>
                    <a:pt x="245623" y="245679"/>
                  </a:cubicBezTo>
                  <a:cubicBezTo>
                    <a:pt x="193575" y="297728"/>
                    <a:pt x="108888" y="297728"/>
                    <a:pt x="56839" y="245679"/>
                  </a:cubicBezTo>
                  <a:cubicBezTo>
                    <a:pt x="12799" y="201639"/>
                    <a:pt x="5192" y="131657"/>
                    <a:pt x="38778" y="79316"/>
                  </a:cubicBezTo>
                  <a:cubicBezTo>
                    <a:pt x="41478" y="75139"/>
                    <a:pt x="40274" y="69629"/>
                    <a:pt x="36151" y="6698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F8A96DDB-B498-46A1-8A77-EB973C33B54D}"/>
                </a:ext>
              </a:extLst>
            </p:cNvPr>
            <p:cNvSpPr/>
            <p:nvPr/>
          </p:nvSpPr>
          <p:spPr>
            <a:xfrm>
              <a:off x="6390047" y="2554105"/>
              <a:ext cx="194595" cy="194590"/>
            </a:xfrm>
            <a:custGeom>
              <a:avLst/>
              <a:gdLst>
                <a:gd name="connsiteX0" fmla="*/ 20734 w 194595"/>
                <a:gd name="connsiteY0" fmla="*/ 52072 h 194590"/>
                <a:gd name="connsiteX1" fmla="*/ 8931 w 194595"/>
                <a:gd name="connsiteY1" fmla="*/ 56414 h 194590"/>
                <a:gd name="connsiteX2" fmla="*/ 28470 w 194595"/>
                <a:gd name="connsiteY2" fmla="*/ 166131 h 194590"/>
                <a:gd name="connsiteX3" fmla="*/ 97302 w 194595"/>
                <a:gd name="connsiteY3" fmla="*/ 194591 h 194590"/>
                <a:gd name="connsiteX4" fmla="*/ 166135 w 194595"/>
                <a:gd name="connsiteY4" fmla="*/ 166131 h 194590"/>
                <a:gd name="connsiteX5" fmla="*/ 166135 w 194595"/>
                <a:gd name="connsiteY5" fmla="*/ 28465 h 194590"/>
                <a:gd name="connsiteX6" fmla="*/ 56437 w 194595"/>
                <a:gd name="connsiteY6" fmla="*/ 8926 h 194590"/>
                <a:gd name="connsiteX7" fmla="*/ 52095 w 194595"/>
                <a:gd name="connsiteY7" fmla="*/ 20730 h 194590"/>
                <a:gd name="connsiteX8" fmla="*/ 63898 w 194595"/>
                <a:gd name="connsiteY8" fmla="*/ 25072 h 194590"/>
                <a:gd name="connsiteX9" fmla="*/ 153565 w 194595"/>
                <a:gd name="connsiteY9" fmla="*/ 41035 h 194590"/>
                <a:gd name="connsiteX10" fmla="*/ 153565 w 194595"/>
                <a:gd name="connsiteY10" fmla="*/ 153543 h 194590"/>
                <a:gd name="connsiteX11" fmla="*/ 41057 w 194595"/>
                <a:gd name="connsiteY11" fmla="*/ 153543 h 194590"/>
                <a:gd name="connsiteX12" fmla="*/ 25094 w 194595"/>
                <a:gd name="connsiteY12" fmla="*/ 63876 h 194590"/>
                <a:gd name="connsiteX13" fmla="*/ 20734 w 194595"/>
                <a:gd name="connsiteY13" fmla="*/ 52072 h 19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5" h="194590">
                  <a:moveTo>
                    <a:pt x="20734" y="52072"/>
                  </a:moveTo>
                  <a:cubicBezTo>
                    <a:pt x="16283" y="50011"/>
                    <a:pt x="10992" y="51963"/>
                    <a:pt x="8931" y="56414"/>
                  </a:cubicBezTo>
                  <a:cubicBezTo>
                    <a:pt x="-8127" y="93284"/>
                    <a:pt x="-282" y="137379"/>
                    <a:pt x="28470" y="166131"/>
                  </a:cubicBezTo>
                  <a:cubicBezTo>
                    <a:pt x="47443" y="185104"/>
                    <a:pt x="72363" y="194591"/>
                    <a:pt x="97302" y="194591"/>
                  </a:cubicBezTo>
                  <a:cubicBezTo>
                    <a:pt x="122241" y="194591"/>
                    <a:pt x="147162" y="185104"/>
                    <a:pt x="166135" y="166131"/>
                  </a:cubicBezTo>
                  <a:cubicBezTo>
                    <a:pt x="204082" y="128184"/>
                    <a:pt x="204082" y="66430"/>
                    <a:pt x="166135" y="28465"/>
                  </a:cubicBezTo>
                  <a:cubicBezTo>
                    <a:pt x="137383" y="-268"/>
                    <a:pt x="93307" y="-8131"/>
                    <a:pt x="56437" y="8926"/>
                  </a:cubicBezTo>
                  <a:cubicBezTo>
                    <a:pt x="51985" y="10988"/>
                    <a:pt x="50033" y="16278"/>
                    <a:pt x="52095" y="20730"/>
                  </a:cubicBezTo>
                  <a:cubicBezTo>
                    <a:pt x="54156" y="25181"/>
                    <a:pt x="59447" y="27133"/>
                    <a:pt x="63898" y="25072"/>
                  </a:cubicBezTo>
                  <a:cubicBezTo>
                    <a:pt x="94037" y="11134"/>
                    <a:pt x="130068" y="17556"/>
                    <a:pt x="153565" y="41035"/>
                  </a:cubicBezTo>
                  <a:cubicBezTo>
                    <a:pt x="184579" y="72049"/>
                    <a:pt x="184579" y="122529"/>
                    <a:pt x="153565" y="153543"/>
                  </a:cubicBezTo>
                  <a:cubicBezTo>
                    <a:pt x="122551" y="184557"/>
                    <a:pt x="72071" y="184557"/>
                    <a:pt x="41057" y="153543"/>
                  </a:cubicBezTo>
                  <a:cubicBezTo>
                    <a:pt x="17560" y="130045"/>
                    <a:pt x="11156" y="94014"/>
                    <a:pt x="25094" y="63876"/>
                  </a:cubicBezTo>
                  <a:cubicBezTo>
                    <a:pt x="27119" y="59424"/>
                    <a:pt x="25186" y="54134"/>
                    <a:pt x="20734" y="5207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0E217E27-13F3-42E2-A54B-C67C5930932D}"/>
                </a:ext>
              </a:extLst>
            </p:cNvPr>
            <p:cNvSpPr/>
            <p:nvPr/>
          </p:nvSpPr>
          <p:spPr>
            <a:xfrm>
              <a:off x="6445452" y="2609506"/>
              <a:ext cx="85280" cy="85262"/>
            </a:xfrm>
            <a:custGeom>
              <a:avLst/>
              <a:gdLst>
                <a:gd name="connsiteX0" fmla="*/ 23763 w 85280"/>
                <a:gd name="connsiteY0" fmla="*/ 60013 h 85262"/>
                <a:gd name="connsiteX1" fmla="*/ 17396 w 85280"/>
                <a:gd name="connsiteY1" fmla="*/ 49432 h 85262"/>
                <a:gd name="connsiteX2" fmla="*/ 6286 w 85280"/>
                <a:gd name="connsiteY2" fmla="*/ 43539 h 85262"/>
                <a:gd name="connsiteX3" fmla="*/ 393 w 85280"/>
                <a:gd name="connsiteY3" fmla="*/ 54649 h 85262"/>
                <a:gd name="connsiteX4" fmla="*/ 11193 w 85280"/>
                <a:gd name="connsiteY4" fmla="*/ 72565 h 85262"/>
                <a:gd name="connsiteX5" fmla="*/ 41879 w 85280"/>
                <a:gd name="connsiteY5" fmla="*/ 85262 h 85262"/>
                <a:gd name="connsiteX6" fmla="*/ 72565 w 85280"/>
                <a:gd name="connsiteY6" fmla="*/ 72565 h 85262"/>
                <a:gd name="connsiteX7" fmla="*/ 85280 w 85280"/>
                <a:gd name="connsiteY7" fmla="*/ 41879 h 85262"/>
                <a:gd name="connsiteX8" fmla="*/ 72565 w 85280"/>
                <a:gd name="connsiteY8" fmla="*/ 11193 h 85262"/>
                <a:gd name="connsiteX9" fmla="*/ 54631 w 85280"/>
                <a:gd name="connsiteY9" fmla="*/ 393 h 85262"/>
                <a:gd name="connsiteX10" fmla="*/ 43521 w 85280"/>
                <a:gd name="connsiteY10" fmla="*/ 6286 h 85262"/>
                <a:gd name="connsiteX11" fmla="*/ 49414 w 85280"/>
                <a:gd name="connsiteY11" fmla="*/ 17396 h 85262"/>
                <a:gd name="connsiteX12" fmla="*/ 59977 w 85280"/>
                <a:gd name="connsiteY12" fmla="*/ 23763 h 85262"/>
                <a:gd name="connsiteX13" fmla="*/ 67475 w 85280"/>
                <a:gd name="connsiteY13" fmla="*/ 41879 h 85262"/>
                <a:gd name="connsiteX14" fmla="*/ 59977 w 85280"/>
                <a:gd name="connsiteY14" fmla="*/ 59995 h 85262"/>
                <a:gd name="connsiteX15" fmla="*/ 23763 w 85280"/>
                <a:gd name="connsiteY15" fmla="*/ 60013 h 8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280" h="85262">
                  <a:moveTo>
                    <a:pt x="23763" y="60013"/>
                  </a:moveTo>
                  <a:cubicBezTo>
                    <a:pt x="20771" y="57021"/>
                    <a:pt x="18618" y="53464"/>
                    <a:pt x="17396" y="49432"/>
                  </a:cubicBezTo>
                  <a:cubicBezTo>
                    <a:pt x="15955" y="44743"/>
                    <a:pt x="10974" y="42098"/>
                    <a:pt x="6286" y="43539"/>
                  </a:cubicBezTo>
                  <a:cubicBezTo>
                    <a:pt x="1597" y="44980"/>
                    <a:pt x="-1048" y="49961"/>
                    <a:pt x="393" y="54649"/>
                  </a:cubicBezTo>
                  <a:cubicBezTo>
                    <a:pt x="2455" y="61381"/>
                    <a:pt x="6195" y="67584"/>
                    <a:pt x="11193" y="72565"/>
                  </a:cubicBezTo>
                  <a:cubicBezTo>
                    <a:pt x="19658" y="81030"/>
                    <a:pt x="30769" y="85262"/>
                    <a:pt x="41879" y="85262"/>
                  </a:cubicBezTo>
                  <a:cubicBezTo>
                    <a:pt x="52989" y="85262"/>
                    <a:pt x="64118" y="81030"/>
                    <a:pt x="72565" y="72565"/>
                  </a:cubicBezTo>
                  <a:cubicBezTo>
                    <a:pt x="80756" y="64373"/>
                    <a:pt x="85280" y="53464"/>
                    <a:pt x="85280" y="41879"/>
                  </a:cubicBezTo>
                  <a:cubicBezTo>
                    <a:pt x="85280" y="30294"/>
                    <a:pt x="80756" y="19385"/>
                    <a:pt x="72565" y="11193"/>
                  </a:cubicBezTo>
                  <a:cubicBezTo>
                    <a:pt x="67566" y="6195"/>
                    <a:pt x="61363" y="2455"/>
                    <a:pt x="54631" y="393"/>
                  </a:cubicBezTo>
                  <a:cubicBezTo>
                    <a:pt x="49924" y="-1048"/>
                    <a:pt x="44962" y="1597"/>
                    <a:pt x="43521" y="6286"/>
                  </a:cubicBezTo>
                  <a:cubicBezTo>
                    <a:pt x="42080" y="10975"/>
                    <a:pt x="44725" y="15955"/>
                    <a:pt x="49414" y="17396"/>
                  </a:cubicBezTo>
                  <a:cubicBezTo>
                    <a:pt x="53427" y="18637"/>
                    <a:pt x="56985" y="20771"/>
                    <a:pt x="59977" y="23763"/>
                  </a:cubicBezTo>
                  <a:cubicBezTo>
                    <a:pt x="64811" y="28598"/>
                    <a:pt x="67475" y="35038"/>
                    <a:pt x="67475" y="41879"/>
                  </a:cubicBezTo>
                  <a:cubicBezTo>
                    <a:pt x="67475" y="48720"/>
                    <a:pt x="64811" y="55160"/>
                    <a:pt x="59977" y="59995"/>
                  </a:cubicBezTo>
                  <a:cubicBezTo>
                    <a:pt x="49997" y="69992"/>
                    <a:pt x="33761" y="69992"/>
                    <a:pt x="23763" y="6001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10AF5FE9-6B3E-4E11-9181-B11000C79C49}"/>
                </a:ext>
              </a:extLst>
            </p:cNvPr>
            <p:cNvSpPr/>
            <p:nvPr/>
          </p:nvSpPr>
          <p:spPr>
            <a:xfrm>
              <a:off x="6206377" y="2372134"/>
              <a:ext cx="287257" cy="286383"/>
            </a:xfrm>
            <a:custGeom>
              <a:avLst/>
              <a:gdLst>
                <a:gd name="connsiteX0" fmla="*/ 66721 w 287257"/>
                <a:gd name="connsiteY0" fmla="*/ 149794 h 286383"/>
                <a:gd name="connsiteX1" fmla="*/ 69384 w 287257"/>
                <a:gd name="connsiteY1" fmla="*/ 149393 h 286383"/>
                <a:gd name="connsiteX2" fmla="*/ 119007 w 287257"/>
                <a:gd name="connsiteY2" fmla="*/ 133795 h 286383"/>
                <a:gd name="connsiteX3" fmla="*/ 121086 w 287257"/>
                <a:gd name="connsiteY3" fmla="*/ 132791 h 286383"/>
                <a:gd name="connsiteX4" fmla="*/ 272070 w 287257"/>
                <a:gd name="connsiteY4" fmla="*/ 283775 h 286383"/>
                <a:gd name="connsiteX5" fmla="*/ 278364 w 287257"/>
                <a:gd name="connsiteY5" fmla="*/ 286384 h 286383"/>
                <a:gd name="connsiteX6" fmla="*/ 284658 w 287257"/>
                <a:gd name="connsiteY6" fmla="*/ 283775 h 286383"/>
                <a:gd name="connsiteX7" fmla="*/ 284658 w 287257"/>
                <a:gd name="connsiteY7" fmla="*/ 271205 h 286383"/>
                <a:gd name="connsiteX8" fmla="*/ 133401 w 287257"/>
                <a:gd name="connsiteY8" fmla="*/ 119948 h 286383"/>
                <a:gd name="connsiteX9" fmla="*/ 133766 w 287257"/>
                <a:gd name="connsiteY9" fmla="*/ 119036 h 286383"/>
                <a:gd name="connsiteX10" fmla="*/ 149364 w 287257"/>
                <a:gd name="connsiteY10" fmla="*/ 69413 h 286383"/>
                <a:gd name="connsiteX11" fmla="*/ 147175 w 287257"/>
                <a:gd name="connsiteY11" fmla="*/ 60456 h 286383"/>
                <a:gd name="connsiteX12" fmla="*/ 89325 w 287257"/>
                <a:gd name="connsiteY12" fmla="*/ 2605 h 286383"/>
                <a:gd name="connsiteX13" fmla="*/ 80914 w 287257"/>
                <a:gd name="connsiteY13" fmla="*/ 252 h 286383"/>
                <a:gd name="connsiteX14" fmla="*/ 74547 w 287257"/>
                <a:gd name="connsiteY14" fmla="*/ 6218 h 286383"/>
                <a:gd name="connsiteX15" fmla="*/ 61430 w 287257"/>
                <a:gd name="connsiteY15" fmla="*/ 47959 h 286383"/>
                <a:gd name="connsiteX16" fmla="*/ 39428 w 287257"/>
                <a:gd name="connsiteY16" fmla="*/ 25957 h 286383"/>
                <a:gd name="connsiteX17" fmla="*/ 26859 w 287257"/>
                <a:gd name="connsiteY17" fmla="*/ 25957 h 286383"/>
                <a:gd name="connsiteX18" fmla="*/ 26859 w 287257"/>
                <a:gd name="connsiteY18" fmla="*/ 38527 h 286383"/>
                <a:gd name="connsiteX19" fmla="*/ 49335 w 287257"/>
                <a:gd name="connsiteY19" fmla="*/ 61003 h 286383"/>
                <a:gd name="connsiteX20" fmla="*/ 6225 w 287257"/>
                <a:gd name="connsiteY20" fmla="*/ 74558 h 286383"/>
                <a:gd name="connsiteX21" fmla="*/ 260 w 287257"/>
                <a:gd name="connsiteY21" fmla="*/ 80925 h 286383"/>
                <a:gd name="connsiteX22" fmla="*/ 2613 w 287257"/>
                <a:gd name="connsiteY22" fmla="*/ 89335 h 286383"/>
                <a:gd name="connsiteX23" fmla="*/ 60463 w 287257"/>
                <a:gd name="connsiteY23" fmla="*/ 147185 h 286383"/>
                <a:gd name="connsiteX24" fmla="*/ 66721 w 287257"/>
                <a:gd name="connsiteY24" fmla="*/ 149794 h 286383"/>
                <a:gd name="connsiteX25" fmla="*/ 75934 w 287257"/>
                <a:gd name="connsiteY25" fmla="*/ 61185 h 286383"/>
                <a:gd name="connsiteX26" fmla="*/ 87135 w 287257"/>
                <a:gd name="connsiteY26" fmla="*/ 25574 h 286383"/>
                <a:gd name="connsiteX27" fmla="*/ 130792 w 287257"/>
                <a:gd name="connsiteY27" fmla="*/ 69231 h 286383"/>
                <a:gd name="connsiteX28" fmla="*/ 119280 w 287257"/>
                <a:gd name="connsiteY28" fmla="*/ 105827 h 286383"/>
                <a:gd name="connsiteX29" fmla="*/ 75551 w 287257"/>
                <a:gd name="connsiteY29" fmla="*/ 62098 h 286383"/>
                <a:gd name="connsiteX30" fmla="*/ 75934 w 287257"/>
                <a:gd name="connsiteY30" fmla="*/ 61185 h 286383"/>
                <a:gd name="connsiteX31" fmla="*/ 61175 w 287257"/>
                <a:gd name="connsiteY31" fmla="*/ 75944 h 286383"/>
                <a:gd name="connsiteX32" fmla="*/ 63254 w 287257"/>
                <a:gd name="connsiteY32" fmla="*/ 74941 h 286383"/>
                <a:gd name="connsiteX33" fmla="*/ 107185 w 287257"/>
                <a:gd name="connsiteY33" fmla="*/ 118871 h 286383"/>
                <a:gd name="connsiteX34" fmla="*/ 69220 w 287257"/>
                <a:gd name="connsiteY34" fmla="*/ 130803 h 286383"/>
                <a:gd name="connsiteX35" fmla="*/ 25563 w 287257"/>
                <a:gd name="connsiteY35" fmla="*/ 87146 h 286383"/>
                <a:gd name="connsiteX36" fmla="*/ 61175 w 287257"/>
                <a:gd name="connsiteY36" fmla="*/ 75944 h 286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7257" h="286383">
                  <a:moveTo>
                    <a:pt x="66721" y="149794"/>
                  </a:moveTo>
                  <a:cubicBezTo>
                    <a:pt x="67615" y="149794"/>
                    <a:pt x="68509" y="149667"/>
                    <a:pt x="69384" y="149393"/>
                  </a:cubicBezTo>
                  <a:lnTo>
                    <a:pt x="119007" y="133795"/>
                  </a:lnTo>
                  <a:cubicBezTo>
                    <a:pt x="119773" y="133557"/>
                    <a:pt x="120448" y="133193"/>
                    <a:pt x="121086" y="132791"/>
                  </a:cubicBezTo>
                  <a:lnTo>
                    <a:pt x="272070" y="283775"/>
                  </a:lnTo>
                  <a:cubicBezTo>
                    <a:pt x="273803" y="285508"/>
                    <a:pt x="276083" y="286384"/>
                    <a:pt x="278364" y="286384"/>
                  </a:cubicBezTo>
                  <a:cubicBezTo>
                    <a:pt x="280644" y="286384"/>
                    <a:pt x="282925" y="285508"/>
                    <a:pt x="284658" y="283775"/>
                  </a:cubicBezTo>
                  <a:cubicBezTo>
                    <a:pt x="288124" y="280308"/>
                    <a:pt x="288124" y="274671"/>
                    <a:pt x="284658" y="271205"/>
                  </a:cubicBezTo>
                  <a:lnTo>
                    <a:pt x="133401" y="119948"/>
                  </a:lnTo>
                  <a:cubicBezTo>
                    <a:pt x="133529" y="119656"/>
                    <a:pt x="133675" y="119346"/>
                    <a:pt x="133766" y="119036"/>
                  </a:cubicBezTo>
                  <a:lnTo>
                    <a:pt x="149364" y="69413"/>
                  </a:lnTo>
                  <a:cubicBezTo>
                    <a:pt x="150349" y="66257"/>
                    <a:pt x="149510" y="62791"/>
                    <a:pt x="147175" y="60456"/>
                  </a:cubicBezTo>
                  <a:lnTo>
                    <a:pt x="89325" y="2605"/>
                  </a:lnTo>
                  <a:cubicBezTo>
                    <a:pt x="87117" y="398"/>
                    <a:pt x="83943" y="-478"/>
                    <a:pt x="80914" y="252"/>
                  </a:cubicBezTo>
                  <a:cubicBezTo>
                    <a:pt x="77886" y="1000"/>
                    <a:pt x="75478" y="3262"/>
                    <a:pt x="74547" y="6218"/>
                  </a:cubicBezTo>
                  <a:lnTo>
                    <a:pt x="61430" y="47959"/>
                  </a:lnTo>
                  <a:lnTo>
                    <a:pt x="39428" y="25957"/>
                  </a:lnTo>
                  <a:cubicBezTo>
                    <a:pt x="35962" y="22491"/>
                    <a:pt x="30325" y="22491"/>
                    <a:pt x="26859" y="25957"/>
                  </a:cubicBezTo>
                  <a:cubicBezTo>
                    <a:pt x="23392" y="29423"/>
                    <a:pt x="23392" y="35061"/>
                    <a:pt x="26859" y="38527"/>
                  </a:cubicBezTo>
                  <a:lnTo>
                    <a:pt x="49335" y="61003"/>
                  </a:lnTo>
                  <a:lnTo>
                    <a:pt x="6225" y="74558"/>
                  </a:lnTo>
                  <a:cubicBezTo>
                    <a:pt x="3251" y="75488"/>
                    <a:pt x="989" y="77897"/>
                    <a:pt x="260" y="80925"/>
                  </a:cubicBezTo>
                  <a:cubicBezTo>
                    <a:pt x="-488" y="83953"/>
                    <a:pt x="406" y="87128"/>
                    <a:pt x="2613" y="89335"/>
                  </a:cubicBezTo>
                  <a:lnTo>
                    <a:pt x="60463" y="147185"/>
                  </a:lnTo>
                  <a:cubicBezTo>
                    <a:pt x="62142" y="148900"/>
                    <a:pt x="64404" y="149794"/>
                    <a:pt x="66721" y="149794"/>
                  </a:cubicBezTo>
                  <a:close/>
                  <a:moveTo>
                    <a:pt x="75934" y="61185"/>
                  </a:moveTo>
                  <a:lnTo>
                    <a:pt x="87135" y="25574"/>
                  </a:lnTo>
                  <a:lnTo>
                    <a:pt x="130792" y="69231"/>
                  </a:lnTo>
                  <a:lnTo>
                    <a:pt x="119280" y="105827"/>
                  </a:lnTo>
                  <a:lnTo>
                    <a:pt x="75551" y="62098"/>
                  </a:lnTo>
                  <a:cubicBezTo>
                    <a:pt x="75678" y="61787"/>
                    <a:pt x="75824" y="61514"/>
                    <a:pt x="75934" y="61185"/>
                  </a:cubicBezTo>
                  <a:close/>
                  <a:moveTo>
                    <a:pt x="61175" y="75944"/>
                  </a:moveTo>
                  <a:cubicBezTo>
                    <a:pt x="61941" y="75707"/>
                    <a:pt x="62616" y="75342"/>
                    <a:pt x="63254" y="74941"/>
                  </a:cubicBezTo>
                  <a:lnTo>
                    <a:pt x="107185" y="118871"/>
                  </a:lnTo>
                  <a:lnTo>
                    <a:pt x="69220" y="130803"/>
                  </a:lnTo>
                  <a:lnTo>
                    <a:pt x="25563" y="87146"/>
                  </a:lnTo>
                  <a:lnTo>
                    <a:pt x="61175" y="75944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94" name="Agrupar 93">
            <a:extLst>
              <a:ext uri="{FF2B5EF4-FFF2-40B4-BE49-F238E27FC236}">
                <a16:creationId xmlns:a16="http://schemas.microsoft.com/office/drawing/2014/main" id="{F3E0710E-ABFD-4E36-8AF4-04BF815427B8}"/>
              </a:ext>
            </a:extLst>
          </p:cNvPr>
          <p:cNvGrpSpPr/>
          <p:nvPr/>
        </p:nvGrpSpPr>
        <p:grpSpPr>
          <a:xfrm>
            <a:off x="5988089" y="3548498"/>
            <a:ext cx="468402" cy="469570"/>
            <a:chOff x="6287638" y="3158682"/>
            <a:chExt cx="468402" cy="469570"/>
          </a:xfrm>
          <a:solidFill>
            <a:schemeClr val="bg1"/>
          </a:solidFill>
        </p:grpSpPr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57EDA529-CF79-44DF-AF55-7567034AEB39}"/>
                </a:ext>
              </a:extLst>
            </p:cNvPr>
            <p:cNvSpPr/>
            <p:nvPr/>
          </p:nvSpPr>
          <p:spPr>
            <a:xfrm>
              <a:off x="6287638" y="3158682"/>
              <a:ext cx="468402" cy="469570"/>
            </a:xfrm>
            <a:custGeom>
              <a:avLst/>
              <a:gdLst>
                <a:gd name="connsiteX0" fmla="*/ 425749 w 468402"/>
                <a:gd name="connsiteY0" fmla="*/ 113475 h 469570"/>
                <a:gd name="connsiteX1" fmla="*/ 413179 w 468402"/>
                <a:gd name="connsiteY1" fmla="*/ 113475 h 469570"/>
                <a:gd name="connsiteX2" fmla="*/ 382074 w 468402"/>
                <a:gd name="connsiteY2" fmla="*/ 144580 h 469570"/>
                <a:gd name="connsiteX3" fmla="*/ 380177 w 468402"/>
                <a:gd name="connsiteY3" fmla="*/ 145985 h 469570"/>
                <a:gd name="connsiteX4" fmla="*/ 378772 w 468402"/>
                <a:gd name="connsiteY4" fmla="*/ 147882 h 469570"/>
                <a:gd name="connsiteX5" fmla="*/ 346317 w 468402"/>
                <a:gd name="connsiteY5" fmla="*/ 180337 h 469570"/>
                <a:gd name="connsiteX6" fmla="*/ 346317 w 468402"/>
                <a:gd name="connsiteY6" fmla="*/ 99756 h 469570"/>
                <a:gd name="connsiteX7" fmla="*/ 321560 w 468402"/>
                <a:gd name="connsiteY7" fmla="*/ 74999 h 469570"/>
                <a:gd name="connsiteX8" fmla="*/ 269676 w 468402"/>
                <a:gd name="connsiteY8" fmla="*/ 74999 h 469570"/>
                <a:gd name="connsiteX9" fmla="*/ 269676 w 468402"/>
                <a:gd name="connsiteY9" fmla="*/ 60459 h 469570"/>
                <a:gd name="connsiteX10" fmla="*/ 260773 w 468402"/>
                <a:gd name="connsiteY10" fmla="*/ 51556 h 469570"/>
                <a:gd name="connsiteX11" fmla="*/ 233262 w 468402"/>
                <a:gd name="connsiteY11" fmla="*/ 51556 h 469570"/>
                <a:gd name="connsiteX12" fmla="*/ 173168 w 468402"/>
                <a:gd name="connsiteY12" fmla="*/ 0 h 469570"/>
                <a:gd name="connsiteX13" fmla="*/ 113073 w 468402"/>
                <a:gd name="connsiteY13" fmla="*/ 51556 h 469570"/>
                <a:gd name="connsiteX14" fmla="*/ 85544 w 468402"/>
                <a:gd name="connsiteY14" fmla="*/ 51556 h 469570"/>
                <a:gd name="connsiteX15" fmla="*/ 76641 w 468402"/>
                <a:gd name="connsiteY15" fmla="*/ 60459 h 469570"/>
                <a:gd name="connsiteX16" fmla="*/ 76641 w 468402"/>
                <a:gd name="connsiteY16" fmla="*/ 74999 h 469570"/>
                <a:gd name="connsiteX17" fmla="*/ 24756 w 468402"/>
                <a:gd name="connsiteY17" fmla="*/ 74999 h 469570"/>
                <a:gd name="connsiteX18" fmla="*/ 0 w 468402"/>
                <a:gd name="connsiteY18" fmla="*/ 99373 h 469570"/>
                <a:gd name="connsiteX19" fmla="*/ 0 w 468402"/>
                <a:gd name="connsiteY19" fmla="*/ 99610 h 469570"/>
                <a:gd name="connsiteX20" fmla="*/ 0 w 468402"/>
                <a:gd name="connsiteY20" fmla="*/ 444960 h 469570"/>
                <a:gd name="connsiteX21" fmla="*/ 0 w 468402"/>
                <a:gd name="connsiteY21" fmla="*/ 445197 h 469570"/>
                <a:gd name="connsiteX22" fmla="*/ 24756 w 468402"/>
                <a:gd name="connsiteY22" fmla="*/ 469570 h 469570"/>
                <a:gd name="connsiteX23" fmla="*/ 321560 w 468402"/>
                <a:gd name="connsiteY23" fmla="*/ 469570 h 469570"/>
                <a:gd name="connsiteX24" fmla="*/ 346317 w 468402"/>
                <a:gd name="connsiteY24" fmla="*/ 444814 h 469570"/>
                <a:gd name="connsiteX25" fmla="*/ 346317 w 468402"/>
                <a:gd name="connsiteY25" fmla="*/ 285639 h 469570"/>
                <a:gd name="connsiteX26" fmla="*/ 426771 w 468402"/>
                <a:gd name="connsiteY26" fmla="*/ 205185 h 469570"/>
                <a:gd name="connsiteX27" fmla="*/ 440399 w 468402"/>
                <a:gd name="connsiteY27" fmla="*/ 218813 h 469570"/>
                <a:gd name="connsiteX28" fmla="*/ 368902 w 468402"/>
                <a:gd name="connsiteY28" fmla="*/ 290054 h 469570"/>
                <a:gd name="connsiteX29" fmla="*/ 368884 w 468402"/>
                <a:gd name="connsiteY29" fmla="*/ 302624 h 469570"/>
                <a:gd name="connsiteX30" fmla="*/ 375178 w 468402"/>
                <a:gd name="connsiteY30" fmla="*/ 305232 h 469570"/>
                <a:gd name="connsiteX31" fmla="*/ 381454 w 468402"/>
                <a:gd name="connsiteY31" fmla="*/ 302642 h 469570"/>
                <a:gd name="connsiteX32" fmla="*/ 459263 w 468402"/>
                <a:gd name="connsiteY32" fmla="*/ 225125 h 469570"/>
                <a:gd name="connsiteX33" fmla="*/ 461871 w 468402"/>
                <a:gd name="connsiteY33" fmla="*/ 218831 h 469570"/>
                <a:gd name="connsiteX34" fmla="*/ 459263 w 468402"/>
                <a:gd name="connsiteY34" fmla="*/ 212537 h 469570"/>
                <a:gd name="connsiteX35" fmla="*/ 439341 w 468402"/>
                <a:gd name="connsiteY35" fmla="*/ 192615 h 469570"/>
                <a:gd name="connsiteX36" fmla="*/ 465794 w 468402"/>
                <a:gd name="connsiteY36" fmla="*/ 166162 h 469570"/>
                <a:gd name="connsiteX37" fmla="*/ 468403 w 468402"/>
                <a:gd name="connsiteY37" fmla="*/ 159868 h 469570"/>
                <a:gd name="connsiteX38" fmla="*/ 465794 w 468402"/>
                <a:gd name="connsiteY38" fmla="*/ 153574 h 469570"/>
                <a:gd name="connsiteX39" fmla="*/ 425749 w 468402"/>
                <a:gd name="connsiteY39" fmla="*/ 113475 h 469570"/>
                <a:gd name="connsiteX40" fmla="*/ 94447 w 468402"/>
                <a:gd name="connsiteY40" fmla="*/ 69325 h 469570"/>
                <a:gd name="connsiteX41" fmla="*/ 121283 w 468402"/>
                <a:gd name="connsiteY41" fmla="*/ 69325 h 469570"/>
                <a:gd name="connsiteX42" fmla="*/ 130186 w 468402"/>
                <a:gd name="connsiteY42" fmla="*/ 60496 h 469570"/>
                <a:gd name="connsiteX43" fmla="*/ 173186 w 468402"/>
                <a:gd name="connsiteY43" fmla="*/ 17769 h 469570"/>
                <a:gd name="connsiteX44" fmla="*/ 216186 w 468402"/>
                <a:gd name="connsiteY44" fmla="*/ 60496 h 469570"/>
                <a:gd name="connsiteX45" fmla="*/ 225089 w 468402"/>
                <a:gd name="connsiteY45" fmla="*/ 69325 h 469570"/>
                <a:gd name="connsiteX46" fmla="*/ 251907 w 468402"/>
                <a:gd name="connsiteY46" fmla="*/ 69325 h 469570"/>
                <a:gd name="connsiteX47" fmla="*/ 251907 w 468402"/>
                <a:gd name="connsiteY47" fmla="*/ 98807 h 469570"/>
                <a:gd name="connsiteX48" fmla="*/ 94465 w 468402"/>
                <a:gd name="connsiteY48" fmla="*/ 98807 h 469570"/>
                <a:gd name="connsiteX49" fmla="*/ 94465 w 468402"/>
                <a:gd name="connsiteY49" fmla="*/ 69325 h 469570"/>
                <a:gd name="connsiteX50" fmla="*/ 328529 w 468402"/>
                <a:gd name="connsiteY50" fmla="*/ 444777 h 469570"/>
                <a:gd name="connsiteX51" fmla="*/ 321560 w 468402"/>
                <a:gd name="connsiteY51" fmla="*/ 451746 h 469570"/>
                <a:gd name="connsiteX52" fmla="*/ 24756 w 468402"/>
                <a:gd name="connsiteY52" fmla="*/ 451746 h 469570"/>
                <a:gd name="connsiteX53" fmla="*/ 17787 w 468402"/>
                <a:gd name="connsiteY53" fmla="*/ 444777 h 469570"/>
                <a:gd name="connsiteX54" fmla="*/ 17787 w 468402"/>
                <a:gd name="connsiteY54" fmla="*/ 99719 h 469570"/>
                <a:gd name="connsiteX55" fmla="*/ 24756 w 468402"/>
                <a:gd name="connsiteY55" fmla="*/ 92750 h 469570"/>
                <a:gd name="connsiteX56" fmla="*/ 76641 w 468402"/>
                <a:gd name="connsiteY56" fmla="*/ 92750 h 469570"/>
                <a:gd name="connsiteX57" fmla="*/ 76641 w 468402"/>
                <a:gd name="connsiteY57" fmla="*/ 107692 h 469570"/>
                <a:gd name="connsiteX58" fmla="*/ 85544 w 468402"/>
                <a:gd name="connsiteY58" fmla="*/ 116594 h 469570"/>
                <a:gd name="connsiteX59" fmla="*/ 260773 w 468402"/>
                <a:gd name="connsiteY59" fmla="*/ 116594 h 469570"/>
                <a:gd name="connsiteX60" fmla="*/ 269676 w 468402"/>
                <a:gd name="connsiteY60" fmla="*/ 107692 h 469570"/>
                <a:gd name="connsiteX61" fmla="*/ 269676 w 468402"/>
                <a:gd name="connsiteY61" fmla="*/ 92750 h 469570"/>
                <a:gd name="connsiteX62" fmla="*/ 321560 w 468402"/>
                <a:gd name="connsiteY62" fmla="*/ 92750 h 469570"/>
                <a:gd name="connsiteX63" fmla="*/ 328529 w 468402"/>
                <a:gd name="connsiteY63" fmla="*/ 99719 h 469570"/>
                <a:gd name="connsiteX64" fmla="*/ 328529 w 468402"/>
                <a:gd name="connsiteY64" fmla="*/ 198088 h 469570"/>
                <a:gd name="connsiteX65" fmla="*/ 205240 w 468402"/>
                <a:gd name="connsiteY65" fmla="*/ 321378 h 469570"/>
                <a:gd name="connsiteX66" fmla="*/ 185683 w 468402"/>
                <a:gd name="connsiteY66" fmla="*/ 355840 h 469570"/>
                <a:gd name="connsiteX67" fmla="*/ 188419 w 468402"/>
                <a:gd name="connsiteY67" fmla="*/ 376893 h 469570"/>
                <a:gd name="connsiteX68" fmla="*/ 171124 w 468402"/>
                <a:gd name="connsiteY68" fmla="*/ 394188 h 469570"/>
                <a:gd name="connsiteX69" fmla="*/ 171124 w 468402"/>
                <a:gd name="connsiteY69" fmla="*/ 406758 h 469570"/>
                <a:gd name="connsiteX70" fmla="*/ 177418 w 468402"/>
                <a:gd name="connsiteY70" fmla="*/ 409367 h 469570"/>
                <a:gd name="connsiteX71" fmla="*/ 183712 w 468402"/>
                <a:gd name="connsiteY71" fmla="*/ 406758 h 469570"/>
                <a:gd name="connsiteX72" fmla="*/ 200606 w 468402"/>
                <a:gd name="connsiteY72" fmla="*/ 389864 h 469570"/>
                <a:gd name="connsiteX73" fmla="*/ 217116 w 468402"/>
                <a:gd name="connsiteY73" fmla="*/ 394060 h 469570"/>
                <a:gd name="connsiteX74" fmla="*/ 223410 w 468402"/>
                <a:gd name="connsiteY74" fmla="*/ 393549 h 469570"/>
                <a:gd name="connsiteX75" fmla="*/ 257872 w 468402"/>
                <a:gd name="connsiteY75" fmla="*/ 373992 h 469570"/>
                <a:gd name="connsiteX76" fmla="*/ 328511 w 468402"/>
                <a:gd name="connsiteY76" fmla="*/ 303353 h 469570"/>
                <a:gd name="connsiteX77" fmla="*/ 328511 w 468402"/>
                <a:gd name="connsiteY77" fmla="*/ 444777 h 469570"/>
                <a:gd name="connsiteX78" fmla="*/ 245321 w 468402"/>
                <a:gd name="connsiteY78" fmla="*/ 361459 h 469570"/>
                <a:gd name="connsiteX79" fmla="*/ 220637 w 468402"/>
                <a:gd name="connsiteY79" fmla="*/ 376017 h 469570"/>
                <a:gd name="connsiteX80" fmla="*/ 206772 w 468402"/>
                <a:gd name="connsiteY80" fmla="*/ 372515 h 469570"/>
                <a:gd name="connsiteX81" fmla="*/ 203269 w 468402"/>
                <a:gd name="connsiteY81" fmla="*/ 358668 h 469570"/>
                <a:gd name="connsiteX82" fmla="*/ 217828 w 468402"/>
                <a:gd name="connsiteY82" fmla="*/ 333984 h 469570"/>
                <a:gd name="connsiteX83" fmla="*/ 386708 w 468402"/>
                <a:gd name="connsiteY83" fmla="*/ 165086 h 469570"/>
                <a:gd name="connsiteX84" fmla="*/ 414201 w 468402"/>
                <a:gd name="connsiteY84" fmla="*/ 192579 h 469570"/>
                <a:gd name="connsiteX85" fmla="*/ 245321 w 468402"/>
                <a:gd name="connsiteY85" fmla="*/ 361459 h 469570"/>
                <a:gd name="connsiteX86" fmla="*/ 426771 w 468402"/>
                <a:gd name="connsiteY86" fmla="*/ 179991 h 469570"/>
                <a:gd name="connsiteX87" fmla="*/ 399278 w 468402"/>
                <a:gd name="connsiteY87" fmla="*/ 152498 h 469570"/>
                <a:gd name="connsiteX88" fmla="*/ 419437 w 468402"/>
                <a:gd name="connsiteY88" fmla="*/ 132339 h 469570"/>
                <a:gd name="connsiteX89" fmla="*/ 446930 w 468402"/>
                <a:gd name="connsiteY89" fmla="*/ 159832 h 469570"/>
                <a:gd name="connsiteX90" fmla="*/ 426771 w 468402"/>
                <a:gd name="connsiteY90" fmla="*/ 179991 h 46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468402" h="469570">
                  <a:moveTo>
                    <a:pt x="425749" y="113475"/>
                  </a:moveTo>
                  <a:cubicBezTo>
                    <a:pt x="422283" y="110009"/>
                    <a:pt x="416646" y="110009"/>
                    <a:pt x="413179" y="113475"/>
                  </a:cubicBezTo>
                  <a:lnTo>
                    <a:pt x="382074" y="144580"/>
                  </a:lnTo>
                  <a:cubicBezTo>
                    <a:pt x="381399" y="144963"/>
                    <a:pt x="380761" y="145401"/>
                    <a:pt x="380177" y="145985"/>
                  </a:cubicBezTo>
                  <a:cubicBezTo>
                    <a:pt x="379611" y="146550"/>
                    <a:pt x="379155" y="147207"/>
                    <a:pt x="378772" y="147882"/>
                  </a:cubicBezTo>
                  <a:lnTo>
                    <a:pt x="346317" y="180337"/>
                  </a:lnTo>
                  <a:lnTo>
                    <a:pt x="346317" y="99756"/>
                  </a:lnTo>
                  <a:cubicBezTo>
                    <a:pt x="346317" y="86328"/>
                    <a:pt x="334969" y="74999"/>
                    <a:pt x="321560" y="74999"/>
                  </a:cubicBezTo>
                  <a:lnTo>
                    <a:pt x="269676" y="74999"/>
                  </a:lnTo>
                  <a:lnTo>
                    <a:pt x="269676" y="60459"/>
                  </a:lnTo>
                  <a:cubicBezTo>
                    <a:pt x="269676" y="55552"/>
                    <a:pt x="265699" y="51556"/>
                    <a:pt x="260773" y="51556"/>
                  </a:cubicBezTo>
                  <a:lnTo>
                    <a:pt x="233262" y="51556"/>
                  </a:lnTo>
                  <a:cubicBezTo>
                    <a:pt x="228792" y="22421"/>
                    <a:pt x="203470" y="0"/>
                    <a:pt x="173168" y="0"/>
                  </a:cubicBezTo>
                  <a:cubicBezTo>
                    <a:pt x="142865" y="0"/>
                    <a:pt x="117543" y="22421"/>
                    <a:pt x="113073" y="51556"/>
                  </a:cubicBezTo>
                  <a:lnTo>
                    <a:pt x="85544" y="51556"/>
                  </a:lnTo>
                  <a:cubicBezTo>
                    <a:pt x="80636" y="51556"/>
                    <a:pt x="76641" y="55533"/>
                    <a:pt x="76641" y="60459"/>
                  </a:cubicBezTo>
                  <a:lnTo>
                    <a:pt x="76641" y="74999"/>
                  </a:lnTo>
                  <a:lnTo>
                    <a:pt x="24756" y="74999"/>
                  </a:lnTo>
                  <a:cubicBezTo>
                    <a:pt x="11457" y="74999"/>
                    <a:pt x="219" y="86109"/>
                    <a:pt x="0" y="99373"/>
                  </a:cubicBezTo>
                  <a:cubicBezTo>
                    <a:pt x="0" y="99445"/>
                    <a:pt x="0" y="99537"/>
                    <a:pt x="0" y="99610"/>
                  </a:cubicBezTo>
                  <a:lnTo>
                    <a:pt x="0" y="444960"/>
                  </a:lnTo>
                  <a:cubicBezTo>
                    <a:pt x="0" y="445051"/>
                    <a:pt x="0" y="445124"/>
                    <a:pt x="0" y="445197"/>
                  </a:cubicBezTo>
                  <a:cubicBezTo>
                    <a:pt x="219" y="458442"/>
                    <a:pt x="11475" y="469570"/>
                    <a:pt x="24756" y="469570"/>
                  </a:cubicBezTo>
                  <a:lnTo>
                    <a:pt x="321560" y="469570"/>
                  </a:lnTo>
                  <a:cubicBezTo>
                    <a:pt x="334988" y="469570"/>
                    <a:pt x="346317" y="458223"/>
                    <a:pt x="346317" y="444814"/>
                  </a:cubicBezTo>
                  <a:lnTo>
                    <a:pt x="346317" y="285639"/>
                  </a:lnTo>
                  <a:lnTo>
                    <a:pt x="426771" y="205185"/>
                  </a:lnTo>
                  <a:lnTo>
                    <a:pt x="440399" y="218813"/>
                  </a:lnTo>
                  <a:lnTo>
                    <a:pt x="368902" y="290054"/>
                  </a:lnTo>
                  <a:cubicBezTo>
                    <a:pt x="365418" y="293520"/>
                    <a:pt x="365418" y="299157"/>
                    <a:pt x="368884" y="302624"/>
                  </a:cubicBezTo>
                  <a:cubicBezTo>
                    <a:pt x="370617" y="304375"/>
                    <a:pt x="372898" y="305232"/>
                    <a:pt x="375178" y="305232"/>
                  </a:cubicBezTo>
                  <a:cubicBezTo>
                    <a:pt x="377440" y="305232"/>
                    <a:pt x="379721" y="304375"/>
                    <a:pt x="381454" y="302642"/>
                  </a:cubicBezTo>
                  <a:lnTo>
                    <a:pt x="459263" y="225125"/>
                  </a:lnTo>
                  <a:cubicBezTo>
                    <a:pt x="460941" y="223465"/>
                    <a:pt x="461871" y="221203"/>
                    <a:pt x="461871" y="218831"/>
                  </a:cubicBezTo>
                  <a:cubicBezTo>
                    <a:pt x="461871" y="216459"/>
                    <a:pt x="460941" y="214197"/>
                    <a:pt x="459263" y="212537"/>
                  </a:cubicBezTo>
                  <a:lnTo>
                    <a:pt x="439341" y="192615"/>
                  </a:lnTo>
                  <a:lnTo>
                    <a:pt x="465794" y="166162"/>
                  </a:lnTo>
                  <a:cubicBezTo>
                    <a:pt x="467454" y="164502"/>
                    <a:pt x="468403" y="162240"/>
                    <a:pt x="468403" y="159868"/>
                  </a:cubicBezTo>
                  <a:cubicBezTo>
                    <a:pt x="468403" y="157496"/>
                    <a:pt x="467472" y="155252"/>
                    <a:pt x="465794" y="153574"/>
                  </a:cubicBezTo>
                  <a:lnTo>
                    <a:pt x="425749" y="113475"/>
                  </a:lnTo>
                  <a:close/>
                  <a:moveTo>
                    <a:pt x="94447" y="69325"/>
                  </a:moveTo>
                  <a:lnTo>
                    <a:pt x="121283" y="69325"/>
                  </a:lnTo>
                  <a:cubicBezTo>
                    <a:pt x="126172" y="69325"/>
                    <a:pt x="130149" y="65385"/>
                    <a:pt x="130186" y="60496"/>
                  </a:cubicBezTo>
                  <a:cubicBezTo>
                    <a:pt x="130332" y="36943"/>
                    <a:pt x="149633" y="17769"/>
                    <a:pt x="173186" y="17769"/>
                  </a:cubicBezTo>
                  <a:cubicBezTo>
                    <a:pt x="196756" y="17769"/>
                    <a:pt x="216040" y="36925"/>
                    <a:pt x="216186" y="60496"/>
                  </a:cubicBezTo>
                  <a:cubicBezTo>
                    <a:pt x="216222" y="65385"/>
                    <a:pt x="220181" y="69325"/>
                    <a:pt x="225089" y="69325"/>
                  </a:cubicBezTo>
                  <a:lnTo>
                    <a:pt x="251907" y="69325"/>
                  </a:lnTo>
                  <a:lnTo>
                    <a:pt x="251907" y="98807"/>
                  </a:lnTo>
                  <a:lnTo>
                    <a:pt x="94465" y="98807"/>
                  </a:lnTo>
                  <a:lnTo>
                    <a:pt x="94465" y="69325"/>
                  </a:lnTo>
                  <a:close/>
                  <a:moveTo>
                    <a:pt x="328529" y="444777"/>
                  </a:moveTo>
                  <a:cubicBezTo>
                    <a:pt x="328529" y="448499"/>
                    <a:pt x="325264" y="451746"/>
                    <a:pt x="321560" y="451746"/>
                  </a:cubicBezTo>
                  <a:lnTo>
                    <a:pt x="24756" y="451746"/>
                  </a:lnTo>
                  <a:cubicBezTo>
                    <a:pt x="21035" y="451746"/>
                    <a:pt x="17787" y="448481"/>
                    <a:pt x="17787" y="444777"/>
                  </a:cubicBezTo>
                  <a:lnTo>
                    <a:pt x="17787" y="99719"/>
                  </a:lnTo>
                  <a:cubicBezTo>
                    <a:pt x="17787" y="96070"/>
                    <a:pt x="21108" y="92750"/>
                    <a:pt x="24756" y="92750"/>
                  </a:cubicBezTo>
                  <a:lnTo>
                    <a:pt x="76641" y="92750"/>
                  </a:lnTo>
                  <a:lnTo>
                    <a:pt x="76641" y="107692"/>
                  </a:lnTo>
                  <a:cubicBezTo>
                    <a:pt x="76641" y="112599"/>
                    <a:pt x="80618" y="116594"/>
                    <a:pt x="85544" y="116594"/>
                  </a:cubicBezTo>
                  <a:lnTo>
                    <a:pt x="260773" y="116594"/>
                  </a:lnTo>
                  <a:cubicBezTo>
                    <a:pt x="265680" y="116594"/>
                    <a:pt x="269676" y="112617"/>
                    <a:pt x="269676" y="107692"/>
                  </a:cubicBezTo>
                  <a:lnTo>
                    <a:pt x="269676" y="92750"/>
                  </a:lnTo>
                  <a:lnTo>
                    <a:pt x="321560" y="92750"/>
                  </a:lnTo>
                  <a:cubicBezTo>
                    <a:pt x="325209" y="92750"/>
                    <a:pt x="328529" y="96070"/>
                    <a:pt x="328529" y="99719"/>
                  </a:cubicBezTo>
                  <a:lnTo>
                    <a:pt x="328529" y="198088"/>
                  </a:lnTo>
                  <a:lnTo>
                    <a:pt x="205240" y="321378"/>
                  </a:lnTo>
                  <a:cubicBezTo>
                    <a:pt x="194294" y="332324"/>
                    <a:pt x="187543" y="344237"/>
                    <a:pt x="185683" y="355840"/>
                  </a:cubicBezTo>
                  <a:cubicBezTo>
                    <a:pt x="184460" y="363448"/>
                    <a:pt x="185464" y="370745"/>
                    <a:pt x="188419" y="376893"/>
                  </a:cubicBezTo>
                  <a:lnTo>
                    <a:pt x="171124" y="394188"/>
                  </a:lnTo>
                  <a:cubicBezTo>
                    <a:pt x="167658" y="397654"/>
                    <a:pt x="167658" y="403291"/>
                    <a:pt x="171124" y="406758"/>
                  </a:cubicBezTo>
                  <a:cubicBezTo>
                    <a:pt x="172857" y="408491"/>
                    <a:pt x="175138" y="409367"/>
                    <a:pt x="177418" y="409367"/>
                  </a:cubicBezTo>
                  <a:cubicBezTo>
                    <a:pt x="179699" y="409367"/>
                    <a:pt x="181979" y="408491"/>
                    <a:pt x="183712" y="406758"/>
                  </a:cubicBezTo>
                  <a:lnTo>
                    <a:pt x="200606" y="389864"/>
                  </a:lnTo>
                  <a:cubicBezTo>
                    <a:pt x="205459" y="392601"/>
                    <a:pt x="211096" y="394060"/>
                    <a:pt x="217116" y="394060"/>
                  </a:cubicBezTo>
                  <a:cubicBezTo>
                    <a:pt x="219178" y="394060"/>
                    <a:pt x="221294" y="393896"/>
                    <a:pt x="223410" y="393549"/>
                  </a:cubicBezTo>
                  <a:cubicBezTo>
                    <a:pt x="235013" y="391707"/>
                    <a:pt x="246944" y="384939"/>
                    <a:pt x="257872" y="373992"/>
                  </a:cubicBezTo>
                  <a:lnTo>
                    <a:pt x="328511" y="303353"/>
                  </a:lnTo>
                  <a:lnTo>
                    <a:pt x="328511" y="444777"/>
                  </a:lnTo>
                  <a:close/>
                  <a:moveTo>
                    <a:pt x="245321" y="361459"/>
                  </a:moveTo>
                  <a:cubicBezTo>
                    <a:pt x="234867" y="371913"/>
                    <a:pt x="226128" y="375142"/>
                    <a:pt x="220637" y="376017"/>
                  </a:cubicBezTo>
                  <a:cubicBezTo>
                    <a:pt x="214891" y="376930"/>
                    <a:pt x="209965" y="375689"/>
                    <a:pt x="206772" y="372515"/>
                  </a:cubicBezTo>
                  <a:cubicBezTo>
                    <a:pt x="203598" y="369340"/>
                    <a:pt x="202339" y="364415"/>
                    <a:pt x="203269" y="358668"/>
                  </a:cubicBezTo>
                  <a:cubicBezTo>
                    <a:pt x="204145" y="353176"/>
                    <a:pt x="207392" y="344419"/>
                    <a:pt x="217828" y="333984"/>
                  </a:cubicBezTo>
                  <a:lnTo>
                    <a:pt x="386708" y="165086"/>
                  </a:lnTo>
                  <a:lnTo>
                    <a:pt x="414201" y="192579"/>
                  </a:lnTo>
                  <a:lnTo>
                    <a:pt x="245321" y="361459"/>
                  </a:lnTo>
                  <a:close/>
                  <a:moveTo>
                    <a:pt x="426771" y="179991"/>
                  </a:moveTo>
                  <a:lnTo>
                    <a:pt x="399278" y="152498"/>
                  </a:lnTo>
                  <a:lnTo>
                    <a:pt x="419437" y="132339"/>
                  </a:lnTo>
                  <a:lnTo>
                    <a:pt x="446930" y="159832"/>
                  </a:lnTo>
                  <a:lnTo>
                    <a:pt x="426771" y="17999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1EE091FB-EE51-4464-A819-EC5AEA8B9E37}"/>
                </a:ext>
              </a:extLst>
            </p:cNvPr>
            <p:cNvSpPr/>
            <p:nvPr/>
          </p:nvSpPr>
          <p:spPr>
            <a:xfrm>
              <a:off x="6345796" y="3444238"/>
              <a:ext cx="57812" cy="45710"/>
            </a:xfrm>
            <a:custGeom>
              <a:avLst/>
              <a:gdLst>
                <a:gd name="connsiteX0" fmla="*/ 54331 w 57812"/>
                <a:gd name="connsiteY0" fmla="*/ 1834 h 45710"/>
                <a:gd name="connsiteX1" fmla="*/ 41871 w 57812"/>
                <a:gd name="connsiteY1" fmla="*/ 3495 h 45710"/>
                <a:gd name="connsiteX2" fmla="*/ 27550 w 57812"/>
                <a:gd name="connsiteY2" fmla="*/ 22212 h 45710"/>
                <a:gd name="connsiteX3" fmla="*/ 15947 w 57812"/>
                <a:gd name="connsiteY3" fmla="*/ 7070 h 45710"/>
                <a:gd name="connsiteX4" fmla="*/ 3487 w 57812"/>
                <a:gd name="connsiteY4" fmla="*/ 5410 h 45710"/>
                <a:gd name="connsiteX5" fmla="*/ 1827 w 57812"/>
                <a:gd name="connsiteY5" fmla="*/ 17870 h 45710"/>
                <a:gd name="connsiteX6" fmla="*/ 20490 w 57812"/>
                <a:gd name="connsiteY6" fmla="*/ 42225 h 45710"/>
                <a:gd name="connsiteX7" fmla="*/ 27550 w 57812"/>
                <a:gd name="connsiteY7" fmla="*/ 45710 h 45710"/>
                <a:gd name="connsiteX8" fmla="*/ 34610 w 57812"/>
                <a:gd name="connsiteY8" fmla="*/ 42225 h 45710"/>
                <a:gd name="connsiteX9" fmla="*/ 55992 w 57812"/>
                <a:gd name="connsiteY9" fmla="*/ 14295 h 45710"/>
                <a:gd name="connsiteX10" fmla="*/ 54331 w 57812"/>
                <a:gd name="connsiteY10" fmla="*/ 1834 h 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812" h="45710">
                  <a:moveTo>
                    <a:pt x="54331" y="1834"/>
                  </a:moveTo>
                  <a:cubicBezTo>
                    <a:pt x="50427" y="-1158"/>
                    <a:pt x="44845" y="-410"/>
                    <a:pt x="41871" y="3495"/>
                  </a:cubicBezTo>
                  <a:lnTo>
                    <a:pt x="27550" y="22212"/>
                  </a:lnTo>
                  <a:lnTo>
                    <a:pt x="15947" y="7070"/>
                  </a:lnTo>
                  <a:cubicBezTo>
                    <a:pt x="12955" y="3166"/>
                    <a:pt x="7373" y="2436"/>
                    <a:pt x="3487" y="5410"/>
                  </a:cubicBezTo>
                  <a:cubicBezTo>
                    <a:pt x="-417" y="8402"/>
                    <a:pt x="-1147" y="13985"/>
                    <a:pt x="1827" y="17870"/>
                  </a:cubicBezTo>
                  <a:lnTo>
                    <a:pt x="20490" y="42225"/>
                  </a:lnTo>
                  <a:cubicBezTo>
                    <a:pt x="22168" y="44415"/>
                    <a:pt x="24777" y="45710"/>
                    <a:pt x="27550" y="45710"/>
                  </a:cubicBezTo>
                  <a:cubicBezTo>
                    <a:pt x="30323" y="45710"/>
                    <a:pt x="32932" y="44415"/>
                    <a:pt x="34610" y="42225"/>
                  </a:cubicBezTo>
                  <a:lnTo>
                    <a:pt x="55992" y="14295"/>
                  </a:lnTo>
                  <a:cubicBezTo>
                    <a:pt x="58965" y="10391"/>
                    <a:pt x="58217" y="4808"/>
                    <a:pt x="54331" y="183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E45B367C-B3DE-46B7-8F90-4F1ADDD3A680}"/>
                </a:ext>
              </a:extLst>
            </p:cNvPr>
            <p:cNvSpPr/>
            <p:nvPr/>
          </p:nvSpPr>
          <p:spPr>
            <a:xfrm>
              <a:off x="6345781" y="3381962"/>
              <a:ext cx="57827" cy="45720"/>
            </a:xfrm>
            <a:custGeom>
              <a:avLst/>
              <a:gdLst>
                <a:gd name="connsiteX0" fmla="*/ 54346 w 57827"/>
                <a:gd name="connsiteY0" fmla="*/ 1827 h 45720"/>
                <a:gd name="connsiteX1" fmla="*/ 41886 w 57827"/>
                <a:gd name="connsiteY1" fmla="*/ 3487 h 45720"/>
                <a:gd name="connsiteX2" fmla="*/ 27546 w 57827"/>
                <a:gd name="connsiteY2" fmla="*/ 22205 h 45720"/>
                <a:gd name="connsiteX3" fmla="*/ 15943 w 57827"/>
                <a:gd name="connsiteY3" fmla="*/ 7062 h 45720"/>
                <a:gd name="connsiteX4" fmla="*/ 3483 w 57827"/>
                <a:gd name="connsiteY4" fmla="*/ 5421 h 45720"/>
                <a:gd name="connsiteX5" fmla="*/ 1841 w 57827"/>
                <a:gd name="connsiteY5" fmla="*/ 17881 h 45720"/>
                <a:gd name="connsiteX6" fmla="*/ 20504 w 57827"/>
                <a:gd name="connsiteY6" fmla="*/ 42236 h 45720"/>
                <a:gd name="connsiteX7" fmla="*/ 27565 w 57827"/>
                <a:gd name="connsiteY7" fmla="*/ 45721 h 45720"/>
                <a:gd name="connsiteX8" fmla="*/ 27565 w 57827"/>
                <a:gd name="connsiteY8" fmla="*/ 45721 h 45720"/>
                <a:gd name="connsiteX9" fmla="*/ 34625 w 57827"/>
                <a:gd name="connsiteY9" fmla="*/ 42236 h 45720"/>
                <a:gd name="connsiteX10" fmla="*/ 56006 w 57827"/>
                <a:gd name="connsiteY10" fmla="*/ 14287 h 45720"/>
                <a:gd name="connsiteX11" fmla="*/ 54346 w 57827"/>
                <a:gd name="connsiteY11" fmla="*/ 182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827" h="45720">
                  <a:moveTo>
                    <a:pt x="54346" y="1827"/>
                  </a:moveTo>
                  <a:cubicBezTo>
                    <a:pt x="50442" y="-1147"/>
                    <a:pt x="44859" y="-417"/>
                    <a:pt x="41886" y="3487"/>
                  </a:cubicBezTo>
                  <a:lnTo>
                    <a:pt x="27546" y="22205"/>
                  </a:lnTo>
                  <a:lnTo>
                    <a:pt x="15943" y="7062"/>
                  </a:lnTo>
                  <a:cubicBezTo>
                    <a:pt x="12951" y="3158"/>
                    <a:pt x="7369" y="2429"/>
                    <a:pt x="3483" y="5421"/>
                  </a:cubicBezTo>
                  <a:cubicBezTo>
                    <a:pt x="-421" y="8412"/>
                    <a:pt x="-1151" y="13995"/>
                    <a:pt x="1841" y="17881"/>
                  </a:cubicBezTo>
                  <a:lnTo>
                    <a:pt x="20504" y="42236"/>
                  </a:lnTo>
                  <a:cubicBezTo>
                    <a:pt x="22183" y="44425"/>
                    <a:pt x="24792" y="45721"/>
                    <a:pt x="27565" y="45721"/>
                  </a:cubicBezTo>
                  <a:cubicBezTo>
                    <a:pt x="27565" y="45721"/>
                    <a:pt x="27565" y="45721"/>
                    <a:pt x="27565" y="45721"/>
                  </a:cubicBezTo>
                  <a:cubicBezTo>
                    <a:pt x="30338" y="45721"/>
                    <a:pt x="32946" y="44425"/>
                    <a:pt x="34625" y="42236"/>
                  </a:cubicBezTo>
                  <a:lnTo>
                    <a:pt x="56006" y="14287"/>
                  </a:lnTo>
                  <a:cubicBezTo>
                    <a:pt x="58980" y="10383"/>
                    <a:pt x="58232" y="4800"/>
                    <a:pt x="54346" y="182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74087DD6-2E94-4253-AA61-D18386ABAD3C}"/>
                </a:ext>
              </a:extLst>
            </p:cNvPr>
            <p:cNvSpPr/>
            <p:nvPr/>
          </p:nvSpPr>
          <p:spPr>
            <a:xfrm>
              <a:off x="6345781" y="3319679"/>
              <a:ext cx="57827" cy="45720"/>
            </a:xfrm>
            <a:custGeom>
              <a:avLst/>
              <a:gdLst>
                <a:gd name="connsiteX0" fmla="*/ 54346 w 57827"/>
                <a:gd name="connsiteY0" fmla="*/ 1827 h 45720"/>
                <a:gd name="connsiteX1" fmla="*/ 41886 w 57827"/>
                <a:gd name="connsiteY1" fmla="*/ 3487 h 45720"/>
                <a:gd name="connsiteX2" fmla="*/ 27546 w 57827"/>
                <a:gd name="connsiteY2" fmla="*/ 22205 h 45720"/>
                <a:gd name="connsiteX3" fmla="*/ 15943 w 57827"/>
                <a:gd name="connsiteY3" fmla="*/ 7062 h 45720"/>
                <a:gd name="connsiteX4" fmla="*/ 3483 w 57827"/>
                <a:gd name="connsiteY4" fmla="*/ 5421 h 45720"/>
                <a:gd name="connsiteX5" fmla="*/ 1841 w 57827"/>
                <a:gd name="connsiteY5" fmla="*/ 17881 h 45720"/>
                <a:gd name="connsiteX6" fmla="*/ 20504 w 57827"/>
                <a:gd name="connsiteY6" fmla="*/ 42236 h 45720"/>
                <a:gd name="connsiteX7" fmla="*/ 27565 w 57827"/>
                <a:gd name="connsiteY7" fmla="*/ 45721 h 45720"/>
                <a:gd name="connsiteX8" fmla="*/ 27565 w 57827"/>
                <a:gd name="connsiteY8" fmla="*/ 45721 h 45720"/>
                <a:gd name="connsiteX9" fmla="*/ 34625 w 57827"/>
                <a:gd name="connsiteY9" fmla="*/ 42236 h 45720"/>
                <a:gd name="connsiteX10" fmla="*/ 56006 w 57827"/>
                <a:gd name="connsiteY10" fmla="*/ 14287 h 45720"/>
                <a:gd name="connsiteX11" fmla="*/ 54346 w 57827"/>
                <a:gd name="connsiteY11" fmla="*/ 182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827" h="45720">
                  <a:moveTo>
                    <a:pt x="54346" y="1827"/>
                  </a:moveTo>
                  <a:cubicBezTo>
                    <a:pt x="50442" y="-1147"/>
                    <a:pt x="44859" y="-417"/>
                    <a:pt x="41886" y="3487"/>
                  </a:cubicBezTo>
                  <a:lnTo>
                    <a:pt x="27546" y="22205"/>
                  </a:lnTo>
                  <a:lnTo>
                    <a:pt x="15943" y="7062"/>
                  </a:lnTo>
                  <a:cubicBezTo>
                    <a:pt x="12951" y="3158"/>
                    <a:pt x="7369" y="2429"/>
                    <a:pt x="3483" y="5421"/>
                  </a:cubicBezTo>
                  <a:cubicBezTo>
                    <a:pt x="-421" y="8413"/>
                    <a:pt x="-1151" y="13995"/>
                    <a:pt x="1841" y="17881"/>
                  </a:cubicBezTo>
                  <a:lnTo>
                    <a:pt x="20504" y="42236"/>
                  </a:lnTo>
                  <a:cubicBezTo>
                    <a:pt x="22183" y="44425"/>
                    <a:pt x="24792" y="45721"/>
                    <a:pt x="27565" y="45721"/>
                  </a:cubicBezTo>
                  <a:cubicBezTo>
                    <a:pt x="27565" y="45721"/>
                    <a:pt x="27565" y="45721"/>
                    <a:pt x="27565" y="45721"/>
                  </a:cubicBezTo>
                  <a:cubicBezTo>
                    <a:pt x="30338" y="45721"/>
                    <a:pt x="32946" y="44425"/>
                    <a:pt x="34625" y="42236"/>
                  </a:cubicBezTo>
                  <a:lnTo>
                    <a:pt x="56006" y="14287"/>
                  </a:lnTo>
                  <a:cubicBezTo>
                    <a:pt x="58980" y="10401"/>
                    <a:pt x="58232" y="4819"/>
                    <a:pt x="54346" y="182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5AAF5DFE-568A-4AA2-AD0C-272690C8EA22}"/>
                </a:ext>
              </a:extLst>
            </p:cNvPr>
            <p:cNvSpPr/>
            <p:nvPr/>
          </p:nvSpPr>
          <p:spPr>
            <a:xfrm>
              <a:off x="6420323" y="3332123"/>
              <a:ext cx="140237" cy="17805"/>
            </a:xfrm>
            <a:custGeom>
              <a:avLst/>
              <a:gdLst>
                <a:gd name="connsiteX0" fmla="*/ 8903 w 140237"/>
                <a:gd name="connsiteY0" fmla="*/ 17806 h 17805"/>
                <a:gd name="connsiteX1" fmla="*/ 131335 w 140237"/>
                <a:gd name="connsiteY1" fmla="*/ 17806 h 17805"/>
                <a:gd name="connsiteX2" fmla="*/ 140238 w 140237"/>
                <a:gd name="connsiteY2" fmla="*/ 8903 h 17805"/>
                <a:gd name="connsiteX3" fmla="*/ 131335 w 140237"/>
                <a:gd name="connsiteY3" fmla="*/ 0 h 17805"/>
                <a:gd name="connsiteX4" fmla="*/ 8903 w 140237"/>
                <a:gd name="connsiteY4" fmla="*/ 0 h 17805"/>
                <a:gd name="connsiteX5" fmla="*/ 0 w 140237"/>
                <a:gd name="connsiteY5" fmla="*/ 8903 h 17805"/>
                <a:gd name="connsiteX6" fmla="*/ 8903 w 140237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237" h="17805">
                  <a:moveTo>
                    <a:pt x="8903" y="17806"/>
                  </a:moveTo>
                  <a:lnTo>
                    <a:pt x="131335" y="17806"/>
                  </a:lnTo>
                  <a:cubicBezTo>
                    <a:pt x="136243" y="17806"/>
                    <a:pt x="140238" y="13829"/>
                    <a:pt x="140238" y="8903"/>
                  </a:cubicBezTo>
                  <a:cubicBezTo>
                    <a:pt x="140238" y="3977"/>
                    <a:pt x="136261" y="0"/>
                    <a:pt x="131335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01C3F704-2650-4BF9-9824-199D2C027CF9}"/>
                </a:ext>
              </a:extLst>
            </p:cNvPr>
            <p:cNvSpPr/>
            <p:nvPr/>
          </p:nvSpPr>
          <p:spPr>
            <a:xfrm>
              <a:off x="6420323" y="3394389"/>
              <a:ext cx="108366" cy="17805"/>
            </a:xfrm>
            <a:custGeom>
              <a:avLst/>
              <a:gdLst>
                <a:gd name="connsiteX0" fmla="*/ 8903 w 108366"/>
                <a:gd name="connsiteY0" fmla="*/ 17806 h 17805"/>
                <a:gd name="connsiteX1" fmla="*/ 99464 w 108366"/>
                <a:gd name="connsiteY1" fmla="*/ 17806 h 17805"/>
                <a:gd name="connsiteX2" fmla="*/ 108366 w 108366"/>
                <a:gd name="connsiteY2" fmla="*/ 8903 h 17805"/>
                <a:gd name="connsiteX3" fmla="*/ 99464 w 108366"/>
                <a:gd name="connsiteY3" fmla="*/ 0 h 17805"/>
                <a:gd name="connsiteX4" fmla="*/ 8903 w 108366"/>
                <a:gd name="connsiteY4" fmla="*/ 0 h 17805"/>
                <a:gd name="connsiteX5" fmla="*/ 0 w 108366"/>
                <a:gd name="connsiteY5" fmla="*/ 8903 h 17805"/>
                <a:gd name="connsiteX6" fmla="*/ 8903 w 108366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66" h="17805">
                  <a:moveTo>
                    <a:pt x="8903" y="17806"/>
                  </a:moveTo>
                  <a:lnTo>
                    <a:pt x="99464" y="17806"/>
                  </a:lnTo>
                  <a:cubicBezTo>
                    <a:pt x="104371" y="17806"/>
                    <a:pt x="108366" y="13829"/>
                    <a:pt x="108366" y="8903"/>
                  </a:cubicBezTo>
                  <a:cubicBezTo>
                    <a:pt x="108366" y="3977"/>
                    <a:pt x="104389" y="0"/>
                    <a:pt x="99464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" name="Forma Livre: Forma 100">
              <a:extLst>
                <a:ext uri="{FF2B5EF4-FFF2-40B4-BE49-F238E27FC236}">
                  <a16:creationId xmlns:a16="http://schemas.microsoft.com/office/drawing/2014/main" id="{93D841C7-450F-4D2F-B70F-D976442E32BE}"/>
                </a:ext>
              </a:extLst>
            </p:cNvPr>
            <p:cNvSpPr/>
            <p:nvPr/>
          </p:nvSpPr>
          <p:spPr>
            <a:xfrm>
              <a:off x="6420305" y="3456672"/>
              <a:ext cx="65092" cy="17805"/>
            </a:xfrm>
            <a:custGeom>
              <a:avLst/>
              <a:gdLst>
                <a:gd name="connsiteX0" fmla="*/ 65093 w 65092"/>
                <a:gd name="connsiteY0" fmla="*/ 8903 h 17805"/>
                <a:gd name="connsiteX1" fmla="*/ 56190 w 65092"/>
                <a:gd name="connsiteY1" fmla="*/ 0 h 17805"/>
                <a:gd name="connsiteX2" fmla="*/ 8903 w 65092"/>
                <a:gd name="connsiteY2" fmla="*/ 0 h 17805"/>
                <a:gd name="connsiteX3" fmla="*/ 0 w 65092"/>
                <a:gd name="connsiteY3" fmla="*/ 8903 h 17805"/>
                <a:gd name="connsiteX4" fmla="*/ 8903 w 65092"/>
                <a:gd name="connsiteY4" fmla="*/ 17806 h 17805"/>
                <a:gd name="connsiteX5" fmla="*/ 56190 w 65092"/>
                <a:gd name="connsiteY5" fmla="*/ 17806 h 17805"/>
                <a:gd name="connsiteX6" fmla="*/ 65093 w 65092"/>
                <a:gd name="connsiteY6" fmla="*/ 8903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092" h="17805">
                  <a:moveTo>
                    <a:pt x="65093" y="8903"/>
                  </a:moveTo>
                  <a:cubicBezTo>
                    <a:pt x="65093" y="3995"/>
                    <a:pt x="61116" y="0"/>
                    <a:pt x="56190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lnTo>
                    <a:pt x="56190" y="17806"/>
                  </a:lnTo>
                  <a:cubicBezTo>
                    <a:pt x="61116" y="17806"/>
                    <a:pt x="65093" y="13829"/>
                    <a:pt x="65093" y="890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" name="Forma Livre: Forma 101">
              <a:extLst>
                <a:ext uri="{FF2B5EF4-FFF2-40B4-BE49-F238E27FC236}">
                  <a16:creationId xmlns:a16="http://schemas.microsoft.com/office/drawing/2014/main" id="{002DBD53-DE8D-4485-AC10-D69F54272CE4}"/>
                </a:ext>
              </a:extLst>
            </p:cNvPr>
            <p:cNvSpPr/>
            <p:nvPr/>
          </p:nvSpPr>
          <p:spPr>
            <a:xfrm>
              <a:off x="6434097" y="3192488"/>
              <a:ext cx="53417" cy="53416"/>
            </a:xfrm>
            <a:custGeom>
              <a:avLst/>
              <a:gdLst>
                <a:gd name="connsiteX0" fmla="*/ 26709 w 53417"/>
                <a:gd name="connsiteY0" fmla="*/ 0 h 53416"/>
                <a:gd name="connsiteX1" fmla="*/ 0 w 53417"/>
                <a:gd name="connsiteY1" fmla="*/ 26709 h 53416"/>
                <a:gd name="connsiteX2" fmla="*/ 26709 w 53417"/>
                <a:gd name="connsiteY2" fmla="*/ 53417 h 53416"/>
                <a:gd name="connsiteX3" fmla="*/ 53417 w 53417"/>
                <a:gd name="connsiteY3" fmla="*/ 26709 h 53416"/>
                <a:gd name="connsiteX4" fmla="*/ 26709 w 53417"/>
                <a:gd name="connsiteY4" fmla="*/ 0 h 53416"/>
                <a:gd name="connsiteX5" fmla="*/ 26709 w 53417"/>
                <a:gd name="connsiteY5" fmla="*/ 35648 h 53416"/>
                <a:gd name="connsiteX6" fmla="*/ 17787 w 53417"/>
                <a:gd name="connsiteY6" fmla="*/ 26727 h 53416"/>
                <a:gd name="connsiteX7" fmla="*/ 26709 w 53417"/>
                <a:gd name="connsiteY7" fmla="*/ 17806 h 53416"/>
                <a:gd name="connsiteX8" fmla="*/ 35630 w 53417"/>
                <a:gd name="connsiteY8" fmla="*/ 26727 h 53416"/>
                <a:gd name="connsiteX9" fmla="*/ 26709 w 53417"/>
                <a:gd name="connsiteY9" fmla="*/ 35648 h 5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417" h="53416">
                  <a:moveTo>
                    <a:pt x="26709" y="0"/>
                  </a:moveTo>
                  <a:cubicBezTo>
                    <a:pt x="11986" y="0"/>
                    <a:pt x="0" y="11986"/>
                    <a:pt x="0" y="26709"/>
                  </a:cubicBezTo>
                  <a:cubicBezTo>
                    <a:pt x="0" y="41431"/>
                    <a:pt x="11986" y="53417"/>
                    <a:pt x="26709" y="53417"/>
                  </a:cubicBezTo>
                  <a:cubicBezTo>
                    <a:pt x="41431" y="53417"/>
                    <a:pt x="53417" y="41431"/>
                    <a:pt x="53417" y="26709"/>
                  </a:cubicBezTo>
                  <a:cubicBezTo>
                    <a:pt x="53417" y="11986"/>
                    <a:pt x="41431" y="0"/>
                    <a:pt x="26709" y="0"/>
                  </a:cubicBezTo>
                  <a:close/>
                  <a:moveTo>
                    <a:pt x="26709" y="35648"/>
                  </a:moveTo>
                  <a:cubicBezTo>
                    <a:pt x="21783" y="35648"/>
                    <a:pt x="17787" y="31634"/>
                    <a:pt x="17787" y="26727"/>
                  </a:cubicBezTo>
                  <a:cubicBezTo>
                    <a:pt x="17787" y="21801"/>
                    <a:pt x="21801" y="17806"/>
                    <a:pt x="26709" y="17806"/>
                  </a:cubicBezTo>
                  <a:cubicBezTo>
                    <a:pt x="31616" y="17806"/>
                    <a:pt x="35630" y="21819"/>
                    <a:pt x="35630" y="26727"/>
                  </a:cubicBezTo>
                  <a:cubicBezTo>
                    <a:pt x="35630" y="31634"/>
                    <a:pt x="31634" y="35648"/>
                    <a:pt x="26709" y="3564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C9B7FAB7-2671-4351-8D5B-072278DBC6B3}"/>
              </a:ext>
            </a:extLst>
          </p:cNvPr>
          <p:cNvSpPr/>
          <p:nvPr/>
        </p:nvSpPr>
        <p:spPr>
          <a:xfrm>
            <a:off x="9677396" y="3419463"/>
            <a:ext cx="727642" cy="727640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42148B6B-EB36-413B-82E9-8819F1DB83CB}"/>
              </a:ext>
            </a:extLst>
          </p:cNvPr>
          <p:cNvGrpSpPr/>
          <p:nvPr/>
        </p:nvGrpSpPr>
        <p:grpSpPr>
          <a:xfrm>
            <a:off x="9812075" y="3555668"/>
            <a:ext cx="458284" cy="455230"/>
            <a:chOff x="9402168" y="4809630"/>
            <a:chExt cx="458284" cy="455230"/>
          </a:xfrm>
          <a:solidFill>
            <a:schemeClr val="bg1"/>
          </a:solidFill>
        </p:grpSpPr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A5E81CC5-7D29-4065-8F2A-43F74CDC460F}"/>
                </a:ext>
              </a:extLst>
            </p:cNvPr>
            <p:cNvSpPr/>
            <p:nvPr/>
          </p:nvSpPr>
          <p:spPr>
            <a:xfrm>
              <a:off x="9402168" y="4809630"/>
              <a:ext cx="458284" cy="455230"/>
            </a:xfrm>
            <a:custGeom>
              <a:avLst/>
              <a:gdLst>
                <a:gd name="connsiteX0" fmla="*/ 423054 w 458284"/>
                <a:gd name="connsiteY0" fmla="*/ 95870 h 455230"/>
                <a:gd name="connsiteX1" fmla="*/ 455819 w 458284"/>
                <a:gd name="connsiteY1" fmla="*/ 61463 h 455230"/>
                <a:gd name="connsiteX2" fmla="*/ 457552 w 458284"/>
                <a:gd name="connsiteY2" fmla="*/ 51830 h 455230"/>
                <a:gd name="connsiteX3" fmla="*/ 449379 w 458284"/>
                <a:gd name="connsiteY3" fmla="*/ 46448 h 455230"/>
                <a:gd name="connsiteX4" fmla="*/ 356647 w 458284"/>
                <a:gd name="connsiteY4" fmla="*/ 46448 h 455230"/>
                <a:gd name="connsiteX5" fmla="*/ 356647 w 458284"/>
                <a:gd name="connsiteY5" fmla="*/ 30120 h 455230"/>
                <a:gd name="connsiteX6" fmla="*/ 347744 w 458284"/>
                <a:gd name="connsiteY6" fmla="*/ 21217 h 455230"/>
                <a:gd name="connsiteX7" fmla="*/ 238557 w 458284"/>
                <a:gd name="connsiteY7" fmla="*/ 21217 h 455230"/>
                <a:gd name="connsiteX8" fmla="*/ 238557 w 458284"/>
                <a:gd name="connsiteY8" fmla="*/ 8903 h 455230"/>
                <a:gd name="connsiteX9" fmla="*/ 229654 w 458284"/>
                <a:gd name="connsiteY9" fmla="*/ 0 h 455230"/>
                <a:gd name="connsiteX10" fmla="*/ 220751 w 458284"/>
                <a:gd name="connsiteY10" fmla="*/ 8903 h 455230"/>
                <a:gd name="connsiteX11" fmla="*/ 220751 w 458284"/>
                <a:gd name="connsiteY11" fmla="*/ 171599 h 455230"/>
                <a:gd name="connsiteX12" fmla="*/ 214895 w 458284"/>
                <a:gd name="connsiteY12" fmla="*/ 174262 h 455230"/>
                <a:gd name="connsiteX13" fmla="*/ 175999 w 458284"/>
                <a:gd name="connsiteY13" fmla="*/ 201281 h 455230"/>
                <a:gd name="connsiteX14" fmla="*/ 130008 w 458284"/>
                <a:gd name="connsiteY14" fmla="*/ 220017 h 455230"/>
                <a:gd name="connsiteX15" fmla="*/ 129424 w 458284"/>
                <a:gd name="connsiteY15" fmla="*/ 220017 h 455230"/>
                <a:gd name="connsiteX16" fmla="*/ 83195 w 458284"/>
                <a:gd name="connsiteY16" fmla="*/ 201372 h 455230"/>
                <a:gd name="connsiteX17" fmla="*/ 45102 w 458284"/>
                <a:gd name="connsiteY17" fmla="*/ 174262 h 455230"/>
                <a:gd name="connsiteX18" fmla="*/ 3598 w 458284"/>
                <a:gd name="connsiteY18" fmla="*/ 184405 h 455230"/>
                <a:gd name="connsiteX19" fmla="*/ 17117 w 458284"/>
                <a:gd name="connsiteY19" fmla="*/ 225271 h 455230"/>
                <a:gd name="connsiteX20" fmla="*/ 73015 w 458284"/>
                <a:gd name="connsiteY20" fmla="*/ 271537 h 455230"/>
                <a:gd name="connsiteX21" fmla="*/ 70807 w 458284"/>
                <a:gd name="connsiteY21" fmla="*/ 424253 h 455230"/>
                <a:gd name="connsiteX22" fmla="*/ 105835 w 458284"/>
                <a:gd name="connsiteY22" fmla="*/ 453388 h 455230"/>
                <a:gd name="connsiteX23" fmla="*/ 129132 w 458284"/>
                <a:gd name="connsiteY23" fmla="*/ 444522 h 455230"/>
                <a:gd name="connsiteX24" fmla="*/ 134313 w 458284"/>
                <a:gd name="connsiteY24" fmla="*/ 448152 h 455230"/>
                <a:gd name="connsiteX25" fmla="*/ 172405 w 458284"/>
                <a:gd name="connsiteY25" fmla="*/ 448864 h 455230"/>
                <a:gd name="connsiteX26" fmla="*/ 185778 w 458284"/>
                <a:gd name="connsiteY26" fmla="*/ 424107 h 455230"/>
                <a:gd name="connsiteX27" fmla="*/ 183260 w 458284"/>
                <a:gd name="connsiteY27" fmla="*/ 271683 h 455230"/>
                <a:gd name="connsiteX28" fmla="*/ 220751 w 458284"/>
                <a:gd name="connsiteY28" fmla="*/ 242493 h 455230"/>
                <a:gd name="connsiteX29" fmla="*/ 220751 w 458284"/>
                <a:gd name="connsiteY29" fmla="*/ 446328 h 455230"/>
                <a:gd name="connsiteX30" fmla="*/ 229654 w 458284"/>
                <a:gd name="connsiteY30" fmla="*/ 455231 h 455230"/>
                <a:gd name="connsiteX31" fmla="*/ 238557 w 458284"/>
                <a:gd name="connsiteY31" fmla="*/ 446328 h 455230"/>
                <a:gd name="connsiteX32" fmla="*/ 238557 w 458284"/>
                <a:gd name="connsiteY32" fmla="*/ 228646 h 455230"/>
                <a:gd name="connsiteX33" fmla="*/ 242880 w 458284"/>
                <a:gd name="connsiteY33" fmla="*/ 225289 h 455230"/>
                <a:gd name="connsiteX34" fmla="*/ 256143 w 458284"/>
                <a:gd name="connsiteY34" fmla="*/ 183895 h 455230"/>
                <a:gd name="connsiteX35" fmla="*/ 238575 w 458284"/>
                <a:gd name="connsiteY35" fmla="*/ 170668 h 455230"/>
                <a:gd name="connsiteX36" fmla="*/ 238575 w 458284"/>
                <a:gd name="connsiteY36" fmla="*/ 111012 h 455230"/>
                <a:gd name="connsiteX37" fmla="*/ 338786 w 458284"/>
                <a:gd name="connsiteY37" fmla="*/ 111012 h 455230"/>
                <a:gd name="connsiteX38" fmla="*/ 338786 w 458284"/>
                <a:gd name="connsiteY38" fmla="*/ 133470 h 455230"/>
                <a:gd name="connsiteX39" fmla="*/ 347689 w 458284"/>
                <a:gd name="connsiteY39" fmla="*/ 142373 h 455230"/>
                <a:gd name="connsiteX40" fmla="*/ 449397 w 458284"/>
                <a:gd name="connsiteY40" fmla="*/ 142373 h 455230"/>
                <a:gd name="connsiteX41" fmla="*/ 457643 w 458284"/>
                <a:gd name="connsiteY41" fmla="*/ 136790 h 455230"/>
                <a:gd name="connsiteX42" fmla="*/ 455545 w 458284"/>
                <a:gd name="connsiteY42" fmla="*/ 127048 h 455230"/>
                <a:gd name="connsiteX43" fmla="*/ 423054 w 458284"/>
                <a:gd name="connsiteY43" fmla="*/ 95870 h 455230"/>
                <a:gd name="connsiteX44" fmla="*/ 240746 w 458284"/>
                <a:gd name="connsiteY44" fmla="*/ 192816 h 455230"/>
                <a:gd name="connsiteX45" fmla="*/ 233266 w 458284"/>
                <a:gd name="connsiteY45" fmla="*/ 210330 h 455230"/>
                <a:gd name="connsiteX46" fmla="*/ 232354 w 458284"/>
                <a:gd name="connsiteY46" fmla="*/ 210950 h 455230"/>
                <a:gd name="connsiteX47" fmla="*/ 168830 w 458284"/>
                <a:gd name="connsiteY47" fmla="*/ 260408 h 455230"/>
                <a:gd name="connsiteX48" fmla="*/ 165400 w 458284"/>
                <a:gd name="connsiteY48" fmla="*/ 267578 h 455230"/>
                <a:gd name="connsiteX49" fmla="*/ 167991 w 458284"/>
                <a:gd name="connsiteY49" fmla="*/ 424399 h 455230"/>
                <a:gd name="connsiteX50" fmla="*/ 163375 w 458284"/>
                <a:gd name="connsiteY50" fmla="*/ 433576 h 455230"/>
                <a:gd name="connsiteX51" fmla="*/ 143125 w 458284"/>
                <a:gd name="connsiteY51" fmla="*/ 432755 h 455230"/>
                <a:gd name="connsiteX52" fmla="*/ 137268 w 458284"/>
                <a:gd name="connsiteY52" fmla="*/ 424290 h 455230"/>
                <a:gd name="connsiteX53" fmla="*/ 137086 w 458284"/>
                <a:gd name="connsiteY53" fmla="*/ 422483 h 455230"/>
                <a:gd name="connsiteX54" fmla="*/ 137086 w 458284"/>
                <a:gd name="connsiteY54" fmla="*/ 340917 h 455230"/>
                <a:gd name="connsiteX55" fmla="*/ 128183 w 458284"/>
                <a:gd name="connsiteY55" fmla="*/ 332014 h 455230"/>
                <a:gd name="connsiteX56" fmla="*/ 119281 w 458284"/>
                <a:gd name="connsiteY56" fmla="*/ 340917 h 455230"/>
                <a:gd name="connsiteX57" fmla="*/ 119281 w 458284"/>
                <a:gd name="connsiteY57" fmla="*/ 424290 h 455230"/>
                <a:gd name="connsiteX58" fmla="*/ 105798 w 458284"/>
                <a:gd name="connsiteY58" fmla="*/ 435637 h 455230"/>
                <a:gd name="connsiteX59" fmla="*/ 88558 w 458284"/>
                <a:gd name="connsiteY59" fmla="*/ 424417 h 455230"/>
                <a:gd name="connsiteX60" fmla="*/ 90820 w 458284"/>
                <a:gd name="connsiteY60" fmla="*/ 267560 h 455230"/>
                <a:gd name="connsiteX61" fmla="*/ 87591 w 458284"/>
                <a:gd name="connsiteY61" fmla="*/ 260572 h 455230"/>
                <a:gd name="connsiteX62" fmla="*/ 27844 w 458284"/>
                <a:gd name="connsiteY62" fmla="*/ 211114 h 455230"/>
                <a:gd name="connsiteX63" fmla="*/ 26567 w 458284"/>
                <a:gd name="connsiteY63" fmla="*/ 210220 h 455230"/>
                <a:gd name="connsiteX64" fmla="*/ 19050 w 458284"/>
                <a:gd name="connsiteY64" fmla="*/ 193162 h 455230"/>
                <a:gd name="connsiteX65" fmla="*/ 36363 w 458284"/>
                <a:gd name="connsiteY65" fmla="*/ 189787 h 455230"/>
                <a:gd name="connsiteX66" fmla="*/ 71665 w 458284"/>
                <a:gd name="connsiteY66" fmla="*/ 214963 h 455230"/>
                <a:gd name="connsiteX67" fmla="*/ 129296 w 458284"/>
                <a:gd name="connsiteY67" fmla="*/ 237823 h 455230"/>
                <a:gd name="connsiteX68" fmla="*/ 129953 w 458284"/>
                <a:gd name="connsiteY68" fmla="*/ 237823 h 455230"/>
                <a:gd name="connsiteX69" fmla="*/ 187165 w 458284"/>
                <a:gd name="connsiteY69" fmla="*/ 215109 h 455230"/>
                <a:gd name="connsiteX70" fmla="*/ 223560 w 458284"/>
                <a:gd name="connsiteY70" fmla="*/ 189769 h 455230"/>
                <a:gd name="connsiteX71" fmla="*/ 240746 w 458284"/>
                <a:gd name="connsiteY71" fmla="*/ 192816 h 455230"/>
                <a:gd name="connsiteX72" fmla="*/ 338841 w 458284"/>
                <a:gd name="connsiteY72" fmla="*/ 93206 h 455230"/>
                <a:gd name="connsiteX73" fmla="*/ 238538 w 458284"/>
                <a:gd name="connsiteY73" fmla="*/ 93206 h 455230"/>
                <a:gd name="connsiteX74" fmla="*/ 238538 w 458284"/>
                <a:gd name="connsiteY74" fmla="*/ 39005 h 455230"/>
                <a:gd name="connsiteX75" fmla="*/ 338841 w 458284"/>
                <a:gd name="connsiteY75" fmla="*/ 39005 h 455230"/>
                <a:gd name="connsiteX76" fmla="*/ 338841 w 458284"/>
                <a:gd name="connsiteY76" fmla="*/ 93206 h 455230"/>
                <a:gd name="connsiteX77" fmla="*/ 356556 w 458284"/>
                <a:gd name="connsiteY77" fmla="*/ 124549 h 455230"/>
                <a:gd name="connsiteX78" fmla="*/ 356556 w 458284"/>
                <a:gd name="connsiteY78" fmla="*/ 103277 h 455230"/>
                <a:gd name="connsiteX79" fmla="*/ 356629 w 458284"/>
                <a:gd name="connsiteY79" fmla="*/ 102109 h 455230"/>
                <a:gd name="connsiteX80" fmla="*/ 356629 w 458284"/>
                <a:gd name="connsiteY80" fmla="*/ 64235 h 455230"/>
                <a:gd name="connsiteX81" fmla="*/ 428617 w 458284"/>
                <a:gd name="connsiteY81" fmla="*/ 64235 h 455230"/>
                <a:gd name="connsiteX82" fmla="*/ 404062 w 458284"/>
                <a:gd name="connsiteY82" fmla="*/ 90032 h 455230"/>
                <a:gd name="connsiteX83" fmla="*/ 404354 w 458284"/>
                <a:gd name="connsiteY83" fmla="*/ 102583 h 455230"/>
                <a:gd name="connsiteX84" fmla="*/ 427267 w 458284"/>
                <a:gd name="connsiteY84" fmla="*/ 124567 h 455230"/>
                <a:gd name="connsiteX85" fmla="*/ 356556 w 458284"/>
                <a:gd name="connsiteY85" fmla="*/ 124567 h 45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58284" h="455230">
                  <a:moveTo>
                    <a:pt x="423054" y="95870"/>
                  </a:moveTo>
                  <a:lnTo>
                    <a:pt x="455819" y="61463"/>
                  </a:lnTo>
                  <a:cubicBezTo>
                    <a:pt x="458263" y="58890"/>
                    <a:pt x="458957" y="55095"/>
                    <a:pt x="457552" y="51830"/>
                  </a:cubicBezTo>
                  <a:cubicBezTo>
                    <a:pt x="456147" y="48564"/>
                    <a:pt x="452936" y="46448"/>
                    <a:pt x="449379" y="46448"/>
                  </a:cubicBezTo>
                  <a:lnTo>
                    <a:pt x="356647" y="46448"/>
                  </a:lnTo>
                  <a:lnTo>
                    <a:pt x="356647" y="30120"/>
                  </a:lnTo>
                  <a:cubicBezTo>
                    <a:pt x="356647" y="25213"/>
                    <a:pt x="352670" y="21217"/>
                    <a:pt x="347744" y="21217"/>
                  </a:cubicBezTo>
                  <a:lnTo>
                    <a:pt x="238557" y="21217"/>
                  </a:lnTo>
                  <a:lnTo>
                    <a:pt x="238557" y="8903"/>
                  </a:lnTo>
                  <a:cubicBezTo>
                    <a:pt x="238557" y="3995"/>
                    <a:pt x="234580" y="0"/>
                    <a:pt x="229654" y="0"/>
                  </a:cubicBezTo>
                  <a:cubicBezTo>
                    <a:pt x="224728" y="0"/>
                    <a:pt x="220751" y="3977"/>
                    <a:pt x="220751" y="8903"/>
                  </a:cubicBezTo>
                  <a:lnTo>
                    <a:pt x="220751" y="171599"/>
                  </a:lnTo>
                  <a:cubicBezTo>
                    <a:pt x="218817" y="172292"/>
                    <a:pt x="216865" y="173168"/>
                    <a:pt x="214895" y="174262"/>
                  </a:cubicBezTo>
                  <a:cubicBezTo>
                    <a:pt x="196834" y="184405"/>
                    <a:pt x="185286" y="193764"/>
                    <a:pt x="175999" y="201281"/>
                  </a:cubicBezTo>
                  <a:cubicBezTo>
                    <a:pt x="161131" y="213340"/>
                    <a:pt x="152885" y="220017"/>
                    <a:pt x="130008" y="220017"/>
                  </a:cubicBezTo>
                  <a:cubicBezTo>
                    <a:pt x="129825" y="220017"/>
                    <a:pt x="129624" y="220017"/>
                    <a:pt x="129424" y="220017"/>
                  </a:cubicBezTo>
                  <a:cubicBezTo>
                    <a:pt x="105069" y="219889"/>
                    <a:pt x="97297" y="213322"/>
                    <a:pt x="83195" y="201372"/>
                  </a:cubicBezTo>
                  <a:cubicBezTo>
                    <a:pt x="74273" y="193801"/>
                    <a:pt x="63163" y="184405"/>
                    <a:pt x="45102" y="174262"/>
                  </a:cubicBezTo>
                  <a:cubicBezTo>
                    <a:pt x="27442" y="164356"/>
                    <a:pt x="10531" y="172091"/>
                    <a:pt x="3598" y="184405"/>
                  </a:cubicBezTo>
                  <a:cubicBezTo>
                    <a:pt x="-3371" y="196756"/>
                    <a:pt x="-908" y="214635"/>
                    <a:pt x="17117" y="225271"/>
                  </a:cubicBezTo>
                  <a:lnTo>
                    <a:pt x="73015" y="271537"/>
                  </a:lnTo>
                  <a:lnTo>
                    <a:pt x="70807" y="424253"/>
                  </a:lnTo>
                  <a:cubicBezTo>
                    <a:pt x="70807" y="442497"/>
                    <a:pt x="88613" y="453388"/>
                    <a:pt x="105835" y="453388"/>
                  </a:cubicBezTo>
                  <a:cubicBezTo>
                    <a:pt x="115467" y="453388"/>
                    <a:pt x="123586" y="450104"/>
                    <a:pt x="129132" y="444522"/>
                  </a:cubicBezTo>
                  <a:cubicBezTo>
                    <a:pt x="130683" y="445854"/>
                    <a:pt x="132416" y="447076"/>
                    <a:pt x="134313" y="448152"/>
                  </a:cubicBezTo>
                  <a:cubicBezTo>
                    <a:pt x="146044" y="454866"/>
                    <a:pt x="161715" y="455158"/>
                    <a:pt x="172405" y="448864"/>
                  </a:cubicBezTo>
                  <a:cubicBezTo>
                    <a:pt x="181162" y="443719"/>
                    <a:pt x="185906" y="434926"/>
                    <a:pt x="185778" y="424107"/>
                  </a:cubicBezTo>
                  <a:lnTo>
                    <a:pt x="183260" y="271683"/>
                  </a:lnTo>
                  <a:lnTo>
                    <a:pt x="220751" y="242493"/>
                  </a:lnTo>
                  <a:lnTo>
                    <a:pt x="220751" y="446328"/>
                  </a:lnTo>
                  <a:cubicBezTo>
                    <a:pt x="220751" y="451235"/>
                    <a:pt x="224728" y="455231"/>
                    <a:pt x="229654" y="455231"/>
                  </a:cubicBezTo>
                  <a:cubicBezTo>
                    <a:pt x="234580" y="455231"/>
                    <a:pt x="238557" y="451254"/>
                    <a:pt x="238557" y="446328"/>
                  </a:cubicBezTo>
                  <a:lnTo>
                    <a:pt x="238557" y="228646"/>
                  </a:lnTo>
                  <a:lnTo>
                    <a:pt x="242880" y="225289"/>
                  </a:lnTo>
                  <a:cubicBezTo>
                    <a:pt x="260923" y="214216"/>
                    <a:pt x="263240" y="196136"/>
                    <a:pt x="256143" y="183895"/>
                  </a:cubicBezTo>
                  <a:cubicBezTo>
                    <a:pt x="252531" y="177655"/>
                    <a:pt x="246237" y="172638"/>
                    <a:pt x="238575" y="170668"/>
                  </a:cubicBezTo>
                  <a:lnTo>
                    <a:pt x="238575" y="111012"/>
                  </a:lnTo>
                  <a:lnTo>
                    <a:pt x="338786" y="111012"/>
                  </a:lnTo>
                  <a:lnTo>
                    <a:pt x="338786" y="133470"/>
                  </a:lnTo>
                  <a:cubicBezTo>
                    <a:pt x="338786" y="138377"/>
                    <a:pt x="342764" y="142373"/>
                    <a:pt x="347689" y="142373"/>
                  </a:cubicBezTo>
                  <a:lnTo>
                    <a:pt x="449397" y="142373"/>
                  </a:lnTo>
                  <a:cubicBezTo>
                    <a:pt x="453028" y="142373"/>
                    <a:pt x="456293" y="140165"/>
                    <a:pt x="457643" y="136790"/>
                  </a:cubicBezTo>
                  <a:cubicBezTo>
                    <a:pt x="458993" y="133415"/>
                    <a:pt x="458172" y="129566"/>
                    <a:pt x="455545" y="127048"/>
                  </a:cubicBezTo>
                  <a:lnTo>
                    <a:pt x="423054" y="95870"/>
                  </a:lnTo>
                  <a:close/>
                  <a:moveTo>
                    <a:pt x="240746" y="192816"/>
                  </a:moveTo>
                  <a:cubicBezTo>
                    <a:pt x="243337" y="197286"/>
                    <a:pt x="242935" y="204546"/>
                    <a:pt x="233266" y="210330"/>
                  </a:cubicBezTo>
                  <a:cubicBezTo>
                    <a:pt x="232956" y="210512"/>
                    <a:pt x="232646" y="210713"/>
                    <a:pt x="232354" y="210950"/>
                  </a:cubicBezTo>
                  <a:lnTo>
                    <a:pt x="168830" y="260408"/>
                  </a:lnTo>
                  <a:cubicBezTo>
                    <a:pt x="166622" y="262123"/>
                    <a:pt x="165364" y="264787"/>
                    <a:pt x="165400" y="267578"/>
                  </a:cubicBezTo>
                  <a:lnTo>
                    <a:pt x="167991" y="424399"/>
                  </a:lnTo>
                  <a:cubicBezTo>
                    <a:pt x="168045" y="428778"/>
                    <a:pt x="166586" y="431697"/>
                    <a:pt x="163375" y="433576"/>
                  </a:cubicBezTo>
                  <a:cubicBezTo>
                    <a:pt x="158175" y="436640"/>
                    <a:pt x="149291" y="436276"/>
                    <a:pt x="143125" y="432755"/>
                  </a:cubicBezTo>
                  <a:cubicBezTo>
                    <a:pt x="140443" y="431222"/>
                    <a:pt x="137268" y="428522"/>
                    <a:pt x="137268" y="424290"/>
                  </a:cubicBezTo>
                  <a:cubicBezTo>
                    <a:pt x="137268" y="423669"/>
                    <a:pt x="137214" y="423067"/>
                    <a:pt x="137086" y="422483"/>
                  </a:cubicBezTo>
                  <a:lnTo>
                    <a:pt x="137086" y="340917"/>
                  </a:lnTo>
                  <a:cubicBezTo>
                    <a:pt x="137086" y="336009"/>
                    <a:pt x="133109" y="332014"/>
                    <a:pt x="128183" y="332014"/>
                  </a:cubicBezTo>
                  <a:cubicBezTo>
                    <a:pt x="123258" y="332014"/>
                    <a:pt x="119281" y="335991"/>
                    <a:pt x="119281" y="340917"/>
                  </a:cubicBezTo>
                  <a:lnTo>
                    <a:pt x="119281" y="424290"/>
                  </a:lnTo>
                  <a:cubicBezTo>
                    <a:pt x="119281" y="434159"/>
                    <a:pt x="110834" y="435637"/>
                    <a:pt x="105798" y="435637"/>
                  </a:cubicBezTo>
                  <a:cubicBezTo>
                    <a:pt x="97479" y="435637"/>
                    <a:pt x="88558" y="431076"/>
                    <a:pt x="88558" y="424417"/>
                  </a:cubicBezTo>
                  <a:lnTo>
                    <a:pt x="90820" y="267560"/>
                  </a:lnTo>
                  <a:cubicBezTo>
                    <a:pt x="90857" y="264860"/>
                    <a:pt x="89671" y="262305"/>
                    <a:pt x="87591" y="260572"/>
                  </a:cubicBezTo>
                  <a:lnTo>
                    <a:pt x="27844" y="211114"/>
                  </a:lnTo>
                  <a:cubicBezTo>
                    <a:pt x="27442" y="210786"/>
                    <a:pt x="27005" y="210494"/>
                    <a:pt x="26567" y="210220"/>
                  </a:cubicBezTo>
                  <a:cubicBezTo>
                    <a:pt x="16989" y="204802"/>
                    <a:pt x="16405" y="197851"/>
                    <a:pt x="19050" y="193162"/>
                  </a:cubicBezTo>
                  <a:cubicBezTo>
                    <a:pt x="21842" y="188219"/>
                    <a:pt x="28282" y="185245"/>
                    <a:pt x="36363" y="189787"/>
                  </a:cubicBezTo>
                  <a:cubicBezTo>
                    <a:pt x="52929" y="199092"/>
                    <a:pt x="62890" y="207520"/>
                    <a:pt x="71665" y="214963"/>
                  </a:cubicBezTo>
                  <a:cubicBezTo>
                    <a:pt x="86643" y="227661"/>
                    <a:pt x="98464" y="237677"/>
                    <a:pt x="129296" y="237823"/>
                  </a:cubicBezTo>
                  <a:cubicBezTo>
                    <a:pt x="129515" y="237823"/>
                    <a:pt x="129734" y="237823"/>
                    <a:pt x="129953" y="237823"/>
                  </a:cubicBezTo>
                  <a:cubicBezTo>
                    <a:pt x="159124" y="237823"/>
                    <a:pt x="170909" y="228281"/>
                    <a:pt x="187165" y="215109"/>
                  </a:cubicBezTo>
                  <a:cubicBezTo>
                    <a:pt x="196378" y="207648"/>
                    <a:pt x="206813" y="199183"/>
                    <a:pt x="223560" y="189769"/>
                  </a:cubicBezTo>
                  <a:cubicBezTo>
                    <a:pt x="231624" y="185281"/>
                    <a:pt x="237991" y="188054"/>
                    <a:pt x="240746" y="192816"/>
                  </a:cubicBezTo>
                  <a:close/>
                  <a:moveTo>
                    <a:pt x="338841" y="93206"/>
                  </a:moveTo>
                  <a:lnTo>
                    <a:pt x="238538" y="93206"/>
                  </a:lnTo>
                  <a:lnTo>
                    <a:pt x="238538" y="39005"/>
                  </a:lnTo>
                  <a:lnTo>
                    <a:pt x="338841" y="39005"/>
                  </a:lnTo>
                  <a:lnTo>
                    <a:pt x="338841" y="93206"/>
                  </a:lnTo>
                  <a:close/>
                  <a:moveTo>
                    <a:pt x="356556" y="124549"/>
                  </a:moveTo>
                  <a:lnTo>
                    <a:pt x="356556" y="103277"/>
                  </a:lnTo>
                  <a:cubicBezTo>
                    <a:pt x="356610" y="102894"/>
                    <a:pt x="356629" y="102510"/>
                    <a:pt x="356629" y="102109"/>
                  </a:cubicBezTo>
                  <a:lnTo>
                    <a:pt x="356629" y="64235"/>
                  </a:lnTo>
                  <a:lnTo>
                    <a:pt x="428617" y="64235"/>
                  </a:lnTo>
                  <a:lnTo>
                    <a:pt x="404062" y="90032"/>
                  </a:lnTo>
                  <a:cubicBezTo>
                    <a:pt x="400687" y="93571"/>
                    <a:pt x="400814" y="99190"/>
                    <a:pt x="404354" y="102583"/>
                  </a:cubicBezTo>
                  <a:lnTo>
                    <a:pt x="427267" y="124567"/>
                  </a:lnTo>
                  <a:lnTo>
                    <a:pt x="356556" y="124567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E7C1AEC3-B583-461F-A906-82857BB8E12B}"/>
                </a:ext>
              </a:extLst>
            </p:cNvPr>
            <p:cNvSpPr/>
            <p:nvPr/>
          </p:nvSpPr>
          <p:spPr>
            <a:xfrm>
              <a:off x="9480474" y="4913399"/>
              <a:ext cx="103276" cy="103294"/>
            </a:xfrm>
            <a:custGeom>
              <a:avLst/>
              <a:gdLst>
                <a:gd name="connsiteX0" fmla="*/ 0 w 103276"/>
                <a:gd name="connsiteY0" fmla="*/ 51648 h 103294"/>
                <a:gd name="connsiteX1" fmla="*/ 51648 w 103276"/>
                <a:gd name="connsiteY1" fmla="*/ 103295 h 103294"/>
                <a:gd name="connsiteX2" fmla="*/ 103277 w 103276"/>
                <a:gd name="connsiteY2" fmla="*/ 51648 h 103294"/>
                <a:gd name="connsiteX3" fmla="*/ 51648 w 103276"/>
                <a:gd name="connsiteY3" fmla="*/ 0 h 103294"/>
                <a:gd name="connsiteX4" fmla="*/ 0 w 103276"/>
                <a:gd name="connsiteY4" fmla="*/ 51648 h 103294"/>
                <a:gd name="connsiteX5" fmla="*/ 85489 w 103276"/>
                <a:gd name="connsiteY5" fmla="*/ 51648 h 103294"/>
                <a:gd name="connsiteX6" fmla="*/ 51648 w 103276"/>
                <a:gd name="connsiteY6" fmla="*/ 85507 h 103294"/>
                <a:gd name="connsiteX7" fmla="*/ 17787 w 103276"/>
                <a:gd name="connsiteY7" fmla="*/ 51648 h 103294"/>
                <a:gd name="connsiteX8" fmla="*/ 51648 w 103276"/>
                <a:gd name="connsiteY8" fmla="*/ 17787 h 103294"/>
                <a:gd name="connsiteX9" fmla="*/ 85489 w 103276"/>
                <a:gd name="connsiteY9" fmla="*/ 51648 h 1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76" h="103294">
                  <a:moveTo>
                    <a:pt x="0" y="51648"/>
                  </a:moveTo>
                  <a:cubicBezTo>
                    <a:pt x="0" y="80126"/>
                    <a:pt x="23170" y="103295"/>
                    <a:pt x="51648" y="103295"/>
                  </a:cubicBezTo>
                  <a:cubicBezTo>
                    <a:pt x="80126" y="103295"/>
                    <a:pt x="103277" y="80126"/>
                    <a:pt x="103277" y="51648"/>
                  </a:cubicBezTo>
                  <a:cubicBezTo>
                    <a:pt x="103277" y="23169"/>
                    <a:pt x="80108" y="0"/>
                    <a:pt x="51648" y="0"/>
                  </a:cubicBezTo>
                  <a:cubicBezTo>
                    <a:pt x="23188" y="0"/>
                    <a:pt x="0" y="23169"/>
                    <a:pt x="0" y="51648"/>
                  </a:cubicBezTo>
                  <a:close/>
                  <a:moveTo>
                    <a:pt x="85489" y="51648"/>
                  </a:moveTo>
                  <a:cubicBezTo>
                    <a:pt x="85489" y="70311"/>
                    <a:pt x="70311" y="85507"/>
                    <a:pt x="51648" y="85507"/>
                  </a:cubicBezTo>
                  <a:cubicBezTo>
                    <a:pt x="32984" y="85507"/>
                    <a:pt x="17787" y="70329"/>
                    <a:pt x="17787" y="51648"/>
                  </a:cubicBezTo>
                  <a:cubicBezTo>
                    <a:pt x="17787" y="32984"/>
                    <a:pt x="32966" y="17787"/>
                    <a:pt x="51648" y="17787"/>
                  </a:cubicBezTo>
                  <a:cubicBezTo>
                    <a:pt x="70329" y="17787"/>
                    <a:pt x="85489" y="32984"/>
                    <a:pt x="85489" y="5164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37" name="Gráfico 36">
            <a:extLst>
              <a:ext uri="{FF2B5EF4-FFF2-40B4-BE49-F238E27FC236}">
                <a16:creationId xmlns:a16="http://schemas.microsoft.com/office/drawing/2014/main" id="{05513CE7-D712-4EB3-81C8-13DA81DEF9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38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0" y="0"/>
            <a:ext cx="10261600" cy="5663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492076A-E5A3-46E3-901A-8A94AE0EB741}"/>
              </a:ext>
            </a:extLst>
          </p:cNvPr>
          <p:cNvSpPr/>
          <p:nvPr/>
        </p:nvSpPr>
        <p:spPr>
          <a:xfrm flipV="1">
            <a:off x="580570" y="1727019"/>
            <a:ext cx="11611429" cy="4873806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D36B1F99-F715-46D1-8BDD-ED5B25AE0B2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43428" y="2203582"/>
            <a:ext cx="3479201" cy="4397243"/>
          </a:xfrm>
        </p:spPr>
        <p:txBody>
          <a:bodyPr/>
          <a:lstStyle/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</a:rPr>
              <a:t>A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vestibulum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sed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arcu</a:t>
            </a:r>
            <a:r>
              <a:rPr lang="pt-BR" sz="2000" b="1" dirty="0">
                <a:solidFill>
                  <a:schemeClr val="bg1"/>
                </a:solidFill>
              </a:rPr>
              <a:t>. In </a:t>
            </a:r>
            <a:r>
              <a:rPr lang="pt-BR" sz="2000" b="1" dirty="0" err="1">
                <a:solidFill>
                  <a:schemeClr val="bg1"/>
                </a:solidFill>
              </a:rPr>
              <a:t>pellentesque</a:t>
            </a:r>
            <a:r>
              <a:rPr lang="pt-BR" sz="2000" b="1" dirty="0">
                <a:solidFill>
                  <a:schemeClr val="bg1"/>
                </a:solidFill>
              </a:rPr>
              <a:t> massa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placerat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duis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ultricies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.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Non </a:t>
            </a: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praesent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elementum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facilisis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leo</a:t>
            </a:r>
            <a:r>
              <a:rPr lang="pt-BR" sz="2000" dirty="0">
                <a:solidFill>
                  <a:schemeClr val="bg1"/>
                </a:solidFill>
              </a:rPr>
              <a:t>: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Aliquet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eget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Hendrerit</a:t>
            </a:r>
            <a:r>
              <a:rPr lang="pt-BR" sz="2000" dirty="0">
                <a:solidFill>
                  <a:schemeClr val="bg1"/>
                </a:solidFill>
              </a:rPr>
              <a:t> gravida </a:t>
            </a:r>
            <a:r>
              <a:rPr lang="pt-BR" sz="2000" dirty="0" err="1">
                <a:solidFill>
                  <a:schemeClr val="bg1"/>
                </a:solidFill>
              </a:rPr>
              <a:t>rutrum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quisque</a:t>
            </a:r>
            <a:r>
              <a:rPr lang="pt-BR" sz="2000" dirty="0">
                <a:solidFill>
                  <a:schemeClr val="bg1"/>
                </a:solidFill>
              </a:rPr>
              <a:t> non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orci</a:t>
            </a:r>
            <a:r>
              <a:rPr lang="pt-BR" sz="2000" dirty="0">
                <a:solidFill>
                  <a:schemeClr val="bg1"/>
                </a:solidFill>
              </a:rPr>
              <a:t> ac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Imperdiet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dui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accumsan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nulla </a:t>
            </a:r>
            <a:r>
              <a:rPr lang="pt-BR" sz="2000" dirty="0" err="1">
                <a:solidFill>
                  <a:schemeClr val="bg1"/>
                </a:solidFill>
              </a:rPr>
              <a:t>facilisi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morbi</a:t>
            </a:r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 </a:t>
            </a:r>
            <a:r>
              <a:rPr lang="pt-BR" sz="2000" dirty="0" err="1">
                <a:solidFill>
                  <a:schemeClr val="bg1"/>
                </a:solidFill>
              </a:rPr>
              <a:t>arcu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cursus</a:t>
            </a:r>
            <a:r>
              <a:rPr lang="pt-BR" sz="2000" dirty="0">
                <a:solidFill>
                  <a:schemeClr val="bg1"/>
                </a:solidFill>
              </a:rPr>
              <a:t> vitae </a:t>
            </a:r>
            <a:r>
              <a:rPr lang="pt-BR" sz="2000" dirty="0" err="1">
                <a:solidFill>
                  <a:schemeClr val="bg1"/>
                </a:solidFill>
              </a:rPr>
              <a:t>congue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blandit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volutpat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41" name="Espaço Reservado para Conteúdo 7">
            <a:extLst>
              <a:ext uri="{FF2B5EF4-FFF2-40B4-BE49-F238E27FC236}">
                <a16:creationId xmlns:a16="http://schemas.microsoft.com/office/drawing/2014/main" id="{2C05BE08-244E-4FF4-B41F-52BF87CA14CD}"/>
              </a:ext>
            </a:extLst>
          </p:cNvPr>
          <p:cNvSpPr txBox="1">
            <a:spLocks/>
          </p:cNvSpPr>
          <p:nvPr/>
        </p:nvSpPr>
        <p:spPr>
          <a:xfrm>
            <a:off x="838201" y="2061029"/>
            <a:ext cx="4648200" cy="4054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9412DE6B-8617-4C28-968B-6C7D1AC4E82A}"/>
              </a:ext>
            </a:extLst>
          </p:cNvPr>
          <p:cNvSpPr/>
          <p:nvPr/>
        </p:nvSpPr>
        <p:spPr>
          <a:xfrm>
            <a:off x="3684182" y="1489626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2" name="Espaço Reservado para Conteúdo 7">
            <a:extLst>
              <a:ext uri="{FF2B5EF4-FFF2-40B4-BE49-F238E27FC236}">
                <a16:creationId xmlns:a16="http://schemas.microsoft.com/office/drawing/2014/main" id="{96AE5B23-4E00-4DDB-BA16-11B9DB96464C}"/>
              </a:ext>
            </a:extLst>
          </p:cNvPr>
          <p:cNvSpPr txBox="1">
            <a:spLocks/>
          </p:cNvSpPr>
          <p:nvPr/>
        </p:nvSpPr>
        <p:spPr>
          <a:xfrm>
            <a:off x="4537829" y="2203582"/>
            <a:ext cx="3479201" cy="4397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b="1" dirty="0">
                <a:solidFill>
                  <a:schemeClr val="bg1"/>
                </a:solidFill>
              </a:rPr>
              <a:t>A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vestibulum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sed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arcu</a:t>
            </a:r>
            <a:r>
              <a:rPr lang="pt-BR" sz="2000" b="1" dirty="0">
                <a:solidFill>
                  <a:schemeClr val="bg1"/>
                </a:solidFill>
              </a:rPr>
              <a:t>. In </a:t>
            </a:r>
            <a:r>
              <a:rPr lang="pt-BR" sz="2000" b="1" dirty="0" err="1">
                <a:solidFill>
                  <a:schemeClr val="bg1"/>
                </a:solidFill>
              </a:rPr>
              <a:t>pellentesque</a:t>
            </a:r>
            <a:r>
              <a:rPr lang="pt-BR" sz="2000" b="1" dirty="0">
                <a:solidFill>
                  <a:schemeClr val="bg1"/>
                </a:solidFill>
              </a:rPr>
              <a:t> massa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placerat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duis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ultricies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.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Non </a:t>
            </a: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praesent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elementum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facilisis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leo</a:t>
            </a:r>
            <a:r>
              <a:rPr lang="pt-BR" sz="2000" dirty="0">
                <a:solidFill>
                  <a:schemeClr val="bg1"/>
                </a:solidFill>
              </a:rPr>
              <a:t>: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Aliquet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eget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Hendrerit</a:t>
            </a:r>
            <a:r>
              <a:rPr lang="pt-BR" sz="2000" dirty="0">
                <a:solidFill>
                  <a:schemeClr val="bg1"/>
                </a:solidFill>
              </a:rPr>
              <a:t> gravida </a:t>
            </a:r>
            <a:r>
              <a:rPr lang="pt-BR" sz="2000" dirty="0" err="1">
                <a:solidFill>
                  <a:schemeClr val="bg1"/>
                </a:solidFill>
              </a:rPr>
              <a:t>rutrum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quisque</a:t>
            </a:r>
            <a:r>
              <a:rPr lang="pt-BR" sz="2000" dirty="0">
                <a:solidFill>
                  <a:schemeClr val="bg1"/>
                </a:solidFill>
              </a:rPr>
              <a:t> non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orci</a:t>
            </a:r>
            <a:r>
              <a:rPr lang="pt-BR" sz="2000" dirty="0">
                <a:solidFill>
                  <a:schemeClr val="bg1"/>
                </a:solidFill>
              </a:rPr>
              <a:t> ac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Imperdiet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dui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accumsan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nulla </a:t>
            </a:r>
            <a:r>
              <a:rPr lang="pt-BR" sz="2000" dirty="0" err="1">
                <a:solidFill>
                  <a:schemeClr val="bg1"/>
                </a:solidFill>
              </a:rPr>
              <a:t>facilisi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morbi</a:t>
            </a:r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 </a:t>
            </a:r>
            <a:r>
              <a:rPr lang="pt-BR" sz="2000" dirty="0" err="1">
                <a:solidFill>
                  <a:schemeClr val="bg1"/>
                </a:solidFill>
              </a:rPr>
              <a:t>arcu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cursus</a:t>
            </a:r>
            <a:r>
              <a:rPr lang="pt-BR" sz="2000" dirty="0">
                <a:solidFill>
                  <a:schemeClr val="bg1"/>
                </a:solidFill>
              </a:rPr>
              <a:t> vitae </a:t>
            </a:r>
            <a:r>
              <a:rPr lang="pt-BR" sz="2000" dirty="0" err="1">
                <a:solidFill>
                  <a:schemeClr val="bg1"/>
                </a:solidFill>
              </a:rPr>
              <a:t>congue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blandit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volutpat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74" name="Retângulo: Cantos Arredondados 173">
            <a:extLst>
              <a:ext uri="{FF2B5EF4-FFF2-40B4-BE49-F238E27FC236}">
                <a16:creationId xmlns:a16="http://schemas.microsoft.com/office/drawing/2014/main" id="{28B0CDD8-058F-4482-8DF9-2D590BFB779B}"/>
              </a:ext>
            </a:extLst>
          </p:cNvPr>
          <p:cNvSpPr/>
          <p:nvPr/>
        </p:nvSpPr>
        <p:spPr>
          <a:xfrm>
            <a:off x="7278583" y="1489626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1" name="Espaço Reservado para Conteúdo 7">
            <a:extLst>
              <a:ext uri="{FF2B5EF4-FFF2-40B4-BE49-F238E27FC236}">
                <a16:creationId xmlns:a16="http://schemas.microsoft.com/office/drawing/2014/main" id="{F5588ADF-B7CE-43E4-B5E7-4741CB5DCF63}"/>
              </a:ext>
            </a:extLst>
          </p:cNvPr>
          <p:cNvSpPr txBox="1">
            <a:spLocks/>
          </p:cNvSpPr>
          <p:nvPr/>
        </p:nvSpPr>
        <p:spPr>
          <a:xfrm>
            <a:off x="8132229" y="2203582"/>
            <a:ext cx="3479201" cy="4397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b="1">
                <a:solidFill>
                  <a:schemeClr val="bg1"/>
                </a:solidFill>
              </a:rPr>
              <a:t>A lacus vestibulum sed </a:t>
            </a:r>
            <a:br>
              <a:rPr lang="pt-BR" sz="2000" b="1">
                <a:solidFill>
                  <a:schemeClr val="bg1"/>
                </a:solidFill>
              </a:rPr>
            </a:br>
            <a:r>
              <a:rPr lang="pt-BR" sz="2000" b="1">
                <a:solidFill>
                  <a:schemeClr val="bg1"/>
                </a:solidFill>
              </a:rPr>
              <a:t>arcu. In pellentesque massa </a:t>
            </a:r>
            <a:br>
              <a:rPr lang="pt-BR" sz="2000" b="1">
                <a:solidFill>
                  <a:schemeClr val="bg1"/>
                </a:solidFill>
              </a:rPr>
            </a:br>
            <a:r>
              <a:rPr lang="pt-BR" sz="2000" b="1">
                <a:solidFill>
                  <a:schemeClr val="bg1"/>
                </a:solidFill>
              </a:rPr>
              <a:t>placerat duis ultricies lacus. </a:t>
            </a:r>
            <a:br>
              <a:rPr lang="pt-BR" sz="2000" b="1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Non enim praesent elementum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facilisis leo:</a:t>
            </a:r>
          </a:p>
          <a:p>
            <a:r>
              <a:rPr lang="pt-BR" sz="2000">
                <a:solidFill>
                  <a:schemeClr val="bg1"/>
                </a:solidFill>
              </a:rPr>
              <a:t>Aliquet eget sit amet tellus </a:t>
            </a:r>
          </a:p>
          <a:p>
            <a:r>
              <a:rPr lang="pt-BR" sz="2000">
                <a:solidFill>
                  <a:schemeClr val="bg1"/>
                </a:solidFill>
              </a:rPr>
              <a:t>Hendrerit gravida rutrum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quisque non tellus orci ac</a:t>
            </a:r>
          </a:p>
          <a:p>
            <a:r>
              <a:rPr lang="pt-BR" sz="2000">
                <a:solidFill>
                  <a:schemeClr val="bg1"/>
                </a:solidFill>
              </a:rPr>
              <a:t>Imperdiet dui accumsan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sit amet nulla facilisi morbi</a:t>
            </a:r>
          </a:p>
          <a:p>
            <a:r>
              <a:rPr lang="pt-BR" sz="2000">
                <a:solidFill>
                  <a:schemeClr val="bg1"/>
                </a:solidFill>
              </a:rPr>
              <a:t>A arcu cursus vitae congue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enim blandit volutpat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83" name="Retângulo: Cantos Arredondados 182">
            <a:extLst>
              <a:ext uri="{FF2B5EF4-FFF2-40B4-BE49-F238E27FC236}">
                <a16:creationId xmlns:a16="http://schemas.microsoft.com/office/drawing/2014/main" id="{66657E0A-70DC-4C67-B329-56C9D92FCF01}"/>
              </a:ext>
            </a:extLst>
          </p:cNvPr>
          <p:cNvSpPr/>
          <p:nvPr/>
        </p:nvSpPr>
        <p:spPr>
          <a:xfrm>
            <a:off x="10872983" y="1489626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573AB51A-2891-40CD-BBA8-252870D59E06}"/>
              </a:ext>
            </a:extLst>
          </p:cNvPr>
          <p:cNvCxnSpPr>
            <a:cxnSpLocks/>
          </p:cNvCxnSpPr>
          <p:nvPr/>
        </p:nvCxnSpPr>
        <p:spPr>
          <a:xfrm>
            <a:off x="4397714" y="2306791"/>
            <a:ext cx="0" cy="3956849"/>
          </a:xfrm>
          <a:prstGeom prst="lin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1" name="Conector reto 190">
            <a:extLst>
              <a:ext uri="{FF2B5EF4-FFF2-40B4-BE49-F238E27FC236}">
                <a16:creationId xmlns:a16="http://schemas.microsoft.com/office/drawing/2014/main" id="{04945CB1-3649-43C4-88D2-3E33653B6A6E}"/>
              </a:ext>
            </a:extLst>
          </p:cNvPr>
          <p:cNvCxnSpPr>
            <a:cxnSpLocks/>
          </p:cNvCxnSpPr>
          <p:nvPr/>
        </p:nvCxnSpPr>
        <p:spPr>
          <a:xfrm>
            <a:off x="8006225" y="2306791"/>
            <a:ext cx="0" cy="3956849"/>
          </a:xfrm>
          <a:prstGeom prst="lin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92" name="Conector reto 191">
            <a:extLst>
              <a:ext uri="{FF2B5EF4-FFF2-40B4-BE49-F238E27FC236}">
                <a16:creationId xmlns:a16="http://schemas.microsoft.com/office/drawing/2014/main" id="{9777DFAA-A152-4110-A0C0-9E18C8CA7121}"/>
              </a:ext>
            </a:extLst>
          </p:cNvPr>
          <p:cNvCxnSpPr>
            <a:cxnSpLocks/>
          </p:cNvCxnSpPr>
          <p:nvPr/>
        </p:nvCxnSpPr>
        <p:spPr>
          <a:xfrm>
            <a:off x="11596325" y="2306791"/>
            <a:ext cx="0" cy="3956849"/>
          </a:xfrm>
          <a:prstGeom prst="lin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193" name="Agrupar 192">
            <a:extLst>
              <a:ext uri="{FF2B5EF4-FFF2-40B4-BE49-F238E27FC236}">
                <a16:creationId xmlns:a16="http://schemas.microsoft.com/office/drawing/2014/main" id="{43446524-E201-4AA8-9229-F9BF28B81337}"/>
              </a:ext>
            </a:extLst>
          </p:cNvPr>
          <p:cNvGrpSpPr/>
          <p:nvPr/>
        </p:nvGrpSpPr>
        <p:grpSpPr>
          <a:xfrm>
            <a:off x="7409342" y="1629320"/>
            <a:ext cx="441446" cy="438212"/>
            <a:chOff x="7843241" y="3217591"/>
            <a:chExt cx="441446" cy="438212"/>
          </a:xfrm>
          <a:solidFill>
            <a:schemeClr val="bg1"/>
          </a:solidFill>
        </p:grpSpPr>
        <p:sp>
          <p:nvSpPr>
            <p:cNvPr id="194" name="Forma Livre: Forma 193">
              <a:extLst>
                <a:ext uri="{FF2B5EF4-FFF2-40B4-BE49-F238E27FC236}">
                  <a16:creationId xmlns:a16="http://schemas.microsoft.com/office/drawing/2014/main" id="{44926592-6842-4E26-934F-1C2BCA3E5318}"/>
                </a:ext>
              </a:extLst>
            </p:cNvPr>
            <p:cNvSpPr/>
            <p:nvPr/>
          </p:nvSpPr>
          <p:spPr>
            <a:xfrm>
              <a:off x="7949283" y="3436823"/>
              <a:ext cx="229341" cy="218980"/>
            </a:xfrm>
            <a:custGeom>
              <a:avLst/>
              <a:gdLst>
                <a:gd name="connsiteX0" fmla="*/ 228877 w 229341"/>
                <a:gd name="connsiteY0" fmla="*/ 82898 h 218980"/>
                <a:gd name="connsiteX1" fmla="*/ 221014 w 229341"/>
                <a:gd name="connsiteY1" fmla="*/ 76860 h 218980"/>
                <a:gd name="connsiteX2" fmla="*/ 151105 w 229341"/>
                <a:gd name="connsiteY2" fmla="*/ 72354 h 218980"/>
                <a:gd name="connsiteX3" fmla="*/ 122863 w 229341"/>
                <a:gd name="connsiteY3" fmla="*/ 5437 h 218980"/>
                <a:gd name="connsiteX4" fmla="*/ 114672 w 229341"/>
                <a:gd name="connsiteY4" fmla="*/ 0 h 218980"/>
                <a:gd name="connsiteX5" fmla="*/ 114581 w 229341"/>
                <a:gd name="connsiteY5" fmla="*/ 0 h 218980"/>
                <a:gd name="connsiteX6" fmla="*/ 106408 w 229341"/>
                <a:gd name="connsiteY6" fmla="*/ 5601 h 218980"/>
                <a:gd name="connsiteX7" fmla="*/ 80520 w 229341"/>
                <a:gd name="connsiteY7" fmla="*/ 70694 h 218980"/>
                <a:gd name="connsiteX8" fmla="*/ 8148 w 229341"/>
                <a:gd name="connsiteY8" fmla="*/ 76878 h 218980"/>
                <a:gd name="connsiteX9" fmla="*/ 413 w 229341"/>
                <a:gd name="connsiteY9" fmla="*/ 83081 h 218980"/>
                <a:gd name="connsiteX10" fmla="*/ 3222 w 229341"/>
                <a:gd name="connsiteY10" fmla="*/ 92586 h 218980"/>
                <a:gd name="connsiteX11" fmla="*/ 57114 w 229341"/>
                <a:gd name="connsiteY11" fmla="*/ 137319 h 218980"/>
                <a:gd name="connsiteX12" fmla="*/ 40640 w 229341"/>
                <a:gd name="connsiteY12" fmla="*/ 208068 h 218980"/>
                <a:gd name="connsiteX13" fmla="*/ 44143 w 229341"/>
                <a:gd name="connsiteY13" fmla="*/ 217335 h 218980"/>
                <a:gd name="connsiteX14" fmla="*/ 54049 w 229341"/>
                <a:gd name="connsiteY14" fmla="*/ 217609 h 218980"/>
                <a:gd name="connsiteX15" fmla="*/ 113249 w 229341"/>
                <a:gd name="connsiteY15" fmla="*/ 180173 h 218980"/>
                <a:gd name="connsiteX16" fmla="*/ 175441 w 229341"/>
                <a:gd name="connsiteY16" fmla="*/ 217700 h 218980"/>
                <a:gd name="connsiteX17" fmla="*/ 180039 w 229341"/>
                <a:gd name="connsiteY17" fmla="*/ 218977 h 218980"/>
                <a:gd name="connsiteX18" fmla="*/ 185347 w 229341"/>
                <a:gd name="connsiteY18" fmla="*/ 217226 h 218980"/>
                <a:gd name="connsiteX19" fmla="*/ 188668 w 229341"/>
                <a:gd name="connsiteY19" fmla="*/ 207885 h 218980"/>
                <a:gd name="connsiteX20" fmla="*/ 171355 w 229341"/>
                <a:gd name="connsiteY20" fmla="*/ 140019 h 218980"/>
                <a:gd name="connsiteX21" fmla="*/ 226268 w 229341"/>
                <a:gd name="connsiteY21" fmla="*/ 92476 h 218980"/>
                <a:gd name="connsiteX22" fmla="*/ 228877 w 229341"/>
                <a:gd name="connsiteY22" fmla="*/ 82898 h 218980"/>
                <a:gd name="connsiteX23" fmla="*/ 155556 w 229341"/>
                <a:gd name="connsiteY23" fmla="*/ 130168 h 218980"/>
                <a:gd name="connsiteX24" fmla="*/ 152765 w 229341"/>
                <a:gd name="connsiteY24" fmla="*/ 139089 h 218980"/>
                <a:gd name="connsiteX25" fmla="*/ 166064 w 229341"/>
                <a:gd name="connsiteY25" fmla="*/ 191265 h 218980"/>
                <a:gd name="connsiteX26" fmla="*/ 117755 w 229341"/>
                <a:gd name="connsiteY26" fmla="*/ 162094 h 218980"/>
                <a:gd name="connsiteX27" fmla="*/ 113158 w 229341"/>
                <a:gd name="connsiteY27" fmla="*/ 160817 h 218980"/>
                <a:gd name="connsiteX28" fmla="*/ 108396 w 229341"/>
                <a:gd name="connsiteY28" fmla="*/ 162185 h 218980"/>
                <a:gd name="connsiteX29" fmla="*/ 62897 w 229341"/>
                <a:gd name="connsiteY29" fmla="*/ 190955 h 218980"/>
                <a:gd name="connsiteX30" fmla="*/ 75704 w 229341"/>
                <a:gd name="connsiteY30" fmla="*/ 135987 h 218980"/>
                <a:gd name="connsiteX31" fmla="*/ 72730 w 229341"/>
                <a:gd name="connsiteY31" fmla="*/ 127121 h 218980"/>
                <a:gd name="connsiteX32" fmla="*/ 31299 w 229341"/>
                <a:gd name="connsiteY32" fmla="*/ 92732 h 218980"/>
                <a:gd name="connsiteX33" fmla="*/ 87526 w 229341"/>
                <a:gd name="connsiteY33" fmla="*/ 87934 h 218980"/>
                <a:gd name="connsiteX34" fmla="*/ 95042 w 229341"/>
                <a:gd name="connsiteY34" fmla="*/ 82351 h 218980"/>
                <a:gd name="connsiteX35" fmla="*/ 114946 w 229341"/>
                <a:gd name="connsiteY35" fmla="*/ 32327 h 218980"/>
                <a:gd name="connsiteX36" fmla="*/ 136893 w 229341"/>
                <a:gd name="connsiteY36" fmla="*/ 84322 h 218980"/>
                <a:gd name="connsiteX37" fmla="*/ 144519 w 229341"/>
                <a:gd name="connsiteY37" fmla="*/ 89740 h 218980"/>
                <a:gd name="connsiteX38" fmla="*/ 198246 w 229341"/>
                <a:gd name="connsiteY38" fmla="*/ 93206 h 218980"/>
                <a:gd name="connsiteX39" fmla="*/ 155556 w 229341"/>
                <a:gd name="connsiteY39" fmla="*/ 130168 h 21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29341" h="218980">
                  <a:moveTo>
                    <a:pt x="228877" y="82898"/>
                  </a:moveTo>
                  <a:cubicBezTo>
                    <a:pt x="227727" y="79469"/>
                    <a:pt x="224626" y="77097"/>
                    <a:pt x="221014" y="76860"/>
                  </a:cubicBezTo>
                  <a:lnTo>
                    <a:pt x="151105" y="72354"/>
                  </a:lnTo>
                  <a:lnTo>
                    <a:pt x="122863" y="5437"/>
                  </a:lnTo>
                  <a:cubicBezTo>
                    <a:pt x="121477" y="2134"/>
                    <a:pt x="118248" y="0"/>
                    <a:pt x="114672" y="0"/>
                  </a:cubicBezTo>
                  <a:cubicBezTo>
                    <a:pt x="114636" y="0"/>
                    <a:pt x="114618" y="0"/>
                    <a:pt x="114581" y="0"/>
                  </a:cubicBezTo>
                  <a:cubicBezTo>
                    <a:pt x="110969" y="37"/>
                    <a:pt x="107740" y="2244"/>
                    <a:pt x="106408" y="5601"/>
                  </a:cubicBezTo>
                  <a:lnTo>
                    <a:pt x="80520" y="70694"/>
                  </a:lnTo>
                  <a:lnTo>
                    <a:pt x="8148" y="76878"/>
                  </a:lnTo>
                  <a:cubicBezTo>
                    <a:pt x="4554" y="77188"/>
                    <a:pt x="1508" y="79633"/>
                    <a:pt x="413" y="83081"/>
                  </a:cubicBezTo>
                  <a:cubicBezTo>
                    <a:pt x="-682" y="86529"/>
                    <a:pt x="449" y="90287"/>
                    <a:pt x="3222" y="92586"/>
                  </a:cubicBezTo>
                  <a:lnTo>
                    <a:pt x="57114" y="137319"/>
                  </a:lnTo>
                  <a:lnTo>
                    <a:pt x="40640" y="208068"/>
                  </a:lnTo>
                  <a:cubicBezTo>
                    <a:pt x="39819" y="211588"/>
                    <a:pt x="41206" y="215237"/>
                    <a:pt x="44143" y="217335"/>
                  </a:cubicBezTo>
                  <a:cubicBezTo>
                    <a:pt x="47080" y="219433"/>
                    <a:pt x="51002" y="219524"/>
                    <a:pt x="54049" y="217609"/>
                  </a:cubicBezTo>
                  <a:lnTo>
                    <a:pt x="113249" y="180173"/>
                  </a:lnTo>
                  <a:lnTo>
                    <a:pt x="175441" y="217700"/>
                  </a:lnTo>
                  <a:cubicBezTo>
                    <a:pt x="176864" y="218558"/>
                    <a:pt x="178452" y="218977"/>
                    <a:pt x="180039" y="218977"/>
                  </a:cubicBezTo>
                  <a:cubicBezTo>
                    <a:pt x="181900" y="218977"/>
                    <a:pt x="183779" y="218393"/>
                    <a:pt x="185347" y="217226"/>
                  </a:cubicBezTo>
                  <a:cubicBezTo>
                    <a:pt x="188248" y="215073"/>
                    <a:pt x="189562" y="211388"/>
                    <a:pt x="188668" y="207885"/>
                  </a:cubicBezTo>
                  <a:lnTo>
                    <a:pt x="171355" y="140019"/>
                  </a:lnTo>
                  <a:lnTo>
                    <a:pt x="226268" y="92476"/>
                  </a:lnTo>
                  <a:cubicBezTo>
                    <a:pt x="229004" y="90105"/>
                    <a:pt x="230026" y="86328"/>
                    <a:pt x="228877" y="82898"/>
                  </a:cubicBezTo>
                  <a:close/>
                  <a:moveTo>
                    <a:pt x="155556" y="130168"/>
                  </a:moveTo>
                  <a:cubicBezTo>
                    <a:pt x="153002" y="132375"/>
                    <a:pt x="151925" y="135823"/>
                    <a:pt x="152765" y="139089"/>
                  </a:cubicBezTo>
                  <a:lnTo>
                    <a:pt x="166064" y="191265"/>
                  </a:lnTo>
                  <a:lnTo>
                    <a:pt x="117755" y="162094"/>
                  </a:lnTo>
                  <a:cubicBezTo>
                    <a:pt x="116332" y="161236"/>
                    <a:pt x="114745" y="160817"/>
                    <a:pt x="113158" y="160817"/>
                  </a:cubicBezTo>
                  <a:cubicBezTo>
                    <a:pt x="111498" y="160817"/>
                    <a:pt x="109856" y="161273"/>
                    <a:pt x="108396" y="162185"/>
                  </a:cubicBezTo>
                  <a:lnTo>
                    <a:pt x="62897" y="190955"/>
                  </a:lnTo>
                  <a:lnTo>
                    <a:pt x="75704" y="135987"/>
                  </a:lnTo>
                  <a:cubicBezTo>
                    <a:pt x="76470" y="132703"/>
                    <a:pt x="75321" y="129274"/>
                    <a:pt x="72730" y="127121"/>
                  </a:cubicBezTo>
                  <a:lnTo>
                    <a:pt x="31299" y="92732"/>
                  </a:lnTo>
                  <a:lnTo>
                    <a:pt x="87526" y="87934"/>
                  </a:lnTo>
                  <a:cubicBezTo>
                    <a:pt x="90883" y="87642"/>
                    <a:pt x="93783" y="85489"/>
                    <a:pt x="95042" y="82351"/>
                  </a:cubicBezTo>
                  <a:lnTo>
                    <a:pt x="114946" y="32327"/>
                  </a:lnTo>
                  <a:lnTo>
                    <a:pt x="136893" y="84322"/>
                  </a:lnTo>
                  <a:cubicBezTo>
                    <a:pt x="138206" y="87423"/>
                    <a:pt x="141143" y="89521"/>
                    <a:pt x="144519" y="89740"/>
                  </a:cubicBezTo>
                  <a:lnTo>
                    <a:pt x="198246" y="93206"/>
                  </a:lnTo>
                  <a:lnTo>
                    <a:pt x="155556" y="130168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" name="Forma Livre: Forma 194">
              <a:extLst>
                <a:ext uri="{FF2B5EF4-FFF2-40B4-BE49-F238E27FC236}">
                  <a16:creationId xmlns:a16="http://schemas.microsoft.com/office/drawing/2014/main" id="{BFA6EEBE-D88B-491B-9F19-B5B722479E33}"/>
                </a:ext>
              </a:extLst>
            </p:cNvPr>
            <p:cNvSpPr/>
            <p:nvPr/>
          </p:nvSpPr>
          <p:spPr>
            <a:xfrm>
              <a:off x="8016394" y="3217591"/>
              <a:ext cx="95140" cy="96344"/>
            </a:xfrm>
            <a:custGeom>
              <a:avLst/>
              <a:gdLst>
                <a:gd name="connsiteX0" fmla="*/ 47579 w 95140"/>
                <a:gd name="connsiteY0" fmla="*/ 96344 h 96344"/>
                <a:gd name="connsiteX1" fmla="*/ 95140 w 95140"/>
                <a:gd name="connsiteY1" fmla="*/ 44988 h 96344"/>
                <a:gd name="connsiteX2" fmla="*/ 48017 w 95140"/>
                <a:gd name="connsiteY2" fmla="*/ 0 h 96344"/>
                <a:gd name="connsiteX3" fmla="*/ 0 w 95140"/>
                <a:gd name="connsiteY3" fmla="*/ 44988 h 96344"/>
                <a:gd name="connsiteX4" fmla="*/ 47579 w 95140"/>
                <a:gd name="connsiteY4" fmla="*/ 96344 h 96344"/>
                <a:gd name="connsiteX5" fmla="*/ 48017 w 95140"/>
                <a:gd name="connsiteY5" fmla="*/ 17787 h 96344"/>
                <a:gd name="connsiteX6" fmla="*/ 68614 w 95140"/>
                <a:gd name="connsiteY6" fmla="*/ 24665 h 96344"/>
                <a:gd name="connsiteX7" fmla="*/ 77353 w 95140"/>
                <a:gd name="connsiteY7" fmla="*/ 44988 h 96344"/>
                <a:gd name="connsiteX8" fmla="*/ 47579 w 95140"/>
                <a:gd name="connsiteY8" fmla="*/ 78557 h 96344"/>
                <a:gd name="connsiteX9" fmla="*/ 17806 w 95140"/>
                <a:gd name="connsiteY9" fmla="*/ 44988 h 96344"/>
                <a:gd name="connsiteX10" fmla="*/ 48017 w 95140"/>
                <a:gd name="connsiteY10" fmla="*/ 17787 h 9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40" h="96344">
                  <a:moveTo>
                    <a:pt x="47579" y="96344"/>
                  </a:moveTo>
                  <a:cubicBezTo>
                    <a:pt x="74689" y="96344"/>
                    <a:pt x="95140" y="74269"/>
                    <a:pt x="95140" y="44988"/>
                  </a:cubicBezTo>
                  <a:cubicBezTo>
                    <a:pt x="95140" y="15452"/>
                    <a:pt x="71442" y="0"/>
                    <a:pt x="48017" y="0"/>
                  </a:cubicBezTo>
                  <a:cubicBezTo>
                    <a:pt x="24154" y="0"/>
                    <a:pt x="0" y="15452"/>
                    <a:pt x="0" y="44988"/>
                  </a:cubicBezTo>
                  <a:cubicBezTo>
                    <a:pt x="0" y="74269"/>
                    <a:pt x="20451" y="96344"/>
                    <a:pt x="47579" y="96344"/>
                  </a:cubicBezTo>
                  <a:close/>
                  <a:moveTo>
                    <a:pt x="48017" y="17787"/>
                  </a:moveTo>
                  <a:cubicBezTo>
                    <a:pt x="56008" y="17787"/>
                    <a:pt x="63305" y="20232"/>
                    <a:pt x="68614" y="24665"/>
                  </a:cubicBezTo>
                  <a:cubicBezTo>
                    <a:pt x="74415" y="29518"/>
                    <a:pt x="77353" y="36359"/>
                    <a:pt x="77353" y="44988"/>
                  </a:cubicBezTo>
                  <a:cubicBezTo>
                    <a:pt x="77353" y="64436"/>
                    <a:pt x="64838" y="78557"/>
                    <a:pt x="47579" y="78557"/>
                  </a:cubicBezTo>
                  <a:cubicBezTo>
                    <a:pt x="30321" y="78557"/>
                    <a:pt x="17806" y="64436"/>
                    <a:pt x="17806" y="44988"/>
                  </a:cubicBezTo>
                  <a:cubicBezTo>
                    <a:pt x="17787" y="26307"/>
                    <a:pt x="33459" y="17787"/>
                    <a:pt x="48017" y="1778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" name="Forma Livre: Forma 195">
              <a:extLst>
                <a:ext uri="{FF2B5EF4-FFF2-40B4-BE49-F238E27FC236}">
                  <a16:creationId xmlns:a16="http://schemas.microsoft.com/office/drawing/2014/main" id="{FBDEE35F-59B9-4701-A1CA-0A1079E9958C}"/>
                </a:ext>
              </a:extLst>
            </p:cNvPr>
            <p:cNvSpPr/>
            <p:nvPr/>
          </p:nvSpPr>
          <p:spPr>
            <a:xfrm>
              <a:off x="7975584" y="3322254"/>
              <a:ext cx="176798" cy="104772"/>
            </a:xfrm>
            <a:custGeom>
              <a:avLst/>
              <a:gdLst>
                <a:gd name="connsiteX0" fmla="*/ 0 w 176798"/>
                <a:gd name="connsiteY0" fmla="*/ 47999 h 104772"/>
                <a:gd name="connsiteX1" fmla="*/ 0 w 176798"/>
                <a:gd name="connsiteY1" fmla="*/ 95870 h 104772"/>
                <a:gd name="connsiteX2" fmla="*/ 8903 w 176798"/>
                <a:gd name="connsiteY2" fmla="*/ 104773 h 104772"/>
                <a:gd name="connsiteX3" fmla="*/ 167895 w 176798"/>
                <a:gd name="connsiteY3" fmla="*/ 104773 h 104772"/>
                <a:gd name="connsiteX4" fmla="*/ 176798 w 176798"/>
                <a:gd name="connsiteY4" fmla="*/ 95870 h 104772"/>
                <a:gd name="connsiteX5" fmla="*/ 176798 w 176798"/>
                <a:gd name="connsiteY5" fmla="*/ 47999 h 104772"/>
                <a:gd name="connsiteX6" fmla="*/ 128799 w 176798"/>
                <a:gd name="connsiteY6" fmla="*/ 0 h 104772"/>
                <a:gd name="connsiteX7" fmla="*/ 47999 w 176798"/>
                <a:gd name="connsiteY7" fmla="*/ 0 h 104772"/>
                <a:gd name="connsiteX8" fmla="*/ 0 w 176798"/>
                <a:gd name="connsiteY8" fmla="*/ 47999 h 104772"/>
                <a:gd name="connsiteX9" fmla="*/ 17787 w 176798"/>
                <a:gd name="connsiteY9" fmla="*/ 47999 h 104772"/>
                <a:gd name="connsiteX10" fmla="*/ 47999 w 176798"/>
                <a:gd name="connsiteY10" fmla="*/ 17787 h 104772"/>
                <a:gd name="connsiteX11" fmla="*/ 128799 w 176798"/>
                <a:gd name="connsiteY11" fmla="*/ 17787 h 104772"/>
                <a:gd name="connsiteX12" fmla="*/ 159011 w 176798"/>
                <a:gd name="connsiteY12" fmla="*/ 47999 h 104772"/>
                <a:gd name="connsiteX13" fmla="*/ 159011 w 176798"/>
                <a:gd name="connsiteY13" fmla="*/ 86985 h 104772"/>
                <a:gd name="connsiteX14" fmla="*/ 137356 w 176798"/>
                <a:gd name="connsiteY14" fmla="*/ 86985 h 104772"/>
                <a:gd name="connsiteX15" fmla="*/ 137356 w 176798"/>
                <a:gd name="connsiteY15" fmla="*/ 49130 h 104772"/>
                <a:gd name="connsiteX16" fmla="*/ 128453 w 176798"/>
                <a:gd name="connsiteY16" fmla="*/ 40227 h 104772"/>
                <a:gd name="connsiteX17" fmla="*/ 119550 w 176798"/>
                <a:gd name="connsiteY17" fmla="*/ 49130 h 104772"/>
                <a:gd name="connsiteX18" fmla="*/ 119550 w 176798"/>
                <a:gd name="connsiteY18" fmla="*/ 86985 h 104772"/>
                <a:gd name="connsiteX19" fmla="*/ 57230 w 176798"/>
                <a:gd name="connsiteY19" fmla="*/ 86985 h 104772"/>
                <a:gd name="connsiteX20" fmla="*/ 57230 w 176798"/>
                <a:gd name="connsiteY20" fmla="*/ 49130 h 104772"/>
                <a:gd name="connsiteX21" fmla="*/ 48327 w 176798"/>
                <a:gd name="connsiteY21" fmla="*/ 40227 h 104772"/>
                <a:gd name="connsiteX22" fmla="*/ 39424 w 176798"/>
                <a:gd name="connsiteY22" fmla="*/ 49130 h 104772"/>
                <a:gd name="connsiteX23" fmla="*/ 39424 w 176798"/>
                <a:gd name="connsiteY23" fmla="*/ 86985 h 104772"/>
                <a:gd name="connsiteX24" fmla="*/ 17769 w 176798"/>
                <a:gd name="connsiteY24" fmla="*/ 86985 h 104772"/>
                <a:gd name="connsiteX25" fmla="*/ 17769 w 176798"/>
                <a:gd name="connsiteY25" fmla="*/ 47999 h 10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8" h="104772">
                  <a:moveTo>
                    <a:pt x="0" y="47999"/>
                  </a:moveTo>
                  <a:lnTo>
                    <a:pt x="0" y="95870"/>
                  </a:lnTo>
                  <a:cubicBezTo>
                    <a:pt x="0" y="100777"/>
                    <a:pt x="3977" y="104773"/>
                    <a:pt x="8903" y="104773"/>
                  </a:cubicBezTo>
                  <a:lnTo>
                    <a:pt x="167895" y="104773"/>
                  </a:lnTo>
                  <a:cubicBezTo>
                    <a:pt x="172803" y="104773"/>
                    <a:pt x="176798" y="100795"/>
                    <a:pt x="176798" y="95870"/>
                  </a:cubicBezTo>
                  <a:lnTo>
                    <a:pt x="176798" y="47999"/>
                  </a:lnTo>
                  <a:cubicBezTo>
                    <a:pt x="176798" y="21546"/>
                    <a:pt x="155271" y="0"/>
                    <a:pt x="128799" y="0"/>
                  </a:cubicBezTo>
                  <a:lnTo>
                    <a:pt x="47999" y="0"/>
                  </a:lnTo>
                  <a:cubicBezTo>
                    <a:pt x="21527" y="0"/>
                    <a:pt x="0" y="21527"/>
                    <a:pt x="0" y="47999"/>
                  </a:cubicBezTo>
                  <a:close/>
                  <a:moveTo>
                    <a:pt x="17787" y="47999"/>
                  </a:moveTo>
                  <a:cubicBezTo>
                    <a:pt x="17787" y="31342"/>
                    <a:pt x="31342" y="17787"/>
                    <a:pt x="47999" y="17787"/>
                  </a:cubicBezTo>
                  <a:lnTo>
                    <a:pt x="128799" y="17787"/>
                  </a:lnTo>
                  <a:cubicBezTo>
                    <a:pt x="145456" y="17787"/>
                    <a:pt x="159011" y="31342"/>
                    <a:pt x="159011" y="47999"/>
                  </a:cubicBezTo>
                  <a:lnTo>
                    <a:pt x="159011" y="86985"/>
                  </a:lnTo>
                  <a:lnTo>
                    <a:pt x="137356" y="86985"/>
                  </a:lnTo>
                  <a:lnTo>
                    <a:pt x="137356" y="49130"/>
                  </a:lnTo>
                  <a:cubicBezTo>
                    <a:pt x="137356" y="44222"/>
                    <a:pt x="133378" y="40227"/>
                    <a:pt x="128453" y="40227"/>
                  </a:cubicBezTo>
                  <a:cubicBezTo>
                    <a:pt x="123527" y="40227"/>
                    <a:pt x="119550" y="44204"/>
                    <a:pt x="119550" y="49130"/>
                  </a:cubicBezTo>
                  <a:lnTo>
                    <a:pt x="119550" y="86985"/>
                  </a:lnTo>
                  <a:lnTo>
                    <a:pt x="57230" y="86985"/>
                  </a:lnTo>
                  <a:lnTo>
                    <a:pt x="57230" y="49130"/>
                  </a:lnTo>
                  <a:cubicBezTo>
                    <a:pt x="57230" y="44222"/>
                    <a:pt x="53253" y="40227"/>
                    <a:pt x="48327" y="40227"/>
                  </a:cubicBezTo>
                  <a:cubicBezTo>
                    <a:pt x="43401" y="40227"/>
                    <a:pt x="39424" y="44204"/>
                    <a:pt x="39424" y="49130"/>
                  </a:cubicBezTo>
                  <a:lnTo>
                    <a:pt x="39424" y="86985"/>
                  </a:lnTo>
                  <a:lnTo>
                    <a:pt x="17769" y="86985"/>
                  </a:lnTo>
                  <a:lnTo>
                    <a:pt x="17769" y="4799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" name="Forma Livre: Forma 196">
              <a:extLst>
                <a:ext uri="{FF2B5EF4-FFF2-40B4-BE49-F238E27FC236}">
                  <a16:creationId xmlns:a16="http://schemas.microsoft.com/office/drawing/2014/main" id="{DF8916AE-2B02-451F-841C-32E82748F9B2}"/>
                </a:ext>
              </a:extLst>
            </p:cNvPr>
            <p:cNvSpPr/>
            <p:nvPr/>
          </p:nvSpPr>
          <p:spPr>
            <a:xfrm>
              <a:off x="7843241" y="3414273"/>
              <a:ext cx="172240" cy="187964"/>
            </a:xfrm>
            <a:custGeom>
              <a:avLst/>
              <a:gdLst>
                <a:gd name="connsiteX0" fmla="*/ 405 w 172240"/>
                <a:gd name="connsiteY0" fmla="*/ 71224 h 187964"/>
                <a:gd name="connsiteX1" fmla="*/ 3215 w 172240"/>
                <a:gd name="connsiteY1" fmla="*/ 80729 h 187964"/>
                <a:gd name="connsiteX2" fmla="*/ 48167 w 172240"/>
                <a:gd name="connsiteY2" fmla="*/ 118037 h 187964"/>
                <a:gd name="connsiteX3" fmla="*/ 34411 w 172240"/>
                <a:gd name="connsiteY3" fmla="*/ 177054 h 187964"/>
                <a:gd name="connsiteX4" fmla="*/ 37914 w 172240"/>
                <a:gd name="connsiteY4" fmla="*/ 186322 h 187964"/>
                <a:gd name="connsiteX5" fmla="*/ 43058 w 172240"/>
                <a:gd name="connsiteY5" fmla="*/ 187964 h 187964"/>
                <a:gd name="connsiteX6" fmla="*/ 47820 w 172240"/>
                <a:gd name="connsiteY6" fmla="*/ 186596 h 187964"/>
                <a:gd name="connsiteX7" fmla="*/ 97187 w 172240"/>
                <a:gd name="connsiteY7" fmla="*/ 155381 h 187964"/>
                <a:gd name="connsiteX8" fmla="*/ 128274 w 172240"/>
                <a:gd name="connsiteY8" fmla="*/ 174135 h 187964"/>
                <a:gd name="connsiteX9" fmla="*/ 140479 w 172240"/>
                <a:gd name="connsiteY9" fmla="*/ 171125 h 187964"/>
                <a:gd name="connsiteX10" fmla="*/ 137469 w 172240"/>
                <a:gd name="connsiteY10" fmla="*/ 158920 h 187964"/>
                <a:gd name="connsiteX11" fmla="*/ 101675 w 172240"/>
                <a:gd name="connsiteY11" fmla="*/ 137320 h 187964"/>
                <a:gd name="connsiteX12" fmla="*/ 92316 w 172240"/>
                <a:gd name="connsiteY12" fmla="*/ 137411 h 187964"/>
                <a:gd name="connsiteX13" fmla="*/ 56650 w 172240"/>
                <a:gd name="connsiteY13" fmla="*/ 159978 h 187964"/>
                <a:gd name="connsiteX14" fmla="*/ 66721 w 172240"/>
                <a:gd name="connsiteY14" fmla="*/ 116741 h 187964"/>
                <a:gd name="connsiteX15" fmla="*/ 63747 w 172240"/>
                <a:gd name="connsiteY15" fmla="*/ 107875 h 187964"/>
                <a:gd name="connsiteX16" fmla="*/ 31273 w 172240"/>
                <a:gd name="connsiteY16" fmla="*/ 80911 h 187964"/>
                <a:gd name="connsiteX17" fmla="*/ 75514 w 172240"/>
                <a:gd name="connsiteY17" fmla="*/ 77135 h 187964"/>
                <a:gd name="connsiteX18" fmla="*/ 83012 w 172240"/>
                <a:gd name="connsiteY18" fmla="*/ 71552 h 187964"/>
                <a:gd name="connsiteX19" fmla="*/ 98610 w 172240"/>
                <a:gd name="connsiteY19" fmla="*/ 32328 h 187964"/>
                <a:gd name="connsiteX20" fmla="*/ 115868 w 172240"/>
                <a:gd name="connsiteY20" fmla="*/ 73231 h 187964"/>
                <a:gd name="connsiteX21" fmla="*/ 123494 w 172240"/>
                <a:gd name="connsiteY21" fmla="*/ 78649 h 187964"/>
                <a:gd name="connsiteX22" fmla="*/ 162773 w 172240"/>
                <a:gd name="connsiteY22" fmla="*/ 81185 h 187964"/>
                <a:gd name="connsiteX23" fmla="*/ 172223 w 172240"/>
                <a:gd name="connsiteY23" fmla="*/ 72884 h 187964"/>
                <a:gd name="connsiteX24" fmla="*/ 163922 w 172240"/>
                <a:gd name="connsiteY24" fmla="*/ 63434 h 187964"/>
                <a:gd name="connsiteX25" fmla="*/ 130117 w 172240"/>
                <a:gd name="connsiteY25" fmla="*/ 61263 h 187964"/>
                <a:gd name="connsiteX26" fmla="*/ 106546 w 172240"/>
                <a:gd name="connsiteY26" fmla="*/ 5438 h 187964"/>
                <a:gd name="connsiteX27" fmla="*/ 98263 w 172240"/>
                <a:gd name="connsiteY27" fmla="*/ 1 h 187964"/>
                <a:gd name="connsiteX28" fmla="*/ 90090 w 172240"/>
                <a:gd name="connsiteY28" fmla="*/ 5602 h 187964"/>
                <a:gd name="connsiteX29" fmla="*/ 68508 w 172240"/>
                <a:gd name="connsiteY29" fmla="*/ 59876 h 187964"/>
                <a:gd name="connsiteX30" fmla="*/ 8122 w 172240"/>
                <a:gd name="connsiteY30" fmla="*/ 65039 h 187964"/>
                <a:gd name="connsiteX31" fmla="*/ 405 w 172240"/>
                <a:gd name="connsiteY31" fmla="*/ 71224 h 18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2240" h="187964">
                  <a:moveTo>
                    <a:pt x="405" y="71224"/>
                  </a:moveTo>
                  <a:cubicBezTo>
                    <a:pt x="-671" y="74672"/>
                    <a:pt x="442" y="78430"/>
                    <a:pt x="3215" y="80729"/>
                  </a:cubicBezTo>
                  <a:lnTo>
                    <a:pt x="48167" y="118037"/>
                  </a:lnTo>
                  <a:lnTo>
                    <a:pt x="34411" y="177054"/>
                  </a:lnTo>
                  <a:cubicBezTo>
                    <a:pt x="33590" y="180575"/>
                    <a:pt x="34977" y="184224"/>
                    <a:pt x="37914" y="186322"/>
                  </a:cubicBezTo>
                  <a:cubicBezTo>
                    <a:pt x="39446" y="187417"/>
                    <a:pt x="41252" y="187964"/>
                    <a:pt x="43058" y="187964"/>
                  </a:cubicBezTo>
                  <a:cubicBezTo>
                    <a:pt x="44700" y="187964"/>
                    <a:pt x="46361" y="187508"/>
                    <a:pt x="47820" y="186596"/>
                  </a:cubicBezTo>
                  <a:lnTo>
                    <a:pt x="97187" y="155381"/>
                  </a:lnTo>
                  <a:lnTo>
                    <a:pt x="128274" y="174135"/>
                  </a:lnTo>
                  <a:cubicBezTo>
                    <a:pt x="132470" y="176671"/>
                    <a:pt x="137943" y="175321"/>
                    <a:pt x="140479" y="171125"/>
                  </a:cubicBezTo>
                  <a:cubicBezTo>
                    <a:pt x="143015" y="166911"/>
                    <a:pt x="141665" y="161456"/>
                    <a:pt x="137469" y="158920"/>
                  </a:cubicBezTo>
                  <a:lnTo>
                    <a:pt x="101675" y="137320"/>
                  </a:lnTo>
                  <a:cubicBezTo>
                    <a:pt x="98793" y="135587"/>
                    <a:pt x="95180" y="135623"/>
                    <a:pt x="92316" y="137411"/>
                  </a:cubicBezTo>
                  <a:lnTo>
                    <a:pt x="56650" y="159978"/>
                  </a:lnTo>
                  <a:lnTo>
                    <a:pt x="66721" y="116741"/>
                  </a:lnTo>
                  <a:cubicBezTo>
                    <a:pt x="67487" y="113457"/>
                    <a:pt x="66337" y="110028"/>
                    <a:pt x="63747" y="107875"/>
                  </a:cubicBezTo>
                  <a:lnTo>
                    <a:pt x="31273" y="80911"/>
                  </a:lnTo>
                  <a:lnTo>
                    <a:pt x="75514" y="77135"/>
                  </a:lnTo>
                  <a:cubicBezTo>
                    <a:pt x="78871" y="76843"/>
                    <a:pt x="81771" y="74690"/>
                    <a:pt x="83012" y="71552"/>
                  </a:cubicBezTo>
                  <a:lnTo>
                    <a:pt x="98610" y="32328"/>
                  </a:lnTo>
                  <a:lnTo>
                    <a:pt x="115868" y="73231"/>
                  </a:lnTo>
                  <a:cubicBezTo>
                    <a:pt x="117182" y="76332"/>
                    <a:pt x="120119" y="78430"/>
                    <a:pt x="123494" y="78649"/>
                  </a:cubicBezTo>
                  <a:lnTo>
                    <a:pt x="162773" y="81185"/>
                  </a:lnTo>
                  <a:cubicBezTo>
                    <a:pt x="167662" y="81495"/>
                    <a:pt x="171894" y="77791"/>
                    <a:pt x="172223" y="72884"/>
                  </a:cubicBezTo>
                  <a:cubicBezTo>
                    <a:pt x="172533" y="67976"/>
                    <a:pt x="168811" y="63744"/>
                    <a:pt x="163922" y="63434"/>
                  </a:cubicBezTo>
                  <a:lnTo>
                    <a:pt x="130117" y="61263"/>
                  </a:lnTo>
                  <a:lnTo>
                    <a:pt x="106546" y="5438"/>
                  </a:lnTo>
                  <a:cubicBezTo>
                    <a:pt x="105141" y="2117"/>
                    <a:pt x="101821" y="-54"/>
                    <a:pt x="98263" y="1"/>
                  </a:cubicBezTo>
                  <a:cubicBezTo>
                    <a:pt x="94651" y="37"/>
                    <a:pt x="91422" y="2245"/>
                    <a:pt x="90090" y="5602"/>
                  </a:cubicBezTo>
                  <a:lnTo>
                    <a:pt x="68508" y="59876"/>
                  </a:lnTo>
                  <a:lnTo>
                    <a:pt x="8122" y="65039"/>
                  </a:lnTo>
                  <a:cubicBezTo>
                    <a:pt x="4528" y="65331"/>
                    <a:pt x="1482" y="67776"/>
                    <a:pt x="405" y="7122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" name="Forma Livre: Forma 197">
              <a:extLst>
                <a:ext uri="{FF2B5EF4-FFF2-40B4-BE49-F238E27FC236}">
                  <a16:creationId xmlns:a16="http://schemas.microsoft.com/office/drawing/2014/main" id="{F8ADA928-90F0-44B6-8840-3AFC64C0A92D}"/>
                </a:ext>
              </a:extLst>
            </p:cNvPr>
            <p:cNvSpPr/>
            <p:nvPr/>
          </p:nvSpPr>
          <p:spPr>
            <a:xfrm>
              <a:off x="8112447" y="3414274"/>
              <a:ext cx="172240" cy="187963"/>
            </a:xfrm>
            <a:custGeom>
              <a:avLst/>
              <a:gdLst>
                <a:gd name="connsiteX0" fmla="*/ 82151 w 172240"/>
                <a:gd name="connsiteY0" fmla="*/ 5601 h 187963"/>
                <a:gd name="connsiteX1" fmla="*/ 73977 w 172240"/>
                <a:gd name="connsiteY1" fmla="*/ 0 h 187963"/>
                <a:gd name="connsiteX2" fmla="*/ 73886 w 172240"/>
                <a:gd name="connsiteY2" fmla="*/ 0 h 187963"/>
                <a:gd name="connsiteX3" fmla="*/ 65695 w 172240"/>
                <a:gd name="connsiteY3" fmla="*/ 5437 h 187963"/>
                <a:gd name="connsiteX4" fmla="*/ 42124 w 172240"/>
                <a:gd name="connsiteY4" fmla="*/ 61262 h 187963"/>
                <a:gd name="connsiteX5" fmla="*/ 8319 w 172240"/>
                <a:gd name="connsiteY5" fmla="*/ 63433 h 187963"/>
                <a:gd name="connsiteX6" fmla="*/ 18 w 172240"/>
                <a:gd name="connsiteY6" fmla="*/ 72883 h 187963"/>
                <a:gd name="connsiteX7" fmla="*/ 9468 w 172240"/>
                <a:gd name="connsiteY7" fmla="*/ 81184 h 187963"/>
                <a:gd name="connsiteX8" fmla="*/ 48747 w 172240"/>
                <a:gd name="connsiteY8" fmla="*/ 78648 h 187963"/>
                <a:gd name="connsiteX9" fmla="*/ 56372 w 172240"/>
                <a:gd name="connsiteY9" fmla="*/ 73230 h 187963"/>
                <a:gd name="connsiteX10" fmla="*/ 73631 w 172240"/>
                <a:gd name="connsiteY10" fmla="*/ 32327 h 187963"/>
                <a:gd name="connsiteX11" fmla="*/ 89229 w 172240"/>
                <a:gd name="connsiteY11" fmla="*/ 71551 h 187963"/>
                <a:gd name="connsiteX12" fmla="*/ 96727 w 172240"/>
                <a:gd name="connsiteY12" fmla="*/ 77134 h 187963"/>
                <a:gd name="connsiteX13" fmla="*/ 140968 w 172240"/>
                <a:gd name="connsiteY13" fmla="*/ 80910 h 187963"/>
                <a:gd name="connsiteX14" fmla="*/ 108494 w 172240"/>
                <a:gd name="connsiteY14" fmla="*/ 107874 h 187963"/>
                <a:gd name="connsiteX15" fmla="*/ 105520 w 172240"/>
                <a:gd name="connsiteY15" fmla="*/ 116740 h 187963"/>
                <a:gd name="connsiteX16" fmla="*/ 115591 w 172240"/>
                <a:gd name="connsiteY16" fmla="*/ 159977 h 187963"/>
                <a:gd name="connsiteX17" fmla="*/ 79925 w 172240"/>
                <a:gd name="connsiteY17" fmla="*/ 137410 h 187963"/>
                <a:gd name="connsiteX18" fmla="*/ 70566 w 172240"/>
                <a:gd name="connsiteY18" fmla="*/ 137319 h 187963"/>
                <a:gd name="connsiteX19" fmla="*/ 34772 w 172240"/>
                <a:gd name="connsiteY19" fmla="*/ 158919 h 187963"/>
                <a:gd name="connsiteX20" fmla="*/ 31762 w 172240"/>
                <a:gd name="connsiteY20" fmla="*/ 171124 h 187963"/>
                <a:gd name="connsiteX21" fmla="*/ 43967 w 172240"/>
                <a:gd name="connsiteY21" fmla="*/ 174134 h 187963"/>
                <a:gd name="connsiteX22" fmla="*/ 75054 w 172240"/>
                <a:gd name="connsiteY22" fmla="*/ 155380 h 187963"/>
                <a:gd name="connsiteX23" fmla="*/ 124421 w 172240"/>
                <a:gd name="connsiteY23" fmla="*/ 186595 h 187963"/>
                <a:gd name="connsiteX24" fmla="*/ 129182 w 172240"/>
                <a:gd name="connsiteY24" fmla="*/ 187963 h 187963"/>
                <a:gd name="connsiteX25" fmla="*/ 134327 w 172240"/>
                <a:gd name="connsiteY25" fmla="*/ 186321 h 187963"/>
                <a:gd name="connsiteX26" fmla="*/ 137830 w 172240"/>
                <a:gd name="connsiteY26" fmla="*/ 177053 h 187963"/>
                <a:gd name="connsiteX27" fmla="*/ 124074 w 172240"/>
                <a:gd name="connsiteY27" fmla="*/ 118036 h 187963"/>
                <a:gd name="connsiteX28" fmla="*/ 169026 w 172240"/>
                <a:gd name="connsiteY28" fmla="*/ 80728 h 187963"/>
                <a:gd name="connsiteX29" fmla="*/ 171836 w 172240"/>
                <a:gd name="connsiteY29" fmla="*/ 71223 h 187963"/>
                <a:gd name="connsiteX30" fmla="*/ 164100 w 172240"/>
                <a:gd name="connsiteY30" fmla="*/ 65020 h 187963"/>
                <a:gd name="connsiteX31" fmla="*/ 103714 w 172240"/>
                <a:gd name="connsiteY31" fmla="*/ 59857 h 187963"/>
                <a:gd name="connsiteX32" fmla="*/ 82151 w 172240"/>
                <a:gd name="connsiteY32" fmla="*/ 5601 h 18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2240" h="187963">
                  <a:moveTo>
                    <a:pt x="82151" y="5601"/>
                  </a:moveTo>
                  <a:cubicBezTo>
                    <a:pt x="80819" y="2244"/>
                    <a:pt x="77590" y="36"/>
                    <a:pt x="73977" y="0"/>
                  </a:cubicBezTo>
                  <a:cubicBezTo>
                    <a:pt x="73941" y="0"/>
                    <a:pt x="73923" y="0"/>
                    <a:pt x="73886" y="0"/>
                  </a:cubicBezTo>
                  <a:cubicBezTo>
                    <a:pt x="70310" y="0"/>
                    <a:pt x="67081" y="2134"/>
                    <a:pt x="65695" y="5437"/>
                  </a:cubicBezTo>
                  <a:lnTo>
                    <a:pt x="42124" y="61262"/>
                  </a:lnTo>
                  <a:lnTo>
                    <a:pt x="8319" y="63433"/>
                  </a:lnTo>
                  <a:cubicBezTo>
                    <a:pt x="3411" y="63743"/>
                    <a:pt x="-292" y="67975"/>
                    <a:pt x="18" y="72883"/>
                  </a:cubicBezTo>
                  <a:cubicBezTo>
                    <a:pt x="328" y="77790"/>
                    <a:pt x="4561" y="81494"/>
                    <a:pt x="9468" y="81184"/>
                  </a:cubicBezTo>
                  <a:lnTo>
                    <a:pt x="48747" y="78648"/>
                  </a:lnTo>
                  <a:cubicBezTo>
                    <a:pt x="52103" y="78429"/>
                    <a:pt x="55059" y="76331"/>
                    <a:pt x="56372" y="73230"/>
                  </a:cubicBezTo>
                  <a:lnTo>
                    <a:pt x="73631" y="32327"/>
                  </a:lnTo>
                  <a:lnTo>
                    <a:pt x="89229" y="71551"/>
                  </a:lnTo>
                  <a:cubicBezTo>
                    <a:pt x="90469" y="74689"/>
                    <a:pt x="93370" y="76842"/>
                    <a:pt x="96727" y="77134"/>
                  </a:cubicBezTo>
                  <a:lnTo>
                    <a:pt x="140968" y="80910"/>
                  </a:lnTo>
                  <a:lnTo>
                    <a:pt x="108494" y="107874"/>
                  </a:lnTo>
                  <a:cubicBezTo>
                    <a:pt x="105903" y="110027"/>
                    <a:pt x="104754" y="113456"/>
                    <a:pt x="105520" y="116740"/>
                  </a:cubicBezTo>
                  <a:lnTo>
                    <a:pt x="115591" y="159977"/>
                  </a:lnTo>
                  <a:lnTo>
                    <a:pt x="79925" y="137410"/>
                  </a:lnTo>
                  <a:cubicBezTo>
                    <a:pt x="77079" y="135604"/>
                    <a:pt x="73467" y="135568"/>
                    <a:pt x="70566" y="137319"/>
                  </a:cubicBezTo>
                  <a:lnTo>
                    <a:pt x="34772" y="158919"/>
                  </a:lnTo>
                  <a:cubicBezTo>
                    <a:pt x="30576" y="161455"/>
                    <a:pt x="29208" y="166928"/>
                    <a:pt x="31762" y="171124"/>
                  </a:cubicBezTo>
                  <a:cubicBezTo>
                    <a:pt x="34298" y="175320"/>
                    <a:pt x="39771" y="176689"/>
                    <a:pt x="43967" y="174134"/>
                  </a:cubicBezTo>
                  <a:lnTo>
                    <a:pt x="75054" y="155380"/>
                  </a:lnTo>
                  <a:lnTo>
                    <a:pt x="124421" y="186595"/>
                  </a:lnTo>
                  <a:cubicBezTo>
                    <a:pt x="125880" y="187507"/>
                    <a:pt x="127522" y="187963"/>
                    <a:pt x="129182" y="187963"/>
                  </a:cubicBezTo>
                  <a:cubicBezTo>
                    <a:pt x="130988" y="187963"/>
                    <a:pt x="132794" y="187416"/>
                    <a:pt x="134327" y="186321"/>
                  </a:cubicBezTo>
                  <a:cubicBezTo>
                    <a:pt x="137264" y="184223"/>
                    <a:pt x="138651" y="180574"/>
                    <a:pt x="137830" y="177053"/>
                  </a:cubicBezTo>
                  <a:lnTo>
                    <a:pt x="124074" y="118036"/>
                  </a:lnTo>
                  <a:lnTo>
                    <a:pt x="169026" y="80728"/>
                  </a:lnTo>
                  <a:cubicBezTo>
                    <a:pt x="171799" y="78429"/>
                    <a:pt x="172912" y="74671"/>
                    <a:pt x="171836" y="71223"/>
                  </a:cubicBezTo>
                  <a:cubicBezTo>
                    <a:pt x="170759" y="67775"/>
                    <a:pt x="167694" y="65330"/>
                    <a:pt x="164100" y="65020"/>
                  </a:cubicBezTo>
                  <a:lnTo>
                    <a:pt x="103714" y="59857"/>
                  </a:lnTo>
                  <a:lnTo>
                    <a:pt x="82151" y="560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99" name="Agrupar 198">
            <a:extLst>
              <a:ext uri="{FF2B5EF4-FFF2-40B4-BE49-F238E27FC236}">
                <a16:creationId xmlns:a16="http://schemas.microsoft.com/office/drawing/2014/main" id="{E822E627-4CC9-49BF-B573-B13599B595C2}"/>
              </a:ext>
            </a:extLst>
          </p:cNvPr>
          <p:cNvGrpSpPr/>
          <p:nvPr/>
        </p:nvGrpSpPr>
        <p:grpSpPr>
          <a:xfrm>
            <a:off x="3874151" y="1629320"/>
            <a:ext cx="347703" cy="452147"/>
            <a:chOff x="6276290" y="3999946"/>
            <a:chExt cx="347703" cy="452147"/>
          </a:xfrm>
          <a:solidFill>
            <a:schemeClr val="bg1"/>
          </a:solidFill>
        </p:grpSpPr>
        <p:sp>
          <p:nvSpPr>
            <p:cNvPr id="200" name="Forma Livre: Forma 199">
              <a:extLst>
                <a:ext uri="{FF2B5EF4-FFF2-40B4-BE49-F238E27FC236}">
                  <a16:creationId xmlns:a16="http://schemas.microsoft.com/office/drawing/2014/main" id="{EEF4DC30-9D07-4BC9-A4AE-306AF4C59EF1}"/>
                </a:ext>
              </a:extLst>
            </p:cNvPr>
            <p:cNvSpPr/>
            <p:nvPr/>
          </p:nvSpPr>
          <p:spPr>
            <a:xfrm>
              <a:off x="6355244" y="4075912"/>
              <a:ext cx="189818" cy="181414"/>
            </a:xfrm>
            <a:custGeom>
              <a:avLst/>
              <a:gdLst>
                <a:gd name="connsiteX0" fmla="*/ 33079 w 189818"/>
                <a:gd name="connsiteY0" fmla="*/ 170504 h 181414"/>
                <a:gd name="connsiteX1" fmla="*/ 36582 w 189818"/>
                <a:gd name="connsiteY1" fmla="*/ 179772 h 181414"/>
                <a:gd name="connsiteX2" fmla="*/ 41727 w 189818"/>
                <a:gd name="connsiteY2" fmla="*/ 181414 h 181414"/>
                <a:gd name="connsiteX3" fmla="*/ 46470 w 189818"/>
                <a:gd name="connsiteY3" fmla="*/ 180045 h 181414"/>
                <a:gd name="connsiteX4" fmla="*/ 93757 w 189818"/>
                <a:gd name="connsiteY4" fmla="*/ 150144 h 181414"/>
                <a:gd name="connsiteX5" fmla="*/ 143453 w 189818"/>
                <a:gd name="connsiteY5" fmla="*/ 180137 h 181414"/>
                <a:gd name="connsiteX6" fmla="*/ 153359 w 189818"/>
                <a:gd name="connsiteY6" fmla="*/ 179662 h 181414"/>
                <a:gd name="connsiteX7" fmla="*/ 156679 w 189818"/>
                <a:gd name="connsiteY7" fmla="*/ 170322 h 181414"/>
                <a:gd name="connsiteX8" fmla="*/ 142851 w 189818"/>
                <a:gd name="connsiteY8" fmla="*/ 116120 h 181414"/>
                <a:gd name="connsiteX9" fmla="*/ 186745 w 189818"/>
                <a:gd name="connsiteY9" fmla="*/ 78119 h 181414"/>
                <a:gd name="connsiteX10" fmla="*/ 189353 w 189818"/>
                <a:gd name="connsiteY10" fmla="*/ 68559 h 181414"/>
                <a:gd name="connsiteX11" fmla="*/ 181490 w 189818"/>
                <a:gd name="connsiteY11" fmla="*/ 62520 h 181414"/>
                <a:gd name="connsiteX12" fmla="*/ 125665 w 189818"/>
                <a:gd name="connsiteY12" fmla="*/ 58926 h 181414"/>
                <a:gd name="connsiteX13" fmla="*/ 103098 w 189818"/>
                <a:gd name="connsiteY13" fmla="*/ 5437 h 181414"/>
                <a:gd name="connsiteX14" fmla="*/ 94907 w 189818"/>
                <a:gd name="connsiteY14" fmla="*/ 0 h 181414"/>
                <a:gd name="connsiteX15" fmla="*/ 94815 w 189818"/>
                <a:gd name="connsiteY15" fmla="*/ 0 h 181414"/>
                <a:gd name="connsiteX16" fmla="*/ 86642 w 189818"/>
                <a:gd name="connsiteY16" fmla="*/ 5601 h 181414"/>
                <a:gd name="connsiteX17" fmla="*/ 65972 w 189818"/>
                <a:gd name="connsiteY17" fmla="*/ 57576 h 181414"/>
                <a:gd name="connsiteX18" fmla="*/ 8140 w 189818"/>
                <a:gd name="connsiteY18" fmla="*/ 62520 h 181414"/>
                <a:gd name="connsiteX19" fmla="*/ 405 w 189818"/>
                <a:gd name="connsiteY19" fmla="*/ 68723 h 181414"/>
                <a:gd name="connsiteX20" fmla="*/ 3215 w 189818"/>
                <a:gd name="connsiteY20" fmla="*/ 78228 h 181414"/>
                <a:gd name="connsiteX21" fmla="*/ 46269 w 189818"/>
                <a:gd name="connsiteY21" fmla="*/ 113949 h 181414"/>
                <a:gd name="connsiteX22" fmla="*/ 33079 w 189818"/>
                <a:gd name="connsiteY22" fmla="*/ 170504 h 181414"/>
                <a:gd name="connsiteX23" fmla="*/ 31273 w 189818"/>
                <a:gd name="connsiteY23" fmla="*/ 78411 h 181414"/>
                <a:gd name="connsiteX24" fmla="*/ 72960 w 189818"/>
                <a:gd name="connsiteY24" fmla="*/ 74853 h 181414"/>
                <a:gd name="connsiteX25" fmla="*/ 80458 w 189818"/>
                <a:gd name="connsiteY25" fmla="*/ 69271 h 181414"/>
                <a:gd name="connsiteX26" fmla="*/ 95144 w 189818"/>
                <a:gd name="connsiteY26" fmla="*/ 32346 h 181414"/>
                <a:gd name="connsiteX27" fmla="*/ 111417 w 189818"/>
                <a:gd name="connsiteY27" fmla="*/ 70894 h 181414"/>
                <a:gd name="connsiteX28" fmla="*/ 119043 w 189818"/>
                <a:gd name="connsiteY28" fmla="*/ 76313 h 181414"/>
                <a:gd name="connsiteX29" fmla="*/ 158704 w 189818"/>
                <a:gd name="connsiteY29" fmla="*/ 78867 h 181414"/>
                <a:gd name="connsiteX30" fmla="*/ 127070 w 189818"/>
                <a:gd name="connsiteY30" fmla="*/ 106269 h 181414"/>
                <a:gd name="connsiteX31" fmla="*/ 124279 w 189818"/>
                <a:gd name="connsiteY31" fmla="*/ 115189 h 181414"/>
                <a:gd name="connsiteX32" fmla="*/ 134094 w 189818"/>
                <a:gd name="connsiteY32" fmla="*/ 153702 h 181414"/>
                <a:gd name="connsiteX33" fmla="*/ 98263 w 189818"/>
                <a:gd name="connsiteY33" fmla="*/ 132083 h 181414"/>
                <a:gd name="connsiteX34" fmla="*/ 93666 w 189818"/>
                <a:gd name="connsiteY34" fmla="*/ 130806 h 181414"/>
                <a:gd name="connsiteX35" fmla="*/ 88905 w 189818"/>
                <a:gd name="connsiteY35" fmla="*/ 132174 h 181414"/>
                <a:gd name="connsiteX36" fmla="*/ 55318 w 189818"/>
                <a:gd name="connsiteY36" fmla="*/ 153410 h 181414"/>
                <a:gd name="connsiteX37" fmla="*/ 64805 w 189818"/>
                <a:gd name="connsiteY37" fmla="*/ 112654 h 181414"/>
                <a:gd name="connsiteX38" fmla="*/ 61831 w 189818"/>
                <a:gd name="connsiteY38" fmla="*/ 103787 h 181414"/>
                <a:gd name="connsiteX39" fmla="*/ 31273 w 189818"/>
                <a:gd name="connsiteY39" fmla="*/ 78411 h 18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89818" h="181414">
                  <a:moveTo>
                    <a:pt x="33079" y="170504"/>
                  </a:moveTo>
                  <a:cubicBezTo>
                    <a:pt x="32258" y="174025"/>
                    <a:pt x="33645" y="177674"/>
                    <a:pt x="36582" y="179772"/>
                  </a:cubicBezTo>
                  <a:cubicBezTo>
                    <a:pt x="38114" y="180866"/>
                    <a:pt x="39921" y="181414"/>
                    <a:pt x="41727" y="181414"/>
                  </a:cubicBezTo>
                  <a:cubicBezTo>
                    <a:pt x="43369" y="181414"/>
                    <a:pt x="45029" y="180957"/>
                    <a:pt x="46470" y="180045"/>
                  </a:cubicBezTo>
                  <a:lnTo>
                    <a:pt x="93757" y="150144"/>
                  </a:lnTo>
                  <a:lnTo>
                    <a:pt x="143453" y="180137"/>
                  </a:lnTo>
                  <a:cubicBezTo>
                    <a:pt x="146536" y="181997"/>
                    <a:pt x="150458" y="181815"/>
                    <a:pt x="153359" y="179662"/>
                  </a:cubicBezTo>
                  <a:cubicBezTo>
                    <a:pt x="156260" y="177509"/>
                    <a:pt x="157573" y="173824"/>
                    <a:pt x="156679" y="170322"/>
                  </a:cubicBezTo>
                  <a:lnTo>
                    <a:pt x="142851" y="116120"/>
                  </a:lnTo>
                  <a:lnTo>
                    <a:pt x="186745" y="78119"/>
                  </a:lnTo>
                  <a:cubicBezTo>
                    <a:pt x="189481" y="75765"/>
                    <a:pt x="190503" y="71971"/>
                    <a:pt x="189353" y="68559"/>
                  </a:cubicBezTo>
                  <a:cubicBezTo>
                    <a:pt x="188204" y="65129"/>
                    <a:pt x="185103" y="62758"/>
                    <a:pt x="181490" y="62520"/>
                  </a:cubicBezTo>
                  <a:lnTo>
                    <a:pt x="125665" y="58926"/>
                  </a:lnTo>
                  <a:lnTo>
                    <a:pt x="103098" y="5437"/>
                  </a:lnTo>
                  <a:cubicBezTo>
                    <a:pt x="101711" y="2134"/>
                    <a:pt x="98482" y="0"/>
                    <a:pt x="94907" y="0"/>
                  </a:cubicBezTo>
                  <a:cubicBezTo>
                    <a:pt x="94870" y="0"/>
                    <a:pt x="94852" y="0"/>
                    <a:pt x="94815" y="0"/>
                  </a:cubicBezTo>
                  <a:cubicBezTo>
                    <a:pt x="91203" y="36"/>
                    <a:pt x="87974" y="2244"/>
                    <a:pt x="86642" y="5601"/>
                  </a:cubicBezTo>
                  <a:lnTo>
                    <a:pt x="65972" y="57576"/>
                  </a:lnTo>
                  <a:lnTo>
                    <a:pt x="8140" y="62520"/>
                  </a:lnTo>
                  <a:cubicBezTo>
                    <a:pt x="4546" y="62831"/>
                    <a:pt x="1482" y="65275"/>
                    <a:pt x="405" y="68723"/>
                  </a:cubicBezTo>
                  <a:cubicBezTo>
                    <a:pt x="-671" y="72171"/>
                    <a:pt x="442" y="75930"/>
                    <a:pt x="3215" y="78228"/>
                  </a:cubicBezTo>
                  <a:lnTo>
                    <a:pt x="46269" y="113949"/>
                  </a:lnTo>
                  <a:lnTo>
                    <a:pt x="33079" y="170504"/>
                  </a:lnTo>
                  <a:close/>
                  <a:moveTo>
                    <a:pt x="31273" y="78411"/>
                  </a:moveTo>
                  <a:lnTo>
                    <a:pt x="72960" y="74853"/>
                  </a:lnTo>
                  <a:cubicBezTo>
                    <a:pt x="76316" y="74561"/>
                    <a:pt x="79217" y="72408"/>
                    <a:pt x="80458" y="69271"/>
                  </a:cubicBezTo>
                  <a:lnTo>
                    <a:pt x="95144" y="32346"/>
                  </a:lnTo>
                  <a:lnTo>
                    <a:pt x="111417" y="70894"/>
                  </a:lnTo>
                  <a:cubicBezTo>
                    <a:pt x="112731" y="73996"/>
                    <a:pt x="115668" y="76094"/>
                    <a:pt x="119043" y="76313"/>
                  </a:cubicBezTo>
                  <a:lnTo>
                    <a:pt x="158704" y="78867"/>
                  </a:lnTo>
                  <a:lnTo>
                    <a:pt x="127070" y="106269"/>
                  </a:lnTo>
                  <a:cubicBezTo>
                    <a:pt x="124516" y="108476"/>
                    <a:pt x="123439" y="111924"/>
                    <a:pt x="124279" y="115189"/>
                  </a:cubicBezTo>
                  <a:lnTo>
                    <a:pt x="134094" y="153702"/>
                  </a:lnTo>
                  <a:lnTo>
                    <a:pt x="98263" y="132083"/>
                  </a:lnTo>
                  <a:cubicBezTo>
                    <a:pt x="96859" y="131226"/>
                    <a:pt x="95253" y="130806"/>
                    <a:pt x="93666" y="130806"/>
                  </a:cubicBezTo>
                  <a:cubicBezTo>
                    <a:pt x="92006" y="130806"/>
                    <a:pt x="90364" y="131262"/>
                    <a:pt x="88905" y="132174"/>
                  </a:cubicBezTo>
                  <a:lnTo>
                    <a:pt x="55318" y="153410"/>
                  </a:lnTo>
                  <a:lnTo>
                    <a:pt x="64805" y="112654"/>
                  </a:lnTo>
                  <a:cubicBezTo>
                    <a:pt x="65571" y="109370"/>
                    <a:pt x="64422" y="105940"/>
                    <a:pt x="61831" y="103787"/>
                  </a:cubicBezTo>
                  <a:lnTo>
                    <a:pt x="31273" y="7841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" name="Forma Livre: Forma 200">
              <a:extLst>
                <a:ext uri="{FF2B5EF4-FFF2-40B4-BE49-F238E27FC236}">
                  <a16:creationId xmlns:a16="http://schemas.microsoft.com/office/drawing/2014/main" id="{D5557FFA-ED01-465B-A490-6ECD114964CD}"/>
                </a:ext>
              </a:extLst>
            </p:cNvPr>
            <p:cNvSpPr/>
            <p:nvPr/>
          </p:nvSpPr>
          <p:spPr>
            <a:xfrm>
              <a:off x="6322319" y="4045956"/>
              <a:ext cx="255664" cy="255664"/>
            </a:xfrm>
            <a:custGeom>
              <a:avLst/>
              <a:gdLst>
                <a:gd name="connsiteX0" fmla="*/ 127832 w 255664"/>
                <a:gd name="connsiteY0" fmla="*/ 255665 h 255664"/>
                <a:gd name="connsiteX1" fmla="*/ 255665 w 255664"/>
                <a:gd name="connsiteY1" fmla="*/ 127832 h 255664"/>
                <a:gd name="connsiteX2" fmla="*/ 127832 w 255664"/>
                <a:gd name="connsiteY2" fmla="*/ 0 h 255664"/>
                <a:gd name="connsiteX3" fmla="*/ 0 w 255664"/>
                <a:gd name="connsiteY3" fmla="*/ 127832 h 255664"/>
                <a:gd name="connsiteX4" fmla="*/ 127832 w 255664"/>
                <a:gd name="connsiteY4" fmla="*/ 255665 h 255664"/>
                <a:gd name="connsiteX5" fmla="*/ 127832 w 255664"/>
                <a:gd name="connsiteY5" fmla="*/ 17806 h 255664"/>
                <a:gd name="connsiteX6" fmla="*/ 237877 w 255664"/>
                <a:gd name="connsiteY6" fmla="*/ 127851 h 255664"/>
                <a:gd name="connsiteX7" fmla="*/ 127832 w 255664"/>
                <a:gd name="connsiteY7" fmla="*/ 237896 h 255664"/>
                <a:gd name="connsiteX8" fmla="*/ 17787 w 255664"/>
                <a:gd name="connsiteY8" fmla="*/ 127851 h 255664"/>
                <a:gd name="connsiteX9" fmla="*/ 127832 w 255664"/>
                <a:gd name="connsiteY9" fmla="*/ 17806 h 25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664" h="255664">
                  <a:moveTo>
                    <a:pt x="127832" y="255665"/>
                  </a:moveTo>
                  <a:cubicBezTo>
                    <a:pt x="198325" y="255665"/>
                    <a:pt x="255665" y="198325"/>
                    <a:pt x="255665" y="127832"/>
                  </a:cubicBezTo>
                  <a:cubicBezTo>
                    <a:pt x="255665" y="57339"/>
                    <a:pt x="198325" y="0"/>
                    <a:pt x="127832" y="0"/>
                  </a:cubicBezTo>
                  <a:cubicBezTo>
                    <a:pt x="57339" y="0"/>
                    <a:pt x="0" y="57339"/>
                    <a:pt x="0" y="127832"/>
                  </a:cubicBezTo>
                  <a:cubicBezTo>
                    <a:pt x="0" y="198325"/>
                    <a:pt x="57358" y="255665"/>
                    <a:pt x="127832" y="255665"/>
                  </a:cubicBezTo>
                  <a:close/>
                  <a:moveTo>
                    <a:pt x="127832" y="17806"/>
                  </a:moveTo>
                  <a:cubicBezTo>
                    <a:pt x="188510" y="17806"/>
                    <a:pt x="237877" y="67173"/>
                    <a:pt x="237877" y="127851"/>
                  </a:cubicBezTo>
                  <a:cubicBezTo>
                    <a:pt x="237877" y="188529"/>
                    <a:pt x="188510" y="237896"/>
                    <a:pt x="127832" y="237896"/>
                  </a:cubicBezTo>
                  <a:cubicBezTo>
                    <a:pt x="67154" y="237896"/>
                    <a:pt x="17787" y="188529"/>
                    <a:pt x="17787" y="127851"/>
                  </a:cubicBezTo>
                  <a:cubicBezTo>
                    <a:pt x="17787" y="67173"/>
                    <a:pt x="67154" y="17806"/>
                    <a:pt x="127832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" name="Forma Livre: Forma 201">
              <a:extLst>
                <a:ext uri="{FF2B5EF4-FFF2-40B4-BE49-F238E27FC236}">
                  <a16:creationId xmlns:a16="http://schemas.microsoft.com/office/drawing/2014/main" id="{FECF12C5-2B0A-4F2C-88C5-678084C9F055}"/>
                </a:ext>
              </a:extLst>
            </p:cNvPr>
            <p:cNvSpPr/>
            <p:nvPr/>
          </p:nvSpPr>
          <p:spPr>
            <a:xfrm>
              <a:off x="6276290" y="3999946"/>
              <a:ext cx="347703" cy="452147"/>
            </a:xfrm>
            <a:custGeom>
              <a:avLst/>
              <a:gdLst>
                <a:gd name="connsiteX0" fmla="*/ 173861 w 347703"/>
                <a:gd name="connsiteY0" fmla="*/ 0 h 452147"/>
                <a:gd name="connsiteX1" fmla="*/ 0 w 347703"/>
                <a:gd name="connsiteY1" fmla="*/ 173861 h 452147"/>
                <a:gd name="connsiteX2" fmla="*/ 38640 w 347703"/>
                <a:gd name="connsiteY2" fmla="*/ 282994 h 452147"/>
                <a:gd name="connsiteX3" fmla="*/ 2189 w 347703"/>
                <a:gd name="connsiteY3" fmla="*/ 398311 h 452147"/>
                <a:gd name="connsiteX4" fmla="*/ 3995 w 347703"/>
                <a:gd name="connsiteY4" fmla="*/ 406867 h 452147"/>
                <a:gd name="connsiteX5" fmla="*/ 12260 w 347703"/>
                <a:gd name="connsiteY5" fmla="*/ 409731 h 452147"/>
                <a:gd name="connsiteX6" fmla="*/ 81986 w 347703"/>
                <a:gd name="connsiteY6" fmla="*/ 397034 h 452147"/>
                <a:gd name="connsiteX7" fmla="*/ 129930 w 347703"/>
                <a:gd name="connsiteY7" fmla="*/ 448517 h 452147"/>
                <a:gd name="connsiteX8" fmla="*/ 136443 w 347703"/>
                <a:gd name="connsiteY8" fmla="*/ 451345 h 452147"/>
                <a:gd name="connsiteX9" fmla="*/ 137866 w 347703"/>
                <a:gd name="connsiteY9" fmla="*/ 451235 h 452147"/>
                <a:gd name="connsiteX10" fmla="*/ 144525 w 347703"/>
                <a:gd name="connsiteY10" fmla="*/ 446145 h 452147"/>
                <a:gd name="connsiteX11" fmla="*/ 175266 w 347703"/>
                <a:gd name="connsiteY11" fmla="*/ 378845 h 452147"/>
                <a:gd name="connsiteX12" fmla="*/ 204200 w 347703"/>
                <a:gd name="connsiteY12" fmla="*/ 446747 h 452147"/>
                <a:gd name="connsiteX13" fmla="*/ 211187 w 347703"/>
                <a:gd name="connsiteY13" fmla="*/ 452074 h 452147"/>
                <a:gd name="connsiteX14" fmla="*/ 212391 w 347703"/>
                <a:gd name="connsiteY14" fmla="*/ 452147 h 452147"/>
                <a:gd name="connsiteX15" fmla="*/ 219342 w 347703"/>
                <a:gd name="connsiteY15" fmla="*/ 448791 h 452147"/>
                <a:gd name="connsiteX16" fmla="*/ 264057 w 347703"/>
                <a:gd name="connsiteY16" fmla="*/ 392728 h 452147"/>
                <a:gd name="connsiteX17" fmla="*/ 335407 w 347703"/>
                <a:gd name="connsiteY17" fmla="*/ 407761 h 452147"/>
                <a:gd name="connsiteX18" fmla="*/ 343927 w 347703"/>
                <a:gd name="connsiteY18" fmla="*/ 404915 h 452147"/>
                <a:gd name="connsiteX19" fmla="*/ 345624 w 347703"/>
                <a:gd name="connsiteY19" fmla="*/ 396085 h 452147"/>
                <a:gd name="connsiteX20" fmla="*/ 306619 w 347703"/>
                <a:gd name="connsiteY20" fmla="*/ 285912 h 452147"/>
                <a:gd name="connsiteX21" fmla="*/ 347703 w 347703"/>
                <a:gd name="connsiteY21" fmla="*/ 173806 h 452147"/>
                <a:gd name="connsiteX22" fmla="*/ 173861 w 347703"/>
                <a:gd name="connsiteY22" fmla="*/ 0 h 452147"/>
                <a:gd name="connsiteX23" fmla="*/ 173861 w 347703"/>
                <a:gd name="connsiteY23" fmla="*/ 17787 h 452147"/>
                <a:gd name="connsiteX24" fmla="*/ 329934 w 347703"/>
                <a:gd name="connsiteY24" fmla="*/ 173861 h 452147"/>
                <a:gd name="connsiteX25" fmla="*/ 173861 w 347703"/>
                <a:gd name="connsiteY25" fmla="*/ 329934 h 452147"/>
                <a:gd name="connsiteX26" fmla="*/ 17787 w 347703"/>
                <a:gd name="connsiteY26" fmla="*/ 173861 h 452147"/>
                <a:gd name="connsiteX27" fmla="*/ 173861 w 347703"/>
                <a:gd name="connsiteY27" fmla="*/ 17787 h 452147"/>
                <a:gd name="connsiteX28" fmla="*/ 133889 w 347703"/>
                <a:gd name="connsiteY28" fmla="*/ 426680 h 452147"/>
                <a:gd name="connsiteX29" fmla="*/ 91710 w 347703"/>
                <a:gd name="connsiteY29" fmla="*/ 381363 h 452147"/>
                <a:gd name="connsiteX30" fmla="*/ 83610 w 347703"/>
                <a:gd name="connsiteY30" fmla="*/ 378681 h 452147"/>
                <a:gd name="connsiteX31" fmla="*/ 23625 w 347703"/>
                <a:gd name="connsiteY31" fmla="*/ 389609 h 452147"/>
                <a:gd name="connsiteX32" fmla="*/ 52505 w 347703"/>
                <a:gd name="connsiteY32" fmla="*/ 298209 h 452147"/>
                <a:gd name="connsiteX33" fmla="*/ 161820 w 347703"/>
                <a:gd name="connsiteY33" fmla="*/ 347302 h 452147"/>
                <a:gd name="connsiteX34" fmla="*/ 165852 w 347703"/>
                <a:gd name="connsiteY34" fmla="*/ 356752 h 452147"/>
                <a:gd name="connsiteX35" fmla="*/ 133889 w 347703"/>
                <a:gd name="connsiteY35" fmla="*/ 426680 h 452147"/>
                <a:gd name="connsiteX36" fmla="*/ 262360 w 347703"/>
                <a:gd name="connsiteY36" fmla="*/ 374229 h 452147"/>
                <a:gd name="connsiteX37" fmla="*/ 253567 w 347703"/>
                <a:gd name="connsiteY37" fmla="*/ 377386 h 452147"/>
                <a:gd name="connsiteX38" fmla="*/ 214726 w 347703"/>
                <a:gd name="connsiteY38" fmla="*/ 426096 h 452147"/>
                <a:gd name="connsiteX39" fmla="*/ 181249 w 347703"/>
                <a:gd name="connsiteY39" fmla="*/ 347557 h 452147"/>
                <a:gd name="connsiteX40" fmla="*/ 292882 w 347703"/>
                <a:gd name="connsiteY40" fmla="*/ 300471 h 452147"/>
                <a:gd name="connsiteX41" fmla="*/ 323567 w 347703"/>
                <a:gd name="connsiteY41" fmla="*/ 387146 h 452147"/>
                <a:gd name="connsiteX42" fmla="*/ 262360 w 347703"/>
                <a:gd name="connsiteY42" fmla="*/ 374229 h 4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47703" h="452147">
                  <a:moveTo>
                    <a:pt x="173861" y="0"/>
                  </a:moveTo>
                  <a:cubicBezTo>
                    <a:pt x="77991" y="0"/>
                    <a:pt x="0" y="77991"/>
                    <a:pt x="0" y="173861"/>
                  </a:cubicBezTo>
                  <a:cubicBezTo>
                    <a:pt x="0" y="215164"/>
                    <a:pt x="14485" y="253147"/>
                    <a:pt x="38640" y="282994"/>
                  </a:cubicBezTo>
                  <a:lnTo>
                    <a:pt x="2189" y="398311"/>
                  </a:lnTo>
                  <a:cubicBezTo>
                    <a:pt x="1241" y="401285"/>
                    <a:pt x="1934" y="404532"/>
                    <a:pt x="3995" y="406867"/>
                  </a:cubicBezTo>
                  <a:cubicBezTo>
                    <a:pt x="6057" y="409202"/>
                    <a:pt x="9195" y="410297"/>
                    <a:pt x="12260" y="409731"/>
                  </a:cubicBezTo>
                  <a:lnTo>
                    <a:pt x="81986" y="397034"/>
                  </a:lnTo>
                  <a:lnTo>
                    <a:pt x="129930" y="448517"/>
                  </a:lnTo>
                  <a:cubicBezTo>
                    <a:pt x="131627" y="450341"/>
                    <a:pt x="133999" y="451345"/>
                    <a:pt x="136443" y="451345"/>
                  </a:cubicBezTo>
                  <a:cubicBezTo>
                    <a:pt x="136918" y="451345"/>
                    <a:pt x="137392" y="451308"/>
                    <a:pt x="137866" y="451235"/>
                  </a:cubicBezTo>
                  <a:cubicBezTo>
                    <a:pt x="140804" y="450761"/>
                    <a:pt x="143303" y="448845"/>
                    <a:pt x="144525" y="446145"/>
                  </a:cubicBezTo>
                  <a:lnTo>
                    <a:pt x="175266" y="378845"/>
                  </a:lnTo>
                  <a:lnTo>
                    <a:pt x="204200" y="446747"/>
                  </a:lnTo>
                  <a:cubicBezTo>
                    <a:pt x="205422" y="449630"/>
                    <a:pt x="208086" y="451655"/>
                    <a:pt x="211187" y="452074"/>
                  </a:cubicBezTo>
                  <a:cubicBezTo>
                    <a:pt x="211588" y="452129"/>
                    <a:pt x="211990" y="452147"/>
                    <a:pt x="212391" y="452147"/>
                  </a:cubicBezTo>
                  <a:cubicBezTo>
                    <a:pt x="215073" y="452147"/>
                    <a:pt x="217645" y="450925"/>
                    <a:pt x="219342" y="448791"/>
                  </a:cubicBezTo>
                  <a:lnTo>
                    <a:pt x="264057" y="392728"/>
                  </a:lnTo>
                  <a:lnTo>
                    <a:pt x="335407" y="407761"/>
                  </a:lnTo>
                  <a:cubicBezTo>
                    <a:pt x="338563" y="408418"/>
                    <a:pt x="341811" y="407341"/>
                    <a:pt x="343927" y="404915"/>
                  </a:cubicBezTo>
                  <a:cubicBezTo>
                    <a:pt x="346043" y="402489"/>
                    <a:pt x="346700" y="399113"/>
                    <a:pt x="345624" y="396085"/>
                  </a:cubicBezTo>
                  <a:lnTo>
                    <a:pt x="306619" y="285912"/>
                  </a:lnTo>
                  <a:cubicBezTo>
                    <a:pt x="332233" y="255628"/>
                    <a:pt x="347703" y="216496"/>
                    <a:pt x="347703" y="173806"/>
                  </a:cubicBezTo>
                  <a:cubicBezTo>
                    <a:pt x="347722" y="77991"/>
                    <a:pt x="269731" y="0"/>
                    <a:pt x="173861" y="0"/>
                  </a:cubicBezTo>
                  <a:close/>
                  <a:moveTo>
                    <a:pt x="173861" y="17787"/>
                  </a:moveTo>
                  <a:cubicBezTo>
                    <a:pt x="259916" y="17787"/>
                    <a:pt x="329934" y="87806"/>
                    <a:pt x="329934" y="173861"/>
                  </a:cubicBezTo>
                  <a:cubicBezTo>
                    <a:pt x="329934" y="259915"/>
                    <a:pt x="259916" y="329934"/>
                    <a:pt x="173861" y="329934"/>
                  </a:cubicBezTo>
                  <a:cubicBezTo>
                    <a:pt x="87806" y="329934"/>
                    <a:pt x="17787" y="259915"/>
                    <a:pt x="17787" y="173861"/>
                  </a:cubicBezTo>
                  <a:cubicBezTo>
                    <a:pt x="17787" y="87806"/>
                    <a:pt x="87806" y="17787"/>
                    <a:pt x="173861" y="17787"/>
                  </a:cubicBezTo>
                  <a:close/>
                  <a:moveTo>
                    <a:pt x="133889" y="426680"/>
                  </a:moveTo>
                  <a:lnTo>
                    <a:pt x="91710" y="381363"/>
                  </a:lnTo>
                  <a:cubicBezTo>
                    <a:pt x="89649" y="379137"/>
                    <a:pt x="86584" y="378133"/>
                    <a:pt x="83610" y="378681"/>
                  </a:cubicBezTo>
                  <a:lnTo>
                    <a:pt x="23625" y="389609"/>
                  </a:lnTo>
                  <a:lnTo>
                    <a:pt x="52505" y="298209"/>
                  </a:lnTo>
                  <a:cubicBezTo>
                    <a:pt x="81165" y="326194"/>
                    <a:pt x="119422" y="344383"/>
                    <a:pt x="161820" y="347302"/>
                  </a:cubicBezTo>
                  <a:lnTo>
                    <a:pt x="165852" y="356752"/>
                  </a:lnTo>
                  <a:lnTo>
                    <a:pt x="133889" y="426680"/>
                  </a:lnTo>
                  <a:close/>
                  <a:moveTo>
                    <a:pt x="262360" y="374229"/>
                  </a:moveTo>
                  <a:cubicBezTo>
                    <a:pt x="259076" y="373536"/>
                    <a:pt x="255665" y="374758"/>
                    <a:pt x="253567" y="377386"/>
                  </a:cubicBezTo>
                  <a:lnTo>
                    <a:pt x="214726" y="426096"/>
                  </a:lnTo>
                  <a:lnTo>
                    <a:pt x="181249" y="347557"/>
                  </a:lnTo>
                  <a:cubicBezTo>
                    <a:pt x="224341" y="345751"/>
                    <a:pt x="263437" y="328183"/>
                    <a:pt x="292882" y="300471"/>
                  </a:cubicBezTo>
                  <a:lnTo>
                    <a:pt x="323567" y="387146"/>
                  </a:lnTo>
                  <a:lnTo>
                    <a:pt x="262360" y="37422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3" name="Agrupar 202">
            <a:extLst>
              <a:ext uri="{FF2B5EF4-FFF2-40B4-BE49-F238E27FC236}">
                <a16:creationId xmlns:a16="http://schemas.microsoft.com/office/drawing/2014/main" id="{033BC59F-3703-4A3E-8729-92B8E11B9678}"/>
              </a:ext>
            </a:extLst>
          </p:cNvPr>
          <p:cNvGrpSpPr/>
          <p:nvPr/>
        </p:nvGrpSpPr>
        <p:grpSpPr>
          <a:xfrm>
            <a:off x="11019889" y="1641566"/>
            <a:ext cx="433831" cy="423760"/>
            <a:chOff x="9414304" y="2402506"/>
            <a:chExt cx="433831" cy="423760"/>
          </a:xfrm>
          <a:solidFill>
            <a:schemeClr val="bg1"/>
          </a:solidFill>
        </p:grpSpPr>
        <p:sp>
          <p:nvSpPr>
            <p:cNvPr id="204" name="Forma Livre: Forma 203">
              <a:extLst>
                <a:ext uri="{FF2B5EF4-FFF2-40B4-BE49-F238E27FC236}">
                  <a16:creationId xmlns:a16="http://schemas.microsoft.com/office/drawing/2014/main" id="{BF52958E-B777-4D3A-878B-2B702D85F8D6}"/>
                </a:ext>
              </a:extLst>
            </p:cNvPr>
            <p:cNvSpPr/>
            <p:nvPr/>
          </p:nvSpPr>
          <p:spPr>
            <a:xfrm>
              <a:off x="9414304" y="2402506"/>
              <a:ext cx="433831" cy="423760"/>
            </a:xfrm>
            <a:custGeom>
              <a:avLst/>
              <a:gdLst>
                <a:gd name="connsiteX0" fmla="*/ 8994 w 433831"/>
                <a:gd name="connsiteY0" fmla="*/ 358412 h 423760"/>
                <a:gd name="connsiteX1" fmla="*/ 211516 w 433831"/>
                <a:gd name="connsiteY1" fmla="*/ 358412 h 423760"/>
                <a:gd name="connsiteX2" fmla="*/ 316598 w 433831"/>
                <a:gd name="connsiteY2" fmla="*/ 423761 h 423760"/>
                <a:gd name="connsiteX3" fmla="*/ 433831 w 433831"/>
                <a:gd name="connsiteY3" fmla="*/ 306528 h 423760"/>
                <a:gd name="connsiteX4" fmla="*/ 318623 w 433831"/>
                <a:gd name="connsiteY4" fmla="*/ 189331 h 423760"/>
                <a:gd name="connsiteX5" fmla="*/ 318623 w 433831"/>
                <a:gd name="connsiteY5" fmla="*/ 8903 h 423760"/>
                <a:gd name="connsiteX6" fmla="*/ 309720 w 433831"/>
                <a:gd name="connsiteY6" fmla="*/ 0 h 423760"/>
                <a:gd name="connsiteX7" fmla="*/ 241034 w 433831"/>
                <a:gd name="connsiteY7" fmla="*/ 0 h 423760"/>
                <a:gd name="connsiteX8" fmla="*/ 232131 w 433831"/>
                <a:gd name="connsiteY8" fmla="*/ 8903 h 423760"/>
                <a:gd name="connsiteX9" fmla="*/ 232131 w 433831"/>
                <a:gd name="connsiteY9" fmla="*/ 225308 h 423760"/>
                <a:gd name="connsiteX10" fmla="*/ 209472 w 433831"/>
                <a:gd name="connsiteY10" fmla="*/ 258894 h 423760"/>
                <a:gd name="connsiteX11" fmla="*/ 209472 w 433831"/>
                <a:gd name="connsiteY11" fmla="*/ 92714 h 423760"/>
                <a:gd name="connsiteX12" fmla="*/ 200570 w 433831"/>
                <a:gd name="connsiteY12" fmla="*/ 83811 h 423760"/>
                <a:gd name="connsiteX13" fmla="*/ 131883 w 433831"/>
                <a:gd name="connsiteY13" fmla="*/ 83811 h 423760"/>
                <a:gd name="connsiteX14" fmla="*/ 122980 w 433831"/>
                <a:gd name="connsiteY14" fmla="*/ 92714 h 423760"/>
                <a:gd name="connsiteX15" fmla="*/ 122980 w 433831"/>
                <a:gd name="connsiteY15" fmla="*/ 340643 h 423760"/>
                <a:gd name="connsiteX16" fmla="*/ 100322 w 433831"/>
                <a:gd name="connsiteY16" fmla="*/ 340643 h 423760"/>
                <a:gd name="connsiteX17" fmla="*/ 100322 w 433831"/>
                <a:gd name="connsiteY17" fmla="*/ 169647 h 423760"/>
                <a:gd name="connsiteX18" fmla="*/ 91419 w 433831"/>
                <a:gd name="connsiteY18" fmla="*/ 160744 h 423760"/>
                <a:gd name="connsiteX19" fmla="*/ 22732 w 433831"/>
                <a:gd name="connsiteY19" fmla="*/ 160744 h 423760"/>
                <a:gd name="connsiteX20" fmla="*/ 13829 w 433831"/>
                <a:gd name="connsiteY20" fmla="*/ 169647 h 423760"/>
                <a:gd name="connsiteX21" fmla="*/ 13829 w 433831"/>
                <a:gd name="connsiteY21" fmla="*/ 340643 h 423760"/>
                <a:gd name="connsiteX22" fmla="*/ 8903 w 433831"/>
                <a:gd name="connsiteY22" fmla="*/ 340643 h 423760"/>
                <a:gd name="connsiteX23" fmla="*/ 0 w 433831"/>
                <a:gd name="connsiteY23" fmla="*/ 349546 h 423760"/>
                <a:gd name="connsiteX24" fmla="*/ 8994 w 433831"/>
                <a:gd name="connsiteY24" fmla="*/ 358412 h 423760"/>
                <a:gd name="connsiteX25" fmla="*/ 300854 w 433831"/>
                <a:gd name="connsiteY25" fmla="*/ 17769 h 423760"/>
                <a:gd name="connsiteX26" fmla="*/ 300854 w 433831"/>
                <a:gd name="connsiteY26" fmla="*/ 190353 h 423760"/>
                <a:gd name="connsiteX27" fmla="*/ 249955 w 433831"/>
                <a:gd name="connsiteY27" fmla="*/ 210129 h 423760"/>
                <a:gd name="connsiteX28" fmla="*/ 249955 w 433831"/>
                <a:gd name="connsiteY28" fmla="*/ 17769 h 423760"/>
                <a:gd name="connsiteX29" fmla="*/ 300854 w 433831"/>
                <a:gd name="connsiteY29" fmla="*/ 17769 h 423760"/>
                <a:gd name="connsiteX30" fmla="*/ 316617 w 433831"/>
                <a:gd name="connsiteY30" fmla="*/ 207046 h 423760"/>
                <a:gd name="connsiteX31" fmla="*/ 416062 w 433831"/>
                <a:gd name="connsiteY31" fmla="*/ 306491 h 423760"/>
                <a:gd name="connsiteX32" fmla="*/ 316617 w 433831"/>
                <a:gd name="connsiteY32" fmla="*/ 405937 h 423760"/>
                <a:gd name="connsiteX33" fmla="*/ 217171 w 433831"/>
                <a:gd name="connsiteY33" fmla="*/ 306491 h 423760"/>
                <a:gd name="connsiteX34" fmla="*/ 316617 w 433831"/>
                <a:gd name="connsiteY34" fmla="*/ 207046 h 423760"/>
                <a:gd name="connsiteX35" fmla="*/ 140840 w 433831"/>
                <a:gd name="connsiteY35" fmla="*/ 101580 h 423760"/>
                <a:gd name="connsiteX36" fmla="*/ 191740 w 433831"/>
                <a:gd name="connsiteY36" fmla="*/ 101580 h 423760"/>
                <a:gd name="connsiteX37" fmla="*/ 191740 w 433831"/>
                <a:gd name="connsiteY37" fmla="*/ 340607 h 423760"/>
                <a:gd name="connsiteX38" fmla="*/ 140840 w 433831"/>
                <a:gd name="connsiteY38" fmla="*/ 340607 h 423760"/>
                <a:gd name="connsiteX39" fmla="*/ 140840 w 433831"/>
                <a:gd name="connsiteY39" fmla="*/ 101580 h 423760"/>
                <a:gd name="connsiteX40" fmla="*/ 31726 w 433831"/>
                <a:gd name="connsiteY40" fmla="*/ 178513 h 423760"/>
                <a:gd name="connsiteX41" fmla="*/ 82625 w 433831"/>
                <a:gd name="connsiteY41" fmla="*/ 178513 h 423760"/>
                <a:gd name="connsiteX42" fmla="*/ 82625 w 433831"/>
                <a:gd name="connsiteY42" fmla="*/ 340625 h 423760"/>
                <a:gd name="connsiteX43" fmla="*/ 31726 w 433831"/>
                <a:gd name="connsiteY43" fmla="*/ 340625 h 423760"/>
                <a:gd name="connsiteX44" fmla="*/ 31726 w 433831"/>
                <a:gd name="connsiteY44" fmla="*/ 178513 h 42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33831" h="423760">
                  <a:moveTo>
                    <a:pt x="8994" y="358412"/>
                  </a:moveTo>
                  <a:lnTo>
                    <a:pt x="211516" y="358412"/>
                  </a:lnTo>
                  <a:cubicBezTo>
                    <a:pt x="230690" y="397089"/>
                    <a:pt x="270588" y="423761"/>
                    <a:pt x="316598" y="423761"/>
                  </a:cubicBezTo>
                  <a:cubicBezTo>
                    <a:pt x="381254" y="423761"/>
                    <a:pt x="433831" y="371165"/>
                    <a:pt x="433831" y="306528"/>
                  </a:cubicBezTo>
                  <a:cubicBezTo>
                    <a:pt x="433831" y="242566"/>
                    <a:pt x="382330" y="190426"/>
                    <a:pt x="318623" y="189331"/>
                  </a:cubicBezTo>
                  <a:lnTo>
                    <a:pt x="318623" y="8903"/>
                  </a:lnTo>
                  <a:cubicBezTo>
                    <a:pt x="318623" y="3995"/>
                    <a:pt x="314647" y="0"/>
                    <a:pt x="309720" y="0"/>
                  </a:cubicBezTo>
                  <a:lnTo>
                    <a:pt x="241034" y="0"/>
                  </a:lnTo>
                  <a:cubicBezTo>
                    <a:pt x="236126" y="0"/>
                    <a:pt x="232131" y="3977"/>
                    <a:pt x="232131" y="8903"/>
                  </a:cubicBezTo>
                  <a:lnTo>
                    <a:pt x="232131" y="225308"/>
                  </a:lnTo>
                  <a:cubicBezTo>
                    <a:pt x="222754" y="235050"/>
                    <a:pt x="215055" y="246397"/>
                    <a:pt x="209472" y="258894"/>
                  </a:cubicBezTo>
                  <a:lnTo>
                    <a:pt x="209472" y="92714"/>
                  </a:lnTo>
                  <a:cubicBezTo>
                    <a:pt x="209472" y="87806"/>
                    <a:pt x="205495" y="83811"/>
                    <a:pt x="200570" y="83811"/>
                  </a:cubicBezTo>
                  <a:lnTo>
                    <a:pt x="131883" y="83811"/>
                  </a:lnTo>
                  <a:cubicBezTo>
                    <a:pt x="126975" y="83811"/>
                    <a:pt x="122980" y="87788"/>
                    <a:pt x="122980" y="92714"/>
                  </a:cubicBezTo>
                  <a:lnTo>
                    <a:pt x="122980" y="340643"/>
                  </a:lnTo>
                  <a:lnTo>
                    <a:pt x="100322" y="340643"/>
                  </a:lnTo>
                  <a:lnTo>
                    <a:pt x="100322" y="169647"/>
                  </a:lnTo>
                  <a:cubicBezTo>
                    <a:pt x="100322" y="164739"/>
                    <a:pt x="96344" y="160744"/>
                    <a:pt x="91419" y="160744"/>
                  </a:cubicBezTo>
                  <a:lnTo>
                    <a:pt x="22732" y="160744"/>
                  </a:lnTo>
                  <a:cubicBezTo>
                    <a:pt x="17824" y="160744"/>
                    <a:pt x="13829" y="164721"/>
                    <a:pt x="13829" y="169647"/>
                  </a:cubicBezTo>
                  <a:lnTo>
                    <a:pt x="13829" y="340643"/>
                  </a:lnTo>
                  <a:lnTo>
                    <a:pt x="8903" y="340643"/>
                  </a:lnTo>
                  <a:cubicBezTo>
                    <a:pt x="3996" y="340643"/>
                    <a:pt x="0" y="344620"/>
                    <a:pt x="0" y="349546"/>
                  </a:cubicBezTo>
                  <a:cubicBezTo>
                    <a:pt x="0" y="354472"/>
                    <a:pt x="4087" y="358412"/>
                    <a:pt x="8994" y="358412"/>
                  </a:cubicBezTo>
                  <a:close/>
                  <a:moveTo>
                    <a:pt x="300854" y="17769"/>
                  </a:moveTo>
                  <a:lnTo>
                    <a:pt x="300854" y="190353"/>
                  </a:lnTo>
                  <a:cubicBezTo>
                    <a:pt x="282136" y="192871"/>
                    <a:pt x="264805" y="199821"/>
                    <a:pt x="249955" y="210129"/>
                  </a:cubicBezTo>
                  <a:lnTo>
                    <a:pt x="249955" y="17769"/>
                  </a:lnTo>
                  <a:lnTo>
                    <a:pt x="300854" y="17769"/>
                  </a:lnTo>
                  <a:close/>
                  <a:moveTo>
                    <a:pt x="316617" y="207046"/>
                  </a:moveTo>
                  <a:cubicBezTo>
                    <a:pt x="371457" y="207046"/>
                    <a:pt x="416062" y="251669"/>
                    <a:pt x="416062" y="306491"/>
                  </a:cubicBezTo>
                  <a:cubicBezTo>
                    <a:pt x="416062" y="361331"/>
                    <a:pt x="371438" y="405937"/>
                    <a:pt x="316617" y="405937"/>
                  </a:cubicBezTo>
                  <a:cubicBezTo>
                    <a:pt x="261777" y="405937"/>
                    <a:pt x="217171" y="361313"/>
                    <a:pt x="217171" y="306491"/>
                  </a:cubicBezTo>
                  <a:cubicBezTo>
                    <a:pt x="217171" y="251669"/>
                    <a:pt x="261777" y="207046"/>
                    <a:pt x="316617" y="207046"/>
                  </a:cubicBezTo>
                  <a:close/>
                  <a:moveTo>
                    <a:pt x="140840" y="101580"/>
                  </a:moveTo>
                  <a:lnTo>
                    <a:pt x="191740" y="101580"/>
                  </a:lnTo>
                  <a:lnTo>
                    <a:pt x="191740" y="340607"/>
                  </a:lnTo>
                  <a:lnTo>
                    <a:pt x="140840" y="340607"/>
                  </a:lnTo>
                  <a:lnTo>
                    <a:pt x="140840" y="101580"/>
                  </a:lnTo>
                  <a:close/>
                  <a:moveTo>
                    <a:pt x="31726" y="178513"/>
                  </a:moveTo>
                  <a:lnTo>
                    <a:pt x="82625" y="178513"/>
                  </a:lnTo>
                  <a:lnTo>
                    <a:pt x="82625" y="340625"/>
                  </a:lnTo>
                  <a:lnTo>
                    <a:pt x="31726" y="340625"/>
                  </a:lnTo>
                  <a:lnTo>
                    <a:pt x="31726" y="178513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" name="Forma Livre: Forma 204">
              <a:extLst>
                <a:ext uri="{FF2B5EF4-FFF2-40B4-BE49-F238E27FC236}">
                  <a16:creationId xmlns:a16="http://schemas.microsoft.com/office/drawing/2014/main" id="{D4394429-22ED-4503-BC57-E5EB3567BB7D}"/>
                </a:ext>
              </a:extLst>
            </p:cNvPr>
            <p:cNvSpPr/>
            <p:nvPr/>
          </p:nvSpPr>
          <p:spPr>
            <a:xfrm>
              <a:off x="9673845" y="2652844"/>
              <a:ext cx="107026" cy="108074"/>
            </a:xfrm>
            <a:custGeom>
              <a:avLst/>
              <a:gdLst>
                <a:gd name="connsiteX0" fmla="*/ 8876 w 107026"/>
                <a:gd name="connsiteY0" fmla="*/ 108075 h 108074"/>
                <a:gd name="connsiteX1" fmla="*/ 15006 w 107026"/>
                <a:gd name="connsiteY1" fmla="*/ 105630 h 108074"/>
                <a:gd name="connsiteX2" fmla="*/ 41076 w 107026"/>
                <a:gd name="connsiteY2" fmla="*/ 78502 h 108074"/>
                <a:gd name="connsiteX3" fmla="*/ 89221 w 107026"/>
                <a:gd name="connsiteY3" fmla="*/ 28533 h 108074"/>
                <a:gd name="connsiteX4" fmla="*/ 89221 w 107026"/>
                <a:gd name="connsiteY4" fmla="*/ 85726 h 108074"/>
                <a:gd name="connsiteX5" fmla="*/ 98123 w 107026"/>
                <a:gd name="connsiteY5" fmla="*/ 94629 h 108074"/>
                <a:gd name="connsiteX6" fmla="*/ 107026 w 107026"/>
                <a:gd name="connsiteY6" fmla="*/ 85726 h 108074"/>
                <a:gd name="connsiteX7" fmla="*/ 107026 w 107026"/>
                <a:gd name="connsiteY7" fmla="*/ 8903 h 108074"/>
                <a:gd name="connsiteX8" fmla="*/ 107026 w 107026"/>
                <a:gd name="connsiteY8" fmla="*/ 8885 h 108074"/>
                <a:gd name="connsiteX9" fmla="*/ 106844 w 107026"/>
                <a:gd name="connsiteY9" fmla="*/ 7151 h 108074"/>
                <a:gd name="connsiteX10" fmla="*/ 106461 w 107026"/>
                <a:gd name="connsiteY10" fmla="*/ 5856 h 108074"/>
                <a:gd name="connsiteX11" fmla="*/ 106351 w 107026"/>
                <a:gd name="connsiteY11" fmla="*/ 5509 h 108074"/>
                <a:gd name="connsiteX12" fmla="*/ 106351 w 107026"/>
                <a:gd name="connsiteY12" fmla="*/ 5491 h 108074"/>
                <a:gd name="connsiteX13" fmla="*/ 104399 w 107026"/>
                <a:gd name="connsiteY13" fmla="*/ 2591 h 108074"/>
                <a:gd name="connsiteX14" fmla="*/ 104016 w 107026"/>
                <a:gd name="connsiteY14" fmla="*/ 2280 h 108074"/>
                <a:gd name="connsiteX15" fmla="*/ 103067 w 107026"/>
                <a:gd name="connsiteY15" fmla="*/ 1496 h 108074"/>
                <a:gd name="connsiteX16" fmla="*/ 102757 w 107026"/>
                <a:gd name="connsiteY16" fmla="*/ 1332 h 108074"/>
                <a:gd name="connsiteX17" fmla="*/ 99455 w 107026"/>
                <a:gd name="connsiteY17" fmla="*/ 128 h 108074"/>
                <a:gd name="connsiteX18" fmla="*/ 98160 w 107026"/>
                <a:gd name="connsiteY18" fmla="*/ 0 h 108074"/>
                <a:gd name="connsiteX19" fmla="*/ 98123 w 107026"/>
                <a:gd name="connsiteY19" fmla="*/ 0 h 108074"/>
                <a:gd name="connsiteX20" fmla="*/ 21282 w 107026"/>
                <a:gd name="connsiteY20" fmla="*/ 0 h 108074"/>
                <a:gd name="connsiteX21" fmla="*/ 12379 w 107026"/>
                <a:gd name="connsiteY21" fmla="*/ 8903 h 108074"/>
                <a:gd name="connsiteX22" fmla="*/ 21282 w 107026"/>
                <a:gd name="connsiteY22" fmla="*/ 17806 h 108074"/>
                <a:gd name="connsiteX23" fmla="*/ 74826 w 107026"/>
                <a:gd name="connsiteY23" fmla="*/ 17806 h 108074"/>
                <a:gd name="connsiteX24" fmla="*/ 28160 w 107026"/>
                <a:gd name="connsiteY24" fmla="*/ 66297 h 108074"/>
                <a:gd name="connsiteX25" fmla="*/ 2764 w 107026"/>
                <a:gd name="connsiteY25" fmla="*/ 92750 h 108074"/>
                <a:gd name="connsiteX26" fmla="*/ 2454 w 107026"/>
                <a:gd name="connsiteY26" fmla="*/ 105320 h 108074"/>
                <a:gd name="connsiteX27" fmla="*/ 8876 w 107026"/>
                <a:gd name="connsiteY27" fmla="*/ 108075 h 1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7026" h="108074">
                  <a:moveTo>
                    <a:pt x="8876" y="108075"/>
                  </a:moveTo>
                  <a:cubicBezTo>
                    <a:pt x="11084" y="108075"/>
                    <a:pt x="13291" y="107272"/>
                    <a:pt x="15006" y="105630"/>
                  </a:cubicBezTo>
                  <a:cubicBezTo>
                    <a:pt x="19020" y="101799"/>
                    <a:pt x="28761" y="91528"/>
                    <a:pt x="41076" y="78502"/>
                  </a:cubicBezTo>
                  <a:cubicBezTo>
                    <a:pt x="54302" y="64527"/>
                    <a:pt x="75392" y="42234"/>
                    <a:pt x="89221" y="28533"/>
                  </a:cubicBezTo>
                  <a:lnTo>
                    <a:pt x="89221" y="85726"/>
                  </a:lnTo>
                  <a:cubicBezTo>
                    <a:pt x="89221" y="90634"/>
                    <a:pt x="93198" y="94629"/>
                    <a:pt x="98123" y="94629"/>
                  </a:cubicBezTo>
                  <a:cubicBezTo>
                    <a:pt x="103049" y="94629"/>
                    <a:pt x="107026" y="90652"/>
                    <a:pt x="107026" y="85726"/>
                  </a:cubicBezTo>
                  <a:lnTo>
                    <a:pt x="107026" y="8903"/>
                  </a:lnTo>
                  <a:cubicBezTo>
                    <a:pt x="107026" y="8903"/>
                    <a:pt x="107026" y="8903"/>
                    <a:pt x="107026" y="8885"/>
                  </a:cubicBezTo>
                  <a:cubicBezTo>
                    <a:pt x="107026" y="8301"/>
                    <a:pt x="106972" y="7735"/>
                    <a:pt x="106844" y="7151"/>
                  </a:cubicBezTo>
                  <a:cubicBezTo>
                    <a:pt x="106752" y="6695"/>
                    <a:pt x="106607" y="6276"/>
                    <a:pt x="106461" y="5856"/>
                  </a:cubicBezTo>
                  <a:cubicBezTo>
                    <a:pt x="106424" y="5747"/>
                    <a:pt x="106406" y="5619"/>
                    <a:pt x="106351" y="5509"/>
                  </a:cubicBezTo>
                  <a:cubicBezTo>
                    <a:pt x="106351" y="5509"/>
                    <a:pt x="106351" y="5509"/>
                    <a:pt x="106351" y="5491"/>
                  </a:cubicBezTo>
                  <a:cubicBezTo>
                    <a:pt x="105895" y="4397"/>
                    <a:pt x="105239" y="3412"/>
                    <a:pt x="104399" y="2591"/>
                  </a:cubicBezTo>
                  <a:cubicBezTo>
                    <a:pt x="104290" y="2481"/>
                    <a:pt x="104144" y="2390"/>
                    <a:pt x="104016" y="2280"/>
                  </a:cubicBezTo>
                  <a:cubicBezTo>
                    <a:pt x="103706" y="2007"/>
                    <a:pt x="103396" y="1733"/>
                    <a:pt x="103067" y="1496"/>
                  </a:cubicBezTo>
                  <a:cubicBezTo>
                    <a:pt x="102976" y="1423"/>
                    <a:pt x="102867" y="1387"/>
                    <a:pt x="102757" y="1332"/>
                  </a:cubicBezTo>
                  <a:cubicBezTo>
                    <a:pt x="101772" y="730"/>
                    <a:pt x="100659" y="310"/>
                    <a:pt x="99455" y="128"/>
                  </a:cubicBezTo>
                  <a:cubicBezTo>
                    <a:pt x="99036" y="55"/>
                    <a:pt x="98598" y="0"/>
                    <a:pt x="98160" y="0"/>
                  </a:cubicBezTo>
                  <a:cubicBezTo>
                    <a:pt x="98142" y="0"/>
                    <a:pt x="98142" y="0"/>
                    <a:pt x="98123" y="0"/>
                  </a:cubicBezTo>
                  <a:lnTo>
                    <a:pt x="21282" y="0"/>
                  </a:lnTo>
                  <a:cubicBezTo>
                    <a:pt x="16374" y="0"/>
                    <a:pt x="12379" y="3977"/>
                    <a:pt x="12379" y="8903"/>
                  </a:cubicBezTo>
                  <a:cubicBezTo>
                    <a:pt x="12379" y="13829"/>
                    <a:pt x="16356" y="17806"/>
                    <a:pt x="21282" y="17806"/>
                  </a:cubicBezTo>
                  <a:lnTo>
                    <a:pt x="74826" y="17806"/>
                  </a:lnTo>
                  <a:cubicBezTo>
                    <a:pt x="64811" y="27785"/>
                    <a:pt x="50125" y="43091"/>
                    <a:pt x="28160" y="66297"/>
                  </a:cubicBezTo>
                  <a:cubicBezTo>
                    <a:pt x="16502" y="78611"/>
                    <a:pt x="6450" y="89247"/>
                    <a:pt x="2764" y="92750"/>
                  </a:cubicBezTo>
                  <a:cubicBezTo>
                    <a:pt x="-793" y="96143"/>
                    <a:pt x="-939" y="101762"/>
                    <a:pt x="2454" y="105320"/>
                  </a:cubicBezTo>
                  <a:cubicBezTo>
                    <a:pt x="4169" y="107144"/>
                    <a:pt x="6523" y="108075"/>
                    <a:pt x="8876" y="10807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1666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0" y="0"/>
            <a:ext cx="10261600" cy="5663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492076A-E5A3-46E3-901A-8A94AE0EB741}"/>
              </a:ext>
            </a:extLst>
          </p:cNvPr>
          <p:cNvSpPr/>
          <p:nvPr/>
        </p:nvSpPr>
        <p:spPr>
          <a:xfrm flipV="1">
            <a:off x="580570" y="1727019"/>
            <a:ext cx="11611429" cy="4873806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D36B1F99-F715-46D1-8BDD-ED5B25AE0B2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43428" y="2203582"/>
            <a:ext cx="3479201" cy="4397243"/>
          </a:xfrm>
        </p:spPr>
        <p:txBody>
          <a:bodyPr/>
          <a:lstStyle/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</a:rPr>
              <a:t>A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vestibulum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sed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arcu</a:t>
            </a:r>
            <a:r>
              <a:rPr lang="pt-BR" sz="2000" b="1" dirty="0">
                <a:solidFill>
                  <a:schemeClr val="bg1"/>
                </a:solidFill>
              </a:rPr>
              <a:t>. In </a:t>
            </a:r>
            <a:r>
              <a:rPr lang="pt-BR" sz="2000" b="1" dirty="0" err="1">
                <a:solidFill>
                  <a:schemeClr val="bg1"/>
                </a:solidFill>
              </a:rPr>
              <a:t>pellentesque</a:t>
            </a:r>
            <a:r>
              <a:rPr lang="pt-BR" sz="2000" b="1" dirty="0">
                <a:solidFill>
                  <a:schemeClr val="bg1"/>
                </a:solidFill>
              </a:rPr>
              <a:t> massa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placerat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duis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ultricies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.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Non </a:t>
            </a: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praesent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elementum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facilisis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leo</a:t>
            </a:r>
            <a:r>
              <a:rPr lang="pt-BR" sz="2000" dirty="0">
                <a:solidFill>
                  <a:schemeClr val="bg1"/>
                </a:solidFill>
              </a:rPr>
              <a:t>: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Aliquet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eget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Hendrerit</a:t>
            </a:r>
            <a:r>
              <a:rPr lang="pt-BR" sz="2000" dirty="0">
                <a:solidFill>
                  <a:schemeClr val="bg1"/>
                </a:solidFill>
              </a:rPr>
              <a:t> gravida </a:t>
            </a:r>
            <a:r>
              <a:rPr lang="pt-BR" sz="2000" dirty="0" err="1">
                <a:solidFill>
                  <a:schemeClr val="bg1"/>
                </a:solidFill>
              </a:rPr>
              <a:t>rutrum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quisque</a:t>
            </a:r>
            <a:r>
              <a:rPr lang="pt-BR" sz="2000" dirty="0">
                <a:solidFill>
                  <a:schemeClr val="bg1"/>
                </a:solidFill>
              </a:rPr>
              <a:t> non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orci</a:t>
            </a:r>
            <a:r>
              <a:rPr lang="pt-BR" sz="2000" dirty="0">
                <a:solidFill>
                  <a:schemeClr val="bg1"/>
                </a:solidFill>
              </a:rPr>
              <a:t> ac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Imperdiet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dui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accumsan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nulla </a:t>
            </a:r>
            <a:r>
              <a:rPr lang="pt-BR" sz="2000" dirty="0" err="1">
                <a:solidFill>
                  <a:schemeClr val="bg1"/>
                </a:solidFill>
              </a:rPr>
              <a:t>facilisi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morbi</a:t>
            </a:r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 </a:t>
            </a:r>
            <a:r>
              <a:rPr lang="pt-BR" sz="2000" dirty="0" err="1">
                <a:solidFill>
                  <a:schemeClr val="bg1"/>
                </a:solidFill>
              </a:rPr>
              <a:t>arcu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cursus</a:t>
            </a:r>
            <a:r>
              <a:rPr lang="pt-BR" sz="2000" dirty="0">
                <a:solidFill>
                  <a:schemeClr val="bg1"/>
                </a:solidFill>
              </a:rPr>
              <a:t> vitae </a:t>
            </a:r>
            <a:r>
              <a:rPr lang="pt-BR" sz="2000" dirty="0" err="1">
                <a:solidFill>
                  <a:schemeClr val="bg1"/>
                </a:solidFill>
              </a:rPr>
              <a:t>congue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blandit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volutpat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41" name="Espaço Reservado para Conteúdo 7">
            <a:extLst>
              <a:ext uri="{FF2B5EF4-FFF2-40B4-BE49-F238E27FC236}">
                <a16:creationId xmlns:a16="http://schemas.microsoft.com/office/drawing/2014/main" id="{2C05BE08-244E-4FF4-B41F-52BF87CA14CD}"/>
              </a:ext>
            </a:extLst>
          </p:cNvPr>
          <p:cNvSpPr txBox="1">
            <a:spLocks/>
          </p:cNvSpPr>
          <p:nvPr/>
        </p:nvSpPr>
        <p:spPr>
          <a:xfrm>
            <a:off x="838201" y="2061029"/>
            <a:ext cx="4648200" cy="4054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9412DE6B-8617-4C28-968B-6C7D1AC4E82A}"/>
              </a:ext>
            </a:extLst>
          </p:cNvPr>
          <p:cNvSpPr/>
          <p:nvPr/>
        </p:nvSpPr>
        <p:spPr>
          <a:xfrm>
            <a:off x="3684182" y="1489626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2" name="Espaço Reservado para Conteúdo 7">
            <a:extLst>
              <a:ext uri="{FF2B5EF4-FFF2-40B4-BE49-F238E27FC236}">
                <a16:creationId xmlns:a16="http://schemas.microsoft.com/office/drawing/2014/main" id="{96AE5B23-4E00-4DDB-BA16-11B9DB96464C}"/>
              </a:ext>
            </a:extLst>
          </p:cNvPr>
          <p:cNvSpPr txBox="1">
            <a:spLocks/>
          </p:cNvSpPr>
          <p:nvPr/>
        </p:nvSpPr>
        <p:spPr>
          <a:xfrm>
            <a:off x="4537829" y="2203582"/>
            <a:ext cx="3479201" cy="4397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b="1" dirty="0">
                <a:solidFill>
                  <a:schemeClr val="bg1"/>
                </a:solidFill>
              </a:rPr>
              <a:t>A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vestibulum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sed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arcu</a:t>
            </a:r>
            <a:r>
              <a:rPr lang="pt-BR" sz="2000" b="1" dirty="0">
                <a:solidFill>
                  <a:schemeClr val="bg1"/>
                </a:solidFill>
              </a:rPr>
              <a:t>. In </a:t>
            </a:r>
            <a:r>
              <a:rPr lang="pt-BR" sz="2000" b="1" dirty="0" err="1">
                <a:solidFill>
                  <a:schemeClr val="bg1"/>
                </a:solidFill>
              </a:rPr>
              <a:t>pellentesque</a:t>
            </a:r>
            <a:r>
              <a:rPr lang="pt-BR" sz="2000" b="1" dirty="0">
                <a:solidFill>
                  <a:schemeClr val="bg1"/>
                </a:solidFill>
              </a:rPr>
              <a:t> massa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placerat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duis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ultricies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.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Non </a:t>
            </a: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praesent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elementum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facilisis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leo</a:t>
            </a:r>
            <a:r>
              <a:rPr lang="pt-BR" sz="2000" dirty="0">
                <a:solidFill>
                  <a:schemeClr val="bg1"/>
                </a:solidFill>
              </a:rPr>
              <a:t>: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Aliquet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eget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Hendrerit</a:t>
            </a:r>
            <a:r>
              <a:rPr lang="pt-BR" sz="2000" dirty="0">
                <a:solidFill>
                  <a:schemeClr val="bg1"/>
                </a:solidFill>
              </a:rPr>
              <a:t> gravida </a:t>
            </a:r>
            <a:r>
              <a:rPr lang="pt-BR" sz="2000" dirty="0" err="1">
                <a:solidFill>
                  <a:schemeClr val="bg1"/>
                </a:solidFill>
              </a:rPr>
              <a:t>rutrum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quisque</a:t>
            </a:r>
            <a:r>
              <a:rPr lang="pt-BR" sz="2000" dirty="0">
                <a:solidFill>
                  <a:schemeClr val="bg1"/>
                </a:solidFill>
              </a:rPr>
              <a:t> non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orci</a:t>
            </a:r>
            <a:r>
              <a:rPr lang="pt-BR" sz="2000" dirty="0">
                <a:solidFill>
                  <a:schemeClr val="bg1"/>
                </a:solidFill>
              </a:rPr>
              <a:t> ac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Imperdiet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dui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accumsan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nulla </a:t>
            </a:r>
            <a:r>
              <a:rPr lang="pt-BR" sz="2000" dirty="0" err="1">
                <a:solidFill>
                  <a:schemeClr val="bg1"/>
                </a:solidFill>
              </a:rPr>
              <a:t>facilisi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morbi</a:t>
            </a:r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 </a:t>
            </a:r>
            <a:r>
              <a:rPr lang="pt-BR" sz="2000" dirty="0" err="1">
                <a:solidFill>
                  <a:schemeClr val="bg1"/>
                </a:solidFill>
              </a:rPr>
              <a:t>arcu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cursus</a:t>
            </a:r>
            <a:r>
              <a:rPr lang="pt-BR" sz="2000" dirty="0">
                <a:solidFill>
                  <a:schemeClr val="bg1"/>
                </a:solidFill>
              </a:rPr>
              <a:t> vitae </a:t>
            </a:r>
            <a:r>
              <a:rPr lang="pt-BR" sz="2000" dirty="0" err="1">
                <a:solidFill>
                  <a:schemeClr val="bg1"/>
                </a:solidFill>
              </a:rPr>
              <a:t>congue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blandit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volutpat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74" name="Retângulo: Cantos Arredondados 173">
            <a:extLst>
              <a:ext uri="{FF2B5EF4-FFF2-40B4-BE49-F238E27FC236}">
                <a16:creationId xmlns:a16="http://schemas.microsoft.com/office/drawing/2014/main" id="{28B0CDD8-058F-4482-8DF9-2D590BFB779B}"/>
              </a:ext>
            </a:extLst>
          </p:cNvPr>
          <p:cNvSpPr/>
          <p:nvPr/>
        </p:nvSpPr>
        <p:spPr>
          <a:xfrm>
            <a:off x="7278583" y="1489626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1" name="Espaço Reservado para Conteúdo 7">
            <a:extLst>
              <a:ext uri="{FF2B5EF4-FFF2-40B4-BE49-F238E27FC236}">
                <a16:creationId xmlns:a16="http://schemas.microsoft.com/office/drawing/2014/main" id="{F5588ADF-B7CE-43E4-B5E7-4741CB5DCF63}"/>
              </a:ext>
            </a:extLst>
          </p:cNvPr>
          <p:cNvSpPr txBox="1">
            <a:spLocks/>
          </p:cNvSpPr>
          <p:nvPr/>
        </p:nvSpPr>
        <p:spPr>
          <a:xfrm>
            <a:off x="8132229" y="2203582"/>
            <a:ext cx="3479201" cy="4397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b="1">
                <a:solidFill>
                  <a:schemeClr val="bg1"/>
                </a:solidFill>
              </a:rPr>
              <a:t>A lacus vestibulum sed </a:t>
            </a:r>
            <a:br>
              <a:rPr lang="pt-BR" sz="2000" b="1">
                <a:solidFill>
                  <a:schemeClr val="bg1"/>
                </a:solidFill>
              </a:rPr>
            </a:br>
            <a:r>
              <a:rPr lang="pt-BR" sz="2000" b="1">
                <a:solidFill>
                  <a:schemeClr val="bg1"/>
                </a:solidFill>
              </a:rPr>
              <a:t>arcu. In pellentesque massa </a:t>
            </a:r>
            <a:br>
              <a:rPr lang="pt-BR" sz="2000" b="1">
                <a:solidFill>
                  <a:schemeClr val="bg1"/>
                </a:solidFill>
              </a:rPr>
            </a:br>
            <a:r>
              <a:rPr lang="pt-BR" sz="2000" b="1">
                <a:solidFill>
                  <a:schemeClr val="bg1"/>
                </a:solidFill>
              </a:rPr>
              <a:t>placerat duis ultricies lacus. </a:t>
            </a:r>
            <a:br>
              <a:rPr lang="pt-BR" sz="2000" b="1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Non enim praesent elementum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facilisis leo:</a:t>
            </a:r>
          </a:p>
          <a:p>
            <a:r>
              <a:rPr lang="pt-BR" sz="2000">
                <a:solidFill>
                  <a:schemeClr val="bg1"/>
                </a:solidFill>
              </a:rPr>
              <a:t>Aliquet eget sit amet tellus </a:t>
            </a:r>
          </a:p>
          <a:p>
            <a:r>
              <a:rPr lang="pt-BR" sz="2000">
                <a:solidFill>
                  <a:schemeClr val="bg1"/>
                </a:solidFill>
              </a:rPr>
              <a:t>Hendrerit gravida rutrum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quisque non tellus orci ac</a:t>
            </a:r>
          </a:p>
          <a:p>
            <a:r>
              <a:rPr lang="pt-BR" sz="2000">
                <a:solidFill>
                  <a:schemeClr val="bg1"/>
                </a:solidFill>
              </a:rPr>
              <a:t>Imperdiet dui accumsan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sit amet nulla facilisi morbi</a:t>
            </a:r>
          </a:p>
          <a:p>
            <a:r>
              <a:rPr lang="pt-BR" sz="2000">
                <a:solidFill>
                  <a:schemeClr val="bg1"/>
                </a:solidFill>
              </a:rPr>
              <a:t>A arcu cursus vitae congue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enim blandit volutpat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83" name="Retângulo: Cantos Arredondados 182">
            <a:extLst>
              <a:ext uri="{FF2B5EF4-FFF2-40B4-BE49-F238E27FC236}">
                <a16:creationId xmlns:a16="http://schemas.microsoft.com/office/drawing/2014/main" id="{66657E0A-70DC-4C67-B329-56C9D92FCF01}"/>
              </a:ext>
            </a:extLst>
          </p:cNvPr>
          <p:cNvSpPr/>
          <p:nvPr/>
        </p:nvSpPr>
        <p:spPr>
          <a:xfrm>
            <a:off x="10872983" y="1489626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2CBB42A-58B2-46AF-9F09-4787A4E67C18}"/>
              </a:ext>
            </a:extLst>
          </p:cNvPr>
          <p:cNvGrpSpPr/>
          <p:nvPr/>
        </p:nvGrpSpPr>
        <p:grpSpPr>
          <a:xfrm>
            <a:off x="4397714" y="2306791"/>
            <a:ext cx="7198611" cy="3956849"/>
            <a:chOff x="4397714" y="2380656"/>
            <a:chExt cx="7198611" cy="3882984"/>
          </a:xfrm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573AB51A-2891-40CD-BBA8-252870D59E06}"/>
                </a:ext>
              </a:extLst>
            </p:cNvPr>
            <p:cNvCxnSpPr>
              <a:cxnSpLocks/>
            </p:cNvCxnSpPr>
            <p:nvPr/>
          </p:nvCxnSpPr>
          <p:spPr>
            <a:xfrm>
              <a:off x="4397714" y="2380656"/>
              <a:ext cx="0" cy="3882984"/>
            </a:xfrm>
            <a:prstGeom prst="line">
              <a:avLst/>
            </a:prstGeom>
            <a:noFill/>
            <a:ln>
              <a:solidFill>
                <a:srgbClr val="99C2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1" name="Conector reto 190">
              <a:extLst>
                <a:ext uri="{FF2B5EF4-FFF2-40B4-BE49-F238E27FC236}">
                  <a16:creationId xmlns:a16="http://schemas.microsoft.com/office/drawing/2014/main" id="{04945CB1-3649-43C4-88D2-3E33653B6A6E}"/>
                </a:ext>
              </a:extLst>
            </p:cNvPr>
            <p:cNvCxnSpPr>
              <a:cxnSpLocks/>
            </p:cNvCxnSpPr>
            <p:nvPr/>
          </p:nvCxnSpPr>
          <p:spPr>
            <a:xfrm>
              <a:off x="8006225" y="2380656"/>
              <a:ext cx="0" cy="3882984"/>
            </a:xfrm>
            <a:prstGeom prst="line">
              <a:avLst/>
            </a:prstGeom>
            <a:noFill/>
            <a:ln>
              <a:solidFill>
                <a:srgbClr val="99C2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2" name="Conector reto 191">
              <a:extLst>
                <a:ext uri="{FF2B5EF4-FFF2-40B4-BE49-F238E27FC236}">
                  <a16:creationId xmlns:a16="http://schemas.microsoft.com/office/drawing/2014/main" id="{9777DFAA-A152-4110-A0C0-9E18C8CA7121}"/>
                </a:ext>
              </a:extLst>
            </p:cNvPr>
            <p:cNvCxnSpPr>
              <a:cxnSpLocks/>
            </p:cNvCxnSpPr>
            <p:nvPr/>
          </p:nvCxnSpPr>
          <p:spPr>
            <a:xfrm>
              <a:off x="11596325" y="2380656"/>
              <a:ext cx="0" cy="3882984"/>
            </a:xfrm>
            <a:prstGeom prst="line">
              <a:avLst/>
            </a:prstGeom>
            <a:noFill/>
            <a:ln>
              <a:solidFill>
                <a:srgbClr val="99C2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93" name="Agrupar 192">
            <a:extLst>
              <a:ext uri="{FF2B5EF4-FFF2-40B4-BE49-F238E27FC236}">
                <a16:creationId xmlns:a16="http://schemas.microsoft.com/office/drawing/2014/main" id="{43446524-E201-4AA8-9229-F9BF28B81337}"/>
              </a:ext>
            </a:extLst>
          </p:cNvPr>
          <p:cNvGrpSpPr/>
          <p:nvPr/>
        </p:nvGrpSpPr>
        <p:grpSpPr>
          <a:xfrm>
            <a:off x="7409342" y="1629320"/>
            <a:ext cx="441446" cy="438212"/>
            <a:chOff x="7843241" y="3217591"/>
            <a:chExt cx="441446" cy="438212"/>
          </a:xfrm>
          <a:solidFill>
            <a:schemeClr val="bg1"/>
          </a:solidFill>
        </p:grpSpPr>
        <p:sp>
          <p:nvSpPr>
            <p:cNvPr id="194" name="Forma Livre: Forma 193">
              <a:extLst>
                <a:ext uri="{FF2B5EF4-FFF2-40B4-BE49-F238E27FC236}">
                  <a16:creationId xmlns:a16="http://schemas.microsoft.com/office/drawing/2014/main" id="{44926592-6842-4E26-934F-1C2BCA3E5318}"/>
                </a:ext>
              </a:extLst>
            </p:cNvPr>
            <p:cNvSpPr/>
            <p:nvPr/>
          </p:nvSpPr>
          <p:spPr>
            <a:xfrm>
              <a:off x="7949283" y="3436823"/>
              <a:ext cx="229341" cy="218980"/>
            </a:xfrm>
            <a:custGeom>
              <a:avLst/>
              <a:gdLst>
                <a:gd name="connsiteX0" fmla="*/ 228877 w 229341"/>
                <a:gd name="connsiteY0" fmla="*/ 82898 h 218980"/>
                <a:gd name="connsiteX1" fmla="*/ 221014 w 229341"/>
                <a:gd name="connsiteY1" fmla="*/ 76860 h 218980"/>
                <a:gd name="connsiteX2" fmla="*/ 151105 w 229341"/>
                <a:gd name="connsiteY2" fmla="*/ 72354 h 218980"/>
                <a:gd name="connsiteX3" fmla="*/ 122863 w 229341"/>
                <a:gd name="connsiteY3" fmla="*/ 5437 h 218980"/>
                <a:gd name="connsiteX4" fmla="*/ 114672 w 229341"/>
                <a:gd name="connsiteY4" fmla="*/ 0 h 218980"/>
                <a:gd name="connsiteX5" fmla="*/ 114581 w 229341"/>
                <a:gd name="connsiteY5" fmla="*/ 0 h 218980"/>
                <a:gd name="connsiteX6" fmla="*/ 106408 w 229341"/>
                <a:gd name="connsiteY6" fmla="*/ 5601 h 218980"/>
                <a:gd name="connsiteX7" fmla="*/ 80520 w 229341"/>
                <a:gd name="connsiteY7" fmla="*/ 70694 h 218980"/>
                <a:gd name="connsiteX8" fmla="*/ 8148 w 229341"/>
                <a:gd name="connsiteY8" fmla="*/ 76878 h 218980"/>
                <a:gd name="connsiteX9" fmla="*/ 413 w 229341"/>
                <a:gd name="connsiteY9" fmla="*/ 83081 h 218980"/>
                <a:gd name="connsiteX10" fmla="*/ 3222 w 229341"/>
                <a:gd name="connsiteY10" fmla="*/ 92586 h 218980"/>
                <a:gd name="connsiteX11" fmla="*/ 57114 w 229341"/>
                <a:gd name="connsiteY11" fmla="*/ 137319 h 218980"/>
                <a:gd name="connsiteX12" fmla="*/ 40640 w 229341"/>
                <a:gd name="connsiteY12" fmla="*/ 208068 h 218980"/>
                <a:gd name="connsiteX13" fmla="*/ 44143 w 229341"/>
                <a:gd name="connsiteY13" fmla="*/ 217335 h 218980"/>
                <a:gd name="connsiteX14" fmla="*/ 54049 w 229341"/>
                <a:gd name="connsiteY14" fmla="*/ 217609 h 218980"/>
                <a:gd name="connsiteX15" fmla="*/ 113249 w 229341"/>
                <a:gd name="connsiteY15" fmla="*/ 180173 h 218980"/>
                <a:gd name="connsiteX16" fmla="*/ 175441 w 229341"/>
                <a:gd name="connsiteY16" fmla="*/ 217700 h 218980"/>
                <a:gd name="connsiteX17" fmla="*/ 180039 w 229341"/>
                <a:gd name="connsiteY17" fmla="*/ 218977 h 218980"/>
                <a:gd name="connsiteX18" fmla="*/ 185347 w 229341"/>
                <a:gd name="connsiteY18" fmla="*/ 217226 h 218980"/>
                <a:gd name="connsiteX19" fmla="*/ 188668 w 229341"/>
                <a:gd name="connsiteY19" fmla="*/ 207885 h 218980"/>
                <a:gd name="connsiteX20" fmla="*/ 171355 w 229341"/>
                <a:gd name="connsiteY20" fmla="*/ 140019 h 218980"/>
                <a:gd name="connsiteX21" fmla="*/ 226268 w 229341"/>
                <a:gd name="connsiteY21" fmla="*/ 92476 h 218980"/>
                <a:gd name="connsiteX22" fmla="*/ 228877 w 229341"/>
                <a:gd name="connsiteY22" fmla="*/ 82898 h 218980"/>
                <a:gd name="connsiteX23" fmla="*/ 155556 w 229341"/>
                <a:gd name="connsiteY23" fmla="*/ 130168 h 218980"/>
                <a:gd name="connsiteX24" fmla="*/ 152765 w 229341"/>
                <a:gd name="connsiteY24" fmla="*/ 139089 h 218980"/>
                <a:gd name="connsiteX25" fmla="*/ 166064 w 229341"/>
                <a:gd name="connsiteY25" fmla="*/ 191265 h 218980"/>
                <a:gd name="connsiteX26" fmla="*/ 117755 w 229341"/>
                <a:gd name="connsiteY26" fmla="*/ 162094 h 218980"/>
                <a:gd name="connsiteX27" fmla="*/ 113158 w 229341"/>
                <a:gd name="connsiteY27" fmla="*/ 160817 h 218980"/>
                <a:gd name="connsiteX28" fmla="*/ 108396 w 229341"/>
                <a:gd name="connsiteY28" fmla="*/ 162185 h 218980"/>
                <a:gd name="connsiteX29" fmla="*/ 62897 w 229341"/>
                <a:gd name="connsiteY29" fmla="*/ 190955 h 218980"/>
                <a:gd name="connsiteX30" fmla="*/ 75704 w 229341"/>
                <a:gd name="connsiteY30" fmla="*/ 135987 h 218980"/>
                <a:gd name="connsiteX31" fmla="*/ 72730 w 229341"/>
                <a:gd name="connsiteY31" fmla="*/ 127121 h 218980"/>
                <a:gd name="connsiteX32" fmla="*/ 31299 w 229341"/>
                <a:gd name="connsiteY32" fmla="*/ 92732 h 218980"/>
                <a:gd name="connsiteX33" fmla="*/ 87526 w 229341"/>
                <a:gd name="connsiteY33" fmla="*/ 87934 h 218980"/>
                <a:gd name="connsiteX34" fmla="*/ 95042 w 229341"/>
                <a:gd name="connsiteY34" fmla="*/ 82351 h 218980"/>
                <a:gd name="connsiteX35" fmla="*/ 114946 w 229341"/>
                <a:gd name="connsiteY35" fmla="*/ 32327 h 218980"/>
                <a:gd name="connsiteX36" fmla="*/ 136893 w 229341"/>
                <a:gd name="connsiteY36" fmla="*/ 84322 h 218980"/>
                <a:gd name="connsiteX37" fmla="*/ 144519 w 229341"/>
                <a:gd name="connsiteY37" fmla="*/ 89740 h 218980"/>
                <a:gd name="connsiteX38" fmla="*/ 198246 w 229341"/>
                <a:gd name="connsiteY38" fmla="*/ 93206 h 218980"/>
                <a:gd name="connsiteX39" fmla="*/ 155556 w 229341"/>
                <a:gd name="connsiteY39" fmla="*/ 130168 h 21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29341" h="218980">
                  <a:moveTo>
                    <a:pt x="228877" y="82898"/>
                  </a:moveTo>
                  <a:cubicBezTo>
                    <a:pt x="227727" y="79469"/>
                    <a:pt x="224626" y="77097"/>
                    <a:pt x="221014" y="76860"/>
                  </a:cubicBezTo>
                  <a:lnTo>
                    <a:pt x="151105" y="72354"/>
                  </a:lnTo>
                  <a:lnTo>
                    <a:pt x="122863" y="5437"/>
                  </a:lnTo>
                  <a:cubicBezTo>
                    <a:pt x="121477" y="2134"/>
                    <a:pt x="118248" y="0"/>
                    <a:pt x="114672" y="0"/>
                  </a:cubicBezTo>
                  <a:cubicBezTo>
                    <a:pt x="114636" y="0"/>
                    <a:pt x="114618" y="0"/>
                    <a:pt x="114581" y="0"/>
                  </a:cubicBezTo>
                  <a:cubicBezTo>
                    <a:pt x="110969" y="37"/>
                    <a:pt x="107740" y="2244"/>
                    <a:pt x="106408" y="5601"/>
                  </a:cubicBezTo>
                  <a:lnTo>
                    <a:pt x="80520" y="70694"/>
                  </a:lnTo>
                  <a:lnTo>
                    <a:pt x="8148" y="76878"/>
                  </a:lnTo>
                  <a:cubicBezTo>
                    <a:pt x="4554" y="77188"/>
                    <a:pt x="1508" y="79633"/>
                    <a:pt x="413" y="83081"/>
                  </a:cubicBezTo>
                  <a:cubicBezTo>
                    <a:pt x="-682" y="86529"/>
                    <a:pt x="449" y="90287"/>
                    <a:pt x="3222" y="92586"/>
                  </a:cubicBezTo>
                  <a:lnTo>
                    <a:pt x="57114" y="137319"/>
                  </a:lnTo>
                  <a:lnTo>
                    <a:pt x="40640" y="208068"/>
                  </a:lnTo>
                  <a:cubicBezTo>
                    <a:pt x="39819" y="211588"/>
                    <a:pt x="41206" y="215237"/>
                    <a:pt x="44143" y="217335"/>
                  </a:cubicBezTo>
                  <a:cubicBezTo>
                    <a:pt x="47080" y="219433"/>
                    <a:pt x="51002" y="219524"/>
                    <a:pt x="54049" y="217609"/>
                  </a:cubicBezTo>
                  <a:lnTo>
                    <a:pt x="113249" y="180173"/>
                  </a:lnTo>
                  <a:lnTo>
                    <a:pt x="175441" y="217700"/>
                  </a:lnTo>
                  <a:cubicBezTo>
                    <a:pt x="176864" y="218558"/>
                    <a:pt x="178452" y="218977"/>
                    <a:pt x="180039" y="218977"/>
                  </a:cubicBezTo>
                  <a:cubicBezTo>
                    <a:pt x="181900" y="218977"/>
                    <a:pt x="183779" y="218393"/>
                    <a:pt x="185347" y="217226"/>
                  </a:cubicBezTo>
                  <a:cubicBezTo>
                    <a:pt x="188248" y="215073"/>
                    <a:pt x="189562" y="211388"/>
                    <a:pt x="188668" y="207885"/>
                  </a:cubicBezTo>
                  <a:lnTo>
                    <a:pt x="171355" y="140019"/>
                  </a:lnTo>
                  <a:lnTo>
                    <a:pt x="226268" y="92476"/>
                  </a:lnTo>
                  <a:cubicBezTo>
                    <a:pt x="229004" y="90105"/>
                    <a:pt x="230026" y="86328"/>
                    <a:pt x="228877" y="82898"/>
                  </a:cubicBezTo>
                  <a:close/>
                  <a:moveTo>
                    <a:pt x="155556" y="130168"/>
                  </a:moveTo>
                  <a:cubicBezTo>
                    <a:pt x="153002" y="132375"/>
                    <a:pt x="151925" y="135823"/>
                    <a:pt x="152765" y="139089"/>
                  </a:cubicBezTo>
                  <a:lnTo>
                    <a:pt x="166064" y="191265"/>
                  </a:lnTo>
                  <a:lnTo>
                    <a:pt x="117755" y="162094"/>
                  </a:lnTo>
                  <a:cubicBezTo>
                    <a:pt x="116332" y="161236"/>
                    <a:pt x="114745" y="160817"/>
                    <a:pt x="113158" y="160817"/>
                  </a:cubicBezTo>
                  <a:cubicBezTo>
                    <a:pt x="111498" y="160817"/>
                    <a:pt x="109856" y="161273"/>
                    <a:pt x="108396" y="162185"/>
                  </a:cubicBezTo>
                  <a:lnTo>
                    <a:pt x="62897" y="190955"/>
                  </a:lnTo>
                  <a:lnTo>
                    <a:pt x="75704" y="135987"/>
                  </a:lnTo>
                  <a:cubicBezTo>
                    <a:pt x="76470" y="132703"/>
                    <a:pt x="75321" y="129274"/>
                    <a:pt x="72730" y="127121"/>
                  </a:cubicBezTo>
                  <a:lnTo>
                    <a:pt x="31299" y="92732"/>
                  </a:lnTo>
                  <a:lnTo>
                    <a:pt x="87526" y="87934"/>
                  </a:lnTo>
                  <a:cubicBezTo>
                    <a:pt x="90883" y="87642"/>
                    <a:pt x="93783" y="85489"/>
                    <a:pt x="95042" y="82351"/>
                  </a:cubicBezTo>
                  <a:lnTo>
                    <a:pt x="114946" y="32327"/>
                  </a:lnTo>
                  <a:lnTo>
                    <a:pt x="136893" y="84322"/>
                  </a:lnTo>
                  <a:cubicBezTo>
                    <a:pt x="138206" y="87423"/>
                    <a:pt x="141143" y="89521"/>
                    <a:pt x="144519" y="89740"/>
                  </a:cubicBezTo>
                  <a:lnTo>
                    <a:pt x="198246" y="93206"/>
                  </a:lnTo>
                  <a:lnTo>
                    <a:pt x="155556" y="130168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" name="Forma Livre: Forma 194">
              <a:extLst>
                <a:ext uri="{FF2B5EF4-FFF2-40B4-BE49-F238E27FC236}">
                  <a16:creationId xmlns:a16="http://schemas.microsoft.com/office/drawing/2014/main" id="{BFA6EEBE-D88B-491B-9F19-B5B722479E33}"/>
                </a:ext>
              </a:extLst>
            </p:cNvPr>
            <p:cNvSpPr/>
            <p:nvPr/>
          </p:nvSpPr>
          <p:spPr>
            <a:xfrm>
              <a:off x="8016394" y="3217591"/>
              <a:ext cx="95140" cy="96344"/>
            </a:xfrm>
            <a:custGeom>
              <a:avLst/>
              <a:gdLst>
                <a:gd name="connsiteX0" fmla="*/ 47579 w 95140"/>
                <a:gd name="connsiteY0" fmla="*/ 96344 h 96344"/>
                <a:gd name="connsiteX1" fmla="*/ 95140 w 95140"/>
                <a:gd name="connsiteY1" fmla="*/ 44988 h 96344"/>
                <a:gd name="connsiteX2" fmla="*/ 48017 w 95140"/>
                <a:gd name="connsiteY2" fmla="*/ 0 h 96344"/>
                <a:gd name="connsiteX3" fmla="*/ 0 w 95140"/>
                <a:gd name="connsiteY3" fmla="*/ 44988 h 96344"/>
                <a:gd name="connsiteX4" fmla="*/ 47579 w 95140"/>
                <a:gd name="connsiteY4" fmla="*/ 96344 h 96344"/>
                <a:gd name="connsiteX5" fmla="*/ 48017 w 95140"/>
                <a:gd name="connsiteY5" fmla="*/ 17787 h 96344"/>
                <a:gd name="connsiteX6" fmla="*/ 68614 w 95140"/>
                <a:gd name="connsiteY6" fmla="*/ 24665 h 96344"/>
                <a:gd name="connsiteX7" fmla="*/ 77353 w 95140"/>
                <a:gd name="connsiteY7" fmla="*/ 44988 h 96344"/>
                <a:gd name="connsiteX8" fmla="*/ 47579 w 95140"/>
                <a:gd name="connsiteY8" fmla="*/ 78557 h 96344"/>
                <a:gd name="connsiteX9" fmla="*/ 17806 w 95140"/>
                <a:gd name="connsiteY9" fmla="*/ 44988 h 96344"/>
                <a:gd name="connsiteX10" fmla="*/ 48017 w 95140"/>
                <a:gd name="connsiteY10" fmla="*/ 17787 h 9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40" h="96344">
                  <a:moveTo>
                    <a:pt x="47579" y="96344"/>
                  </a:moveTo>
                  <a:cubicBezTo>
                    <a:pt x="74689" y="96344"/>
                    <a:pt x="95140" y="74269"/>
                    <a:pt x="95140" y="44988"/>
                  </a:cubicBezTo>
                  <a:cubicBezTo>
                    <a:pt x="95140" y="15452"/>
                    <a:pt x="71442" y="0"/>
                    <a:pt x="48017" y="0"/>
                  </a:cubicBezTo>
                  <a:cubicBezTo>
                    <a:pt x="24154" y="0"/>
                    <a:pt x="0" y="15452"/>
                    <a:pt x="0" y="44988"/>
                  </a:cubicBezTo>
                  <a:cubicBezTo>
                    <a:pt x="0" y="74269"/>
                    <a:pt x="20451" y="96344"/>
                    <a:pt x="47579" y="96344"/>
                  </a:cubicBezTo>
                  <a:close/>
                  <a:moveTo>
                    <a:pt x="48017" y="17787"/>
                  </a:moveTo>
                  <a:cubicBezTo>
                    <a:pt x="56008" y="17787"/>
                    <a:pt x="63305" y="20232"/>
                    <a:pt x="68614" y="24665"/>
                  </a:cubicBezTo>
                  <a:cubicBezTo>
                    <a:pt x="74415" y="29518"/>
                    <a:pt x="77353" y="36359"/>
                    <a:pt x="77353" y="44988"/>
                  </a:cubicBezTo>
                  <a:cubicBezTo>
                    <a:pt x="77353" y="64436"/>
                    <a:pt x="64838" y="78557"/>
                    <a:pt x="47579" y="78557"/>
                  </a:cubicBezTo>
                  <a:cubicBezTo>
                    <a:pt x="30321" y="78557"/>
                    <a:pt x="17806" y="64436"/>
                    <a:pt x="17806" y="44988"/>
                  </a:cubicBezTo>
                  <a:cubicBezTo>
                    <a:pt x="17787" y="26307"/>
                    <a:pt x="33459" y="17787"/>
                    <a:pt x="48017" y="1778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" name="Forma Livre: Forma 195">
              <a:extLst>
                <a:ext uri="{FF2B5EF4-FFF2-40B4-BE49-F238E27FC236}">
                  <a16:creationId xmlns:a16="http://schemas.microsoft.com/office/drawing/2014/main" id="{FBDEE35F-59B9-4701-A1CA-0A1079E9958C}"/>
                </a:ext>
              </a:extLst>
            </p:cNvPr>
            <p:cNvSpPr/>
            <p:nvPr/>
          </p:nvSpPr>
          <p:spPr>
            <a:xfrm>
              <a:off x="7975584" y="3322254"/>
              <a:ext cx="176798" cy="104772"/>
            </a:xfrm>
            <a:custGeom>
              <a:avLst/>
              <a:gdLst>
                <a:gd name="connsiteX0" fmla="*/ 0 w 176798"/>
                <a:gd name="connsiteY0" fmla="*/ 47999 h 104772"/>
                <a:gd name="connsiteX1" fmla="*/ 0 w 176798"/>
                <a:gd name="connsiteY1" fmla="*/ 95870 h 104772"/>
                <a:gd name="connsiteX2" fmla="*/ 8903 w 176798"/>
                <a:gd name="connsiteY2" fmla="*/ 104773 h 104772"/>
                <a:gd name="connsiteX3" fmla="*/ 167895 w 176798"/>
                <a:gd name="connsiteY3" fmla="*/ 104773 h 104772"/>
                <a:gd name="connsiteX4" fmla="*/ 176798 w 176798"/>
                <a:gd name="connsiteY4" fmla="*/ 95870 h 104772"/>
                <a:gd name="connsiteX5" fmla="*/ 176798 w 176798"/>
                <a:gd name="connsiteY5" fmla="*/ 47999 h 104772"/>
                <a:gd name="connsiteX6" fmla="*/ 128799 w 176798"/>
                <a:gd name="connsiteY6" fmla="*/ 0 h 104772"/>
                <a:gd name="connsiteX7" fmla="*/ 47999 w 176798"/>
                <a:gd name="connsiteY7" fmla="*/ 0 h 104772"/>
                <a:gd name="connsiteX8" fmla="*/ 0 w 176798"/>
                <a:gd name="connsiteY8" fmla="*/ 47999 h 104772"/>
                <a:gd name="connsiteX9" fmla="*/ 17787 w 176798"/>
                <a:gd name="connsiteY9" fmla="*/ 47999 h 104772"/>
                <a:gd name="connsiteX10" fmla="*/ 47999 w 176798"/>
                <a:gd name="connsiteY10" fmla="*/ 17787 h 104772"/>
                <a:gd name="connsiteX11" fmla="*/ 128799 w 176798"/>
                <a:gd name="connsiteY11" fmla="*/ 17787 h 104772"/>
                <a:gd name="connsiteX12" fmla="*/ 159011 w 176798"/>
                <a:gd name="connsiteY12" fmla="*/ 47999 h 104772"/>
                <a:gd name="connsiteX13" fmla="*/ 159011 w 176798"/>
                <a:gd name="connsiteY13" fmla="*/ 86985 h 104772"/>
                <a:gd name="connsiteX14" fmla="*/ 137356 w 176798"/>
                <a:gd name="connsiteY14" fmla="*/ 86985 h 104772"/>
                <a:gd name="connsiteX15" fmla="*/ 137356 w 176798"/>
                <a:gd name="connsiteY15" fmla="*/ 49130 h 104772"/>
                <a:gd name="connsiteX16" fmla="*/ 128453 w 176798"/>
                <a:gd name="connsiteY16" fmla="*/ 40227 h 104772"/>
                <a:gd name="connsiteX17" fmla="*/ 119550 w 176798"/>
                <a:gd name="connsiteY17" fmla="*/ 49130 h 104772"/>
                <a:gd name="connsiteX18" fmla="*/ 119550 w 176798"/>
                <a:gd name="connsiteY18" fmla="*/ 86985 h 104772"/>
                <a:gd name="connsiteX19" fmla="*/ 57230 w 176798"/>
                <a:gd name="connsiteY19" fmla="*/ 86985 h 104772"/>
                <a:gd name="connsiteX20" fmla="*/ 57230 w 176798"/>
                <a:gd name="connsiteY20" fmla="*/ 49130 h 104772"/>
                <a:gd name="connsiteX21" fmla="*/ 48327 w 176798"/>
                <a:gd name="connsiteY21" fmla="*/ 40227 h 104772"/>
                <a:gd name="connsiteX22" fmla="*/ 39424 w 176798"/>
                <a:gd name="connsiteY22" fmla="*/ 49130 h 104772"/>
                <a:gd name="connsiteX23" fmla="*/ 39424 w 176798"/>
                <a:gd name="connsiteY23" fmla="*/ 86985 h 104772"/>
                <a:gd name="connsiteX24" fmla="*/ 17769 w 176798"/>
                <a:gd name="connsiteY24" fmla="*/ 86985 h 104772"/>
                <a:gd name="connsiteX25" fmla="*/ 17769 w 176798"/>
                <a:gd name="connsiteY25" fmla="*/ 47999 h 10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8" h="104772">
                  <a:moveTo>
                    <a:pt x="0" y="47999"/>
                  </a:moveTo>
                  <a:lnTo>
                    <a:pt x="0" y="95870"/>
                  </a:lnTo>
                  <a:cubicBezTo>
                    <a:pt x="0" y="100777"/>
                    <a:pt x="3977" y="104773"/>
                    <a:pt x="8903" y="104773"/>
                  </a:cubicBezTo>
                  <a:lnTo>
                    <a:pt x="167895" y="104773"/>
                  </a:lnTo>
                  <a:cubicBezTo>
                    <a:pt x="172803" y="104773"/>
                    <a:pt x="176798" y="100795"/>
                    <a:pt x="176798" y="95870"/>
                  </a:cubicBezTo>
                  <a:lnTo>
                    <a:pt x="176798" y="47999"/>
                  </a:lnTo>
                  <a:cubicBezTo>
                    <a:pt x="176798" y="21546"/>
                    <a:pt x="155271" y="0"/>
                    <a:pt x="128799" y="0"/>
                  </a:cubicBezTo>
                  <a:lnTo>
                    <a:pt x="47999" y="0"/>
                  </a:lnTo>
                  <a:cubicBezTo>
                    <a:pt x="21527" y="0"/>
                    <a:pt x="0" y="21527"/>
                    <a:pt x="0" y="47999"/>
                  </a:cubicBezTo>
                  <a:close/>
                  <a:moveTo>
                    <a:pt x="17787" y="47999"/>
                  </a:moveTo>
                  <a:cubicBezTo>
                    <a:pt x="17787" y="31342"/>
                    <a:pt x="31342" y="17787"/>
                    <a:pt x="47999" y="17787"/>
                  </a:cubicBezTo>
                  <a:lnTo>
                    <a:pt x="128799" y="17787"/>
                  </a:lnTo>
                  <a:cubicBezTo>
                    <a:pt x="145456" y="17787"/>
                    <a:pt x="159011" y="31342"/>
                    <a:pt x="159011" y="47999"/>
                  </a:cubicBezTo>
                  <a:lnTo>
                    <a:pt x="159011" y="86985"/>
                  </a:lnTo>
                  <a:lnTo>
                    <a:pt x="137356" y="86985"/>
                  </a:lnTo>
                  <a:lnTo>
                    <a:pt x="137356" y="49130"/>
                  </a:lnTo>
                  <a:cubicBezTo>
                    <a:pt x="137356" y="44222"/>
                    <a:pt x="133378" y="40227"/>
                    <a:pt x="128453" y="40227"/>
                  </a:cubicBezTo>
                  <a:cubicBezTo>
                    <a:pt x="123527" y="40227"/>
                    <a:pt x="119550" y="44204"/>
                    <a:pt x="119550" y="49130"/>
                  </a:cubicBezTo>
                  <a:lnTo>
                    <a:pt x="119550" y="86985"/>
                  </a:lnTo>
                  <a:lnTo>
                    <a:pt x="57230" y="86985"/>
                  </a:lnTo>
                  <a:lnTo>
                    <a:pt x="57230" y="49130"/>
                  </a:lnTo>
                  <a:cubicBezTo>
                    <a:pt x="57230" y="44222"/>
                    <a:pt x="53253" y="40227"/>
                    <a:pt x="48327" y="40227"/>
                  </a:cubicBezTo>
                  <a:cubicBezTo>
                    <a:pt x="43401" y="40227"/>
                    <a:pt x="39424" y="44204"/>
                    <a:pt x="39424" y="49130"/>
                  </a:cubicBezTo>
                  <a:lnTo>
                    <a:pt x="39424" y="86985"/>
                  </a:lnTo>
                  <a:lnTo>
                    <a:pt x="17769" y="86985"/>
                  </a:lnTo>
                  <a:lnTo>
                    <a:pt x="17769" y="4799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" name="Forma Livre: Forma 196">
              <a:extLst>
                <a:ext uri="{FF2B5EF4-FFF2-40B4-BE49-F238E27FC236}">
                  <a16:creationId xmlns:a16="http://schemas.microsoft.com/office/drawing/2014/main" id="{DF8916AE-2B02-451F-841C-32E82748F9B2}"/>
                </a:ext>
              </a:extLst>
            </p:cNvPr>
            <p:cNvSpPr/>
            <p:nvPr/>
          </p:nvSpPr>
          <p:spPr>
            <a:xfrm>
              <a:off x="7843241" y="3414273"/>
              <a:ext cx="172240" cy="187964"/>
            </a:xfrm>
            <a:custGeom>
              <a:avLst/>
              <a:gdLst>
                <a:gd name="connsiteX0" fmla="*/ 405 w 172240"/>
                <a:gd name="connsiteY0" fmla="*/ 71224 h 187964"/>
                <a:gd name="connsiteX1" fmla="*/ 3215 w 172240"/>
                <a:gd name="connsiteY1" fmla="*/ 80729 h 187964"/>
                <a:gd name="connsiteX2" fmla="*/ 48167 w 172240"/>
                <a:gd name="connsiteY2" fmla="*/ 118037 h 187964"/>
                <a:gd name="connsiteX3" fmla="*/ 34411 w 172240"/>
                <a:gd name="connsiteY3" fmla="*/ 177054 h 187964"/>
                <a:gd name="connsiteX4" fmla="*/ 37914 w 172240"/>
                <a:gd name="connsiteY4" fmla="*/ 186322 h 187964"/>
                <a:gd name="connsiteX5" fmla="*/ 43058 w 172240"/>
                <a:gd name="connsiteY5" fmla="*/ 187964 h 187964"/>
                <a:gd name="connsiteX6" fmla="*/ 47820 w 172240"/>
                <a:gd name="connsiteY6" fmla="*/ 186596 h 187964"/>
                <a:gd name="connsiteX7" fmla="*/ 97187 w 172240"/>
                <a:gd name="connsiteY7" fmla="*/ 155381 h 187964"/>
                <a:gd name="connsiteX8" fmla="*/ 128274 w 172240"/>
                <a:gd name="connsiteY8" fmla="*/ 174135 h 187964"/>
                <a:gd name="connsiteX9" fmla="*/ 140479 w 172240"/>
                <a:gd name="connsiteY9" fmla="*/ 171125 h 187964"/>
                <a:gd name="connsiteX10" fmla="*/ 137469 w 172240"/>
                <a:gd name="connsiteY10" fmla="*/ 158920 h 187964"/>
                <a:gd name="connsiteX11" fmla="*/ 101675 w 172240"/>
                <a:gd name="connsiteY11" fmla="*/ 137320 h 187964"/>
                <a:gd name="connsiteX12" fmla="*/ 92316 w 172240"/>
                <a:gd name="connsiteY12" fmla="*/ 137411 h 187964"/>
                <a:gd name="connsiteX13" fmla="*/ 56650 w 172240"/>
                <a:gd name="connsiteY13" fmla="*/ 159978 h 187964"/>
                <a:gd name="connsiteX14" fmla="*/ 66721 w 172240"/>
                <a:gd name="connsiteY14" fmla="*/ 116741 h 187964"/>
                <a:gd name="connsiteX15" fmla="*/ 63747 w 172240"/>
                <a:gd name="connsiteY15" fmla="*/ 107875 h 187964"/>
                <a:gd name="connsiteX16" fmla="*/ 31273 w 172240"/>
                <a:gd name="connsiteY16" fmla="*/ 80911 h 187964"/>
                <a:gd name="connsiteX17" fmla="*/ 75514 w 172240"/>
                <a:gd name="connsiteY17" fmla="*/ 77135 h 187964"/>
                <a:gd name="connsiteX18" fmla="*/ 83012 w 172240"/>
                <a:gd name="connsiteY18" fmla="*/ 71552 h 187964"/>
                <a:gd name="connsiteX19" fmla="*/ 98610 w 172240"/>
                <a:gd name="connsiteY19" fmla="*/ 32328 h 187964"/>
                <a:gd name="connsiteX20" fmla="*/ 115868 w 172240"/>
                <a:gd name="connsiteY20" fmla="*/ 73231 h 187964"/>
                <a:gd name="connsiteX21" fmla="*/ 123494 w 172240"/>
                <a:gd name="connsiteY21" fmla="*/ 78649 h 187964"/>
                <a:gd name="connsiteX22" fmla="*/ 162773 w 172240"/>
                <a:gd name="connsiteY22" fmla="*/ 81185 h 187964"/>
                <a:gd name="connsiteX23" fmla="*/ 172223 w 172240"/>
                <a:gd name="connsiteY23" fmla="*/ 72884 h 187964"/>
                <a:gd name="connsiteX24" fmla="*/ 163922 w 172240"/>
                <a:gd name="connsiteY24" fmla="*/ 63434 h 187964"/>
                <a:gd name="connsiteX25" fmla="*/ 130117 w 172240"/>
                <a:gd name="connsiteY25" fmla="*/ 61263 h 187964"/>
                <a:gd name="connsiteX26" fmla="*/ 106546 w 172240"/>
                <a:gd name="connsiteY26" fmla="*/ 5438 h 187964"/>
                <a:gd name="connsiteX27" fmla="*/ 98263 w 172240"/>
                <a:gd name="connsiteY27" fmla="*/ 1 h 187964"/>
                <a:gd name="connsiteX28" fmla="*/ 90090 w 172240"/>
                <a:gd name="connsiteY28" fmla="*/ 5602 h 187964"/>
                <a:gd name="connsiteX29" fmla="*/ 68508 w 172240"/>
                <a:gd name="connsiteY29" fmla="*/ 59876 h 187964"/>
                <a:gd name="connsiteX30" fmla="*/ 8122 w 172240"/>
                <a:gd name="connsiteY30" fmla="*/ 65039 h 187964"/>
                <a:gd name="connsiteX31" fmla="*/ 405 w 172240"/>
                <a:gd name="connsiteY31" fmla="*/ 71224 h 18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2240" h="187964">
                  <a:moveTo>
                    <a:pt x="405" y="71224"/>
                  </a:moveTo>
                  <a:cubicBezTo>
                    <a:pt x="-671" y="74672"/>
                    <a:pt x="442" y="78430"/>
                    <a:pt x="3215" y="80729"/>
                  </a:cubicBezTo>
                  <a:lnTo>
                    <a:pt x="48167" y="118037"/>
                  </a:lnTo>
                  <a:lnTo>
                    <a:pt x="34411" y="177054"/>
                  </a:lnTo>
                  <a:cubicBezTo>
                    <a:pt x="33590" y="180575"/>
                    <a:pt x="34977" y="184224"/>
                    <a:pt x="37914" y="186322"/>
                  </a:cubicBezTo>
                  <a:cubicBezTo>
                    <a:pt x="39446" y="187417"/>
                    <a:pt x="41252" y="187964"/>
                    <a:pt x="43058" y="187964"/>
                  </a:cubicBezTo>
                  <a:cubicBezTo>
                    <a:pt x="44700" y="187964"/>
                    <a:pt x="46361" y="187508"/>
                    <a:pt x="47820" y="186596"/>
                  </a:cubicBezTo>
                  <a:lnTo>
                    <a:pt x="97187" y="155381"/>
                  </a:lnTo>
                  <a:lnTo>
                    <a:pt x="128274" y="174135"/>
                  </a:lnTo>
                  <a:cubicBezTo>
                    <a:pt x="132470" y="176671"/>
                    <a:pt x="137943" y="175321"/>
                    <a:pt x="140479" y="171125"/>
                  </a:cubicBezTo>
                  <a:cubicBezTo>
                    <a:pt x="143015" y="166911"/>
                    <a:pt x="141665" y="161456"/>
                    <a:pt x="137469" y="158920"/>
                  </a:cubicBezTo>
                  <a:lnTo>
                    <a:pt x="101675" y="137320"/>
                  </a:lnTo>
                  <a:cubicBezTo>
                    <a:pt x="98793" y="135587"/>
                    <a:pt x="95180" y="135623"/>
                    <a:pt x="92316" y="137411"/>
                  </a:cubicBezTo>
                  <a:lnTo>
                    <a:pt x="56650" y="159978"/>
                  </a:lnTo>
                  <a:lnTo>
                    <a:pt x="66721" y="116741"/>
                  </a:lnTo>
                  <a:cubicBezTo>
                    <a:pt x="67487" y="113457"/>
                    <a:pt x="66337" y="110028"/>
                    <a:pt x="63747" y="107875"/>
                  </a:cubicBezTo>
                  <a:lnTo>
                    <a:pt x="31273" y="80911"/>
                  </a:lnTo>
                  <a:lnTo>
                    <a:pt x="75514" y="77135"/>
                  </a:lnTo>
                  <a:cubicBezTo>
                    <a:pt x="78871" y="76843"/>
                    <a:pt x="81771" y="74690"/>
                    <a:pt x="83012" y="71552"/>
                  </a:cubicBezTo>
                  <a:lnTo>
                    <a:pt x="98610" y="32328"/>
                  </a:lnTo>
                  <a:lnTo>
                    <a:pt x="115868" y="73231"/>
                  </a:lnTo>
                  <a:cubicBezTo>
                    <a:pt x="117182" y="76332"/>
                    <a:pt x="120119" y="78430"/>
                    <a:pt x="123494" y="78649"/>
                  </a:cubicBezTo>
                  <a:lnTo>
                    <a:pt x="162773" y="81185"/>
                  </a:lnTo>
                  <a:cubicBezTo>
                    <a:pt x="167662" y="81495"/>
                    <a:pt x="171894" y="77791"/>
                    <a:pt x="172223" y="72884"/>
                  </a:cubicBezTo>
                  <a:cubicBezTo>
                    <a:pt x="172533" y="67976"/>
                    <a:pt x="168811" y="63744"/>
                    <a:pt x="163922" y="63434"/>
                  </a:cubicBezTo>
                  <a:lnTo>
                    <a:pt x="130117" y="61263"/>
                  </a:lnTo>
                  <a:lnTo>
                    <a:pt x="106546" y="5438"/>
                  </a:lnTo>
                  <a:cubicBezTo>
                    <a:pt x="105141" y="2117"/>
                    <a:pt x="101821" y="-54"/>
                    <a:pt x="98263" y="1"/>
                  </a:cubicBezTo>
                  <a:cubicBezTo>
                    <a:pt x="94651" y="37"/>
                    <a:pt x="91422" y="2245"/>
                    <a:pt x="90090" y="5602"/>
                  </a:cubicBezTo>
                  <a:lnTo>
                    <a:pt x="68508" y="59876"/>
                  </a:lnTo>
                  <a:lnTo>
                    <a:pt x="8122" y="65039"/>
                  </a:lnTo>
                  <a:cubicBezTo>
                    <a:pt x="4528" y="65331"/>
                    <a:pt x="1482" y="67776"/>
                    <a:pt x="405" y="7122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" name="Forma Livre: Forma 197">
              <a:extLst>
                <a:ext uri="{FF2B5EF4-FFF2-40B4-BE49-F238E27FC236}">
                  <a16:creationId xmlns:a16="http://schemas.microsoft.com/office/drawing/2014/main" id="{F8ADA928-90F0-44B6-8840-3AFC64C0A92D}"/>
                </a:ext>
              </a:extLst>
            </p:cNvPr>
            <p:cNvSpPr/>
            <p:nvPr/>
          </p:nvSpPr>
          <p:spPr>
            <a:xfrm>
              <a:off x="8112447" y="3414274"/>
              <a:ext cx="172240" cy="187963"/>
            </a:xfrm>
            <a:custGeom>
              <a:avLst/>
              <a:gdLst>
                <a:gd name="connsiteX0" fmla="*/ 82151 w 172240"/>
                <a:gd name="connsiteY0" fmla="*/ 5601 h 187963"/>
                <a:gd name="connsiteX1" fmla="*/ 73977 w 172240"/>
                <a:gd name="connsiteY1" fmla="*/ 0 h 187963"/>
                <a:gd name="connsiteX2" fmla="*/ 73886 w 172240"/>
                <a:gd name="connsiteY2" fmla="*/ 0 h 187963"/>
                <a:gd name="connsiteX3" fmla="*/ 65695 w 172240"/>
                <a:gd name="connsiteY3" fmla="*/ 5437 h 187963"/>
                <a:gd name="connsiteX4" fmla="*/ 42124 w 172240"/>
                <a:gd name="connsiteY4" fmla="*/ 61262 h 187963"/>
                <a:gd name="connsiteX5" fmla="*/ 8319 w 172240"/>
                <a:gd name="connsiteY5" fmla="*/ 63433 h 187963"/>
                <a:gd name="connsiteX6" fmla="*/ 18 w 172240"/>
                <a:gd name="connsiteY6" fmla="*/ 72883 h 187963"/>
                <a:gd name="connsiteX7" fmla="*/ 9468 w 172240"/>
                <a:gd name="connsiteY7" fmla="*/ 81184 h 187963"/>
                <a:gd name="connsiteX8" fmla="*/ 48747 w 172240"/>
                <a:gd name="connsiteY8" fmla="*/ 78648 h 187963"/>
                <a:gd name="connsiteX9" fmla="*/ 56372 w 172240"/>
                <a:gd name="connsiteY9" fmla="*/ 73230 h 187963"/>
                <a:gd name="connsiteX10" fmla="*/ 73631 w 172240"/>
                <a:gd name="connsiteY10" fmla="*/ 32327 h 187963"/>
                <a:gd name="connsiteX11" fmla="*/ 89229 w 172240"/>
                <a:gd name="connsiteY11" fmla="*/ 71551 h 187963"/>
                <a:gd name="connsiteX12" fmla="*/ 96727 w 172240"/>
                <a:gd name="connsiteY12" fmla="*/ 77134 h 187963"/>
                <a:gd name="connsiteX13" fmla="*/ 140968 w 172240"/>
                <a:gd name="connsiteY13" fmla="*/ 80910 h 187963"/>
                <a:gd name="connsiteX14" fmla="*/ 108494 w 172240"/>
                <a:gd name="connsiteY14" fmla="*/ 107874 h 187963"/>
                <a:gd name="connsiteX15" fmla="*/ 105520 w 172240"/>
                <a:gd name="connsiteY15" fmla="*/ 116740 h 187963"/>
                <a:gd name="connsiteX16" fmla="*/ 115591 w 172240"/>
                <a:gd name="connsiteY16" fmla="*/ 159977 h 187963"/>
                <a:gd name="connsiteX17" fmla="*/ 79925 w 172240"/>
                <a:gd name="connsiteY17" fmla="*/ 137410 h 187963"/>
                <a:gd name="connsiteX18" fmla="*/ 70566 w 172240"/>
                <a:gd name="connsiteY18" fmla="*/ 137319 h 187963"/>
                <a:gd name="connsiteX19" fmla="*/ 34772 w 172240"/>
                <a:gd name="connsiteY19" fmla="*/ 158919 h 187963"/>
                <a:gd name="connsiteX20" fmla="*/ 31762 w 172240"/>
                <a:gd name="connsiteY20" fmla="*/ 171124 h 187963"/>
                <a:gd name="connsiteX21" fmla="*/ 43967 w 172240"/>
                <a:gd name="connsiteY21" fmla="*/ 174134 h 187963"/>
                <a:gd name="connsiteX22" fmla="*/ 75054 w 172240"/>
                <a:gd name="connsiteY22" fmla="*/ 155380 h 187963"/>
                <a:gd name="connsiteX23" fmla="*/ 124421 w 172240"/>
                <a:gd name="connsiteY23" fmla="*/ 186595 h 187963"/>
                <a:gd name="connsiteX24" fmla="*/ 129182 w 172240"/>
                <a:gd name="connsiteY24" fmla="*/ 187963 h 187963"/>
                <a:gd name="connsiteX25" fmla="*/ 134327 w 172240"/>
                <a:gd name="connsiteY25" fmla="*/ 186321 h 187963"/>
                <a:gd name="connsiteX26" fmla="*/ 137830 w 172240"/>
                <a:gd name="connsiteY26" fmla="*/ 177053 h 187963"/>
                <a:gd name="connsiteX27" fmla="*/ 124074 w 172240"/>
                <a:gd name="connsiteY27" fmla="*/ 118036 h 187963"/>
                <a:gd name="connsiteX28" fmla="*/ 169026 w 172240"/>
                <a:gd name="connsiteY28" fmla="*/ 80728 h 187963"/>
                <a:gd name="connsiteX29" fmla="*/ 171836 w 172240"/>
                <a:gd name="connsiteY29" fmla="*/ 71223 h 187963"/>
                <a:gd name="connsiteX30" fmla="*/ 164100 w 172240"/>
                <a:gd name="connsiteY30" fmla="*/ 65020 h 187963"/>
                <a:gd name="connsiteX31" fmla="*/ 103714 w 172240"/>
                <a:gd name="connsiteY31" fmla="*/ 59857 h 187963"/>
                <a:gd name="connsiteX32" fmla="*/ 82151 w 172240"/>
                <a:gd name="connsiteY32" fmla="*/ 5601 h 18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2240" h="187963">
                  <a:moveTo>
                    <a:pt x="82151" y="5601"/>
                  </a:moveTo>
                  <a:cubicBezTo>
                    <a:pt x="80819" y="2244"/>
                    <a:pt x="77590" y="36"/>
                    <a:pt x="73977" y="0"/>
                  </a:cubicBezTo>
                  <a:cubicBezTo>
                    <a:pt x="73941" y="0"/>
                    <a:pt x="73923" y="0"/>
                    <a:pt x="73886" y="0"/>
                  </a:cubicBezTo>
                  <a:cubicBezTo>
                    <a:pt x="70310" y="0"/>
                    <a:pt x="67081" y="2134"/>
                    <a:pt x="65695" y="5437"/>
                  </a:cubicBezTo>
                  <a:lnTo>
                    <a:pt x="42124" y="61262"/>
                  </a:lnTo>
                  <a:lnTo>
                    <a:pt x="8319" y="63433"/>
                  </a:lnTo>
                  <a:cubicBezTo>
                    <a:pt x="3411" y="63743"/>
                    <a:pt x="-292" y="67975"/>
                    <a:pt x="18" y="72883"/>
                  </a:cubicBezTo>
                  <a:cubicBezTo>
                    <a:pt x="328" y="77790"/>
                    <a:pt x="4561" y="81494"/>
                    <a:pt x="9468" y="81184"/>
                  </a:cubicBezTo>
                  <a:lnTo>
                    <a:pt x="48747" y="78648"/>
                  </a:lnTo>
                  <a:cubicBezTo>
                    <a:pt x="52103" y="78429"/>
                    <a:pt x="55059" y="76331"/>
                    <a:pt x="56372" y="73230"/>
                  </a:cubicBezTo>
                  <a:lnTo>
                    <a:pt x="73631" y="32327"/>
                  </a:lnTo>
                  <a:lnTo>
                    <a:pt x="89229" y="71551"/>
                  </a:lnTo>
                  <a:cubicBezTo>
                    <a:pt x="90469" y="74689"/>
                    <a:pt x="93370" y="76842"/>
                    <a:pt x="96727" y="77134"/>
                  </a:cubicBezTo>
                  <a:lnTo>
                    <a:pt x="140968" y="80910"/>
                  </a:lnTo>
                  <a:lnTo>
                    <a:pt x="108494" y="107874"/>
                  </a:lnTo>
                  <a:cubicBezTo>
                    <a:pt x="105903" y="110027"/>
                    <a:pt x="104754" y="113456"/>
                    <a:pt x="105520" y="116740"/>
                  </a:cubicBezTo>
                  <a:lnTo>
                    <a:pt x="115591" y="159977"/>
                  </a:lnTo>
                  <a:lnTo>
                    <a:pt x="79925" y="137410"/>
                  </a:lnTo>
                  <a:cubicBezTo>
                    <a:pt x="77079" y="135604"/>
                    <a:pt x="73467" y="135568"/>
                    <a:pt x="70566" y="137319"/>
                  </a:cubicBezTo>
                  <a:lnTo>
                    <a:pt x="34772" y="158919"/>
                  </a:lnTo>
                  <a:cubicBezTo>
                    <a:pt x="30576" y="161455"/>
                    <a:pt x="29208" y="166928"/>
                    <a:pt x="31762" y="171124"/>
                  </a:cubicBezTo>
                  <a:cubicBezTo>
                    <a:pt x="34298" y="175320"/>
                    <a:pt x="39771" y="176689"/>
                    <a:pt x="43967" y="174134"/>
                  </a:cubicBezTo>
                  <a:lnTo>
                    <a:pt x="75054" y="155380"/>
                  </a:lnTo>
                  <a:lnTo>
                    <a:pt x="124421" y="186595"/>
                  </a:lnTo>
                  <a:cubicBezTo>
                    <a:pt x="125880" y="187507"/>
                    <a:pt x="127522" y="187963"/>
                    <a:pt x="129182" y="187963"/>
                  </a:cubicBezTo>
                  <a:cubicBezTo>
                    <a:pt x="130988" y="187963"/>
                    <a:pt x="132794" y="187416"/>
                    <a:pt x="134327" y="186321"/>
                  </a:cubicBezTo>
                  <a:cubicBezTo>
                    <a:pt x="137264" y="184223"/>
                    <a:pt x="138651" y="180574"/>
                    <a:pt x="137830" y="177053"/>
                  </a:cubicBezTo>
                  <a:lnTo>
                    <a:pt x="124074" y="118036"/>
                  </a:lnTo>
                  <a:lnTo>
                    <a:pt x="169026" y="80728"/>
                  </a:lnTo>
                  <a:cubicBezTo>
                    <a:pt x="171799" y="78429"/>
                    <a:pt x="172912" y="74671"/>
                    <a:pt x="171836" y="71223"/>
                  </a:cubicBezTo>
                  <a:cubicBezTo>
                    <a:pt x="170759" y="67775"/>
                    <a:pt x="167694" y="65330"/>
                    <a:pt x="164100" y="65020"/>
                  </a:cubicBezTo>
                  <a:lnTo>
                    <a:pt x="103714" y="59857"/>
                  </a:lnTo>
                  <a:lnTo>
                    <a:pt x="82151" y="560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99" name="Agrupar 198">
            <a:extLst>
              <a:ext uri="{FF2B5EF4-FFF2-40B4-BE49-F238E27FC236}">
                <a16:creationId xmlns:a16="http://schemas.microsoft.com/office/drawing/2014/main" id="{E822E627-4CC9-49BF-B573-B13599B595C2}"/>
              </a:ext>
            </a:extLst>
          </p:cNvPr>
          <p:cNvGrpSpPr/>
          <p:nvPr/>
        </p:nvGrpSpPr>
        <p:grpSpPr>
          <a:xfrm>
            <a:off x="3874151" y="1629320"/>
            <a:ext cx="347703" cy="452147"/>
            <a:chOff x="6276290" y="3999946"/>
            <a:chExt cx="347703" cy="452147"/>
          </a:xfrm>
          <a:solidFill>
            <a:schemeClr val="bg1"/>
          </a:solidFill>
        </p:grpSpPr>
        <p:sp>
          <p:nvSpPr>
            <p:cNvPr id="200" name="Forma Livre: Forma 199">
              <a:extLst>
                <a:ext uri="{FF2B5EF4-FFF2-40B4-BE49-F238E27FC236}">
                  <a16:creationId xmlns:a16="http://schemas.microsoft.com/office/drawing/2014/main" id="{EEF4DC30-9D07-4BC9-A4AE-306AF4C59EF1}"/>
                </a:ext>
              </a:extLst>
            </p:cNvPr>
            <p:cNvSpPr/>
            <p:nvPr/>
          </p:nvSpPr>
          <p:spPr>
            <a:xfrm>
              <a:off x="6355244" y="4075912"/>
              <a:ext cx="189818" cy="181414"/>
            </a:xfrm>
            <a:custGeom>
              <a:avLst/>
              <a:gdLst>
                <a:gd name="connsiteX0" fmla="*/ 33079 w 189818"/>
                <a:gd name="connsiteY0" fmla="*/ 170504 h 181414"/>
                <a:gd name="connsiteX1" fmla="*/ 36582 w 189818"/>
                <a:gd name="connsiteY1" fmla="*/ 179772 h 181414"/>
                <a:gd name="connsiteX2" fmla="*/ 41727 w 189818"/>
                <a:gd name="connsiteY2" fmla="*/ 181414 h 181414"/>
                <a:gd name="connsiteX3" fmla="*/ 46470 w 189818"/>
                <a:gd name="connsiteY3" fmla="*/ 180045 h 181414"/>
                <a:gd name="connsiteX4" fmla="*/ 93757 w 189818"/>
                <a:gd name="connsiteY4" fmla="*/ 150144 h 181414"/>
                <a:gd name="connsiteX5" fmla="*/ 143453 w 189818"/>
                <a:gd name="connsiteY5" fmla="*/ 180137 h 181414"/>
                <a:gd name="connsiteX6" fmla="*/ 153359 w 189818"/>
                <a:gd name="connsiteY6" fmla="*/ 179662 h 181414"/>
                <a:gd name="connsiteX7" fmla="*/ 156679 w 189818"/>
                <a:gd name="connsiteY7" fmla="*/ 170322 h 181414"/>
                <a:gd name="connsiteX8" fmla="*/ 142851 w 189818"/>
                <a:gd name="connsiteY8" fmla="*/ 116120 h 181414"/>
                <a:gd name="connsiteX9" fmla="*/ 186745 w 189818"/>
                <a:gd name="connsiteY9" fmla="*/ 78119 h 181414"/>
                <a:gd name="connsiteX10" fmla="*/ 189353 w 189818"/>
                <a:gd name="connsiteY10" fmla="*/ 68559 h 181414"/>
                <a:gd name="connsiteX11" fmla="*/ 181490 w 189818"/>
                <a:gd name="connsiteY11" fmla="*/ 62520 h 181414"/>
                <a:gd name="connsiteX12" fmla="*/ 125665 w 189818"/>
                <a:gd name="connsiteY12" fmla="*/ 58926 h 181414"/>
                <a:gd name="connsiteX13" fmla="*/ 103098 w 189818"/>
                <a:gd name="connsiteY13" fmla="*/ 5437 h 181414"/>
                <a:gd name="connsiteX14" fmla="*/ 94907 w 189818"/>
                <a:gd name="connsiteY14" fmla="*/ 0 h 181414"/>
                <a:gd name="connsiteX15" fmla="*/ 94815 w 189818"/>
                <a:gd name="connsiteY15" fmla="*/ 0 h 181414"/>
                <a:gd name="connsiteX16" fmla="*/ 86642 w 189818"/>
                <a:gd name="connsiteY16" fmla="*/ 5601 h 181414"/>
                <a:gd name="connsiteX17" fmla="*/ 65972 w 189818"/>
                <a:gd name="connsiteY17" fmla="*/ 57576 h 181414"/>
                <a:gd name="connsiteX18" fmla="*/ 8140 w 189818"/>
                <a:gd name="connsiteY18" fmla="*/ 62520 h 181414"/>
                <a:gd name="connsiteX19" fmla="*/ 405 w 189818"/>
                <a:gd name="connsiteY19" fmla="*/ 68723 h 181414"/>
                <a:gd name="connsiteX20" fmla="*/ 3215 w 189818"/>
                <a:gd name="connsiteY20" fmla="*/ 78228 h 181414"/>
                <a:gd name="connsiteX21" fmla="*/ 46269 w 189818"/>
                <a:gd name="connsiteY21" fmla="*/ 113949 h 181414"/>
                <a:gd name="connsiteX22" fmla="*/ 33079 w 189818"/>
                <a:gd name="connsiteY22" fmla="*/ 170504 h 181414"/>
                <a:gd name="connsiteX23" fmla="*/ 31273 w 189818"/>
                <a:gd name="connsiteY23" fmla="*/ 78411 h 181414"/>
                <a:gd name="connsiteX24" fmla="*/ 72960 w 189818"/>
                <a:gd name="connsiteY24" fmla="*/ 74853 h 181414"/>
                <a:gd name="connsiteX25" fmla="*/ 80458 w 189818"/>
                <a:gd name="connsiteY25" fmla="*/ 69271 h 181414"/>
                <a:gd name="connsiteX26" fmla="*/ 95144 w 189818"/>
                <a:gd name="connsiteY26" fmla="*/ 32346 h 181414"/>
                <a:gd name="connsiteX27" fmla="*/ 111417 w 189818"/>
                <a:gd name="connsiteY27" fmla="*/ 70894 h 181414"/>
                <a:gd name="connsiteX28" fmla="*/ 119043 w 189818"/>
                <a:gd name="connsiteY28" fmla="*/ 76313 h 181414"/>
                <a:gd name="connsiteX29" fmla="*/ 158704 w 189818"/>
                <a:gd name="connsiteY29" fmla="*/ 78867 h 181414"/>
                <a:gd name="connsiteX30" fmla="*/ 127070 w 189818"/>
                <a:gd name="connsiteY30" fmla="*/ 106269 h 181414"/>
                <a:gd name="connsiteX31" fmla="*/ 124279 w 189818"/>
                <a:gd name="connsiteY31" fmla="*/ 115189 h 181414"/>
                <a:gd name="connsiteX32" fmla="*/ 134094 w 189818"/>
                <a:gd name="connsiteY32" fmla="*/ 153702 h 181414"/>
                <a:gd name="connsiteX33" fmla="*/ 98263 w 189818"/>
                <a:gd name="connsiteY33" fmla="*/ 132083 h 181414"/>
                <a:gd name="connsiteX34" fmla="*/ 93666 w 189818"/>
                <a:gd name="connsiteY34" fmla="*/ 130806 h 181414"/>
                <a:gd name="connsiteX35" fmla="*/ 88905 w 189818"/>
                <a:gd name="connsiteY35" fmla="*/ 132174 h 181414"/>
                <a:gd name="connsiteX36" fmla="*/ 55318 w 189818"/>
                <a:gd name="connsiteY36" fmla="*/ 153410 h 181414"/>
                <a:gd name="connsiteX37" fmla="*/ 64805 w 189818"/>
                <a:gd name="connsiteY37" fmla="*/ 112654 h 181414"/>
                <a:gd name="connsiteX38" fmla="*/ 61831 w 189818"/>
                <a:gd name="connsiteY38" fmla="*/ 103787 h 181414"/>
                <a:gd name="connsiteX39" fmla="*/ 31273 w 189818"/>
                <a:gd name="connsiteY39" fmla="*/ 78411 h 18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89818" h="181414">
                  <a:moveTo>
                    <a:pt x="33079" y="170504"/>
                  </a:moveTo>
                  <a:cubicBezTo>
                    <a:pt x="32258" y="174025"/>
                    <a:pt x="33645" y="177674"/>
                    <a:pt x="36582" y="179772"/>
                  </a:cubicBezTo>
                  <a:cubicBezTo>
                    <a:pt x="38114" y="180866"/>
                    <a:pt x="39921" y="181414"/>
                    <a:pt x="41727" y="181414"/>
                  </a:cubicBezTo>
                  <a:cubicBezTo>
                    <a:pt x="43369" y="181414"/>
                    <a:pt x="45029" y="180957"/>
                    <a:pt x="46470" y="180045"/>
                  </a:cubicBezTo>
                  <a:lnTo>
                    <a:pt x="93757" y="150144"/>
                  </a:lnTo>
                  <a:lnTo>
                    <a:pt x="143453" y="180137"/>
                  </a:lnTo>
                  <a:cubicBezTo>
                    <a:pt x="146536" y="181997"/>
                    <a:pt x="150458" y="181815"/>
                    <a:pt x="153359" y="179662"/>
                  </a:cubicBezTo>
                  <a:cubicBezTo>
                    <a:pt x="156260" y="177509"/>
                    <a:pt x="157573" y="173824"/>
                    <a:pt x="156679" y="170322"/>
                  </a:cubicBezTo>
                  <a:lnTo>
                    <a:pt x="142851" y="116120"/>
                  </a:lnTo>
                  <a:lnTo>
                    <a:pt x="186745" y="78119"/>
                  </a:lnTo>
                  <a:cubicBezTo>
                    <a:pt x="189481" y="75765"/>
                    <a:pt x="190503" y="71971"/>
                    <a:pt x="189353" y="68559"/>
                  </a:cubicBezTo>
                  <a:cubicBezTo>
                    <a:pt x="188204" y="65129"/>
                    <a:pt x="185103" y="62758"/>
                    <a:pt x="181490" y="62520"/>
                  </a:cubicBezTo>
                  <a:lnTo>
                    <a:pt x="125665" y="58926"/>
                  </a:lnTo>
                  <a:lnTo>
                    <a:pt x="103098" y="5437"/>
                  </a:lnTo>
                  <a:cubicBezTo>
                    <a:pt x="101711" y="2134"/>
                    <a:pt x="98482" y="0"/>
                    <a:pt x="94907" y="0"/>
                  </a:cubicBezTo>
                  <a:cubicBezTo>
                    <a:pt x="94870" y="0"/>
                    <a:pt x="94852" y="0"/>
                    <a:pt x="94815" y="0"/>
                  </a:cubicBezTo>
                  <a:cubicBezTo>
                    <a:pt x="91203" y="36"/>
                    <a:pt x="87974" y="2244"/>
                    <a:pt x="86642" y="5601"/>
                  </a:cubicBezTo>
                  <a:lnTo>
                    <a:pt x="65972" y="57576"/>
                  </a:lnTo>
                  <a:lnTo>
                    <a:pt x="8140" y="62520"/>
                  </a:lnTo>
                  <a:cubicBezTo>
                    <a:pt x="4546" y="62831"/>
                    <a:pt x="1482" y="65275"/>
                    <a:pt x="405" y="68723"/>
                  </a:cubicBezTo>
                  <a:cubicBezTo>
                    <a:pt x="-671" y="72171"/>
                    <a:pt x="442" y="75930"/>
                    <a:pt x="3215" y="78228"/>
                  </a:cubicBezTo>
                  <a:lnTo>
                    <a:pt x="46269" y="113949"/>
                  </a:lnTo>
                  <a:lnTo>
                    <a:pt x="33079" y="170504"/>
                  </a:lnTo>
                  <a:close/>
                  <a:moveTo>
                    <a:pt x="31273" y="78411"/>
                  </a:moveTo>
                  <a:lnTo>
                    <a:pt x="72960" y="74853"/>
                  </a:lnTo>
                  <a:cubicBezTo>
                    <a:pt x="76316" y="74561"/>
                    <a:pt x="79217" y="72408"/>
                    <a:pt x="80458" y="69271"/>
                  </a:cubicBezTo>
                  <a:lnTo>
                    <a:pt x="95144" y="32346"/>
                  </a:lnTo>
                  <a:lnTo>
                    <a:pt x="111417" y="70894"/>
                  </a:lnTo>
                  <a:cubicBezTo>
                    <a:pt x="112731" y="73996"/>
                    <a:pt x="115668" y="76094"/>
                    <a:pt x="119043" y="76313"/>
                  </a:cubicBezTo>
                  <a:lnTo>
                    <a:pt x="158704" y="78867"/>
                  </a:lnTo>
                  <a:lnTo>
                    <a:pt x="127070" y="106269"/>
                  </a:lnTo>
                  <a:cubicBezTo>
                    <a:pt x="124516" y="108476"/>
                    <a:pt x="123439" y="111924"/>
                    <a:pt x="124279" y="115189"/>
                  </a:cubicBezTo>
                  <a:lnTo>
                    <a:pt x="134094" y="153702"/>
                  </a:lnTo>
                  <a:lnTo>
                    <a:pt x="98263" y="132083"/>
                  </a:lnTo>
                  <a:cubicBezTo>
                    <a:pt x="96859" y="131226"/>
                    <a:pt x="95253" y="130806"/>
                    <a:pt x="93666" y="130806"/>
                  </a:cubicBezTo>
                  <a:cubicBezTo>
                    <a:pt x="92006" y="130806"/>
                    <a:pt x="90364" y="131262"/>
                    <a:pt x="88905" y="132174"/>
                  </a:cubicBezTo>
                  <a:lnTo>
                    <a:pt x="55318" y="153410"/>
                  </a:lnTo>
                  <a:lnTo>
                    <a:pt x="64805" y="112654"/>
                  </a:lnTo>
                  <a:cubicBezTo>
                    <a:pt x="65571" y="109370"/>
                    <a:pt x="64422" y="105940"/>
                    <a:pt x="61831" y="103787"/>
                  </a:cubicBezTo>
                  <a:lnTo>
                    <a:pt x="31273" y="7841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" name="Forma Livre: Forma 200">
              <a:extLst>
                <a:ext uri="{FF2B5EF4-FFF2-40B4-BE49-F238E27FC236}">
                  <a16:creationId xmlns:a16="http://schemas.microsoft.com/office/drawing/2014/main" id="{D5557FFA-ED01-465B-A490-6ECD114964CD}"/>
                </a:ext>
              </a:extLst>
            </p:cNvPr>
            <p:cNvSpPr/>
            <p:nvPr/>
          </p:nvSpPr>
          <p:spPr>
            <a:xfrm>
              <a:off x="6322319" y="4045956"/>
              <a:ext cx="255664" cy="255664"/>
            </a:xfrm>
            <a:custGeom>
              <a:avLst/>
              <a:gdLst>
                <a:gd name="connsiteX0" fmla="*/ 127832 w 255664"/>
                <a:gd name="connsiteY0" fmla="*/ 255665 h 255664"/>
                <a:gd name="connsiteX1" fmla="*/ 255665 w 255664"/>
                <a:gd name="connsiteY1" fmla="*/ 127832 h 255664"/>
                <a:gd name="connsiteX2" fmla="*/ 127832 w 255664"/>
                <a:gd name="connsiteY2" fmla="*/ 0 h 255664"/>
                <a:gd name="connsiteX3" fmla="*/ 0 w 255664"/>
                <a:gd name="connsiteY3" fmla="*/ 127832 h 255664"/>
                <a:gd name="connsiteX4" fmla="*/ 127832 w 255664"/>
                <a:gd name="connsiteY4" fmla="*/ 255665 h 255664"/>
                <a:gd name="connsiteX5" fmla="*/ 127832 w 255664"/>
                <a:gd name="connsiteY5" fmla="*/ 17806 h 255664"/>
                <a:gd name="connsiteX6" fmla="*/ 237877 w 255664"/>
                <a:gd name="connsiteY6" fmla="*/ 127851 h 255664"/>
                <a:gd name="connsiteX7" fmla="*/ 127832 w 255664"/>
                <a:gd name="connsiteY7" fmla="*/ 237896 h 255664"/>
                <a:gd name="connsiteX8" fmla="*/ 17787 w 255664"/>
                <a:gd name="connsiteY8" fmla="*/ 127851 h 255664"/>
                <a:gd name="connsiteX9" fmla="*/ 127832 w 255664"/>
                <a:gd name="connsiteY9" fmla="*/ 17806 h 25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664" h="255664">
                  <a:moveTo>
                    <a:pt x="127832" y="255665"/>
                  </a:moveTo>
                  <a:cubicBezTo>
                    <a:pt x="198325" y="255665"/>
                    <a:pt x="255665" y="198325"/>
                    <a:pt x="255665" y="127832"/>
                  </a:cubicBezTo>
                  <a:cubicBezTo>
                    <a:pt x="255665" y="57339"/>
                    <a:pt x="198325" y="0"/>
                    <a:pt x="127832" y="0"/>
                  </a:cubicBezTo>
                  <a:cubicBezTo>
                    <a:pt x="57339" y="0"/>
                    <a:pt x="0" y="57339"/>
                    <a:pt x="0" y="127832"/>
                  </a:cubicBezTo>
                  <a:cubicBezTo>
                    <a:pt x="0" y="198325"/>
                    <a:pt x="57358" y="255665"/>
                    <a:pt x="127832" y="255665"/>
                  </a:cubicBezTo>
                  <a:close/>
                  <a:moveTo>
                    <a:pt x="127832" y="17806"/>
                  </a:moveTo>
                  <a:cubicBezTo>
                    <a:pt x="188510" y="17806"/>
                    <a:pt x="237877" y="67173"/>
                    <a:pt x="237877" y="127851"/>
                  </a:cubicBezTo>
                  <a:cubicBezTo>
                    <a:pt x="237877" y="188529"/>
                    <a:pt x="188510" y="237896"/>
                    <a:pt x="127832" y="237896"/>
                  </a:cubicBezTo>
                  <a:cubicBezTo>
                    <a:pt x="67154" y="237896"/>
                    <a:pt x="17787" y="188529"/>
                    <a:pt x="17787" y="127851"/>
                  </a:cubicBezTo>
                  <a:cubicBezTo>
                    <a:pt x="17787" y="67173"/>
                    <a:pt x="67154" y="17806"/>
                    <a:pt x="127832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" name="Forma Livre: Forma 201">
              <a:extLst>
                <a:ext uri="{FF2B5EF4-FFF2-40B4-BE49-F238E27FC236}">
                  <a16:creationId xmlns:a16="http://schemas.microsoft.com/office/drawing/2014/main" id="{FECF12C5-2B0A-4F2C-88C5-678084C9F055}"/>
                </a:ext>
              </a:extLst>
            </p:cNvPr>
            <p:cNvSpPr/>
            <p:nvPr/>
          </p:nvSpPr>
          <p:spPr>
            <a:xfrm>
              <a:off x="6276290" y="3999946"/>
              <a:ext cx="347703" cy="452147"/>
            </a:xfrm>
            <a:custGeom>
              <a:avLst/>
              <a:gdLst>
                <a:gd name="connsiteX0" fmla="*/ 173861 w 347703"/>
                <a:gd name="connsiteY0" fmla="*/ 0 h 452147"/>
                <a:gd name="connsiteX1" fmla="*/ 0 w 347703"/>
                <a:gd name="connsiteY1" fmla="*/ 173861 h 452147"/>
                <a:gd name="connsiteX2" fmla="*/ 38640 w 347703"/>
                <a:gd name="connsiteY2" fmla="*/ 282994 h 452147"/>
                <a:gd name="connsiteX3" fmla="*/ 2189 w 347703"/>
                <a:gd name="connsiteY3" fmla="*/ 398311 h 452147"/>
                <a:gd name="connsiteX4" fmla="*/ 3995 w 347703"/>
                <a:gd name="connsiteY4" fmla="*/ 406867 h 452147"/>
                <a:gd name="connsiteX5" fmla="*/ 12260 w 347703"/>
                <a:gd name="connsiteY5" fmla="*/ 409731 h 452147"/>
                <a:gd name="connsiteX6" fmla="*/ 81986 w 347703"/>
                <a:gd name="connsiteY6" fmla="*/ 397034 h 452147"/>
                <a:gd name="connsiteX7" fmla="*/ 129930 w 347703"/>
                <a:gd name="connsiteY7" fmla="*/ 448517 h 452147"/>
                <a:gd name="connsiteX8" fmla="*/ 136443 w 347703"/>
                <a:gd name="connsiteY8" fmla="*/ 451345 h 452147"/>
                <a:gd name="connsiteX9" fmla="*/ 137866 w 347703"/>
                <a:gd name="connsiteY9" fmla="*/ 451235 h 452147"/>
                <a:gd name="connsiteX10" fmla="*/ 144525 w 347703"/>
                <a:gd name="connsiteY10" fmla="*/ 446145 h 452147"/>
                <a:gd name="connsiteX11" fmla="*/ 175266 w 347703"/>
                <a:gd name="connsiteY11" fmla="*/ 378845 h 452147"/>
                <a:gd name="connsiteX12" fmla="*/ 204200 w 347703"/>
                <a:gd name="connsiteY12" fmla="*/ 446747 h 452147"/>
                <a:gd name="connsiteX13" fmla="*/ 211187 w 347703"/>
                <a:gd name="connsiteY13" fmla="*/ 452074 h 452147"/>
                <a:gd name="connsiteX14" fmla="*/ 212391 w 347703"/>
                <a:gd name="connsiteY14" fmla="*/ 452147 h 452147"/>
                <a:gd name="connsiteX15" fmla="*/ 219342 w 347703"/>
                <a:gd name="connsiteY15" fmla="*/ 448791 h 452147"/>
                <a:gd name="connsiteX16" fmla="*/ 264057 w 347703"/>
                <a:gd name="connsiteY16" fmla="*/ 392728 h 452147"/>
                <a:gd name="connsiteX17" fmla="*/ 335407 w 347703"/>
                <a:gd name="connsiteY17" fmla="*/ 407761 h 452147"/>
                <a:gd name="connsiteX18" fmla="*/ 343927 w 347703"/>
                <a:gd name="connsiteY18" fmla="*/ 404915 h 452147"/>
                <a:gd name="connsiteX19" fmla="*/ 345624 w 347703"/>
                <a:gd name="connsiteY19" fmla="*/ 396085 h 452147"/>
                <a:gd name="connsiteX20" fmla="*/ 306619 w 347703"/>
                <a:gd name="connsiteY20" fmla="*/ 285912 h 452147"/>
                <a:gd name="connsiteX21" fmla="*/ 347703 w 347703"/>
                <a:gd name="connsiteY21" fmla="*/ 173806 h 452147"/>
                <a:gd name="connsiteX22" fmla="*/ 173861 w 347703"/>
                <a:gd name="connsiteY22" fmla="*/ 0 h 452147"/>
                <a:gd name="connsiteX23" fmla="*/ 173861 w 347703"/>
                <a:gd name="connsiteY23" fmla="*/ 17787 h 452147"/>
                <a:gd name="connsiteX24" fmla="*/ 329934 w 347703"/>
                <a:gd name="connsiteY24" fmla="*/ 173861 h 452147"/>
                <a:gd name="connsiteX25" fmla="*/ 173861 w 347703"/>
                <a:gd name="connsiteY25" fmla="*/ 329934 h 452147"/>
                <a:gd name="connsiteX26" fmla="*/ 17787 w 347703"/>
                <a:gd name="connsiteY26" fmla="*/ 173861 h 452147"/>
                <a:gd name="connsiteX27" fmla="*/ 173861 w 347703"/>
                <a:gd name="connsiteY27" fmla="*/ 17787 h 452147"/>
                <a:gd name="connsiteX28" fmla="*/ 133889 w 347703"/>
                <a:gd name="connsiteY28" fmla="*/ 426680 h 452147"/>
                <a:gd name="connsiteX29" fmla="*/ 91710 w 347703"/>
                <a:gd name="connsiteY29" fmla="*/ 381363 h 452147"/>
                <a:gd name="connsiteX30" fmla="*/ 83610 w 347703"/>
                <a:gd name="connsiteY30" fmla="*/ 378681 h 452147"/>
                <a:gd name="connsiteX31" fmla="*/ 23625 w 347703"/>
                <a:gd name="connsiteY31" fmla="*/ 389609 h 452147"/>
                <a:gd name="connsiteX32" fmla="*/ 52505 w 347703"/>
                <a:gd name="connsiteY32" fmla="*/ 298209 h 452147"/>
                <a:gd name="connsiteX33" fmla="*/ 161820 w 347703"/>
                <a:gd name="connsiteY33" fmla="*/ 347302 h 452147"/>
                <a:gd name="connsiteX34" fmla="*/ 165852 w 347703"/>
                <a:gd name="connsiteY34" fmla="*/ 356752 h 452147"/>
                <a:gd name="connsiteX35" fmla="*/ 133889 w 347703"/>
                <a:gd name="connsiteY35" fmla="*/ 426680 h 452147"/>
                <a:gd name="connsiteX36" fmla="*/ 262360 w 347703"/>
                <a:gd name="connsiteY36" fmla="*/ 374229 h 452147"/>
                <a:gd name="connsiteX37" fmla="*/ 253567 w 347703"/>
                <a:gd name="connsiteY37" fmla="*/ 377386 h 452147"/>
                <a:gd name="connsiteX38" fmla="*/ 214726 w 347703"/>
                <a:gd name="connsiteY38" fmla="*/ 426096 h 452147"/>
                <a:gd name="connsiteX39" fmla="*/ 181249 w 347703"/>
                <a:gd name="connsiteY39" fmla="*/ 347557 h 452147"/>
                <a:gd name="connsiteX40" fmla="*/ 292882 w 347703"/>
                <a:gd name="connsiteY40" fmla="*/ 300471 h 452147"/>
                <a:gd name="connsiteX41" fmla="*/ 323567 w 347703"/>
                <a:gd name="connsiteY41" fmla="*/ 387146 h 452147"/>
                <a:gd name="connsiteX42" fmla="*/ 262360 w 347703"/>
                <a:gd name="connsiteY42" fmla="*/ 374229 h 4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47703" h="452147">
                  <a:moveTo>
                    <a:pt x="173861" y="0"/>
                  </a:moveTo>
                  <a:cubicBezTo>
                    <a:pt x="77991" y="0"/>
                    <a:pt x="0" y="77991"/>
                    <a:pt x="0" y="173861"/>
                  </a:cubicBezTo>
                  <a:cubicBezTo>
                    <a:pt x="0" y="215164"/>
                    <a:pt x="14485" y="253147"/>
                    <a:pt x="38640" y="282994"/>
                  </a:cubicBezTo>
                  <a:lnTo>
                    <a:pt x="2189" y="398311"/>
                  </a:lnTo>
                  <a:cubicBezTo>
                    <a:pt x="1241" y="401285"/>
                    <a:pt x="1934" y="404532"/>
                    <a:pt x="3995" y="406867"/>
                  </a:cubicBezTo>
                  <a:cubicBezTo>
                    <a:pt x="6057" y="409202"/>
                    <a:pt x="9195" y="410297"/>
                    <a:pt x="12260" y="409731"/>
                  </a:cubicBezTo>
                  <a:lnTo>
                    <a:pt x="81986" y="397034"/>
                  </a:lnTo>
                  <a:lnTo>
                    <a:pt x="129930" y="448517"/>
                  </a:lnTo>
                  <a:cubicBezTo>
                    <a:pt x="131627" y="450341"/>
                    <a:pt x="133999" y="451345"/>
                    <a:pt x="136443" y="451345"/>
                  </a:cubicBezTo>
                  <a:cubicBezTo>
                    <a:pt x="136918" y="451345"/>
                    <a:pt x="137392" y="451308"/>
                    <a:pt x="137866" y="451235"/>
                  </a:cubicBezTo>
                  <a:cubicBezTo>
                    <a:pt x="140804" y="450761"/>
                    <a:pt x="143303" y="448845"/>
                    <a:pt x="144525" y="446145"/>
                  </a:cubicBezTo>
                  <a:lnTo>
                    <a:pt x="175266" y="378845"/>
                  </a:lnTo>
                  <a:lnTo>
                    <a:pt x="204200" y="446747"/>
                  </a:lnTo>
                  <a:cubicBezTo>
                    <a:pt x="205422" y="449630"/>
                    <a:pt x="208086" y="451655"/>
                    <a:pt x="211187" y="452074"/>
                  </a:cubicBezTo>
                  <a:cubicBezTo>
                    <a:pt x="211588" y="452129"/>
                    <a:pt x="211990" y="452147"/>
                    <a:pt x="212391" y="452147"/>
                  </a:cubicBezTo>
                  <a:cubicBezTo>
                    <a:pt x="215073" y="452147"/>
                    <a:pt x="217645" y="450925"/>
                    <a:pt x="219342" y="448791"/>
                  </a:cubicBezTo>
                  <a:lnTo>
                    <a:pt x="264057" y="392728"/>
                  </a:lnTo>
                  <a:lnTo>
                    <a:pt x="335407" y="407761"/>
                  </a:lnTo>
                  <a:cubicBezTo>
                    <a:pt x="338563" y="408418"/>
                    <a:pt x="341811" y="407341"/>
                    <a:pt x="343927" y="404915"/>
                  </a:cubicBezTo>
                  <a:cubicBezTo>
                    <a:pt x="346043" y="402489"/>
                    <a:pt x="346700" y="399113"/>
                    <a:pt x="345624" y="396085"/>
                  </a:cubicBezTo>
                  <a:lnTo>
                    <a:pt x="306619" y="285912"/>
                  </a:lnTo>
                  <a:cubicBezTo>
                    <a:pt x="332233" y="255628"/>
                    <a:pt x="347703" y="216496"/>
                    <a:pt x="347703" y="173806"/>
                  </a:cubicBezTo>
                  <a:cubicBezTo>
                    <a:pt x="347722" y="77991"/>
                    <a:pt x="269731" y="0"/>
                    <a:pt x="173861" y="0"/>
                  </a:cubicBezTo>
                  <a:close/>
                  <a:moveTo>
                    <a:pt x="173861" y="17787"/>
                  </a:moveTo>
                  <a:cubicBezTo>
                    <a:pt x="259916" y="17787"/>
                    <a:pt x="329934" y="87806"/>
                    <a:pt x="329934" y="173861"/>
                  </a:cubicBezTo>
                  <a:cubicBezTo>
                    <a:pt x="329934" y="259915"/>
                    <a:pt x="259916" y="329934"/>
                    <a:pt x="173861" y="329934"/>
                  </a:cubicBezTo>
                  <a:cubicBezTo>
                    <a:pt x="87806" y="329934"/>
                    <a:pt x="17787" y="259915"/>
                    <a:pt x="17787" y="173861"/>
                  </a:cubicBezTo>
                  <a:cubicBezTo>
                    <a:pt x="17787" y="87806"/>
                    <a:pt x="87806" y="17787"/>
                    <a:pt x="173861" y="17787"/>
                  </a:cubicBezTo>
                  <a:close/>
                  <a:moveTo>
                    <a:pt x="133889" y="426680"/>
                  </a:moveTo>
                  <a:lnTo>
                    <a:pt x="91710" y="381363"/>
                  </a:lnTo>
                  <a:cubicBezTo>
                    <a:pt x="89649" y="379137"/>
                    <a:pt x="86584" y="378133"/>
                    <a:pt x="83610" y="378681"/>
                  </a:cubicBezTo>
                  <a:lnTo>
                    <a:pt x="23625" y="389609"/>
                  </a:lnTo>
                  <a:lnTo>
                    <a:pt x="52505" y="298209"/>
                  </a:lnTo>
                  <a:cubicBezTo>
                    <a:pt x="81165" y="326194"/>
                    <a:pt x="119422" y="344383"/>
                    <a:pt x="161820" y="347302"/>
                  </a:cubicBezTo>
                  <a:lnTo>
                    <a:pt x="165852" y="356752"/>
                  </a:lnTo>
                  <a:lnTo>
                    <a:pt x="133889" y="426680"/>
                  </a:lnTo>
                  <a:close/>
                  <a:moveTo>
                    <a:pt x="262360" y="374229"/>
                  </a:moveTo>
                  <a:cubicBezTo>
                    <a:pt x="259076" y="373536"/>
                    <a:pt x="255665" y="374758"/>
                    <a:pt x="253567" y="377386"/>
                  </a:cubicBezTo>
                  <a:lnTo>
                    <a:pt x="214726" y="426096"/>
                  </a:lnTo>
                  <a:lnTo>
                    <a:pt x="181249" y="347557"/>
                  </a:lnTo>
                  <a:cubicBezTo>
                    <a:pt x="224341" y="345751"/>
                    <a:pt x="263437" y="328183"/>
                    <a:pt x="292882" y="300471"/>
                  </a:cubicBezTo>
                  <a:lnTo>
                    <a:pt x="323567" y="387146"/>
                  </a:lnTo>
                  <a:lnTo>
                    <a:pt x="262360" y="37422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3" name="Agrupar 202">
            <a:extLst>
              <a:ext uri="{FF2B5EF4-FFF2-40B4-BE49-F238E27FC236}">
                <a16:creationId xmlns:a16="http://schemas.microsoft.com/office/drawing/2014/main" id="{033BC59F-3703-4A3E-8729-92B8E11B9678}"/>
              </a:ext>
            </a:extLst>
          </p:cNvPr>
          <p:cNvGrpSpPr/>
          <p:nvPr/>
        </p:nvGrpSpPr>
        <p:grpSpPr>
          <a:xfrm>
            <a:off x="11019889" y="1641566"/>
            <a:ext cx="433831" cy="423760"/>
            <a:chOff x="9414304" y="2402506"/>
            <a:chExt cx="433831" cy="423760"/>
          </a:xfrm>
          <a:solidFill>
            <a:schemeClr val="bg1"/>
          </a:solidFill>
        </p:grpSpPr>
        <p:sp>
          <p:nvSpPr>
            <p:cNvPr id="204" name="Forma Livre: Forma 203">
              <a:extLst>
                <a:ext uri="{FF2B5EF4-FFF2-40B4-BE49-F238E27FC236}">
                  <a16:creationId xmlns:a16="http://schemas.microsoft.com/office/drawing/2014/main" id="{BF52958E-B777-4D3A-878B-2B702D85F8D6}"/>
                </a:ext>
              </a:extLst>
            </p:cNvPr>
            <p:cNvSpPr/>
            <p:nvPr/>
          </p:nvSpPr>
          <p:spPr>
            <a:xfrm>
              <a:off x="9414304" y="2402506"/>
              <a:ext cx="433831" cy="423760"/>
            </a:xfrm>
            <a:custGeom>
              <a:avLst/>
              <a:gdLst>
                <a:gd name="connsiteX0" fmla="*/ 8994 w 433831"/>
                <a:gd name="connsiteY0" fmla="*/ 358412 h 423760"/>
                <a:gd name="connsiteX1" fmla="*/ 211516 w 433831"/>
                <a:gd name="connsiteY1" fmla="*/ 358412 h 423760"/>
                <a:gd name="connsiteX2" fmla="*/ 316598 w 433831"/>
                <a:gd name="connsiteY2" fmla="*/ 423761 h 423760"/>
                <a:gd name="connsiteX3" fmla="*/ 433831 w 433831"/>
                <a:gd name="connsiteY3" fmla="*/ 306528 h 423760"/>
                <a:gd name="connsiteX4" fmla="*/ 318623 w 433831"/>
                <a:gd name="connsiteY4" fmla="*/ 189331 h 423760"/>
                <a:gd name="connsiteX5" fmla="*/ 318623 w 433831"/>
                <a:gd name="connsiteY5" fmla="*/ 8903 h 423760"/>
                <a:gd name="connsiteX6" fmla="*/ 309720 w 433831"/>
                <a:gd name="connsiteY6" fmla="*/ 0 h 423760"/>
                <a:gd name="connsiteX7" fmla="*/ 241034 w 433831"/>
                <a:gd name="connsiteY7" fmla="*/ 0 h 423760"/>
                <a:gd name="connsiteX8" fmla="*/ 232131 w 433831"/>
                <a:gd name="connsiteY8" fmla="*/ 8903 h 423760"/>
                <a:gd name="connsiteX9" fmla="*/ 232131 w 433831"/>
                <a:gd name="connsiteY9" fmla="*/ 225308 h 423760"/>
                <a:gd name="connsiteX10" fmla="*/ 209472 w 433831"/>
                <a:gd name="connsiteY10" fmla="*/ 258894 h 423760"/>
                <a:gd name="connsiteX11" fmla="*/ 209472 w 433831"/>
                <a:gd name="connsiteY11" fmla="*/ 92714 h 423760"/>
                <a:gd name="connsiteX12" fmla="*/ 200570 w 433831"/>
                <a:gd name="connsiteY12" fmla="*/ 83811 h 423760"/>
                <a:gd name="connsiteX13" fmla="*/ 131883 w 433831"/>
                <a:gd name="connsiteY13" fmla="*/ 83811 h 423760"/>
                <a:gd name="connsiteX14" fmla="*/ 122980 w 433831"/>
                <a:gd name="connsiteY14" fmla="*/ 92714 h 423760"/>
                <a:gd name="connsiteX15" fmla="*/ 122980 w 433831"/>
                <a:gd name="connsiteY15" fmla="*/ 340643 h 423760"/>
                <a:gd name="connsiteX16" fmla="*/ 100322 w 433831"/>
                <a:gd name="connsiteY16" fmla="*/ 340643 h 423760"/>
                <a:gd name="connsiteX17" fmla="*/ 100322 w 433831"/>
                <a:gd name="connsiteY17" fmla="*/ 169647 h 423760"/>
                <a:gd name="connsiteX18" fmla="*/ 91419 w 433831"/>
                <a:gd name="connsiteY18" fmla="*/ 160744 h 423760"/>
                <a:gd name="connsiteX19" fmla="*/ 22732 w 433831"/>
                <a:gd name="connsiteY19" fmla="*/ 160744 h 423760"/>
                <a:gd name="connsiteX20" fmla="*/ 13829 w 433831"/>
                <a:gd name="connsiteY20" fmla="*/ 169647 h 423760"/>
                <a:gd name="connsiteX21" fmla="*/ 13829 w 433831"/>
                <a:gd name="connsiteY21" fmla="*/ 340643 h 423760"/>
                <a:gd name="connsiteX22" fmla="*/ 8903 w 433831"/>
                <a:gd name="connsiteY22" fmla="*/ 340643 h 423760"/>
                <a:gd name="connsiteX23" fmla="*/ 0 w 433831"/>
                <a:gd name="connsiteY23" fmla="*/ 349546 h 423760"/>
                <a:gd name="connsiteX24" fmla="*/ 8994 w 433831"/>
                <a:gd name="connsiteY24" fmla="*/ 358412 h 423760"/>
                <a:gd name="connsiteX25" fmla="*/ 300854 w 433831"/>
                <a:gd name="connsiteY25" fmla="*/ 17769 h 423760"/>
                <a:gd name="connsiteX26" fmla="*/ 300854 w 433831"/>
                <a:gd name="connsiteY26" fmla="*/ 190353 h 423760"/>
                <a:gd name="connsiteX27" fmla="*/ 249955 w 433831"/>
                <a:gd name="connsiteY27" fmla="*/ 210129 h 423760"/>
                <a:gd name="connsiteX28" fmla="*/ 249955 w 433831"/>
                <a:gd name="connsiteY28" fmla="*/ 17769 h 423760"/>
                <a:gd name="connsiteX29" fmla="*/ 300854 w 433831"/>
                <a:gd name="connsiteY29" fmla="*/ 17769 h 423760"/>
                <a:gd name="connsiteX30" fmla="*/ 316617 w 433831"/>
                <a:gd name="connsiteY30" fmla="*/ 207046 h 423760"/>
                <a:gd name="connsiteX31" fmla="*/ 416062 w 433831"/>
                <a:gd name="connsiteY31" fmla="*/ 306491 h 423760"/>
                <a:gd name="connsiteX32" fmla="*/ 316617 w 433831"/>
                <a:gd name="connsiteY32" fmla="*/ 405937 h 423760"/>
                <a:gd name="connsiteX33" fmla="*/ 217171 w 433831"/>
                <a:gd name="connsiteY33" fmla="*/ 306491 h 423760"/>
                <a:gd name="connsiteX34" fmla="*/ 316617 w 433831"/>
                <a:gd name="connsiteY34" fmla="*/ 207046 h 423760"/>
                <a:gd name="connsiteX35" fmla="*/ 140840 w 433831"/>
                <a:gd name="connsiteY35" fmla="*/ 101580 h 423760"/>
                <a:gd name="connsiteX36" fmla="*/ 191740 w 433831"/>
                <a:gd name="connsiteY36" fmla="*/ 101580 h 423760"/>
                <a:gd name="connsiteX37" fmla="*/ 191740 w 433831"/>
                <a:gd name="connsiteY37" fmla="*/ 340607 h 423760"/>
                <a:gd name="connsiteX38" fmla="*/ 140840 w 433831"/>
                <a:gd name="connsiteY38" fmla="*/ 340607 h 423760"/>
                <a:gd name="connsiteX39" fmla="*/ 140840 w 433831"/>
                <a:gd name="connsiteY39" fmla="*/ 101580 h 423760"/>
                <a:gd name="connsiteX40" fmla="*/ 31726 w 433831"/>
                <a:gd name="connsiteY40" fmla="*/ 178513 h 423760"/>
                <a:gd name="connsiteX41" fmla="*/ 82625 w 433831"/>
                <a:gd name="connsiteY41" fmla="*/ 178513 h 423760"/>
                <a:gd name="connsiteX42" fmla="*/ 82625 w 433831"/>
                <a:gd name="connsiteY42" fmla="*/ 340625 h 423760"/>
                <a:gd name="connsiteX43" fmla="*/ 31726 w 433831"/>
                <a:gd name="connsiteY43" fmla="*/ 340625 h 423760"/>
                <a:gd name="connsiteX44" fmla="*/ 31726 w 433831"/>
                <a:gd name="connsiteY44" fmla="*/ 178513 h 42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33831" h="423760">
                  <a:moveTo>
                    <a:pt x="8994" y="358412"/>
                  </a:moveTo>
                  <a:lnTo>
                    <a:pt x="211516" y="358412"/>
                  </a:lnTo>
                  <a:cubicBezTo>
                    <a:pt x="230690" y="397089"/>
                    <a:pt x="270588" y="423761"/>
                    <a:pt x="316598" y="423761"/>
                  </a:cubicBezTo>
                  <a:cubicBezTo>
                    <a:pt x="381254" y="423761"/>
                    <a:pt x="433831" y="371165"/>
                    <a:pt x="433831" y="306528"/>
                  </a:cubicBezTo>
                  <a:cubicBezTo>
                    <a:pt x="433831" y="242566"/>
                    <a:pt x="382330" y="190426"/>
                    <a:pt x="318623" y="189331"/>
                  </a:cubicBezTo>
                  <a:lnTo>
                    <a:pt x="318623" y="8903"/>
                  </a:lnTo>
                  <a:cubicBezTo>
                    <a:pt x="318623" y="3995"/>
                    <a:pt x="314647" y="0"/>
                    <a:pt x="309720" y="0"/>
                  </a:cubicBezTo>
                  <a:lnTo>
                    <a:pt x="241034" y="0"/>
                  </a:lnTo>
                  <a:cubicBezTo>
                    <a:pt x="236126" y="0"/>
                    <a:pt x="232131" y="3977"/>
                    <a:pt x="232131" y="8903"/>
                  </a:cubicBezTo>
                  <a:lnTo>
                    <a:pt x="232131" y="225308"/>
                  </a:lnTo>
                  <a:cubicBezTo>
                    <a:pt x="222754" y="235050"/>
                    <a:pt x="215055" y="246397"/>
                    <a:pt x="209472" y="258894"/>
                  </a:cubicBezTo>
                  <a:lnTo>
                    <a:pt x="209472" y="92714"/>
                  </a:lnTo>
                  <a:cubicBezTo>
                    <a:pt x="209472" y="87806"/>
                    <a:pt x="205495" y="83811"/>
                    <a:pt x="200570" y="83811"/>
                  </a:cubicBezTo>
                  <a:lnTo>
                    <a:pt x="131883" y="83811"/>
                  </a:lnTo>
                  <a:cubicBezTo>
                    <a:pt x="126975" y="83811"/>
                    <a:pt x="122980" y="87788"/>
                    <a:pt x="122980" y="92714"/>
                  </a:cubicBezTo>
                  <a:lnTo>
                    <a:pt x="122980" y="340643"/>
                  </a:lnTo>
                  <a:lnTo>
                    <a:pt x="100322" y="340643"/>
                  </a:lnTo>
                  <a:lnTo>
                    <a:pt x="100322" y="169647"/>
                  </a:lnTo>
                  <a:cubicBezTo>
                    <a:pt x="100322" y="164739"/>
                    <a:pt x="96344" y="160744"/>
                    <a:pt x="91419" y="160744"/>
                  </a:cubicBezTo>
                  <a:lnTo>
                    <a:pt x="22732" y="160744"/>
                  </a:lnTo>
                  <a:cubicBezTo>
                    <a:pt x="17824" y="160744"/>
                    <a:pt x="13829" y="164721"/>
                    <a:pt x="13829" y="169647"/>
                  </a:cubicBezTo>
                  <a:lnTo>
                    <a:pt x="13829" y="340643"/>
                  </a:lnTo>
                  <a:lnTo>
                    <a:pt x="8903" y="340643"/>
                  </a:lnTo>
                  <a:cubicBezTo>
                    <a:pt x="3996" y="340643"/>
                    <a:pt x="0" y="344620"/>
                    <a:pt x="0" y="349546"/>
                  </a:cubicBezTo>
                  <a:cubicBezTo>
                    <a:pt x="0" y="354472"/>
                    <a:pt x="4087" y="358412"/>
                    <a:pt x="8994" y="358412"/>
                  </a:cubicBezTo>
                  <a:close/>
                  <a:moveTo>
                    <a:pt x="300854" y="17769"/>
                  </a:moveTo>
                  <a:lnTo>
                    <a:pt x="300854" y="190353"/>
                  </a:lnTo>
                  <a:cubicBezTo>
                    <a:pt x="282136" y="192871"/>
                    <a:pt x="264805" y="199821"/>
                    <a:pt x="249955" y="210129"/>
                  </a:cubicBezTo>
                  <a:lnTo>
                    <a:pt x="249955" y="17769"/>
                  </a:lnTo>
                  <a:lnTo>
                    <a:pt x="300854" y="17769"/>
                  </a:lnTo>
                  <a:close/>
                  <a:moveTo>
                    <a:pt x="316617" y="207046"/>
                  </a:moveTo>
                  <a:cubicBezTo>
                    <a:pt x="371457" y="207046"/>
                    <a:pt x="416062" y="251669"/>
                    <a:pt x="416062" y="306491"/>
                  </a:cubicBezTo>
                  <a:cubicBezTo>
                    <a:pt x="416062" y="361331"/>
                    <a:pt x="371438" y="405937"/>
                    <a:pt x="316617" y="405937"/>
                  </a:cubicBezTo>
                  <a:cubicBezTo>
                    <a:pt x="261777" y="405937"/>
                    <a:pt x="217171" y="361313"/>
                    <a:pt x="217171" y="306491"/>
                  </a:cubicBezTo>
                  <a:cubicBezTo>
                    <a:pt x="217171" y="251669"/>
                    <a:pt x="261777" y="207046"/>
                    <a:pt x="316617" y="207046"/>
                  </a:cubicBezTo>
                  <a:close/>
                  <a:moveTo>
                    <a:pt x="140840" y="101580"/>
                  </a:moveTo>
                  <a:lnTo>
                    <a:pt x="191740" y="101580"/>
                  </a:lnTo>
                  <a:lnTo>
                    <a:pt x="191740" y="340607"/>
                  </a:lnTo>
                  <a:lnTo>
                    <a:pt x="140840" y="340607"/>
                  </a:lnTo>
                  <a:lnTo>
                    <a:pt x="140840" y="101580"/>
                  </a:lnTo>
                  <a:close/>
                  <a:moveTo>
                    <a:pt x="31726" y="178513"/>
                  </a:moveTo>
                  <a:lnTo>
                    <a:pt x="82625" y="178513"/>
                  </a:lnTo>
                  <a:lnTo>
                    <a:pt x="82625" y="340625"/>
                  </a:lnTo>
                  <a:lnTo>
                    <a:pt x="31726" y="340625"/>
                  </a:lnTo>
                  <a:lnTo>
                    <a:pt x="31726" y="178513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" name="Forma Livre: Forma 204">
              <a:extLst>
                <a:ext uri="{FF2B5EF4-FFF2-40B4-BE49-F238E27FC236}">
                  <a16:creationId xmlns:a16="http://schemas.microsoft.com/office/drawing/2014/main" id="{D4394429-22ED-4503-BC57-E5EB3567BB7D}"/>
                </a:ext>
              </a:extLst>
            </p:cNvPr>
            <p:cNvSpPr/>
            <p:nvPr/>
          </p:nvSpPr>
          <p:spPr>
            <a:xfrm>
              <a:off x="9673845" y="2652844"/>
              <a:ext cx="107026" cy="108074"/>
            </a:xfrm>
            <a:custGeom>
              <a:avLst/>
              <a:gdLst>
                <a:gd name="connsiteX0" fmla="*/ 8876 w 107026"/>
                <a:gd name="connsiteY0" fmla="*/ 108075 h 108074"/>
                <a:gd name="connsiteX1" fmla="*/ 15006 w 107026"/>
                <a:gd name="connsiteY1" fmla="*/ 105630 h 108074"/>
                <a:gd name="connsiteX2" fmla="*/ 41076 w 107026"/>
                <a:gd name="connsiteY2" fmla="*/ 78502 h 108074"/>
                <a:gd name="connsiteX3" fmla="*/ 89221 w 107026"/>
                <a:gd name="connsiteY3" fmla="*/ 28533 h 108074"/>
                <a:gd name="connsiteX4" fmla="*/ 89221 w 107026"/>
                <a:gd name="connsiteY4" fmla="*/ 85726 h 108074"/>
                <a:gd name="connsiteX5" fmla="*/ 98123 w 107026"/>
                <a:gd name="connsiteY5" fmla="*/ 94629 h 108074"/>
                <a:gd name="connsiteX6" fmla="*/ 107026 w 107026"/>
                <a:gd name="connsiteY6" fmla="*/ 85726 h 108074"/>
                <a:gd name="connsiteX7" fmla="*/ 107026 w 107026"/>
                <a:gd name="connsiteY7" fmla="*/ 8903 h 108074"/>
                <a:gd name="connsiteX8" fmla="*/ 107026 w 107026"/>
                <a:gd name="connsiteY8" fmla="*/ 8885 h 108074"/>
                <a:gd name="connsiteX9" fmla="*/ 106844 w 107026"/>
                <a:gd name="connsiteY9" fmla="*/ 7151 h 108074"/>
                <a:gd name="connsiteX10" fmla="*/ 106461 w 107026"/>
                <a:gd name="connsiteY10" fmla="*/ 5856 h 108074"/>
                <a:gd name="connsiteX11" fmla="*/ 106351 w 107026"/>
                <a:gd name="connsiteY11" fmla="*/ 5509 h 108074"/>
                <a:gd name="connsiteX12" fmla="*/ 106351 w 107026"/>
                <a:gd name="connsiteY12" fmla="*/ 5491 h 108074"/>
                <a:gd name="connsiteX13" fmla="*/ 104399 w 107026"/>
                <a:gd name="connsiteY13" fmla="*/ 2591 h 108074"/>
                <a:gd name="connsiteX14" fmla="*/ 104016 w 107026"/>
                <a:gd name="connsiteY14" fmla="*/ 2280 h 108074"/>
                <a:gd name="connsiteX15" fmla="*/ 103067 w 107026"/>
                <a:gd name="connsiteY15" fmla="*/ 1496 h 108074"/>
                <a:gd name="connsiteX16" fmla="*/ 102757 w 107026"/>
                <a:gd name="connsiteY16" fmla="*/ 1332 h 108074"/>
                <a:gd name="connsiteX17" fmla="*/ 99455 w 107026"/>
                <a:gd name="connsiteY17" fmla="*/ 128 h 108074"/>
                <a:gd name="connsiteX18" fmla="*/ 98160 w 107026"/>
                <a:gd name="connsiteY18" fmla="*/ 0 h 108074"/>
                <a:gd name="connsiteX19" fmla="*/ 98123 w 107026"/>
                <a:gd name="connsiteY19" fmla="*/ 0 h 108074"/>
                <a:gd name="connsiteX20" fmla="*/ 21282 w 107026"/>
                <a:gd name="connsiteY20" fmla="*/ 0 h 108074"/>
                <a:gd name="connsiteX21" fmla="*/ 12379 w 107026"/>
                <a:gd name="connsiteY21" fmla="*/ 8903 h 108074"/>
                <a:gd name="connsiteX22" fmla="*/ 21282 w 107026"/>
                <a:gd name="connsiteY22" fmla="*/ 17806 h 108074"/>
                <a:gd name="connsiteX23" fmla="*/ 74826 w 107026"/>
                <a:gd name="connsiteY23" fmla="*/ 17806 h 108074"/>
                <a:gd name="connsiteX24" fmla="*/ 28160 w 107026"/>
                <a:gd name="connsiteY24" fmla="*/ 66297 h 108074"/>
                <a:gd name="connsiteX25" fmla="*/ 2764 w 107026"/>
                <a:gd name="connsiteY25" fmla="*/ 92750 h 108074"/>
                <a:gd name="connsiteX26" fmla="*/ 2454 w 107026"/>
                <a:gd name="connsiteY26" fmla="*/ 105320 h 108074"/>
                <a:gd name="connsiteX27" fmla="*/ 8876 w 107026"/>
                <a:gd name="connsiteY27" fmla="*/ 108075 h 1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7026" h="108074">
                  <a:moveTo>
                    <a:pt x="8876" y="108075"/>
                  </a:moveTo>
                  <a:cubicBezTo>
                    <a:pt x="11084" y="108075"/>
                    <a:pt x="13291" y="107272"/>
                    <a:pt x="15006" y="105630"/>
                  </a:cubicBezTo>
                  <a:cubicBezTo>
                    <a:pt x="19020" y="101799"/>
                    <a:pt x="28761" y="91528"/>
                    <a:pt x="41076" y="78502"/>
                  </a:cubicBezTo>
                  <a:cubicBezTo>
                    <a:pt x="54302" y="64527"/>
                    <a:pt x="75392" y="42234"/>
                    <a:pt x="89221" y="28533"/>
                  </a:cubicBezTo>
                  <a:lnTo>
                    <a:pt x="89221" y="85726"/>
                  </a:lnTo>
                  <a:cubicBezTo>
                    <a:pt x="89221" y="90634"/>
                    <a:pt x="93198" y="94629"/>
                    <a:pt x="98123" y="94629"/>
                  </a:cubicBezTo>
                  <a:cubicBezTo>
                    <a:pt x="103049" y="94629"/>
                    <a:pt x="107026" y="90652"/>
                    <a:pt x="107026" y="85726"/>
                  </a:cubicBezTo>
                  <a:lnTo>
                    <a:pt x="107026" y="8903"/>
                  </a:lnTo>
                  <a:cubicBezTo>
                    <a:pt x="107026" y="8903"/>
                    <a:pt x="107026" y="8903"/>
                    <a:pt x="107026" y="8885"/>
                  </a:cubicBezTo>
                  <a:cubicBezTo>
                    <a:pt x="107026" y="8301"/>
                    <a:pt x="106972" y="7735"/>
                    <a:pt x="106844" y="7151"/>
                  </a:cubicBezTo>
                  <a:cubicBezTo>
                    <a:pt x="106752" y="6695"/>
                    <a:pt x="106607" y="6276"/>
                    <a:pt x="106461" y="5856"/>
                  </a:cubicBezTo>
                  <a:cubicBezTo>
                    <a:pt x="106424" y="5747"/>
                    <a:pt x="106406" y="5619"/>
                    <a:pt x="106351" y="5509"/>
                  </a:cubicBezTo>
                  <a:cubicBezTo>
                    <a:pt x="106351" y="5509"/>
                    <a:pt x="106351" y="5509"/>
                    <a:pt x="106351" y="5491"/>
                  </a:cubicBezTo>
                  <a:cubicBezTo>
                    <a:pt x="105895" y="4397"/>
                    <a:pt x="105239" y="3412"/>
                    <a:pt x="104399" y="2591"/>
                  </a:cubicBezTo>
                  <a:cubicBezTo>
                    <a:pt x="104290" y="2481"/>
                    <a:pt x="104144" y="2390"/>
                    <a:pt x="104016" y="2280"/>
                  </a:cubicBezTo>
                  <a:cubicBezTo>
                    <a:pt x="103706" y="2007"/>
                    <a:pt x="103396" y="1733"/>
                    <a:pt x="103067" y="1496"/>
                  </a:cubicBezTo>
                  <a:cubicBezTo>
                    <a:pt x="102976" y="1423"/>
                    <a:pt x="102867" y="1387"/>
                    <a:pt x="102757" y="1332"/>
                  </a:cubicBezTo>
                  <a:cubicBezTo>
                    <a:pt x="101772" y="730"/>
                    <a:pt x="100659" y="310"/>
                    <a:pt x="99455" y="128"/>
                  </a:cubicBezTo>
                  <a:cubicBezTo>
                    <a:pt x="99036" y="55"/>
                    <a:pt x="98598" y="0"/>
                    <a:pt x="98160" y="0"/>
                  </a:cubicBezTo>
                  <a:cubicBezTo>
                    <a:pt x="98142" y="0"/>
                    <a:pt x="98142" y="0"/>
                    <a:pt x="98123" y="0"/>
                  </a:cubicBezTo>
                  <a:lnTo>
                    <a:pt x="21282" y="0"/>
                  </a:lnTo>
                  <a:cubicBezTo>
                    <a:pt x="16374" y="0"/>
                    <a:pt x="12379" y="3977"/>
                    <a:pt x="12379" y="8903"/>
                  </a:cubicBezTo>
                  <a:cubicBezTo>
                    <a:pt x="12379" y="13829"/>
                    <a:pt x="16356" y="17806"/>
                    <a:pt x="21282" y="17806"/>
                  </a:cubicBezTo>
                  <a:lnTo>
                    <a:pt x="74826" y="17806"/>
                  </a:lnTo>
                  <a:cubicBezTo>
                    <a:pt x="64811" y="27785"/>
                    <a:pt x="50125" y="43091"/>
                    <a:pt x="28160" y="66297"/>
                  </a:cubicBezTo>
                  <a:cubicBezTo>
                    <a:pt x="16502" y="78611"/>
                    <a:pt x="6450" y="89247"/>
                    <a:pt x="2764" y="92750"/>
                  </a:cubicBezTo>
                  <a:cubicBezTo>
                    <a:pt x="-793" y="96143"/>
                    <a:pt x="-939" y="101762"/>
                    <a:pt x="2454" y="105320"/>
                  </a:cubicBezTo>
                  <a:cubicBezTo>
                    <a:pt x="4169" y="107144"/>
                    <a:pt x="6523" y="108075"/>
                    <a:pt x="8876" y="10807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958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0" y="0"/>
            <a:ext cx="10261600" cy="56631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6492076A-E5A3-46E3-901A-8A94AE0EB741}"/>
              </a:ext>
            </a:extLst>
          </p:cNvPr>
          <p:cNvSpPr/>
          <p:nvPr/>
        </p:nvSpPr>
        <p:spPr>
          <a:xfrm flipV="1">
            <a:off x="580570" y="1727019"/>
            <a:ext cx="11611429" cy="4873806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99C2EB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D36B1F99-F715-46D1-8BDD-ED5B25AE0B2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43428" y="2203582"/>
            <a:ext cx="3479201" cy="4397243"/>
          </a:xfrm>
        </p:spPr>
        <p:txBody>
          <a:bodyPr/>
          <a:lstStyle/>
          <a:p>
            <a:pPr marL="0" indent="0">
              <a:buNone/>
            </a:pPr>
            <a:r>
              <a:rPr lang="pt-BR" sz="2000" b="1" dirty="0">
                <a:solidFill>
                  <a:schemeClr val="bg1"/>
                </a:solidFill>
              </a:rPr>
              <a:t>A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vestibulum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sed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arcu</a:t>
            </a:r>
            <a:r>
              <a:rPr lang="pt-BR" sz="2000" b="1" dirty="0">
                <a:solidFill>
                  <a:schemeClr val="bg1"/>
                </a:solidFill>
              </a:rPr>
              <a:t>. In </a:t>
            </a:r>
            <a:r>
              <a:rPr lang="pt-BR" sz="2000" b="1" dirty="0" err="1">
                <a:solidFill>
                  <a:schemeClr val="bg1"/>
                </a:solidFill>
              </a:rPr>
              <a:t>pellentesque</a:t>
            </a:r>
            <a:r>
              <a:rPr lang="pt-BR" sz="2000" b="1" dirty="0">
                <a:solidFill>
                  <a:schemeClr val="bg1"/>
                </a:solidFill>
              </a:rPr>
              <a:t> massa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placerat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duis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ultricies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.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Non </a:t>
            </a: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praesent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elementum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facilisis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leo</a:t>
            </a:r>
            <a:r>
              <a:rPr lang="pt-BR" sz="2000" dirty="0">
                <a:solidFill>
                  <a:schemeClr val="bg1"/>
                </a:solidFill>
              </a:rPr>
              <a:t>: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Aliquet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eget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Hendrerit</a:t>
            </a:r>
            <a:r>
              <a:rPr lang="pt-BR" sz="2000" dirty="0">
                <a:solidFill>
                  <a:schemeClr val="bg1"/>
                </a:solidFill>
              </a:rPr>
              <a:t> gravida </a:t>
            </a:r>
            <a:r>
              <a:rPr lang="pt-BR" sz="2000" dirty="0" err="1">
                <a:solidFill>
                  <a:schemeClr val="bg1"/>
                </a:solidFill>
              </a:rPr>
              <a:t>rutrum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quisque</a:t>
            </a:r>
            <a:r>
              <a:rPr lang="pt-BR" sz="2000" dirty="0">
                <a:solidFill>
                  <a:schemeClr val="bg1"/>
                </a:solidFill>
              </a:rPr>
              <a:t> non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orci</a:t>
            </a:r>
            <a:r>
              <a:rPr lang="pt-BR" sz="2000" dirty="0">
                <a:solidFill>
                  <a:schemeClr val="bg1"/>
                </a:solidFill>
              </a:rPr>
              <a:t> ac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Imperdiet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dui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accumsan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nulla </a:t>
            </a:r>
            <a:r>
              <a:rPr lang="pt-BR" sz="2000" dirty="0" err="1">
                <a:solidFill>
                  <a:schemeClr val="bg1"/>
                </a:solidFill>
              </a:rPr>
              <a:t>facilisi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morbi</a:t>
            </a:r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 </a:t>
            </a:r>
            <a:r>
              <a:rPr lang="pt-BR" sz="2000" dirty="0" err="1">
                <a:solidFill>
                  <a:schemeClr val="bg1"/>
                </a:solidFill>
              </a:rPr>
              <a:t>arcu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cursus</a:t>
            </a:r>
            <a:r>
              <a:rPr lang="pt-BR" sz="2000" dirty="0">
                <a:solidFill>
                  <a:schemeClr val="bg1"/>
                </a:solidFill>
              </a:rPr>
              <a:t> vitae </a:t>
            </a:r>
            <a:r>
              <a:rPr lang="pt-BR" sz="2000" dirty="0" err="1">
                <a:solidFill>
                  <a:schemeClr val="bg1"/>
                </a:solidFill>
              </a:rPr>
              <a:t>congue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blandit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volutpat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41" name="Espaço Reservado para Conteúdo 7">
            <a:extLst>
              <a:ext uri="{FF2B5EF4-FFF2-40B4-BE49-F238E27FC236}">
                <a16:creationId xmlns:a16="http://schemas.microsoft.com/office/drawing/2014/main" id="{2C05BE08-244E-4FF4-B41F-52BF87CA14CD}"/>
              </a:ext>
            </a:extLst>
          </p:cNvPr>
          <p:cNvSpPr txBox="1">
            <a:spLocks/>
          </p:cNvSpPr>
          <p:nvPr/>
        </p:nvSpPr>
        <p:spPr>
          <a:xfrm>
            <a:off x="838201" y="2061029"/>
            <a:ext cx="4648200" cy="4054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49" name="Retângulo: Cantos Arredondados 48">
            <a:extLst>
              <a:ext uri="{FF2B5EF4-FFF2-40B4-BE49-F238E27FC236}">
                <a16:creationId xmlns:a16="http://schemas.microsoft.com/office/drawing/2014/main" id="{9412DE6B-8617-4C28-968B-6C7D1AC4E82A}"/>
              </a:ext>
            </a:extLst>
          </p:cNvPr>
          <p:cNvSpPr/>
          <p:nvPr/>
        </p:nvSpPr>
        <p:spPr>
          <a:xfrm>
            <a:off x="3684182" y="1489626"/>
            <a:ext cx="727642" cy="727640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2" name="Espaço Reservado para Conteúdo 7">
            <a:extLst>
              <a:ext uri="{FF2B5EF4-FFF2-40B4-BE49-F238E27FC236}">
                <a16:creationId xmlns:a16="http://schemas.microsoft.com/office/drawing/2014/main" id="{96AE5B23-4E00-4DDB-BA16-11B9DB96464C}"/>
              </a:ext>
            </a:extLst>
          </p:cNvPr>
          <p:cNvSpPr txBox="1">
            <a:spLocks/>
          </p:cNvSpPr>
          <p:nvPr/>
        </p:nvSpPr>
        <p:spPr>
          <a:xfrm>
            <a:off x="4537829" y="2203582"/>
            <a:ext cx="3479201" cy="4397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b="1" dirty="0">
                <a:solidFill>
                  <a:schemeClr val="bg1"/>
                </a:solidFill>
              </a:rPr>
              <a:t>A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vestibulum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sed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arcu</a:t>
            </a:r>
            <a:r>
              <a:rPr lang="pt-BR" sz="2000" b="1" dirty="0">
                <a:solidFill>
                  <a:schemeClr val="bg1"/>
                </a:solidFill>
              </a:rPr>
              <a:t>. In </a:t>
            </a:r>
            <a:r>
              <a:rPr lang="pt-BR" sz="2000" b="1" dirty="0" err="1">
                <a:solidFill>
                  <a:schemeClr val="bg1"/>
                </a:solidFill>
              </a:rPr>
              <a:t>pellentesque</a:t>
            </a:r>
            <a:r>
              <a:rPr lang="pt-BR" sz="2000" b="1" dirty="0">
                <a:solidFill>
                  <a:schemeClr val="bg1"/>
                </a:solidFill>
              </a:rPr>
              <a:t> massa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 err="1">
                <a:solidFill>
                  <a:schemeClr val="bg1"/>
                </a:solidFill>
              </a:rPr>
              <a:t>placerat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duis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ultricies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lacus</a:t>
            </a:r>
            <a:r>
              <a:rPr lang="pt-BR" sz="2000" b="1" dirty="0">
                <a:solidFill>
                  <a:schemeClr val="bg1"/>
                </a:solidFill>
              </a:rPr>
              <a:t>.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dirty="0">
                <a:solidFill>
                  <a:schemeClr val="bg1"/>
                </a:solidFill>
              </a:rPr>
              <a:t>Non </a:t>
            </a: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praesent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elementum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facilisis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leo</a:t>
            </a:r>
            <a:r>
              <a:rPr lang="pt-BR" sz="2000" dirty="0">
                <a:solidFill>
                  <a:schemeClr val="bg1"/>
                </a:solidFill>
              </a:rPr>
              <a:t>: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Aliquet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eget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Hendrerit</a:t>
            </a:r>
            <a:r>
              <a:rPr lang="pt-BR" sz="2000" dirty="0">
                <a:solidFill>
                  <a:schemeClr val="bg1"/>
                </a:solidFill>
              </a:rPr>
              <a:t> gravida </a:t>
            </a:r>
            <a:r>
              <a:rPr lang="pt-BR" sz="2000" dirty="0" err="1">
                <a:solidFill>
                  <a:schemeClr val="bg1"/>
                </a:solidFill>
              </a:rPr>
              <a:t>rutrum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quisque</a:t>
            </a:r>
            <a:r>
              <a:rPr lang="pt-BR" sz="2000" dirty="0">
                <a:solidFill>
                  <a:schemeClr val="bg1"/>
                </a:solidFill>
              </a:rPr>
              <a:t> non </a:t>
            </a:r>
            <a:r>
              <a:rPr lang="pt-BR" sz="2000" dirty="0" err="1">
                <a:solidFill>
                  <a:schemeClr val="bg1"/>
                </a:solidFill>
              </a:rPr>
              <a:t>tellus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orci</a:t>
            </a:r>
            <a:r>
              <a:rPr lang="pt-BR" sz="2000" dirty="0">
                <a:solidFill>
                  <a:schemeClr val="bg1"/>
                </a:solidFill>
              </a:rPr>
              <a:t> ac</a:t>
            </a:r>
          </a:p>
          <a:p>
            <a:r>
              <a:rPr lang="pt-BR" sz="2000" dirty="0" err="1">
                <a:solidFill>
                  <a:schemeClr val="bg1"/>
                </a:solidFill>
              </a:rPr>
              <a:t>Imperdiet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dui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accumsan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sit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amet</a:t>
            </a:r>
            <a:r>
              <a:rPr lang="pt-BR" sz="2000" dirty="0">
                <a:solidFill>
                  <a:schemeClr val="bg1"/>
                </a:solidFill>
              </a:rPr>
              <a:t> nulla </a:t>
            </a:r>
            <a:r>
              <a:rPr lang="pt-BR" sz="2000" dirty="0" err="1">
                <a:solidFill>
                  <a:schemeClr val="bg1"/>
                </a:solidFill>
              </a:rPr>
              <a:t>facilisi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morbi</a:t>
            </a:r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A </a:t>
            </a:r>
            <a:r>
              <a:rPr lang="pt-BR" sz="2000" dirty="0" err="1">
                <a:solidFill>
                  <a:schemeClr val="bg1"/>
                </a:solidFill>
              </a:rPr>
              <a:t>arcu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cursus</a:t>
            </a:r>
            <a:r>
              <a:rPr lang="pt-BR" sz="2000" dirty="0">
                <a:solidFill>
                  <a:schemeClr val="bg1"/>
                </a:solidFill>
              </a:rPr>
              <a:t> vitae </a:t>
            </a:r>
            <a:r>
              <a:rPr lang="pt-BR" sz="2000" dirty="0" err="1">
                <a:solidFill>
                  <a:schemeClr val="bg1"/>
                </a:solidFill>
              </a:rPr>
              <a:t>congue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br>
              <a:rPr lang="pt-BR" sz="2000" dirty="0">
                <a:solidFill>
                  <a:schemeClr val="bg1"/>
                </a:solidFill>
              </a:rPr>
            </a:br>
            <a:r>
              <a:rPr lang="pt-BR" sz="2000" dirty="0" err="1">
                <a:solidFill>
                  <a:schemeClr val="bg1"/>
                </a:solidFill>
              </a:rPr>
              <a:t>enim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blandit</a:t>
            </a:r>
            <a:r>
              <a:rPr lang="pt-BR" sz="2000" dirty="0">
                <a:solidFill>
                  <a:schemeClr val="bg1"/>
                </a:solidFill>
              </a:rPr>
              <a:t> </a:t>
            </a:r>
            <a:r>
              <a:rPr lang="pt-BR" sz="2000" dirty="0" err="1">
                <a:solidFill>
                  <a:schemeClr val="bg1"/>
                </a:solidFill>
              </a:rPr>
              <a:t>volutpat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74" name="Retângulo: Cantos Arredondados 173">
            <a:extLst>
              <a:ext uri="{FF2B5EF4-FFF2-40B4-BE49-F238E27FC236}">
                <a16:creationId xmlns:a16="http://schemas.microsoft.com/office/drawing/2014/main" id="{28B0CDD8-058F-4482-8DF9-2D590BFB779B}"/>
              </a:ext>
            </a:extLst>
          </p:cNvPr>
          <p:cNvSpPr/>
          <p:nvPr/>
        </p:nvSpPr>
        <p:spPr>
          <a:xfrm>
            <a:off x="7278583" y="1489626"/>
            <a:ext cx="727642" cy="727640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1" name="Espaço Reservado para Conteúdo 7">
            <a:extLst>
              <a:ext uri="{FF2B5EF4-FFF2-40B4-BE49-F238E27FC236}">
                <a16:creationId xmlns:a16="http://schemas.microsoft.com/office/drawing/2014/main" id="{F5588ADF-B7CE-43E4-B5E7-4741CB5DCF63}"/>
              </a:ext>
            </a:extLst>
          </p:cNvPr>
          <p:cNvSpPr txBox="1">
            <a:spLocks/>
          </p:cNvSpPr>
          <p:nvPr/>
        </p:nvSpPr>
        <p:spPr>
          <a:xfrm>
            <a:off x="8132229" y="2203582"/>
            <a:ext cx="3479201" cy="43972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b="1">
                <a:solidFill>
                  <a:schemeClr val="bg1"/>
                </a:solidFill>
              </a:rPr>
              <a:t>A lacus vestibulum sed </a:t>
            </a:r>
            <a:br>
              <a:rPr lang="pt-BR" sz="2000" b="1">
                <a:solidFill>
                  <a:schemeClr val="bg1"/>
                </a:solidFill>
              </a:rPr>
            </a:br>
            <a:r>
              <a:rPr lang="pt-BR" sz="2000" b="1">
                <a:solidFill>
                  <a:schemeClr val="bg1"/>
                </a:solidFill>
              </a:rPr>
              <a:t>arcu. In pellentesque massa </a:t>
            </a:r>
            <a:br>
              <a:rPr lang="pt-BR" sz="2000" b="1">
                <a:solidFill>
                  <a:schemeClr val="bg1"/>
                </a:solidFill>
              </a:rPr>
            </a:br>
            <a:r>
              <a:rPr lang="pt-BR" sz="2000" b="1">
                <a:solidFill>
                  <a:schemeClr val="bg1"/>
                </a:solidFill>
              </a:rPr>
              <a:t>placerat duis ultricies lacus. </a:t>
            </a:r>
            <a:br>
              <a:rPr lang="pt-BR" sz="2000" b="1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Non enim praesent elementum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facilisis leo:</a:t>
            </a:r>
          </a:p>
          <a:p>
            <a:r>
              <a:rPr lang="pt-BR" sz="2000">
                <a:solidFill>
                  <a:schemeClr val="bg1"/>
                </a:solidFill>
              </a:rPr>
              <a:t>Aliquet eget sit amet tellus </a:t>
            </a:r>
          </a:p>
          <a:p>
            <a:r>
              <a:rPr lang="pt-BR" sz="2000">
                <a:solidFill>
                  <a:schemeClr val="bg1"/>
                </a:solidFill>
              </a:rPr>
              <a:t>Hendrerit gravida rutrum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quisque non tellus orci ac</a:t>
            </a:r>
          </a:p>
          <a:p>
            <a:r>
              <a:rPr lang="pt-BR" sz="2000">
                <a:solidFill>
                  <a:schemeClr val="bg1"/>
                </a:solidFill>
              </a:rPr>
              <a:t>Imperdiet dui accumsan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sit amet nulla facilisi morbi</a:t>
            </a:r>
          </a:p>
          <a:p>
            <a:r>
              <a:rPr lang="pt-BR" sz="2000">
                <a:solidFill>
                  <a:schemeClr val="bg1"/>
                </a:solidFill>
              </a:rPr>
              <a:t>A arcu cursus vitae congue </a:t>
            </a:r>
            <a:br>
              <a:rPr lang="pt-BR" sz="2000">
                <a:solidFill>
                  <a:schemeClr val="bg1"/>
                </a:solidFill>
              </a:rPr>
            </a:br>
            <a:r>
              <a:rPr lang="pt-BR" sz="2000">
                <a:solidFill>
                  <a:schemeClr val="bg1"/>
                </a:solidFill>
              </a:rPr>
              <a:t>enim blandit volutpat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183" name="Retângulo: Cantos Arredondados 182">
            <a:extLst>
              <a:ext uri="{FF2B5EF4-FFF2-40B4-BE49-F238E27FC236}">
                <a16:creationId xmlns:a16="http://schemas.microsoft.com/office/drawing/2014/main" id="{66657E0A-70DC-4C67-B329-56C9D92FCF01}"/>
              </a:ext>
            </a:extLst>
          </p:cNvPr>
          <p:cNvSpPr/>
          <p:nvPr/>
        </p:nvSpPr>
        <p:spPr>
          <a:xfrm>
            <a:off x="10872983" y="1489626"/>
            <a:ext cx="727642" cy="727640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B2CBB42A-58B2-46AF-9F09-4787A4E67C18}"/>
              </a:ext>
            </a:extLst>
          </p:cNvPr>
          <p:cNvGrpSpPr/>
          <p:nvPr/>
        </p:nvGrpSpPr>
        <p:grpSpPr>
          <a:xfrm>
            <a:off x="4397714" y="2306791"/>
            <a:ext cx="7198611" cy="3956849"/>
            <a:chOff x="4397714" y="2380656"/>
            <a:chExt cx="7198611" cy="3882984"/>
          </a:xfrm>
        </p:grpSpPr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573AB51A-2891-40CD-BBA8-252870D59E06}"/>
                </a:ext>
              </a:extLst>
            </p:cNvPr>
            <p:cNvCxnSpPr>
              <a:cxnSpLocks/>
            </p:cNvCxnSpPr>
            <p:nvPr/>
          </p:nvCxnSpPr>
          <p:spPr>
            <a:xfrm>
              <a:off x="4397714" y="2380656"/>
              <a:ext cx="0" cy="3882984"/>
            </a:xfrm>
            <a:prstGeom prst="line">
              <a:avLst/>
            </a:prstGeom>
            <a:noFill/>
            <a:ln>
              <a:solidFill>
                <a:srgbClr val="99C2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1" name="Conector reto 190">
              <a:extLst>
                <a:ext uri="{FF2B5EF4-FFF2-40B4-BE49-F238E27FC236}">
                  <a16:creationId xmlns:a16="http://schemas.microsoft.com/office/drawing/2014/main" id="{04945CB1-3649-43C4-88D2-3E33653B6A6E}"/>
                </a:ext>
              </a:extLst>
            </p:cNvPr>
            <p:cNvCxnSpPr>
              <a:cxnSpLocks/>
            </p:cNvCxnSpPr>
            <p:nvPr/>
          </p:nvCxnSpPr>
          <p:spPr>
            <a:xfrm>
              <a:off x="8006225" y="2380656"/>
              <a:ext cx="0" cy="3882984"/>
            </a:xfrm>
            <a:prstGeom prst="line">
              <a:avLst/>
            </a:prstGeom>
            <a:noFill/>
            <a:ln>
              <a:solidFill>
                <a:srgbClr val="99C2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2" name="Conector reto 191">
              <a:extLst>
                <a:ext uri="{FF2B5EF4-FFF2-40B4-BE49-F238E27FC236}">
                  <a16:creationId xmlns:a16="http://schemas.microsoft.com/office/drawing/2014/main" id="{9777DFAA-A152-4110-A0C0-9E18C8CA7121}"/>
                </a:ext>
              </a:extLst>
            </p:cNvPr>
            <p:cNvCxnSpPr>
              <a:cxnSpLocks/>
            </p:cNvCxnSpPr>
            <p:nvPr/>
          </p:nvCxnSpPr>
          <p:spPr>
            <a:xfrm>
              <a:off x="11596325" y="2380656"/>
              <a:ext cx="0" cy="3882984"/>
            </a:xfrm>
            <a:prstGeom prst="line">
              <a:avLst/>
            </a:prstGeom>
            <a:noFill/>
            <a:ln>
              <a:solidFill>
                <a:srgbClr val="99C2E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93" name="Agrupar 192">
            <a:extLst>
              <a:ext uri="{FF2B5EF4-FFF2-40B4-BE49-F238E27FC236}">
                <a16:creationId xmlns:a16="http://schemas.microsoft.com/office/drawing/2014/main" id="{43446524-E201-4AA8-9229-F9BF28B81337}"/>
              </a:ext>
            </a:extLst>
          </p:cNvPr>
          <p:cNvGrpSpPr/>
          <p:nvPr/>
        </p:nvGrpSpPr>
        <p:grpSpPr>
          <a:xfrm>
            <a:off x="7409342" y="1629320"/>
            <a:ext cx="441446" cy="438212"/>
            <a:chOff x="7843241" y="3217591"/>
            <a:chExt cx="441446" cy="438212"/>
          </a:xfrm>
          <a:solidFill>
            <a:schemeClr val="bg1"/>
          </a:solidFill>
        </p:grpSpPr>
        <p:sp>
          <p:nvSpPr>
            <p:cNvPr id="194" name="Forma Livre: Forma 193">
              <a:extLst>
                <a:ext uri="{FF2B5EF4-FFF2-40B4-BE49-F238E27FC236}">
                  <a16:creationId xmlns:a16="http://schemas.microsoft.com/office/drawing/2014/main" id="{44926592-6842-4E26-934F-1C2BCA3E5318}"/>
                </a:ext>
              </a:extLst>
            </p:cNvPr>
            <p:cNvSpPr/>
            <p:nvPr/>
          </p:nvSpPr>
          <p:spPr>
            <a:xfrm>
              <a:off x="7949283" y="3436823"/>
              <a:ext cx="229341" cy="218980"/>
            </a:xfrm>
            <a:custGeom>
              <a:avLst/>
              <a:gdLst>
                <a:gd name="connsiteX0" fmla="*/ 228877 w 229341"/>
                <a:gd name="connsiteY0" fmla="*/ 82898 h 218980"/>
                <a:gd name="connsiteX1" fmla="*/ 221014 w 229341"/>
                <a:gd name="connsiteY1" fmla="*/ 76860 h 218980"/>
                <a:gd name="connsiteX2" fmla="*/ 151105 w 229341"/>
                <a:gd name="connsiteY2" fmla="*/ 72354 h 218980"/>
                <a:gd name="connsiteX3" fmla="*/ 122863 w 229341"/>
                <a:gd name="connsiteY3" fmla="*/ 5437 h 218980"/>
                <a:gd name="connsiteX4" fmla="*/ 114672 w 229341"/>
                <a:gd name="connsiteY4" fmla="*/ 0 h 218980"/>
                <a:gd name="connsiteX5" fmla="*/ 114581 w 229341"/>
                <a:gd name="connsiteY5" fmla="*/ 0 h 218980"/>
                <a:gd name="connsiteX6" fmla="*/ 106408 w 229341"/>
                <a:gd name="connsiteY6" fmla="*/ 5601 h 218980"/>
                <a:gd name="connsiteX7" fmla="*/ 80520 w 229341"/>
                <a:gd name="connsiteY7" fmla="*/ 70694 h 218980"/>
                <a:gd name="connsiteX8" fmla="*/ 8148 w 229341"/>
                <a:gd name="connsiteY8" fmla="*/ 76878 h 218980"/>
                <a:gd name="connsiteX9" fmla="*/ 413 w 229341"/>
                <a:gd name="connsiteY9" fmla="*/ 83081 h 218980"/>
                <a:gd name="connsiteX10" fmla="*/ 3222 w 229341"/>
                <a:gd name="connsiteY10" fmla="*/ 92586 h 218980"/>
                <a:gd name="connsiteX11" fmla="*/ 57114 w 229341"/>
                <a:gd name="connsiteY11" fmla="*/ 137319 h 218980"/>
                <a:gd name="connsiteX12" fmla="*/ 40640 w 229341"/>
                <a:gd name="connsiteY12" fmla="*/ 208068 h 218980"/>
                <a:gd name="connsiteX13" fmla="*/ 44143 w 229341"/>
                <a:gd name="connsiteY13" fmla="*/ 217335 h 218980"/>
                <a:gd name="connsiteX14" fmla="*/ 54049 w 229341"/>
                <a:gd name="connsiteY14" fmla="*/ 217609 h 218980"/>
                <a:gd name="connsiteX15" fmla="*/ 113249 w 229341"/>
                <a:gd name="connsiteY15" fmla="*/ 180173 h 218980"/>
                <a:gd name="connsiteX16" fmla="*/ 175441 w 229341"/>
                <a:gd name="connsiteY16" fmla="*/ 217700 h 218980"/>
                <a:gd name="connsiteX17" fmla="*/ 180039 w 229341"/>
                <a:gd name="connsiteY17" fmla="*/ 218977 h 218980"/>
                <a:gd name="connsiteX18" fmla="*/ 185347 w 229341"/>
                <a:gd name="connsiteY18" fmla="*/ 217226 h 218980"/>
                <a:gd name="connsiteX19" fmla="*/ 188668 w 229341"/>
                <a:gd name="connsiteY19" fmla="*/ 207885 h 218980"/>
                <a:gd name="connsiteX20" fmla="*/ 171355 w 229341"/>
                <a:gd name="connsiteY20" fmla="*/ 140019 h 218980"/>
                <a:gd name="connsiteX21" fmla="*/ 226268 w 229341"/>
                <a:gd name="connsiteY21" fmla="*/ 92476 h 218980"/>
                <a:gd name="connsiteX22" fmla="*/ 228877 w 229341"/>
                <a:gd name="connsiteY22" fmla="*/ 82898 h 218980"/>
                <a:gd name="connsiteX23" fmla="*/ 155556 w 229341"/>
                <a:gd name="connsiteY23" fmla="*/ 130168 h 218980"/>
                <a:gd name="connsiteX24" fmla="*/ 152765 w 229341"/>
                <a:gd name="connsiteY24" fmla="*/ 139089 h 218980"/>
                <a:gd name="connsiteX25" fmla="*/ 166064 w 229341"/>
                <a:gd name="connsiteY25" fmla="*/ 191265 h 218980"/>
                <a:gd name="connsiteX26" fmla="*/ 117755 w 229341"/>
                <a:gd name="connsiteY26" fmla="*/ 162094 h 218980"/>
                <a:gd name="connsiteX27" fmla="*/ 113158 w 229341"/>
                <a:gd name="connsiteY27" fmla="*/ 160817 h 218980"/>
                <a:gd name="connsiteX28" fmla="*/ 108396 w 229341"/>
                <a:gd name="connsiteY28" fmla="*/ 162185 h 218980"/>
                <a:gd name="connsiteX29" fmla="*/ 62897 w 229341"/>
                <a:gd name="connsiteY29" fmla="*/ 190955 h 218980"/>
                <a:gd name="connsiteX30" fmla="*/ 75704 w 229341"/>
                <a:gd name="connsiteY30" fmla="*/ 135987 h 218980"/>
                <a:gd name="connsiteX31" fmla="*/ 72730 w 229341"/>
                <a:gd name="connsiteY31" fmla="*/ 127121 h 218980"/>
                <a:gd name="connsiteX32" fmla="*/ 31299 w 229341"/>
                <a:gd name="connsiteY32" fmla="*/ 92732 h 218980"/>
                <a:gd name="connsiteX33" fmla="*/ 87526 w 229341"/>
                <a:gd name="connsiteY33" fmla="*/ 87934 h 218980"/>
                <a:gd name="connsiteX34" fmla="*/ 95042 w 229341"/>
                <a:gd name="connsiteY34" fmla="*/ 82351 h 218980"/>
                <a:gd name="connsiteX35" fmla="*/ 114946 w 229341"/>
                <a:gd name="connsiteY35" fmla="*/ 32327 h 218980"/>
                <a:gd name="connsiteX36" fmla="*/ 136893 w 229341"/>
                <a:gd name="connsiteY36" fmla="*/ 84322 h 218980"/>
                <a:gd name="connsiteX37" fmla="*/ 144519 w 229341"/>
                <a:gd name="connsiteY37" fmla="*/ 89740 h 218980"/>
                <a:gd name="connsiteX38" fmla="*/ 198246 w 229341"/>
                <a:gd name="connsiteY38" fmla="*/ 93206 h 218980"/>
                <a:gd name="connsiteX39" fmla="*/ 155556 w 229341"/>
                <a:gd name="connsiteY39" fmla="*/ 130168 h 21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29341" h="218980">
                  <a:moveTo>
                    <a:pt x="228877" y="82898"/>
                  </a:moveTo>
                  <a:cubicBezTo>
                    <a:pt x="227727" y="79469"/>
                    <a:pt x="224626" y="77097"/>
                    <a:pt x="221014" y="76860"/>
                  </a:cubicBezTo>
                  <a:lnTo>
                    <a:pt x="151105" y="72354"/>
                  </a:lnTo>
                  <a:lnTo>
                    <a:pt x="122863" y="5437"/>
                  </a:lnTo>
                  <a:cubicBezTo>
                    <a:pt x="121477" y="2134"/>
                    <a:pt x="118248" y="0"/>
                    <a:pt x="114672" y="0"/>
                  </a:cubicBezTo>
                  <a:cubicBezTo>
                    <a:pt x="114636" y="0"/>
                    <a:pt x="114618" y="0"/>
                    <a:pt x="114581" y="0"/>
                  </a:cubicBezTo>
                  <a:cubicBezTo>
                    <a:pt x="110969" y="37"/>
                    <a:pt x="107740" y="2244"/>
                    <a:pt x="106408" y="5601"/>
                  </a:cubicBezTo>
                  <a:lnTo>
                    <a:pt x="80520" y="70694"/>
                  </a:lnTo>
                  <a:lnTo>
                    <a:pt x="8148" y="76878"/>
                  </a:lnTo>
                  <a:cubicBezTo>
                    <a:pt x="4554" y="77188"/>
                    <a:pt x="1508" y="79633"/>
                    <a:pt x="413" y="83081"/>
                  </a:cubicBezTo>
                  <a:cubicBezTo>
                    <a:pt x="-682" y="86529"/>
                    <a:pt x="449" y="90287"/>
                    <a:pt x="3222" y="92586"/>
                  </a:cubicBezTo>
                  <a:lnTo>
                    <a:pt x="57114" y="137319"/>
                  </a:lnTo>
                  <a:lnTo>
                    <a:pt x="40640" y="208068"/>
                  </a:lnTo>
                  <a:cubicBezTo>
                    <a:pt x="39819" y="211588"/>
                    <a:pt x="41206" y="215237"/>
                    <a:pt x="44143" y="217335"/>
                  </a:cubicBezTo>
                  <a:cubicBezTo>
                    <a:pt x="47080" y="219433"/>
                    <a:pt x="51002" y="219524"/>
                    <a:pt x="54049" y="217609"/>
                  </a:cubicBezTo>
                  <a:lnTo>
                    <a:pt x="113249" y="180173"/>
                  </a:lnTo>
                  <a:lnTo>
                    <a:pt x="175441" y="217700"/>
                  </a:lnTo>
                  <a:cubicBezTo>
                    <a:pt x="176864" y="218558"/>
                    <a:pt x="178452" y="218977"/>
                    <a:pt x="180039" y="218977"/>
                  </a:cubicBezTo>
                  <a:cubicBezTo>
                    <a:pt x="181900" y="218977"/>
                    <a:pt x="183779" y="218393"/>
                    <a:pt x="185347" y="217226"/>
                  </a:cubicBezTo>
                  <a:cubicBezTo>
                    <a:pt x="188248" y="215073"/>
                    <a:pt x="189562" y="211388"/>
                    <a:pt x="188668" y="207885"/>
                  </a:cubicBezTo>
                  <a:lnTo>
                    <a:pt x="171355" y="140019"/>
                  </a:lnTo>
                  <a:lnTo>
                    <a:pt x="226268" y="92476"/>
                  </a:lnTo>
                  <a:cubicBezTo>
                    <a:pt x="229004" y="90105"/>
                    <a:pt x="230026" y="86328"/>
                    <a:pt x="228877" y="82898"/>
                  </a:cubicBezTo>
                  <a:close/>
                  <a:moveTo>
                    <a:pt x="155556" y="130168"/>
                  </a:moveTo>
                  <a:cubicBezTo>
                    <a:pt x="153002" y="132375"/>
                    <a:pt x="151925" y="135823"/>
                    <a:pt x="152765" y="139089"/>
                  </a:cubicBezTo>
                  <a:lnTo>
                    <a:pt x="166064" y="191265"/>
                  </a:lnTo>
                  <a:lnTo>
                    <a:pt x="117755" y="162094"/>
                  </a:lnTo>
                  <a:cubicBezTo>
                    <a:pt x="116332" y="161236"/>
                    <a:pt x="114745" y="160817"/>
                    <a:pt x="113158" y="160817"/>
                  </a:cubicBezTo>
                  <a:cubicBezTo>
                    <a:pt x="111498" y="160817"/>
                    <a:pt x="109856" y="161273"/>
                    <a:pt x="108396" y="162185"/>
                  </a:cubicBezTo>
                  <a:lnTo>
                    <a:pt x="62897" y="190955"/>
                  </a:lnTo>
                  <a:lnTo>
                    <a:pt x="75704" y="135987"/>
                  </a:lnTo>
                  <a:cubicBezTo>
                    <a:pt x="76470" y="132703"/>
                    <a:pt x="75321" y="129274"/>
                    <a:pt x="72730" y="127121"/>
                  </a:cubicBezTo>
                  <a:lnTo>
                    <a:pt x="31299" y="92732"/>
                  </a:lnTo>
                  <a:lnTo>
                    <a:pt x="87526" y="87934"/>
                  </a:lnTo>
                  <a:cubicBezTo>
                    <a:pt x="90883" y="87642"/>
                    <a:pt x="93783" y="85489"/>
                    <a:pt x="95042" y="82351"/>
                  </a:cubicBezTo>
                  <a:lnTo>
                    <a:pt x="114946" y="32327"/>
                  </a:lnTo>
                  <a:lnTo>
                    <a:pt x="136893" y="84322"/>
                  </a:lnTo>
                  <a:cubicBezTo>
                    <a:pt x="138206" y="87423"/>
                    <a:pt x="141143" y="89521"/>
                    <a:pt x="144519" y="89740"/>
                  </a:cubicBezTo>
                  <a:lnTo>
                    <a:pt x="198246" y="93206"/>
                  </a:lnTo>
                  <a:lnTo>
                    <a:pt x="155556" y="130168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5" name="Forma Livre: Forma 194">
              <a:extLst>
                <a:ext uri="{FF2B5EF4-FFF2-40B4-BE49-F238E27FC236}">
                  <a16:creationId xmlns:a16="http://schemas.microsoft.com/office/drawing/2014/main" id="{BFA6EEBE-D88B-491B-9F19-B5B722479E33}"/>
                </a:ext>
              </a:extLst>
            </p:cNvPr>
            <p:cNvSpPr/>
            <p:nvPr/>
          </p:nvSpPr>
          <p:spPr>
            <a:xfrm>
              <a:off x="8016394" y="3217591"/>
              <a:ext cx="95140" cy="96344"/>
            </a:xfrm>
            <a:custGeom>
              <a:avLst/>
              <a:gdLst>
                <a:gd name="connsiteX0" fmla="*/ 47579 w 95140"/>
                <a:gd name="connsiteY0" fmla="*/ 96344 h 96344"/>
                <a:gd name="connsiteX1" fmla="*/ 95140 w 95140"/>
                <a:gd name="connsiteY1" fmla="*/ 44988 h 96344"/>
                <a:gd name="connsiteX2" fmla="*/ 48017 w 95140"/>
                <a:gd name="connsiteY2" fmla="*/ 0 h 96344"/>
                <a:gd name="connsiteX3" fmla="*/ 0 w 95140"/>
                <a:gd name="connsiteY3" fmla="*/ 44988 h 96344"/>
                <a:gd name="connsiteX4" fmla="*/ 47579 w 95140"/>
                <a:gd name="connsiteY4" fmla="*/ 96344 h 96344"/>
                <a:gd name="connsiteX5" fmla="*/ 48017 w 95140"/>
                <a:gd name="connsiteY5" fmla="*/ 17787 h 96344"/>
                <a:gd name="connsiteX6" fmla="*/ 68614 w 95140"/>
                <a:gd name="connsiteY6" fmla="*/ 24665 h 96344"/>
                <a:gd name="connsiteX7" fmla="*/ 77353 w 95140"/>
                <a:gd name="connsiteY7" fmla="*/ 44988 h 96344"/>
                <a:gd name="connsiteX8" fmla="*/ 47579 w 95140"/>
                <a:gd name="connsiteY8" fmla="*/ 78557 h 96344"/>
                <a:gd name="connsiteX9" fmla="*/ 17806 w 95140"/>
                <a:gd name="connsiteY9" fmla="*/ 44988 h 96344"/>
                <a:gd name="connsiteX10" fmla="*/ 48017 w 95140"/>
                <a:gd name="connsiteY10" fmla="*/ 17787 h 9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40" h="96344">
                  <a:moveTo>
                    <a:pt x="47579" y="96344"/>
                  </a:moveTo>
                  <a:cubicBezTo>
                    <a:pt x="74689" y="96344"/>
                    <a:pt x="95140" y="74269"/>
                    <a:pt x="95140" y="44988"/>
                  </a:cubicBezTo>
                  <a:cubicBezTo>
                    <a:pt x="95140" y="15452"/>
                    <a:pt x="71442" y="0"/>
                    <a:pt x="48017" y="0"/>
                  </a:cubicBezTo>
                  <a:cubicBezTo>
                    <a:pt x="24154" y="0"/>
                    <a:pt x="0" y="15452"/>
                    <a:pt x="0" y="44988"/>
                  </a:cubicBezTo>
                  <a:cubicBezTo>
                    <a:pt x="0" y="74269"/>
                    <a:pt x="20451" y="96344"/>
                    <a:pt x="47579" y="96344"/>
                  </a:cubicBezTo>
                  <a:close/>
                  <a:moveTo>
                    <a:pt x="48017" y="17787"/>
                  </a:moveTo>
                  <a:cubicBezTo>
                    <a:pt x="56008" y="17787"/>
                    <a:pt x="63305" y="20232"/>
                    <a:pt x="68614" y="24665"/>
                  </a:cubicBezTo>
                  <a:cubicBezTo>
                    <a:pt x="74415" y="29518"/>
                    <a:pt x="77353" y="36359"/>
                    <a:pt x="77353" y="44988"/>
                  </a:cubicBezTo>
                  <a:cubicBezTo>
                    <a:pt x="77353" y="64436"/>
                    <a:pt x="64838" y="78557"/>
                    <a:pt x="47579" y="78557"/>
                  </a:cubicBezTo>
                  <a:cubicBezTo>
                    <a:pt x="30321" y="78557"/>
                    <a:pt x="17806" y="64436"/>
                    <a:pt x="17806" y="44988"/>
                  </a:cubicBezTo>
                  <a:cubicBezTo>
                    <a:pt x="17787" y="26307"/>
                    <a:pt x="33459" y="17787"/>
                    <a:pt x="48017" y="1778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" name="Forma Livre: Forma 195">
              <a:extLst>
                <a:ext uri="{FF2B5EF4-FFF2-40B4-BE49-F238E27FC236}">
                  <a16:creationId xmlns:a16="http://schemas.microsoft.com/office/drawing/2014/main" id="{FBDEE35F-59B9-4701-A1CA-0A1079E9958C}"/>
                </a:ext>
              </a:extLst>
            </p:cNvPr>
            <p:cNvSpPr/>
            <p:nvPr/>
          </p:nvSpPr>
          <p:spPr>
            <a:xfrm>
              <a:off x="7975584" y="3322254"/>
              <a:ext cx="176798" cy="104772"/>
            </a:xfrm>
            <a:custGeom>
              <a:avLst/>
              <a:gdLst>
                <a:gd name="connsiteX0" fmla="*/ 0 w 176798"/>
                <a:gd name="connsiteY0" fmla="*/ 47999 h 104772"/>
                <a:gd name="connsiteX1" fmla="*/ 0 w 176798"/>
                <a:gd name="connsiteY1" fmla="*/ 95870 h 104772"/>
                <a:gd name="connsiteX2" fmla="*/ 8903 w 176798"/>
                <a:gd name="connsiteY2" fmla="*/ 104773 h 104772"/>
                <a:gd name="connsiteX3" fmla="*/ 167895 w 176798"/>
                <a:gd name="connsiteY3" fmla="*/ 104773 h 104772"/>
                <a:gd name="connsiteX4" fmla="*/ 176798 w 176798"/>
                <a:gd name="connsiteY4" fmla="*/ 95870 h 104772"/>
                <a:gd name="connsiteX5" fmla="*/ 176798 w 176798"/>
                <a:gd name="connsiteY5" fmla="*/ 47999 h 104772"/>
                <a:gd name="connsiteX6" fmla="*/ 128799 w 176798"/>
                <a:gd name="connsiteY6" fmla="*/ 0 h 104772"/>
                <a:gd name="connsiteX7" fmla="*/ 47999 w 176798"/>
                <a:gd name="connsiteY7" fmla="*/ 0 h 104772"/>
                <a:gd name="connsiteX8" fmla="*/ 0 w 176798"/>
                <a:gd name="connsiteY8" fmla="*/ 47999 h 104772"/>
                <a:gd name="connsiteX9" fmla="*/ 17787 w 176798"/>
                <a:gd name="connsiteY9" fmla="*/ 47999 h 104772"/>
                <a:gd name="connsiteX10" fmla="*/ 47999 w 176798"/>
                <a:gd name="connsiteY10" fmla="*/ 17787 h 104772"/>
                <a:gd name="connsiteX11" fmla="*/ 128799 w 176798"/>
                <a:gd name="connsiteY11" fmla="*/ 17787 h 104772"/>
                <a:gd name="connsiteX12" fmla="*/ 159011 w 176798"/>
                <a:gd name="connsiteY12" fmla="*/ 47999 h 104772"/>
                <a:gd name="connsiteX13" fmla="*/ 159011 w 176798"/>
                <a:gd name="connsiteY13" fmla="*/ 86985 h 104772"/>
                <a:gd name="connsiteX14" fmla="*/ 137356 w 176798"/>
                <a:gd name="connsiteY14" fmla="*/ 86985 h 104772"/>
                <a:gd name="connsiteX15" fmla="*/ 137356 w 176798"/>
                <a:gd name="connsiteY15" fmla="*/ 49130 h 104772"/>
                <a:gd name="connsiteX16" fmla="*/ 128453 w 176798"/>
                <a:gd name="connsiteY16" fmla="*/ 40227 h 104772"/>
                <a:gd name="connsiteX17" fmla="*/ 119550 w 176798"/>
                <a:gd name="connsiteY17" fmla="*/ 49130 h 104772"/>
                <a:gd name="connsiteX18" fmla="*/ 119550 w 176798"/>
                <a:gd name="connsiteY18" fmla="*/ 86985 h 104772"/>
                <a:gd name="connsiteX19" fmla="*/ 57230 w 176798"/>
                <a:gd name="connsiteY19" fmla="*/ 86985 h 104772"/>
                <a:gd name="connsiteX20" fmla="*/ 57230 w 176798"/>
                <a:gd name="connsiteY20" fmla="*/ 49130 h 104772"/>
                <a:gd name="connsiteX21" fmla="*/ 48327 w 176798"/>
                <a:gd name="connsiteY21" fmla="*/ 40227 h 104772"/>
                <a:gd name="connsiteX22" fmla="*/ 39424 w 176798"/>
                <a:gd name="connsiteY22" fmla="*/ 49130 h 104772"/>
                <a:gd name="connsiteX23" fmla="*/ 39424 w 176798"/>
                <a:gd name="connsiteY23" fmla="*/ 86985 h 104772"/>
                <a:gd name="connsiteX24" fmla="*/ 17769 w 176798"/>
                <a:gd name="connsiteY24" fmla="*/ 86985 h 104772"/>
                <a:gd name="connsiteX25" fmla="*/ 17769 w 176798"/>
                <a:gd name="connsiteY25" fmla="*/ 47999 h 10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8" h="104772">
                  <a:moveTo>
                    <a:pt x="0" y="47999"/>
                  </a:moveTo>
                  <a:lnTo>
                    <a:pt x="0" y="95870"/>
                  </a:lnTo>
                  <a:cubicBezTo>
                    <a:pt x="0" y="100777"/>
                    <a:pt x="3977" y="104773"/>
                    <a:pt x="8903" y="104773"/>
                  </a:cubicBezTo>
                  <a:lnTo>
                    <a:pt x="167895" y="104773"/>
                  </a:lnTo>
                  <a:cubicBezTo>
                    <a:pt x="172803" y="104773"/>
                    <a:pt x="176798" y="100795"/>
                    <a:pt x="176798" y="95870"/>
                  </a:cubicBezTo>
                  <a:lnTo>
                    <a:pt x="176798" y="47999"/>
                  </a:lnTo>
                  <a:cubicBezTo>
                    <a:pt x="176798" y="21546"/>
                    <a:pt x="155271" y="0"/>
                    <a:pt x="128799" y="0"/>
                  </a:cubicBezTo>
                  <a:lnTo>
                    <a:pt x="47999" y="0"/>
                  </a:lnTo>
                  <a:cubicBezTo>
                    <a:pt x="21527" y="0"/>
                    <a:pt x="0" y="21527"/>
                    <a:pt x="0" y="47999"/>
                  </a:cubicBezTo>
                  <a:close/>
                  <a:moveTo>
                    <a:pt x="17787" y="47999"/>
                  </a:moveTo>
                  <a:cubicBezTo>
                    <a:pt x="17787" y="31342"/>
                    <a:pt x="31342" y="17787"/>
                    <a:pt x="47999" y="17787"/>
                  </a:cubicBezTo>
                  <a:lnTo>
                    <a:pt x="128799" y="17787"/>
                  </a:lnTo>
                  <a:cubicBezTo>
                    <a:pt x="145456" y="17787"/>
                    <a:pt x="159011" y="31342"/>
                    <a:pt x="159011" y="47999"/>
                  </a:cubicBezTo>
                  <a:lnTo>
                    <a:pt x="159011" y="86985"/>
                  </a:lnTo>
                  <a:lnTo>
                    <a:pt x="137356" y="86985"/>
                  </a:lnTo>
                  <a:lnTo>
                    <a:pt x="137356" y="49130"/>
                  </a:lnTo>
                  <a:cubicBezTo>
                    <a:pt x="137356" y="44222"/>
                    <a:pt x="133378" y="40227"/>
                    <a:pt x="128453" y="40227"/>
                  </a:cubicBezTo>
                  <a:cubicBezTo>
                    <a:pt x="123527" y="40227"/>
                    <a:pt x="119550" y="44204"/>
                    <a:pt x="119550" y="49130"/>
                  </a:cubicBezTo>
                  <a:lnTo>
                    <a:pt x="119550" y="86985"/>
                  </a:lnTo>
                  <a:lnTo>
                    <a:pt x="57230" y="86985"/>
                  </a:lnTo>
                  <a:lnTo>
                    <a:pt x="57230" y="49130"/>
                  </a:lnTo>
                  <a:cubicBezTo>
                    <a:pt x="57230" y="44222"/>
                    <a:pt x="53253" y="40227"/>
                    <a:pt x="48327" y="40227"/>
                  </a:cubicBezTo>
                  <a:cubicBezTo>
                    <a:pt x="43401" y="40227"/>
                    <a:pt x="39424" y="44204"/>
                    <a:pt x="39424" y="49130"/>
                  </a:cubicBezTo>
                  <a:lnTo>
                    <a:pt x="39424" y="86985"/>
                  </a:lnTo>
                  <a:lnTo>
                    <a:pt x="17769" y="86985"/>
                  </a:lnTo>
                  <a:lnTo>
                    <a:pt x="17769" y="4799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" name="Forma Livre: Forma 196">
              <a:extLst>
                <a:ext uri="{FF2B5EF4-FFF2-40B4-BE49-F238E27FC236}">
                  <a16:creationId xmlns:a16="http://schemas.microsoft.com/office/drawing/2014/main" id="{DF8916AE-2B02-451F-841C-32E82748F9B2}"/>
                </a:ext>
              </a:extLst>
            </p:cNvPr>
            <p:cNvSpPr/>
            <p:nvPr/>
          </p:nvSpPr>
          <p:spPr>
            <a:xfrm>
              <a:off x="7843241" y="3414273"/>
              <a:ext cx="172240" cy="187964"/>
            </a:xfrm>
            <a:custGeom>
              <a:avLst/>
              <a:gdLst>
                <a:gd name="connsiteX0" fmla="*/ 405 w 172240"/>
                <a:gd name="connsiteY0" fmla="*/ 71224 h 187964"/>
                <a:gd name="connsiteX1" fmla="*/ 3215 w 172240"/>
                <a:gd name="connsiteY1" fmla="*/ 80729 h 187964"/>
                <a:gd name="connsiteX2" fmla="*/ 48167 w 172240"/>
                <a:gd name="connsiteY2" fmla="*/ 118037 h 187964"/>
                <a:gd name="connsiteX3" fmla="*/ 34411 w 172240"/>
                <a:gd name="connsiteY3" fmla="*/ 177054 h 187964"/>
                <a:gd name="connsiteX4" fmla="*/ 37914 w 172240"/>
                <a:gd name="connsiteY4" fmla="*/ 186322 h 187964"/>
                <a:gd name="connsiteX5" fmla="*/ 43058 w 172240"/>
                <a:gd name="connsiteY5" fmla="*/ 187964 h 187964"/>
                <a:gd name="connsiteX6" fmla="*/ 47820 w 172240"/>
                <a:gd name="connsiteY6" fmla="*/ 186596 h 187964"/>
                <a:gd name="connsiteX7" fmla="*/ 97187 w 172240"/>
                <a:gd name="connsiteY7" fmla="*/ 155381 h 187964"/>
                <a:gd name="connsiteX8" fmla="*/ 128274 w 172240"/>
                <a:gd name="connsiteY8" fmla="*/ 174135 h 187964"/>
                <a:gd name="connsiteX9" fmla="*/ 140479 w 172240"/>
                <a:gd name="connsiteY9" fmla="*/ 171125 h 187964"/>
                <a:gd name="connsiteX10" fmla="*/ 137469 w 172240"/>
                <a:gd name="connsiteY10" fmla="*/ 158920 h 187964"/>
                <a:gd name="connsiteX11" fmla="*/ 101675 w 172240"/>
                <a:gd name="connsiteY11" fmla="*/ 137320 h 187964"/>
                <a:gd name="connsiteX12" fmla="*/ 92316 w 172240"/>
                <a:gd name="connsiteY12" fmla="*/ 137411 h 187964"/>
                <a:gd name="connsiteX13" fmla="*/ 56650 w 172240"/>
                <a:gd name="connsiteY13" fmla="*/ 159978 h 187964"/>
                <a:gd name="connsiteX14" fmla="*/ 66721 w 172240"/>
                <a:gd name="connsiteY14" fmla="*/ 116741 h 187964"/>
                <a:gd name="connsiteX15" fmla="*/ 63747 w 172240"/>
                <a:gd name="connsiteY15" fmla="*/ 107875 h 187964"/>
                <a:gd name="connsiteX16" fmla="*/ 31273 w 172240"/>
                <a:gd name="connsiteY16" fmla="*/ 80911 h 187964"/>
                <a:gd name="connsiteX17" fmla="*/ 75514 w 172240"/>
                <a:gd name="connsiteY17" fmla="*/ 77135 h 187964"/>
                <a:gd name="connsiteX18" fmla="*/ 83012 w 172240"/>
                <a:gd name="connsiteY18" fmla="*/ 71552 h 187964"/>
                <a:gd name="connsiteX19" fmla="*/ 98610 w 172240"/>
                <a:gd name="connsiteY19" fmla="*/ 32328 h 187964"/>
                <a:gd name="connsiteX20" fmla="*/ 115868 w 172240"/>
                <a:gd name="connsiteY20" fmla="*/ 73231 h 187964"/>
                <a:gd name="connsiteX21" fmla="*/ 123494 w 172240"/>
                <a:gd name="connsiteY21" fmla="*/ 78649 h 187964"/>
                <a:gd name="connsiteX22" fmla="*/ 162773 w 172240"/>
                <a:gd name="connsiteY22" fmla="*/ 81185 h 187964"/>
                <a:gd name="connsiteX23" fmla="*/ 172223 w 172240"/>
                <a:gd name="connsiteY23" fmla="*/ 72884 h 187964"/>
                <a:gd name="connsiteX24" fmla="*/ 163922 w 172240"/>
                <a:gd name="connsiteY24" fmla="*/ 63434 h 187964"/>
                <a:gd name="connsiteX25" fmla="*/ 130117 w 172240"/>
                <a:gd name="connsiteY25" fmla="*/ 61263 h 187964"/>
                <a:gd name="connsiteX26" fmla="*/ 106546 w 172240"/>
                <a:gd name="connsiteY26" fmla="*/ 5438 h 187964"/>
                <a:gd name="connsiteX27" fmla="*/ 98263 w 172240"/>
                <a:gd name="connsiteY27" fmla="*/ 1 h 187964"/>
                <a:gd name="connsiteX28" fmla="*/ 90090 w 172240"/>
                <a:gd name="connsiteY28" fmla="*/ 5602 h 187964"/>
                <a:gd name="connsiteX29" fmla="*/ 68508 w 172240"/>
                <a:gd name="connsiteY29" fmla="*/ 59876 h 187964"/>
                <a:gd name="connsiteX30" fmla="*/ 8122 w 172240"/>
                <a:gd name="connsiteY30" fmla="*/ 65039 h 187964"/>
                <a:gd name="connsiteX31" fmla="*/ 405 w 172240"/>
                <a:gd name="connsiteY31" fmla="*/ 71224 h 18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2240" h="187964">
                  <a:moveTo>
                    <a:pt x="405" y="71224"/>
                  </a:moveTo>
                  <a:cubicBezTo>
                    <a:pt x="-671" y="74672"/>
                    <a:pt x="442" y="78430"/>
                    <a:pt x="3215" y="80729"/>
                  </a:cubicBezTo>
                  <a:lnTo>
                    <a:pt x="48167" y="118037"/>
                  </a:lnTo>
                  <a:lnTo>
                    <a:pt x="34411" y="177054"/>
                  </a:lnTo>
                  <a:cubicBezTo>
                    <a:pt x="33590" y="180575"/>
                    <a:pt x="34977" y="184224"/>
                    <a:pt x="37914" y="186322"/>
                  </a:cubicBezTo>
                  <a:cubicBezTo>
                    <a:pt x="39446" y="187417"/>
                    <a:pt x="41252" y="187964"/>
                    <a:pt x="43058" y="187964"/>
                  </a:cubicBezTo>
                  <a:cubicBezTo>
                    <a:pt x="44700" y="187964"/>
                    <a:pt x="46361" y="187508"/>
                    <a:pt x="47820" y="186596"/>
                  </a:cubicBezTo>
                  <a:lnTo>
                    <a:pt x="97187" y="155381"/>
                  </a:lnTo>
                  <a:lnTo>
                    <a:pt x="128274" y="174135"/>
                  </a:lnTo>
                  <a:cubicBezTo>
                    <a:pt x="132470" y="176671"/>
                    <a:pt x="137943" y="175321"/>
                    <a:pt x="140479" y="171125"/>
                  </a:cubicBezTo>
                  <a:cubicBezTo>
                    <a:pt x="143015" y="166911"/>
                    <a:pt x="141665" y="161456"/>
                    <a:pt x="137469" y="158920"/>
                  </a:cubicBezTo>
                  <a:lnTo>
                    <a:pt x="101675" y="137320"/>
                  </a:lnTo>
                  <a:cubicBezTo>
                    <a:pt x="98793" y="135587"/>
                    <a:pt x="95180" y="135623"/>
                    <a:pt x="92316" y="137411"/>
                  </a:cubicBezTo>
                  <a:lnTo>
                    <a:pt x="56650" y="159978"/>
                  </a:lnTo>
                  <a:lnTo>
                    <a:pt x="66721" y="116741"/>
                  </a:lnTo>
                  <a:cubicBezTo>
                    <a:pt x="67487" y="113457"/>
                    <a:pt x="66337" y="110028"/>
                    <a:pt x="63747" y="107875"/>
                  </a:cubicBezTo>
                  <a:lnTo>
                    <a:pt x="31273" y="80911"/>
                  </a:lnTo>
                  <a:lnTo>
                    <a:pt x="75514" y="77135"/>
                  </a:lnTo>
                  <a:cubicBezTo>
                    <a:pt x="78871" y="76843"/>
                    <a:pt x="81771" y="74690"/>
                    <a:pt x="83012" y="71552"/>
                  </a:cubicBezTo>
                  <a:lnTo>
                    <a:pt x="98610" y="32328"/>
                  </a:lnTo>
                  <a:lnTo>
                    <a:pt x="115868" y="73231"/>
                  </a:lnTo>
                  <a:cubicBezTo>
                    <a:pt x="117182" y="76332"/>
                    <a:pt x="120119" y="78430"/>
                    <a:pt x="123494" y="78649"/>
                  </a:cubicBezTo>
                  <a:lnTo>
                    <a:pt x="162773" y="81185"/>
                  </a:lnTo>
                  <a:cubicBezTo>
                    <a:pt x="167662" y="81495"/>
                    <a:pt x="171894" y="77791"/>
                    <a:pt x="172223" y="72884"/>
                  </a:cubicBezTo>
                  <a:cubicBezTo>
                    <a:pt x="172533" y="67976"/>
                    <a:pt x="168811" y="63744"/>
                    <a:pt x="163922" y="63434"/>
                  </a:cubicBezTo>
                  <a:lnTo>
                    <a:pt x="130117" y="61263"/>
                  </a:lnTo>
                  <a:lnTo>
                    <a:pt x="106546" y="5438"/>
                  </a:lnTo>
                  <a:cubicBezTo>
                    <a:pt x="105141" y="2117"/>
                    <a:pt x="101821" y="-54"/>
                    <a:pt x="98263" y="1"/>
                  </a:cubicBezTo>
                  <a:cubicBezTo>
                    <a:pt x="94651" y="37"/>
                    <a:pt x="91422" y="2245"/>
                    <a:pt x="90090" y="5602"/>
                  </a:cubicBezTo>
                  <a:lnTo>
                    <a:pt x="68508" y="59876"/>
                  </a:lnTo>
                  <a:lnTo>
                    <a:pt x="8122" y="65039"/>
                  </a:lnTo>
                  <a:cubicBezTo>
                    <a:pt x="4528" y="65331"/>
                    <a:pt x="1482" y="67776"/>
                    <a:pt x="405" y="7122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8" name="Forma Livre: Forma 197">
              <a:extLst>
                <a:ext uri="{FF2B5EF4-FFF2-40B4-BE49-F238E27FC236}">
                  <a16:creationId xmlns:a16="http://schemas.microsoft.com/office/drawing/2014/main" id="{F8ADA928-90F0-44B6-8840-3AFC64C0A92D}"/>
                </a:ext>
              </a:extLst>
            </p:cNvPr>
            <p:cNvSpPr/>
            <p:nvPr/>
          </p:nvSpPr>
          <p:spPr>
            <a:xfrm>
              <a:off x="8112447" y="3414274"/>
              <a:ext cx="172240" cy="187963"/>
            </a:xfrm>
            <a:custGeom>
              <a:avLst/>
              <a:gdLst>
                <a:gd name="connsiteX0" fmla="*/ 82151 w 172240"/>
                <a:gd name="connsiteY0" fmla="*/ 5601 h 187963"/>
                <a:gd name="connsiteX1" fmla="*/ 73977 w 172240"/>
                <a:gd name="connsiteY1" fmla="*/ 0 h 187963"/>
                <a:gd name="connsiteX2" fmla="*/ 73886 w 172240"/>
                <a:gd name="connsiteY2" fmla="*/ 0 h 187963"/>
                <a:gd name="connsiteX3" fmla="*/ 65695 w 172240"/>
                <a:gd name="connsiteY3" fmla="*/ 5437 h 187963"/>
                <a:gd name="connsiteX4" fmla="*/ 42124 w 172240"/>
                <a:gd name="connsiteY4" fmla="*/ 61262 h 187963"/>
                <a:gd name="connsiteX5" fmla="*/ 8319 w 172240"/>
                <a:gd name="connsiteY5" fmla="*/ 63433 h 187963"/>
                <a:gd name="connsiteX6" fmla="*/ 18 w 172240"/>
                <a:gd name="connsiteY6" fmla="*/ 72883 h 187963"/>
                <a:gd name="connsiteX7" fmla="*/ 9468 w 172240"/>
                <a:gd name="connsiteY7" fmla="*/ 81184 h 187963"/>
                <a:gd name="connsiteX8" fmla="*/ 48747 w 172240"/>
                <a:gd name="connsiteY8" fmla="*/ 78648 h 187963"/>
                <a:gd name="connsiteX9" fmla="*/ 56372 w 172240"/>
                <a:gd name="connsiteY9" fmla="*/ 73230 h 187963"/>
                <a:gd name="connsiteX10" fmla="*/ 73631 w 172240"/>
                <a:gd name="connsiteY10" fmla="*/ 32327 h 187963"/>
                <a:gd name="connsiteX11" fmla="*/ 89229 w 172240"/>
                <a:gd name="connsiteY11" fmla="*/ 71551 h 187963"/>
                <a:gd name="connsiteX12" fmla="*/ 96727 w 172240"/>
                <a:gd name="connsiteY12" fmla="*/ 77134 h 187963"/>
                <a:gd name="connsiteX13" fmla="*/ 140968 w 172240"/>
                <a:gd name="connsiteY13" fmla="*/ 80910 h 187963"/>
                <a:gd name="connsiteX14" fmla="*/ 108494 w 172240"/>
                <a:gd name="connsiteY14" fmla="*/ 107874 h 187963"/>
                <a:gd name="connsiteX15" fmla="*/ 105520 w 172240"/>
                <a:gd name="connsiteY15" fmla="*/ 116740 h 187963"/>
                <a:gd name="connsiteX16" fmla="*/ 115591 w 172240"/>
                <a:gd name="connsiteY16" fmla="*/ 159977 h 187963"/>
                <a:gd name="connsiteX17" fmla="*/ 79925 w 172240"/>
                <a:gd name="connsiteY17" fmla="*/ 137410 h 187963"/>
                <a:gd name="connsiteX18" fmla="*/ 70566 w 172240"/>
                <a:gd name="connsiteY18" fmla="*/ 137319 h 187963"/>
                <a:gd name="connsiteX19" fmla="*/ 34772 w 172240"/>
                <a:gd name="connsiteY19" fmla="*/ 158919 h 187963"/>
                <a:gd name="connsiteX20" fmla="*/ 31762 w 172240"/>
                <a:gd name="connsiteY20" fmla="*/ 171124 h 187963"/>
                <a:gd name="connsiteX21" fmla="*/ 43967 w 172240"/>
                <a:gd name="connsiteY21" fmla="*/ 174134 h 187963"/>
                <a:gd name="connsiteX22" fmla="*/ 75054 w 172240"/>
                <a:gd name="connsiteY22" fmla="*/ 155380 h 187963"/>
                <a:gd name="connsiteX23" fmla="*/ 124421 w 172240"/>
                <a:gd name="connsiteY23" fmla="*/ 186595 h 187963"/>
                <a:gd name="connsiteX24" fmla="*/ 129182 w 172240"/>
                <a:gd name="connsiteY24" fmla="*/ 187963 h 187963"/>
                <a:gd name="connsiteX25" fmla="*/ 134327 w 172240"/>
                <a:gd name="connsiteY25" fmla="*/ 186321 h 187963"/>
                <a:gd name="connsiteX26" fmla="*/ 137830 w 172240"/>
                <a:gd name="connsiteY26" fmla="*/ 177053 h 187963"/>
                <a:gd name="connsiteX27" fmla="*/ 124074 w 172240"/>
                <a:gd name="connsiteY27" fmla="*/ 118036 h 187963"/>
                <a:gd name="connsiteX28" fmla="*/ 169026 w 172240"/>
                <a:gd name="connsiteY28" fmla="*/ 80728 h 187963"/>
                <a:gd name="connsiteX29" fmla="*/ 171836 w 172240"/>
                <a:gd name="connsiteY29" fmla="*/ 71223 h 187963"/>
                <a:gd name="connsiteX30" fmla="*/ 164100 w 172240"/>
                <a:gd name="connsiteY30" fmla="*/ 65020 h 187963"/>
                <a:gd name="connsiteX31" fmla="*/ 103714 w 172240"/>
                <a:gd name="connsiteY31" fmla="*/ 59857 h 187963"/>
                <a:gd name="connsiteX32" fmla="*/ 82151 w 172240"/>
                <a:gd name="connsiteY32" fmla="*/ 5601 h 18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2240" h="187963">
                  <a:moveTo>
                    <a:pt x="82151" y="5601"/>
                  </a:moveTo>
                  <a:cubicBezTo>
                    <a:pt x="80819" y="2244"/>
                    <a:pt x="77590" y="36"/>
                    <a:pt x="73977" y="0"/>
                  </a:cubicBezTo>
                  <a:cubicBezTo>
                    <a:pt x="73941" y="0"/>
                    <a:pt x="73923" y="0"/>
                    <a:pt x="73886" y="0"/>
                  </a:cubicBezTo>
                  <a:cubicBezTo>
                    <a:pt x="70310" y="0"/>
                    <a:pt x="67081" y="2134"/>
                    <a:pt x="65695" y="5437"/>
                  </a:cubicBezTo>
                  <a:lnTo>
                    <a:pt x="42124" y="61262"/>
                  </a:lnTo>
                  <a:lnTo>
                    <a:pt x="8319" y="63433"/>
                  </a:lnTo>
                  <a:cubicBezTo>
                    <a:pt x="3411" y="63743"/>
                    <a:pt x="-292" y="67975"/>
                    <a:pt x="18" y="72883"/>
                  </a:cubicBezTo>
                  <a:cubicBezTo>
                    <a:pt x="328" y="77790"/>
                    <a:pt x="4561" y="81494"/>
                    <a:pt x="9468" y="81184"/>
                  </a:cubicBezTo>
                  <a:lnTo>
                    <a:pt x="48747" y="78648"/>
                  </a:lnTo>
                  <a:cubicBezTo>
                    <a:pt x="52103" y="78429"/>
                    <a:pt x="55059" y="76331"/>
                    <a:pt x="56372" y="73230"/>
                  </a:cubicBezTo>
                  <a:lnTo>
                    <a:pt x="73631" y="32327"/>
                  </a:lnTo>
                  <a:lnTo>
                    <a:pt x="89229" y="71551"/>
                  </a:lnTo>
                  <a:cubicBezTo>
                    <a:pt x="90469" y="74689"/>
                    <a:pt x="93370" y="76842"/>
                    <a:pt x="96727" y="77134"/>
                  </a:cubicBezTo>
                  <a:lnTo>
                    <a:pt x="140968" y="80910"/>
                  </a:lnTo>
                  <a:lnTo>
                    <a:pt x="108494" y="107874"/>
                  </a:lnTo>
                  <a:cubicBezTo>
                    <a:pt x="105903" y="110027"/>
                    <a:pt x="104754" y="113456"/>
                    <a:pt x="105520" y="116740"/>
                  </a:cubicBezTo>
                  <a:lnTo>
                    <a:pt x="115591" y="159977"/>
                  </a:lnTo>
                  <a:lnTo>
                    <a:pt x="79925" y="137410"/>
                  </a:lnTo>
                  <a:cubicBezTo>
                    <a:pt x="77079" y="135604"/>
                    <a:pt x="73467" y="135568"/>
                    <a:pt x="70566" y="137319"/>
                  </a:cubicBezTo>
                  <a:lnTo>
                    <a:pt x="34772" y="158919"/>
                  </a:lnTo>
                  <a:cubicBezTo>
                    <a:pt x="30576" y="161455"/>
                    <a:pt x="29208" y="166928"/>
                    <a:pt x="31762" y="171124"/>
                  </a:cubicBezTo>
                  <a:cubicBezTo>
                    <a:pt x="34298" y="175320"/>
                    <a:pt x="39771" y="176689"/>
                    <a:pt x="43967" y="174134"/>
                  </a:cubicBezTo>
                  <a:lnTo>
                    <a:pt x="75054" y="155380"/>
                  </a:lnTo>
                  <a:lnTo>
                    <a:pt x="124421" y="186595"/>
                  </a:lnTo>
                  <a:cubicBezTo>
                    <a:pt x="125880" y="187507"/>
                    <a:pt x="127522" y="187963"/>
                    <a:pt x="129182" y="187963"/>
                  </a:cubicBezTo>
                  <a:cubicBezTo>
                    <a:pt x="130988" y="187963"/>
                    <a:pt x="132794" y="187416"/>
                    <a:pt x="134327" y="186321"/>
                  </a:cubicBezTo>
                  <a:cubicBezTo>
                    <a:pt x="137264" y="184223"/>
                    <a:pt x="138651" y="180574"/>
                    <a:pt x="137830" y="177053"/>
                  </a:cubicBezTo>
                  <a:lnTo>
                    <a:pt x="124074" y="118036"/>
                  </a:lnTo>
                  <a:lnTo>
                    <a:pt x="169026" y="80728"/>
                  </a:lnTo>
                  <a:cubicBezTo>
                    <a:pt x="171799" y="78429"/>
                    <a:pt x="172912" y="74671"/>
                    <a:pt x="171836" y="71223"/>
                  </a:cubicBezTo>
                  <a:cubicBezTo>
                    <a:pt x="170759" y="67775"/>
                    <a:pt x="167694" y="65330"/>
                    <a:pt x="164100" y="65020"/>
                  </a:cubicBezTo>
                  <a:lnTo>
                    <a:pt x="103714" y="59857"/>
                  </a:lnTo>
                  <a:lnTo>
                    <a:pt x="82151" y="560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99" name="Agrupar 198">
            <a:extLst>
              <a:ext uri="{FF2B5EF4-FFF2-40B4-BE49-F238E27FC236}">
                <a16:creationId xmlns:a16="http://schemas.microsoft.com/office/drawing/2014/main" id="{E822E627-4CC9-49BF-B573-B13599B595C2}"/>
              </a:ext>
            </a:extLst>
          </p:cNvPr>
          <p:cNvGrpSpPr/>
          <p:nvPr/>
        </p:nvGrpSpPr>
        <p:grpSpPr>
          <a:xfrm>
            <a:off x="3874151" y="1629320"/>
            <a:ext cx="347703" cy="452147"/>
            <a:chOff x="6276290" y="3999946"/>
            <a:chExt cx="347703" cy="452147"/>
          </a:xfrm>
          <a:solidFill>
            <a:schemeClr val="bg1"/>
          </a:solidFill>
        </p:grpSpPr>
        <p:sp>
          <p:nvSpPr>
            <p:cNvPr id="200" name="Forma Livre: Forma 199">
              <a:extLst>
                <a:ext uri="{FF2B5EF4-FFF2-40B4-BE49-F238E27FC236}">
                  <a16:creationId xmlns:a16="http://schemas.microsoft.com/office/drawing/2014/main" id="{EEF4DC30-9D07-4BC9-A4AE-306AF4C59EF1}"/>
                </a:ext>
              </a:extLst>
            </p:cNvPr>
            <p:cNvSpPr/>
            <p:nvPr/>
          </p:nvSpPr>
          <p:spPr>
            <a:xfrm>
              <a:off x="6355244" y="4075912"/>
              <a:ext cx="189818" cy="181414"/>
            </a:xfrm>
            <a:custGeom>
              <a:avLst/>
              <a:gdLst>
                <a:gd name="connsiteX0" fmla="*/ 33079 w 189818"/>
                <a:gd name="connsiteY0" fmla="*/ 170504 h 181414"/>
                <a:gd name="connsiteX1" fmla="*/ 36582 w 189818"/>
                <a:gd name="connsiteY1" fmla="*/ 179772 h 181414"/>
                <a:gd name="connsiteX2" fmla="*/ 41727 w 189818"/>
                <a:gd name="connsiteY2" fmla="*/ 181414 h 181414"/>
                <a:gd name="connsiteX3" fmla="*/ 46470 w 189818"/>
                <a:gd name="connsiteY3" fmla="*/ 180045 h 181414"/>
                <a:gd name="connsiteX4" fmla="*/ 93757 w 189818"/>
                <a:gd name="connsiteY4" fmla="*/ 150144 h 181414"/>
                <a:gd name="connsiteX5" fmla="*/ 143453 w 189818"/>
                <a:gd name="connsiteY5" fmla="*/ 180137 h 181414"/>
                <a:gd name="connsiteX6" fmla="*/ 153359 w 189818"/>
                <a:gd name="connsiteY6" fmla="*/ 179662 h 181414"/>
                <a:gd name="connsiteX7" fmla="*/ 156679 w 189818"/>
                <a:gd name="connsiteY7" fmla="*/ 170322 h 181414"/>
                <a:gd name="connsiteX8" fmla="*/ 142851 w 189818"/>
                <a:gd name="connsiteY8" fmla="*/ 116120 h 181414"/>
                <a:gd name="connsiteX9" fmla="*/ 186745 w 189818"/>
                <a:gd name="connsiteY9" fmla="*/ 78119 h 181414"/>
                <a:gd name="connsiteX10" fmla="*/ 189353 w 189818"/>
                <a:gd name="connsiteY10" fmla="*/ 68559 h 181414"/>
                <a:gd name="connsiteX11" fmla="*/ 181490 w 189818"/>
                <a:gd name="connsiteY11" fmla="*/ 62520 h 181414"/>
                <a:gd name="connsiteX12" fmla="*/ 125665 w 189818"/>
                <a:gd name="connsiteY12" fmla="*/ 58926 h 181414"/>
                <a:gd name="connsiteX13" fmla="*/ 103098 w 189818"/>
                <a:gd name="connsiteY13" fmla="*/ 5437 h 181414"/>
                <a:gd name="connsiteX14" fmla="*/ 94907 w 189818"/>
                <a:gd name="connsiteY14" fmla="*/ 0 h 181414"/>
                <a:gd name="connsiteX15" fmla="*/ 94815 w 189818"/>
                <a:gd name="connsiteY15" fmla="*/ 0 h 181414"/>
                <a:gd name="connsiteX16" fmla="*/ 86642 w 189818"/>
                <a:gd name="connsiteY16" fmla="*/ 5601 h 181414"/>
                <a:gd name="connsiteX17" fmla="*/ 65972 w 189818"/>
                <a:gd name="connsiteY17" fmla="*/ 57576 h 181414"/>
                <a:gd name="connsiteX18" fmla="*/ 8140 w 189818"/>
                <a:gd name="connsiteY18" fmla="*/ 62520 h 181414"/>
                <a:gd name="connsiteX19" fmla="*/ 405 w 189818"/>
                <a:gd name="connsiteY19" fmla="*/ 68723 h 181414"/>
                <a:gd name="connsiteX20" fmla="*/ 3215 w 189818"/>
                <a:gd name="connsiteY20" fmla="*/ 78228 h 181414"/>
                <a:gd name="connsiteX21" fmla="*/ 46269 w 189818"/>
                <a:gd name="connsiteY21" fmla="*/ 113949 h 181414"/>
                <a:gd name="connsiteX22" fmla="*/ 33079 w 189818"/>
                <a:gd name="connsiteY22" fmla="*/ 170504 h 181414"/>
                <a:gd name="connsiteX23" fmla="*/ 31273 w 189818"/>
                <a:gd name="connsiteY23" fmla="*/ 78411 h 181414"/>
                <a:gd name="connsiteX24" fmla="*/ 72960 w 189818"/>
                <a:gd name="connsiteY24" fmla="*/ 74853 h 181414"/>
                <a:gd name="connsiteX25" fmla="*/ 80458 w 189818"/>
                <a:gd name="connsiteY25" fmla="*/ 69271 h 181414"/>
                <a:gd name="connsiteX26" fmla="*/ 95144 w 189818"/>
                <a:gd name="connsiteY26" fmla="*/ 32346 h 181414"/>
                <a:gd name="connsiteX27" fmla="*/ 111417 w 189818"/>
                <a:gd name="connsiteY27" fmla="*/ 70894 h 181414"/>
                <a:gd name="connsiteX28" fmla="*/ 119043 w 189818"/>
                <a:gd name="connsiteY28" fmla="*/ 76313 h 181414"/>
                <a:gd name="connsiteX29" fmla="*/ 158704 w 189818"/>
                <a:gd name="connsiteY29" fmla="*/ 78867 h 181414"/>
                <a:gd name="connsiteX30" fmla="*/ 127070 w 189818"/>
                <a:gd name="connsiteY30" fmla="*/ 106269 h 181414"/>
                <a:gd name="connsiteX31" fmla="*/ 124279 w 189818"/>
                <a:gd name="connsiteY31" fmla="*/ 115189 h 181414"/>
                <a:gd name="connsiteX32" fmla="*/ 134094 w 189818"/>
                <a:gd name="connsiteY32" fmla="*/ 153702 h 181414"/>
                <a:gd name="connsiteX33" fmla="*/ 98263 w 189818"/>
                <a:gd name="connsiteY33" fmla="*/ 132083 h 181414"/>
                <a:gd name="connsiteX34" fmla="*/ 93666 w 189818"/>
                <a:gd name="connsiteY34" fmla="*/ 130806 h 181414"/>
                <a:gd name="connsiteX35" fmla="*/ 88905 w 189818"/>
                <a:gd name="connsiteY35" fmla="*/ 132174 h 181414"/>
                <a:gd name="connsiteX36" fmla="*/ 55318 w 189818"/>
                <a:gd name="connsiteY36" fmla="*/ 153410 h 181414"/>
                <a:gd name="connsiteX37" fmla="*/ 64805 w 189818"/>
                <a:gd name="connsiteY37" fmla="*/ 112654 h 181414"/>
                <a:gd name="connsiteX38" fmla="*/ 61831 w 189818"/>
                <a:gd name="connsiteY38" fmla="*/ 103787 h 181414"/>
                <a:gd name="connsiteX39" fmla="*/ 31273 w 189818"/>
                <a:gd name="connsiteY39" fmla="*/ 78411 h 18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89818" h="181414">
                  <a:moveTo>
                    <a:pt x="33079" y="170504"/>
                  </a:moveTo>
                  <a:cubicBezTo>
                    <a:pt x="32258" y="174025"/>
                    <a:pt x="33645" y="177674"/>
                    <a:pt x="36582" y="179772"/>
                  </a:cubicBezTo>
                  <a:cubicBezTo>
                    <a:pt x="38114" y="180866"/>
                    <a:pt x="39921" y="181414"/>
                    <a:pt x="41727" y="181414"/>
                  </a:cubicBezTo>
                  <a:cubicBezTo>
                    <a:pt x="43369" y="181414"/>
                    <a:pt x="45029" y="180957"/>
                    <a:pt x="46470" y="180045"/>
                  </a:cubicBezTo>
                  <a:lnTo>
                    <a:pt x="93757" y="150144"/>
                  </a:lnTo>
                  <a:lnTo>
                    <a:pt x="143453" y="180137"/>
                  </a:lnTo>
                  <a:cubicBezTo>
                    <a:pt x="146536" y="181997"/>
                    <a:pt x="150458" y="181815"/>
                    <a:pt x="153359" y="179662"/>
                  </a:cubicBezTo>
                  <a:cubicBezTo>
                    <a:pt x="156260" y="177509"/>
                    <a:pt x="157573" y="173824"/>
                    <a:pt x="156679" y="170322"/>
                  </a:cubicBezTo>
                  <a:lnTo>
                    <a:pt x="142851" y="116120"/>
                  </a:lnTo>
                  <a:lnTo>
                    <a:pt x="186745" y="78119"/>
                  </a:lnTo>
                  <a:cubicBezTo>
                    <a:pt x="189481" y="75765"/>
                    <a:pt x="190503" y="71971"/>
                    <a:pt x="189353" y="68559"/>
                  </a:cubicBezTo>
                  <a:cubicBezTo>
                    <a:pt x="188204" y="65129"/>
                    <a:pt x="185103" y="62758"/>
                    <a:pt x="181490" y="62520"/>
                  </a:cubicBezTo>
                  <a:lnTo>
                    <a:pt x="125665" y="58926"/>
                  </a:lnTo>
                  <a:lnTo>
                    <a:pt x="103098" y="5437"/>
                  </a:lnTo>
                  <a:cubicBezTo>
                    <a:pt x="101711" y="2134"/>
                    <a:pt x="98482" y="0"/>
                    <a:pt x="94907" y="0"/>
                  </a:cubicBezTo>
                  <a:cubicBezTo>
                    <a:pt x="94870" y="0"/>
                    <a:pt x="94852" y="0"/>
                    <a:pt x="94815" y="0"/>
                  </a:cubicBezTo>
                  <a:cubicBezTo>
                    <a:pt x="91203" y="36"/>
                    <a:pt x="87974" y="2244"/>
                    <a:pt x="86642" y="5601"/>
                  </a:cubicBezTo>
                  <a:lnTo>
                    <a:pt x="65972" y="57576"/>
                  </a:lnTo>
                  <a:lnTo>
                    <a:pt x="8140" y="62520"/>
                  </a:lnTo>
                  <a:cubicBezTo>
                    <a:pt x="4546" y="62831"/>
                    <a:pt x="1482" y="65275"/>
                    <a:pt x="405" y="68723"/>
                  </a:cubicBezTo>
                  <a:cubicBezTo>
                    <a:pt x="-671" y="72171"/>
                    <a:pt x="442" y="75930"/>
                    <a:pt x="3215" y="78228"/>
                  </a:cubicBezTo>
                  <a:lnTo>
                    <a:pt x="46269" y="113949"/>
                  </a:lnTo>
                  <a:lnTo>
                    <a:pt x="33079" y="170504"/>
                  </a:lnTo>
                  <a:close/>
                  <a:moveTo>
                    <a:pt x="31273" y="78411"/>
                  </a:moveTo>
                  <a:lnTo>
                    <a:pt x="72960" y="74853"/>
                  </a:lnTo>
                  <a:cubicBezTo>
                    <a:pt x="76316" y="74561"/>
                    <a:pt x="79217" y="72408"/>
                    <a:pt x="80458" y="69271"/>
                  </a:cubicBezTo>
                  <a:lnTo>
                    <a:pt x="95144" y="32346"/>
                  </a:lnTo>
                  <a:lnTo>
                    <a:pt x="111417" y="70894"/>
                  </a:lnTo>
                  <a:cubicBezTo>
                    <a:pt x="112731" y="73996"/>
                    <a:pt x="115668" y="76094"/>
                    <a:pt x="119043" y="76313"/>
                  </a:cubicBezTo>
                  <a:lnTo>
                    <a:pt x="158704" y="78867"/>
                  </a:lnTo>
                  <a:lnTo>
                    <a:pt x="127070" y="106269"/>
                  </a:lnTo>
                  <a:cubicBezTo>
                    <a:pt x="124516" y="108476"/>
                    <a:pt x="123439" y="111924"/>
                    <a:pt x="124279" y="115189"/>
                  </a:cubicBezTo>
                  <a:lnTo>
                    <a:pt x="134094" y="153702"/>
                  </a:lnTo>
                  <a:lnTo>
                    <a:pt x="98263" y="132083"/>
                  </a:lnTo>
                  <a:cubicBezTo>
                    <a:pt x="96859" y="131226"/>
                    <a:pt x="95253" y="130806"/>
                    <a:pt x="93666" y="130806"/>
                  </a:cubicBezTo>
                  <a:cubicBezTo>
                    <a:pt x="92006" y="130806"/>
                    <a:pt x="90364" y="131262"/>
                    <a:pt x="88905" y="132174"/>
                  </a:cubicBezTo>
                  <a:lnTo>
                    <a:pt x="55318" y="153410"/>
                  </a:lnTo>
                  <a:lnTo>
                    <a:pt x="64805" y="112654"/>
                  </a:lnTo>
                  <a:cubicBezTo>
                    <a:pt x="65571" y="109370"/>
                    <a:pt x="64422" y="105940"/>
                    <a:pt x="61831" y="103787"/>
                  </a:cubicBezTo>
                  <a:lnTo>
                    <a:pt x="31273" y="7841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" name="Forma Livre: Forma 200">
              <a:extLst>
                <a:ext uri="{FF2B5EF4-FFF2-40B4-BE49-F238E27FC236}">
                  <a16:creationId xmlns:a16="http://schemas.microsoft.com/office/drawing/2014/main" id="{D5557FFA-ED01-465B-A490-6ECD114964CD}"/>
                </a:ext>
              </a:extLst>
            </p:cNvPr>
            <p:cNvSpPr/>
            <p:nvPr/>
          </p:nvSpPr>
          <p:spPr>
            <a:xfrm>
              <a:off x="6322319" y="4045956"/>
              <a:ext cx="255664" cy="255664"/>
            </a:xfrm>
            <a:custGeom>
              <a:avLst/>
              <a:gdLst>
                <a:gd name="connsiteX0" fmla="*/ 127832 w 255664"/>
                <a:gd name="connsiteY0" fmla="*/ 255665 h 255664"/>
                <a:gd name="connsiteX1" fmla="*/ 255665 w 255664"/>
                <a:gd name="connsiteY1" fmla="*/ 127832 h 255664"/>
                <a:gd name="connsiteX2" fmla="*/ 127832 w 255664"/>
                <a:gd name="connsiteY2" fmla="*/ 0 h 255664"/>
                <a:gd name="connsiteX3" fmla="*/ 0 w 255664"/>
                <a:gd name="connsiteY3" fmla="*/ 127832 h 255664"/>
                <a:gd name="connsiteX4" fmla="*/ 127832 w 255664"/>
                <a:gd name="connsiteY4" fmla="*/ 255665 h 255664"/>
                <a:gd name="connsiteX5" fmla="*/ 127832 w 255664"/>
                <a:gd name="connsiteY5" fmla="*/ 17806 h 255664"/>
                <a:gd name="connsiteX6" fmla="*/ 237877 w 255664"/>
                <a:gd name="connsiteY6" fmla="*/ 127851 h 255664"/>
                <a:gd name="connsiteX7" fmla="*/ 127832 w 255664"/>
                <a:gd name="connsiteY7" fmla="*/ 237896 h 255664"/>
                <a:gd name="connsiteX8" fmla="*/ 17787 w 255664"/>
                <a:gd name="connsiteY8" fmla="*/ 127851 h 255664"/>
                <a:gd name="connsiteX9" fmla="*/ 127832 w 255664"/>
                <a:gd name="connsiteY9" fmla="*/ 17806 h 25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664" h="255664">
                  <a:moveTo>
                    <a:pt x="127832" y="255665"/>
                  </a:moveTo>
                  <a:cubicBezTo>
                    <a:pt x="198325" y="255665"/>
                    <a:pt x="255665" y="198325"/>
                    <a:pt x="255665" y="127832"/>
                  </a:cubicBezTo>
                  <a:cubicBezTo>
                    <a:pt x="255665" y="57339"/>
                    <a:pt x="198325" y="0"/>
                    <a:pt x="127832" y="0"/>
                  </a:cubicBezTo>
                  <a:cubicBezTo>
                    <a:pt x="57339" y="0"/>
                    <a:pt x="0" y="57339"/>
                    <a:pt x="0" y="127832"/>
                  </a:cubicBezTo>
                  <a:cubicBezTo>
                    <a:pt x="0" y="198325"/>
                    <a:pt x="57358" y="255665"/>
                    <a:pt x="127832" y="255665"/>
                  </a:cubicBezTo>
                  <a:close/>
                  <a:moveTo>
                    <a:pt x="127832" y="17806"/>
                  </a:moveTo>
                  <a:cubicBezTo>
                    <a:pt x="188510" y="17806"/>
                    <a:pt x="237877" y="67173"/>
                    <a:pt x="237877" y="127851"/>
                  </a:cubicBezTo>
                  <a:cubicBezTo>
                    <a:pt x="237877" y="188529"/>
                    <a:pt x="188510" y="237896"/>
                    <a:pt x="127832" y="237896"/>
                  </a:cubicBezTo>
                  <a:cubicBezTo>
                    <a:pt x="67154" y="237896"/>
                    <a:pt x="17787" y="188529"/>
                    <a:pt x="17787" y="127851"/>
                  </a:cubicBezTo>
                  <a:cubicBezTo>
                    <a:pt x="17787" y="67173"/>
                    <a:pt x="67154" y="17806"/>
                    <a:pt x="127832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" name="Forma Livre: Forma 201">
              <a:extLst>
                <a:ext uri="{FF2B5EF4-FFF2-40B4-BE49-F238E27FC236}">
                  <a16:creationId xmlns:a16="http://schemas.microsoft.com/office/drawing/2014/main" id="{FECF12C5-2B0A-4F2C-88C5-678084C9F055}"/>
                </a:ext>
              </a:extLst>
            </p:cNvPr>
            <p:cNvSpPr/>
            <p:nvPr/>
          </p:nvSpPr>
          <p:spPr>
            <a:xfrm>
              <a:off x="6276290" y="3999946"/>
              <a:ext cx="347703" cy="452147"/>
            </a:xfrm>
            <a:custGeom>
              <a:avLst/>
              <a:gdLst>
                <a:gd name="connsiteX0" fmla="*/ 173861 w 347703"/>
                <a:gd name="connsiteY0" fmla="*/ 0 h 452147"/>
                <a:gd name="connsiteX1" fmla="*/ 0 w 347703"/>
                <a:gd name="connsiteY1" fmla="*/ 173861 h 452147"/>
                <a:gd name="connsiteX2" fmla="*/ 38640 w 347703"/>
                <a:gd name="connsiteY2" fmla="*/ 282994 h 452147"/>
                <a:gd name="connsiteX3" fmla="*/ 2189 w 347703"/>
                <a:gd name="connsiteY3" fmla="*/ 398311 h 452147"/>
                <a:gd name="connsiteX4" fmla="*/ 3995 w 347703"/>
                <a:gd name="connsiteY4" fmla="*/ 406867 h 452147"/>
                <a:gd name="connsiteX5" fmla="*/ 12260 w 347703"/>
                <a:gd name="connsiteY5" fmla="*/ 409731 h 452147"/>
                <a:gd name="connsiteX6" fmla="*/ 81986 w 347703"/>
                <a:gd name="connsiteY6" fmla="*/ 397034 h 452147"/>
                <a:gd name="connsiteX7" fmla="*/ 129930 w 347703"/>
                <a:gd name="connsiteY7" fmla="*/ 448517 h 452147"/>
                <a:gd name="connsiteX8" fmla="*/ 136443 w 347703"/>
                <a:gd name="connsiteY8" fmla="*/ 451345 h 452147"/>
                <a:gd name="connsiteX9" fmla="*/ 137866 w 347703"/>
                <a:gd name="connsiteY9" fmla="*/ 451235 h 452147"/>
                <a:gd name="connsiteX10" fmla="*/ 144525 w 347703"/>
                <a:gd name="connsiteY10" fmla="*/ 446145 h 452147"/>
                <a:gd name="connsiteX11" fmla="*/ 175266 w 347703"/>
                <a:gd name="connsiteY11" fmla="*/ 378845 h 452147"/>
                <a:gd name="connsiteX12" fmla="*/ 204200 w 347703"/>
                <a:gd name="connsiteY12" fmla="*/ 446747 h 452147"/>
                <a:gd name="connsiteX13" fmla="*/ 211187 w 347703"/>
                <a:gd name="connsiteY13" fmla="*/ 452074 h 452147"/>
                <a:gd name="connsiteX14" fmla="*/ 212391 w 347703"/>
                <a:gd name="connsiteY14" fmla="*/ 452147 h 452147"/>
                <a:gd name="connsiteX15" fmla="*/ 219342 w 347703"/>
                <a:gd name="connsiteY15" fmla="*/ 448791 h 452147"/>
                <a:gd name="connsiteX16" fmla="*/ 264057 w 347703"/>
                <a:gd name="connsiteY16" fmla="*/ 392728 h 452147"/>
                <a:gd name="connsiteX17" fmla="*/ 335407 w 347703"/>
                <a:gd name="connsiteY17" fmla="*/ 407761 h 452147"/>
                <a:gd name="connsiteX18" fmla="*/ 343927 w 347703"/>
                <a:gd name="connsiteY18" fmla="*/ 404915 h 452147"/>
                <a:gd name="connsiteX19" fmla="*/ 345624 w 347703"/>
                <a:gd name="connsiteY19" fmla="*/ 396085 h 452147"/>
                <a:gd name="connsiteX20" fmla="*/ 306619 w 347703"/>
                <a:gd name="connsiteY20" fmla="*/ 285912 h 452147"/>
                <a:gd name="connsiteX21" fmla="*/ 347703 w 347703"/>
                <a:gd name="connsiteY21" fmla="*/ 173806 h 452147"/>
                <a:gd name="connsiteX22" fmla="*/ 173861 w 347703"/>
                <a:gd name="connsiteY22" fmla="*/ 0 h 452147"/>
                <a:gd name="connsiteX23" fmla="*/ 173861 w 347703"/>
                <a:gd name="connsiteY23" fmla="*/ 17787 h 452147"/>
                <a:gd name="connsiteX24" fmla="*/ 329934 w 347703"/>
                <a:gd name="connsiteY24" fmla="*/ 173861 h 452147"/>
                <a:gd name="connsiteX25" fmla="*/ 173861 w 347703"/>
                <a:gd name="connsiteY25" fmla="*/ 329934 h 452147"/>
                <a:gd name="connsiteX26" fmla="*/ 17787 w 347703"/>
                <a:gd name="connsiteY26" fmla="*/ 173861 h 452147"/>
                <a:gd name="connsiteX27" fmla="*/ 173861 w 347703"/>
                <a:gd name="connsiteY27" fmla="*/ 17787 h 452147"/>
                <a:gd name="connsiteX28" fmla="*/ 133889 w 347703"/>
                <a:gd name="connsiteY28" fmla="*/ 426680 h 452147"/>
                <a:gd name="connsiteX29" fmla="*/ 91710 w 347703"/>
                <a:gd name="connsiteY29" fmla="*/ 381363 h 452147"/>
                <a:gd name="connsiteX30" fmla="*/ 83610 w 347703"/>
                <a:gd name="connsiteY30" fmla="*/ 378681 h 452147"/>
                <a:gd name="connsiteX31" fmla="*/ 23625 w 347703"/>
                <a:gd name="connsiteY31" fmla="*/ 389609 h 452147"/>
                <a:gd name="connsiteX32" fmla="*/ 52505 w 347703"/>
                <a:gd name="connsiteY32" fmla="*/ 298209 h 452147"/>
                <a:gd name="connsiteX33" fmla="*/ 161820 w 347703"/>
                <a:gd name="connsiteY33" fmla="*/ 347302 h 452147"/>
                <a:gd name="connsiteX34" fmla="*/ 165852 w 347703"/>
                <a:gd name="connsiteY34" fmla="*/ 356752 h 452147"/>
                <a:gd name="connsiteX35" fmla="*/ 133889 w 347703"/>
                <a:gd name="connsiteY35" fmla="*/ 426680 h 452147"/>
                <a:gd name="connsiteX36" fmla="*/ 262360 w 347703"/>
                <a:gd name="connsiteY36" fmla="*/ 374229 h 452147"/>
                <a:gd name="connsiteX37" fmla="*/ 253567 w 347703"/>
                <a:gd name="connsiteY37" fmla="*/ 377386 h 452147"/>
                <a:gd name="connsiteX38" fmla="*/ 214726 w 347703"/>
                <a:gd name="connsiteY38" fmla="*/ 426096 h 452147"/>
                <a:gd name="connsiteX39" fmla="*/ 181249 w 347703"/>
                <a:gd name="connsiteY39" fmla="*/ 347557 h 452147"/>
                <a:gd name="connsiteX40" fmla="*/ 292882 w 347703"/>
                <a:gd name="connsiteY40" fmla="*/ 300471 h 452147"/>
                <a:gd name="connsiteX41" fmla="*/ 323567 w 347703"/>
                <a:gd name="connsiteY41" fmla="*/ 387146 h 452147"/>
                <a:gd name="connsiteX42" fmla="*/ 262360 w 347703"/>
                <a:gd name="connsiteY42" fmla="*/ 374229 h 4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47703" h="452147">
                  <a:moveTo>
                    <a:pt x="173861" y="0"/>
                  </a:moveTo>
                  <a:cubicBezTo>
                    <a:pt x="77991" y="0"/>
                    <a:pt x="0" y="77991"/>
                    <a:pt x="0" y="173861"/>
                  </a:cubicBezTo>
                  <a:cubicBezTo>
                    <a:pt x="0" y="215164"/>
                    <a:pt x="14485" y="253147"/>
                    <a:pt x="38640" y="282994"/>
                  </a:cubicBezTo>
                  <a:lnTo>
                    <a:pt x="2189" y="398311"/>
                  </a:lnTo>
                  <a:cubicBezTo>
                    <a:pt x="1241" y="401285"/>
                    <a:pt x="1934" y="404532"/>
                    <a:pt x="3995" y="406867"/>
                  </a:cubicBezTo>
                  <a:cubicBezTo>
                    <a:pt x="6057" y="409202"/>
                    <a:pt x="9195" y="410297"/>
                    <a:pt x="12260" y="409731"/>
                  </a:cubicBezTo>
                  <a:lnTo>
                    <a:pt x="81986" y="397034"/>
                  </a:lnTo>
                  <a:lnTo>
                    <a:pt x="129930" y="448517"/>
                  </a:lnTo>
                  <a:cubicBezTo>
                    <a:pt x="131627" y="450341"/>
                    <a:pt x="133999" y="451345"/>
                    <a:pt x="136443" y="451345"/>
                  </a:cubicBezTo>
                  <a:cubicBezTo>
                    <a:pt x="136918" y="451345"/>
                    <a:pt x="137392" y="451308"/>
                    <a:pt x="137866" y="451235"/>
                  </a:cubicBezTo>
                  <a:cubicBezTo>
                    <a:pt x="140804" y="450761"/>
                    <a:pt x="143303" y="448845"/>
                    <a:pt x="144525" y="446145"/>
                  </a:cubicBezTo>
                  <a:lnTo>
                    <a:pt x="175266" y="378845"/>
                  </a:lnTo>
                  <a:lnTo>
                    <a:pt x="204200" y="446747"/>
                  </a:lnTo>
                  <a:cubicBezTo>
                    <a:pt x="205422" y="449630"/>
                    <a:pt x="208086" y="451655"/>
                    <a:pt x="211187" y="452074"/>
                  </a:cubicBezTo>
                  <a:cubicBezTo>
                    <a:pt x="211588" y="452129"/>
                    <a:pt x="211990" y="452147"/>
                    <a:pt x="212391" y="452147"/>
                  </a:cubicBezTo>
                  <a:cubicBezTo>
                    <a:pt x="215073" y="452147"/>
                    <a:pt x="217645" y="450925"/>
                    <a:pt x="219342" y="448791"/>
                  </a:cubicBezTo>
                  <a:lnTo>
                    <a:pt x="264057" y="392728"/>
                  </a:lnTo>
                  <a:lnTo>
                    <a:pt x="335407" y="407761"/>
                  </a:lnTo>
                  <a:cubicBezTo>
                    <a:pt x="338563" y="408418"/>
                    <a:pt x="341811" y="407341"/>
                    <a:pt x="343927" y="404915"/>
                  </a:cubicBezTo>
                  <a:cubicBezTo>
                    <a:pt x="346043" y="402489"/>
                    <a:pt x="346700" y="399113"/>
                    <a:pt x="345624" y="396085"/>
                  </a:cubicBezTo>
                  <a:lnTo>
                    <a:pt x="306619" y="285912"/>
                  </a:lnTo>
                  <a:cubicBezTo>
                    <a:pt x="332233" y="255628"/>
                    <a:pt x="347703" y="216496"/>
                    <a:pt x="347703" y="173806"/>
                  </a:cubicBezTo>
                  <a:cubicBezTo>
                    <a:pt x="347722" y="77991"/>
                    <a:pt x="269731" y="0"/>
                    <a:pt x="173861" y="0"/>
                  </a:cubicBezTo>
                  <a:close/>
                  <a:moveTo>
                    <a:pt x="173861" y="17787"/>
                  </a:moveTo>
                  <a:cubicBezTo>
                    <a:pt x="259916" y="17787"/>
                    <a:pt x="329934" y="87806"/>
                    <a:pt x="329934" y="173861"/>
                  </a:cubicBezTo>
                  <a:cubicBezTo>
                    <a:pt x="329934" y="259915"/>
                    <a:pt x="259916" y="329934"/>
                    <a:pt x="173861" y="329934"/>
                  </a:cubicBezTo>
                  <a:cubicBezTo>
                    <a:pt x="87806" y="329934"/>
                    <a:pt x="17787" y="259915"/>
                    <a:pt x="17787" y="173861"/>
                  </a:cubicBezTo>
                  <a:cubicBezTo>
                    <a:pt x="17787" y="87806"/>
                    <a:pt x="87806" y="17787"/>
                    <a:pt x="173861" y="17787"/>
                  </a:cubicBezTo>
                  <a:close/>
                  <a:moveTo>
                    <a:pt x="133889" y="426680"/>
                  </a:moveTo>
                  <a:lnTo>
                    <a:pt x="91710" y="381363"/>
                  </a:lnTo>
                  <a:cubicBezTo>
                    <a:pt x="89649" y="379137"/>
                    <a:pt x="86584" y="378133"/>
                    <a:pt x="83610" y="378681"/>
                  </a:cubicBezTo>
                  <a:lnTo>
                    <a:pt x="23625" y="389609"/>
                  </a:lnTo>
                  <a:lnTo>
                    <a:pt x="52505" y="298209"/>
                  </a:lnTo>
                  <a:cubicBezTo>
                    <a:pt x="81165" y="326194"/>
                    <a:pt x="119422" y="344383"/>
                    <a:pt x="161820" y="347302"/>
                  </a:cubicBezTo>
                  <a:lnTo>
                    <a:pt x="165852" y="356752"/>
                  </a:lnTo>
                  <a:lnTo>
                    <a:pt x="133889" y="426680"/>
                  </a:lnTo>
                  <a:close/>
                  <a:moveTo>
                    <a:pt x="262360" y="374229"/>
                  </a:moveTo>
                  <a:cubicBezTo>
                    <a:pt x="259076" y="373536"/>
                    <a:pt x="255665" y="374758"/>
                    <a:pt x="253567" y="377386"/>
                  </a:cubicBezTo>
                  <a:lnTo>
                    <a:pt x="214726" y="426096"/>
                  </a:lnTo>
                  <a:lnTo>
                    <a:pt x="181249" y="347557"/>
                  </a:lnTo>
                  <a:cubicBezTo>
                    <a:pt x="224341" y="345751"/>
                    <a:pt x="263437" y="328183"/>
                    <a:pt x="292882" y="300471"/>
                  </a:cubicBezTo>
                  <a:lnTo>
                    <a:pt x="323567" y="387146"/>
                  </a:lnTo>
                  <a:lnTo>
                    <a:pt x="262360" y="37422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3" name="Agrupar 202">
            <a:extLst>
              <a:ext uri="{FF2B5EF4-FFF2-40B4-BE49-F238E27FC236}">
                <a16:creationId xmlns:a16="http://schemas.microsoft.com/office/drawing/2014/main" id="{033BC59F-3703-4A3E-8729-92B8E11B9678}"/>
              </a:ext>
            </a:extLst>
          </p:cNvPr>
          <p:cNvGrpSpPr/>
          <p:nvPr/>
        </p:nvGrpSpPr>
        <p:grpSpPr>
          <a:xfrm>
            <a:off x="11019889" y="1641566"/>
            <a:ext cx="433831" cy="423760"/>
            <a:chOff x="9414304" y="2402506"/>
            <a:chExt cx="433831" cy="423760"/>
          </a:xfrm>
          <a:solidFill>
            <a:schemeClr val="bg1"/>
          </a:solidFill>
        </p:grpSpPr>
        <p:sp>
          <p:nvSpPr>
            <p:cNvPr id="204" name="Forma Livre: Forma 203">
              <a:extLst>
                <a:ext uri="{FF2B5EF4-FFF2-40B4-BE49-F238E27FC236}">
                  <a16:creationId xmlns:a16="http://schemas.microsoft.com/office/drawing/2014/main" id="{BF52958E-B777-4D3A-878B-2B702D85F8D6}"/>
                </a:ext>
              </a:extLst>
            </p:cNvPr>
            <p:cNvSpPr/>
            <p:nvPr/>
          </p:nvSpPr>
          <p:spPr>
            <a:xfrm>
              <a:off x="9414304" y="2402506"/>
              <a:ext cx="433831" cy="423760"/>
            </a:xfrm>
            <a:custGeom>
              <a:avLst/>
              <a:gdLst>
                <a:gd name="connsiteX0" fmla="*/ 8994 w 433831"/>
                <a:gd name="connsiteY0" fmla="*/ 358412 h 423760"/>
                <a:gd name="connsiteX1" fmla="*/ 211516 w 433831"/>
                <a:gd name="connsiteY1" fmla="*/ 358412 h 423760"/>
                <a:gd name="connsiteX2" fmla="*/ 316598 w 433831"/>
                <a:gd name="connsiteY2" fmla="*/ 423761 h 423760"/>
                <a:gd name="connsiteX3" fmla="*/ 433831 w 433831"/>
                <a:gd name="connsiteY3" fmla="*/ 306528 h 423760"/>
                <a:gd name="connsiteX4" fmla="*/ 318623 w 433831"/>
                <a:gd name="connsiteY4" fmla="*/ 189331 h 423760"/>
                <a:gd name="connsiteX5" fmla="*/ 318623 w 433831"/>
                <a:gd name="connsiteY5" fmla="*/ 8903 h 423760"/>
                <a:gd name="connsiteX6" fmla="*/ 309720 w 433831"/>
                <a:gd name="connsiteY6" fmla="*/ 0 h 423760"/>
                <a:gd name="connsiteX7" fmla="*/ 241034 w 433831"/>
                <a:gd name="connsiteY7" fmla="*/ 0 h 423760"/>
                <a:gd name="connsiteX8" fmla="*/ 232131 w 433831"/>
                <a:gd name="connsiteY8" fmla="*/ 8903 h 423760"/>
                <a:gd name="connsiteX9" fmla="*/ 232131 w 433831"/>
                <a:gd name="connsiteY9" fmla="*/ 225308 h 423760"/>
                <a:gd name="connsiteX10" fmla="*/ 209472 w 433831"/>
                <a:gd name="connsiteY10" fmla="*/ 258894 h 423760"/>
                <a:gd name="connsiteX11" fmla="*/ 209472 w 433831"/>
                <a:gd name="connsiteY11" fmla="*/ 92714 h 423760"/>
                <a:gd name="connsiteX12" fmla="*/ 200570 w 433831"/>
                <a:gd name="connsiteY12" fmla="*/ 83811 h 423760"/>
                <a:gd name="connsiteX13" fmla="*/ 131883 w 433831"/>
                <a:gd name="connsiteY13" fmla="*/ 83811 h 423760"/>
                <a:gd name="connsiteX14" fmla="*/ 122980 w 433831"/>
                <a:gd name="connsiteY14" fmla="*/ 92714 h 423760"/>
                <a:gd name="connsiteX15" fmla="*/ 122980 w 433831"/>
                <a:gd name="connsiteY15" fmla="*/ 340643 h 423760"/>
                <a:gd name="connsiteX16" fmla="*/ 100322 w 433831"/>
                <a:gd name="connsiteY16" fmla="*/ 340643 h 423760"/>
                <a:gd name="connsiteX17" fmla="*/ 100322 w 433831"/>
                <a:gd name="connsiteY17" fmla="*/ 169647 h 423760"/>
                <a:gd name="connsiteX18" fmla="*/ 91419 w 433831"/>
                <a:gd name="connsiteY18" fmla="*/ 160744 h 423760"/>
                <a:gd name="connsiteX19" fmla="*/ 22732 w 433831"/>
                <a:gd name="connsiteY19" fmla="*/ 160744 h 423760"/>
                <a:gd name="connsiteX20" fmla="*/ 13829 w 433831"/>
                <a:gd name="connsiteY20" fmla="*/ 169647 h 423760"/>
                <a:gd name="connsiteX21" fmla="*/ 13829 w 433831"/>
                <a:gd name="connsiteY21" fmla="*/ 340643 h 423760"/>
                <a:gd name="connsiteX22" fmla="*/ 8903 w 433831"/>
                <a:gd name="connsiteY22" fmla="*/ 340643 h 423760"/>
                <a:gd name="connsiteX23" fmla="*/ 0 w 433831"/>
                <a:gd name="connsiteY23" fmla="*/ 349546 h 423760"/>
                <a:gd name="connsiteX24" fmla="*/ 8994 w 433831"/>
                <a:gd name="connsiteY24" fmla="*/ 358412 h 423760"/>
                <a:gd name="connsiteX25" fmla="*/ 300854 w 433831"/>
                <a:gd name="connsiteY25" fmla="*/ 17769 h 423760"/>
                <a:gd name="connsiteX26" fmla="*/ 300854 w 433831"/>
                <a:gd name="connsiteY26" fmla="*/ 190353 h 423760"/>
                <a:gd name="connsiteX27" fmla="*/ 249955 w 433831"/>
                <a:gd name="connsiteY27" fmla="*/ 210129 h 423760"/>
                <a:gd name="connsiteX28" fmla="*/ 249955 w 433831"/>
                <a:gd name="connsiteY28" fmla="*/ 17769 h 423760"/>
                <a:gd name="connsiteX29" fmla="*/ 300854 w 433831"/>
                <a:gd name="connsiteY29" fmla="*/ 17769 h 423760"/>
                <a:gd name="connsiteX30" fmla="*/ 316617 w 433831"/>
                <a:gd name="connsiteY30" fmla="*/ 207046 h 423760"/>
                <a:gd name="connsiteX31" fmla="*/ 416062 w 433831"/>
                <a:gd name="connsiteY31" fmla="*/ 306491 h 423760"/>
                <a:gd name="connsiteX32" fmla="*/ 316617 w 433831"/>
                <a:gd name="connsiteY32" fmla="*/ 405937 h 423760"/>
                <a:gd name="connsiteX33" fmla="*/ 217171 w 433831"/>
                <a:gd name="connsiteY33" fmla="*/ 306491 h 423760"/>
                <a:gd name="connsiteX34" fmla="*/ 316617 w 433831"/>
                <a:gd name="connsiteY34" fmla="*/ 207046 h 423760"/>
                <a:gd name="connsiteX35" fmla="*/ 140840 w 433831"/>
                <a:gd name="connsiteY35" fmla="*/ 101580 h 423760"/>
                <a:gd name="connsiteX36" fmla="*/ 191740 w 433831"/>
                <a:gd name="connsiteY36" fmla="*/ 101580 h 423760"/>
                <a:gd name="connsiteX37" fmla="*/ 191740 w 433831"/>
                <a:gd name="connsiteY37" fmla="*/ 340607 h 423760"/>
                <a:gd name="connsiteX38" fmla="*/ 140840 w 433831"/>
                <a:gd name="connsiteY38" fmla="*/ 340607 h 423760"/>
                <a:gd name="connsiteX39" fmla="*/ 140840 w 433831"/>
                <a:gd name="connsiteY39" fmla="*/ 101580 h 423760"/>
                <a:gd name="connsiteX40" fmla="*/ 31726 w 433831"/>
                <a:gd name="connsiteY40" fmla="*/ 178513 h 423760"/>
                <a:gd name="connsiteX41" fmla="*/ 82625 w 433831"/>
                <a:gd name="connsiteY41" fmla="*/ 178513 h 423760"/>
                <a:gd name="connsiteX42" fmla="*/ 82625 w 433831"/>
                <a:gd name="connsiteY42" fmla="*/ 340625 h 423760"/>
                <a:gd name="connsiteX43" fmla="*/ 31726 w 433831"/>
                <a:gd name="connsiteY43" fmla="*/ 340625 h 423760"/>
                <a:gd name="connsiteX44" fmla="*/ 31726 w 433831"/>
                <a:gd name="connsiteY44" fmla="*/ 178513 h 42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33831" h="423760">
                  <a:moveTo>
                    <a:pt x="8994" y="358412"/>
                  </a:moveTo>
                  <a:lnTo>
                    <a:pt x="211516" y="358412"/>
                  </a:lnTo>
                  <a:cubicBezTo>
                    <a:pt x="230690" y="397089"/>
                    <a:pt x="270588" y="423761"/>
                    <a:pt x="316598" y="423761"/>
                  </a:cubicBezTo>
                  <a:cubicBezTo>
                    <a:pt x="381254" y="423761"/>
                    <a:pt x="433831" y="371165"/>
                    <a:pt x="433831" y="306528"/>
                  </a:cubicBezTo>
                  <a:cubicBezTo>
                    <a:pt x="433831" y="242566"/>
                    <a:pt x="382330" y="190426"/>
                    <a:pt x="318623" y="189331"/>
                  </a:cubicBezTo>
                  <a:lnTo>
                    <a:pt x="318623" y="8903"/>
                  </a:lnTo>
                  <a:cubicBezTo>
                    <a:pt x="318623" y="3995"/>
                    <a:pt x="314647" y="0"/>
                    <a:pt x="309720" y="0"/>
                  </a:cubicBezTo>
                  <a:lnTo>
                    <a:pt x="241034" y="0"/>
                  </a:lnTo>
                  <a:cubicBezTo>
                    <a:pt x="236126" y="0"/>
                    <a:pt x="232131" y="3977"/>
                    <a:pt x="232131" y="8903"/>
                  </a:cubicBezTo>
                  <a:lnTo>
                    <a:pt x="232131" y="225308"/>
                  </a:lnTo>
                  <a:cubicBezTo>
                    <a:pt x="222754" y="235050"/>
                    <a:pt x="215055" y="246397"/>
                    <a:pt x="209472" y="258894"/>
                  </a:cubicBezTo>
                  <a:lnTo>
                    <a:pt x="209472" y="92714"/>
                  </a:lnTo>
                  <a:cubicBezTo>
                    <a:pt x="209472" y="87806"/>
                    <a:pt x="205495" y="83811"/>
                    <a:pt x="200570" y="83811"/>
                  </a:cubicBezTo>
                  <a:lnTo>
                    <a:pt x="131883" y="83811"/>
                  </a:lnTo>
                  <a:cubicBezTo>
                    <a:pt x="126975" y="83811"/>
                    <a:pt x="122980" y="87788"/>
                    <a:pt x="122980" y="92714"/>
                  </a:cubicBezTo>
                  <a:lnTo>
                    <a:pt x="122980" y="340643"/>
                  </a:lnTo>
                  <a:lnTo>
                    <a:pt x="100322" y="340643"/>
                  </a:lnTo>
                  <a:lnTo>
                    <a:pt x="100322" y="169647"/>
                  </a:lnTo>
                  <a:cubicBezTo>
                    <a:pt x="100322" y="164739"/>
                    <a:pt x="96344" y="160744"/>
                    <a:pt x="91419" y="160744"/>
                  </a:cubicBezTo>
                  <a:lnTo>
                    <a:pt x="22732" y="160744"/>
                  </a:lnTo>
                  <a:cubicBezTo>
                    <a:pt x="17824" y="160744"/>
                    <a:pt x="13829" y="164721"/>
                    <a:pt x="13829" y="169647"/>
                  </a:cubicBezTo>
                  <a:lnTo>
                    <a:pt x="13829" y="340643"/>
                  </a:lnTo>
                  <a:lnTo>
                    <a:pt x="8903" y="340643"/>
                  </a:lnTo>
                  <a:cubicBezTo>
                    <a:pt x="3996" y="340643"/>
                    <a:pt x="0" y="344620"/>
                    <a:pt x="0" y="349546"/>
                  </a:cubicBezTo>
                  <a:cubicBezTo>
                    <a:pt x="0" y="354472"/>
                    <a:pt x="4087" y="358412"/>
                    <a:pt x="8994" y="358412"/>
                  </a:cubicBezTo>
                  <a:close/>
                  <a:moveTo>
                    <a:pt x="300854" y="17769"/>
                  </a:moveTo>
                  <a:lnTo>
                    <a:pt x="300854" y="190353"/>
                  </a:lnTo>
                  <a:cubicBezTo>
                    <a:pt x="282136" y="192871"/>
                    <a:pt x="264805" y="199821"/>
                    <a:pt x="249955" y="210129"/>
                  </a:cubicBezTo>
                  <a:lnTo>
                    <a:pt x="249955" y="17769"/>
                  </a:lnTo>
                  <a:lnTo>
                    <a:pt x="300854" y="17769"/>
                  </a:lnTo>
                  <a:close/>
                  <a:moveTo>
                    <a:pt x="316617" y="207046"/>
                  </a:moveTo>
                  <a:cubicBezTo>
                    <a:pt x="371457" y="207046"/>
                    <a:pt x="416062" y="251669"/>
                    <a:pt x="416062" y="306491"/>
                  </a:cubicBezTo>
                  <a:cubicBezTo>
                    <a:pt x="416062" y="361331"/>
                    <a:pt x="371438" y="405937"/>
                    <a:pt x="316617" y="405937"/>
                  </a:cubicBezTo>
                  <a:cubicBezTo>
                    <a:pt x="261777" y="405937"/>
                    <a:pt x="217171" y="361313"/>
                    <a:pt x="217171" y="306491"/>
                  </a:cubicBezTo>
                  <a:cubicBezTo>
                    <a:pt x="217171" y="251669"/>
                    <a:pt x="261777" y="207046"/>
                    <a:pt x="316617" y="207046"/>
                  </a:cubicBezTo>
                  <a:close/>
                  <a:moveTo>
                    <a:pt x="140840" y="101580"/>
                  </a:moveTo>
                  <a:lnTo>
                    <a:pt x="191740" y="101580"/>
                  </a:lnTo>
                  <a:lnTo>
                    <a:pt x="191740" y="340607"/>
                  </a:lnTo>
                  <a:lnTo>
                    <a:pt x="140840" y="340607"/>
                  </a:lnTo>
                  <a:lnTo>
                    <a:pt x="140840" y="101580"/>
                  </a:lnTo>
                  <a:close/>
                  <a:moveTo>
                    <a:pt x="31726" y="178513"/>
                  </a:moveTo>
                  <a:lnTo>
                    <a:pt x="82625" y="178513"/>
                  </a:lnTo>
                  <a:lnTo>
                    <a:pt x="82625" y="340625"/>
                  </a:lnTo>
                  <a:lnTo>
                    <a:pt x="31726" y="340625"/>
                  </a:lnTo>
                  <a:lnTo>
                    <a:pt x="31726" y="178513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5" name="Forma Livre: Forma 204">
              <a:extLst>
                <a:ext uri="{FF2B5EF4-FFF2-40B4-BE49-F238E27FC236}">
                  <a16:creationId xmlns:a16="http://schemas.microsoft.com/office/drawing/2014/main" id="{D4394429-22ED-4503-BC57-E5EB3567BB7D}"/>
                </a:ext>
              </a:extLst>
            </p:cNvPr>
            <p:cNvSpPr/>
            <p:nvPr/>
          </p:nvSpPr>
          <p:spPr>
            <a:xfrm>
              <a:off x="9673845" y="2652844"/>
              <a:ext cx="107026" cy="108074"/>
            </a:xfrm>
            <a:custGeom>
              <a:avLst/>
              <a:gdLst>
                <a:gd name="connsiteX0" fmla="*/ 8876 w 107026"/>
                <a:gd name="connsiteY0" fmla="*/ 108075 h 108074"/>
                <a:gd name="connsiteX1" fmla="*/ 15006 w 107026"/>
                <a:gd name="connsiteY1" fmla="*/ 105630 h 108074"/>
                <a:gd name="connsiteX2" fmla="*/ 41076 w 107026"/>
                <a:gd name="connsiteY2" fmla="*/ 78502 h 108074"/>
                <a:gd name="connsiteX3" fmla="*/ 89221 w 107026"/>
                <a:gd name="connsiteY3" fmla="*/ 28533 h 108074"/>
                <a:gd name="connsiteX4" fmla="*/ 89221 w 107026"/>
                <a:gd name="connsiteY4" fmla="*/ 85726 h 108074"/>
                <a:gd name="connsiteX5" fmla="*/ 98123 w 107026"/>
                <a:gd name="connsiteY5" fmla="*/ 94629 h 108074"/>
                <a:gd name="connsiteX6" fmla="*/ 107026 w 107026"/>
                <a:gd name="connsiteY6" fmla="*/ 85726 h 108074"/>
                <a:gd name="connsiteX7" fmla="*/ 107026 w 107026"/>
                <a:gd name="connsiteY7" fmla="*/ 8903 h 108074"/>
                <a:gd name="connsiteX8" fmla="*/ 107026 w 107026"/>
                <a:gd name="connsiteY8" fmla="*/ 8885 h 108074"/>
                <a:gd name="connsiteX9" fmla="*/ 106844 w 107026"/>
                <a:gd name="connsiteY9" fmla="*/ 7151 h 108074"/>
                <a:gd name="connsiteX10" fmla="*/ 106461 w 107026"/>
                <a:gd name="connsiteY10" fmla="*/ 5856 h 108074"/>
                <a:gd name="connsiteX11" fmla="*/ 106351 w 107026"/>
                <a:gd name="connsiteY11" fmla="*/ 5509 h 108074"/>
                <a:gd name="connsiteX12" fmla="*/ 106351 w 107026"/>
                <a:gd name="connsiteY12" fmla="*/ 5491 h 108074"/>
                <a:gd name="connsiteX13" fmla="*/ 104399 w 107026"/>
                <a:gd name="connsiteY13" fmla="*/ 2591 h 108074"/>
                <a:gd name="connsiteX14" fmla="*/ 104016 w 107026"/>
                <a:gd name="connsiteY14" fmla="*/ 2280 h 108074"/>
                <a:gd name="connsiteX15" fmla="*/ 103067 w 107026"/>
                <a:gd name="connsiteY15" fmla="*/ 1496 h 108074"/>
                <a:gd name="connsiteX16" fmla="*/ 102757 w 107026"/>
                <a:gd name="connsiteY16" fmla="*/ 1332 h 108074"/>
                <a:gd name="connsiteX17" fmla="*/ 99455 w 107026"/>
                <a:gd name="connsiteY17" fmla="*/ 128 h 108074"/>
                <a:gd name="connsiteX18" fmla="*/ 98160 w 107026"/>
                <a:gd name="connsiteY18" fmla="*/ 0 h 108074"/>
                <a:gd name="connsiteX19" fmla="*/ 98123 w 107026"/>
                <a:gd name="connsiteY19" fmla="*/ 0 h 108074"/>
                <a:gd name="connsiteX20" fmla="*/ 21282 w 107026"/>
                <a:gd name="connsiteY20" fmla="*/ 0 h 108074"/>
                <a:gd name="connsiteX21" fmla="*/ 12379 w 107026"/>
                <a:gd name="connsiteY21" fmla="*/ 8903 h 108074"/>
                <a:gd name="connsiteX22" fmla="*/ 21282 w 107026"/>
                <a:gd name="connsiteY22" fmla="*/ 17806 h 108074"/>
                <a:gd name="connsiteX23" fmla="*/ 74826 w 107026"/>
                <a:gd name="connsiteY23" fmla="*/ 17806 h 108074"/>
                <a:gd name="connsiteX24" fmla="*/ 28160 w 107026"/>
                <a:gd name="connsiteY24" fmla="*/ 66297 h 108074"/>
                <a:gd name="connsiteX25" fmla="*/ 2764 w 107026"/>
                <a:gd name="connsiteY25" fmla="*/ 92750 h 108074"/>
                <a:gd name="connsiteX26" fmla="*/ 2454 w 107026"/>
                <a:gd name="connsiteY26" fmla="*/ 105320 h 108074"/>
                <a:gd name="connsiteX27" fmla="*/ 8876 w 107026"/>
                <a:gd name="connsiteY27" fmla="*/ 108075 h 1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7026" h="108074">
                  <a:moveTo>
                    <a:pt x="8876" y="108075"/>
                  </a:moveTo>
                  <a:cubicBezTo>
                    <a:pt x="11084" y="108075"/>
                    <a:pt x="13291" y="107272"/>
                    <a:pt x="15006" y="105630"/>
                  </a:cubicBezTo>
                  <a:cubicBezTo>
                    <a:pt x="19020" y="101799"/>
                    <a:pt x="28761" y="91528"/>
                    <a:pt x="41076" y="78502"/>
                  </a:cubicBezTo>
                  <a:cubicBezTo>
                    <a:pt x="54302" y="64527"/>
                    <a:pt x="75392" y="42234"/>
                    <a:pt x="89221" y="28533"/>
                  </a:cubicBezTo>
                  <a:lnTo>
                    <a:pt x="89221" y="85726"/>
                  </a:lnTo>
                  <a:cubicBezTo>
                    <a:pt x="89221" y="90634"/>
                    <a:pt x="93198" y="94629"/>
                    <a:pt x="98123" y="94629"/>
                  </a:cubicBezTo>
                  <a:cubicBezTo>
                    <a:pt x="103049" y="94629"/>
                    <a:pt x="107026" y="90652"/>
                    <a:pt x="107026" y="85726"/>
                  </a:cubicBezTo>
                  <a:lnTo>
                    <a:pt x="107026" y="8903"/>
                  </a:lnTo>
                  <a:cubicBezTo>
                    <a:pt x="107026" y="8903"/>
                    <a:pt x="107026" y="8903"/>
                    <a:pt x="107026" y="8885"/>
                  </a:cubicBezTo>
                  <a:cubicBezTo>
                    <a:pt x="107026" y="8301"/>
                    <a:pt x="106972" y="7735"/>
                    <a:pt x="106844" y="7151"/>
                  </a:cubicBezTo>
                  <a:cubicBezTo>
                    <a:pt x="106752" y="6695"/>
                    <a:pt x="106607" y="6276"/>
                    <a:pt x="106461" y="5856"/>
                  </a:cubicBezTo>
                  <a:cubicBezTo>
                    <a:pt x="106424" y="5747"/>
                    <a:pt x="106406" y="5619"/>
                    <a:pt x="106351" y="5509"/>
                  </a:cubicBezTo>
                  <a:cubicBezTo>
                    <a:pt x="106351" y="5509"/>
                    <a:pt x="106351" y="5509"/>
                    <a:pt x="106351" y="5491"/>
                  </a:cubicBezTo>
                  <a:cubicBezTo>
                    <a:pt x="105895" y="4397"/>
                    <a:pt x="105239" y="3412"/>
                    <a:pt x="104399" y="2591"/>
                  </a:cubicBezTo>
                  <a:cubicBezTo>
                    <a:pt x="104290" y="2481"/>
                    <a:pt x="104144" y="2390"/>
                    <a:pt x="104016" y="2280"/>
                  </a:cubicBezTo>
                  <a:cubicBezTo>
                    <a:pt x="103706" y="2007"/>
                    <a:pt x="103396" y="1733"/>
                    <a:pt x="103067" y="1496"/>
                  </a:cubicBezTo>
                  <a:cubicBezTo>
                    <a:pt x="102976" y="1423"/>
                    <a:pt x="102867" y="1387"/>
                    <a:pt x="102757" y="1332"/>
                  </a:cubicBezTo>
                  <a:cubicBezTo>
                    <a:pt x="101772" y="730"/>
                    <a:pt x="100659" y="310"/>
                    <a:pt x="99455" y="128"/>
                  </a:cubicBezTo>
                  <a:cubicBezTo>
                    <a:pt x="99036" y="55"/>
                    <a:pt x="98598" y="0"/>
                    <a:pt x="98160" y="0"/>
                  </a:cubicBezTo>
                  <a:cubicBezTo>
                    <a:pt x="98142" y="0"/>
                    <a:pt x="98142" y="0"/>
                    <a:pt x="98123" y="0"/>
                  </a:cubicBezTo>
                  <a:lnTo>
                    <a:pt x="21282" y="0"/>
                  </a:lnTo>
                  <a:cubicBezTo>
                    <a:pt x="16374" y="0"/>
                    <a:pt x="12379" y="3977"/>
                    <a:pt x="12379" y="8903"/>
                  </a:cubicBezTo>
                  <a:cubicBezTo>
                    <a:pt x="12379" y="13829"/>
                    <a:pt x="16356" y="17806"/>
                    <a:pt x="21282" y="17806"/>
                  </a:cubicBezTo>
                  <a:lnTo>
                    <a:pt x="74826" y="17806"/>
                  </a:lnTo>
                  <a:cubicBezTo>
                    <a:pt x="64811" y="27785"/>
                    <a:pt x="50125" y="43091"/>
                    <a:pt x="28160" y="66297"/>
                  </a:cubicBezTo>
                  <a:cubicBezTo>
                    <a:pt x="16502" y="78611"/>
                    <a:pt x="6450" y="89247"/>
                    <a:pt x="2764" y="92750"/>
                  </a:cubicBezTo>
                  <a:cubicBezTo>
                    <a:pt x="-793" y="96143"/>
                    <a:pt x="-939" y="101762"/>
                    <a:pt x="2454" y="105320"/>
                  </a:cubicBezTo>
                  <a:cubicBezTo>
                    <a:pt x="4169" y="107144"/>
                    <a:pt x="6523" y="108075"/>
                    <a:pt x="8876" y="10807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52502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28624" y="1144021"/>
            <a:ext cx="11763375" cy="5171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99C2EB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EB70D559-E4C2-46AB-9614-98B9AFEE474F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86730497"/>
              </p:ext>
            </p:extLst>
          </p:nvPr>
        </p:nvGraphicFramePr>
        <p:xfrm>
          <a:off x="838200" y="1792853"/>
          <a:ext cx="5519055" cy="468732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03811">
                  <a:extLst>
                    <a:ext uri="{9D8B030D-6E8A-4147-A177-3AD203B41FA5}">
                      <a16:colId xmlns:a16="http://schemas.microsoft.com/office/drawing/2014/main" val="4072995540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296396787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1332245418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4242349134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2426098305"/>
                    </a:ext>
                  </a:extLst>
                </a:gridCol>
              </a:tblGrid>
              <a:tr h="765266">
                <a:tc>
                  <a:txBody>
                    <a:bodyPr/>
                    <a:lstStyle/>
                    <a:p>
                      <a:pPr marL="72000" indent="0" algn="l">
                        <a:lnSpc>
                          <a:spcPct val="85000"/>
                        </a:lnSpc>
                      </a:pPr>
                      <a:r>
                        <a:rPr lang="da-DK" sz="12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641215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23411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550610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748122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951493"/>
                  </a:ext>
                </a:extLst>
              </a:tr>
              <a:tr h="860992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2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03366"/>
                  </a:ext>
                </a:extLst>
              </a:tr>
            </a:tbl>
          </a:graphicData>
        </a:graphic>
      </p:graphicFrame>
      <p:sp>
        <p:nvSpPr>
          <p:cNvPr id="36" name="Retângulo: Cantos Superiores Arredondados 35">
            <a:extLst>
              <a:ext uri="{FF2B5EF4-FFF2-40B4-BE49-F238E27FC236}">
                <a16:creationId xmlns:a16="http://schemas.microsoft.com/office/drawing/2014/main" id="{EB73942B-1222-4D33-A873-E9B052664416}"/>
              </a:ext>
            </a:extLst>
          </p:cNvPr>
          <p:cNvSpPr/>
          <p:nvPr/>
        </p:nvSpPr>
        <p:spPr>
          <a:xfrm rot="16200000">
            <a:off x="8754553" y="-446597"/>
            <a:ext cx="1197997" cy="5676897"/>
          </a:xfrm>
          <a:prstGeom prst="round2SameRect">
            <a:avLst>
              <a:gd name="adj1" fmla="val 12692"/>
              <a:gd name="adj2" fmla="val 0"/>
            </a:avLst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31C774C-522D-4AF1-B37B-6FD70B52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43" y="1901190"/>
            <a:ext cx="5174738" cy="1056001"/>
          </a:xfrm>
        </p:spPr>
        <p:txBody>
          <a:bodyPr/>
          <a:lstStyle/>
          <a:p>
            <a:r>
              <a:rPr lang="pt-BR" sz="2400" dirty="0" err="1">
                <a:solidFill>
                  <a:schemeClr val="bg1"/>
                </a:solidFill>
              </a:rPr>
              <a:t>Suspendisse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in est ante in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 err="1">
                <a:solidFill>
                  <a:schemeClr val="bg1"/>
                </a:solidFill>
              </a:rPr>
              <a:t>nibh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mauris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cursus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  <a:r>
              <a:rPr lang="pt-BR" sz="2400" dirty="0">
                <a:solidFill>
                  <a:schemeClr val="bg1"/>
                </a:solidFill>
              </a:rPr>
              <a:t>Nulla </a:t>
            </a:r>
            <a:r>
              <a:rPr lang="pt-BR" sz="2400" dirty="0" err="1">
                <a:solidFill>
                  <a:schemeClr val="bg1"/>
                </a:solidFill>
              </a:rPr>
              <a:t>porttitor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id </a:t>
            </a:r>
            <a:r>
              <a:rPr lang="pt-BR" sz="2400" dirty="0" err="1">
                <a:solidFill>
                  <a:schemeClr val="bg1"/>
                </a:solidFill>
              </a:rPr>
              <a:t>neque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aliquam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vestibulum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morbi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8" name="Espaço Reservado para Conteúdo 8">
            <a:extLst>
              <a:ext uri="{FF2B5EF4-FFF2-40B4-BE49-F238E27FC236}">
                <a16:creationId xmlns:a16="http://schemas.microsoft.com/office/drawing/2014/main" id="{F5E09A9A-41A7-443A-A987-84EEAFE0FE23}"/>
              </a:ext>
            </a:extLst>
          </p:cNvPr>
          <p:cNvSpPr txBox="1">
            <a:spLocks/>
          </p:cNvSpPr>
          <p:nvPr/>
        </p:nvSpPr>
        <p:spPr>
          <a:xfrm>
            <a:off x="6672943" y="3155698"/>
            <a:ext cx="5174738" cy="3054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99C2EB"/>
                </a:solidFill>
              </a:rPr>
              <a:t>Magna </a:t>
            </a:r>
            <a:r>
              <a:rPr lang="pt-BR" sz="2300" b="1" dirty="0" err="1">
                <a:solidFill>
                  <a:srgbClr val="99C2EB"/>
                </a:solidFill>
              </a:rPr>
              <a:t>fringilla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urna </a:t>
            </a:r>
            <a:r>
              <a:rPr lang="pt-BR" sz="2300" dirty="0" err="1"/>
              <a:t>porttitor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 </a:t>
            </a:r>
            <a:r>
              <a:rPr lang="pt-BR" sz="2300" dirty="0" err="1"/>
              <a:t>dolor</a:t>
            </a:r>
            <a:r>
              <a:rPr lang="pt-BR" sz="2300" dirty="0"/>
              <a:t> </a:t>
            </a:r>
            <a:r>
              <a:rPr lang="pt-BR" sz="2300" dirty="0" err="1"/>
              <a:t>purus</a:t>
            </a:r>
            <a:r>
              <a:rPr lang="pt-BR" sz="2300" dirty="0"/>
              <a:t> non </a:t>
            </a:r>
            <a:r>
              <a:rPr lang="pt-BR" sz="2300" dirty="0" err="1"/>
              <a:t>enim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Gravida cum </a:t>
            </a:r>
            <a:r>
              <a:rPr lang="pt-BR" sz="2300" dirty="0" err="1"/>
              <a:t>sociis</a:t>
            </a:r>
            <a:r>
              <a:rPr lang="pt-BR" sz="2300" dirty="0"/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natoque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penatibus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et </a:t>
            </a:r>
            <a:r>
              <a:rPr lang="pt-BR" sz="2300" dirty="0" err="1"/>
              <a:t>magnis</a:t>
            </a:r>
            <a:r>
              <a:rPr lang="pt-BR" sz="2300" dirty="0"/>
              <a:t> </a:t>
            </a:r>
            <a:r>
              <a:rPr lang="pt-BR" sz="2300" dirty="0" err="1"/>
              <a:t>dis</a:t>
            </a:r>
            <a:r>
              <a:rPr lang="pt-BR" sz="2300" dirty="0"/>
              <a:t> </a:t>
            </a:r>
            <a:r>
              <a:rPr lang="pt-BR" sz="2300" dirty="0" err="1"/>
              <a:t>parturient</a:t>
            </a:r>
            <a:r>
              <a:rPr lang="pt-BR" sz="2300" dirty="0"/>
              <a:t> montes </a:t>
            </a:r>
          </a:p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Nec </a:t>
            </a:r>
            <a:r>
              <a:rPr lang="pt-BR" sz="2300" b="1" dirty="0" err="1">
                <a:solidFill>
                  <a:srgbClr val="99C2EB"/>
                </a:solidFill>
              </a:rPr>
              <a:t>sagittis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aliquam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malesuada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</a:t>
            </a:r>
            <a:r>
              <a:rPr lang="pt-BR" sz="2300" dirty="0" err="1"/>
              <a:t>arcu</a:t>
            </a:r>
            <a:r>
              <a:rPr lang="pt-BR" sz="2300" dirty="0"/>
              <a:t> vitae </a:t>
            </a:r>
            <a:r>
              <a:rPr lang="pt-BR" sz="2300" dirty="0" err="1"/>
              <a:t>elementum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dirty="0" err="1"/>
              <a:t>Arcu</a:t>
            </a:r>
            <a:r>
              <a:rPr lang="pt-BR" sz="2300" dirty="0"/>
              <a:t> </a:t>
            </a:r>
            <a:r>
              <a:rPr lang="pt-BR" sz="2300" dirty="0" err="1"/>
              <a:t>cursus</a:t>
            </a:r>
            <a:r>
              <a:rPr lang="pt-BR" sz="2300" dirty="0"/>
              <a:t> vitae </a:t>
            </a:r>
            <a:r>
              <a:rPr lang="pt-BR" sz="2300" dirty="0" err="1"/>
              <a:t>congue</a:t>
            </a:r>
            <a:r>
              <a:rPr lang="pt-BR" sz="2300" dirty="0"/>
              <a:t> </a:t>
            </a:r>
            <a:r>
              <a:rPr lang="pt-BR" sz="2300" dirty="0" err="1"/>
              <a:t>mauris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. </a:t>
            </a:r>
            <a:r>
              <a:rPr lang="pt-BR" sz="2300" b="1" dirty="0" err="1">
                <a:solidFill>
                  <a:srgbClr val="99C2EB"/>
                </a:solidFill>
              </a:rPr>
              <a:t>Sit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amet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nisl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suscipit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adipiscing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est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3FEE2699-861E-4FEF-8138-F2B65893D6DC}"/>
              </a:ext>
            </a:extLst>
          </p:cNvPr>
          <p:cNvSpPr/>
          <p:nvPr/>
        </p:nvSpPr>
        <p:spPr>
          <a:xfrm>
            <a:off x="10989979" y="1494014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F1EFB11-1AA9-45BE-BE86-6404FDFA1281}"/>
              </a:ext>
            </a:extLst>
          </p:cNvPr>
          <p:cNvGrpSpPr/>
          <p:nvPr/>
        </p:nvGrpSpPr>
        <p:grpSpPr>
          <a:xfrm>
            <a:off x="11107173" y="1606031"/>
            <a:ext cx="518090" cy="503606"/>
            <a:chOff x="4929187" y="2295525"/>
            <a:chExt cx="2333814" cy="2268568"/>
          </a:xfrm>
          <a:solidFill>
            <a:schemeClr val="bg1"/>
          </a:solidFill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0C4B0C8-7EDA-434B-8C9A-41C2AFC97890}"/>
                </a:ext>
              </a:extLst>
            </p:cNvPr>
            <p:cNvSpPr/>
            <p:nvPr/>
          </p:nvSpPr>
          <p:spPr>
            <a:xfrm>
              <a:off x="6375948" y="2295525"/>
              <a:ext cx="887053" cy="729329"/>
            </a:xfrm>
            <a:custGeom>
              <a:avLst/>
              <a:gdLst>
                <a:gd name="connsiteX0" fmla="*/ 614448 w 887053"/>
                <a:gd name="connsiteY0" fmla="*/ 0 h 729329"/>
                <a:gd name="connsiteX1" fmla="*/ 341843 w 887053"/>
                <a:gd name="connsiteY1" fmla="*/ 272606 h 729329"/>
                <a:gd name="connsiteX2" fmla="*/ 369561 w 887053"/>
                <a:gd name="connsiteY2" fmla="*/ 392240 h 729329"/>
                <a:gd name="connsiteX3" fmla="*/ 19231 w 887053"/>
                <a:gd name="connsiteY3" fmla="*/ 645224 h 729329"/>
                <a:gd name="connsiteX4" fmla="*/ 8754 w 887053"/>
                <a:gd name="connsiteY4" fmla="*/ 710089 h 729329"/>
                <a:gd name="connsiteX5" fmla="*/ 46473 w 887053"/>
                <a:gd name="connsiteY5" fmla="*/ 729329 h 729329"/>
                <a:gd name="connsiteX6" fmla="*/ 73619 w 887053"/>
                <a:gd name="connsiteY6" fmla="*/ 720566 h 729329"/>
                <a:gd name="connsiteX7" fmla="*/ 424044 w 887053"/>
                <a:gd name="connsiteY7" fmla="*/ 467487 h 729329"/>
                <a:gd name="connsiteX8" fmla="*/ 614448 w 887053"/>
                <a:gd name="connsiteY8" fmla="*/ 545306 h 729329"/>
                <a:gd name="connsiteX9" fmla="*/ 887054 w 887053"/>
                <a:gd name="connsiteY9" fmla="*/ 272701 h 729329"/>
                <a:gd name="connsiteX10" fmla="*/ 614448 w 887053"/>
                <a:gd name="connsiteY10" fmla="*/ 0 h 729329"/>
                <a:gd name="connsiteX11" fmla="*/ 614448 w 887053"/>
                <a:gd name="connsiteY11" fmla="*/ 452342 h 729329"/>
                <a:gd name="connsiteX12" fmla="*/ 434712 w 887053"/>
                <a:gd name="connsiteY12" fmla="*/ 272606 h 729329"/>
                <a:gd name="connsiteX13" fmla="*/ 614448 w 887053"/>
                <a:gd name="connsiteY13" fmla="*/ 92869 h 729329"/>
                <a:gd name="connsiteX14" fmla="*/ 794185 w 887053"/>
                <a:gd name="connsiteY14" fmla="*/ 272606 h 729329"/>
                <a:gd name="connsiteX15" fmla="*/ 614448 w 887053"/>
                <a:gd name="connsiteY15" fmla="*/ 452342 h 7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7053" h="729329">
                  <a:moveTo>
                    <a:pt x="614448" y="0"/>
                  </a:moveTo>
                  <a:cubicBezTo>
                    <a:pt x="464144" y="0"/>
                    <a:pt x="341843" y="122301"/>
                    <a:pt x="341843" y="272606"/>
                  </a:cubicBezTo>
                  <a:cubicBezTo>
                    <a:pt x="341843" y="315468"/>
                    <a:pt x="351844" y="356045"/>
                    <a:pt x="369561" y="392240"/>
                  </a:cubicBezTo>
                  <a:lnTo>
                    <a:pt x="19231" y="645224"/>
                  </a:lnTo>
                  <a:cubicBezTo>
                    <a:pt x="-1533" y="660273"/>
                    <a:pt x="-6201" y="689229"/>
                    <a:pt x="8754" y="710089"/>
                  </a:cubicBezTo>
                  <a:cubicBezTo>
                    <a:pt x="17802" y="722662"/>
                    <a:pt x="31995" y="729329"/>
                    <a:pt x="46473" y="729329"/>
                  </a:cubicBezTo>
                  <a:cubicBezTo>
                    <a:pt x="55902" y="729329"/>
                    <a:pt x="65427" y="726472"/>
                    <a:pt x="73619" y="720566"/>
                  </a:cubicBezTo>
                  <a:lnTo>
                    <a:pt x="424044" y="467487"/>
                  </a:lnTo>
                  <a:cubicBezTo>
                    <a:pt x="473193" y="515588"/>
                    <a:pt x="540439" y="545306"/>
                    <a:pt x="614448" y="545306"/>
                  </a:cubicBezTo>
                  <a:cubicBezTo>
                    <a:pt x="764753" y="545306"/>
                    <a:pt x="887054" y="423005"/>
                    <a:pt x="887054" y="272701"/>
                  </a:cubicBezTo>
                  <a:cubicBezTo>
                    <a:pt x="887054" y="122396"/>
                    <a:pt x="764848" y="0"/>
                    <a:pt x="614448" y="0"/>
                  </a:cubicBezTo>
                  <a:close/>
                  <a:moveTo>
                    <a:pt x="614448" y="452342"/>
                  </a:moveTo>
                  <a:cubicBezTo>
                    <a:pt x="515293" y="452342"/>
                    <a:pt x="434712" y="371666"/>
                    <a:pt x="434712" y="272606"/>
                  </a:cubicBezTo>
                  <a:cubicBezTo>
                    <a:pt x="434712" y="173546"/>
                    <a:pt x="515388" y="92869"/>
                    <a:pt x="614448" y="92869"/>
                  </a:cubicBezTo>
                  <a:cubicBezTo>
                    <a:pt x="713508" y="92869"/>
                    <a:pt x="794185" y="173546"/>
                    <a:pt x="794185" y="272606"/>
                  </a:cubicBezTo>
                  <a:cubicBezTo>
                    <a:pt x="794185" y="371666"/>
                    <a:pt x="713604" y="452342"/>
                    <a:pt x="614448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AA24457-9116-4986-9E5D-C94648483C6C}"/>
                </a:ext>
              </a:extLst>
            </p:cNvPr>
            <p:cNvSpPr/>
            <p:nvPr/>
          </p:nvSpPr>
          <p:spPr>
            <a:xfrm>
              <a:off x="4929187" y="2318766"/>
              <a:ext cx="665634" cy="638841"/>
            </a:xfrm>
            <a:custGeom>
              <a:avLst/>
              <a:gdLst>
                <a:gd name="connsiteX0" fmla="*/ 272606 w 665634"/>
                <a:gd name="connsiteY0" fmla="*/ 0 h 638841"/>
                <a:gd name="connsiteX1" fmla="*/ 0 w 665634"/>
                <a:gd name="connsiteY1" fmla="*/ 272701 h 638841"/>
                <a:gd name="connsiteX2" fmla="*/ 272606 w 665634"/>
                <a:gd name="connsiteY2" fmla="*/ 545306 h 638841"/>
                <a:gd name="connsiteX3" fmla="*/ 438436 w 665634"/>
                <a:gd name="connsiteY3" fmla="*/ 488918 h 638841"/>
                <a:gd name="connsiteX4" fmla="*/ 587693 w 665634"/>
                <a:gd name="connsiteY4" fmla="*/ 626555 h 638841"/>
                <a:gd name="connsiteX5" fmla="*/ 619220 w 665634"/>
                <a:gd name="connsiteY5" fmla="*/ 638842 h 638841"/>
                <a:gd name="connsiteX6" fmla="*/ 653320 w 665634"/>
                <a:gd name="connsiteY6" fmla="*/ 623888 h 638841"/>
                <a:gd name="connsiteX7" fmla="*/ 650653 w 665634"/>
                <a:gd name="connsiteY7" fmla="*/ 558260 h 638841"/>
                <a:gd name="connsiteX8" fmla="*/ 501396 w 665634"/>
                <a:gd name="connsiteY8" fmla="*/ 420624 h 638841"/>
                <a:gd name="connsiteX9" fmla="*/ 545211 w 665634"/>
                <a:gd name="connsiteY9" fmla="*/ 272701 h 638841"/>
                <a:gd name="connsiteX10" fmla="*/ 272606 w 665634"/>
                <a:gd name="connsiteY10" fmla="*/ 0 h 638841"/>
                <a:gd name="connsiteX11" fmla="*/ 92869 w 665634"/>
                <a:gd name="connsiteY11" fmla="*/ 272701 h 638841"/>
                <a:gd name="connsiteX12" fmla="*/ 272606 w 665634"/>
                <a:gd name="connsiteY12" fmla="*/ 92964 h 638841"/>
                <a:gd name="connsiteX13" fmla="*/ 452342 w 665634"/>
                <a:gd name="connsiteY13" fmla="*/ 272701 h 638841"/>
                <a:gd name="connsiteX14" fmla="*/ 272606 w 665634"/>
                <a:gd name="connsiteY14" fmla="*/ 452438 h 638841"/>
                <a:gd name="connsiteX15" fmla="*/ 92869 w 665634"/>
                <a:gd name="connsiteY15" fmla="*/ 272701 h 6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5634" h="638841">
                  <a:moveTo>
                    <a:pt x="272606" y="0"/>
                  </a:moveTo>
                  <a:cubicBezTo>
                    <a:pt x="122301" y="0"/>
                    <a:pt x="0" y="122301"/>
                    <a:pt x="0" y="272701"/>
                  </a:cubicBezTo>
                  <a:cubicBezTo>
                    <a:pt x="0" y="423101"/>
                    <a:pt x="122301" y="545306"/>
                    <a:pt x="272606" y="545306"/>
                  </a:cubicBezTo>
                  <a:cubicBezTo>
                    <a:pt x="334994" y="545306"/>
                    <a:pt x="392430" y="524256"/>
                    <a:pt x="438436" y="488918"/>
                  </a:cubicBezTo>
                  <a:lnTo>
                    <a:pt x="587693" y="626555"/>
                  </a:lnTo>
                  <a:cubicBezTo>
                    <a:pt x="596646" y="634746"/>
                    <a:pt x="607886" y="638842"/>
                    <a:pt x="619220" y="638842"/>
                  </a:cubicBezTo>
                  <a:cubicBezTo>
                    <a:pt x="631698" y="638842"/>
                    <a:pt x="644176" y="633794"/>
                    <a:pt x="653320" y="623888"/>
                  </a:cubicBezTo>
                  <a:cubicBezTo>
                    <a:pt x="670751" y="605028"/>
                    <a:pt x="669512" y="575691"/>
                    <a:pt x="650653" y="558260"/>
                  </a:cubicBezTo>
                  <a:lnTo>
                    <a:pt x="501396" y="420624"/>
                  </a:lnTo>
                  <a:cubicBezTo>
                    <a:pt x="529114" y="377952"/>
                    <a:pt x="545211" y="327184"/>
                    <a:pt x="545211" y="272701"/>
                  </a:cubicBezTo>
                  <a:cubicBezTo>
                    <a:pt x="545211" y="122301"/>
                    <a:pt x="422910" y="0"/>
                    <a:pt x="272606" y="0"/>
                  </a:cubicBezTo>
                  <a:close/>
                  <a:moveTo>
                    <a:pt x="92869" y="272701"/>
                  </a:moveTo>
                  <a:cubicBezTo>
                    <a:pt x="92869" y="173546"/>
                    <a:pt x="173546" y="92964"/>
                    <a:pt x="272606" y="92964"/>
                  </a:cubicBezTo>
                  <a:cubicBezTo>
                    <a:pt x="371666" y="92964"/>
                    <a:pt x="452342" y="173641"/>
                    <a:pt x="452342" y="272701"/>
                  </a:cubicBezTo>
                  <a:cubicBezTo>
                    <a:pt x="452342" y="371761"/>
                    <a:pt x="371666" y="452438"/>
                    <a:pt x="272606" y="452438"/>
                  </a:cubicBezTo>
                  <a:cubicBezTo>
                    <a:pt x="173546" y="452438"/>
                    <a:pt x="92869" y="371761"/>
                    <a:pt x="92869" y="272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F9336A1-B0BC-487F-A5C7-D88C0CD7719E}"/>
                </a:ext>
              </a:extLst>
            </p:cNvPr>
            <p:cNvSpPr/>
            <p:nvPr/>
          </p:nvSpPr>
          <p:spPr>
            <a:xfrm>
              <a:off x="6446355" y="3415093"/>
              <a:ext cx="706251" cy="545115"/>
            </a:xfrm>
            <a:custGeom>
              <a:avLst/>
              <a:gdLst>
                <a:gd name="connsiteX0" fmla="*/ 706252 w 706251"/>
                <a:gd name="connsiteY0" fmla="*/ 272606 h 545115"/>
                <a:gd name="connsiteX1" fmla="*/ 433646 w 706251"/>
                <a:gd name="connsiteY1" fmla="*/ 0 h 545115"/>
                <a:gd name="connsiteX2" fmla="*/ 204570 w 706251"/>
                <a:gd name="connsiteY2" fmla="*/ 125063 h 545115"/>
                <a:gd name="connsiteX3" fmla="*/ 64553 w 706251"/>
                <a:gd name="connsiteY3" fmla="*/ 65627 h 545115"/>
                <a:gd name="connsiteX4" fmla="*/ 3688 w 706251"/>
                <a:gd name="connsiteY4" fmla="*/ 90202 h 545115"/>
                <a:gd name="connsiteX5" fmla="*/ 28262 w 706251"/>
                <a:gd name="connsiteY5" fmla="*/ 151066 h 545115"/>
                <a:gd name="connsiteX6" fmla="*/ 168185 w 706251"/>
                <a:gd name="connsiteY6" fmla="*/ 210407 h 545115"/>
                <a:gd name="connsiteX7" fmla="*/ 160946 w 706251"/>
                <a:gd name="connsiteY7" fmla="*/ 272510 h 545115"/>
                <a:gd name="connsiteX8" fmla="*/ 433551 w 706251"/>
                <a:gd name="connsiteY8" fmla="*/ 545116 h 545115"/>
                <a:gd name="connsiteX9" fmla="*/ 706252 w 706251"/>
                <a:gd name="connsiteY9" fmla="*/ 272606 h 545115"/>
                <a:gd name="connsiteX10" fmla="*/ 433646 w 706251"/>
                <a:gd name="connsiteY10" fmla="*/ 452342 h 545115"/>
                <a:gd name="connsiteX11" fmla="*/ 253910 w 706251"/>
                <a:gd name="connsiteY11" fmla="*/ 272606 h 545115"/>
                <a:gd name="connsiteX12" fmla="*/ 433646 w 706251"/>
                <a:gd name="connsiteY12" fmla="*/ 92869 h 545115"/>
                <a:gd name="connsiteX13" fmla="*/ 613383 w 706251"/>
                <a:gd name="connsiteY13" fmla="*/ 272606 h 545115"/>
                <a:gd name="connsiteX14" fmla="*/ 433646 w 706251"/>
                <a:gd name="connsiteY14" fmla="*/ 452342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51" h="545115">
                  <a:moveTo>
                    <a:pt x="706252" y="272606"/>
                  </a:moveTo>
                  <a:cubicBezTo>
                    <a:pt x="706252" y="122301"/>
                    <a:pt x="583951" y="0"/>
                    <a:pt x="433646" y="0"/>
                  </a:cubicBezTo>
                  <a:cubicBezTo>
                    <a:pt x="337634" y="0"/>
                    <a:pt x="253243" y="49911"/>
                    <a:pt x="204570" y="125063"/>
                  </a:cubicBezTo>
                  <a:lnTo>
                    <a:pt x="64553" y="65627"/>
                  </a:lnTo>
                  <a:cubicBezTo>
                    <a:pt x="40931" y="55626"/>
                    <a:pt x="13689" y="66675"/>
                    <a:pt x="3688" y="90202"/>
                  </a:cubicBezTo>
                  <a:cubicBezTo>
                    <a:pt x="-6313" y="113728"/>
                    <a:pt x="4736" y="141065"/>
                    <a:pt x="28262" y="151066"/>
                  </a:cubicBezTo>
                  <a:lnTo>
                    <a:pt x="168185" y="210407"/>
                  </a:lnTo>
                  <a:cubicBezTo>
                    <a:pt x="163517" y="230410"/>
                    <a:pt x="160946" y="251174"/>
                    <a:pt x="160946" y="272510"/>
                  </a:cubicBezTo>
                  <a:cubicBezTo>
                    <a:pt x="160946" y="422815"/>
                    <a:pt x="283247" y="545116"/>
                    <a:pt x="433551" y="545116"/>
                  </a:cubicBezTo>
                  <a:cubicBezTo>
                    <a:pt x="583951" y="545211"/>
                    <a:pt x="706252" y="422910"/>
                    <a:pt x="706252" y="272606"/>
                  </a:cubicBezTo>
                  <a:close/>
                  <a:moveTo>
                    <a:pt x="433646" y="452342"/>
                  </a:moveTo>
                  <a:cubicBezTo>
                    <a:pt x="334491" y="452342"/>
                    <a:pt x="253910" y="371665"/>
                    <a:pt x="253910" y="272606"/>
                  </a:cubicBezTo>
                  <a:cubicBezTo>
                    <a:pt x="253910" y="173545"/>
                    <a:pt x="334587" y="92869"/>
                    <a:pt x="433646" y="92869"/>
                  </a:cubicBezTo>
                  <a:cubicBezTo>
                    <a:pt x="532707" y="92869"/>
                    <a:pt x="613383" y="173545"/>
                    <a:pt x="613383" y="272606"/>
                  </a:cubicBezTo>
                  <a:cubicBezTo>
                    <a:pt x="613383" y="371665"/>
                    <a:pt x="532707" y="452342"/>
                    <a:pt x="433646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6142359-C2AC-41AD-8351-E9D6F18CD5D8}"/>
                </a:ext>
              </a:extLst>
            </p:cNvPr>
            <p:cNvSpPr/>
            <p:nvPr/>
          </p:nvSpPr>
          <p:spPr>
            <a:xfrm>
              <a:off x="4949825" y="3558443"/>
              <a:ext cx="735057" cy="694469"/>
            </a:xfrm>
            <a:custGeom>
              <a:avLst/>
              <a:gdLst>
                <a:gd name="connsiteX0" fmla="*/ 723074 w 735057"/>
                <a:gd name="connsiteY0" fmla="*/ 15337 h 694469"/>
                <a:gd name="connsiteX1" fmla="*/ 657446 w 735057"/>
                <a:gd name="connsiteY1" fmla="*/ 12003 h 694469"/>
                <a:gd name="connsiteX2" fmla="*/ 441229 w 735057"/>
                <a:gd name="connsiteY2" fmla="*/ 207170 h 694469"/>
                <a:gd name="connsiteX3" fmla="*/ 363695 w 735057"/>
                <a:gd name="connsiteY3" fmla="*/ 164593 h 694469"/>
                <a:gd name="connsiteX4" fmla="*/ 15747 w 735057"/>
                <a:gd name="connsiteY4" fmla="*/ 330805 h 694469"/>
                <a:gd name="connsiteX5" fmla="*/ 26796 w 735057"/>
                <a:gd name="connsiteY5" fmla="*/ 539212 h 694469"/>
                <a:gd name="connsiteX6" fmla="*/ 181958 w 735057"/>
                <a:gd name="connsiteY6" fmla="*/ 678753 h 694469"/>
                <a:gd name="connsiteX7" fmla="*/ 273017 w 735057"/>
                <a:gd name="connsiteY7" fmla="*/ 694469 h 694469"/>
                <a:gd name="connsiteX8" fmla="*/ 390270 w 735057"/>
                <a:gd name="connsiteY8" fmla="*/ 667704 h 694469"/>
                <a:gd name="connsiteX9" fmla="*/ 529811 w 735057"/>
                <a:gd name="connsiteY9" fmla="*/ 512542 h 694469"/>
                <a:gd name="connsiteX10" fmla="*/ 518762 w 735057"/>
                <a:gd name="connsiteY10" fmla="*/ 304135 h 694469"/>
                <a:gd name="connsiteX11" fmla="*/ 503237 w 735057"/>
                <a:gd name="connsiteY11" fmla="*/ 276131 h 694469"/>
                <a:gd name="connsiteX12" fmla="*/ 719549 w 735057"/>
                <a:gd name="connsiteY12" fmla="*/ 80869 h 694469"/>
                <a:gd name="connsiteX13" fmla="*/ 723074 w 735057"/>
                <a:gd name="connsiteY13" fmla="*/ 15337 h 694469"/>
                <a:gd name="connsiteX14" fmla="*/ 442372 w 735057"/>
                <a:gd name="connsiteY14" fmla="*/ 481585 h 694469"/>
                <a:gd name="connsiteX15" fmla="*/ 350360 w 735057"/>
                <a:gd name="connsiteY15" fmla="*/ 583884 h 694469"/>
                <a:gd name="connsiteX16" fmla="*/ 213010 w 735057"/>
                <a:gd name="connsiteY16" fmla="*/ 591123 h 694469"/>
                <a:gd name="connsiteX17" fmla="*/ 103472 w 735057"/>
                <a:gd name="connsiteY17" fmla="*/ 361761 h 694469"/>
                <a:gd name="connsiteX18" fmla="*/ 273113 w 735057"/>
                <a:gd name="connsiteY18" fmla="*/ 241936 h 694469"/>
                <a:gd name="connsiteX19" fmla="*/ 332834 w 735057"/>
                <a:gd name="connsiteY19" fmla="*/ 252223 h 694469"/>
                <a:gd name="connsiteX20" fmla="*/ 442372 w 735057"/>
                <a:gd name="connsiteY20" fmla="*/ 481585 h 69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5057" h="694469">
                  <a:moveTo>
                    <a:pt x="723074" y="15337"/>
                  </a:moveTo>
                  <a:cubicBezTo>
                    <a:pt x="705929" y="-3713"/>
                    <a:pt x="676496" y="-5237"/>
                    <a:pt x="657446" y="12003"/>
                  </a:cubicBezTo>
                  <a:lnTo>
                    <a:pt x="441229" y="207170"/>
                  </a:lnTo>
                  <a:cubicBezTo>
                    <a:pt x="418178" y="189073"/>
                    <a:pt x="392175" y="174690"/>
                    <a:pt x="363695" y="164593"/>
                  </a:cubicBezTo>
                  <a:cubicBezTo>
                    <a:pt x="221963" y="114492"/>
                    <a:pt x="65849" y="189073"/>
                    <a:pt x="15747" y="330805"/>
                  </a:cubicBezTo>
                  <a:cubicBezTo>
                    <a:pt x="-8542" y="399480"/>
                    <a:pt x="-4636" y="473489"/>
                    <a:pt x="26796" y="539212"/>
                  </a:cubicBezTo>
                  <a:cubicBezTo>
                    <a:pt x="58133" y="604934"/>
                    <a:pt x="113283" y="654464"/>
                    <a:pt x="181958" y="678753"/>
                  </a:cubicBezTo>
                  <a:cubicBezTo>
                    <a:pt x="211676" y="689230"/>
                    <a:pt x="242442" y="694469"/>
                    <a:pt x="273017" y="694469"/>
                  </a:cubicBezTo>
                  <a:cubicBezTo>
                    <a:pt x="313118" y="694469"/>
                    <a:pt x="353027" y="685516"/>
                    <a:pt x="390270" y="667704"/>
                  </a:cubicBezTo>
                  <a:cubicBezTo>
                    <a:pt x="455993" y="636367"/>
                    <a:pt x="505523" y="581217"/>
                    <a:pt x="529811" y="512542"/>
                  </a:cubicBezTo>
                  <a:cubicBezTo>
                    <a:pt x="554100" y="443866"/>
                    <a:pt x="550195" y="369857"/>
                    <a:pt x="518762" y="304135"/>
                  </a:cubicBezTo>
                  <a:cubicBezTo>
                    <a:pt x="514095" y="294419"/>
                    <a:pt x="508952" y="285085"/>
                    <a:pt x="503237" y="276131"/>
                  </a:cubicBezTo>
                  <a:lnTo>
                    <a:pt x="719549" y="80869"/>
                  </a:lnTo>
                  <a:cubicBezTo>
                    <a:pt x="738790" y="63724"/>
                    <a:pt x="740314" y="34387"/>
                    <a:pt x="723074" y="15337"/>
                  </a:cubicBezTo>
                  <a:close/>
                  <a:moveTo>
                    <a:pt x="442372" y="481585"/>
                  </a:moveTo>
                  <a:cubicBezTo>
                    <a:pt x="426370" y="526829"/>
                    <a:pt x="393699" y="563215"/>
                    <a:pt x="350360" y="583884"/>
                  </a:cubicBezTo>
                  <a:cubicBezTo>
                    <a:pt x="307022" y="604553"/>
                    <a:pt x="258254" y="607125"/>
                    <a:pt x="213010" y="591123"/>
                  </a:cubicBezTo>
                  <a:cubicBezTo>
                    <a:pt x="119570" y="558071"/>
                    <a:pt x="70421" y="455201"/>
                    <a:pt x="103472" y="361761"/>
                  </a:cubicBezTo>
                  <a:cubicBezTo>
                    <a:pt x="129571" y="288037"/>
                    <a:pt x="199008" y="241936"/>
                    <a:pt x="273113" y="241936"/>
                  </a:cubicBezTo>
                  <a:cubicBezTo>
                    <a:pt x="292925" y="241936"/>
                    <a:pt x="313118" y="245270"/>
                    <a:pt x="332834" y="252223"/>
                  </a:cubicBezTo>
                  <a:cubicBezTo>
                    <a:pt x="426275" y="285180"/>
                    <a:pt x="475424" y="388145"/>
                    <a:pt x="442372" y="481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A3DE3BA5-D34A-408F-8A96-E1DB70858CAE}"/>
                </a:ext>
              </a:extLst>
            </p:cNvPr>
            <p:cNvSpPr/>
            <p:nvPr/>
          </p:nvSpPr>
          <p:spPr>
            <a:xfrm>
              <a:off x="6018164" y="3695202"/>
              <a:ext cx="414809" cy="868891"/>
            </a:xfrm>
            <a:custGeom>
              <a:avLst/>
              <a:gdLst>
                <a:gd name="connsiteX0" fmla="*/ 257572 w 414809"/>
                <a:gd name="connsiteY0" fmla="*/ 460174 h 868891"/>
                <a:gd name="connsiteX1" fmla="*/ 202708 w 414809"/>
                <a:gd name="connsiteY1" fmla="*/ 454078 h 868891"/>
                <a:gd name="connsiteX2" fmla="*/ 103743 w 414809"/>
                <a:gd name="connsiteY2" fmla="*/ 35740 h 868891"/>
                <a:gd name="connsiteX3" fmla="*/ 47832 w 414809"/>
                <a:gd name="connsiteY3" fmla="*/ 1259 h 868891"/>
                <a:gd name="connsiteX4" fmla="*/ 13351 w 414809"/>
                <a:gd name="connsiteY4" fmla="*/ 57171 h 868891"/>
                <a:gd name="connsiteX5" fmla="*/ 112697 w 414809"/>
                <a:gd name="connsiteY5" fmla="*/ 477128 h 868891"/>
                <a:gd name="connsiteX6" fmla="*/ 6208 w 414809"/>
                <a:gd name="connsiteY6" fmla="*/ 611240 h 868891"/>
                <a:gd name="connsiteX7" fmla="*/ 157179 w 414809"/>
                <a:gd name="connsiteY7" fmla="*/ 862700 h 868891"/>
                <a:gd name="connsiteX8" fmla="*/ 207376 w 414809"/>
                <a:gd name="connsiteY8" fmla="*/ 868891 h 868891"/>
                <a:gd name="connsiteX9" fmla="*/ 408639 w 414809"/>
                <a:gd name="connsiteY9" fmla="*/ 711729 h 868891"/>
                <a:gd name="connsiteX10" fmla="*/ 257572 w 414809"/>
                <a:gd name="connsiteY10" fmla="*/ 460174 h 868891"/>
                <a:gd name="connsiteX11" fmla="*/ 318532 w 414809"/>
                <a:gd name="connsiteY11" fmla="*/ 689059 h 868891"/>
                <a:gd name="connsiteX12" fmla="*/ 266335 w 414809"/>
                <a:gd name="connsiteY12" fmla="*/ 759544 h 868891"/>
                <a:gd name="connsiteX13" fmla="*/ 179658 w 414809"/>
                <a:gd name="connsiteY13" fmla="*/ 772498 h 868891"/>
                <a:gd name="connsiteX14" fmla="*/ 96314 w 414809"/>
                <a:gd name="connsiteY14" fmla="*/ 633624 h 868891"/>
                <a:gd name="connsiteX15" fmla="*/ 207471 w 414809"/>
                <a:gd name="connsiteY15" fmla="*/ 546851 h 868891"/>
                <a:gd name="connsiteX16" fmla="*/ 235189 w 414809"/>
                <a:gd name="connsiteY16" fmla="*/ 550280 h 868891"/>
                <a:gd name="connsiteX17" fmla="*/ 318532 w 414809"/>
                <a:gd name="connsiteY17" fmla="*/ 689059 h 86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4809" h="868891">
                  <a:moveTo>
                    <a:pt x="257572" y="460174"/>
                  </a:moveTo>
                  <a:cubicBezTo>
                    <a:pt x="239189" y="455602"/>
                    <a:pt x="220806" y="453697"/>
                    <a:pt x="202708" y="454078"/>
                  </a:cubicBezTo>
                  <a:lnTo>
                    <a:pt x="103743" y="35740"/>
                  </a:lnTo>
                  <a:cubicBezTo>
                    <a:pt x="97838" y="10784"/>
                    <a:pt x="72883" y="-4646"/>
                    <a:pt x="47832" y="1259"/>
                  </a:cubicBezTo>
                  <a:cubicBezTo>
                    <a:pt x="22876" y="7165"/>
                    <a:pt x="7446" y="32215"/>
                    <a:pt x="13351" y="57171"/>
                  </a:cubicBezTo>
                  <a:lnTo>
                    <a:pt x="112697" y="477128"/>
                  </a:lnTo>
                  <a:cubicBezTo>
                    <a:pt x="61357" y="503512"/>
                    <a:pt x="21162" y="551042"/>
                    <a:pt x="6208" y="611240"/>
                  </a:cubicBezTo>
                  <a:cubicBezTo>
                    <a:pt x="-21510" y="722206"/>
                    <a:pt x="46212" y="834982"/>
                    <a:pt x="157179" y="862700"/>
                  </a:cubicBezTo>
                  <a:cubicBezTo>
                    <a:pt x="173943" y="866891"/>
                    <a:pt x="190802" y="868891"/>
                    <a:pt x="207376" y="868891"/>
                  </a:cubicBezTo>
                  <a:cubicBezTo>
                    <a:pt x="300340" y="868891"/>
                    <a:pt x="385112" y="805836"/>
                    <a:pt x="408639" y="711729"/>
                  </a:cubicBezTo>
                  <a:cubicBezTo>
                    <a:pt x="436261" y="600667"/>
                    <a:pt x="368539" y="487891"/>
                    <a:pt x="257572" y="460174"/>
                  </a:cubicBezTo>
                  <a:close/>
                  <a:moveTo>
                    <a:pt x="318532" y="689059"/>
                  </a:moveTo>
                  <a:cubicBezTo>
                    <a:pt x="311103" y="718777"/>
                    <a:pt x="292624" y="743733"/>
                    <a:pt x="266335" y="759544"/>
                  </a:cubicBezTo>
                  <a:cubicBezTo>
                    <a:pt x="240046" y="775356"/>
                    <a:pt x="209281" y="779833"/>
                    <a:pt x="179658" y="772498"/>
                  </a:cubicBezTo>
                  <a:cubicBezTo>
                    <a:pt x="118412" y="757163"/>
                    <a:pt x="80979" y="694870"/>
                    <a:pt x="96314" y="633624"/>
                  </a:cubicBezTo>
                  <a:cubicBezTo>
                    <a:pt x="109268" y="581617"/>
                    <a:pt x="156131" y="546851"/>
                    <a:pt x="207471" y="546851"/>
                  </a:cubicBezTo>
                  <a:cubicBezTo>
                    <a:pt x="216615" y="546851"/>
                    <a:pt x="225949" y="547994"/>
                    <a:pt x="235189" y="550280"/>
                  </a:cubicBezTo>
                  <a:cubicBezTo>
                    <a:pt x="296339" y="565520"/>
                    <a:pt x="333772" y="627814"/>
                    <a:pt x="318532" y="6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9047900-9B1C-4A70-8F63-993498F314E9}"/>
                </a:ext>
              </a:extLst>
            </p:cNvPr>
            <p:cNvSpPr/>
            <p:nvPr/>
          </p:nvSpPr>
          <p:spPr>
            <a:xfrm>
              <a:off x="5695378" y="2436876"/>
              <a:ext cx="496728" cy="503015"/>
            </a:xfrm>
            <a:custGeom>
              <a:avLst/>
              <a:gdLst>
                <a:gd name="connsiteX0" fmla="*/ 248412 w 496728"/>
                <a:gd name="connsiteY0" fmla="*/ 503015 h 503015"/>
                <a:gd name="connsiteX1" fmla="*/ 496729 w 496728"/>
                <a:gd name="connsiteY1" fmla="*/ 234887 h 503015"/>
                <a:gd name="connsiteX2" fmla="*/ 246031 w 496728"/>
                <a:gd name="connsiteY2" fmla="*/ 0 h 503015"/>
                <a:gd name="connsiteX3" fmla="*/ 0 w 496728"/>
                <a:gd name="connsiteY3" fmla="*/ 234887 h 503015"/>
                <a:gd name="connsiteX4" fmla="*/ 248412 w 496728"/>
                <a:gd name="connsiteY4" fmla="*/ 503015 h 503015"/>
                <a:gd name="connsiteX5" fmla="*/ 246126 w 496728"/>
                <a:gd name="connsiteY5" fmla="*/ 92869 h 503015"/>
                <a:gd name="connsiteX6" fmla="*/ 356902 w 496728"/>
                <a:gd name="connsiteY6" fmla="*/ 129826 h 503015"/>
                <a:gd name="connsiteX7" fmla="*/ 403955 w 496728"/>
                <a:gd name="connsiteY7" fmla="*/ 234887 h 503015"/>
                <a:gd name="connsiteX8" fmla="*/ 248507 w 496728"/>
                <a:gd name="connsiteY8" fmla="*/ 410147 h 503015"/>
                <a:gd name="connsiteX9" fmla="*/ 93059 w 496728"/>
                <a:gd name="connsiteY9" fmla="*/ 234887 h 503015"/>
                <a:gd name="connsiteX10" fmla="*/ 246126 w 496728"/>
                <a:gd name="connsiteY10" fmla="*/ 92869 h 5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6728" h="503015">
                  <a:moveTo>
                    <a:pt x="248412" y="503015"/>
                  </a:moveTo>
                  <a:cubicBezTo>
                    <a:pt x="389953" y="503015"/>
                    <a:pt x="496729" y="387763"/>
                    <a:pt x="496729" y="234887"/>
                  </a:cubicBezTo>
                  <a:cubicBezTo>
                    <a:pt x="496729" y="80677"/>
                    <a:pt x="370618" y="0"/>
                    <a:pt x="246031" y="0"/>
                  </a:cubicBezTo>
                  <a:cubicBezTo>
                    <a:pt x="123825" y="0"/>
                    <a:pt x="0" y="80677"/>
                    <a:pt x="0" y="234887"/>
                  </a:cubicBezTo>
                  <a:cubicBezTo>
                    <a:pt x="95" y="387763"/>
                    <a:pt x="106871" y="503015"/>
                    <a:pt x="248412" y="503015"/>
                  </a:cubicBezTo>
                  <a:close/>
                  <a:moveTo>
                    <a:pt x="246126" y="92869"/>
                  </a:moveTo>
                  <a:cubicBezTo>
                    <a:pt x="288036" y="92869"/>
                    <a:pt x="328327" y="106299"/>
                    <a:pt x="356902" y="129826"/>
                  </a:cubicBezTo>
                  <a:cubicBezTo>
                    <a:pt x="388144" y="155448"/>
                    <a:pt x="403955" y="190881"/>
                    <a:pt x="403955" y="234887"/>
                  </a:cubicBezTo>
                  <a:cubicBezTo>
                    <a:pt x="403955" y="336423"/>
                    <a:pt x="338614" y="410147"/>
                    <a:pt x="248507" y="410147"/>
                  </a:cubicBezTo>
                  <a:cubicBezTo>
                    <a:pt x="158401" y="410147"/>
                    <a:pt x="93059" y="336423"/>
                    <a:pt x="93059" y="234887"/>
                  </a:cubicBezTo>
                  <a:cubicBezTo>
                    <a:pt x="92964" y="136779"/>
                    <a:pt x="169926" y="92869"/>
                    <a:pt x="246126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90371E46-A23C-4128-87CA-417BA1673141}"/>
                </a:ext>
              </a:extLst>
            </p:cNvPr>
            <p:cNvSpPr/>
            <p:nvPr/>
          </p:nvSpPr>
          <p:spPr>
            <a:xfrm>
              <a:off x="5482303" y="2983420"/>
              <a:ext cx="923067" cy="528542"/>
            </a:xfrm>
            <a:custGeom>
              <a:avLst/>
              <a:gdLst>
                <a:gd name="connsiteX0" fmla="*/ 0 w 923067"/>
                <a:gd name="connsiteY0" fmla="*/ 250603 h 528542"/>
                <a:gd name="connsiteX1" fmla="*/ 0 w 923067"/>
                <a:gd name="connsiteY1" fmla="*/ 482060 h 528542"/>
                <a:gd name="connsiteX2" fmla="*/ 46482 w 923067"/>
                <a:gd name="connsiteY2" fmla="*/ 528542 h 528542"/>
                <a:gd name="connsiteX3" fmla="*/ 876586 w 923067"/>
                <a:gd name="connsiteY3" fmla="*/ 528542 h 528542"/>
                <a:gd name="connsiteX4" fmla="*/ 923068 w 923067"/>
                <a:gd name="connsiteY4" fmla="*/ 482060 h 528542"/>
                <a:gd name="connsiteX5" fmla="*/ 923068 w 923067"/>
                <a:gd name="connsiteY5" fmla="*/ 250603 h 528542"/>
                <a:gd name="connsiteX6" fmla="*/ 672465 w 923067"/>
                <a:gd name="connsiteY6" fmla="*/ 0 h 528542"/>
                <a:gd name="connsiteX7" fmla="*/ 250603 w 923067"/>
                <a:gd name="connsiteY7" fmla="*/ 0 h 528542"/>
                <a:gd name="connsiteX8" fmla="*/ 0 w 923067"/>
                <a:gd name="connsiteY8" fmla="*/ 250603 h 528542"/>
                <a:gd name="connsiteX9" fmla="*/ 92869 w 923067"/>
                <a:gd name="connsiteY9" fmla="*/ 250603 h 528542"/>
                <a:gd name="connsiteX10" fmla="*/ 250603 w 923067"/>
                <a:gd name="connsiteY10" fmla="*/ 92869 h 528542"/>
                <a:gd name="connsiteX11" fmla="*/ 672465 w 923067"/>
                <a:gd name="connsiteY11" fmla="*/ 92869 h 528542"/>
                <a:gd name="connsiteX12" fmla="*/ 830199 w 923067"/>
                <a:gd name="connsiteY12" fmla="*/ 250603 h 528542"/>
                <a:gd name="connsiteX13" fmla="*/ 830199 w 923067"/>
                <a:gd name="connsiteY13" fmla="*/ 435673 h 528542"/>
                <a:gd name="connsiteX14" fmla="*/ 717137 w 923067"/>
                <a:gd name="connsiteY14" fmla="*/ 435673 h 528542"/>
                <a:gd name="connsiteX15" fmla="*/ 717137 w 923067"/>
                <a:gd name="connsiteY15" fmla="*/ 237934 h 528542"/>
                <a:gd name="connsiteX16" fmla="*/ 670655 w 923067"/>
                <a:gd name="connsiteY16" fmla="*/ 191452 h 528542"/>
                <a:gd name="connsiteX17" fmla="*/ 624173 w 923067"/>
                <a:gd name="connsiteY17" fmla="*/ 237934 h 528542"/>
                <a:gd name="connsiteX18" fmla="*/ 624173 w 923067"/>
                <a:gd name="connsiteY18" fmla="*/ 435673 h 528542"/>
                <a:gd name="connsiteX19" fmla="*/ 298799 w 923067"/>
                <a:gd name="connsiteY19" fmla="*/ 435673 h 528542"/>
                <a:gd name="connsiteX20" fmla="*/ 298799 w 923067"/>
                <a:gd name="connsiteY20" fmla="*/ 237934 h 528542"/>
                <a:gd name="connsiteX21" fmla="*/ 252317 w 923067"/>
                <a:gd name="connsiteY21" fmla="*/ 191452 h 528542"/>
                <a:gd name="connsiteX22" fmla="*/ 205835 w 923067"/>
                <a:gd name="connsiteY22" fmla="*/ 237934 h 528542"/>
                <a:gd name="connsiteX23" fmla="*/ 205835 w 923067"/>
                <a:gd name="connsiteY23" fmla="*/ 435673 h 528542"/>
                <a:gd name="connsiteX24" fmla="*/ 92869 w 923067"/>
                <a:gd name="connsiteY24" fmla="*/ 435673 h 528542"/>
                <a:gd name="connsiteX25" fmla="*/ 92869 w 923067"/>
                <a:gd name="connsiteY25" fmla="*/ 250603 h 52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3067" h="528542">
                  <a:moveTo>
                    <a:pt x="0" y="250603"/>
                  </a:moveTo>
                  <a:lnTo>
                    <a:pt x="0" y="482060"/>
                  </a:lnTo>
                  <a:cubicBezTo>
                    <a:pt x="0" y="507682"/>
                    <a:pt x="20765" y="528542"/>
                    <a:pt x="46482" y="528542"/>
                  </a:cubicBezTo>
                  <a:lnTo>
                    <a:pt x="876586" y="528542"/>
                  </a:lnTo>
                  <a:cubicBezTo>
                    <a:pt x="902208" y="528542"/>
                    <a:pt x="923068" y="507778"/>
                    <a:pt x="923068" y="482060"/>
                  </a:cubicBezTo>
                  <a:lnTo>
                    <a:pt x="923068" y="250603"/>
                  </a:lnTo>
                  <a:cubicBezTo>
                    <a:pt x="923068" y="112490"/>
                    <a:pt x="810673" y="0"/>
                    <a:pt x="672465" y="0"/>
                  </a:cubicBezTo>
                  <a:lnTo>
                    <a:pt x="250603" y="0"/>
                  </a:lnTo>
                  <a:cubicBezTo>
                    <a:pt x="112395" y="0"/>
                    <a:pt x="0" y="112395"/>
                    <a:pt x="0" y="250603"/>
                  </a:cubicBezTo>
                  <a:close/>
                  <a:moveTo>
                    <a:pt x="92869" y="250603"/>
                  </a:moveTo>
                  <a:cubicBezTo>
                    <a:pt x="92869" y="163640"/>
                    <a:pt x="163640" y="92869"/>
                    <a:pt x="250603" y="92869"/>
                  </a:cubicBezTo>
                  <a:lnTo>
                    <a:pt x="672465" y="92869"/>
                  </a:lnTo>
                  <a:cubicBezTo>
                    <a:pt x="759428" y="92869"/>
                    <a:pt x="830199" y="163640"/>
                    <a:pt x="830199" y="250603"/>
                  </a:cubicBezTo>
                  <a:lnTo>
                    <a:pt x="830199" y="435673"/>
                  </a:lnTo>
                  <a:lnTo>
                    <a:pt x="717137" y="435673"/>
                  </a:lnTo>
                  <a:lnTo>
                    <a:pt x="717137" y="237934"/>
                  </a:lnTo>
                  <a:cubicBezTo>
                    <a:pt x="717137" y="212312"/>
                    <a:pt x="696373" y="191452"/>
                    <a:pt x="670655" y="191452"/>
                  </a:cubicBezTo>
                  <a:cubicBezTo>
                    <a:pt x="644938" y="191452"/>
                    <a:pt x="624173" y="212217"/>
                    <a:pt x="624173" y="237934"/>
                  </a:cubicBezTo>
                  <a:lnTo>
                    <a:pt x="624173" y="435673"/>
                  </a:lnTo>
                  <a:lnTo>
                    <a:pt x="298799" y="435673"/>
                  </a:lnTo>
                  <a:lnTo>
                    <a:pt x="298799" y="237934"/>
                  </a:lnTo>
                  <a:cubicBezTo>
                    <a:pt x="298799" y="212312"/>
                    <a:pt x="278035" y="191452"/>
                    <a:pt x="252317" y="191452"/>
                  </a:cubicBezTo>
                  <a:cubicBezTo>
                    <a:pt x="226600" y="191452"/>
                    <a:pt x="205835" y="212217"/>
                    <a:pt x="205835" y="237934"/>
                  </a:cubicBezTo>
                  <a:lnTo>
                    <a:pt x="205835" y="435673"/>
                  </a:lnTo>
                  <a:lnTo>
                    <a:pt x="92869" y="435673"/>
                  </a:lnTo>
                  <a:lnTo>
                    <a:pt x="92869" y="250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657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28624" y="1144021"/>
            <a:ext cx="11763375" cy="5171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99C2EB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EB70D559-E4C2-46AB-9614-98B9AFEE474F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521496034"/>
              </p:ext>
            </p:extLst>
          </p:nvPr>
        </p:nvGraphicFramePr>
        <p:xfrm>
          <a:off x="838200" y="1792853"/>
          <a:ext cx="5519055" cy="468732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03811">
                  <a:extLst>
                    <a:ext uri="{9D8B030D-6E8A-4147-A177-3AD203B41FA5}">
                      <a16:colId xmlns:a16="http://schemas.microsoft.com/office/drawing/2014/main" val="4072995540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296396787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1332245418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4242349134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2426098305"/>
                    </a:ext>
                  </a:extLst>
                </a:gridCol>
              </a:tblGrid>
              <a:tr h="765266">
                <a:tc>
                  <a:txBody>
                    <a:bodyPr/>
                    <a:lstStyle/>
                    <a:p>
                      <a:pPr marL="72000" indent="0" algn="l">
                        <a:lnSpc>
                          <a:spcPct val="85000"/>
                        </a:lnSpc>
                      </a:pPr>
                      <a:r>
                        <a:rPr lang="da-DK" sz="12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641215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23411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550610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748122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951493"/>
                  </a:ext>
                </a:extLst>
              </a:tr>
              <a:tr h="860992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A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A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03366"/>
                  </a:ext>
                </a:extLst>
              </a:tr>
            </a:tbl>
          </a:graphicData>
        </a:graphic>
      </p:graphicFrame>
      <p:sp>
        <p:nvSpPr>
          <p:cNvPr id="36" name="Retângulo: Cantos Superiores Arredondados 35">
            <a:extLst>
              <a:ext uri="{FF2B5EF4-FFF2-40B4-BE49-F238E27FC236}">
                <a16:creationId xmlns:a16="http://schemas.microsoft.com/office/drawing/2014/main" id="{EB73942B-1222-4D33-A873-E9B052664416}"/>
              </a:ext>
            </a:extLst>
          </p:cNvPr>
          <p:cNvSpPr/>
          <p:nvPr/>
        </p:nvSpPr>
        <p:spPr>
          <a:xfrm rot="16200000">
            <a:off x="8754553" y="-446597"/>
            <a:ext cx="1197997" cy="5676897"/>
          </a:xfrm>
          <a:prstGeom prst="round2SameRect">
            <a:avLst>
              <a:gd name="adj1" fmla="val 12692"/>
              <a:gd name="adj2" fmla="val 0"/>
            </a:avLst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31C774C-522D-4AF1-B37B-6FD70B52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43" y="1901190"/>
            <a:ext cx="5174738" cy="1056001"/>
          </a:xfrm>
        </p:spPr>
        <p:txBody>
          <a:bodyPr/>
          <a:lstStyle/>
          <a:p>
            <a:r>
              <a:rPr lang="pt-BR" sz="2400" dirty="0" err="1">
                <a:solidFill>
                  <a:schemeClr val="bg1"/>
                </a:solidFill>
              </a:rPr>
              <a:t>Suspendisse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in est ante in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 err="1">
                <a:solidFill>
                  <a:schemeClr val="bg1"/>
                </a:solidFill>
              </a:rPr>
              <a:t>nibh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mauris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cursus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  <a:r>
              <a:rPr lang="pt-BR" sz="2400" dirty="0">
                <a:solidFill>
                  <a:schemeClr val="bg1"/>
                </a:solidFill>
              </a:rPr>
              <a:t>Nulla </a:t>
            </a:r>
            <a:r>
              <a:rPr lang="pt-BR" sz="2400" dirty="0" err="1">
                <a:solidFill>
                  <a:schemeClr val="bg1"/>
                </a:solidFill>
              </a:rPr>
              <a:t>porttitor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id </a:t>
            </a:r>
            <a:r>
              <a:rPr lang="pt-BR" sz="2400" dirty="0" err="1">
                <a:solidFill>
                  <a:schemeClr val="bg1"/>
                </a:solidFill>
              </a:rPr>
              <a:t>neque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aliquam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vestibulum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morbi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8" name="Espaço Reservado para Conteúdo 8">
            <a:extLst>
              <a:ext uri="{FF2B5EF4-FFF2-40B4-BE49-F238E27FC236}">
                <a16:creationId xmlns:a16="http://schemas.microsoft.com/office/drawing/2014/main" id="{F5E09A9A-41A7-443A-A987-84EEAFE0FE23}"/>
              </a:ext>
            </a:extLst>
          </p:cNvPr>
          <p:cNvSpPr txBox="1">
            <a:spLocks/>
          </p:cNvSpPr>
          <p:nvPr/>
        </p:nvSpPr>
        <p:spPr>
          <a:xfrm>
            <a:off x="6672943" y="3155698"/>
            <a:ext cx="5174738" cy="3054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00AADC"/>
                </a:solidFill>
              </a:rPr>
              <a:t>Magna </a:t>
            </a:r>
            <a:r>
              <a:rPr lang="pt-BR" sz="2300" b="1" dirty="0" err="1">
                <a:solidFill>
                  <a:srgbClr val="00AADC"/>
                </a:solidFill>
              </a:rPr>
              <a:t>fringilla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/>
              <a:t>urna </a:t>
            </a:r>
            <a:r>
              <a:rPr lang="pt-BR" sz="2300" dirty="0" err="1"/>
              <a:t>porttitor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 </a:t>
            </a:r>
            <a:r>
              <a:rPr lang="pt-BR" sz="2300" dirty="0" err="1"/>
              <a:t>dolor</a:t>
            </a:r>
            <a:r>
              <a:rPr lang="pt-BR" sz="2300" dirty="0"/>
              <a:t> </a:t>
            </a:r>
            <a:r>
              <a:rPr lang="pt-BR" sz="2300" dirty="0" err="1"/>
              <a:t>purus</a:t>
            </a:r>
            <a:r>
              <a:rPr lang="pt-BR" sz="2300" dirty="0"/>
              <a:t> non </a:t>
            </a:r>
            <a:r>
              <a:rPr lang="pt-BR" sz="2300" dirty="0" err="1"/>
              <a:t>enim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Gravida cum </a:t>
            </a:r>
            <a:r>
              <a:rPr lang="pt-BR" sz="2300" dirty="0" err="1"/>
              <a:t>sociis</a:t>
            </a:r>
            <a:r>
              <a:rPr lang="pt-BR" sz="2300" dirty="0"/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natoque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penatibus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/>
              <a:t>et </a:t>
            </a:r>
            <a:r>
              <a:rPr lang="pt-BR" sz="2300" dirty="0" err="1"/>
              <a:t>magnis</a:t>
            </a:r>
            <a:r>
              <a:rPr lang="pt-BR" sz="2300" dirty="0"/>
              <a:t> </a:t>
            </a:r>
            <a:r>
              <a:rPr lang="pt-BR" sz="2300" dirty="0" err="1"/>
              <a:t>dis</a:t>
            </a:r>
            <a:r>
              <a:rPr lang="pt-BR" sz="2300" dirty="0"/>
              <a:t> </a:t>
            </a:r>
            <a:r>
              <a:rPr lang="pt-BR" sz="2300" dirty="0" err="1"/>
              <a:t>parturient</a:t>
            </a:r>
            <a:r>
              <a:rPr lang="pt-BR" sz="2300" dirty="0"/>
              <a:t> montes </a:t>
            </a:r>
          </a:p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Nec </a:t>
            </a:r>
            <a:r>
              <a:rPr lang="pt-BR" sz="2300" b="1" dirty="0" err="1">
                <a:solidFill>
                  <a:srgbClr val="00AADC"/>
                </a:solidFill>
              </a:rPr>
              <a:t>sagittis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aliquam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 err="1"/>
              <a:t>malesuada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</a:t>
            </a:r>
            <a:r>
              <a:rPr lang="pt-BR" sz="2300" dirty="0" err="1"/>
              <a:t>arcu</a:t>
            </a:r>
            <a:r>
              <a:rPr lang="pt-BR" sz="2300" dirty="0"/>
              <a:t> vitae </a:t>
            </a:r>
            <a:r>
              <a:rPr lang="pt-BR" sz="2300" dirty="0" err="1"/>
              <a:t>elementum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dirty="0" err="1"/>
              <a:t>Arcu</a:t>
            </a:r>
            <a:r>
              <a:rPr lang="pt-BR" sz="2300" dirty="0"/>
              <a:t> </a:t>
            </a:r>
            <a:r>
              <a:rPr lang="pt-BR" sz="2300" dirty="0" err="1"/>
              <a:t>cursus</a:t>
            </a:r>
            <a:r>
              <a:rPr lang="pt-BR" sz="2300" dirty="0"/>
              <a:t> vitae </a:t>
            </a:r>
            <a:r>
              <a:rPr lang="pt-BR" sz="2300" dirty="0" err="1"/>
              <a:t>congue</a:t>
            </a:r>
            <a:r>
              <a:rPr lang="pt-BR" sz="2300" dirty="0"/>
              <a:t> </a:t>
            </a:r>
            <a:r>
              <a:rPr lang="pt-BR" sz="2300" dirty="0" err="1"/>
              <a:t>mauris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. </a:t>
            </a:r>
            <a:r>
              <a:rPr lang="pt-BR" sz="2300" b="1" dirty="0" err="1">
                <a:solidFill>
                  <a:srgbClr val="00AADC"/>
                </a:solidFill>
              </a:rPr>
              <a:t>Sit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amet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nisl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suscipit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 err="1"/>
              <a:t>adipiscing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est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3FEE2699-861E-4FEF-8138-F2B65893D6DC}"/>
              </a:ext>
            </a:extLst>
          </p:cNvPr>
          <p:cNvSpPr/>
          <p:nvPr/>
        </p:nvSpPr>
        <p:spPr>
          <a:xfrm>
            <a:off x="10989979" y="1494014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F1EFB11-1AA9-45BE-BE86-6404FDFA1281}"/>
              </a:ext>
            </a:extLst>
          </p:cNvPr>
          <p:cNvGrpSpPr/>
          <p:nvPr/>
        </p:nvGrpSpPr>
        <p:grpSpPr>
          <a:xfrm>
            <a:off x="11107173" y="1606031"/>
            <a:ext cx="518090" cy="503606"/>
            <a:chOff x="4929187" y="2295525"/>
            <a:chExt cx="2333814" cy="2268568"/>
          </a:xfrm>
          <a:solidFill>
            <a:schemeClr val="bg1"/>
          </a:solidFill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0C4B0C8-7EDA-434B-8C9A-41C2AFC97890}"/>
                </a:ext>
              </a:extLst>
            </p:cNvPr>
            <p:cNvSpPr/>
            <p:nvPr/>
          </p:nvSpPr>
          <p:spPr>
            <a:xfrm>
              <a:off x="6375948" y="2295525"/>
              <a:ext cx="887053" cy="729329"/>
            </a:xfrm>
            <a:custGeom>
              <a:avLst/>
              <a:gdLst>
                <a:gd name="connsiteX0" fmla="*/ 614448 w 887053"/>
                <a:gd name="connsiteY0" fmla="*/ 0 h 729329"/>
                <a:gd name="connsiteX1" fmla="*/ 341843 w 887053"/>
                <a:gd name="connsiteY1" fmla="*/ 272606 h 729329"/>
                <a:gd name="connsiteX2" fmla="*/ 369561 w 887053"/>
                <a:gd name="connsiteY2" fmla="*/ 392240 h 729329"/>
                <a:gd name="connsiteX3" fmla="*/ 19231 w 887053"/>
                <a:gd name="connsiteY3" fmla="*/ 645224 h 729329"/>
                <a:gd name="connsiteX4" fmla="*/ 8754 w 887053"/>
                <a:gd name="connsiteY4" fmla="*/ 710089 h 729329"/>
                <a:gd name="connsiteX5" fmla="*/ 46473 w 887053"/>
                <a:gd name="connsiteY5" fmla="*/ 729329 h 729329"/>
                <a:gd name="connsiteX6" fmla="*/ 73619 w 887053"/>
                <a:gd name="connsiteY6" fmla="*/ 720566 h 729329"/>
                <a:gd name="connsiteX7" fmla="*/ 424044 w 887053"/>
                <a:gd name="connsiteY7" fmla="*/ 467487 h 729329"/>
                <a:gd name="connsiteX8" fmla="*/ 614448 w 887053"/>
                <a:gd name="connsiteY8" fmla="*/ 545306 h 729329"/>
                <a:gd name="connsiteX9" fmla="*/ 887054 w 887053"/>
                <a:gd name="connsiteY9" fmla="*/ 272701 h 729329"/>
                <a:gd name="connsiteX10" fmla="*/ 614448 w 887053"/>
                <a:gd name="connsiteY10" fmla="*/ 0 h 729329"/>
                <a:gd name="connsiteX11" fmla="*/ 614448 w 887053"/>
                <a:gd name="connsiteY11" fmla="*/ 452342 h 729329"/>
                <a:gd name="connsiteX12" fmla="*/ 434712 w 887053"/>
                <a:gd name="connsiteY12" fmla="*/ 272606 h 729329"/>
                <a:gd name="connsiteX13" fmla="*/ 614448 w 887053"/>
                <a:gd name="connsiteY13" fmla="*/ 92869 h 729329"/>
                <a:gd name="connsiteX14" fmla="*/ 794185 w 887053"/>
                <a:gd name="connsiteY14" fmla="*/ 272606 h 729329"/>
                <a:gd name="connsiteX15" fmla="*/ 614448 w 887053"/>
                <a:gd name="connsiteY15" fmla="*/ 452342 h 7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7053" h="729329">
                  <a:moveTo>
                    <a:pt x="614448" y="0"/>
                  </a:moveTo>
                  <a:cubicBezTo>
                    <a:pt x="464144" y="0"/>
                    <a:pt x="341843" y="122301"/>
                    <a:pt x="341843" y="272606"/>
                  </a:cubicBezTo>
                  <a:cubicBezTo>
                    <a:pt x="341843" y="315468"/>
                    <a:pt x="351844" y="356045"/>
                    <a:pt x="369561" y="392240"/>
                  </a:cubicBezTo>
                  <a:lnTo>
                    <a:pt x="19231" y="645224"/>
                  </a:lnTo>
                  <a:cubicBezTo>
                    <a:pt x="-1533" y="660273"/>
                    <a:pt x="-6201" y="689229"/>
                    <a:pt x="8754" y="710089"/>
                  </a:cubicBezTo>
                  <a:cubicBezTo>
                    <a:pt x="17802" y="722662"/>
                    <a:pt x="31995" y="729329"/>
                    <a:pt x="46473" y="729329"/>
                  </a:cubicBezTo>
                  <a:cubicBezTo>
                    <a:pt x="55902" y="729329"/>
                    <a:pt x="65427" y="726472"/>
                    <a:pt x="73619" y="720566"/>
                  </a:cubicBezTo>
                  <a:lnTo>
                    <a:pt x="424044" y="467487"/>
                  </a:lnTo>
                  <a:cubicBezTo>
                    <a:pt x="473193" y="515588"/>
                    <a:pt x="540439" y="545306"/>
                    <a:pt x="614448" y="545306"/>
                  </a:cubicBezTo>
                  <a:cubicBezTo>
                    <a:pt x="764753" y="545306"/>
                    <a:pt x="887054" y="423005"/>
                    <a:pt x="887054" y="272701"/>
                  </a:cubicBezTo>
                  <a:cubicBezTo>
                    <a:pt x="887054" y="122396"/>
                    <a:pt x="764848" y="0"/>
                    <a:pt x="614448" y="0"/>
                  </a:cubicBezTo>
                  <a:close/>
                  <a:moveTo>
                    <a:pt x="614448" y="452342"/>
                  </a:moveTo>
                  <a:cubicBezTo>
                    <a:pt x="515293" y="452342"/>
                    <a:pt x="434712" y="371666"/>
                    <a:pt x="434712" y="272606"/>
                  </a:cubicBezTo>
                  <a:cubicBezTo>
                    <a:pt x="434712" y="173546"/>
                    <a:pt x="515388" y="92869"/>
                    <a:pt x="614448" y="92869"/>
                  </a:cubicBezTo>
                  <a:cubicBezTo>
                    <a:pt x="713508" y="92869"/>
                    <a:pt x="794185" y="173546"/>
                    <a:pt x="794185" y="272606"/>
                  </a:cubicBezTo>
                  <a:cubicBezTo>
                    <a:pt x="794185" y="371666"/>
                    <a:pt x="713604" y="452342"/>
                    <a:pt x="614448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AA24457-9116-4986-9E5D-C94648483C6C}"/>
                </a:ext>
              </a:extLst>
            </p:cNvPr>
            <p:cNvSpPr/>
            <p:nvPr/>
          </p:nvSpPr>
          <p:spPr>
            <a:xfrm>
              <a:off x="4929187" y="2318766"/>
              <a:ext cx="665634" cy="638841"/>
            </a:xfrm>
            <a:custGeom>
              <a:avLst/>
              <a:gdLst>
                <a:gd name="connsiteX0" fmla="*/ 272606 w 665634"/>
                <a:gd name="connsiteY0" fmla="*/ 0 h 638841"/>
                <a:gd name="connsiteX1" fmla="*/ 0 w 665634"/>
                <a:gd name="connsiteY1" fmla="*/ 272701 h 638841"/>
                <a:gd name="connsiteX2" fmla="*/ 272606 w 665634"/>
                <a:gd name="connsiteY2" fmla="*/ 545306 h 638841"/>
                <a:gd name="connsiteX3" fmla="*/ 438436 w 665634"/>
                <a:gd name="connsiteY3" fmla="*/ 488918 h 638841"/>
                <a:gd name="connsiteX4" fmla="*/ 587693 w 665634"/>
                <a:gd name="connsiteY4" fmla="*/ 626555 h 638841"/>
                <a:gd name="connsiteX5" fmla="*/ 619220 w 665634"/>
                <a:gd name="connsiteY5" fmla="*/ 638842 h 638841"/>
                <a:gd name="connsiteX6" fmla="*/ 653320 w 665634"/>
                <a:gd name="connsiteY6" fmla="*/ 623888 h 638841"/>
                <a:gd name="connsiteX7" fmla="*/ 650653 w 665634"/>
                <a:gd name="connsiteY7" fmla="*/ 558260 h 638841"/>
                <a:gd name="connsiteX8" fmla="*/ 501396 w 665634"/>
                <a:gd name="connsiteY8" fmla="*/ 420624 h 638841"/>
                <a:gd name="connsiteX9" fmla="*/ 545211 w 665634"/>
                <a:gd name="connsiteY9" fmla="*/ 272701 h 638841"/>
                <a:gd name="connsiteX10" fmla="*/ 272606 w 665634"/>
                <a:gd name="connsiteY10" fmla="*/ 0 h 638841"/>
                <a:gd name="connsiteX11" fmla="*/ 92869 w 665634"/>
                <a:gd name="connsiteY11" fmla="*/ 272701 h 638841"/>
                <a:gd name="connsiteX12" fmla="*/ 272606 w 665634"/>
                <a:gd name="connsiteY12" fmla="*/ 92964 h 638841"/>
                <a:gd name="connsiteX13" fmla="*/ 452342 w 665634"/>
                <a:gd name="connsiteY13" fmla="*/ 272701 h 638841"/>
                <a:gd name="connsiteX14" fmla="*/ 272606 w 665634"/>
                <a:gd name="connsiteY14" fmla="*/ 452438 h 638841"/>
                <a:gd name="connsiteX15" fmla="*/ 92869 w 665634"/>
                <a:gd name="connsiteY15" fmla="*/ 272701 h 6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5634" h="638841">
                  <a:moveTo>
                    <a:pt x="272606" y="0"/>
                  </a:moveTo>
                  <a:cubicBezTo>
                    <a:pt x="122301" y="0"/>
                    <a:pt x="0" y="122301"/>
                    <a:pt x="0" y="272701"/>
                  </a:cubicBezTo>
                  <a:cubicBezTo>
                    <a:pt x="0" y="423101"/>
                    <a:pt x="122301" y="545306"/>
                    <a:pt x="272606" y="545306"/>
                  </a:cubicBezTo>
                  <a:cubicBezTo>
                    <a:pt x="334994" y="545306"/>
                    <a:pt x="392430" y="524256"/>
                    <a:pt x="438436" y="488918"/>
                  </a:cubicBezTo>
                  <a:lnTo>
                    <a:pt x="587693" y="626555"/>
                  </a:lnTo>
                  <a:cubicBezTo>
                    <a:pt x="596646" y="634746"/>
                    <a:pt x="607886" y="638842"/>
                    <a:pt x="619220" y="638842"/>
                  </a:cubicBezTo>
                  <a:cubicBezTo>
                    <a:pt x="631698" y="638842"/>
                    <a:pt x="644176" y="633794"/>
                    <a:pt x="653320" y="623888"/>
                  </a:cubicBezTo>
                  <a:cubicBezTo>
                    <a:pt x="670751" y="605028"/>
                    <a:pt x="669512" y="575691"/>
                    <a:pt x="650653" y="558260"/>
                  </a:cubicBezTo>
                  <a:lnTo>
                    <a:pt x="501396" y="420624"/>
                  </a:lnTo>
                  <a:cubicBezTo>
                    <a:pt x="529114" y="377952"/>
                    <a:pt x="545211" y="327184"/>
                    <a:pt x="545211" y="272701"/>
                  </a:cubicBezTo>
                  <a:cubicBezTo>
                    <a:pt x="545211" y="122301"/>
                    <a:pt x="422910" y="0"/>
                    <a:pt x="272606" y="0"/>
                  </a:cubicBezTo>
                  <a:close/>
                  <a:moveTo>
                    <a:pt x="92869" y="272701"/>
                  </a:moveTo>
                  <a:cubicBezTo>
                    <a:pt x="92869" y="173546"/>
                    <a:pt x="173546" y="92964"/>
                    <a:pt x="272606" y="92964"/>
                  </a:cubicBezTo>
                  <a:cubicBezTo>
                    <a:pt x="371666" y="92964"/>
                    <a:pt x="452342" y="173641"/>
                    <a:pt x="452342" y="272701"/>
                  </a:cubicBezTo>
                  <a:cubicBezTo>
                    <a:pt x="452342" y="371761"/>
                    <a:pt x="371666" y="452438"/>
                    <a:pt x="272606" y="452438"/>
                  </a:cubicBezTo>
                  <a:cubicBezTo>
                    <a:pt x="173546" y="452438"/>
                    <a:pt x="92869" y="371761"/>
                    <a:pt x="92869" y="272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F9336A1-B0BC-487F-A5C7-D88C0CD7719E}"/>
                </a:ext>
              </a:extLst>
            </p:cNvPr>
            <p:cNvSpPr/>
            <p:nvPr/>
          </p:nvSpPr>
          <p:spPr>
            <a:xfrm>
              <a:off x="6446355" y="3415093"/>
              <a:ext cx="706251" cy="545115"/>
            </a:xfrm>
            <a:custGeom>
              <a:avLst/>
              <a:gdLst>
                <a:gd name="connsiteX0" fmla="*/ 706252 w 706251"/>
                <a:gd name="connsiteY0" fmla="*/ 272606 h 545115"/>
                <a:gd name="connsiteX1" fmla="*/ 433646 w 706251"/>
                <a:gd name="connsiteY1" fmla="*/ 0 h 545115"/>
                <a:gd name="connsiteX2" fmla="*/ 204570 w 706251"/>
                <a:gd name="connsiteY2" fmla="*/ 125063 h 545115"/>
                <a:gd name="connsiteX3" fmla="*/ 64553 w 706251"/>
                <a:gd name="connsiteY3" fmla="*/ 65627 h 545115"/>
                <a:gd name="connsiteX4" fmla="*/ 3688 w 706251"/>
                <a:gd name="connsiteY4" fmla="*/ 90202 h 545115"/>
                <a:gd name="connsiteX5" fmla="*/ 28262 w 706251"/>
                <a:gd name="connsiteY5" fmla="*/ 151066 h 545115"/>
                <a:gd name="connsiteX6" fmla="*/ 168185 w 706251"/>
                <a:gd name="connsiteY6" fmla="*/ 210407 h 545115"/>
                <a:gd name="connsiteX7" fmla="*/ 160946 w 706251"/>
                <a:gd name="connsiteY7" fmla="*/ 272510 h 545115"/>
                <a:gd name="connsiteX8" fmla="*/ 433551 w 706251"/>
                <a:gd name="connsiteY8" fmla="*/ 545116 h 545115"/>
                <a:gd name="connsiteX9" fmla="*/ 706252 w 706251"/>
                <a:gd name="connsiteY9" fmla="*/ 272606 h 545115"/>
                <a:gd name="connsiteX10" fmla="*/ 433646 w 706251"/>
                <a:gd name="connsiteY10" fmla="*/ 452342 h 545115"/>
                <a:gd name="connsiteX11" fmla="*/ 253910 w 706251"/>
                <a:gd name="connsiteY11" fmla="*/ 272606 h 545115"/>
                <a:gd name="connsiteX12" fmla="*/ 433646 w 706251"/>
                <a:gd name="connsiteY12" fmla="*/ 92869 h 545115"/>
                <a:gd name="connsiteX13" fmla="*/ 613383 w 706251"/>
                <a:gd name="connsiteY13" fmla="*/ 272606 h 545115"/>
                <a:gd name="connsiteX14" fmla="*/ 433646 w 706251"/>
                <a:gd name="connsiteY14" fmla="*/ 452342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51" h="545115">
                  <a:moveTo>
                    <a:pt x="706252" y="272606"/>
                  </a:moveTo>
                  <a:cubicBezTo>
                    <a:pt x="706252" y="122301"/>
                    <a:pt x="583951" y="0"/>
                    <a:pt x="433646" y="0"/>
                  </a:cubicBezTo>
                  <a:cubicBezTo>
                    <a:pt x="337634" y="0"/>
                    <a:pt x="253243" y="49911"/>
                    <a:pt x="204570" y="125063"/>
                  </a:cubicBezTo>
                  <a:lnTo>
                    <a:pt x="64553" y="65627"/>
                  </a:lnTo>
                  <a:cubicBezTo>
                    <a:pt x="40931" y="55626"/>
                    <a:pt x="13689" y="66675"/>
                    <a:pt x="3688" y="90202"/>
                  </a:cubicBezTo>
                  <a:cubicBezTo>
                    <a:pt x="-6313" y="113728"/>
                    <a:pt x="4736" y="141065"/>
                    <a:pt x="28262" y="151066"/>
                  </a:cubicBezTo>
                  <a:lnTo>
                    <a:pt x="168185" y="210407"/>
                  </a:lnTo>
                  <a:cubicBezTo>
                    <a:pt x="163517" y="230410"/>
                    <a:pt x="160946" y="251174"/>
                    <a:pt x="160946" y="272510"/>
                  </a:cubicBezTo>
                  <a:cubicBezTo>
                    <a:pt x="160946" y="422815"/>
                    <a:pt x="283247" y="545116"/>
                    <a:pt x="433551" y="545116"/>
                  </a:cubicBezTo>
                  <a:cubicBezTo>
                    <a:pt x="583951" y="545211"/>
                    <a:pt x="706252" y="422910"/>
                    <a:pt x="706252" y="272606"/>
                  </a:cubicBezTo>
                  <a:close/>
                  <a:moveTo>
                    <a:pt x="433646" y="452342"/>
                  </a:moveTo>
                  <a:cubicBezTo>
                    <a:pt x="334491" y="452342"/>
                    <a:pt x="253910" y="371665"/>
                    <a:pt x="253910" y="272606"/>
                  </a:cubicBezTo>
                  <a:cubicBezTo>
                    <a:pt x="253910" y="173545"/>
                    <a:pt x="334587" y="92869"/>
                    <a:pt x="433646" y="92869"/>
                  </a:cubicBezTo>
                  <a:cubicBezTo>
                    <a:pt x="532707" y="92869"/>
                    <a:pt x="613383" y="173545"/>
                    <a:pt x="613383" y="272606"/>
                  </a:cubicBezTo>
                  <a:cubicBezTo>
                    <a:pt x="613383" y="371665"/>
                    <a:pt x="532707" y="452342"/>
                    <a:pt x="433646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6142359-C2AC-41AD-8351-E9D6F18CD5D8}"/>
                </a:ext>
              </a:extLst>
            </p:cNvPr>
            <p:cNvSpPr/>
            <p:nvPr/>
          </p:nvSpPr>
          <p:spPr>
            <a:xfrm>
              <a:off x="4949825" y="3558443"/>
              <a:ext cx="735057" cy="694469"/>
            </a:xfrm>
            <a:custGeom>
              <a:avLst/>
              <a:gdLst>
                <a:gd name="connsiteX0" fmla="*/ 723074 w 735057"/>
                <a:gd name="connsiteY0" fmla="*/ 15337 h 694469"/>
                <a:gd name="connsiteX1" fmla="*/ 657446 w 735057"/>
                <a:gd name="connsiteY1" fmla="*/ 12003 h 694469"/>
                <a:gd name="connsiteX2" fmla="*/ 441229 w 735057"/>
                <a:gd name="connsiteY2" fmla="*/ 207170 h 694469"/>
                <a:gd name="connsiteX3" fmla="*/ 363695 w 735057"/>
                <a:gd name="connsiteY3" fmla="*/ 164593 h 694469"/>
                <a:gd name="connsiteX4" fmla="*/ 15747 w 735057"/>
                <a:gd name="connsiteY4" fmla="*/ 330805 h 694469"/>
                <a:gd name="connsiteX5" fmla="*/ 26796 w 735057"/>
                <a:gd name="connsiteY5" fmla="*/ 539212 h 694469"/>
                <a:gd name="connsiteX6" fmla="*/ 181958 w 735057"/>
                <a:gd name="connsiteY6" fmla="*/ 678753 h 694469"/>
                <a:gd name="connsiteX7" fmla="*/ 273017 w 735057"/>
                <a:gd name="connsiteY7" fmla="*/ 694469 h 694469"/>
                <a:gd name="connsiteX8" fmla="*/ 390270 w 735057"/>
                <a:gd name="connsiteY8" fmla="*/ 667704 h 694469"/>
                <a:gd name="connsiteX9" fmla="*/ 529811 w 735057"/>
                <a:gd name="connsiteY9" fmla="*/ 512542 h 694469"/>
                <a:gd name="connsiteX10" fmla="*/ 518762 w 735057"/>
                <a:gd name="connsiteY10" fmla="*/ 304135 h 694469"/>
                <a:gd name="connsiteX11" fmla="*/ 503237 w 735057"/>
                <a:gd name="connsiteY11" fmla="*/ 276131 h 694469"/>
                <a:gd name="connsiteX12" fmla="*/ 719549 w 735057"/>
                <a:gd name="connsiteY12" fmla="*/ 80869 h 694469"/>
                <a:gd name="connsiteX13" fmla="*/ 723074 w 735057"/>
                <a:gd name="connsiteY13" fmla="*/ 15337 h 694469"/>
                <a:gd name="connsiteX14" fmla="*/ 442372 w 735057"/>
                <a:gd name="connsiteY14" fmla="*/ 481585 h 694469"/>
                <a:gd name="connsiteX15" fmla="*/ 350360 w 735057"/>
                <a:gd name="connsiteY15" fmla="*/ 583884 h 694469"/>
                <a:gd name="connsiteX16" fmla="*/ 213010 w 735057"/>
                <a:gd name="connsiteY16" fmla="*/ 591123 h 694469"/>
                <a:gd name="connsiteX17" fmla="*/ 103472 w 735057"/>
                <a:gd name="connsiteY17" fmla="*/ 361761 h 694469"/>
                <a:gd name="connsiteX18" fmla="*/ 273113 w 735057"/>
                <a:gd name="connsiteY18" fmla="*/ 241936 h 694469"/>
                <a:gd name="connsiteX19" fmla="*/ 332834 w 735057"/>
                <a:gd name="connsiteY19" fmla="*/ 252223 h 694469"/>
                <a:gd name="connsiteX20" fmla="*/ 442372 w 735057"/>
                <a:gd name="connsiteY20" fmla="*/ 481585 h 69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5057" h="694469">
                  <a:moveTo>
                    <a:pt x="723074" y="15337"/>
                  </a:moveTo>
                  <a:cubicBezTo>
                    <a:pt x="705929" y="-3713"/>
                    <a:pt x="676496" y="-5237"/>
                    <a:pt x="657446" y="12003"/>
                  </a:cubicBezTo>
                  <a:lnTo>
                    <a:pt x="441229" y="207170"/>
                  </a:lnTo>
                  <a:cubicBezTo>
                    <a:pt x="418178" y="189073"/>
                    <a:pt x="392175" y="174690"/>
                    <a:pt x="363695" y="164593"/>
                  </a:cubicBezTo>
                  <a:cubicBezTo>
                    <a:pt x="221963" y="114492"/>
                    <a:pt x="65849" y="189073"/>
                    <a:pt x="15747" y="330805"/>
                  </a:cubicBezTo>
                  <a:cubicBezTo>
                    <a:pt x="-8542" y="399480"/>
                    <a:pt x="-4636" y="473489"/>
                    <a:pt x="26796" y="539212"/>
                  </a:cubicBezTo>
                  <a:cubicBezTo>
                    <a:pt x="58133" y="604934"/>
                    <a:pt x="113283" y="654464"/>
                    <a:pt x="181958" y="678753"/>
                  </a:cubicBezTo>
                  <a:cubicBezTo>
                    <a:pt x="211676" y="689230"/>
                    <a:pt x="242442" y="694469"/>
                    <a:pt x="273017" y="694469"/>
                  </a:cubicBezTo>
                  <a:cubicBezTo>
                    <a:pt x="313118" y="694469"/>
                    <a:pt x="353027" y="685516"/>
                    <a:pt x="390270" y="667704"/>
                  </a:cubicBezTo>
                  <a:cubicBezTo>
                    <a:pt x="455993" y="636367"/>
                    <a:pt x="505523" y="581217"/>
                    <a:pt x="529811" y="512542"/>
                  </a:cubicBezTo>
                  <a:cubicBezTo>
                    <a:pt x="554100" y="443866"/>
                    <a:pt x="550195" y="369857"/>
                    <a:pt x="518762" y="304135"/>
                  </a:cubicBezTo>
                  <a:cubicBezTo>
                    <a:pt x="514095" y="294419"/>
                    <a:pt x="508952" y="285085"/>
                    <a:pt x="503237" y="276131"/>
                  </a:cubicBezTo>
                  <a:lnTo>
                    <a:pt x="719549" y="80869"/>
                  </a:lnTo>
                  <a:cubicBezTo>
                    <a:pt x="738790" y="63724"/>
                    <a:pt x="740314" y="34387"/>
                    <a:pt x="723074" y="15337"/>
                  </a:cubicBezTo>
                  <a:close/>
                  <a:moveTo>
                    <a:pt x="442372" y="481585"/>
                  </a:moveTo>
                  <a:cubicBezTo>
                    <a:pt x="426370" y="526829"/>
                    <a:pt x="393699" y="563215"/>
                    <a:pt x="350360" y="583884"/>
                  </a:cubicBezTo>
                  <a:cubicBezTo>
                    <a:pt x="307022" y="604553"/>
                    <a:pt x="258254" y="607125"/>
                    <a:pt x="213010" y="591123"/>
                  </a:cubicBezTo>
                  <a:cubicBezTo>
                    <a:pt x="119570" y="558071"/>
                    <a:pt x="70421" y="455201"/>
                    <a:pt x="103472" y="361761"/>
                  </a:cubicBezTo>
                  <a:cubicBezTo>
                    <a:pt x="129571" y="288037"/>
                    <a:pt x="199008" y="241936"/>
                    <a:pt x="273113" y="241936"/>
                  </a:cubicBezTo>
                  <a:cubicBezTo>
                    <a:pt x="292925" y="241936"/>
                    <a:pt x="313118" y="245270"/>
                    <a:pt x="332834" y="252223"/>
                  </a:cubicBezTo>
                  <a:cubicBezTo>
                    <a:pt x="426275" y="285180"/>
                    <a:pt x="475424" y="388145"/>
                    <a:pt x="442372" y="481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A3DE3BA5-D34A-408F-8A96-E1DB70858CAE}"/>
                </a:ext>
              </a:extLst>
            </p:cNvPr>
            <p:cNvSpPr/>
            <p:nvPr/>
          </p:nvSpPr>
          <p:spPr>
            <a:xfrm>
              <a:off x="6018164" y="3695202"/>
              <a:ext cx="414809" cy="868891"/>
            </a:xfrm>
            <a:custGeom>
              <a:avLst/>
              <a:gdLst>
                <a:gd name="connsiteX0" fmla="*/ 257572 w 414809"/>
                <a:gd name="connsiteY0" fmla="*/ 460174 h 868891"/>
                <a:gd name="connsiteX1" fmla="*/ 202708 w 414809"/>
                <a:gd name="connsiteY1" fmla="*/ 454078 h 868891"/>
                <a:gd name="connsiteX2" fmla="*/ 103743 w 414809"/>
                <a:gd name="connsiteY2" fmla="*/ 35740 h 868891"/>
                <a:gd name="connsiteX3" fmla="*/ 47832 w 414809"/>
                <a:gd name="connsiteY3" fmla="*/ 1259 h 868891"/>
                <a:gd name="connsiteX4" fmla="*/ 13351 w 414809"/>
                <a:gd name="connsiteY4" fmla="*/ 57171 h 868891"/>
                <a:gd name="connsiteX5" fmla="*/ 112697 w 414809"/>
                <a:gd name="connsiteY5" fmla="*/ 477128 h 868891"/>
                <a:gd name="connsiteX6" fmla="*/ 6208 w 414809"/>
                <a:gd name="connsiteY6" fmla="*/ 611240 h 868891"/>
                <a:gd name="connsiteX7" fmla="*/ 157179 w 414809"/>
                <a:gd name="connsiteY7" fmla="*/ 862700 h 868891"/>
                <a:gd name="connsiteX8" fmla="*/ 207376 w 414809"/>
                <a:gd name="connsiteY8" fmla="*/ 868891 h 868891"/>
                <a:gd name="connsiteX9" fmla="*/ 408639 w 414809"/>
                <a:gd name="connsiteY9" fmla="*/ 711729 h 868891"/>
                <a:gd name="connsiteX10" fmla="*/ 257572 w 414809"/>
                <a:gd name="connsiteY10" fmla="*/ 460174 h 868891"/>
                <a:gd name="connsiteX11" fmla="*/ 318532 w 414809"/>
                <a:gd name="connsiteY11" fmla="*/ 689059 h 868891"/>
                <a:gd name="connsiteX12" fmla="*/ 266335 w 414809"/>
                <a:gd name="connsiteY12" fmla="*/ 759544 h 868891"/>
                <a:gd name="connsiteX13" fmla="*/ 179658 w 414809"/>
                <a:gd name="connsiteY13" fmla="*/ 772498 h 868891"/>
                <a:gd name="connsiteX14" fmla="*/ 96314 w 414809"/>
                <a:gd name="connsiteY14" fmla="*/ 633624 h 868891"/>
                <a:gd name="connsiteX15" fmla="*/ 207471 w 414809"/>
                <a:gd name="connsiteY15" fmla="*/ 546851 h 868891"/>
                <a:gd name="connsiteX16" fmla="*/ 235189 w 414809"/>
                <a:gd name="connsiteY16" fmla="*/ 550280 h 868891"/>
                <a:gd name="connsiteX17" fmla="*/ 318532 w 414809"/>
                <a:gd name="connsiteY17" fmla="*/ 689059 h 86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4809" h="868891">
                  <a:moveTo>
                    <a:pt x="257572" y="460174"/>
                  </a:moveTo>
                  <a:cubicBezTo>
                    <a:pt x="239189" y="455602"/>
                    <a:pt x="220806" y="453697"/>
                    <a:pt x="202708" y="454078"/>
                  </a:cubicBezTo>
                  <a:lnTo>
                    <a:pt x="103743" y="35740"/>
                  </a:lnTo>
                  <a:cubicBezTo>
                    <a:pt x="97838" y="10784"/>
                    <a:pt x="72883" y="-4646"/>
                    <a:pt x="47832" y="1259"/>
                  </a:cubicBezTo>
                  <a:cubicBezTo>
                    <a:pt x="22876" y="7165"/>
                    <a:pt x="7446" y="32215"/>
                    <a:pt x="13351" y="57171"/>
                  </a:cubicBezTo>
                  <a:lnTo>
                    <a:pt x="112697" y="477128"/>
                  </a:lnTo>
                  <a:cubicBezTo>
                    <a:pt x="61357" y="503512"/>
                    <a:pt x="21162" y="551042"/>
                    <a:pt x="6208" y="611240"/>
                  </a:cubicBezTo>
                  <a:cubicBezTo>
                    <a:pt x="-21510" y="722206"/>
                    <a:pt x="46212" y="834982"/>
                    <a:pt x="157179" y="862700"/>
                  </a:cubicBezTo>
                  <a:cubicBezTo>
                    <a:pt x="173943" y="866891"/>
                    <a:pt x="190802" y="868891"/>
                    <a:pt x="207376" y="868891"/>
                  </a:cubicBezTo>
                  <a:cubicBezTo>
                    <a:pt x="300340" y="868891"/>
                    <a:pt x="385112" y="805836"/>
                    <a:pt x="408639" y="711729"/>
                  </a:cubicBezTo>
                  <a:cubicBezTo>
                    <a:pt x="436261" y="600667"/>
                    <a:pt x="368539" y="487891"/>
                    <a:pt x="257572" y="460174"/>
                  </a:cubicBezTo>
                  <a:close/>
                  <a:moveTo>
                    <a:pt x="318532" y="689059"/>
                  </a:moveTo>
                  <a:cubicBezTo>
                    <a:pt x="311103" y="718777"/>
                    <a:pt x="292624" y="743733"/>
                    <a:pt x="266335" y="759544"/>
                  </a:cubicBezTo>
                  <a:cubicBezTo>
                    <a:pt x="240046" y="775356"/>
                    <a:pt x="209281" y="779833"/>
                    <a:pt x="179658" y="772498"/>
                  </a:cubicBezTo>
                  <a:cubicBezTo>
                    <a:pt x="118412" y="757163"/>
                    <a:pt x="80979" y="694870"/>
                    <a:pt x="96314" y="633624"/>
                  </a:cubicBezTo>
                  <a:cubicBezTo>
                    <a:pt x="109268" y="581617"/>
                    <a:pt x="156131" y="546851"/>
                    <a:pt x="207471" y="546851"/>
                  </a:cubicBezTo>
                  <a:cubicBezTo>
                    <a:pt x="216615" y="546851"/>
                    <a:pt x="225949" y="547994"/>
                    <a:pt x="235189" y="550280"/>
                  </a:cubicBezTo>
                  <a:cubicBezTo>
                    <a:pt x="296339" y="565520"/>
                    <a:pt x="333772" y="627814"/>
                    <a:pt x="318532" y="6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9047900-9B1C-4A70-8F63-993498F314E9}"/>
                </a:ext>
              </a:extLst>
            </p:cNvPr>
            <p:cNvSpPr/>
            <p:nvPr/>
          </p:nvSpPr>
          <p:spPr>
            <a:xfrm>
              <a:off x="5695378" y="2436876"/>
              <a:ext cx="496728" cy="503015"/>
            </a:xfrm>
            <a:custGeom>
              <a:avLst/>
              <a:gdLst>
                <a:gd name="connsiteX0" fmla="*/ 248412 w 496728"/>
                <a:gd name="connsiteY0" fmla="*/ 503015 h 503015"/>
                <a:gd name="connsiteX1" fmla="*/ 496729 w 496728"/>
                <a:gd name="connsiteY1" fmla="*/ 234887 h 503015"/>
                <a:gd name="connsiteX2" fmla="*/ 246031 w 496728"/>
                <a:gd name="connsiteY2" fmla="*/ 0 h 503015"/>
                <a:gd name="connsiteX3" fmla="*/ 0 w 496728"/>
                <a:gd name="connsiteY3" fmla="*/ 234887 h 503015"/>
                <a:gd name="connsiteX4" fmla="*/ 248412 w 496728"/>
                <a:gd name="connsiteY4" fmla="*/ 503015 h 503015"/>
                <a:gd name="connsiteX5" fmla="*/ 246126 w 496728"/>
                <a:gd name="connsiteY5" fmla="*/ 92869 h 503015"/>
                <a:gd name="connsiteX6" fmla="*/ 356902 w 496728"/>
                <a:gd name="connsiteY6" fmla="*/ 129826 h 503015"/>
                <a:gd name="connsiteX7" fmla="*/ 403955 w 496728"/>
                <a:gd name="connsiteY7" fmla="*/ 234887 h 503015"/>
                <a:gd name="connsiteX8" fmla="*/ 248507 w 496728"/>
                <a:gd name="connsiteY8" fmla="*/ 410147 h 503015"/>
                <a:gd name="connsiteX9" fmla="*/ 93059 w 496728"/>
                <a:gd name="connsiteY9" fmla="*/ 234887 h 503015"/>
                <a:gd name="connsiteX10" fmla="*/ 246126 w 496728"/>
                <a:gd name="connsiteY10" fmla="*/ 92869 h 5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6728" h="503015">
                  <a:moveTo>
                    <a:pt x="248412" y="503015"/>
                  </a:moveTo>
                  <a:cubicBezTo>
                    <a:pt x="389953" y="503015"/>
                    <a:pt x="496729" y="387763"/>
                    <a:pt x="496729" y="234887"/>
                  </a:cubicBezTo>
                  <a:cubicBezTo>
                    <a:pt x="496729" y="80677"/>
                    <a:pt x="370618" y="0"/>
                    <a:pt x="246031" y="0"/>
                  </a:cubicBezTo>
                  <a:cubicBezTo>
                    <a:pt x="123825" y="0"/>
                    <a:pt x="0" y="80677"/>
                    <a:pt x="0" y="234887"/>
                  </a:cubicBezTo>
                  <a:cubicBezTo>
                    <a:pt x="95" y="387763"/>
                    <a:pt x="106871" y="503015"/>
                    <a:pt x="248412" y="503015"/>
                  </a:cubicBezTo>
                  <a:close/>
                  <a:moveTo>
                    <a:pt x="246126" y="92869"/>
                  </a:moveTo>
                  <a:cubicBezTo>
                    <a:pt x="288036" y="92869"/>
                    <a:pt x="328327" y="106299"/>
                    <a:pt x="356902" y="129826"/>
                  </a:cubicBezTo>
                  <a:cubicBezTo>
                    <a:pt x="388144" y="155448"/>
                    <a:pt x="403955" y="190881"/>
                    <a:pt x="403955" y="234887"/>
                  </a:cubicBezTo>
                  <a:cubicBezTo>
                    <a:pt x="403955" y="336423"/>
                    <a:pt x="338614" y="410147"/>
                    <a:pt x="248507" y="410147"/>
                  </a:cubicBezTo>
                  <a:cubicBezTo>
                    <a:pt x="158401" y="410147"/>
                    <a:pt x="93059" y="336423"/>
                    <a:pt x="93059" y="234887"/>
                  </a:cubicBezTo>
                  <a:cubicBezTo>
                    <a:pt x="92964" y="136779"/>
                    <a:pt x="169926" y="92869"/>
                    <a:pt x="246126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90371E46-A23C-4128-87CA-417BA1673141}"/>
                </a:ext>
              </a:extLst>
            </p:cNvPr>
            <p:cNvSpPr/>
            <p:nvPr/>
          </p:nvSpPr>
          <p:spPr>
            <a:xfrm>
              <a:off x="5482303" y="2983420"/>
              <a:ext cx="923067" cy="528542"/>
            </a:xfrm>
            <a:custGeom>
              <a:avLst/>
              <a:gdLst>
                <a:gd name="connsiteX0" fmla="*/ 0 w 923067"/>
                <a:gd name="connsiteY0" fmla="*/ 250603 h 528542"/>
                <a:gd name="connsiteX1" fmla="*/ 0 w 923067"/>
                <a:gd name="connsiteY1" fmla="*/ 482060 h 528542"/>
                <a:gd name="connsiteX2" fmla="*/ 46482 w 923067"/>
                <a:gd name="connsiteY2" fmla="*/ 528542 h 528542"/>
                <a:gd name="connsiteX3" fmla="*/ 876586 w 923067"/>
                <a:gd name="connsiteY3" fmla="*/ 528542 h 528542"/>
                <a:gd name="connsiteX4" fmla="*/ 923068 w 923067"/>
                <a:gd name="connsiteY4" fmla="*/ 482060 h 528542"/>
                <a:gd name="connsiteX5" fmla="*/ 923068 w 923067"/>
                <a:gd name="connsiteY5" fmla="*/ 250603 h 528542"/>
                <a:gd name="connsiteX6" fmla="*/ 672465 w 923067"/>
                <a:gd name="connsiteY6" fmla="*/ 0 h 528542"/>
                <a:gd name="connsiteX7" fmla="*/ 250603 w 923067"/>
                <a:gd name="connsiteY7" fmla="*/ 0 h 528542"/>
                <a:gd name="connsiteX8" fmla="*/ 0 w 923067"/>
                <a:gd name="connsiteY8" fmla="*/ 250603 h 528542"/>
                <a:gd name="connsiteX9" fmla="*/ 92869 w 923067"/>
                <a:gd name="connsiteY9" fmla="*/ 250603 h 528542"/>
                <a:gd name="connsiteX10" fmla="*/ 250603 w 923067"/>
                <a:gd name="connsiteY10" fmla="*/ 92869 h 528542"/>
                <a:gd name="connsiteX11" fmla="*/ 672465 w 923067"/>
                <a:gd name="connsiteY11" fmla="*/ 92869 h 528542"/>
                <a:gd name="connsiteX12" fmla="*/ 830199 w 923067"/>
                <a:gd name="connsiteY12" fmla="*/ 250603 h 528542"/>
                <a:gd name="connsiteX13" fmla="*/ 830199 w 923067"/>
                <a:gd name="connsiteY13" fmla="*/ 435673 h 528542"/>
                <a:gd name="connsiteX14" fmla="*/ 717137 w 923067"/>
                <a:gd name="connsiteY14" fmla="*/ 435673 h 528542"/>
                <a:gd name="connsiteX15" fmla="*/ 717137 w 923067"/>
                <a:gd name="connsiteY15" fmla="*/ 237934 h 528542"/>
                <a:gd name="connsiteX16" fmla="*/ 670655 w 923067"/>
                <a:gd name="connsiteY16" fmla="*/ 191452 h 528542"/>
                <a:gd name="connsiteX17" fmla="*/ 624173 w 923067"/>
                <a:gd name="connsiteY17" fmla="*/ 237934 h 528542"/>
                <a:gd name="connsiteX18" fmla="*/ 624173 w 923067"/>
                <a:gd name="connsiteY18" fmla="*/ 435673 h 528542"/>
                <a:gd name="connsiteX19" fmla="*/ 298799 w 923067"/>
                <a:gd name="connsiteY19" fmla="*/ 435673 h 528542"/>
                <a:gd name="connsiteX20" fmla="*/ 298799 w 923067"/>
                <a:gd name="connsiteY20" fmla="*/ 237934 h 528542"/>
                <a:gd name="connsiteX21" fmla="*/ 252317 w 923067"/>
                <a:gd name="connsiteY21" fmla="*/ 191452 h 528542"/>
                <a:gd name="connsiteX22" fmla="*/ 205835 w 923067"/>
                <a:gd name="connsiteY22" fmla="*/ 237934 h 528542"/>
                <a:gd name="connsiteX23" fmla="*/ 205835 w 923067"/>
                <a:gd name="connsiteY23" fmla="*/ 435673 h 528542"/>
                <a:gd name="connsiteX24" fmla="*/ 92869 w 923067"/>
                <a:gd name="connsiteY24" fmla="*/ 435673 h 528542"/>
                <a:gd name="connsiteX25" fmla="*/ 92869 w 923067"/>
                <a:gd name="connsiteY25" fmla="*/ 250603 h 52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3067" h="528542">
                  <a:moveTo>
                    <a:pt x="0" y="250603"/>
                  </a:moveTo>
                  <a:lnTo>
                    <a:pt x="0" y="482060"/>
                  </a:lnTo>
                  <a:cubicBezTo>
                    <a:pt x="0" y="507682"/>
                    <a:pt x="20765" y="528542"/>
                    <a:pt x="46482" y="528542"/>
                  </a:cubicBezTo>
                  <a:lnTo>
                    <a:pt x="876586" y="528542"/>
                  </a:lnTo>
                  <a:cubicBezTo>
                    <a:pt x="902208" y="528542"/>
                    <a:pt x="923068" y="507778"/>
                    <a:pt x="923068" y="482060"/>
                  </a:cubicBezTo>
                  <a:lnTo>
                    <a:pt x="923068" y="250603"/>
                  </a:lnTo>
                  <a:cubicBezTo>
                    <a:pt x="923068" y="112490"/>
                    <a:pt x="810673" y="0"/>
                    <a:pt x="672465" y="0"/>
                  </a:cubicBezTo>
                  <a:lnTo>
                    <a:pt x="250603" y="0"/>
                  </a:lnTo>
                  <a:cubicBezTo>
                    <a:pt x="112395" y="0"/>
                    <a:pt x="0" y="112395"/>
                    <a:pt x="0" y="250603"/>
                  </a:cubicBezTo>
                  <a:close/>
                  <a:moveTo>
                    <a:pt x="92869" y="250603"/>
                  </a:moveTo>
                  <a:cubicBezTo>
                    <a:pt x="92869" y="163640"/>
                    <a:pt x="163640" y="92869"/>
                    <a:pt x="250603" y="92869"/>
                  </a:cubicBezTo>
                  <a:lnTo>
                    <a:pt x="672465" y="92869"/>
                  </a:lnTo>
                  <a:cubicBezTo>
                    <a:pt x="759428" y="92869"/>
                    <a:pt x="830199" y="163640"/>
                    <a:pt x="830199" y="250603"/>
                  </a:cubicBezTo>
                  <a:lnTo>
                    <a:pt x="830199" y="435673"/>
                  </a:lnTo>
                  <a:lnTo>
                    <a:pt x="717137" y="435673"/>
                  </a:lnTo>
                  <a:lnTo>
                    <a:pt x="717137" y="237934"/>
                  </a:lnTo>
                  <a:cubicBezTo>
                    <a:pt x="717137" y="212312"/>
                    <a:pt x="696373" y="191452"/>
                    <a:pt x="670655" y="191452"/>
                  </a:cubicBezTo>
                  <a:cubicBezTo>
                    <a:pt x="644938" y="191452"/>
                    <a:pt x="624173" y="212217"/>
                    <a:pt x="624173" y="237934"/>
                  </a:cubicBezTo>
                  <a:lnTo>
                    <a:pt x="624173" y="435673"/>
                  </a:lnTo>
                  <a:lnTo>
                    <a:pt x="298799" y="435673"/>
                  </a:lnTo>
                  <a:lnTo>
                    <a:pt x="298799" y="237934"/>
                  </a:lnTo>
                  <a:cubicBezTo>
                    <a:pt x="298799" y="212312"/>
                    <a:pt x="278035" y="191452"/>
                    <a:pt x="252317" y="191452"/>
                  </a:cubicBezTo>
                  <a:cubicBezTo>
                    <a:pt x="226600" y="191452"/>
                    <a:pt x="205835" y="212217"/>
                    <a:pt x="205835" y="237934"/>
                  </a:cubicBezTo>
                  <a:lnTo>
                    <a:pt x="205835" y="435673"/>
                  </a:lnTo>
                  <a:lnTo>
                    <a:pt x="92869" y="435673"/>
                  </a:lnTo>
                  <a:lnTo>
                    <a:pt x="92869" y="250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663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28624" y="1144021"/>
            <a:ext cx="11763375" cy="5171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graphicFrame>
        <p:nvGraphicFramePr>
          <p:cNvPr id="5" name="Tabela 5">
            <a:extLst>
              <a:ext uri="{FF2B5EF4-FFF2-40B4-BE49-F238E27FC236}">
                <a16:creationId xmlns:a16="http://schemas.microsoft.com/office/drawing/2014/main" id="{EB70D559-E4C2-46AB-9614-98B9AFEE474F}"/>
              </a:ext>
            </a:extLst>
          </p:cNvPr>
          <p:cNvGraphicFramePr>
            <a:graphicFrameLocks noGrp="1"/>
          </p:cNvGraphicFramePr>
          <p:nvPr>
            <p:ph idx="14"/>
          </p:nvPr>
        </p:nvGraphicFramePr>
        <p:xfrm>
          <a:off x="838200" y="1792853"/>
          <a:ext cx="5519055" cy="4687322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103811">
                  <a:extLst>
                    <a:ext uri="{9D8B030D-6E8A-4147-A177-3AD203B41FA5}">
                      <a16:colId xmlns:a16="http://schemas.microsoft.com/office/drawing/2014/main" val="4072995540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296396787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1332245418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4242349134"/>
                    </a:ext>
                  </a:extLst>
                </a:gridCol>
                <a:gridCol w="1103811">
                  <a:extLst>
                    <a:ext uri="{9D8B030D-6E8A-4147-A177-3AD203B41FA5}">
                      <a16:colId xmlns:a16="http://schemas.microsoft.com/office/drawing/2014/main" val="2426098305"/>
                    </a:ext>
                  </a:extLst>
                </a:gridCol>
              </a:tblGrid>
              <a:tr h="765266">
                <a:tc>
                  <a:txBody>
                    <a:bodyPr/>
                    <a:lstStyle/>
                    <a:p>
                      <a:pPr marL="72000" indent="0" algn="l">
                        <a:lnSpc>
                          <a:spcPct val="85000"/>
                        </a:lnSpc>
                      </a:pPr>
                      <a:r>
                        <a:rPr lang="da-DK" sz="1200" b="1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2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2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2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dirty="0"/>
                        <a:t>Aliquet eget sit amet tellus</a:t>
                      </a:r>
                      <a:endParaRPr lang="pt-BR" sz="1200" dirty="0"/>
                    </a:p>
                  </a:txBody>
                  <a:tcPr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C2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641215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23411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550610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9748122"/>
                  </a:ext>
                </a:extLst>
              </a:tr>
              <a:tr h="765266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rgbClr val="660099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rgbClr val="660099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585F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6600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951493"/>
                  </a:ext>
                </a:extLst>
              </a:tr>
              <a:tr h="860992">
                <a:tc>
                  <a:txBody>
                    <a:bodyPr/>
                    <a:lstStyle/>
                    <a:p>
                      <a:pPr marL="72000" marR="0" lvl="0" indent="0" algn="l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2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Lorem ipsum dolor sit amet</a:t>
                      </a:r>
                      <a:endParaRPr lang="pt-BR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Officina Serif ITC TT"/>
                          <a:ea typeface="+mn-ea"/>
                          <a:cs typeface="+mn-cs"/>
                        </a:rPr>
                        <a:t>XXX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00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03366"/>
                  </a:ext>
                </a:extLst>
              </a:tr>
            </a:tbl>
          </a:graphicData>
        </a:graphic>
      </p:graphicFrame>
      <p:sp>
        <p:nvSpPr>
          <p:cNvPr id="36" name="Retângulo: Cantos Superiores Arredondados 35">
            <a:extLst>
              <a:ext uri="{FF2B5EF4-FFF2-40B4-BE49-F238E27FC236}">
                <a16:creationId xmlns:a16="http://schemas.microsoft.com/office/drawing/2014/main" id="{EB73942B-1222-4D33-A873-E9B052664416}"/>
              </a:ext>
            </a:extLst>
          </p:cNvPr>
          <p:cNvSpPr/>
          <p:nvPr/>
        </p:nvSpPr>
        <p:spPr>
          <a:xfrm rot="16200000">
            <a:off x="8754553" y="-446597"/>
            <a:ext cx="1197997" cy="5676897"/>
          </a:xfrm>
          <a:prstGeom prst="round2SameRect">
            <a:avLst>
              <a:gd name="adj1" fmla="val 12692"/>
              <a:gd name="adj2" fmla="val 0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31C774C-522D-4AF1-B37B-6FD70B52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43" y="1901190"/>
            <a:ext cx="5174738" cy="1056001"/>
          </a:xfrm>
        </p:spPr>
        <p:txBody>
          <a:bodyPr/>
          <a:lstStyle/>
          <a:p>
            <a:r>
              <a:rPr lang="pt-BR" sz="2400" dirty="0" err="1">
                <a:solidFill>
                  <a:schemeClr val="bg1"/>
                </a:solidFill>
              </a:rPr>
              <a:t>Suspendisse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in est ante in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 err="1">
                <a:solidFill>
                  <a:schemeClr val="bg1"/>
                </a:solidFill>
              </a:rPr>
              <a:t>nibh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mauris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cursus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  <a:r>
              <a:rPr lang="pt-BR" sz="2400" dirty="0">
                <a:solidFill>
                  <a:schemeClr val="bg1"/>
                </a:solidFill>
              </a:rPr>
              <a:t>Nulla </a:t>
            </a:r>
            <a:r>
              <a:rPr lang="pt-BR" sz="2400" dirty="0" err="1">
                <a:solidFill>
                  <a:schemeClr val="bg1"/>
                </a:solidFill>
              </a:rPr>
              <a:t>porttitor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id </a:t>
            </a:r>
            <a:r>
              <a:rPr lang="pt-BR" sz="2400" dirty="0" err="1">
                <a:solidFill>
                  <a:schemeClr val="bg1"/>
                </a:solidFill>
              </a:rPr>
              <a:t>neque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aliquam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vestibulum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morbi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8" name="Espaço Reservado para Conteúdo 8">
            <a:extLst>
              <a:ext uri="{FF2B5EF4-FFF2-40B4-BE49-F238E27FC236}">
                <a16:creationId xmlns:a16="http://schemas.microsoft.com/office/drawing/2014/main" id="{F5E09A9A-41A7-443A-A987-84EEAFE0FE23}"/>
              </a:ext>
            </a:extLst>
          </p:cNvPr>
          <p:cNvSpPr txBox="1">
            <a:spLocks/>
          </p:cNvSpPr>
          <p:nvPr/>
        </p:nvSpPr>
        <p:spPr>
          <a:xfrm>
            <a:off x="6672943" y="3155698"/>
            <a:ext cx="5174738" cy="3054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99C2EB"/>
                </a:solidFill>
              </a:rPr>
              <a:t>Magna </a:t>
            </a:r>
            <a:r>
              <a:rPr lang="pt-BR" sz="2300" b="1" dirty="0" err="1">
                <a:solidFill>
                  <a:srgbClr val="99C2EB"/>
                </a:solidFill>
              </a:rPr>
              <a:t>fringilla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urna </a:t>
            </a:r>
            <a:r>
              <a:rPr lang="pt-BR" sz="2300" dirty="0" err="1"/>
              <a:t>porttitor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 </a:t>
            </a:r>
            <a:r>
              <a:rPr lang="pt-BR" sz="2300" dirty="0" err="1"/>
              <a:t>dolor</a:t>
            </a:r>
            <a:r>
              <a:rPr lang="pt-BR" sz="2300" dirty="0"/>
              <a:t> </a:t>
            </a:r>
            <a:r>
              <a:rPr lang="pt-BR" sz="2300" dirty="0" err="1"/>
              <a:t>purus</a:t>
            </a:r>
            <a:r>
              <a:rPr lang="pt-BR" sz="2300" dirty="0"/>
              <a:t> non </a:t>
            </a:r>
            <a:r>
              <a:rPr lang="pt-BR" sz="2300" dirty="0" err="1"/>
              <a:t>enim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Gravida cum </a:t>
            </a:r>
            <a:r>
              <a:rPr lang="pt-BR" sz="2300" dirty="0" err="1"/>
              <a:t>sociis</a:t>
            </a:r>
            <a:r>
              <a:rPr lang="pt-BR" sz="2300" dirty="0"/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natoque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penatibus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et </a:t>
            </a:r>
            <a:r>
              <a:rPr lang="pt-BR" sz="2300" dirty="0" err="1">
                <a:solidFill>
                  <a:srgbClr val="99C2EB"/>
                </a:solidFill>
              </a:rPr>
              <a:t>magnis</a:t>
            </a:r>
            <a:r>
              <a:rPr lang="pt-BR" sz="2300" dirty="0">
                <a:solidFill>
                  <a:srgbClr val="99C2EB"/>
                </a:solidFill>
              </a:rPr>
              <a:t> </a:t>
            </a:r>
            <a:r>
              <a:rPr lang="pt-BR" sz="2300" dirty="0" err="1">
                <a:solidFill>
                  <a:srgbClr val="99C2EB"/>
                </a:solidFill>
              </a:rPr>
              <a:t>dis</a:t>
            </a:r>
            <a:r>
              <a:rPr lang="pt-BR" sz="2300" dirty="0">
                <a:solidFill>
                  <a:srgbClr val="99C2EB"/>
                </a:solidFill>
              </a:rPr>
              <a:t> </a:t>
            </a:r>
            <a:r>
              <a:rPr lang="pt-BR" sz="2300" dirty="0" err="1">
                <a:solidFill>
                  <a:srgbClr val="99C2EB"/>
                </a:solidFill>
              </a:rPr>
              <a:t>parturient</a:t>
            </a:r>
            <a:r>
              <a:rPr lang="pt-BR" sz="2300" dirty="0">
                <a:solidFill>
                  <a:srgbClr val="99C2EB"/>
                </a:solidFill>
              </a:rPr>
              <a:t> montes </a:t>
            </a:r>
          </a:p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rgbClr val="99C2EB"/>
                </a:solidFill>
              </a:rPr>
              <a:t>Nec </a:t>
            </a:r>
            <a:r>
              <a:rPr lang="pt-BR" sz="2300" b="1" dirty="0" err="1">
                <a:solidFill>
                  <a:srgbClr val="99C2EB"/>
                </a:solidFill>
              </a:rPr>
              <a:t>sagittis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aliquam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malesuada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</a:t>
            </a:r>
            <a:r>
              <a:rPr lang="pt-BR" sz="2300" dirty="0" err="1"/>
              <a:t>arcu</a:t>
            </a:r>
            <a:r>
              <a:rPr lang="pt-BR" sz="2300" dirty="0"/>
              <a:t> vitae </a:t>
            </a:r>
            <a:r>
              <a:rPr lang="pt-BR" sz="2300" dirty="0" err="1"/>
              <a:t>elementum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dirty="0" err="1"/>
              <a:t>Arcu</a:t>
            </a:r>
            <a:r>
              <a:rPr lang="pt-BR" sz="2300" dirty="0"/>
              <a:t> </a:t>
            </a:r>
            <a:r>
              <a:rPr lang="pt-BR" sz="2300" dirty="0" err="1"/>
              <a:t>cursus</a:t>
            </a:r>
            <a:r>
              <a:rPr lang="pt-BR" sz="2300" dirty="0"/>
              <a:t> vitae </a:t>
            </a:r>
            <a:r>
              <a:rPr lang="pt-BR" sz="2300" dirty="0" err="1"/>
              <a:t>congue</a:t>
            </a:r>
            <a:r>
              <a:rPr lang="pt-BR" sz="2300" dirty="0"/>
              <a:t> </a:t>
            </a:r>
            <a:r>
              <a:rPr lang="pt-BR" sz="2300" dirty="0" err="1"/>
              <a:t>mauris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. </a:t>
            </a:r>
            <a:r>
              <a:rPr lang="pt-BR" sz="2300" b="1" dirty="0" err="1">
                <a:solidFill>
                  <a:srgbClr val="99C2EB"/>
                </a:solidFill>
              </a:rPr>
              <a:t>Sit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amet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nisl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suscipit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adipiscing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est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3FEE2699-861E-4FEF-8138-F2B65893D6DC}"/>
              </a:ext>
            </a:extLst>
          </p:cNvPr>
          <p:cNvSpPr/>
          <p:nvPr/>
        </p:nvSpPr>
        <p:spPr>
          <a:xfrm>
            <a:off x="10989979" y="1494014"/>
            <a:ext cx="727642" cy="727640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F1EFB11-1AA9-45BE-BE86-6404FDFA1281}"/>
              </a:ext>
            </a:extLst>
          </p:cNvPr>
          <p:cNvGrpSpPr/>
          <p:nvPr/>
        </p:nvGrpSpPr>
        <p:grpSpPr>
          <a:xfrm>
            <a:off x="11107173" y="1606031"/>
            <a:ext cx="518090" cy="503606"/>
            <a:chOff x="4929187" y="2295525"/>
            <a:chExt cx="2333814" cy="2268568"/>
          </a:xfrm>
          <a:solidFill>
            <a:schemeClr val="bg1"/>
          </a:solidFill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0C4B0C8-7EDA-434B-8C9A-41C2AFC97890}"/>
                </a:ext>
              </a:extLst>
            </p:cNvPr>
            <p:cNvSpPr/>
            <p:nvPr/>
          </p:nvSpPr>
          <p:spPr>
            <a:xfrm>
              <a:off x="6375948" y="2295525"/>
              <a:ext cx="887053" cy="729329"/>
            </a:xfrm>
            <a:custGeom>
              <a:avLst/>
              <a:gdLst>
                <a:gd name="connsiteX0" fmla="*/ 614448 w 887053"/>
                <a:gd name="connsiteY0" fmla="*/ 0 h 729329"/>
                <a:gd name="connsiteX1" fmla="*/ 341843 w 887053"/>
                <a:gd name="connsiteY1" fmla="*/ 272606 h 729329"/>
                <a:gd name="connsiteX2" fmla="*/ 369561 w 887053"/>
                <a:gd name="connsiteY2" fmla="*/ 392240 h 729329"/>
                <a:gd name="connsiteX3" fmla="*/ 19231 w 887053"/>
                <a:gd name="connsiteY3" fmla="*/ 645224 h 729329"/>
                <a:gd name="connsiteX4" fmla="*/ 8754 w 887053"/>
                <a:gd name="connsiteY4" fmla="*/ 710089 h 729329"/>
                <a:gd name="connsiteX5" fmla="*/ 46473 w 887053"/>
                <a:gd name="connsiteY5" fmla="*/ 729329 h 729329"/>
                <a:gd name="connsiteX6" fmla="*/ 73619 w 887053"/>
                <a:gd name="connsiteY6" fmla="*/ 720566 h 729329"/>
                <a:gd name="connsiteX7" fmla="*/ 424044 w 887053"/>
                <a:gd name="connsiteY7" fmla="*/ 467487 h 729329"/>
                <a:gd name="connsiteX8" fmla="*/ 614448 w 887053"/>
                <a:gd name="connsiteY8" fmla="*/ 545306 h 729329"/>
                <a:gd name="connsiteX9" fmla="*/ 887054 w 887053"/>
                <a:gd name="connsiteY9" fmla="*/ 272701 h 729329"/>
                <a:gd name="connsiteX10" fmla="*/ 614448 w 887053"/>
                <a:gd name="connsiteY10" fmla="*/ 0 h 729329"/>
                <a:gd name="connsiteX11" fmla="*/ 614448 w 887053"/>
                <a:gd name="connsiteY11" fmla="*/ 452342 h 729329"/>
                <a:gd name="connsiteX12" fmla="*/ 434712 w 887053"/>
                <a:gd name="connsiteY12" fmla="*/ 272606 h 729329"/>
                <a:gd name="connsiteX13" fmla="*/ 614448 w 887053"/>
                <a:gd name="connsiteY13" fmla="*/ 92869 h 729329"/>
                <a:gd name="connsiteX14" fmla="*/ 794185 w 887053"/>
                <a:gd name="connsiteY14" fmla="*/ 272606 h 729329"/>
                <a:gd name="connsiteX15" fmla="*/ 614448 w 887053"/>
                <a:gd name="connsiteY15" fmla="*/ 452342 h 7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7053" h="729329">
                  <a:moveTo>
                    <a:pt x="614448" y="0"/>
                  </a:moveTo>
                  <a:cubicBezTo>
                    <a:pt x="464144" y="0"/>
                    <a:pt x="341843" y="122301"/>
                    <a:pt x="341843" y="272606"/>
                  </a:cubicBezTo>
                  <a:cubicBezTo>
                    <a:pt x="341843" y="315468"/>
                    <a:pt x="351844" y="356045"/>
                    <a:pt x="369561" y="392240"/>
                  </a:cubicBezTo>
                  <a:lnTo>
                    <a:pt x="19231" y="645224"/>
                  </a:lnTo>
                  <a:cubicBezTo>
                    <a:pt x="-1533" y="660273"/>
                    <a:pt x="-6201" y="689229"/>
                    <a:pt x="8754" y="710089"/>
                  </a:cubicBezTo>
                  <a:cubicBezTo>
                    <a:pt x="17802" y="722662"/>
                    <a:pt x="31995" y="729329"/>
                    <a:pt x="46473" y="729329"/>
                  </a:cubicBezTo>
                  <a:cubicBezTo>
                    <a:pt x="55902" y="729329"/>
                    <a:pt x="65427" y="726472"/>
                    <a:pt x="73619" y="720566"/>
                  </a:cubicBezTo>
                  <a:lnTo>
                    <a:pt x="424044" y="467487"/>
                  </a:lnTo>
                  <a:cubicBezTo>
                    <a:pt x="473193" y="515588"/>
                    <a:pt x="540439" y="545306"/>
                    <a:pt x="614448" y="545306"/>
                  </a:cubicBezTo>
                  <a:cubicBezTo>
                    <a:pt x="764753" y="545306"/>
                    <a:pt x="887054" y="423005"/>
                    <a:pt x="887054" y="272701"/>
                  </a:cubicBezTo>
                  <a:cubicBezTo>
                    <a:pt x="887054" y="122396"/>
                    <a:pt x="764848" y="0"/>
                    <a:pt x="614448" y="0"/>
                  </a:cubicBezTo>
                  <a:close/>
                  <a:moveTo>
                    <a:pt x="614448" y="452342"/>
                  </a:moveTo>
                  <a:cubicBezTo>
                    <a:pt x="515293" y="452342"/>
                    <a:pt x="434712" y="371666"/>
                    <a:pt x="434712" y="272606"/>
                  </a:cubicBezTo>
                  <a:cubicBezTo>
                    <a:pt x="434712" y="173546"/>
                    <a:pt x="515388" y="92869"/>
                    <a:pt x="614448" y="92869"/>
                  </a:cubicBezTo>
                  <a:cubicBezTo>
                    <a:pt x="713508" y="92869"/>
                    <a:pt x="794185" y="173546"/>
                    <a:pt x="794185" y="272606"/>
                  </a:cubicBezTo>
                  <a:cubicBezTo>
                    <a:pt x="794185" y="371666"/>
                    <a:pt x="713604" y="452342"/>
                    <a:pt x="614448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AA24457-9116-4986-9E5D-C94648483C6C}"/>
                </a:ext>
              </a:extLst>
            </p:cNvPr>
            <p:cNvSpPr/>
            <p:nvPr/>
          </p:nvSpPr>
          <p:spPr>
            <a:xfrm>
              <a:off x="4929187" y="2318766"/>
              <a:ext cx="665634" cy="638841"/>
            </a:xfrm>
            <a:custGeom>
              <a:avLst/>
              <a:gdLst>
                <a:gd name="connsiteX0" fmla="*/ 272606 w 665634"/>
                <a:gd name="connsiteY0" fmla="*/ 0 h 638841"/>
                <a:gd name="connsiteX1" fmla="*/ 0 w 665634"/>
                <a:gd name="connsiteY1" fmla="*/ 272701 h 638841"/>
                <a:gd name="connsiteX2" fmla="*/ 272606 w 665634"/>
                <a:gd name="connsiteY2" fmla="*/ 545306 h 638841"/>
                <a:gd name="connsiteX3" fmla="*/ 438436 w 665634"/>
                <a:gd name="connsiteY3" fmla="*/ 488918 h 638841"/>
                <a:gd name="connsiteX4" fmla="*/ 587693 w 665634"/>
                <a:gd name="connsiteY4" fmla="*/ 626555 h 638841"/>
                <a:gd name="connsiteX5" fmla="*/ 619220 w 665634"/>
                <a:gd name="connsiteY5" fmla="*/ 638842 h 638841"/>
                <a:gd name="connsiteX6" fmla="*/ 653320 w 665634"/>
                <a:gd name="connsiteY6" fmla="*/ 623888 h 638841"/>
                <a:gd name="connsiteX7" fmla="*/ 650653 w 665634"/>
                <a:gd name="connsiteY7" fmla="*/ 558260 h 638841"/>
                <a:gd name="connsiteX8" fmla="*/ 501396 w 665634"/>
                <a:gd name="connsiteY8" fmla="*/ 420624 h 638841"/>
                <a:gd name="connsiteX9" fmla="*/ 545211 w 665634"/>
                <a:gd name="connsiteY9" fmla="*/ 272701 h 638841"/>
                <a:gd name="connsiteX10" fmla="*/ 272606 w 665634"/>
                <a:gd name="connsiteY10" fmla="*/ 0 h 638841"/>
                <a:gd name="connsiteX11" fmla="*/ 92869 w 665634"/>
                <a:gd name="connsiteY11" fmla="*/ 272701 h 638841"/>
                <a:gd name="connsiteX12" fmla="*/ 272606 w 665634"/>
                <a:gd name="connsiteY12" fmla="*/ 92964 h 638841"/>
                <a:gd name="connsiteX13" fmla="*/ 452342 w 665634"/>
                <a:gd name="connsiteY13" fmla="*/ 272701 h 638841"/>
                <a:gd name="connsiteX14" fmla="*/ 272606 w 665634"/>
                <a:gd name="connsiteY14" fmla="*/ 452438 h 638841"/>
                <a:gd name="connsiteX15" fmla="*/ 92869 w 665634"/>
                <a:gd name="connsiteY15" fmla="*/ 272701 h 6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5634" h="638841">
                  <a:moveTo>
                    <a:pt x="272606" y="0"/>
                  </a:moveTo>
                  <a:cubicBezTo>
                    <a:pt x="122301" y="0"/>
                    <a:pt x="0" y="122301"/>
                    <a:pt x="0" y="272701"/>
                  </a:cubicBezTo>
                  <a:cubicBezTo>
                    <a:pt x="0" y="423101"/>
                    <a:pt x="122301" y="545306"/>
                    <a:pt x="272606" y="545306"/>
                  </a:cubicBezTo>
                  <a:cubicBezTo>
                    <a:pt x="334994" y="545306"/>
                    <a:pt x="392430" y="524256"/>
                    <a:pt x="438436" y="488918"/>
                  </a:cubicBezTo>
                  <a:lnTo>
                    <a:pt x="587693" y="626555"/>
                  </a:lnTo>
                  <a:cubicBezTo>
                    <a:pt x="596646" y="634746"/>
                    <a:pt x="607886" y="638842"/>
                    <a:pt x="619220" y="638842"/>
                  </a:cubicBezTo>
                  <a:cubicBezTo>
                    <a:pt x="631698" y="638842"/>
                    <a:pt x="644176" y="633794"/>
                    <a:pt x="653320" y="623888"/>
                  </a:cubicBezTo>
                  <a:cubicBezTo>
                    <a:pt x="670751" y="605028"/>
                    <a:pt x="669512" y="575691"/>
                    <a:pt x="650653" y="558260"/>
                  </a:cubicBezTo>
                  <a:lnTo>
                    <a:pt x="501396" y="420624"/>
                  </a:lnTo>
                  <a:cubicBezTo>
                    <a:pt x="529114" y="377952"/>
                    <a:pt x="545211" y="327184"/>
                    <a:pt x="545211" y="272701"/>
                  </a:cubicBezTo>
                  <a:cubicBezTo>
                    <a:pt x="545211" y="122301"/>
                    <a:pt x="422910" y="0"/>
                    <a:pt x="272606" y="0"/>
                  </a:cubicBezTo>
                  <a:close/>
                  <a:moveTo>
                    <a:pt x="92869" y="272701"/>
                  </a:moveTo>
                  <a:cubicBezTo>
                    <a:pt x="92869" y="173546"/>
                    <a:pt x="173546" y="92964"/>
                    <a:pt x="272606" y="92964"/>
                  </a:cubicBezTo>
                  <a:cubicBezTo>
                    <a:pt x="371666" y="92964"/>
                    <a:pt x="452342" y="173641"/>
                    <a:pt x="452342" y="272701"/>
                  </a:cubicBezTo>
                  <a:cubicBezTo>
                    <a:pt x="452342" y="371761"/>
                    <a:pt x="371666" y="452438"/>
                    <a:pt x="272606" y="452438"/>
                  </a:cubicBezTo>
                  <a:cubicBezTo>
                    <a:pt x="173546" y="452438"/>
                    <a:pt x="92869" y="371761"/>
                    <a:pt x="92869" y="272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F9336A1-B0BC-487F-A5C7-D88C0CD7719E}"/>
                </a:ext>
              </a:extLst>
            </p:cNvPr>
            <p:cNvSpPr/>
            <p:nvPr/>
          </p:nvSpPr>
          <p:spPr>
            <a:xfrm>
              <a:off x="6446355" y="3415093"/>
              <a:ext cx="706251" cy="545115"/>
            </a:xfrm>
            <a:custGeom>
              <a:avLst/>
              <a:gdLst>
                <a:gd name="connsiteX0" fmla="*/ 706252 w 706251"/>
                <a:gd name="connsiteY0" fmla="*/ 272606 h 545115"/>
                <a:gd name="connsiteX1" fmla="*/ 433646 w 706251"/>
                <a:gd name="connsiteY1" fmla="*/ 0 h 545115"/>
                <a:gd name="connsiteX2" fmla="*/ 204570 w 706251"/>
                <a:gd name="connsiteY2" fmla="*/ 125063 h 545115"/>
                <a:gd name="connsiteX3" fmla="*/ 64553 w 706251"/>
                <a:gd name="connsiteY3" fmla="*/ 65627 h 545115"/>
                <a:gd name="connsiteX4" fmla="*/ 3688 w 706251"/>
                <a:gd name="connsiteY4" fmla="*/ 90202 h 545115"/>
                <a:gd name="connsiteX5" fmla="*/ 28262 w 706251"/>
                <a:gd name="connsiteY5" fmla="*/ 151066 h 545115"/>
                <a:gd name="connsiteX6" fmla="*/ 168185 w 706251"/>
                <a:gd name="connsiteY6" fmla="*/ 210407 h 545115"/>
                <a:gd name="connsiteX7" fmla="*/ 160946 w 706251"/>
                <a:gd name="connsiteY7" fmla="*/ 272510 h 545115"/>
                <a:gd name="connsiteX8" fmla="*/ 433551 w 706251"/>
                <a:gd name="connsiteY8" fmla="*/ 545116 h 545115"/>
                <a:gd name="connsiteX9" fmla="*/ 706252 w 706251"/>
                <a:gd name="connsiteY9" fmla="*/ 272606 h 545115"/>
                <a:gd name="connsiteX10" fmla="*/ 433646 w 706251"/>
                <a:gd name="connsiteY10" fmla="*/ 452342 h 545115"/>
                <a:gd name="connsiteX11" fmla="*/ 253910 w 706251"/>
                <a:gd name="connsiteY11" fmla="*/ 272606 h 545115"/>
                <a:gd name="connsiteX12" fmla="*/ 433646 w 706251"/>
                <a:gd name="connsiteY12" fmla="*/ 92869 h 545115"/>
                <a:gd name="connsiteX13" fmla="*/ 613383 w 706251"/>
                <a:gd name="connsiteY13" fmla="*/ 272606 h 545115"/>
                <a:gd name="connsiteX14" fmla="*/ 433646 w 706251"/>
                <a:gd name="connsiteY14" fmla="*/ 452342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51" h="545115">
                  <a:moveTo>
                    <a:pt x="706252" y="272606"/>
                  </a:moveTo>
                  <a:cubicBezTo>
                    <a:pt x="706252" y="122301"/>
                    <a:pt x="583951" y="0"/>
                    <a:pt x="433646" y="0"/>
                  </a:cubicBezTo>
                  <a:cubicBezTo>
                    <a:pt x="337634" y="0"/>
                    <a:pt x="253243" y="49911"/>
                    <a:pt x="204570" y="125063"/>
                  </a:cubicBezTo>
                  <a:lnTo>
                    <a:pt x="64553" y="65627"/>
                  </a:lnTo>
                  <a:cubicBezTo>
                    <a:pt x="40931" y="55626"/>
                    <a:pt x="13689" y="66675"/>
                    <a:pt x="3688" y="90202"/>
                  </a:cubicBezTo>
                  <a:cubicBezTo>
                    <a:pt x="-6313" y="113728"/>
                    <a:pt x="4736" y="141065"/>
                    <a:pt x="28262" y="151066"/>
                  </a:cubicBezTo>
                  <a:lnTo>
                    <a:pt x="168185" y="210407"/>
                  </a:lnTo>
                  <a:cubicBezTo>
                    <a:pt x="163517" y="230410"/>
                    <a:pt x="160946" y="251174"/>
                    <a:pt x="160946" y="272510"/>
                  </a:cubicBezTo>
                  <a:cubicBezTo>
                    <a:pt x="160946" y="422815"/>
                    <a:pt x="283247" y="545116"/>
                    <a:pt x="433551" y="545116"/>
                  </a:cubicBezTo>
                  <a:cubicBezTo>
                    <a:pt x="583951" y="545211"/>
                    <a:pt x="706252" y="422910"/>
                    <a:pt x="706252" y="272606"/>
                  </a:cubicBezTo>
                  <a:close/>
                  <a:moveTo>
                    <a:pt x="433646" y="452342"/>
                  </a:moveTo>
                  <a:cubicBezTo>
                    <a:pt x="334491" y="452342"/>
                    <a:pt x="253910" y="371665"/>
                    <a:pt x="253910" y="272606"/>
                  </a:cubicBezTo>
                  <a:cubicBezTo>
                    <a:pt x="253910" y="173545"/>
                    <a:pt x="334587" y="92869"/>
                    <a:pt x="433646" y="92869"/>
                  </a:cubicBezTo>
                  <a:cubicBezTo>
                    <a:pt x="532707" y="92869"/>
                    <a:pt x="613383" y="173545"/>
                    <a:pt x="613383" y="272606"/>
                  </a:cubicBezTo>
                  <a:cubicBezTo>
                    <a:pt x="613383" y="371665"/>
                    <a:pt x="532707" y="452342"/>
                    <a:pt x="433646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6142359-C2AC-41AD-8351-E9D6F18CD5D8}"/>
                </a:ext>
              </a:extLst>
            </p:cNvPr>
            <p:cNvSpPr/>
            <p:nvPr/>
          </p:nvSpPr>
          <p:spPr>
            <a:xfrm>
              <a:off x="4949825" y="3558443"/>
              <a:ext cx="735057" cy="694469"/>
            </a:xfrm>
            <a:custGeom>
              <a:avLst/>
              <a:gdLst>
                <a:gd name="connsiteX0" fmla="*/ 723074 w 735057"/>
                <a:gd name="connsiteY0" fmla="*/ 15337 h 694469"/>
                <a:gd name="connsiteX1" fmla="*/ 657446 w 735057"/>
                <a:gd name="connsiteY1" fmla="*/ 12003 h 694469"/>
                <a:gd name="connsiteX2" fmla="*/ 441229 w 735057"/>
                <a:gd name="connsiteY2" fmla="*/ 207170 h 694469"/>
                <a:gd name="connsiteX3" fmla="*/ 363695 w 735057"/>
                <a:gd name="connsiteY3" fmla="*/ 164593 h 694469"/>
                <a:gd name="connsiteX4" fmla="*/ 15747 w 735057"/>
                <a:gd name="connsiteY4" fmla="*/ 330805 h 694469"/>
                <a:gd name="connsiteX5" fmla="*/ 26796 w 735057"/>
                <a:gd name="connsiteY5" fmla="*/ 539212 h 694469"/>
                <a:gd name="connsiteX6" fmla="*/ 181958 w 735057"/>
                <a:gd name="connsiteY6" fmla="*/ 678753 h 694469"/>
                <a:gd name="connsiteX7" fmla="*/ 273017 w 735057"/>
                <a:gd name="connsiteY7" fmla="*/ 694469 h 694469"/>
                <a:gd name="connsiteX8" fmla="*/ 390270 w 735057"/>
                <a:gd name="connsiteY8" fmla="*/ 667704 h 694469"/>
                <a:gd name="connsiteX9" fmla="*/ 529811 w 735057"/>
                <a:gd name="connsiteY9" fmla="*/ 512542 h 694469"/>
                <a:gd name="connsiteX10" fmla="*/ 518762 w 735057"/>
                <a:gd name="connsiteY10" fmla="*/ 304135 h 694469"/>
                <a:gd name="connsiteX11" fmla="*/ 503237 w 735057"/>
                <a:gd name="connsiteY11" fmla="*/ 276131 h 694469"/>
                <a:gd name="connsiteX12" fmla="*/ 719549 w 735057"/>
                <a:gd name="connsiteY12" fmla="*/ 80869 h 694469"/>
                <a:gd name="connsiteX13" fmla="*/ 723074 w 735057"/>
                <a:gd name="connsiteY13" fmla="*/ 15337 h 694469"/>
                <a:gd name="connsiteX14" fmla="*/ 442372 w 735057"/>
                <a:gd name="connsiteY14" fmla="*/ 481585 h 694469"/>
                <a:gd name="connsiteX15" fmla="*/ 350360 w 735057"/>
                <a:gd name="connsiteY15" fmla="*/ 583884 h 694469"/>
                <a:gd name="connsiteX16" fmla="*/ 213010 w 735057"/>
                <a:gd name="connsiteY16" fmla="*/ 591123 h 694469"/>
                <a:gd name="connsiteX17" fmla="*/ 103472 w 735057"/>
                <a:gd name="connsiteY17" fmla="*/ 361761 h 694469"/>
                <a:gd name="connsiteX18" fmla="*/ 273113 w 735057"/>
                <a:gd name="connsiteY18" fmla="*/ 241936 h 694469"/>
                <a:gd name="connsiteX19" fmla="*/ 332834 w 735057"/>
                <a:gd name="connsiteY19" fmla="*/ 252223 h 694469"/>
                <a:gd name="connsiteX20" fmla="*/ 442372 w 735057"/>
                <a:gd name="connsiteY20" fmla="*/ 481585 h 69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5057" h="694469">
                  <a:moveTo>
                    <a:pt x="723074" y="15337"/>
                  </a:moveTo>
                  <a:cubicBezTo>
                    <a:pt x="705929" y="-3713"/>
                    <a:pt x="676496" y="-5237"/>
                    <a:pt x="657446" y="12003"/>
                  </a:cubicBezTo>
                  <a:lnTo>
                    <a:pt x="441229" y="207170"/>
                  </a:lnTo>
                  <a:cubicBezTo>
                    <a:pt x="418178" y="189073"/>
                    <a:pt x="392175" y="174690"/>
                    <a:pt x="363695" y="164593"/>
                  </a:cubicBezTo>
                  <a:cubicBezTo>
                    <a:pt x="221963" y="114492"/>
                    <a:pt x="65849" y="189073"/>
                    <a:pt x="15747" y="330805"/>
                  </a:cubicBezTo>
                  <a:cubicBezTo>
                    <a:pt x="-8542" y="399480"/>
                    <a:pt x="-4636" y="473489"/>
                    <a:pt x="26796" y="539212"/>
                  </a:cubicBezTo>
                  <a:cubicBezTo>
                    <a:pt x="58133" y="604934"/>
                    <a:pt x="113283" y="654464"/>
                    <a:pt x="181958" y="678753"/>
                  </a:cubicBezTo>
                  <a:cubicBezTo>
                    <a:pt x="211676" y="689230"/>
                    <a:pt x="242442" y="694469"/>
                    <a:pt x="273017" y="694469"/>
                  </a:cubicBezTo>
                  <a:cubicBezTo>
                    <a:pt x="313118" y="694469"/>
                    <a:pt x="353027" y="685516"/>
                    <a:pt x="390270" y="667704"/>
                  </a:cubicBezTo>
                  <a:cubicBezTo>
                    <a:pt x="455993" y="636367"/>
                    <a:pt x="505523" y="581217"/>
                    <a:pt x="529811" y="512542"/>
                  </a:cubicBezTo>
                  <a:cubicBezTo>
                    <a:pt x="554100" y="443866"/>
                    <a:pt x="550195" y="369857"/>
                    <a:pt x="518762" y="304135"/>
                  </a:cubicBezTo>
                  <a:cubicBezTo>
                    <a:pt x="514095" y="294419"/>
                    <a:pt x="508952" y="285085"/>
                    <a:pt x="503237" y="276131"/>
                  </a:cubicBezTo>
                  <a:lnTo>
                    <a:pt x="719549" y="80869"/>
                  </a:lnTo>
                  <a:cubicBezTo>
                    <a:pt x="738790" y="63724"/>
                    <a:pt x="740314" y="34387"/>
                    <a:pt x="723074" y="15337"/>
                  </a:cubicBezTo>
                  <a:close/>
                  <a:moveTo>
                    <a:pt x="442372" y="481585"/>
                  </a:moveTo>
                  <a:cubicBezTo>
                    <a:pt x="426370" y="526829"/>
                    <a:pt x="393699" y="563215"/>
                    <a:pt x="350360" y="583884"/>
                  </a:cubicBezTo>
                  <a:cubicBezTo>
                    <a:pt x="307022" y="604553"/>
                    <a:pt x="258254" y="607125"/>
                    <a:pt x="213010" y="591123"/>
                  </a:cubicBezTo>
                  <a:cubicBezTo>
                    <a:pt x="119570" y="558071"/>
                    <a:pt x="70421" y="455201"/>
                    <a:pt x="103472" y="361761"/>
                  </a:cubicBezTo>
                  <a:cubicBezTo>
                    <a:pt x="129571" y="288037"/>
                    <a:pt x="199008" y="241936"/>
                    <a:pt x="273113" y="241936"/>
                  </a:cubicBezTo>
                  <a:cubicBezTo>
                    <a:pt x="292925" y="241936"/>
                    <a:pt x="313118" y="245270"/>
                    <a:pt x="332834" y="252223"/>
                  </a:cubicBezTo>
                  <a:cubicBezTo>
                    <a:pt x="426275" y="285180"/>
                    <a:pt x="475424" y="388145"/>
                    <a:pt x="442372" y="481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A3DE3BA5-D34A-408F-8A96-E1DB70858CAE}"/>
                </a:ext>
              </a:extLst>
            </p:cNvPr>
            <p:cNvSpPr/>
            <p:nvPr/>
          </p:nvSpPr>
          <p:spPr>
            <a:xfrm>
              <a:off x="6018164" y="3695202"/>
              <a:ext cx="414809" cy="868891"/>
            </a:xfrm>
            <a:custGeom>
              <a:avLst/>
              <a:gdLst>
                <a:gd name="connsiteX0" fmla="*/ 257572 w 414809"/>
                <a:gd name="connsiteY0" fmla="*/ 460174 h 868891"/>
                <a:gd name="connsiteX1" fmla="*/ 202708 w 414809"/>
                <a:gd name="connsiteY1" fmla="*/ 454078 h 868891"/>
                <a:gd name="connsiteX2" fmla="*/ 103743 w 414809"/>
                <a:gd name="connsiteY2" fmla="*/ 35740 h 868891"/>
                <a:gd name="connsiteX3" fmla="*/ 47832 w 414809"/>
                <a:gd name="connsiteY3" fmla="*/ 1259 h 868891"/>
                <a:gd name="connsiteX4" fmla="*/ 13351 w 414809"/>
                <a:gd name="connsiteY4" fmla="*/ 57171 h 868891"/>
                <a:gd name="connsiteX5" fmla="*/ 112697 w 414809"/>
                <a:gd name="connsiteY5" fmla="*/ 477128 h 868891"/>
                <a:gd name="connsiteX6" fmla="*/ 6208 w 414809"/>
                <a:gd name="connsiteY6" fmla="*/ 611240 h 868891"/>
                <a:gd name="connsiteX7" fmla="*/ 157179 w 414809"/>
                <a:gd name="connsiteY7" fmla="*/ 862700 h 868891"/>
                <a:gd name="connsiteX8" fmla="*/ 207376 w 414809"/>
                <a:gd name="connsiteY8" fmla="*/ 868891 h 868891"/>
                <a:gd name="connsiteX9" fmla="*/ 408639 w 414809"/>
                <a:gd name="connsiteY9" fmla="*/ 711729 h 868891"/>
                <a:gd name="connsiteX10" fmla="*/ 257572 w 414809"/>
                <a:gd name="connsiteY10" fmla="*/ 460174 h 868891"/>
                <a:gd name="connsiteX11" fmla="*/ 318532 w 414809"/>
                <a:gd name="connsiteY11" fmla="*/ 689059 h 868891"/>
                <a:gd name="connsiteX12" fmla="*/ 266335 w 414809"/>
                <a:gd name="connsiteY12" fmla="*/ 759544 h 868891"/>
                <a:gd name="connsiteX13" fmla="*/ 179658 w 414809"/>
                <a:gd name="connsiteY13" fmla="*/ 772498 h 868891"/>
                <a:gd name="connsiteX14" fmla="*/ 96314 w 414809"/>
                <a:gd name="connsiteY14" fmla="*/ 633624 h 868891"/>
                <a:gd name="connsiteX15" fmla="*/ 207471 w 414809"/>
                <a:gd name="connsiteY15" fmla="*/ 546851 h 868891"/>
                <a:gd name="connsiteX16" fmla="*/ 235189 w 414809"/>
                <a:gd name="connsiteY16" fmla="*/ 550280 h 868891"/>
                <a:gd name="connsiteX17" fmla="*/ 318532 w 414809"/>
                <a:gd name="connsiteY17" fmla="*/ 689059 h 86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4809" h="868891">
                  <a:moveTo>
                    <a:pt x="257572" y="460174"/>
                  </a:moveTo>
                  <a:cubicBezTo>
                    <a:pt x="239189" y="455602"/>
                    <a:pt x="220806" y="453697"/>
                    <a:pt x="202708" y="454078"/>
                  </a:cubicBezTo>
                  <a:lnTo>
                    <a:pt x="103743" y="35740"/>
                  </a:lnTo>
                  <a:cubicBezTo>
                    <a:pt x="97838" y="10784"/>
                    <a:pt x="72883" y="-4646"/>
                    <a:pt x="47832" y="1259"/>
                  </a:cubicBezTo>
                  <a:cubicBezTo>
                    <a:pt x="22876" y="7165"/>
                    <a:pt x="7446" y="32215"/>
                    <a:pt x="13351" y="57171"/>
                  </a:cubicBezTo>
                  <a:lnTo>
                    <a:pt x="112697" y="477128"/>
                  </a:lnTo>
                  <a:cubicBezTo>
                    <a:pt x="61357" y="503512"/>
                    <a:pt x="21162" y="551042"/>
                    <a:pt x="6208" y="611240"/>
                  </a:cubicBezTo>
                  <a:cubicBezTo>
                    <a:pt x="-21510" y="722206"/>
                    <a:pt x="46212" y="834982"/>
                    <a:pt x="157179" y="862700"/>
                  </a:cubicBezTo>
                  <a:cubicBezTo>
                    <a:pt x="173943" y="866891"/>
                    <a:pt x="190802" y="868891"/>
                    <a:pt x="207376" y="868891"/>
                  </a:cubicBezTo>
                  <a:cubicBezTo>
                    <a:pt x="300340" y="868891"/>
                    <a:pt x="385112" y="805836"/>
                    <a:pt x="408639" y="711729"/>
                  </a:cubicBezTo>
                  <a:cubicBezTo>
                    <a:pt x="436261" y="600667"/>
                    <a:pt x="368539" y="487891"/>
                    <a:pt x="257572" y="460174"/>
                  </a:cubicBezTo>
                  <a:close/>
                  <a:moveTo>
                    <a:pt x="318532" y="689059"/>
                  </a:moveTo>
                  <a:cubicBezTo>
                    <a:pt x="311103" y="718777"/>
                    <a:pt x="292624" y="743733"/>
                    <a:pt x="266335" y="759544"/>
                  </a:cubicBezTo>
                  <a:cubicBezTo>
                    <a:pt x="240046" y="775356"/>
                    <a:pt x="209281" y="779833"/>
                    <a:pt x="179658" y="772498"/>
                  </a:cubicBezTo>
                  <a:cubicBezTo>
                    <a:pt x="118412" y="757163"/>
                    <a:pt x="80979" y="694870"/>
                    <a:pt x="96314" y="633624"/>
                  </a:cubicBezTo>
                  <a:cubicBezTo>
                    <a:pt x="109268" y="581617"/>
                    <a:pt x="156131" y="546851"/>
                    <a:pt x="207471" y="546851"/>
                  </a:cubicBezTo>
                  <a:cubicBezTo>
                    <a:pt x="216615" y="546851"/>
                    <a:pt x="225949" y="547994"/>
                    <a:pt x="235189" y="550280"/>
                  </a:cubicBezTo>
                  <a:cubicBezTo>
                    <a:pt x="296339" y="565520"/>
                    <a:pt x="333772" y="627814"/>
                    <a:pt x="318532" y="6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9047900-9B1C-4A70-8F63-993498F314E9}"/>
                </a:ext>
              </a:extLst>
            </p:cNvPr>
            <p:cNvSpPr/>
            <p:nvPr/>
          </p:nvSpPr>
          <p:spPr>
            <a:xfrm>
              <a:off x="5695378" y="2436876"/>
              <a:ext cx="496728" cy="503015"/>
            </a:xfrm>
            <a:custGeom>
              <a:avLst/>
              <a:gdLst>
                <a:gd name="connsiteX0" fmla="*/ 248412 w 496728"/>
                <a:gd name="connsiteY0" fmla="*/ 503015 h 503015"/>
                <a:gd name="connsiteX1" fmla="*/ 496729 w 496728"/>
                <a:gd name="connsiteY1" fmla="*/ 234887 h 503015"/>
                <a:gd name="connsiteX2" fmla="*/ 246031 w 496728"/>
                <a:gd name="connsiteY2" fmla="*/ 0 h 503015"/>
                <a:gd name="connsiteX3" fmla="*/ 0 w 496728"/>
                <a:gd name="connsiteY3" fmla="*/ 234887 h 503015"/>
                <a:gd name="connsiteX4" fmla="*/ 248412 w 496728"/>
                <a:gd name="connsiteY4" fmla="*/ 503015 h 503015"/>
                <a:gd name="connsiteX5" fmla="*/ 246126 w 496728"/>
                <a:gd name="connsiteY5" fmla="*/ 92869 h 503015"/>
                <a:gd name="connsiteX6" fmla="*/ 356902 w 496728"/>
                <a:gd name="connsiteY6" fmla="*/ 129826 h 503015"/>
                <a:gd name="connsiteX7" fmla="*/ 403955 w 496728"/>
                <a:gd name="connsiteY7" fmla="*/ 234887 h 503015"/>
                <a:gd name="connsiteX8" fmla="*/ 248507 w 496728"/>
                <a:gd name="connsiteY8" fmla="*/ 410147 h 503015"/>
                <a:gd name="connsiteX9" fmla="*/ 93059 w 496728"/>
                <a:gd name="connsiteY9" fmla="*/ 234887 h 503015"/>
                <a:gd name="connsiteX10" fmla="*/ 246126 w 496728"/>
                <a:gd name="connsiteY10" fmla="*/ 92869 h 5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6728" h="503015">
                  <a:moveTo>
                    <a:pt x="248412" y="503015"/>
                  </a:moveTo>
                  <a:cubicBezTo>
                    <a:pt x="389953" y="503015"/>
                    <a:pt x="496729" y="387763"/>
                    <a:pt x="496729" y="234887"/>
                  </a:cubicBezTo>
                  <a:cubicBezTo>
                    <a:pt x="496729" y="80677"/>
                    <a:pt x="370618" y="0"/>
                    <a:pt x="246031" y="0"/>
                  </a:cubicBezTo>
                  <a:cubicBezTo>
                    <a:pt x="123825" y="0"/>
                    <a:pt x="0" y="80677"/>
                    <a:pt x="0" y="234887"/>
                  </a:cubicBezTo>
                  <a:cubicBezTo>
                    <a:pt x="95" y="387763"/>
                    <a:pt x="106871" y="503015"/>
                    <a:pt x="248412" y="503015"/>
                  </a:cubicBezTo>
                  <a:close/>
                  <a:moveTo>
                    <a:pt x="246126" y="92869"/>
                  </a:moveTo>
                  <a:cubicBezTo>
                    <a:pt x="288036" y="92869"/>
                    <a:pt x="328327" y="106299"/>
                    <a:pt x="356902" y="129826"/>
                  </a:cubicBezTo>
                  <a:cubicBezTo>
                    <a:pt x="388144" y="155448"/>
                    <a:pt x="403955" y="190881"/>
                    <a:pt x="403955" y="234887"/>
                  </a:cubicBezTo>
                  <a:cubicBezTo>
                    <a:pt x="403955" y="336423"/>
                    <a:pt x="338614" y="410147"/>
                    <a:pt x="248507" y="410147"/>
                  </a:cubicBezTo>
                  <a:cubicBezTo>
                    <a:pt x="158401" y="410147"/>
                    <a:pt x="93059" y="336423"/>
                    <a:pt x="93059" y="234887"/>
                  </a:cubicBezTo>
                  <a:cubicBezTo>
                    <a:pt x="92964" y="136779"/>
                    <a:pt x="169926" y="92869"/>
                    <a:pt x="246126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90371E46-A23C-4128-87CA-417BA1673141}"/>
                </a:ext>
              </a:extLst>
            </p:cNvPr>
            <p:cNvSpPr/>
            <p:nvPr/>
          </p:nvSpPr>
          <p:spPr>
            <a:xfrm>
              <a:off x="5482303" y="2983420"/>
              <a:ext cx="923067" cy="528542"/>
            </a:xfrm>
            <a:custGeom>
              <a:avLst/>
              <a:gdLst>
                <a:gd name="connsiteX0" fmla="*/ 0 w 923067"/>
                <a:gd name="connsiteY0" fmla="*/ 250603 h 528542"/>
                <a:gd name="connsiteX1" fmla="*/ 0 w 923067"/>
                <a:gd name="connsiteY1" fmla="*/ 482060 h 528542"/>
                <a:gd name="connsiteX2" fmla="*/ 46482 w 923067"/>
                <a:gd name="connsiteY2" fmla="*/ 528542 h 528542"/>
                <a:gd name="connsiteX3" fmla="*/ 876586 w 923067"/>
                <a:gd name="connsiteY3" fmla="*/ 528542 h 528542"/>
                <a:gd name="connsiteX4" fmla="*/ 923068 w 923067"/>
                <a:gd name="connsiteY4" fmla="*/ 482060 h 528542"/>
                <a:gd name="connsiteX5" fmla="*/ 923068 w 923067"/>
                <a:gd name="connsiteY5" fmla="*/ 250603 h 528542"/>
                <a:gd name="connsiteX6" fmla="*/ 672465 w 923067"/>
                <a:gd name="connsiteY6" fmla="*/ 0 h 528542"/>
                <a:gd name="connsiteX7" fmla="*/ 250603 w 923067"/>
                <a:gd name="connsiteY7" fmla="*/ 0 h 528542"/>
                <a:gd name="connsiteX8" fmla="*/ 0 w 923067"/>
                <a:gd name="connsiteY8" fmla="*/ 250603 h 528542"/>
                <a:gd name="connsiteX9" fmla="*/ 92869 w 923067"/>
                <a:gd name="connsiteY9" fmla="*/ 250603 h 528542"/>
                <a:gd name="connsiteX10" fmla="*/ 250603 w 923067"/>
                <a:gd name="connsiteY10" fmla="*/ 92869 h 528542"/>
                <a:gd name="connsiteX11" fmla="*/ 672465 w 923067"/>
                <a:gd name="connsiteY11" fmla="*/ 92869 h 528542"/>
                <a:gd name="connsiteX12" fmla="*/ 830199 w 923067"/>
                <a:gd name="connsiteY12" fmla="*/ 250603 h 528542"/>
                <a:gd name="connsiteX13" fmla="*/ 830199 w 923067"/>
                <a:gd name="connsiteY13" fmla="*/ 435673 h 528542"/>
                <a:gd name="connsiteX14" fmla="*/ 717137 w 923067"/>
                <a:gd name="connsiteY14" fmla="*/ 435673 h 528542"/>
                <a:gd name="connsiteX15" fmla="*/ 717137 w 923067"/>
                <a:gd name="connsiteY15" fmla="*/ 237934 h 528542"/>
                <a:gd name="connsiteX16" fmla="*/ 670655 w 923067"/>
                <a:gd name="connsiteY16" fmla="*/ 191452 h 528542"/>
                <a:gd name="connsiteX17" fmla="*/ 624173 w 923067"/>
                <a:gd name="connsiteY17" fmla="*/ 237934 h 528542"/>
                <a:gd name="connsiteX18" fmla="*/ 624173 w 923067"/>
                <a:gd name="connsiteY18" fmla="*/ 435673 h 528542"/>
                <a:gd name="connsiteX19" fmla="*/ 298799 w 923067"/>
                <a:gd name="connsiteY19" fmla="*/ 435673 h 528542"/>
                <a:gd name="connsiteX20" fmla="*/ 298799 w 923067"/>
                <a:gd name="connsiteY20" fmla="*/ 237934 h 528542"/>
                <a:gd name="connsiteX21" fmla="*/ 252317 w 923067"/>
                <a:gd name="connsiteY21" fmla="*/ 191452 h 528542"/>
                <a:gd name="connsiteX22" fmla="*/ 205835 w 923067"/>
                <a:gd name="connsiteY22" fmla="*/ 237934 h 528542"/>
                <a:gd name="connsiteX23" fmla="*/ 205835 w 923067"/>
                <a:gd name="connsiteY23" fmla="*/ 435673 h 528542"/>
                <a:gd name="connsiteX24" fmla="*/ 92869 w 923067"/>
                <a:gd name="connsiteY24" fmla="*/ 435673 h 528542"/>
                <a:gd name="connsiteX25" fmla="*/ 92869 w 923067"/>
                <a:gd name="connsiteY25" fmla="*/ 250603 h 52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3067" h="528542">
                  <a:moveTo>
                    <a:pt x="0" y="250603"/>
                  </a:moveTo>
                  <a:lnTo>
                    <a:pt x="0" y="482060"/>
                  </a:lnTo>
                  <a:cubicBezTo>
                    <a:pt x="0" y="507682"/>
                    <a:pt x="20765" y="528542"/>
                    <a:pt x="46482" y="528542"/>
                  </a:cubicBezTo>
                  <a:lnTo>
                    <a:pt x="876586" y="528542"/>
                  </a:lnTo>
                  <a:cubicBezTo>
                    <a:pt x="902208" y="528542"/>
                    <a:pt x="923068" y="507778"/>
                    <a:pt x="923068" y="482060"/>
                  </a:cubicBezTo>
                  <a:lnTo>
                    <a:pt x="923068" y="250603"/>
                  </a:lnTo>
                  <a:cubicBezTo>
                    <a:pt x="923068" y="112490"/>
                    <a:pt x="810673" y="0"/>
                    <a:pt x="672465" y="0"/>
                  </a:cubicBezTo>
                  <a:lnTo>
                    <a:pt x="250603" y="0"/>
                  </a:lnTo>
                  <a:cubicBezTo>
                    <a:pt x="112395" y="0"/>
                    <a:pt x="0" y="112395"/>
                    <a:pt x="0" y="250603"/>
                  </a:cubicBezTo>
                  <a:close/>
                  <a:moveTo>
                    <a:pt x="92869" y="250603"/>
                  </a:moveTo>
                  <a:cubicBezTo>
                    <a:pt x="92869" y="163640"/>
                    <a:pt x="163640" y="92869"/>
                    <a:pt x="250603" y="92869"/>
                  </a:cubicBezTo>
                  <a:lnTo>
                    <a:pt x="672465" y="92869"/>
                  </a:lnTo>
                  <a:cubicBezTo>
                    <a:pt x="759428" y="92869"/>
                    <a:pt x="830199" y="163640"/>
                    <a:pt x="830199" y="250603"/>
                  </a:cubicBezTo>
                  <a:lnTo>
                    <a:pt x="830199" y="435673"/>
                  </a:lnTo>
                  <a:lnTo>
                    <a:pt x="717137" y="435673"/>
                  </a:lnTo>
                  <a:lnTo>
                    <a:pt x="717137" y="237934"/>
                  </a:lnTo>
                  <a:cubicBezTo>
                    <a:pt x="717137" y="212312"/>
                    <a:pt x="696373" y="191452"/>
                    <a:pt x="670655" y="191452"/>
                  </a:cubicBezTo>
                  <a:cubicBezTo>
                    <a:pt x="644938" y="191452"/>
                    <a:pt x="624173" y="212217"/>
                    <a:pt x="624173" y="237934"/>
                  </a:cubicBezTo>
                  <a:lnTo>
                    <a:pt x="624173" y="435673"/>
                  </a:lnTo>
                  <a:lnTo>
                    <a:pt x="298799" y="435673"/>
                  </a:lnTo>
                  <a:lnTo>
                    <a:pt x="298799" y="237934"/>
                  </a:lnTo>
                  <a:cubicBezTo>
                    <a:pt x="298799" y="212312"/>
                    <a:pt x="278035" y="191452"/>
                    <a:pt x="252317" y="191452"/>
                  </a:cubicBezTo>
                  <a:cubicBezTo>
                    <a:pt x="226600" y="191452"/>
                    <a:pt x="205835" y="212217"/>
                    <a:pt x="205835" y="237934"/>
                  </a:cubicBezTo>
                  <a:lnTo>
                    <a:pt x="205835" y="435673"/>
                  </a:lnTo>
                  <a:lnTo>
                    <a:pt x="92869" y="435673"/>
                  </a:lnTo>
                  <a:lnTo>
                    <a:pt x="92869" y="250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89633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28624" y="1144021"/>
            <a:ext cx="11763375" cy="5171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99C2EB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36" name="Retângulo: Cantos Superiores Arredondados 35">
            <a:extLst>
              <a:ext uri="{FF2B5EF4-FFF2-40B4-BE49-F238E27FC236}">
                <a16:creationId xmlns:a16="http://schemas.microsoft.com/office/drawing/2014/main" id="{EB73942B-1222-4D33-A873-E9B052664416}"/>
              </a:ext>
            </a:extLst>
          </p:cNvPr>
          <p:cNvSpPr/>
          <p:nvPr/>
        </p:nvSpPr>
        <p:spPr>
          <a:xfrm rot="16200000">
            <a:off x="8754553" y="-446597"/>
            <a:ext cx="1197997" cy="5676897"/>
          </a:xfrm>
          <a:prstGeom prst="round2SameRect">
            <a:avLst>
              <a:gd name="adj1" fmla="val 12692"/>
              <a:gd name="adj2" fmla="val 0"/>
            </a:avLst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31C774C-522D-4AF1-B37B-6FD70B52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43" y="1901190"/>
            <a:ext cx="5174738" cy="1056001"/>
          </a:xfrm>
        </p:spPr>
        <p:txBody>
          <a:bodyPr/>
          <a:lstStyle/>
          <a:p>
            <a:r>
              <a:rPr lang="pt-BR" sz="2400" dirty="0" err="1">
                <a:solidFill>
                  <a:schemeClr val="bg1"/>
                </a:solidFill>
              </a:rPr>
              <a:t>Suspendisse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in est ante in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 err="1">
                <a:solidFill>
                  <a:schemeClr val="bg1"/>
                </a:solidFill>
              </a:rPr>
              <a:t>nibh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mauris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cursus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  <a:r>
              <a:rPr lang="pt-BR" sz="2400" dirty="0">
                <a:solidFill>
                  <a:schemeClr val="bg1"/>
                </a:solidFill>
              </a:rPr>
              <a:t>Nulla </a:t>
            </a:r>
            <a:r>
              <a:rPr lang="pt-BR" sz="2400" dirty="0" err="1">
                <a:solidFill>
                  <a:schemeClr val="bg1"/>
                </a:solidFill>
              </a:rPr>
              <a:t>porttitor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id </a:t>
            </a:r>
            <a:r>
              <a:rPr lang="pt-BR" sz="2400" dirty="0" err="1">
                <a:solidFill>
                  <a:schemeClr val="bg1"/>
                </a:solidFill>
              </a:rPr>
              <a:t>neque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aliquam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vestibulum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morbi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8" name="Espaço Reservado para Conteúdo 8">
            <a:extLst>
              <a:ext uri="{FF2B5EF4-FFF2-40B4-BE49-F238E27FC236}">
                <a16:creationId xmlns:a16="http://schemas.microsoft.com/office/drawing/2014/main" id="{F5E09A9A-41A7-443A-A987-84EEAFE0FE23}"/>
              </a:ext>
            </a:extLst>
          </p:cNvPr>
          <p:cNvSpPr txBox="1">
            <a:spLocks/>
          </p:cNvSpPr>
          <p:nvPr/>
        </p:nvSpPr>
        <p:spPr>
          <a:xfrm>
            <a:off x="6672943" y="3155698"/>
            <a:ext cx="5174738" cy="3054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99C2EB"/>
                </a:solidFill>
              </a:rPr>
              <a:t>Magna </a:t>
            </a:r>
            <a:r>
              <a:rPr lang="pt-BR" sz="2300" b="1" dirty="0" err="1">
                <a:solidFill>
                  <a:srgbClr val="99C2EB"/>
                </a:solidFill>
              </a:rPr>
              <a:t>fringilla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urna </a:t>
            </a:r>
            <a:r>
              <a:rPr lang="pt-BR" sz="2300" dirty="0" err="1"/>
              <a:t>porttitor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 </a:t>
            </a:r>
            <a:r>
              <a:rPr lang="pt-BR" sz="2300" dirty="0" err="1"/>
              <a:t>dolor</a:t>
            </a:r>
            <a:r>
              <a:rPr lang="pt-BR" sz="2300" dirty="0"/>
              <a:t> </a:t>
            </a:r>
            <a:r>
              <a:rPr lang="pt-BR" sz="2300" dirty="0" err="1"/>
              <a:t>purus</a:t>
            </a:r>
            <a:r>
              <a:rPr lang="pt-BR" sz="2300" dirty="0"/>
              <a:t> non </a:t>
            </a:r>
            <a:r>
              <a:rPr lang="pt-BR" sz="2300" dirty="0" err="1"/>
              <a:t>enim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Gravida cum </a:t>
            </a:r>
            <a:r>
              <a:rPr lang="pt-BR" sz="2300" dirty="0" err="1"/>
              <a:t>sociis</a:t>
            </a:r>
            <a:r>
              <a:rPr lang="pt-BR" sz="2300" dirty="0"/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natoque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penatibus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et </a:t>
            </a:r>
            <a:r>
              <a:rPr lang="pt-BR" sz="2300" dirty="0" err="1"/>
              <a:t>magnis</a:t>
            </a:r>
            <a:r>
              <a:rPr lang="pt-BR" sz="2300" dirty="0"/>
              <a:t> </a:t>
            </a:r>
            <a:r>
              <a:rPr lang="pt-BR" sz="2300" dirty="0" err="1"/>
              <a:t>dis</a:t>
            </a:r>
            <a:r>
              <a:rPr lang="pt-BR" sz="2300" dirty="0"/>
              <a:t> </a:t>
            </a:r>
            <a:r>
              <a:rPr lang="pt-BR" sz="2300" dirty="0" err="1"/>
              <a:t>parturient</a:t>
            </a:r>
            <a:r>
              <a:rPr lang="pt-BR" sz="2300" dirty="0"/>
              <a:t> montes </a:t>
            </a:r>
          </a:p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Nec </a:t>
            </a:r>
            <a:r>
              <a:rPr lang="pt-BR" sz="2300" b="1" dirty="0" err="1">
                <a:solidFill>
                  <a:srgbClr val="99C2EB"/>
                </a:solidFill>
              </a:rPr>
              <a:t>sagittis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aliquam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malesuada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</a:t>
            </a:r>
            <a:r>
              <a:rPr lang="pt-BR" sz="2300" dirty="0" err="1"/>
              <a:t>arcu</a:t>
            </a:r>
            <a:r>
              <a:rPr lang="pt-BR" sz="2300" dirty="0"/>
              <a:t> vitae </a:t>
            </a:r>
            <a:r>
              <a:rPr lang="pt-BR" sz="2300" dirty="0" err="1"/>
              <a:t>elementum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dirty="0" err="1"/>
              <a:t>Arcu</a:t>
            </a:r>
            <a:r>
              <a:rPr lang="pt-BR" sz="2300" dirty="0"/>
              <a:t> </a:t>
            </a:r>
            <a:r>
              <a:rPr lang="pt-BR" sz="2300" dirty="0" err="1"/>
              <a:t>cursus</a:t>
            </a:r>
            <a:r>
              <a:rPr lang="pt-BR" sz="2300" dirty="0"/>
              <a:t> vitae </a:t>
            </a:r>
            <a:r>
              <a:rPr lang="pt-BR" sz="2300" dirty="0" err="1"/>
              <a:t>congue</a:t>
            </a:r>
            <a:r>
              <a:rPr lang="pt-BR" sz="2300" dirty="0"/>
              <a:t> </a:t>
            </a:r>
            <a:r>
              <a:rPr lang="pt-BR" sz="2300" dirty="0" err="1"/>
              <a:t>mauris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. </a:t>
            </a:r>
            <a:r>
              <a:rPr lang="pt-BR" sz="2300" b="1" dirty="0" err="1">
                <a:solidFill>
                  <a:srgbClr val="99C2EB"/>
                </a:solidFill>
              </a:rPr>
              <a:t>Sit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amet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nisl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suscipit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adipiscing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est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3FEE2699-861E-4FEF-8138-F2B65893D6DC}"/>
              </a:ext>
            </a:extLst>
          </p:cNvPr>
          <p:cNvSpPr/>
          <p:nvPr/>
        </p:nvSpPr>
        <p:spPr>
          <a:xfrm>
            <a:off x="10989979" y="1494014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F1EFB11-1AA9-45BE-BE86-6404FDFA1281}"/>
              </a:ext>
            </a:extLst>
          </p:cNvPr>
          <p:cNvGrpSpPr/>
          <p:nvPr/>
        </p:nvGrpSpPr>
        <p:grpSpPr>
          <a:xfrm>
            <a:off x="11107173" y="1606031"/>
            <a:ext cx="518090" cy="503606"/>
            <a:chOff x="4929187" y="2295525"/>
            <a:chExt cx="2333814" cy="2268568"/>
          </a:xfrm>
          <a:solidFill>
            <a:schemeClr val="bg1"/>
          </a:solidFill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0C4B0C8-7EDA-434B-8C9A-41C2AFC97890}"/>
                </a:ext>
              </a:extLst>
            </p:cNvPr>
            <p:cNvSpPr/>
            <p:nvPr/>
          </p:nvSpPr>
          <p:spPr>
            <a:xfrm>
              <a:off x="6375948" y="2295525"/>
              <a:ext cx="887053" cy="729329"/>
            </a:xfrm>
            <a:custGeom>
              <a:avLst/>
              <a:gdLst>
                <a:gd name="connsiteX0" fmla="*/ 614448 w 887053"/>
                <a:gd name="connsiteY0" fmla="*/ 0 h 729329"/>
                <a:gd name="connsiteX1" fmla="*/ 341843 w 887053"/>
                <a:gd name="connsiteY1" fmla="*/ 272606 h 729329"/>
                <a:gd name="connsiteX2" fmla="*/ 369561 w 887053"/>
                <a:gd name="connsiteY2" fmla="*/ 392240 h 729329"/>
                <a:gd name="connsiteX3" fmla="*/ 19231 w 887053"/>
                <a:gd name="connsiteY3" fmla="*/ 645224 h 729329"/>
                <a:gd name="connsiteX4" fmla="*/ 8754 w 887053"/>
                <a:gd name="connsiteY4" fmla="*/ 710089 h 729329"/>
                <a:gd name="connsiteX5" fmla="*/ 46473 w 887053"/>
                <a:gd name="connsiteY5" fmla="*/ 729329 h 729329"/>
                <a:gd name="connsiteX6" fmla="*/ 73619 w 887053"/>
                <a:gd name="connsiteY6" fmla="*/ 720566 h 729329"/>
                <a:gd name="connsiteX7" fmla="*/ 424044 w 887053"/>
                <a:gd name="connsiteY7" fmla="*/ 467487 h 729329"/>
                <a:gd name="connsiteX8" fmla="*/ 614448 w 887053"/>
                <a:gd name="connsiteY8" fmla="*/ 545306 h 729329"/>
                <a:gd name="connsiteX9" fmla="*/ 887054 w 887053"/>
                <a:gd name="connsiteY9" fmla="*/ 272701 h 729329"/>
                <a:gd name="connsiteX10" fmla="*/ 614448 w 887053"/>
                <a:gd name="connsiteY10" fmla="*/ 0 h 729329"/>
                <a:gd name="connsiteX11" fmla="*/ 614448 w 887053"/>
                <a:gd name="connsiteY11" fmla="*/ 452342 h 729329"/>
                <a:gd name="connsiteX12" fmla="*/ 434712 w 887053"/>
                <a:gd name="connsiteY12" fmla="*/ 272606 h 729329"/>
                <a:gd name="connsiteX13" fmla="*/ 614448 w 887053"/>
                <a:gd name="connsiteY13" fmla="*/ 92869 h 729329"/>
                <a:gd name="connsiteX14" fmla="*/ 794185 w 887053"/>
                <a:gd name="connsiteY14" fmla="*/ 272606 h 729329"/>
                <a:gd name="connsiteX15" fmla="*/ 614448 w 887053"/>
                <a:gd name="connsiteY15" fmla="*/ 452342 h 7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7053" h="729329">
                  <a:moveTo>
                    <a:pt x="614448" y="0"/>
                  </a:moveTo>
                  <a:cubicBezTo>
                    <a:pt x="464144" y="0"/>
                    <a:pt x="341843" y="122301"/>
                    <a:pt x="341843" y="272606"/>
                  </a:cubicBezTo>
                  <a:cubicBezTo>
                    <a:pt x="341843" y="315468"/>
                    <a:pt x="351844" y="356045"/>
                    <a:pt x="369561" y="392240"/>
                  </a:cubicBezTo>
                  <a:lnTo>
                    <a:pt x="19231" y="645224"/>
                  </a:lnTo>
                  <a:cubicBezTo>
                    <a:pt x="-1533" y="660273"/>
                    <a:pt x="-6201" y="689229"/>
                    <a:pt x="8754" y="710089"/>
                  </a:cubicBezTo>
                  <a:cubicBezTo>
                    <a:pt x="17802" y="722662"/>
                    <a:pt x="31995" y="729329"/>
                    <a:pt x="46473" y="729329"/>
                  </a:cubicBezTo>
                  <a:cubicBezTo>
                    <a:pt x="55902" y="729329"/>
                    <a:pt x="65427" y="726472"/>
                    <a:pt x="73619" y="720566"/>
                  </a:cubicBezTo>
                  <a:lnTo>
                    <a:pt x="424044" y="467487"/>
                  </a:lnTo>
                  <a:cubicBezTo>
                    <a:pt x="473193" y="515588"/>
                    <a:pt x="540439" y="545306"/>
                    <a:pt x="614448" y="545306"/>
                  </a:cubicBezTo>
                  <a:cubicBezTo>
                    <a:pt x="764753" y="545306"/>
                    <a:pt x="887054" y="423005"/>
                    <a:pt x="887054" y="272701"/>
                  </a:cubicBezTo>
                  <a:cubicBezTo>
                    <a:pt x="887054" y="122396"/>
                    <a:pt x="764848" y="0"/>
                    <a:pt x="614448" y="0"/>
                  </a:cubicBezTo>
                  <a:close/>
                  <a:moveTo>
                    <a:pt x="614448" y="452342"/>
                  </a:moveTo>
                  <a:cubicBezTo>
                    <a:pt x="515293" y="452342"/>
                    <a:pt x="434712" y="371666"/>
                    <a:pt x="434712" y="272606"/>
                  </a:cubicBezTo>
                  <a:cubicBezTo>
                    <a:pt x="434712" y="173546"/>
                    <a:pt x="515388" y="92869"/>
                    <a:pt x="614448" y="92869"/>
                  </a:cubicBezTo>
                  <a:cubicBezTo>
                    <a:pt x="713508" y="92869"/>
                    <a:pt x="794185" y="173546"/>
                    <a:pt x="794185" y="272606"/>
                  </a:cubicBezTo>
                  <a:cubicBezTo>
                    <a:pt x="794185" y="371666"/>
                    <a:pt x="713604" y="452342"/>
                    <a:pt x="614448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AA24457-9116-4986-9E5D-C94648483C6C}"/>
                </a:ext>
              </a:extLst>
            </p:cNvPr>
            <p:cNvSpPr/>
            <p:nvPr/>
          </p:nvSpPr>
          <p:spPr>
            <a:xfrm>
              <a:off x="4929187" y="2318766"/>
              <a:ext cx="665634" cy="638841"/>
            </a:xfrm>
            <a:custGeom>
              <a:avLst/>
              <a:gdLst>
                <a:gd name="connsiteX0" fmla="*/ 272606 w 665634"/>
                <a:gd name="connsiteY0" fmla="*/ 0 h 638841"/>
                <a:gd name="connsiteX1" fmla="*/ 0 w 665634"/>
                <a:gd name="connsiteY1" fmla="*/ 272701 h 638841"/>
                <a:gd name="connsiteX2" fmla="*/ 272606 w 665634"/>
                <a:gd name="connsiteY2" fmla="*/ 545306 h 638841"/>
                <a:gd name="connsiteX3" fmla="*/ 438436 w 665634"/>
                <a:gd name="connsiteY3" fmla="*/ 488918 h 638841"/>
                <a:gd name="connsiteX4" fmla="*/ 587693 w 665634"/>
                <a:gd name="connsiteY4" fmla="*/ 626555 h 638841"/>
                <a:gd name="connsiteX5" fmla="*/ 619220 w 665634"/>
                <a:gd name="connsiteY5" fmla="*/ 638842 h 638841"/>
                <a:gd name="connsiteX6" fmla="*/ 653320 w 665634"/>
                <a:gd name="connsiteY6" fmla="*/ 623888 h 638841"/>
                <a:gd name="connsiteX7" fmla="*/ 650653 w 665634"/>
                <a:gd name="connsiteY7" fmla="*/ 558260 h 638841"/>
                <a:gd name="connsiteX8" fmla="*/ 501396 w 665634"/>
                <a:gd name="connsiteY8" fmla="*/ 420624 h 638841"/>
                <a:gd name="connsiteX9" fmla="*/ 545211 w 665634"/>
                <a:gd name="connsiteY9" fmla="*/ 272701 h 638841"/>
                <a:gd name="connsiteX10" fmla="*/ 272606 w 665634"/>
                <a:gd name="connsiteY10" fmla="*/ 0 h 638841"/>
                <a:gd name="connsiteX11" fmla="*/ 92869 w 665634"/>
                <a:gd name="connsiteY11" fmla="*/ 272701 h 638841"/>
                <a:gd name="connsiteX12" fmla="*/ 272606 w 665634"/>
                <a:gd name="connsiteY12" fmla="*/ 92964 h 638841"/>
                <a:gd name="connsiteX13" fmla="*/ 452342 w 665634"/>
                <a:gd name="connsiteY13" fmla="*/ 272701 h 638841"/>
                <a:gd name="connsiteX14" fmla="*/ 272606 w 665634"/>
                <a:gd name="connsiteY14" fmla="*/ 452438 h 638841"/>
                <a:gd name="connsiteX15" fmla="*/ 92869 w 665634"/>
                <a:gd name="connsiteY15" fmla="*/ 272701 h 6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5634" h="638841">
                  <a:moveTo>
                    <a:pt x="272606" y="0"/>
                  </a:moveTo>
                  <a:cubicBezTo>
                    <a:pt x="122301" y="0"/>
                    <a:pt x="0" y="122301"/>
                    <a:pt x="0" y="272701"/>
                  </a:cubicBezTo>
                  <a:cubicBezTo>
                    <a:pt x="0" y="423101"/>
                    <a:pt x="122301" y="545306"/>
                    <a:pt x="272606" y="545306"/>
                  </a:cubicBezTo>
                  <a:cubicBezTo>
                    <a:pt x="334994" y="545306"/>
                    <a:pt x="392430" y="524256"/>
                    <a:pt x="438436" y="488918"/>
                  </a:cubicBezTo>
                  <a:lnTo>
                    <a:pt x="587693" y="626555"/>
                  </a:lnTo>
                  <a:cubicBezTo>
                    <a:pt x="596646" y="634746"/>
                    <a:pt x="607886" y="638842"/>
                    <a:pt x="619220" y="638842"/>
                  </a:cubicBezTo>
                  <a:cubicBezTo>
                    <a:pt x="631698" y="638842"/>
                    <a:pt x="644176" y="633794"/>
                    <a:pt x="653320" y="623888"/>
                  </a:cubicBezTo>
                  <a:cubicBezTo>
                    <a:pt x="670751" y="605028"/>
                    <a:pt x="669512" y="575691"/>
                    <a:pt x="650653" y="558260"/>
                  </a:cubicBezTo>
                  <a:lnTo>
                    <a:pt x="501396" y="420624"/>
                  </a:lnTo>
                  <a:cubicBezTo>
                    <a:pt x="529114" y="377952"/>
                    <a:pt x="545211" y="327184"/>
                    <a:pt x="545211" y="272701"/>
                  </a:cubicBezTo>
                  <a:cubicBezTo>
                    <a:pt x="545211" y="122301"/>
                    <a:pt x="422910" y="0"/>
                    <a:pt x="272606" y="0"/>
                  </a:cubicBezTo>
                  <a:close/>
                  <a:moveTo>
                    <a:pt x="92869" y="272701"/>
                  </a:moveTo>
                  <a:cubicBezTo>
                    <a:pt x="92869" y="173546"/>
                    <a:pt x="173546" y="92964"/>
                    <a:pt x="272606" y="92964"/>
                  </a:cubicBezTo>
                  <a:cubicBezTo>
                    <a:pt x="371666" y="92964"/>
                    <a:pt x="452342" y="173641"/>
                    <a:pt x="452342" y="272701"/>
                  </a:cubicBezTo>
                  <a:cubicBezTo>
                    <a:pt x="452342" y="371761"/>
                    <a:pt x="371666" y="452438"/>
                    <a:pt x="272606" y="452438"/>
                  </a:cubicBezTo>
                  <a:cubicBezTo>
                    <a:pt x="173546" y="452438"/>
                    <a:pt x="92869" y="371761"/>
                    <a:pt x="92869" y="272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F9336A1-B0BC-487F-A5C7-D88C0CD7719E}"/>
                </a:ext>
              </a:extLst>
            </p:cNvPr>
            <p:cNvSpPr/>
            <p:nvPr/>
          </p:nvSpPr>
          <p:spPr>
            <a:xfrm>
              <a:off x="6446355" y="3415093"/>
              <a:ext cx="706251" cy="545115"/>
            </a:xfrm>
            <a:custGeom>
              <a:avLst/>
              <a:gdLst>
                <a:gd name="connsiteX0" fmla="*/ 706252 w 706251"/>
                <a:gd name="connsiteY0" fmla="*/ 272606 h 545115"/>
                <a:gd name="connsiteX1" fmla="*/ 433646 w 706251"/>
                <a:gd name="connsiteY1" fmla="*/ 0 h 545115"/>
                <a:gd name="connsiteX2" fmla="*/ 204570 w 706251"/>
                <a:gd name="connsiteY2" fmla="*/ 125063 h 545115"/>
                <a:gd name="connsiteX3" fmla="*/ 64553 w 706251"/>
                <a:gd name="connsiteY3" fmla="*/ 65627 h 545115"/>
                <a:gd name="connsiteX4" fmla="*/ 3688 w 706251"/>
                <a:gd name="connsiteY4" fmla="*/ 90202 h 545115"/>
                <a:gd name="connsiteX5" fmla="*/ 28262 w 706251"/>
                <a:gd name="connsiteY5" fmla="*/ 151066 h 545115"/>
                <a:gd name="connsiteX6" fmla="*/ 168185 w 706251"/>
                <a:gd name="connsiteY6" fmla="*/ 210407 h 545115"/>
                <a:gd name="connsiteX7" fmla="*/ 160946 w 706251"/>
                <a:gd name="connsiteY7" fmla="*/ 272510 h 545115"/>
                <a:gd name="connsiteX8" fmla="*/ 433551 w 706251"/>
                <a:gd name="connsiteY8" fmla="*/ 545116 h 545115"/>
                <a:gd name="connsiteX9" fmla="*/ 706252 w 706251"/>
                <a:gd name="connsiteY9" fmla="*/ 272606 h 545115"/>
                <a:gd name="connsiteX10" fmla="*/ 433646 w 706251"/>
                <a:gd name="connsiteY10" fmla="*/ 452342 h 545115"/>
                <a:gd name="connsiteX11" fmla="*/ 253910 w 706251"/>
                <a:gd name="connsiteY11" fmla="*/ 272606 h 545115"/>
                <a:gd name="connsiteX12" fmla="*/ 433646 w 706251"/>
                <a:gd name="connsiteY12" fmla="*/ 92869 h 545115"/>
                <a:gd name="connsiteX13" fmla="*/ 613383 w 706251"/>
                <a:gd name="connsiteY13" fmla="*/ 272606 h 545115"/>
                <a:gd name="connsiteX14" fmla="*/ 433646 w 706251"/>
                <a:gd name="connsiteY14" fmla="*/ 452342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51" h="545115">
                  <a:moveTo>
                    <a:pt x="706252" y="272606"/>
                  </a:moveTo>
                  <a:cubicBezTo>
                    <a:pt x="706252" y="122301"/>
                    <a:pt x="583951" y="0"/>
                    <a:pt x="433646" y="0"/>
                  </a:cubicBezTo>
                  <a:cubicBezTo>
                    <a:pt x="337634" y="0"/>
                    <a:pt x="253243" y="49911"/>
                    <a:pt x="204570" y="125063"/>
                  </a:cubicBezTo>
                  <a:lnTo>
                    <a:pt x="64553" y="65627"/>
                  </a:lnTo>
                  <a:cubicBezTo>
                    <a:pt x="40931" y="55626"/>
                    <a:pt x="13689" y="66675"/>
                    <a:pt x="3688" y="90202"/>
                  </a:cubicBezTo>
                  <a:cubicBezTo>
                    <a:pt x="-6313" y="113728"/>
                    <a:pt x="4736" y="141065"/>
                    <a:pt x="28262" y="151066"/>
                  </a:cubicBezTo>
                  <a:lnTo>
                    <a:pt x="168185" y="210407"/>
                  </a:lnTo>
                  <a:cubicBezTo>
                    <a:pt x="163517" y="230410"/>
                    <a:pt x="160946" y="251174"/>
                    <a:pt x="160946" y="272510"/>
                  </a:cubicBezTo>
                  <a:cubicBezTo>
                    <a:pt x="160946" y="422815"/>
                    <a:pt x="283247" y="545116"/>
                    <a:pt x="433551" y="545116"/>
                  </a:cubicBezTo>
                  <a:cubicBezTo>
                    <a:pt x="583951" y="545211"/>
                    <a:pt x="706252" y="422910"/>
                    <a:pt x="706252" y="272606"/>
                  </a:cubicBezTo>
                  <a:close/>
                  <a:moveTo>
                    <a:pt x="433646" y="452342"/>
                  </a:moveTo>
                  <a:cubicBezTo>
                    <a:pt x="334491" y="452342"/>
                    <a:pt x="253910" y="371665"/>
                    <a:pt x="253910" y="272606"/>
                  </a:cubicBezTo>
                  <a:cubicBezTo>
                    <a:pt x="253910" y="173545"/>
                    <a:pt x="334587" y="92869"/>
                    <a:pt x="433646" y="92869"/>
                  </a:cubicBezTo>
                  <a:cubicBezTo>
                    <a:pt x="532707" y="92869"/>
                    <a:pt x="613383" y="173545"/>
                    <a:pt x="613383" y="272606"/>
                  </a:cubicBezTo>
                  <a:cubicBezTo>
                    <a:pt x="613383" y="371665"/>
                    <a:pt x="532707" y="452342"/>
                    <a:pt x="433646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6142359-C2AC-41AD-8351-E9D6F18CD5D8}"/>
                </a:ext>
              </a:extLst>
            </p:cNvPr>
            <p:cNvSpPr/>
            <p:nvPr/>
          </p:nvSpPr>
          <p:spPr>
            <a:xfrm>
              <a:off x="4949825" y="3558443"/>
              <a:ext cx="735057" cy="694469"/>
            </a:xfrm>
            <a:custGeom>
              <a:avLst/>
              <a:gdLst>
                <a:gd name="connsiteX0" fmla="*/ 723074 w 735057"/>
                <a:gd name="connsiteY0" fmla="*/ 15337 h 694469"/>
                <a:gd name="connsiteX1" fmla="*/ 657446 w 735057"/>
                <a:gd name="connsiteY1" fmla="*/ 12003 h 694469"/>
                <a:gd name="connsiteX2" fmla="*/ 441229 w 735057"/>
                <a:gd name="connsiteY2" fmla="*/ 207170 h 694469"/>
                <a:gd name="connsiteX3" fmla="*/ 363695 w 735057"/>
                <a:gd name="connsiteY3" fmla="*/ 164593 h 694469"/>
                <a:gd name="connsiteX4" fmla="*/ 15747 w 735057"/>
                <a:gd name="connsiteY4" fmla="*/ 330805 h 694469"/>
                <a:gd name="connsiteX5" fmla="*/ 26796 w 735057"/>
                <a:gd name="connsiteY5" fmla="*/ 539212 h 694469"/>
                <a:gd name="connsiteX6" fmla="*/ 181958 w 735057"/>
                <a:gd name="connsiteY6" fmla="*/ 678753 h 694469"/>
                <a:gd name="connsiteX7" fmla="*/ 273017 w 735057"/>
                <a:gd name="connsiteY7" fmla="*/ 694469 h 694469"/>
                <a:gd name="connsiteX8" fmla="*/ 390270 w 735057"/>
                <a:gd name="connsiteY8" fmla="*/ 667704 h 694469"/>
                <a:gd name="connsiteX9" fmla="*/ 529811 w 735057"/>
                <a:gd name="connsiteY9" fmla="*/ 512542 h 694469"/>
                <a:gd name="connsiteX10" fmla="*/ 518762 w 735057"/>
                <a:gd name="connsiteY10" fmla="*/ 304135 h 694469"/>
                <a:gd name="connsiteX11" fmla="*/ 503237 w 735057"/>
                <a:gd name="connsiteY11" fmla="*/ 276131 h 694469"/>
                <a:gd name="connsiteX12" fmla="*/ 719549 w 735057"/>
                <a:gd name="connsiteY12" fmla="*/ 80869 h 694469"/>
                <a:gd name="connsiteX13" fmla="*/ 723074 w 735057"/>
                <a:gd name="connsiteY13" fmla="*/ 15337 h 694469"/>
                <a:gd name="connsiteX14" fmla="*/ 442372 w 735057"/>
                <a:gd name="connsiteY14" fmla="*/ 481585 h 694469"/>
                <a:gd name="connsiteX15" fmla="*/ 350360 w 735057"/>
                <a:gd name="connsiteY15" fmla="*/ 583884 h 694469"/>
                <a:gd name="connsiteX16" fmla="*/ 213010 w 735057"/>
                <a:gd name="connsiteY16" fmla="*/ 591123 h 694469"/>
                <a:gd name="connsiteX17" fmla="*/ 103472 w 735057"/>
                <a:gd name="connsiteY17" fmla="*/ 361761 h 694469"/>
                <a:gd name="connsiteX18" fmla="*/ 273113 w 735057"/>
                <a:gd name="connsiteY18" fmla="*/ 241936 h 694469"/>
                <a:gd name="connsiteX19" fmla="*/ 332834 w 735057"/>
                <a:gd name="connsiteY19" fmla="*/ 252223 h 694469"/>
                <a:gd name="connsiteX20" fmla="*/ 442372 w 735057"/>
                <a:gd name="connsiteY20" fmla="*/ 481585 h 69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5057" h="694469">
                  <a:moveTo>
                    <a:pt x="723074" y="15337"/>
                  </a:moveTo>
                  <a:cubicBezTo>
                    <a:pt x="705929" y="-3713"/>
                    <a:pt x="676496" y="-5237"/>
                    <a:pt x="657446" y="12003"/>
                  </a:cubicBezTo>
                  <a:lnTo>
                    <a:pt x="441229" y="207170"/>
                  </a:lnTo>
                  <a:cubicBezTo>
                    <a:pt x="418178" y="189073"/>
                    <a:pt x="392175" y="174690"/>
                    <a:pt x="363695" y="164593"/>
                  </a:cubicBezTo>
                  <a:cubicBezTo>
                    <a:pt x="221963" y="114492"/>
                    <a:pt x="65849" y="189073"/>
                    <a:pt x="15747" y="330805"/>
                  </a:cubicBezTo>
                  <a:cubicBezTo>
                    <a:pt x="-8542" y="399480"/>
                    <a:pt x="-4636" y="473489"/>
                    <a:pt x="26796" y="539212"/>
                  </a:cubicBezTo>
                  <a:cubicBezTo>
                    <a:pt x="58133" y="604934"/>
                    <a:pt x="113283" y="654464"/>
                    <a:pt x="181958" y="678753"/>
                  </a:cubicBezTo>
                  <a:cubicBezTo>
                    <a:pt x="211676" y="689230"/>
                    <a:pt x="242442" y="694469"/>
                    <a:pt x="273017" y="694469"/>
                  </a:cubicBezTo>
                  <a:cubicBezTo>
                    <a:pt x="313118" y="694469"/>
                    <a:pt x="353027" y="685516"/>
                    <a:pt x="390270" y="667704"/>
                  </a:cubicBezTo>
                  <a:cubicBezTo>
                    <a:pt x="455993" y="636367"/>
                    <a:pt x="505523" y="581217"/>
                    <a:pt x="529811" y="512542"/>
                  </a:cubicBezTo>
                  <a:cubicBezTo>
                    <a:pt x="554100" y="443866"/>
                    <a:pt x="550195" y="369857"/>
                    <a:pt x="518762" y="304135"/>
                  </a:cubicBezTo>
                  <a:cubicBezTo>
                    <a:pt x="514095" y="294419"/>
                    <a:pt x="508952" y="285085"/>
                    <a:pt x="503237" y="276131"/>
                  </a:cubicBezTo>
                  <a:lnTo>
                    <a:pt x="719549" y="80869"/>
                  </a:lnTo>
                  <a:cubicBezTo>
                    <a:pt x="738790" y="63724"/>
                    <a:pt x="740314" y="34387"/>
                    <a:pt x="723074" y="15337"/>
                  </a:cubicBezTo>
                  <a:close/>
                  <a:moveTo>
                    <a:pt x="442372" y="481585"/>
                  </a:moveTo>
                  <a:cubicBezTo>
                    <a:pt x="426370" y="526829"/>
                    <a:pt x="393699" y="563215"/>
                    <a:pt x="350360" y="583884"/>
                  </a:cubicBezTo>
                  <a:cubicBezTo>
                    <a:pt x="307022" y="604553"/>
                    <a:pt x="258254" y="607125"/>
                    <a:pt x="213010" y="591123"/>
                  </a:cubicBezTo>
                  <a:cubicBezTo>
                    <a:pt x="119570" y="558071"/>
                    <a:pt x="70421" y="455201"/>
                    <a:pt x="103472" y="361761"/>
                  </a:cubicBezTo>
                  <a:cubicBezTo>
                    <a:pt x="129571" y="288037"/>
                    <a:pt x="199008" y="241936"/>
                    <a:pt x="273113" y="241936"/>
                  </a:cubicBezTo>
                  <a:cubicBezTo>
                    <a:pt x="292925" y="241936"/>
                    <a:pt x="313118" y="245270"/>
                    <a:pt x="332834" y="252223"/>
                  </a:cubicBezTo>
                  <a:cubicBezTo>
                    <a:pt x="426275" y="285180"/>
                    <a:pt x="475424" y="388145"/>
                    <a:pt x="442372" y="481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A3DE3BA5-D34A-408F-8A96-E1DB70858CAE}"/>
                </a:ext>
              </a:extLst>
            </p:cNvPr>
            <p:cNvSpPr/>
            <p:nvPr/>
          </p:nvSpPr>
          <p:spPr>
            <a:xfrm>
              <a:off x="6018164" y="3695202"/>
              <a:ext cx="414809" cy="868891"/>
            </a:xfrm>
            <a:custGeom>
              <a:avLst/>
              <a:gdLst>
                <a:gd name="connsiteX0" fmla="*/ 257572 w 414809"/>
                <a:gd name="connsiteY0" fmla="*/ 460174 h 868891"/>
                <a:gd name="connsiteX1" fmla="*/ 202708 w 414809"/>
                <a:gd name="connsiteY1" fmla="*/ 454078 h 868891"/>
                <a:gd name="connsiteX2" fmla="*/ 103743 w 414809"/>
                <a:gd name="connsiteY2" fmla="*/ 35740 h 868891"/>
                <a:gd name="connsiteX3" fmla="*/ 47832 w 414809"/>
                <a:gd name="connsiteY3" fmla="*/ 1259 h 868891"/>
                <a:gd name="connsiteX4" fmla="*/ 13351 w 414809"/>
                <a:gd name="connsiteY4" fmla="*/ 57171 h 868891"/>
                <a:gd name="connsiteX5" fmla="*/ 112697 w 414809"/>
                <a:gd name="connsiteY5" fmla="*/ 477128 h 868891"/>
                <a:gd name="connsiteX6" fmla="*/ 6208 w 414809"/>
                <a:gd name="connsiteY6" fmla="*/ 611240 h 868891"/>
                <a:gd name="connsiteX7" fmla="*/ 157179 w 414809"/>
                <a:gd name="connsiteY7" fmla="*/ 862700 h 868891"/>
                <a:gd name="connsiteX8" fmla="*/ 207376 w 414809"/>
                <a:gd name="connsiteY8" fmla="*/ 868891 h 868891"/>
                <a:gd name="connsiteX9" fmla="*/ 408639 w 414809"/>
                <a:gd name="connsiteY9" fmla="*/ 711729 h 868891"/>
                <a:gd name="connsiteX10" fmla="*/ 257572 w 414809"/>
                <a:gd name="connsiteY10" fmla="*/ 460174 h 868891"/>
                <a:gd name="connsiteX11" fmla="*/ 318532 w 414809"/>
                <a:gd name="connsiteY11" fmla="*/ 689059 h 868891"/>
                <a:gd name="connsiteX12" fmla="*/ 266335 w 414809"/>
                <a:gd name="connsiteY12" fmla="*/ 759544 h 868891"/>
                <a:gd name="connsiteX13" fmla="*/ 179658 w 414809"/>
                <a:gd name="connsiteY13" fmla="*/ 772498 h 868891"/>
                <a:gd name="connsiteX14" fmla="*/ 96314 w 414809"/>
                <a:gd name="connsiteY14" fmla="*/ 633624 h 868891"/>
                <a:gd name="connsiteX15" fmla="*/ 207471 w 414809"/>
                <a:gd name="connsiteY15" fmla="*/ 546851 h 868891"/>
                <a:gd name="connsiteX16" fmla="*/ 235189 w 414809"/>
                <a:gd name="connsiteY16" fmla="*/ 550280 h 868891"/>
                <a:gd name="connsiteX17" fmla="*/ 318532 w 414809"/>
                <a:gd name="connsiteY17" fmla="*/ 689059 h 86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4809" h="868891">
                  <a:moveTo>
                    <a:pt x="257572" y="460174"/>
                  </a:moveTo>
                  <a:cubicBezTo>
                    <a:pt x="239189" y="455602"/>
                    <a:pt x="220806" y="453697"/>
                    <a:pt x="202708" y="454078"/>
                  </a:cubicBezTo>
                  <a:lnTo>
                    <a:pt x="103743" y="35740"/>
                  </a:lnTo>
                  <a:cubicBezTo>
                    <a:pt x="97838" y="10784"/>
                    <a:pt x="72883" y="-4646"/>
                    <a:pt x="47832" y="1259"/>
                  </a:cubicBezTo>
                  <a:cubicBezTo>
                    <a:pt x="22876" y="7165"/>
                    <a:pt x="7446" y="32215"/>
                    <a:pt x="13351" y="57171"/>
                  </a:cubicBezTo>
                  <a:lnTo>
                    <a:pt x="112697" y="477128"/>
                  </a:lnTo>
                  <a:cubicBezTo>
                    <a:pt x="61357" y="503512"/>
                    <a:pt x="21162" y="551042"/>
                    <a:pt x="6208" y="611240"/>
                  </a:cubicBezTo>
                  <a:cubicBezTo>
                    <a:pt x="-21510" y="722206"/>
                    <a:pt x="46212" y="834982"/>
                    <a:pt x="157179" y="862700"/>
                  </a:cubicBezTo>
                  <a:cubicBezTo>
                    <a:pt x="173943" y="866891"/>
                    <a:pt x="190802" y="868891"/>
                    <a:pt x="207376" y="868891"/>
                  </a:cubicBezTo>
                  <a:cubicBezTo>
                    <a:pt x="300340" y="868891"/>
                    <a:pt x="385112" y="805836"/>
                    <a:pt x="408639" y="711729"/>
                  </a:cubicBezTo>
                  <a:cubicBezTo>
                    <a:pt x="436261" y="600667"/>
                    <a:pt x="368539" y="487891"/>
                    <a:pt x="257572" y="460174"/>
                  </a:cubicBezTo>
                  <a:close/>
                  <a:moveTo>
                    <a:pt x="318532" y="689059"/>
                  </a:moveTo>
                  <a:cubicBezTo>
                    <a:pt x="311103" y="718777"/>
                    <a:pt x="292624" y="743733"/>
                    <a:pt x="266335" y="759544"/>
                  </a:cubicBezTo>
                  <a:cubicBezTo>
                    <a:pt x="240046" y="775356"/>
                    <a:pt x="209281" y="779833"/>
                    <a:pt x="179658" y="772498"/>
                  </a:cubicBezTo>
                  <a:cubicBezTo>
                    <a:pt x="118412" y="757163"/>
                    <a:pt x="80979" y="694870"/>
                    <a:pt x="96314" y="633624"/>
                  </a:cubicBezTo>
                  <a:cubicBezTo>
                    <a:pt x="109268" y="581617"/>
                    <a:pt x="156131" y="546851"/>
                    <a:pt x="207471" y="546851"/>
                  </a:cubicBezTo>
                  <a:cubicBezTo>
                    <a:pt x="216615" y="546851"/>
                    <a:pt x="225949" y="547994"/>
                    <a:pt x="235189" y="550280"/>
                  </a:cubicBezTo>
                  <a:cubicBezTo>
                    <a:pt x="296339" y="565520"/>
                    <a:pt x="333772" y="627814"/>
                    <a:pt x="318532" y="6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9047900-9B1C-4A70-8F63-993498F314E9}"/>
                </a:ext>
              </a:extLst>
            </p:cNvPr>
            <p:cNvSpPr/>
            <p:nvPr/>
          </p:nvSpPr>
          <p:spPr>
            <a:xfrm>
              <a:off x="5695378" y="2436876"/>
              <a:ext cx="496728" cy="503015"/>
            </a:xfrm>
            <a:custGeom>
              <a:avLst/>
              <a:gdLst>
                <a:gd name="connsiteX0" fmla="*/ 248412 w 496728"/>
                <a:gd name="connsiteY0" fmla="*/ 503015 h 503015"/>
                <a:gd name="connsiteX1" fmla="*/ 496729 w 496728"/>
                <a:gd name="connsiteY1" fmla="*/ 234887 h 503015"/>
                <a:gd name="connsiteX2" fmla="*/ 246031 w 496728"/>
                <a:gd name="connsiteY2" fmla="*/ 0 h 503015"/>
                <a:gd name="connsiteX3" fmla="*/ 0 w 496728"/>
                <a:gd name="connsiteY3" fmla="*/ 234887 h 503015"/>
                <a:gd name="connsiteX4" fmla="*/ 248412 w 496728"/>
                <a:gd name="connsiteY4" fmla="*/ 503015 h 503015"/>
                <a:gd name="connsiteX5" fmla="*/ 246126 w 496728"/>
                <a:gd name="connsiteY5" fmla="*/ 92869 h 503015"/>
                <a:gd name="connsiteX6" fmla="*/ 356902 w 496728"/>
                <a:gd name="connsiteY6" fmla="*/ 129826 h 503015"/>
                <a:gd name="connsiteX7" fmla="*/ 403955 w 496728"/>
                <a:gd name="connsiteY7" fmla="*/ 234887 h 503015"/>
                <a:gd name="connsiteX8" fmla="*/ 248507 w 496728"/>
                <a:gd name="connsiteY8" fmla="*/ 410147 h 503015"/>
                <a:gd name="connsiteX9" fmla="*/ 93059 w 496728"/>
                <a:gd name="connsiteY9" fmla="*/ 234887 h 503015"/>
                <a:gd name="connsiteX10" fmla="*/ 246126 w 496728"/>
                <a:gd name="connsiteY10" fmla="*/ 92869 h 5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6728" h="503015">
                  <a:moveTo>
                    <a:pt x="248412" y="503015"/>
                  </a:moveTo>
                  <a:cubicBezTo>
                    <a:pt x="389953" y="503015"/>
                    <a:pt x="496729" y="387763"/>
                    <a:pt x="496729" y="234887"/>
                  </a:cubicBezTo>
                  <a:cubicBezTo>
                    <a:pt x="496729" y="80677"/>
                    <a:pt x="370618" y="0"/>
                    <a:pt x="246031" y="0"/>
                  </a:cubicBezTo>
                  <a:cubicBezTo>
                    <a:pt x="123825" y="0"/>
                    <a:pt x="0" y="80677"/>
                    <a:pt x="0" y="234887"/>
                  </a:cubicBezTo>
                  <a:cubicBezTo>
                    <a:pt x="95" y="387763"/>
                    <a:pt x="106871" y="503015"/>
                    <a:pt x="248412" y="503015"/>
                  </a:cubicBezTo>
                  <a:close/>
                  <a:moveTo>
                    <a:pt x="246126" y="92869"/>
                  </a:moveTo>
                  <a:cubicBezTo>
                    <a:pt x="288036" y="92869"/>
                    <a:pt x="328327" y="106299"/>
                    <a:pt x="356902" y="129826"/>
                  </a:cubicBezTo>
                  <a:cubicBezTo>
                    <a:pt x="388144" y="155448"/>
                    <a:pt x="403955" y="190881"/>
                    <a:pt x="403955" y="234887"/>
                  </a:cubicBezTo>
                  <a:cubicBezTo>
                    <a:pt x="403955" y="336423"/>
                    <a:pt x="338614" y="410147"/>
                    <a:pt x="248507" y="410147"/>
                  </a:cubicBezTo>
                  <a:cubicBezTo>
                    <a:pt x="158401" y="410147"/>
                    <a:pt x="93059" y="336423"/>
                    <a:pt x="93059" y="234887"/>
                  </a:cubicBezTo>
                  <a:cubicBezTo>
                    <a:pt x="92964" y="136779"/>
                    <a:pt x="169926" y="92869"/>
                    <a:pt x="246126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90371E46-A23C-4128-87CA-417BA1673141}"/>
                </a:ext>
              </a:extLst>
            </p:cNvPr>
            <p:cNvSpPr/>
            <p:nvPr/>
          </p:nvSpPr>
          <p:spPr>
            <a:xfrm>
              <a:off x="5482303" y="2983420"/>
              <a:ext cx="923067" cy="528542"/>
            </a:xfrm>
            <a:custGeom>
              <a:avLst/>
              <a:gdLst>
                <a:gd name="connsiteX0" fmla="*/ 0 w 923067"/>
                <a:gd name="connsiteY0" fmla="*/ 250603 h 528542"/>
                <a:gd name="connsiteX1" fmla="*/ 0 w 923067"/>
                <a:gd name="connsiteY1" fmla="*/ 482060 h 528542"/>
                <a:gd name="connsiteX2" fmla="*/ 46482 w 923067"/>
                <a:gd name="connsiteY2" fmla="*/ 528542 h 528542"/>
                <a:gd name="connsiteX3" fmla="*/ 876586 w 923067"/>
                <a:gd name="connsiteY3" fmla="*/ 528542 h 528542"/>
                <a:gd name="connsiteX4" fmla="*/ 923068 w 923067"/>
                <a:gd name="connsiteY4" fmla="*/ 482060 h 528542"/>
                <a:gd name="connsiteX5" fmla="*/ 923068 w 923067"/>
                <a:gd name="connsiteY5" fmla="*/ 250603 h 528542"/>
                <a:gd name="connsiteX6" fmla="*/ 672465 w 923067"/>
                <a:gd name="connsiteY6" fmla="*/ 0 h 528542"/>
                <a:gd name="connsiteX7" fmla="*/ 250603 w 923067"/>
                <a:gd name="connsiteY7" fmla="*/ 0 h 528542"/>
                <a:gd name="connsiteX8" fmla="*/ 0 w 923067"/>
                <a:gd name="connsiteY8" fmla="*/ 250603 h 528542"/>
                <a:gd name="connsiteX9" fmla="*/ 92869 w 923067"/>
                <a:gd name="connsiteY9" fmla="*/ 250603 h 528542"/>
                <a:gd name="connsiteX10" fmla="*/ 250603 w 923067"/>
                <a:gd name="connsiteY10" fmla="*/ 92869 h 528542"/>
                <a:gd name="connsiteX11" fmla="*/ 672465 w 923067"/>
                <a:gd name="connsiteY11" fmla="*/ 92869 h 528542"/>
                <a:gd name="connsiteX12" fmla="*/ 830199 w 923067"/>
                <a:gd name="connsiteY12" fmla="*/ 250603 h 528542"/>
                <a:gd name="connsiteX13" fmla="*/ 830199 w 923067"/>
                <a:gd name="connsiteY13" fmla="*/ 435673 h 528542"/>
                <a:gd name="connsiteX14" fmla="*/ 717137 w 923067"/>
                <a:gd name="connsiteY14" fmla="*/ 435673 h 528542"/>
                <a:gd name="connsiteX15" fmla="*/ 717137 w 923067"/>
                <a:gd name="connsiteY15" fmla="*/ 237934 h 528542"/>
                <a:gd name="connsiteX16" fmla="*/ 670655 w 923067"/>
                <a:gd name="connsiteY16" fmla="*/ 191452 h 528542"/>
                <a:gd name="connsiteX17" fmla="*/ 624173 w 923067"/>
                <a:gd name="connsiteY17" fmla="*/ 237934 h 528542"/>
                <a:gd name="connsiteX18" fmla="*/ 624173 w 923067"/>
                <a:gd name="connsiteY18" fmla="*/ 435673 h 528542"/>
                <a:gd name="connsiteX19" fmla="*/ 298799 w 923067"/>
                <a:gd name="connsiteY19" fmla="*/ 435673 h 528542"/>
                <a:gd name="connsiteX20" fmla="*/ 298799 w 923067"/>
                <a:gd name="connsiteY20" fmla="*/ 237934 h 528542"/>
                <a:gd name="connsiteX21" fmla="*/ 252317 w 923067"/>
                <a:gd name="connsiteY21" fmla="*/ 191452 h 528542"/>
                <a:gd name="connsiteX22" fmla="*/ 205835 w 923067"/>
                <a:gd name="connsiteY22" fmla="*/ 237934 h 528542"/>
                <a:gd name="connsiteX23" fmla="*/ 205835 w 923067"/>
                <a:gd name="connsiteY23" fmla="*/ 435673 h 528542"/>
                <a:gd name="connsiteX24" fmla="*/ 92869 w 923067"/>
                <a:gd name="connsiteY24" fmla="*/ 435673 h 528542"/>
                <a:gd name="connsiteX25" fmla="*/ 92869 w 923067"/>
                <a:gd name="connsiteY25" fmla="*/ 250603 h 52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3067" h="528542">
                  <a:moveTo>
                    <a:pt x="0" y="250603"/>
                  </a:moveTo>
                  <a:lnTo>
                    <a:pt x="0" y="482060"/>
                  </a:lnTo>
                  <a:cubicBezTo>
                    <a:pt x="0" y="507682"/>
                    <a:pt x="20765" y="528542"/>
                    <a:pt x="46482" y="528542"/>
                  </a:cubicBezTo>
                  <a:lnTo>
                    <a:pt x="876586" y="528542"/>
                  </a:lnTo>
                  <a:cubicBezTo>
                    <a:pt x="902208" y="528542"/>
                    <a:pt x="923068" y="507778"/>
                    <a:pt x="923068" y="482060"/>
                  </a:cubicBezTo>
                  <a:lnTo>
                    <a:pt x="923068" y="250603"/>
                  </a:lnTo>
                  <a:cubicBezTo>
                    <a:pt x="923068" y="112490"/>
                    <a:pt x="810673" y="0"/>
                    <a:pt x="672465" y="0"/>
                  </a:cubicBezTo>
                  <a:lnTo>
                    <a:pt x="250603" y="0"/>
                  </a:lnTo>
                  <a:cubicBezTo>
                    <a:pt x="112395" y="0"/>
                    <a:pt x="0" y="112395"/>
                    <a:pt x="0" y="250603"/>
                  </a:cubicBezTo>
                  <a:close/>
                  <a:moveTo>
                    <a:pt x="92869" y="250603"/>
                  </a:moveTo>
                  <a:cubicBezTo>
                    <a:pt x="92869" y="163640"/>
                    <a:pt x="163640" y="92869"/>
                    <a:pt x="250603" y="92869"/>
                  </a:cubicBezTo>
                  <a:lnTo>
                    <a:pt x="672465" y="92869"/>
                  </a:lnTo>
                  <a:cubicBezTo>
                    <a:pt x="759428" y="92869"/>
                    <a:pt x="830199" y="163640"/>
                    <a:pt x="830199" y="250603"/>
                  </a:cubicBezTo>
                  <a:lnTo>
                    <a:pt x="830199" y="435673"/>
                  </a:lnTo>
                  <a:lnTo>
                    <a:pt x="717137" y="435673"/>
                  </a:lnTo>
                  <a:lnTo>
                    <a:pt x="717137" y="237934"/>
                  </a:lnTo>
                  <a:cubicBezTo>
                    <a:pt x="717137" y="212312"/>
                    <a:pt x="696373" y="191452"/>
                    <a:pt x="670655" y="191452"/>
                  </a:cubicBezTo>
                  <a:cubicBezTo>
                    <a:pt x="644938" y="191452"/>
                    <a:pt x="624173" y="212217"/>
                    <a:pt x="624173" y="237934"/>
                  </a:cubicBezTo>
                  <a:lnTo>
                    <a:pt x="624173" y="435673"/>
                  </a:lnTo>
                  <a:lnTo>
                    <a:pt x="298799" y="435673"/>
                  </a:lnTo>
                  <a:lnTo>
                    <a:pt x="298799" y="237934"/>
                  </a:lnTo>
                  <a:cubicBezTo>
                    <a:pt x="298799" y="212312"/>
                    <a:pt x="278035" y="191452"/>
                    <a:pt x="252317" y="191452"/>
                  </a:cubicBezTo>
                  <a:cubicBezTo>
                    <a:pt x="226600" y="191452"/>
                    <a:pt x="205835" y="212217"/>
                    <a:pt x="205835" y="237934"/>
                  </a:cubicBezTo>
                  <a:lnTo>
                    <a:pt x="205835" y="435673"/>
                  </a:lnTo>
                  <a:lnTo>
                    <a:pt x="92869" y="435673"/>
                  </a:lnTo>
                  <a:lnTo>
                    <a:pt x="92869" y="250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C2CF5771-7577-467B-A386-86D466D00C01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4139271817"/>
              </p:ext>
            </p:extLst>
          </p:nvPr>
        </p:nvGraphicFramePr>
        <p:xfrm>
          <a:off x="838200" y="1792853"/>
          <a:ext cx="5602916" cy="432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293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9958C365-B09D-4F9C-80BB-3481733C2570}"/>
              </a:ext>
            </a:extLst>
          </p:cNvPr>
          <p:cNvSpPr/>
          <p:nvPr/>
        </p:nvSpPr>
        <p:spPr>
          <a:xfrm>
            <a:off x="0" y="1827558"/>
            <a:ext cx="12192000" cy="5030441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3BCA6538-F01D-4C44-A3A1-100C366648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26235" r="-15" b="67280"/>
          <a:stretch/>
        </p:blipFill>
        <p:spPr>
          <a:xfrm>
            <a:off x="1524" y="1742055"/>
            <a:ext cx="12190476" cy="4447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BE7EC92-3719-4240-B1F7-CFC4858A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Slide de agenda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7662294E-6F00-4F59-93D9-2A5CB5A8E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t="5828" r="20171" b="2893"/>
          <a:stretch/>
        </p:blipFill>
        <p:spPr>
          <a:xfrm>
            <a:off x="3817545" y="1648078"/>
            <a:ext cx="4556910" cy="5209922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D84340-9165-4EF8-8E8E-DA82EDA35BF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3396693C-C08E-40CB-A074-B046F5C2DFE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3148" y="2293424"/>
            <a:ext cx="2807684" cy="4098708"/>
          </a:xfrm>
        </p:spPr>
        <p:txBody>
          <a:bodyPr>
            <a:noAutofit/>
          </a:bodyPr>
          <a:lstStyle/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55" name="Espaço Reservado para Conteúdo 7">
            <a:extLst>
              <a:ext uri="{FF2B5EF4-FFF2-40B4-BE49-F238E27FC236}">
                <a16:creationId xmlns:a16="http://schemas.microsoft.com/office/drawing/2014/main" id="{30258909-8340-43B1-AD7D-A77EFBE7CEBC}"/>
              </a:ext>
            </a:extLst>
          </p:cNvPr>
          <p:cNvSpPr txBox="1">
            <a:spLocks/>
          </p:cNvSpPr>
          <p:nvPr/>
        </p:nvSpPr>
        <p:spPr>
          <a:xfrm>
            <a:off x="8891168" y="2293424"/>
            <a:ext cx="2807684" cy="4098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</p:txBody>
      </p: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6C0D5BB8-C684-4814-BB0F-75CF31D5E3FC}"/>
              </a:ext>
            </a:extLst>
          </p:cNvPr>
          <p:cNvGrpSpPr/>
          <p:nvPr/>
        </p:nvGrpSpPr>
        <p:grpSpPr>
          <a:xfrm>
            <a:off x="3255246" y="2373753"/>
            <a:ext cx="885538" cy="627064"/>
            <a:chOff x="3255246" y="2374792"/>
            <a:chExt cx="885538" cy="627064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9F1AFB20-6F03-43F3-AAAC-962F9A6A53DD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1" name="Espaço Reservado para Conteúdo 7">
              <a:extLst>
                <a:ext uri="{FF2B5EF4-FFF2-40B4-BE49-F238E27FC236}">
                  <a16:creationId xmlns:a16="http://schemas.microsoft.com/office/drawing/2014/main" id="{CEC98CDB-4592-45C0-AD88-3E1C04391BAF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01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220B6B94-AB6A-4901-B748-D7393C733557}"/>
              </a:ext>
            </a:extLst>
          </p:cNvPr>
          <p:cNvGrpSpPr/>
          <p:nvPr/>
        </p:nvGrpSpPr>
        <p:grpSpPr>
          <a:xfrm>
            <a:off x="3255246" y="3186715"/>
            <a:ext cx="885538" cy="627064"/>
            <a:chOff x="3255246" y="2374792"/>
            <a:chExt cx="885538" cy="627064"/>
          </a:xfrm>
        </p:grpSpPr>
        <p:sp>
          <p:nvSpPr>
            <p:cNvPr id="104" name="Retângulo: Cantos Arredondados 103">
              <a:extLst>
                <a:ext uri="{FF2B5EF4-FFF2-40B4-BE49-F238E27FC236}">
                  <a16:creationId xmlns:a16="http://schemas.microsoft.com/office/drawing/2014/main" id="{B70AAEAE-32AF-424B-A029-6AEFDEBA9282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5" name="Espaço Reservado para Conteúdo 7">
              <a:extLst>
                <a:ext uri="{FF2B5EF4-FFF2-40B4-BE49-F238E27FC236}">
                  <a16:creationId xmlns:a16="http://schemas.microsoft.com/office/drawing/2014/main" id="{7DCF9785-4DC3-40F4-A3B2-89CA2750210D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02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D29AD2FC-1FB0-412E-B4EA-CA9380AA0213}"/>
              </a:ext>
            </a:extLst>
          </p:cNvPr>
          <p:cNvGrpSpPr/>
          <p:nvPr/>
        </p:nvGrpSpPr>
        <p:grpSpPr>
          <a:xfrm>
            <a:off x="3255246" y="3999677"/>
            <a:ext cx="885538" cy="627064"/>
            <a:chOff x="3255246" y="2374792"/>
            <a:chExt cx="885538" cy="627064"/>
          </a:xfrm>
        </p:grpSpPr>
        <p:sp>
          <p:nvSpPr>
            <p:cNvPr id="107" name="Retângulo: Cantos Arredondados 106">
              <a:extLst>
                <a:ext uri="{FF2B5EF4-FFF2-40B4-BE49-F238E27FC236}">
                  <a16:creationId xmlns:a16="http://schemas.microsoft.com/office/drawing/2014/main" id="{056FFF6A-9089-4CDA-B9DC-4A54C327EDA5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8" name="Espaço Reservado para Conteúdo 7">
              <a:extLst>
                <a:ext uri="{FF2B5EF4-FFF2-40B4-BE49-F238E27FC236}">
                  <a16:creationId xmlns:a16="http://schemas.microsoft.com/office/drawing/2014/main" id="{2EF411A0-21C7-43D3-A6BE-F52BBEA394E0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03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75C7F09D-6B31-4FDC-B051-FD0E61934E4B}"/>
              </a:ext>
            </a:extLst>
          </p:cNvPr>
          <p:cNvGrpSpPr/>
          <p:nvPr/>
        </p:nvGrpSpPr>
        <p:grpSpPr>
          <a:xfrm>
            <a:off x="3255246" y="4813678"/>
            <a:ext cx="885538" cy="627064"/>
            <a:chOff x="3255246" y="2374792"/>
            <a:chExt cx="885538" cy="627064"/>
          </a:xfrm>
        </p:grpSpPr>
        <p:sp>
          <p:nvSpPr>
            <p:cNvPr id="110" name="Retângulo: Cantos Arredondados 109">
              <a:extLst>
                <a:ext uri="{FF2B5EF4-FFF2-40B4-BE49-F238E27FC236}">
                  <a16:creationId xmlns:a16="http://schemas.microsoft.com/office/drawing/2014/main" id="{47AB3D75-0E3B-4E78-B563-8DFD61F09B7B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11" name="Espaço Reservado para Conteúdo 7">
              <a:extLst>
                <a:ext uri="{FF2B5EF4-FFF2-40B4-BE49-F238E27FC236}">
                  <a16:creationId xmlns:a16="http://schemas.microsoft.com/office/drawing/2014/main" id="{A5A30951-6460-4F2B-AE1A-3E58B78B1656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04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13E44FB5-865D-4981-AC8F-78BFB2710BE5}"/>
              </a:ext>
            </a:extLst>
          </p:cNvPr>
          <p:cNvGrpSpPr/>
          <p:nvPr/>
        </p:nvGrpSpPr>
        <p:grpSpPr>
          <a:xfrm>
            <a:off x="3255246" y="5626640"/>
            <a:ext cx="885538" cy="627064"/>
            <a:chOff x="3255246" y="2374792"/>
            <a:chExt cx="885538" cy="627064"/>
          </a:xfrm>
        </p:grpSpPr>
        <p:sp>
          <p:nvSpPr>
            <p:cNvPr id="113" name="Retângulo: Cantos Arredondados 112">
              <a:extLst>
                <a:ext uri="{FF2B5EF4-FFF2-40B4-BE49-F238E27FC236}">
                  <a16:creationId xmlns:a16="http://schemas.microsoft.com/office/drawing/2014/main" id="{FB72A570-3B3F-45CA-AB14-560A15CEDB9D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14" name="Espaço Reservado para Conteúdo 7">
              <a:extLst>
                <a:ext uri="{FF2B5EF4-FFF2-40B4-BE49-F238E27FC236}">
                  <a16:creationId xmlns:a16="http://schemas.microsoft.com/office/drawing/2014/main" id="{E3E4EC9A-AA4D-411E-B391-3D3C75B7E0B8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05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8FEDEB4B-05BB-4CA6-AF3C-B8BC6879D5FB}"/>
              </a:ext>
            </a:extLst>
          </p:cNvPr>
          <p:cNvGrpSpPr/>
          <p:nvPr/>
        </p:nvGrpSpPr>
        <p:grpSpPr>
          <a:xfrm>
            <a:off x="8013696" y="2373753"/>
            <a:ext cx="877472" cy="627064"/>
            <a:chOff x="3533451" y="2374792"/>
            <a:chExt cx="877472" cy="627064"/>
          </a:xfrm>
        </p:grpSpPr>
        <p:sp>
          <p:nvSpPr>
            <p:cNvPr id="130" name="Retângulo: Cantos Arredondados 129">
              <a:extLst>
                <a:ext uri="{FF2B5EF4-FFF2-40B4-BE49-F238E27FC236}">
                  <a16:creationId xmlns:a16="http://schemas.microsoft.com/office/drawing/2014/main" id="{9698BEFD-809A-4552-A55B-F65C59B4C22E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31" name="Espaço Reservado para Conteúdo 7">
              <a:extLst>
                <a:ext uri="{FF2B5EF4-FFF2-40B4-BE49-F238E27FC236}">
                  <a16:creationId xmlns:a16="http://schemas.microsoft.com/office/drawing/2014/main" id="{7E359174-7E61-487E-9015-4C66107A3C71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06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04852527-62C3-4B1A-A2F6-04F71E963D7D}"/>
              </a:ext>
            </a:extLst>
          </p:cNvPr>
          <p:cNvGrpSpPr/>
          <p:nvPr/>
        </p:nvGrpSpPr>
        <p:grpSpPr>
          <a:xfrm>
            <a:off x="8013696" y="3186715"/>
            <a:ext cx="877472" cy="627064"/>
            <a:chOff x="3533451" y="2374792"/>
            <a:chExt cx="877472" cy="627064"/>
          </a:xfrm>
        </p:grpSpPr>
        <p:sp>
          <p:nvSpPr>
            <p:cNvPr id="128" name="Retângulo: Cantos Arredondados 127">
              <a:extLst>
                <a:ext uri="{FF2B5EF4-FFF2-40B4-BE49-F238E27FC236}">
                  <a16:creationId xmlns:a16="http://schemas.microsoft.com/office/drawing/2014/main" id="{F762A069-8AAC-466A-BB8C-D9328CD1AC2B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9" name="Espaço Reservado para Conteúdo 7">
              <a:extLst>
                <a:ext uri="{FF2B5EF4-FFF2-40B4-BE49-F238E27FC236}">
                  <a16:creationId xmlns:a16="http://schemas.microsoft.com/office/drawing/2014/main" id="{D2D06E1A-1C84-4327-9C02-6EC692459C15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07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Agrupar 118">
            <a:extLst>
              <a:ext uri="{FF2B5EF4-FFF2-40B4-BE49-F238E27FC236}">
                <a16:creationId xmlns:a16="http://schemas.microsoft.com/office/drawing/2014/main" id="{0C3A6F1C-649F-45B9-9FDF-286055C66F83}"/>
              </a:ext>
            </a:extLst>
          </p:cNvPr>
          <p:cNvGrpSpPr/>
          <p:nvPr/>
        </p:nvGrpSpPr>
        <p:grpSpPr>
          <a:xfrm>
            <a:off x="8013696" y="3999677"/>
            <a:ext cx="877472" cy="627064"/>
            <a:chOff x="3533451" y="2374792"/>
            <a:chExt cx="877472" cy="627064"/>
          </a:xfrm>
        </p:grpSpPr>
        <p:sp>
          <p:nvSpPr>
            <p:cNvPr id="126" name="Retângulo: Cantos Arredondados 125">
              <a:extLst>
                <a:ext uri="{FF2B5EF4-FFF2-40B4-BE49-F238E27FC236}">
                  <a16:creationId xmlns:a16="http://schemas.microsoft.com/office/drawing/2014/main" id="{C5E78839-BF58-4CBC-B273-C3A9C6DA0E14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7" name="Espaço Reservado para Conteúdo 7">
              <a:extLst>
                <a:ext uri="{FF2B5EF4-FFF2-40B4-BE49-F238E27FC236}">
                  <a16:creationId xmlns:a16="http://schemas.microsoft.com/office/drawing/2014/main" id="{F85757ED-8572-4FBA-9401-A80E7E3ECD3E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08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4A1F0863-1116-4AD8-AC15-E5046F12244C}"/>
              </a:ext>
            </a:extLst>
          </p:cNvPr>
          <p:cNvGrpSpPr/>
          <p:nvPr/>
        </p:nvGrpSpPr>
        <p:grpSpPr>
          <a:xfrm>
            <a:off x="8013696" y="4813678"/>
            <a:ext cx="877472" cy="627064"/>
            <a:chOff x="3533451" y="2374792"/>
            <a:chExt cx="877472" cy="627064"/>
          </a:xfrm>
        </p:grpSpPr>
        <p:sp>
          <p:nvSpPr>
            <p:cNvPr id="124" name="Retângulo: Cantos Arredondados 123">
              <a:extLst>
                <a:ext uri="{FF2B5EF4-FFF2-40B4-BE49-F238E27FC236}">
                  <a16:creationId xmlns:a16="http://schemas.microsoft.com/office/drawing/2014/main" id="{2C4E6C55-75FF-43DC-AA12-933FB560803C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5" name="Espaço Reservado para Conteúdo 7">
              <a:extLst>
                <a:ext uri="{FF2B5EF4-FFF2-40B4-BE49-F238E27FC236}">
                  <a16:creationId xmlns:a16="http://schemas.microsoft.com/office/drawing/2014/main" id="{2EF8482A-0DF2-4567-A4E9-86682BBE2815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09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4109BA97-1851-4B95-A233-1396A37243A0}"/>
              </a:ext>
            </a:extLst>
          </p:cNvPr>
          <p:cNvGrpSpPr/>
          <p:nvPr/>
        </p:nvGrpSpPr>
        <p:grpSpPr>
          <a:xfrm>
            <a:off x="8013696" y="5626640"/>
            <a:ext cx="877472" cy="627064"/>
            <a:chOff x="3533451" y="2374792"/>
            <a:chExt cx="877472" cy="627064"/>
          </a:xfrm>
        </p:grpSpPr>
        <p:sp>
          <p:nvSpPr>
            <p:cNvPr id="122" name="Retângulo: Cantos Arredondados 121">
              <a:extLst>
                <a:ext uri="{FF2B5EF4-FFF2-40B4-BE49-F238E27FC236}">
                  <a16:creationId xmlns:a16="http://schemas.microsoft.com/office/drawing/2014/main" id="{29808655-EE60-4193-9559-604A0FA9298D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3" name="Espaço Reservado para Conteúdo 7">
              <a:extLst>
                <a:ext uri="{FF2B5EF4-FFF2-40B4-BE49-F238E27FC236}">
                  <a16:creationId xmlns:a16="http://schemas.microsoft.com/office/drawing/2014/main" id="{29CBC76A-CBA5-4E4E-BEEB-6D9CFEBAE4B2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10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38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28624" y="1144021"/>
            <a:ext cx="11763375" cy="5171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99C2EB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36" name="Retângulo: Cantos Superiores Arredondados 35">
            <a:extLst>
              <a:ext uri="{FF2B5EF4-FFF2-40B4-BE49-F238E27FC236}">
                <a16:creationId xmlns:a16="http://schemas.microsoft.com/office/drawing/2014/main" id="{EB73942B-1222-4D33-A873-E9B052664416}"/>
              </a:ext>
            </a:extLst>
          </p:cNvPr>
          <p:cNvSpPr/>
          <p:nvPr/>
        </p:nvSpPr>
        <p:spPr>
          <a:xfrm rot="16200000">
            <a:off x="8754553" y="-446597"/>
            <a:ext cx="1197997" cy="5676897"/>
          </a:xfrm>
          <a:prstGeom prst="round2SameRect">
            <a:avLst>
              <a:gd name="adj1" fmla="val 12692"/>
              <a:gd name="adj2" fmla="val 0"/>
            </a:avLst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31C774C-522D-4AF1-B37B-6FD70B52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43" y="1901190"/>
            <a:ext cx="5174738" cy="1056001"/>
          </a:xfrm>
        </p:spPr>
        <p:txBody>
          <a:bodyPr/>
          <a:lstStyle/>
          <a:p>
            <a:r>
              <a:rPr lang="pt-BR" sz="2400" dirty="0" err="1">
                <a:solidFill>
                  <a:schemeClr val="bg1"/>
                </a:solidFill>
              </a:rPr>
              <a:t>Suspendisse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in est ante in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 err="1">
                <a:solidFill>
                  <a:schemeClr val="bg1"/>
                </a:solidFill>
              </a:rPr>
              <a:t>nibh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mauris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cursus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  <a:r>
              <a:rPr lang="pt-BR" sz="2400" dirty="0">
                <a:solidFill>
                  <a:schemeClr val="bg1"/>
                </a:solidFill>
              </a:rPr>
              <a:t>Nulla </a:t>
            </a:r>
            <a:r>
              <a:rPr lang="pt-BR" sz="2400" dirty="0" err="1">
                <a:solidFill>
                  <a:schemeClr val="bg1"/>
                </a:solidFill>
              </a:rPr>
              <a:t>porttitor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id </a:t>
            </a:r>
            <a:r>
              <a:rPr lang="pt-BR" sz="2400" dirty="0" err="1">
                <a:solidFill>
                  <a:schemeClr val="bg1"/>
                </a:solidFill>
              </a:rPr>
              <a:t>neque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aliquam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vestibulum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morbi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8" name="Espaço Reservado para Conteúdo 8">
            <a:extLst>
              <a:ext uri="{FF2B5EF4-FFF2-40B4-BE49-F238E27FC236}">
                <a16:creationId xmlns:a16="http://schemas.microsoft.com/office/drawing/2014/main" id="{F5E09A9A-41A7-443A-A987-84EEAFE0FE23}"/>
              </a:ext>
            </a:extLst>
          </p:cNvPr>
          <p:cNvSpPr txBox="1">
            <a:spLocks/>
          </p:cNvSpPr>
          <p:nvPr/>
        </p:nvSpPr>
        <p:spPr>
          <a:xfrm>
            <a:off x="6672943" y="3155698"/>
            <a:ext cx="5174738" cy="3054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00AADC"/>
                </a:solidFill>
              </a:rPr>
              <a:t>Magna </a:t>
            </a:r>
            <a:r>
              <a:rPr lang="pt-BR" sz="2300" b="1" dirty="0" err="1">
                <a:solidFill>
                  <a:srgbClr val="00AADC"/>
                </a:solidFill>
              </a:rPr>
              <a:t>fringilla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/>
              <a:t>urna </a:t>
            </a:r>
            <a:r>
              <a:rPr lang="pt-BR" sz="2300" dirty="0" err="1"/>
              <a:t>porttitor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 </a:t>
            </a:r>
            <a:r>
              <a:rPr lang="pt-BR" sz="2300" dirty="0" err="1"/>
              <a:t>dolor</a:t>
            </a:r>
            <a:r>
              <a:rPr lang="pt-BR" sz="2300" dirty="0"/>
              <a:t> </a:t>
            </a:r>
            <a:r>
              <a:rPr lang="pt-BR" sz="2300" dirty="0" err="1"/>
              <a:t>purus</a:t>
            </a:r>
            <a:r>
              <a:rPr lang="pt-BR" sz="2300" dirty="0"/>
              <a:t> non </a:t>
            </a:r>
            <a:r>
              <a:rPr lang="pt-BR" sz="2300" dirty="0" err="1"/>
              <a:t>enim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Gravida cum </a:t>
            </a:r>
            <a:r>
              <a:rPr lang="pt-BR" sz="2300" dirty="0" err="1"/>
              <a:t>sociis</a:t>
            </a:r>
            <a:r>
              <a:rPr lang="pt-BR" sz="2300" dirty="0"/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natoque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penatibus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/>
              <a:t>et </a:t>
            </a:r>
            <a:r>
              <a:rPr lang="pt-BR" sz="2300" dirty="0" err="1"/>
              <a:t>magnis</a:t>
            </a:r>
            <a:r>
              <a:rPr lang="pt-BR" sz="2300" dirty="0"/>
              <a:t> </a:t>
            </a:r>
            <a:r>
              <a:rPr lang="pt-BR" sz="2300" dirty="0" err="1"/>
              <a:t>dis</a:t>
            </a:r>
            <a:r>
              <a:rPr lang="pt-BR" sz="2300" dirty="0"/>
              <a:t> </a:t>
            </a:r>
            <a:r>
              <a:rPr lang="pt-BR" sz="2300" dirty="0" err="1"/>
              <a:t>parturient</a:t>
            </a:r>
            <a:r>
              <a:rPr lang="pt-BR" sz="2300" dirty="0"/>
              <a:t> montes </a:t>
            </a:r>
          </a:p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Nec </a:t>
            </a:r>
            <a:r>
              <a:rPr lang="pt-BR" sz="2300" b="1" dirty="0" err="1">
                <a:solidFill>
                  <a:srgbClr val="00AADC"/>
                </a:solidFill>
              </a:rPr>
              <a:t>sagittis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aliquam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 err="1"/>
              <a:t>malesuada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</a:t>
            </a:r>
            <a:r>
              <a:rPr lang="pt-BR" sz="2300" dirty="0" err="1"/>
              <a:t>arcu</a:t>
            </a:r>
            <a:r>
              <a:rPr lang="pt-BR" sz="2300" dirty="0"/>
              <a:t> vitae </a:t>
            </a:r>
            <a:r>
              <a:rPr lang="pt-BR" sz="2300" dirty="0" err="1"/>
              <a:t>elementum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dirty="0" err="1"/>
              <a:t>Arcu</a:t>
            </a:r>
            <a:r>
              <a:rPr lang="pt-BR" sz="2300" dirty="0"/>
              <a:t> </a:t>
            </a:r>
            <a:r>
              <a:rPr lang="pt-BR" sz="2300" dirty="0" err="1"/>
              <a:t>cursus</a:t>
            </a:r>
            <a:r>
              <a:rPr lang="pt-BR" sz="2300" dirty="0"/>
              <a:t> vitae </a:t>
            </a:r>
            <a:r>
              <a:rPr lang="pt-BR" sz="2300" dirty="0" err="1"/>
              <a:t>congue</a:t>
            </a:r>
            <a:r>
              <a:rPr lang="pt-BR" sz="2300" dirty="0"/>
              <a:t> </a:t>
            </a:r>
            <a:r>
              <a:rPr lang="pt-BR" sz="2300" dirty="0" err="1"/>
              <a:t>mauris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. </a:t>
            </a:r>
            <a:r>
              <a:rPr lang="pt-BR" sz="2300" b="1" dirty="0" err="1">
                <a:solidFill>
                  <a:srgbClr val="00AADC"/>
                </a:solidFill>
              </a:rPr>
              <a:t>Sit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amet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nisl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suscipit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 err="1"/>
              <a:t>adipiscing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est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3FEE2699-861E-4FEF-8138-F2B65893D6DC}"/>
              </a:ext>
            </a:extLst>
          </p:cNvPr>
          <p:cNvSpPr/>
          <p:nvPr/>
        </p:nvSpPr>
        <p:spPr>
          <a:xfrm>
            <a:off x="10989979" y="1494014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F1EFB11-1AA9-45BE-BE86-6404FDFA1281}"/>
              </a:ext>
            </a:extLst>
          </p:cNvPr>
          <p:cNvGrpSpPr/>
          <p:nvPr/>
        </p:nvGrpSpPr>
        <p:grpSpPr>
          <a:xfrm>
            <a:off x="11107173" y="1606031"/>
            <a:ext cx="518090" cy="503606"/>
            <a:chOff x="4929187" y="2295525"/>
            <a:chExt cx="2333814" cy="2268568"/>
          </a:xfrm>
          <a:solidFill>
            <a:schemeClr val="bg1"/>
          </a:solidFill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0C4B0C8-7EDA-434B-8C9A-41C2AFC97890}"/>
                </a:ext>
              </a:extLst>
            </p:cNvPr>
            <p:cNvSpPr/>
            <p:nvPr/>
          </p:nvSpPr>
          <p:spPr>
            <a:xfrm>
              <a:off x="6375948" y="2295525"/>
              <a:ext cx="887053" cy="729329"/>
            </a:xfrm>
            <a:custGeom>
              <a:avLst/>
              <a:gdLst>
                <a:gd name="connsiteX0" fmla="*/ 614448 w 887053"/>
                <a:gd name="connsiteY0" fmla="*/ 0 h 729329"/>
                <a:gd name="connsiteX1" fmla="*/ 341843 w 887053"/>
                <a:gd name="connsiteY1" fmla="*/ 272606 h 729329"/>
                <a:gd name="connsiteX2" fmla="*/ 369561 w 887053"/>
                <a:gd name="connsiteY2" fmla="*/ 392240 h 729329"/>
                <a:gd name="connsiteX3" fmla="*/ 19231 w 887053"/>
                <a:gd name="connsiteY3" fmla="*/ 645224 h 729329"/>
                <a:gd name="connsiteX4" fmla="*/ 8754 w 887053"/>
                <a:gd name="connsiteY4" fmla="*/ 710089 h 729329"/>
                <a:gd name="connsiteX5" fmla="*/ 46473 w 887053"/>
                <a:gd name="connsiteY5" fmla="*/ 729329 h 729329"/>
                <a:gd name="connsiteX6" fmla="*/ 73619 w 887053"/>
                <a:gd name="connsiteY6" fmla="*/ 720566 h 729329"/>
                <a:gd name="connsiteX7" fmla="*/ 424044 w 887053"/>
                <a:gd name="connsiteY7" fmla="*/ 467487 h 729329"/>
                <a:gd name="connsiteX8" fmla="*/ 614448 w 887053"/>
                <a:gd name="connsiteY8" fmla="*/ 545306 h 729329"/>
                <a:gd name="connsiteX9" fmla="*/ 887054 w 887053"/>
                <a:gd name="connsiteY9" fmla="*/ 272701 h 729329"/>
                <a:gd name="connsiteX10" fmla="*/ 614448 w 887053"/>
                <a:gd name="connsiteY10" fmla="*/ 0 h 729329"/>
                <a:gd name="connsiteX11" fmla="*/ 614448 w 887053"/>
                <a:gd name="connsiteY11" fmla="*/ 452342 h 729329"/>
                <a:gd name="connsiteX12" fmla="*/ 434712 w 887053"/>
                <a:gd name="connsiteY12" fmla="*/ 272606 h 729329"/>
                <a:gd name="connsiteX13" fmla="*/ 614448 w 887053"/>
                <a:gd name="connsiteY13" fmla="*/ 92869 h 729329"/>
                <a:gd name="connsiteX14" fmla="*/ 794185 w 887053"/>
                <a:gd name="connsiteY14" fmla="*/ 272606 h 729329"/>
                <a:gd name="connsiteX15" fmla="*/ 614448 w 887053"/>
                <a:gd name="connsiteY15" fmla="*/ 452342 h 7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7053" h="729329">
                  <a:moveTo>
                    <a:pt x="614448" y="0"/>
                  </a:moveTo>
                  <a:cubicBezTo>
                    <a:pt x="464144" y="0"/>
                    <a:pt x="341843" y="122301"/>
                    <a:pt x="341843" y="272606"/>
                  </a:cubicBezTo>
                  <a:cubicBezTo>
                    <a:pt x="341843" y="315468"/>
                    <a:pt x="351844" y="356045"/>
                    <a:pt x="369561" y="392240"/>
                  </a:cubicBezTo>
                  <a:lnTo>
                    <a:pt x="19231" y="645224"/>
                  </a:lnTo>
                  <a:cubicBezTo>
                    <a:pt x="-1533" y="660273"/>
                    <a:pt x="-6201" y="689229"/>
                    <a:pt x="8754" y="710089"/>
                  </a:cubicBezTo>
                  <a:cubicBezTo>
                    <a:pt x="17802" y="722662"/>
                    <a:pt x="31995" y="729329"/>
                    <a:pt x="46473" y="729329"/>
                  </a:cubicBezTo>
                  <a:cubicBezTo>
                    <a:pt x="55902" y="729329"/>
                    <a:pt x="65427" y="726472"/>
                    <a:pt x="73619" y="720566"/>
                  </a:cubicBezTo>
                  <a:lnTo>
                    <a:pt x="424044" y="467487"/>
                  </a:lnTo>
                  <a:cubicBezTo>
                    <a:pt x="473193" y="515588"/>
                    <a:pt x="540439" y="545306"/>
                    <a:pt x="614448" y="545306"/>
                  </a:cubicBezTo>
                  <a:cubicBezTo>
                    <a:pt x="764753" y="545306"/>
                    <a:pt x="887054" y="423005"/>
                    <a:pt x="887054" y="272701"/>
                  </a:cubicBezTo>
                  <a:cubicBezTo>
                    <a:pt x="887054" y="122396"/>
                    <a:pt x="764848" y="0"/>
                    <a:pt x="614448" y="0"/>
                  </a:cubicBezTo>
                  <a:close/>
                  <a:moveTo>
                    <a:pt x="614448" y="452342"/>
                  </a:moveTo>
                  <a:cubicBezTo>
                    <a:pt x="515293" y="452342"/>
                    <a:pt x="434712" y="371666"/>
                    <a:pt x="434712" y="272606"/>
                  </a:cubicBezTo>
                  <a:cubicBezTo>
                    <a:pt x="434712" y="173546"/>
                    <a:pt x="515388" y="92869"/>
                    <a:pt x="614448" y="92869"/>
                  </a:cubicBezTo>
                  <a:cubicBezTo>
                    <a:pt x="713508" y="92869"/>
                    <a:pt x="794185" y="173546"/>
                    <a:pt x="794185" y="272606"/>
                  </a:cubicBezTo>
                  <a:cubicBezTo>
                    <a:pt x="794185" y="371666"/>
                    <a:pt x="713604" y="452342"/>
                    <a:pt x="614448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AA24457-9116-4986-9E5D-C94648483C6C}"/>
                </a:ext>
              </a:extLst>
            </p:cNvPr>
            <p:cNvSpPr/>
            <p:nvPr/>
          </p:nvSpPr>
          <p:spPr>
            <a:xfrm>
              <a:off x="4929187" y="2318766"/>
              <a:ext cx="665634" cy="638841"/>
            </a:xfrm>
            <a:custGeom>
              <a:avLst/>
              <a:gdLst>
                <a:gd name="connsiteX0" fmla="*/ 272606 w 665634"/>
                <a:gd name="connsiteY0" fmla="*/ 0 h 638841"/>
                <a:gd name="connsiteX1" fmla="*/ 0 w 665634"/>
                <a:gd name="connsiteY1" fmla="*/ 272701 h 638841"/>
                <a:gd name="connsiteX2" fmla="*/ 272606 w 665634"/>
                <a:gd name="connsiteY2" fmla="*/ 545306 h 638841"/>
                <a:gd name="connsiteX3" fmla="*/ 438436 w 665634"/>
                <a:gd name="connsiteY3" fmla="*/ 488918 h 638841"/>
                <a:gd name="connsiteX4" fmla="*/ 587693 w 665634"/>
                <a:gd name="connsiteY4" fmla="*/ 626555 h 638841"/>
                <a:gd name="connsiteX5" fmla="*/ 619220 w 665634"/>
                <a:gd name="connsiteY5" fmla="*/ 638842 h 638841"/>
                <a:gd name="connsiteX6" fmla="*/ 653320 w 665634"/>
                <a:gd name="connsiteY6" fmla="*/ 623888 h 638841"/>
                <a:gd name="connsiteX7" fmla="*/ 650653 w 665634"/>
                <a:gd name="connsiteY7" fmla="*/ 558260 h 638841"/>
                <a:gd name="connsiteX8" fmla="*/ 501396 w 665634"/>
                <a:gd name="connsiteY8" fmla="*/ 420624 h 638841"/>
                <a:gd name="connsiteX9" fmla="*/ 545211 w 665634"/>
                <a:gd name="connsiteY9" fmla="*/ 272701 h 638841"/>
                <a:gd name="connsiteX10" fmla="*/ 272606 w 665634"/>
                <a:gd name="connsiteY10" fmla="*/ 0 h 638841"/>
                <a:gd name="connsiteX11" fmla="*/ 92869 w 665634"/>
                <a:gd name="connsiteY11" fmla="*/ 272701 h 638841"/>
                <a:gd name="connsiteX12" fmla="*/ 272606 w 665634"/>
                <a:gd name="connsiteY12" fmla="*/ 92964 h 638841"/>
                <a:gd name="connsiteX13" fmla="*/ 452342 w 665634"/>
                <a:gd name="connsiteY13" fmla="*/ 272701 h 638841"/>
                <a:gd name="connsiteX14" fmla="*/ 272606 w 665634"/>
                <a:gd name="connsiteY14" fmla="*/ 452438 h 638841"/>
                <a:gd name="connsiteX15" fmla="*/ 92869 w 665634"/>
                <a:gd name="connsiteY15" fmla="*/ 272701 h 6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5634" h="638841">
                  <a:moveTo>
                    <a:pt x="272606" y="0"/>
                  </a:moveTo>
                  <a:cubicBezTo>
                    <a:pt x="122301" y="0"/>
                    <a:pt x="0" y="122301"/>
                    <a:pt x="0" y="272701"/>
                  </a:cubicBezTo>
                  <a:cubicBezTo>
                    <a:pt x="0" y="423101"/>
                    <a:pt x="122301" y="545306"/>
                    <a:pt x="272606" y="545306"/>
                  </a:cubicBezTo>
                  <a:cubicBezTo>
                    <a:pt x="334994" y="545306"/>
                    <a:pt x="392430" y="524256"/>
                    <a:pt x="438436" y="488918"/>
                  </a:cubicBezTo>
                  <a:lnTo>
                    <a:pt x="587693" y="626555"/>
                  </a:lnTo>
                  <a:cubicBezTo>
                    <a:pt x="596646" y="634746"/>
                    <a:pt x="607886" y="638842"/>
                    <a:pt x="619220" y="638842"/>
                  </a:cubicBezTo>
                  <a:cubicBezTo>
                    <a:pt x="631698" y="638842"/>
                    <a:pt x="644176" y="633794"/>
                    <a:pt x="653320" y="623888"/>
                  </a:cubicBezTo>
                  <a:cubicBezTo>
                    <a:pt x="670751" y="605028"/>
                    <a:pt x="669512" y="575691"/>
                    <a:pt x="650653" y="558260"/>
                  </a:cubicBezTo>
                  <a:lnTo>
                    <a:pt x="501396" y="420624"/>
                  </a:lnTo>
                  <a:cubicBezTo>
                    <a:pt x="529114" y="377952"/>
                    <a:pt x="545211" y="327184"/>
                    <a:pt x="545211" y="272701"/>
                  </a:cubicBezTo>
                  <a:cubicBezTo>
                    <a:pt x="545211" y="122301"/>
                    <a:pt x="422910" y="0"/>
                    <a:pt x="272606" y="0"/>
                  </a:cubicBezTo>
                  <a:close/>
                  <a:moveTo>
                    <a:pt x="92869" y="272701"/>
                  </a:moveTo>
                  <a:cubicBezTo>
                    <a:pt x="92869" y="173546"/>
                    <a:pt x="173546" y="92964"/>
                    <a:pt x="272606" y="92964"/>
                  </a:cubicBezTo>
                  <a:cubicBezTo>
                    <a:pt x="371666" y="92964"/>
                    <a:pt x="452342" y="173641"/>
                    <a:pt x="452342" y="272701"/>
                  </a:cubicBezTo>
                  <a:cubicBezTo>
                    <a:pt x="452342" y="371761"/>
                    <a:pt x="371666" y="452438"/>
                    <a:pt x="272606" y="452438"/>
                  </a:cubicBezTo>
                  <a:cubicBezTo>
                    <a:pt x="173546" y="452438"/>
                    <a:pt x="92869" y="371761"/>
                    <a:pt x="92869" y="272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F9336A1-B0BC-487F-A5C7-D88C0CD7719E}"/>
                </a:ext>
              </a:extLst>
            </p:cNvPr>
            <p:cNvSpPr/>
            <p:nvPr/>
          </p:nvSpPr>
          <p:spPr>
            <a:xfrm>
              <a:off x="6446355" y="3415093"/>
              <a:ext cx="706251" cy="545115"/>
            </a:xfrm>
            <a:custGeom>
              <a:avLst/>
              <a:gdLst>
                <a:gd name="connsiteX0" fmla="*/ 706252 w 706251"/>
                <a:gd name="connsiteY0" fmla="*/ 272606 h 545115"/>
                <a:gd name="connsiteX1" fmla="*/ 433646 w 706251"/>
                <a:gd name="connsiteY1" fmla="*/ 0 h 545115"/>
                <a:gd name="connsiteX2" fmla="*/ 204570 w 706251"/>
                <a:gd name="connsiteY2" fmla="*/ 125063 h 545115"/>
                <a:gd name="connsiteX3" fmla="*/ 64553 w 706251"/>
                <a:gd name="connsiteY3" fmla="*/ 65627 h 545115"/>
                <a:gd name="connsiteX4" fmla="*/ 3688 w 706251"/>
                <a:gd name="connsiteY4" fmla="*/ 90202 h 545115"/>
                <a:gd name="connsiteX5" fmla="*/ 28262 w 706251"/>
                <a:gd name="connsiteY5" fmla="*/ 151066 h 545115"/>
                <a:gd name="connsiteX6" fmla="*/ 168185 w 706251"/>
                <a:gd name="connsiteY6" fmla="*/ 210407 h 545115"/>
                <a:gd name="connsiteX7" fmla="*/ 160946 w 706251"/>
                <a:gd name="connsiteY7" fmla="*/ 272510 h 545115"/>
                <a:gd name="connsiteX8" fmla="*/ 433551 w 706251"/>
                <a:gd name="connsiteY8" fmla="*/ 545116 h 545115"/>
                <a:gd name="connsiteX9" fmla="*/ 706252 w 706251"/>
                <a:gd name="connsiteY9" fmla="*/ 272606 h 545115"/>
                <a:gd name="connsiteX10" fmla="*/ 433646 w 706251"/>
                <a:gd name="connsiteY10" fmla="*/ 452342 h 545115"/>
                <a:gd name="connsiteX11" fmla="*/ 253910 w 706251"/>
                <a:gd name="connsiteY11" fmla="*/ 272606 h 545115"/>
                <a:gd name="connsiteX12" fmla="*/ 433646 w 706251"/>
                <a:gd name="connsiteY12" fmla="*/ 92869 h 545115"/>
                <a:gd name="connsiteX13" fmla="*/ 613383 w 706251"/>
                <a:gd name="connsiteY13" fmla="*/ 272606 h 545115"/>
                <a:gd name="connsiteX14" fmla="*/ 433646 w 706251"/>
                <a:gd name="connsiteY14" fmla="*/ 452342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51" h="545115">
                  <a:moveTo>
                    <a:pt x="706252" y="272606"/>
                  </a:moveTo>
                  <a:cubicBezTo>
                    <a:pt x="706252" y="122301"/>
                    <a:pt x="583951" y="0"/>
                    <a:pt x="433646" y="0"/>
                  </a:cubicBezTo>
                  <a:cubicBezTo>
                    <a:pt x="337634" y="0"/>
                    <a:pt x="253243" y="49911"/>
                    <a:pt x="204570" y="125063"/>
                  </a:cubicBezTo>
                  <a:lnTo>
                    <a:pt x="64553" y="65627"/>
                  </a:lnTo>
                  <a:cubicBezTo>
                    <a:pt x="40931" y="55626"/>
                    <a:pt x="13689" y="66675"/>
                    <a:pt x="3688" y="90202"/>
                  </a:cubicBezTo>
                  <a:cubicBezTo>
                    <a:pt x="-6313" y="113728"/>
                    <a:pt x="4736" y="141065"/>
                    <a:pt x="28262" y="151066"/>
                  </a:cubicBezTo>
                  <a:lnTo>
                    <a:pt x="168185" y="210407"/>
                  </a:lnTo>
                  <a:cubicBezTo>
                    <a:pt x="163517" y="230410"/>
                    <a:pt x="160946" y="251174"/>
                    <a:pt x="160946" y="272510"/>
                  </a:cubicBezTo>
                  <a:cubicBezTo>
                    <a:pt x="160946" y="422815"/>
                    <a:pt x="283247" y="545116"/>
                    <a:pt x="433551" y="545116"/>
                  </a:cubicBezTo>
                  <a:cubicBezTo>
                    <a:pt x="583951" y="545211"/>
                    <a:pt x="706252" y="422910"/>
                    <a:pt x="706252" y="272606"/>
                  </a:cubicBezTo>
                  <a:close/>
                  <a:moveTo>
                    <a:pt x="433646" y="452342"/>
                  </a:moveTo>
                  <a:cubicBezTo>
                    <a:pt x="334491" y="452342"/>
                    <a:pt x="253910" y="371665"/>
                    <a:pt x="253910" y="272606"/>
                  </a:cubicBezTo>
                  <a:cubicBezTo>
                    <a:pt x="253910" y="173545"/>
                    <a:pt x="334587" y="92869"/>
                    <a:pt x="433646" y="92869"/>
                  </a:cubicBezTo>
                  <a:cubicBezTo>
                    <a:pt x="532707" y="92869"/>
                    <a:pt x="613383" y="173545"/>
                    <a:pt x="613383" y="272606"/>
                  </a:cubicBezTo>
                  <a:cubicBezTo>
                    <a:pt x="613383" y="371665"/>
                    <a:pt x="532707" y="452342"/>
                    <a:pt x="433646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6142359-C2AC-41AD-8351-E9D6F18CD5D8}"/>
                </a:ext>
              </a:extLst>
            </p:cNvPr>
            <p:cNvSpPr/>
            <p:nvPr/>
          </p:nvSpPr>
          <p:spPr>
            <a:xfrm>
              <a:off x="4949825" y="3558443"/>
              <a:ext cx="735057" cy="694469"/>
            </a:xfrm>
            <a:custGeom>
              <a:avLst/>
              <a:gdLst>
                <a:gd name="connsiteX0" fmla="*/ 723074 w 735057"/>
                <a:gd name="connsiteY0" fmla="*/ 15337 h 694469"/>
                <a:gd name="connsiteX1" fmla="*/ 657446 w 735057"/>
                <a:gd name="connsiteY1" fmla="*/ 12003 h 694469"/>
                <a:gd name="connsiteX2" fmla="*/ 441229 w 735057"/>
                <a:gd name="connsiteY2" fmla="*/ 207170 h 694469"/>
                <a:gd name="connsiteX3" fmla="*/ 363695 w 735057"/>
                <a:gd name="connsiteY3" fmla="*/ 164593 h 694469"/>
                <a:gd name="connsiteX4" fmla="*/ 15747 w 735057"/>
                <a:gd name="connsiteY4" fmla="*/ 330805 h 694469"/>
                <a:gd name="connsiteX5" fmla="*/ 26796 w 735057"/>
                <a:gd name="connsiteY5" fmla="*/ 539212 h 694469"/>
                <a:gd name="connsiteX6" fmla="*/ 181958 w 735057"/>
                <a:gd name="connsiteY6" fmla="*/ 678753 h 694469"/>
                <a:gd name="connsiteX7" fmla="*/ 273017 w 735057"/>
                <a:gd name="connsiteY7" fmla="*/ 694469 h 694469"/>
                <a:gd name="connsiteX8" fmla="*/ 390270 w 735057"/>
                <a:gd name="connsiteY8" fmla="*/ 667704 h 694469"/>
                <a:gd name="connsiteX9" fmla="*/ 529811 w 735057"/>
                <a:gd name="connsiteY9" fmla="*/ 512542 h 694469"/>
                <a:gd name="connsiteX10" fmla="*/ 518762 w 735057"/>
                <a:gd name="connsiteY10" fmla="*/ 304135 h 694469"/>
                <a:gd name="connsiteX11" fmla="*/ 503237 w 735057"/>
                <a:gd name="connsiteY11" fmla="*/ 276131 h 694469"/>
                <a:gd name="connsiteX12" fmla="*/ 719549 w 735057"/>
                <a:gd name="connsiteY12" fmla="*/ 80869 h 694469"/>
                <a:gd name="connsiteX13" fmla="*/ 723074 w 735057"/>
                <a:gd name="connsiteY13" fmla="*/ 15337 h 694469"/>
                <a:gd name="connsiteX14" fmla="*/ 442372 w 735057"/>
                <a:gd name="connsiteY14" fmla="*/ 481585 h 694469"/>
                <a:gd name="connsiteX15" fmla="*/ 350360 w 735057"/>
                <a:gd name="connsiteY15" fmla="*/ 583884 h 694469"/>
                <a:gd name="connsiteX16" fmla="*/ 213010 w 735057"/>
                <a:gd name="connsiteY16" fmla="*/ 591123 h 694469"/>
                <a:gd name="connsiteX17" fmla="*/ 103472 w 735057"/>
                <a:gd name="connsiteY17" fmla="*/ 361761 h 694469"/>
                <a:gd name="connsiteX18" fmla="*/ 273113 w 735057"/>
                <a:gd name="connsiteY18" fmla="*/ 241936 h 694469"/>
                <a:gd name="connsiteX19" fmla="*/ 332834 w 735057"/>
                <a:gd name="connsiteY19" fmla="*/ 252223 h 694469"/>
                <a:gd name="connsiteX20" fmla="*/ 442372 w 735057"/>
                <a:gd name="connsiteY20" fmla="*/ 481585 h 69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5057" h="694469">
                  <a:moveTo>
                    <a:pt x="723074" y="15337"/>
                  </a:moveTo>
                  <a:cubicBezTo>
                    <a:pt x="705929" y="-3713"/>
                    <a:pt x="676496" y="-5237"/>
                    <a:pt x="657446" y="12003"/>
                  </a:cubicBezTo>
                  <a:lnTo>
                    <a:pt x="441229" y="207170"/>
                  </a:lnTo>
                  <a:cubicBezTo>
                    <a:pt x="418178" y="189073"/>
                    <a:pt x="392175" y="174690"/>
                    <a:pt x="363695" y="164593"/>
                  </a:cubicBezTo>
                  <a:cubicBezTo>
                    <a:pt x="221963" y="114492"/>
                    <a:pt x="65849" y="189073"/>
                    <a:pt x="15747" y="330805"/>
                  </a:cubicBezTo>
                  <a:cubicBezTo>
                    <a:pt x="-8542" y="399480"/>
                    <a:pt x="-4636" y="473489"/>
                    <a:pt x="26796" y="539212"/>
                  </a:cubicBezTo>
                  <a:cubicBezTo>
                    <a:pt x="58133" y="604934"/>
                    <a:pt x="113283" y="654464"/>
                    <a:pt x="181958" y="678753"/>
                  </a:cubicBezTo>
                  <a:cubicBezTo>
                    <a:pt x="211676" y="689230"/>
                    <a:pt x="242442" y="694469"/>
                    <a:pt x="273017" y="694469"/>
                  </a:cubicBezTo>
                  <a:cubicBezTo>
                    <a:pt x="313118" y="694469"/>
                    <a:pt x="353027" y="685516"/>
                    <a:pt x="390270" y="667704"/>
                  </a:cubicBezTo>
                  <a:cubicBezTo>
                    <a:pt x="455993" y="636367"/>
                    <a:pt x="505523" y="581217"/>
                    <a:pt x="529811" y="512542"/>
                  </a:cubicBezTo>
                  <a:cubicBezTo>
                    <a:pt x="554100" y="443866"/>
                    <a:pt x="550195" y="369857"/>
                    <a:pt x="518762" y="304135"/>
                  </a:cubicBezTo>
                  <a:cubicBezTo>
                    <a:pt x="514095" y="294419"/>
                    <a:pt x="508952" y="285085"/>
                    <a:pt x="503237" y="276131"/>
                  </a:cubicBezTo>
                  <a:lnTo>
                    <a:pt x="719549" y="80869"/>
                  </a:lnTo>
                  <a:cubicBezTo>
                    <a:pt x="738790" y="63724"/>
                    <a:pt x="740314" y="34387"/>
                    <a:pt x="723074" y="15337"/>
                  </a:cubicBezTo>
                  <a:close/>
                  <a:moveTo>
                    <a:pt x="442372" y="481585"/>
                  </a:moveTo>
                  <a:cubicBezTo>
                    <a:pt x="426370" y="526829"/>
                    <a:pt x="393699" y="563215"/>
                    <a:pt x="350360" y="583884"/>
                  </a:cubicBezTo>
                  <a:cubicBezTo>
                    <a:pt x="307022" y="604553"/>
                    <a:pt x="258254" y="607125"/>
                    <a:pt x="213010" y="591123"/>
                  </a:cubicBezTo>
                  <a:cubicBezTo>
                    <a:pt x="119570" y="558071"/>
                    <a:pt x="70421" y="455201"/>
                    <a:pt x="103472" y="361761"/>
                  </a:cubicBezTo>
                  <a:cubicBezTo>
                    <a:pt x="129571" y="288037"/>
                    <a:pt x="199008" y="241936"/>
                    <a:pt x="273113" y="241936"/>
                  </a:cubicBezTo>
                  <a:cubicBezTo>
                    <a:pt x="292925" y="241936"/>
                    <a:pt x="313118" y="245270"/>
                    <a:pt x="332834" y="252223"/>
                  </a:cubicBezTo>
                  <a:cubicBezTo>
                    <a:pt x="426275" y="285180"/>
                    <a:pt x="475424" y="388145"/>
                    <a:pt x="442372" y="481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A3DE3BA5-D34A-408F-8A96-E1DB70858CAE}"/>
                </a:ext>
              </a:extLst>
            </p:cNvPr>
            <p:cNvSpPr/>
            <p:nvPr/>
          </p:nvSpPr>
          <p:spPr>
            <a:xfrm>
              <a:off x="6018164" y="3695202"/>
              <a:ext cx="414809" cy="868891"/>
            </a:xfrm>
            <a:custGeom>
              <a:avLst/>
              <a:gdLst>
                <a:gd name="connsiteX0" fmla="*/ 257572 w 414809"/>
                <a:gd name="connsiteY0" fmla="*/ 460174 h 868891"/>
                <a:gd name="connsiteX1" fmla="*/ 202708 w 414809"/>
                <a:gd name="connsiteY1" fmla="*/ 454078 h 868891"/>
                <a:gd name="connsiteX2" fmla="*/ 103743 w 414809"/>
                <a:gd name="connsiteY2" fmla="*/ 35740 h 868891"/>
                <a:gd name="connsiteX3" fmla="*/ 47832 w 414809"/>
                <a:gd name="connsiteY3" fmla="*/ 1259 h 868891"/>
                <a:gd name="connsiteX4" fmla="*/ 13351 w 414809"/>
                <a:gd name="connsiteY4" fmla="*/ 57171 h 868891"/>
                <a:gd name="connsiteX5" fmla="*/ 112697 w 414809"/>
                <a:gd name="connsiteY5" fmla="*/ 477128 h 868891"/>
                <a:gd name="connsiteX6" fmla="*/ 6208 w 414809"/>
                <a:gd name="connsiteY6" fmla="*/ 611240 h 868891"/>
                <a:gd name="connsiteX7" fmla="*/ 157179 w 414809"/>
                <a:gd name="connsiteY7" fmla="*/ 862700 h 868891"/>
                <a:gd name="connsiteX8" fmla="*/ 207376 w 414809"/>
                <a:gd name="connsiteY8" fmla="*/ 868891 h 868891"/>
                <a:gd name="connsiteX9" fmla="*/ 408639 w 414809"/>
                <a:gd name="connsiteY9" fmla="*/ 711729 h 868891"/>
                <a:gd name="connsiteX10" fmla="*/ 257572 w 414809"/>
                <a:gd name="connsiteY10" fmla="*/ 460174 h 868891"/>
                <a:gd name="connsiteX11" fmla="*/ 318532 w 414809"/>
                <a:gd name="connsiteY11" fmla="*/ 689059 h 868891"/>
                <a:gd name="connsiteX12" fmla="*/ 266335 w 414809"/>
                <a:gd name="connsiteY12" fmla="*/ 759544 h 868891"/>
                <a:gd name="connsiteX13" fmla="*/ 179658 w 414809"/>
                <a:gd name="connsiteY13" fmla="*/ 772498 h 868891"/>
                <a:gd name="connsiteX14" fmla="*/ 96314 w 414809"/>
                <a:gd name="connsiteY14" fmla="*/ 633624 h 868891"/>
                <a:gd name="connsiteX15" fmla="*/ 207471 w 414809"/>
                <a:gd name="connsiteY15" fmla="*/ 546851 h 868891"/>
                <a:gd name="connsiteX16" fmla="*/ 235189 w 414809"/>
                <a:gd name="connsiteY16" fmla="*/ 550280 h 868891"/>
                <a:gd name="connsiteX17" fmla="*/ 318532 w 414809"/>
                <a:gd name="connsiteY17" fmla="*/ 689059 h 86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4809" h="868891">
                  <a:moveTo>
                    <a:pt x="257572" y="460174"/>
                  </a:moveTo>
                  <a:cubicBezTo>
                    <a:pt x="239189" y="455602"/>
                    <a:pt x="220806" y="453697"/>
                    <a:pt x="202708" y="454078"/>
                  </a:cubicBezTo>
                  <a:lnTo>
                    <a:pt x="103743" y="35740"/>
                  </a:lnTo>
                  <a:cubicBezTo>
                    <a:pt x="97838" y="10784"/>
                    <a:pt x="72883" y="-4646"/>
                    <a:pt x="47832" y="1259"/>
                  </a:cubicBezTo>
                  <a:cubicBezTo>
                    <a:pt x="22876" y="7165"/>
                    <a:pt x="7446" y="32215"/>
                    <a:pt x="13351" y="57171"/>
                  </a:cubicBezTo>
                  <a:lnTo>
                    <a:pt x="112697" y="477128"/>
                  </a:lnTo>
                  <a:cubicBezTo>
                    <a:pt x="61357" y="503512"/>
                    <a:pt x="21162" y="551042"/>
                    <a:pt x="6208" y="611240"/>
                  </a:cubicBezTo>
                  <a:cubicBezTo>
                    <a:pt x="-21510" y="722206"/>
                    <a:pt x="46212" y="834982"/>
                    <a:pt x="157179" y="862700"/>
                  </a:cubicBezTo>
                  <a:cubicBezTo>
                    <a:pt x="173943" y="866891"/>
                    <a:pt x="190802" y="868891"/>
                    <a:pt x="207376" y="868891"/>
                  </a:cubicBezTo>
                  <a:cubicBezTo>
                    <a:pt x="300340" y="868891"/>
                    <a:pt x="385112" y="805836"/>
                    <a:pt x="408639" y="711729"/>
                  </a:cubicBezTo>
                  <a:cubicBezTo>
                    <a:pt x="436261" y="600667"/>
                    <a:pt x="368539" y="487891"/>
                    <a:pt x="257572" y="460174"/>
                  </a:cubicBezTo>
                  <a:close/>
                  <a:moveTo>
                    <a:pt x="318532" y="689059"/>
                  </a:moveTo>
                  <a:cubicBezTo>
                    <a:pt x="311103" y="718777"/>
                    <a:pt x="292624" y="743733"/>
                    <a:pt x="266335" y="759544"/>
                  </a:cubicBezTo>
                  <a:cubicBezTo>
                    <a:pt x="240046" y="775356"/>
                    <a:pt x="209281" y="779833"/>
                    <a:pt x="179658" y="772498"/>
                  </a:cubicBezTo>
                  <a:cubicBezTo>
                    <a:pt x="118412" y="757163"/>
                    <a:pt x="80979" y="694870"/>
                    <a:pt x="96314" y="633624"/>
                  </a:cubicBezTo>
                  <a:cubicBezTo>
                    <a:pt x="109268" y="581617"/>
                    <a:pt x="156131" y="546851"/>
                    <a:pt x="207471" y="546851"/>
                  </a:cubicBezTo>
                  <a:cubicBezTo>
                    <a:pt x="216615" y="546851"/>
                    <a:pt x="225949" y="547994"/>
                    <a:pt x="235189" y="550280"/>
                  </a:cubicBezTo>
                  <a:cubicBezTo>
                    <a:pt x="296339" y="565520"/>
                    <a:pt x="333772" y="627814"/>
                    <a:pt x="318532" y="6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9047900-9B1C-4A70-8F63-993498F314E9}"/>
                </a:ext>
              </a:extLst>
            </p:cNvPr>
            <p:cNvSpPr/>
            <p:nvPr/>
          </p:nvSpPr>
          <p:spPr>
            <a:xfrm>
              <a:off x="5695378" y="2436876"/>
              <a:ext cx="496728" cy="503015"/>
            </a:xfrm>
            <a:custGeom>
              <a:avLst/>
              <a:gdLst>
                <a:gd name="connsiteX0" fmla="*/ 248412 w 496728"/>
                <a:gd name="connsiteY0" fmla="*/ 503015 h 503015"/>
                <a:gd name="connsiteX1" fmla="*/ 496729 w 496728"/>
                <a:gd name="connsiteY1" fmla="*/ 234887 h 503015"/>
                <a:gd name="connsiteX2" fmla="*/ 246031 w 496728"/>
                <a:gd name="connsiteY2" fmla="*/ 0 h 503015"/>
                <a:gd name="connsiteX3" fmla="*/ 0 w 496728"/>
                <a:gd name="connsiteY3" fmla="*/ 234887 h 503015"/>
                <a:gd name="connsiteX4" fmla="*/ 248412 w 496728"/>
                <a:gd name="connsiteY4" fmla="*/ 503015 h 503015"/>
                <a:gd name="connsiteX5" fmla="*/ 246126 w 496728"/>
                <a:gd name="connsiteY5" fmla="*/ 92869 h 503015"/>
                <a:gd name="connsiteX6" fmla="*/ 356902 w 496728"/>
                <a:gd name="connsiteY6" fmla="*/ 129826 h 503015"/>
                <a:gd name="connsiteX7" fmla="*/ 403955 w 496728"/>
                <a:gd name="connsiteY7" fmla="*/ 234887 h 503015"/>
                <a:gd name="connsiteX8" fmla="*/ 248507 w 496728"/>
                <a:gd name="connsiteY8" fmla="*/ 410147 h 503015"/>
                <a:gd name="connsiteX9" fmla="*/ 93059 w 496728"/>
                <a:gd name="connsiteY9" fmla="*/ 234887 h 503015"/>
                <a:gd name="connsiteX10" fmla="*/ 246126 w 496728"/>
                <a:gd name="connsiteY10" fmla="*/ 92869 h 5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6728" h="503015">
                  <a:moveTo>
                    <a:pt x="248412" y="503015"/>
                  </a:moveTo>
                  <a:cubicBezTo>
                    <a:pt x="389953" y="503015"/>
                    <a:pt x="496729" y="387763"/>
                    <a:pt x="496729" y="234887"/>
                  </a:cubicBezTo>
                  <a:cubicBezTo>
                    <a:pt x="496729" y="80677"/>
                    <a:pt x="370618" y="0"/>
                    <a:pt x="246031" y="0"/>
                  </a:cubicBezTo>
                  <a:cubicBezTo>
                    <a:pt x="123825" y="0"/>
                    <a:pt x="0" y="80677"/>
                    <a:pt x="0" y="234887"/>
                  </a:cubicBezTo>
                  <a:cubicBezTo>
                    <a:pt x="95" y="387763"/>
                    <a:pt x="106871" y="503015"/>
                    <a:pt x="248412" y="503015"/>
                  </a:cubicBezTo>
                  <a:close/>
                  <a:moveTo>
                    <a:pt x="246126" y="92869"/>
                  </a:moveTo>
                  <a:cubicBezTo>
                    <a:pt x="288036" y="92869"/>
                    <a:pt x="328327" y="106299"/>
                    <a:pt x="356902" y="129826"/>
                  </a:cubicBezTo>
                  <a:cubicBezTo>
                    <a:pt x="388144" y="155448"/>
                    <a:pt x="403955" y="190881"/>
                    <a:pt x="403955" y="234887"/>
                  </a:cubicBezTo>
                  <a:cubicBezTo>
                    <a:pt x="403955" y="336423"/>
                    <a:pt x="338614" y="410147"/>
                    <a:pt x="248507" y="410147"/>
                  </a:cubicBezTo>
                  <a:cubicBezTo>
                    <a:pt x="158401" y="410147"/>
                    <a:pt x="93059" y="336423"/>
                    <a:pt x="93059" y="234887"/>
                  </a:cubicBezTo>
                  <a:cubicBezTo>
                    <a:pt x="92964" y="136779"/>
                    <a:pt x="169926" y="92869"/>
                    <a:pt x="246126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90371E46-A23C-4128-87CA-417BA1673141}"/>
                </a:ext>
              </a:extLst>
            </p:cNvPr>
            <p:cNvSpPr/>
            <p:nvPr/>
          </p:nvSpPr>
          <p:spPr>
            <a:xfrm>
              <a:off x="5482303" y="2983420"/>
              <a:ext cx="923067" cy="528542"/>
            </a:xfrm>
            <a:custGeom>
              <a:avLst/>
              <a:gdLst>
                <a:gd name="connsiteX0" fmla="*/ 0 w 923067"/>
                <a:gd name="connsiteY0" fmla="*/ 250603 h 528542"/>
                <a:gd name="connsiteX1" fmla="*/ 0 w 923067"/>
                <a:gd name="connsiteY1" fmla="*/ 482060 h 528542"/>
                <a:gd name="connsiteX2" fmla="*/ 46482 w 923067"/>
                <a:gd name="connsiteY2" fmla="*/ 528542 h 528542"/>
                <a:gd name="connsiteX3" fmla="*/ 876586 w 923067"/>
                <a:gd name="connsiteY3" fmla="*/ 528542 h 528542"/>
                <a:gd name="connsiteX4" fmla="*/ 923068 w 923067"/>
                <a:gd name="connsiteY4" fmla="*/ 482060 h 528542"/>
                <a:gd name="connsiteX5" fmla="*/ 923068 w 923067"/>
                <a:gd name="connsiteY5" fmla="*/ 250603 h 528542"/>
                <a:gd name="connsiteX6" fmla="*/ 672465 w 923067"/>
                <a:gd name="connsiteY6" fmla="*/ 0 h 528542"/>
                <a:gd name="connsiteX7" fmla="*/ 250603 w 923067"/>
                <a:gd name="connsiteY7" fmla="*/ 0 h 528542"/>
                <a:gd name="connsiteX8" fmla="*/ 0 w 923067"/>
                <a:gd name="connsiteY8" fmla="*/ 250603 h 528542"/>
                <a:gd name="connsiteX9" fmla="*/ 92869 w 923067"/>
                <a:gd name="connsiteY9" fmla="*/ 250603 h 528542"/>
                <a:gd name="connsiteX10" fmla="*/ 250603 w 923067"/>
                <a:gd name="connsiteY10" fmla="*/ 92869 h 528542"/>
                <a:gd name="connsiteX11" fmla="*/ 672465 w 923067"/>
                <a:gd name="connsiteY11" fmla="*/ 92869 h 528542"/>
                <a:gd name="connsiteX12" fmla="*/ 830199 w 923067"/>
                <a:gd name="connsiteY12" fmla="*/ 250603 h 528542"/>
                <a:gd name="connsiteX13" fmla="*/ 830199 w 923067"/>
                <a:gd name="connsiteY13" fmla="*/ 435673 h 528542"/>
                <a:gd name="connsiteX14" fmla="*/ 717137 w 923067"/>
                <a:gd name="connsiteY14" fmla="*/ 435673 h 528542"/>
                <a:gd name="connsiteX15" fmla="*/ 717137 w 923067"/>
                <a:gd name="connsiteY15" fmla="*/ 237934 h 528542"/>
                <a:gd name="connsiteX16" fmla="*/ 670655 w 923067"/>
                <a:gd name="connsiteY16" fmla="*/ 191452 h 528542"/>
                <a:gd name="connsiteX17" fmla="*/ 624173 w 923067"/>
                <a:gd name="connsiteY17" fmla="*/ 237934 h 528542"/>
                <a:gd name="connsiteX18" fmla="*/ 624173 w 923067"/>
                <a:gd name="connsiteY18" fmla="*/ 435673 h 528542"/>
                <a:gd name="connsiteX19" fmla="*/ 298799 w 923067"/>
                <a:gd name="connsiteY19" fmla="*/ 435673 h 528542"/>
                <a:gd name="connsiteX20" fmla="*/ 298799 w 923067"/>
                <a:gd name="connsiteY20" fmla="*/ 237934 h 528542"/>
                <a:gd name="connsiteX21" fmla="*/ 252317 w 923067"/>
                <a:gd name="connsiteY21" fmla="*/ 191452 h 528542"/>
                <a:gd name="connsiteX22" fmla="*/ 205835 w 923067"/>
                <a:gd name="connsiteY22" fmla="*/ 237934 h 528542"/>
                <a:gd name="connsiteX23" fmla="*/ 205835 w 923067"/>
                <a:gd name="connsiteY23" fmla="*/ 435673 h 528542"/>
                <a:gd name="connsiteX24" fmla="*/ 92869 w 923067"/>
                <a:gd name="connsiteY24" fmla="*/ 435673 h 528542"/>
                <a:gd name="connsiteX25" fmla="*/ 92869 w 923067"/>
                <a:gd name="connsiteY25" fmla="*/ 250603 h 52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3067" h="528542">
                  <a:moveTo>
                    <a:pt x="0" y="250603"/>
                  </a:moveTo>
                  <a:lnTo>
                    <a:pt x="0" y="482060"/>
                  </a:lnTo>
                  <a:cubicBezTo>
                    <a:pt x="0" y="507682"/>
                    <a:pt x="20765" y="528542"/>
                    <a:pt x="46482" y="528542"/>
                  </a:cubicBezTo>
                  <a:lnTo>
                    <a:pt x="876586" y="528542"/>
                  </a:lnTo>
                  <a:cubicBezTo>
                    <a:pt x="902208" y="528542"/>
                    <a:pt x="923068" y="507778"/>
                    <a:pt x="923068" y="482060"/>
                  </a:cubicBezTo>
                  <a:lnTo>
                    <a:pt x="923068" y="250603"/>
                  </a:lnTo>
                  <a:cubicBezTo>
                    <a:pt x="923068" y="112490"/>
                    <a:pt x="810673" y="0"/>
                    <a:pt x="672465" y="0"/>
                  </a:cubicBezTo>
                  <a:lnTo>
                    <a:pt x="250603" y="0"/>
                  </a:lnTo>
                  <a:cubicBezTo>
                    <a:pt x="112395" y="0"/>
                    <a:pt x="0" y="112395"/>
                    <a:pt x="0" y="250603"/>
                  </a:cubicBezTo>
                  <a:close/>
                  <a:moveTo>
                    <a:pt x="92869" y="250603"/>
                  </a:moveTo>
                  <a:cubicBezTo>
                    <a:pt x="92869" y="163640"/>
                    <a:pt x="163640" y="92869"/>
                    <a:pt x="250603" y="92869"/>
                  </a:cubicBezTo>
                  <a:lnTo>
                    <a:pt x="672465" y="92869"/>
                  </a:lnTo>
                  <a:cubicBezTo>
                    <a:pt x="759428" y="92869"/>
                    <a:pt x="830199" y="163640"/>
                    <a:pt x="830199" y="250603"/>
                  </a:cubicBezTo>
                  <a:lnTo>
                    <a:pt x="830199" y="435673"/>
                  </a:lnTo>
                  <a:lnTo>
                    <a:pt x="717137" y="435673"/>
                  </a:lnTo>
                  <a:lnTo>
                    <a:pt x="717137" y="237934"/>
                  </a:lnTo>
                  <a:cubicBezTo>
                    <a:pt x="717137" y="212312"/>
                    <a:pt x="696373" y="191452"/>
                    <a:pt x="670655" y="191452"/>
                  </a:cubicBezTo>
                  <a:cubicBezTo>
                    <a:pt x="644938" y="191452"/>
                    <a:pt x="624173" y="212217"/>
                    <a:pt x="624173" y="237934"/>
                  </a:cubicBezTo>
                  <a:lnTo>
                    <a:pt x="624173" y="435673"/>
                  </a:lnTo>
                  <a:lnTo>
                    <a:pt x="298799" y="435673"/>
                  </a:lnTo>
                  <a:lnTo>
                    <a:pt x="298799" y="237934"/>
                  </a:lnTo>
                  <a:cubicBezTo>
                    <a:pt x="298799" y="212312"/>
                    <a:pt x="278035" y="191452"/>
                    <a:pt x="252317" y="191452"/>
                  </a:cubicBezTo>
                  <a:cubicBezTo>
                    <a:pt x="226600" y="191452"/>
                    <a:pt x="205835" y="212217"/>
                    <a:pt x="205835" y="237934"/>
                  </a:cubicBezTo>
                  <a:lnTo>
                    <a:pt x="205835" y="435673"/>
                  </a:lnTo>
                  <a:lnTo>
                    <a:pt x="92869" y="435673"/>
                  </a:lnTo>
                  <a:lnTo>
                    <a:pt x="92869" y="250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aphicFrame>
        <p:nvGraphicFramePr>
          <p:cNvPr id="23" name="Espaço Reservado para Conteúdo 9">
            <a:extLst>
              <a:ext uri="{FF2B5EF4-FFF2-40B4-BE49-F238E27FC236}">
                <a16:creationId xmlns:a16="http://schemas.microsoft.com/office/drawing/2014/main" id="{0DF2C49F-8BEA-444A-85F4-80368A804724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2768234982"/>
              </p:ext>
            </p:extLst>
          </p:nvPr>
        </p:nvGraphicFramePr>
        <p:xfrm>
          <a:off x="838200" y="1792853"/>
          <a:ext cx="5602916" cy="432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094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28624" y="1144021"/>
            <a:ext cx="11763375" cy="5171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36" name="Retângulo: Cantos Superiores Arredondados 35">
            <a:extLst>
              <a:ext uri="{FF2B5EF4-FFF2-40B4-BE49-F238E27FC236}">
                <a16:creationId xmlns:a16="http://schemas.microsoft.com/office/drawing/2014/main" id="{EB73942B-1222-4D33-A873-E9B052664416}"/>
              </a:ext>
            </a:extLst>
          </p:cNvPr>
          <p:cNvSpPr/>
          <p:nvPr/>
        </p:nvSpPr>
        <p:spPr>
          <a:xfrm rot="16200000">
            <a:off x="8754553" y="-446597"/>
            <a:ext cx="1197997" cy="5676897"/>
          </a:xfrm>
          <a:prstGeom prst="round2SameRect">
            <a:avLst>
              <a:gd name="adj1" fmla="val 12692"/>
              <a:gd name="adj2" fmla="val 0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31C774C-522D-4AF1-B37B-6FD70B52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43" y="1901190"/>
            <a:ext cx="5174738" cy="1056001"/>
          </a:xfrm>
        </p:spPr>
        <p:txBody>
          <a:bodyPr/>
          <a:lstStyle/>
          <a:p>
            <a:r>
              <a:rPr lang="pt-BR" sz="2400" dirty="0" err="1">
                <a:solidFill>
                  <a:schemeClr val="bg1"/>
                </a:solidFill>
              </a:rPr>
              <a:t>Suspendisse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in est ante in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 err="1">
                <a:solidFill>
                  <a:schemeClr val="bg1"/>
                </a:solidFill>
              </a:rPr>
              <a:t>nibh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mauris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cursus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  <a:r>
              <a:rPr lang="pt-BR" sz="2400" dirty="0">
                <a:solidFill>
                  <a:schemeClr val="bg1"/>
                </a:solidFill>
              </a:rPr>
              <a:t>Nulla </a:t>
            </a:r>
            <a:r>
              <a:rPr lang="pt-BR" sz="2400" dirty="0" err="1">
                <a:solidFill>
                  <a:schemeClr val="bg1"/>
                </a:solidFill>
              </a:rPr>
              <a:t>porttitor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id </a:t>
            </a:r>
            <a:r>
              <a:rPr lang="pt-BR" sz="2400" dirty="0" err="1">
                <a:solidFill>
                  <a:schemeClr val="bg1"/>
                </a:solidFill>
              </a:rPr>
              <a:t>neque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aliquam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vestibulum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morbi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8" name="Espaço Reservado para Conteúdo 8">
            <a:extLst>
              <a:ext uri="{FF2B5EF4-FFF2-40B4-BE49-F238E27FC236}">
                <a16:creationId xmlns:a16="http://schemas.microsoft.com/office/drawing/2014/main" id="{F5E09A9A-41A7-443A-A987-84EEAFE0FE23}"/>
              </a:ext>
            </a:extLst>
          </p:cNvPr>
          <p:cNvSpPr txBox="1">
            <a:spLocks/>
          </p:cNvSpPr>
          <p:nvPr/>
        </p:nvSpPr>
        <p:spPr>
          <a:xfrm>
            <a:off x="6672943" y="3155698"/>
            <a:ext cx="5174738" cy="3054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99C2EB"/>
                </a:solidFill>
              </a:rPr>
              <a:t>Magna </a:t>
            </a:r>
            <a:r>
              <a:rPr lang="pt-BR" sz="2300" b="1" dirty="0" err="1">
                <a:solidFill>
                  <a:srgbClr val="99C2EB"/>
                </a:solidFill>
              </a:rPr>
              <a:t>fringilla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urna </a:t>
            </a:r>
            <a:r>
              <a:rPr lang="pt-BR" sz="2300" dirty="0" err="1"/>
              <a:t>porttitor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 </a:t>
            </a:r>
            <a:r>
              <a:rPr lang="pt-BR" sz="2300" dirty="0" err="1"/>
              <a:t>dolor</a:t>
            </a:r>
            <a:r>
              <a:rPr lang="pt-BR" sz="2300" dirty="0"/>
              <a:t> </a:t>
            </a:r>
            <a:r>
              <a:rPr lang="pt-BR" sz="2300" dirty="0" err="1"/>
              <a:t>purus</a:t>
            </a:r>
            <a:r>
              <a:rPr lang="pt-BR" sz="2300" dirty="0"/>
              <a:t> non </a:t>
            </a:r>
            <a:r>
              <a:rPr lang="pt-BR" sz="2300" dirty="0" err="1"/>
              <a:t>enim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Gravida cum </a:t>
            </a:r>
            <a:r>
              <a:rPr lang="pt-BR" sz="2300" dirty="0" err="1"/>
              <a:t>sociis</a:t>
            </a:r>
            <a:r>
              <a:rPr lang="pt-BR" sz="2300" dirty="0"/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natoque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penatibus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et </a:t>
            </a:r>
            <a:r>
              <a:rPr lang="pt-BR" sz="2300" dirty="0" err="1">
                <a:solidFill>
                  <a:srgbClr val="99C2EB"/>
                </a:solidFill>
              </a:rPr>
              <a:t>magnis</a:t>
            </a:r>
            <a:r>
              <a:rPr lang="pt-BR" sz="2300" dirty="0">
                <a:solidFill>
                  <a:srgbClr val="99C2EB"/>
                </a:solidFill>
              </a:rPr>
              <a:t> </a:t>
            </a:r>
            <a:r>
              <a:rPr lang="pt-BR" sz="2300" dirty="0" err="1">
                <a:solidFill>
                  <a:srgbClr val="99C2EB"/>
                </a:solidFill>
              </a:rPr>
              <a:t>dis</a:t>
            </a:r>
            <a:r>
              <a:rPr lang="pt-BR" sz="2300" dirty="0">
                <a:solidFill>
                  <a:srgbClr val="99C2EB"/>
                </a:solidFill>
              </a:rPr>
              <a:t> </a:t>
            </a:r>
            <a:r>
              <a:rPr lang="pt-BR" sz="2300" dirty="0" err="1">
                <a:solidFill>
                  <a:srgbClr val="99C2EB"/>
                </a:solidFill>
              </a:rPr>
              <a:t>parturient</a:t>
            </a:r>
            <a:r>
              <a:rPr lang="pt-BR" sz="2300" dirty="0">
                <a:solidFill>
                  <a:srgbClr val="99C2EB"/>
                </a:solidFill>
              </a:rPr>
              <a:t> montes </a:t>
            </a:r>
          </a:p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rgbClr val="99C2EB"/>
                </a:solidFill>
              </a:rPr>
              <a:t>Nec </a:t>
            </a:r>
            <a:r>
              <a:rPr lang="pt-BR" sz="2300" b="1" dirty="0" err="1">
                <a:solidFill>
                  <a:srgbClr val="99C2EB"/>
                </a:solidFill>
              </a:rPr>
              <a:t>sagittis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aliquam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malesuada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</a:t>
            </a:r>
            <a:r>
              <a:rPr lang="pt-BR" sz="2300" dirty="0" err="1"/>
              <a:t>arcu</a:t>
            </a:r>
            <a:r>
              <a:rPr lang="pt-BR" sz="2300" dirty="0"/>
              <a:t> vitae </a:t>
            </a:r>
            <a:r>
              <a:rPr lang="pt-BR" sz="2300" dirty="0" err="1"/>
              <a:t>elementum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dirty="0" err="1"/>
              <a:t>Arcu</a:t>
            </a:r>
            <a:r>
              <a:rPr lang="pt-BR" sz="2300" dirty="0"/>
              <a:t> </a:t>
            </a:r>
            <a:r>
              <a:rPr lang="pt-BR" sz="2300" dirty="0" err="1"/>
              <a:t>cursus</a:t>
            </a:r>
            <a:r>
              <a:rPr lang="pt-BR" sz="2300" dirty="0"/>
              <a:t> vitae </a:t>
            </a:r>
            <a:r>
              <a:rPr lang="pt-BR" sz="2300" dirty="0" err="1"/>
              <a:t>congue</a:t>
            </a:r>
            <a:r>
              <a:rPr lang="pt-BR" sz="2300" dirty="0"/>
              <a:t> </a:t>
            </a:r>
            <a:r>
              <a:rPr lang="pt-BR" sz="2300" dirty="0" err="1"/>
              <a:t>mauris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. </a:t>
            </a:r>
            <a:r>
              <a:rPr lang="pt-BR" sz="2300" b="1" dirty="0" err="1">
                <a:solidFill>
                  <a:srgbClr val="99C2EB"/>
                </a:solidFill>
              </a:rPr>
              <a:t>Sit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amet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nisl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suscipit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adipiscing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est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3FEE2699-861E-4FEF-8138-F2B65893D6DC}"/>
              </a:ext>
            </a:extLst>
          </p:cNvPr>
          <p:cNvSpPr/>
          <p:nvPr/>
        </p:nvSpPr>
        <p:spPr>
          <a:xfrm>
            <a:off x="10989979" y="1494014"/>
            <a:ext cx="727642" cy="727640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F1EFB11-1AA9-45BE-BE86-6404FDFA1281}"/>
              </a:ext>
            </a:extLst>
          </p:cNvPr>
          <p:cNvGrpSpPr/>
          <p:nvPr/>
        </p:nvGrpSpPr>
        <p:grpSpPr>
          <a:xfrm>
            <a:off x="11107173" y="1606031"/>
            <a:ext cx="518090" cy="503606"/>
            <a:chOff x="4929187" y="2295525"/>
            <a:chExt cx="2333814" cy="2268568"/>
          </a:xfrm>
          <a:solidFill>
            <a:schemeClr val="bg1"/>
          </a:solidFill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0C4B0C8-7EDA-434B-8C9A-41C2AFC97890}"/>
                </a:ext>
              </a:extLst>
            </p:cNvPr>
            <p:cNvSpPr/>
            <p:nvPr/>
          </p:nvSpPr>
          <p:spPr>
            <a:xfrm>
              <a:off x="6375948" y="2295525"/>
              <a:ext cx="887053" cy="729329"/>
            </a:xfrm>
            <a:custGeom>
              <a:avLst/>
              <a:gdLst>
                <a:gd name="connsiteX0" fmla="*/ 614448 w 887053"/>
                <a:gd name="connsiteY0" fmla="*/ 0 h 729329"/>
                <a:gd name="connsiteX1" fmla="*/ 341843 w 887053"/>
                <a:gd name="connsiteY1" fmla="*/ 272606 h 729329"/>
                <a:gd name="connsiteX2" fmla="*/ 369561 w 887053"/>
                <a:gd name="connsiteY2" fmla="*/ 392240 h 729329"/>
                <a:gd name="connsiteX3" fmla="*/ 19231 w 887053"/>
                <a:gd name="connsiteY3" fmla="*/ 645224 h 729329"/>
                <a:gd name="connsiteX4" fmla="*/ 8754 w 887053"/>
                <a:gd name="connsiteY4" fmla="*/ 710089 h 729329"/>
                <a:gd name="connsiteX5" fmla="*/ 46473 w 887053"/>
                <a:gd name="connsiteY5" fmla="*/ 729329 h 729329"/>
                <a:gd name="connsiteX6" fmla="*/ 73619 w 887053"/>
                <a:gd name="connsiteY6" fmla="*/ 720566 h 729329"/>
                <a:gd name="connsiteX7" fmla="*/ 424044 w 887053"/>
                <a:gd name="connsiteY7" fmla="*/ 467487 h 729329"/>
                <a:gd name="connsiteX8" fmla="*/ 614448 w 887053"/>
                <a:gd name="connsiteY8" fmla="*/ 545306 h 729329"/>
                <a:gd name="connsiteX9" fmla="*/ 887054 w 887053"/>
                <a:gd name="connsiteY9" fmla="*/ 272701 h 729329"/>
                <a:gd name="connsiteX10" fmla="*/ 614448 w 887053"/>
                <a:gd name="connsiteY10" fmla="*/ 0 h 729329"/>
                <a:gd name="connsiteX11" fmla="*/ 614448 w 887053"/>
                <a:gd name="connsiteY11" fmla="*/ 452342 h 729329"/>
                <a:gd name="connsiteX12" fmla="*/ 434712 w 887053"/>
                <a:gd name="connsiteY12" fmla="*/ 272606 h 729329"/>
                <a:gd name="connsiteX13" fmla="*/ 614448 w 887053"/>
                <a:gd name="connsiteY13" fmla="*/ 92869 h 729329"/>
                <a:gd name="connsiteX14" fmla="*/ 794185 w 887053"/>
                <a:gd name="connsiteY14" fmla="*/ 272606 h 729329"/>
                <a:gd name="connsiteX15" fmla="*/ 614448 w 887053"/>
                <a:gd name="connsiteY15" fmla="*/ 452342 h 7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7053" h="729329">
                  <a:moveTo>
                    <a:pt x="614448" y="0"/>
                  </a:moveTo>
                  <a:cubicBezTo>
                    <a:pt x="464144" y="0"/>
                    <a:pt x="341843" y="122301"/>
                    <a:pt x="341843" y="272606"/>
                  </a:cubicBezTo>
                  <a:cubicBezTo>
                    <a:pt x="341843" y="315468"/>
                    <a:pt x="351844" y="356045"/>
                    <a:pt x="369561" y="392240"/>
                  </a:cubicBezTo>
                  <a:lnTo>
                    <a:pt x="19231" y="645224"/>
                  </a:lnTo>
                  <a:cubicBezTo>
                    <a:pt x="-1533" y="660273"/>
                    <a:pt x="-6201" y="689229"/>
                    <a:pt x="8754" y="710089"/>
                  </a:cubicBezTo>
                  <a:cubicBezTo>
                    <a:pt x="17802" y="722662"/>
                    <a:pt x="31995" y="729329"/>
                    <a:pt x="46473" y="729329"/>
                  </a:cubicBezTo>
                  <a:cubicBezTo>
                    <a:pt x="55902" y="729329"/>
                    <a:pt x="65427" y="726472"/>
                    <a:pt x="73619" y="720566"/>
                  </a:cubicBezTo>
                  <a:lnTo>
                    <a:pt x="424044" y="467487"/>
                  </a:lnTo>
                  <a:cubicBezTo>
                    <a:pt x="473193" y="515588"/>
                    <a:pt x="540439" y="545306"/>
                    <a:pt x="614448" y="545306"/>
                  </a:cubicBezTo>
                  <a:cubicBezTo>
                    <a:pt x="764753" y="545306"/>
                    <a:pt x="887054" y="423005"/>
                    <a:pt x="887054" y="272701"/>
                  </a:cubicBezTo>
                  <a:cubicBezTo>
                    <a:pt x="887054" y="122396"/>
                    <a:pt x="764848" y="0"/>
                    <a:pt x="614448" y="0"/>
                  </a:cubicBezTo>
                  <a:close/>
                  <a:moveTo>
                    <a:pt x="614448" y="452342"/>
                  </a:moveTo>
                  <a:cubicBezTo>
                    <a:pt x="515293" y="452342"/>
                    <a:pt x="434712" y="371666"/>
                    <a:pt x="434712" y="272606"/>
                  </a:cubicBezTo>
                  <a:cubicBezTo>
                    <a:pt x="434712" y="173546"/>
                    <a:pt x="515388" y="92869"/>
                    <a:pt x="614448" y="92869"/>
                  </a:cubicBezTo>
                  <a:cubicBezTo>
                    <a:pt x="713508" y="92869"/>
                    <a:pt x="794185" y="173546"/>
                    <a:pt x="794185" y="272606"/>
                  </a:cubicBezTo>
                  <a:cubicBezTo>
                    <a:pt x="794185" y="371666"/>
                    <a:pt x="713604" y="452342"/>
                    <a:pt x="614448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AA24457-9116-4986-9E5D-C94648483C6C}"/>
                </a:ext>
              </a:extLst>
            </p:cNvPr>
            <p:cNvSpPr/>
            <p:nvPr/>
          </p:nvSpPr>
          <p:spPr>
            <a:xfrm>
              <a:off x="4929187" y="2318766"/>
              <a:ext cx="665634" cy="638841"/>
            </a:xfrm>
            <a:custGeom>
              <a:avLst/>
              <a:gdLst>
                <a:gd name="connsiteX0" fmla="*/ 272606 w 665634"/>
                <a:gd name="connsiteY0" fmla="*/ 0 h 638841"/>
                <a:gd name="connsiteX1" fmla="*/ 0 w 665634"/>
                <a:gd name="connsiteY1" fmla="*/ 272701 h 638841"/>
                <a:gd name="connsiteX2" fmla="*/ 272606 w 665634"/>
                <a:gd name="connsiteY2" fmla="*/ 545306 h 638841"/>
                <a:gd name="connsiteX3" fmla="*/ 438436 w 665634"/>
                <a:gd name="connsiteY3" fmla="*/ 488918 h 638841"/>
                <a:gd name="connsiteX4" fmla="*/ 587693 w 665634"/>
                <a:gd name="connsiteY4" fmla="*/ 626555 h 638841"/>
                <a:gd name="connsiteX5" fmla="*/ 619220 w 665634"/>
                <a:gd name="connsiteY5" fmla="*/ 638842 h 638841"/>
                <a:gd name="connsiteX6" fmla="*/ 653320 w 665634"/>
                <a:gd name="connsiteY6" fmla="*/ 623888 h 638841"/>
                <a:gd name="connsiteX7" fmla="*/ 650653 w 665634"/>
                <a:gd name="connsiteY7" fmla="*/ 558260 h 638841"/>
                <a:gd name="connsiteX8" fmla="*/ 501396 w 665634"/>
                <a:gd name="connsiteY8" fmla="*/ 420624 h 638841"/>
                <a:gd name="connsiteX9" fmla="*/ 545211 w 665634"/>
                <a:gd name="connsiteY9" fmla="*/ 272701 h 638841"/>
                <a:gd name="connsiteX10" fmla="*/ 272606 w 665634"/>
                <a:gd name="connsiteY10" fmla="*/ 0 h 638841"/>
                <a:gd name="connsiteX11" fmla="*/ 92869 w 665634"/>
                <a:gd name="connsiteY11" fmla="*/ 272701 h 638841"/>
                <a:gd name="connsiteX12" fmla="*/ 272606 w 665634"/>
                <a:gd name="connsiteY12" fmla="*/ 92964 h 638841"/>
                <a:gd name="connsiteX13" fmla="*/ 452342 w 665634"/>
                <a:gd name="connsiteY13" fmla="*/ 272701 h 638841"/>
                <a:gd name="connsiteX14" fmla="*/ 272606 w 665634"/>
                <a:gd name="connsiteY14" fmla="*/ 452438 h 638841"/>
                <a:gd name="connsiteX15" fmla="*/ 92869 w 665634"/>
                <a:gd name="connsiteY15" fmla="*/ 272701 h 6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5634" h="638841">
                  <a:moveTo>
                    <a:pt x="272606" y="0"/>
                  </a:moveTo>
                  <a:cubicBezTo>
                    <a:pt x="122301" y="0"/>
                    <a:pt x="0" y="122301"/>
                    <a:pt x="0" y="272701"/>
                  </a:cubicBezTo>
                  <a:cubicBezTo>
                    <a:pt x="0" y="423101"/>
                    <a:pt x="122301" y="545306"/>
                    <a:pt x="272606" y="545306"/>
                  </a:cubicBezTo>
                  <a:cubicBezTo>
                    <a:pt x="334994" y="545306"/>
                    <a:pt x="392430" y="524256"/>
                    <a:pt x="438436" y="488918"/>
                  </a:cubicBezTo>
                  <a:lnTo>
                    <a:pt x="587693" y="626555"/>
                  </a:lnTo>
                  <a:cubicBezTo>
                    <a:pt x="596646" y="634746"/>
                    <a:pt x="607886" y="638842"/>
                    <a:pt x="619220" y="638842"/>
                  </a:cubicBezTo>
                  <a:cubicBezTo>
                    <a:pt x="631698" y="638842"/>
                    <a:pt x="644176" y="633794"/>
                    <a:pt x="653320" y="623888"/>
                  </a:cubicBezTo>
                  <a:cubicBezTo>
                    <a:pt x="670751" y="605028"/>
                    <a:pt x="669512" y="575691"/>
                    <a:pt x="650653" y="558260"/>
                  </a:cubicBezTo>
                  <a:lnTo>
                    <a:pt x="501396" y="420624"/>
                  </a:lnTo>
                  <a:cubicBezTo>
                    <a:pt x="529114" y="377952"/>
                    <a:pt x="545211" y="327184"/>
                    <a:pt x="545211" y="272701"/>
                  </a:cubicBezTo>
                  <a:cubicBezTo>
                    <a:pt x="545211" y="122301"/>
                    <a:pt x="422910" y="0"/>
                    <a:pt x="272606" y="0"/>
                  </a:cubicBezTo>
                  <a:close/>
                  <a:moveTo>
                    <a:pt x="92869" y="272701"/>
                  </a:moveTo>
                  <a:cubicBezTo>
                    <a:pt x="92869" y="173546"/>
                    <a:pt x="173546" y="92964"/>
                    <a:pt x="272606" y="92964"/>
                  </a:cubicBezTo>
                  <a:cubicBezTo>
                    <a:pt x="371666" y="92964"/>
                    <a:pt x="452342" y="173641"/>
                    <a:pt x="452342" y="272701"/>
                  </a:cubicBezTo>
                  <a:cubicBezTo>
                    <a:pt x="452342" y="371761"/>
                    <a:pt x="371666" y="452438"/>
                    <a:pt x="272606" y="452438"/>
                  </a:cubicBezTo>
                  <a:cubicBezTo>
                    <a:pt x="173546" y="452438"/>
                    <a:pt x="92869" y="371761"/>
                    <a:pt x="92869" y="272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F9336A1-B0BC-487F-A5C7-D88C0CD7719E}"/>
                </a:ext>
              </a:extLst>
            </p:cNvPr>
            <p:cNvSpPr/>
            <p:nvPr/>
          </p:nvSpPr>
          <p:spPr>
            <a:xfrm>
              <a:off x="6446355" y="3415093"/>
              <a:ext cx="706251" cy="545115"/>
            </a:xfrm>
            <a:custGeom>
              <a:avLst/>
              <a:gdLst>
                <a:gd name="connsiteX0" fmla="*/ 706252 w 706251"/>
                <a:gd name="connsiteY0" fmla="*/ 272606 h 545115"/>
                <a:gd name="connsiteX1" fmla="*/ 433646 w 706251"/>
                <a:gd name="connsiteY1" fmla="*/ 0 h 545115"/>
                <a:gd name="connsiteX2" fmla="*/ 204570 w 706251"/>
                <a:gd name="connsiteY2" fmla="*/ 125063 h 545115"/>
                <a:gd name="connsiteX3" fmla="*/ 64553 w 706251"/>
                <a:gd name="connsiteY3" fmla="*/ 65627 h 545115"/>
                <a:gd name="connsiteX4" fmla="*/ 3688 w 706251"/>
                <a:gd name="connsiteY4" fmla="*/ 90202 h 545115"/>
                <a:gd name="connsiteX5" fmla="*/ 28262 w 706251"/>
                <a:gd name="connsiteY5" fmla="*/ 151066 h 545115"/>
                <a:gd name="connsiteX6" fmla="*/ 168185 w 706251"/>
                <a:gd name="connsiteY6" fmla="*/ 210407 h 545115"/>
                <a:gd name="connsiteX7" fmla="*/ 160946 w 706251"/>
                <a:gd name="connsiteY7" fmla="*/ 272510 h 545115"/>
                <a:gd name="connsiteX8" fmla="*/ 433551 w 706251"/>
                <a:gd name="connsiteY8" fmla="*/ 545116 h 545115"/>
                <a:gd name="connsiteX9" fmla="*/ 706252 w 706251"/>
                <a:gd name="connsiteY9" fmla="*/ 272606 h 545115"/>
                <a:gd name="connsiteX10" fmla="*/ 433646 w 706251"/>
                <a:gd name="connsiteY10" fmla="*/ 452342 h 545115"/>
                <a:gd name="connsiteX11" fmla="*/ 253910 w 706251"/>
                <a:gd name="connsiteY11" fmla="*/ 272606 h 545115"/>
                <a:gd name="connsiteX12" fmla="*/ 433646 w 706251"/>
                <a:gd name="connsiteY12" fmla="*/ 92869 h 545115"/>
                <a:gd name="connsiteX13" fmla="*/ 613383 w 706251"/>
                <a:gd name="connsiteY13" fmla="*/ 272606 h 545115"/>
                <a:gd name="connsiteX14" fmla="*/ 433646 w 706251"/>
                <a:gd name="connsiteY14" fmla="*/ 452342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51" h="545115">
                  <a:moveTo>
                    <a:pt x="706252" y="272606"/>
                  </a:moveTo>
                  <a:cubicBezTo>
                    <a:pt x="706252" y="122301"/>
                    <a:pt x="583951" y="0"/>
                    <a:pt x="433646" y="0"/>
                  </a:cubicBezTo>
                  <a:cubicBezTo>
                    <a:pt x="337634" y="0"/>
                    <a:pt x="253243" y="49911"/>
                    <a:pt x="204570" y="125063"/>
                  </a:cubicBezTo>
                  <a:lnTo>
                    <a:pt x="64553" y="65627"/>
                  </a:lnTo>
                  <a:cubicBezTo>
                    <a:pt x="40931" y="55626"/>
                    <a:pt x="13689" y="66675"/>
                    <a:pt x="3688" y="90202"/>
                  </a:cubicBezTo>
                  <a:cubicBezTo>
                    <a:pt x="-6313" y="113728"/>
                    <a:pt x="4736" y="141065"/>
                    <a:pt x="28262" y="151066"/>
                  </a:cubicBezTo>
                  <a:lnTo>
                    <a:pt x="168185" y="210407"/>
                  </a:lnTo>
                  <a:cubicBezTo>
                    <a:pt x="163517" y="230410"/>
                    <a:pt x="160946" y="251174"/>
                    <a:pt x="160946" y="272510"/>
                  </a:cubicBezTo>
                  <a:cubicBezTo>
                    <a:pt x="160946" y="422815"/>
                    <a:pt x="283247" y="545116"/>
                    <a:pt x="433551" y="545116"/>
                  </a:cubicBezTo>
                  <a:cubicBezTo>
                    <a:pt x="583951" y="545211"/>
                    <a:pt x="706252" y="422910"/>
                    <a:pt x="706252" y="272606"/>
                  </a:cubicBezTo>
                  <a:close/>
                  <a:moveTo>
                    <a:pt x="433646" y="452342"/>
                  </a:moveTo>
                  <a:cubicBezTo>
                    <a:pt x="334491" y="452342"/>
                    <a:pt x="253910" y="371665"/>
                    <a:pt x="253910" y="272606"/>
                  </a:cubicBezTo>
                  <a:cubicBezTo>
                    <a:pt x="253910" y="173545"/>
                    <a:pt x="334587" y="92869"/>
                    <a:pt x="433646" y="92869"/>
                  </a:cubicBezTo>
                  <a:cubicBezTo>
                    <a:pt x="532707" y="92869"/>
                    <a:pt x="613383" y="173545"/>
                    <a:pt x="613383" y="272606"/>
                  </a:cubicBezTo>
                  <a:cubicBezTo>
                    <a:pt x="613383" y="371665"/>
                    <a:pt x="532707" y="452342"/>
                    <a:pt x="433646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6142359-C2AC-41AD-8351-E9D6F18CD5D8}"/>
                </a:ext>
              </a:extLst>
            </p:cNvPr>
            <p:cNvSpPr/>
            <p:nvPr/>
          </p:nvSpPr>
          <p:spPr>
            <a:xfrm>
              <a:off x="4949825" y="3558443"/>
              <a:ext cx="735057" cy="694469"/>
            </a:xfrm>
            <a:custGeom>
              <a:avLst/>
              <a:gdLst>
                <a:gd name="connsiteX0" fmla="*/ 723074 w 735057"/>
                <a:gd name="connsiteY0" fmla="*/ 15337 h 694469"/>
                <a:gd name="connsiteX1" fmla="*/ 657446 w 735057"/>
                <a:gd name="connsiteY1" fmla="*/ 12003 h 694469"/>
                <a:gd name="connsiteX2" fmla="*/ 441229 w 735057"/>
                <a:gd name="connsiteY2" fmla="*/ 207170 h 694469"/>
                <a:gd name="connsiteX3" fmla="*/ 363695 w 735057"/>
                <a:gd name="connsiteY3" fmla="*/ 164593 h 694469"/>
                <a:gd name="connsiteX4" fmla="*/ 15747 w 735057"/>
                <a:gd name="connsiteY4" fmla="*/ 330805 h 694469"/>
                <a:gd name="connsiteX5" fmla="*/ 26796 w 735057"/>
                <a:gd name="connsiteY5" fmla="*/ 539212 h 694469"/>
                <a:gd name="connsiteX6" fmla="*/ 181958 w 735057"/>
                <a:gd name="connsiteY6" fmla="*/ 678753 h 694469"/>
                <a:gd name="connsiteX7" fmla="*/ 273017 w 735057"/>
                <a:gd name="connsiteY7" fmla="*/ 694469 h 694469"/>
                <a:gd name="connsiteX8" fmla="*/ 390270 w 735057"/>
                <a:gd name="connsiteY8" fmla="*/ 667704 h 694469"/>
                <a:gd name="connsiteX9" fmla="*/ 529811 w 735057"/>
                <a:gd name="connsiteY9" fmla="*/ 512542 h 694469"/>
                <a:gd name="connsiteX10" fmla="*/ 518762 w 735057"/>
                <a:gd name="connsiteY10" fmla="*/ 304135 h 694469"/>
                <a:gd name="connsiteX11" fmla="*/ 503237 w 735057"/>
                <a:gd name="connsiteY11" fmla="*/ 276131 h 694469"/>
                <a:gd name="connsiteX12" fmla="*/ 719549 w 735057"/>
                <a:gd name="connsiteY12" fmla="*/ 80869 h 694469"/>
                <a:gd name="connsiteX13" fmla="*/ 723074 w 735057"/>
                <a:gd name="connsiteY13" fmla="*/ 15337 h 694469"/>
                <a:gd name="connsiteX14" fmla="*/ 442372 w 735057"/>
                <a:gd name="connsiteY14" fmla="*/ 481585 h 694469"/>
                <a:gd name="connsiteX15" fmla="*/ 350360 w 735057"/>
                <a:gd name="connsiteY15" fmla="*/ 583884 h 694469"/>
                <a:gd name="connsiteX16" fmla="*/ 213010 w 735057"/>
                <a:gd name="connsiteY16" fmla="*/ 591123 h 694469"/>
                <a:gd name="connsiteX17" fmla="*/ 103472 w 735057"/>
                <a:gd name="connsiteY17" fmla="*/ 361761 h 694469"/>
                <a:gd name="connsiteX18" fmla="*/ 273113 w 735057"/>
                <a:gd name="connsiteY18" fmla="*/ 241936 h 694469"/>
                <a:gd name="connsiteX19" fmla="*/ 332834 w 735057"/>
                <a:gd name="connsiteY19" fmla="*/ 252223 h 694469"/>
                <a:gd name="connsiteX20" fmla="*/ 442372 w 735057"/>
                <a:gd name="connsiteY20" fmla="*/ 481585 h 69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5057" h="694469">
                  <a:moveTo>
                    <a:pt x="723074" y="15337"/>
                  </a:moveTo>
                  <a:cubicBezTo>
                    <a:pt x="705929" y="-3713"/>
                    <a:pt x="676496" y="-5237"/>
                    <a:pt x="657446" y="12003"/>
                  </a:cubicBezTo>
                  <a:lnTo>
                    <a:pt x="441229" y="207170"/>
                  </a:lnTo>
                  <a:cubicBezTo>
                    <a:pt x="418178" y="189073"/>
                    <a:pt x="392175" y="174690"/>
                    <a:pt x="363695" y="164593"/>
                  </a:cubicBezTo>
                  <a:cubicBezTo>
                    <a:pt x="221963" y="114492"/>
                    <a:pt x="65849" y="189073"/>
                    <a:pt x="15747" y="330805"/>
                  </a:cubicBezTo>
                  <a:cubicBezTo>
                    <a:pt x="-8542" y="399480"/>
                    <a:pt x="-4636" y="473489"/>
                    <a:pt x="26796" y="539212"/>
                  </a:cubicBezTo>
                  <a:cubicBezTo>
                    <a:pt x="58133" y="604934"/>
                    <a:pt x="113283" y="654464"/>
                    <a:pt x="181958" y="678753"/>
                  </a:cubicBezTo>
                  <a:cubicBezTo>
                    <a:pt x="211676" y="689230"/>
                    <a:pt x="242442" y="694469"/>
                    <a:pt x="273017" y="694469"/>
                  </a:cubicBezTo>
                  <a:cubicBezTo>
                    <a:pt x="313118" y="694469"/>
                    <a:pt x="353027" y="685516"/>
                    <a:pt x="390270" y="667704"/>
                  </a:cubicBezTo>
                  <a:cubicBezTo>
                    <a:pt x="455993" y="636367"/>
                    <a:pt x="505523" y="581217"/>
                    <a:pt x="529811" y="512542"/>
                  </a:cubicBezTo>
                  <a:cubicBezTo>
                    <a:pt x="554100" y="443866"/>
                    <a:pt x="550195" y="369857"/>
                    <a:pt x="518762" y="304135"/>
                  </a:cubicBezTo>
                  <a:cubicBezTo>
                    <a:pt x="514095" y="294419"/>
                    <a:pt x="508952" y="285085"/>
                    <a:pt x="503237" y="276131"/>
                  </a:cubicBezTo>
                  <a:lnTo>
                    <a:pt x="719549" y="80869"/>
                  </a:lnTo>
                  <a:cubicBezTo>
                    <a:pt x="738790" y="63724"/>
                    <a:pt x="740314" y="34387"/>
                    <a:pt x="723074" y="15337"/>
                  </a:cubicBezTo>
                  <a:close/>
                  <a:moveTo>
                    <a:pt x="442372" y="481585"/>
                  </a:moveTo>
                  <a:cubicBezTo>
                    <a:pt x="426370" y="526829"/>
                    <a:pt x="393699" y="563215"/>
                    <a:pt x="350360" y="583884"/>
                  </a:cubicBezTo>
                  <a:cubicBezTo>
                    <a:pt x="307022" y="604553"/>
                    <a:pt x="258254" y="607125"/>
                    <a:pt x="213010" y="591123"/>
                  </a:cubicBezTo>
                  <a:cubicBezTo>
                    <a:pt x="119570" y="558071"/>
                    <a:pt x="70421" y="455201"/>
                    <a:pt x="103472" y="361761"/>
                  </a:cubicBezTo>
                  <a:cubicBezTo>
                    <a:pt x="129571" y="288037"/>
                    <a:pt x="199008" y="241936"/>
                    <a:pt x="273113" y="241936"/>
                  </a:cubicBezTo>
                  <a:cubicBezTo>
                    <a:pt x="292925" y="241936"/>
                    <a:pt x="313118" y="245270"/>
                    <a:pt x="332834" y="252223"/>
                  </a:cubicBezTo>
                  <a:cubicBezTo>
                    <a:pt x="426275" y="285180"/>
                    <a:pt x="475424" y="388145"/>
                    <a:pt x="442372" y="481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A3DE3BA5-D34A-408F-8A96-E1DB70858CAE}"/>
                </a:ext>
              </a:extLst>
            </p:cNvPr>
            <p:cNvSpPr/>
            <p:nvPr/>
          </p:nvSpPr>
          <p:spPr>
            <a:xfrm>
              <a:off x="6018164" y="3695202"/>
              <a:ext cx="414809" cy="868891"/>
            </a:xfrm>
            <a:custGeom>
              <a:avLst/>
              <a:gdLst>
                <a:gd name="connsiteX0" fmla="*/ 257572 w 414809"/>
                <a:gd name="connsiteY0" fmla="*/ 460174 h 868891"/>
                <a:gd name="connsiteX1" fmla="*/ 202708 w 414809"/>
                <a:gd name="connsiteY1" fmla="*/ 454078 h 868891"/>
                <a:gd name="connsiteX2" fmla="*/ 103743 w 414809"/>
                <a:gd name="connsiteY2" fmla="*/ 35740 h 868891"/>
                <a:gd name="connsiteX3" fmla="*/ 47832 w 414809"/>
                <a:gd name="connsiteY3" fmla="*/ 1259 h 868891"/>
                <a:gd name="connsiteX4" fmla="*/ 13351 w 414809"/>
                <a:gd name="connsiteY4" fmla="*/ 57171 h 868891"/>
                <a:gd name="connsiteX5" fmla="*/ 112697 w 414809"/>
                <a:gd name="connsiteY5" fmla="*/ 477128 h 868891"/>
                <a:gd name="connsiteX6" fmla="*/ 6208 w 414809"/>
                <a:gd name="connsiteY6" fmla="*/ 611240 h 868891"/>
                <a:gd name="connsiteX7" fmla="*/ 157179 w 414809"/>
                <a:gd name="connsiteY7" fmla="*/ 862700 h 868891"/>
                <a:gd name="connsiteX8" fmla="*/ 207376 w 414809"/>
                <a:gd name="connsiteY8" fmla="*/ 868891 h 868891"/>
                <a:gd name="connsiteX9" fmla="*/ 408639 w 414809"/>
                <a:gd name="connsiteY9" fmla="*/ 711729 h 868891"/>
                <a:gd name="connsiteX10" fmla="*/ 257572 w 414809"/>
                <a:gd name="connsiteY10" fmla="*/ 460174 h 868891"/>
                <a:gd name="connsiteX11" fmla="*/ 318532 w 414809"/>
                <a:gd name="connsiteY11" fmla="*/ 689059 h 868891"/>
                <a:gd name="connsiteX12" fmla="*/ 266335 w 414809"/>
                <a:gd name="connsiteY12" fmla="*/ 759544 h 868891"/>
                <a:gd name="connsiteX13" fmla="*/ 179658 w 414809"/>
                <a:gd name="connsiteY13" fmla="*/ 772498 h 868891"/>
                <a:gd name="connsiteX14" fmla="*/ 96314 w 414809"/>
                <a:gd name="connsiteY14" fmla="*/ 633624 h 868891"/>
                <a:gd name="connsiteX15" fmla="*/ 207471 w 414809"/>
                <a:gd name="connsiteY15" fmla="*/ 546851 h 868891"/>
                <a:gd name="connsiteX16" fmla="*/ 235189 w 414809"/>
                <a:gd name="connsiteY16" fmla="*/ 550280 h 868891"/>
                <a:gd name="connsiteX17" fmla="*/ 318532 w 414809"/>
                <a:gd name="connsiteY17" fmla="*/ 689059 h 86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4809" h="868891">
                  <a:moveTo>
                    <a:pt x="257572" y="460174"/>
                  </a:moveTo>
                  <a:cubicBezTo>
                    <a:pt x="239189" y="455602"/>
                    <a:pt x="220806" y="453697"/>
                    <a:pt x="202708" y="454078"/>
                  </a:cubicBezTo>
                  <a:lnTo>
                    <a:pt x="103743" y="35740"/>
                  </a:lnTo>
                  <a:cubicBezTo>
                    <a:pt x="97838" y="10784"/>
                    <a:pt x="72883" y="-4646"/>
                    <a:pt x="47832" y="1259"/>
                  </a:cubicBezTo>
                  <a:cubicBezTo>
                    <a:pt x="22876" y="7165"/>
                    <a:pt x="7446" y="32215"/>
                    <a:pt x="13351" y="57171"/>
                  </a:cubicBezTo>
                  <a:lnTo>
                    <a:pt x="112697" y="477128"/>
                  </a:lnTo>
                  <a:cubicBezTo>
                    <a:pt x="61357" y="503512"/>
                    <a:pt x="21162" y="551042"/>
                    <a:pt x="6208" y="611240"/>
                  </a:cubicBezTo>
                  <a:cubicBezTo>
                    <a:pt x="-21510" y="722206"/>
                    <a:pt x="46212" y="834982"/>
                    <a:pt x="157179" y="862700"/>
                  </a:cubicBezTo>
                  <a:cubicBezTo>
                    <a:pt x="173943" y="866891"/>
                    <a:pt x="190802" y="868891"/>
                    <a:pt x="207376" y="868891"/>
                  </a:cubicBezTo>
                  <a:cubicBezTo>
                    <a:pt x="300340" y="868891"/>
                    <a:pt x="385112" y="805836"/>
                    <a:pt x="408639" y="711729"/>
                  </a:cubicBezTo>
                  <a:cubicBezTo>
                    <a:pt x="436261" y="600667"/>
                    <a:pt x="368539" y="487891"/>
                    <a:pt x="257572" y="460174"/>
                  </a:cubicBezTo>
                  <a:close/>
                  <a:moveTo>
                    <a:pt x="318532" y="689059"/>
                  </a:moveTo>
                  <a:cubicBezTo>
                    <a:pt x="311103" y="718777"/>
                    <a:pt x="292624" y="743733"/>
                    <a:pt x="266335" y="759544"/>
                  </a:cubicBezTo>
                  <a:cubicBezTo>
                    <a:pt x="240046" y="775356"/>
                    <a:pt x="209281" y="779833"/>
                    <a:pt x="179658" y="772498"/>
                  </a:cubicBezTo>
                  <a:cubicBezTo>
                    <a:pt x="118412" y="757163"/>
                    <a:pt x="80979" y="694870"/>
                    <a:pt x="96314" y="633624"/>
                  </a:cubicBezTo>
                  <a:cubicBezTo>
                    <a:pt x="109268" y="581617"/>
                    <a:pt x="156131" y="546851"/>
                    <a:pt x="207471" y="546851"/>
                  </a:cubicBezTo>
                  <a:cubicBezTo>
                    <a:pt x="216615" y="546851"/>
                    <a:pt x="225949" y="547994"/>
                    <a:pt x="235189" y="550280"/>
                  </a:cubicBezTo>
                  <a:cubicBezTo>
                    <a:pt x="296339" y="565520"/>
                    <a:pt x="333772" y="627814"/>
                    <a:pt x="318532" y="6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9047900-9B1C-4A70-8F63-993498F314E9}"/>
                </a:ext>
              </a:extLst>
            </p:cNvPr>
            <p:cNvSpPr/>
            <p:nvPr/>
          </p:nvSpPr>
          <p:spPr>
            <a:xfrm>
              <a:off x="5695378" y="2436876"/>
              <a:ext cx="496728" cy="503015"/>
            </a:xfrm>
            <a:custGeom>
              <a:avLst/>
              <a:gdLst>
                <a:gd name="connsiteX0" fmla="*/ 248412 w 496728"/>
                <a:gd name="connsiteY0" fmla="*/ 503015 h 503015"/>
                <a:gd name="connsiteX1" fmla="*/ 496729 w 496728"/>
                <a:gd name="connsiteY1" fmla="*/ 234887 h 503015"/>
                <a:gd name="connsiteX2" fmla="*/ 246031 w 496728"/>
                <a:gd name="connsiteY2" fmla="*/ 0 h 503015"/>
                <a:gd name="connsiteX3" fmla="*/ 0 w 496728"/>
                <a:gd name="connsiteY3" fmla="*/ 234887 h 503015"/>
                <a:gd name="connsiteX4" fmla="*/ 248412 w 496728"/>
                <a:gd name="connsiteY4" fmla="*/ 503015 h 503015"/>
                <a:gd name="connsiteX5" fmla="*/ 246126 w 496728"/>
                <a:gd name="connsiteY5" fmla="*/ 92869 h 503015"/>
                <a:gd name="connsiteX6" fmla="*/ 356902 w 496728"/>
                <a:gd name="connsiteY6" fmla="*/ 129826 h 503015"/>
                <a:gd name="connsiteX7" fmla="*/ 403955 w 496728"/>
                <a:gd name="connsiteY7" fmla="*/ 234887 h 503015"/>
                <a:gd name="connsiteX8" fmla="*/ 248507 w 496728"/>
                <a:gd name="connsiteY8" fmla="*/ 410147 h 503015"/>
                <a:gd name="connsiteX9" fmla="*/ 93059 w 496728"/>
                <a:gd name="connsiteY9" fmla="*/ 234887 h 503015"/>
                <a:gd name="connsiteX10" fmla="*/ 246126 w 496728"/>
                <a:gd name="connsiteY10" fmla="*/ 92869 h 5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6728" h="503015">
                  <a:moveTo>
                    <a:pt x="248412" y="503015"/>
                  </a:moveTo>
                  <a:cubicBezTo>
                    <a:pt x="389953" y="503015"/>
                    <a:pt x="496729" y="387763"/>
                    <a:pt x="496729" y="234887"/>
                  </a:cubicBezTo>
                  <a:cubicBezTo>
                    <a:pt x="496729" y="80677"/>
                    <a:pt x="370618" y="0"/>
                    <a:pt x="246031" y="0"/>
                  </a:cubicBezTo>
                  <a:cubicBezTo>
                    <a:pt x="123825" y="0"/>
                    <a:pt x="0" y="80677"/>
                    <a:pt x="0" y="234887"/>
                  </a:cubicBezTo>
                  <a:cubicBezTo>
                    <a:pt x="95" y="387763"/>
                    <a:pt x="106871" y="503015"/>
                    <a:pt x="248412" y="503015"/>
                  </a:cubicBezTo>
                  <a:close/>
                  <a:moveTo>
                    <a:pt x="246126" y="92869"/>
                  </a:moveTo>
                  <a:cubicBezTo>
                    <a:pt x="288036" y="92869"/>
                    <a:pt x="328327" y="106299"/>
                    <a:pt x="356902" y="129826"/>
                  </a:cubicBezTo>
                  <a:cubicBezTo>
                    <a:pt x="388144" y="155448"/>
                    <a:pt x="403955" y="190881"/>
                    <a:pt x="403955" y="234887"/>
                  </a:cubicBezTo>
                  <a:cubicBezTo>
                    <a:pt x="403955" y="336423"/>
                    <a:pt x="338614" y="410147"/>
                    <a:pt x="248507" y="410147"/>
                  </a:cubicBezTo>
                  <a:cubicBezTo>
                    <a:pt x="158401" y="410147"/>
                    <a:pt x="93059" y="336423"/>
                    <a:pt x="93059" y="234887"/>
                  </a:cubicBezTo>
                  <a:cubicBezTo>
                    <a:pt x="92964" y="136779"/>
                    <a:pt x="169926" y="92869"/>
                    <a:pt x="246126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90371E46-A23C-4128-87CA-417BA1673141}"/>
                </a:ext>
              </a:extLst>
            </p:cNvPr>
            <p:cNvSpPr/>
            <p:nvPr/>
          </p:nvSpPr>
          <p:spPr>
            <a:xfrm>
              <a:off x="5482303" y="2983420"/>
              <a:ext cx="923067" cy="528542"/>
            </a:xfrm>
            <a:custGeom>
              <a:avLst/>
              <a:gdLst>
                <a:gd name="connsiteX0" fmla="*/ 0 w 923067"/>
                <a:gd name="connsiteY0" fmla="*/ 250603 h 528542"/>
                <a:gd name="connsiteX1" fmla="*/ 0 w 923067"/>
                <a:gd name="connsiteY1" fmla="*/ 482060 h 528542"/>
                <a:gd name="connsiteX2" fmla="*/ 46482 w 923067"/>
                <a:gd name="connsiteY2" fmla="*/ 528542 h 528542"/>
                <a:gd name="connsiteX3" fmla="*/ 876586 w 923067"/>
                <a:gd name="connsiteY3" fmla="*/ 528542 h 528542"/>
                <a:gd name="connsiteX4" fmla="*/ 923068 w 923067"/>
                <a:gd name="connsiteY4" fmla="*/ 482060 h 528542"/>
                <a:gd name="connsiteX5" fmla="*/ 923068 w 923067"/>
                <a:gd name="connsiteY5" fmla="*/ 250603 h 528542"/>
                <a:gd name="connsiteX6" fmla="*/ 672465 w 923067"/>
                <a:gd name="connsiteY6" fmla="*/ 0 h 528542"/>
                <a:gd name="connsiteX7" fmla="*/ 250603 w 923067"/>
                <a:gd name="connsiteY7" fmla="*/ 0 h 528542"/>
                <a:gd name="connsiteX8" fmla="*/ 0 w 923067"/>
                <a:gd name="connsiteY8" fmla="*/ 250603 h 528542"/>
                <a:gd name="connsiteX9" fmla="*/ 92869 w 923067"/>
                <a:gd name="connsiteY9" fmla="*/ 250603 h 528542"/>
                <a:gd name="connsiteX10" fmla="*/ 250603 w 923067"/>
                <a:gd name="connsiteY10" fmla="*/ 92869 h 528542"/>
                <a:gd name="connsiteX11" fmla="*/ 672465 w 923067"/>
                <a:gd name="connsiteY11" fmla="*/ 92869 h 528542"/>
                <a:gd name="connsiteX12" fmla="*/ 830199 w 923067"/>
                <a:gd name="connsiteY12" fmla="*/ 250603 h 528542"/>
                <a:gd name="connsiteX13" fmla="*/ 830199 w 923067"/>
                <a:gd name="connsiteY13" fmla="*/ 435673 h 528542"/>
                <a:gd name="connsiteX14" fmla="*/ 717137 w 923067"/>
                <a:gd name="connsiteY14" fmla="*/ 435673 h 528542"/>
                <a:gd name="connsiteX15" fmla="*/ 717137 w 923067"/>
                <a:gd name="connsiteY15" fmla="*/ 237934 h 528542"/>
                <a:gd name="connsiteX16" fmla="*/ 670655 w 923067"/>
                <a:gd name="connsiteY16" fmla="*/ 191452 h 528542"/>
                <a:gd name="connsiteX17" fmla="*/ 624173 w 923067"/>
                <a:gd name="connsiteY17" fmla="*/ 237934 h 528542"/>
                <a:gd name="connsiteX18" fmla="*/ 624173 w 923067"/>
                <a:gd name="connsiteY18" fmla="*/ 435673 h 528542"/>
                <a:gd name="connsiteX19" fmla="*/ 298799 w 923067"/>
                <a:gd name="connsiteY19" fmla="*/ 435673 h 528542"/>
                <a:gd name="connsiteX20" fmla="*/ 298799 w 923067"/>
                <a:gd name="connsiteY20" fmla="*/ 237934 h 528542"/>
                <a:gd name="connsiteX21" fmla="*/ 252317 w 923067"/>
                <a:gd name="connsiteY21" fmla="*/ 191452 h 528542"/>
                <a:gd name="connsiteX22" fmla="*/ 205835 w 923067"/>
                <a:gd name="connsiteY22" fmla="*/ 237934 h 528542"/>
                <a:gd name="connsiteX23" fmla="*/ 205835 w 923067"/>
                <a:gd name="connsiteY23" fmla="*/ 435673 h 528542"/>
                <a:gd name="connsiteX24" fmla="*/ 92869 w 923067"/>
                <a:gd name="connsiteY24" fmla="*/ 435673 h 528542"/>
                <a:gd name="connsiteX25" fmla="*/ 92869 w 923067"/>
                <a:gd name="connsiteY25" fmla="*/ 250603 h 52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3067" h="528542">
                  <a:moveTo>
                    <a:pt x="0" y="250603"/>
                  </a:moveTo>
                  <a:lnTo>
                    <a:pt x="0" y="482060"/>
                  </a:lnTo>
                  <a:cubicBezTo>
                    <a:pt x="0" y="507682"/>
                    <a:pt x="20765" y="528542"/>
                    <a:pt x="46482" y="528542"/>
                  </a:cubicBezTo>
                  <a:lnTo>
                    <a:pt x="876586" y="528542"/>
                  </a:lnTo>
                  <a:cubicBezTo>
                    <a:pt x="902208" y="528542"/>
                    <a:pt x="923068" y="507778"/>
                    <a:pt x="923068" y="482060"/>
                  </a:cubicBezTo>
                  <a:lnTo>
                    <a:pt x="923068" y="250603"/>
                  </a:lnTo>
                  <a:cubicBezTo>
                    <a:pt x="923068" y="112490"/>
                    <a:pt x="810673" y="0"/>
                    <a:pt x="672465" y="0"/>
                  </a:cubicBezTo>
                  <a:lnTo>
                    <a:pt x="250603" y="0"/>
                  </a:lnTo>
                  <a:cubicBezTo>
                    <a:pt x="112395" y="0"/>
                    <a:pt x="0" y="112395"/>
                    <a:pt x="0" y="250603"/>
                  </a:cubicBezTo>
                  <a:close/>
                  <a:moveTo>
                    <a:pt x="92869" y="250603"/>
                  </a:moveTo>
                  <a:cubicBezTo>
                    <a:pt x="92869" y="163640"/>
                    <a:pt x="163640" y="92869"/>
                    <a:pt x="250603" y="92869"/>
                  </a:cubicBezTo>
                  <a:lnTo>
                    <a:pt x="672465" y="92869"/>
                  </a:lnTo>
                  <a:cubicBezTo>
                    <a:pt x="759428" y="92869"/>
                    <a:pt x="830199" y="163640"/>
                    <a:pt x="830199" y="250603"/>
                  </a:cubicBezTo>
                  <a:lnTo>
                    <a:pt x="830199" y="435673"/>
                  </a:lnTo>
                  <a:lnTo>
                    <a:pt x="717137" y="435673"/>
                  </a:lnTo>
                  <a:lnTo>
                    <a:pt x="717137" y="237934"/>
                  </a:lnTo>
                  <a:cubicBezTo>
                    <a:pt x="717137" y="212312"/>
                    <a:pt x="696373" y="191452"/>
                    <a:pt x="670655" y="191452"/>
                  </a:cubicBezTo>
                  <a:cubicBezTo>
                    <a:pt x="644938" y="191452"/>
                    <a:pt x="624173" y="212217"/>
                    <a:pt x="624173" y="237934"/>
                  </a:cubicBezTo>
                  <a:lnTo>
                    <a:pt x="624173" y="435673"/>
                  </a:lnTo>
                  <a:lnTo>
                    <a:pt x="298799" y="435673"/>
                  </a:lnTo>
                  <a:lnTo>
                    <a:pt x="298799" y="237934"/>
                  </a:lnTo>
                  <a:cubicBezTo>
                    <a:pt x="298799" y="212312"/>
                    <a:pt x="278035" y="191452"/>
                    <a:pt x="252317" y="191452"/>
                  </a:cubicBezTo>
                  <a:cubicBezTo>
                    <a:pt x="226600" y="191452"/>
                    <a:pt x="205835" y="212217"/>
                    <a:pt x="205835" y="237934"/>
                  </a:cubicBezTo>
                  <a:lnTo>
                    <a:pt x="205835" y="435673"/>
                  </a:lnTo>
                  <a:lnTo>
                    <a:pt x="92869" y="435673"/>
                  </a:lnTo>
                  <a:lnTo>
                    <a:pt x="92869" y="250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aphicFrame>
        <p:nvGraphicFramePr>
          <p:cNvPr id="24" name="Espaço Reservado para Conteúdo 9">
            <a:extLst>
              <a:ext uri="{FF2B5EF4-FFF2-40B4-BE49-F238E27FC236}">
                <a16:creationId xmlns:a16="http://schemas.microsoft.com/office/drawing/2014/main" id="{88265DD6-1E5C-4C9C-82DD-E106F08CA039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2768234982"/>
              </p:ext>
            </p:extLst>
          </p:nvPr>
        </p:nvGraphicFramePr>
        <p:xfrm>
          <a:off x="838200" y="1792853"/>
          <a:ext cx="5602916" cy="432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3625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28624" y="1144021"/>
            <a:ext cx="11763375" cy="5171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99C2EB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36" name="Retângulo: Cantos Superiores Arredondados 35">
            <a:extLst>
              <a:ext uri="{FF2B5EF4-FFF2-40B4-BE49-F238E27FC236}">
                <a16:creationId xmlns:a16="http://schemas.microsoft.com/office/drawing/2014/main" id="{EB73942B-1222-4D33-A873-E9B052664416}"/>
              </a:ext>
            </a:extLst>
          </p:cNvPr>
          <p:cNvSpPr/>
          <p:nvPr/>
        </p:nvSpPr>
        <p:spPr>
          <a:xfrm rot="16200000">
            <a:off x="8754553" y="-446597"/>
            <a:ext cx="1197997" cy="5676897"/>
          </a:xfrm>
          <a:prstGeom prst="round2SameRect">
            <a:avLst>
              <a:gd name="adj1" fmla="val 12692"/>
              <a:gd name="adj2" fmla="val 0"/>
            </a:avLst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31C774C-522D-4AF1-B37B-6FD70B52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43" y="1901190"/>
            <a:ext cx="5174738" cy="1056001"/>
          </a:xfrm>
        </p:spPr>
        <p:txBody>
          <a:bodyPr/>
          <a:lstStyle/>
          <a:p>
            <a:r>
              <a:rPr lang="pt-BR" sz="2400" dirty="0" err="1">
                <a:solidFill>
                  <a:schemeClr val="bg1"/>
                </a:solidFill>
              </a:rPr>
              <a:t>Suspendisse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in est ante in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 err="1">
                <a:solidFill>
                  <a:schemeClr val="bg1"/>
                </a:solidFill>
              </a:rPr>
              <a:t>nibh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mauris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cursus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  <a:r>
              <a:rPr lang="pt-BR" sz="2400" dirty="0">
                <a:solidFill>
                  <a:schemeClr val="bg1"/>
                </a:solidFill>
              </a:rPr>
              <a:t>Nulla </a:t>
            </a:r>
            <a:r>
              <a:rPr lang="pt-BR" sz="2400" dirty="0" err="1">
                <a:solidFill>
                  <a:schemeClr val="bg1"/>
                </a:solidFill>
              </a:rPr>
              <a:t>porttitor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id </a:t>
            </a:r>
            <a:r>
              <a:rPr lang="pt-BR" sz="2400" dirty="0" err="1">
                <a:solidFill>
                  <a:schemeClr val="bg1"/>
                </a:solidFill>
              </a:rPr>
              <a:t>neque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aliquam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vestibulum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morbi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8" name="Espaço Reservado para Conteúdo 8">
            <a:extLst>
              <a:ext uri="{FF2B5EF4-FFF2-40B4-BE49-F238E27FC236}">
                <a16:creationId xmlns:a16="http://schemas.microsoft.com/office/drawing/2014/main" id="{F5E09A9A-41A7-443A-A987-84EEAFE0FE23}"/>
              </a:ext>
            </a:extLst>
          </p:cNvPr>
          <p:cNvSpPr txBox="1">
            <a:spLocks/>
          </p:cNvSpPr>
          <p:nvPr/>
        </p:nvSpPr>
        <p:spPr>
          <a:xfrm>
            <a:off x="6672943" y="3155698"/>
            <a:ext cx="5174738" cy="3054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99C2EB"/>
                </a:solidFill>
              </a:rPr>
              <a:t>Magna </a:t>
            </a:r>
            <a:r>
              <a:rPr lang="pt-BR" sz="2300" b="1" dirty="0" err="1">
                <a:solidFill>
                  <a:srgbClr val="99C2EB"/>
                </a:solidFill>
              </a:rPr>
              <a:t>fringilla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urna </a:t>
            </a:r>
            <a:r>
              <a:rPr lang="pt-BR" sz="2300" dirty="0" err="1"/>
              <a:t>porttitor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 </a:t>
            </a:r>
            <a:r>
              <a:rPr lang="pt-BR" sz="2300" dirty="0" err="1"/>
              <a:t>dolor</a:t>
            </a:r>
            <a:r>
              <a:rPr lang="pt-BR" sz="2300" dirty="0"/>
              <a:t> </a:t>
            </a:r>
            <a:r>
              <a:rPr lang="pt-BR" sz="2300" dirty="0" err="1"/>
              <a:t>purus</a:t>
            </a:r>
            <a:r>
              <a:rPr lang="pt-BR" sz="2300" dirty="0"/>
              <a:t> non </a:t>
            </a:r>
            <a:r>
              <a:rPr lang="pt-BR" sz="2300" dirty="0" err="1"/>
              <a:t>enim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Gravida cum </a:t>
            </a:r>
            <a:r>
              <a:rPr lang="pt-BR" sz="2300" dirty="0" err="1"/>
              <a:t>sociis</a:t>
            </a:r>
            <a:r>
              <a:rPr lang="pt-BR" sz="2300" dirty="0"/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natoque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penatibus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et </a:t>
            </a:r>
            <a:r>
              <a:rPr lang="pt-BR" sz="2300" dirty="0" err="1"/>
              <a:t>magnis</a:t>
            </a:r>
            <a:r>
              <a:rPr lang="pt-BR" sz="2300" dirty="0"/>
              <a:t> </a:t>
            </a:r>
            <a:r>
              <a:rPr lang="pt-BR" sz="2300" dirty="0" err="1"/>
              <a:t>dis</a:t>
            </a:r>
            <a:r>
              <a:rPr lang="pt-BR" sz="2300" dirty="0"/>
              <a:t> </a:t>
            </a:r>
            <a:r>
              <a:rPr lang="pt-BR" sz="2300" dirty="0" err="1"/>
              <a:t>parturient</a:t>
            </a:r>
            <a:r>
              <a:rPr lang="pt-BR" sz="2300" dirty="0"/>
              <a:t> montes </a:t>
            </a:r>
          </a:p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Nec </a:t>
            </a:r>
            <a:r>
              <a:rPr lang="pt-BR" sz="2300" b="1" dirty="0" err="1">
                <a:solidFill>
                  <a:srgbClr val="99C2EB"/>
                </a:solidFill>
              </a:rPr>
              <a:t>sagittis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aliquam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malesuada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</a:t>
            </a:r>
            <a:r>
              <a:rPr lang="pt-BR" sz="2300" dirty="0" err="1"/>
              <a:t>arcu</a:t>
            </a:r>
            <a:r>
              <a:rPr lang="pt-BR" sz="2300" dirty="0"/>
              <a:t> vitae </a:t>
            </a:r>
            <a:r>
              <a:rPr lang="pt-BR" sz="2300" dirty="0" err="1"/>
              <a:t>elementum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99C2EB"/>
              </a:buClr>
              <a:buFont typeface="Arial" panose="020B0604020202020204" pitchFamily="34" charset="0"/>
              <a:buChar char="•"/>
            </a:pPr>
            <a:r>
              <a:rPr lang="pt-BR" sz="2300" dirty="0" err="1"/>
              <a:t>Arcu</a:t>
            </a:r>
            <a:r>
              <a:rPr lang="pt-BR" sz="2300" dirty="0"/>
              <a:t> </a:t>
            </a:r>
            <a:r>
              <a:rPr lang="pt-BR" sz="2300" dirty="0" err="1"/>
              <a:t>cursus</a:t>
            </a:r>
            <a:r>
              <a:rPr lang="pt-BR" sz="2300" dirty="0"/>
              <a:t> vitae </a:t>
            </a:r>
            <a:r>
              <a:rPr lang="pt-BR" sz="2300" dirty="0" err="1"/>
              <a:t>congue</a:t>
            </a:r>
            <a:r>
              <a:rPr lang="pt-BR" sz="2300" dirty="0"/>
              <a:t> </a:t>
            </a:r>
            <a:r>
              <a:rPr lang="pt-BR" sz="2300" dirty="0" err="1"/>
              <a:t>mauris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. </a:t>
            </a:r>
            <a:r>
              <a:rPr lang="pt-BR" sz="2300" b="1" dirty="0" err="1">
                <a:solidFill>
                  <a:srgbClr val="99C2EB"/>
                </a:solidFill>
              </a:rPr>
              <a:t>Sit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amet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nisl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suscipit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adipiscing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est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3FEE2699-861E-4FEF-8138-F2B65893D6DC}"/>
              </a:ext>
            </a:extLst>
          </p:cNvPr>
          <p:cNvSpPr/>
          <p:nvPr/>
        </p:nvSpPr>
        <p:spPr>
          <a:xfrm>
            <a:off x="10989979" y="1494014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F1EFB11-1AA9-45BE-BE86-6404FDFA1281}"/>
              </a:ext>
            </a:extLst>
          </p:cNvPr>
          <p:cNvGrpSpPr/>
          <p:nvPr/>
        </p:nvGrpSpPr>
        <p:grpSpPr>
          <a:xfrm>
            <a:off x="11107173" y="1606031"/>
            <a:ext cx="518090" cy="503606"/>
            <a:chOff x="4929187" y="2295525"/>
            <a:chExt cx="2333814" cy="2268568"/>
          </a:xfrm>
          <a:solidFill>
            <a:schemeClr val="bg1"/>
          </a:solidFill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0C4B0C8-7EDA-434B-8C9A-41C2AFC97890}"/>
                </a:ext>
              </a:extLst>
            </p:cNvPr>
            <p:cNvSpPr/>
            <p:nvPr/>
          </p:nvSpPr>
          <p:spPr>
            <a:xfrm>
              <a:off x="6375948" y="2295525"/>
              <a:ext cx="887053" cy="729329"/>
            </a:xfrm>
            <a:custGeom>
              <a:avLst/>
              <a:gdLst>
                <a:gd name="connsiteX0" fmla="*/ 614448 w 887053"/>
                <a:gd name="connsiteY0" fmla="*/ 0 h 729329"/>
                <a:gd name="connsiteX1" fmla="*/ 341843 w 887053"/>
                <a:gd name="connsiteY1" fmla="*/ 272606 h 729329"/>
                <a:gd name="connsiteX2" fmla="*/ 369561 w 887053"/>
                <a:gd name="connsiteY2" fmla="*/ 392240 h 729329"/>
                <a:gd name="connsiteX3" fmla="*/ 19231 w 887053"/>
                <a:gd name="connsiteY3" fmla="*/ 645224 h 729329"/>
                <a:gd name="connsiteX4" fmla="*/ 8754 w 887053"/>
                <a:gd name="connsiteY4" fmla="*/ 710089 h 729329"/>
                <a:gd name="connsiteX5" fmla="*/ 46473 w 887053"/>
                <a:gd name="connsiteY5" fmla="*/ 729329 h 729329"/>
                <a:gd name="connsiteX6" fmla="*/ 73619 w 887053"/>
                <a:gd name="connsiteY6" fmla="*/ 720566 h 729329"/>
                <a:gd name="connsiteX7" fmla="*/ 424044 w 887053"/>
                <a:gd name="connsiteY7" fmla="*/ 467487 h 729329"/>
                <a:gd name="connsiteX8" fmla="*/ 614448 w 887053"/>
                <a:gd name="connsiteY8" fmla="*/ 545306 h 729329"/>
                <a:gd name="connsiteX9" fmla="*/ 887054 w 887053"/>
                <a:gd name="connsiteY9" fmla="*/ 272701 h 729329"/>
                <a:gd name="connsiteX10" fmla="*/ 614448 w 887053"/>
                <a:gd name="connsiteY10" fmla="*/ 0 h 729329"/>
                <a:gd name="connsiteX11" fmla="*/ 614448 w 887053"/>
                <a:gd name="connsiteY11" fmla="*/ 452342 h 729329"/>
                <a:gd name="connsiteX12" fmla="*/ 434712 w 887053"/>
                <a:gd name="connsiteY12" fmla="*/ 272606 h 729329"/>
                <a:gd name="connsiteX13" fmla="*/ 614448 w 887053"/>
                <a:gd name="connsiteY13" fmla="*/ 92869 h 729329"/>
                <a:gd name="connsiteX14" fmla="*/ 794185 w 887053"/>
                <a:gd name="connsiteY14" fmla="*/ 272606 h 729329"/>
                <a:gd name="connsiteX15" fmla="*/ 614448 w 887053"/>
                <a:gd name="connsiteY15" fmla="*/ 452342 h 7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7053" h="729329">
                  <a:moveTo>
                    <a:pt x="614448" y="0"/>
                  </a:moveTo>
                  <a:cubicBezTo>
                    <a:pt x="464144" y="0"/>
                    <a:pt x="341843" y="122301"/>
                    <a:pt x="341843" y="272606"/>
                  </a:cubicBezTo>
                  <a:cubicBezTo>
                    <a:pt x="341843" y="315468"/>
                    <a:pt x="351844" y="356045"/>
                    <a:pt x="369561" y="392240"/>
                  </a:cubicBezTo>
                  <a:lnTo>
                    <a:pt x="19231" y="645224"/>
                  </a:lnTo>
                  <a:cubicBezTo>
                    <a:pt x="-1533" y="660273"/>
                    <a:pt x="-6201" y="689229"/>
                    <a:pt x="8754" y="710089"/>
                  </a:cubicBezTo>
                  <a:cubicBezTo>
                    <a:pt x="17802" y="722662"/>
                    <a:pt x="31995" y="729329"/>
                    <a:pt x="46473" y="729329"/>
                  </a:cubicBezTo>
                  <a:cubicBezTo>
                    <a:pt x="55902" y="729329"/>
                    <a:pt x="65427" y="726472"/>
                    <a:pt x="73619" y="720566"/>
                  </a:cubicBezTo>
                  <a:lnTo>
                    <a:pt x="424044" y="467487"/>
                  </a:lnTo>
                  <a:cubicBezTo>
                    <a:pt x="473193" y="515588"/>
                    <a:pt x="540439" y="545306"/>
                    <a:pt x="614448" y="545306"/>
                  </a:cubicBezTo>
                  <a:cubicBezTo>
                    <a:pt x="764753" y="545306"/>
                    <a:pt x="887054" y="423005"/>
                    <a:pt x="887054" y="272701"/>
                  </a:cubicBezTo>
                  <a:cubicBezTo>
                    <a:pt x="887054" y="122396"/>
                    <a:pt x="764848" y="0"/>
                    <a:pt x="614448" y="0"/>
                  </a:cubicBezTo>
                  <a:close/>
                  <a:moveTo>
                    <a:pt x="614448" y="452342"/>
                  </a:moveTo>
                  <a:cubicBezTo>
                    <a:pt x="515293" y="452342"/>
                    <a:pt x="434712" y="371666"/>
                    <a:pt x="434712" y="272606"/>
                  </a:cubicBezTo>
                  <a:cubicBezTo>
                    <a:pt x="434712" y="173546"/>
                    <a:pt x="515388" y="92869"/>
                    <a:pt x="614448" y="92869"/>
                  </a:cubicBezTo>
                  <a:cubicBezTo>
                    <a:pt x="713508" y="92869"/>
                    <a:pt x="794185" y="173546"/>
                    <a:pt x="794185" y="272606"/>
                  </a:cubicBezTo>
                  <a:cubicBezTo>
                    <a:pt x="794185" y="371666"/>
                    <a:pt x="713604" y="452342"/>
                    <a:pt x="614448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AA24457-9116-4986-9E5D-C94648483C6C}"/>
                </a:ext>
              </a:extLst>
            </p:cNvPr>
            <p:cNvSpPr/>
            <p:nvPr/>
          </p:nvSpPr>
          <p:spPr>
            <a:xfrm>
              <a:off x="4929187" y="2318766"/>
              <a:ext cx="665634" cy="638841"/>
            </a:xfrm>
            <a:custGeom>
              <a:avLst/>
              <a:gdLst>
                <a:gd name="connsiteX0" fmla="*/ 272606 w 665634"/>
                <a:gd name="connsiteY0" fmla="*/ 0 h 638841"/>
                <a:gd name="connsiteX1" fmla="*/ 0 w 665634"/>
                <a:gd name="connsiteY1" fmla="*/ 272701 h 638841"/>
                <a:gd name="connsiteX2" fmla="*/ 272606 w 665634"/>
                <a:gd name="connsiteY2" fmla="*/ 545306 h 638841"/>
                <a:gd name="connsiteX3" fmla="*/ 438436 w 665634"/>
                <a:gd name="connsiteY3" fmla="*/ 488918 h 638841"/>
                <a:gd name="connsiteX4" fmla="*/ 587693 w 665634"/>
                <a:gd name="connsiteY4" fmla="*/ 626555 h 638841"/>
                <a:gd name="connsiteX5" fmla="*/ 619220 w 665634"/>
                <a:gd name="connsiteY5" fmla="*/ 638842 h 638841"/>
                <a:gd name="connsiteX6" fmla="*/ 653320 w 665634"/>
                <a:gd name="connsiteY6" fmla="*/ 623888 h 638841"/>
                <a:gd name="connsiteX7" fmla="*/ 650653 w 665634"/>
                <a:gd name="connsiteY7" fmla="*/ 558260 h 638841"/>
                <a:gd name="connsiteX8" fmla="*/ 501396 w 665634"/>
                <a:gd name="connsiteY8" fmla="*/ 420624 h 638841"/>
                <a:gd name="connsiteX9" fmla="*/ 545211 w 665634"/>
                <a:gd name="connsiteY9" fmla="*/ 272701 h 638841"/>
                <a:gd name="connsiteX10" fmla="*/ 272606 w 665634"/>
                <a:gd name="connsiteY10" fmla="*/ 0 h 638841"/>
                <a:gd name="connsiteX11" fmla="*/ 92869 w 665634"/>
                <a:gd name="connsiteY11" fmla="*/ 272701 h 638841"/>
                <a:gd name="connsiteX12" fmla="*/ 272606 w 665634"/>
                <a:gd name="connsiteY12" fmla="*/ 92964 h 638841"/>
                <a:gd name="connsiteX13" fmla="*/ 452342 w 665634"/>
                <a:gd name="connsiteY13" fmla="*/ 272701 h 638841"/>
                <a:gd name="connsiteX14" fmla="*/ 272606 w 665634"/>
                <a:gd name="connsiteY14" fmla="*/ 452438 h 638841"/>
                <a:gd name="connsiteX15" fmla="*/ 92869 w 665634"/>
                <a:gd name="connsiteY15" fmla="*/ 272701 h 6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5634" h="638841">
                  <a:moveTo>
                    <a:pt x="272606" y="0"/>
                  </a:moveTo>
                  <a:cubicBezTo>
                    <a:pt x="122301" y="0"/>
                    <a:pt x="0" y="122301"/>
                    <a:pt x="0" y="272701"/>
                  </a:cubicBezTo>
                  <a:cubicBezTo>
                    <a:pt x="0" y="423101"/>
                    <a:pt x="122301" y="545306"/>
                    <a:pt x="272606" y="545306"/>
                  </a:cubicBezTo>
                  <a:cubicBezTo>
                    <a:pt x="334994" y="545306"/>
                    <a:pt x="392430" y="524256"/>
                    <a:pt x="438436" y="488918"/>
                  </a:cubicBezTo>
                  <a:lnTo>
                    <a:pt x="587693" y="626555"/>
                  </a:lnTo>
                  <a:cubicBezTo>
                    <a:pt x="596646" y="634746"/>
                    <a:pt x="607886" y="638842"/>
                    <a:pt x="619220" y="638842"/>
                  </a:cubicBezTo>
                  <a:cubicBezTo>
                    <a:pt x="631698" y="638842"/>
                    <a:pt x="644176" y="633794"/>
                    <a:pt x="653320" y="623888"/>
                  </a:cubicBezTo>
                  <a:cubicBezTo>
                    <a:pt x="670751" y="605028"/>
                    <a:pt x="669512" y="575691"/>
                    <a:pt x="650653" y="558260"/>
                  </a:cubicBezTo>
                  <a:lnTo>
                    <a:pt x="501396" y="420624"/>
                  </a:lnTo>
                  <a:cubicBezTo>
                    <a:pt x="529114" y="377952"/>
                    <a:pt x="545211" y="327184"/>
                    <a:pt x="545211" y="272701"/>
                  </a:cubicBezTo>
                  <a:cubicBezTo>
                    <a:pt x="545211" y="122301"/>
                    <a:pt x="422910" y="0"/>
                    <a:pt x="272606" y="0"/>
                  </a:cubicBezTo>
                  <a:close/>
                  <a:moveTo>
                    <a:pt x="92869" y="272701"/>
                  </a:moveTo>
                  <a:cubicBezTo>
                    <a:pt x="92869" y="173546"/>
                    <a:pt x="173546" y="92964"/>
                    <a:pt x="272606" y="92964"/>
                  </a:cubicBezTo>
                  <a:cubicBezTo>
                    <a:pt x="371666" y="92964"/>
                    <a:pt x="452342" y="173641"/>
                    <a:pt x="452342" y="272701"/>
                  </a:cubicBezTo>
                  <a:cubicBezTo>
                    <a:pt x="452342" y="371761"/>
                    <a:pt x="371666" y="452438"/>
                    <a:pt x="272606" y="452438"/>
                  </a:cubicBezTo>
                  <a:cubicBezTo>
                    <a:pt x="173546" y="452438"/>
                    <a:pt x="92869" y="371761"/>
                    <a:pt x="92869" y="272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F9336A1-B0BC-487F-A5C7-D88C0CD7719E}"/>
                </a:ext>
              </a:extLst>
            </p:cNvPr>
            <p:cNvSpPr/>
            <p:nvPr/>
          </p:nvSpPr>
          <p:spPr>
            <a:xfrm>
              <a:off x="6446355" y="3415093"/>
              <a:ext cx="706251" cy="545115"/>
            </a:xfrm>
            <a:custGeom>
              <a:avLst/>
              <a:gdLst>
                <a:gd name="connsiteX0" fmla="*/ 706252 w 706251"/>
                <a:gd name="connsiteY0" fmla="*/ 272606 h 545115"/>
                <a:gd name="connsiteX1" fmla="*/ 433646 w 706251"/>
                <a:gd name="connsiteY1" fmla="*/ 0 h 545115"/>
                <a:gd name="connsiteX2" fmla="*/ 204570 w 706251"/>
                <a:gd name="connsiteY2" fmla="*/ 125063 h 545115"/>
                <a:gd name="connsiteX3" fmla="*/ 64553 w 706251"/>
                <a:gd name="connsiteY3" fmla="*/ 65627 h 545115"/>
                <a:gd name="connsiteX4" fmla="*/ 3688 w 706251"/>
                <a:gd name="connsiteY4" fmla="*/ 90202 h 545115"/>
                <a:gd name="connsiteX5" fmla="*/ 28262 w 706251"/>
                <a:gd name="connsiteY5" fmla="*/ 151066 h 545115"/>
                <a:gd name="connsiteX6" fmla="*/ 168185 w 706251"/>
                <a:gd name="connsiteY6" fmla="*/ 210407 h 545115"/>
                <a:gd name="connsiteX7" fmla="*/ 160946 w 706251"/>
                <a:gd name="connsiteY7" fmla="*/ 272510 h 545115"/>
                <a:gd name="connsiteX8" fmla="*/ 433551 w 706251"/>
                <a:gd name="connsiteY8" fmla="*/ 545116 h 545115"/>
                <a:gd name="connsiteX9" fmla="*/ 706252 w 706251"/>
                <a:gd name="connsiteY9" fmla="*/ 272606 h 545115"/>
                <a:gd name="connsiteX10" fmla="*/ 433646 w 706251"/>
                <a:gd name="connsiteY10" fmla="*/ 452342 h 545115"/>
                <a:gd name="connsiteX11" fmla="*/ 253910 w 706251"/>
                <a:gd name="connsiteY11" fmla="*/ 272606 h 545115"/>
                <a:gd name="connsiteX12" fmla="*/ 433646 w 706251"/>
                <a:gd name="connsiteY12" fmla="*/ 92869 h 545115"/>
                <a:gd name="connsiteX13" fmla="*/ 613383 w 706251"/>
                <a:gd name="connsiteY13" fmla="*/ 272606 h 545115"/>
                <a:gd name="connsiteX14" fmla="*/ 433646 w 706251"/>
                <a:gd name="connsiteY14" fmla="*/ 452342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51" h="545115">
                  <a:moveTo>
                    <a:pt x="706252" y="272606"/>
                  </a:moveTo>
                  <a:cubicBezTo>
                    <a:pt x="706252" y="122301"/>
                    <a:pt x="583951" y="0"/>
                    <a:pt x="433646" y="0"/>
                  </a:cubicBezTo>
                  <a:cubicBezTo>
                    <a:pt x="337634" y="0"/>
                    <a:pt x="253243" y="49911"/>
                    <a:pt x="204570" y="125063"/>
                  </a:cubicBezTo>
                  <a:lnTo>
                    <a:pt x="64553" y="65627"/>
                  </a:lnTo>
                  <a:cubicBezTo>
                    <a:pt x="40931" y="55626"/>
                    <a:pt x="13689" y="66675"/>
                    <a:pt x="3688" y="90202"/>
                  </a:cubicBezTo>
                  <a:cubicBezTo>
                    <a:pt x="-6313" y="113728"/>
                    <a:pt x="4736" y="141065"/>
                    <a:pt x="28262" y="151066"/>
                  </a:cubicBezTo>
                  <a:lnTo>
                    <a:pt x="168185" y="210407"/>
                  </a:lnTo>
                  <a:cubicBezTo>
                    <a:pt x="163517" y="230410"/>
                    <a:pt x="160946" y="251174"/>
                    <a:pt x="160946" y="272510"/>
                  </a:cubicBezTo>
                  <a:cubicBezTo>
                    <a:pt x="160946" y="422815"/>
                    <a:pt x="283247" y="545116"/>
                    <a:pt x="433551" y="545116"/>
                  </a:cubicBezTo>
                  <a:cubicBezTo>
                    <a:pt x="583951" y="545211"/>
                    <a:pt x="706252" y="422910"/>
                    <a:pt x="706252" y="272606"/>
                  </a:cubicBezTo>
                  <a:close/>
                  <a:moveTo>
                    <a:pt x="433646" y="452342"/>
                  </a:moveTo>
                  <a:cubicBezTo>
                    <a:pt x="334491" y="452342"/>
                    <a:pt x="253910" y="371665"/>
                    <a:pt x="253910" y="272606"/>
                  </a:cubicBezTo>
                  <a:cubicBezTo>
                    <a:pt x="253910" y="173545"/>
                    <a:pt x="334587" y="92869"/>
                    <a:pt x="433646" y="92869"/>
                  </a:cubicBezTo>
                  <a:cubicBezTo>
                    <a:pt x="532707" y="92869"/>
                    <a:pt x="613383" y="173545"/>
                    <a:pt x="613383" y="272606"/>
                  </a:cubicBezTo>
                  <a:cubicBezTo>
                    <a:pt x="613383" y="371665"/>
                    <a:pt x="532707" y="452342"/>
                    <a:pt x="433646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6142359-C2AC-41AD-8351-E9D6F18CD5D8}"/>
                </a:ext>
              </a:extLst>
            </p:cNvPr>
            <p:cNvSpPr/>
            <p:nvPr/>
          </p:nvSpPr>
          <p:spPr>
            <a:xfrm>
              <a:off x="4949825" y="3558443"/>
              <a:ext cx="735057" cy="694469"/>
            </a:xfrm>
            <a:custGeom>
              <a:avLst/>
              <a:gdLst>
                <a:gd name="connsiteX0" fmla="*/ 723074 w 735057"/>
                <a:gd name="connsiteY0" fmla="*/ 15337 h 694469"/>
                <a:gd name="connsiteX1" fmla="*/ 657446 w 735057"/>
                <a:gd name="connsiteY1" fmla="*/ 12003 h 694469"/>
                <a:gd name="connsiteX2" fmla="*/ 441229 w 735057"/>
                <a:gd name="connsiteY2" fmla="*/ 207170 h 694469"/>
                <a:gd name="connsiteX3" fmla="*/ 363695 w 735057"/>
                <a:gd name="connsiteY3" fmla="*/ 164593 h 694469"/>
                <a:gd name="connsiteX4" fmla="*/ 15747 w 735057"/>
                <a:gd name="connsiteY4" fmla="*/ 330805 h 694469"/>
                <a:gd name="connsiteX5" fmla="*/ 26796 w 735057"/>
                <a:gd name="connsiteY5" fmla="*/ 539212 h 694469"/>
                <a:gd name="connsiteX6" fmla="*/ 181958 w 735057"/>
                <a:gd name="connsiteY6" fmla="*/ 678753 h 694469"/>
                <a:gd name="connsiteX7" fmla="*/ 273017 w 735057"/>
                <a:gd name="connsiteY7" fmla="*/ 694469 h 694469"/>
                <a:gd name="connsiteX8" fmla="*/ 390270 w 735057"/>
                <a:gd name="connsiteY8" fmla="*/ 667704 h 694469"/>
                <a:gd name="connsiteX9" fmla="*/ 529811 w 735057"/>
                <a:gd name="connsiteY9" fmla="*/ 512542 h 694469"/>
                <a:gd name="connsiteX10" fmla="*/ 518762 w 735057"/>
                <a:gd name="connsiteY10" fmla="*/ 304135 h 694469"/>
                <a:gd name="connsiteX11" fmla="*/ 503237 w 735057"/>
                <a:gd name="connsiteY11" fmla="*/ 276131 h 694469"/>
                <a:gd name="connsiteX12" fmla="*/ 719549 w 735057"/>
                <a:gd name="connsiteY12" fmla="*/ 80869 h 694469"/>
                <a:gd name="connsiteX13" fmla="*/ 723074 w 735057"/>
                <a:gd name="connsiteY13" fmla="*/ 15337 h 694469"/>
                <a:gd name="connsiteX14" fmla="*/ 442372 w 735057"/>
                <a:gd name="connsiteY14" fmla="*/ 481585 h 694469"/>
                <a:gd name="connsiteX15" fmla="*/ 350360 w 735057"/>
                <a:gd name="connsiteY15" fmla="*/ 583884 h 694469"/>
                <a:gd name="connsiteX16" fmla="*/ 213010 w 735057"/>
                <a:gd name="connsiteY16" fmla="*/ 591123 h 694469"/>
                <a:gd name="connsiteX17" fmla="*/ 103472 w 735057"/>
                <a:gd name="connsiteY17" fmla="*/ 361761 h 694469"/>
                <a:gd name="connsiteX18" fmla="*/ 273113 w 735057"/>
                <a:gd name="connsiteY18" fmla="*/ 241936 h 694469"/>
                <a:gd name="connsiteX19" fmla="*/ 332834 w 735057"/>
                <a:gd name="connsiteY19" fmla="*/ 252223 h 694469"/>
                <a:gd name="connsiteX20" fmla="*/ 442372 w 735057"/>
                <a:gd name="connsiteY20" fmla="*/ 481585 h 69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5057" h="694469">
                  <a:moveTo>
                    <a:pt x="723074" y="15337"/>
                  </a:moveTo>
                  <a:cubicBezTo>
                    <a:pt x="705929" y="-3713"/>
                    <a:pt x="676496" y="-5237"/>
                    <a:pt x="657446" y="12003"/>
                  </a:cubicBezTo>
                  <a:lnTo>
                    <a:pt x="441229" y="207170"/>
                  </a:lnTo>
                  <a:cubicBezTo>
                    <a:pt x="418178" y="189073"/>
                    <a:pt x="392175" y="174690"/>
                    <a:pt x="363695" y="164593"/>
                  </a:cubicBezTo>
                  <a:cubicBezTo>
                    <a:pt x="221963" y="114492"/>
                    <a:pt x="65849" y="189073"/>
                    <a:pt x="15747" y="330805"/>
                  </a:cubicBezTo>
                  <a:cubicBezTo>
                    <a:pt x="-8542" y="399480"/>
                    <a:pt x="-4636" y="473489"/>
                    <a:pt x="26796" y="539212"/>
                  </a:cubicBezTo>
                  <a:cubicBezTo>
                    <a:pt x="58133" y="604934"/>
                    <a:pt x="113283" y="654464"/>
                    <a:pt x="181958" y="678753"/>
                  </a:cubicBezTo>
                  <a:cubicBezTo>
                    <a:pt x="211676" y="689230"/>
                    <a:pt x="242442" y="694469"/>
                    <a:pt x="273017" y="694469"/>
                  </a:cubicBezTo>
                  <a:cubicBezTo>
                    <a:pt x="313118" y="694469"/>
                    <a:pt x="353027" y="685516"/>
                    <a:pt x="390270" y="667704"/>
                  </a:cubicBezTo>
                  <a:cubicBezTo>
                    <a:pt x="455993" y="636367"/>
                    <a:pt x="505523" y="581217"/>
                    <a:pt x="529811" y="512542"/>
                  </a:cubicBezTo>
                  <a:cubicBezTo>
                    <a:pt x="554100" y="443866"/>
                    <a:pt x="550195" y="369857"/>
                    <a:pt x="518762" y="304135"/>
                  </a:cubicBezTo>
                  <a:cubicBezTo>
                    <a:pt x="514095" y="294419"/>
                    <a:pt x="508952" y="285085"/>
                    <a:pt x="503237" y="276131"/>
                  </a:cubicBezTo>
                  <a:lnTo>
                    <a:pt x="719549" y="80869"/>
                  </a:lnTo>
                  <a:cubicBezTo>
                    <a:pt x="738790" y="63724"/>
                    <a:pt x="740314" y="34387"/>
                    <a:pt x="723074" y="15337"/>
                  </a:cubicBezTo>
                  <a:close/>
                  <a:moveTo>
                    <a:pt x="442372" y="481585"/>
                  </a:moveTo>
                  <a:cubicBezTo>
                    <a:pt x="426370" y="526829"/>
                    <a:pt x="393699" y="563215"/>
                    <a:pt x="350360" y="583884"/>
                  </a:cubicBezTo>
                  <a:cubicBezTo>
                    <a:pt x="307022" y="604553"/>
                    <a:pt x="258254" y="607125"/>
                    <a:pt x="213010" y="591123"/>
                  </a:cubicBezTo>
                  <a:cubicBezTo>
                    <a:pt x="119570" y="558071"/>
                    <a:pt x="70421" y="455201"/>
                    <a:pt x="103472" y="361761"/>
                  </a:cubicBezTo>
                  <a:cubicBezTo>
                    <a:pt x="129571" y="288037"/>
                    <a:pt x="199008" y="241936"/>
                    <a:pt x="273113" y="241936"/>
                  </a:cubicBezTo>
                  <a:cubicBezTo>
                    <a:pt x="292925" y="241936"/>
                    <a:pt x="313118" y="245270"/>
                    <a:pt x="332834" y="252223"/>
                  </a:cubicBezTo>
                  <a:cubicBezTo>
                    <a:pt x="426275" y="285180"/>
                    <a:pt x="475424" y="388145"/>
                    <a:pt x="442372" y="481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A3DE3BA5-D34A-408F-8A96-E1DB70858CAE}"/>
                </a:ext>
              </a:extLst>
            </p:cNvPr>
            <p:cNvSpPr/>
            <p:nvPr/>
          </p:nvSpPr>
          <p:spPr>
            <a:xfrm>
              <a:off x="6018164" y="3695202"/>
              <a:ext cx="414809" cy="868891"/>
            </a:xfrm>
            <a:custGeom>
              <a:avLst/>
              <a:gdLst>
                <a:gd name="connsiteX0" fmla="*/ 257572 w 414809"/>
                <a:gd name="connsiteY0" fmla="*/ 460174 h 868891"/>
                <a:gd name="connsiteX1" fmla="*/ 202708 w 414809"/>
                <a:gd name="connsiteY1" fmla="*/ 454078 h 868891"/>
                <a:gd name="connsiteX2" fmla="*/ 103743 w 414809"/>
                <a:gd name="connsiteY2" fmla="*/ 35740 h 868891"/>
                <a:gd name="connsiteX3" fmla="*/ 47832 w 414809"/>
                <a:gd name="connsiteY3" fmla="*/ 1259 h 868891"/>
                <a:gd name="connsiteX4" fmla="*/ 13351 w 414809"/>
                <a:gd name="connsiteY4" fmla="*/ 57171 h 868891"/>
                <a:gd name="connsiteX5" fmla="*/ 112697 w 414809"/>
                <a:gd name="connsiteY5" fmla="*/ 477128 h 868891"/>
                <a:gd name="connsiteX6" fmla="*/ 6208 w 414809"/>
                <a:gd name="connsiteY6" fmla="*/ 611240 h 868891"/>
                <a:gd name="connsiteX7" fmla="*/ 157179 w 414809"/>
                <a:gd name="connsiteY7" fmla="*/ 862700 h 868891"/>
                <a:gd name="connsiteX8" fmla="*/ 207376 w 414809"/>
                <a:gd name="connsiteY8" fmla="*/ 868891 h 868891"/>
                <a:gd name="connsiteX9" fmla="*/ 408639 w 414809"/>
                <a:gd name="connsiteY9" fmla="*/ 711729 h 868891"/>
                <a:gd name="connsiteX10" fmla="*/ 257572 w 414809"/>
                <a:gd name="connsiteY10" fmla="*/ 460174 h 868891"/>
                <a:gd name="connsiteX11" fmla="*/ 318532 w 414809"/>
                <a:gd name="connsiteY11" fmla="*/ 689059 h 868891"/>
                <a:gd name="connsiteX12" fmla="*/ 266335 w 414809"/>
                <a:gd name="connsiteY12" fmla="*/ 759544 h 868891"/>
                <a:gd name="connsiteX13" fmla="*/ 179658 w 414809"/>
                <a:gd name="connsiteY13" fmla="*/ 772498 h 868891"/>
                <a:gd name="connsiteX14" fmla="*/ 96314 w 414809"/>
                <a:gd name="connsiteY14" fmla="*/ 633624 h 868891"/>
                <a:gd name="connsiteX15" fmla="*/ 207471 w 414809"/>
                <a:gd name="connsiteY15" fmla="*/ 546851 h 868891"/>
                <a:gd name="connsiteX16" fmla="*/ 235189 w 414809"/>
                <a:gd name="connsiteY16" fmla="*/ 550280 h 868891"/>
                <a:gd name="connsiteX17" fmla="*/ 318532 w 414809"/>
                <a:gd name="connsiteY17" fmla="*/ 689059 h 86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4809" h="868891">
                  <a:moveTo>
                    <a:pt x="257572" y="460174"/>
                  </a:moveTo>
                  <a:cubicBezTo>
                    <a:pt x="239189" y="455602"/>
                    <a:pt x="220806" y="453697"/>
                    <a:pt x="202708" y="454078"/>
                  </a:cubicBezTo>
                  <a:lnTo>
                    <a:pt x="103743" y="35740"/>
                  </a:lnTo>
                  <a:cubicBezTo>
                    <a:pt x="97838" y="10784"/>
                    <a:pt x="72883" y="-4646"/>
                    <a:pt x="47832" y="1259"/>
                  </a:cubicBezTo>
                  <a:cubicBezTo>
                    <a:pt x="22876" y="7165"/>
                    <a:pt x="7446" y="32215"/>
                    <a:pt x="13351" y="57171"/>
                  </a:cubicBezTo>
                  <a:lnTo>
                    <a:pt x="112697" y="477128"/>
                  </a:lnTo>
                  <a:cubicBezTo>
                    <a:pt x="61357" y="503512"/>
                    <a:pt x="21162" y="551042"/>
                    <a:pt x="6208" y="611240"/>
                  </a:cubicBezTo>
                  <a:cubicBezTo>
                    <a:pt x="-21510" y="722206"/>
                    <a:pt x="46212" y="834982"/>
                    <a:pt x="157179" y="862700"/>
                  </a:cubicBezTo>
                  <a:cubicBezTo>
                    <a:pt x="173943" y="866891"/>
                    <a:pt x="190802" y="868891"/>
                    <a:pt x="207376" y="868891"/>
                  </a:cubicBezTo>
                  <a:cubicBezTo>
                    <a:pt x="300340" y="868891"/>
                    <a:pt x="385112" y="805836"/>
                    <a:pt x="408639" y="711729"/>
                  </a:cubicBezTo>
                  <a:cubicBezTo>
                    <a:pt x="436261" y="600667"/>
                    <a:pt x="368539" y="487891"/>
                    <a:pt x="257572" y="460174"/>
                  </a:cubicBezTo>
                  <a:close/>
                  <a:moveTo>
                    <a:pt x="318532" y="689059"/>
                  </a:moveTo>
                  <a:cubicBezTo>
                    <a:pt x="311103" y="718777"/>
                    <a:pt x="292624" y="743733"/>
                    <a:pt x="266335" y="759544"/>
                  </a:cubicBezTo>
                  <a:cubicBezTo>
                    <a:pt x="240046" y="775356"/>
                    <a:pt x="209281" y="779833"/>
                    <a:pt x="179658" y="772498"/>
                  </a:cubicBezTo>
                  <a:cubicBezTo>
                    <a:pt x="118412" y="757163"/>
                    <a:pt x="80979" y="694870"/>
                    <a:pt x="96314" y="633624"/>
                  </a:cubicBezTo>
                  <a:cubicBezTo>
                    <a:pt x="109268" y="581617"/>
                    <a:pt x="156131" y="546851"/>
                    <a:pt x="207471" y="546851"/>
                  </a:cubicBezTo>
                  <a:cubicBezTo>
                    <a:pt x="216615" y="546851"/>
                    <a:pt x="225949" y="547994"/>
                    <a:pt x="235189" y="550280"/>
                  </a:cubicBezTo>
                  <a:cubicBezTo>
                    <a:pt x="296339" y="565520"/>
                    <a:pt x="333772" y="627814"/>
                    <a:pt x="318532" y="6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9047900-9B1C-4A70-8F63-993498F314E9}"/>
                </a:ext>
              </a:extLst>
            </p:cNvPr>
            <p:cNvSpPr/>
            <p:nvPr/>
          </p:nvSpPr>
          <p:spPr>
            <a:xfrm>
              <a:off x="5695378" y="2436876"/>
              <a:ext cx="496728" cy="503015"/>
            </a:xfrm>
            <a:custGeom>
              <a:avLst/>
              <a:gdLst>
                <a:gd name="connsiteX0" fmla="*/ 248412 w 496728"/>
                <a:gd name="connsiteY0" fmla="*/ 503015 h 503015"/>
                <a:gd name="connsiteX1" fmla="*/ 496729 w 496728"/>
                <a:gd name="connsiteY1" fmla="*/ 234887 h 503015"/>
                <a:gd name="connsiteX2" fmla="*/ 246031 w 496728"/>
                <a:gd name="connsiteY2" fmla="*/ 0 h 503015"/>
                <a:gd name="connsiteX3" fmla="*/ 0 w 496728"/>
                <a:gd name="connsiteY3" fmla="*/ 234887 h 503015"/>
                <a:gd name="connsiteX4" fmla="*/ 248412 w 496728"/>
                <a:gd name="connsiteY4" fmla="*/ 503015 h 503015"/>
                <a:gd name="connsiteX5" fmla="*/ 246126 w 496728"/>
                <a:gd name="connsiteY5" fmla="*/ 92869 h 503015"/>
                <a:gd name="connsiteX6" fmla="*/ 356902 w 496728"/>
                <a:gd name="connsiteY6" fmla="*/ 129826 h 503015"/>
                <a:gd name="connsiteX7" fmla="*/ 403955 w 496728"/>
                <a:gd name="connsiteY7" fmla="*/ 234887 h 503015"/>
                <a:gd name="connsiteX8" fmla="*/ 248507 w 496728"/>
                <a:gd name="connsiteY8" fmla="*/ 410147 h 503015"/>
                <a:gd name="connsiteX9" fmla="*/ 93059 w 496728"/>
                <a:gd name="connsiteY9" fmla="*/ 234887 h 503015"/>
                <a:gd name="connsiteX10" fmla="*/ 246126 w 496728"/>
                <a:gd name="connsiteY10" fmla="*/ 92869 h 5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6728" h="503015">
                  <a:moveTo>
                    <a:pt x="248412" y="503015"/>
                  </a:moveTo>
                  <a:cubicBezTo>
                    <a:pt x="389953" y="503015"/>
                    <a:pt x="496729" y="387763"/>
                    <a:pt x="496729" y="234887"/>
                  </a:cubicBezTo>
                  <a:cubicBezTo>
                    <a:pt x="496729" y="80677"/>
                    <a:pt x="370618" y="0"/>
                    <a:pt x="246031" y="0"/>
                  </a:cubicBezTo>
                  <a:cubicBezTo>
                    <a:pt x="123825" y="0"/>
                    <a:pt x="0" y="80677"/>
                    <a:pt x="0" y="234887"/>
                  </a:cubicBezTo>
                  <a:cubicBezTo>
                    <a:pt x="95" y="387763"/>
                    <a:pt x="106871" y="503015"/>
                    <a:pt x="248412" y="503015"/>
                  </a:cubicBezTo>
                  <a:close/>
                  <a:moveTo>
                    <a:pt x="246126" y="92869"/>
                  </a:moveTo>
                  <a:cubicBezTo>
                    <a:pt x="288036" y="92869"/>
                    <a:pt x="328327" y="106299"/>
                    <a:pt x="356902" y="129826"/>
                  </a:cubicBezTo>
                  <a:cubicBezTo>
                    <a:pt x="388144" y="155448"/>
                    <a:pt x="403955" y="190881"/>
                    <a:pt x="403955" y="234887"/>
                  </a:cubicBezTo>
                  <a:cubicBezTo>
                    <a:pt x="403955" y="336423"/>
                    <a:pt x="338614" y="410147"/>
                    <a:pt x="248507" y="410147"/>
                  </a:cubicBezTo>
                  <a:cubicBezTo>
                    <a:pt x="158401" y="410147"/>
                    <a:pt x="93059" y="336423"/>
                    <a:pt x="93059" y="234887"/>
                  </a:cubicBezTo>
                  <a:cubicBezTo>
                    <a:pt x="92964" y="136779"/>
                    <a:pt x="169926" y="92869"/>
                    <a:pt x="246126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90371E46-A23C-4128-87CA-417BA1673141}"/>
                </a:ext>
              </a:extLst>
            </p:cNvPr>
            <p:cNvSpPr/>
            <p:nvPr/>
          </p:nvSpPr>
          <p:spPr>
            <a:xfrm>
              <a:off x="5482303" y="2983420"/>
              <a:ext cx="923067" cy="528542"/>
            </a:xfrm>
            <a:custGeom>
              <a:avLst/>
              <a:gdLst>
                <a:gd name="connsiteX0" fmla="*/ 0 w 923067"/>
                <a:gd name="connsiteY0" fmla="*/ 250603 h 528542"/>
                <a:gd name="connsiteX1" fmla="*/ 0 w 923067"/>
                <a:gd name="connsiteY1" fmla="*/ 482060 h 528542"/>
                <a:gd name="connsiteX2" fmla="*/ 46482 w 923067"/>
                <a:gd name="connsiteY2" fmla="*/ 528542 h 528542"/>
                <a:gd name="connsiteX3" fmla="*/ 876586 w 923067"/>
                <a:gd name="connsiteY3" fmla="*/ 528542 h 528542"/>
                <a:gd name="connsiteX4" fmla="*/ 923068 w 923067"/>
                <a:gd name="connsiteY4" fmla="*/ 482060 h 528542"/>
                <a:gd name="connsiteX5" fmla="*/ 923068 w 923067"/>
                <a:gd name="connsiteY5" fmla="*/ 250603 h 528542"/>
                <a:gd name="connsiteX6" fmla="*/ 672465 w 923067"/>
                <a:gd name="connsiteY6" fmla="*/ 0 h 528542"/>
                <a:gd name="connsiteX7" fmla="*/ 250603 w 923067"/>
                <a:gd name="connsiteY7" fmla="*/ 0 h 528542"/>
                <a:gd name="connsiteX8" fmla="*/ 0 w 923067"/>
                <a:gd name="connsiteY8" fmla="*/ 250603 h 528542"/>
                <a:gd name="connsiteX9" fmla="*/ 92869 w 923067"/>
                <a:gd name="connsiteY9" fmla="*/ 250603 h 528542"/>
                <a:gd name="connsiteX10" fmla="*/ 250603 w 923067"/>
                <a:gd name="connsiteY10" fmla="*/ 92869 h 528542"/>
                <a:gd name="connsiteX11" fmla="*/ 672465 w 923067"/>
                <a:gd name="connsiteY11" fmla="*/ 92869 h 528542"/>
                <a:gd name="connsiteX12" fmla="*/ 830199 w 923067"/>
                <a:gd name="connsiteY12" fmla="*/ 250603 h 528542"/>
                <a:gd name="connsiteX13" fmla="*/ 830199 w 923067"/>
                <a:gd name="connsiteY13" fmla="*/ 435673 h 528542"/>
                <a:gd name="connsiteX14" fmla="*/ 717137 w 923067"/>
                <a:gd name="connsiteY14" fmla="*/ 435673 h 528542"/>
                <a:gd name="connsiteX15" fmla="*/ 717137 w 923067"/>
                <a:gd name="connsiteY15" fmla="*/ 237934 h 528542"/>
                <a:gd name="connsiteX16" fmla="*/ 670655 w 923067"/>
                <a:gd name="connsiteY16" fmla="*/ 191452 h 528542"/>
                <a:gd name="connsiteX17" fmla="*/ 624173 w 923067"/>
                <a:gd name="connsiteY17" fmla="*/ 237934 h 528542"/>
                <a:gd name="connsiteX18" fmla="*/ 624173 w 923067"/>
                <a:gd name="connsiteY18" fmla="*/ 435673 h 528542"/>
                <a:gd name="connsiteX19" fmla="*/ 298799 w 923067"/>
                <a:gd name="connsiteY19" fmla="*/ 435673 h 528542"/>
                <a:gd name="connsiteX20" fmla="*/ 298799 w 923067"/>
                <a:gd name="connsiteY20" fmla="*/ 237934 h 528542"/>
                <a:gd name="connsiteX21" fmla="*/ 252317 w 923067"/>
                <a:gd name="connsiteY21" fmla="*/ 191452 h 528542"/>
                <a:gd name="connsiteX22" fmla="*/ 205835 w 923067"/>
                <a:gd name="connsiteY22" fmla="*/ 237934 h 528542"/>
                <a:gd name="connsiteX23" fmla="*/ 205835 w 923067"/>
                <a:gd name="connsiteY23" fmla="*/ 435673 h 528542"/>
                <a:gd name="connsiteX24" fmla="*/ 92869 w 923067"/>
                <a:gd name="connsiteY24" fmla="*/ 435673 h 528542"/>
                <a:gd name="connsiteX25" fmla="*/ 92869 w 923067"/>
                <a:gd name="connsiteY25" fmla="*/ 250603 h 52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3067" h="528542">
                  <a:moveTo>
                    <a:pt x="0" y="250603"/>
                  </a:moveTo>
                  <a:lnTo>
                    <a:pt x="0" y="482060"/>
                  </a:lnTo>
                  <a:cubicBezTo>
                    <a:pt x="0" y="507682"/>
                    <a:pt x="20765" y="528542"/>
                    <a:pt x="46482" y="528542"/>
                  </a:cubicBezTo>
                  <a:lnTo>
                    <a:pt x="876586" y="528542"/>
                  </a:lnTo>
                  <a:cubicBezTo>
                    <a:pt x="902208" y="528542"/>
                    <a:pt x="923068" y="507778"/>
                    <a:pt x="923068" y="482060"/>
                  </a:cubicBezTo>
                  <a:lnTo>
                    <a:pt x="923068" y="250603"/>
                  </a:lnTo>
                  <a:cubicBezTo>
                    <a:pt x="923068" y="112490"/>
                    <a:pt x="810673" y="0"/>
                    <a:pt x="672465" y="0"/>
                  </a:cubicBezTo>
                  <a:lnTo>
                    <a:pt x="250603" y="0"/>
                  </a:lnTo>
                  <a:cubicBezTo>
                    <a:pt x="112395" y="0"/>
                    <a:pt x="0" y="112395"/>
                    <a:pt x="0" y="250603"/>
                  </a:cubicBezTo>
                  <a:close/>
                  <a:moveTo>
                    <a:pt x="92869" y="250603"/>
                  </a:moveTo>
                  <a:cubicBezTo>
                    <a:pt x="92869" y="163640"/>
                    <a:pt x="163640" y="92869"/>
                    <a:pt x="250603" y="92869"/>
                  </a:cubicBezTo>
                  <a:lnTo>
                    <a:pt x="672465" y="92869"/>
                  </a:lnTo>
                  <a:cubicBezTo>
                    <a:pt x="759428" y="92869"/>
                    <a:pt x="830199" y="163640"/>
                    <a:pt x="830199" y="250603"/>
                  </a:cubicBezTo>
                  <a:lnTo>
                    <a:pt x="830199" y="435673"/>
                  </a:lnTo>
                  <a:lnTo>
                    <a:pt x="717137" y="435673"/>
                  </a:lnTo>
                  <a:lnTo>
                    <a:pt x="717137" y="237934"/>
                  </a:lnTo>
                  <a:cubicBezTo>
                    <a:pt x="717137" y="212312"/>
                    <a:pt x="696373" y="191452"/>
                    <a:pt x="670655" y="191452"/>
                  </a:cubicBezTo>
                  <a:cubicBezTo>
                    <a:pt x="644938" y="191452"/>
                    <a:pt x="624173" y="212217"/>
                    <a:pt x="624173" y="237934"/>
                  </a:cubicBezTo>
                  <a:lnTo>
                    <a:pt x="624173" y="435673"/>
                  </a:lnTo>
                  <a:lnTo>
                    <a:pt x="298799" y="435673"/>
                  </a:lnTo>
                  <a:lnTo>
                    <a:pt x="298799" y="237934"/>
                  </a:lnTo>
                  <a:cubicBezTo>
                    <a:pt x="298799" y="212312"/>
                    <a:pt x="278035" y="191452"/>
                    <a:pt x="252317" y="191452"/>
                  </a:cubicBezTo>
                  <a:cubicBezTo>
                    <a:pt x="226600" y="191452"/>
                    <a:pt x="205835" y="212217"/>
                    <a:pt x="205835" y="237934"/>
                  </a:cubicBezTo>
                  <a:lnTo>
                    <a:pt x="205835" y="435673"/>
                  </a:lnTo>
                  <a:lnTo>
                    <a:pt x="92869" y="435673"/>
                  </a:lnTo>
                  <a:lnTo>
                    <a:pt x="92869" y="250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C2CF5771-7577-467B-A386-86D466D00C01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260032904"/>
              </p:ext>
            </p:extLst>
          </p:nvPr>
        </p:nvGraphicFramePr>
        <p:xfrm>
          <a:off x="838200" y="1792853"/>
          <a:ext cx="5602916" cy="432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976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28624" y="1144021"/>
            <a:ext cx="11763375" cy="5171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Título do slide</a:t>
            </a:r>
            <a:endParaRPr lang="pt-BR" dirty="0">
              <a:solidFill>
                <a:srgbClr val="99C2EB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36" name="Retângulo: Cantos Superiores Arredondados 35">
            <a:extLst>
              <a:ext uri="{FF2B5EF4-FFF2-40B4-BE49-F238E27FC236}">
                <a16:creationId xmlns:a16="http://schemas.microsoft.com/office/drawing/2014/main" id="{EB73942B-1222-4D33-A873-E9B052664416}"/>
              </a:ext>
            </a:extLst>
          </p:cNvPr>
          <p:cNvSpPr/>
          <p:nvPr/>
        </p:nvSpPr>
        <p:spPr>
          <a:xfrm rot="16200000">
            <a:off x="8754553" y="-446597"/>
            <a:ext cx="1197997" cy="5676897"/>
          </a:xfrm>
          <a:prstGeom prst="round2SameRect">
            <a:avLst>
              <a:gd name="adj1" fmla="val 12692"/>
              <a:gd name="adj2" fmla="val 0"/>
            </a:avLst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31C774C-522D-4AF1-B37B-6FD70B52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43" y="1901190"/>
            <a:ext cx="5174738" cy="1056001"/>
          </a:xfrm>
        </p:spPr>
        <p:txBody>
          <a:bodyPr/>
          <a:lstStyle/>
          <a:p>
            <a:r>
              <a:rPr lang="pt-BR" sz="2400" dirty="0" err="1">
                <a:solidFill>
                  <a:schemeClr val="bg1"/>
                </a:solidFill>
              </a:rPr>
              <a:t>Suspendisse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in est ante in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 err="1">
                <a:solidFill>
                  <a:schemeClr val="bg1"/>
                </a:solidFill>
              </a:rPr>
              <a:t>nibh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mauris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cursus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  <a:r>
              <a:rPr lang="pt-BR" sz="2400" dirty="0">
                <a:solidFill>
                  <a:schemeClr val="bg1"/>
                </a:solidFill>
              </a:rPr>
              <a:t>Nulla </a:t>
            </a:r>
            <a:r>
              <a:rPr lang="pt-BR" sz="2400" dirty="0" err="1">
                <a:solidFill>
                  <a:schemeClr val="bg1"/>
                </a:solidFill>
              </a:rPr>
              <a:t>porttitor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id </a:t>
            </a:r>
            <a:r>
              <a:rPr lang="pt-BR" sz="2400" dirty="0" err="1">
                <a:solidFill>
                  <a:schemeClr val="bg1"/>
                </a:solidFill>
              </a:rPr>
              <a:t>neque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aliquam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vestibulum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morbi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8" name="Espaço Reservado para Conteúdo 8">
            <a:extLst>
              <a:ext uri="{FF2B5EF4-FFF2-40B4-BE49-F238E27FC236}">
                <a16:creationId xmlns:a16="http://schemas.microsoft.com/office/drawing/2014/main" id="{F5E09A9A-41A7-443A-A987-84EEAFE0FE23}"/>
              </a:ext>
            </a:extLst>
          </p:cNvPr>
          <p:cNvSpPr txBox="1">
            <a:spLocks/>
          </p:cNvSpPr>
          <p:nvPr/>
        </p:nvSpPr>
        <p:spPr>
          <a:xfrm>
            <a:off x="6672943" y="3155698"/>
            <a:ext cx="5174738" cy="3054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00AADC"/>
                </a:solidFill>
              </a:rPr>
              <a:t>Magna </a:t>
            </a:r>
            <a:r>
              <a:rPr lang="pt-BR" sz="2300" b="1" dirty="0" err="1">
                <a:solidFill>
                  <a:srgbClr val="00AADC"/>
                </a:solidFill>
              </a:rPr>
              <a:t>fringilla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/>
              <a:t>urna </a:t>
            </a:r>
            <a:r>
              <a:rPr lang="pt-BR" sz="2300" dirty="0" err="1"/>
              <a:t>porttitor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 </a:t>
            </a:r>
            <a:r>
              <a:rPr lang="pt-BR" sz="2300" dirty="0" err="1"/>
              <a:t>dolor</a:t>
            </a:r>
            <a:r>
              <a:rPr lang="pt-BR" sz="2300" dirty="0"/>
              <a:t> </a:t>
            </a:r>
            <a:r>
              <a:rPr lang="pt-BR" sz="2300" dirty="0" err="1"/>
              <a:t>purus</a:t>
            </a:r>
            <a:r>
              <a:rPr lang="pt-BR" sz="2300" dirty="0"/>
              <a:t> non </a:t>
            </a:r>
            <a:r>
              <a:rPr lang="pt-BR" sz="2300" dirty="0" err="1"/>
              <a:t>enim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Gravida cum </a:t>
            </a:r>
            <a:r>
              <a:rPr lang="pt-BR" sz="2300" dirty="0" err="1"/>
              <a:t>sociis</a:t>
            </a:r>
            <a:r>
              <a:rPr lang="pt-BR" sz="2300" dirty="0"/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natoque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penatibus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/>
              <a:t>et </a:t>
            </a:r>
            <a:r>
              <a:rPr lang="pt-BR" sz="2300" dirty="0" err="1"/>
              <a:t>magnis</a:t>
            </a:r>
            <a:r>
              <a:rPr lang="pt-BR" sz="2300" dirty="0"/>
              <a:t> </a:t>
            </a:r>
            <a:r>
              <a:rPr lang="pt-BR" sz="2300" dirty="0" err="1"/>
              <a:t>dis</a:t>
            </a:r>
            <a:r>
              <a:rPr lang="pt-BR" sz="2300" dirty="0"/>
              <a:t> </a:t>
            </a:r>
            <a:r>
              <a:rPr lang="pt-BR" sz="2300" dirty="0" err="1"/>
              <a:t>parturient</a:t>
            </a:r>
            <a:r>
              <a:rPr lang="pt-BR" sz="2300" dirty="0"/>
              <a:t> montes </a:t>
            </a:r>
          </a:p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Nec </a:t>
            </a:r>
            <a:r>
              <a:rPr lang="pt-BR" sz="2300" b="1" dirty="0" err="1">
                <a:solidFill>
                  <a:srgbClr val="00AADC"/>
                </a:solidFill>
              </a:rPr>
              <a:t>sagittis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aliquam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 err="1"/>
              <a:t>malesuada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</a:t>
            </a:r>
            <a:r>
              <a:rPr lang="pt-BR" sz="2300" dirty="0" err="1"/>
              <a:t>arcu</a:t>
            </a:r>
            <a:r>
              <a:rPr lang="pt-BR" sz="2300" dirty="0"/>
              <a:t> vitae </a:t>
            </a:r>
            <a:r>
              <a:rPr lang="pt-BR" sz="2300" dirty="0" err="1"/>
              <a:t>elementum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00AADC"/>
              </a:buClr>
              <a:buFont typeface="Arial" panose="020B0604020202020204" pitchFamily="34" charset="0"/>
              <a:buChar char="•"/>
            </a:pPr>
            <a:r>
              <a:rPr lang="pt-BR" sz="2300" dirty="0" err="1"/>
              <a:t>Arcu</a:t>
            </a:r>
            <a:r>
              <a:rPr lang="pt-BR" sz="2300" dirty="0"/>
              <a:t> </a:t>
            </a:r>
            <a:r>
              <a:rPr lang="pt-BR" sz="2300" dirty="0" err="1"/>
              <a:t>cursus</a:t>
            </a:r>
            <a:r>
              <a:rPr lang="pt-BR" sz="2300" dirty="0"/>
              <a:t> vitae </a:t>
            </a:r>
            <a:r>
              <a:rPr lang="pt-BR" sz="2300" dirty="0" err="1"/>
              <a:t>congue</a:t>
            </a:r>
            <a:r>
              <a:rPr lang="pt-BR" sz="2300" dirty="0"/>
              <a:t> </a:t>
            </a:r>
            <a:r>
              <a:rPr lang="pt-BR" sz="2300" dirty="0" err="1"/>
              <a:t>mauris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. </a:t>
            </a:r>
            <a:r>
              <a:rPr lang="pt-BR" sz="2300" b="1" dirty="0" err="1">
                <a:solidFill>
                  <a:srgbClr val="00AADC"/>
                </a:solidFill>
              </a:rPr>
              <a:t>Sit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amet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nisl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b="1" dirty="0" err="1">
                <a:solidFill>
                  <a:srgbClr val="00AADC"/>
                </a:solidFill>
              </a:rPr>
              <a:t>suscipit</a:t>
            </a:r>
            <a:r>
              <a:rPr lang="pt-BR" sz="2300" b="1" dirty="0">
                <a:solidFill>
                  <a:srgbClr val="00AADC"/>
                </a:solidFill>
              </a:rPr>
              <a:t> </a:t>
            </a:r>
            <a:r>
              <a:rPr lang="pt-BR" sz="2300" dirty="0" err="1"/>
              <a:t>adipiscing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est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3FEE2699-861E-4FEF-8138-F2B65893D6DC}"/>
              </a:ext>
            </a:extLst>
          </p:cNvPr>
          <p:cNvSpPr/>
          <p:nvPr/>
        </p:nvSpPr>
        <p:spPr>
          <a:xfrm>
            <a:off x="10989979" y="1494014"/>
            <a:ext cx="727642" cy="727640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F1EFB11-1AA9-45BE-BE86-6404FDFA1281}"/>
              </a:ext>
            </a:extLst>
          </p:cNvPr>
          <p:cNvGrpSpPr/>
          <p:nvPr/>
        </p:nvGrpSpPr>
        <p:grpSpPr>
          <a:xfrm>
            <a:off x="11107173" y="1606031"/>
            <a:ext cx="518090" cy="503606"/>
            <a:chOff x="4929187" y="2295525"/>
            <a:chExt cx="2333814" cy="2268568"/>
          </a:xfrm>
          <a:solidFill>
            <a:schemeClr val="bg1"/>
          </a:solidFill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0C4B0C8-7EDA-434B-8C9A-41C2AFC97890}"/>
                </a:ext>
              </a:extLst>
            </p:cNvPr>
            <p:cNvSpPr/>
            <p:nvPr/>
          </p:nvSpPr>
          <p:spPr>
            <a:xfrm>
              <a:off x="6375948" y="2295525"/>
              <a:ext cx="887053" cy="729329"/>
            </a:xfrm>
            <a:custGeom>
              <a:avLst/>
              <a:gdLst>
                <a:gd name="connsiteX0" fmla="*/ 614448 w 887053"/>
                <a:gd name="connsiteY0" fmla="*/ 0 h 729329"/>
                <a:gd name="connsiteX1" fmla="*/ 341843 w 887053"/>
                <a:gd name="connsiteY1" fmla="*/ 272606 h 729329"/>
                <a:gd name="connsiteX2" fmla="*/ 369561 w 887053"/>
                <a:gd name="connsiteY2" fmla="*/ 392240 h 729329"/>
                <a:gd name="connsiteX3" fmla="*/ 19231 w 887053"/>
                <a:gd name="connsiteY3" fmla="*/ 645224 h 729329"/>
                <a:gd name="connsiteX4" fmla="*/ 8754 w 887053"/>
                <a:gd name="connsiteY4" fmla="*/ 710089 h 729329"/>
                <a:gd name="connsiteX5" fmla="*/ 46473 w 887053"/>
                <a:gd name="connsiteY5" fmla="*/ 729329 h 729329"/>
                <a:gd name="connsiteX6" fmla="*/ 73619 w 887053"/>
                <a:gd name="connsiteY6" fmla="*/ 720566 h 729329"/>
                <a:gd name="connsiteX7" fmla="*/ 424044 w 887053"/>
                <a:gd name="connsiteY7" fmla="*/ 467487 h 729329"/>
                <a:gd name="connsiteX8" fmla="*/ 614448 w 887053"/>
                <a:gd name="connsiteY8" fmla="*/ 545306 h 729329"/>
                <a:gd name="connsiteX9" fmla="*/ 887054 w 887053"/>
                <a:gd name="connsiteY9" fmla="*/ 272701 h 729329"/>
                <a:gd name="connsiteX10" fmla="*/ 614448 w 887053"/>
                <a:gd name="connsiteY10" fmla="*/ 0 h 729329"/>
                <a:gd name="connsiteX11" fmla="*/ 614448 w 887053"/>
                <a:gd name="connsiteY11" fmla="*/ 452342 h 729329"/>
                <a:gd name="connsiteX12" fmla="*/ 434712 w 887053"/>
                <a:gd name="connsiteY12" fmla="*/ 272606 h 729329"/>
                <a:gd name="connsiteX13" fmla="*/ 614448 w 887053"/>
                <a:gd name="connsiteY13" fmla="*/ 92869 h 729329"/>
                <a:gd name="connsiteX14" fmla="*/ 794185 w 887053"/>
                <a:gd name="connsiteY14" fmla="*/ 272606 h 729329"/>
                <a:gd name="connsiteX15" fmla="*/ 614448 w 887053"/>
                <a:gd name="connsiteY15" fmla="*/ 452342 h 7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7053" h="729329">
                  <a:moveTo>
                    <a:pt x="614448" y="0"/>
                  </a:moveTo>
                  <a:cubicBezTo>
                    <a:pt x="464144" y="0"/>
                    <a:pt x="341843" y="122301"/>
                    <a:pt x="341843" y="272606"/>
                  </a:cubicBezTo>
                  <a:cubicBezTo>
                    <a:pt x="341843" y="315468"/>
                    <a:pt x="351844" y="356045"/>
                    <a:pt x="369561" y="392240"/>
                  </a:cubicBezTo>
                  <a:lnTo>
                    <a:pt x="19231" y="645224"/>
                  </a:lnTo>
                  <a:cubicBezTo>
                    <a:pt x="-1533" y="660273"/>
                    <a:pt x="-6201" y="689229"/>
                    <a:pt x="8754" y="710089"/>
                  </a:cubicBezTo>
                  <a:cubicBezTo>
                    <a:pt x="17802" y="722662"/>
                    <a:pt x="31995" y="729329"/>
                    <a:pt x="46473" y="729329"/>
                  </a:cubicBezTo>
                  <a:cubicBezTo>
                    <a:pt x="55902" y="729329"/>
                    <a:pt x="65427" y="726472"/>
                    <a:pt x="73619" y="720566"/>
                  </a:cubicBezTo>
                  <a:lnTo>
                    <a:pt x="424044" y="467487"/>
                  </a:lnTo>
                  <a:cubicBezTo>
                    <a:pt x="473193" y="515588"/>
                    <a:pt x="540439" y="545306"/>
                    <a:pt x="614448" y="545306"/>
                  </a:cubicBezTo>
                  <a:cubicBezTo>
                    <a:pt x="764753" y="545306"/>
                    <a:pt x="887054" y="423005"/>
                    <a:pt x="887054" y="272701"/>
                  </a:cubicBezTo>
                  <a:cubicBezTo>
                    <a:pt x="887054" y="122396"/>
                    <a:pt x="764848" y="0"/>
                    <a:pt x="614448" y="0"/>
                  </a:cubicBezTo>
                  <a:close/>
                  <a:moveTo>
                    <a:pt x="614448" y="452342"/>
                  </a:moveTo>
                  <a:cubicBezTo>
                    <a:pt x="515293" y="452342"/>
                    <a:pt x="434712" y="371666"/>
                    <a:pt x="434712" y="272606"/>
                  </a:cubicBezTo>
                  <a:cubicBezTo>
                    <a:pt x="434712" y="173546"/>
                    <a:pt x="515388" y="92869"/>
                    <a:pt x="614448" y="92869"/>
                  </a:cubicBezTo>
                  <a:cubicBezTo>
                    <a:pt x="713508" y="92869"/>
                    <a:pt x="794185" y="173546"/>
                    <a:pt x="794185" y="272606"/>
                  </a:cubicBezTo>
                  <a:cubicBezTo>
                    <a:pt x="794185" y="371666"/>
                    <a:pt x="713604" y="452342"/>
                    <a:pt x="614448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AA24457-9116-4986-9E5D-C94648483C6C}"/>
                </a:ext>
              </a:extLst>
            </p:cNvPr>
            <p:cNvSpPr/>
            <p:nvPr/>
          </p:nvSpPr>
          <p:spPr>
            <a:xfrm>
              <a:off x="4929187" y="2318766"/>
              <a:ext cx="665634" cy="638841"/>
            </a:xfrm>
            <a:custGeom>
              <a:avLst/>
              <a:gdLst>
                <a:gd name="connsiteX0" fmla="*/ 272606 w 665634"/>
                <a:gd name="connsiteY0" fmla="*/ 0 h 638841"/>
                <a:gd name="connsiteX1" fmla="*/ 0 w 665634"/>
                <a:gd name="connsiteY1" fmla="*/ 272701 h 638841"/>
                <a:gd name="connsiteX2" fmla="*/ 272606 w 665634"/>
                <a:gd name="connsiteY2" fmla="*/ 545306 h 638841"/>
                <a:gd name="connsiteX3" fmla="*/ 438436 w 665634"/>
                <a:gd name="connsiteY3" fmla="*/ 488918 h 638841"/>
                <a:gd name="connsiteX4" fmla="*/ 587693 w 665634"/>
                <a:gd name="connsiteY4" fmla="*/ 626555 h 638841"/>
                <a:gd name="connsiteX5" fmla="*/ 619220 w 665634"/>
                <a:gd name="connsiteY5" fmla="*/ 638842 h 638841"/>
                <a:gd name="connsiteX6" fmla="*/ 653320 w 665634"/>
                <a:gd name="connsiteY6" fmla="*/ 623888 h 638841"/>
                <a:gd name="connsiteX7" fmla="*/ 650653 w 665634"/>
                <a:gd name="connsiteY7" fmla="*/ 558260 h 638841"/>
                <a:gd name="connsiteX8" fmla="*/ 501396 w 665634"/>
                <a:gd name="connsiteY8" fmla="*/ 420624 h 638841"/>
                <a:gd name="connsiteX9" fmla="*/ 545211 w 665634"/>
                <a:gd name="connsiteY9" fmla="*/ 272701 h 638841"/>
                <a:gd name="connsiteX10" fmla="*/ 272606 w 665634"/>
                <a:gd name="connsiteY10" fmla="*/ 0 h 638841"/>
                <a:gd name="connsiteX11" fmla="*/ 92869 w 665634"/>
                <a:gd name="connsiteY11" fmla="*/ 272701 h 638841"/>
                <a:gd name="connsiteX12" fmla="*/ 272606 w 665634"/>
                <a:gd name="connsiteY12" fmla="*/ 92964 h 638841"/>
                <a:gd name="connsiteX13" fmla="*/ 452342 w 665634"/>
                <a:gd name="connsiteY13" fmla="*/ 272701 h 638841"/>
                <a:gd name="connsiteX14" fmla="*/ 272606 w 665634"/>
                <a:gd name="connsiteY14" fmla="*/ 452438 h 638841"/>
                <a:gd name="connsiteX15" fmla="*/ 92869 w 665634"/>
                <a:gd name="connsiteY15" fmla="*/ 272701 h 6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5634" h="638841">
                  <a:moveTo>
                    <a:pt x="272606" y="0"/>
                  </a:moveTo>
                  <a:cubicBezTo>
                    <a:pt x="122301" y="0"/>
                    <a:pt x="0" y="122301"/>
                    <a:pt x="0" y="272701"/>
                  </a:cubicBezTo>
                  <a:cubicBezTo>
                    <a:pt x="0" y="423101"/>
                    <a:pt x="122301" y="545306"/>
                    <a:pt x="272606" y="545306"/>
                  </a:cubicBezTo>
                  <a:cubicBezTo>
                    <a:pt x="334994" y="545306"/>
                    <a:pt x="392430" y="524256"/>
                    <a:pt x="438436" y="488918"/>
                  </a:cubicBezTo>
                  <a:lnTo>
                    <a:pt x="587693" y="626555"/>
                  </a:lnTo>
                  <a:cubicBezTo>
                    <a:pt x="596646" y="634746"/>
                    <a:pt x="607886" y="638842"/>
                    <a:pt x="619220" y="638842"/>
                  </a:cubicBezTo>
                  <a:cubicBezTo>
                    <a:pt x="631698" y="638842"/>
                    <a:pt x="644176" y="633794"/>
                    <a:pt x="653320" y="623888"/>
                  </a:cubicBezTo>
                  <a:cubicBezTo>
                    <a:pt x="670751" y="605028"/>
                    <a:pt x="669512" y="575691"/>
                    <a:pt x="650653" y="558260"/>
                  </a:cubicBezTo>
                  <a:lnTo>
                    <a:pt x="501396" y="420624"/>
                  </a:lnTo>
                  <a:cubicBezTo>
                    <a:pt x="529114" y="377952"/>
                    <a:pt x="545211" y="327184"/>
                    <a:pt x="545211" y="272701"/>
                  </a:cubicBezTo>
                  <a:cubicBezTo>
                    <a:pt x="545211" y="122301"/>
                    <a:pt x="422910" y="0"/>
                    <a:pt x="272606" y="0"/>
                  </a:cubicBezTo>
                  <a:close/>
                  <a:moveTo>
                    <a:pt x="92869" y="272701"/>
                  </a:moveTo>
                  <a:cubicBezTo>
                    <a:pt x="92869" y="173546"/>
                    <a:pt x="173546" y="92964"/>
                    <a:pt x="272606" y="92964"/>
                  </a:cubicBezTo>
                  <a:cubicBezTo>
                    <a:pt x="371666" y="92964"/>
                    <a:pt x="452342" y="173641"/>
                    <a:pt x="452342" y="272701"/>
                  </a:cubicBezTo>
                  <a:cubicBezTo>
                    <a:pt x="452342" y="371761"/>
                    <a:pt x="371666" y="452438"/>
                    <a:pt x="272606" y="452438"/>
                  </a:cubicBezTo>
                  <a:cubicBezTo>
                    <a:pt x="173546" y="452438"/>
                    <a:pt x="92869" y="371761"/>
                    <a:pt x="92869" y="272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F9336A1-B0BC-487F-A5C7-D88C0CD7719E}"/>
                </a:ext>
              </a:extLst>
            </p:cNvPr>
            <p:cNvSpPr/>
            <p:nvPr/>
          </p:nvSpPr>
          <p:spPr>
            <a:xfrm>
              <a:off x="6446355" y="3415093"/>
              <a:ext cx="706251" cy="545115"/>
            </a:xfrm>
            <a:custGeom>
              <a:avLst/>
              <a:gdLst>
                <a:gd name="connsiteX0" fmla="*/ 706252 w 706251"/>
                <a:gd name="connsiteY0" fmla="*/ 272606 h 545115"/>
                <a:gd name="connsiteX1" fmla="*/ 433646 w 706251"/>
                <a:gd name="connsiteY1" fmla="*/ 0 h 545115"/>
                <a:gd name="connsiteX2" fmla="*/ 204570 w 706251"/>
                <a:gd name="connsiteY2" fmla="*/ 125063 h 545115"/>
                <a:gd name="connsiteX3" fmla="*/ 64553 w 706251"/>
                <a:gd name="connsiteY3" fmla="*/ 65627 h 545115"/>
                <a:gd name="connsiteX4" fmla="*/ 3688 w 706251"/>
                <a:gd name="connsiteY4" fmla="*/ 90202 h 545115"/>
                <a:gd name="connsiteX5" fmla="*/ 28262 w 706251"/>
                <a:gd name="connsiteY5" fmla="*/ 151066 h 545115"/>
                <a:gd name="connsiteX6" fmla="*/ 168185 w 706251"/>
                <a:gd name="connsiteY6" fmla="*/ 210407 h 545115"/>
                <a:gd name="connsiteX7" fmla="*/ 160946 w 706251"/>
                <a:gd name="connsiteY7" fmla="*/ 272510 h 545115"/>
                <a:gd name="connsiteX8" fmla="*/ 433551 w 706251"/>
                <a:gd name="connsiteY8" fmla="*/ 545116 h 545115"/>
                <a:gd name="connsiteX9" fmla="*/ 706252 w 706251"/>
                <a:gd name="connsiteY9" fmla="*/ 272606 h 545115"/>
                <a:gd name="connsiteX10" fmla="*/ 433646 w 706251"/>
                <a:gd name="connsiteY10" fmla="*/ 452342 h 545115"/>
                <a:gd name="connsiteX11" fmla="*/ 253910 w 706251"/>
                <a:gd name="connsiteY11" fmla="*/ 272606 h 545115"/>
                <a:gd name="connsiteX12" fmla="*/ 433646 w 706251"/>
                <a:gd name="connsiteY12" fmla="*/ 92869 h 545115"/>
                <a:gd name="connsiteX13" fmla="*/ 613383 w 706251"/>
                <a:gd name="connsiteY13" fmla="*/ 272606 h 545115"/>
                <a:gd name="connsiteX14" fmla="*/ 433646 w 706251"/>
                <a:gd name="connsiteY14" fmla="*/ 452342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51" h="545115">
                  <a:moveTo>
                    <a:pt x="706252" y="272606"/>
                  </a:moveTo>
                  <a:cubicBezTo>
                    <a:pt x="706252" y="122301"/>
                    <a:pt x="583951" y="0"/>
                    <a:pt x="433646" y="0"/>
                  </a:cubicBezTo>
                  <a:cubicBezTo>
                    <a:pt x="337634" y="0"/>
                    <a:pt x="253243" y="49911"/>
                    <a:pt x="204570" y="125063"/>
                  </a:cubicBezTo>
                  <a:lnTo>
                    <a:pt x="64553" y="65627"/>
                  </a:lnTo>
                  <a:cubicBezTo>
                    <a:pt x="40931" y="55626"/>
                    <a:pt x="13689" y="66675"/>
                    <a:pt x="3688" y="90202"/>
                  </a:cubicBezTo>
                  <a:cubicBezTo>
                    <a:pt x="-6313" y="113728"/>
                    <a:pt x="4736" y="141065"/>
                    <a:pt x="28262" y="151066"/>
                  </a:cubicBezTo>
                  <a:lnTo>
                    <a:pt x="168185" y="210407"/>
                  </a:lnTo>
                  <a:cubicBezTo>
                    <a:pt x="163517" y="230410"/>
                    <a:pt x="160946" y="251174"/>
                    <a:pt x="160946" y="272510"/>
                  </a:cubicBezTo>
                  <a:cubicBezTo>
                    <a:pt x="160946" y="422815"/>
                    <a:pt x="283247" y="545116"/>
                    <a:pt x="433551" y="545116"/>
                  </a:cubicBezTo>
                  <a:cubicBezTo>
                    <a:pt x="583951" y="545211"/>
                    <a:pt x="706252" y="422910"/>
                    <a:pt x="706252" y="272606"/>
                  </a:cubicBezTo>
                  <a:close/>
                  <a:moveTo>
                    <a:pt x="433646" y="452342"/>
                  </a:moveTo>
                  <a:cubicBezTo>
                    <a:pt x="334491" y="452342"/>
                    <a:pt x="253910" y="371665"/>
                    <a:pt x="253910" y="272606"/>
                  </a:cubicBezTo>
                  <a:cubicBezTo>
                    <a:pt x="253910" y="173545"/>
                    <a:pt x="334587" y="92869"/>
                    <a:pt x="433646" y="92869"/>
                  </a:cubicBezTo>
                  <a:cubicBezTo>
                    <a:pt x="532707" y="92869"/>
                    <a:pt x="613383" y="173545"/>
                    <a:pt x="613383" y="272606"/>
                  </a:cubicBezTo>
                  <a:cubicBezTo>
                    <a:pt x="613383" y="371665"/>
                    <a:pt x="532707" y="452342"/>
                    <a:pt x="433646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6142359-C2AC-41AD-8351-E9D6F18CD5D8}"/>
                </a:ext>
              </a:extLst>
            </p:cNvPr>
            <p:cNvSpPr/>
            <p:nvPr/>
          </p:nvSpPr>
          <p:spPr>
            <a:xfrm>
              <a:off x="4949825" y="3558443"/>
              <a:ext cx="735057" cy="694469"/>
            </a:xfrm>
            <a:custGeom>
              <a:avLst/>
              <a:gdLst>
                <a:gd name="connsiteX0" fmla="*/ 723074 w 735057"/>
                <a:gd name="connsiteY0" fmla="*/ 15337 h 694469"/>
                <a:gd name="connsiteX1" fmla="*/ 657446 w 735057"/>
                <a:gd name="connsiteY1" fmla="*/ 12003 h 694469"/>
                <a:gd name="connsiteX2" fmla="*/ 441229 w 735057"/>
                <a:gd name="connsiteY2" fmla="*/ 207170 h 694469"/>
                <a:gd name="connsiteX3" fmla="*/ 363695 w 735057"/>
                <a:gd name="connsiteY3" fmla="*/ 164593 h 694469"/>
                <a:gd name="connsiteX4" fmla="*/ 15747 w 735057"/>
                <a:gd name="connsiteY4" fmla="*/ 330805 h 694469"/>
                <a:gd name="connsiteX5" fmla="*/ 26796 w 735057"/>
                <a:gd name="connsiteY5" fmla="*/ 539212 h 694469"/>
                <a:gd name="connsiteX6" fmla="*/ 181958 w 735057"/>
                <a:gd name="connsiteY6" fmla="*/ 678753 h 694469"/>
                <a:gd name="connsiteX7" fmla="*/ 273017 w 735057"/>
                <a:gd name="connsiteY7" fmla="*/ 694469 h 694469"/>
                <a:gd name="connsiteX8" fmla="*/ 390270 w 735057"/>
                <a:gd name="connsiteY8" fmla="*/ 667704 h 694469"/>
                <a:gd name="connsiteX9" fmla="*/ 529811 w 735057"/>
                <a:gd name="connsiteY9" fmla="*/ 512542 h 694469"/>
                <a:gd name="connsiteX10" fmla="*/ 518762 w 735057"/>
                <a:gd name="connsiteY10" fmla="*/ 304135 h 694469"/>
                <a:gd name="connsiteX11" fmla="*/ 503237 w 735057"/>
                <a:gd name="connsiteY11" fmla="*/ 276131 h 694469"/>
                <a:gd name="connsiteX12" fmla="*/ 719549 w 735057"/>
                <a:gd name="connsiteY12" fmla="*/ 80869 h 694469"/>
                <a:gd name="connsiteX13" fmla="*/ 723074 w 735057"/>
                <a:gd name="connsiteY13" fmla="*/ 15337 h 694469"/>
                <a:gd name="connsiteX14" fmla="*/ 442372 w 735057"/>
                <a:gd name="connsiteY14" fmla="*/ 481585 h 694469"/>
                <a:gd name="connsiteX15" fmla="*/ 350360 w 735057"/>
                <a:gd name="connsiteY15" fmla="*/ 583884 h 694469"/>
                <a:gd name="connsiteX16" fmla="*/ 213010 w 735057"/>
                <a:gd name="connsiteY16" fmla="*/ 591123 h 694469"/>
                <a:gd name="connsiteX17" fmla="*/ 103472 w 735057"/>
                <a:gd name="connsiteY17" fmla="*/ 361761 h 694469"/>
                <a:gd name="connsiteX18" fmla="*/ 273113 w 735057"/>
                <a:gd name="connsiteY18" fmla="*/ 241936 h 694469"/>
                <a:gd name="connsiteX19" fmla="*/ 332834 w 735057"/>
                <a:gd name="connsiteY19" fmla="*/ 252223 h 694469"/>
                <a:gd name="connsiteX20" fmla="*/ 442372 w 735057"/>
                <a:gd name="connsiteY20" fmla="*/ 481585 h 69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5057" h="694469">
                  <a:moveTo>
                    <a:pt x="723074" y="15337"/>
                  </a:moveTo>
                  <a:cubicBezTo>
                    <a:pt x="705929" y="-3713"/>
                    <a:pt x="676496" y="-5237"/>
                    <a:pt x="657446" y="12003"/>
                  </a:cubicBezTo>
                  <a:lnTo>
                    <a:pt x="441229" y="207170"/>
                  </a:lnTo>
                  <a:cubicBezTo>
                    <a:pt x="418178" y="189073"/>
                    <a:pt x="392175" y="174690"/>
                    <a:pt x="363695" y="164593"/>
                  </a:cubicBezTo>
                  <a:cubicBezTo>
                    <a:pt x="221963" y="114492"/>
                    <a:pt x="65849" y="189073"/>
                    <a:pt x="15747" y="330805"/>
                  </a:cubicBezTo>
                  <a:cubicBezTo>
                    <a:pt x="-8542" y="399480"/>
                    <a:pt x="-4636" y="473489"/>
                    <a:pt x="26796" y="539212"/>
                  </a:cubicBezTo>
                  <a:cubicBezTo>
                    <a:pt x="58133" y="604934"/>
                    <a:pt x="113283" y="654464"/>
                    <a:pt x="181958" y="678753"/>
                  </a:cubicBezTo>
                  <a:cubicBezTo>
                    <a:pt x="211676" y="689230"/>
                    <a:pt x="242442" y="694469"/>
                    <a:pt x="273017" y="694469"/>
                  </a:cubicBezTo>
                  <a:cubicBezTo>
                    <a:pt x="313118" y="694469"/>
                    <a:pt x="353027" y="685516"/>
                    <a:pt x="390270" y="667704"/>
                  </a:cubicBezTo>
                  <a:cubicBezTo>
                    <a:pt x="455993" y="636367"/>
                    <a:pt x="505523" y="581217"/>
                    <a:pt x="529811" y="512542"/>
                  </a:cubicBezTo>
                  <a:cubicBezTo>
                    <a:pt x="554100" y="443866"/>
                    <a:pt x="550195" y="369857"/>
                    <a:pt x="518762" y="304135"/>
                  </a:cubicBezTo>
                  <a:cubicBezTo>
                    <a:pt x="514095" y="294419"/>
                    <a:pt x="508952" y="285085"/>
                    <a:pt x="503237" y="276131"/>
                  </a:cubicBezTo>
                  <a:lnTo>
                    <a:pt x="719549" y="80869"/>
                  </a:lnTo>
                  <a:cubicBezTo>
                    <a:pt x="738790" y="63724"/>
                    <a:pt x="740314" y="34387"/>
                    <a:pt x="723074" y="15337"/>
                  </a:cubicBezTo>
                  <a:close/>
                  <a:moveTo>
                    <a:pt x="442372" y="481585"/>
                  </a:moveTo>
                  <a:cubicBezTo>
                    <a:pt x="426370" y="526829"/>
                    <a:pt x="393699" y="563215"/>
                    <a:pt x="350360" y="583884"/>
                  </a:cubicBezTo>
                  <a:cubicBezTo>
                    <a:pt x="307022" y="604553"/>
                    <a:pt x="258254" y="607125"/>
                    <a:pt x="213010" y="591123"/>
                  </a:cubicBezTo>
                  <a:cubicBezTo>
                    <a:pt x="119570" y="558071"/>
                    <a:pt x="70421" y="455201"/>
                    <a:pt x="103472" y="361761"/>
                  </a:cubicBezTo>
                  <a:cubicBezTo>
                    <a:pt x="129571" y="288037"/>
                    <a:pt x="199008" y="241936"/>
                    <a:pt x="273113" y="241936"/>
                  </a:cubicBezTo>
                  <a:cubicBezTo>
                    <a:pt x="292925" y="241936"/>
                    <a:pt x="313118" y="245270"/>
                    <a:pt x="332834" y="252223"/>
                  </a:cubicBezTo>
                  <a:cubicBezTo>
                    <a:pt x="426275" y="285180"/>
                    <a:pt x="475424" y="388145"/>
                    <a:pt x="442372" y="481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A3DE3BA5-D34A-408F-8A96-E1DB70858CAE}"/>
                </a:ext>
              </a:extLst>
            </p:cNvPr>
            <p:cNvSpPr/>
            <p:nvPr/>
          </p:nvSpPr>
          <p:spPr>
            <a:xfrm>
              <a:off x="6018164" y="3695202"/>
              <a:ext cx="414809" cy="868891"/>
            </a:xfrm>
            <a:custGeom>
              <a:avLst/>
              <a:gdLst>
                <a:gd name="connsiteX0" fmla="*/ 257572 w 414809"/>
                <a:gd name="connsiteY0" fmla="*/ 460174 h 868891"/>
                <a:gd name="connsiteX1" fmla="*/ 202708 w 414809"/>
                <a:gd name="connsiteY1" fmla="*/ 454078 h 868891"/>
                <a:gd name="connsiteX2" fmla="*/ 103743 w 414809"/>
                <a:gd name="connsiteY2" fmla="*/ 35740 h 868891"/>
                <a:gd name="connsiteX3" fmla="*/ 47832 w 414809"/>
                <a:gd name="connsiteY3" fmla="*/ 1259 h 868891"/>
                <a:gd name="connsiteX4" fmla="*/ 13351 w 414809"/>
                <a:gd name="connsiteY4" fmla="*/ 57171 h 868891"/>
                <a:gd name="connsiteX5" fmla="*/ 112697 w 414809"/>
                <a:gd name="connsiteY5" fmla="*/ 477128 h 868891"/>
                <a:gd name="connsiteX6" fmla="*/ 6208 w 414809"/>
                <a:gd name="connsiteY6" fmla="*/ 611240 h 868891"/>
                <a:gd name="connsiteX7" fmla="*/ 157179 w 414809"/>
                <a:gd name="connsiteY7" fmla="*/ 862700 h 868891"/>
                <a:gd name="connsiteX8" fmla="*/ 207376 w 414809"/>
                <a:gd name="connsiteY8" fmla="*/ 868891 h 868891"/>
                <a:gd name="connsiteX9" fmla="*/ 408639 w 414809"/>
                <a:gd name="connsiteY9" fmla="*/ 711729 h 868891"/>
                <a:gd name="connsiteX10" fmla="*/ 257572 w 414809"/>
                <a:gd name="connsiteY10" fmla="*/ 460174 h 868891"/>
                <a:gd name="connsiteX11" fmla="*/ 318532 w 414809"/>
                <a:gd name="connsiteY11" fmla="*/ 689059 h 868891"/>
                <a:gd name="connsiteX12" fmla="*/ 266335 w 414809"/>
                <a:gd name="connsiteY12" fmla="*/ 759544 h 868891"/>
                <a:gd name="connsiteX13" fmla="*/ 179658 w 414809"/>
                <a:gd name="connsiteY13" fmla="*/ 772498 h 868891"/>
                <a:gd name="connsiteX14" fmla="*/ 96314 w 414809"/>
                <a:gd name="connsiteY14" fmla="*/ 633624 h 868891"/>
                <a:gd name="connsiteX15" fmla="*/ 207471 w 414809"/>
                <a:gd name="connsiteY15" fmla="*/ 546851 h 868891"/>
                <a:gd name="connsiteX16" fmla="*/ 235189 w 414809"/>
                <a:gd name="connsiteY16" fmla="*/ 550280 h 868891"/>
                <a:gd name="connsiteX17" fmla="*/ 318532 w 414809"/>
                <a:gd name="connsiteY17" fmla="*/ 689059 h 86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4809" h="868891">
                  <a:moveTo>
                    <a:pt x="257572" y="460174"/>
                  </a:moveTo>
                  <a:cubicBezTo>
                    <a:pt x="239189" y="455602"/>
                    <a:pt x="220806" y="453697"/>
                    <a:pt x="202708" y="454078"/>
                  </a:cubicBezTo>
                  <a:lnTo>
                    <a:pt x="103743" y="35740"/>
                  </a:lnTo>
                  <a:cubicBezTo>
                    <a:pt x="97838" y="10784"/>
                    <a:pt x="72883" y="-4646"/>
                    <a:pt x="47832" y="1259"/>
                  </a:cubicBezTo>
                  <a:cubicBezTo>
                    <a:pt x="22876" y="7165"/>
                    <a:pt x="7446" y="32215"/>
                    <a:pt x="13351" y="57171"/>
                  </a:cubicBezTo>
                  <a:lnTo>
                    <a:pt x="112697" y="477128"/>
                  </a:lnTo>
                  <a:cubicBezTo>
                    <a:pt x="61357" y="503512"/>
                    <a:pt x="21162" y="551042"/>
                    <a:pt x="6208" y="611240"/>
                  </a:cubicBezTo>
                  <a:cubicBezTo>
                    <a:pt x="-21510" y="722206"/>
                    <a:pt x="46212" y="834982"/>
                    <a:pt x="157179" y="862700"/>
                  </a:cubicBezTo>
                  <a:cubicBezTo>
                    <a:pt x="173943" y="866891"/>
                    <a:pt x="190802" y="868891"/>
                    <a:pt x="207376" y="868891"/>
                  </a:cubicBezTo>
                  <a:cubicBezTo>
                    <a:pt x="300340" y="868891"/>
                    <a:pt x="385112" y="805836"/>
                    <a:pt x="408639" y="711729"/>
                  </a:cubicBezTo>
                  <a:cubicBezTo>
                    <a:pt x="436261" y="600667"/>
                    <a:pt x="368539" y="487891"/>
                    <a:pt x="257572" y="460174"/>
                  </a:cubicBezTo>
                  <a:close/>
                  <a:moveTo>
                    <a:pt x="318532" y="689059"/>
                  </a:moveTo>
                  <a:cubicBezTo>
                    <a:pt x="311103" y="718777"/>
                    <a:pt x="292624" y="743733"/>
                    <a:pt x="266335" y="759544"/>
                  </a:cubicBezTo>
                  <a:cubicBezTo>
                    <a:pt x="240046" y="775356"/>
                    <a:pt x="209281" y="779833"/>
                    <a:pt x="179658" y="772498"/>
                  </a:cubicBezTo>
                  <a:cubicBezTo>
                    <a:pt x="118412" y="757163"/>
                    <a:pt x="80979" y="694870"/>
                    <a:pt x="96314" y="633624"/>
                  </a:cubicBezTo>
                  <a:cubicBezTo>
                    <a:pt x="109268" y="581617"/>
                    <a:pt x="156131" y="546851"/>
                    <a:pt x="207471" y="546851"/>
                  </a:cubicBezTo>
                  <a:cubicBezTo>
                    <a:pt x="216615" y="546851"/>
                    <a:pt x="225949" y="547994"/>
                    <a:pt x="235189" y="550280"/>
                  </a:cubicBezTo>
                  <a:cubicBezTo>
                    <a:pt x="296339" y="565520"/>
                    <a:pt x="333772" y="627814"/>
                    <a:pt x="318532" y="6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9047900-9B1C-4A70-8F63-993498F314E9}"/>
                </a:ext>
              </a:extLst>
            </p:cNvPr>
            <p:cNvSpPr/>
            <p:nvPr/>
          </p:nvSpPr>
          <p:spPr>
            <a:xfrm>
              <a:off x="5695378" y="2436876"/>
              <a:ext cx="496728" cy="503015"/>
            </a:xfrm>
            <a:custGeom>
              <a:avLst/>
              <a:gdLst>
                <a:gd name="connsiteX0" fmla="*/ 248412 w 496728"/>
                <a:gd name="connsiteY0" fmla="*/ 503015 h 503015"/>
                <a:gd name="connsiteX1" fmla="*/ 496729 w 496728"/>
                <a:gd name="connsiteY1" fmla="*/ 234887 h 503015"/>
                <a:gd name="connsiteX2" fmla="*/ 246031 w 496728"/>
                <a:gd name="connsiteY2" fmla="*/ 0 h 503015"/>
                <a:gd name="connsiteX3" fmla="*/ 0 w 496728"/>
                <a:gd name="connsiteY3" fmla="*/ 234887 h 503015"/>
                <a:gd name="connsiteX4" fmla="*/ 248412 w 496728"/>
                <a:gd name="connsiteY4" fmla="*/ 503015 h 503015"/>
                <a:gd name="connsiteX5" fmla="*/ 246126 w 496728"/>
                <a:gd name="connsiteY5" fmla="*/ 92869 h 503015"/>
                <a:gd name="connsiteX6" fmla="*/ 356902 w 496728"/>
                <a:gd name="connsiteY6" fmla="*/ 129826 h 503015"/>
                <a:gd name="connsiteX7" fmla="*/ 403955 w 496728"/>
                <a:gd name="connsiteY7" fmla="*/ 234887 h 503015"/>
                <a:gd name="connsiteX8" fmla="*/ 248507 w 496728"/>
                <a:gd name="connsiteY8" fmla="*/ 410147 h 503015"/>
                <a:gd name="connsiteX9" fmla="*/ 93059 w 496728"/>
                <a:gd name="connsiteY9" fmla="*/ 234887 h 503015"/>
                <a:gd name="connsiteX10" fmla="*/ 246126 w 496728"/>
                <a:gd name="connsiteY10" fmla="*/ 92869 h 5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6728" h="503015">
                  <a:moveTo>
                    <a:pt x="248412" y="503015"/>
                  </a:moveTo>
                  <a:cubicBezTo>
                    <a:pt x="389953" y="503015"/>
                    <a:pt x="496729" y="387763"/>
                    <a:pt x="496729" y="234887"/>
                  </a:cubicBezTo>
                  <a:cubicBezTo>
                    <a:pt x="496729" y="80677"/>
                    <a:pt x="370618" y="0"/>
                    <a:pt x="246031" y="0"/>
                  </a:cubicBezTo>
                  <a:cubicBezTo>
                    <a:pt x="123825" y="0"/>
                    <a:pt x="0" y="80677"/>
                    <a:pt x="0" y="234887"/>
                  </a:cubicBezTo>
                  <a:cubicBezTo>
                    <a:pt x="95" y="387763"/>
                    <a:pt x="106871" y="503015"/>
                    <a:pt x="248412" y="503015"/>
                  </a:cubicBezTo>
                  <a:close/>
                  <a:moveTo>
                    <a:pt x="246126" y="92869"/>
                  </a:moveTo>
                  <a:cubicBezTo>
                    <a:pt x="288036" y="92869"/>
                    <a:pt x="328327" y="106299"/>
                    <a:pt x="356902" y="129826"/>
                  </a:cubicBezTo>
                  <a:cubicBezTo>
                    <a:pt x="388144" y="155448"/>
                    <a:pt x="403955" y="190881"/>
                    <a:pt x="403955" y="234887"/>
                  </a:cubicBezTo>
                  <a:cubicBezTo>
                    <a:pt x="403955" y="336423"/>
                    <a:pt x="338614" y="410147"/>
                    <a:pt x="248507" y="410147"/>
                  </a:cubicBezTo>
                  <a:cubicBezTo>
                    <a:pt x="158401" y="410147"/>
                    <a:pt x="93059" y="336423"/>
                    <a:pt x="93059" y="234887"/>
                  </a:cubicBezTo>
                  <a:cubicBezTo>
                    <a:pt x="92964" y="136779"/>
                    <a:pt x="169926" y="92869"/>
                    <a:pt x="246126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90371E46-A23C-4128-87CA-417BA1673141}"/>
                </a:ext>
              </a:extLst>
            </p:cNvPr>
            <p:cNvSpPr/>
            <p:nvPr/>
          </p:nvSpPr>
          <p:spPr>
            <a:xfrm>
              <a:off x="5482303" y="2983420"/>
              <a:ext cx="923067" cy="528542"/>
            </a:xfrm>
            <a:custGeom>
              <a:avLst/>
              <a:gdLst>
                <a:gd name="connsiteX0" fmla="*/ 0 w 923067"/>
                <a:gd name="connsiteY0" fmla="*/ 250603 h 528542"/>
                <a:gd name="connsiteX1" fmla="*/ 0 w 923067"/>
                <a:gd name="connsiteY1" fmla="*/ 482060 h 528542"/>
                <a:gd name="connsiteX2" fmla="*/ 46482 w 923067"/>
                <a:gd name="connsiteY2" fmla="*/ 528542 h 528542"/>
                <a:gd name="connsiteX3" fmla="*/ 876586 w 923067"/>
                <a:gd name="connsiteY3" fmla="*/ 528542 h 528542"/>
                <a:gd name="connsiteX4" fmla="*/ 923068 w 923067"/>
                <a:gd name="connsiteY4" fmla="*/ 482060 h 528542"/>
                <a:gd name="connsiteX5" fmla="*/ 923068 w 923067"/>
                <a:gd name="connsiteY5" fmla="*/ 250603 h 528542"/>
                <a:gd name="connsiteX6" fmla="*/ 672465 w 923067"/>
                <a:gd name="connsiteY6" fmla="*/ 0 h 528542"/>
                <a:gd name="connsiteX7" fmla="*/ 250603 w 923067"/>
                <a:gd name="connsiteY7" fmla="*/ 0 h 528542"/>
                <a:gd name="connsiteX8" fmla="*/ 0 w 923067"/>
                <a:gd name="connsiteY8" fmla="*/ 250603 h 528542"/>
                <a:gd name="connsiteX9" fmla="*/ 92869 w 923067"/>
                <a:gd name="connsiteY9" fmla="*/ 250603 h 528542"/>
                <a:gd name="connsiteX10" fmla="*/ 250603 w 923067"/>
                <a:gd name="connsiteY10" fmla="*/ 92869 h 528542"/>
                <a:gd name="connsiteX11" fmla="*/ 672465 w 923067"/>
                <a:gd name="connsiteY11" fmla="*/ 92869 h 528542"/>
                <a:gd name="connsiteX12" fmla="*/ 830199 w 923067"/>
                <a:gd name="connsiteY12" fmla="*/ 250603 h 528542"/>
                <a:gd name="connsiteX13" fmla="*/ 830199 w 923067"/>
                <a:gd name="connsiteY13" fmla="*/ 435673 h 528542"/>
                <a:gd name="connsiteX14" fmla="*/ 717137 w 923067"/>
                <a:gd name="connsiteY14" fmla="*/ 435673 h 528542"/>
                <a:gd name="connsiteX15" fmla="*/ 717137 w 923067"/>
                <a:gd name="connsiteY15" fmla="*/ 237934 h 528542"/>
                <a:gd name="connsiteX16" fmla="*/ 670655 w 923067"/>
                <a:gd name="connsiteY16" fmla="*/ 191452 h 528542"/>
                <a:gd name="connsiteX17" fmla="*/ 624173 w 923067"/>
                <a:gd name="connsiteY17" fmla="*/ 237934 h 528542"/>
                <a:gd name="connsiteX18" fmla="*/ 624173 w 923067"/>
                <a:gd name="connsiteY18" fmla="*/ 435673 h 528542"/>
                <a:gd name="connsiteX19" fmla="*/ 298799 w 923067"/>
                <a:gd name="connsiteY19" fmla="*/ 435673 h 528542"/>
                <a:gd name="connsiteX20" fmla="*/ 298799 w 923067"/>
                <a:gd name="connsiteY20" fmla="*/ 237934 h 528542"/>
                <a:gd name="connsiteX21" fmla="*/ 252317 w 923067"/>
                <a:gd name="connsiteY21" fmla="*/ 191452 h 528542"/>
                <a:gd name="connsiteX22" fmla="*/ 205835 w 923067"/>
                <a:gd name="connsiteY22" fmla="*/ 237934 h 528542"/>
                <a:gd name="connsiteX23" fmla="*/ 205835 w 923067"/>
                <a:gd name="connsiteY23" fmla="*/ 435673 h 528542"/>
                <a:gd name="connsiteX24" fmla="*/ 92869 w 923067"/>
                <a:gd name="connsiteY24" fmla="*/ 435673 h 528542"/>
                <a:gd name="connsiteX25" fmla="*/ 92869 w 923067"/>
                <a:gd name="connsiteY25" fmla="*/ 250603 h 52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3067" h="528542">
                  <a:moveTo>
                    <a:pt x="0" y="250603"/>
                  </a:moveTo>
                  <a:lnTo>
                    <a:pt x="0" y="482060"/>
                  </a:lnTo>
                  <a:cubicBezTo>
                    <a:pt x="0" y="507682"/>
                    <a:pt x="20765" y="528542"/>
                    <a:pt x="46482" y="528542"/>
                  </a:cubicBezTo>
                  <a:lnTo>
                    <a:pt x="876586" y="528542"/>
                  </a:lnTo>
                  <a:cubicBezTo>
                    <a:pt x="902208" y="528542"/>
                    <a:pt x="923068" y="507778"/>
                    <a:pt x="923068" y="482060"/>
                  </a:cubicBezTo>
                  <a:lnTo>
                    <a:pt x="923068" y="250603"/>
                  </a:lnTo>
                  <a:cubicBezTo>
                    <a:pt x="923068" y="112490"/>
                    <a:pt x="810673" y="0"/>
                    <a:pt x="672465" y="0"/>
                  </a:cubicBezTo>
                  <a:lnTo>
                    <a:pt x="250603" y="0"/>
                  </a:lnTo>
                  <a:cubicBezTo>
                    <a:pt x="112395" y="0"/>
                    <a:pt x="0" y="112395"/>
                    <a:pt x="0" y="250603"/>
                  </a:cubicBezTo>
                  <a:close/>
                  <a:moveTo>
                    <a:pt x="92869" y="250603"/>
                  </a:moveTo>
                  <a:cubicBezTo>
                    <a:pt x="92869" y="163640"/>
                    <a:pt x="163640" y="92869"/>
                    <a:pt x="250603" y="92869"/>
                  </a:cubicBezTo>
                  <a:lnTo>
                    <a:pt x="672465" y="92869"/>
                  </a:lnTo>
                  <a:cubicBezTo>
                    <a:pt x="759428" y="92869"/>
                    <a:pt x="830199" y="163640"/>
                    <a:pt x="830199" y="250603"/>
                  </a:cubicBezTo>
                  <a:lnTo>
                    <a:pt x="830199" y="435673"/>
                  </a:lnTo>
                  <a:lnTo>
                    <a:pt x="717137" y="435673"/>
                  </a:lnTo>
                  <a:lnTo>
                    <a:pt x="717137" y="237934"/>
                  </a:lnTo>
                  <a:cubicBezTo>
                    <a:pt x="717137" y="212312"/>
                    <a:pt x="696373" y="191452"/>
                    <a:pt x="670655" y="191452"/>
                  </a:cubicBezTo>
                  <a:cubicBezTo>
                    <a:pt x="644938" y="191452"/>
                    <a:pt x="624173" y="212217"/>
                    <a:pt x="624173" y="237934"/>
                  </a:cubicBezTo>
                  <a:lnTo>
                    <a:pt x="624173" y="435673"/>
                  </a:lnTo>
                  <a:lnTo>
                    <a:pt x="298799" y="435673"/>
                  </a:lnTo>
                  <a:lnTo>
                    <a:pt x="298799" y="237934"/>
                  </a:lnTo>
                  <a:cubicBezTo>
                    <a:pt x="298799" y="212312"/>
                    <a:pt x="278035" y="191452"/>
                    <a:pt x="252317" y="191452"/>
                  </a:cubicBezTo>
                  <a:cubicBezTo>
                    <a:pt x="226600" y="191452"/>
                    <a:pt x="205835" y="212217"/>
                    <a:pt x="205835" y="237934"/>
                  </a:cubicBezTo>
                  <a:lnTo>
                    <a:pt x="205835" y="435673"/>
                  </a:lnTo>
                  <a:lnTo>
                    <a:pt x="92869" y="435673"/>
                  </a:lnTo>
                  <a:lnTo>
                    <a:pt x="92869" y="250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aphicFrame>
        <p:nvGraphicFramePr>
          <p:cNvPr id="23" name="Espaço Reservado para Conteúdo 9">
            <a:extLst>
              <a:ext uri="{FF2B5EF4-FFF2-40B4-BE49-F238E27FC236}">
                <a16:creationId xmlns:a16="http://schemas.microsoft.com/office/drawing/2014/main" id="{0DF2C49F-8BEA-444A-85F4-80368A804724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1695451422"/>
              </p:ext>
            </p:extLst>
          </p:nvPr>
        </p:nvGraphicFramePr>
        <p:xfrm>
          <a:off x="838200" y="1792853"/>
          <a:ext cx="5602916" cy="432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595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28624" y="1144021"/>
            <a:ext cx="11763375" cy="51710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36" name="Retângulo: Cantos Superiores Arredondados 35">
            <a:extLst>
              <a:ext uri="{FF2B5EF4-FFF2-40B4-BE49-F238E27FC236}">
                <a16:creationId xmlns:a16="http://schemas.microsoft.com/office/drawing/2014/main" id="{EB73942B-1222-4D33-A873-E9B052664416}"/>
              </a:ext>
            </a:extLst>
          </p:cNvPr>
          <p:cNvSpPr/>
          <p:nvPr/>
        </p:nvSpPr>
        <p:spPr>
          <a:xfrm rot="16200000">
            <a:off x="8754553" y="-446597"/>
            <a:ext cx="1197997" cy="5676897"/>
          </a:xfrm>
          <a:prstGeom prst="round2SameRect">
            <a:avLst>
              <a:gd name="adj1" fmla="val 12692"/>
              <a:gd name="adj2" fmla="val 0"/>
            </a:avLst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Espaço Reservado para Conteúdo 8">
            <a:extLst>
              <a:ext uri="{FF2B5EF4-FFF2-40B4-BE49-F238E27FC236}">
                <a16:creationId xmlns:a16="http://schemas.microsoft.com/office/drawing/2014/main" id="{D31C774C-522D-4AF1-B37B-6FD70B52D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2943" y="1901190"/>
            <a:ext cx="5174738" cy="1056001"/>
          </a:xfrm>
        </p:spPr>
        <p:txBody>
          <a:bodyPr/>
          <a:lstStyle/>
          <a:p>
            <a:r>
              <a:rPr lang="pt-BR" sz="2400" dirty="0" err="1">
                <a:solidFill>
                  <a:schemeClr val="bg1"/>
                </a:solidFill>
              </a:rPr>
              <a:t>Suspendisse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b="1" dirty="0">
                <a:solidFill>
                  <a:schemeClr val="bg1"/>
                </a:solidFill>
              </a:rPr>
              <a:t>in est ante in </a:t>
            </a:r>
            <a:br>
              <a:rPr lang="pt-BR" sz="2400" b="1" dirty="0">
                <a:solidFill>
                  <a:schemeClr val="bg1"/>
                </a:solidFill>
              </a:rPr>
            </a:br>
            <a:r>
              <a:rPr lang="pt-BR" sz="2400" b="1" dirty="0" err="1">
                <a:solidFill>
                  <a:schemeClr val="bg1"/>
                </a:solidFill>
              </a:rPr>
              <a:t>nibh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mauris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cursus</a:t>
            </a:r>
            <a:r>
              <a:rPr lang="pt-BR" sz="2400" b="1" dirty="0">
                <a:solidFill>
                  <a:schemeClr val="bg1"/>
                </a:solidFill>
              </a:rPr>
              <a:t>. </a:t>
            </a:r>
            <a:r>
              <a:rPr lang="pt-BR" sz="2400" dirty="0">
                <a:solidFill>
                  <a:schemeClr val="bg1"/>
                </a:solidFill>
              </a:rPr>
              <a:t>Nulla </a:t>
            </a:r>
            <a:r>
              <a:rPr lang="pt-BR" sz="2400" dirty="0" err="1">
                <a:solidFill>
                  <a:schemeClr val="bg1"/>
                </a:solidFill>
              </a:rPr>
              <a:t>porttitor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id </a:t>
            </a:r>
            <a:r>
              <a:rPr lang="pt-BR" sz="2400" dirty="0" err="1">
                <a:solidFill>
                  <a:schemeClr val="bg1"/>
                </a:solidFill>
              </a:rPr>
              <a:t>neque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aliquam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vestibulum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morbi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38" name="Espaço Reservado para Conteúdo 8">
            <a:extLst>
              <a:ext uri="{FF2B5EF4-FFF2-40B4-BE49-F238E27FC236}">
                <a16:creationId xmlns:a16="http://schemas.microsoft.com/office/drawing/2014/main" id="{F5E09A9A-41A7-443A-A987-84EEAFE0FE23}"/>
              </a:ext>
            </a:extLst>
          </p:cNvPr>
          <p:cNvSpPr txBox="1">
            <a:spLocks/>
          </p:cNvSpPr>
          <p:nvPr/>
        </p:nvSpPr>
        <p:spPr>
          <a:xfrm>
            <a:off x="6672943" y="3155698"/>
            <a:ext cx="5174738" cy="3054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b="1" dirty="0">
                <a:solidFill>
                  <a:srgbClr val="99C2EB"/>
                </a:solidFill>
              </a:rPr>
              <a:t>Magna </a:t>
            </a:r>
            <a:r>
              <a:rPr lang="pt-BR" sz="2300" b="1" dirty="0" err="1">
                <a:solidFill>
                  <a:srgbClr val="99C2EB"/>
                </a:solidFill>
              </a:rPr>
              <a:t>fringilla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urna </a:t>
            </a:r>
            <a:r>
              <a:rPr lang="pt-BR" sz="2300" dirty="0" err="1"/>
              <a:t>porttitor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 </a:t>
            </a:r>
            <a:r>
              <a:rPr lang="pt-BR" sz="2300" dirty="0" err="1"/>
              <a:t>dolor</a:t>
            </a:r>
            <a:r>
              <a:rPr lang="pt-BR" sz="2300" dirty="0"/>
              <a:t> </a:t>
            </a:r>
            <a:r>
              <a:rPr lang="pt-BR" sz="2300" dirty="0" err="1"/>
              <a:t>purus</a:t>
            </a:r>
            <a:r>
              <a:rPr lang="pt-BR" sz="2300" dirty="0"/>
              <a:t> non </a:t>
            </a:r>
            <a:r>
              <a:rPr lang="pt-BR" sz="2300" dirty="0" err="1"/>
              <a:t>enim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dirty="0"/>
              <a:t>Gravida cum </a:t>
            </a:r>
            <a:r>
              <a:rPr lang="pt-BR" sz="2300" dirty="0" err="1"/>
              <a:t>sociis</a:t>
            </a:r>
            <a:r>
              <a:rPr lang="pt-BR" sz="2300" dirty="0"/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natoque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penatibus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/>
              <a:t>et </a:t>
            </a:r>
            <a:r>
              <a:rPr lang="pt-BR" sz="2300" dirty="0" err="1">
                <a:solidFill>
                  <a:srgbClr val="99C2EB"/>
                </a:solidFill>
              </a:rPr>
              <a:t>magnis</a:t>
            </a:r>
            <a:r>
              <a:rPr lang="pt-BR" sz="2300" dirty="0">
                <a:solidFill>
                  <a:srgbClr val="99C2EB"/>
                </a:solidFill>
              </a:rPr>
              <a:t> </a:t>
            </a:r>
            <a:r>
              <a:rPr lang="pt-BR" sz="2300" dirty="0" err="1">
                <a:solidFill>
                  <a:srgbClr val="99C2EB"/>
                </a:solidFill>
              </a:rPr>
              <a:t>dis</a:t>
            </a:r>
            <a:r>
              <a:rPr lang="pt-BR" sz="2300" dirty="0">
                <a:solidFill>
                  <a:srgbClr val="99C2EB"/>
                </a:solidFill>
              </a:rPr>
              <a:t> </a:t>
            </a:r>
            <a:r>
              <a:rPr lang="pt-BR" sz="2300" dirty="0" err="1">
                <a:solidFill>
                  <a:srgbClr val="99C2EB"/>
                </a:solidFill>
              </a:rPr>
              <a:t>parturient</a:t>
            </a:r>
            <a:r>
              <a:rPr lang="pt-BR" sz="2300" dirty="0">
                <a:solidFill>
                  <a:srgbClr val="99C2EB"/>
                </a:solidFill>
              </a:rPr>
              <a:t> montes </a:t>
            </a:r>
          </a:p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dirty="0">
                <a:solidFill>
                  <a:srgbClr val="99C2EB"/>
                </a:solidFill>
              </a:rPr>
              <a:t>Nec </a:t>
            </a:r>
            <a:r>
              <a:rPr lang="pt-BR" sz="2300" b="1" dirty="0" err="1">
                <a:solidFill>
                  <a:srgbClr val="99C2EB"/>
                </a:solidFill>
              </a:rPr>
              <a:t>sagittis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aliquam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malesuada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</a:t>
            </a:r>
            <a:r>
              <a:rPr lang="pt-BR" sz="2300" dirty="0" err="1"/>
              <a:t>arcu</a:t>
            </a:r>
            <a:r>
              <a:rPr lang="pt-BR" sz="2300" dirty="0"/>
              <a:t> vitae </a:t>
            </a:r>
            <a:r>
              <a:rPr lang="pt-BR" sz="2300" dirty="0" err="1"/>
              <a:t>elementum</a:t>
            </a:r>
            <a:r>
              <a:rPr lang="pt-BR" sz="2300" dirty="0"/>
              <a:t> </a:t>
            </a:r>
          </a:p>
          <a:p>
            <a:pPr marL="342900" indent="-342900">
              <a:buClr>
                <a:srgbClr val="660099"/>
              </a:buClr>
              <a:buFont typeface="Arial" panose="020B0604020202020204" pitchFamily="34" charset="0"/>
              <a:buChar char="•"/>
            </a:pPr>
            <a:r>
              <a:rPr lang="pt-BR" sz="2300" dirty="0" err="1"/>
              <a:t>Arcu</a:t>
            </a:r>
            <a:r>
              <a:rPr lang="pt-BR" sz="2300" dirty="0"/>
              <a:t> </a:t>
            </a:r>
            <a:r>
              <a:rPr lang="pt-BR" sz="2300" dirty="0" err="1"/>
              <a:t>cursus</a:t>
            </a:r>
            <a:r>
              <a:rPr lang="pt-BR" sz="2300" dirty="0"/>
              <a:t> vitae </a:t>
            </a:r>
            <a:r>
              <a:rPr lang="pt-BR" sz="2300" dirty="0" err="1"/>
              <a:t>congue</a:t>
            </a:r>
            <a:r>
              <a:rPr lang="pt-BR" sz="2300" dirty="0"/>
              <a:t> </a:t>
            </a:r>
            <a:r>
              <a:rPr lang="pt-BR" sz="2300" dirty="0" err="1"/>
              <a:t>mauris</a:t>
            </a:r>
            <a:r>
              <a:rPr lang="pt-BR" sz="2300" dirty="0"/>
              <a:t> </a:t>
            </a:r>
            <a:r>
              <a:rPr lang="pt-BR" sz="2300" dirty="0" err="1"/>
              <a:t>rhoncus</a:t>
            </a:r>
            <a:r>
              <a:rPr lang="pt-BR" sz="2300" dirty="0"/>
              <a:t>. </a:t>
            </a:r>
            <a:r>
              <a:rPr lang="pt-BR" sz="2300" b="1" dirty="0" err="1">
                <a:solidFill>
                  <a:srgbClr val="99C2EB"/>
                </a:solidFill>
              </a:rPr>
              <a:t>Sit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amet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nisl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b="1" dirty="0" err="1">
                <a:solidFill>
                  <a:srgbClr val="99C2EB"/>
                </a:solidFill>
              </a:rPr>
              <a:t>suscipit</a:t>
            </a:r>
            <a:r>
              <a:rPr lang="pt-BR" sz="2300" b="1" dirty="0">
                <a:solidFill>
                  <a:srgbClr val="99C2EB"/>
                </a:solidFill>
              </a:rPr>
              <a:t> </a:t>
            </a:r>
            <a:r>
              <a:rPr lang="pt-BR" sz="2300" dirty="0" err="1"/>
              <a:t>adipiscing</a:t>
            </a:r>
            <a:r>
              <a:rPr lang="pt-BR" sz="2300" dirty="0"/>
              <a:t> </a:t>
            </a:r>
            <a:r>
              <a:rPr lang="pt-BR" sz="2300" dirty="0" err="1"/>
              <a:t>bibendum</a:t>
            </a:r>
            <a:r>
              <a:rPr lang="pt-BR" sz="2300" dirty="0"/>
              <a:t> est</a:t>
            </a:r>
          </a:p>
        </p:txBody>
      </p:sp>
      <p:sp>
        <p:nvSpPr>
          <p:cNvPr id="39" name="Retângulo: Cantos Arredondados 38">
            <a:extLst>
              <a:ext uri="{FF2B5EF4-FFF2-40B4-BE49-F238E27FC236}">
                <a16:creationId xmlns:a16="http://schemas.microsoft.com/office/drawing/2014/main" id="{3FEE2699-861E-4FEF-8138-F2B65893D6DC}"/>
              </a:ext>
            </a:extLst>
          </p:cNvPr>
          <p:cNvSpPr/>
          <p:nvPr/>
        </p:nvSpPr>
        <p:spPr>
          <a:xfrm>
            <a:off x="10989979" y="1494014"/>
            <a:ext cx="727642" cy="727640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DF1EFB11-1AA9-45BE-BE86-6404FDFA1281}"/>
              </a:ext>
            </a:extLst>
          </p:cNvPr>
          <p:cNvGrpSpPr/>
          <p:nvPr/>
        </p:nvGrpSpPr>
        <p:grpSpPr>
          <a:xfrm>
            <a:off x="11107173" y="1606031"/>
            <a:ext cx="518090" cy="503606"/>
            <a:chOff x="4929187" y="2295525"/>
            <a:chExt cx="2333814" cy="2268568"/>
          </a:xfrm>
          <a:solidFill>
            <a:schemeClr val="bg1"/>
          </a:solidFill>
        </p:grpSpPr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70C4B0C8-7EDA-434B-8C9A-41C2AFC97890}"/>
                </a:ext>
              </a:extLst>
            </p:cNvPr>
            <p:cNvSpPr/>
            <p:nvPr/>
          </p:nvSpPr>
          <p:spPr>
            <a:xfrm>
              <a:off x="6375948" y="2295525"/>
              <a:ext cx="887053" cy="729329"/>
            </a:xfrm>
            <a:custGeom>
              <a:avLst/>
              <a:gdLst>
                <a:gd name="connsiteX0" fmla="*/ 614448 w 887053"/>
                <a:gd name="connsiteY0" fmla="*/ 0 h 729329"/>
                <a:gd name="connsiteX1" fmla="*/ 341843 w 887053"/>
                <a:gd name="connsiteY1" fmla="*/ 272606 h 729329"/>
                <a:gd name="connsiteX2" fmla="*/ 369561 w 887053"/>
                <a:gd name="connsiteY2" fmla="*/ 392240 h 729329"/>
                <a:gd name="connsiteX3" fmla="*/ 19231 w 887053"/>
                <a:gd name="connsiteY3" fmla="*/ 645224 h 729329"/>
                <a:gd name="connsiteX4" fmla="*/ 8754 w 887053"/>
                <a:gd name="connsiteY4" fmla="*/ 710089 h 729329"/>
                <a:gd name="connsiteX5" fmla="*/ 46473 w 887053"/>
                <a:gd name="connsiteY5" fmla="*/ 729329 h 729329"/>
                <a:gd name="connsiteX6" fmla="*/ 73619 w 887053"/>
                <a:gd name="connsiteY6" fmla="*/ 720566 h 729329"/>
                <a:gd name="connsiteX7" fmla="*/ 424044 w 887053"/>
                <a:gd name="connsiteY7" fmla="*/ 467487 h 729329"/>
                <a:gd name="connsiteX8" fmla="*/ 614448 w 887053"/>
                <a:gd name="connsiteY8" fmla="*/ 545306 h 729329"/>
                <a:gd name="connsiteX9" fmla="*/ 887054 w 887053"/>
                <a:gd name="connsiteY9" fmla="*/ 272701 h 729329"/>
                <a:gd name="connsiteX10" fmla="*/ 614448 w 887053"/>
                <a:gd name="connsiteY10" fmla="*/ 0 h 729329"/>
                <a:gd name="connsiteX11" fmla="*/ 614448 w 887053"/>
                <a:gd name="connsiteY11" fmla="*/ 452342 h 729329"/>
                <a:gd name="connsiteX12" fmla="*/ 434712 w 887053"/>
                <a:gd name="connsiteY12" fmla="*/ 272606 h 729329"/>
                <a:gd name="connsiteX13" fmla="*/ 614448 w 887053"/>
                <a:gd name="connsiteY13" fmla="*/ 92869 h 729329"/>
                <a:gd name="connsiteX14" fmla="*/ 794185 w 887053"/>
                <a:gd name="connsiteY14" fmla="*/ 272606 h 729329"/>
                <a:gd name="connsiteX15" fmla="*/ 614448 w 887053"/>
                <a:gd name="connsiteY15" fmla="*/ 452342 h 72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87053" h="729329">
                  <a:moveTo>
                    <a:pt x="614448" y="0"/>
                  </a:moveTo>
                  <a:cubicBezTo>
                    <a:pt x="464144" y="0"/>
                    <a:pt x="341843" y="122301"/>
                    <a:pt x="341843" y="272606"/>
                  </a:cubicBezTo>
                  <a:cubicBezTo>
                    <a:pt x="341843" y="315468"/>
                    <a:pt x="351844" y="356045"/>
                    <a:pt x="369561" y="392240"/>
                  </a:cubicBezTo>
                  <a:lnTo>
                    <a:pt x="19231" y="645224"/>
                  </a:lnTo>
                  <a:cubicBezTo>
                    <a:pt x="-1533" y="660273"/>
                    <a:pt x="-6201" y="689229"/>
                    <a:pt x="8754" y="710089"/>
                  </a:cubicBezTo>
                  <a:cubicBezTo>
                    <a:pt x="17802" y="722662"/>
                    <a:pt x="31995" y="729329"/>
                    <a:pt x="46473" y="729329"/>
                  </a:cubicBezTo>
                  <a:cubicBezTo>
                    <a:pt x="55902" y="729329"/>
                    <a:pt x="65427" y="726472"/>
                    <a:pt x="73619" y="720566"/>
                  </a:cubicBezTo>
                  <a:lnTo>
                    <a:pt x="424044" y="467487"/>
                  </a:lnTo>
                  <a:cubicBezTo>
                    <a:pt x="473193" y="515588"/>
                    <a:pt x="540439" y="545306"/>
                    <a:pt x="614448" y="545306"/>
                  </a:cubicBezTo>
                  <a:cubicBezTo>
                    <a:pt x="764753" y="545306"/>
                    <a:pt x="887054" y="423005"/>
                    <a:pt x="887054" y="272701"/>
                  </a:cubicBezTo>
                  <a:cubicBezTo>
                    <a:pt x="887054" y="122396"/>
                    <a:pt x="764848" y="0"/>
                    <a:pt x="614448" y="0"/>
                  </a:cubicBezTo>
                  <a:close/>
                  <a:moveTo>
                    <a:pt x="614448" y="452342"/>
                  </a:moveTo>
                  <a:cubicBezTo>
                    <a:pt x="515293" y="452342"/>
                    <a:pt x="434712" y="371666"/>
                    <a:pt x="434712" y="272606"/>
                  </a:cubicBezTo>
                  <a:cubicBezTo>
                    <a:pt x="434712" y="173546"/>
                    <a:pt x="515388" y="92869"/>
                    <a:pt x="614448" y="92869"/>
                  </a:cubicBezTo>
                  <a:cubicBezTo>
                    <a:pt x="713508" y="92869"/>
                    <a:pt x="794185" y="173546"/>
                    <a:pt x="794185" y="272606"/>
                  </a:cubicBezTo>
                  <a:cubicBezTo>
                    <a:pt x="794185" y="371666"/>
                    <a:pt x="713604" y="452342"/>
                    <a:pt x="614448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AAA24457-9116-4986-9E5D-C94648483C6C}"/>
                </a:ext>
              </a:extLst>
            </p:cNvPr>
            <p:cNvSpPr/>
            <p:nvPr/>
          </p:nvSpPr>
          <p:spPr>
            <a:xfrm>
              <a:off x="4929187" y="2318766"/>
              <a:ext cx="665634" cy="638841"/>
            </a:xfrm>
            <a:custGeom>
              <a:avLst/>
              <a:gdLst>
                <a:gd name="connsiteX0" fmla="*/ 272606 w 665634"/>
                <a:gd name="connsiteY0" fmla="*/ 0 h 638841"/>
                <a:gd name="connsiteX1" fmla="*/ 0 w 665634"/>
                <a:gd name="connsiteY1" fmla="*/ 272701 h 638841"/>
                <a:gd name="connsiteX2" fmla="*/ 272606 w 665634"/>
                <a:gd name="connsiteY2" fmla="*/ 545306 h 638841"/>
                <a:gd name="connsiteX3" fmla="*/ 438436 w 665634"/>
                <a:gd name="connsiteY3" fmla="*/ 488918 h 638841"/>
                <a:gd name="connsiteX4" fmla="*/ 587693 w 665634"/>
                <a:gd name="connsiteY4" fmla="*/ 626555 h 638841"/>
                <a:gd name="connsiteX5" fmla="*/ 619220 w 665634"/>
                <a:gd name="connsiteY5" fmla="*/ 638842 h 638841"/>
                <a:gd name="connsiteX6" fmla="*/ 653320 w 665634"/>
                <a:gd name="connsiteY6" fmla="*/ 623888 h 638841"/>
                <a:gd name="connsiteX7" fmla="*/ 650653 w 665634"/>
                <a:gd name="connsiteY7" fmla="*/ 558260 h 638841"/>
                <a:gd name="connsiteX8" fmla="*/ 501396 w 665634"/>
                <a:gd name="connsiteY8" fmla="*/ 420624 h 638841"/>
                <a:gd name="connsiteX9" fmla="*/ 545211 w 665634"/>
                <a:gd name="connsiteY9" fmla="*/ 272701 h 638841"/>
                <a:gd name="connsiteX10" fmla="*/ 272606 w 665634"/>
                <a:gd name="connsiteY10" fmla="*/ 0 h 638841"/>
                <a:gd name="connsiteX11" fmla="*/ 92869 w 665634"/>
                <a:gd name="connsiteY11" fmla="*/ 272701 h 638841"/>
                <a:gd name="connsiteX12" fmla="*/ 272606 w 665634"/>
                <a:gd name="connsiteY12" fmla="*/ 92964 h 638841"/>
                <a:gd name="connsiteX13" fmla="*/ 452342 w 665634"/>
                <a:gd name="connsiteY13" fmla="*/ 272701 h 638841"/>
                <a:gd name="connsiteX14" fmla="*/ 272606 w 665634"/>
                <a:gd name="connsiteY14" fmla="*/ 452438 h 638841"/>
                <a:gd name="connsiteX15" fmla="*/ 92869 w 665634"/>
                <a:gd name="connsiteY15" fmla="*/ 272701 h 638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65634" h="638841">
                  <a:moveTo>
                    <a:pt x="272606" y="0"/>
                  </a:moveTo>
                  <a:cubicBezTo>
                    <a:pt x="122301" y="0"/>
                    <a:pt x="0" y="122301"/>
                    <a:pt x="0" y="272701"/>
                  </a:cubicBezTo>
                  <a:cubicBezTo>
                    <a:pt x="0" y="423101"/>
                    <a:pt x="122301" y="545306"/>
                    <a:pt x="272606" y="545306"/>
                  </a:cubicBezTo>
                  <a:cubicBezTo>
                    <a:pt x="334994" y="545306"/>
                    <a:pt x="392430" y="524256"/>
                    <a:pt x="438436" y="488918"/>
                  </a:cubicBezTo>
                  <a:lnTo>
                    <a:pt x="587693" y="626555"/>
                  </a:lnTo>
                  <a:cubicBezTo>
                    <a:pt x="596646" y="634746"/>
                    <a:pt x="607886" y="638842"/>
                    <a:pt x="619220" y="638842"/>
                  </a:cubicBezTo>
                  <a:cubicBezTo>
                    <a:pt x="631698" y="638842"/>
                    <a:pt x="644176" y="633794"/>
                    <a:pt x="653320" y="623888"/>
                  </a:cubicBezTo>
                  <a:cubicBezTo>
                    <a:pt x="670751" y="605028"/>
                    <a:pt x="669512" y="575691"/>
                    <a:pt x="650653" y="558260"/>
                  </a:cubicBezTo>
                  <a:lnTo>
                    <a:pt x="501396" y="420624"/>
                  </a:lnTo>
                  <a:cubicBezTo>
                    <a:pt x="529114" y="377952"/>
                    <a:pt x="545211" y="327184"/>
                    <a:pt x="545211" y="272701"/>
                  </a:cubicBezTo>
                  <a:cubicBezTo>
                    <a:pt x="545211" y="122301"/>
                    <a:pt x="422910" y="0"/>
                    <a:pt x="272606" y="0"/>
                  </a:cubicBezTo>
                  <a:close/>
                  <a:moveTo>
                    <a:pt x="92869" y="272701"/>
                  </a:moveTo>
                  <a:cubicBezTo>
                    <a:pt x="92869" y="173546"/>
                    <a:pt x="173546" y="92964"/>
                    <a:pt x="272606" y="92964"/>
                  </a:cubicBezTo>
                  <a:cubicBezTo>
                    <a:pt x="371666" y="92964"/>
                    <a:pt x="452342" y="173641"/>
                    <a:pt x="452342" y="272701"/>
                  </a:cubicBezTo>
                  <a:cubicBezTo>
                    <a:pt x="452342" y="371761"/>
                    <a:pt x="371666" y="452438"/>
                    <a:pt x="272606" y="452438"/>
                  </a:cubicBezTo>
                  <a:cubicBezTo>
                    <a:pt x="173546" y="452438"/>
                    <a:pt x="92869" y="371761"/>
                    <a:pt x="92869" y="2727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FF9336A1-B0BC-487F-A5C7-D88C0CD7719E}"/>
                </a:ext>
              </a:extLst>
            </p:cNvPr>
            <p:cNvSpPr/>
            <p:nvPr/>
          </p:nvSpPr>
          <p:spPr>
            <a:xfrm>
              <a:off x="6446355" y="3415093"/>
              <a:ext cx="706251" cy="545115"/>
            </a:xfrm>
            <a:custGeom>
              <a:avLst/>
              <a:gdLst>
                <a:gd name="connsiteX0" fmla="*/ 706252 w 706251"/>
                <a:gd name="connsiteY0" fmla="*/ 272606 h 545115"/>
                <a:gd name="connsiteX1" fmla="*/ 433646 w 706251"/>
                <a:gd name="connsiteY1" fmla="*/ 0 h 545115"/>
                <a:gd name="connsiteX2" fmla="*/ 204570 w 706251"/>
                <a:gd name="connsiteY2" fmla="*/ 125063 h 545115"/>
                <a:gd name="connsiteX3" fmla="*/ 64553 w 706251"/>
                <a:gd name="connsiteY3" fmla="*/ 65627 h 545115"/>
                <a:gd name="connsiteX4" fmla="*/ 3688 w 706251"/>
                <a:gd name="connsiteY4" fmla="*/ 90202 h 545115"/>
                <a:gd name="connsiteX5" fmla="*/ 28262 w 706251"/>
                <a:gd name="connsiteY5" fmla="*/ 151066 h 545115"/>
                <a:gd name="connsiteX6" fmla="*/ 168185 w 706251"/>
                <a:gd name="connsiteY6" fmla="*/ 210407 h 545115"/>
                <a:gd name="connsiteX7" fmla="*/ 160946 w 706251"/>
                <a:gd name="connsiteY7" fmla="*/ 272510 h 545115"/>
                <a:gd name="connsiteX8" fmla="*/ 433551 w 706251"/>
                <a:gd name="connsiteY8" fmla="*/ 545116 h 545115"/>
                <a:gd name="connsiteX9" fmla="*/ 706252 w 706251"/>
                <a:gd name="connsiteY9" fmla="*/ 272606 h 545115"/>
                <a:gd name="connsiteX10" fmla="*/ 433646 w 706251"/>
                <a:gd name="connsiteY10" fmla="*/ 452342 h 545115"/>
                <a:gd name="connsiteX11" fmla="*/ 253910 w 706251"/>
                <a:gd name="connsiteY11" fmla="*/ 272606 h 545115"/>
                <a:gd name="connsiteX12" fmla="*/ 433646 w 706251"/>
                <a:gd name="connsiteY12" fmla="*/ 92869 h 545115"/>
                <a:gd name="connsiteX13" fmla="*/ 613383 w 706251"/>
                <a:gd name="connsiteY13" fmla="*/ 272606 h 545115"/>
                <a:gd name="connsiteX14" fmla="*/ 433646 w 706251"/>
                <a:gd name="connsiteY14" fmla="*/ 452342 h 545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06251" h="545115">
                  <a:moveTo>
                    <a:pt x="706252" y="272606"/>
                  </a:moveTo>
                  <a:cubicBezTo>
                    <a:pt x="706252" y="122301"/>
                    <a:pt x="583951" y="0"/>
                    <a:pt x="433646" y="0"/>
                  </a:cubicBezTo>
                  <a:cubicBezTo>
                    <a:pt x="337634" y="0"/>
                    <a:pt x="253243" y="49911"/>
                    <a:pt x="204570" y="125063"/>
                  </a:cubicBezTo>
                  <a:lnTo>
                    <a:pt x="64553" y="65627"/>
                  </a:lnTo>
                  <a:cubicBezTo>
                    <a:pt x="40931" y="55626"/>
                    <a:pt x="13689" y="66675"/>
                    <a:pt x="3688" y="90202"/>
                  </a:cubicBezTo>
                  <a:cubicBezTo>
                    <a:pt x="-6313" y="113728"/>
                    <a:pt x="4736" y="141065"/>
                    <a:pt x="28262" y="151066"/>
                  </a:cubicBezTo>
                  <a:lnTo>
                    <a:pt x="168185" y="210407"/>
                  </a:lnTo>
                  <a:cubicBezTo>
                    <a:pt x="163517" y="230410"/>
                    <a:pt x="160946" y="251174"/>
                    <a:pt x="160946" y="272510"/>
                  </a:cubicBezTo>
                  <a:cubicBezTo>
                    <a:pt x="160946" y="422815"/>
                    <a:pt x="283247" y="545116"/>
                    <a:pt x="433551" y="545116"/>
                  </a:cubicBezTo>
                  <a:cubicBezTo>
                    <a:pt x="583951" y="545211"/>
                    <a:pt x="706252" y="422910"/>
                    <a:pt x="706252" y="272606"/>
                  </a:cubicBezTo>
                  <a:close/>
                  <a:moveTo>
                    <a:pt x="433646" y="452342"/>
                  </a:moveTo>
                  <a:cubicBezTo>
                    <a:pt x="334491" y="452342"/>
                    <a:pt x="253910" y="371665"/>
                    <a:pt x="253910" y="272606"/>
                  </a:cubicBezTo>
                  <a:cubicBezTo>
                    <a:pt x="253910" y="173545"/>
                    <a:pt x="334587" y="92869"/>
                    <a:pt x="433646" y="92869"/>
                  </a:cubicBezTo>
                  <a:cubicBezTo>
                    <a:pt x="532707" y="92869"/>
                    <a:pt x="613383" y="173545"/>
                    <a:pt x="613383" y="272606"/>
                  </a:cubicBezTo>
                  <a:cubicBezTo>
                    <a:pt x="613383" y="371665"/>
                    <a:pt x="532707" y="452342"/>
                    <a:pt x="433646" y="45234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A6142359-C2AC-41AD-8351-E9D6F18CD5D8}"/>
                </a:ext>
              </a:extLst>
            </p:cNvPr>
            <p:cNvSpPr/>
            <p:nvPr/>
          </p:nvSpPr>
          <p:spPr>
            <a:xfrm>
              <a:off x="4949825" y="3558443"/>
              <a:ext cx="735057" cy="694469"/>
            </a:xfrm>
            <a:custGeom>
              <a:avLst/>
              <a:gdLst>
                <a:gd name="connsiteX0" fmla="*/ 723074 w 735057"/>
                <a:gd name="connsiteY0" fmla="*/ 15337 h 694469"/>
                <a:gd name="connsiteX1" fmla="*/ 657446 w 735057"/>
                <a:gd name="connsiteY1" fmla="*/ 12003 h 694469"/>
                <a:gd name="connsiteX2" fmla="*/ 441229 w 735057"/>
                <a:gd name="connsiteY2" fmla="*/ 207170 h 694469"/>
                <a:gd name="connsiteX3" fmla="*/ 363695 w 735057"/>
                <a:gd name="connsiteY3" fmla="*/ 164593 h 694469"/>
                <a:gd name="connsiteX4" fmla="*/ 15747 w 735057"/>
                <a:gd name="connsiteY4" fmla="*/ 330805 h 694469"/>
                <a:gd name="connsiteX5" fmla="*/ 26796 w 735057"/>
                <a:gd name="connsiteY5" fmla="*/ 539212 h 694469"/>
                <a:gd name="connsiteX6" fmla="*/ 181958 w 735057"/>
                <a:gd name="connsiteY6" fmla="*/ 678753 h 694469"/>
                <a:gd name="connsiteX7" fmla="*/ 273017 w 735057"/>
                <a:gd name="connsiteY7" fmla="*/ 694469 h 694469"/>
                <a:gd name="connsiteX8" fmla="*/ 390270 w 735057"/>
                <a:gd name="connsiteY8" fmla="*/ 667704 h 694469"/>
                <a:gd name="connsiteX9" fmla="*/ 529811 w 735057"/>
                <a:gd name="connsiteY9" fmla="*/ 512542 h 694469"/>
                <a:gd name="connsiteX10" fmla="*/ 518762 w 735057"/>
                <a:gd name="connsiteY10" fmla="*/ 304135 h 694469"/>
                <a:gd name="connsiteX11" fmla="*/ 503237 w 735057"/>
                <a:gd name="connsiteY11" fmla="*/ 276131 h 694469"/>
                <a:gd name="connsiteX12" fmla="*/ 719549 w 735057"/>
                <a:gd name="connsiteY12" fmla="*/ 80869 h 694469"/>
                <a:gd name="connsiteX13" fmla="*/ 723074 w 735057"/>
                <a:gd name="connsiteY13" fmla="*/ 15337 h 694469"/>
                <a:gd name="connsiteX14" fmla="*/ 442372 w 735057"/>
                <a:gd name="connsiteY14" fmla="*/ 481585 h 694469"/>
                <a:gd name="connsiteX15" fmla="*/ 350360 w 735057"/>
                <a:gd name="connsiteY15" fmla="*/ 583884 h 694469"/>
                <a:gd name="connsiteX16" fmla="*/ 213010 w 735057"/>
                <a:gd name="connsiteY16" fmla="*/ 591123 h 694469"/>
                <a:gd name="connsiteX17" fmla="*/ 103472 w 735057"/>
                <a:gd name="connsiteY17" fmla="*/ 361761 h 694469"/>
                <a:gd name="connsiteX18" fmla="*/ 273113 w 735057"/>
                <a:gd name="connsiteY18" fmla="*/ 241936 h 694469"/>
                <a:gd name="connsiteX19" fmla="*/ 332834 w 735057"/>
                <a:gd name="connsiteY19" fmla="*/ 252223 h 694469"/>
                <a:gd name="connsiteX20" fmla="*/ 442372 w 735057"/>
                <a:gd name="connsiteY20" fmla="*/ 481585 h 69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5057" h="694469">
                  <a:moveTo>
                    <a:pt x="723074" y="15337"/>
                  </a:moveTo>
                  <a:cubicBezTo>
                    <a:pt x="705929" y="-3713"/>
                    <a:pt x="676496" y="-5237"/>
                    <a:pt x="657446" y="12003"/>
                  </a:cubicBezTo>
                  <a:lnTo>
                    <a:pt x="441229" y="207170"/>
                  </a:lnTo>
                  <a:cubicBezTo>
                    <a:pt x="418178" y="189073"/>
                    <a:pt x="392175" y="174690"/>
                    <a:pt x="363695" y="164593"/>
                  </a:cubicBezTo>
                  <a:cubicBezTo>
                    <a:pt x="221963" y="114492"/>
                    <a:pt x="65849" y="189073"/>
                    <a:pt x="15747" y="330805"/>
                  </a:cubicBezTo>
                  <a:cubicBezTo>
                    <a:pt x="-8542" y="399480"/>
                    <a:pt x="-4636" y="473489"/>
                    <a:pt x="26796" y="539212"/>
                  </a:cubicBezTo>
                  <a:cubicBezTo>
                    <a:pt x="58133" y="604934"/>
                    <a:pt x="113283" y="654464"/>
                    <a:pt x="181958" y="678753"/>
                  </a:cubicBezTo>
                  <a:cubicBezTo>
                    <a:pt x="211676" y="689230"/>
                    <a:pt x="242442" y="694469"/>
                    <a:pt x="273017" y="694469"/>
                  </a:cubicBezTo>
                  <a:cubicBezTo>
                    <a:pt x="313118" y="694469"/>
                    <a:pt x="353027" y="685516"/>
                    <a:pt x="390270" y="667704"/>
                  </a:cubicBezTo>
                  <a:cubicBezTo>
                    <a:pt x="455993" y="636367"/>
                    <a:pt x="505523" y="581217"/>
                    <a:pt x="529811" y="512542"/>
                  </a:cubicBezTo>
                  <a:cubicBezTo>
                    <a:pt x="554100" y="443866"/>
                    <a:pt x="550195" y="369857"/>
                    <a:pt x="518762" y="304135"/>
                  </a:cubicBezTo>
                  <a:cubicBezTo>
                    <a:pt x="514095" y="294419"/>
                    <a:pt x="508952" y="285085"/>
                    <a:pt x="503237" y="276131"/>
                  </a:cubicBezTo>
                  <a:lnTo>
                    <a:pt x="719549" y="80869"/>
                  </a:lnTo>
                  <a:cubicBezTo>
                    <a:pt x="738790" y="63724"/>
                    <a:pt x="740314" y="34387"/>
                    <a:pt x="723074" y="15337"/>
                  </a:cubicBezTo>
                  <a:close/>
                  <a:moveTo>
                    <a:pt x="442372" y="481585"/>
                  </a:moveTo>
                  <a:cubicBezTo>
                    <a:pt x="426370" y="526829"/>
                    <a:pt x="393699" y="563215"/>
                    <a:pt x="350360" y="583884"/>
                  </a:cubicBezTo>
                  <a:cubicBezTo>
                    <a:pt x="307022" y="604553"/>
                    <a:pt x="258254" y="607125"/>
                    <a:pt x="213010" y="591123"/>
                  </a:cubicBezTo>
                  <a:cubicBezTo>
                    <a:pt x="119570" y="558071"/>
                    <a:pt x="70421" y="455201"/>
                    <a:pt x="103472" y="361761"/>
                  </a:cubicBezTo>
                  <a:cubicBezTo>
                    <a:pt x="129571" y="288037"/>
                    <a:pt x="199008" y="241936"/>
                    <a:pt x="273113" y="241936"/>
                  </a:cubicBezTo>
                  <a:cubicBezTo>
                    <a:pt x="292925" y="241936"/>
                    <a:pt x="313118" y="245270"/>
                    <a:pt x="332834" y="252223"/>
                  </a:cubicBezTo>
                  <a:cubicBezTo>
                    <a:pt x="426275" y="285180"/>
                    <a:pt x="475424" y="388145"/>
                    <a:pt x="442372" y="4815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A3DE3BA5-D34A-408F-8A96-E1DB70858CAE}"/>
                </a:ext>
              </a:extLst>
            </p:cNvPr>
            <p:cNvSpPr/>
            <p:nvPr/>
          </p:nvSpPr>
          <p:spPr>
            <a:xfrm>
              <a:off x="6018164" y="3695202"/>
              <a:ext cx="414809" cy="868891"/>
            </a:xfrm>
            <a:custGeom>
              <a:avLst/>
              <a:gdLst>
                <a:gd name="connsiteX0" fmla="*/ 257572 w 414809"/>
                <a:gd name="connsiteY0" fmla="*/ 460174 h 868891"/>
                <a:gd name="connsiteX1" fmla="*/ 202708 w 414809"/>
                <a:gd name="connsiteY1" fmla="*/ 454078 h 868891"/>
                <a:gd name="connsiteX2" fmla="*/ 103743 w 414809"/>
                <a:gd name="connsiteY2" fmla="*/ 35740 h 868891"/>
                <a:gd name="connsiteX3" fmla="*/ 47832 w 414809"/>
                <a:gd name="connsiteY3" fmla="*/ 1259 h 868891"/>
                <a:gd name="connsiteX4" fmla="*/ 13351 w 414809"/>
                <a:gd name="connsiteY4" fmla="*/ 57171 h 868891"/>
                <a:gd name="connsiteX5" fmla="*/ 112697 w 414809"/>
                <a:gd name="connsiteY5" fmla="*/ 477128 h 868891"/>
                <a:gd name="connsiteX6" fmla="*/ 6208 w 414809"/>
                <a:gd name="connsiteY6" fmla="*/ 611240 h 868891"/>
                <a:gd name="connsiteX7" fmla="*/ 157179 w 414809"/>
                <a:gd name="connsiteY7" fmla="*/ 862700 h 868891"/>
                <a:gd name="connsiteX8" fmla="*/ 207376 w 414809"/>
                <a:gd name="connsiteY8" fmla="*/ 868891 h 868891"/>
                <a:gd name="connsiteX9" fmla="*/ 408639 w 414809"/>
                <a:gd name="connsiteY9" fmla="*/ 711729 h 868891"/>
                <a:gd name="connsiteX10" fmla="*/ 257572 w 414809"/>
                <a:gd name="connsiteY10" fmla="*/ 460174 h 868891"/>
                <a:gd name="connsiteX11" fmla="*/ 318532 w 414809"/>
                <a:gd name="connsiteY11" fmla="*/ 689059 h 868891"/>
                <a:gd name="connsiteX12" fmla="*/ 266335 w 414809"/>
                <a:gd name="connsiteY12" fmla="*/ 759544 h 868891"/>
                <a:gd name="connsiteX13" fmla="*/ 179658 w 414809"/>
                <a:gd name="connsiteY13" fmla="*/ 772498 h 868891"/>
                <a:gd name="connsiteX14" fmla="*/ 96314 w 414809"/>
                <a:gd name="connsiteY14" fmla="*/ 633624 h 868891"/>
                <a:gd name="connsiteX15" fmla="*/ 207471 w 414809"/>
                <a:gd name="connsiteY15" fmla="*/ 546851 h 868891"/>
                <a:gd name="connsiteX16" fmla="*/ 235189 w 414809"/>
                <a:gd name="connsiteY16" fmla="*/ 550280 h 868891"/>
                <a:gd name="connsiteX17" fmla="*/ 318532 w 414809"/>
                <a:gd name="connsiteY17" fmla="*/ 689059 h 868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14809" h="868891">
                  <a:moveTo>
                    <a:pt x="257572" y="460174"/>
                  </a:moveTo>
                  <a:cubicBezTo>
                    <a:pt x="239189" y="455602"/>
                    <a:pt x="220806" y="453697"/>
                    <a:pt x="202708" y="454078"/>
                  </a:cubicBezTo>
                  <a:lnTo>
                    <a:pt x="103743" y="35740"/>
                  </a:lnTo>
                  <a:cubicBezTo>
                    <a:pt x="97838" y="10784"/>
                    <a:pt x="72883" y="-4646"/>
                    <a:pt x="47832" y="1259"/>
                  </a:cubicBezTo>
                  <a:cubicBezTo>
                    <a:pt x="22876" y="7165"/>
                    <a:pt x="7446" y="32215"/>
                    <a:pt x="13351" y="57171"/>
                  </a:cubicBezTo>
                  <a:lnTo>
                    <a:pt x="112697" y="477128"/>
                  </a:lnTo>
                  <a:cubicBezTo>
                    <a:pt x="61357" y="503512"/>
                    <a:pt x="21162" y="551042"/>
                    <a:pt x="6208" y="611240"/>
                  </a:cubicBezTo>
                  <a:cubicBezTo>
                    <a:pt x="-21510" y="722206"/>
                    <a:pt x="46212" y="834982"/>
                    <a:pt x="157179" y="862700"/>
                  </a:cubicBezTo>
                  <a:cubicBezTo>
                    <a:pt x="173943" y="866891"/>
                    <a:pt x="190802" y="868891"/>
                    <a:pt x="207376" y="868891"/>
                  </a:cubicBezTo>
                  <a:cubicBezTo>
                    <a:pt x="300340" y="868891"/>
                    <a:pt x="385112" y="805836"/>
                    <a:pt x="408639" y="711729"/>
                  </a:cubicBezTo>
                  <a:cubicBezTo>
                    <a:pt x="436261" y="600667"/>
                    <a:pt x="368539" y="487891"/>
                    <a:pt x="257572" y="460174"/>
                  </a:cubicBezTo>
                  <a:close/>
                  <a:moveTo>
                    <a:pt x="318532" y="689059"/>
                  </a:moveTo>
                  <a:cubicBezTo>
                    <a:pt x="311103" y="718777"/>
                    <a:pt x="292624" y="743733"/>
                    <a:pt x="266335" y="759544"/>
                  </a:cubicBezTo>
                  <a:cubicBezTo>
                    <a:pt x="240046" y="775356"/>
                    <a:pt x="209281" y="779833"/>
                    <a:pt x="179658" y="772498"/>
                  </a:cubicBezTo>
                  <a:cubicBezTo>
                    <a:pt x="118412" y="757163"/>
                    <a:pt x="80979" y="694870"/>
                    <a:pt x="96314" y="633624"/>
                  </a:cubicBezTo>
                  <a:cubicBezTo>
                    <a:pt x="109268" y="581617"/>
                    <a:pt x="156131" y="546851"/>
                    <a:pt x="207471" y="546851"/>
                  </a:cubicBezTo>
                  <a:cubicBezTo>
                    <a:pt x="216615" y="546851"/>
                    <a:pt x="225949" y="547994"/>
                    <a:pt x="235189" y="550280"/>
                  </a:cubicBezTo>
                  <a:cubicBezTo>
                    <a:pt x="296339" y="565520"/>
                    <a:pt x="333772" y="627814"/>
                    <a:pt x="318532" y="6890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9047900-9B1C-4A70-8F63-993498F314E9}"/>
                </a:ext>
              </a:extLst>
            </p:cNvPr>
            <p:cNvSpPr/>
            <p:nvPr/>
          </p:nvSpPr>
          <p:spPr>
            <a:xfrm>
              <a:off x="5695378" y="2436876"/>
              <a:ext cx="496728" cy="503015"/>
            </a:xfrm>
            <a:custGeom>
              <a:avLst/>
              <a:gdLst>
                <a:gd name="connsiteX0" fmla="*/ 248412 w 496728"/>
                <a:gd name="connsiteY0" fmla="*/ 503015 h 503015"/>
                <a:gd name="connsiteX1" fmla="*/ 496729 w 496728"/>
                <a:gd name="connsiteY1" fmla="*/ 234887 h 503015"/>
                <a:gd name="connsiteX2" fmla="*/ 246031 w 496728"/>
                <a:gd name="connsiteY2" fmla="*/ 0 h 503015"/>
                <a:gd name="connsiteX3" fmla="*/ 0 w 496728"/>
                <a:gd name="connsiteY3" fmla="*/ 234887 h 503015"/>
                <a:gd name="connsiteX4" fmla="*/ 248412 w 496728"/>
                <a:gd name="connsiteY4" fmla="*/ 503015 h 503015"/>
                <a:gd name="connsiteX5" fmla="*/ 246126 w 496728"/>
                <a:gd name="connsiteY5" fmla="*/ 92869 h 503015"/>
                <a:gd name="connsiteX6" fmla="*/ 356902 w 496728"/>
                <a:gd name="connsiteY6" fmla="*/ 129826 h 503015"/>
                <a:gd name="connsiteX7" fmla="*/ 403955 w 496728"/>
                <a:gd name="connsiteY7" fmla="*/ 234887 h 503015"/>
                <a:gd name="connsiteX8" fmla="*/ 248507 w 496728"/>
                <a:gd name="connsiteY8" fmla="*/ 410147 h 503015"/>
                <a:gd name="connsiteX9" fmla="*/ 93059 w 496728"/>
                <a:gd name="connsiteY9" fmla="*/ 234887 h 503015"/>
                <a:gd name="connsiteX10" fmla="*/ 246126 w 496728"/>
                <a:gd name="connsiteY10" fmla="*/ 92869 h 503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96728" h="503015">
                  <a:moveTo>
                    <a:pt x="248412" y="503015"/>
                  </a:moveTo>
                  <a:cubicBezTo>
                    <a:pt x="389953" y="503015"/>
                    <a:pt x="496729" y="387763"/>
                    <a:pt x="496729" y="234887"/>
                  </a:cubicBezTo>
                  <a:cubicBezTo>
                    <a:pt x="496729" y="80677"/>
                    <a:pt x="370618" y="0"/>
                    <a:pt x="246031" y="0"/>
                  </a:cubicBezTo>
                  <a:cubicBezTo>
                    <a:pt x="123825" y="0"/>
                    <a:pt x="0" y="80677"/>
                    <a:pt x="0" y="234887"/>
                  </a:cubicBezTo>
                  <a:cubicBezTo>
                    <a:pt x="95" y="387763"/>
                    <a:pt x="106871" y="503015"/>
                    <a:pt x="248412" y="503015"/>
                  </a:cubicBezTo>
                  <a:close/>
                  <a:moveTo>
                    <a:pt x="246126" y="92869"/>
                  </a:moveTo>
                  <a:cubicBezTo>
                    <a:pt x="288036" y="92869"/>
                    <a:pt x="328327" y="106299"/>
                    <a:pt x="356902" y="129826"/>
                  </a:cubicBezTo>
                  <a:cubicBezTo>
                    <a:pt x="388144" y="155448"/>
                    <a:pt x="403955" y="190881"/>
                    <a:pt x="403955" y="234887"/>
                  </a:cubicBezTo>
                  <a:cubicBezTo>
                    <a:pt x="403955" y="336423"/>
                    <a:pt x="338614" y="410147"/>
                    <a:pt x="248507" y="410147"/>
                  </a:cubicBezTo>
                  <a:cubicBezTo>
                    <a:pt x="158401" y="410147"/>
                    <a:pt x="93059" y="336423"/>
                    <a:pt x="93059" y="234887"/>
                  </a:cubicBezTo>
                  <a:cubicBezTo>
                    <a:pt x="92964" y="136779"/>
                    <a:pt x="169926" y="92869"/>
                    <a:pt x="246126" y="92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90371E46-A23C-4128-87CA-417BA1673141}"/>
                </a:ext>
              </a:extLst>
            </p:cNvPr>
            <p:cNvSpPr/>
            <p:nvPr/>
          </p:nvSpPr>
          <p:spPr>
            <a:xfrm>
              <a:off x="5482303" y="2983420"/>
              <a:ext cx="923067" cy="528542"/>
            </a:xfrm>
            <a:custGeom>
              <a:avLst/>
              <a:gdLst>
                <a:gd name="connsiteX0" fmla="*/ 0 w 923067"/>
                <a:gd name="connsiteY0" fmla="*/ 250603 h 528542"/>
                <a:gd name="connsiteX1" fmla="*/ 0 w 923067"/>
                <a:gd name="connsiteY1" fmla="*/ 482060 h 528542"/>
                <a:gd name="connsiteX2" fmla="*/ 46482 w 923067"/>
                <a:gd name="connsiteY2" fmla="*/ 528542 h 528542"/>
                <a:gd name="connsiteX3" fmla="*/ 876586 w 923067"/>
                <a:gd name="connsiteY3" fmla="*/ 528542 h 528542"/>
                <a:gd name="connsiteX4" fmla="*/ 923068 w 923067"/>
                <a:gd name="connsiteY4" fmla="*/ 482060 h 528542"/>
                <a:gd name="connsiteX5" fmla="*/ 923068 w 923067"/>
                <a:gd name="connsiteY5" fmla="*/ 250603 h 528542"/>
                <a:gd name="connsiteX6" fmla="*/ 672465 w 923067"/>
                <a:gd name="connsiteY6" fmla="*/ 0 h 528542"/>
                <a:gd name="connsiteX7" fmla="*/ 250603 w 923067"/>
                <a:gd name="connsiteY7" fmla="*/ 0 h 528542"/>
                <a:gd name="connsiteX8" fmla="*/ 0 w 923067"/>
                <a:gd name="connsiteY8" fmla="*/ 250603 h 528542"/>
                <a:gd name="connsiteX9" fmla="*/ 92869 w 923067"/>
                <a:gd name="connsiteY9" fmla="*/ 250603 h 528542"/>
                <a:gd name="connsiteX10" fmla="*/ 250603 w 923067"/>
                <a:gd name="connsiteY10" fmla="*/ 92869 h 528542"/>
                <a:gd name="connsiteX11" fmla="*/ 672465 w 923067"/>
                <a:gd name="connsiteY11" fmla="*/ 92869 h 528542"/>
                <a:gd name="connsiteX12" fmla="*/ 830199 w 923067"/>
                <a:gd name="connsiteY12" fmla="*/ 250603 h 528542"/>
                <a:gd name="connsiteX13" fmla="*/ 830199 w 923067"/>
                <a:gd name="connsiteY13" fmla="*/ 435673 h 528542"/>
                <a:gd name="connsiteX14" fmla="*/ 717137 w 923067"/>
                <a:gd name="connsiteY14" fmla="*/ 435673 h 528542"/>
                <a:gd name="connsiteX15" fmla="*/ 717137 w 923067"/>
                <a:gd name="connsiteY15" fmla="*/ 237934 h 528542"/>
                <a:gd name="connsiteX16" fmla="*/ 670655 w 923067"/>
                <a:gd name="connsiteY16" fmla="*/ 191452 h 528542"/>
                <a:gd name="connsiteX17" fmla="*/ 624173 w 923067"/>
                <a:gd name="connsiteY17" fmla="*/ 237934 h 528542"/>
                <a:gd name="connsiteX18" fmla="*/ 624173 w 923067"/>
                <a:gd name="connsiteY18" fmla="*/ 435673 h 528542"/>
                <a:gd name="connsiteX19" fmla="*/ 298799 w 923067"/>
                <a:gd name="connsiteY19" fmla="*/ 435673 h 528542"/>
                <a:gd name="connsiteX20" fmla="*/ 298799 w 923067"/>
                <a:gd name="connsiteY20" fmla="*/ 237934 h 528542"/>
                <a:gd name="connsiteX21" fmla="*/ 252317 w 923067"/>
                <a:gd name="connsiteY21" fmla="*/ 191452 h 528542"/>
                <a:gd name="connsiteX22" fmla="*/ 205835 w 923067"/>
                <a:gd name="connsiteY22" fmla="*/ 237934 h 528542"/>
                <a:gd name="connsiteX23" fmla="*/ 205835 w 923067"/>
                <a:gd name="connsiteY23" fmla="*/ 435673 h 528542"/>
                <a:gd name="connsiteX24" fmla="*/ 92869 w 923067"/>
                <a:gd name="connsiteY24" fmla="*/ 435673 h 528542"/>
                <a:gd name="connsiteX25" fmla="*/ 92869 w 923067"/>
                <a:gd name="connsiteY25" fmla="*/ 250603 h 528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23067" h="528542">
                  <a:moveTo>
                    <a:pt x="0" y="250603"/>
                  </a:moveTo>
                  <a:lnTo>
                    <a:pt x="0" y="482060"/>
                  </a:lnTo>
                  <a:cubicBezTo>
                    <a:pt x="0" y="507682"/>
                    <a:pt x="20765" y="528542"/>
                    <a:pt x="46482" y="528542"/>
                  </a:cubicBezTo>
                  <a:lnTo>
                    <a:pt x="876586" y="528542"/>
                  </a:lnTo>
                  <a:cubicBezTo>
                    <a:pt x="902208" y="528542"/>
                    <a:pt x="923068" y="507778"/>
                    <a:pt x="923068" y="482060"/>
                  </a:cubicBezTo>
                  <a:lnTo>
                    <a:pt x="923068" y="250603"/>
                  </a:lnTo>
                  <a:cubicBezTo>
                    <a:pt x="923068" y="112490"/>
                    <a:pt x="810673" y="0"/>
                    <a:pt x="672465" y="0"/>
                  </a:cubicBezTo>
                  <a:lnTo>
                    <a:pt x="250603" y="0"/>
                  </a:lnTo>
                  <a:cubicBezTo>
                    <a:pt x="112395" y="0"/>
                    <a:pt x="0" y="112395"/>
                    <a:pt x="0" y="250603"/>
                  </a:cubicBezTo>
                  <a:close/>
                  <a:moveTo>
                    <a:pt x="92869" y="250603"/>
                  </a:moveTo>
                  <a:cubicBezTo>
                    <a:pt x="92869" y="163640"/>
                    <a:pt x="163640" y="92869"/>
                    <a:pt x="250603" y="92869"/>
                  </a:cubicBezTo>
                  <a:lnTo>
                    <a:pt x="672465" y="92869"/>
                  </a:lnTo>
                  <a:cubicBezTo>
                    <a:pt x="759428" y="92869"/>
                    <a:pt x="830199" y="163640"/>
                    <a:pt x="830199" y="250603"/>
                  </a:cubicBezTo>
                  <a:lnTo>
                    <a:pt x="830199" y="435673"/>
                  </a:lnTo>
                  <a:lnTo>
                    <a:pt x="717137" y="435673"/>
                  </a:lnTo>
                  <a:lnTo>
                    <a:pt x="717137" y="237934"/>
                  </a:lnTo>
                  <a:cubicBezTo>
                    <a:pt x="717137" y="212312"/>
                    <a:pt x="696373" y="191452"/>
                    <a:pt x="670655" y="191452"/>
                  </a:cubicBezTo>
                  <a:cubicBezTo>
                    <a:pt x="644938" y="191452"/>
                    <a:pt x="624173" y="212217"/>
                    <a:pt x="624173" y="237934"/>
                  </a:cubicBezTo>
                  <a:lnTo>
                    <a:pt x="624173" y="435673"/>
                  </a:lnTo>
                  <a:lnTo>
                    <a:pt x="298799" y="435673"/>
                  </a:lnTo>
                  <a:lnTo>
                    <a:pt x="298799" y="237934"/>
                  </a:lnTo>
                  <a:cubicBezTo>
                    <a:pt x="298799" y="212312"/>
                    <a:pt x="278035" y="191452"/>
                    <a:pt x="252317" y="191452"/>
                  </a:cubicBezTo>
                  <a:cubicBezTo>
                    <a:pt x="226600" y="191452"/>
                    <a:pt x="205835" y="212217"/>
                    <a:pt x="205835" y="237934"/>
                  </a:cubicBezTo>
                  <a:lnTo>
                    <a:pt x="205835" y="435673"/>
                  </a:lnTo>
                  <a:lnTo>
                    <a:pt x="92869" y="435673"/>
                  </a:lnTo>
                  <a:lnTo>
                    <a:pt x="92869" y="25060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aphicFrame>
        <p:nvGraphicFramePr>
          <p:cNvPr id="24" name="Espaço Reservado para Conteúdo 9">
            <a:extLst>
              <a:ext uri="{FF2B5EF4-FFF2-40B4-BE49-F238E27FC236}">
                <a16:creationId xmlns:a16="http://schemas.microsoft.com/office/drawing/2014/main" id="{88265DD6-1E5C-4C9C-82DD-E106F08CA039}"/>
              </a:ext>
            </a:extLst>
          </p:cNvPr>
          <p:cNvGraphicFramePr>
            <a:graphicFrameLocks noGrp="1"/>
          </p:cNvGraphicFramePr>
          <p:nvPr>
            <p:ph idx="14"/>
            <p:extLst>
              <p:ext uri="{D42A27DB-BD31-4B8C-83A1-F6EECF244321}">
                <p14:modId xmlns:p14="http://schemas.microsoft.com/office/powerpoint/2010/main" val="922518925"/>
              </p:ext>
            </p:extLst>
          </p:nvPr>
        </p:nvGraphicFramePr>
        <p:xfrm>
          <a:off x="838200" y="1792853"/>
          <a:ext cx="5602916" cy="4322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133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0" y="1860500"/>
            <a:ext cx="11763375" cy="4997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26" name="Espaço Reservado para Conteúdo 10">
            <a:extLst>
              <a:ext uri="{FF2B5EF4-FFF2-40B4-BE49-F238E27FC236}">
                <a16:creationId xmlns:a16="http://schemas.microsoft.com/office/drawing/2014/main" id="{CBD10415-62EB-44E1-AC90-4979B7DC7E8D}"/>
              </a:ext>
            </a:extLst>
          </p:cNvPr>
          <p:cNvSpPr txBox="1">
            <a:spLocks/>
          </p:cNvSpPr>
          <p:nvPr/>
        </p:nvSpPr>
        <p:spPr>
          <a:xfrm>
            <a:off x="838201" y="3645943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27" name="Espaço Reservado para Conteúdo 10">
            <a:extLst>
              <a:ext uri="{FF2B5EF4-FFF2-40B4-BE49-F238E27FC236}">
                <a16:creationId xmlns:a16="http://schemas.microsoft.com/office/drawing/2014/main" id="{B5F04BA6-4006-4F63-9156-AA49E6527986}"/>
              </a:ext>
            </a:extLst>
          </p:cNvPr>
          <p:cNvSpPr txBox="1">
            <a:spLocks/>
          </p:cNvSpPr>
          <p:nvPr/>
        </p:nvSpPr>
        <p:spPr>
          <a:xfrm>
            <a:off x="2385061" y="3645943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28" name="Espaço Reservado para Conteúdo 10">
            <a:extLst>
              <a:ext uri="{FF2B5EF4-FFF2-40B4-BE49-F238E27FC236}">
                <a16:creationId xmlns:a16="http://schemas.microsoft.com/office/drawing/2014/main" id="{017F51D9-882B-4F21-9844-E9ABD3CBF48A}"/>
              </a:ext>
            </a:extLst>
          </p:cNvPr>
          <p:cNvSpPr txBox="1">
            <a:spLocks/>
          </p:cNvSpPr>
          <p:nvPr/>
        </p:nvSpPr>
        <p:spPr>
          <a:xfrm>
            <a:off x="838201" y="4349796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29" name="Espaço Reservado para Conteúdo 10">
            <a:extLst>
              <a:ext uri="{FF2B5EF4-FFF2-40B4-BE49-F238E27FC236}">
                <a16:creationId xmlns:a16="http://schemas.microsoft.com/office/drawing/2014/main" id="{0DAF82BE-16E7-4D35-805B-714AF73912CD}"/>
              </a:ext>
            </a:extLst>
          </p:cNvPr>
          <p:cNvSpPr txBox="1">
            <a:spLocks/>
          </p:cNvSpPr>
          <p:nvPr/>
        </p:nvSpPr>
        <p:spPr>
          <a:xfrm>
            <a:off x="2385061" y="4349796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30" name="Espaço Reservado para Conteúdo 10">
            <a:extLst>
              <a:ext uri="{FF2B5EF4-FFF2-40B4-BE49-F238E27FC236}">
                <a16:creationId xmlns:a16="http://schemas.microsoft.com/office/drawing/2014/main" id="{069D7B7E-60E8-4332-B067-43E85D7D3104}"/>
              </a:ext>
            </a:extLst>
          </p:cNvPr>
          <p:cNvSpPr txBox="1">
            <a:spLocks/>
          </p:cNvSpPr>
          <p:nvPr/>
        </p:nvSpPr>
        <p:spPr>
          <a:xfrm>
            <a:off x="838201" y="5053649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31" name="Espaço Reservado para Conteúdo 10">
            <a:extLst>
              <a:ext uri="{FF2B5EF4-FFF2-40B4-BE49-F238E27FC236}">
                <a16:creationId xmlns:a16="http://schemas.microsoft.com/office/drawing/2014/main" id="{9C4D9AE6-0C69-448C-B96D-97BC7E7A1FFC}"/>
              </a:ext>
            </a:extLst>
          </p:cNvPr>
          <p:cNvSpPr txBox="1">
            <a:spLocks/>
          </p:cNvSpPr>
          <p:nvPr/>
        </p:nvSpPr>
        <p:spPr>
          <a:xfrm>
            <a:off x="2385061" y="5053649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32" name="Espaço Reservado para Conteúdo 10">
            <a:extLst>
              <a:ext uri="{FF2B5EF4-FFF2-40B4-BE49-F238E27FC236}">
                <a16:creationId xmlns:a16="http://schemas.microsoft.com/office/drawing/2014/main" id="{B386BA5D-3311-424A-AE8C-651A39BA4DFB}"/>
              </a:ext>
            </a:extLst>
          </p:cNvPr>
          <p:cNvSpPr txBox="1">
            <a:spLocks/>
          </p:cNvSpPr>
          <p:nvPr/>
        </p:nvSpPr>
        <p:spPr>
          <a:xfrm>
            <a:off x="838201" y="5757502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33" name="Espaço Reservado para Conteúdo 10">
            <a:extLst>
              <a:ext uri="{FF2B5EF4-FFF2-40B4-BE49-F238E27FC236}">
                <a16:creationId xmlns:a16="http://schemas.microsoft.com/office/drawing/2014/main" id="{0347C66B-880B-4A7A-B34F-C42BD06685A5}"/>
              </a:ext>
            </a:extLst>
          </p:cNvPr>
          <p:cNvSpPr txBox="1">
            <a:spLocks/>
          </p:cNvSpPr>
          <p:nvPr/>
        </p:nvSpPr>
        <p:spPr>
          <a:xfrm>
            <a:off x="2385061" y="5757502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40" name="Retângulo: Cantos Superiores Arredondados 39">
            <a:extLst>
              <a:ext uri="{FF2B5EF4-FFF2-40B4-BE49-F238E27FC236}">
                <a16:creationId xmlns:a16="http://schemas.microsoft.com/office/drawing/2014/main" id="{D01252C0-CC7B-48B3-92EB-653F99476BDE}"/>
              </a:ext>
            </a:extLst>
          </p:cNvPr>
          <p:cNvSpPr/>
          <p:nvPr/>
        </p:nvSpPr>
        <p:spPr>
          <a:xfrm rot="10800000">
            <a:off x="638174" y="1693897"/>
            <a:ext cx="6029325" cy="1796064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799A28B0-CD24-4E0F-83E0-C40CBC12F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8036"/>
            <a:ext cx="4706257" cy="1428932"/>
          </a:xfrm>
        </p:spPr>
        <p:txBody>
          <a:bodyPr/>
          <a:lstStyle/>
          <a:p>
            <a:r>
              <a:rPr lang="pt-BR" sz="2400" b="1" dirty="0" err="1">
                <a:solidFill>
                  <a:schemeClr val="bg1"/>
                </a:solidFill>
              </a:rPr>
              <a:t>Lorem</a:t>
            </a:r>
            <a:r>
              <a:rPr lang="pt-BR" sz="2400" b="1" dirty="0">
                <a:solidFill>
                  <a:schemeClr val="bg1"/>
                </a:solidFill>
              </a:rPr>
              <a:t> ipsum </a:t>
            </a:r>
            <a:r>
              <a:rPr lang="pt-BR" sz="2400" b="1" dirty="0" err="1">
                <a:solidFill>
                  <a:schemeClr val="bg1"/>
                </a:solidFill>
              </a:rPr>
              <a:t>dolor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sit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amet</a:t>
            </a:r>
            <a:r>
              <a:rPr lang="pt-BR" sz="2400" b="1" dirty="0">
                <a:solidFill>
                  <a:schemeClr val="bg1"/>
                </a:solidFill>
              </a:rPr>
              <a:t>, </a:t>
            </a:r>
            <a:r>
              <a:rPr lang="pt-BR" sz="2400" b="1" dirty="0" err="1">
                <a:solidFill>
                  <a:schemeClr val="bg1"/>
                </a:solidFill>
              </a:rPr>
              <a:t>consectetur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adipiscing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elit</a:t>
            </a:r>
            <a:r>
              <a:rPr lang="pt-BR" sz="2400" b="1" dirty="0">
                <a:solidFill>
                  <a:schemeClr val="bg1"/>
                </a:solidFill>
              </a:rPr>
              <a:t>, </a:t>
            </a:r>
            <a:r>
              <a:rPr lang="pt-BR" sz="2400" dirty="0" err="1">
                <a:solidFill>
                  <a:schemeClr val="bg1"/>
                </a:solidFill>
              </a:rPr>
              <a:t>sed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do </a:t>
            </a:r>
            <a:r>
              <a:rPr lang="pt-BR" sz="2400" dirty="0" err="1">
                <a:solidFill>
                  <a:schemeClr val="bg1"/>
                </a:solidFill>
              </a:rPr>
              <a:t>eiusmod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tempor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incididunt</a:t>
            </a:r>
            <a:r>
              <a:rPr lang="pt-BR" sz="2400" dirty="0">
                <a:solidFill>
                  <a:schemeClr val="bg1"/>
                </a:solidFill>
              </a:rPr>
              <a:t> ut labore et </a:t>
            </a:r>
            <a:r>
              <a:rPr lang="pt-BR" sz="2400" dirty="0" err="1">
                <a:solidFill>
                  <a:schemeClr val="bg1"/>
                </a:solidFill>
              </a:rPr>
              <a:t>dolore</a:t>
            </a:r>
            <a:r>
              <a:rPr lang="pt-BR" sz="2400" dirty="0">
                <a:solidFill>
                  <a:schemeClr val="bg1"/>
                </a:solidFill>
              </a:rPr>
              <a:t> magna </a:t>
            </a:r>
            <a:r>
              <a:rPr lang="pt-BR" sz="2400" dirty="0" err="1">
                <a:solidFill>
                  <a:schemeClr val="bg1"/>
                </a:solidFill>
              </a:rPr>
              <a:t>aliqua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4" name="Espaço Reservado para Conteúdo 23">
            <a:extLst>
              <a:ext uri="{FF2B5EF4-FFF2-40B4-BE49-F238E27FC236}">
                <a16:creationId xmlns:a16="http://schemas.microsoft.com/office/drawing/2014/main" id="{34359932-6F12-497A-BB40-E8C8AFDF3AD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14846"/>
          <a:stretch/>
        </p:blipFill>
        <p:spPr>
          <a:xfrm>
            <a:off x="5340802" y="647586"/>
            <a:ext cx="6851198" cy="5908444"/>
          </a:xfrm>
        </p:spPr>
      </p:pic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78E36ECF-1AFC-4F8C-922A-5C84C2798EC8}"/>
              </a:ext>
            </a:extLst>
          </p:cNvPr>
          <p:cNvSpPr/>
          <p:nvPr/>
        </p:nvSpPr>
        <p:spPr>
          <a:xfrm>
            <a:off x="4835143" y="4373484"/>
            <a:ext cx="2890720" cy="2680546"/>
          </a:xfrm>
          <a:custGeom>
            <a:avLst/>
            <a:gdLst>
              <a:gd name="connsiteX0" fmla="*/ 0 w 612326"/>
              <a:gd name="connsiteY0" fmla="*/ 169833 h 567806"/>
              <a:gd name="connsiteX1" fmla="*/ 67319 w 612326"/>
              <a:gd name="connsiteY1" fmla="*/ 333369 h 567806"/>
              <a:gd name="connsiteX2" fmla="*/ 295019 w 612326"/>
              <a:gd name="connsiteY2" fmla="*/ 563863 h 567806"/>
              <a:gd name="connsiteX3" fmla="*/ 306171 w 612326"/>
              <a:gd name="connsiteY3" fmla="*/ 567807 h 567806"/>
              <a:gd name="connsiteX4" fmla="*/ 317395 w 612326"/>
              <a:gd name="connsiteY4" fmla="*/ 563791 h 567806"/>
              <a:gd name="connsiteX5" fmla="*/ 434686 w 612326"/>
              <a:gd name="connsiteY5" fmla="*/ 447434 h 567806"/>
              <a:gd name="connsiteX6" fmla="*/ 439268 w 612326"/>
              <a:gd name="connsiteY6" fmla="*/ 435157 h 567806"/>
              <a:gd name="connsiteX7" fmla="*/ 433457 w 612326"/>
              <a:gd name="connsiteY7" fmla="*/ 423239 h 567806"/>
              <a:gd name="connsiteX8" fmla="*/ 412310 w 612326"/>
              <a:gd name="connsiteY8" fmla="*/ 424620 h 567806"/>
              <a:gd name="connsiteX9" fmla="*/ 313715 w 612326"/>
              <a:gd name="connsiteY9" fmla="*/ 522049 h 567806"/>
              <a:gd name="connsiteX10" fmla="*/ 298532 w 612326"/>
              <a:gd name="connsiteY10" fmla="*/ 521946 h 567806"/>
              <a:gd name="connsiteX11" fmla="*/ 89623 w 612326"/>
              <a:gd name="connsiteY11" fmla="*/ 310458 h 567806"/>
              <a:gd name="connsiteX12" fmla="*/ 32522 w 612326"/>
              <a:gd name="connsiteY12" fmla="*/ 169833 h 567806"/>
              <a:gd name="connsiteX13" fmla="*/ 101453 w 612326"/>
              <a:gd name="connsiteY13" fmla="*/ 51098 h 567806"/>
              <a:gd name="connsiteX14" fmla="*/ 163719 w 612326"/>
              <a:gd name="connsiteY14" fmla="*/ 35148 h 567806"/>
              <a:gd name="connsiteX15" fmla="*/ 262170 w 612326"/>
              <a:gd name="connsiteY15" fmla="*/ 76714 h 567806"/>
              <a:gd name="connsiteX16" fmla="*/ 295027 w 612326"/>
              <a:gd name="connsiteY16" fmla="*/ 109987 h 567806"/>
              <a:gd name="connsiteX17" fmla="*/ 317323 w 612326"/>
              <a:gd name="connsiteY17" fmla="*/ 109995 h 567806"/>
              <a:gd name="connsiteX18" fmla="*/ 350180 w 612326"/>
              <a:gd name="connsiteY18" fmla="*/ 76714 h 567806"/>
              <a:gd name="connsiteX19" fmla="*/ 431644 w 612326"/>
              <a:gd name="connsiteY19" fmla="*/ 35587 h 567806"/>
              <a:gd name="connsiteX20" fmla="*/ 448272 w 612326"/>
              <a:gd name="connsiteY20" fmla="*/ 34510 h 567806"/>
              <a:gd name="connsiteX21" fmla="*/ 579821 w 612326"/>
              <a:gd name="connsiteY21" fmla="*/ 169833 h 567806"/>
              <a:gd name="connsiteX22" fmla="*/ 525067 w 612326"/>
              <a:gd name="connsiteY22" fmla="*/ 308095 h 567806"/>
              <a:gd name="connsiteX23" fmla="*/ 520700 w 612326"/>
              <a:gd name="connsiteY23" fmla="*/ 312542 h 567806"/>
              <a:gd name="connsiteX24" fmla="*/ 511783 w 612326"/>
              <a:gd name="connsiteY24" fmla="*/ 323837 h 567806"/>
              <a:gd name="connsiteX25" fmla="*/ 509580 w 612326"/>
              <a:gd name="connsiteY25" fmla="*/ 334973 h 567806"/>
              <a:gd name="connsiteX26" fmla="*/ 518314 w 612326"/>
              <a:gd name="connsiteY26" fmla="*/ 346005 h 567806"/>
              <a:gd name="connsiteX27" fmla="*/ 524588 w 612326"/>
              <a:gd name="connsiteY27" fmla="*/ 348456 h 567806"/>
              <a:gd name="connsiteX28" fmla="*/ 538246 w 612326"/>
              <a:gd name="connsiteY28" fmla="*/ 340170 h 567806"/>
              <a:gd name="connsiteX29" fmla="*/ 565252 w 612326"/>
              <a:gd name="connsiteY29" fmla="*/ 308247 h 567806"/>
              <a:gd name="connsiteX30" fmla="*/ 612326 w 612326"/>
              <a:gd name="connsiteY30" fmla="*/ 167471 h 567806"/>
              <a:gd name="connsiteX31" fmla="*/ 515352 w 612326"/>
              <a:gd name="connsiteY31" fmla="*/ 15670 h 567806"/>
              <a:gd name="connsiteX32" fmla="*/ 447969 w 612326"/>
              <a:gd name="connsiteY32" fmla="*/ 1142 h 567806"/>
              <a:gd name="connsiteX33" fmla="*/ 327892 w 612326"/>
              <a:gd name="connsiteY33" fmla="*/ 51457 h 567806"/>
              <a:gd name="connsiteX34" fmla="*/ 313803 w 612326"/>
              <a:gd name="connsiteY34" fmla="*/ 65722 h 567806"/>
              <a:gd name="connsiteX35" fmla="*/ 298532 w 612326"/>
              <a:gd name="connsiteY35" fmla="*/ 65722 h 567806"/>
              <a:gd name="connsiteX36" fmla="*/ 282095 w 612326"/>
              <a:gd name="connsiteY36" fmla="*/ 49086 h 567806"/>
              <a:gd name="connsiteX37" fmla="*/ 165323 w 612326"/>
              <a:gd name="connsiteY37" fmla="*/ 0 h 567806"/>
              <a:gd name="connsiteX38" fmla="*/ 0 w 612326"/>
              <a:gd name="connsiteY38" fmla="*/ 169833 h 56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2326" h="567806">
                <a:moveTo>
                  <a:pt x="0" y="169833"/>
                </a:moveTo>
                <a:cubicBezTo>
                  <a:pt x="0" y="230455"/>
                  <a:pt x="24539" y="290054"/>
                  <a:pt x="67319" y="333369"/>
                </a:cubicBezTo>
                <a:lnTo>
                  <a:pt x="295019" y="563863"/>
                </a:lnTo>
                <a:cubicBezTo>
                  <a:pt x="297454" y="566338"/>
                  <a:pt x="301621" y="567807"/>
                  <a:pt x="306171" y="567807"/>
                </a:cubicBezTo>
                <a:cubicBezTo>
                  <a:pt x="310705" y="567807"/>
                  <a:pt x="314912" y="566298"/>
                  <a:pt x="317395" y="563791"/>
                </a:cubicBezTo>
                <a:lnTo>
                  <a:pt x="434686" y="447434"/>
                </a:lnTo>
                <a:cubicBezTo>
                  <a:pt x="437903" y="444169"/>
                  <a:pt x="439523" y="439811"/>
                  <a:pt x="439268" y="435157"/>
                </a:cubicBezTo>
                <a:cubicBezTo>
                  <a:pt x="439029" y="430726"/>
                  <a:pt x="437105" y="426536"/>
                  <a:pt x="433457" y="423239"/>
                </a:cubicBezTo>
                <a:cubicBezTo>
                  <a:pt x="425753" y="418976"/>
                  <a:pt x="417539" y="419311"/>
                  <a:pt x="412310" y="424620"/>
                </a:cubicBezTo>
                <a:lnTo>
                  <a:pt x="313715" y="522049"/>
                </a:lnTo>
                <a:cubicBezTo>
                  <a:pt x="309636" y="526065"/>
                  <a:pt x="302571" y="526041"/>
                  <a:pt x="298532" y="521946"/>
                </a:cubicBezTo>
                <a:lnTo>
                  <a:pt x="89623" y="310458"/>
                </a:lnTo>
                <a:cubicBezTo>
                  <a:pt x="52798" y="273202"/>
                  <a:pt x="32522" y="223254"/>
                  <a:pt x="32522" y="169833"/>
                </a:cubicBezTo>
                <a:cubicBezTo>
                  <a:pt x="32522" y="119398"/>
                  <a:pt x="58921" y="73913"/>
                  <a:pt x="101453" y="51098"/>
                </a:cubicBezTo>
                <a:cubicBezTo>
                  <a:pt x="120228" y="40664"/>
                  <a:pt x="141758" y="35148"/>
                  <a:pt x="163719" y="35148"/>
                </a:cubicBezTo>
                <a:cubicBezTo>
                  <a:pt x="200192" y="35148"/>
                  <a:pt x="236067" y="50307"/>
                  <a:pt x="262170" y="76714"/>
                </a:cubicBezTo>
                <a:lnTo>
                  <a:pt x="295027" y="109987"/>
                </a:lnTo>
                <a:cubicBezTo>
                  <a:pt x="299897" y="114920"/>
                  <a:pt x="312438" y="114912"/>
                  <a:pt x="317323" y="109995"/>
                </a:cubicBezTo>
                <a:lnTo>
                  <a:pt x="350180" y="76714"/>
                </a:lnTo>
                <a:cubicBezTo>
                  <a:pt x="374320" y="52287"/>
                  <a:pt x="402443" y="38078"/>
                  <a:pt x="431644" y="35587"/>
                </a:cubicBezTo>
                <a:cubicBezTo>
                  <a:pt x="437161" y="34877"/>
                  <a:pt x="442748" y="34510"/>
                  <a:pt x="448272" y="34510"/>
                </a:cubicBezTo>
                <a:cubicBezTo>
                  <a:pt x="520804" y="34510"/>
                  <a:pt x="579821" y="95211"/>
                  <a:pt x="579821" y="169833"/>
                </a:cubicBezTo>
                <a:cubicBezTo>
                  <a:pt x="579821" y="219965"/>
                  <a:pt x="559880" y="270345"/>
                  <a:pt x="525067" y="308095"/>
                </a:cubicBezTo>
                <a:lnTo>
                  <a:pt x="520700" y="312542"/>
                </a:lnTo>
                <a:lnTo>
                  <a:pt x="511783" y="323837"/>
                </a:lnTo>
                <a:cubicBezTo>
                  <a:pt x="509469" y="326759"/>
                  <a:pt x="508662" y="330814"/>
                  <a:pt x="509580" y="334973"/>
                </a:cubicBezTo>
                <a:cubicBezTo>
                  <a:pt x="510618" y="339731"/>
                  <a:pt x="513683" y="343626"/>
                  <a:pt x="518314" y="346005"/>
                </a:cubicBezTo>
                <a:cubicBezTo>
                  <a:pt x="522353" y="348456"/>
                  <a:pt x="524029" y="348456"/>
                  <a:pt x="524588" y="348456"/>
                </a:cubicBezTo>
                <a:cubicBezTo>
                  <a:pt x="526200" y="348456"/>
                  <a:pt x="529346" y="347618"/>
                  <a:pt x="538246" y="340170"/>
                </a:cubicBezTo>
                <a:cubicBezTo>
                  <a:pt x="546006" y="331517"/>
                  <a:pt x="561620" y="313715"/>
                  <a:pt x="565252" y="308247"/>
                </a:cubicBezTo>
                <a:cubicBezTo>
                  <a:pt x="595619" y="268732"/>
                  <a:pt x="612326" y="218736"/>
                  <a:pt x="612326" y="167471"/>
                </a:cubicBezTo>
                <a:cubicBezTo>
                  <a:pt x="612326" y="101964"/>
                  <a:pt x="575183" y="43794"/>
                  <a:pt x="515352" y="15670"/>
                </a:cubicBezTo>
                <a:cubicBezTo>
                  <a:pt x="494110" y="6027"/>
                  <a:pt x="471431" y="1142"/>
                  <a:pt x="447969" y="1142"/>
                </a:cubicBezTo>
                <a:cubicBezTo>
                  <a:pt x="403242" y="1142"/>
                  <a:pt x="359480" y="19478"/>
                  <a:pt x="327892" y="51457"/>
                </a:cubicBezTo>
                <a:lnTo>
                  <a:pt x="313803" y="65722"/>
                </a:lnTo>
                <a:cubicBezTo>
                  <a:pt x="309787" y="69785"/>
                  <a:pt x="302547" y="69785"/>
                  <a:pt x="298532" y="65722"/>
                </a:cubicBezTo>
                <a:lnTo>
                  <a:pt x="282095" y="49086"/>
                </a:lnTo>
                <a:cubicBezTo>
                  <a:pt x="250827" y="17434"/>
                  <a:pt x="209356" y="0"/>
                  <a:pt x="165323" y="0"/>
                </a:cubicBezTo>
                <a:cubicBezTo>
                  <a:pt x="72619" y="-16"/>
                  <a:pt x="0" y="74591"/>
                  <a:pt x="0" y="169833"/>
                </a:cubicBezTo>
              </a:path>
            </a:pathLst>
          </a:custGeom>
          <a:gradFill>
            <a:gsLst>
              <a:gs pos="90000">
                <a:srgbClr val="EC3C7C"/>
              </a:gs>
              <a:gs pos="69000">
                <a:srgbClr val="660099"/>
              </a:gs>
              <a:gs pos="38000">
                <a:srgbClr val="99C2EB"/>
              </a:gs>
            </a:gsLst>
            <a:path path="circle">
              <a:fillToRect l="100000" t="100000"/>
            </a:path>
          </a:gradFill>
          <a:ln w="79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pic>
        <p:nvPicPr>
          <p:cNvPr id="18" name="Gráfico 17">
            <a:extLst>
              <a:ext uri="{FF2B5EF4-FFF2-40B4-BE49-F238E27FC236}">
                <a16:creationId xmlns:a16="http://schemas.microsoft.com/office/drawing/2014/main" id="{C25CA1C2-A438-43CC-B4F1-0F6357C39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68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0" y="1860500"/>
            <a:ext cx="11763375" cy="4997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26" name="Espaço Reservado para Conteúdo 10">
            <a:extLst>
              <a:ext uri="{FF2B5EF4-FFF2-40B4-BE49-F238E27FC236}">
                <a16:creationId xmlns:a16="http://schemas.microsoft.com/office/drawing/2014/main" id="{CBD10415-62EB-44E1-AC90-4979B7DC7E8D}"/>
              </a:ext>
            </a:extLst>
          </p:cNvPr>
          <p:cNvSpPr txBox="1">
            <a:spLocks/>
          </p:cNvSpPr>
          <p:nvPr/>
        </p:nvSpPr>
        <p:spPr>
          <a:xfrm>
            <a:off x="838201" y="3645943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27" name="Espaço Reservado para Conteúdo 10">
            <a:extLst>
              <a:ext uri="{FF2B5EF4-FFF2-40B4-BE49-F238E27FC236}">
                <a16:creationId xmlns:a16="http://schemas.microsoft.com/office/drawing/2014/main" id="{B5F04BA6-4006-4F63-9156-AA49E6527986}"/>
              </a:ext>
            </a:extLst>
          </p:cNvPr>
          <p:cNvSpPr txBox="1">
            <a:spLocks/>
          </p:cNvSpPr>
          <p:nvPr/>
        </p:nvSpPr>
        <p:spPr>
          <a:xfrm>
            <a:off x="2385061" y="3645943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28" name="Espaço Reservado para Conteúdo 10">
            <a:extLst>
              <a:ext uri="{FF2B5EF4-FFF2-40B4-BE49-F238E27FC236}">
                <a16:creationId xmlns:a16="http://schemas.microsoft.com/office/drawing/2014/main" id="{017F51D9-882B-4F21-9844-E9ABD3CBF48A}"/>
              </a:ext>
            </a:extLst>
          </p:cNvPr>
          <p:cNvSpPr txBox="1">
            <a:spLocks/>
          </p:cNvSpPr>
          <p:nvPr/>
        </p:nvSpPr>
        <p:spPr>
          <a:xfrm>
            <a:off x="838201" y="4349796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29" name="Espaço Reservado para Conteúdo 10">
            <a:extLst>
              <a:ext uri="{FF2B5EF4-FFF2-40B4-BE49-F238E27FC236}">
                <a16:creationId xmlns:a16="http://schemas.microsoft.com/office/drawing/2014/main" id="{0DAF82BE-16E7-4D35-805B-714AF73912CD}"/>
              </a:ext>
            </a:extLst>
          </p:cNvPr>
          <p:cNvSpPr txBox="1">
            <a:spLocks/>
          </p:cNvSpPr>
          <p:nvPr/>
        </p:nvSpPr>
        <p:spPr>
          <a:xfrm>
            <a:off x="2385061" y="4349796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30" name="Espaço Reservado para Conteúdo 10">
            <a:extLst>
              <a:ext uri="{FF2B5EF4-FFF2-40B4-BE49-F238E27FC236}">
                <a16:creationId xmlns:a16="http://schemas.microsoft.com/office/drawing/2014/main" id="{069D7B7E-60E8-4332-B067-43E85D7D3104}"/>
              </a:ext>
            </a:extLst>
          </p:cNvPr>
          <p:cNvSpPr txBox="1">
            <a:spLocks/>
          </p:cNvSpPr>
          <p:nvPr/>
        </p:nvSpPr>
        <p:spPr>
          <a:xfrm>
            <a:off x="838201" y="5053649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31" name="Espaço Reservado para Conteúdo 10">
            <a:extLst>
              <a:ext uri="{FF2B5EF4-FFF2-40B4-BE49-F238E27FC236}">
                <a16:creationId xmlns:a16="http://schemas.microsoft.com/office/drawing/2014/main" id="{9C4D9AE6-0C69-448C-B96D-97BC7E7A1FFC}"/>
              </a:ext>
            </a:extLst>
          </p:cNvPr>
          <p:cNvSpPr txBox="1">
            <a:spLocks/>
          </p:cNvSpPr>
          <p:nvPr/>
        </p:nvSpPr>
        <p:spPr>
          <a:xfrm>
            <a:off x="2385061" y="5053649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32" name="Espaço Reservado para Conteúdo 10">
            <a:extLst>
              <a:ext uri="{FF2B5EF4-FFF2-40B4-BE49-F238E27FC236}">
                <a16:creationId xmlns:a16="http://schemas.microsoft.com/office/drawing/2014/main" id="{B386BA5D-3311-424A-AE8C-651A39BA4DFB}"/>
              </a:ext>
            </a:extLst>
          </p:cNvPr>
          <p:cNvSpPr txBox="1">
            <a:spLocks/>
          </p:cNvSpPr>
          <p:nvPr/>
        </p:nvSpPr>
        <p:spPr>
          <a:xfrm>
            <a:off x="838201" y="5757502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33" name="Espaço Reservado para Conteúdo 10">
            <a:extLst>
              <a:ext uri="{FF2B5EF4-FFF2-40B4-BE49-F238E27FC236}">
                <a16:creationId xmlns:a16="http://schemas.microsoft.com/office/drawing/2014/main" id="{0347C66B-880B-4A7A-B34F-C42BD06685A5}"/>
              </a:ext>
            </a:extLst>
          </p:cNvPr>
          <p:cNvSpPr txBox="1">
            <a:spLocks/>
          </p:cNvSpPr>
          <p:nvPr/>
        </p:nvSpPr>
        <p:spPr>
          <a:xfrm>
            <a:off x="2385061" y="5757502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40" name="Retângulo: Cantos Superiores Arredondados 39">
            <a:extLst>
              <a:ext uri="{FF2B5EF4-FFF2-40B4-BE49-F238E27FC236}">
                <a16:creationId xmlns:a16="http://schemas.microsoft.com/office/drawing/2014/main" id="{D01252C0-CC7B-48B3-92EB-653F99476BDE}"/>
              </a:ext>
            </a:extLst>
          </p:cNvPr>
          <p:cNvSpPr/>
          <p:nvPr/>
        </p:nvSpPr>
        <p:spPr>
          <a:xfrm rot="10800000">
            <a:off x="638174" y="1693897"/>
            <a:ext cx="6029325" cy="1796064"/>
          </a:xfrm>
          <a:prstGeom prst="round2Same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799A28B0-CD24-4E0F-83E0-C40CBC12F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8036"/>
            <a:ext cx="4706257" cy="1428932"/>
          </a:xfrm>
        </p:spPr>
        <p:txBody>
          <a:bodyPr/>
          <a:lstStyle/>
          <a:p>
            <a:r>
              <a:rPr lang="pt-BR" sz="2400" b="1" dirty="0" err="1">
                <a:solidFill>
                  <a:schemeClr val="bg1"/>
                </a:solidFill>
              </a:rPr>
              <a:t>Lorem</a:t>
            </a:r>
            <a:r>
              <a:rPr lang="pt-BR" sz="2400" b="1" dirty="0">
                <a:solidFill>
                  <a:schemeClr val="bg1"/>
                </a:solidFill>
              </a:rPr>
              <a:t> ipsum </a:t>
            </a:r>
            <a:r>
              <a:rPr lang="pt-BR" sz="2400" b="1" dirty="0" err="1">
                <a:solidFill>
                  <a:schemeClr val="bg1"/>
                </a:solidFill>
              </a:rPr>
              <a:t>dolor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sit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amet</a:t>
            </a:r>
            <a:r>
              <a:rPr lang="pt-BR" sz="2400" b="1" dirty="0">
                <a:solidFill>
                  <a:schemeClr val="bg1"/>
                </a:solidFill>
              </a:rPr>
              <a:t>, </a:t>
            </a:r>
            <a:r>
              <a:rPr lang="pt-BR" sz="2400" b="1" dirty="0" err="1">
                <a:solidFill>
                  <a:schemeClr val="bg1"/>
                </a:solidFill>
              </a:rPr>
              <a:t>consectetur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adipiscing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elit</a:t>
            </a:r>
            <a:r>
              <a:rPr lang="pt-BR" sz="2400" b="1" dirty="0">
                <a:solidFill>
                  <a:schemeClr val="bg1"/>
                </a:solidFill>
              </a:rPr>
              <a:t>, </a:t>
            </a:r>
            <a:r>
              <a:rPr lang="pt-BR" sz="2400" dirty="0" err="1">
                <a:solidFill>
                  <a:schemeClr val="bg1"/>
                </a:solidFill>
              </a:rPr>
              <a:t>sed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do </a:t>
            </a:r>
            <a:r>
              <a:rPr lang="pt-BR" sz="2400" dirty="0" err="1">
                <a:solidFill>
                  <a:schemeClr val="bg1"/>
                </a:solidFill>
              </a:rPr>
              <a:t>eiusmod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tempor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incididunt</a:t>
            </a:r>
            <a:r>
              <a:rPr lang="pt-BR" sz="2400" dirty="0">
                <a:solidFill>
                  <a:schemeClr val="bg1"/>
                </a:solidFill>
              </a:rPr>
              <a:t> ut labore et </a:t>
            </a:r>
            <a:r>
              <a:rPr lang="pt-BR" sz="2400" dirty="0" err="1">
                <a:solidFill>
                  <a:schemeClr val="bg1"/>
                </a:solidFill>
              </a:rPr>
              <a:t>dolore</a:t>
            </a:r>
            <a:r>
              <a:rPr lang="pt-BR" sz="2400" dirty="0">
                <a:solidFill>
                  <a:schemeClr val="bg1"/>
                </a:solidFill>
              </a:rPr>
              <a:t> magna </a:t>
            </a:r>
            <a:r>
              <a:rPr lang="pt-BR" sz="2400" dirty="0" err="1">
                <a:solidFill>
                  <a:schemeClr val="bg1"/>
                </a:solidFill>
              </a:rPr>
              <a:t>aliqua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4" name="Espaço Reservado para Conteúdo 23">
            <a:extLst>
              <a:ext uri="{FF2B5EF4-FFF2-40B4-BE49-F238E27FC236}">
                <a16:creationId xmlns:a16="http://schemas.microsoft.com/office/drawing/2014/main" id="{34359932-6F12-497A-BB40-E8C8AFDF3AD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14846"/>
          <a:stretch/>
        </p:blipFill>
        <p:spPr>
          <a:xfrm>
            <a:off x="5340802" y="647586"/>
            <a:ext cx="6851198" cy="5908444"/>
          </a:xfrm>
        </p:spPr>
      </p:pic>
      <p:pic>
        <p:nvPicPr>
          <p:cNvPr id="37" name="Gráfico 36">
            <a:extLst>
              <a:ext uri="{FF2B5EF4-FFF2-40B4-BE49-F238E27FC236}">
                <a16:creationId xmlns:a16="http://schemas.microsoft.com/office/drawing/2014/main" id="{6623C71F-46C7-45DD-B998-1C8F43B42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4756" y="-71115"/>
            <a:ext cx="962924" cy="1323472"/>
          </a:xfrm>
          <a:prstGeom prst="rect">
            <a:avLst/>
          </a:prstGeom>
        </p:spPr>
      </p:pic>
      <p:grpSp>
        <p:nvGrpSpPr>
          <p:cNvPr id="18" name="Agrupar 17">
            <a:extLst>
              <a:ext uri="{FF2B5EF4-FFF2-40B4-BE49-F238E27FC236}">
                <a16:creationId xmlns:a16="http://schemas.microsoft.com/office/drawing/2014/main" id="{D2279E1C-5300-405B-BFC1-A56BC3A1D0AA}"/>
              </a:ext>
            </a:extLst>
          </p:cNvPr>
          <p:cNvGrpSpPr/>
          <p:nvPr/>
        </p:nvGrpSpPr>
        <p:grpSpPr>
          <a:xfrm>
            <a:off x="4756092" y="3692394"/>
            <a:ext cx="3293553" cy="3293553"/>
            <a:chOff x="3974069" y="8032937"/>
            <a:chExt cx="597934" cy="597934"/>
          </a:xfrm>
          <a:gradFill>
            <a:gsLst>
              <a:gs pos="90000">
                <a:srgbClr val="EC3C7C"/>
              </a:gs>
              <a:gs pos="69000">
                <a:srgbClr val="660099"/>
              </a:gs>
              <a:gs pos="3800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13654967-45FC-43EA-B725-067E23EFA375}"/>
                </a:ext>
              </a:extLst>
            </p:cNvPr>
            <p:cNvSpPr/>
            <p:nvPr/>
          </p:nvSpPr>
          <p:spPr>
            <a:xfrm>
              <a:off x="3974069" y="8286771"/>
              <a:ext cx="71301" cy="20966"/>
            </a:xfrm>
            <a:custGeom>
              <a:avLst/>
              <a:gdLst>
                <a:gd name="connsiteX0" fmla="*/ 10483 w 71301"/>
                <a:gd name="connsiteY0" fmla="*/ 0 h 20966"/>
                <a:gd name="connsiteX1" fmla="*/ 0 w 71301"/>
                <a:gd name="connsiteY1" fmla="*/ 10483 h 20966"/>
                <a:gd name="connsiteX2" fmla="*/ 10483 w 71301"/>
                <a:gd name="connsiteY2" fmla="*/ 20966 h 20966"/>
                <a:gd name="connsiteX3" fmla="*/ 60818 w 71301"/>
                <a:gd name="connsiteY3" fmla="*/ 20966 h 20966"/>
                <a:gd name="connsiteX4" fmla="*/ 71301 w 71301"/>
                <a:gd name="connsiteY4" fmla="*/ 10483 h 20966"/>
                <a:gd name="connsiteX5" fmla="*/ 60818 w 71301"/>
                <a:gd name="connsiteY5" fmla="*/ 0 h 20966"/>
                <a:gd name="connsiteX6" fmla="*/ 10483 w 71301"/>
                <a:gd name="connsiteY6" fmla="*/ 0 h 2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01" h="20966">
                  <a:moveTo>
                    <a:pt x="10483" y="0"/>
                  </a:moveTo>
                  <a:cubicBezTo>
                    <a:pt x="4161" y="0"/>
                    <a:pt x="0" y="4241"/>
                    <a:pt x="0" y="10483"/>
                  </a:cubicBezTo>
                  <a:cubicBezTo>
                    <a:pt x="0" y="16805"/>
                    <a:pt x="4161" y="20966"/>
                    <a:pt x="10483" y="20966"/>
                  </a:cubicBezTo>
                  <a:lnTo>
                    <a:pt x="60818" y="20966"/>
                  </a:lnTo>
                  <a:cubicBezTo>
                    <a:pt x="67140" y="20966"/>
                    <a:pt x="71301" y="16805"/>
                    <a:pt x="71301" y="10483"/>
                  </a:cubicBezTo>
                  <a:cubicBezTo>
                    <a:pt x="71301" y="4161"/>
                    <a:pt x="67140" y="0"/>
                    <a:pt x="60818" y="0"/>
                  </a:cubicBezTo>
                  <a:lnTo>
                    <a:pt x="10483" y="0"/>
                  </a:lnTo>
                  <a:close/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1546800C-A51F-44B2-AE7C-E182C5344787}"/>
                </a:ext>
              </a:extLst>
            </p:cNvPr>
            <p:cNvSpPr/>
            <p:nvPr/>
          </p:nvSpPr>
          <p:spPr>
            <a:xfrm>
              <a:off x="4403300" y="8159614"/>
              <a:ext cx="64563" cy="46673"/>
            </a:xfrm>
            <a:custGeom>
              <a:avLst/>
              <a:gdLst>
                <a:gd name="connsiteX0" fmla="*/ 49149 w 64563"/>
                <a:gd name="connsiteY0" fmla="*/ 1280 h 46673"/>
                <a:gd name="connsiteX1" fmla="*/ 5056 w 64563"/>
                <a:gd name="connsiteY1" fmla="*/ 26488 h 46673"/>
                <a:gd name="connsiteX2" fmla="*/ 815 w 64563"/>
                <a:gd name="connsiteY2" fmla="*/ 41212 h 46673"/>
                <a:gd name="connsiteX3" fmla="*/ 15459 w 64563"/>
                <a:gd name="connsiteY3" fmla="*/ 45373 h 46673"/>
                <a:gd name="connsiteX4" fmla="*/ 59552 w 64563"/>
                <a:gd name="connsiteY4" fmla="*/ 20166 h 46673"/>
                <a:gd name="connsiteX5" fmla="*/ 63713 w 64563"/>
                <a:gd name="connsiteY5" fmla="*/ 5442 h 46673"/>
                <a:gd name="connsiteX6" fmla="*/ 54830 w 64563"/>
                <a:gd name="connsiteY6" fmla="*/ 0 h 46673"/>
                <a:gd name="connsiteX7" fmla="*/ 49149 w 64563"/>
                <a:gd name="connsiteY7" fmla="*/ 1280 h 4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63" h="46673">
                  <a:moveTo>
                    <a:pt x="49149" y="1280"/>
                  </a:moveTo>
                  <a:lnTo>
                    <a:pt x="5056" y="26488"/>
                  </a:lnTo>
                  <a:cubicBezTo>
                    <a:pt x="815" y="28568"/>
                    <a:pt x="-1266" y="34890"/>
                    <a:pt x="815" y="41212"/>
                  </a:cubicBezTo>
                  <a:cubicBezTo>
                    <a:pt x="2895" y="47534"/>
                    <a:pt x="11298" y="47534"/>
                    <a:pt x="15459" y="45373"/>
                  </a:cubicBezTo>
                  <a:lnTo>
                    <a:pt x="59552" y="20166"/>
                  </a:lnTo>
                  <a:cubicBezTo>
                    <a:pt x="63713" y="18085"/>
                    <a:pt x="65874" y="11763"/>
                    <a:pt x="63713" y="5442"/>
                  </a:cubicBezTo>
                  <a:cubicBezTo>
                    <a:pt x="62352" y="1440"/>
                    <a:pt x="58512" y="0"/>
                    <a:pt x="54830" y="0"/>
                  </a:cubicBezTo>
                  <a:cubicBezTo>
                    <a:pt x="52750" y="80"/>
                    <a:pt x="50669" y="560"/>
                    <a:pt x="49149" y="1280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7B63F1B3-C782-465A-9772-3724D5A65FEC}"/>
                </a:ext>
              </a:extLst>
            </p:cNvPr>
            <p:cNvSpPr/>
            <p:nvPr/>
          </p:nvSpPr>
          <p:spPr>
            <a:xfrm>
              <a:off x="4006748" y="8388321"/>
              <a:ext cx="64679" cy="46187"/>
            </a:xfrm>
            <a:custGeom>
              <a:avLst/>
              <a:gdLst>
                <a:gd name="connsiteX0" fmla="*/ 49105 w 64679"/>
                <a:gd name="connsiteY0" fmla="*/ 1280 h 46187"/>
                <a:gd name="connsiteX1" fmla="*/ 5012 w 64679"/>
                <a:gd name="connsiteY1" fmla="*/ 26488 h 46187"/>
                <a:gd name="connsiteX2" fmla="*/ 851 w 64679"/>
                <a:gd name="connsiteY2" fmla="*/ 41132 h 46187"/>
                <a:gd name="connsiteX3" fmla="*/ 15575 w 64679"/>
                <a:gd name="connsiteY3" fmla="*/ 45373 h 46187"/>
                <a:gd name="connsiteX4" fmla="*/ 59668 w 64679"/>
                <a:gd name="connsiteY4" fmla="*/ 20166 h 46187"/>
                <a:gd name="connsiteX5" fmla="*/ 63829 w 64679"/>
                <a:gd name="connsiteY5" fmla="*/ 5442 h 46187"/>
                <a:gd name="connsiteX6" fmla="*/ 55827 w 64679"/>
                <a:gd name="connsiteY6" fmla="*/ 0 h 46187"/>
                <a:gd name="connsiteX7" fmla="*/ 49105 w 64679"/>
                <a:gd name="connsiteY7" fmla="*/ 1280 h 4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679" h="46187">
                  <a:moveTo>
                    <a:pt x="49105" y="1280"/>
                  </a:moveTo>
                  <a:lnTo>
                    <a:pt x="5012" y="26488"/>
                  </a:lnTo>
                  <a:cubicBezTo>
                    <a:pt x="851" y="28568"/>
                    <a:pt x="-1310" y="34890"/>
                    <a:pt x="851" y="41132"/>
                  </a:cubicBezTo>
                  <a:cubicBezTo>
                    <a:pt x="2931" y="45373"/>
                    <a:pt x="9253" y="47454"/>
                    <a:pt x="15575" y="45373"/>
                  </a:cubicBezTo>
                  <a:lnTo>
                    <a:pt x="59668" y="20166"/>
                  </a:lnTo>
                  <a:cubicBezTo>
                    <a:pt x="63829" y="18085"/>
                    <a:pt x="65990" y="11763"/>
                    <a:pt x="63829" y="5442"/>
                  </a:cubicBezTo>
                  <a:cubicBezTo>
                    <a:pt x="62469" y="1440"/>
                    <a:pt x="59508" y="0"/>
                    <a:pt x="55827" y="0"/>
                  </a:cubicBezTo>
                  <a:cubicBezTo>
                    <a:pt x="53746" y="0"/>
                    <a:pt x="51426" y="560"/>
                    <a:pt x="49105" y="1280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82752102-692E-4B68-A8E6-BFD20D55168E}"/>
                </a:ext>
              </a:extLst>
            </p:cNvPr>
            <p:cNvSpPr/>
            <p:nvPr/>
          </p:nvSpPr>
          <p:spPr>
            <a:xfrm>
              <a:off x="4329917" y="8065186"/>
              <a:ext cx="46153" cy="65503"/>
            </a:xfrm>
            <a:custGeom>
              <a:avLst/>
              <a:gdLst>
                <a:gd name="connsiteX0" fmla="*/ 26024 w 46153"/>
                <a:gd name="connsiteY0" fmla="*/ 5522 h 65503"/>
                <a:gd name="connsiteX1" fmla="*/ 816 w 46153"/>
                <a:gd name="connsiteY1" fmla="*/ 49614 h 65503"/>
                <a:gd name="connsiteX2" fmla="*/ 4978 w 46153"/>
                <a:gd name="connsiteY2" fmla="*/ 64259 h 65503"/>
                <a:gd name="connsiteX3" fmla="*/ 19702 w 46153"/>
                <a:gd name="connsiteY3" fmla="*/ 60097 h 65503"/>
                <a:gd name="connsiteX4" fmla="*/ 44909 w 46153"/>
                <a:gd name="connsiteY4" fmla="*/ 16005 h 65503"/>
                <a:gd name="connsiteX5" fmla="*/ 40748 w 46153"/>
                <a:gd name="connsiteY5" fmla="*/ 1280 h 65503"/>
                <a:gd name="connsiteX6" fmla="*/ 35467 w 46153"/>
                <a:gd name="connsiteY6" fmla="*/ 0 h 65503"/>
                <a:gd name="connsiteX7" fmla="*/ 26024 w 46153"/>
                <a:gd name="connsiteY7" fmla="*/ 5522 h 6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153" h="65503">
                  <a:moveTo>
                    <a:pt x="26024" y="5522"/>
                  </a:moveTo>
                  <a:lnTo>
                    <a:pt x="816" y="49614"/>
                  </a:lnTo>
                  <a:cubicBezTo>
                    <a:pt x="-1264" y="55936"/>
                    <a:pt x="816" y="62178"/>
                    <a:pt x="4978" y="64259"/>
                  </a:cubicBezTo>
                  <a:cubicBezTo>
                    <a:pt x="9139" y="66339"/>
                    <a:pt x="15461" y="66339"/>
                    <a:pt x="19702" y="60097"/>
                  </a:cubicBezTo>
                  <a:lnTo>
                    <a:pt x="44909" y="16005"/>
                  </a:lnTo>
                  <a:cubicBezTo>
                    <a:pt x="46990" y="11763"/>
                    <a:pt x="46990" y="5522"/>
                    <a:pt x="40748" y="1280"/>
                  </a:cubicBezTo>
                  <a:cubicBezTo>
                    <a:pt x="39227" y="480"/>
                    <a:pt x="37387" y="0"/>
                    <a:pt x="35467" y="0"/>
                  </a:cubicBezTo>
                  <a:cubicBezTo>
                    <a:pt x="32185" y="80"/>
                    <a:pt x="28664" y="1520"/>
                    <a:pt x="26024" y="5522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47D63DE1-9FAA-4188-9281-3FAD31D27F3D}"/>
                </a:ext>
              </a:extLst>
            </p:cNvPr>
            <p:cNvSpPr/>
            <p:nvPr/>
          </p:nvSpPr>
          <p:spPr>
            <a:xfrm>
              <a:off x="4227903" y="8032937"/>
              <a:ext cx="20966" cy="71300"/>
            </a:xfrm>
            <a:custGeom>
              <a:avLst/>
              <a:gdLst>
                <a:gd name="connsiteX0" fmla="*/ 0 w 20966"/>
                <a:gd name="connsiteY0" fmla="*/ 10483 h 71300"/>
                <a:gd name="connsiteX1" fmla="*/ 0 w 20966"/>
                <a:gd name="connsiteY1" fmla="*/ 60818 h 71300"/>
                <a:gd name="connsiteX2" fmla="*/ 10483 w 20966"/>
                <a:gd name="connsiteY2" fmla="*/ 71301 h 71300"/>
                <a:gd name="connsiteX3" fmla="*/ 20966 w 20966"/>
                <a:gd name="connsiteY3" fmla="*/ 60818 h 71300"/>
                <a:gd name="connsiteX4" fmla="*/ 20966 w 20966"/>
                <a:gd name="connsiteY4" fmla="*/ 10483 h 71300"/>
                <a:gd name="connsiteX5" fmla="*/ 10483 w 20966"/>
                <a:gd name="connsiteY5" fmla="*/ 0 h 71300"/>
                <a:gd name="connsiteX6" fmla="*/ 0 w 20966"/>
                <a:gd name="connsiteY6" fmla="*/ 10483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6" h="71300">
                  <a:moveTo>
                    <a:pt x="0" y="10483"/>
                  </a:moveTo>
                  <a:lnTo>
                    <a:pt x="0" y="60818"/>
                  </a:lnTo>
                  <a:cubicBezTo>
                    <a:pt x="0" y="67140"/>
                    <a:pt x="4161" y="71301"/>
                    <a:pt x="10483" y="71301"/>
                  </a:cubicBezTo>
                  <a:cubicBezTo>
                    <a:pt x="16805" y="71301"/>
                    <a:pt x="20966" y="67060"/>
                    <a:pt x="20966" y="60818"/>
                  </a:cubicBezTo>
                  <a:lnTo>
                    <a:pt x="20966" y="10483"/>
                  </a:lnTo>
                  <a:cubicBezTo>
                    <a:pt x="20966" y="4161"/>
                    <a:pt x="16805" y="0"/>
                    <a:pt x="10483" y="0"/>
                  </a:cubicBezTo>
                  <a:cubicBezTo>
                    <a:pt x="4241" y="0"/>
                    <a:pt x="0" y="4161"/>
                    <a:pt x="0" y="10483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AA4B8C9A-3409-47BF-B857-20ED7706D7AE}"/>
                </a:ext>
              </a:extLst>
            </p:cNvPr>
            <p:cNvSpPr/>
            <p:nvPr/>
          </p:nvSpPr>
          <p:spPr>
            <a:xfrm>
              <a:off x="4101256" y="8066387"/>
              <a:ext cx="45794" cy="65198"/>
            </a:xfrm>
            <a:custGeom>
              <a:avLst/>
              <a:gdLst>
                <a:gd name="connsiteX0" fmla="*/ 5012 w 45794"/>
                <a:gd name="connsiteY0" fmla="*/ 2241 h 65198"/>
                <a:gd name="connsiteX1" fmla="*/ 851 w 45794"/>
                <a:gd name="connsiteY1" fmla="*/ 16885 h 65198"/>
                <a:gd name="connsiteX2" fmla="*/ 26058 w 45794"/>
                <a:gd name="connsiteY2" fmla="*/ 58817 h 65198"/>
                <a:gd name="connsiteX3" fmla="*/ 40782 w 45794"/>
                <a:gd name="connsiteY3" fmla="*/ 62978 h 65198"/>
                <a:gd name="connsiteX4" fmla="*/ 44944 w 45794"/>
                <a:gd name="connsiteY4" fmla="*/ 48334 h 65198"/>
                <a:gd name="connsiteX5" fmla="*/ 19736 w 45794"/>
                <a:gd name="connsiteY5" fmla="*/ 6402 h 65198"/>
                <a:gd name="connsiteX6" fmla="*/ 10134 w 45794"/>
                <a:gd name="connsiteY6" fmla="*/ 0 h 65198"/>
                <a:gd name="connsiteX7" fmla="*/ 5012 w 45794"/>
                <a:gd name="connsiteY7" fmla="*/ 2241 h 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94" h="65198">
                  <a:moveTo>
                    <a:pt x="5012" y="2241"/>
                  </a:moveTo>
                  <a:cubicBezTo>
                    <a:pt x="851" y="4321"/>
                    <a:pt x="-1310" y="10643"/>
                    <a:pt x="851" y="16885"/>
                  </a:cubicBezTo>
                  <a:lnTo>
                    <a:pt x="26058" y="58817"/>
                  </a:lnTo>
                  <a:cubicBezTo>
                    <a:pt x="28139" y="65139"/>
                    <a:pt x="36541" y="67220"/>
                    <a:pt x="40782" y="62978"/>
                  </a:cubicBezTo>
                  <a:cubicBezTo>
                    <a:pt x="44944" y="60898"/>
                    <a:pt x="47104" y="54576"/>
                    <a:pt x="44944" y="48334"/>
                  </a:cubicBezTo>
                  <a:lnTo>
                    <a:pt x="19736" y="6402"/>
                  </a:lnTo>
                  <a:cubicBezTo>
                    <a:pt x="17015" y="2321"/>
                    <a:pt x="13414" y="0"/>
                    <a:pt x="10134" y="0"/>
                  </a:cubicBezTo>
                  <a:cubicBezTo>
                    <a:pt x="8213" y="80"/>
                    <a:pt x="6452" y="720"/>
                    <a:pt x="5012" y="224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370DF115-4E10-443F-9C86-6641871261D0}"/>
                </a:ext>
              </a:extLst>
            </p:cNvPr>
            <p:cNvSpPr/>
            <p:nvPr/>
          </p:nvSpPr>
          <p:spPr>
            <a:xfrm>
              <a:off x="4008515" y="8160172"/>
              <a:ext cx="65001" cy="46139"/>
            </a:xfrm>
            <a:custGeom>
              <a:avLst/>
              <a:gdLst>
                <a:gd name="connsiteX0" fmla="*/ 1244 w 65001"/>
                <a:gd name="connsiteY0" fmla="*/ 4964 h 46139"/>
                <a:gd name="connsiteX1" fmla="*/ 5406 w 65001"/>
                <a:gd name="connsiteY1" fmla="*/ 19688 h 46139"/>
                <a:gd name="connsiteX2" fmla="*/ 49498 w 65001"/>
                <a:gd name="connsiteY2" fmla="*/ 44896 h 46139"/>
                <a:gd name="connsiteX3" fmla="*/ 64223 w 65001"/>
                <a:gd name="connsiteY3" fmla="*/ 40734 h 46139"/>
                <a:gd name="connsiteX4" fmla="*/ 57901 w 65001"/>
                <a:gd name="connsiteY4" fmla="*/ 26010 h 46139"/>
                <a:gd name="connsiteX5" fmla="*/ 15968 w 65001"/>
                <a:gd name="connsiteY5" fmla="*/ 803 h 46139"/>
                <a:gd name="connsiteX6" fmla="*/ 11007 w 65001"/>
                <a:gd name="connsiteY6" fmla="*/ 2 h 46139"/>
                <a:gd name="connsiteX7" fmla="*/ 1244 w 65001"/>
                <a:gd name="connsiteY7" fmla="*/ 4964 h 4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001" h="46139">
                  <a:moveTo>
                    <a:pt x="1244" y="4964"/>
                  </a:moveTo>
                  <a:cubicBezTo>
                    <a:pt x="-836" y="9125"/>
                    <a:pt x="-836" y="15447"/>
                    <a:pt x="5406" y="19688"/>
                  </a:cubicBezTo>
                  <a:lnTo>
                    <a:pt x="49498" y="44896"/>
                  </a:lnTo>
                  <a:cubicBezTo>
                    <a:pt x="53660" y="46976"/>
                    <a:pt x="59981" y="46976"/>
                    <a:pt x="64223" y="40734"/>
                  </a:cubicBezTo>
                  <a:cubicBezTo>
                    <a:pt x="66303" y="36493"/>
                    <a:pt x="64223" y="28171"/>
                    <a:pt x="57901" y="26010"/>
                  </a:cubicBezTo>
                  <a:lnTo>
                    <a:pt x="15968" y="803"/>
                  </a:lnTo>
                  <a:cubicBezTo>
                    <a:pt x="14288" y="242"/>
                    <a:pt x="12608" y="2"/>
                    <a:pt x="11007" y="2"/>
                  </a:cubicBezTo>
                  <a:cubicBezTo>
                    <a:pt x="6526" y="-78"/>
                    <a:pt x="2765" y="1843"/>
                    <a:pt x="1244" y="4964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89235A15-55F8-4735-9D85-03117913F2F1}"/>
                </a:ext>
              </a:extLst>
            </p:cNvPr>
            <p:cNvSpPr/>
            <p:nvPr/>
          </p:nvSpPr>
          <p:spPr>
            <a:xfrm>
              <a:off x="4076269" y="8121683"/>
              <a:ext cx="312798" cy="509188"/>
            </a:xfrm>
            <a:custGeom>
              <a:avLst/>
              <a:gdLst>
                <a:gd name="connsiteX0" fmla="*/ 101299 w 312798"/>
                <a:gd name="connsiteY0" fmla="*/ 427405 h 509188"/>
                <a:gd name="connsiteX1" fmla="*/ 101299 w 312798"/>
                <a:gd name="connsiteY1" fmla="*/ 398036 h 509188"/>
                <a:gd name="connsiteX2" fmla="*/ 223015 w 312798"/>
                <a:gd name="connsiteY2" fmla="*/ 398036 h 509188"/>
                <a:gd name="connsiteX3" fmla="*/ 223015 w 312798"/>
                <a:gd name="connsiteY3" fmla="*/ 427405 h 509188"/>
                <a:gd name="connsiteX4" fmla="*/ 162197 w 312798"/>
                <a:gd name="connsiteY4" fmla="*/ 488222 h 509188"/>
                <a:gd name="connsiteX5" fmla="*/ 101299 w 312798"/>
                <a:gd name="connsiteY5" fmla="*/ 427405 h 509188"/>
                <a:gd name="connsiteX6" fmla="*/ 57286 w 312798"/>
                <a:gd name="connsiteY6" fmla="*/ 39211 h 509188"/>
                <a:gd name="connsiteX7" fmla="*/ 38401 w 312798"/>
                <a:gd name="connsiteY7" fmla="*/ 267918 h 509188"/>
                <a:gd name="connsiteX8" fmla="*/ 80333 w 312798"/>
                <a:gd name="connsiteY8" fmla="*/ 387473 h 509188"/>
                <a:gd name="connsiteX9" fmla="*/ 80333 w 312798"/>
                <a:gd name="connsiteY9" fmla="*/ 427325 h 509188"/>
                <a:gd name="connsiteX10" fmla="*/ 162117 w 312798"/>
                <a:gd name="connsiteY10" fmla="*/ 509189 h 509188"/>
                <a:gd name="connsiteX11" fmla="*/ 243981 w 312798"/>
                <a:gd name="connsiteY11" fmla="*/ 427325 h 509188"/>
                <a:gd name="connsiteX12" fmla="*/ 243981 w 312798"/>
                <a:gd name="connsiteY12" fmla="*/ 387473 h 509188"/>
                <a:gd name="connsiteX13" fmla="*/ 233498 w 312798"/>
                <a:gd name="connsiteY13" fmla="*/ 376990 h 509188"/>
                <a:gd name="connsiteX14" fmla="*/ 101299 w 312798"/>
                <a:gd name="connsiteY14" fmla="*/ 376990 h 509188"/>
                <a:gd name="connsiteX15" fmla="*/ 55126 w 312798"/>
                <a:gd name="connsiteY15" fmla="*/ 255274 h 509188"/>
                <a:gd name="connsiteX16" fmla="*/ 34160 w 312798"/>
                <a:gd name="connsiteY16" fmla="*/ 221745 h 509188"/>
                <a:gd name="connsiteX17" fmla="*/ 105460 w 312798"/>
                <a:gd name="connsiteY17" fmla="*/ 34970 h 509188"/>
                <a:gd name="connsiteX18" fmla="*/ 292155 w 312798"/>
                <a:gd name="connsiteY18" fmla="*/ 106271 h 509188"/>
                <a:gd name="connsiteX19" fmla="*/ 306879 w 312798"/>
                <a:gd name="connsiteY19" fmla="*/ 110432 h 509188"/>
                <a:gd name="connsiteX20" fmla="*/ 311040 w 312798"/>
                <a:gd name="connsiteY20" fmla="*/ 95708 h 509188"/>
                <a:gd name="connsiteX21" fmla="*/ 285833 w 312798"/>
                <a:gd name="connsiteY21" fmla="*/ 57937 h 509188"/>
                <a:gd name="connsiteX22" fmla="*/ 161397 w 312798"/>
                <a:gd name="connsiteY22" fmla="*/ 0 h 509188"/>
                <a:gd name="connsiteX23" fmla="*/ 57286 w 312798"/>
                <a:gd name="connsiteY23" fmla="*/ 39211 h 50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798" h="509188">
                  <a:moveTo>
                    <a:pt x="101299" y="427405"/>
                  </a:moveTo>
                  <a:lnTo>
                    <a:pt x="101299" y="398036"/>
                  </a:lnTo>
                  <a:lnTo>
                    <a:pt x="223015" y="398036"/>
                  </a:lnTo>
                  <a:lnTo>
                    <a:pt x="223015" y="427405"/>
                  </a:lnTo>
                  <a:cubicBezTo>
                    <a:pt x="223015" y="461014"/>
                    <a:pt x="195727" y="488222"/>
                    <a:pt x="162197" y="488222"/>
                  </a:cubicBezTo>
                  <a:cubicBezTo>
                    <a:pt x="128587" y="488222"/>
                    <a:pt x="101299" y="460934"/>
                    <a:pt x="101299" y="427405"/>
                  </a:cubicBezTo>
                  <a:moveTo>
                    <a:pt x="57286" y="39211"/>
                  </a:moveTo>
                  <a:cubicBezTo>
                    <a:pt x="-9853" y="97949"/>
                    <a:pt x="-20336" y="200779"/>
                    <a:pt x="38401" y="267918"/>
                  </a:cubicBezTo>
                  <a:cubicBezTo>
                    <a:pt x="65689" y="301448"/>
                    <a:pt x="80333" y="343460"/>
                    <a:pt x="80333" y="387473"/>
                  </a:cubicBezTo>
                  <a:lnTo>
                    <a:pt x="80333" y="427325"/>
                  </a:lnTo>
                  <a:cubicBezTo>
                    <a:pt x="80333" y="471418"/>
                    <a:pt x="116023" y="509189"/>
                    <a:pt x="162117" y="509189"/>
                  </a:cubicBezTo>
                  <a:cubicBezTo>
                    <a:pt x="206210" y="509189"/>
                    <a:pt x="243981" y="473498"/>
                    <a:pt x="243981" y="427325"/>
                  </a:cubicBezTo>
                  <a:lnTo>
                    <a:pt x="243981" y="387473"/>
                  </a:lnTo>
                  <a:cubicBezTo>
                    <a:pt x="243981" y="381151"/>
                    <a:pt x="239740" y="376990"/>
                    <a:pt x="233498" y="376990"/>
                  </a:cubicBezTo>
                  <a:lnTo>
                    <a:pt x="101299" y="376990"/>
                  </a:lnTo>
                  <a:cubicBezTo>
                    <a:pt x="99218" y="332897"/>
                    <a:pt x="82414" y="288884"/>
                    <a:pt x="55126" y="255274"/>
                  </a:cubicBezTo>
                  <a:cubicBezTo>
                    <a:pt x="46723" y="244791"/>
                    <a:pt x="38321" y="234308"/>
                    <a:pt x="34160" y="221745"/>
                  </a:cubicBezTo>
                  <a:cubicBezTo>
                    <a:pt x="2710" y="150364"/>
                    <a:pt x="34160" y="66499"/>
                    <a:pt x="105460" y="34970"/>
                  </a:cubicBezTo>
                  <a:cubicBezTo>
                    <a:pt x="176761" y="3521"/>
                    <a:pt x="260706" y="34970"/>
                    <a:pt x="292155" y="106271"/>
                  </a:cubicBezTo>
                  <a:cubicBezTo>
                    <a:pt x="294236" y="110432"/>
                    <a:pt x="300557" y="114673"/>
                    <a:pt x="306879" y="110432"/>
                  </a:cubicBezTo>
                  <a:cubicBezTo>
                    <a:pt x="311040" y="108352"/>
                    <a:pt x="315281" y="102030"/>
                    <a:pt x="311040" y="95708"/>
                  </a:cubicBezTo>
                  <a:cubicBezTo>
                    <a:pt x="304719" y="80984"/>
                    <a:pt x="296396" y="68420"/>
                    <a:pt x="285833" y="57937"/>
                  </a:cubicBezTo>
                  <a:cubicBezTo>
                    <a:pt x="253343" y="19606"/>
                    <a:pt x="207330" y="0"/>
                    <a:pt x="161397" y="0"/>
                  </a:cubicBezTo>
                  <a:cubicBezTo>
                    <a:pt x="124346" y="160"/>
                    <a:pt x="87215" y="12964"/>
                    <a:pt x="57286" y="3921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7C5E1994-8866-411D-924D-99A537FC523F}"/>
                </a:ext>
              </a:extLst>
            </p:cNvPr>
            <p:cNvSpPr/>
            <p:nvPr/>
          </p:nvSpPr>
          <p:spPr>
            <a:xfrm>
              <a:off x="4122597" y="8220432"/>
              <a:ext cx="53991" cy="146042"/>
            </a:xfrm>
            <a:custGeom>
              <a:avLst/>
              <a:gdLst>
                <a:gd name="connsiteX0" fmla="*/ 15120 w 53991"/>
                <a:gd name="connsiteY0" fmla="*/ 5522 h 146042"/>
                <a:gd name="connsiteX1" fmla="*/ 34005 w 53991"/>
                <a:gd name="connsiteY1" fmla="*/ 143962 h 146042"/>
                <a:gd name="connsiteX2" fmla="*/ 42408 w 53991"/>
                <a:gd name="connsiteY2" fmla="*/ 146043 h 146042"/>
                <a:gd name="connsiteX3" fmla="*/ 50811 w 53991"/>
                <a:gd name="connsiteY3" fmla="*/ 143962 h 146042"/>
                <a:gd name="connsiteX4" fmla="*/ 50811 w 53991"/>
                <a:gd name="connsiteY4" fmla="*/ 129318 h 146042"/>
                <a:gd name="connsiteX5" fmla="*/ 34005 w 53991"/>
                <a:gd name="connsiteY5" fmla="*/ 16005 h 146042"/>
                <a:gd name="connsiteX6" fmla="*/ 29844 w 53991"/>
                <a:gd name="connsiteY6" fmla="*/ 1280 h 146042"/>
                <a:gd name="connsiteX7" fmla="*/ 24563 w 53991"/>
                <a:gd name="connsiteY7" fmla="*/ 0 h 146042"/>
                <a:gd name="connsiteX8" fmla="*/ 15120 w 53991"/>
                <a:gd name="connsiteY8" fmla="*/ 5522 h 14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991" h="146042">
                  <a:moveTo>
                    <a:pt x="15120" y="5522"/>
                  </a:moveTo>
                  <a:cubicBezTo>
                    <a:pt x="-10088" y="51695"/>
                    <a:pt x="-3765" y="108352"/>
                    <a:pt x="34005" y="143962"/>
                  </a:cubicBezTo>
                  <a:cubicBezTo>
                    <a:pt x="36086" y="146043"/>
                    <a:pt x="38167" y="146043"/>
                    <a:pt x="42408" y="146043"/>
                  </a:cubicBezTo>
                  <a:cubicBezTo>
                    <a:pt x="44488" y="146043"/>
                    <a:pt x="48730" y="143962"/>
                    <a:pt x="50811" y="143962"/>
                  </a:cubicBezTo>
                  <a:cubicBezTo>
                    <a:pt x="55052" y="139801"/>
                    <a:pt x="55052" y="133479"/>
                    <a:pt x="50811" y="129318"/>
                  </a:cubicBezTo>
                  <a:cubicBezTo>
                    <a:pt x="19361" y="99949"/>
                    <a:pt x="13039" y="53776"/>
                    <a:pt x="34005" y="16005"/>
                  </a:cubicBezTo>
                  <a:cubicBezTo>
                    <a:pt x="36086" y="11844"/>
                    <a:pt x="36086" y="5522"/>
                    <a:pt x="29844" y="1280"/>
                  </a:cubicBezTo>
                  <a:cubicBezTo>
                    <a:pt x="28324" y="560"/>
                    <a:pt x="26483" y="0"/>
                    <a:pt x="24563" y="0"/>
                  </a:cubicBezTo>
                  <a:cubicBezTo>
                    <a:pt x="21282" y="80"/>
                    <a:pt x="17761" y="1520"/>
                    <a:pt x="15120" y="5522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A7CAB92F-4A0D-4255-A726-4B7CDDE104CB}"/>
                </a:ext>
              </a:extLst>
            </p:cNvPr>
            <p:cNvSpPr/>
            <p:nvPr/>
          </p:nvSpPr>
          <p:spPr>
            <a:xfrm>
              <a:off x="4282479" y="8238517"/>
              <a:ext cx="289524" cy="289524"/>
            </a:xfrm>
            <a:custGeom>
              <a:avLst/>
              <a:gdLst>
                <a:gd name="connsiteX0" fmla="*/ 20966 w 289524"/>
                <a:gd name="connsiteY0" fmla="*/ 142682 h 289524"/>
                <a:gd name="connsiteX1" fmla="*/ 144762 w 289524"/>
                <a:gd name="connsiteY1" fmla="*/ 18886 h 289524"/>
                <a:gd name="connsiteX2" fmla="*/ 268558 w 289524"/>
                <a:gd name="connsiteY2" fmla="*/ 142682 h 289524"/>
                <a:gd name="connsiteX3" fmla="*/ 144762 w 289524"/>
                <a:gd name="connsiteY3" fmla="*/ 266478 h 289524"/>
                <a:gd name="connsiteX4" fmla="*/ 20966 w 289524"/>
                <a:gd name="connsiteY4" fmla="*/ 142682 h 289524"/>
                <a:gd name="connsiteX5" fmla="*/ 0 w 289524"/>
                <a:gd name="connsiteY5" fmla="*/ 144762 h 289524"/>
                <a:gd name="connsiteX6" fmla="*/ 144762 w 289524"/>
                <a:gd name="connsiteY6" fmla="*/ 289524 h 289524"/>
                <a:gd name="connsiteX7" fmla="*/ 289524 w 289524"/>
                <a:gd name="connsiteY7" fmla="*/ 144762 h 289524"/>
                <a:gd name="connsiteX8" fmla="*/ 144762 w 289524"/>
                <a:gd name="connsiteY8" fmla="*/ 0 h 289524"/>
                <a:gd name="connsiteX9" fmla="*/ 0 w 289524"/>
                <a:gd name="connsiteY9" fmla="*/ 144762 h 28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524" h="289524">
                  <a:moveTo>
                    <a:pt x="20966" y="142682"/>
                  </a:moveTo>
                  <a:cubicBezTo>
                    <a:pt x="20966" y="73461"/>
                    <a:pt x="75542" y="18886"/>
                    <a:pt x="144762" y="18886"/>
                  </a:cubicBezTo>
                  <a:cubicBezTo>
                    <a:pt x="211902" y="18886"/>
                    <a:pt x="268558" y="73461"/>
                    <a:pt x="268558" y="142682"/>
                  </a:cubicBezTo>
                  <a:cubicBezTo>
                    <a:pt x="268558" y="211902"/>
                    <a:pt x="213982" y="266478"/>
                    <a:pt x="144762" y="266478"/>
                  </a:cubicBezTo>
                  <a:cubicBezTo>
                    <a:pt x="77622" y="266478"/>
                    <a:pt x="20966" y="211902"/>
                    <a:pt x="20966" y="142682"/>
                  </a:cubicBezTo>
                  <a:moveTo>
                    <a:pt x="0" y="144762"/>
                  </a:moveTo>
                  <a:cubicBezTo>
                    <a:pt x="0" y="224465"/>
                    <a:pt x="65059" y="289524"/>
                    <a:pt x="144762" y="289524"/>
                  </a:cubicBezTo>
                  <a:cubicBezTo>
                    <a:pt x="224465" y="289524"/>
                    <a:pt x="289524" y="224465"/>
                    <a:pt x="289524" y="144762"/>
                  </a:cubicBezTo>
                  <a:cubicBezTo>
                    <a:pt x="289524" y="62978"/>
                    <a:pt x="224465" y="0"/>
                    <a:pt x="144762" y="0"/>
                  </a:cubicBezTo>
                  <a:cubicBezTo>
                    <a:pt x="65059" y="0"/>
                    <a:pt x="0" y="65059"/>
                    <a:pt x="0" y="144762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549D2B98-E056-4912-AEBB-D27B1DBAE5E9}"/>
                </a:ext>
              </a:extLst>
            </p:cNvPr>
            <p:cNvSpPr/>
            <p:nvPr/>
          </p:nvSpPr>
          <p:spPr>
            <a:xfrm>
              <a:off x="4346258" y="8320061"/>
              <a:ext cx="162207" cy="151324"/>
            </a:xfrm>
            <a:custGeom>
              <a:avLst/>
              <a:gdLst>
                <a:gd name="connsiteX0" fmla="*/ 0 w 162207"/>
                <a:gd name="connsiteY0" fmla="*/ 47294 h 151324"/>
                <a:gd name="connsiteX1" fmla="*/ 18165 w 162207"/>
                <a:gd name="connsiteY1" fmla="*/ 91467 h 151324"/>
                <a:gd name="connsiteX2" fmla="*/ 74902 w 162207"/>
                <a:gd name="connsiteY2" fmla="*/ 148923 h 151324"/>
                <a:gd name="connsiteX3" fmla="*/ 81144 w 162207"/>
                <a:gd name="connsiteY3" fmla="*/ 151324 h 151324"/>
                <a:gd name="connsiteX4" fmla="*/ 87385 w 162207"/>
                <a:gd name="connsiteY4" fmla="*/ 148923 h 151324"/>
                <a:gd name="connsiteX5" fmla="*/ 116674 w 162207"/>
                <a:gd name="connsiteY5" fmla="*/ 119875 h 151324"/>
                <a:gd name="connsiteX6" fmla="*/ 119235 w 162207"/>
                <a:gd name="connsiteY6" fmla="*/ 113153 h 151324"/>
                <a:gd name="connsiteX7" fmla="*/ 116114 w 162207"/>
                <a:gd name="connsiteY7" fmla="*/ 106751 h 151324"/>
                <a:gd name="connsiteX8" fmla="*/ 115234 w 162207"/>
                <a:gd name="connsiteY8" fmla="*/ 106191 h 151324"/>
                <a:gd name="connsiteX9" fmla="*/ 104191 w 162207"/>
                <a:gd name="connsiteY9" fmla="*/ 107311 h 151324"/>
                <a:gd name="connsiteX10" fmla="*/ 81144 w 162207"/>
                <a:gd name="connsiteY10" fmla="*/ 130038 h 151324"/>
                <a:gd name="connsiteX11" fmla="*/ 30569 w 162207"/>
                <a:gd name="connsiteY11" fmla="*/ 78823 h 151324"/>
                <a:gd name="connsiteX12" fmla="*/ 17765 w 162207"/>
                <a:gd name="connsiteY12" fmla="*/ 47214 h 151324"/>
                <a:gd name="connsiteX13" fmla="*/ 32489 w 162207"/>
                <a:gd name="connsiteY13" fmla="*/ 21846 h 151324"/>
                <a:gd name="connsiteX14" fmla="*/ 66740 w 162207"/>
                <a:gd name="connsiteY14" fmla="*/ 27448 h 151324"/>
                <a:gd name="connsiteX15" fmla="*/ 74902 w 162207"/>
                <a:gd name="connsiteY15" fmla="*/ 35690 h 151324"/>
                <a:gd name="connsiteX16" fmla="*/ 87385 w 162207"/>
                <a:gd name="connsiteY16" fmla="*/ 35690 h 151324"/>
                <a:gd name="connsiteX17" fmla="*/ 95548 w 162207"/>
                <a:gd name="connsiteY17" fmla="*/ 27448 h 151324"/>
                <a:gd name="connsiteX18" fmla="*/ 112993 w 162207"/>
                <a:gd name="connsiteY18" fmla="*/ 18565 h 151324"/>
                <a:gd name="connsiteX19" fmla="*/ 144442 w 162207"/>
                <a:gd name="connsiteY19" fmla="*/ 47214 h 151324"/>
                <a:gd name="connsiteX20" fmla="*/ 132199 w 162207"/>
                <a:gd name="connsiteY20" fmla="*/ 78263 h 151324"/>
                <a:gd name="connsiteX21" fmla="*/ 128517 w 162207"/>
                <a:gd name="connsiteY21" fmla="*/ 82584 h 151324"/>
                <a:gd name="connsiteX22" fmla="*/ 126997 w 162207"/>
                <a:gd name="connsiteY22" fmla="*/ 89386 h 151324"/>
                <a:gd name="connsiteX23" fmla="*/ 131398 w 162207"/>
                <a:gd name="connsiteY23" fmla="*/ 95228 h 151324"/>
                <a:gd name="connsiteX24" fmla="*/ 141961 w 162207"/>
                <a:gd name="connsiteY24" fmla="*/ 93467 h 151324"/>
                <a:gd name="connsiteX25" fmla="*/ 142522 w 162207"/>
                <a:gd name="connsiteY25" fmla="*/ 92907 h 151324"/>
                <a:gd name="connsiteX26" fmla="*/ 149484 w 162207"/>
                <a:gd name="connsiteY26" fmla="*/ 84665 h 151324"/>
                <a:gd name="connsiteX27" fmla="*/ 162207 w 162207"/>
                <a:gd name="connsiteY27" fmla="*/ 46574 h 151324"/>
                <a:gd name="connsiteX28" fmla="*/ 135240 w 162207"/>
                <a:gd name="connsiteY28" fmla="*/ 4321 h 151324"/>
                <a:gd name="connsiteX29" fmla="*/ 135240 w 162207"/>
                <a:gd name="connsiteY29" fmla="*/ 4321 h 151324"/>
                <a:gd name="connsiteX30" fmla="*/ 83064 w 162207"/>
                <a:gd name="connsiteY30" fmla="*/ 14244 h 151324"/>
                <a:gd name="connsiteX31" fmla="*/ 81064 w 162207"/>
                <a:gd name="connsiteY31" fmla="*/ 16245 h 151324"/>
                <a:gd name="connsiteX32" fmla="*/ 78503 w 162207"/>
                <a:gd name="connsiteY32" fmla="*/ 13684 h 151324"/>
                <a:gd name="connsiteX33" fmla="*/ 45933 w 162207"/>
                <a:gd name="connsiteY33" fmla="*/ 0 h 151324"/>
                <a:gd name="connsiteX34" fmla="*/ 0 w 162207"/>
                <a:gd name="connsiteY34" fmla="*/ 47294 h 15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207" h="151324">
                  <a:moveTo>
                    <a:pt x="0" y="47294"/>
                  </a:moveTo>
                  <a:cubicBezTo>
                    <a:pt x="0" y="63699"/>
                    <a:pt x="6642" y="79783"/>
                    <a:pt x="18165" y="91467"/>
                  </a:cubicBezTo>
                  <a:lnTo>
                    <a:pt x="74902" y="148923"/>
                  </a:lnTo>
                  <a:cubicBezTo>
                    <a:pt x="76422" y="150444"/>
                    <a:pt x="78663" y="151324"/>
                    <a:pt x="81144" y="151324"/>
                  </a:cubicBezTo>
                  <a:cubicBezTo>
                    <a:pt x="83544" y="151324"/>
                    <a:pt x="85865" y="150444"/>
                    <a:pt x="87385" y="148923"/>
                  </a:cubicBezTo>
                  <a:lnTo>
                    <a:pt x="116674" y="119875"/>
                  </a:lnTo>
                  <a:cubicBezTo>
                    <a:pt x="118434" y="118114"/>
                    <a:pt x="119315" y="115714"/>
                    <a:pt x="119235" y="113153"/>
                  </a:cubicBezTo>
                  <a:cubicBezTo>
                    <a:pt x="119075" y="110832"/>
                    <a:pt x="118034" y="108592"/>
                    <a:pt x="116114" y="106751"/>
                  </a:cubicBezTo>
                  <a:lnTo>
                    <a:pt x="115234" y="106191"/>
                  </a:lnTo>
                  <a:cubicBezTo>
                    <a:pt x="111472" y="104110"/>
                    <a:pt x="106911" y="104590"/>
                    <a:pt x="104191" y="107311"/>
                  </a:cubicBezTo>
                  <a:lnTo>
                    <a:pt x="81144" y="130038"/>
                  </a:lnTo>
                  <a:lnTo>
                    <a:pt x="30569" y="78823"/>
                  </a:lnTo>
                  <a:cubicBezTo>
                    <a:pt x="22326" y="70420"/>
                    <a:pt x="17765" y="59217"/>
                    <a:pt x="17765" y="47214"/>
                  </a:cubicBezTo>
                  <a:cubicBezTo>
                    <a:pt x="17765" y="36411"/>
                    <a:pt x="23367" y="26728"/>
                    <a:pt x="32489" y="21846"/>
                  </a:cubicBezTo>
                  <a:cubicBezTo>
                    <a:pt x="43053" y="15925"/>
                    <a:pt x="57777" y="18325"/>
                    <a:pt x="66740" y="27448"/>
                  </a:cubicBezTo>
                  <a:lnTo>
                    <a:pt x="74902" y="35690"/>
                  </a:lnTo>
                  <a:cubicBezTo>
                    <a:pt x="77943" y="38811"/>
                    <a:pt x="84344" y="38811"/>
                    <a:pt x="87385" y="35690"/>
                  </a:cubicBezTo>
                  <a:lnTo>
                    <a:pt x="95548" y="27448"/>
                  </a:lnTo>
                  <a:cubicBezTo>
                    <a:pt x="100750" y="22166"/>
                    <a:pt x="106751" y="19126"/>
                    <a:pt x="112993" y="18565"/>
                  </a:cubicBezTo>
                  <a:cubicBezTo>
                    <a:pt x="129638" y="16405"/>
                    <a:pt x="144442" y="30089"/>
                    <a:pt x="144442" y="47214"/>
                  </a:cubicBezTo>
                  <a:cubicBezTo>
                    <a:pt x="144442" y="58497"/>
                    <a:pt x="139961" y="69860"/>
                    <a:pt x="132199" y="78263"/>
                  </a:cubicBezTo>
                  <a:lnTo>
                    <a:pt x="128517" y="82584"/>
                  </a:lnTo>
                  <a:cubicBezTo>
                    <a:pt x="126997" y="84425"/>
                    <a:pt x="126517" y="86985"/>
                    <a:pt x="126997" y="89386"/>
                  </a:cubicBezTo>
                  <a:cubicBezTo>
                    <a:pt x="127557" y="91947"/>
                    <a:pt x="129318" y="94187"/>
                    <a:pt x="131398" y="95228"/>
                  </a:cubicBezTo>
                  <a:cubicBezTo>
                    <a:pt x="135479" y="97708"/>
                    <a:pt x="138281" y="96428"/>
                    <a:pt x="141961" y="93467"/>
                  </a:cubicBezTo>
                  <a:lnTo>
                    <a:pt x="142522" y="92907"/>
                  </a:lnTo>
                  <a:cubicBezTo>
                    <a:pt x="143482" y="91787"/>
                    <a:pt x="148363" y="86345"/>
                    <a:pt x="149484" y="84665"/>
                  </a:cubicBezTo>
                  <a:cubicBezTo>
                    <a:pt x="157726" y="73941"/>
                    <a:pt x="162207" y="60498"/>
                    <a:pt x="162207" y="46574"/>
                  </a:cubicBezTo>
                  <a:cubicBezTo>
                    <a:pt x="162207" y="28328"/>
                    <a:pt x="151884" y="12163"/>
                    <a:pt x="135240" y="4321"/>
                  </a:cubicBezTo>
                  <a:lnTo>
                    <a:pt x="135240" y="4321"/>
                  </a:lnTo>
                  <a:cubicBezTo>
                    <a:pt x="118034" y="-3521"/>
                    <a:pt x="96428" y="640"/>
                    <a:pt x="83064" y="14244"/>
                  </a:cubicBezTo>
                  <a:lnTo>
                    <a:pt x="81064" y="16245"/>
                  </a:lnTo>
                  <a:lnTo>
                    <a:pt x="78503" y="13684"/>
                  </a:lnTo>
                  <a:cubicBezTo>
                    <a:pt x="69781" y="4881"/>
                    <a:pt x="58257" y="0"/>
                    <a:pt x="45933" y="0"/>
                  </a:cubicBezTo>
                  <a:cubicBezTo>
                    <a:pt x="20246" y="80"/>
                    <a:pt x="0" y="20806"/>
                    <a:pt x="0" y="47294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96094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0" y="1860500"/>
            <a:ext cx="11763375" cy="4997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26" name="Espaço Reservado para Conteúdo 10">
            <a:extLst>
              <a:ext uri="{FF2B5EF4-FFF2-40B4-BE49-F238E27FC236}">
                <a16:creationId xmlns:a16="http://schemas.microsoft.com/office/drawing/2014/main" id="{CBD10415-62EB-44E1-AC90-4979B7DC7E8D}"/>
              </a:ext>
            </a:extLst>
          </p:cNvPr>
          <p:cNvSpPr txBox="1">
            <a:spLocks/>
          </p:cNvSpPr>
          <p:nvPr/>
        </p:nvSpPr>
        <p:spPr>
          <a:xfrm>
            <a:off x="838201" y="3645943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27" name="Espaço Reservado para Conteúdo 10">
            <a:extLst>
              <a:ext uri="{FF2B5EF4-FFF2-40B4-BE49-F238E27FC236}">
                <a16:creationId xmlns:a16="http://schemas.microsoft.com/office/drawing/2014/main" id="{B5F04BA6-4006-4F63-9156-AA49E6527986}"/>
              </a:ext>
            </a:extLst>
          </p:cNvPr>
          <p:cNvSpPr txBox="1">
            <a:spLocks/>
          </p:cNvSpPr>
          <p:nvPr/>
        </p:nvSpPr>
        <p:spPr>
          <a:xfrm>
            <a:off x="2385061" y="3645943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28" name="Espaço Reservado para Conteúdo 10">
            <a:extLst>
              <a:ext uri="{FF2B5EF4-FFF2-40B4-BE49-F238E27FC236}">
                <a16:creationId xmlns:a16="http://schemas.microsoft.com/office/drawing/2014/main" id="{017F51D9-882B-4F21-9844-E9ABD3CBF48A}"/>
              </a:ext>
            </a:extLst>
          </p:cNvPr>
          <p:cNvSpPr txBox="1">
            <a:spLocks/>
          </p:cNvSpPr>
          <p:nvPr/>
        </p:nvSpPr>
        <p:spPr>
          <a:xfrm>
            <a:off x="838201" y="4349796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29" name="Espaço Reservado para Conteúdo 10">
            <a:extLst>
              <a:ext uri="{FF2B5EF4-FFF2-40B4-BE49-F238E27FC236}">
                <a16:creationId xmlns:a16="http://schemas.microsoft.com/office/drawing/2014/main" id="{0DAF82BE-16E7-4D35-805B-714AF73912CD}"/>
              </a:ext>
            </a:extLst>
          </p:cNvPr>
          <p:cNvSpPr txBox="1">
            <a:spLocks/>
          </p:cNvSpPr>
          <p:nvPr/>
        </p:nvSpPr>
        <p:spPr>
          <a:xfrm>
            <a:off x="2385061" y="4349796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30" name="Espaço Reservado para Conteúdo 10">
            <a:extLst>
              <a:ext uri="{FF2B5EF4-FFF2-40B4-BE49-F238E27FC236}">
                <a16:creationId xmlns:a16="http://schemas.microsoft.com/office/drawing/2014/main" id="{069D7B7E-60E8-4332-B067-43E85D7D3104}"/>
              </a:ext>
            </a:extLst>
          </p:cNvPr>
          <p:cNvSpPr txBox="1">
            <a:spLocks/>
          </p:cNvSpPr>
          <p:nvPr/>
        </p:nvSpPr>
        <p:spPr>
          <a:xfrm>
            <a:off x="838201" y="5053649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31" name="Espaço Reservado para Conteúdo 10">
            <a:extLst>
              <a:ext uri="{FF2B5EF4-FFF2-40B4-BE49-F238E27FC236}">
                <a16:creationId xmlns:a16="http://schemas.microsoft.com/office/drawing/2014/main" id="{9C4D9AE6-0C69-448C-B96D-97BC7E7A1FFC}"/>
              </a:ext>
            </a:extLst>
          </p:cNvPr>
          <p:cNvSpPr txBox="1">
            <a:spLocks/>
          </p:cNvSpPr>
          <p:nvPr/>
        </p:nvSpPr>
        <p:spPr>
          <a:xfrm>
            <a:off x="2385061" y="5053649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32" name="Espaço Reservado para Conteúdo 10">
            <a:extLst>
              <a:ext uri="{FF2B5EF4-FFF2-40B4-BE49-F238E27FC236}">
                <a16:creationId xmlns:a16="http://schemas.microsoft.com/office/drawing/2014/main" id="{B386BA5D-3311-424A-AE8C-651A39BA4DFB}"/>
              </a:ext>
            </a:extLst>
          </p:cNvPr>
          <p:cNvSpPr txBox="1">
            <a:spLocks/>
          </p:cNvSpPr>
          <p:nvPr/>
        </p:nvSpPr>
        <p:spPr>
          <a:xfrm>
            <a:off x="838201" y="5757502"/>
            <a:ext cx="1546860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5400" b="1" dirty="0">
                <a:solidFill>
                  <a:srgbClr val="99C2EB"/>
                </a:solidFill>
              </a:rPr>
              <a:t>XXX</a:t>
            </a:r>
          </a:p>
        </p:txBody>
      </p:sp>
      <p:sp>
        <p:nvSpPr>
          <p:cNvPr id="33" name="Espaço Reservado para Conteúdo 10">
            <a:extLst>
              <a:ext uri="{FF2B5EF4-FFF2-40B4-BE49-F238E27FC236}">
                <a16:creationId xmlns:a16="http://schemas.microsoft.com/office/drawing/2014/main" id="{0347C66B-880B-4A7A-B34F-C42BD06685A5}"/>
              </a:ext>
            </a:extLst>
          </p:cNvPr>
          <p:cNvSpPr txBox="1">
            <a:spLocks/>
          </p:cNvSpPr>
          <p:nvPr/>
        </p:nvSpPr>
        <p:spPr>
          <a:xfrm>
            <a:off x="2385061" y="5757502"/>
            <a:ext cx="2842259" cy="7355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b="1" dirty="0"/>
              <a:t>Imperdiet dui </a:t>
            </a:r>
            <a:br>
              <a:rPr lang="it-IT" sz="2400" b="1" dirty="0"/>
            </a:br>
            <a:r>
              <a:rPr lang="it-IT" sz="2400" dirty="0"/>
              <a:t>accumsan sit amet</a:t>
            </a:r>
            <a:endParaRPr lang="pt-BR" sz="2400" dirty="0"/>
          </a:p>
        </p:txBody>
      </p:sp>
      <p:sp>
        <p:nvSpPr>
          <p:cNvPr id="40" name="Retângulo: Cantos Superiores Arredondados 39">
            <a:extLst>
              <a:ext uri="{FF2B5EF4-FFF2-40B4-BE49-F238E27FC236}">
                <a16:creationId xmlns:a16="http://schemas.microsoft.com/office/drawing/2014/main" id="{D01252C0-CC7B-48B3-92EB-653F99476BDE}"/>
              </a:ext>
            </a:extLst>
          </p:cNvPr>
          <p:cNvSpPr/>
          <p:nvPr/>
        </p:nvSpPr>
        <p:spPr>
          <a:xfrm rot="10800000">
            <a:off x="638174" y="1693897"/>
            <a:ext cx="6029325" cy="1796064"/>
          </a:xfrm>
          <a:prstGeom prst="round2Same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spaço Reservado para Conteúdo 10">
            <a:extLst>
              <a:ext uri="{FF2B5EF4-FFF2-40B4-BE49-F238E27FC236}">
                <a16:creationId xmlns:a16="http://schemas.microsoft.com/office/drawing/2014/main" id="{799A28B0-CD24-4E0F-83E0-C40CBC12F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8036"/>
            <a:ext cx="4706257" cy="1428932"/>
          </a:xfrm>
        </p:spPr>
        <p:txBody>
          <a:bodyPr/>
          <a:lstStyle/>
          <a:p>
            <a:r>
              <a:rPr lang="pt-BR" sz="2400" b="1" dirty="0" err="1">
                <a:solidFill>
                  <a:schemeClr val="bg1"/>
                </a:solidFill>
              </a:rPr>
              <a:t>Lorem</a:t>
            </a:r>
            <a:r>
              <a:rPr lang="pt-BR" sz="2400" b="1" dirty="0">
                <a:solidFill>
                  <a:schemeClr val="bg1"/>
                </a:solidFill>
              </a:rPr>
              <a:t> ipsum </a:t>
            </a:r>
            <a:r>
              <a:rPr lang="pt-BR" sz="2400" b="1" dirty="0" err="1">
                <a:solidFill>
                  <a:schemeClr val="bg1"/>
                </a:solidFill>
              </a:rPr>
              <a:t>dolor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sit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amet</a:t>
            </a:r>
            <a:r>
              <a:rPr lang="pt-BR" sz="2400" b="1" dirty="0">
                <a:solidFill>
                  <a:schemeClr val="bg1"/>
                </a:solidFill>
              </a:rPr>
              <a:t>, </a:t>
            </a:r>
            <a:r>
              <a:rPr lang="pt-BR" sz="2400" b="1" dirty="0" err="1">
                <a:solidFill>
                  <a:schemeClr val="bg1"/>
                </a:solidFill>
              </a:rPr>
              <a:t>consectetur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adipiscing</a:t>
            </a:r>
            <a:r>
              <a:rPr lang="pt-BR" sz="2400" b="1" dirty="0">
                <a:solidFill>
                  <a:schemeClr val="bg1"/>
                </a:solidFill>
              </a:rPr>
              <a:t> </a:t>
            </a:r>
            <a:r>
              <a:rPr lang="pt-BR" sz="2400" b="1" dirty="0" err="1">
                <a:solidFill>
                  <a:schemeClr val="bg1"/>
                </a:solidFill>
              </a:rPr>
              <a:t>elit</a:t>
            </a:r>
            <a:r>
              <a:rPr lang="pt-BR" sz="2400" b="1" dirty="0">
                <a:solidFill>
                  <a:schemeClr val="bg1"/>
                </a:solidFill>
              </a:rPr>
              <a:t>, </a:t>
            </a:r>
            <a:r>
              <a:rPr lang="pt-BR" sz="2400" dirty="0" err="1">
                <a:solidFill>
                  <a:schemeClr val="bg1"/>
                </a:solidFill>
              </a:rPr>
              <a:t>sed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do </a:t>
            </a:r>
            <a:r>
              <a:rPr lang="pt-BR" sz="2400" dirty="0" err="1">
                <a:solidFill>
                  <a:schemeClr val="bg1"/>
                </a:solidFill>
              </a:rPr>
              <a:t>eiusmod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tempor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err="1">
                <a:solidFill>
                  <a:schemeClr val="bg1"/>
                </a:solidFill>
              </a:rPr>
              <a:t>incididunt</a:t>
            </a:r>
            <a:r>
              <a:rPr lang="pt-BR" sz="2400" dirty="0">
                <a:solidFill>
                  <a:schemeClr val="bg1"/>
                </a:solidFill>
              </a:rPr>
              <a:t> ut labore et </a:t>
            </a:r>
            <a:r>
              <a:rPr lang="pt-BR" sz="2400" dirty="0" err="1">
                <a:solidFill>
                  <a:schemeClr val="bg1"/>
                </a:solidFill>
              </a:rPr>
              <a:t>dolore</a:t>
            </a:r>
            <a:r>
              <a:rPr lang="pt-BR" sz="2400" dirty="0">
                <a:solidFill>
                  <a:schemeClr val="bg1"/>
                </a:solidFill>
              </a:rPr>
              <a:t> magna </a:t>
            </a:r>
            <a:r>
              <a:rPr lang="pt-BR" sz="2400" dirty="0" err="1">
                <a:solidFill>
                  <a:schemeClr val="bg1"/>
                </a:solidFill>
              </a:rPr>
              <a:t>aliqua</a:t>
            </a:r>
            <a:r>
              <a:rPr lang="pt-BR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4" name="Espaço Reservado para Conteúdo 23">
            <a:extLst>
              <a:ext uri="{FF2B5EF4-FFF2-40B4-BE49-F238E27FC236}">
                <a16:creationId xmlns:a16="http://schemas.microsoft.com/office/drawing/2014/main" id="{34359932-6F12-497A-BB40-E8C8AFDF3AD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14846"/>
          <a:stretch/>
        </p:blipFill>
        <p:spPr>
          <a:xfrm>
            <a:off x="5340802" y="647586"/>
            <a:ext cx="6851198" cy="5908444"/>
          </a:xfrm>
        </p:spPr>
      </p:pic>
      <p:grpSp>
        <p:nvGrpSpPr>
          <p:cNvPr id="17" name="Agrupar 16">
            <a:extLst>
              <a:ext uri="{FF2B5EF4-FFF2-40B4-BE49-F238E27FC236}">
                <a16:creationId xmlns:a16="http://schemas.microsoft.com/office/drawing/2014/main" id="{33982C3D-1BF1-4B8F-B23B-F186F007F25C}"/>
              </a:ext>
            </a:extLst>
          </p:cNvPr>
          <p:cNvGrpSpPr/>
          <p:nvPr/>
        </p:nvGrpSpPr>
        <p:grpSpPr>
          <a:xfrm>
            <a:off x="5089456" y="3916200"/>
            <a:ext cx="3093605" cy="3125474"/>
            <a:chOff x="2688229" y="7157079"/>
            <a:chExt cx="598174" cy="604336"/>
          </a:xfrm>
          <a:gradFill>
            <a:gsLst>
              <a:gs pos="90000">
                <a:srgbClr val="EC3C7C"/>
              </a:gs>
              <a:gs pos="69000">
                <a:srgbClr val="660099"/>
              </a:gs>
              <a:gs pos="3800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854C0943-5FD8-4949-B44A-5113D67D7A64}"/>
                </a:ext>
              </a:extLst>
            </p:cNvPr>
            <p:cNvSpPr/>
            <p:nvPr/>
          </p:nvSpPr>
          <p:spPr>
            <a:xfrm>
              <a:off x="2688229" y="7157079"/>
              <a:ext cx="598174" cy="604336"/>
            </a:xfrm>
            <a:custGeom>
              <a:avLst/>
              <a:gdLst>
                <a:gd name="connsiteX0" fmla="*/ 230867 w 598174"/>
                <a:gd name="connsiteY0" fmla="*/ 450932 h 604336"/>
                <a:gd name="connsiteX1" fmla="*/ 230867 w 598174"/>
                <a:gd name="connsiteY1" fmla="*/ 306409 h 604336"/>
                <a:gd name="connsiteX2" fmla="*/ 316332 w 598174"/>
                <a:gd name="connsiteY2" fmla="*/ 306409 h 604336"/>
                <a:gd name="connsiteX3" fmla="*/ 387633 w 598174"/>
                <a:gd name="connsiteY3" fmla="*/ 240710 h 604336"/>
                <a:gd name="connsiteX4" fmla="*/ 387953 w 598174"/>
                <a:gd name="connsiteY4" fmla="*/ 236869 h 604336"/>
                <a:gd name="connsiteX5" fmla="*/ 526473 w 598174"/>
                <a:gd name="connsiteY5" fmla="*/ 236869 h 604336"/>
                <a:gd name="connsiteX6" fmla="*/ 577289 w 598174"/>
                <a:gd name="connsiteY6" fmla="*/ 287604 h 604336"/>
                <a:gd name="connsiteX7" fmla="*/ 577608 w 598174"/>
                <a:gd name="connsiteY7" fmla="*/ 450772 h 604336"/>
                <a:gd name="connsiteX8" fmla="*/ 526473 w 598174"/>
                <a:gd name="connsiteY8" fmla="*/ 501666 h 604336"/>
                <a:gd name="connsiteX9" fmla="*/ 505987 w 598174"/>
                <a:gd name="connsiteY9" fmla="*/ 501666 h 604336"/>
                <a:gd name="connsiteX10" fmla="*/ 495584 w 598174"/>
                <a:gd name="connsiteY10" fmla="*/ 512069 h 604336"/>
                <a:gd name="connsiteX11" fmla="*/ 495584 w 598174"/>
                <a:gd name="connsiteY11" fmla="*/ 573127 h 604336"/>
                <a:gd name="connsiteX12" fmla="*/ 486222 w 598174"/>
                <a:gd name="connsiteY12" fmla="*/ 583370 h 604336"/>
                <a:gd name="connsiteX13" fmla="*/ 485742 w 598174"/>
                <a:gd name="connsiteY13" fmla="*/ 583370 h 604336"/>
                <a:gd name="connsiteX14" fmla="*/ 478539 w 598174"/>
                <a:gd name="connsiteY14" fmla="*/ 580249 h 604336"/>
                <a:gd name="connsiteX15" fmla="*/ 402597 w 598174"/>
                <a:gd name="connsiteY15" fmla="*/ 504707 h 604336"/>
                <a:gd name="connsiteX16" fmla="*/ 395315 w 598174"/>
                <a:gd name="connsiteY16" fmla="*/ 501666 h 604336"/>
                <a:gd name="connsiteX17" fmla="*/ 281602 w 598174"/>
                <a:gd name="connsiteY17" fmla="*/ 501666 h 604336"/>
                <a:gd name="connsiteX18" fmla="*/ 230867 w 598174"/>
                <a:gd name="connsiteY18" fmla="*/ 450932 h 604336"/>
                <a:gd name="connsiteX19" fmla="*/ 20966 w 598174"/>
                <a:gd name="connsiteY19" fmla="*/ 234788 h 604336"/>
                <a:gd name="connsiteX20" fmla="*/ 20966 w 598174"/>
                <a:gd name="connsiteY20" fmla="*/ 71621 h 604336"/>
                <a:gd name="connsiteX21" fmla="*/ 71701 w 598174"/>
                <a:gd name="connsiteY21" fmla="*/ 20886 h 604336"/>
                <a:gd name="connsiteX22" fmla="*/ 316492 w 598174"/>
                <a:gd name="connsiteY22" fmla="*/ 20886 h 604336"/>
                <a:gd name="connsiteX23" fmla="*/ 352263 w 598174"/>
                <a:gd name="connsiteY23" fmla="*/ 35770 h 604336"/>
                <a:gd name="connsiteX24" fmla="*/ 367227 w 598174"/>
                <a:gd name="connsiteY24" fmla="*/ 71621 h 604336"/>
                <a:gd name="connsiteX25" fmla="*/ 367227 w 598174"/>
                <a:gd name="connsiteY25" fmla="*/ 234788 h 604336"/>
                <a:gd name="connsiteX26" fmla="*/ 316492 w 598174"/>
                <a:gd name="connsiteY26" fmla="*/ 285523 h 604336"/>
                <a:gd name="connsiteX27" fmla="*/ 202699 w 598174"/>
                <a:gd name="connsiteY27" fmla="*/ 285523 h 604336"/>
                <a:gd name="connsiteX28" fmla="*/ 196698 w 598174"/>
                <a:gd name="connsiteY28" fmla="*/ 287444 h 604336"/>
                <a:gd name="connsiteX29" fmla="*/ 119555 w 598174"/>
                <a:gd name="connsiteY29" fmla="*/ 363946 h 604336"/>
                <a:gd name="connsiteX30" fmla="*/ 112433 w 598174"/>
                <a:gd name="connsiteY30" fmla="*/ 367227 h 604336"/>
                <a:gd name="connsiteX31" fmla="*/ 108912 w 598174"/>
                <a:gd name="connsiteY31" fmla="*/ 366507 h 604336"/>
                <a:gd name="connsiteX32" fmla="*/ 102670 w 598174"/>
                <a:gd name="connsiteY32" fmla="*/ 357144 h 604336"/>
                <a:gd name="connsiteX33" fmla="*/ 102670 w 598174"/>
                <a:gd name="connsiteY33" fmla="*/ 295926 h 604336"/>
                <a:gd name="connsiteX34" fmla="*/ 92267 w 598174"/>
                <a:gd name="connsiteY34" fmla="*/ 285523 h 604336"/>
                <a:gd name="connsiteX35" fmla="*/ 71861 w 598174"/>
                <a:gd name="connsiteY35" fmla="*/ 285523 h 604336"/>
                <a:gd name="connsiteX36" fmla="*/ 20966 w 598174"/>
                <a:gd name="connsiteY36" fmla="*/ 234788 h 604336"/>
                <a:gd name="connsiteX37" fmla="*/ 71621 w 598174"/>
                <a:gd name="connsiteY37" fmla="*/ 80 h 604336"/>
                <a:gd name="connsiteX38" fmla="*/ 0 w 598174"/>
                <a:gd name="connsiteY38" fmla="*/ 71701 h 604336"/>
                <a:gd name="connsiteX39" fmla="*/ 0 w 598174"/>
                <a:gd name="connsiteY39" fmla="*/ 234869 h 604336"/>
                <a:gd name="connsiteX40" fmla="*/ 71621 w 598174"/>
                <a:gd name="connsiteY40" fmla="*/ 306489 h 604336"/>
                <a:gd name="connsiteX41" fmla="*/ 81304 w 598174"/>
                <a:gd name="connsiteY41" fmla="*/ 306489 h 604336"/>
                <a:gd name="connsiteX42" fmla="*/ 81304 w 598174"/>
                <a:gd name="connsiteY42" fmla="*/ 357304 h 604336"/>
                <a:gd name="connsiteX43" fmla="*/ 100749 w 598174"/>
                <a:gd name="connsiteY43" fmla="*/ 386113 h 604336"/>
                <a:gd name="connsiteX44" fmla="*/ 112272 w 598174"/>
                <a:gd name="connsiteY44" fmla="*/ 388353 h 604336"/>
                <a:gd name="connsiteX45" fmla="*/ 134039 w 598174"/>
                <a:gd name="connsiteY45" fmla="*/ 379151 h 604336"/>
                <a:gd name="connsiteX46" fmla="*/ 209661 w 598174"/>
                <a:gd name="connsiteY46" fmla="*/ 303528 h 604336"/>
                <a:gd name="connsiteX47" fmla="*/ 209661 w 598174"/>
                <a:gd name="connsiteY47" fmla="*/ 450531 h 604336"/>
                <a:gd name="connsiteX48" fmla="*/ 281122 w 598174"/>
                <a:gd name="connsiteY48" fmla="*/ 522632 h 604336"/>
                <a:gd name="connsiteX49" fmla="*/ 391474 w 598174"/>
                <a:gd name="connsiteY49" fmla="*/ 522632 h 604336"/>
                <a:gd name="connsiteX50" fmla="*/ 464215 w 598174"/>
                <a:gd name="connsiteY50" fmla="*/ 594974 h 604336"/>
                <a:gd name="connsiteX51" fmla="*/ 486142 w 598174"/>
                <a:gd name="connsiteY51" fmla="*/ 604336 h 604336"/>
                <a:gd name="connsiteX52" fmla="*/ 497665 w 598174"/>
                <a:gd name="connsiteY52" fmla="*/ 602096 h 604336"/>
                <a:gd name="connsiteX53" fmla="*/ 516791 w 598174"/>
                <a:gd name="connsiteY53" fmla="*/ 573447 h 604336"/>
                <a:gd name="connsiteX54" fmla="*/ 516791 w 598174"/>
                <a:gd name="connsiteY54" fmla="*/ 522632 h 604336"/>
                <a:gd name="connsiteX55" fmla="*/ 526473 w 598174"/>
                <a:gd name="connsiteY55" fmla="*/ 522632 h 604336"/>
                <a:gd name="connsiteX56" fmla="*/ 598174 w 598174"/>
                <a:gd name="connsiteY56" fmla="*/ 451012 h 604336"/>
                <a:gd name="connsiteX57" fmla="*/ 598174 w 598174"/>
                <a:gd name="connsiteY57" fmla="*/ 287604 h 604336"/>
                <a:gd name="connsiteX58" fmla="*/ 526473 w 598174"/>
                <a:gd name="connsiteY58" fmla="*/ 215983 h 604336"/>
                <a:gd name="connsiteX59" fmla="*/ 387953 w 598174"/>
                <a:gd name="connsiteY59" fmla="*/ 215983 h 604336"/>
                <a:gd name="connsiteX60" fmla="*/ 387953 w 598174"/>
                <a:gd name="connsiteY60" fmla="*/ 71621 h 604336"/>
                <a:gd name="connsiteX61" fmla="*/ 367227 w 598174"/>
                <a:gd name="connsiteY61" fmla="*/ 21046 h 604336"/>
                <a:gd name="connsiteX62" fmla="*/ 316892 w 598174"/>
                <a:gd name="connsiteY62" fmla="*/ 0 h 604336"/>
                <a:gd name="connsiteX63" fmla="*/ 71621 w 598174"/>
                <a:gd name="connsiteY63" fmla="*/ 0 h 60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98174" h="604336">
                  <a:moveTo>
                    <a:pt x="230867" y="450932"/>
                  </a:moveTo>
                  <a:lnTo>
                    <a:pt x="230867" y="306409"/>
                  </a:lnTo>
                  <a:lnTo>
                    <a:pt x="316332" y="306409"/>
                  </a:lnTo>
                  <a:cubicBezTo>
                    <a:pt x="353863" y="306329"/>
                    <a:pt x="384512" y="278081"/>
                    <a:pt x="387633" y="240710"/>
                  </a:cubicBezTo>
                  <a:lnTo>
                    <a:pt x="387953" y="236869"/>
                  </a:lnTo>
                  <a:lnTo>
                    <a:pt x="526473" y="236869"/>
                  </a:lnTo>
                  <a:cubicBezTo>
                    <a:pt x="554401" y="236869"/>
                    <a:pt x="577208" y="259596"/>
                    <a:pt x="577289" y="287604"/>
                  </a:cubicBezTo>
                  <a:lnTo>
                    <a:pt x="577608" y="450772"/>
                  </a:lnTo>
                  <a:cubicBezTo>
                    <a:pt x="577689" y="478780"/>
                    <a:pt x="554882" y="501666"/>
                    <a:pt x="526473" y="501666"/>
                  </a:cubicBezTo>
                  <a:lnTo>
                    <a:pt x="505987" y="501666"/>
                  </a:lnTo>
                  <a:cubicBezTo>
                    <a:pt x="500226" y="501666"/>
                    <a:pt x="495584" y="506308"/>
                    <a:pt x="495584" y="512069"/>
                  </a:cubicBezTo>
                  <a:lnTo>
                    <a:pt x="495584" y="573127"/>
                  </a:lnTo>
                  <a:cubicBezTo>
                    <a:pt x="495825" y="578489"/>
                    <a:pt x="491663" y="583130"/>
                    <a:pt x="486222" y="583370"/>
                  </a:cubicBezTo>
                  <a:lnTo>
                    <a:pt x="485742" y="583370"/>
                  </a:lnTo>
                  <a:cubicBezTo>
                    <a:pt x="482861" y="583370"/>
                    <a:pt x="480220" y="582170"/>
                    <a:pt x="478539" y="580249"/>
                  </a:cubicBezTo>
                  <a:lnTo>
                    <a:pt x="402597" y="504707"/>
                  </a:lnTo>
                  <a:cubicBezTo>
                    <a:pt x="400677" y="502787"/>
                    <a:pt x="398036" y="501666"/>
                    <a:pt x="395315" y="501666"/>
                  </a:cubicBezTo>
                  <a:lnTo>
                    <a:pt x="281602" y="501666"/>
                  </a:lnTo>
                  <a:cubicBezTo>
                    <a:pt x="253754" y="501666"/>
                    <a:pt x="230947" y="478940"/>
                    <a:pt x="230867" y="450932"/>
                  </a:cubicBezTo>
                  <a:moveTo>
                    <a:pt x="20966" y="234788"/>
                  </a:moveTo>
                  <a:lnTo>
                    <a:pt x="20966" y="71621"/>
                  </a:lnTo>
                  <a:cubicBezTo>
                    <a:pt x="20966" y="43693"/>
                    <a:pt x="43693" y="20886"/>
                    <a:pt x="71701" y="20886"/>
                  </a:cubicBezTo>
                  <a:lnTo>
                    <a:pt x="316492" y="20886"/>
                  </a:lnTo>
                  <a:cubicBezTo>
                    <a:pt x="329856" y="20886"/>
                    <a:pt x="342900" y="26328"/>
                    <a:pt x="352263" y="35770"/>
                  </a:cubicBezTo>
                  <a:cubicBezTo>
                    <a:pt x="361786" y="45133"/>
                    <a:pt x="367227" y="58257"/>
                    <a:pt x="367227" y="71621"/>
                  </a:cubicBezTo>
                  <a:lnTo>
                    <a:pt x="367227" y="234788"/>
                  </a:lnTo>
                  <a:cubicBezTo>
                    <a:pt x="367227" y="262797"/>
                    <a:pt x="344500" y="285523"/>
                    <a:pt x="316492" y="285523"/>
                  </a:cubicBezTo>
                  <a:lnTo>
                    <a:pt x="202699" y="285523"/>
                  </a:lnTo>
                  <a:cubicBezTo>
                    <a:pt x="200538" y="285523"/>
                    <a:pt x="198378" y="286164"/>
                    <a:pt x="196698" y="287444"/>
                  </a:cubicBezTo>
                  <a:lnTo>
                    <a:pt x="119555" y="363946"/>
                  </a:lnTo>
                  <a:cubicBezTo>
                    <a:pt x="117794" y="366027"/>
                    <a:pt x="115154" y="367227"/>
                    <a:pt x="112433" y="367227"/>
                  </a:cubicBezTo>
                  <a:cubicBezTo>
                    <a:pt x="111153" y="367227"/>
                    <a:pt x="109872" y="366987"/>
                    <a:pt x="108912" y="366507"/>
                  </a:cubicBezTo>
                  <a:cubicBezTo>
                    <a:pt x="104991" y="364987"/>
                    <a:pt x="102510" y="361145"/>
                    <a:pt x="102670" y="357144"/>
                  </a:cubicBezTo>
                  <a:lnTo>
                    <a:pt x="102670" y="295926"/>
                  </a:lnTo>
                  <a:cubicBezTo>
                    <a:pt x="102670" y="290165"/>
                    <a:pt x="98029" y="285523"/>
                    <a:pt x="92267" y="285523"/>
                  </a:cubicBezTo>
                  <a:lnTo>
                    <a:pt x="71861" y="285523"/>
                  </a:lnTo>
                  <a:cubicBezTo>
                    <a:pt x="43693" y="285523"/>
                    <a:pt x="20966" y="262797"/>
                    <a:pt x="20966" y="234788"/>
                  </a:cubicBezTo>
                  <a:moveTo>
                    <a:pt x="71621" y="80"/>
                  </a:moveTo>
                  <a:cubicBezTo>
                    <a:pt x="32170" y="160"/>
                    <a:pt x="80" y="32249"/>
                    <a:pt x="0" y="71701"/>
                  </a:cubicBezTo>
                  <a:lnTo>
                    <a:pt x="0" y="234869"/>
                  </a:lnTo>
                  <a:cubicBezTo>
                    <a:pt x="80" y="274320"/>
                    <a:pt x="32170" y="306409"/>
                    <a:pt x="71621" y="306489"/>
                  </a:cubicBezTo>
                  <a:lnTo>
                    <a:pt x="81304" y="306489"/>
                  </a:lnTo>
                  <a:lnTo>
                    <a:pt x="81304" y="357304"/>
                  </a:lnTo>
                  <a:cubicBezTo>
                    <a:pt x="81223" y="369868"/>
                    <a:pt x="88986" y="381471"/>
                    <a:pt x="100749" y="386113"/>
                  </a:cubicBezTo>
                  <a:cubicBezTo>
                    <a:pt x="104430" y="387553"/>
                    <a:pt x="108351" y="388353"/>
                    <a:pt x="112272" y="388353"/>
                  </a:cubicBezTo>
                  <a:cubicBezTo>
                    <a:pt x="120435" y="388353"/>
                    <a:pt x="128277" y="384992"/>
                    <a:pt x="134039" y="379151"/>
                  </a:cubicBezTo>
                  <a:lnTo>
                    <a:pt x="209661" y="303528"/>
                  </a:lnTo>
                  <a:lnTo>
                    <a:pt x="209661" y="450531"/>
                  </a:lnTo>
                  <a:cubicBezTo>
                    <a:pt x="209501" y="490143"/>
                    <a:pt x="241590" y="522472"/>
                    <a:pt x="281122" y="522632"/>
                  </a:cubicBezTo>
                  <a:lnTo>
                    <a:pt x="391474" y="522632"/>
                  </a:lnTo>
                  <a:lnTo>
                    <a:pt x="464215" y="594974"/>
                  </a:lnTo>
                  <a:cubicBezTo>
                    <a:pt x="469897" y="600895"/>
                    <a:pt x="477899" y="604336"/>
                    <a:pt x="486142" y="604336"/>
                  </a:cubicBezTo>
                  <a:cubicBezTo>
                    <a:pt x="490143" y="604336"/>
                    <a:pt x="493984" y="603536"/>
                    <a:pt x="497665" y="602096"/>
                  </a:cubicBezTo>
                  <a:cubicBezTo>
                    <a:pt x="509348" y="597374"/>
                    <a:pt x="516870" y="586171"/>
                    <a:pt x="516791" y="573447"/>
                  </a:cubicBezTo>
                  <a:lnTo>
                    <a:pt x="516791" y="522632"/>
                  </a:lnTo>
                  <a:lnTo>
                    <a:pt x="526473" y="522632"/>
                  </a:lnTo>
                  <a:cubicBezTo>
                    <a:pt x="565925" y="522632"/>
                    <a:pt x="598094" y="490543"/>
                    <a:pt x="598174" y="451012"/>
                  </a:cubicBezTo>
                  <a:lnTo>
                    <a:pt x="598174" y="287604"/>
                  </a:lnTo>
                  <a:cubicBezTo>
                    <a:pt x="598094" y="248152"/>
                    <a:pt x="565925" y="215983"/>
                    <a:pt x="526473" y="215983"/>
                  </a:cubicBezTo>
                  <a:lnTo>
                    <a:pt x="387953" y="215983"/>
                  </a:lnTo>
                  <a:lnTo>
                    <a:pt x="387953" y="71621"/>
                  </a:lnTo>
                  <a:cubicBezTo>
                    <a:pt x="388033" y="52815"/>
                    <a:pt x="380511" y="34410"/>
                    <a:pt x="367227" y="21046"/>
                  </a:cubicBezTo>
                  <a:cubicBezTo>
                    <a:pt x="354023" y="7682"/>
                    <a:pt x="335698" y="0"/>
                    <a:pt x="316892" y="0"/>
                  </a:cubicBezTo>
                  <a:lnTo>
                    <a:pt x="71621" y="0"/>
                  </a:lnTo>
                  <a:close/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F6705577-ACF1-4729-BB79-FB104DAA4651}"/>
                </a:ext>
              </a:extLst>
            </p:cNvPr>
            <p:cNvSpPr/>
            <p:nvPr/>
          </p:nvSpPr>
          <p:spPr>
            <a:xfrm>
              <a:off x="3022326" y="7477572"/>
              <a:ext cx="140201" cy="101229"/>
            </a:xfrm>
            <a:custGeom>
              <a:avLst/>
              <a:gdLst>
                <a:gd name="connsiteX0" fmla="*/ 120515 w 140201"/>
                <a:gd name="connsiteY0" fmla="*/ 3121 h 101229"/>
                <a:gd name="connsiteX1" fmla="*/ 49695 w 140201"/>
                <a:gd name="connsiteY1" fmla="*/ 74582 h 101229"/>
                <a:gd name="connsiteX2" fmla="*/ 18965 w 140201"/>
                <a:gd name="connsiteY2" fmla="*/ 43213 h 101229"/>
                <a:gd name="connsiteX3" fmla="*/ 11123 w 140201"/>
                <a:gd name="connsiteY3" fmla="*/ 39932 h 101229"/>
                <a:gd name="connsiteX4" fmla="*/ 0 w 140201"/>
                <a:gd name="connsiteY4" fmla="*/ 51055 h 101229"/>
                <a:gd name="connsiteX5" fmla="*/ 3281 w 140201"/>
                <a:gd name="connsiteY5" fmla="*/ 58897 h 101229"/>
                <a:gd name="connsiteX6" fmla="*/ 42412 w 140201"/>
                <a:gd name="connsiteY6" fmla="*/ 98029 h 101229"/>
                <a:gd name="connsiteX7" fmla="*/ 50335 w 140201"/>
                <a:gd name="connsiteY7" fmla="*/ 101230 h 101229"/>
                <a:gd name="connsiteX8" fmla="*/ 50495 w 140201"/>
                <a:gd name="connsiteY8" fmla="*/ 101230 h 101229"/>
                <a:gd name="connsiteX9" fmla="*/ 58657 w 140201"/>
                <a:gd name="connsiteY9" fmla="*/ 97869 h 101229"/>
                <a:gd name="connsiteX10" fmla="*/ 136840 w 140201"/>
                <a:gd name="connsiteY10" fmla="*/ 19686 h 101229"/>
                <a:gd name="connsiteX11" fmla="*/ 140201 w 140201"/>
                <a:gd name="connsiteY11" fmla="*/ 11684 h 101229"/>
                <a:gd name="connsiteX12" fmla="*/ 136840 w 140201"/>
                <a:gd name="connsiteY12" fmla="*/ 3521 h 101229"/>
                <a:gd name="connsiteX13" fmla="*/ 128517 w 140201"/>
                <a:gd name="connsiteY13" fmla="*/ 0 h 101229"/>
                <a:gd name="connsiteX14" fmla="*/ 120515 w 140201"/>
                <a:gd name="connsiteY14" fmla="*/ 3121 h 10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201" h="101229">
                  <a:moveTo>
                    <a:pt x="120515" y="3121"/>
                  </a:moveTo>
                  <a:lnTo>
                    <a:pt x="49695" y="74582"/>
                  </a:lnTo>
                  <a:lnTo>
                    <a:pt x="18965" y="43213"/>
                  </a:lnTo>
                  <a:cubicBezTo>
                    <a:pt x="16885" y="41132"/>
                    <a:pt x="14084" y="39932"/>
                    <a:pt x="11123" y="39932"/>
                  </a:cubicBezTo>
                  <a:cubicBezTo>
                    <a:pt x="4961" y="39932"/>
                    <a:pt x="0" y="44893"/>
                    <a:pt x="0" y="51055"/>
                  </a:cubicBezTo>
                  <a:cubicBezTo>
                    <a:pt x="0" y="54016"/>
                    <a:pt x="1120" y="56817"/>
                    <a:pt x="3281" y="58897"/>
                  </a:cubicBezTo>
                  <a:lnTo>
                    <a:pt x="42412" y="98029"/>
                  </a:lnTo>
                  <a:cubicBezTo>
                    <a:pt x="44413" y="100109"/>
                    <a:pt x="47294" y="101230"/>
                    <a:pt x="50335" y="101230"/>
                  </a:cubicBezTo>
                  <a:lnTo>
                    <a:pt x="50495" y="101230"/>
                  </a:lnTo>
                  <a:cubicBezTo>
                    <a:pt x="53536" y="101230"/>
                    <a:pt x="56416" y="100029"/>
                    <a:pt x="58657" y="97869"/>
                  </a:cubicBezTo>
                  <a:lnTo>
                    <a:pt x="136840" y="19686"/>
                  </a:lnTo>
                  <a:cubicBezTo>
                    <a:pt x="139001" y="17605"/>
                    <a:pt x="140201" y="14725"/>
                    <a:pt x="140201" y="11684"/>
                  </a:cubicBezTo>
                  <a:cubicBezTo>
                    <a:pt x="140201" y="8643"/>
                    <a:pt x="139081" y="5842"/>
                    <a:pt x="136840" y="3521"/>
                  </a:cubicBezTo>
                  <a:cubicBezTo>
                    <a:pt x="134599" y="1280"/>
                    <a:pt x="131638" y="0"/>
                    <a:pt x="128517" y="0"/>
                  </a:cubicBezTo>
                  <a:cubicBezTo>
                    <a:pt x="125396" y="80"/>
                    <a:pt x="122516" y="1201"/>
                    <a:pt x="120515" y="312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B68DFE98-D309-498C-A3CD-C790EA614464}"/>
                </a:ext>
              </a:extLst>
            </p:cNvPr>
            <p:cNvSpPr/>
            <p:nvPr/>
          </p:nvSpPr>
          <p:spPr>
            <a:xfrm>
              <a:off x="2803542" y="7269511"/>
              <a:ext cx="140201" cy="101229"/>
            </a:xfrm>
            <a:custGeom>
              <a:avLst/>
              <a:gdLst>
                <a:gd name="connsiteX0" fmla="*/ 120515 w 140201"/>
                <a:gd name="connsiteY0" fmla="*/ 3121 h 101229"/>
                <a:gd name="connsiteX1" fmla="*/ 49695 w 140201"/>
                <a:gd name="connsiteY1" fmla="*/ 74582 h 101229"/>
                <a:gd name="connsiteX2" fmla="*/ 18965 w 140201"/>
                <a:gd name="connsiteY2" fmla="*/ 43213 h 101229"/>
                <a:gd name="connsiteX3" fmla="*/ 11123 w 140201"/>
                <a:gd name="connsiteY3" fmla="*/ 39932 h 101229"/>
                <a:gd name="connsiteX4" fmla="*/ 0 w 140201"/>
                <a:gd name="connsiteY4" fmla="*/ 51055 h 101229"/>
                <a:gd name="connsiteX5" fmla="*/ 3281 w 140201"/>
                <a:gd name="connsiteY5" fmla="*/ 58897 h 101229"/>
                <a:gd name="connsiteX6" fmla="*/ 42413 w 140201"/>
                <a:gd name="connsiteY6" fmla="*/ 98029 h 101229"/>
                <a:gd name="connsiteX7" fmla="*/ 50335 w 140201"/>
                <a:gd name="connsiteY7" fmla="*/ 101230 h 101229"/>
                <a:gd name="connsiteX8" fmla="*/ 50495 w 140201"/>
                <a:gd name="connsiteY8" fmla="*/ 101230 h 101229"/>
                <a:gd name="connsiteX9" fmla="*/ 58657 w 140201"/>
                <a:gd name="connsiteY9" fmla="*/ 97869 h 101229"/>
                <a:gd name="connsiteX10" fmla="*/ 136840 w 140201"/>
                <a:gd name="connsiteY10" fmla="*/ 19686 h 101229"/>
                <a:gd name="connsiteX11" fmla="*/ 140201 w 140201"/>
                <a:gd name="connsiteY11" fmla="*/ 11684 h 101229"/>
                <a:gd name="connsiteX12" fmla="*/ 136840 w 140201"/>
                <a:gd name="connsiteY12" fmla="*/ 3521 h 101229"/>
                <a:gd name="connsiteX13" fmla="*/ 128517 w 140201"/>
                <a:gd name="connsiteY13" fmla="*/ 0 h 101229"/>
                <a:gd name="connsiteX14" fmla="*/ 120515 w 140201"/>
                <a:gd name="connsiteY14" fmla="*/ 3121 h 10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201" h="101229">
                  <a:moveTo>
                    <a:pt x="120515" y="3121"/>
                  </a:moveTo>
                  <a:lnTo>
                    <a:pt x="49695" y="74582"/>
                  </a:lnTo>
                  <a:lnTo>
                    <a:pt x="18965" y="43213"/>
                  </a:lnTo>
                  <a:cubicBezTo>
                    <a:pt x="16885" y="41132"/>
                    <a:pt x="14084" y="39932"/>
                    <a:pt x="11123" y="39932"/>
                  </a:cubicBezTo>
                  <a:cubicBezTo>
                    <a:pt x="4961" y="39932"/>
                    <a:pt x="0" y="44893"/>
                    <a:pt x="0" y="51055"/>
                  </a:cubicBezTo>
                  <a:cubicBezTo>
                    <a:pt x="0" y="54016"/>
                    <a:pt x="1201" y="56817"/>
                    <a:pt x="3281" y="58897"/>
                  </a:cubicBezTo>
                  <a:lnTo>
                    <a:pt x="42413" y="98029"/>
                  </a:lnTo>
                  <a:cubicBezTo>
                    <a:pt x="44493" y="100109"/>
                    <a:pt x="47294" y="101230"/>
                    <a:pt x="50335" y="101230"/>
                  </a:cubicBezTo>
                  <a:lnTo>
                    <a:pt x="50495" y="101230"/>
                  </a:lnTo>
                  <a:cubicBezTo>
                    <a:pt x="53536" y="101230"/>
                    <a:pt x="56417" y="100029"/>
                    <a:pt x="58657" y="97869"/>
                  </a:cubicBezTo>
                  <a:lnTo>
                    <a:pt x="136840" y="19686"/>
                  </a:lnTo>
                  <a:cubicBezTo>
                    <a:pt x="139001" y="17525"/>
                    <a:pt x="140201" y="14725"/>
                    <a:pt x="140201" y="11684"/>
                  </a:cubicBezTo>
                  <a:cubicBezTo>
                    <a:pt x="140201" y="8643"/>
                    <a:pt x="139081" y="5842"/>
                    <a:pt x="136840" y="3521"/>
                  </a:cubicBezTo>
                  <a:cubicBezTo>
                    <a:pt x="134599" y="1280"/>
                    <a:pt x="131638" y="0"/>
                    <a:pt x="128517" y="0"/>
                  </a:cubicBezTo>
                  <a:cubicBezTo>
                    <a:pt x="125397" y="80"/>
                    <a:pt x="122596" y="1201"/>
                    <a:pt x="120515" y="312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21" name="Gráfico 20">
            <a:extLst>
              <a:ext uri="{FF2B5EF4-FFF2-40B4-BE49-F238E27FC236}">
                <a16:creationId xmlns:a16="http://schemas.microsoft.com/office/drawing/2014/main" id="{07DBF927-5946-4C5B-97E7-514ED9502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3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35770" y="1131321"/>
            <a:ext cx="11756230" cy="5079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14289070-C310-407B-9559-1A10541FE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4" r="-13" b="78581"/>
          <a:stretch/>
        </p:blipFill>
        <p:spPr>
          <a:xfrm>
            <a:off x="4711700" y="0"/>
            <a:ext cx="7480300" cy="146889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B676810A-1909-4947-A9BF-84AC202E6F1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31778" r="8219" b="956"/>
          <a:stretch/>
        </p:blipFill>
        <p:spPr>
          <a:xfrm flipH="1">
            <a:off x="6357938" y="647584"/>
            <a:ext cx="5834062" cy="3670415"/>
          </a:xfrm>
        </p:spPr>
      </p:pic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368AD09F-8956-41E7-83AE-C29056E8F7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1802409"/>
              </p:ext>
            </p:extLst>
          </p:nvPr>
        </p:nvGraphicFramePr>
        <p:xfrm>
          <a:off x="576262" y="1782310"/>
          <a:ext cx="5519738" cy="405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47B5A247-CE4D-4513-A99D-A1E254B5019A}"/>
              </a:ext>
            </a:extLst>
          </p:cNvPr>
          <p:cNvSpPr txBox="1">
            <a:spLocks/>
          </p:cNvSpPr>
          <p:nvPr/>
        </p:nvSpPr>
        <p:spPr>
          <a:xfrm>
            <a:off x="6705600" y="5439131"/>
            <a:ext cx="4648200" cy="4054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C25E333-89D7-401F-805B-5B0FEB5A74CD}"/>
              </a:ext>
            </a:extLst>
          </p:cNvPr>
          <p:cNvSpPr/>
          <p:nvPr/>
        </p:nvSpPr>
        <p:spPr>
          <a:xfrm flipV="1">
            <a:off x="6357938" y="3794760"/>
            <a:ext cx="5489742" cy="2737554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Conteúdo 8">
            <a:extLst>
              <a:ext uri="{FF2B5EF4-FFF2-40B4-BE49-F238E27FC236}">
                <a16:creationId xmlns:a16="http://schemas.microsoft.com/office/drawing/2014/main" id="{2DC45B69-D527-4DCF-84AD-A67EC504B24F}"/>
              </a:ext>
            </a:extLst>
          </p:cNvPr>
          <p:cNvSpPr txBox="1">
            <a:spLocks/>
          </p:cNvSpPr>
          <p:nvPr/>
        </p:nvSpPr>
        <p:spPr>
          <a:xfrm>
            <a:off x="6672942" y="3984729"/>
            <a:ext cx="5174738" cy="2221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pt-BR" sz="1600" b="1" dirty="0" err="1">
                <a:solidFill>
                  <a:schemeClr val="bg1"/>
                </a:solidFill>
              </a:rPr>
              <a:t>Nascetur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ridiculus</a:t>
            </a:r>
            <a:r>
              <a:rPr lang="pt-BR" sz="1600" b="1" dirty="0">
                <a:solidFill>
                  <a:schemeClr val="bg1"/>
                </a:solidFill>
              </a:rPr>
              <a:t> mus </a:t>
            </a:r>
            <a:r>
              <a:rPr lang="pt-BR" sz="1600" b="1" dirty="0" err="1">
                <a:solidFill>
                  <a:schemeClr val="bg1"/>
                </a:solidFill>
              </a:rPr>
              <a:t>mauris</a:t>
            </a:r>
            <a:r>
              <a:rPr lang="pt-BR" sz="1600" b="1" dirty="0">
                <a:solidFill>
                  <a:schemeClr val="bg1"/>
                </a:solidFill>
              </a:rPr>
              <a:t> vitae </a:t>
            </a:r>
            <a:r>
              <a:rPr lang="pt-BR" sz="1600" b="1" dirty="0" err="1">
                <a:solidFill>
                  <a:schemeClr val="bg1"/>
                </a:solidFill>
              </a:rPr>
              <a:t>ultricies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leo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br>
              <a:rPr lang="pt-BR" sz="1600" b="1" dirty="0">
                <a:solidFill>
                  <a:schemeClr val="bg1"/>
                </a:solidFill>
              </a:rPr>
            </a:br>
            <a:r>
              <a:rPr lang="pt-BR" sz="1600" b="1" dirty="0" err="1">
                <a:solidFill>
                  <a:schemeClr val="bg1"/>
                </a:solidFill>
              </a:rPr>
              <a:t>integer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malesuada</a:t>
            </a:r>
            <a:r>
              <a:rPr lang="pt-BR" sz="1600" b="1" dirty="0">
                <a:solidFill>
                  <a:schemeClr val="bg1"/>
                </a:solidFill>
              </a:rPr>
              <a:t> nunc.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risus</a:t>
            </a:r>
            <a:r>
              <a:rPr lang="pt-BR" sz="1600" dirty="0">
                <a:solidFill>
                  <a:schemeClr val="bg1"/>
                </a:solidFill>
              </a:rPr>
              <a:t> commodo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turpis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lorem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Natoque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penatibus</a:t>
            </a:r>
            <a:r>
              <a:rPr lang="pt-BR" sz="1600" dirty="0">
                <a:solidFill>
                  <a:schemeClr val="bg1"/>
                </a:solidFill>
              </a:rPr>
              <a:t> et </a:t>
            </a: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endParaRPr lang="pt-BR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Magna </a:t>
            </a:r>
            <a:r>
              <a:rPr lang="pt-BR" sz="1600" b="1" dirty="0" err="1">
                <a:solidFill>
                  <a:schemeClr val="bg1"/>
                </a:solidFill>
              </a:rPr>
              <a:t>fringilla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urna </a:t>
            </a:r>
            <a:r>
              <a:rPr lang="pt-BR" sz="1600" dirty="0" err="1">
                <a:solidFill>
                  <a:schemeClr val="bg1"/>
                </a:solidFill>
              </a:rPr>
              <a:t>porttitor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rhoncus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dolor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purus</a:t>
            </a:r>
            <a:r>
              <a:rPr lang="pt-BR" sz="1600" dirty="0">
                <a:solidFill>
                  <a:schemeClr val="bg1"/>
                </a:solidFill>
              </a:rPr>
              <a:t> non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Gravida cum </a:t>
            </a:r>
            <a:r>
              <a:rPr lang="pt-BR" sz="1600" dirty="0" err="1">
                <a:solidFill>
                  <a:schemeClr val="bg1"/>
                </a:solidFill>
              </a:rPr>
              <a:t>sociis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natoque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penatibus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et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parturient</a:t>
            </a:r>
            <a:r>
              <a:rPr lang="pt-BR" sz="1600" dirty="0">
                <a:solidFill>
                  <a:schemeClr val="bg1"/>
                </a:solidFill>
              </a:rPr>
              <a:t> montes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Nec </a:t>
            </a:r>
            <a:r>
              <a:rPr lang="pt-BR" sz="1600" b="1" dirty="0" err="1">
                <a:solidFill>
                  <a:schemeClr val="bg1"/>
                </a:solidFill>
              </a:rPr>
              <a:t>sagittis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aliquam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bibendum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arcu</a:t>
            </a:r>
            <a:r>
              <a:rPr lang="pt-BR" sz="1600" dirty="0">
                <a:solidFill>
                  <a:schemeClr val="bg1"/>
                </a:solidFill>
              </a:rPr>
              <a:t> vitae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AD2E4A34-285D-4593-8E0A-635A275E8DE4}"/>
              </a:ext>
            </a:extLst>
          </p:cNvPr>
          <p:cNvGrpSpPr/>
          <p:nvPr/>
        </p:nvGrpSpPr>
        <p:grpSpPr>
          <a:xfrm>
            <a:off x="11231506" y="3500156"/>
            <a:ext cx="727642" cy="727640"/>
            <a:chOff x="11231506" y="3500156"/>
            <a:chExt cx="727642" cy="727640"/>
          </a:xfrm>
        </p:grpSpPr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0CD6BE13-9FB3-45CA-BD5D-263ABA9A4426}"/>
                </a:ext>
              </a:extLst>
            </p:cNvPr>
            <p:cNvSpPr/>
            <p:nvPr/>
          </p:nvSpPr>
          <p:spPr>
            <a:xfrm>
              <a:off x="11231506" y="3500156"/>
              <a:ext cx="727642" cy="727640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CD36FD86-2DD5-4B46-8978-00DFCE4E796E}"/>
                </a:ext>
              </a:extLst>
            </p:cNvPr>
            <p:cNvGrpSpPr/>
            <p:nvPr/>
          </p:nvGrpSpPr>
          <p:grpSpPr>
            <a:xfrm>
              <a:off x="11344899" y="3578225"/>
              <a:ext cx="541678" cy="542144"/>
              <a:chOff x="5929312" y="3262312"/>
              <a:chExt cx="331946" cy="332232"/>
            </a:xfrm>
            <a:solidFill>
              <a:schemeClr val="bg1"/>
            </a:solidFill>
          </p:grpSpPr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80CD332D-7743-48A1-8668-A288DF1DEC5E}"/>
                  </a:ext>
                </a:extLst>
              </p:cNvPr>
              <p:cNvSpPr/>
              <p:nvPr/>
            </p:nvSpPr>
            <p:spPr>
              <a:xfrm>
                <a:off x="5929312" y="3262312"/>
                <a:ext cx="331946" cy="332232"/>
              </a:xfrm>
              <a:custGeom>
                <a:avLst/>
                <a:gdLst>
                  <a:gd name="connsiteX0" fmla="*/ 301466 w 331946"/>
                  <a:gd name="connsiteY0" fmla="*/ 79915 h 332232"/>
                  <a:gd name="connsiteX1" fmla="*/ 291751 w 331946"/>
                  <a:gd name="connsiteY1" fmla="*/ 79915 h 332232"/>
                  <a:gd name="connsiteX2" fmla="*/ 269939 w 331946"/>
                  <a:gd name="connsiteY2" fmla="*/ 101727 h 332232"/>
                  <a:gd name="connsiteX3" fmla="*/ 268510 w 331946"/>
                  <a:gd name="connsiteY3" fmla="*/ 102870 h 332232"/>
                  <a:gd name="connsiteX4" fmla="*/ 267367 w 331946"/>
                  <a:gd name="connsiteY4" fmla="*/ 104299 h 332232"/>
                  <a:gd name="connsiteX5" fmla="*/ 245555 w 331946"/>
                  <a:gd name="connsiteY5" fmla="*/ 126111 h 332232"/>
                  <a:gd name="connsiteX6" fmla="*/ 245555 w 331946"/>
                  <a:gd name="connsiteY6" fmla="*/ 70580 h 332232"/>
                  <a:gd name="connsiteX7" fmla="*/ 227457 w 331946"/>
                  <a:gd name="connsiteY7" fmla="*/ 52483 h 332232"/>
                  <a:gd name="connsiteX8" fmla="*/ 191072 w 331946"/>
                  <a:gd name="connsiteY8" fmla="*/ 52483 h 332232"/>
                  <a:gd name="connsiteX9" fmla="*/ 191072 w 331946"/>
                  <a:gd name="connsiteY9" fmla="*/ 42863 h 332232"/>
                  <a:gd name="connsiteX10" fmla="*/ 184594 w 331946"/>
                  <a:gd name="connsiteY10" fmla="*/ 36386 h 332232"/>
                  <a:gd name="connsiteX11" fmla="*/ 165354 w 331946"/>
                  <a:gd name="connsiteY11" fmla="*/ 36386 h 332232"/>
                  <a:gd name="connsiteX12" fmla="*/ 122777 w 331946"/>
                  <a:gd name="connsiteY12" fmla="*/ 0 h 332232"/>
                  <a:gd name="connsiteX13" fmla="*/ 80201 w 331946"/>
                  <a:gd name="connsiteY13" fmla="*/ 36386 h 332232"/>
                  <a:gd name="connsiteX14" fmla="*/ 60960 w 331946"/>
                  <a:gd name="connsiteY14" fmla="*/ 36386 h 332232"/>
                  <a:gd name="connsiteX15" fmla="*/ 54483 w 331946"/>
                  <a:gd name="connsiteY15" fmla="*/ 42863 h 332232"/>
                  <a:gd name="connsiteX16" fmla="*/ 54483 w 331946"/>
                  <a:gd name="connsiteY16" fmla="*/ 52578 h 332232"/>
                  <a:gd name="connsiteX17" fmla="*/ 18098 w 331946"/>
                  <a:gd name="connsiteY17" fmla="*/ 52578 h 332232"/>
                  <a:gd name="connsiteX18" fmla="*/ 0 w 331946"/>
                  <a:gd name="connsiteY18" fmla="*/ 70295 h 332232"/>
                  <a:gd name="connsiteX19" fmla="*/ 0 w 331946"/>
                  <a:gd name="connsiteY19" fmla="*/ 70485 h 332232"/>
                  <a:gd name="connsiteX20" fmla="*/ 0 w 331946"/>
                  <a:gd name="connsiteY20" fmla="*/ 314230 h 332232"/>
                  <a:gd name="connsiteX21" fmla="*/ 0 w 331946"/>
                  <a:gd name="connsiteY21" fmla="*/ 314420 h 332232"/>
                  <a:gd name="connsiteX22" fmla="*/ 18098 w 331946"/>
                  <a:gd name="connsiteY22" fmla="*/ 332232 h 332232"/>
                  <a:gd name="connsiteX23" fmla="*/ 227552 w 331946"/>
                  <a:gd name="connsiteY23" fmla="*/ 332232 h 332232"/>
                  <a:gd name="connsiteX24" fmla="*/ 245650 w 331946"/>
                  <a:gd name="connsiteY24" fmla="*/ 314135 h 332232"/>
                  <a:gd name="connsiteX25" fmla="*/ 245650 w 331946"/>
                  <a:gd name="connsiteY25" fmla="*/ 202025 h 332232"/>
                  <a:gd name="connsiteX26" fmla="*/ 301847 w 331946"/>
                  <a:gd name="connsiteY26" fmla="*/ 145828 h 332232"/>
                  <a:gd name="connsiteX27" fmla="*/ 310610 w 331946"/>
                  <a:gd name="connsiteY27" fmla="*/ 154591 h 332232"/>
                  <a:gd name="connsiteX28" fmla="*/ 260604 w 331946"/>
                  <a:gd name="connsiteY28" fmla="*/ 204502 h 332232"/>
                  <a:gd name="connsiteX29" fmla="*/ 260604 w 331946"/>
                  <a:gd name="connsiteY29" fmla="*/ 214217 h 332232"/>
                  <a:gd name="connsiteX30" fmla="*/ 270320 w 331946"/>
                  <a:gd name="connsiteY30" fmla="*/ 214217 h 332232"/>
                  <a:gd name="connsiteX31" fmla="*/ 325279 w 331946"/>
                  <a:gd name="connsiteY31" fmla="*/ 159544 h 332232"/>
                  <a:gd name="connsiteX32" fmla="*/ 327279 w 331946"/>
                  <a:gd name="connsiteY32" fmla="*/ 154686 h 332232"/>
                  <a:gd name="connsiteX33" fmla="*/ 325279 w 331946"/>
                  <a:gd name="connsiteY33" fmla="*/ 149828 h 332232"/>
                  <a:gd name="connsiteX34" fmla="*/ 311658 w 331946"/>
                  <a:gd name="connsiteY34" fmla="*/ 136208 h 332232"/>
                  <a:gd name="connsiteX35" fmla="*/ 329946 w 331946"/>
                  <a:gd name="connsiteY35" fmla="*/ 117920 h 332232"/>
                  <a:gd name="connsiteX36" fmla="*/ 331946 w 331946"/>
                  <a:gd name="connsiteY36" fmla="*/ 113062 h 332232"/>
                  <a:gd name="connsiteX37" fmla="*/ 329946 w 331946"/>
                  <a:gd name="connsiteY37" fmla="*/ 108204 h 332232"/>
                  <a:gd name="connsiteX38" fmla="*/ 301466 w 331946"/>
                  <a:gd name="connsiteY38" fmla="*/ 79915 h 332232"/>
                  <a:gd name="connsiteX39" fmla="*/ 67437 w 331946"/>
                  <a:gd name="connsiteY39" fmla="*/ 49340 h 332232"/>
                  <a:gd name="connsiteX40" fmla="*/ 86201 w 331946"/>
                  <a:gd name="connsiteY40" fmla="*/ 49340 h 332232"/>
                  <a:gd name="connsiteX41" fmla="*/ 92678 w 331946"/>
                  <a:gd name="connsiteY41" fmla="*/ 42863 h 332232"/>
                  <a:gd name="connsiteX42" fmla="*/ 122873 w 331946"/>
                  <a:gd name="connsiteY42" fmla="*/ 12859 h 332232"/>
                  <a:gd name="connsiteX43" fmla="*/ 153067 w 331946"/>
                  <a:gd name="connsiteY43" fmla="*/ 42863 h 332232"/>
                  <a:gd name="connsiteX44" fmla="*/ 159544 w 331946"/>
                  <a:gd name="connsiteY44" fmla="*/ 49340 h 332232"/>
                  <a:gd name="connsiteX45" fmla="*/ 178308 w 331946"/>
                  <a:gd name="connsiteY45" fmla="*/ 49340 h 332232"/>
                  <a:gd name="connsiteX46" fmla="*/ 178308 w 331946"/>
                  <a:gd name="connsiteY46" fmla="*/ 69723 h 332232"/>
                  <a:gd name="connsiteX47" fmla="*/ 67437 w 331946"/>
                  <a:gd name="connsiteY47" fmla="*/ 69723 h 332232"/>
                  <a:gd name="connsiteX48" fmla="*/ 67437 w 331946"/>
                  <a:gd name="connsiteY48" fmla="*/ 49340 h 332232"/>
                  <a:gd name="connsiteX49" fmla="*/ 231934 w 331946"/>
                  <a:gd name="connsiteY49" fmla="*/ 314135 h 332232"/>
                  <a:gd name="connsiteX50" fmla="*/ 227552 w 331946"/>
                  <a:gd name="connsiteY50" fmla="*/ 318516 h 332232"/>
                  <a:gd name="connsiteX51" fmla="*/ 18098 w 331946"/>
                  <a:gd name="connsiteY51" fmla="*/ 318516 h 332232"/>
                  <a:gd name="connsiteX52" fmla="*/ 13716 w 331946"/>
                  <a:gd name="connsiteY52" fmla="*/ 314135 h 332232"/>
                  <a:gd name="connsiteX53" fmla="*/ 13716 w 331946"/>
                  <a:gd name="connsiteY53" fmla="*/ 70580 h 332232"/>
                  <a:gd name="connsiteX54" fmla="*/ 18098 w 331946"/>
                  <a:gd name="connsiteY54" fmla="*/ 66199 h 332232"/>
                  <a:gd name="connsiteX55" fmla="*/ 54483 w 331946"/>
                  <a:gd name="connsiteY55" fmla="*/ 66199 h 332232"/>
                  <a:gd name="connsiteX56" fmla="*/ 54483 w 331946"/>
                  <a:gd name="connsiteY56" fmla="*/ 76200 h 332232"/>
                  <a:gd name="connsiteX57" fmla="*/ 60960 w 331946"/>
                  <a:gd name="connsiteY57" fmla="*/ 82677 h 332232"/>
                  <a:gd name="connsiteX58" fmla="*/ 184690 w 331946"/>
                  <a:gd name="connsiteY58" fmla="*/ 82677 h 332232"/>
                  <a:gd name="connsiteX59" fmla="*/ 191167 w 331946"/>
                  <a:gd name="connsiteY59" fmla="*/ 76200 h 332232"/>
                  <a:gd name="connsiteX60" fmla="*/ 191167 w 331946"/>
                  <a:gd name="connsiteY60" fmla="*/ 66294 h 332232"/>
                  <a:gd name="connsiteX61" fmla="*/ 227552 w 331946"/>
                  <a:gd name="connsiteY61" fmla="*/ 66294 h 332232"/>
                  <a:gd name="connsiteX62" fmla="*/ 231934 w 331946"/>
                  <a:gd name="connsiteY62" fmla="*/ 70676 h 332232"/>
                  <a:gd name="connsiteX63" fmla="*/ 231934 w 331946"/>
                  <a:gd name="connsiteY63" fmla="*/ 139922 h 332232"/>
                  <a:gd name="connsiteX64" fmla="*/ 145066 w 331946"/>
                  <a:gd name="connsiteY64" fmla="*/ 226790 h 332232"/>
                  <a:gd name="connsiteX65" fmla="*/ 131540 w 331946"/>
                  <a:gd name="connsiteY65" fmla="*/ 262604 h 332232"/>
                  <a:gd name="connsiteX66" fmla="*/ 132874 w 331946"/>
                  <a:gd name="connsiteY66" fmla="*/ 266224 h 332232"/>
                  <a:gd name="connsiteX67" fmla="*/ 120968 w 331946"/>
                  <a:gd name="connsiteY67" fmla="*/ 278130 h 332232"/>
                  <a:gd name="connsiteX68" fmla="*/ 120968 w 331946"/>
                  <a:gd name="connsiteY68" fmla="*/ 287846 h 332232"/>
                  <a:gd name="connsiteX69" fmla="*/ 130683 w 331946"/>
                  <a:gd name="connsiteY69" fmla="*/ 287846 h 332232"/>
                  <a:gd name="connsiteX70" fmla="*/ 142304 w 331946"/>
                  <a:gd name="connsiteY70" fmla="*/ 276225 h 332232"/>
                  <a:gd name="connsiteX71" fmla="*/ 147257 w 331946"/>
                  <a:gd name="connsiteY71" fmla="*/ 278225 h 332232"/>
                  <a:gd name="connsiteX72" fmla="*/ 183071 w 331946"/>
                  <a:gd name="connsiteY72" fmla="*/ 264700 h 332232"/>
                  <a:gd name="connsiteX73" fmla="*/ 231934 w 331946"/>
                  <a:gd name="connsiteY73" fmla="*/ 215837 h 332232"/>
                  <a:gd name="connsiteX74" fmla="*/ 231934 w 331946"/>
                  <a:gd name="connsiteY74" fmla="*/ 314135 h 332232"/>
                  <a:gd name="connsiteX75" fmla="*/ 173355 w 331946"/>
                  <a:gd name="connsiteY75" fmla="*/ 254984 h 332232"/>
                  <a:gd name="connsiteX76" fmla="*/ 150781 w 331946"/>
                  <a:gd name="connsiteY76" fmla="*/ 264890 h 332232"/>
                  <a:gd name="connsiteX77" fmla="*/ 146876 w 331946"/>
                  <a:gd name="connsiteY77" fmla="*/ 262700 h 332232"/>
                  <a:gd name="connsiteX78" fmla="*/ 146590 w 331946"/>
                  <a:gd name="connsiteY78" fmla="*/ 262414 h 332232"/>
                  <a:gd name="connsiteX79" fmla="*/ 144875 w 331946"/>
                  <a:gd name="connsiteY79" fmla="*/ 258985 h 332232"/>
                  <a:gd name="connsiteX80" fmla="*/ 154781 w 331946"/>
                  <a:gd name="connsiteY80" fmla="*/ 236411 h 332232"/>
                  <a:gd name="connsiteX81" fmla="*/ 273558 w 331946"/>
                  <a:gd name="connsiteY81" fmla="*/ 117634 h 332232"/>
                  <a:gd name="connsiteX82" fmla="*/ 292132 w 331946"/>
                  <a:gd name="connsiteY82" fmla="*/ 136208 h 332232"/>
                  <a:gd name="connsiteX83" fmla="*/ 173355 w 331946"/>
                  <a:gd name="connsiteY83" fmla="*/ 254984 h 332232"/>
                  <a:gd name="connsiteX84" fmla="*/ 301847 w 331946"/>
                  <a:gd name="connsiteY84" fmla="*/ 126492 h 332232"/>
                  <a:gd name="connsiteX85" fmla="*/ 283274 w 331946"/>
                  <a:gd name="connsiteY85" fmla="*/ 107918 h 332232"/>
                  <a:gd name="connsiteX86" fmla="*/ 296704 w 331946"/>
                  <a:gd name="connsiteY86" fmla="*/ 94488 h 332232"/>
                  <a:gd name="connsiteX87" fmla="*/ 315278 w 331946"/>
                  <a:gd name="connsiteY87" fmla="*/ 113062 h 332232"/>
                  <a:gd name="connsiteX88" fmla="*/ 301847 w 331946"/>
                  <a:gd name="connsiteY88" fmla="*/ 126492 h 33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31946" h="332232">
                    <a:moveTo>
                      <a:pt x="301466" y="79915"/>
                    </a:moveTo>
                    <a:cubicBezTo>
                      <a:pt x="298799" y="77248"/>
                      <a:pt x="294418" y="77248"/>
                      <a:pt x="291751" y="79915"/>
                    </a:cubicBezTo>
                    <a:lnTo>
                      <a:pt x="269939" y="101727"/>
                    </a:lnTo>
                    <a:cubicBezTo>
                      <a:pt x="269462" y="102013"/>
                      <a:pt x="268891" y="102394"/>
                      <a:pt x="268510" y="102870"/>
                    </a:cubicBezTo>
                    <a:cubicBezTo>
                      <a:pt x="268034" y="103346"/>
                      <a:pt x="267653" y="103823"/>
                      <a:pt x="267367" y="104299"/>
                    </a:cubicBezTo>
                    <a:lnTo>
                      <a:pt x="245555" y="126111"/>
                    </a:lnTo>
                    <a:lnTo>
                      <a:pt x="245555" y="70580"/>
                    </a:lnTo>
                    <a:cubicBezTo>
                      <a:pt x="245555" y="60770"/>
                      <a:pt x="237268" y="52483"/>
                      <a:pt x="227457" y="52483"/>
                    </a:cubicBezTo>
                    <a:lnTo>
                      <a:pt x="191072" y="52483"/>
                    </a:lnTo>
                    <a:lnTo>
                      <a:pt x="191072" y="42863"/>
                    </a:lnTo>
                    <a:cubicBezTo>
                      <a:pt x="191072" y="39243"/>
                      <a:pt x="188214" y="36386"/>
                      <a:pt x="184594" y="36386"/>
                    </a:cubicBezTo>
                    <a:lnTo>
                      <a:pt x="165354" y="36386"/>
                    </a:lnTo>
                    <a:cubicBezTo>
                      <a:pt x="162116" y="15812"/>
                      <a:pt x="144209" y="0"/>
                      <a:pt x="122777" y="0"/>
                    </a:cubicBezTo>
                    <a:cubicBezTo>
                      <a:pt x="101346" y="0"/>
                      <a:pt x="83439" y="15812"/>
                      <a:pt x="80201" y="36386"/>
                    </a:cubicBezTo>
                    <a:lnTo>
                      <a:pt x="60960" y="36386"/>
                    </a:lnTo>
                    <a:cubicBezTo>
                      <a:pt x="57341" y="36386"/>
                      <a:pt x="54483" y="39243"/>
                      <a:pt x="54483" y="42863"/>
                    </a:cubicBezTo>
                    <a:lnTo>
                      <a:pt x="54483" y="52578"/>
                    </a:lnTo>
                    <a:lnTo>
                      <a:pt x="18098" y="52578"/>
                    </a:lnTo>
                    <a:cubicBezTo>
                      <a:pt x="8382" y="52578"/>
                      <a:pt x="191" y="60674"/>
                      <a:pt x="0" y="70295"/>
                    </a:cubicBezTo>
                    <a:cubicBezTo>
                      <a:pt x="0" y="70390"/>
                      <a:pt x="0" y="70485"/>
                      <a:pt x="0" y="70485"/>
                    </a:cubicBezTo>
                    <a:lnTo>
                      <a:pt x="0" y="314230"/>
                    </a:lnTo>
                    <a:cubicBezTo>
                      <a:pt x="0" y="314325"/>
                      <a:pt x="0" y="314325"/>
                      <a:pt x="0" y="314420"/>
                    </a:cubicBezTo>
                    <a:cubicBezTo>
                      <a:pt x="191" y="324231"/>
                      <a:pt x="8192" y="332232"/>
                      <a:pt x="18098" y="332232"/>
                    </a:cubicBezTo>
                    <a:lnTo>
                      <a:pt x="227552" y="332232"/>
                    </a:lnTo>
                    <a:cubicBezTo>
                      <a:pt x="237363" y="332232"/>
                      <a:pt x="245650" y="323945"/>
                      <a:pt x="245650" y="314135"/>
                    </a:cubicBezTo>
                    <a:lnTo>
                      <a:pt x="245650" y="202025"/>
                    </a:lnTo>
                    <a:lnTo>
                      <a:pt x="301847" y="145828"/>
                    </a:lnTo>
                    <a:lnTo>
                      <a:pt x="310610" y="154591"/>
                    </a:lnTo>
                    <a:lnTo>
                      <a:pt x="260604" y="204502"/>
                    </a:lnTo>
                    <a:cubicBezTo>
                      <a:pt x="257937" y="207169"/>
                      <a:pt x="257937" y="211550"/>
                      <a:pt x="260604" y="214217"/>
                    </a:cubicBezTo>
                    <a:cubicBezTo>
                      <a:pt x="263271" y="216884"/>
                      <a:pt x="267653" y="216884"/>
                      <a:pt x="270320" y="214217"/>
                    </a:cubicBezTo>
                    <a:lnTo>
                      <a:pt x="325279" y="159544"/>
                    </a:lnTo>
                    <a:cubicBezTo>
                      <a:pt x="326612" y="158210"/>
                      <a:pt x="327279" y="156496"/>
                      <a:pt x="327279" y="154686"/>
                    </a:cubicBezTo>
                    <a:cubicBezTo>
                      <a:pt x="327279" y="152876"/>
                      <a:pt x="326517" y="151162"/>
                      <a:pt x="325279" y="149828"/>
                    </a:cubicBezTo>
                    <a:lnTo>
                      <a:pt x="311658" y="136208"/>
                    </a:lnTo>
                    <a:lnTo>
                      <a:pt x="329946" y="117920"/>
                    </a:lnTo>
                    <a:cubicBezTo>
                      <a:pt x="331184" y="116586"/>
                      <a:pt x="331946" y="114872"/>
                      <a:pt x="331946" y="113062"/>
                    </a:cubicBezTo>
                    <a:cubicBezTo>
                      <a:pt x="331946" y="111252"/>
                      <a:pt x="331184" y="109538"/>
                      <a:pt x="329946" y="108204"/>
                    </a:cubicBezTo>
                    <a:lnTo>
                      <a:pt x="301466" y="79915"/>
                    </a:lnTo>
                    <a:close/>
                    <a:moveTo>
                      <a:pt x="67437" y="49340"/>
                    </a:moveTo>
                    <a:lnTo>
                      <a:pt x="86201" y="49340"/>
                    </a:lnTo>
                    <a:cubicBezTo>
                      <a:pt x="89726" y="49340"/>
                      <a:pt x="92678" y="46482"/>
                      <a:pt x="92678" y="42863"/>
                    </a:cubicBezTo>
                    <a:cubicBezTo>
                      <a:pt x="92774" y="26384"/>
                      <a:pt x="106299" y="12859"/>
                      <a:pt x="122873" y="12859"/>
                    </a:cubicBezTo>
                    <a:cubicBezTo>
                      <a:pt x="139446" y="12859"/>
                      <a:pt x="152876" y="26289"/>
                      <a:pt x="153067" y="42863"/>
                    </a:cubicBezTo>
                    <a:cubicBezTo>
                      <a:pt x="153067" y="46387"/>
                      <a:pt x="156019" y="49340"/>
                      <a:pt x="159544" y="49340"/>
                    </a:cubicBezTo>
                    <a:lnTo>
                      <a:pt x="178308" y="49340"/>
                    </a:lnTo>
                    <a:lnTo>
                      <a:pt x="178308" y="69723"/>
                    </a:lnTo>
                    <a:lnTo>
                      <a:pt x="67437" y="69723"/>
                    </a:lnTo>
                    <a:lnTo>
                      <a:pt x="67437" y="49340"/>
                    </a:lnTo>
                    <a:close/>
                    <a:moveTo>
                      <a:pt x="231934" y="314135"/>
                    </a:moveTo>
                    <a:cubicBezTo>
                      <a:pt x="231934" y="316421"/>
                      <a:pt x="229838" y="318516"/>
                      <a:pt x="227552" y="318516"/>
                    </a:cubicBezTo>
                    <a:lnTo>
                      <a:pt x="18098" y="318516"/>
                    </a:lnTo>
                    <a:cubicBezTo>
                      <a:pt x="15812" y="318516"/>
                      <a:pt x="13716" y="316516"/>
                      <a:pt x="13716" y="314135"/>
                    </a:cubicBezTo>
                    <a:lnTo>
                      <a:pt x="13716" y="70580"/>
                    </a:lnTo>
                    <a:cubicBezTo>
                      <a:pt x="13716" y="68294"/>
                      <a:pt x="15812" y="66199"/>
                      <a:pt x="18098" y="66199"/>
                    </a:cubicBezTo>
                    <a:lnTo>
                      <a:pt x="54483" y="66199"/>
                    </a:lnTo>
                    <a:lnTo>
                      <a:pt x="54483" y="76200"/>
                    </a:lnTo>
                    <a:cubicBezTo>
                      <a:pt x="54483" y="79820"/>
                      <a:pt x="57341" y="82677"/>
                      <a:pt x="60960" y="82677"/>
                    </a:cubicBezTo>
                    <a:lnTo>
                      <a:pt x="184690" y="82677"/>
                    </a:lnTo>
                    <a:cubicBezTo>
                      <a:pt x="188309" y="82677"/>
                      <a:pt x="191167" y="79820"/>
                      <a:pt x="191167" y="76200"/>
                    </a:cubicBezTo>
                    <a:lnTo>
                      <a:pt x="191167" y="66294"/>
                    </a:lnTo>
                    <a:lnTo>
                      <a:pt x="227552" y="66294"/>
                    </a:lnTo>
                    <a:cubicBezTo>
                      <a:pt x="229743" y="66294"/>
                      <a:pt x="231934" y="68390"/>
                      <a:pt x="231934" y="70676"/>
                    </a:cubicBezTo>
                    <a:lnTo>
                      <a:pt x="231934" y="139922"/>
                    </a:lnTo>
                    <a:lnTo>
                      <a:pt x="145066" y="226790"/>
                    </a:lnTo>
                    <a:cubicBezTo>
                      <a:pt x="133541" y="238316"/>
                      <a:pt x="128588" y="251460"/>
                      <a:pt x="131540" y="262604"/>
                    </a:cubicBezTo>
                    <a:cubicBezTo>
                      <a:pt x="131921" y="263843"/>
                      <a:pt x="132302" y="265081"/>
                      <a:pt x="132874" y="266224"/>
                    </a:cubicBezTo>
                    <a:lnTo>
                      <a:pt x="120968" y="278130"/>
                    </a:lnTo>
                    <a:cubicBezTo>
                      <a:pt x="118301" y="280797"/>
                      <a:pt x="118301" y="285179"/>
                      <a:pt x="120968" y="287846"/>
                    </a:cubicBezTo>
                    <a:cubicBezTo>
                      <a:pt x="123634" y="290513"/>
                      <a:pt x="128016" y="290513"/>
                      <a:pt x="130683" y="287846"/>
                    </a:cubicBezTo>
                    <a:lnTo>
                      <a:pt x="142304" y="276225"/>
                    </a:lnTo>
                    <a:cubicBezTo>
                      <a:pt x="143828" y="277082"/>
                      <a:pt x="145447" y="277749"/>
                      <a:pt x="147257" y="278225"/>
                    </a:cubicBezTo>
                    <a:cubicBezTo>
                      <a:pt x="158401" y="281273"/>
                      <a:pt x="171545" y="276320"/>
                      <a:pt x="183071" y="264700"/>
                    </a:cubicBezTo>
                    <a:lnTo>
                      <a:pt x="231934" y="215837"/>
                    </a:lnTo>
                    <a:lnTo>
                      <a:pt x="231934" y="314135"/>
                    </a:lnTo>
                    <a:close/>
                    <a:moveTo>
                      <a:pt x="173355" y="254984"/>
                    </a:moveTo>
                    <a:cubicBezTo>
                      <a:pt x="165449" y="262890"/>
                      <a:pt x="157067" y="266605"/>
                      <a:pt x="150781" y="264890"/>
                    </a:cubicBezTo>
                    <a:cubicBezTo>
                      <a:pt x="149162" y="264509"/>
                      <a:pt x="147923" y="263747"/>
                      <a:pt x="146876" y="262700"/>
                    </a:cubicBezTo>
                    <a:cubicBezTo>
                      <a:pt x="146780" y="262604"/>
                      <a:pt x="146685" y="262509"/>
                      <a:pt x="146590" y="262414"/>
                    </a:cubicBezTo>
                    <a:cubicBezTo>
                      <a:pt x="145828" y="261461"/>
                      <a:pt x="145161" y="260318"/>
                      <a:pt x="144875" y="258985"/>
                    </a:cubicBezTo>
                    <a:cubicBezTo>
                      <a:pt x="143161" y="252698"/>
                      <a:pt x="146876" y="244316"/>
                      <a:pt x="154781" y="236411"/>
                    </a:cubicBezTo>
                    <a:lnTo>
                      <a:pt x="273558" y="117634"/>
                    </a:lnTo>
                    <a:lnTo>
                      <a:pt x="292132" y="136208"/>
                    </a:lnTo>
                    <a:lnTo>
                      <a:pt x="173355" y="254984"/>
                    </a:lnTo>
                    <a:close/>
                    <a:moveTo>
                      <a:pt x="301847" y="126492"/>
                    </a:moveTo>
                    <a:lnTo>
                      <a:pt x="283274" y="107918"/>
                    </a:lnTo>
                    <a:lnTo>
                      <a:pt x="296704" y="94488"/>
                    </a:lnTo>
                    <a:lnTo>
                      <a:pt x="315278" y="113062"/>
                    </a:lnTo>
                    <a:lnTo>
                      <a:pt x="301847" y="126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F9B426A6-857F-439D-B889-521E115750BB}"/>
                  </a:ext>
                </a:extLst>
              </p:cNvPr>
              <p:cNvSpPr/>
              <p:nvPr/>
            </p:nvSpPr>
            <p:spPr>
              <a:xfrm>
                <a:off x="5970320" y="3419594"/>
                <a:ext cx="41929" cy="33407"/>
              </a:xfrm>
              <a:custGeom>
                <a:avLst/>
                <a:gdLst>
                  <a:gd name="connsiteX0" fmla="*/ 29667 w 41929"/>
                  <a:gd name="connsiteY0" fmla="*/ 2642 h 33407"/>
                  <a:gd name="connsiteX1" fmla="*/ 20047 w 41929"/>
                  <a:gd name="connsiteY1" fmla="*/ 15215 h 33407"/>
                  <a:gd name="connsiteX2" fmla="*/ 12332 w 41929"/>
                  <a:gd name="connsiteY2" fmla="*/ 5214 h 33407"/>
                  <a:gd name="connsiteX3" fmla="*/ 2711 w 41929"/>
                  <a:gd name="connsiteY3" fmla="*/ 3975 h 33407"/>
                  <a:gd name="connsiteX4" fmla="*/ 1473 w 41929"/>
                  <a:gd name="connsiteY4" fmla="*/ 13596 h 33407"/>
                  <a:gd name="connsiteX5" fmla="*/ 14618 w 41929"/>
                  <a:gd name="connsiteY5" fmla="*/ 30741 h 33407"/>
                  <a:gd name="connsiteX6" fmla="*/ 20047 w 41929"/>
                  <a:gd name="connsiteY6" fmla="*/ 33408 h 33407"/>
                  <a:gd name="connsiteX7" fmla="*/ 25476 w 41929"/>
                  <a:gd name="connsiteY7" fmla="*/ 30741 h 33407"/>
                  <a:gd name="connsiteX8" fmla="*/ 40526 w 41929"/>
                  <a:gd name="connsiteY8" fmla="*/ 11024 h 33407"/>
                  <a:gd name="connsiteX9" fmla="*/ 39287 w 41929"/>
                  <a:gd name="connsiteY9" fmla="*/ 1404 h 33407"/>
                  <a:gd name="connsiteX10" fmla="*/ 29667 w 41929"/>
                  <a:gd name="connsiteY10" fmla="*/ 2642 h 3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07">
                    <a:moveTo>
                      <a:pt x="29667" y="2642"/>
                    </a:moveTo>
                    <a:lnTo>
                      <a:pt x="20047" y="15215"/>
                    </a:lnTo>
                    <a:lnTo>
                      <a:pt x="12332" y="5214"/>
                    </a:lnTo>
                    <a:cubicBezTo>
                      <a:pt x="10046" y="2166"/>
                      <a:pt x="5759" y="1689"/>
                      <a:pt x="2711" y="3975"/>
                    </a:cubicBezTo>
                    <a:cubicBezTo>
                      <a:pt x="-337" y="6261"/>
                      <a:pt x="-908" y="10548"/>
                      <a:pt x="1473" y="13596"/>
                    </a:cubicBezTo>
                    <a:lnTo>
                      <a:pt x="14618" y="30741"/>
                    </a:lnTo>
                    <a:cubicBezTo>
                      <a:pt x="15951" y="32455"/>
                      <a:pt x="17951" y="33408"/>
                      <a:pt x="20047" y="33408"/>
                    </a:cubicBezTo>
                    <a:cubicBezTo>
                      <a:pt x="22142" y="33408"/>
                      <a:pt x="24238" y="32455"/>
                      <a:pt x="25476" y="30741"/>
                    </a:cubicBezTo>
                    <a:lnTo>
                      <a:pt x="40526" y="11024"/>
                    </a:lnTo>
                    <a:cubicBezTo>
                      <a:pt x="42812" y="7976"/>
                      <a:pt x="42240" y="3690"/>
                      <a:pt x="39287" y="1404"/>
                    </a:cubicBezTo>
                    <a:cubicBezTo>
                      <a:pt x="36335" y="-882"/>
                      <a:pt x="32048" y="-311"/>
                      <a:pt x="29667" y="26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8907FB43-9764-45B4-BDBA-83DE5CC49945}"/>
                  </a:ext>
                </a:extLst>
              </p:cNvPr>
              <p:cNvSpPr/>
              <p:nvPr/>
            </p:nvSpPr>
            <p:spPr>
              <a:xfrm>
                <a:off x="5970320" y="3463530"/>
                <a:ext cx="41929" cy="33477"/>
              </a:xfrm>
              <a:custGeom>
                <a:avLst/>
                <a:gdLst>
                  <a:gd name="connsiteX0" fmla="*/ 29667 w 41929"/>
                  <a:gd name="connsiteY0" fmla="*/ 2711 h 33477"/>
                  <a:gd name="connsiteX1" fmla="*/ 20047 w 41929"/>
                  <a:gd name="connsiteY1" fmla="*/ 15284 h 33477"/>
                  <a:gd name="connsiteX2" fmla="*/ 12332 w 41929"/>
                  <a:gd name="connsiteY2" fmla="*/ 5188 h 33477"/>
                  <a:gd name="connsiteX3" fmla="*/ 2711 w 41929"/>
                  <a:gd name="connsiteY3" fmla="*/ 3950 h 33477"/>
                  <a:gd name="connsiteX4" fmla="*/ 1473 w 41929"/>
                  <a:gd name="connsiteY4" fmla="*/ 13570 h 33477"/>
                  <a:gd name="connsiteX5" fmla="*/ 14618 w 41929"/>
                  <a:gd name="connsiteY5" fmla="*/ 30810 h 33477"/>
                  <a:gd name="connsiteX6" fmla="*/ 20047 w 41929"/>
                  <a:gd name="connsiteY6" fmla="*/ 33477 h 33477"/>
                  <a:gd name="connsiteX7" fmla="*/ 25476 w 41929"/>
                  <a:gd name="connsiteY7" fmla="*/ 30810 h 33477"/>
                  <a:gd name="connsiteX8" fmla="*/ 40526 w 41929"/>
                  <a:gd name="connsiteY8" fmla="*/ 11093 h 33477"/>
                  <a:gd name="connsiteX9" fmla="*/ 39287 w 41929"/>
                  <a:gd name="connsiteY9" fmla="*/ 1473 h 33477"/>
                  <a:gd name="connsiteX10" fmla="*/ 29667 w 41929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77">
                    <a:moveTo>
                      <a:pt x="29667" y="2711"/>
                    </a:moveTo>
                    <a:lnTo>
                      <a:pt x="20047" y="15284"/>
                    </a:lnTo>
                    <a:lnTo>
                      <a:pt x="12332" y="5188"/>
                    </a:lnTo>
                    <a:cubicBezTo>
                      <a:pt x="10046" y="2235"/>
                      <a:pt x="5759" y="1664"/>
                      <a:pt x="2711" y="3950"/>
                    </a:cubicBezTo>
                    <a:cubicBezTo>
                      <a:pt x="-337" y="6236"/>
                      <a:pt x="-908" y="10522"/>
                      <a:pt x="1473" y="13570"/>
                    </a:cubicBezTo>
                    <a:lnTo>
                      <a:pt x="14618" y="30810"/>
                    </a:lnTo>
                    <a:cubicBezTo>
                      <a:pt x="15951" y="32525"/>
                      <a:pt x="17951" y="33477"/>
                      <a:pt x="20047" y="33477"/>
                    </a:cubicBezTo>
                    <a:cubicBezTo>
                      <a:pt x="22142" y="33477"/>
                      <a:pt x="24238" y="32525"/>
                      <a:pt x="25476" y="30810"/>
                    </a:cubicBezTo>
                    <a:lnTo>
                      <a:pt x="40526" y="11093"/>
                    </a:lnTo>
                    <a:cubicBezTo>
                      <a:pt x="42812" y="8045"/>
                      <a:pt x="42240" y="3759"/>
                      <a:pt x="39287" y="1473"/>
                    </a:cubicBezTo>
                    <a:cubicBezTo>
                      <a:pt x="36335" y="-908"/>
                      <a:pt x="32048" y="-337"/>
                      <a:pt x="2966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496522FA-8C7E-4C14-A3E9-A5D5FFA389A7}"/>
                  </a:ext>
                </a:extLst>
              </p:cNvPr>
              <p:cNvSpPr/>
              <p:nvPr/>
            </p:nvSpPr>
            <p:spPr>
              <a:xfrm>
                <a:off x="5970360" y="3375615"/>
                <a:ext cx="41888" cy="33477"/>
              </a:xfrm>
              <a:custGeom>
                <a:avLst/>
                <a:gdLst>
                  <a:gd name="connsiteX0" fmla="*/ 29627 w 41888"/>
                  <a:gd name="connsiteY0" fmla="*/ 2711 h 33477"/>
                  <a:gd name="connsiteX1" fmla="*/ 20006 w 41888"/>
                  <a:gd name="connsiteY1" fmla="*/ 15284 h 33477"/>
                  <a:gd name="connsiteX2" fmla="*/ 12291 w 41888"/>
                  <a:gd name="connsiteY2" fmla="*/ 5188 h 33477"/>
                  <a:gd name="connsiteX3" fmla="*/ 2671 w 41888"/>
                  <a:gd name="connsiteY3" fmla="*/ 3950 h 33477"/>
                  <a:gd name="connsiteX4" fmla="*/ 1433 w 41888"/>
                  <a:gd name="connsiteY4" fmla="*/ 13570 h 33477"/>
                  <a:gd name="connsiteX5" fmla="*/ 14577 w 41888"/>
                  <a:gd name="connsiteY5" fmla="*/ 30810 h 33477"/>
                  <a:gd name="connsiteX6" fmla="*/ 20006 w 41888"/>
                  <a:gd name="connsiteY6" fmla="*/ 33477 h 33477"/>
                  <a:gd name="connsiteX7" fmla="*/ 25436 w 41888"/>
                  <a:gd name="connsiteY7" fmla="*/ 30810 h 33477"/>
                  <a:gd name="connsiteX8" fmla="*/ 40485 w 41888"/>
                  <a:gd name="connsiteY8" fmla="*/ 11093 h 33477"/>
                  <a:gd name="connsiteX9" fmla="*/ 39247 w 41888"/>
                  <a:gd name="connsiteY9" fmla="*/ 1473 h 33477"/>
                  <a:gd name="connsiteX10" fmla="*/ 29627 w 41888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888" h="33477">
                    <a:moveTo>
                      <a:pt x="29627" y="2711"/>
                    </a:moveTo>
                    <a:lnTo>
                      <a:pt x="20006" y="15284"/>
                    </a:lnTo>
                    <a:lnTo>
                      <a:pt x="12291" y="5188"/>
                    </a:lnTo>
                    <a:cubicBezTo>
                      <a:pt x="10005" y="2235"/>
                      <a:pt x="5719" y="1568"/>
                      <a:pt x="2671" y="3950"/>
                    </a:cubicBezTo>
                    <a:cubicBezTo>
                      <a:pt x="-377" y="6236"/>
                      <a:pt x="-853" y="10522"/>
                      <a:pt x="1433" y="13570"/>
                    </a:cubicBezTo>
                    <a:lnTo>
                      <a:pt x="14577" y="30810"/>
                    </a:lnTo>
                    <a:cubicBezTo>
                      <a:pt x="15911" y="32525"/>
                      <a:pt x="17911" y="33477"/>
                      <a:pt x="20006" y="33477"/>
                    </a:cubicBezTo>
                    <a:cubicBezTo>
                      <a:pt x="22102" y="33477"/>
                      <a:pt x="24197" y="32525"/>
                      <a:pt x="25436" y="30810"/>
                    </a:cubicBezTo>
                    <a:lnTo>
                      <a:pt x="40485" y="11093"/>
                    </a:lnTo>
                    <a:cubicBezTo>
                      <a:pt x="42771" y="8045"/>
                      <a:pt x="42200" y="3759"/>
                      <a:pt x="39247" y="1473"/>
                    </a:cubicBezTo>
                    <a:cubicBezTo>
                      <a:pt x="36294" y="-908"/>
                      <a:pt x="32008" y="-337"/>
                      <a:pt x="2962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033FAF48-701F-4DBC-A898-882A8077309D}"/>
                  </a:ext>
                </a:extLst>
              </p:cNvPr>
              <p:cNvSpPr/>
              <p:nvPr/>
            </p:nvSpPr>
            <p:spPr>
              <a:xfrm>
                <a:off x="6022942" y="3384422"/>
                <a:ext cx="100107" cy="13716"/>
              </a:xfrm>
              <a:custGeom>
                <a:avLst/>
                <a:gdLst>
                  <a:gd name="connsiteX0" fmla="*/ 6858 w 100107"/>
                  <a:gd name="connsiteY0" fmla="*/ 13716 h 13716"/>
                  <a:gd name="connsiteX1" fmla="*/ 93250 w 100107"/>
                  <a:gd name="connsiteY1" fmla="*/ 13716 h 13716"/>
                  <a:gd name="connsiteX2" fmla="*/ 100108 w 100107"/>
                  <a:gd name="connsiteY2" fmla="*/ 6858 h 13716"/>
                  <a:gd name="connsiteX3" fmla="*/ 93250 w 100107"/>
                  <a:gd name="connsiteY3" fmla="*/ 0 h 13716"/>
                  <a:gd name="connsiteX4" fmla="*/ 6858 w 100107"/>
                  <a:gd name="connsiteY4" fmla="*/ 0 h 13716"/>
                  <a:gd name="connsiteX5" fmla="*/ 0 w 100107"/>
                  <a:gd name="connsiteY5" fmla="*/ 6858 h 13716"/>
                  <a:gd name="connsiteX6" fmla="*/ 6858 w 100107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7" h="13716">
                    <a:moveTo>
                      <a:pt x="6858" y="13716"/>
                    </a:moveTo>
                    <a:lnTo>
                      <a:pt x="93250" y="13716"/>
                    </a:lnTo>
                    <a:cubicBezTo>
                      <a:pt x="97060" y="13716"/>
                      <a:pt x="100108" y="10668"/>
                      <a:pt x="100108" y="6858"/>
                    </a:cubicBezTo>
                    <a:cubicBezTo>
                      <a:pt x="100108" y="3048"/>
                      <a:pt x="97060" y="0"/>
                      <a:pt x="93250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F770827B-B6B2-46F8-96F5-CF7A708C8AE5}"/>
                  </a:ext>
                </a:extLst>
              </p:cNvPr>
              <p:cNvSpPr/>
              <p:nvPr/>
            </p:nvSpPr>
            <p:spPr>
              <a:xfrm>
                <a:off x="6022942" y="3428332"/>
                <a:ext cx="77628" cy="13716"/>
              </a:xfrm>
              <a:custGeom>
                <a:avLst/>
                <a:gdLst>
                  <a:gd name="connsiteX0" fmla="*/ 6858 w 77628"/>
                  <a:gd name="connsiteY0" fmla="*/ 13716 h 13716"/>
                  <a:gd name="connsiteX1" fmla="*/ 70771 w 77628"/>
                  <a:gd name="connsiteY1" fmla="*/ 13716 h 13716"/>
                  <a:gd name="connsiteX2" fmla="*/ 77629 w 77628"/>
                  <a:gd name="connsiteY2" fmla="*/ 6858 h 13716"/>
                  <a:gd name="connsiteX3" fmla="*/ 70771 w 77628"/>
                  <a:gd name="connsiteY3" fmla="*/ 0 h 13716"/>
                  <a:gd name="connsiteX4" fmla="*/ 6858 w 77628"/>
                  <a:gd name="connsiteY4" fmla="*/ 0 h 13716"/>
                  <a:gd name="connsiteX5" fmla="*/ 0 w 77628"/>
                  <a:gd name="connsiteY5" fmla="*/ 6858 h 13716"/>
                  <a:gd name="connsiteX6" fmla="*/ 6858 w 77628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628" h="13716">
                    <a:moveTo>
                      <a:pt x="6858" y="13716"/>
                    </a:moveTo>
                    <a:lnTo>
                      <a:pt x="70771" y="13716"/>
                    </a:lnTo>
                    <a:cubicBezTo>
                      <a:pt x="74581" y="13716"/>
                      <a:pt x="77629" y="10668"/>
                      <a:pt x="77629" y="6858"/>
                    </a:cubicBezTo>
                    <a:cubicBezTo>
                      <a:pt x="77629" y="3048"/>
                      <a:pt x="74581" y="0"/>
                      <a:pt x="70771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7A5A63F7-0569-4EC2-B0FD-5A36E86B367F}"/>
                  </a:ext>
                </a:extLst>
              </p:cNvPr>
              <p:cNvSpPr/>
              <p:nvPr/>
            </p:nvSpPr>
            <p:spPr>
              <a:xfrm>
                <a:off x="6023038" y="3472338"/>
                <a:ext cx="47053" cy="13716"/>
              </a:xfrm>
              <a:custGeom>
                <a:avLst/>
                <a:gdLst>
                  <a:gd name="connsiteX0" fmla="*/ 47053 w 47053"/>
                  <a:gd name="connsiteY0" fmla="*/ 6858 h 13716"/>
                  <a:gd name="connsiteX1" fmla="*/ 40196 w 47053"/>
                  <a:gd name="connsiteY1" fmla="*/ 0 h 13716"/>
                  <a:gd name="connsiteX2" fmla="*/ 6858 w 47053"/>
                  <a:gd name="connsiteY2" fmla="*/ 0 h 13716"/>
                  <a:gd name="connsiteX3" fmla="*/ 0 w 47053"/>
                  <a:gd name="connsiteY3" fmla="*/ 6858 h 13716"/>
                  <a:gd name="connsiteX4" fmla="*/ 6858 w 47053"/>
                  <a:gd name="connsiteY4" fmla="*/ 13716 h 13716"/>
                  <a:gd name="connsiteX5" fmla="*/ 40196 w 47053"/>
                  <a:gd name="connsiteY5" fmla="*/ 13716 h 13716"/>
                  <a:gd name="connsiteX6" fmla="*/ 47053 w 47053"/>
                  <a:gd name="connsiteY6" fmla="*/ 6858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53" h="13716">
                    <a:moveTo>
                      <a:pt x="47053" y="6858"/>
                    </a:moveTo>
                    <a:cubicBezTo>
                      <a:pt x="47053" y="3048"/>
                      <a:pt x="44006" y="0"/>
                      <a:pt x="40196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048" y="13716"/>
                      <a:pt x="6858" y="13716"/>
                    </a:cubicBezTo>
                    <a:lnTo>
                      <a:pt x="40196" y="13716"/>
                    </a:lnTo>
                    <a:cubicBezTo>
                      <a:pt x="43910" y="13716"/>
                      <a:pt x="47053" y="10573"/>
                      <a:pt x="47053" y="6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7426961B-0C90-456C-89B8-410784E7D9F3}"/>
                  </a:ext>
                </a:extLst>
              </p:cNvPr>
              <p:cNvSpPr/>
              <p:nvPr/>
            </p:nvSpPr>
            <p:spPr>
              <a:xfrm>
                <a:off x="6032658" y="3285838"/>
                <a:ext cx="38861" cy="38862"/>
              </a:xfrm>
              <a:custGeom>
                <a:avLst/>
                <a:gdLst>
                  <a:gd name="connsiteX0" fmla="*/ 19431 w 38861"/>
                  <a:gd name="connsiteY0" fmla="*/ 0 h 38862"/>
                  <a:gd name="connsiteX1" fmla="*/ 0 w 38861"/>
                  <a:gd name="connsiteY1" fmla="*/ 19431 h 38862"/>
                  <a:gd name="connsiteX2" fmla="*/ 19431 w 38861"/>
                  <a:gd name="connsiteY2" fmla="*/ 38862 h 38862"/>
                  <a:gd name="connsiteX3" fmla="*/ 38862 w 38861"/>
                  <a:gd name="connsiteY3" fmla="*/ 19431 h 38862"/>
                  <a:gd name="connsiteX4" fmla="*/ 19431 w 38861"/>
                  <a:gd name="connsiteY4" fmla="*/ 0 h 38862"/>
                  <a:gd name="connsiteX5" fmla="*/ 19431 w 38861"/>
                  <a:gd name="connsiteY5" fmla="*/ 25146 h 38862"/>
                  <a:gd name="connsiteX6" fmla="*/ 13716 w 38861"/>
                  <a:gd name="connsiteY6" fmla="*/ 19431 h 38862"/>
                  <a:gd name="connsiteX7" fmla="*/ 19431 w 38861"/>
                  <a:gd name="connsiteY7" fmla="*/ 13716 h 38862"/>
                  <a:gd name="connsiteX8" fmla="*/ 25146 w 38861"/>
                  <a:gd name="connsiteY8" fmla="*/ 19431 h 38862"/>
                  <a:gd name="connsiteX9" fmla="*/ 19431 w 38861"/>
                  <a:gd name="connsiteY9" fmla="*/ 25146 h 3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61" h="38862">
                    <a:moveTo>
                      <a:pt x="19431" y="0"/>
                    </a:moveTo>
                    <a:cubicBezTo>
                      <a:pt x="8668" y="0"/>
                      <a:pt x="0" y="8763"/>
                      <a:pt x="0" y="19431"/>
                    </a:cubicBezTo>
                    <a:cubicBezTo>
                      <a:pt x="0" y="30194"/>
                      <a:pt x="8763" y="38862"/>
                      <a:pt x="19431" y="38862"/>
                    </a:cubicBezTo>
                    <a:cubicBezTo>
                      <a:pt x="30194" y="38862"/>
                      <a:pt x="38862" y="30099"/>
                      <a:pt x="38862" y="19431"/>
                    </a:cubicBezTo>
                    <a:cubicBezTo>
                      <a:pt x="38862" y="8668"/>
                      <a:pt x="30194" y="0"/>
                      <a:pt x="19431" y="0"/>
                    </a:cubicBezTo>
                    <a:close/>
                    <a:moveTo>
                      <a:pt x="19431" y="25146"/>
                    </a:moveTo>
                    <a:cubicBezTo>
                      <a:pt x="16288" y="25146"/>
                      <a:pt x="13716" y="22574"/>
                      <a:pt x="13716" y="19431"/>
                    </a:cubicBezTo>
                    <a:cubicBezTo>
                      <a:pt x="13716" y="16288"/>
                      <a:pt x="16288" y="13716"/>
                      <a:pt x="19431" y="13716"/>
                    </a:cubicBezTo>
                    <a:cubicBezTo>
                      <a:pt x="22574" y="13716"/>
                      <a:pt x="25146" y="16288"/>
                      <a:pt x="25146" y="19431"/>
                    </a:cubicBezTo>
                    <a:cubicBezTo>
                      <a:pt x="25146" y="22574"/>
                      <a:pt x="22574" y="25146"/>
                      <a:pt x="19431" y="251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pic>
        <p:nvPicPr>
          <p:cNvPr id="24" name="Gráfico 23">
            <a:extLst>
              <a:ext uri="{FF2B5EF4-FFF2-40B4-BE49-F238E27FC236}">
                <a16:creationId xmlns:a16="http://schemas.microsoft.com/office/drawing/2014/main" id="{9FE4020B-FDC2-4EC9-8DC2-11DFEAC96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0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35770" y="1131321"/>
            <a:ext cx="11756230" cy="5079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89B057-AD8A-4241-B817-960C7580B8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3" r="-14" b="79043"/>
          <a:stretch/>
        </p:blipFill>
        <p:spPr>
          <a:xfrm>
            <a:off x="4711700" y="0"/>
            <a:ext cx="7480300" cy="143721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B676810A-1909-4947-A9BF-84AC202E6F1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31778" r="8219" b="956"/>
          <a:stretch/>
        </p:blipFill>
        <p:spPr>
          <a:xfrm flipH="1">
            <a:off x="6357938" y="647584"/>
            <a:ext cx="5834062" cy="3670415"/>
          </a:xfrm>
        </p:spPr>
      </p:pic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368AD09F-8956-41E7-83AE-C29056E8F7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6262" y="1782310"/>
          <a:ext cx="5519738" cy="405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47B5A247-CE4D-4513-A99D-A1E254B5019A}"/>
              </a:ext>
            </a:extLst>
          </p:cNvPr>
          <p:cNvSpPr txBox="1">
            <a:spLocks/>
          </p:cNvSpPr>
          <p:nvPr/>
        </p:nvSpPr>
        <p:spPr>
          <a:xfrm>
            <a:off x="6705600" y="5439131"/>
            <a:ext cx="4648200" cy="4054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C25E333-89D7-401F-805B-5B0FEB5A74CD}"/>
              </a:ext>
            </a:extLst>
          </p:cNvPr>
          <p:cNvSpPr/>
          <p:nvPr/>
        </p:nvSpPr>
        <p:spPr>
          <a:xfrm flipV="1">
            <a:off x="6357938" y="3794760"/>
            <a:ext cx="5489742" cy="2737554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Conteúdo 8">
            <a:extLst>
              <a:ext uri="{FF2B5EF4-FFF2-40B4-BE49-F238E27FC236}">
                <a16:creationId xmlns:a16="http://schemas.microsoft.com/office/drawing/2014/main" id="{2DC45B69-D527-4DCF-84AD-A67EC504B24F}"/>
              </a:ext>
            </a:extLst>
          </p:cNvPr>
          <p:cNvSpPr txBox="1">
            <a:spLocks/>
          </p:cNvSpPr>
          <p:nvPr/>
        </p:nvSpPr>
        <p:spPr>
          <a:xfrm>
            <a:off x="6672942" y="3984729"/>
            <a:ext cx="5174738" cy="2221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pt-BR" sz="1600" b="1" dirty="0" err="1">
                <a:solidFill>
                  <a:schemeClr val="bg1"/>
                </a:solidFill>
              </a:rPr>
              <a:t>Nascetur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ridiculus</a:t>
            </a:r>
            <a:r>
              <a:rPr lang="pt-BR" sz="1600" b="1" dirty="0">
                <a:solidFill>
                  <a:schemeClr val="bg1"/>
                </a:solidFill>
              </a:rPr>
              <a:t> mus </a:t>
            </a:r>
            <a:r>
              <a:rPr lang="pt-BR" sz="1600" b="1" dirty="0" err="1">
                <a:solidFill>
                  <a:schemeClr val="bg1"/>
                </a:solidFill>
              </a:rPr>
              <a:t>mauris</a:t>
            </a:r>
            <a:r>
              <a:rPr lang="pt-BR" sz="1600" b="1" dirty="0">
                <a:solidFill>
                  <a:schemeClr val="bg1"/>
                </a:solidFill>
              </a:rPr>
              <a:t> vitae </a:t>
            </a:r>
            <a:r>
              <a:rPr lang="pt-BR" sz="1600" b="1" dirty="0" err="1">
                <a:solidFill>
                  <a:schemeClr val="bg1"/>
                </a:solidFill>
              </a:rPr>
              <a:t>ultricies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leo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br>
              <a:rPr lang="pt-BR" sz="1600" b="1" dirty="0">
                <a:solidFill>
                  <a:schemeClr val="bg1"/>
                </a:solidFill>
              </a:rPr>
            </a:br>
            <a:r>
              <a:rPr lang="pt-BR" sz="1600" b="1" dirty="0" err="1">
                <a:solidFill>
                  <a:schemeClr val="bg1"/>
                </a:solidFill>
              </a:rPr>
              <a:t>integer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malesuada</a:t>
            </a:r>
            <a:r>
              <a:rPr lang="pt-BR" sz="1600" b="1" dirty="0">
                <a:solidFill>
                  <a:schemeClr val="bg1"/>
                </a:solidFill>
              </a:rPr>
              <a:t> nunc.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risus</a:t>
            </a:r>
            <a:r>
              <a:rPr lang="pt-BR" sz="1600" dirty="0">
                <a:solidFill>
                  <a:schemeClr val="bg1"/>
                </a:solidFill>
              </a:rPr>
              <a:t> commodo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turpis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lorem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Natoque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penatibus</a:t>
            </a:r>
            <a:r>
              <a:rPr lang="pt-BR" sz="1600" dirty="0">
                <a:solidFill>
                  <a:schemeClr val="bg1"/>
                </a:solidFill>
              </a:rPr>
              <a:t> et </a:t>
            </a: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endParaRPr lang="pt-BR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Magna </a:t>
            </a:r>
            <a:r>
              <a:rPr lang="pt-BR" sz="1600" b="1" dirty="0" err="1">
                <a:solidFill>
                  <a:schemeClr val="bg1"/>
                </a:solidFill>
              </a:rPr>
              <a:t>fringilla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urna </a:t>
            </a:r>
            <a:r>
              <a:rPr lang="pt-BR" sz="1600" dirty="0" err="1">
                <a:solidFill>
                  <a:schemeClr val="bg1"/>
                </a:solidFill>
              </a:rPr>
              <a:t>porttitor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rhoncus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dolor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purus</a:t>
            </a:r>
            <a:r>
              <a:rPr lang="pt-BR" sz="1600" dirty="0">
                <a:solidFill>
                  <a:schemeClr val="bg1"/>
                </a:solidFill>
              </a:rPr>
              <a:t> non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Gravida cum </a:t>
            </a:r>
            <a:r>
              <a:rPr lang="pt-BR" sz="1600" dirty="0" err="1">
                <a:solidFill>
                  <a:schemeClr val="bg1"/>
                </a:solidFill>
              </a:rPr>
              <a:t>sociis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natoque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penatibus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et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parturient</a:t>
            </a:r>
            <a:r>
              <a:rPr lang="pt-BR" sz="1600" dirty="0">
                <a:solidFill>
                  <a:schemeClr val="bg1"/>
                </a:solidFill>
              </a:rPr>
              <a:t> montes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Nec </a:t>
            </a:r>
            <a:r>
              <a:rPr lang="pt-BR" sz="1600" b="1" dirty="0" err="1">
                <a:solidFill>
                  <a:schemeClr val="bg1"/>
                </a:solidFill>
              </a:rPr>
              <a:t>sagittis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aliquam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bibendum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arcu</a:t>
            </a:r>
            <a:r>
              <a:rPr lang="pt-BR" sz="1600" dirty="0">
                <a:solidFill>
                  <a:schemeClr val="bg1"/>
                </a:solidFill>
              </a:rPr>
              <a:t> vitae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AD2E4A34-285D-4593-8E0A-635A275E8DE4}"/>
              </a:ext>
            </a:extLst>
          </p:cNvPr>
          <p:cNvGrpSpPr/>
          <p:nvPr/>
        </p:nvGrpSpPr>
        <p:grpSpPr>
          <a:xfrm>
            <a:off x="11231506" y="3500156"/>
            <a:ext cx="727642" cy="727640"/>
            <a:chOff x="11231506" y="3500156"/>
            <a:chExt cx="727642" cy="727640"/>
          </a:xfrm>
        </p:grpSpPr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0CD6BE13-9FB3-45CA-BD5D-263ABA9A4426}"/>
                </a:ext>
              </a:extLst>
            </p:cNvPr>
            <p:cNvSpPr/>
            <p:nvPr/>
          </p:nvSpPr>
          <p:spPr>
            <a:xfrm>
              <a:off x="11231506" y="3500156"/>
              <a:ext cx="727642" cy="727640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CD36FD86-2DD5-4B46-8978-00DFCE4E796E}"/>
                </a:ext>
              </a:extLst>
            </p:cNvPr>
            <p:cNvGrpSpPr/>
            <p:nvPr/>
          </p:nvGrpSpPr>
          <p:grpSpPr>
            <a:xfrm>
              <a:off x="11344899" y="3578225"/>
              <a:ext cx="541678" cy="542144"/>
              <a:chOff x="5929312" y="3262312"/>
              <a:chExt cx="331946" cy="332232"/>
            </a:xfrm>
            <a:solidFill>
              <a:schemeClr val="bg1"/>
            </a:solidFill>
          </p:grpSpPr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80CD332D-7743-48A1-8668-A288DF1DEC5E}"/>
                  </a:ext>
                </a:extLst>
              </p:cNvPr>
              <p:cNvSpPr/>
              <p:nvPr/>
            </p:nvSpPr>
            <p:spPr>
              <a:xfrm>
                <a:off x="5929312" y="3262312"/>
                <a:ext cx="331946" cy="332232"/>
              </a:xfrm>
              <a:custGeom>
                <a:avLst/>
                <a:gdLst>
                  <a:gd name="connsiteX0" fmla="*/ 301466 w 331946"/>
                  <a:gd name="connsiteY0" fmla="*/ 79915 h 332232"/>
                  <a:gd name="connsiteX1" fmla="*/ 291751 w 331946"/>
                  <a:gd name="connsiteY1" fmla="*/ 79915 h 332232"/>
                  <a:gd name="connsiteX2" fmla="*/ 269939 w 331946"/>
                  <a:gd name="connsiteY2" fmla="*/ 101727 h 332232"/>
                  <a:gd name="connsiteX3" fmla="*/ 268510 w 331946"/>
                  <a:gd name="connsiteY3" fmla="*/ 102870 h 332232"/>
                  <a:gd name="connsiteX4" fmla="*/ 267367 w 331946"/>
                  <a:gd name="connsiteY4" fmla="*/ 104299 h 332232"/>
                  <a:gd name="connsiteX5" fmla="*/ 245555 w 331946"/>
                  <a:gd name="connsiteY5" fmla="*/ 126111 h 332232"/>
                  <a:gd name="connsiteX6" fmla="*/ 245555 w 331946"/>
                  <a:gd name="connsiteY6" fmla="*/ 70580 h 332232"/>
                  <a:gd name="connsiteX7" fmla="*/ 227457 w 331946"/>
                  <a:gd name="connsiteY7" fmla="*/ 52483 h 332232"/>
                  <a:gd name="connsiteX8" fmla="*/ 191072 w 331946"/>
                  <a:gd name="connsiteY8" fmla="*/ 52483 h 332232"/>
                  <a:gd name="connsiteX9" fmla="*/ 191072 w 331946"/>
                  <a:gd name="connsiteY9" fmla="*/ 42863 h 332232"/>
                  <a:gd name="connsiteX10" fmla="*/ 184594 w 331946"/>
                  <a:gd name="connsiteY10" fmla="*/ 36386 h 332232"/>
                  <a:gd name="connsiteX11" fmla="*/ 165354 w 331946"/>
                  <a:gd name="connsiteY11" fmla="*/ 36386 h 332232"/>
                  <a:gd name="connsiteX12" fmla="*/ 122777 w 331946"/>
                  <a:gd name="connsiteY12" fmla="*/ 0 h 332232"/>
                  <a:gd name="connsiteX13" fmla="*/ 80201 w 331946"/>
                  <a:gd name="connsiteY13" fmla="*/ 36386 h 332232"/>
                  <a:gd name="connsiteX14" fmla="*/ 60960 w 331946"/>
                  <a:gd name="connsiteY14" fmla="*/ 36386 h 332232"/>
                  <a:gd name="connsiteX15" fmla="*/ 54483 w 331946"/>
                  <a:gd name="connsiteY15" fmla="*/ 42863 h 332232"/>
                  <a:gd name="connsiteX16" fmla="*/ 54483 w 331946"/>
                  <a:gd name="connsiteY16" fmla="*/ 52578 h 332232"/>
                  <a:gd name="connsiteX17" fmla="*/ 18098 w 331946"/>
                  <a:gd name="connsiteY17" fmla="*/ 52578 h 332232"/>
                  <a:gd name="connsiteX18" fmla="*/ 0 w 331946"/>
                  <a:gd name="connsiteY18" fmla="*/ 70295 h 332232"/>
                  <a:gd name="connsiteX19" fmla="*/ 0 w 331946"/>
                  <a:gd name="connsiteY19" fmla="*/ 70485 h 332232"/>
                  <a:gd name="connsiteX20" fmla="*/ 0 w 331946"/>
                  <a:gd name="connsiteY20" fmla="*/ 314230 h 332232"/>
                  <a:gd name="connsiteX21" fmla="*/ 0 w 331946"/>
                  <a:gd name="connsiteY21" fmla="*/ 314420 h 332232"/>
                  <a:gd name="connsiteX22" fmla="*/ 18098 w 331946"/>
                  <a:gd name="connsiteY22" fmla="*/ 332232 h 332232"/>
                  <a:gd name="connsiteX23" fmla="*/ 227552 w 331946"/>
                  <a:gd name="connsiteY23" fmla="*/ 332232 h 332232"/>
                  <a:gd name="connsiteX24" fmla="*/ 245650 w 331946"/>
                  <a:gd name="connsiteY24" fmla="*/ 314135 h 332232"/>
                  <a:gd name="connsiteX25" fmla="*/ 245650 w 331946"/>
                  <a:gd name="connsiteY25" fmla="*/ 202025 h 332232"/>
                  <a:gd name="connsiteX26" fmla="*/ 301847 w 331946"/>
                  <a:gd name="connsiteY26" fmla="*/ 145828 h 332232"/>
                  <a:gd name="connsiteX27" fmla="*/ 310610 w 331946"/>
                  <a:gd name="connsiteY27" fmla="*/ 154591 h 332232"/>
                  <a:gd name="connsiteX28" fmla="*/ 260604 w 331946"/>
                  <a:gd name="connsiteY28" fmla="*/ 204502 h 332232"/>
                  <a:gd name="connsiteX29" fmla="*/ 260604 w 331946"/>
                  <a:gd name="connsiteY29" fmla="*/ 214217 h 332232"/>
                  <a:gd name="connsiteX30" fmla="*/ 270320 w 331946"/>
                  <a:gd name="connsiteY30" fmla="*/ 214217 h 332232"/>
                  <a:gd name="connsiteX31" fmla="*/ 325279 w 331946"/>
                  <a:gd name="connsiteY31" fmla="*/ 159544 h 332232"/>
                  <a:gd name="connsiteX32" fmla="*/ 327279 w 331946"/>
                  <a:gd name="connsiteY32" fmla="*/ 154686 h 332232"/>
                  <a:gd name="connsiteX33" fmla="*/ 325279 w 331946"/>
                  <a:gd name="connsiteY33" fmla="*/ 149828 h 332232"/>
                  <a:gd name="connsiteX34" fmla="*/ 311658 w 331946"/>
                  <a:gd name="connsiteY34" fmla="*/ 136208 h 332232"/>
                  <a:gd name="connsiteX35" fmla="*/ 329946 w 331946"/>
                  <a:gd name="connsiteY35" fmla="*/ 117920 h 332232"/>
                  <a:gd name="connsiteX36" fmla="*/ 331946 w 331946"/>
                  <a:gd name="connsiteY36" fmla="*/ 113062 h 332232"/>
                  <a:gd name="connsiteX37" fmla="*/ 329946 w 331946"/>
                  <a:gd name="connsiteY37" fmla="*/ 108204 h 332232"/>
                  <a:gd name="connsiteX38" fmla="*/ 301466 w 331946"/>
                  <a:gd name="connsiteY38" fmla="*/ 79915 h 332232"/>
                  <a:gd name="connsiteX39" fmla="*/ 67437 w 331946"/>
                  <a:gd name="connsiteY39" fmla="*/ 49340 h 332232"/>
                  <a:gd name="connsiteX40" fmla="*/ 86201 w 331946"/>
                  <a:gd name="connsiteY40" fmla="*/ 49340 h 332232"/>
                  <a:gd name="connsiteX41" fmla="*/ 92678 w 331946"/>
                  <a:gd name="connsiteY41" fmla="*/ 42863 h 332232"/>
                  <a:gd name="connsiteX42" fmla="*/ 122873 w 331946"/>
                  <a:gd name="connsiteY42" fmla="*/ 12859 h 332232"/>
                  <a:gd name="connsiteX43" fmla="*/ 153067 w 331946"/>
                  <a:gd name="connsiteY43" fmla="*/ 42863 h 332232"/>
                  <a:gd name="connsiteX44" fmla="*/ 159544 w 331946"/>
                  <a:gd name="connsiteY44" fmla="*/ 49340 h 332232"/>
                  <a:gd name="connsiteX45" fmla="*/ 178308 w 331946"/>
                  <a:gd name="connsiteY45" fmla="*/ 49340 h 332232"/>
                  <a:gd name="connsiteX46" fmla="*/ 178308 w 331946"/>
                  <a:gd name="connsiteY46" fmla="*/ 69723 h 332232"/>
                  <a:gd name="connsiteX47" fmla="*/ 67437 w 331946"/>
                  <a:gd name="connsiteY47" fmla="*/ 69723 h 332232"/>
                  <a:gd name="connsiteX48" fmla="*/ 67437 w 331946"/>
                  <a:gd name="connsiteY48" fmla="*/ 49340 h 332232"/>
                  <a:gd name="connsiteX49" fmla="*/ 231934 w 331946"/>
                  <a:gd name="connsiteY49" fmla="*/ 314135 h 332232"/>
                  <a:gd name="connsiteX50" fmla="*/ 227552 w 331946"/>
                  <a:gd name="connsiteY50" fmla="*/ 318516 h 332232"/>
                  <a:gd name="connsiteX51" fmla="*/ 18098 w 331946"/>
                  <a:gd name="connsiteY51" fmla="*/ 318516 h 332232"/>
                  <a:gd name="connsiteX52" fmla="*/ 13716 w 331946"/>
                  <a:gd name="connsiteY52" fmla="*/ 314135 h 332232"/>
                  <a:gd name="connsiteX53" fmla="*/ 13716 w 331946"/>
                  <a:gd name="connsiteY53" fmla="*/ 70580 h 332232"/>
                  <a:gd name="connsiteX54" fmla="*/ 18098 w 331946"/>
                  <a:gd name="connsiteY54" fmla="*/ 66199 h 332232"/>
                  <a:gd name="connsiteX55" fmla="*/ 54483 w 331946"/>
                  <a:gd name="connsiteY55" fmla="*/ 66199 h 332232"/>
                  <a:gd name="connsiteX56" fmla="*/ 54483 w 331946"/>
                  <a:gd name="connsiteY56" fmla="*/ 76200 h 332232"/>
                  <a:gd name="connsiteX57" fmla="*/ 60960 w 331946"/>
                  <a:gd name="connsiteY57" fmla="*/ 82677 h 332232"/>
                  <a:gd name="connsiteX58" fmla="*/ 184690 w 331946"/>
                  <a:gd name="connsiteY58" fmla="*/ 82677 h 332232"/>
                  <a:gd name="connsiteX59" fmla="*/ 191167 w 331946"/>
                  <a:gd name="connsiteY59" fmla="*/ 76200 h 332232"/>
                  <a:gd name="connsiteX60" fmla="*/ 191167 w 331946"/>
                  <a:gd name="connsiteY60" fmla="*/ 66294 h 332232"/>
                  <a:gd name="connsiteX61" fmla="*/ 227552 w 331946"/>
                  <a:gd name="connsiteY61" fmla="*/ 66294 h 332232"/>
                  <a:gd name="connsiteX62" fmla="*/ 231934 w 331946"/>
                  <a:gd name="connsiteY62" fmla="*/ 70676 h 332232"/>
                  <a:gd name="connsiteX63" fmla="*/ 231934 w 331946"/>
                  <a:gd name="connsiteY63" fmla="*/ 139922 h 332232"/>
                  <a:gd name="connsiteX64" fmla="*/ 145066 w 331946"/>
                  <a:gd name="connsiteY64" fmla="*/ 226790 h 332232"/>
                  <a:gd name="connsiteX65" fmla="*/ 131540 w 331946"/>
                  <a:gd name="connsiteY65" fmla="*/ 262604 h 332232"/>
                  <a:gd name="connsiteX66" fmla="*/ 132874 w 331946"/>
                  <a:gd name="connsiteY66" fmla="*/ 266224 h 332232"/>
                  <a:gd name="connsiteX67" fmla="*/ 120968 w 331946"/>
                  <a:gd name="connsiteY67" fmla="*/ 278130 h 332232"/>
                  <a:gd name="connsiteX68" fmla="*/ 120968 w 331946"/>
                  <a:gd name="connsiteY68" fmla="*/ 287846 h 332232"/>
                  <a:gd name="connsiteX69" fmla="*/ 130683 w 331946"/>
                  <a:gd name="connsiteY69" fmla="*/ 287846 h 332232"/>
                  <a:gd name="connsiteX70" fmla="*/ 142304 w 331946"/>
                  <a:gd name="connsiteY70" fmla="*/ 276225 h 332232"/>
                  <a:gd name="connsiteX71" fmla="*/ 147257 w 331946"/>
                  <a:gd name="connsiteY71" fmla="*/ 278225 h 332232"/>
                  <a:gd name="connsiteX72" fmla="*/ 183071 w 331946"/>
                  <a:gd name="connsiteY72" fmla="*/ 264700 h 332232"/>
                  <a:gd name="connsiteX73" fmla="*/ 231934 w 331946"/>
                  <a:gd name="connsiteY73" fmla="*/ 215837 h 332232"/>
                  <a:gd name="connsiteX74" fmla="*/ 231934 w 331946"/>
                  <a:gd name="connsiteY74" fmla="*/ 314135 h 332232"/>
                  <a:gd name="connsiteX75" fmla="*/ 173355 w 331946"/>
                  <a:gd name="connsiteY75" fmla="*/ 254984 h 332232"/>
                  <a:gd name="connsiteX76" fmla="*/ 150781 w 331946"/>
                  <a:gd name="connsiteY76" fmla="*/ 264890 h 332232"/>
                  <a:gd name="connsiteX77" fmla="*/ 146876 w 331946"/>
                  <a:gd name="connsiteY77" fmla="*/ 262700 h 332232"/>
                  <a:gd name="connsiteX78" fmla="*/ 146590 w 331946"/>
                  <a:gd name="connsiteY78" fmla="*/ 262414 h 332232"/>
                  <a:gd name="connsiteX79" fmla="*/ 144875 w 331946"/>
                  <a:gd name="connsiteY79" fmla="*/ 258985 h 332232"/>
                  <a:gd name="connsiteX80" fmla="*/ 154781 w 331946"/>
                  <a:gd name="connsiteY80" fmla="*/ 236411 h 332232"/>
                  <a:gd name="connsiteX81" fmla="*/ 273558 w 331946"/>
                  <a:gd name="connsiteY81" fmla="*/ 117634 h 332232"/>
                  <a:gd name="connsiteX82" fmla="*/ 292132 w 331946"/>
                  <a:gd name="connsiteY82" fmla="*/ 136208 h 332232"/>
                  <a:gd name="connsiteX83" fmla="*/ 173355 w 331946"/>
                  <a:gd name="connsiteY83" fmla="*/ 254984 h 332232"/>
                  <a:gd name="connsiteX84" fmla="*/ 301847 w 331946"/>
                  <a:gd name="connsiteY84" fmla="*/ 126492 h 332232"/>
                  <a:gd name="connsiteX85" fmla="*/ 283274 w 331946"/>
                  <a:gd name="connsiteY85" fmla="*/ 107918 h 332232"/>
                  <a:gd name="connsiteX86" fmla="*/ 296704 w 331946"/>
                  <a:gd name="connsiteY86" fmla="*/ 94488 h 332232"/>
                  <a:gd name="connsiteX87" fmla="*/ 315278 w 331946"/>
                  <a:gd name="connsiteY87" fmla="*/ 113062 h 332232"/>
                  <a:gd name="connsiteX88" fmla="*/ 301847 w 331946"/>
                  <a:gd name="connsiteY88" fmla="*/ 126492 h 33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31946" h="332232">
                    <a:moveTo>
                      <a:pt x="301466" y="79915"/>
                    </a:moveTo>
                    <a:cubicBezTo>
                      <a:pt x="298799" y="77248"/>
                      <a:pt x="294418" y="77248"/>
                      <a:pt x="291751" y="79915"/>
                    </a:cubicBezTo>
                    <a:lnTo>
                      <a:pt x="269939" y="101727"/>
                    </a:lnTo>
                    <a:cubicBezTo>
                      <a:pt x="269462" y="102013"/>
                      <a:pt x="268891" y="102394"/>
                      <a:pt x="268510" y="102870"/>
                    </a:cubicBezTo>
                    <a:cubicBezTo>
                      <a:pt x="268034" y="103346"/>
                      <a:pt x="267653" y="103823"/>
                      <a:pt x="267367" y="104299"/>
                    </a:cubicBezTo>
                    <a:lnTo>
                      <a:pt x="245555" y="126111"/>
                    </a:lnTo>
                    <a:lnTo>
                      <a:pt x="245555" y="70580"/>
                    </a:lnTo>
                    <a:cubicBezTo>
                      <a:pt x="245555" y="60770"/>
                      <a:pt x="237268" y="52483"/>
                      <a:pt x="227457" y="52483"/>
                    </a:cubicBezTo>
                    <a:lnTo>
                      <a:pt x="191072" y="52483"/>
                    </a:lnTo>
                    <a:lnTo>
                      <a:pt x="191072" y="42863"/>
                    </a:lnTo>
                    <a:cubicBezTo>
                      <a:pt x="191072" y="39243"/>
                      <a:pt x="188214" y="36386"/>
                      <a:pt x="184594" y="36386"/>
                    </a:cubicBezTo>
                    <a:lnTo>
                      <a:pt x="165354" y="36386"/>
                    </a:lnTo>
                    <a:cubicBezTo>
                      <a:pt x="162116" y="15812"/>
                      <a:pt x="144209" y="0"/>
                      <a:pt x="122777" y="0"/>
                    </a:cubicBezTo>
                    <a:cubicBezTo>
                      <a:pt x="101346" y="0"/>
                      <a:pt x="83439" y="15812"/>
                      <a:pt x="80201" y="36386"/>
                    </a:cubicBezTo>
                    <a:lnTo>
                      <a:pt x="60960" y="36386"/>
                    </a:lnTo>
                    <a:cubicBezTo>
                      <a:pt x="57341" y="36386"/>
                      <a:pt x="54483" y="39243"/>
                      <a:pt x="54483" y="42863"/>
                    </a:cubicBezTo>
                    <a:lnTo>
                      <a:pt x="54483" y="52578"/>
                    </a:lnTo>
                    <a:lnTo>
                      <a:pt x="18098" y="52578"/>
                    </a:lnTo>
                    <a:cubicBezTo>
                      <a:pt x="8382" y="52578"/>
                      <a:pt x="191" y="60674"/>
                      <a:pt x="0" y="70295"/>
                    </a:cubicBezTo>
                    <a:cubicBezTo>
                      <a:pt x="0" y="70390"/>
                      <a:pt x="0" y="70485"/>
                      <a:pt x="0" y="70485"/>
                    </a:cubicBezTo>
                    <a:lnTo>
                      <a:pt x="0" y="314230"/>
                    </a:lnTo>
                    <a:cubicBezTo>
                      <a:pt x="0" y="314325"/>
                      <a:pt x="0" y="314325"/>
                      <a:pt x="0" y="314420"/>
                    </a:cubicBezTo>
                    <a:cubicBezTo>
                      <a:pt x="191" y="324231"/>
                      <a:pt x="8192" y="332232"/>
                      <a:pt x="18098" y="332232"/>
                    </a:cubicBezTo>
                    <a:lnTo>
                      <a:pt x="227552" y="332232"/>
                    </a:lnTo>
                    <a:cubicBezTo>
                      <a:pt x="237363" y="332232"/>
                      <a:pt x="245650" y="323945"/>
                      <a:pt x="245650" y="314135"/>
                    </a:cubicBezTo>
                    <a:lnTo>
                      <a:pt x="245650" y="202025"/>
                    </a:lnTo>
                    <a:lnTo>
                      <a:pt x="301847" y="145828"/>
                    </a:lnTo>
                    <a:lnTo>
                      <a:pt x="310610" y="154591"/>
                    </a:lnTo>
                    <a:lnTo>
                      <a:pt x="260604" y="204502"/>
                    </a:lnTo>
                    <a:cubicBezTo>
                      <a:pt x="257937" y="207169"/>
                      <a:pt x="257937" y="211550"/>
                      <a:pt x="260604" y="214217"/>
                    </a:cubicBezTo>
                    <a:cubicBezTo>
                      <a:pt x="263271" y="216884"/>
                      <a:pt x="267653" y="216884"/>
                      <a:pt x="270320" y="214217"/>
                    </a:cubicBezTo>
                    <a:lnTo>
                      <a:pt x="325279" y="159544"/>
                    </a:lnTo>
                    <a:cubicBezTo>
                      <a:pt x="326612" y="158210"/>
                      <a:pt x="327279" y="156496"/>
                      <a:pt x="327279" y="154686"/>
                    </a:cubicBezTo>
                    <a:cubicBezTo>
                      <a:pt x="327279" y="152876"/>
                      <a:pt x="326517" y="151162"/>
                      <a:pt x="325279" y="149828"/>
                    </a:cubicBezTo>
                    <a:lnTo>
                      <a:pt x="311658" y="136208"/>
                    </a:lnTo>
                    <a:lnTo>
                      <a:pt x="329946" y="117920"/>
                    </a:lnTo>
                    <a:cubicBezTo>
                      <a:pt x="331184" y="116586"/>
                      <a:pt x="331946" y="114872"/>
                      <a:pt x="331946" y="113062"/>
                    </a:cubicBezTo>
                    <a:cubicBezTo>
                      <a:pt x="331946" y="111252"/>
                      <a:pt x="331184" y="109538"/>
                      <a:pt x="329946" y="108204"/>
                    </a:cubicBezTo>
                    <a:lnTo>
                      <a:pt x="301466" y="79915"/>
                    </a:lnTo>
                    <a:close/>
                    <a:moveTo>
                      <a:pt x="67437" y="49340"/>
                    </a:moveTo>
                    <a:lnTo>
                      <a:pt x="86201" y="49340"/>
                    </a:lnTo>
                    <a:cubicBezTo>
                      <a:pt x="89726" y="49340"/>
                      <a:pt x="92678" y="46482"/>
                      <a:pt x="92678" y="42863"/>
                    </a:cubicBezTo>
                    <a:cubicBezTo>
                      <a:pt x="92774" y="26384"/>
                      <a:pt x="106299" y="12859"/>
                      <a:pt x="122873" y="12859"/>
                    </a:cubicBezTo>
                    <a:cubicBezTo>
                      <a:pt x="139446" y="12859"/>
                      <a:pt x="152876" y="26289"/>
                      <a:pt x="153067" y="42863"/>
                    </a:cubicBezTo>
                    <a:cubicBezTo>
                      <a:pt x="153067" y="46387"/>
                      <a:pt x="156019" y="49340"/>
                      <a:pt x="159544" y="49340"/>
                    </a:cubicBezTo>
                    <a:lnTo>
                      <a:pt x="178308" y="49340"/>
                    </a:lnTo>
                    <a:lnTo>
                      <a:pt x="178308" y="69723"/>
                    </a:lnTo>
                    <a:lnTo>
                      <a:pt x="67437" y="69723"/>
                    </a:lnTo>
                    <a:lnTo>
                      <a:pt x="67437" y="49340"/>
                    </a:lnTo>
                    <a:close/>
                    <a:moveTo>
                      <a:pt x="231934" y="314135"/>
                    </a:moveTo>
                    <a:cubicBezTo>
                      <a:pt x="231934" y="316421"/>
                      <a:pt x="229838" y="318516"/>
                      <a:pt x="227552" y="318516"/>
                    </a:cubicBezTo>
                    <a:lnTo>
                      <a:pt x="18098" y="318516"/>
                    </a:lnTo>
                    <a:cubicBezTo>
                      <a:pt x="15812" y="318516"/>
                      <a:pt x="13716" y="316516"/>
                      <a:pt x="13716" y="314135"/>
                    </a:cubicBezTo>
                    <a:lnTo>
                      <a:pt x="13716" y="70580"/>
                    </a:lnTo>
                    <a:cubicBezTo>
                      <a:pt x="13716" y="68294"/>
                      <a:pt x="15812" y="66199"/>
                      <a:pt x="18098" y="66199"/>
                    </a:cubicBezTo>
                    <a:lnTo>
                      <a:pt x="54483" y="66199"/>
                    </a:lnTo>
                    <a:lnTo>
                      <a:pt x="54483" y="76200"/>
                    </a:lnTo>
                    <a:cubicBezTo>
                      <a:pt x="54483" y="79820"/>
                      <a:pt x="57341" y="82677"/>
                      <a:pt x="60960" y="82677"/>
                    </a:cubicBezTo>
                    <a:lnTo>
                      <a:pt x="184690" y="82677"/>
                    </a:lnTo>
                    <a:cubicBezTo>
                      <a:pt x="188309" y="82677"/>
                      <a:pt x="191167" y="79820"/>
                      <a:pt x="191167" y="76200"/>
                    </a:cubicBezTo>
                    <a:lnTo>
                      <a:pt x="191167" y="66294"/>
                    </a:lnTo>
                    <a:lnTo>
                      <a:pt x="227552" y="66294"/>
                    </a:lnTo>
                    <a:cubicBezTo>
                      <a:pt x="229743" y="66294"/>
                      <a:pt x="231934" y="68390"/>
                      <a:pt x="231934" y="70676"/>
                    </a:cubicBezTo>
                    <a:lnTo>
                      <a:pt x="231934" y="139922"/>
                    </a:lnTo>
                    <a:lnTo>
                      <a:pt x="145066" y="226790"/>
                    </a:lnTo>
                    <a:cubicBezTo>
                      <a:pt x="133541" y="238316"/>
                      <a:pt x="128588" y="251460"/>
                      <a:pt x="131540" y="262604"/>
                    </a:cubicBezTo>
                    <a:cubicBezTo>
                      <a:pt x="131921" y="263843"/>
                      <a:pt x="132302" y="265081"/>
                      <a:pt x="132874" y="266224"/>
                    </a:cubicBezTo>
                    <a:lnTo>
                      <a:pt x="120968" y="278130"/>
                    </a:lnTo>
                    <a:cubicBezTo>
                      <a:pt x="118301" y="280797"/>
                      <a:pt x="118301" y="285179"/>
                      <a:pt x="120968" y="287846"/>
                    </a:cubicBezTo>
                    <a:cubicBezTo>
                      <a:pt x="123634" y="290513"/>
                      <a:pt x="128016" y="290513"/>
                      <a:pt x="130683" y="287846"/>
                    </a:cubicBezTo>
                    <a:lnTo>
                      <a:pt x="142304" y="276225"/>
                    </a:lnTo>
                    <a:cubicBezTo>
                      <a:pt x="143828" y="277082"/>
                      <a:pt x="145447" y="277749"/>
                      <a:pt x="147257" y="278225"/>
                    </a:cubicBezTo>
                    <a:cubicBezTo>
                      <a:pt x="158401" y="281273"/>
                      <a:pt x="171545" y="276320"/>
                      <a:pt x="183071" y="264700"/>
                    </a:cubicBezTo>
                    <a:lnTo>
                      <a:pt x="231934" y="215837"/>
                    </a:lnTo>
                    <a:lnTo>
                      <a:pt x="231934" y="314135"/>
                    </a:lnTo>
                    <a:close/>
                    <a:moveTo>
                      <a:pt x="173355" y="254984"/>
                    </a:moveTo>
                    <a:cubicBezTo>
                      <a:pt x="165449" y="262890"/>
                      <a:pt x="157067" y="266605"/>
                      <a:pt x="150781" y="264890"/>
                    </a:cubicBezTo>
                    <a:cubicBezTo>
                      <a:pt x="149162" y="264509"/>
                      <a:pt x="147923" y="263747"/>
                      <a:pt x="146876" y="262700"/>
                    </a:cubicBezTo>
                    <a:cubicBezTo>
                      <a:pt x="146780" y="262604"/>
                      <a:pt x="146685" y="262509"/>
                      <a:pt x="146590" y="262414"/>
                    </a:cubicBezTo>
                    <a:cubicBezTo>
                      <a:pt x="145828" y="261461"/>
                      <a:pt x="145161" y="260318"/>
                      <a:pt x="144875" y="258985"/>
                    </a:cubicBezTo>
                    <a:cubicBezTo>
                      <a:pt x="143161" y="252698"/>
                      <a:pt x="146876" y="244316"/>
                      <a:pt x="154781" y="236411"/>
                    </a:cubicBezTo>
                    <a:lnTo>
                      <a:pt x="273558" y="117634"/>
                    </a:lnTo>
                    <a:lnTo>
                      <a:pt x="292132" y="136208"/>
                    </a:lnTo>
                    <a:lnTo>
                      <a:pt x="173355" y="254984"/>
                    </a:lnTo>
                    <a:close/>
                    <a:moveTo>
                      <a:pt x="301847" y="126492"/>
                    </a:moveTo>
                    <a:lnTo>
                      <a:pt x="283274" y="107918"/>
                    </a:lnTo>
                    <a:lnTo>
                      <a:pt x="296704" y="94488"/>
                    </a:lnTo>
                    <a:lnTo>
                      <a:pt x="315278" y="113062"/>
                    </a:lnTo>
                    <a:lnTo>
                      <a:pt x="301847" y="126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F9B426A6-857F-439D-B889-521E115750BB}"/>
                  </a:ext>
                </a:extLst>
              </p:cNvPr>
              <p:cNvSpPr/>
              <p:nvPr/>
            </p:nvSpPr>
            <p:spPr>
              <a:xfrm>
                <a:off x="5970320" y="3419594"/>
                <a:ext cx="41929" cy="33407"/>
              </a:xfrm>
              <a:custGeom>
                <a:avLst/>
                <a:gdLst>
                  <a:gd name="connsiteX0" fmla="*/ 29667 w 41929"/>
                  <a:gd name="connsiteY0" fmla="*/ 2642 h 33407"/>
                  <a:gd name="connsiteX1" fmla="*/ 20047 w 41929"/>
                  <a:gd name="connsiteY1" fmla="*/ 15215 h 33407"/>
                  <a:gd name="connsiteX2" fmla="*/ 12332 w 41929"/>
                  <a:gd name="connsiteY2" fmla="*/ 5214 h 33407"/>
                  <a:gd name="connsiteX3" fmla="*/ 2711 w 41929"/>
                  <a:gd name="connsiteY3" fmla="*/ 3975 h 33407"/>
                  <a:gd name="connsiteX4" fmla="*/ 1473 w 41929"/>
                  <a:gd name="connsiteY4" fmla="*/ 13596 h 33407"/>
                  <a:gd name="connsiteX5" fmla="*/ 14618 w 41929"/>
                  <a:gd name="connsiteY5" fmla="*/ 30741 h 33407"/>
                  <a:gd name="connsiteX6" fmla="*/ 20047 w 41929"/>
                  <a:gd name="connsiteY6" fmla="*/ 33408 h 33407"/>
                  <a:gd name="connsiteX7" fmla="*/ 25476 w 41929"/>
                  <a:gd name="connsiteY7" fmla="*/ 30741 h 33407"/>
                  <a:gd name="connsiteX8" fmla="*/ 40526 w 41929"/>
                  <a:gd name="connsiteY8" fmla="*/ 11024 h 33407"/>
                  <a:gd name="connsiteX9" fmla="*/ 39287 w 41929"/>
                  <a:gd name="connsiteY9" fmla="*/ 1404 h 33407"/>
                  <a:gd name="connsiteX10" fmla="*/ 29667 w 41929"/>
                  <a:gd name="connsiteY10" fmla="*/ 2642 h 3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07">
                    <a:moveTo>
                      <a:pt x="29667" y="2642"/>
                    </a:moveTo>
                    <a:lnTo>
                      <a:pt x="20047" y="15215"/>
                    </a:lnTo>
                    <a:lnTo>
                      <a:pt x="12332" y="5214"/>
                    </a:lnTo>
                    <a:cubicBezTo>
                      <a:pt x="10046" y="2166"/>
                      <a:pt x="5759" y="1689"/>
                      <a:pt x="2711" y="3975"/>
                    </a:cubicBezTo>
                    <a:cubicBezTo>
                      <a:pt x="-337" y="6261"/>
                      <a:pt x="-908" y="10548"/>
                      <a:pt x="1473" y="13596"/>
                    </a:cubicBezTo>
                    <a:lnTo>
                      <a:pt x="14618" y="30741"/>
                    </a:lnTo>
                    <a:cubicBezTo>
                      <a:pt x="15951" y="32455"/>
                      <a:pt x="17951" y="33408"/>
                      <a:pt x="20047" y="33408"/>
                    </a:cubicBezTo>
                    <a:cubicBezTo>
                      <a:pt x="22142" y="33408"/>
                      <a:pt x="24238" y="32455"/>
                      <a:pt x="25476" y="30741"/>
                    </a:cubicBezTo>
                    <a:lnTo>
                      <a:pt x="40526" y="11024"/>
                    </a:lnTo>
                    <a:cubicBezTo>
                      <a:pt x="42812" y="7976"/>
                      <a:pt x="42240" y="3690"/>
                      <a:pt x="39287" y="1404"/>
                    </a:cubicBezTo>
                    <a:cubicBezTo>
                      <a:pt x="36335" y="-882"/>
                      <a:pt x="32048" y="-311"/>
                      <a:pt x="29667" y="26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8907FB43-9764-45B4-BDBA-83DE5CC49945}"/>
                  </a:ext>
                </a:extLst>
              </p:cNvPr>
              <p:cNvSpPr/>
              <p:nvPr/>
            </p:nvSpPr>
            <p:spPr>
              <a:xfrm>
                <a:off x="5970320" y="3463530"/>
                <a:ext cx="41929" cy="33477"/>
              </a:xfrm>
              <a:custGeom>
                <a:avLst/>
                <a:gdLst>
                  <a:gd name="connsiteX0" fmla="*/ 29667 w 41929"/>
                  <a:gd name="connsiteY0" fmla="*/ 2711 h 33477"/>
                  <a:gd name="connsiteX1" fmla="*/ 20047 w 41929"/>
                  <a:gd name="connsiteY1" fmla="*/ 15284 h 33477"/>
                  <a:gd name="connsiteX2" fmla="*/ 12332 w 41929"/>
                  <a:gd name="connsiteY2" fmla="*/ 5188 h 33477"/>
                  <a:gd name="connsiteX3" fmla="*/ 2711 w 41929"/>
                  <a:gd name="connsiteY3" fmla="*/ 3950 h 33477"/>
                  <a:gd name="connsiteX4" fmla="*/ 1473 w 41929"/>
                  <a:gd name="connsiteY4" fmla="*/ 13570 h 33477"/>
                  <a:gd name="connsiteX5" fmla="*/ 14618 w 41929"/>
                  <a:gd name="connsiteY5" fmla="*/ 30810 h 33477"/>
                  <a:gd name="connsiteX6" fmla="*/ 20047 w 41929"/>
                  <a:gd name="connsiteY6" fmla="*/ 33477 h 33477"/>
                  <a:gd name="connsiteX7" fmla="*/ 25476 w 41929"/>
                  <a:gd name="connsiteY7" fmla="*/ 30810 h 33477"/>
                  <a:gd name="connsiteX8" fmla="*/ 40526 w 41929"/>
                  <a:gd name="connsiteY8" fmla="*/ 11093 h 33477"/>
                  <a:gd name="connsiteX9" fmla="*/ 39287 w 41929"/>
                  <a:gd name="connsiteY9" fmla="*/ 1473 h 33477"/>
                  <a:gd name="connsiteX10" fmla="*/ 29667 w 41929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77">
                    <a:moveTo>
                      <a:pt x="29667" y="2711"/>
                    </a:moveTo>
                    <a:lnTo>
                      <a:pt x="20047" y="15284"/>
                    </a:lnTo>
                    <a:lnTo>
                      <a:pt x="12332" y="5188"/>
                    </a:lnTo>
                    <a:cubicBezTo>
                      <a:pt x="10046" y="2235"/>
                      <a:pt x="5759" y="1664"/>
                      <a:pt x="2711" y="3950"/>
                    </a:cubicBezTo>
                    <a:cubicBezTo>
                      <a:pt x="-337" y="6236"/>
                      <a:pt x="-908" y="10522"/>
                      <a:pt x="1473" y="13570"/>
                    </a:cubicBezTo>
                    <a:lnTo>
                      <a:pt x="14618" y="30810"/>
                    </a:lnTo>
                    <a:cubicBezTo>
                      <a:pt x="15951" y="32525"/>
                      <a:pt x="17951" y="33477"/>
                      <a:pt x="20047" y="33477"/>
                    </a:cubicBezTo>
                    <a:cubicBezTo>
                      <a:pt x="22142" y="33477"/>
                      <a:pt x="24238" y="32525"/>
                      <a:pt x="25476" y="30810"/>
                    </a:cubicBezTo>
                    <a:lnTo>
                      <a:pt x="40526" y="11093"/>
                    </a:lnTo>
                    <a:cubicBezTo>
                      <a:pt x="42812" y="8045"/>
                      <a:pt x="42240" y="3759"/>
                      <a:pt x="39287" y="1473"/>
                    </a:cubicBezTo>
                    <a:cubicBezTo>
                      <a:pt x="36335" y="-908"/>
                      <a:pt x="32048" y="-337"/>
                      <a:pt x="2966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496522FA-8C7E-4C14-A3E9-A5D5FFA389A7}"/>
                  </a:ext>
                </a:extLst>
              </p:cNvPr>
              <p:cNvSpPr/>
              <p:nvPr/>
            </p:nvSpPr>
            <p:spPr>
              <a:xfrm>
                <a:off x="5970360" y="3375615"/>
                <a:ext cx="41888" cy="33477"/>
              </a:xfrm>
              <a:custGeom>
                <a:avLst/>
                <a:gdLst>
                  <a:gd name="connsiteX0" fmla="*/ 29627 w 41888"/>
                  <a:gd name="connsiteY0" fmla="*/ 2711 h 33477"/>
                  <a:gd name="connsiteX1" fmla="*/ 20006 w 41888"/>
                  <a:gd name="connsiteY1" fmla="*/ 15284 h 33477"/>
                  <a:gd name="connsiteX2" fmla="*/ 12291 w 41888"/>
                  <a:gd name="connsiteY2" fmla="*/ 5188 h 33477"/>
                  <a:gd name="connsiteX3" fmla="*/ 2671 w 41888"/>
                  <a:gd name="connsiteY3" fmla="*/ 3950 h 33477"/>
                  <a:gd name="connsiteX4" fmla="*/ 1433 w 41888"/>
                  <a:gd name="connsiteY4" fmla="*/ 13570 h 33477"/>
                  <a:gd name="connsiteX5" fmla="*/ 14577 w 41888"/>
                  <a:gd name="connsiteY5" fmla="*/ 30810 h 33477"/>
                  <a:gd name="connsiteX6" fmla="*/ 20006 w 41888"/>
                  <a:gd name="connsiteY6" fmla="*/ 33477 h 33477"/>
                  <a:gd name="connsiteX7" fmla="*/ 25436 w 41888"/>
                  <a:gd name="connsiteY7" fmla="*/ 30810 h 33477"/>
                  <a:gd name="connsiteX8" fmla="*/ 40485 w 41888"/>
                  <a:gd name="connsiteY8" fmla="*/ 11093 h 33477"/>
                  <a:gd name="connsiteX9" fmla="*/ 39247 w 41888"/>
                  <a:gd name="connsiteY9" fmla="*/ 1473 h 33477"/>
                  <a:gd name="connsiteX10" fmla="*/ 29627 w 41888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888" h="33477">
                    <a:moveTo>
                      <a:pt x="29627" y="2711"/>
                    </a:moveTo>
                    <a:lnTo>
                      <a:pt x="20006" y="15284"/>
                    </a:lnTo>
                    <a:lnTo>
                      <a:pt x="12291" y="5188"/>
                    </a:lnTo>
                    <a:cubicBezTo>
                      <a:pt x="10005" y="2235"/>
                      <a:pt x="5719" y="1568"/>
                      <a:pt x="2671" y="3950"/>
                    </a:cubicBezTo>
                    <a:cubicBezTo>
                      <a:pt x="-377" y="6236"/>
                      <a:pt x="-853" y="10522"/>
                      <a:pt x="1433" y="13570"/>
                    </a:cubicBezTo>
                    <a:lnTo>
                      <a:pt x="14577" y="30810"/>
                    </a:lnTo>
                    <a:cubicBezTo>
                      <a:pt x="15911" y="32525"/>
                      <a:pt x="17911" y="33477"/>
                      <a:pt x="20006" y="33477"/>
                    </a:cubicBezTo>
                    <a:cubicBezTo>
                      <a:pt x="22102" y="33477"/>
                      <a:pt x="24197" y="32525"/>
                      <a:pt x="25436" y="30810"/>
                    </a:cubicBezTo>
                    <a:lnTo>
                      <a:pt x="40485" y="11093"/>
                    </a:lnTo>
                    <a:cubicBezTo>
                      <a:pt x="42771" y="8045"/>
                      <a:pt x="42200" y="3759"/>
                      <a:pt x="39247" y="1473"/>
                    </a:cubicBezTo>
                    <a:cubicBezTo>
                      <a:pt x="36294" y="-908"/>
                      <a:pt x="32008" y="-337"/>
                      <a:pt x="2962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033FAF48-701F-4DBC-A898-882A8077309D}"/>
                  </a:ext>
                </a:extLst>
              </p:cNvPr>
              <p:cNvSpPr/>
              <p:nvPr/>
            </p:nvSpPr>
            <p:spPr>
              <a:xfrm>
                <a:off x="6022942" y="3384422"/>
                <a:ext cx="100107" cy="13716"/>
              </a:xfrm>
              <a:custGeom>
                <a:avLst/>
                <a:gdLst>
                  <a:gd name="connsiteX0" fmla="*/ 6858 w 100107"/>
                  <a:gd name="connsiteY0" fmla="*/ 13716 h 13716"/>
                  <a:gd name="connsiteX1" fmla="*/ 93250 w 100107"/>
                  <a:gd name="connsiteY1" fmla="*/ 13716 h 13716"/>
                  <a:gd name="connsiteX2" fmla="*/ 100108 w 100107"/>
                  <a:gd name="connsiteY2" fmla="*/ 6858 h 13716"/>
                  <a:gd name="connsiteX3" fmla="*/ 93250 w 100107"/>
                  <a:gd name="connsiteY3" fmla="*/ 0 h 13716"/>
                  <a:gd name="connsiteX4" fmla="*/ 6858 w 100107"/>
                  <a:gd name="connsiteY4" fmla="*/ 0 h 13716"/>
                  <a:gd name="connsiteX5" fmla="*/ 0 w 100107"/>
                  <a:gd name="connsiteY5" fmla="*/ 6858 h 13716"/>
                  <a:gd name="connsiteX6" fmla="*/ 6858 w 100107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7" h="13716">
                    <a:moveTo>
                      <a:pt x="6858" y="13716"/>
                    </a:moveTo>
                    <a:lnTo>
                      <a:pt x="93250" y="13716"/>
                    </a:lnTo>
                    <a:cubicBezTo>
                      <a:pt x="97060" y="13716"/>
                      <a:pt x="100108" y="10668"/>
                      <a:pt x="100108" y="6858"/>
                    </a:cubicBezTo>
                    <a:cubicBezTo>
                      <a:pt x="100108" y="3048"/>
                      <a:pt x="97060" y="0"/>
                      <a:pt x="93250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F770827B-B6B2-46F8-96F5-CF7A708C8AE5}"/>
                  </a:ext>
                </a:extLst>
              </p:cNvPr>
              <p:cNvSpPr/>
              <p:nvPr/>
            </p:nvSpPr>
            <p:spPr>
              <a:xfrm>
                <a:off x="6022942" y="3428332"/>
                <a:ext cx="77628" cy="13716"/>
              </a:xfrm>
              <a:custGeom>
                <a:avLst/>
                <a:gdLst>
                  <a:gd name="connsiteX0" fmla="*/ 6858 w 77628"/>
                  <a:gd name="connsiteY0" fmla="*/ 13716 h 13716"/>
                  <a:gd name="connsiteX1" fmla="*/ 70771 w 77628"/>
                  <a:gd name="connsiteY1" fmla="*/ 13716 h 13716"/>
                  <a:gd name="connsiteX2" fmla="*/ 77629 w 77628"/>
                  <a:gd name="connsiteY2" fmla="*/ 6858 h 13716"/>
                  <a:gd name="connsiteX3" fmla="*/ 70771 w 77628"/>
                  <a:gd name="connsiteY3" fmla="*/ 0 h 13716"/>
                  <a:gd name="connsiteX4" fmla="*/ 6858 w 77628"/>
                  <a:gd name="connsiteY4" fmla="*/ 0 h 13716"/>
                  <a:gd name="connsiteX5" fmla="*/ 0 w 77628"/>
                  <a:gd name="connsiteY5" fmla="*/ 6858 h 13716"/>
                  <a:gd name="connsiteX6" fmla="*/ 6858 w 77628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628" h="13716">
                    <a:moveTo>
                      <a:pt x="6858" y="13716"/>
                    </a:moveTo>
                    <a:lnTo>
                      <a:pt x="70771" y="13716"/>
                    </a:lnTo>
                    <a:cubicBezTo>
                      <a:pt x="74581" y="13716"/>
                      <a:pt x="77629" y="10668"/>
                      <a:pt x="77629" y="6858"/>
                    </a:cubicBezTo>
                    <a:cubicBezTo>
                      <a:pt x="77629" y="3048"/>
                      <a:pt x="74581" y="0"/>
                      <a:pt x="70771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7A5A63F7-0569-4EC2-B0FD-5A36E86B367F}"/>
                  </a:ext>
                </a:extLst>
              </p:cNvPr>
              <p:cNvSpPr/>
              <p:nvPr/>
            </p:nvSpPr>
            <p:spPr>
              <a:xfrm>
                <a:off x="6023038" y="3472338"/>
                <a:ext cx="47053" cy="13716"/>
              </a:xfrm>
              <a:custGeom>
                <a:avLst/>
                <a:gdLst>
                  <a:gd name="connsiteX0" fmla="*/ 47053 w 47053"/>
                  <a:gd name="connsiteY0" fmla="*/ 6858 h 13716"/>
                  <a:gd name="connsiteX1" fmla="*/ 40196 w 47053"/>
                  <a:gd name="connsiteY1" fmla="*/ 0 h 13716"/>
                  <a:gd name="connsiteX2" fmla="*/ 6858 w 47053"/>
                  <a:gd name="connsiteY2" fmla="*/ 0 h 13716"/>
                  <a:gd name="connsiteX3" fmla="*/ 0 w 47053"/>
                  <a:gd name="connsiteY3" fmla="*/ 6858 h 13716"/>
                  <a:gd name="connsiteX4" fmla="*/ 6858 w 47053"/>
                  <a:gd name="connsiteY4" fmla="*/ 13716 h 13716"/>
                  <a:gd name="connsiteX5" fmla="*/ 40196 w 47053"/>
                  <a:gd name="connsiteY5" fmla="*/ 13716 h 13716"/>
                  <a:gd name="connsiteX6" fmla="*/ 47053 w 47053"/>
                  <a:gd name="connsiteY6" fmla="*/ 6858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53" h="13716">
                    <a:moveTo>
                      <a:pt x="47053" y="6858"/>
                    </a:moveTo>
                    <a:cubicBezTo>
                      <a:pt x="47053" y="3048"/>
                      <a:pt x="44006" y="0"/>
                      <a:pt x="40196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048" y="13716"/>
                      <a:pt x="6858" y="13716"/>
                    </a:cubicBezTo>
                    <a:lnTo>
                      <a:pt x="40196" y="13716"/>
                    </a:lnTo>
                    <a:cubicBezTo>
                      <a:pt x="43910" y="13716"/>
                      <a:pt x="47053" y="10573"/>
                      <a:pt x="47053" y="6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7426961B-0C90-456C-89B8-410784E7D9F3}"/>
                  </a:ext>
                </a:extLst>
              </p:cNvPr>
              <p:cNvSpPr/>
              <p:nvPr/>
            </p:nvSpPr>
            <p:spPr>
              <a:xfrm>
                <a:off x="6032658" y="3285838"/>
                <a:ext cx="38861" cy="38862"/>
              </a:xfrm>
              <a:custGeom>
                <a:avLst/>
                <a:gdLst>
                  <a:gd name="connsiteX0" fmla="*/ 19431 w 38861"/>
                  <a:gd name="connsiteY0" fmla="*/ 0 h 38862"/>
                  <a:gd name="connsiteX1" fmla="*/ 0 w 38861"/>
                  <a:gd name="connsiteY1" fmla="*/ 19431 h 38862"/>
                  <a:gd name="connsiteX2" fmla="*/ 19431 w 38861"/>
                  <a:gd name="connsiteY2" fmla="*/ 38862 h 38862"/>
                  <a:gd name="connsiteX3" fmla="*/ 38862 w 38861"/>
                  <a:gd name="connsiteY3" fmla="*/ 19431 h 38862"/>
                  <a:gd name="connsiteX4" fmla="*/ 19431 w 38861"/>
                  <a:gd name="connsiteY4" fmla="*/ 0 h 38862"/>
                  <a:gd name="connsiteX5" fmla="*/ 19431 w 38861"/>
                  <a:gd name="connsiteY5" fmla="*/ 25146 h 38862"/>
                  <a:gd name="connsiteX6" fmla="*/ 13716 w 38861"/>
                  <a:gd name="connsiteY6" fmla="*/ 19431 h 38862"/>
                  <a:gd name="connsiteX7" fmla="*/ 19431 w 38861"/>
                  <a:gd name="connsiteY7" fmla="*/ 13716 h 38862"/>
                  <a:gd name="connsiteX8" fmla="*/ 25146 w 38861"/>
                  <a:gd name="connsiteY8" fmla="*/ 19431 h 38862"/>
                  <a:gd name="connsiteX9" fmla="*/ 19431 w 38861"/>
                  <a:gd name="connsiteY9" fmla="*/ 25146 h 3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61" h="38862">
                    <a:moveTo>
                      <a:pt x="19431" y="0"/>
                    </a:moveTo>
                    <a:cubicBezTo>
                      <a:pt x="8668" y="0"/>
                      <a:pt x="0" y="8763"/>
                      <a:pt x="0" y="19431"/>
                    </a:cubicBezTo>
                    <a:cubicBezTo>
                      <a:pt x="0" y="30194"/>
                      <a:pt x="8763" y="38862"/>
                      <a:pt x="19431" y="38862"/>
                    </a:cubicBezTo>
                    <a:cubicBezTo>
                      <a:pt x="30194" y="38862"/>
                      <a:pt x="38862" y="30099"/>
                      <a:pt x="38862" y="19431"/>
                    </a:cubicBezTo>
                    <a:cubicBezTo>
                      <a:pt x="38862" y="8668"/>
                      <a:pt x="30194" y="0"/>
                      <a:pt x="19431" y="0"/>
                    </a:cubicBezTo>
                    <a:close/>
                    <a:moveTo>
                      <a:pt x="19431" y="25146"/>
                    </a:moveTo>
                    <a:cubicBezTo>
                      <a:pt x="16288" y="25146"/>
                      <a:pt x="13716" y="22574"/>
                      <a:pt x="13716" y="19431"/>
                    </a:cubicBezTo>
                    <a:cubicBezTo>
                      <a:pt x="13716" y="16288"/>
                      <a:pt x="16288" y="13716"/>
                      <a:pt x="19431" y="13716"/>
                    </a:cubicBezTo>
                    <a:cubicBezTo>
                      <a:pt x="22574" y="13716"/>
                      <a:pt x="25146" y="16288"/>
                      <a:pt x="25146" y="19431"/>
                    </a:cubicBezTo>
                    <a:cubicBezTo>
                      <a:pt x="25146" y="22574"/>
                      <a:pt x="22574" y="25146"/>
                      <a:pt x="19431" y="251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pic>
        <p:nvPicPr>
          <p:cNvPr id="24" name="Gráfico 23">
            <a:extLst>
              <a:ext uri="{FF2B5EF4-FFF2-40B4-BE49-F238E27FC236}">
                <a16:creationId xmlns:a16="http://schemas.microsoft.com/office/drawing/2014/main" id="{DE371AA4-157B-4469-ABE4-CF4E61DCE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7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9958C365-B09D-4F9C-80BB-3481733C2570}"/>
              </a:ext>
            </a:extLst>
          </p:cNvPr>
          <p:cNvSpPr/>
          <p:nvPr/>
        </p:nvSpPr>
        <p:spPr>
          <a:xfrm>
            <a:off x="0" y="1827558"/>
            <a:ext cx="12192000" cy="5030441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9" name="Imagem 38">
            <a:extLst>
              <a:ext uri="{FF2B5EF4-FFF2-40B4-BE49-F238E27FC236}">
                <a16:creationId xmlns:a16="http://schemas.microsoft.com/office/drawing/2014/main" id="{EB62C354-CBA6-430C-A260-ED8D96843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2" b="68113"/>
          <a:stretch/>
        </p:blipFill>
        <p:spPr>
          <a:xfrm>
            <a:off x="1524" y="1742055"/>
            <a:ext cx="12188952" cy="44476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BE7EC92-3719-4240-B1F7-CFC4858A9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99C2EB"/>
                </a:solidFill>
              </a:rPr>
              <a:t>Slide de agenda</a:t>
            </a:r>
            <a:endParaRPr lang="pt-BR" dirty="0"/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7662294E-6F00-4F59-93D9-2A5CB5A8E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6" t="5828" r="20171" b="2893"/>
          <a:stretch/>
        </p:blipFill>
        <p:spPr>
          <a:xfrm>
            <a:off x="3817545" y="1648078"/>
            <a:ext cx="4556910" cy="5209922"/>
          </a:xfrm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6D84340-9165-4EF8-8E8E-DA82EDA35BF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3396693C-C08E-40CB-A074-B046F5C2DFEF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93148" y="2293424"/>
            <a:ext cx="2807684" cy="4098708"/>
          </a:xfrm>
        </p:spPr>
        <p:txBody>
          <a:bodyPr>
            <a:noAutofit/>
          </a:bodyPr>
          <a:lstStyle/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 algn="r">
              <a:buClr>
                <a:srgbClr val="99C2EB"/>
              </a:buClr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55" name="Espaço Reservado para Conteúdo 7">
            <a:extLst>
              <a:ext uri="{FF2B5EF4-FFF2-40B4-BE49-F238E27FC236}">
                <a16:creationId xmlns:a16="http://schemas.microsoft.com/office/drawing/2014/main" id="{30258909-8340-43B1-AD7D-A77EFBE7CEBC}"/>
              </a:ext>
            </a:extLst>
          </p:cNvPr>
          <p:cNvSpPr txBox="1">
            <a:spLocks/>
          </p:cNvSpPr>
          <p:nvPr/>
        </p:nvSpPr>
        <p:spPr>
          <a:xfrm>
            <a:off x="8891168" y="2293424"/>
            <a:ext cx="2807684" cy="40987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Clr>
                <a:srgbClr val="99C2EB"/>
              </a:buClr>
              <a:buFont typeface="Arial" panose="020B0604020202020204" pitchFamily="34" charset="0"/>
              <a:buNone/>
            </a:pPr>
            <a:r>
              <a:rPr lang="en-US" sz="1700" b="1" dirty="0">
                <a:solidFill>
                  <a:schemeClr val="bg1"/>
                </a:solidFill>
              </a:rPr>
              <a:t>Lorem ipsum dolor sit </a:t>
            </a:r>
            <a:r>
              <a:rPr lang="en-US" sz="1700" b="1" dirty="0" err="1">
                <a:solidFill>
                  <a:schemeClr val="bg1"/>
                </a:solidFill>
              </a:rPr>
              <a:t>amet</a:t>
            </a:r>
            <a:r>
              <a:rPr lang="en-US" sz="1700" b="1" dirty="0">
                <a:solidFill>
                  <a:schemeClr val="bg1"/>
                </a:solidFill>
              </a:rPr>
              <a:t>, </a:t>
            </a:r>
            <a:r>
              <a:rPr lang="en-US" sz="1700" dirty="0" err="1">
                <a:solidFill>
                  <a:schemeClr val="bg1"/>
                </a:solidFill>
              </a:rPr>
              <a:t>consectetur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adipiscing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elit</a:t>
            </a:r>
            <a:r>
              <a:rPr lang="en-US" sz="1700" dirty="0">
                <a:solidFill>
                  <a:schemeClr val="bg1"/>
                </a:solidFill>
              </a:rPr>
              <a:t>, sed do </a:t>
            </a:r>
            <a:r>
              <a:rPr lang="en-US" sz="1700" dirty="0" err="1">
                <a:solidFill>
                  <a:schemeClr val="bg1"/>
                </a:solidFill>
              </a:rPr>
              <a:t>eiusmod</a:t>
            </a:r>
            <a:r>
              <a:rPr lang="en-US" sz="1700" dirty="0">
                <a:solidFill>
                  <a:schemeClr val="bg1"/>
                </a:solidFill>
              </a:rPr>
              <a:t> </a:t>
            </a:r>
            <a:r>
              <a:rPr lang="en-US" sz="1700" dirty="0" err="1">
                <a:solidFill>
                  <a:schemeClr val="bg1"/>
                </a:solidFill>
              </a:rPr>
              <a:t>tempor</a:t>
            </a:r>
            <a:endParaRPr lang="en-US" sz="1700" dirty="0">
              <a:solidFill>
                <a:schemeClr val="bg1"/>
              </a:solidFill>
            </a:endParaRPr>
          </a:p>
        </p:txBody>
      </p: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6C0D5BB8-C684-4814-BB0F-75CF31D5E3FC}"/>
              </a:ext>
            </a:extLst>
          </p:cNvPr>
          <p:cNvGrpSpPr/>
          <p:nvPr/>
        </p:nvGrpSpPr>
        <p:grpSpPr>
          <a:xfrm>
            <a:off x="3255246" y="2373753"/>
            <a:ext cx="885538" cy="627064"/>
            <a:chOff x="3255246" y="2374792"/>
            <a:chExt cx="885538" cy="627064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9F1AFB20-6F03-43F3-AAAC-962F9A6A53DD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1" name="Espaço Reservado para Conteúdo 7">
              <a:extLst>
                <a:ext uri="{FF2B5EF4-FFF2-40B4-BE49-F238E27FC236}">
                  <a16:creationId xmlns:a16="http://schemas.microsoft.com/office/drawing/2014/main" id="{CEC98CDB-4592-45C0-AD88-3E1C04391BAF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01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220B6B94-AB6A-4901-B748-D7393C733557}"/>
              </a:ext>
            </a:extLst>
          </p:cNvPr>
          <p:cNvGrpSpPr/>
          <p:nvPr/>
        </p:nvGrpSpPr>
        <p:grpSpPr>
          <a:xfrm>
            <a:off x="3255246" y="3186715"/>
            <a:ext cx="885538" cy="627064"/>
            <a:chOff x="3255246" y="2374792"/>
            <a:chExt cx="885538" cy="627064"/>
          </a:xfrm>
        </p:grpSpPr>
        <p:sp>
          <p:nvSpPr>
            <p:cNvPr id="104" name="Retângulo: Cantos Arredondados 103">
              <a:extLst>
                <a:ext uri="{FF2B5EF4-FFF2-40B4-BE49-F238E27FC236}">
                  <a16:creationId xmlns:a16="http://schemas.microsoft.com/office/drawing/2014/main" id="{B70AAEAE-32AF-424B-A029-6AEFDEBA9282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5" name="Espaço Reservado para Conteúdo 7">
              <a:extLst>
                <a:ext uri="{FF2B5EF4-FFF2-40B4-BE49-F238E27FC236}">
                  <a16:creationId xmlns:a16="http://schemas.microsoft.com/office/drawing/2014/main" id="{7DCF9785-4DC3-40F4-A3B2-89CA2750210D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02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D29AD2FC-1FB0-412E-B4EA-CA9380AA0213}"/>
              </a:ext>
            </a:extLst>
          </p:cNvPr>
          <p:cNvGrpSpPr/>
          <p:nvPr/>
        </p:nvGrpSpPr>
        <p:grpSpPr>
          <a:xfrm>
            <a:off x="3255246" y="3999677"/>
            <a:ext cx="885538" cy="627064"/>
            <a:chOff x="3255246" y="2374792"/>
            <a:chExt cx="885538" cy="627064"/>
          </a:xfrm>
        </p:grpSpPr>
        <p:sp>
          <p:nvSpPr>
            <p:cNvPr id="107" name="Retângulo: Cantos Arredondados 106">
              <a:extLst>
                <a:ext uri="{FF2B5EF4-FFF2-40B4-BE49-F238E27FC236}">
                  <a16:creationId xmlns:a16="http://schemas.microsoft.com/office/drawing/2014/main" id="{056FFF6A-9089-4CDA-B9DC-4A54C327EDA5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8" name="Espaço Reservado para Conteúdo 7">
              <a:extLst>
                <a:ext uri="{FF2B5EF4-FFF2-40B4-BE49-F238E27FC236}">
                  <a16:creationId xmlns:a16="http://schemas.microsoft.com/office/drawing/2014/main" id="{2EF411A0-21C7-43D3-A6BE-F52BBEA394E0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03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75C7F09D-6B31-4FDC-B051-FD0E61934E4B}"/>
              </a:ext>
            </a:extLst>
          </p:cNvPr>
          <p:cNvGrpSpPr/>
          <p:nvPr/>
        </p:nvGrpSpPr>
        <p:grpSpPr>
          <a:xfrm>
            <a:off x="3255246" y="4813678"/>
            <a:ext cx="885538" cy="627064"/>
            <a:chOff x="3255246" y="2374792"/>
            <a:chExt cx="885538" cy="627064"/>
          </a:xfrm>
        </p:grpSpPr>
        <p:sp>
          <p:nvSpPr>
            <p:cNvPr id="110" name="Retângulo: Cantos Arredondados 109">
              <a:extLst>
                <a:ext uri="{FF2B5EF4-FFF2-40B4-BE49-F238E27FC236}">
                  <a16:creationId xmlns:a16="http://schemas.microsoft.com/office/drawing/2014/main" id="{47AB3D75-0E3B-4E78-B563-8DFD61F09B7B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11" name="Espaço Reservado para Conteúdo 7">
              <a:extLst>
                <a:ext uri="{FF2B5EF4-FFF2-40B4-BE49-F238E27FC236}">
                  <a16:creationId xmlns:a16="http://schemas.microsoft.com/office/drawing/2014/main" id="{A5A30951-6460-4F2B-AE1A-3E58B78B1656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04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13E44FB5-865D-4981-AC8F-78BFB2710BE5}"/>
              </a:ext>
            </a:extLst>
          </p:cNvPr>
          <p:cNvGrpSpPr/>
          <p:nvPr/>
        </p:nvGrpSpPr>
        <p:grpSpPr>
          <a:xfrm>
            <a:off x="3255246" y="5626640"/>
            <a:ext cx="885538" cy="627064"/>
            <a:chOff x="3255246" y="2374792"/>
            <a:chExt cx="885538" cy="627064"/>
          </a:xfrm>
        </p:grpSpPr>
        <p:sp>
          <p:nvSpPr>
            <p:cNvPr id="113" name="Retângulo: Cantos Arredondados 112">
              <a:extLst>
                <a:ext uri="{FF2B5EF4-FFF2-40B4-BE49-F238E27FC236}">
                  <a16:creationId xmlns:a16="http://schemas.microsoft.com/office/drawing/2014/main" id="{FB72A570-3B3F-45CA-AB14-560A15CEDB9D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14" name="Espaço Reservado para Conteúdo 7">
              <a:extLst>
                <a:ext uri="{FF2B5EF4-FFF2-40B4-BE49-F238E27FC236}">
                  <a16:creationId xmlns:a16="http://schemas.microsoft.com/office/drawing/2014/main" id="{E3E4EC9A-AA4D-411E-B391-3D3C75B7E0B8}"/>
                </a:ext>
              </a:extLst>
            </p:cNvPr>
            <p:cNvSpPr txBox="1">
              <a:spLocks/>
            </p:cNvSpPr>
            <p:nvPr/>
          </p:nvSpPr>
          <p:spPr>
            <a:xfrm>
              <a:off x="3255246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05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8FEDEB4B-05BB-4CA6-AF3C-B8BC6879D5FB}"/>
              </a:ext>
            </a:extLst>
          </p:cNvPr>
          <p:cNvGrpSpPr/>
          <p:nvPr/>
        </p:nvGrpSpPr>
        <p:grpSpPr>
          <a:xfrm>
            <a:off x="8013696" y="2373753"/>
            <a:ext cx="877472" cy="627064"/>
            <a:chOff x="3533451" y="2374792"/>
            <a:chExt cx="877472" cy="627064"/>
          </a:xfrm>
        </p:grpSpPr>
        <p:sp>
          <p:nvSpPr>
            <p:cNvPr id="130" name="Retângulo: Cantos Arredondados 129">
              <a:extLst>
                <a:ext uri="{FF2B5EF4-FFF2-40B4-BE49-F238E27FC236}">
                  <a16:creationId xmlns:a16="http://schemas.microsoft.com/office/drawing/2014/main" id="{9698BEFD-809A-4552-A55B-F65C59B4C22E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31" name="Espaço Reservado para Conteúdo 7">
              <a:extLst>
                <a:ext uri="{FF2B5EF4-FFF2-40B4-BE49-F238E27FC236}">
                  <a16:creationId xmlns:a16="http://schemas.microsoft.com/office/drawing/2014/main" id="{7E359174-7E61-487E-9015-4C66107A3C71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06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04852527-62C3-4B1A-A2F6-04F71E963D7D}"/>
              </a:ext>
            </a:extLst>
          </p:cNvPr>
          <p:cNvGrpSpPr/>
          <p:nvPr/>
        </p:nvGrpSpPr>
        <p:grpSpPr>
          <a:xfrm>
            <a:off x="8013696" y="3186715"/>
            <a:ext cx="877472" cy="627064"/>
            <a:chOff x="3533451" y="2374792"/>
            <a:chExt cx="877472" cy="627064"/>
          </a:xfrm>
        </p:grpSpPr>
        <p:sp>
          <p:nvSpPr>
            <p:cNvPr id="128" name="Retângulo: Cantos Arredondados 127">
              <a:extLst>
                <a:ext uri="{FF2B5EF4-FFF2-40B4-BE49-F238E27FC236}">
                  <a16:creationId xmlns:a16="http://schemas.microsoft.com/office/drawing/2014/main" id="{F762A069-8AAC-466A-BB8C-D9328CD1AC2B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9" name="Espaço Reservado para Conteúdo 7">
              <a:extLst>
                <a:ext uri="{FF2B5EF4-FFF2-40B4-BE49-F238E27FC236}">
                  <a16:creationId xmlns:a16="http://schemas.microsoft.com/office/drawing/2014/main" id="{D2D06E1A-1C84-4327-9C02-6EC692459C15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07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9" name="Agrupar 118">
            <a:extLst>
              <a:ext uri="{FF2B5EF4-FFF2-40B4-BE49-F238E27FC236}">
                <a16:creationId xmlns:a16="http://schemas.microsoft.com/office/drawing/2014/main" id="{0C3A6F1C-649F-45B9-9FDF-286055C66F83}"/>
              </a:ext>
            </a:extLst>
          </p:cNvPr>
          <p:cNvGrpSpPr/>
          <p:nvPr/>
        </p:nvGrpSpPr>
        <p:grpSpPr>
          <a:xfrm>
            <a:off x="8013696" y="3999677"/>
            <a:ext cx="877472" cy="627064"/>
            <a:chOff x="3533451" y="2374792"/>
            <a:chExt cx="877472" cy="627064"/>
          </a:xfrm>
        </p:grpSpPr>
        <p:sp>
          <p:nvSpPr>
            <p:cNvPr id="126" name="Retângulo: Cantos Arredondados 125">
              <a:extLst>
                <a:ext uri="{FF2B5EF4-FFF2-40B4-BE49-F238E27FC236}">
                  <a16:creationId xmlns:a16="http://schemas.microsoft.com/office/drawing/2014/main" id="{C5E78839-BF58-4CBC-B273-C3A9C6DA0E14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7" name="Espaço Reservado para Conteúdo 7">
              <a:extLst>
                <a:ext uri="{FF2B5EF4-FFF2-40B4-BE49-F238E27FC236}">
                  <a16:creationId xmlns:a16="http://schemas.microsoft.com/office/drawing/2014/main" id="{F85757ED-8572-4FBA-9401-A80E7E3ECD3E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08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4A1F0863-1116-4AD8-AC15-E5046F12244C}"/>
              </a:ext>
            </a:extLst>
          </p:cNvPr>
          <p:cNvGrpSpPr/>
          <p:nvPr/>
        </p:nvGrpSpPr>
        <p:grpSpPr>
          <a:xfrm>
            <a:off x="8013696" y="4813678"/>
            <a:ext cx="877472" cy="627064"/>
            <a:chOff x="3533451" y="2374792"/>
            <a:chExt cx="877472" cy="627064"/>
          </a:xfrm>
        </p:grpSpPr>
        <p:sp>
          <p:nvSpPr>
            <p:cNvPr id="124" name="Retângulo: Cantos Arredondados 123">
              <a:extLst>
                <a:ext uri="{FF2B5EF4-FFF2-40B4-BE49-F238E27FC236}">
                  <a16:creationId xmlns:a16="http://schemas.microsoft.com/office/drawing/2014/main" id="{2C4E6C55-75FF-43DC-AA12-933FB560803C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5" name="Espaço Reservado para Conteúdo 7">
              <a:extLst>
                <a:ext uri="{FF2B5EF4-FFF2-40B4-BE49-F238E27FC236}">
                  <a16:creationId xmlns:a16="http://schemas.microsoft.com/office/drawing/2014/main" id="{2EF8482A-0DF2-4567-A4E9-86682BBE2815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09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Agrupar 120">
            <a:extLst>
              <a:ext uri="{FF2B5EF4-FFF2-40B4-BE49-F238E27FC236}">
                <a16:creationId xmlns:a16="http://schemas.microsoft.com/office/drawing/2014/main" id="{4109BA97-1851-4B95-A233-1396A37243A0}"/>
              </a:ext>
            </a:extLst>
          </p:cNvPr>
          <p:cNvGrpSpPr/>
          <p:nvPr/>
        </p:nvGrpSpPr>
        <p:grpSpPr>
          <a:xfrm>
            <a:off x="8013696" y="5626640"/>
            <a:ext cx="877472" cy="627064"/>
            <a:chOff x="3533451" y="2374792"/>
            <a:chExt cx="877472" cy="627064"/>
          </a:xfrm>
        </p:grpSpPr>
        <p:sp>
          <p:nvSpPr>
            <p:cNvPr id="122" name="Retângulo: Cantos Arredondados 121">
              <a:extLst>
                <a:ext uri="{FF2B5EF4-FFF2-40B4-BE49-F238E27FC236}">
                  <a16:creationId xmlns:a16="http://schemas.microsoft.com/office/drawing/2014/main" id="{29808655-EE60-4193-9559-604A0FA9298D}"/>
                </a:ext>
              </a:extLst>
            </p:cNvPr>
            <p:cNvSpPr/>
            <p:nvPr/>
          </p:nvSpPr>
          <p:spPr>
            <a:xfrm>
              <a:off x="3533451" y="2374792"/>
              <a:ext cx="607333" cy="607331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23" name="Espaço Reservado para Conteúdo 7">
              <a:extLst>
                <a:ext uri="{FF2B5EF4-FFF2-40B4-BE49-F238E27FC236}">
                  <a16:creationId xmlns:a16="http://schemas.microsoft.com/office/drawing/2014/main" id="{29CBC76A-CBA5-4E4E-BEEB-6D9CFEBAE4B2}"/>
                </a:ext>
              </a:extLst>
            </p:cNvPr>
            <p:cNvSpPr txBox="1">
              <a:spLocks/>
            </p:cNvSpPr>
            <p:nvPr/>
          </p:nvSpPr>
          <p:spPr>
            <a:xfrm>
              <a:off x="3570419" y="2445542"/>
              <a:ext cx="840504" cy="55631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4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20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85000"/>
                </a:lnSpc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  <a:defRPr sz="1800" kern="1200">
                  <a:solidFill>
                    <a:srgbClr val="53585F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Clr>
                  <a:srgbClr val="99C2EB"/>
                </a:buClr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chemeClr val="bg1"/>
                  </a:solidFill>
                </a:rPr>
                <a:t>10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58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35770" y="1131321"/>
            <a:ext cx="11756230" cy="5079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032DB06D-CC7C-45E6-AC6E-7D03790BFB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2" r="737" b="78581"/>
          <a:stretch/>
        </p:blipFill>
        <p:spPr>
          <a:xfrm>
            <a:off x="4711700" y="1"/>
            <a:ext cx="7480300" cy="146889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B676810A-1909-4947-A9BF-84AC202E6F1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31778" r="8219" b="956"/>
          <a:stretch/>
        </p:blipFill>
        <p:spPr>
          <a:xfrm flipH="1">
            <a:off x="6357938" y="647584"/>
            <a:ext cx="5834062" cy="3670415"/>
          </a:xfrm>
        </p:spPr>
      </p:pic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368AD09F-8956-41E7-83AE-C29056E8F7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76262" y="1782310"/>
          <a:ext cx="5519738" cy="405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47B5A247-CE4D-4513-A99D-A1E254B5019A}"/>
              </a:ext>
            </a:extLst>
          </p:cNvPr>
          <p:cNvSpPr txBox="1">
            <a:spLocks/>
          </p:cNvSpPr>
          <p:nvPr/>
        </p:nvSpPr>
        <p:spPr>
          <a:xfrm>
            <a:off x="6705600" y="5439131"/>
            <a:ext cx="4648200" cy="4054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C25E333-89D7-401F-805B-5B0FEB5A74CD}"/>
              </a:ext>
            </a:extLst>
          </p:cNvPr>
          <p:cNvSpPr/>
          <p:nvPr/>
        </p:nvSpPr>
        <p:spPr>
          <a:xfrm flipV="1">
            <a:off x="6357938" y="3794760"/>
            <a:ext cx="5489742" cy="2737554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Conteúdo 8">
            <a:extLst>
              <a:ext uri="{FF2B5EF4-FFF2-40B4-BE49-F238E27FC236}">
                <a16:creationId xmlns:a16="http://schemas.microsoft.com/office/drawing/2014/main" id="{2DC45B69-D527-4DCF-84AD-A67EC504B24F}"/>
              </a:ext>
            </a:extLst>
          </p:cNvPr>
          <p:cNvSpPr txBox="1">
            <a:spLocks/>
          </p:cNvSpPr>
          <p:nvPr/>
        </p:nvSpPr>
        <p:spPr>
          <a:xfrm>
            <a:off x="6672942" y="3984729"/>
            <a:ext cx="5174738" cy="2221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pt-BR" sz="1600" b="1" dirty="0" err="1">
                <a:solidFill>
                  <a:schemeClr val="bg1"/>
                </a:solidFill>
              </a:rPr>
              <a:t>Nascetur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ridiculus</a:t>
            </a:r>
            <a:r>
              <a:rPr lang="pt-BR" sz="1600" b="1" dirty="0">
                <a:solidFill>
                  <a:schemeClr val="bg1"/>
                </a:solidFill>
              </a:rPr>
              <a:t> mus </a:t>
            </a:r>
            <a:r>
              <a:rPr lang="pt-BR" sz="1600" b="1" dirty="0" err="1">
                <a:solidFill>
                  <a:schemeClr val="bg1"/>
                </a:solidFill>
              </a:rPr>
              <a:t>mauris</a:t>
            </a:r>
            <a:r>
              <a:rPr lang="pt-BR" sz="1600" b="1" dirty="0">
                <a:solidFill>
                  <a:schemeClr val="bg1"/>
                </a:solidFill>
              </a:rPr>
              <a:t> vitae </a:t>
            </a:r>
            <a:r>
              <a:rPr lang="pt-BR" sz="1600" b="1" dirty="0" err="1">
                <a:solidFill>
                  <a:schemeClr val="bg1"/>
                </a:solidFill>
              </a:rPr>
              <a:t>ultricies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leo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br>
              <a:rPr lang="pt-BR" sz="1600" b="1" dirty="0">
                <a:solidFill>
                  <a:schemeClr val="bg1"/>
                </a:solidFill>
              </a:rPr>
            </a:br>
            <a:r>
              <a:rPr lang="pt-BR" sz="1600" b="1" dirty="0" err="1">
                <a:solidFill>
                  <a:schemeClr val="bg1"/>
                </a:solidFill>
              </a:rPr>
              <a:t>integer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malesuada</a:t>
            </a:r>
            <a:r>
              <a:rPr lang="pt-BR" sz="1600" b="1" dirty="0">
                <a:solidFill>
                  <a:schemeClr val="bg1"/>
                </a:solidFill>
              </a:rPr>
              <a:t> nunc.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risus</a:t>
            </a:r>
            <a:r>
              <a:rPr lang="pt-BR" sz="1600" dirty="0">
                <a:solidFill>
                  <a:schemeClr val="bg1"/>
                </a:solidFill>
              </a:rPr>
              <a:t> commodo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turpis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lorem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Natoque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penatibus</a:t>
            </a:r>
            <a:r>
              <a:rPr lang="pt-BR" sz="1600" dirty="0">
                <a:solidFill>
                  <a:schemeClr val="bg1"/>
                </a:solidFill>
              </a:rPr>
              <a:t> et </a:t>
            </a: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endParaRPr lang="pt-BR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Magna </a:t>
            </a:r>
            <a:r>
              <a:rPr lang="pt-BR" sz="1600" b="1" dirty="0" err="1">
                <a:solidFill>
                  <a:schemeClr val="bg1"/>
                </a:solidFill>
              </a:rPr>
              <a:t>fringilla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urna </a:t>
            </a:r>
            <a:r>
              <a:rPr lang="pt-BR" sz="1600" dirty="0" err="1">
                <a:solidFill>
                  <a:schemeClr val="bg1"/>
                </a:solidFill>
              </a:rPr>
              <a:t>porttitor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rhoncus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dolor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purus</a:t>
            </a:r>
            <a:r>
              <a:rPr lang="pt-BR" sz="1600" dirty="0">
                <a:solidFill>
                  <a:schemeClr val="bg1"/>
                </a:solidFill>
              </a:rPr>
              <a:t> non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Gravida cum </a:t>
            </a:r>
            <a:r>
              <a:rPr lang="pt-BR" sz="1600" dirty="0" err="1">
                <a:solidFill>
                  <a:schemeClr val="bg1"/>
                </a:solidFill>
              </a:rPr>
              <a:t>sociis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natoque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penatibus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et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parturient</a:t>
            </a:r>
            <a:r>
              <a:rPr lang="pt-BR" sz="1600" dirty="0">
                <a:solidFill>
                  <a:schemeClr val="bg1"/>
                </a:solidFill>
              </a:rPr>
              <a:t> montes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Nec </a:t>
            </a:r>
            <a:r>
              <a:rPr lang="pt-BR" sz="1600" b="1" dirty="0" err="1">
                <a:solidFill>
                  <a:schemeClr val="bg1"/>
                </a:solidFill>
              </a:rPr>
              <a:t>sagittis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aliquam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bibendum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arcu</a:t>
            </a:r>
            <a:r>
              <a:rPr lang="pt-BR" sz="1600" dirty="0">
                <a:solidFill>
                  <a:schemeClr val="bg1"/>
                </a:solidFill>
              </a:rPr>
              <a:t> vitae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AD2E4A34-285D-4593-8E0A-635A275E8DE4}"/>
              </a:ext>
            </a:extLst>
          </p:cNvPr>
          <p:cNvGrpSpPr/>
          <p:nvPr/>
        </p:nvGrpSpPr>
        <p:grpSpPr>
          <a:xfrm>
            <a:off x="11231506" y="3500156"/>
            <a:ext cx="727642" cy="727640"/>
            <a:chOff x="11231506" y="3500156"/>
            <a:chExt cx="727642" cy="727640"/>
          </a:xfrm>
        </p:grpSpPr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0CD6BE13-9FB3-45CA-BD5D-263ABA9A4426}"/>
                </a:ext>
              </a:extLst>
            </p:cNvPr>
            <p:cNvSpPr/>
            <p:nvPr/>
          </p:nvSpPr>
          <p:spPr>
            <a:xfrm>
              <a:off x="11231506" y="3500156"/>
              <a:ext cx="727642" cy="727640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CD36FD86-2DD5-4B46-8978-00DFCE4E796E}"/>
                </a:ext>
              </a:extLst>
            </p:cNvPr>
            <p:cNvGrpSpPr/>
            <p:nvPr/>
          </p:nvGrpSpPr>
          <p:grpSpPr>
            <a:xfrm>
              <a:off x="11344899" y="3578225"/>
              <a:ext cx="541678" cy="542144"/>
              <a:chOff x="5929312" y="3262312"/>
              <a:chExt cx="331946" cy="332232"/>
            </a:xfrm>
            <a:solidFill>
              <a:schemeClr val="bg1"/>
            </a:solidFill>
          </p:grpSpPr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80CD332D-7743-48A1-8668-A288DF1DEC5E}"/>
                  </a:ext>
                </a:extLst>
              </p:cNvPr>
              <p:cNvSpPr/>
              <p:nvPr/>
            </p:nvSpPr>
            <p:spPr>
              <a:xfrm>
                <a:off x="5929312" y="3262312"/>
                <a:ext cx="331946" cy="332232"/>
              </a:xfrm>
              <a:custGeom>
                <a:avLst/>
                <a:gdLst>
                  <a:gd name="connsiteX0" fmla="*/ 301466 w 331946"/>
                  <a:gd name="connsiteY0" fmla="*/ 79915 h 332232"/>
                  <a:gd name="connsiteX1" fmla="*/ 291751 w 331946"/>
                  <a:gd name="connsiteY1" fmla="*/ 79915 h 332232"/>
                  <a:gd name="connsiteX2" fmla="*/ 269939 w 331946"/>
                  <a:gd name="connsiteY2" fmla="*/ 101727 h 332232"/>
                  <a:gd name="connsiteX3" fmla="*/ 268510 w 331946"/>
                  <a:gd name="connsiteY3" fmla="*/ 102870 h 332232"/>
                  <a:gd name="connsiteX4" fmla="*/ 267367 w 331946"/>
                  <a:gd name="connsiteY4" fmla="*/ 104299 h 332232"/>
                  <a:gd name="connsiteX5" fmla="*/ 245555 w 331946"/>
                  <a:gd name="connsiteY5" fmla="*/ 126111 h 332232"/>
                  <a:gd name="connsiteX6" fmla="*/ 245555 w 331946"/>
                  <a:gd name="connsiteY6" fmla="*/ 70580 h 332232"/>
                  <a:gd name="connsiteX7" fmla="*/ 227457 w 331946"/>
                  <a:gd name="connsiteY7" fmla="*/ 52483 h 332232"/>
                  <a:gd name="connsiteX8" fmla="*/ 191072 w 331946"/>
                  <a:gd name="connsiteY8" fmla="*/ 52483 h 332232"/>
                  <a:gd name="connsiteX9" fmla="*/ 191072 w 331946"/>
                  <a:gd name="connsiteY9" fmla="*/ 42863 h 332232"/>
                  <a:gd name="connsiteX10" fmla="*/ 184594 w 331946"/>
                  <a:gd name="connsiteY10" fmla="*/ 36386 h 332232"/>
                  <a:gd name="connsiteX11" fmla="*/ 165354 w 331946"/>
                  <a:gd name="connsiteY11" fmla="*/ 36386 h 332232"/>
                  <a:gd name="connsiteX12" fmla="*/ 122777 w 331946"/>
                  <a:gd name="connsiteY12" fmla="*/ 0 h 332232"/>
                  <a:gd name="connsiteX13" fmla="*/ 80201 w 331946"/>
                  <a:gd name="connsiteY13" fmla="*/ 36386 h 332232"/>
                  <a:gd name="connsiteX14" fmla="*/ 60960 w 331946"/>
                  <a:gd name="connsiteY14" fmla="*/ 36386 h 332232"/>
                  <a:gd name="connsiteX15" fmla="*/ 54483 w 331946"/>
                  <a:gd name="connsiteY15" fmla="*/ 42863 h 332232"/>
                  <a:gd name="connsiteX16" fmla="*/ 54483 w 331946"/>
                  <a:gd name="connsiteY16" fmla="*/ 52578 h 332232"/>
                  <a:gd name="connsiteX17" fmla="*/ 18098 w 331946"/>
                  <a:gd name="connsiteY17" fmla="*/ 52578 h 332232"/>
                  <a:gd name="connsiteX18" fmla="*/ 0 w 331946"/>
                  <a:gd name="connsiteY18" fmla="*/ 70295 h 332232"/>
                  <a:gd name="connsiteX19" fmla="*/ 0 w 331946"/>
                  <a:gd name="connsiteY19" fmla="*/ 70485 h 332232"/>
                  <a:gd name="connsiteX20" fmla="*/ 0 w 331946"/>
                  <a:gd name="connsiteY20" fmla="*/ 314230 h 332232"/>
                  <a:gd name="connsiteX21" fmla="*/ 0 w 331946"/>
                  <a:gd name="connsiteY21" fmla="*/ 314420 h 332232"/>
                  <a:gd name="connsiteX22" fmla="*/ 18098 w 331946"/>
                  <a:gd name="connsiteY22" fmla="*/ 332232 h 332232"/>
                  <a:gd name="connsiteX23" fmla="*/ 227552 w 331946"/>
                  <a:gd name="connsiteY23" fmla="*/ 332232 h 332232"/>
                  <a:gd name="connsiteX24" fmla="*/ 245650 w 331946"/>
                  <a:gd name="connsiteY24" fmla="*/ 314135 h 332232"/>
                  <a:gd name="connsiteX25" fmla="*/ 245650 w 331946"/>
                  <a:gd name="connsiteY25" fmla="*/ 202025 h 332232"/>
                  <a:gd name="connsiteX26" fmla="*/ 301847 w 331946"/>
                  <a:gd name="connsiteY26" fmla="*/ 145828 h 332232"/>
                  <a:gd name="connsiteX27" fmla="*/ 310610 w 331946"/>
                  <a:gd name="connsiteY27" fmla="*/ 154591 h 332232"/>
                  <a:gd name="connsiteX28" fmla="*/ 260604 w 331946"/>
                  <a:gd name="connsiteY28" fmla="*/ 204502 h 332232"/>
                  <a:gd name="connsiteX29" fmla="*/ 260604 w 331946"/>
                  <a:gd name="connsiteY29" fmla="*/ 214217 h 332232"/>
                  <a:gd name="connsiteX30" fmla="*/ 270320 w 331946"/>
                  <a:gd name="connsiteY30" fmla="*/ 214217 h 332232"/>
                  <a:gd name="connsiteX31" fmla="*/ 325279 w 331946"/>
                  <a:gd name="connsiteY31" fmla="*/ 159544 h 332232"/>
                  <a:gd name="connsiteX32" fmla="*/ 327279 w 331946"/>
                  <a:gd name="connsiteY32" fmla="*/ 154686 h 332232"/>
                  <a:gd name="connsiteX33" fmla="*/ 325279 w 331946"/>
                  <a:gd name="connsiteY33" fmla="*/ 149828 h 332232"/>
                  <a:gd name="connsiteX34" fmla="*/ 311658 w 331946"/>
                  <a:gd name="connsiteY34" fmla="*/ 136208 h 332232"/>
                  <a:gd name="connsiteX35" fmla="*/ 329946 w 331946"/>
                  <a:gd name="connsiteY35" fmla="*/ 117920 h 332232"/>
                  <a:gd name="connsiteX36" fmla="*/ 331946 w 331946"/>
                  <a:gd name="connsiteY36" fmla="*/ 113062 h 332232"/>
                  <a:gd name="connsiteX37" fmla="*/ 329946 w 331946"/>
                  <a:gd name="connsiteY37" fmla="*/ 108204 h 332232"/>
                  <a:gd name="connsiteX38" fmla="*/ 301466 w 331946"/>
                  <a:gd name="connsiteY38" fmla="*/ 79915 h 332232"/>
                  <a:gd name="connsiteX39" fmla="*/ 67437 w 331946"/>
                  <a:gd name="connsiteY39" fmla="*/ 49340 h 332232"/>
                  <a:gd name="connsiteX40" fmla="*/ 86201 w 331946"/>
                  <a:gd name="connsiteY40" fmla="*/ 49340 h 332232"/>
                  <a:gd name="connsiteX41" fmla="*/ 92678 w 331946"/>
                  <a:gd name="connsiteY41" fmla="*/ 42863 h 332232"/>
                  <a:gd name="connsiteX42" fmla="*/ 122873 w 331946"/>
                  <a:gd name="connsiteY42" fmla="*/ 12859 h 332232"/>
                  <a:gd name="connsiteX43" fmla="*/ 153067 w 331946"/>
                  <a:gd name="connsiteY43" fmla="*/ 42863 h 332232"/>
                  <a:gd name="connsiteX44" fmla="*/ 159544 w 331946"/>
                  <a:gd name="connsiteY44" fmla="*/ 49340 h 332232"/>
                  <a:gd name="connsiteX45" fmla="*/ 178308 w 331946"/>
                  <a:gd name="connsiteY45" fmla="*/ 49340 h 332232"/>
                  <a:gd name="connsiteX46" fmla="*/ 178308 w 331946"/>
                  <a:gd name="connsiteY46" fmla="*/ 69723 h 332232"/>
                  <a:gd name="connsiteX47" fmla="*/ 67437 w 331946"/>
                  <a:gd name="connsiteY47" fmla="*/ 69723 h 332232"/>
                  <a:gd name="connsiteX48" fmla="*/ 67437 w 331946"/>
                  <a:gd name="connsiteY48" fmla="*/ 49340 h 332232"/>
                  <a:gd name="connsiteX49" fmla="*/ 231934 w 331946"/>
                  <a:gd name="connsiteY49" fmla="*/ 314135 h 332232"/>
                  <a:gd name="connsiteX50" fmla="*/ 227552 w 331946"/>
                  <a:gd name="connsiteY50" fmla="*/ 318516 h 332232"/>
                  <a:gd name="connsiteX51" fmla="*/ 18098 w 331946"/>
                  <a:gd name="connsiteY51" fmla="*/ 318516 h 332232"/>
                  <a:gd name="connsiteX52" fmla="*/ 13716 w 331946"/>
                  <a:gd name="connsiteY52" fmla="*/ 314135 h 332232"/>
                  <a:gd name="connsiteX53" fmla="*/ 13716 w 331946"/>
                  <a:gd name="connsiteY53" fmla="*/ 70580 h 332232"/>
                  <a:gd name="connsiteX54" fmla="*/ 18098 w 331946"/>
                  <a:gd name="connsiteY54" fmla="*/ 66199 h 332232"/>
                  <a:gd name="connsiteX55" fmla="*/ 54483 w 331946"/>
                  <a:gd name="connsiteY55" fmla="*/ 66199 h 332232"/>
                  <a:gd name="connsiteX56" fmla="*/ 54483 w 331946"/>
                  <a:gd name="connsiteY56" fmla="*/ 76200 h 332232"/>
                  <a:gd name="connsiteX57" fmla="*/ 60960 w 331946"/>
                  <a:gd name="connsiteY57" fmla="*/ 82677 h 332232"/>
                  <a:gd name="connsiteX58" fmla="*/ 184690 w 331946"/>
                  <a:gd name="connsiteY58" fmla="*/ 82677 h 332232"/>
                  <a:gd name="connsiteX59" fmla="*/ 191167 w 331946"/>
                  <a:gd name="connsiteY59" fmla="*/ 76200 h 332232"/>
                  <a:gd name="connsiteX60" fmla="*/ 191167 w 331946"/>
                  <a:gd name="connsiteY60" fmla="*/ 66294 h 332232"/>
                  <a:gd name="connsiteX61" fmla="*/ 227552 w 331946"/>
                  <a:gd name="connsiteY61" fmla="*/ 66294 h 332232"/>
                  <a:gd name="connsiteX62" fmla="*/ 231934 w 331946"/>
                  <a:gd name="connsiteY62" fmla="*/ 70676 h 332232"/>
                  <a:gd name="connsiteX63" fmla="*/ 231934 w 331946"/>
                  <a:gd name="connsiteY63" fmla="*/ 139922 h 332232"/>
                  <a:gd name="connsiteX64" fmla="*/ 145066 w 331946"/>
                  <a:gd name="connsiteY64" fmla="*/ 226790 h 332232"/>
                  <a:gd name="connsiteX65" fmla="*/ 131540 w 331946"/>
                  <a:gd name="connsiteY65" fmla="*/ 262604 h 332232"/>
                  <a:gd name="connsiteX66" fmla="*/ 132874 w 331946"/>
                  <a:gd name="connsiteY66" fmla="*/ 266224 h 332232"/>
                  <a:gd name="connsiteX67" fmla="*/ 120968 w 331946"/>
                  <a:gd name="connsiteY67" fmla="*/ 278130 h 332232"/>
                  <a:gd name="connsiteX68" fmla="*/ 120968 w 331946"/>
                  <a:gd name="connsiteY68" fmla="*/ 287846 h 332232"/>
                  <a:gd name="connsiteX69" fmla="*/ 130683 w 331946"/>
                  <a:gd name="connsiteY69" fmla="*/ 287846 h 332232"/>
                  <a:gd name="connsiteX70" fmla="*/ 142304 w 331946"/>
                  <a:gd name="connsiteY70" fmla="*/ 276225 h 332232"/>
                  <a:gd name="connsiteX71" fmla="*/ 147257 w 331946"/>
                  <a:gd name="connsiteY71" fmla="*/ 278225 h 332232"/>
                  <a:gd name="connsiteX72" fmla="*/ 183071 w 331946"/>
                  <a:gd name="connsiteY72" fmla="*/ 264700 h 332232"/>
                  <a:gd name="connsiteX73" fmla="*/ 231934 w 331946"/>
                  <a:gd name="connsiteY73" fmla="*/ 215837 h 332232"/>
                  <a:gd name="connsiteX74" fmla="*/ 231934 w 331946"/>
                  <a:gd name="connsiteY74" fmla="*/ 314135 h 332232"/>
                  <a:gd name="connsiteX75" fmla="*/ 173355 w 331946"/>
                  <a:gd name="connsiteY75" fmla="*/ 254984 h 332232"/>
                  <a:gd name="connsiteX76" fmla="*/ 150781 w 331946"/>
                  <a:gd name="connsiteY76" fmla="*/ 264890 h 332232"/>
                  <a:gd name="connsiteX77" fmla="*/ 146876 w 331946"/>
                  <a:gd name="connsiteY77" fmla="*/ 262700 h 332232"/>
                  <a:gd name="connsiteX78" fmla="*/ 146590 w 331946"/>
                  <a:gd name="connsiteY78" fmla="*/ 262414 h 332232"/>
                  <a:gd name="connsiteX79" fmla="*/ 144875 w 331946"/>
                  <a:gd name="connsiteY79" fmla="*/ 258985 h 332232"/>
                  <a:gd name="connsiteX80" fmla="*/ 154781 w 331946"/>
                  <a:gd name="connsiteY80" fmla="*/ 236411 h 332232"/>
                  <a:gd name="connsiteX81" fmla="*/ 273558 w 331946"/>
                  <a:gd name="connsiteY81" fmla="*/ 117634 h 332232"/>
                  <a:gd name="connsiteX82" fmla="*/ 292132 w 331946"/>
                  <a:gd name="connsiteY82" fmla="*/ 136208 h 332232"/>
                  <a:gd name="connsiteX83" fmla="*/ 173355 w 331946"/>
                  <a:gd name="connsiteY83" fmla="*/ 254984 h 332232"/>
                  <a:gd name="connsiteX84" fmla="*/ 301847 w 331946"/>
                  <a:gd name="connsiteY84" fmla="*/ 126492 h 332232"/>
                  <a:gd name="connsiteX85" fmla="*/ 283274 w 331946"/>
                  <a:gd name="connsiteY85" fmla="*/ 107918 h 332232"/>
                  <a:gd name="connsiteX86" fmla="*/ 296704 w 331946"/>
                  <a:gd name="connsiteY86" fmla="*/ 94488 h 332232"/>
                  <a:gd name="connsiteX87" fmla="*/ 315278 w 331946"/>
                  <a:gd name="connsiteY87" fmla="*/ 113062 h 332232"/>
                  <a:gd name="connsiteX88" fmla="*/ 301847 w 331946"/>
                  <a:gd name="connsiteY88" fmla="*/ 126492 h 33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31946" h="332232">
                    <a:moveTo>
                      <a:pt x="301466" y="79915"/>
                    </a:moveTo>
                    <a:cubicBezTo>
                      <a:pt x="298799" y="77248"/>
                      <a:pt x="294418" y="77248"/>
                      <a:pt x="291751" y="79915"/>
                    </a:cubicBezTo>
                    <a:lnTo>
                      <a:pt x="269939" y="101727"/>
                    </a:lnTo>
                    <a:cubicBezTo>
                      <a:pt x="269462" y="102013"/>
                      <a:pt x="268891" y="102394"/>
                      <a:pt x="268510" y="102870"/>
                    </a:cubicBezTo>
                    <a:cubicBezTo>
                      <a:pt x="268034" y="103346"/>
                      <a:pt x="267653" y="103823"/>
                      <a:pt x="267367" y="104299"/>
                    </a:cubicBezTo>
                    <a:lnTo>
                      <a:pt x="245555" y="126111"/>
                    </a:lnTo>
                    <a:lnTo>
                      <a:pt x="245555" y="70580"/>
                    </a:lnTo>
                    <a:cubicBezTo>
                      <a:pt x="245555" y="60770"/>
                      <a:pt x="237268" y="52483"/>
                      <a:pt x="227457" y="52483"/>
                    </a:cubicBezTo>
                    <a:lnTo>
                      <a:pt x="191072" y="52483"/>
                    </a:lnTo>
                    <a:lnTo>
                      <a:pt x="191072" y="42863"/>
                    </a:lnTo>
                    <a:cubicBezTo>
                      <a:pt x="191072" y="39243"/>
                      <a:pt x="188214" y="36386"/>
                      <a:pt x="184594" y="36386"/>
                    </a:cubicBezTo>
                    <a:lnTo>
                      <a:pt x="165354" y="36386"/>
                    </a:lnTo>
                    <a:cubicBezTo>
                      <a:pt x="162116" y="15812"/>
                      <a:pt x="144209" y="0"/>
                      <a:pt x="122777" y="0"/>
                    </a:cubicBezTo>
                    <a:cubicBezTo>
                      <a:pt x="101346" y="0"/>
                      <a:pt x="83439" y="15812"/>
                      <a:pt x="80201" y="36386"/>
                    </a:cubicBezTo>
                    <a:lnTo>
                      <a:pt x="60960" y="36386"/>
                    </a:lnTo>
                    <a:cubicBezTo>
                      <a:pt x="57341" y="36386"/>
                      <a:pt x="54483" y="39243"/>
                      <a:pt x="54483" y="42863"/>
                    </a:cubicBezTo>
                    <a:lnTo>
                      <a:pt x="54483" y="52578"/>
                    </a:lnTo>
                    <a:lnTo>
                      <a:pt x="18098" y="52578"/>
                    </a:lnTo>
                    <a:cubicBezTo>
                      <a:pt x="8382" y="52578"/>
                      <a:pt x="191" y="60674"/>
                      <a:pt x="0" y="70295"/>
                    </a:cubicBezTo>
                    <a:cubicBezTo>
                      <a:pt x="0" y="70390"/>
                      <a:pt x="0" y="70485"/>
                      <a:pt x="0" y="70485"/>
                    </a:cubicBezTo>
                    <a:lnTo>
                      <a:pt x="0" y="314230"/>
                    </a:lnTo>
                    <a:cubicBezTo>
                      <a:pt x="0" y="314325"/>
                      <a:pt x="0" y="314325"/>
                      <a:pt x="0" y="314420"/>
                    </a:cubicBezTo>
                    <a:cubicBezTo>
                      <a:pt x="191" y="324231"/>
                      <a:pt x="8192" y="332232"/>
                      <a:pt x="18098" y="332232"/>
                    </a:cubicBezTo>
                    <a:lnTo>
                      <a:pt x="227552" y="332232"/>
                    </a:lnTo>
                    <a:cubicBezTo>
                      <a:pt x="237363" y="332232"/>
                      <a:pt x="245650" y="323945"/>
                      <a:pt x="245650" y="314135"/>
                    </a:cubicBezTo>
                    <a:lnTo>
                      <a:pt x="245650" y="202025"/>
                    </a:lnTo>
                    <a:lnTo>
                      <a:pt x="301847" y="145828"/>
                    </a:lnTo>
                    <a:lnTo>
                      <a:pt x="310610" y="154591"/>
                    </a:lnTo>
                    <a:lnTo>
                      <a:pt x="260604" y="204502"/>
                    </a:lnTo>
                    <a:cubicBezTo>
                      <a:pt x="257937" y="207169"/>
                      <a:pt x="257937" y="211550"/>
                      <a:pt x="260604" y="214217"/>
                    </a:cubicBezTo>
                    <a:cubicBezTo>
                      <a:pt x="263271" y="216884"/>
                      <a:pt x="267653" y="216884"/>
                      <a:pt x="270320" y="214217"/>
                    </a:cubicBezTo>
                    <a:lnTo>
                      <a:pt x="325279" y="159544"/>
                    </a:lnTo>
                    <a:cubicBezTo>
                      <a:pt x="326612" y="158210"/>
                      <a:pt x="327279" y="156496"/>
                      <a:pt x="327279" y="154686"/>
                    </a:cubicBezTo>
                    <a:cubicBezTo>
                      <a:pt x="327279" y="152876"/>
                      <a:pt x="326517" y="151162"/>
                      <a:pt x="325279" y="149828"/>
                    </a:cubicBezTo>
                    <a:lnTo>
                      <a:pt x="311658" y="136208"/>
                    </a:lnTo>
                    <a:lnTo>
                      <a:pt x="329946" y="117920"/>
                    </a:lnTo>
                    <a:cubicBezTo>
                      <a:pt x="331184" y="116586"/>
                      <a:pt x="331946" y="114872"/>
                      <a:pt x="331946" y="113062"/>
                    </a:cubicBezTo>
                    <a:cubicBezTo>
                      <a:pt x="331946" y="111252"/>
                      <a:pt x="331184" y="109538"/>
                      <a:pt x="329946" y="108204"/>
                    </a:cubicBezTo>
                    <a:lnTo>
                      <a:pt x="301466" y="79915"/>
                    </a:lnTo>
                    <a:close/>
                    <a:moveTo>
                      <a:pt x="67437" y="49340"/>
                    </a:moveTo>
                    <a:lnTo>
                      <a:pt x="86201" y="49340"/>
                    </a:lnTo>
                    <a:cubicBezTo>
                      <a:pt x="89726" y="49340"/>
                      <a:pt x="92678" y="46482"/>
                      <a:pt x="92678" y="42863"/>
                    </a:cubicBezTo>
                    <a:cubicBezTo>
                      <a:pt x="92774" y="26384"/>
                      <a:pt x="106299" y="12859"/>
                      <a:pt x="122873" y="12859"/>
                    </a:cubicBezTo>
                    <a:cubicBezTo>
                      <a:pt x="139446" y="12859"/>
                      <a:pt x="152876" y="26289"/>
                      <a:pt x="153067" y="42863"/>
                    </a:cubicBezTo>
                    <a:cubicBezTo>
                      <a:pt x="153067" y="46387"/>
                      <a:pt x="156019" y="49340"/>
                      <a:pt x="159544" y="49340"/>
                    </a:cubicBezTo>
                    <a:lnTo>
                      <a:pt x="178308" y="49340"/>
                    </a:lnTo>
                    <a:lnTo>
                      <a:pt x="178308" y="69723"/>
                    </a:lnTo>
                    <a:lnTo>
                      <a:pt x="67437" y="69723"/>
                    </a:lnTo>
                    <a:lnTo>
                      <a:pt x="67437" y="49340"/>
                    </a:lnTo>
                    <a:close/>
                    <a:moveTo>
                      <a:pt x="231934" y="314135"/>
                    </a:moveTo>
                    <a:cubicBezTo>
                      <a:pt x="231934" y="316421"/>
                      <a:pt x="229838" y="318516"/>
                      <a:pt x="227552" y="318516"/>
                    </a:cubicBezTo>
                    <a:lnTo>
                      <a:pt x="18098" y="318516"/>
                    </a:lnTo>
                    <a:cubicBezTo>
                      <a:pt x="15812" y="318516"/>
                      <a:pt x="13716" y="316516"/>
                      <a:pt x="13716" y="314135"/>
                    </a:cubicBezTo>
                    <a:lnTo>
                      <a:pt x="13716" y="70580"/>
                    </a:lnTo>
                    <a:cubicBezTo>
                      <a:pt x="13716" y="68294"/>
                      <a:pt x="15812" y="66199"/>
                      <a:pt x="18098" y="66199"/>
                    </a:cubicBezTo>
                    <a:lnTo>
                      <a:pt x="54483" y="66199"/>
                    </a:lnTo>
                    <a:lnTo>
                      <a:pt x="54483" y="76200"/>
                    </a:lnTo>
                    <a:cubicBezTo>
                      <a:pt x="54483" y="79820"/>
                      <a:pt x="57341" y="82677"/>
                      <a:pt x="60960" y="82677"/>
                    </a:cubicBezTo>
                    <a:lnTo>
                      <a:pt x="184690" y="82677"/>
                    </a:lnTo>
                    <a:cubicBezTo>
                      <a:pt x="188309" y="82677"/>
                      <a:pt x="191167" y="79820"/>
                      <a:pt x="191167" y="76200"/>
                    </a:cubicBezTo>
                    <a:lnTo>
                      <a:pt x="191167" y="66294"/>
                    </a:lnTo>
                    <a:lnTo>
                      <a:pt x="227552" y="66294"/>
                    </a:lnTo>
                    <a:cubicBezTo>
                      <a:pt x="229743" y="66294"/>
                      <a:pt x="231934" y="68390"/>
                      <a:pt x="231934" y="70676"/>
                    </a:cubicBezTo>
                    <a:lnTo>
                      <a:pt x="231934" y="139922"/>
                    </a:lnTo>
                    <a:lnTo>
                      <a:pt x="145066" y="226790"/>
                    </a:lnTo>
                    <a:cubicBezTo>
                      <a:pt x="133541" y="238316"/>
                      <a:pt x="128588" y="251460"/>
                      <a:pt x="131540" y="262604"/>
                    </a:cubicBezTo>
                    <a:cubicBezTo>
                      <a:pt x="131921" y="263843"/>
                      <a:pt x="132302" y="265081"/>
                      <a:pt x="132874" y="266224"/>
                    </a:cubicBezTo>
                    <a:lnTo>
                      <a:pt x="120968" y="278130"/>
                    </a:lnTo>
                    <a:cubicBezTo>
                      <a:pt x="118301" y="280797"/>
                      <a:pt x="118301" y="285179"/>
                      <a:pt x="120968" y="287846"/>
                    </a:cubicBezTo>
                    <a:cubicBezTo>
                      <a:pt x="123634" y="290513"/>
                      <a:pt x="128016" y="290513"/>
                      <a:pt x="130683" y="287846"/>
                    </a:cubicBezTo>
                    <a:lnTo>
                      <a:pt x="142304" y="276225"/>
                    </a:lnTo>
                    <a:cubicBezTo>
                      <a:pt x="143828" y="277082"/>
                      <a:pt x="145447" y="277749"/>
                      <a:pt x="147257" y="278225"/>
                    </a:cubicBezTo>
                    <a:cubicBezTo>
                      <a:pt x="158401" y="281273"/>
                      <a:pt x="171545" y="276320"/>
                      <a:pt x="183071" y="264700"/>
                    </a:cubicBezTo>
                    <a:lnTo>
                      <a:pt x="231934" y="215837"/>
                    </a:lnTo>
                    <a:lnTo>
                      <a:pt x="231934" y="314135"/>
                    </a:lnTo>
                    <a:close/>
                    <a:moveTo>
                      <a:pt x="173355" y="254984"/>
                    </a:moveTo>
                    <a:cubicBezTo>
                      <a:pt x="165449" y="262890"/>
                      <a:pt x="157067" y="266605"/>
                      <a:pt x="150781" y="264890"/>
                    </a:cubicBezTo>
                    <a:cubicBezTo>
                      <a:pt x="149162" y="264509"/>
                      <a:pt x="147923" y="263747"/>
                      <a:pt x="146876" y="262700"/>
                    </a:cubicBezTo>
                    <a:cubicBezTo>
                      <a:pt x="146780" y="262604"/>
                      <a:pt x="146685" y="262509"/>
                      <a:pt x="146590" y="262414"/>
                    </a:cubicBezTo>
                    <a:cubicBezTo>
                      <a:pt x="145828" y="261461"/>
                      <a:pt x="145161" y="260318"/>
                      <a:pt x="144875" y="258985"/>
                    </a:cubicBezTo>
                    <a:cubicBezTo>
                      <a:pt x="143161" y="252698"/>
                      <a:pt x="146876" y="244316"/>
                      <a:pt x="154781" y="236411"/>
                    </a:cubicBezTo>
                    <a:lnTo>
                      <a:pt x="273558" y="117634"/>
                    </a:lnTo>
                    <a:lnTo>
                      <a:pt x="292132" y="136208"/>
                    </a:lnTo>
                    <a:lnTo>
                      <a:pt x="173355" y="254984"/>
                    </a:lnTo>
                    <a:close/>
                    <a:moveTo>
                      <a:pt x="301847" y="126492"/>
                    </a:moveTo>
                    <a:lnTo>
                      <a:pt x="283274" y="107918"/>
                    </a:lnTo>
                    <a:lnTo>
                      <a:pt x="296704" y="94488"/>
                    </a:lnTo>
                    <a:lnTo>
                      <a:pt x="315278" y="113062"/>
                    </a:lnTo>
                    <a:lnTo>
                      <a:pt x="301847" y="126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F9B426A6-857F-439D-B889-521E115750BB}"/>
                  </a:ext>
                </a:extLst>
              </p:cNvPr>
              <p:cNvSpPr/>
              <p:nvPr/>
            </p:nvSpPr>
            <p:spPr>
              <a:xfrm>
                <a:off x="5970320" y="3419594"/>
                <a:ext cx="41929" cy="33407"/>
              </a:xfrm>
              <a:custGeom>
                <a:avLst/>
                <a:gdLst>
                  <a:gd name="connsiteX0" fmla="*/ 29667 w 41929"/>
                  <a:gd name="connsiteY0" fmla="*/ 2642 h 33407"/>
                  <a:gd name="connsiteX1" fmla="*/ 20047 w 41929"/>
                  <a:gd name="connsiteY1" fmla="*/ 15215 h 33407"/>
                  <a:gd name="connsiteX2" fmla="*/ 12332 w 41929"/>
                  <a:gd name="connsiteY2" fmla="*/ 5214 h 33407"/>
                  <a:gd name="connsiteX3" fmla="*/ 2711 w 41929"/>
                  <a:gd name="connsiteY3" fmla="*/ 3975 h 33407"/>
                  <a:gd name="connsiteX4" fmla="*/ 1473 w 41929"/>
                  <a:gd name="connsiteY4" fmla="*/ 13596 h 33407"/>
                  <a:gd name="connsiteX5" fmla="*/ 14618 w 41929"/>
                  <a:gd name="connsiteY5" fmla="*/ 30741 h 33407"/>
                  <a:gd name="connsiteX6" fmla="*/ 20047 w 41929"/>
                  <a:gd name="connsiteY6" fmla="*/ 33408 h 33407"/>
                  <a:gd name="connsiteX7" fmla="*/ 25476 w 41929"/>
                  <a:gd name="connsiteY7" fmla="*/ 30741 h 33407"/>
                  <a:gd name="connsiteX8" fmla="*/ 40526 w 41929"/>
                  <a:gd name="connsiteY8" fmla="*/ 11024 h 33407"/>
                  <a:gd name="connsiteX9" fmla="*/ 39287 w 41929"/>
                  <a:gd name="connsiteY9" fmla="*/ 1404 h 33407"/>
                  <a:gd name="connsiteX10" fmla="*/ 29667 w 41929"/>
                  <a:gd name="connsiteY10" fmla="*/ 2642 h 3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07">
                    <a:moveTo>
                      <a:pt x="29667" y="2642"/>
                    </a:moveTo>
                    <a:lnTo>
                      <a:pt x="20047" y="15215"/>
                    </a:lnTo>
                    <a:lnTo>
                      <a:pt x="12332" y="5214"/>
                    </a:lnTo>
                    <a:cubicBezTo>
                      <a:pt x="10046" y="2166"/>
                      <a:pt x="5759" y="1689"/>
                      <a:pt x="2711" y="3975"/>
                    </a:cubicBezTo>
                    <a:cubicBezTo>
                      <a:pt x="-337" y="6261"/>
                      <a:pt x="-908" y="10548"/>
                      <a:pt x="1473" y="13596"/>
                    </a:cubicBezTo>
                    <a:lnTo>
                      <a:pt x="14618" y="30741"/>
                    </a:lnTo>
                    <a:cubicBezTo>
                      <a:pt x="15951" y="32455"/>
                      <a:pt x="17951" y="33408"/>
                      <a:pt x="20047" y="33408"/>
                    </a:cubicBezTo>
                    <a:cubicBezTo>
                      <a:pt x="22142" y="33408"/>
                      <a:pt x="24238" y="32455"/>
                      <a:pt x="25476" y="30741"/>
                    </a:cubicBezTo>
                    <a:lnTo>
                      <a:pt x="40526" y="11024"/>
                    </a:lnTo>
                    <a:cubicBezTo>
                      <a:pt x="42812" y="7976"/>
                      <a:pt x="42240" y="3690"/>
                      <a:pt x="39287" y="1404"/>
                    </a:cubicBezTo>
                    <a:cubicBezTo>
                      <a:pt x="36335" y="-882"/>
                      <a:pt x="32048" y="-311"/>
                      <a:pt x="29667" y="26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8907FB43-9764-45B4-BDBA-83DE5CC49945}"/>
                  </a:ext>
                </a:extLst>
              </p:cNvPr>
              <p:cNvSpPr/>
              <p:nvPr/>
            </p:nvSpPr>
            <p:spPr>
              <a:xfrm>
                <a:off x="5970320" y="3463530"/>
                <a:ext cx="41929" cy="33477"/>
              </a:xfrm>
              <a:custGeom>
                <a:avLst/>
                <a:gdLst>
                  <a:gd name="connsiteX0" fmla="*/ 29667 w 41929"/>
                  <a:gd name="connsiteY0" fmla="*/ 2711 h 33477"/>
                  <a:gd name="connsiteX1" fmla="*/ 20047 w 41929"/>
                  <a:gd name="connsiteY1" fmla="*/ 15284 h 33477"/>
                  <a:gd name="connsiteX2" fmla="*/ 12332 w 41929"/>
                  <a:gd name="connsiteY2" fmla="*/ 5188 h 33477"/>
                  <a:gd name="connsiteX3" fmla="*/ 2711 w 41929"/>
                  <a:gd name="connsiteY3" fmla="*/ 3950 h 33477"/>
                  <a:gd name="connsiteX4" fmla="*/ 1473 w 41929"/>
                  <a:gd name="connsiteY4" fmla="*/ 13570 h 33477"/>
                  <a:gd name="connsiteX5" fmla="*/ 14618 w 41929"/>
                  <a:gd name="connsiteY5" fmla="*/ 30810 h 33477"/>
                  <a:gd name="connsiteX6" fmla="*/ 20047 w 41929"/>
                  <a:gd name="connsiteY6" fmla="*/ 33477 h 33477"/>
                  <a:gd name="connsiteX7" fmla="*/ 25476 w 41929"/>
                  <a:gd name="connsiteY7" fmla="*/ 30810 h 33477"/>
                  <a:gd name="connsiteX8" fmla="*/ 40526 w 41929"/>
                  <a:gd name="connsiteY8" fmla="*/ 11093 h 33477"/>
                  <a:gd name="connsiteX9" fmla="*/ 39287 w 41929"/>
                  <a:gd name="connsiteY9" fmla="*/ 1473 h 33477"/>
                  <a:gd name="connsiteX10" fmla="*/ 29667 w 41929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77">
                    <a:moveTo>
                      <a:pt x="29667" y="2711"/>
                    </a:moveTo>
                    <a:lnTo>
                      <a:pt x="20047" y="15284"/>
                    </a:lnTo>
                    <a:lnTo>
                      <a:pt x="12332" y="5188"/>
                    </a:lnTo>
                    <a:cubicBezTo>
                      <a:pt x="10046" y="2235"/>
                      <a:pt x="5759" y="1664"/>
                      <a:pt x="2711" y="3950"/>
                    </a:cubicBezTo>
                    <a:cubicBezTo>
                      <a:pt x="-337" y="6236"/>
                      <a:pt x="-908" y="10522"/>
                      <a:pt x="1473" y="13570"/>
                    </a:cubicBezTo>
                    <a:lnTo>
                      <a:pt x="14618" y="30810"/>
                    </a:lnTo>
                    <a:cubicBezTo>
                      <a:pt x="15951" y="32525"/>
                      <a:pt x="17951" y="33477"/>
                      <a:pt x="20047" y="33477"/>
                    </a:cubicBezTo>
                    <a:cubicBezTo>
                      <a:pt x="22142" y="33477"/>
                      <a:pt x="24238" y="32525"/>
                      <a:pt x="25476" y="30810"/>
                    </a:cubicBezTo>
                    <a:lnTo>
                      <a:pt x="40526" y="11093"/>
                    </a:lnTo>
                    <a:cubicBezTo>
                      <a:pt x="42812" y="8045"/>
                      <a:pt x="42240" y="3759"/>
                      <a:pt x="39287" y="1473"/>
                    </a:cubicBezTo>
                    <a:cubicBezTo>
                      <a:pt x="36335" y="-908"/>
                      <a:pt x="32048" y="-337"/>
                      <a:pt x="2966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496522FA-8C7E-4C14-A3E9-A5D5FFA389A7}"/>
                  </a:ext>
                </a:extLst>
              </p:cNvPr>
              <p:cNvSpPr/>
              <p:nvPr/>
            </p:nvSpPr>
            <p:spPr>
              <a:xfrm>
                <a:off x="5970360" y="3375615"/>
                <a:ext cx="41888" cy="33477"/>
              </a:xfrm>
              <a:custGeom>
                <a:avLst/>
                <a:gdLst>
                  <a:gd name="connsiteX0" fmla="*/ 29627 w 41888"/>
                  <a:gd name="connsiteY0" fmla="*/ 2711 h 33477"/>
                  <a:gd name="connsiteX1" fmla="*/ 20006 w 41888"/>
                  <a:gd name="connsiteY1" fmla="*/ 15284 h 33477"/>
                  <a:gd name="connsiteX2" fmla="*/ 12291 w 41888"/>
                  <a:gd name="connsiteY2" fmla="*/ 5188 h 33477"/>
                  <a:gd name="connsiteX3" fmla="*/ 2671 w 41888"/>
                  <a:gd name="connsiteY3" fmla="*/ 3950 h 33477"/>
                  <a:gd name="connsiteX4" fmla="*/ 1433 w 41888"/>
                  <a:gd name="connsiteY4" fmla="*/ 13570 h 33477"/>
                  <a:gd name="connsiteX5" fmla="*/ 14577 w 41888"/>
                  <a:gd name="connsiteY5" fmla="*/ 30810 h 33477"/>
                  <a:gd name="connsiteX6" fmla="*/ 20006 w 41888"/>
                  <a:gd name="connsiteY6" fmla="*/ 33477 h 33477"/>
                  <a:gd name="connsiteX7" fmla="*/ 25436 w 41888"/>
                  <a:gd name="connsiteY7" fmla="*/ 30810 h 33477"/>
                  <a:gd name="connsiteX8" fmla="*/ 40485 w 41888"/>
                  <a:gd name="connsiteY8" fmla="*/ 11093 h 33477"/>
                  <a:gd name="connsiteX9" fmla="*/ 39247 w 41888"/>
                  <a:gd name="connsiteY9" fmla="*/ 1473 h 33477"/>
                  <a:gd name="connsiteX10" fmla="*/ 29627 w 41888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888" h="33477">
                    <a:moveTo>
                      <a:pt x="29627" y="2711"/>
                    </a:moveTo>
                    <a:lnTo>
                      <a:pt x="20006" y="15284"/>
                    </a:lnTo>
                    <a:lnTo>
                      <a:pt x="12291" y="5188"/>
                    </a:lnTo>
                    <a:cubicBezTo>
                      <a:pt x="10005" y="2235"/>
                      <a:pt x="5719" y="1568"/>
                      <a:pt x="2671" y="3950"/>
                    </a:cubicBezTo>
                    <a:cubicBezTo>
                      <a:pt x="-377" y="6236"/>
                      <a:pt x="-853" y="10522"/>
                      <a:pt x="1433" y="13570"/>
                    </a:cubicBezTo>
                    <a:lnTo>
                      <a:pt x="14577" y="30810"/>
                    </a:lnTo>
                    <a:cubicBezTo>
                      <a:pt x="15911" y="32525"/>
                      <a:pt x="17911" y="33477"/>
                      <a:pt x="20006" y="33477"/>
                    </a:cubicBezTo>
                    <a:cubicBezTo>
                      <a:pt x="22102" y="33477"/>
                      <a:pt x="24197" y="32525"/>
                      <a:pt x="25436" y="30810"/>
                    </a:cubicBezTo>
                    <a:lnTo>
                      <a:pt x="40485" y="11093"/>
                    </a:lnTo>
                    <a:cubicBezTo>
                      <a:pt x="42771" y="8045"/>
                      <a:pt x="42200" y="3759"/>
                      <a:pt x="39247" y="1473"/>
                    </a:cubicBezTo>
                    <a:cubicBezTo>
                      <a:pt x="36294" y="-908"/>
                      <a:pt x="32008" y="-337"/>
                      <a:pt x="2962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033FAF48-701F-4DBC-A898-882A8077309D}"/>
                  </a:ext>
                </a:extLst>
              </p:cNvPr>
              <p:cNvSpPr/>
              <p:nvPr/>
            </p:nvSpPr>
            <p:spPr>
              <a:xfrm>
                <a:off x="6022942" y="3384422"/>
                <a:ext cx="100107" cy="13716"/>
              </a:xfrm>
              <a:custGeom>
                <a:avLst/>
                <a:gdLst>
                  <a:gd name="connsiteX0" fmla="*/ 6858 w 100107"/>
                  <a:gd name="connsiteY0" fmla="*/ 13716 h 13716"/>
                  <a:gd name="connsiteX1" fmla="*/ 93250 w 100107"/>
                  <a:gd name="connsiteY1" fmla="*/ 13716 h 13716"/>
                  <a:gd name="connsiteX2" fmla="*/ 100108 w 100107"/>
                  <a:gd name="connsiteY2" fmla="*/ 6858 h 13716"/>
                  <a:gd name="connsiteX3" fmla="*/ 93250 w 100107"/>
                  <a:gd name="connsiteY3" fmla="*/ 0 h 13716"/>
                  <a:gd name="connsiteX4" fmla="*/ 6858 w 100107"/>
                  <a:gd name="connsiteY4" fmla="*/ 0 h 13716"/>
                  <a:gd name="connsiteX5" fmla="*/ 0 w 100107"/>
                  <a:gd name="connsiteY5" fmla="*/ 6858 h 13716"/>
                  <a:gd name="connsiteX6" fmla="*/ 6858 w 100107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7" h="13716">
                    <a:moveTo>
                      <a:pt x="6858" y="13716"/>
                    </a:moveTo>
                    <a:lnTo>
                      <a:pt x="93250" y="13716"/>
                    </a:lnTo>
                    <a:cubicBezTo>
                      <a:pt x="97060" y="13716"/>
                      <a:pt x="100108" y="10668"/>
                      <a:pt x="100108" y="6858"/>
                    </a:cubicBezTo>
                    <a:cubicBezTo>
                      <a:pt x="100108" y="3048"/>
                      <a:pt x="97060" y="0"/>
                      <a:pt x="93250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F770827B-B6B2-46F8-96F5-CF7A708C8AE5}"/>
                  </a:ext>
                </a:extLst>
              </p:cNvPr>
              <p:cNvSpPr/>
              <p:nvPr/>
            </p:nvSpPr>
            <p:spPr>
              <a:xfrm>
                <a:off x="6022942" y="3428332"/>
                <a:ext cx="77628" cy="13716"/>
              </a:xfrm>
              <a:custGeom>
                <a:avLst/>
                <a:gdLst>
                  <a:gd name="connsiteX0" fmla="*/ 6858 w 77628"/>
                  <a:gd name="connsiteY0" fmla="*/ 13716 h 13716"/>
                  <a:gd name="connsiteX1" fmla="*/ 70771 w 77628"/>
                  <a:gd name="connsiteY1" fmla="*/ 13716 h 13716"/>
                  <a:gd name="connsiteX2" fmla="*/ 77629 w 77628"/>
                  <a:gd name="connsiteY2" fmla="*/ 6858 h 13716"/>
                  <a:gd name="connsiteX3" fmla="*/ 70771 w 77628"/>
                  <a:gd name="connsiteY3" fmla="*/ 0 h 13716"/>
                  <a:gd name="connsiteX4" fmla="*/ 6858 w 77628"/>
                  <a:gd name="connsiteY4" fmla="*/ 0 h 13716"/>
                  <a:gd name="connsiteX5" fmla="*/ 0 w 77628"/>
                  <a:gd name="connsiteY5" fmla="*/ 6858 h 13716"/>
                  <a:gd name="connsiteX6" fmla="*/ 6858 w 77628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628" h="13716">
                    <a:moveTo>
                      <a:pt x="6858" y="13716"/>
                    </a:moveTo>
                    <a:lnTo>
                      <a:pt x="70771" y="13716"/>
                    </a:lnTo>
                    <a:cubicBezTo>
                      <a:pt x="74581" y="13716"/>
                      <a:pt x="77629" y="10668"/>
                      <a:pt x="77629" y="6858"/>
                    </a:cubicBezTo>
                    <a:cubicBezTo>
                      <a:pt x="77629" y="3048"/>
                      <a:pt x="74581" y="0"/>
                      <a:pt x="70771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7A5A63F7-0569-4EC2-B0FD-5A36E86B367F}"/>
                  </a:ext>
                </a:extLst>
              </p:cNvPr>
              <p:cNvSpPr/>
              <p:nvPr/>
            </p:nvSpPr>
            <p:spPr>
              <a:xfrm>
                <a:off x="6023038" y="3472338"/>
                <a:ext cx="47053" cy="13716"/>
              </a:xfrm>
              <a:custGeom>
                <a:avLst/>
                <a:gdLst>
                  <a:gd name="connsiteX0" fmla="*/ 47053 w 47053"/>
                  <a:gd name="connsiteY0" fmla="*/ 6858 h 13716"/>
                  <a:gd name="connsiteX1" fmla="*/ 40196 w 47053"/>
                  <a:gd name="connsiteY1" fmla="*/ 0 h 13716"/>
                  <a:gd name="connsiteX2" fmla="*/ 6858 w 47053"/>
                  <a:gd name="connsiteY2" fmla="*/ 0 h 13716"/>
                  <a:gd name="connsiteX3" fmla="*/ 0 w 47053"/>
                  <a:gd name="connsiteY3" fmla="*/ 6858 h 13716"/>
                  <a:gd name="connsiteX4" fmla="*/ 6858 w 47053"/>
                  <a:gd name="connsiteY4" fmla="*/ 13716 h 13716"/>
                  <a:gd name="connsiteX5" fmla="*/ 40196 w 47053"/>
                  <a:gd name="connsiteY5" fmla="*/ 13716 h 13716"/>
                  <a:gd name="connsiteX6" fmla="*/ 47053 w 47053"/>
                  <a:gd name="connsiteY6" fmla="*/ 6858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53" h="13716">
                    <a:moveTo>
                      <a:pt x="47053" y="6858"/>
                    </a:moveTo>
                    <a:cubicBezTo>
                      <a:pt x="47053" y="3048"/>
                      <a:pt x="44006" y="0"/>
                      <a:pt x="40196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048" y="13716"/>
                      <a:pt x="6858" y="13716"/>
                    </a:cubicBezTo>
                    <a:lnTo>
                      <a:pt x="40196" y="13716"/>
                    </a:lnTo>
                    <a:cubicBezTo>
                      <a:pt x="43910" y="13716"/>
                      <a:pt x="47053" y="10573"/>
                      <a:pt x="47053" y="6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7426961B-0C90-456C-89B8-410784E7D9F3}"/>
                  </a:ext>
                </a:extLst>
              </p:cNvPr>
              <p:cNvSpPr/>
              <p:nvPr/>
            </p:nvSpPr>
            <p:spPr>
              <a:xfrm>
                <a:off x="6032658" y="3285838"/>
                <a:ext cx="38861" cy="38862"/>
              </a:xfrm>
              <a:custGeom>
                <a:avLst/>
                <a:gdLst>
                  <a:gd name="connsiteX0" fmla="*/ 19431 w 38861"/>
                  <a:gd name="connsiteY0" fmla="*/ 0 h 38862"/>
                  <a:gd name="connsiteX1" fmla="*/ 0 w 38861"/>
                  <a:gd name="connsiteY1" fmla="*/ 19431 h 38862"/>
                  <a:gd name="connsiteX2" fmla="*/ 19431 w 38861"/>
                  <a:gd name="connsiteY2" fmla="*/ 38862 h 38862"/>
                  <a:gd name="connsiteX3" fmla="*/ 38862 w 38861"/>
                  <a:gd name="connsiteY3" fmla="*/ 19431 h 38862"/>
                  <a:gd name="connsiteX4" fmla="*/ 19431 w 38861"/>
                  <a:gd name="connsiteY4" fmla="*/ 0 h 38862"/>
                  <a:gd name="connsiteX5" fmla="*/ 19431 w 38861"/>
                  <a:gd name="connsiteY5" fmla="*/ 25146 h 38862"/>
                  <a:gd name="connsiteX6" fmla="*/ 13716 w 38861"/>
                  <a:gd name="connsiteY6" fmla="*/ 19431 h 38862"/>
                  <a:gd name="connsiteX7" fmla="*/ 19431 w 38861"/>
                  <a:gd name="connsiteY7" fmla="*/ 13716 h 38862"/>
                  <a:gd name="connsiteX8" fmla="*/ 25146 w 38861"/>
                  <a:gd name="connsiteY8" fmla="*/ 19431 h 38862"/>
                  <a:gd name="connsiteX9" fmla="*/ 19431 w 38861"/>
                  <a:gd name="connsiteY9" fmla="*/ 25146 h 3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61" h="38862">
                    <a:moveTo>
                      <a:pt x="19431" y="0"/>
                    </a:moveTo>
                    <a:cubicBezTo>
                      <a:pt x="8668" y="0"/>
                      <a:pt x="0" y="8763"/>
                      <a:pt x="0" y="19431"/>
                    </a:cubicBezTo>
                    <a:cubicBezTo>
                      <a:pt x="0" y="30194"/>
                      <a:pt x="8763" y="38862"/>
                      <a:pt x="19431" y="38862"/>
                    </a:cubicBezTo>
                    <a:cubicBezTo>
                      <a:pt x="30194" y="38862"/>
                      <a:pt x="38862" y="30099"/>
                      <a:pt x="38862" y="19431"/>
                    </a:cubicBezTo>
                    <a:cubicBezTo>
                      <a:pt x="38862" y="8668"/>
                      <a:pt x="30194" y="0"/>
                      <a:pt x="19431" y="0"/>
                    </a:cubicBezTo>
                    <a:close/>
                    <a:moveTo>
                      <a:pt x="19431" y="25146"/>
                    </a:moveTo>
                    <a:cubicBezTo>
                      <a:pt x="16288" y="25146"/>
                      <a:pt x="13716" y="22574"/>
                      <a:pt x="13716" y="19431"/>
                    </a:cubicBezTo>
                    <a:cubicBezTo>
                      <a:pt x="13716" y="16288"/>
                      <a:pt x="16288" y="13716"/>
                      <a:pt x="19431" y="13716"/>
                    </a:cubicBezTo>
                    <a:cubicBezTo>
                      <a:pt x="22574" y="13716"/>
                      <a:pt x="25146" y="16288"/>
                      <a:pt x="25146" y="19431"/>
                    </a:cubicBezTo>
                    <a:cubicBezTo>
                      <a:pt x="25146" y="22574"/>
                      <a:pt x="22574" y="25146"/>
                      <a:pt x="19431" y="251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pic>
        <p:nvPicPr>
          <p:cNvPr id="24" name="Gráfico 23">
            <a:extLst>
              <a:ext uri="{FF2B5EF4-FFF2-40B4-BE49-F238E27FC236}">
                <a16:creationId xmlns:a16="http://schemas.microsoft.com/office/drawing/2014/main" id="{2418C232-53AE-4909-A1B7-8AD96ECF7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6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35770" y="1131321"/>
            <a:ext cx="11756230" cy="5079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6" name="Imagem 45">
            <a:extLst>
              <a:ext uri="{FF2B5EF4-FFF2-40B4-BE49-F238E27FC236}">
                <a16:creationId xmlns:a16="http://schemas.microsoft.com/office/drawing/2014/main" id="{14289070-C310-407B-9559-1A10541FE3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4" r="-13" b="78581"/>
          <a:stretch/>
        </p:blipFill>
        <p:spPr>
          <a:xfrm>
            <a:off x="4711700" y="0"/>
            <a:ext cx="7480300" cy="146889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B676810A-1909-4947-A9BF-84AC202E6F1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31778" r="8219" b="956"/>
          <a:stretch/>
        </p:blipFill>
        <p:spPr>
          <a:xfrm flipH="1">
            <a:off x="6357938" y="647584"/>
            <a:ext cx="5834062" cy="3670415"/>
          </a:xfrm>
        </p:spPr>
      </p:pic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368AD09F-8956-41E7-83AE-C29056E8F7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7336876"/>
              </p:ext>
            </p:extLst>
          </p:nvPr>
        </p:nvGraphicFramePr>
        <p:xfrm>
          <a:off x="576262" y="1782310"/>
          <a:ext cx="5519738" cy="405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47B5A247-CE4D-4513-A99D-A1E254B5019A}"/>
              </a:ext>
            </a:extLst>
          </p:cNvPr>
          <p:cNvSpPr txBox="1">
            <a:spLocks/>
          </p:cNvSpPr>
          <p:nvPr/>
        </p:nvSpPr>
        <p:spPr>
          <a:xfrm>
            <a:off x="6705600" y="5439131"/>
            <a:ext cx="4648200" cy="4054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C25E333-89D7-401F-805B-5B0FEB5A74CD}"/>
              </a:ext>
            </a:extLst>
          </p:cNvPr>
          <p:cNvSpPr/>
          <p:nvPr/>
        </p:nvSpPr>
        <p:spPr>
          <a:xfrm flipV="1">
            <a:off x="6357938" y="3794760"/>
            <a:ext cx="5489742" cy="2737554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Conteúdo 8">
            <a:extLst>
              <a:ext uri="{FF2B5EF4-FFF2-40B4-BE49-F238E27FC236}">
                <a16:creationId xmlns:a16="http://schemas.microsoft.com/office/drawing/2014/main" id="{2DC45B69-D527-4DCF-84AD-A67EC504B24F}"/>
              </a:ext>
            </a:extLst>
          </p:cNvPr>
          <p:cNvSpPr txBox="1">
            <a:spLocks/>
          </p:cNvSpPr>
          <p:nvPr/>
        </p:nvSpPr>
        <p:spPr>
          <a:xfrm>
            <a:off x="6672942" y="3984729"/>
            <a:ext cx="5174738" cy="2221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pt-BR" sz="1600" b="1" dirty="0" err="1">
                <a:solidFill>
                  <a:schemeClr val="bg1"/>
                </a:solidFill>
              </a:rPr>
              <a:t>Nascetur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ridiculus</a:t>
            </a:r>
            <a:r>
              <a:rPr lang="pt-BR" sz="1600" b="1" dirty="0">
                <a:solidFill>
                  <a:schemeClr val="bg1"/>
                </a:solidFill>
              </a:rPr>
              <a:t> mus </a:t>
            </a:r>
            <a:r>
              <a:rPr lang="pt-BR" sz="1600" b="1" dirty="0" err="1">
                <a:solidFill>
                  <a:schemeClr val="bg1"/>
                </a:solidFill>
              </a:rPr>
              <a:t>mauris</a:t>
            </a:r>
            <a:r>
              <a:rPr lang="pt-BR" sz="1600" b="1" dirty="0">
                <a:solidFill>
                  <a:schemeClr val="bg1"/>
                </a:solidFill>
              </a:rPr>
              <a:t> vitae </a:t>
            </a:r>
            <a:r>
              <a:rPr lang="pt-BR" sz="1600" b="1" dirty="0" err="1">
                <a:solidFill>
                  <a:schemeClr val="bg1"/>
                </a:solidFill>
              </a:rPr>
              <a:t>ultricies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leo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br>
              <a:rPr lang="pt-BR" sz="1600" b="1" dirty="0">
                <a:solidFill>
                  <a:schemeClr val="bg1"/>
                </a:solidFill>
              </a:rPr>
            </a:br>
            <a:r>
              <a:rPr lang="pt-BR" sz="1600" b="1" dirty="0" err="1">
                <a:solidFill>
                  <a:schemeClr val="bg1"/>
                </a:solidFill>
              </a:rPr>
              <a:t>integer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malesuada</a:t>
            </a:r>
            <a:r>
              <a:rPr lang="pt-BR" sz="1600" b="1" dirty="0">
                <a:solidFill>
                  <a:schemeClr val="bg1"/>
                </a:solidFill>
              </a:rPr>
              <a:t> nunc.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risus</a:t>
            </a:r>
            <a:r>
              <a:rPr lang="pt-BR" sz="1600" dirty="0">
                <a:solidFill>
                  <a:schemeClr val="bg1"/>
                </a:solidFill>
              </a:rPr>
              <a:t> commodo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turpis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lorem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Natoque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penatibus</a:t>
            </a:r>
            <a:r>
              <a:rPr lang="pt-BR" sz="1600" dirty="0">
                <a:solidFill>
                  <a:schemeClr val="bg1"/>
                </a:solidFill>
              </a:rPr>
              <a:t> et </a:t>
            </a: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endParaRPr lang="pt-BR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Magna </a:t>
            </a:r>
            <a:r>
              <a:rPr lang="pt-BR" sz="1600" b="1" dirty="0" err="1">
                <a:solidFill>
                  <a:schemeClr val="bg1"/>
                </a:solidFill>
              </a:rPr>
              <a:t>fringilla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urna </a:t>
            </a:r>
            <a:r>
              <a:rPr lang="pt-BR" sz="1600" dirty="0" err="1">
                <a:solidFill>
                  <a:schemeClr val="bg1"/>
                </a:solidFill>
              </a:rPr>
              <a:t>porttitor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rhoncus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dolor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purus</a:t>
            </a:r>
            <a:r>
              <a:rPr lang="pt-BR" sz="1600" dirty="0">
                <a:solidFill>
                  <a:schemeClr val="bg1"/>
                </a:solidFill>
              </a:rPr>
              <a:t> non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Gravida cum </a:t>
            </a:r>
            <a:r>
              <a:rPr lang="pt-BR" sz="1600" dirty="0" err="1">
                <a:solidFill>
                  <a:schemeClr val="bg1"/>
                </a:solidFill>
              </a:rPr>
              <a:t>sociis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natoque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penatibus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et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parturient</a:t>
            </a:r>
            <a:r>
              <a:rPr lang="pt-BR" sz="1600" dirty="0">
                <a:solidFill>
                  <a:schemeClr val="bg1"/>
                </a:solidFill>
              </a:rPr>
              <a:t> montes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Nec </a:t>
            </a:r>
            <a:r>
              <a:rPr lang="pt-BR" sz="1600" b="1" dirty="0" err="1">
                <a:solidFill>
                  <a:schemeClr val="bg1"/>
                </a:solidFill>
              </a:rPr>
              <a:t>sagittis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aliquam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bibendum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arcu</a:t>
            </a:r>
            <a:r>
              <a:rPr lang="pt-BR" sz="1600" dirty="0">
                <a:solidFill>
                  <a:schemeClr val="bg1"/>
                </a:solidFill>
              </a:rPr>
              <a:t> vitae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AD2E4A34-285D-4593-8E0A-635A275E8DE4}"/>
              </a:ext>
            </a:extLst>
          </p:cNvPr>
          <p:cNvGrpSpPr/>
          <p:nvPr/>
        </p:nvGrpSpPr>
        <p:grpSpPr>
          <a:xfrm>
            <a:off x="11231506" y="3500156"/>
            <a:ext cx="727642" cy="727640"/>
            <a:chOff x="11231506" y="3500156"/>
            <a:chExt cx="727642" cy="727640"/>
          </a:xfrm>
        </p:grpSpPr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0CD6BE13-9FB3-45CA-BD5D-263ABA9A4426}"/>
                </a:ext>
              </a:extLst>
            </p:cNvPr>
            <p:cNvSpPr/>
            <p:nvPr/>
          </p:nvSpPr>
          <p:spPr>
            <a:xfrm>
              <a:off x="11231506" y="3500156"/>
              <a:ext cx="727642" cy="727640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CD36FD86-2DD5-4B46-8978-00DFCE4E796E}"/>
                </a:ext>
              </a:extLst>
            </p:cNvPr>
            <p:cNvGrpSpPr/>
            <p:nvPr/>
          </p:nvGrpSpPr>
          <p:grpSpPr>
            <a:xfrm>
              <a:off x="11344899" y="3578225"/>
              <a:ext cx="541678" cy="542144"/>
              <a:chOff x="5929312" y="3262312"/>
              <a:chExt cx="331946" cy="332232"/>
            </a:xfrm>
            <a:solidFill>
              <a:schemeClr val="bg1"/>
            </a:solidFill>
          </p:grpSpPr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80CD332D-7743-48A1-8668-A288DF1DEC5E}"/>
                  </a:ext>
                </a:extLst>
              </p:cNvPr>
              <p:cNvSpPr/>
              <p:nvPr/>
            </p:nvSpPr>
            <p:spPr>
              <a:xfrm>
                <a:off x="5929312" y="3262312"/>
                <a:ext cx="331946" cy="332232"/>
              </a:xfrm>
              <a:custGeom>
                <a:avLst/>
                <a:gdLst>
                  <a:gd name="connsiteX0" fmla="*/ 301466 w 331946"/>
                  <a:gd name="connsiteY0" fmla="*/ 79915 h 332232"/>
                  <a:gd name="connsiteX1" fmla="*/ 291751 w 331946"/>
                  <a:gd name="connsiteY1" fmla="*/ 79915 h 332232"/>
                  <a:gd name="connsiteX2" fmla="*/ 269939 w 331946"/>
                  <a:gd name="connsiteY2" fmla="*/ 101727 h 332232"/>
                  <a:gd name="connsiteX3" fmla="*/ 268510 w 331946"/>
                  <a:gd name="connsiteY3" fmla="*/ 102870 h 332232"/>
                  <a:gd name="connsiteX4" fmla="*/ 267367 w 331946"/>
                  <a:gd name="connsiteY4" fmla="*/ 104299 h 332232"/>
                  <a:gd name="connsiteX5" fmla="*/ 245555 w 331946"/>
                  <a:gd name="connsiteY5" fmla="*/ 126111 h 332232"/>
                  <a:gd name="connsiteX6" fmla="*/ 245555 w 331946"/>
                  <a:gd name="connsiteY6" fmla="*/ 70580 h 332232"/>
                  <a:gd name="connsiteX7" fmla="*/ 227457 w 331946"/>
                  <a:gd name="connsiteY7" fmla="*/ 52483 h 332232"/>
                  <a:gd name="connsiteX8" fmla="*/ 191072 w 331946"/>
                  <a:gd name="connsiteY8" fmla="*/ 52483 h 332232"/>
                  <a:gd name="connsiteX9" fmla="*/ 191072 w 331946"/>
                  <a:gd name="connsiteY9" fmla="*/ 42863 h 332232"/>
                  <a:gd name="connsiteX10" fmla="*/ 184594 w 331946"/>
                  <a:gd name="connsiteY10" fmla="*/ 36386 h 332232"/>
                  <a:gd name="connsiteX11" fmla="*/ 165354 w 331946"/>
                  <a:gd name="connsiteY11" fmla="*/ 36386 h 332232"/>
                  <a:gd name="connsiteX12" fmla="*/ 122777 w 331946"/>
                  <a:gd name="connsiteY12" fmla="*/ 0 h 332232"/>
                  <a:gd name="connsiteX13" fmla="*/ 80201 w 331946"/>
                  <a:gd name="connsiteY13" fmla="*/ 36386 h 332232"/>
                  <a:gd name="connsiteX14" fmla="*/ 60960 w 331946"/>
                  <a:gd name="connsiteY14" fmla="*/ 36386 h 332232"/>
                  <a:gd name="connsiteX15" fmla="*/ 54483 w 331946"/>
                  <a:gd name="connsiteY15" fmla="*/ 42863 h 332232"/>
                  <a:gd name="connsiteX16" fmla="*/ 54483 w 331946"/>
                  <a:gd name="connsiteY16" fmla="*/ 52578 h 332232"/>
                  <a:gd name="connsiteX17" fmla="*/ 18098 w 331946"/>
                  <a:gd name="connsiteY17" fmla="*/ 52578 h 332232"/>
                  <a:gd name="connsiteX18" fmla="*/ 0 w 331946"/>
                  <a:gd name="connsiteY18" fmla="*/ 70295 h 332232"/>
                  <a:gd name="connsiteX19" fmla="*/ 0 w 331946"/>
                  <a:gd name="connsiteY19" fmla="*/ 70485 h 332232"/>
                  <a:gd name="connsiteX20" fmla="*/ 0 w 331946"/>
                  <a:gd name="connsiteY20" fmla="*/ 314230 h 332232"/>
                  <a:gd name="connsiteX21" fmla="*/ 0 w 331946"/>
                  <a:gd name="connsiteY21" fmla="*/ 314420 h 332232"/>
                  <a:gd name="connsiteX22" fmla="*/ 18098 w 331946"/>
                  <a:gd name="connsiteY22" fmla="*/ 332232 h 332232"/>
                  <a:gd name="connsiteX23" fmla="*/ 227552 w 331946"/>
                  <a:gd name="connsiteY23" fmla="*/ 332232 h 332232"/>
                  <a:gd name="connsiteX24" fmla="*/ 245650 w 331946"/>
                  <a:gd name="connsiteY24" fmla="*/ 314135 h 332232"/>
                  <a:gd name="connsiteX25" fmla="*/ 245650 w 331946"/>
                  <a:gd name="connsiteY25" fmla="*/ 202025 h 332232"/>
                  <a:gd name="connsiteX26" fmla="*/ 301847 w 331946"/>
                  <a:gd name="connsiteY26" fmla="*/ 145828 h 332232"/>
                  <a:gd name="connsiteX27" fmla="*/ 310610 w 331946"/>
                  <a:gd name="connsiteY27" fmla="*/ 154591 h 332232"/>
                  <a:gd name="connsiteX28" fmla="*/ 260604 w 331946"/>
                  <a:gd name="connsiteY28" fmla="*/ 204502 h 332232"/>
                  <a:gd name="connsiteX29" fmla="*/ 260604 w 331946"/>
                  <a:gd name="connsiteY29" fmla="*/ 214217 h 332232"/>
                  <a:gd name="connsiteX30" fmla="*/ 270320 w 331946"/>
                  <a:gd name="connsiteY30" fmla="*/ 214217 h 332232"/>
                  <a:gd name="connsiteX31" fmla="*/ 325279 w 331946"/>
                  <a:gd name="connsiteY31" fmla="*/ 159544 h 332232"/>
                  <a:gd name="connsiteX32" fmla="*/ 327279 w 331946"/>
                  <a:gd name="connsiteY32" fmla="*/ 154686 h 332232"/>
                  <a:gd name="connsiteX33" fmla="*/ 325279 w 331946"/>
                  <a:gd name="connsiteY33" fmla="*/ 149828 h 332232"/>
                  <a:gd name="connsiteX34" fmla="*/ 311658 w 331946"/>
                  <a:gd name="connsiteY34" fmla="*/ 136208 h 332232"/>
                  <a:gd name="connsiteX35" fmla="*/ 329946 w 331946"/>
                  <a:gd name="connsiteY35" fmla="*/ 117920 h 332232"/>
                  <a:gd name="connsiteX36" fmla="*/ 331946 w 331946"/>
                  <a:gd name="connsiteY36" fmla="*/ 113062 h 332232"/>
                  <a:gd name="connsiteX37" fmla="*/ 329946 w 331946"/>
                  <a:gd name="connsiteY37" fmla="*/ 108204 h 332232"/>
                  <a:gd name="connsiteX38" fmla="*/ 301466 w 331946"/>
                  <a:gd name="connsiteY38" fmla="*/ 79915 h 332232"/>
                  <a:gd name="connsiteX39" fmla="*/ 67437 w 331946"/>
                  <a:gd name="connsiteY39" fmla="*/ 49340 h 332232"/>
                  <a:gd name="connsiteX40" fmla="*/ 86201 w 331946"/>
                  <a:gd name="connsiteY40" fmla="*/ 49340 h 332232"/>
                  <a:gd name="connsiteX41" fmla="*/ 92678 w 331946"/>
                  <a:gd name="connsiteY41" fmla="*/ 42863 h 332232"/>
                  <a:gd name="connsiteX42" fmla="*/ 122873 w 331946"/>
                  <a:gd name="connsiteY42" fmla="*/ 12859 h 332232"/>
                  <a:gd name="connsiteX43" fmla="*/ 153067 w 331946"/>
                  <a:gd name="connsiteY43" fmla="*/ 42863 h 332232"/>
                  <a:gd name="connsiteX44" fmla="*/ 159544 w 331946"/>
                  <a:gd name="connsiteY44" fmla="*/ 49340 h 332232"/>
                  <a:gd name="connsiteX45" fmla="*/ 178308 w 331946"/>
                  <a:gd name="connsiteY45" fmla="*/ 49340 h 332232"/>
                  <a:gd name="connsiteX46" fmla="*/ 178308 w 331946"/>
                  <a:gd name="connsiteY46" fmla="*/ 69723 h 332232"/>
                  <a:gd name="connsiteX47" fmla="*/ 67437 w 331946"/>
                  <a:gd name="connsiteY47" fmla="*/ 69723 h 332232"/>
                  <a:gd name="connsiteX48" fmla="*/ 67437 w 331946"/>
                  <a:gd name="connsiteY48" fmla="*/ 49340 h 332232"/>
                  <a:gd name="connsiteX49" fmla="*/ 231934 w 331946"/>
                  <a:gd name="connsiteY49" fmla="*/ 314135 h 332232"/>
                  <a:gd name="connsiteX50" fmla="*/ 227552 w 331946"/>
                  <a:gd name="connsiteY50" fmla="*/ 318516 h 332232"/>
                  <a:gd name="connsiteX51" fmla="*/ 18098 w 331946"/>
                  <a:gd name="connsiteY51" fmla="*/ 318516 h 332232"/>
                  <a:gd name="connsiteX52" fmla="*/ 13716 w 331946"/>
                  <a:gd name="connsiteY52" fmla="*/ 314135 h 332232"/>
                  <a:gd name="connsiteX53" fmla="*/ 13716 w 331946"/>
                  <a:gd name="connsiteY53" fmla="*/ 70580 h 332232"/>
                  <a:gd name="connsiteX54" fmla="*/ 18098 w 331946"/>
                  <a:gd name="connsiteY54" fmla="*/ 66199 h 332232"/>
                  <a:gd name="connsiteX55" fmla="*/ 54483 w 331946"/>
                  <a:gd name="connsiteY55" fmla="*/ 66199 h 332232"/>
                  <a:gd name="connsiteX56" fmla="*/ 54483 w 331946"/>
                  <a:gd name="connsiteY56" fmla="*/ 76200 h 332232"/>
                  <a:gd name="connsiteX57" fmla="*/ 60960 w 331946"/>
                  <a:gd name="connsiteY57" fmla="*/ 82677 h 332232"/>
                  <a:gd name="connsiteX58" fmla="*/ 184690 w 331946"/>
                  <a:gd name="connsiteY58" fmla="*/ 82677 h 332232"/>
                  <a:gd name="connsiteX59" fmla="*/ 191167 w 331946"/>
                  <a:gd name="connsiteY59" fmla="*/ 76200 h 332232"/>
                  <a:gd name="connsiteX60" fmla="*/ 191167 w 331946"/>
                  <a:gd name="connsiteY60" fmla="*/ 66294 h 332232"/>
                  <a:gd name="connsiteX61" fmla="*/ 227552 w 331946"/>
                  <a:gd name="connsiteY61" fmla="*/ 66294 h 332232"/>
                  <a:gd name="connsiteX62" fmla="*/ 231934 w 331946"/>
                  <a:gd name="connsiteY62" fmla="*/ 70676 h 332232"/>
                  <a:gd name="connsiteX63" fmla="*/ 231934 w 331946"/>
                  <a:gd name="connsiteY63" fmla="*/ 139922 h 332232"/>
                  <a:gd name="connsiteX64" fmla="*/ 145066 w 331946"/>
                  <a:gd name="connsiteY64" fmla="*/ 226790 h 332232"/>
                  <a:gd name="connsiteX65" fmla="*/ 131540 w 331946"/>
                  <a:gd name="connsiteY65" fmla="*/ 262604 h 332232"/>
                  <a:gd name="connsiteX66" fmla="*/ 132874 w 331946"/>
                  <a:gd name="connsiteY66" fmla="*/ 266224 h 332232"/>
                  <a:gd name="connsiteX67" fmla="*/ 120968 w 331946"/>
                  <a:gd name="connsiteY67" fmla="*/ 278130 h 332232"/>
                  <a:gd name="connsiteX68" fmla="*/ 120968 w 331946"/>
                  <a:gd name="connsiteY68" fmla="*/ 287846 h 332232"/>
                  <a:gd name="connsiteX69" fmla="*/ 130683 w 331946"/>
                  <a:gd name="connsiteY69" fmla="*/ 287846 h 332232"/>
                  <a:gd name="connsiteX70" fmla="*/ 142304 w 331946"/>
                  <a:gd name="connsiteY70" fmla="*/ 276225 h 332232"/>
                  <a:gd name="connsiteX71" fmla="*/ 147257 w 331946"/>
                  <a:gd name="connsiteY71" fmla="*/ 278225 h 332232"/>
                  <a:gd name="connsiteX72" fmla="*/ 183071 w 331946"/>
                  <a:gd name="connsiteY72" fmla="*/ 264700 h 332232"/>
                  <a:gd name="connsiteX73" fmla="*/ 231934 w 331946"/>
                  <a:gd name="connsiteY73" fmla="*/ 215837 h 332232"/>
                  <a:gd name="connsiteX74" fmla="*/ 231934 w 331946"/>
                  <a:gd name="connsiteY74" fmla="*/ 314135 h 332232"/>
                  <a:gd name="connsiteX75" fmla="*/ 173355 w 331946"/>
                  <a:gd name="connsiteY75" fmla="*/ 254984 h 332232"/>
                  <a:gd name="connsiteX76" fmla="*/ 150781 w 331946"/>
                  <a:gd name="connsiteY76" fmla="*/ 264890 h 332232"/>
                  <a:gd name="connsiteX77" fmla="*/ 146876 w 331946"/>
                  <a:gd name="connsiteY77" fmla="*/ 262700 h 332232"/>
                  <a:gd name="connsiteX78" fmla="*/ 146590 w 331946"/>
                  <a:gd name="connsiteY78" fmla="*/ 262414 h 332232"/>
                  <a:gd name="connsiteX79" fmla="*/ 144875 w 331946"/>
                  <a:gd name="connsiteY79" fmla="*/ 258985 h 332232"/>
                  <a:gd name="connsiteX80" fmla="*/ 154781 w 331946"/>
                  <a:gd name="connsiteY80" fmla="*/ 236411 h 332232"/>
                  <a:gd name="connsiteX81" fmla="*/ 273558 w 331946"/>
                  <a:gd name="connsiteY81" fmla="*/ 117634 h 332232"/>
                  <a:gd name="connsiteX82" fmla="*/ 292132 w 331946"/>
                  <a:gd name="connsiteY82" fmla="*/ 136208 h 332232"/>
                  <a:gd name="connsiteX83" fmla="*/ 173355 w 331946"/>
                  <a:gd name="connsiteY83" fmla="*/ 254984 h 332232"/>
                  <a:gd name="connsiteX84" fmla="*/ 301847 w 331946"/>
                  <a:gd name="connsiteY84" fmla="*/ 126492 h 332232"/>
                  <a:gd name="connsiteX85" fmla="*/ 283274 w 331946"/>
                  <a:gd name="connsiteY85" fmla="*/ 107918 h 332232"/>
                  <a:gd name="connsiteX86" fmla="*/ 296704 w 331946"/>
                  <a:gd name="connsiteY86" fmla="*/ 94488 h 332232"/>
                  <a:gd name="connsiteX87" fmla="*/ 315278 w 331946"/>
                  <a:gd name="connsiteY87" fmla="*/ 113062 h 332232"/>
                  <a:gd name="connsiteX88" fmla="*/ 301847 w 331946"/>
                  <a:gd name="connsiteY88" fmla="*/ 126492 h 33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31946" h="332232">
                    <a:moveTo>
                      <a:pt x="301466" y="79915"/>
                    </a:moveTo>
                    <a:cubicBezTo>
                      <a:pt x="298799" y="77248"/>
                      <a:pt x="294418" y="77248"/>
                      <a:pt x="291751" y="79915"/>
                    </a:cubicBezTo>
                    <a:lnTo>
                      <a:pt x="269939" y="101727"/>
                    </a:lnTo>
                    <a:cubicBezTo>
                      <a:pt x="269462" y="102013"/>
                      <a:pt x="268891" y="102394"/>
                      <a:pt x="268510" y="102870"/>
                    </a:cubicBezTo>
                    <a:cubicBezTo>
                      <a:pt x="268034" y="103346"/>
                      <a:pt x="267653" y="103823"/>
                      <a:pt x="267367" y="104299"/>
                    </a:cubicBezTo>
                    <a:lnTo>
                      <a:pt x="245555" y="126111"/>
                    </a:lnTo>
                    <a:lnTo>
                      <a:pt x="245555" y="70580"/>
                    </a:lnTo>
                    <a:cubicBezTo>
                      <a:pt x="245555" y="60770"/>
                      <a:pt x="237268" y="52483"/>
                      <a:pt x="227457" y="52483"/>
                    </a:cubicBezTo>
                    <a:lnTo>
                      <a:pt x="191072" y="52483"/>
                    </a:lnTo>
                    <a:lnTo>
                      <a:pt x="191072" y="42863"/>
                    </a:lnTo>
                    <a:cubicBezTo>
                      <a:pt x="191072" y="39243"/>
                      <a:pt x="188214" y="36386"/>
                      <a:pt x="184594" y="36386"/>
                    </a:cubicBezTo>
                    <a:lnTo>
                      <a:pt x="165354" y="36386"/>
                    </a:lnTo>
                    <a:cubicBezTo>
                      <a:pt x="162116" y="15812"/>
                      <a:pt x="144209" y="0"/>
                      <a:pt x="122777" y="0"/>
                    </a:cubicBezTo>
                    <a:cubicBezTo>
                      <a:pt x="101346" y="0"/>
                      <a:pt x="83439" y="15812"/>
                      <a:pt x="80201" y="36386"/>
                    </a:cubicBezTo>
                    <a:lnTo>
                      <a:pt x="60960" y="36386"/>
                    </a:lnTo>
                    <a:cubicBezTo>
                      <a:pt x="57341" y="36386"/>
                      <a:pt x="54483" y="39243"/>
                      <a:pt x="54483" y="42863"/>
                    </a:cubicBezTo>
                    <a:lnTo>
                      <a:pt x="54483" y="52578"/>
                    </a:lnTo>
                    <a:lnTo>
                      <a:pt x="18098" y="52578"/>
                    </a:lnTo>
                    <a:cubicBezTo>
                      <a:pt x="8382" y="52578"/>
                      <a:pt x="191" y="60674"/>
                      <a:pt x="0" y="70295"/>
                    </a:cubicBezTo>
                    <a:cubicBezTo>
                      <a:pt x="0" y="70390"/>
                      <a:pt x="0" y="70485"/>
                      <a:pt x="0" y="70485"/>
                    </a:cubicBezTo>
                    <a:lnTo>
                      <a:pt x="0" y="314230"/>
                    </a:lnTo>
                    <a:cubicBezTo>
                      <a:pt x="0" y="314325"/>
                      <a:pt x="0" y="314325"/>
                      <a:pt x="0" y="314420"/>
                    </a:cubicBezTo>
                    <a:cubicBezTo>
                      <a:pt x="191" y="324231"/>
                      <a:pt x="8192" y="332232"/>
                      <a:pt x="18098" y="332232"/>
                    </a:cubicBezTo>
                    <a:lnTo>
                      <a:pt x="227552" y="332232"/>
                    </a:lnTo>
                    <a:cubicBezTo>
                      <a:pt x="237363" y="332232"/>
                      <a:pt x="245650" y="323945"/>
                      <a:pt x="245650" y="314135"/>
                    </a:cubicBezTo>
                    <a:lnTo>
                      <a:pt x="245650" y="202025"/>
                    </a:lnTo>
                    <a:lnTo>
                      <a:pt x="301847" y="145828"/>
                    </a:lnTo>
                    <a:lnTo>
                      <a:pt x="310610" y="154591"/>
                    </a:lnTo>
                    <a:lnTo>
                      <a:pt x="260604" y="204502"/>
                    </a:lnTo>
                    <a:cubicBezTo>
                      <a:pt x="257937" y="207169"/>
                      <a:pt x="257937" y="211550"/>
                      <a:pt x="260604" y="214217"/>
                    </a:cubicBezTo>
                    <a:cubicBezTo>
                      <a:pt x="263271" y="216884"/>
                      <a:pt x="267653" y="216884"/>
                      <a:pt x="270320" y="214217"/>
                    </a:cubicBezTo>
                    <a:lnTo>
                      <a:pt x="325279" y="159544"/>
                    </a:lnTo>
                    <a:cubicBezTo>
                      <a:pt x="326612" y="158210"/>
                      <a:pt x="327279" y="156496"/>
                      <a:pt x="327279" y="154686"/>
                    </a:cubicBezTo>
                    <a:cubicBezTo>
                      <a:pt x="327279" y="152876"/>
                      <a:pt x="326517" y="151162"/>
                      <a:pt x="325279" y="149828"/>
                    </a:cubicBezTo>
                    <a:lnTo>
                      <a:pt x="311658" y="136208"/>
                    </a:lnTo>
                    <a:lnTo>
                      <a:pt x="329946" y="117920"/>
                    </a:lnTo>
                    <a:cubicBezTo>
                      <a:pt x="331184" y="116586"/>
                      <a:pt x="331946" y="114872"/>
                      <a:pt x="331946" y="113062"/>
                    </a:cubicBezTo>
                    <a:cubicBezTo>
                      <a:pt x="331946" y="111252"/>
                      <a:pt x="331184" y="109538"/>
                      <a:pt x="329946" y="108204"/>
                    </a:cubicBezTo>
                    <a:lnTo>
                      <a:pt x="301466" y="79915"/>
                    </a:lnTo>
                    <a:close/>
                    <a:moveTo>
                      <a:pt x="67437" y="49340"/>
                    </a:moveTo>
                    <a:lnTo>
                      <a:pt x="86201" y="49340"/>
                    </a:lnTo>
                    <a:cubicBezTo>
                      <a:pt x="89726" y="49340"/>
                      <a:pt x="92678" y="46482"/>
                      <a:pt x="92678" y="42863"/>
                    </a:cubicBezTo>
                    <a:cubicBezTo>
                      <a:pt x="92774" y="26384"/>
                      <a:pt x="106299" y="12859"/>
                      <a:pt x="122873" y="12859"/>
                    </a:cubicBezTo>
                    <a:cubicBezTo>
                      <a:pt x="139446" y="12859"/>
                      <a:pt x="152876" y="26289"/>
                      <a:pt x="153067" y="42863"/>
                    </a:cubicBezTo>
                    <a:cubicBezTo>
                      <a:pt x="153067" y="46387"/>
                      <a:pt x="156019" y="49340"/>
                      <a:pt x="159544" y="49340"/>
                    </a:cubicBezTo>
                    <a:lnTo>
                      <a:pt x="178308" y="49340"/>
                    </a:lnTo>
                    <a:lnTo>
                      <a:pt x="178308" y="69723"/>
                    </a:lnTo>
                    <a:lnTo>
                      <a:pt x="67437" y="69723"/>
                    </a:lnTo>
                    <a:lnTo>
                      <a:pt x="67437" y="49340"/>
                    </a:lnTo>
                    <a:close/>
                    <a:moveTo>
                      <a:pt x="231934" y="314135"/>
                    </a:moveTo>
                    <a:cubicBezTo>
                      <a:pt x="231934" y="316421"/>
                      <a:pt x="229838" y="318516"/>
                      <a:pt x="227552" y="318516"/>
                    </a:cubicBezTo>
                    <a:lnTo>
                      <a:pt x="18098" y="318516"/>
                    </a:lnTo>
                    <a:cubicBezTo>
                      <a:pt x="15812" y="318516"/>
                      <a:pt x="13716" y="316516"/>
                      <a:pt x="13716" y="314135"/>
                    </a:cubicBezTo>
                    <a:lnTo>
                      <a:pt x="13716" y="70580"/>
                    </a:lnTo>
                    <a:cubicBezTo>
                      <a:pt x="13716" y="68294"/>
                      <a:pt x="15812" y="66199"/>
                      <a:pt x="18098" y="66199"/>
                    </a:cubicBezTo>
                    <a:lnTo>
                      <a:pt x="54483" y="66199"/>
                    </a:lnTo>
                    <a:lnTo>
                      <a:pt x="54483" y="76200"/>
                    </a:lnTo>
                    <a:cubicBezTo>
                      <a:pt x="54483" y="79820"/>
                      <a:pt x="57341" y="82677"/>
                      <a:pt x="60960" y="82677"/>
                    </a:cubicBezTo>
                    <a:lnTo>
                      <a:pt x="184690" y="82677"/>
                    </a:lnTo>
                    <a:cubicBezTo>
                      <a:pt x="188309" y="82677"/>
                      <a:pt x="191167" y="79820"/>
                      <a:pt x="191167" y="76200"/>
                    </a:cubicBezTo>
                    <a:lnTo>
                      <a:pt x="191167" y="66294"/>
                    </a:lnTo>
                    <a:lnTo>
                      <a:pt x="227552" y="66294"/>
                    </a:lnTo>
                    <a:cubicBezTo>
                      <a:pt x="229743" y="66294"/>
                      <a:pt x="231934" y="68390"/>
                      <a:pt x="231934" y="70676"/>
                    </a:cubicBezTo>
                    <a:lnTo>
                      <a:pt x="231934" y="139922"/>
                    </a:lnTo>
                    <a:lnTo>
                      <a:pt x="145066" y="226790"/>
                    </a:lnTo>
                    <a:cubicBezTo>
                      <a:pt x="133541" y="238316"/>
                      <a:pt x="128588" y="251460"/>
                      <a:pt x="131540" y="262604"/>
                    </a:cubicBezTo>
                    <a:cubicBezTo>
                      <a:pt x="131921" y="263843"/>
                      <a:pt x="132302" y="265081"/>
                      <a:pt x="132874" y="266224"/>
                    </a:cubicBezTo>
                    <a:lnTo>
                      <a:pt x="120968" y="278130"/>
                    </a:lnTo>
                    <a:cubicBezTo>
                      <a:pt x="118301" y="280797"/>
                      <a:pt x="118301" y="285179"/>
                      <a:pt x="120968" y="287846"/>
                    </a:cubicBezTo>
                    <a:cubicBezTo>
                      <a:pt x="123634" y="290513"/>
                      <a:pt x="128016" y="290513"/>
                      <a:pt x="130683" y="287846"/>
                    </a:cubicBezTo>
                    <a:lnTo>
                      <a:pt x="142304" y="276225"/>
                    </a:lnTo>
                    <a:cubicBezTo>
                      <a:pt x="143828" y="277082"/>
                      <a:pt x="145447" y="277749"/>
                      <a:pt x="147257" y="278225"/>
                    </a:cubicBezTo>
                    <a:cubicBezTo>
                      <a:pt x="158401" y="281273"/>
                      <a:pt x="171545" y="276320"/>
                      <a:pt x="183071" y="264700"/>
                    </a:cubicBezTo>
                    <a:lnTo>
                      <a:pt x="231934" y="215837"/>
                    </a:lnTo>
                    <a:lnTo>
                      <a:pt x="231934" y="314135"/>
                    </a:lnTo>
                    <a:close/>
                    <a:moveTo>
                      <a:pt x="173355" y="254984"/>
                    </a:moveTo>
                    <a:cubicBezTo>
                      <a:pt x="165449" y="262890"/>
                      <a:pt x="157067" y="266605"/>
                      <a:pt x="150781" y="264890"/>
                    </a:cubicBezTo>
                    <a:cubicBezTo>
                      <a:pt x="149162" y="264509"/>
                      <a:pt x="147923" y="263747"/>
                      <a:pt x="146876" y="262700"/>
                    </a:cubicBezTo>
                    <a:cubicBezTo>
                      <a:pt x="146780" y="262604"/>
                      <a:pt x="146685" y="262509"/>
                      <a:pt x="146590" y="262414"/>
                    </a:cubicBezTo>
                    <a:cubicBezTo>
                      <a:pt x="145828" y="261461"/>
                      <a:pt x="145161" y="260318"/>
                      <a:pt x="144875" y="258985"/>
                    </a:cubicBezTo>
                    <a:cubicBezTo>
                      <a:pt x="143161" y="252698"/>
                      <a:pt x="146876" y="244316"/>
                      <a:pt x="154781" y="236411"/>
                    </a:cubicBezTo>
                    <a:lnTo>
                      <a:pt x="273558" y="117634"/>
                    </a:lnTo>
                    <a:lnTo>
                      <a:pt x="292132" y="136208"/>
                    </a:lnTo>
                    <a:lnTo>
                      <a:pt x="173355" y="254984"/>
                    </a:lnTo>
                    <a:close/>
                    <a:moveTo>
                      <a:pt x="301847" y="126492"/>
                    </a:moveTo>
                    <a:lnTo>
                      <a:pt x="283274" y="107918"/>
                    </a:lnTo>
                    <a:lnTo>
                      <a:pt x="296704" y="94488"/>
                    </a:lnTo>
                    <a:lnTo>
                      <a:pt x="315278" y="113062"/>
                    </a:lnTo>
                    <a:lnTo>
                      <a:pt x="301847" y="126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F9B426A6-857F-439D-B889-521E115750BB}"/>
                  </a:ext>
                </a:extLst>
              </p:cNvPr>
              <p:cNvSpPr/>
              <p:nvPr/>
            </p:nvSpPr>
            <p:spPr>
              <a:xfrm>
                <a:off x="5970320" y="3419594"/>
                <a:ext cx="41929" cy="33407"/>
              </a:xfrm>
              <a:custGeom>
                <a:avLst/>
                <a:gdLst>
                  <a:gd name="connsiteX0" fmla="*/ 29667 w 41929"/>
                  <a:gd name="connsiteY0" fmla="*/ 2642 h 33407"/>
                  <a:gd name="connsiteX1" fmla="*/ 20047 w 41929"/>
                  <a:gd name="connsiteY1" fmla="*/ 15215 h 33407"/>
                  <a:gd name="connsiteX2" fmla="*/ 12332 w 41929"/>
                  <a:gd name="connsiteY2" fmla="*/ 5214 h 33407"/>
                  <a:gd name="connsiteX3" fmla="*/ 2711 w 41929"/>
                  <a:gd name="connsiteY3" fmla="*/ 3975 h 33407"/>
                  <a:gd name="connsiteX4" fmla="*/ 1473 w 41929"/>
                  <a:gd name="connsiteY4" fmla="*/ 13596 h 33407"/>
                  <a:gd name="connsiteX5" fmla="*/ 14618 w 41929"/>
                  <a:gd name="connsiteY5" fmla="*/ 30741 h 33407"/>
                  <a:gd name="connsiteX6" fmla="*/ 20047 w 41929"/>
                  <a:gd name="connsiteY6" fmla="*/ 33408 h 33407"/>
                  <a:gd name="connsiteX7" fmla="*/ 25476 w 41929"/>
                  <a:gd name="connsiteY7" fmla="*/ 30741 h 33407"/>
                  <a:gd name="connsiteX8" fmla="*/ 40526 w 41929"/>
                  <a:gd name="connsiteY8" fmla="*/ 11024 h 33407"/>
                  <a:gd name="connsiteX9" fmla="*/ 39287 w 41929"/>
                  <a:gd name="connsiteY9" fmla="*/ 1404 h 33407"/>
                  <a:gd name="connsiteX10" fmla="*/ 29667 w 41929"/>
                  <a:gd name="connsiteY10" fmla="*/ 2642 h 3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07">
                    <a:moveTo>
                      <a:pt x="29667" y="2642"/>
                    </a:moveTo>
                    <a:lnTo>
                      <a:pt x="20047" y="15215"/>
                    </a:lnTo>
                    <a:lnTo>
                      <a:pt x="12332" y="5214"/>
                    </a:lnTo>
                    <a:cubicBezTo>
                      <a:pt x="10046" y="2166"/>
                      <a:pt x="5759" y="1689"/>
                      <a:pt x="2711" y="3975"/>
                    </a:cubicBezTo>
                    <a:cubicBezTo>
                      <a:pt x="-337" y="6261"/>
                      <a:pt x="-908" y="10548"/>
                      <a:pt x="1473" y="13596"/>
                    </a:cubicBezTo>
                    <a:lnTo>
                      <a:pt x="14618" y="30741"/>
                    </a:lnTo>
                    <a:cubicBezTo>
                      <a:pt x="15951" y="32455"/>
                      <a:pt x="17951" y="33408"/>
                      <a:pt x="20047" y="33408"/>
                    </a:cubicBezTo>
                    <a:cubicBezTo>
                      <a:pt x="22142" y="33408"/>
                      <a:pt x="24238" y="32455"/>
                      <a:pt x="25476" y="30741"/>
                    </a:cubicBezTo>
                    <a:lnTo>
                      <a:pt x="40526" y="11024"/>
                    </a:lnTo>
                    <a:cubicBezTo>
                      <a:pt x="42812" y="7976"/>
                      <a:pt x="42240" y="3690"/>
                      <a:pt x="39287" y="1404"/>
                    </a:cubicBezTo>
                    <a:cubicBezTo>
                      <a:pt x="36335" y="-882"/>
                      <a:pt x="32048" y="-311"/>
                      <a:pt x="29667" y="26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8907FB43-9764-45B4-BDBA-83DE5CC49945}"/>
                  </a:ext>
                </a:extLst>
              </p:cNvPr>
              <p:cNvSpPr/>
              <p:nvPr/>
            </p:nvSpPr>
            <p:spPr>
              <a:xfrm>
                <a:off x="5970320" y="3463530"/>
                <a:ext cx="41929" cy="33477"/>
              </a:xfrm>
              <a:custGeom>
                <a:avLst/>
                <a:gdLst>
                  <a:gd name="connsiteX0" fmla="*/ 29667 w 41929"/>
                  <a:gd name="connsiteY0" fmla="*/ 2711 h 33477"/>
                  <a:gd name="connsiteX1" fmla="*/ 20047 w 41929"/>
                  <a:gd name="connsiteY1" fmla="*/ 15284 h 33477"/>
                  <a:gd name="connsiteX2" fmla="*/ 12332 w 41929"/>
                  <a:gd name="connsiteY2" fmla="*/ 5188 h 33477"/>
                  <a:gd name="connsiteX3" fmla="*/ 2711 w 41929"/>
                  <a:gd name="connsiteY3" fmla="*/ 3950 h 33477"/>
                  <a:gd name="connsiteX4" fmla="*/ 1473 w 41929"/>
                  <a:gd name="connsiteY4" fmla="*/ 13570 h 33477"/>
                  <a:gd name="connsiteX5" fmla="*/ 14618 w 41929"/>
                  <a:gd name="connsiteY5" fmla="*/ 30810 h 33477"/>
                  <a:gd name="connsiteX6" fmla="*/ 20047 w 41929"/>
                  <a:gd name="connsiteY6" fmla="*/ 33477 h 33477"/>
                  <a:gd name="connsiteX7" fmla="*/ 25476 w 41929"/>
                  <a:gd name="connsiteY7" fmla="*/ 30810 h 33477"/>
                  <a:gd name="connsiteX8" fmla="*/ 40526 w 41929"/>
                  <a:gd name="connsiteY8" fmla="*/ 11093 h 33477"/>
                  <a:gd name="connsiteX9" fmla="*/ 39287 w 41929"/>
                  <a:gd name="connsiteY9" fmla="*/ 1473 h 33477"/>
                  <a:gd name="connsiteX10" fmla="*/ 29667 w 41929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77">
                    <a:moveTo>
                      <a:pt x="29667" y="2711"/>
                    </a:moveTo>
                    <a:lnTo>
                      <a:pt x="20047" y="15284"/>
                    </a:lnTo>
                    <a:lnTo>
                      <a:pt x="12332" y="5188"/>
                    </a:lnTo>
                    <a:cubicBezTo>
                      <a:pt x="10046" y="2235"/>
                      <a:pt x="5759" y="1664"/>
                      <a:pt x="2711" y="3950"/>
                    </a:cubicBezTo>
                    <a:cubicBezTo>
                      <a:pt x="-337" y="6236"/>
                      <a:pt x="-908" y="10522"/>
                      <a:pt x="1473" y="13570"/>
                    </a:cubicBezTo>
                    <a:lnTo>
                      <a:pt x="14618" y="30810"/>
                    </a:lnTo>
                    <a:cubicBezTo>
                      <a:pt x="15951" y="32525"/>
                      <a:pt x="17951" y="33477"/>
                      <a:pt x="20047" y="33477"/>
                    </a:cubicBezTo>
                    <a:cubicBezTo>
                      <a:pt x="22142" y="33477"/>
                      <a:pt x="24238" y="32525"/>
                      <a:pt x="25476" y="30810"/>
                    </a:cubicBezTo>
                    <a:lnTo>
                      <a:pt x="40526" y="11093"/>
                    </a:lnTo>
                    <a:cubicBezTo>
                      <a:pt x="42812" y="8045"/>
                      <a:pt x="42240" y="3759"/>
                      <a:pt x="39287" y="1473"/>
                    </a:cubicBezTo>
                    <a:cubicBezTo>
                      <a:pt x="36335" y="-908"/>
                      <a:pt x="32048" y="-337"/>
                      <a:pt x="2966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496522FA-8C7E-4C14-A3E9-A5D5FFA389A7}"/>
                  </a:ext>
                </a:extLst>
              </p:cNvPr>
              <p:cNvSpPr/>
              <p:nvPr/>
            </p:nvSpPr>
            <p:spPr>
              <a:xfrm>
                <a:off x="5970360" y="3375615"/>
                <a:ext cx="41888" cy="33477"/>
              </a:xfrm>
              <a:custGeom>
                <a:avLst/>
                <a:gdLst>
                  <a:gd name="connsiteX0" fmla="*/ 29627 w 41888"/>
                  <a:gd name="connsiteY0" fmla="*/ 2711 h 33477"/>
                  <a:gd name="connsiteX1" fmla="*/ 20006 w 41888"/>
                  <a:gd name="connsiteY1" fmla="*/ 15284 h 33477"/>
                  <a:gd name="connsiteX2" fmla="*/ 12291 w 41888"/>
                  <a:gd name="connsiteY2" fmla="*/ 5188 h 33477"/>
                  <a:gd name="connsiteX3" fmla="*/ 2671 w 41888"/>
                  <a:gd name="connsiteY3" fmla="*/ 3950 h 33477"/>
                  <a:gd name="connsiteX4" fmla="*/ 1433 w 41888"/>
                  <a:gd name="connsiteY4" fmla="*/ 13570 h 33477"/>
                  <a:gd name="connsiteX5" fmla="*/ 14577 w 41888"/>
                  <a:gd name="connsiteY5" fmla="*/ 30810 h 33477"/>
                  <a:gd name="connsiteX6" fmla="*/ 20006 w 41888"/>
                  <a:gd name="connsiteY6" fmla="*/ 33477 h 33477"/>
                  <a:gd name="connsiteX7" fmla="*/ 25436 w 41888"/>
                  <a:gd name="connsiteY7" fmla="*/ 30810 h 33477"/>
                  <a:gd name="connsiteX8" fmla="*/ 40485 w 41888"/>
                  <a:gd name="connsiteY8" fmla="*/ 11093 h 33477"/>
                  <a:gd name="connsiteX9" fmla="*/ 39247 w 41888"/>
                  <a:gd name="connsiteY9" fmla="*/ 1473 h 33477"/>
                  <a:gd name="connsiteX10" fmla="*/ 29627 w 41888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888" h="33477">
                    <a:moveTo>
                      <a:pt x="29627" y="2711"/>
                    </a:moveTo>
                    <a:lnTo>
                      <a:pt x="20006" y="15284"/>
                    </a:lnTo>
                    <a:lnTo>
                      <a:pt x="12291" y="5188"/>
                    </a:lnTo>
                    <a:cubicBezTo>
                      <a:pt x="10005" y="2235"/>
                      <a:pt x="5719" y="1568"/>
                      <a:pt x="2671" y="3950"/>
                    </a:cubicBezTo>
                    <a:cubicBezTo>
                      <a:pt x="-377" y="6236"/>
                      <a:pt x="-853" y="10522"/>
                      <a:pt x="1433" y="13570"/>
                    </a:cubicBezTo>
                    <a:lnTo>
                      <a:pt x="14577" y="30810"/>
                    </a:lnTo>
                    <a:cubicBezTo>
                      <a:pt x="15911" y="32525"/>
                      <a:pt x="17911" y="33477"/>
                      <a:pt x="20006" y="33477"/>
                    </a:cubicBezTo>
                    <a:cubicBezTo>
                      <a:pt x="22102" y="33477"/>
                      <a:pt x="24197" y="32525"/>
                      <a:pt x="25436" y="30810"/>
                    </a:cubicBezTo>
                    <a:lnTo>
                      <a:pt x="40485" y="11093"/>
                    </a:lnTo>
                    <a:cubicBezTo>
                      <a:pt x="42771" y="8045"/>
                      <a:pt x="42200" y="3759"/>
                      <a:pt x="39247" y="1473"/>
                    </a:cubicBezTo>
                    <a:cubicBezTo>
                      <a:pt x="36294" y="-908"/>
                      <a:pt x="32008" y="-337"/>
                      <a:pt x="2962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033FAF48-701F-4DBC-A898-882A8077309D}"/>
                  </a:ext>
                </a:extLst>
              </p:cNvPr>
              <p:cNvSpPr/>
              <p:nvPr/>
            </p:nvSpPr>
            <p:spPr>
              <a:xfrm>
                <a:off x="6022942" y="3384422"/>
                <a:ext cx="100107" cy="13716"/>
              </a:xfrm>
              <a:custGeom>
                <a:avLst/>
                <a:gdLst>
                  <a:gd name="connsiteX0" fmla="*/ 6858 w 100107"/>
                  <a:gd name="connsiteY0" fmla="*/ 13716 h 13716"/>
                  <a:gd name="connsiteX1" fmla="*/ 93250 w 100107"/>
                  <a:gd name="connsiteY1" fmla="*/ 13716 h 13716"/>
                  <a:gd name="connsiteX2" fmla="*/ 100108 w 100107"/>
                  <a:gd name="connsiteY2" fmla="*/ 6858 h 13716"/>
                  <a:gd name="connsiteX3" fmla="*/ 93250 w 100107"/>
                  <a:gd name="connsiteY3" fmla="*/ 0 h 13716"/>
                  <a:gd name="connsiteX4" fmla="*/ 6858 w 100107"/>
                  <a:gd name="connsiteY4" fmla="*/ 0 h 13716"/>
                  <a:gd name="connsiteX5" fmla="*/ 0 w 100107"/>
                  <a:gd name="connsiteY5" fmla="*/ 6858 h 13716"/>
                  <a:gd name="connsiteX6" fmla="*/ 6858 w 100107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7" h="13716">
                    <a:moveTo>
                      <a:pt x="6858" y="13716"/>
                    </a:moveTo>
                    <a:lnTo>
                      <a:pt x="93250" y="13716"/>
                    </a:lnTo>
                    <a:cubicBezTo>
                      <a:pt x="97060" y="13716"/>
                      <a:pt x="100108" y="10668"/>
                      <a:pt x="100108" y="6858"/>
                    </a:cubicBezTo>
                    <a:cubicBezTo>
                      <a:pt x="100108" y="3048"/>
                      <a:pt x="97060" y="0"/>
                      <a:pt x="93250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F770827B-B6B2-46F8-96F5-CF7A708C8AE5}"/>
                  </a:ext>
                </a:extLst>
              </p:cNvPr>
              <p:cNvSpPr/>
              <p:nvPr/>
            </p:nvSpPr>
            <p:spPr>
              <a:xfrm>
                <a:off x="6022942" y="3428332"/>
                <a:ext cx="77628" cy="13716"/>
              </a:xfrm>
              <a:custGeom>
                <a:avLst/>
                <a:gdLst>
                  <a:gd name="connsiteX0" fmla="*/ 6858 w 77628"/>
                  <a:gd name="connsiteY0" fmla="*/ 13716 h 13716"/>
                  <a:gd name="connsiteX1" fmla="*/ 70771 w 77628"/>
                  <a:gd name="connsiteY1" fmla="*/ 13716 h 13716"/>
                  <a:gd name="connsiteX2" fmla="*/ 77629 w 77628"/>
                  <a:gd name="connsiteY2" fmla="*/ 6858 h 13716"/>
                  <a:gd name="connsiteX3" fmla="*/ 70771 w 77628"/>
                  <a:gd name="connsiteY3" fmla="*/ 0 h 13716"/>
                  <a:gd name="connsiteX4" fmla="*/ 6858 w 77628"/>
                  <a:gd name="connsiteY4" fmla="*/ 0 h 13716"/>
                  <a:gd name="connsiteX5" fmla="*/ 0 w 77628"/>
                  <a:gd name="connsiteY5" fmla="*/ 6858 h 13716"/>
                  <a:gd name="connsiteX6" fmla="*/ 6858 w 77628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628" h="13716">
                    <a:moveTo>
                      <a:pt x="6858" y="13716"/>
                    </a:moveTo>
                    <a:lnTo>
                      <a:pt x="70771" y="13716"/>
                    </a:lnTo>
                    <a:cubicBezTo>
                      <a:pt x="74581" y="13716"/>
                      <a:pt x="77629" y="10668"/>
                      <a:pt x="77629" y="6858"/>
                    </a:cubicBezTo>
                    <a:cubicBezTo>
                      <a:pt x="77629" y="3048"/>
                      <a:pt x="74581" y="0"/>
                      <a:pt x="70771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7A5A63F7-0569-4EC2-B0FD-5A36E86B367F}"/>
                  </a:ext>
                </a:extLst>
              </p:cNvPr>
              <p:cNvSpPr/>
              <p:nvPr/>
            </p:nvSpPr>
            <p:spPr>
              <a:xfrm>
                <a:off x="6023038" y="3472338"/>
                <a:ext cx="47053" cy="13716"/>
              </a:xfrm>
              <a:custGeom>
                <a:avLst/>
                <a:gdLst>
                  <a:gd name="connsiteX0" fmla="*/ 47053 w 47053"/>
                  <a:gd name="connsiteY0" fmla="*/ 6858 h 13716"/>
                  <a:gd name="connsiteX1" fmla="*/ 40196 w 47053"/>
                  <a:gd name="connsiteY1" fmla="*/ 0 h 13716"/>
                  <a:gd name="connsiteX2" fmla="*/ 6858 w 47053"/>
                  <a:gd name="connsiteY2" fmla="*/ 0 h 13716"/>
                  <a:gd name="connsiteX3" fmla="*/ 0 w 47053"/>
                  <a:gd name="connsiteY3" fmla="*/ 6858 h 13716"/>
                  <a:gd name="connsiteX4" fmla="*/ 6858 w 47053"/>
                  <a:gd name="connsiteY4" fmla="*/ 13716 h 13716"/>
                  <a:gd name="connsiteX5" fmla="*/ 40196 w 47053"/>
                  <a:gd name="connsiteY5" fmla="*/ 13716 h 13716"/>
                  <a:gd name="connsiteX6" fmla="*/ 47053 w 47053"/>
                  <a:gd name="connsiteY6" fmla="*/ 6858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53" h="13716">
                    <a:moveTo>
                      <a:pt x="47053" y="6858"/>
                    </a:moveTo>
                    <a:cubicBezTo>
                      <a:pt x="47053" y="3048"/>
                      <a:pt x="44006" y="0"/>
                      <a:pt x="40196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048" y="13716"/>
                      <a:pt x="6858" y="13716"/>
                    </a:cubicBezTo>
                    <a:lnTo>
                      <a:pt x="40196" y="13716"/>
                    </a:lnTo>
                    <a:cubicBezTo>
                      <a:pt x="43910" y="13716"/>
                      <a:pt x="47053" y="10573"/>
                      <a:pt x="47053" y="6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7426961B-0C90-456C-89B8-410784E7D9F3}"/>
                  </a:ext>
                </a:extLst>
              </p:cNvPr>
              <p:cNvSpPr/>
              <p:nvPr/>
            </p:nvSpPr>
            <p:spPr>
              <a:xfrm>
                <a:off x="6032658" y="3285838"/>
                <a:ext cx="38861" cy="38862"/>
              </a:xfrm>
              <a:custGeom>
                <a:avLst/>
                <a:gdLst>
                  <a:gd name="connsiteX0" fmla="*/ 19431 w 38861"/>
                  <a:gd name="connsiteY0" fmla="*/ 0 h 38862"/>
                  <a:gd name="connsiteX1" fmla="*/ 0 w 38861"/>
                  <a:gd name="connsiteY1" fmla="*/ 19431 h 38862"/>
                  <a:gd name="connsiteX2" fmla="*/ 19431 w 38861"/>
                  <a:gd name="connsiteY2" fmla="*/ 38862 h 38862"/>
                  <a:gd name="connsiteX3" fmla="*/ 38862 w 38861"/>
                  <a:gd name="connsiteY3" fmla="*/ 19431 h 38862"/>
                  <a:gd name="connsiteX4" fmla="*/ 19431 w 38861"/>
                  <a:gd name="connsiteY4" fmla="*/ 0 h 38862"/>
                  <a:gd name="connsiteX5" fmla="*/ 19431 w 38861"/>
                  <a:gd name="connsiteY5" fmla="*/ 25146 h 38862"/>
                  <a:gd name="connsiteX6" fmla="*/ 13716 w 38861"/>
                  <a:gd name="connsiteY6" fmla="*/ 19431 h 38862"/>
                  <a:gd name="connsiteX7" fmla="*/ 19431 w 38861"/>
                  <a:gd name="connsiteY7" fmla="*/ 13716 h 38862"/>
                  <a:gd name="connsiteX8" fmla="*/ 25146 w 38861"/>
                  <a:gd name="connsiteY8" fmla="*/ 19431 h 38862"/>
                  <a:gd name="connsiteX9" fmla="*/ 19431 w 38861"/>
                  <a:gd name="connsiteY9" fmla="*/ 25146 h 3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61" h="38862">
                    <a:moveTo>
                      <a:pt x="19431" y="0"/>
                    </a:moveTo>
                    <a:cubicBezTo>
                      <a:pt x="8668" y="0"/>
                      <a:pt x="0" y="8763"/>
                      <a:pt x="0" y="19431"/>
                    </a:cubicBezTo>
                    <a:cubicBezTo>
                      <a:pt x="0" y="30194"/>
                      <a:pt x="8763" y="38862"/>
                      <a:pt x="19431" y="38862"/>
                    </a:cubicBezTo>
                    <a:cubicBezTo>
                      <a:pt x="30194" y="38862"/>
                      <a:pt x="38862" y="30099"/>
                      <a:pt x="38862" y="19431"/>
                    </a:cubicBezTo>
                    <a:cubicBezTo>
                      <a:pt x="38862" y="8668"/>
                      <a:pt x="30194" y="0"/>
                      <a:pt x="19431" y="0"/>
                    </a:cubicBezTo>
                    <a:close/>
                    <a:moveTo>
                      <a:pt x="19431" y="25146"/>
                    </a:moveTo>
                    <a:cubicBezTo>
                      <a:pt x="16288" y="25146"/>
                      <a:pt x="13716" y="22574"/>
                      <a:pt x="13716" y="19431"/>
                    </a:cubicBezTo>
                    <a:cubicBezTo>
                      <a:pt x="13716" y="16288"/>
                      <a:pt x="16288" y="13716"/>
                      <a:pt x="19431" y="13716"/>
                    </a:cubicBezTo>
                    <a:cubicBezTo>
                      <a:pt x="22574" y="13716"/>
                      <a:pt x="25146" y="16288"/>
                      <a:pt x="25146" y="19431"/>
                    </a:cubicBezTo>
                    <a:cubicBezTo>
                      <a:pt x="25146" y="22574"/>
                      <a:pt x="22574" y="25146"/>
                      <a:pt x="19431" y="251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pic>
        <p:nvPicPr>
          <p:cNvPr id="24" name="Gráfico 23">
            <a:extLst>
              <a:ext uri="{FF2B5EF4-FFF2-40B4-BE49-F238E27FC236}">
                <a16:creationId xmlns:a16="http://schemas.microsoft.com/office/drawing/2014/main" id="{9FE4020B-FDC2-4EC9-8DC2-11DFEAC96D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5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35770" y="1131321"/>
            <a:ext cx="11756230" cy="5079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F989B057-AD8A-4241-B817-960C7580B8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43" r="-14" b="79043"/>
          <a:stretch/>
        </p:blipFill>
        <p:spPr>
          <a:xfrm>
            <a:off x="4711700" y="0"/>
            <a:ext cx="7480300" cy="143721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B676810A-1909-4947-A9BF-84AC202E6F1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31778" r="8219" b="956"/>
          <a:stretch/>
        </p:blipFill>
        <p:spPr>
          <a:xfrm flipH="1">
            <a:off x="6357938" y="647584"/>
            <a:ext cx="5834062" cy="3670415"/>
          </a:xfrm>
        </p:spPr>
      </p:pic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368AD09F-8956-41E7-83AE-C29056E8F7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2248088"/>
              </p:ext>
            </p:extLst>
          </p:nvPr>
        </p:nvGraphicFramePr>
        <p:xfrm>
          <a:off x="576262" y="1782310"/>
          <a:ext cx="5519738" cy="405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47B5A247-CE4D-4513-A99D-A1E254B5019A}"/>
              </a:ext>
            </a:extLst>
          </p:cNvPr>
          <p:cNvSpPr txBox="1">
            <a:spLocks/>
          </p:cNvSpPr>
          <p:nvPr/>
        </p:nvSpPr>
        <p:spPr>
          <a:xfrm>
            <a:off x="6705600" y="5439131"/>
            <a:ext cx="4648200" cy="4054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C25E333-89D7-401F-805B-5B0FEB5A74CD}"/>
              </a:ext>
            </a:extLst>
          </p:cNvPr>
          <p:cNvSpPr/>
          <p:nvPr/>
        </p:nvSpPr>
        <p:spPr>
          <a:xfrm flipV="1">
            <a:off x="6357938" y="3794760"/>
            <a:ext cx="5489742" cy="2737554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Conteúdo 8">
            <a:extLst>
              <a:ext uri="{FF2B5EF4-FFF2-40B4-BE49-F238E27FC236}">
                <a16:creationId xmlns:a16="http://schemas.microsoft.com/office/drawing/2014/main" id="{2DC45B69-D527-4DCF-84AD-A67EC504B24F}"/>
              </a:ext>
            </a:extLst>
          </p:cNvPr>
          <p:cNvSpPr txBox="1">
            <a:spLocks/>
          </p:cNvSpPr>
          <p:nvPr/>
        </p:nvSpPr>
        <p:spPr>
          <a:xfrm>
            <a:off x="6672942" y="3984729"/>
            <a:ext cx="5174738" cy="2221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pt-BR" sz="1600" b="1" dirty="0" err="1">
                <a:solidFill>
                  <a:schemeClr val="bg1"/>
                </a:solidFill>
              </a:rPr>
              <a:t>Nascetur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ridiculus</a:t>
            </a:r>
            <a:r>
              <a:rPr lang="pt-BR" sz="1600" b="1" dirty="0">
                <a:solidFill>
                  <a:schemeClr val="bg1"/>
                </a:solidFill>
              </a:rPr>
              <a:t> mus </a:t>
            </a:r>
            <a:r>
              <a:rPr lang="pt-BR" sz="1600" b="1" dirty="0" err="1">
                <a:solidFill>
                  <a:schemeClr val="bg1"/>
                </a:solidFill>
              </a:rPr>
              <a:t>mauris</a:t>
            </a:r>
            <a:r>
              <a:rPr lang="pt-BR" sz="1600" b="1" dirty="0">
                <a:solidFill>
                  <a:schemeClr val="bg1"/>
                </a:solidFill>
              </a:rPr>
              <a:t> vitae </a:t>
            </a:r>
            <a:r>
              <a:rPr lang="pt-BR" sz="1600" b="1" dirty="0" err="1">
                <a:solidFill>
                  <a:schemeClr val="bg1"/>
                </a:solidFill>
              </a:rPr>
              <a:t>ultricies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leo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br>
              <a:rPr lang="pt-BR" sz="1600" b="1" dirty="0">
                <a:solidFill>
                  <a:schemeClr val="bg1"/>
                </a:solidFill>
              </a:rPr>
            </a:br>
            <a:r>
              <a:rPr lang="pt-BR" sz="1600" b="1" dirty="0" err="1">
                <a:solidFill>
                  <a:schemeClr val="bg1"/>
                </a:solidFill>
              </a:rPr>
              <a:t>integer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malesuada</a:t>
            </a:r>
            <a:r>
              <a:rPr lang="pt-BR" sz="1600" b="1" dirty="0">
                <a:solidFill>
                  <a:schemeClr val="bg1"/>
                </a:solidFill>
              </a:rPr>
              <a:t> nunc.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risus</a:t>
            </a:r>
            <a:r>
              <a:rPr lang="pt-BR" sz="1600" dirty="0">
                <a:solidFill>
                  <a:schemeClr val="bg1"/>
                </a:solidFill>
              </a:rPr>
              <a:t> commodo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turpis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lorem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Natoque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penatibus</a:t>
            </a:r>
            <a:r>
              <a:rPr lang="pt-BR" sz="1600" dirty="0">
                <a:solidFill>
                  <a:schemeClr val="bg1"/>
                </a:solidFill>
              </a:rPr>
              <a:t> et </a:t>
            </a: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endParaRPr lang="pt-BR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Magna </a:t>
            </a:r>
            <a:r>
              <a:rPr lang="pt-BR" sz="1600" b="1" dirty="0" err="1">
                <a:solidFill>
                  <a:schemeClr val="bg1"/>
                </a:solidFill>
              </a:rPr>
              <a:t>fringilla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urna </a:t>
            </a:r>
            <a:r>
              <a:rPr lang="pt-BR" sz="1600" dirty="0" err="1">
                <a:solidFill>
                  <a:schemeClr val="bg1"/>
                </a:solidFill>
              </a:rPr>
              <a:t>porttitor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rhoncus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dolor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purus</a:t>
            </a:r>
            <a:r>
              <a:rPr lang="pt-BR" sz="1600" dirty="0">
                <a:solidFill>
                  <a:schemeClr val="bg1"/>
                </a:solidFill>
              </a:rPr>
              <a:t> non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Gravida cum </a:t>
            </a:r>
            <a:r>
              <a:rPr lang="pt-BR" sz="1600" dirty="0" err="1">
                <a:solidFill>
                  <a:schemeClr val="bg1"/>
                </a:solidFill>
              </a:rPr>
              <a:t>sociis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natoque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penatibus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et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parturient</a:t>
            </a:r>
            <a:r>
              <a:rPr lang="pt-BR" sz="1600" dirty="0">
                <a:solidFill>
                  <a:schemeClr val="bg1"/>
                </a:solidFill>
              </a:rPr>
              <a:t> montes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Nec </a:t>
            </a:r>
            <a:r>
              <a:rPr lang="pt-BR" sz="1600" b="1" dirty="0" err="1">
                <a:solidFill>
                  <a:schemeClr val="bg1"/>
                </a:solidFill>
              </a:rPr>
              <a:t>sagittis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aliquam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bibendum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arcu</a:t>
            </a:r>
            <a:r>
              <a:rPr lang="pt-BR" sz="1600" dirty="0">
                <a:solidFill>
                  <a:schemeClr val="bg1"/>
                </a:solidFill>
              </a:rPr>
              <a:t> vitae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AD2E4A34-285D-4593-8E0A-635A275E8DE4}"/>
              </a:ext>
            </a:extLst>
          </p:cNvPr>
          <p:cNvGrpSpPr/>
          <p:nvPr/>
        </p:nvGrpSpPr>
        <p:grpSpPr>
          <a:xfrm>
            <a:off x="11231506" y="3500156"/>
            <a:ext cx="727642" cy="727640"/>
            <a:chOff x="11231506" y="3500156"/>
            <a:chExt cx="727642" cy="727640"/>
          </a:xfrm>
        </p:grpSpPr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0CD6BE13-9FB3-45CA-BD5D-263ABA9A4426}"/>
                </a:ext>
              </a:extLst>
            </p:cNvPr>
            <p:cNvSpPr/>
            <p:nvPr/>
          </p:nvSpPr>
          <p:spPr>
            <a:xfrm>
              <a:off x="11231506" y="3500156"/>
              <a:ext cx="727642" cy="727640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CD36FD86-2DD5-4B46-8978-00DFCE4E796E}"/>
                </a:ext>
              </a:extLst>
            </p:cNvPr>
            <p:cNvGrpSpPr/>
            <p:nvPr/>
          </p:nvGrpSpPr>
          <p:grpSpPr>
            <a:xfrm>
              <a:off x="11344899" y="3578225"/>
              <a:ext cx="541678" cy="542144"/>
              <a:chOff x="5929312" y="3262312"/>
              <a:chExt cx="331946" cy="332232"/>
            </a:xfrm>
            <a:solidFill>
              <a:schemeClr val="bg1"/>
            </a:solidFill>
          </p:grpSpPr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80CD332D-7743-48A1-8668-A288DF1DEC5E}"/>
                  </a:ext>
                </a:extLst>
              </p:cNvPr>
              <p:cNvSpPr/>
              <p:nvPr/>
            </p:nvSpPr>
            <p:spPr>
              <a:xfrm>
                <a:off x="5929312" y="3262312"/>
                <a:ext cx="331946" cy="332232"/>
              </a:xfrm>
              <a:custGeom>
                <a:avLst/>
                <a:gdLst>
                  <a:gd name="connsiteX0" fmla="*/ 301466 w 331946"/>
                  <a:gd name="connsiteY0" fmla="*/ 79915 h 332232"/>
                  <a:gd name="connsiteX1" fmla="*/ 291751 w 331946"/>
                  <a:gd name="connsiteY1" fmla="*/ 79915 h 332232"/>
                  <a:gd name="connsiteX2" fmla="*/ 269939 w 331946"/>
                  <a:gd name="connsiteY2" fmla="*/ 101727 h 332232"/>
                  <a:gd name="connsiteX3" fmla="*/ 268510 w 331946"/>
                  <a:gd name="connsiteY3" fmla="*/ 102870 h 332232"/>
                  <a:gd name="connsiteX4" fmla="*/ 267367 w 331946"/>
                  <a:gd name="connsiteY4" fmla="*/ 104299 h 332232"/>
                  <a:gd name="connsiteX5" fmla="*/ 245555 w 331946"/>
                  <a:gd name="connsiteY5" fmla="*/ 126111 h 332232"/>
                  <a:gd name="connsiteX6" fmla="*/ 245555 w 331946"/>
                  <a:gd name="connsiteY6" fmla="*/ 70580 h 332232"/>
                  <a:gd name="connsiteX7" fmla="*/ 227457 w 331946"/>
                  <a:gd name="connsiteY7" fmla="*/ 52483 h 332232"/>
                  <a:gd name="connsiteX8" fmla="*/ 191072 w 331946"/>
                  <a:gd name="connsiteY8" fmla="*/ 52483 h 332232"/>
                  <a:gd name="connsiteX9" fmla="*/ 191072 w 331946"/>
                  <a:gd name="connsiteY9" fmla="*/ 42863 h 332232"/>
                  <a:gd name="connsiteX10" fmla="*/ 184594 w 331946"/>
                  <a:gd name="connsiteY10" fmla="*/ 36386 h 332232"/>
                  <a:gd name="connsiteX11" fmla="*/ 165354 w 331946"/>
                  <a:gd name="connsiteY11" fmla="*/ 36386 h 332232"/>
                  <a:gd name="connsiteX12" fmla="*/ 122777 w 331946"/>
                  <a:gd name="connsiteY12" fmla="*/ 0 h 332232"/>
                  <a:gd name="connsiteX13" fmla="*/ 80201 w 331946"/>
                  <a:gd name="connsiteY13" fmla="*/ 36386 h 332232"/>
                  <a:gd name="connsiteX14" fmla="*/ 60960 w 331946"/>
                  <a:gd name="connsiteY14" fmla="*/ 36386 h 332232"/>
                  <a:gd name="connsiteX15" fmla="*/ 54483 w 331946"/>
                  <a:gd name="connsiteY15" fmla="*/ 42863 h 332232"/>
                  <a:gd name="connsiteX16" fmla="*/ 54483 w 331946"/>
                  <a:gd name="connsiteY16" fmla="*/ 52578 h 332232"/>
                  <a:gd name="connsiteX17" fmla="*/ 18098 w 331946"/>
                  <a:gd name="connsiteY17" fmla="*/ 52578 h 332232"/>
                  <a:gd name="connsiteX18" fmla="*/ 0 w 331946"/>
                  <a:gd name="connsiteY18" fmla="*/ 70295 h 332232"/>
                  <a:gd name="connsiteX19" fmla="*/ 0 w 331946"/>
                  <a:gd name="connsiteY19" fmla="*/ 70485 h 332232"/>
                  <a:gd name="connsiteX20" fmla="*/ 0 w 331946"/>
                  <a:gd name="connsiteY20" fmla="*/ 314230 h 332232"/>
                  <a:gd name="connsiteX21" fmla="*/ 0 w 331946"/>
                  <a:gd name="connsiteY21" fmla="*/ 314420 h 332232"/>
                  <a:gd name="connsiteX22" fmla="*/ 18098 w 331946"/>
                  <a:gd name="connsiteY22" fmla="*/ 332232 h 332232"/>
                  <a:gd name="connsiteX23" fmla="*/ 227552 w 331946"/>
                  <a:gd name="connsiteY23" fmla="*/ 332232 h 332232"/>
                  <a:gd name="connsiteX24" fmla="*/ 245650 w 331946"/>
                  <a:gd name="connsiteY24" fmla="*/ 314135 h 332232"/>
                  <a:gd name="connsiteX25" fmla="*/ 245650 w 331946"/>
                  <a:gd name="connsiteY25" fmla="*/ 202025 h 332232"/>
                  <a:gd name="connsiteX26" fmla="*/ 301847 w 331946"/>
                  <a:gd name="connsiteY26" fmla="*/ 145828 h 332232"/>
                  <a:gd name="connsiteX27" fmla="*/ 310610 w 331946"/>
                  <a:gd name="connsiteY27" fmla="*/ 154591 h 332232"/>
                  <a:gd name="connsiteX28" fmla="*/ 260604 w 331946"/>
                  <a:gd name="connsiteY28" fmla="*/ 204502 h 332232"/>
                  <a:gd name="connsiteX29" fmla="*/ 260604 w 331946"/>
                  <a:gd name="connsiteY29" fmla="*/ 214217 h 332232"/>
                  <a:gd name="connsiteX30" fmla="*/ 270320 w 331946"/>
                  <a:gd name="connsiteY30" fmla="*/ 214217 h 332232"/>
                  <a:gd name="connsiteX31" fmla="*/ 325279 w 331946"/>
                  <a:gd name="connsiteY31" fmla="*/ 159544 h 332232"/>
                  <a:gd name="connsiteX32" fmla="*/ 327279 w 331946"/>
                  <a:gd name="connsiteY32" fmla="*/ 154686 h 332232"/>
                  <a:gd name="connsiteX33" fmla="*/ 325279 w 331946"/>
                  <a:gd name="connsiteY33" fmla="*/ 149828 h 332232"/>
                  <a:gd name="connsiteX34" fmla="*/ 311658 w 331946"/>
                  <a:gd name="connsiteY34" fmla="*/ 136208 h 332232"/>
                  <a:gd name="connsiteX35" fmla="*/ 329946 w 331946"/>
                  <a:gd name="connsiteY35" fmla="*/ 117920 h 332232"/>
                  <a:gd name="connsiteX36" fmla="*/ 331946 w 331946"/>
                  <a:gd name="connsiteY36" fmla="*/ 113062 h 332232"/>
                  <a:gd name="connsiteX37" fmla="*/ 329946 w 331946"/>
                  <a:gd name="connsiteY37" fmla="*/ 108204 h 332232"/>
                  <a:gd name="connsiteX38" fmla="*/ 301466 w 331946"/>
                  <a:gd name="connsiteY38" fmla="*/ 79915 h 332232"/>
                  <a:gd name="connsiteX39" fmla="*/ 67437 w 331946"/>
                  <a:gd name="connsiteY39" fmla="*/ 49340 h 332232"/>
                  <a:gd name="connsiteX40" fmla="*/ 86201 w 331946"/>
                  <a:gd name="connsiteY40" fmla="*/ 49340 h 332232"/>
                  <a:gd name="connsiteX41" fmla="*/ 92678 w 331946"/>
                  <a:gd name="connsiteY41" fmla="*/ 42863 h 332232"/>
                  <a:gd name="connsiteX42" fmla="*/ 122873 w 331946"/>
                  <a:gd name="connsiteY42" fmla="*/ 12859 h 332232"/>
                  <a:gd name="connsiteX43" fmla="*/ 153067 w 331946"/>
                  <a:gd name="connsiteY43" fmla="*/ 42863 h 332232"/>
                  <a:gd name="connsiteX44" fmla="*/ 159544 w 331946"/>
                  <a:gd name="connsiteY44" fmla="*/ 49340 h 332232"/>
                  <a:gd name="connsiteX45" fmla="*/ 178308 w 331946"/>
                  <a:gd name="connsiteY45" fmla="*/ 49340 h 332232"/>
                  <a:gd name="connsiteX46" fmla="*/ 178308 w 331946"/>
                  <a:gd name="connsiteY46" fmla="*/ 69723 h 332232"/>
                  <a:gd name="connsiteX47" fmla="*/ 67437 w 331946"/>
                  <a:gd name="connsiteY47" fmla="*/ 69723 h 332232"/>
                  <a:gd name="connsiteX48" fmla="*/ 67437 w 331946"/>
                  <a:gd name="connsiteY48" fmla="*/ 49340 h 332232"/>
                  <a:gd name="connsiteX49" fmla="*/ 231934 w 331946"/>
                  <a:gd name="connsiteY49" fmla="*/ 314135 h 332232"/>
                  <a:gd name="connsiteX50" fmla="*/ 227552 w 331946"/>
                  <a:gd name="connsiteY50" fmla="*/ 318516 h 332232"/>
                  <a:gd name="connsiteX51" fmla="*/ 18098 w 331946"/>
                  <a:gd name="connsiteY51" fmla="*/ 318516 h 332232"/>
                  <a:gd name="connsiteX52" fmla="*/ 13716 w 331946"/>
                  <a:gd name="connsiteY52" fmla="*/ 314135 h 332232"/>
                  <a:gd name="connsiteX53" fmla="*/ 13716 w 331946"/>
                  <a:gd name="connsiteY53" fmla="*/ 70580 h 332232"/>
                  <a:gd name="connsiteX54" fmla="*/ 18098 w 331946"/>
                  <a:gd name="connsiteY54" fmla="*/ 66199 h 332232"/>
                  <a:gd name="connsiteX55" fmla="*/ 54483 w 331946"/>
                  <a:gd name="connsiteY55" fmla="*/ 66199 h 332232"/>
                  <a:gd name="connsiteX56" fmla="*/ 54483 w 331946"/>
                  <a:gd name="connsiteY56" fmla="*/ 76200 h 332232"/>
                  <a:gd name="connsiteX57" fmla="*/ 60960 w 331946"/>
                  <a:gd name="connsiteY57" fmla="*/ 82677 h 332232"/>
                  <a:gd name="connsiteX58" fmla="*/ 184690 w 331946"/>
                  <a:gd name="connsiteY58" fmla="*/ 82677 h 332232"/>
                  <a:gd name="connsiteX59" fmla="*/ 191167 w 331946"/>
                  <a:gd name="connsiteY59" fmla="*/ 76200 h 332232"/>
                  <a:gd name="connsiteX60" fmla="*/ 191167 w 331946"/>
                  <a:gd name="connsiteY60" fmla="*/ 66294 h 332232"/>
                  <a:gd name="connsiteX61" fmla="*/ 227552 w 331946"/>
                  <a:gd name="connsiteY61" fmla="*/ 66294 h 332232"/>
                  <a:gd name="connsiteX62" fmla="*/ 231934 w 331946"/>
                  <a:gd name="connsiteY62" fmla="*/ 70676 h 332232"/>
                  <a:gd name="connsiteX63" fmla="*/ 231934 w 331946"/>
                  <a:gd name="connsiteY63" fmla="*/ 139922 h 332232"/>
                  <a:gd name="connsiteX64" fmla="*/ 145066 w 331946"/>
                  <a:gd name="connsiteY64" fmla="*/ 226790 h 332232"/>
                  <a:gd name="connsiteX65" fmla="*/ 131540 w 331946"/>
                  <a:gd name="connsiteY65" fmla="*/ 262604 h 332232"/>
                  <a:gd name="connsiteX66" fmla="*/ 132874 w 331946"/>
                  <a:gd name="connsiteY66" fmla="*/ 266224 h 332232"/>
                  <a:gd name="connsiteX67" fmla="*/ 120968 w 331946"/>
                  <a:gd name="connsiteY67" fmla="*/ 278130 h 332232"/>
                  <a:gd name="connsiteX68" fmla="*/ 120968 w 331946"/>
                  <a:gd name="connsiteY68" fmla="*/ 287846 h 332232"/>
                  <a:gd name="connsiteX69" fmla="*/ 130683 w 331946"/>
                  <a:gd name="connsiteY69" fmla="*/ 287846 h 332232"/>
                  <a:gd name="connsiteX70" fmla="*/ 142304 w 331946"/>
                  <a:gd name="connsiteY70" fmla="*/ 276225 h 332232"/>
                  <a:gd name="connsiteX71" fmla="*/ 147257 w 331946"/>
                  <a:gd name="connsiteY71" fmla="*/ 278225 h 332232"/>
                  <a:gd name="connsiteX72" fmla="*/ 183071 w 331946"/>
                  <a:gd name="connsiteY72" fmla="*/ 264700 h 332232"/>
                  <a:gd name="connsiteX73" fmla="*/ 231934 w 331946"/>
                  <a:gd name="connsiteY73" fmla="*/ 215837 h 332232"/>
                  <a:gd name="connsiteX74" fmla="*/ 231934 w 331946"/>
                  <a:gd name="connsiteY74" fmla="*/ 314135 h 332232"/>
                  <a:gd name="connsiteX75" fmla="*/ 173355 w 331946"/>
                  <a:gd name="connsiteY75" fmla="*/ 254984 h 332232"/>
                  <a:gd name="connsiteX76" fmla="*/ 150781 w 331946"/>
                  <a:gd name="connsiteY76" fmla="*/ 264890 h 332232"/>
                  <a:gd name="connsiteX77" fmla="*/ 146876 w 331946"/>
                  <a:gd name="connsiteY77" fmla="*/ 262700 h 332232"/>
                  <a:gd name="connsiteX78" fmla="*/ 146590 w 331946"/>
                  <a:gd name="connsiteY78" fmla="*/ 262414 h 332232"/>
                  <a:gd name="connsiteX79" fmla="*/ 144875 w 331946"/>
                  <a:gd name="connsiteY79" fmla="*/ 258985 h 332232"/>
                  <a:gd name="connsiteX80" fmla="*/ 154781 w 331946"/>
                  <a:gd name="connsiteY80" fmla="*/ 236411 h 332232"/>
                  <a:gd name="connsiteX81" fmla="*/ 273558 w 331946"/>
                  <a:gd name="connsiteY81" fmla="*/ 117634 h 332232"/>
                  <a:gd name="connsiteX82" fmla="*/ 292132 w 331946"/>
                  <a:gd name="connsiteY82" fmla="*/ 136208 h 332232"/>
                  <a:gd name="connsiteX83" fmla="*/ 173355 w 331946"/>
                  <a:gd name="connsiteY83" fmla="*/ 254984 h 332232"/>
                  <a:gd name="connsiteX84" fmla="*/ 301847 w 331946"/>
                  <a:gd name="connsiteY84" fmla="*/ 126492 h 332232"/>
                  <a:gd name="connsiteX85" fmla="*/ 283274 w 331946"/>
                  <a:gd name="connsiteY85" fmla="*/ 107918 h 332232"/>
                  <a:gd name="connsiteX86" fmla="*/ 296704 w 331946"/>
                  <a:gd name="connsiteY86" fmla="*/ 94488 h 332232"/>
                  <a:gd name="connsiteX87" fmla="*/ 315278 w 331946"/>
                  <a:gd name="connsiteY87" fmla="*/ 113062 h 332232"/>
                  <a:gd name="connsiteX88" fmla="*/ 301847 w 331946"/>
                  <a:gd name="connsiteY88" fmla="*/ 126492 h 33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31946" h="332232">
                    <a:moveTo>
                      <a:pt x="301466" y="79915"/>
                    </a:moveTo>
                    <a:cubicBezTo>
                      <a:pt x="298799" y="77248"/>
                      <a:pt x="294418" y="77248"/>
                      <a:pt x="291751" y="79915"/>
                    </a:cubicBezTo>
                    <a:lnTo>
                      <a:pt x="269939" y="101727"/>
                    </a:lnTo>
                    <a:cubicBezTo>
                      <a:pt x="269462" y="102013"/>
                      <a:pt x="268891" y="102394"/>
                      <a:pt x="268510" y="102870"/>
                    </a:cubicBezTo>
                    <a:cubicBezTo>
                      <a:pt x="268034" y="103346"/>
                      <a:pt x="267653" y="103823"/>
                      <a:pt x="267367" y="104299"/>
                    </a:cubicBezTo>
                    <a:lnTo>
                      <a:pt x="245555" y="126111"/>
                    </a:lnTo>
                    <a:lnTo>
                      <a:pt x="245555" y="70580"/>
                    </a:lnTo>
                    <a:cubicBezTo>
                      <a:pt x="245555" y="60770"/>
                      <a:pt x="237268" y="52483"/>
                      <a:pt x="227457" y="52483"/>
                    </a:cubicBezTo>
                    <a:lnTo>
                      <a:pt x="191072" y="52483"/>
                    </a:lnTo>
                    <a:lnTo>
                      <a:pt x="191072" y="42863"/>
                    </a:lnTo>
                    <a:cubicBezTo>
                      <a:pt x="191072" y="39243"/>
                      <a:pt x="188214" y="36386"/>
                      <a:pt x="184594" y="36386"/>
                    </a:cubicBezTo>
                    <a:lnTo>
                      <a:pt x="165354" y="36386"/>
                    </a:lnTo>
                    <a:cubicBezTo>
                      <a:pt x="162116" y="15812"/>
                      <a:pt x="144209" y="0"/>
                      <a:pt x="122777" y="0"/>
                    </a:cubicBezTo>
                    <a:cubicBezTo>
                      <a:pt x="101346" y="0"/>
                      <a:pt x="83439" y="15812"/>
                      <a:pt x="80201" y="36386"/>
                    </a:cubicBezTo>
                    <a:lnTo>
                      <a:pt x="60960" y="36386"/>
                    </a:lnTo>
                    <a:cubicBezTo>
                      <a:pt x="57341" y="36386"/>
                      <a:pt x="54483" y="39243"/>
                      <a:pt x="54483" y="42863"/>
                    </a:cubicBezTo>
                    <a:lnTo>
                      <a:pt x="54483" y="52578"/>
                    </a:lnTo>
                    <a:lnTo>
                      <a:pt x="18098" y="52578"/>
                    </a:lnTo>
                    <a:cubicBezTo>
                      <a:pt x="8382" y="52578"/>
                      <a:pt x="191" y="60674"/>
                      <a:pt x="0" y="70295"/>
                    </a:cubicBezTo>
                    <a:cubicBezTo>
                      <a:pt x="0" y="70390"/>
                      <a:pt x="0" y="70485"/>
                      <a:pt x="0" y="70485"/>
                    </a:cubicBezTo>
                    <a:lnTo>
                      <a:pt x="0" y="314230"/>
                    </a:lnTo>
                    <a:cubicBezTo>
                      <a:pt x="0" y="314325"/>
                      <a:pt x="0" y="314325"/>
                      <a:pt x="0" y="314420"/>
                    </a:cubicBezTo>
                    <a:cubicBezTo>
                      <a:pt x="191" y="324231"/>
                      <a:pt x="8192" y="332232"/>
                      <a:pt x="18098" y="332232"/>
                    </a:cubicBezTo>
                    <a:lnTo>
                      <a:pt x="227552" y="332232"/>
                    </a:lnTo>
                    <a:cubicBezTo>
                      <a:pt x="237363" y="332232"/>
                      <a:pt x="245650" y="323945"/>
                      <a:pt x="245650" y="314135"/>
                    </a:cubicBezTo>
                    <a:lnTo>
                      <a:pt x="245650" y="202025"/>
                    </a:lnTo>
                    <a:lnTo>
                      <a:pt x="301847" y="145828"/>
                    </a:lnTo>
                    <a:lnTo>
                      <a:pt x="310610" y="154591"/>
                    </a:lnTo>
                    <a:lnTo>
                      <a:pt x="260604" y="204502"/>
                    </a:lnTo>
                    <a:cubicBezTo>
                      <a:pt x="257937" y="207169"/>
                      <a:pt x="257937" y="211550"/>
                      <a:pt x="260604" y="214217"/>
                    </a:cubicBezTo>
                    <a:cubicBezTo>
                      <a:pt x="263271" y="216884"/>
                      <a:pt x="267653" y="216884"/>
                      <a:pt x="270320" y="214217"/>
                    </a:cubicBezTo>
                    <a:lnTo>
                      <a:pt x="325279" y="159544"/>
                    </a:lnTo>
                    <a:cubicBezTo>
                      <a:pt x="326612" y="158210"/>
                      <a:pt x="327279" y="156496"/>
                      <a:pt x="327279" y="154686"/>
                    </a:cubicBezTo>
                    <a:cubicBezTo>
                      <a:pt x="327279" y="152876"/>
                      <a:pt x="326517" y="151162"/>
                      <a:pt x="325279" y="149828"/>
                    </a:cubicBezTo>
                    <a:lnTo>
                      <a:pt x="311658" y="136208"/>
                    </a:lnTo>
                    <a:lnTo>
                      <a:pt x="329946" y="117920"/>
                    </a:lnTo>
                    <a:cubicBezTo>
                      <a:pt x="331184" y="116586"/>
                      <a:pt x="331946" y="114872"/>
                      <a:pt x="331946" y="113062"/>
                    </a:cubicBezTo>
                    <a:cubicBezTo>
                      <a:pt x="331946" y="111252"/>
                      <a:pt x="331184" y="109538"/>
                      <a:pt x="329946" y="108204"/>
                    </a:cubicBezTo>
                    <a:lnTo>
                      <a:pt x="301466" y="79915"/>
                    </a:lnTo>
                    <a:close/>
                    <a:moveTo>
                      <a:pt x="67437" y="49340"/>
                    </a:moveTo>
                    <a:lnTo>
                      <a:pt x="86201" y="49340"/>
                    </a:lnTo>
                    <a:cubicBezTo>
                      <a:pt x="89726" y="49340"/>
                      <a:pt x="92678" y="46482"/>
                      <a:pt x="92678" y="42863"/>
                    </a:cubicBezTo>
                    <a:cubicBezTo>
                      <a:pt x="92774" y="26384"/>
                      <a:pt x="106299" y="12859"/>
                      <a:pt x="122873" y="12859"/>
                    </a:cubicBezTo>
                    <a:cubicBezTo>
                      <a:pt x="139446" y="12859"/>
                      <a:pt x="152876" y="26289"/>
                      <a:pt x="153067" y="42863"/>
                    </a:cubicBezTo>
                    <a:cubicBezTo>
                      <a:pt x="153067" y="46387"/>
                      <a:pt x="156019" y="49340"/>
                      <a:pt x="159544" y="49340"/>
                    </a:cubicBezTo>
                    <a:lnTo>
                      <a:pt x="178308" y="49340"/>
                    </a:lnTo>
                    <a:lnTo>
                      <a:pt x="178308" y="69723"/>
                    </a:lnTo>
                    <a:lnTo>
                      <a:pt x="67437" y="69723"/>
                    </a:lnTo>
                    <a:lnTo>
                      <a:pt x="67437" y="49340"/>
                    </a:lnTo>
                    <a:close/>
                    <a:moveTo>
                      <a:pt x="231934" y="314135"/>
                    </a:moveTo>
                    <a:cubicBezTo>
                      <a:pt x="231934" y="316421"/>
                      <a:pt x="229838" y="318516"/>
                      <a:pt x="227552" y="318516"/>
                    </a:cubicBezTo>
                    <a:lnTo>
                      <a:pt x="18098" y="318516"/>
                    </a:lnTo>
                    <a:cubicBezTo>
                      <a:pt x="15812" y="318516"/>
                      <a:pt x="13716" y="316516"/>
                      <a:pt x="13716" y="314135"/>
                    </a:cubicBezTo>
                    <a:lnTo>
                      <a:pt x="13716" y="70580"/>
                    </a:lnTo>
                    <a:cubicBezTo>
                      <a:pt x="13716" y="68294"/>
                      <a:pt x="15812" y="66199"/>
                      <a:pt x="18098" y="66199"/>
                    </a:cubicBezTo>
                    <a:lnTo>
                      <a:pt x="54483" y="66199"/>
                    </a:lnTo>
                    <a:lnTo>
                      <a:pt x="54483" y="76200"/>
                    </a:lnTo>
                    <a:cubicBezTo>
                      <a:pt x="54483" y="79820"/>
                      <a:pt x="57341" y="82677"/>
                      <a:pt x="60960" y="82677"/>
                    </a:cubicBezTo>
                    <a:lnTo>
                      <a:pt x="184690" y="82677"/>
                    </a:lnTo>
                    <a:cubicBezTo>
                      <a:pt x="188309" y="82677"/>
                      <a:pt x="191167" y="79820"/>
                      <a:pt x="191167" y="76200"/>
                    </a:cubicBezTo>
                    <a:lnTo>
                      <a:pt x="191167" y="66294"/>
                    </a:lnTo>
                    <a:lnTo>
                      <a:pt x="227552" y="66294"/>
                    </a:lnTo>
                    <a:cubicBezTo>
                      <a:pt x="229743" y="66294"/>
                      <a:pt x="231934" y="68390"/>
                      <a:pt x="231934" y="70676"/>
                    </a:cubicBezTo>
                    <a:lnTo>
                      <a:pt x="231934" y="139922"/>
                    </a:lnTo>
                    <a:lnTo>
                      <a:pt x="145066" y="226790"/>
                    </a:lnTo>
                    <a:cubicBezTo>
                      <a:pt x="133541" y="238316"/>
                      <a:pt x="128588" y="251460"/>
                      <a:pt x="131540" y="262604"/>
                    </a:cubicBezTo>
                    <a:cubicBezTo>
                      <a:pt x="131921" y="263843"/>
                      <a:pt x="132302" y="265081"/>
                      <a:pt x="132874" y="266224"/>
                    </a:cubicBezTo>
                    <a:lnTo>
                      <a:pt x="120968" y="278130"/>
                    </a:lnTo>
                    <a:cubicBezTo>
                      <a:pt x="118301" y="280797"/>
                      <a:pt x="118301" y="285179"/>
                      <a:pt x="120968" y="287846"/>
                    </a:cubicBezTo>
                    <a:cubicBezTo>
                      <a:pt x="123634" y="290513"/>
                      <a:pt x="128016" y="290513"/>
                      <a:pt x="130683" y="287846"/>
                    </a:cubicBezTo>
                    <a:lnTo>
                      <a:pt x="142304" y="276225"/>
                    </a:lnTo>
                    <a:cubicBezTo>
                      <a:pt x="143828" y="277082"/>
                      <a:pt x="145447" y="277749"/>
                      <a:pt x="147257" y="278225"/>
                    </a:cubicBezTo>
                    <a:cubicBezTo>
                      <a:pt x="158401" y="281273"/>
                      <a:pt x="171545" y="276320"/>
                      <a:pt x="183071" y="264700"/>
                    </a:cubicBezTo>
                    <a:lnTo>
                      <a:pt x="231934" y="215837"/>
                    </a:lnTo>
                    <a:lnTo>
                      <a:pt x="231934" y="314135"/>
                    </a:lnTo>
                    <a:close/>
                    <a:moveTo>
                      <a:pt x="173355" y="254984"/>
                    </a:moveTo>
                    <a:cubicBezTo>
                      <a:pt x="165449" y="262890"/>
                      <a:pt x="157067" y="266605"/>
                      <a:pt x="150781" y="264890"/>
                    </a:cubicBezTo>
                    <a:cubicBezTo>
                      <a:pt x="149162" y="264509"/>
                      <a:pt x="147923" y="263747"/>
                      <a:pt x="146876" y="262700"/>
                    </a:cubicBezTo>
                    <a:cubicBezTo>
                      <a:pt x="146780" y="262604"/>
                      <a:pt x="146685" y="262509"/>
                      <a:pt x="146590" y="262414"/>
                    </a:cubicBezTo>
                    <a:cubicBezTo>
                      <a:pt x="145828" y="261461"/>
                      <a:pt x="145161" y="260318"/>
                      <a:pt x="144875" y="258985"/>
                    </a:cubicBezTo>
                    <a:cubicBezTo>
                      <a:pt x="143161" y="252698"/>
                      <a:pt x="146876" y="244316"/>
                      <a:pt x="154781" y="236411"/>
                    </a:cubicBezTo>
                    <a:lnTo>
                      <a:pt x="273558" y="117634"/>
                    </a:lnTo>
                    <a:lnTo>
                      <a:pt x="292132" y="136208"/>
                    </a:lnTo>
                    <a:lnTo>
                      <a:pt x="173355" y="254984"/>
                    </a:lnTo>
                    <a:close/>
                    <a:moveTo>
                      <a:pt x="301847" y="126492"/>
                    </a:moveTo>
                    <a:lnTo>
                      <a:pt x="283274" y="107918"/>
                    </a:lnTo>
                    <a:lnTo>
                      <a:pt x="296704" y="94488"/>
                    </a:lnTo>
                    <a:lnTo>
                      <a:pt x="315278" y="113062"/>
                    </a:lnTo>
                    <a:lnTo>
                      <a:pt x="301847" y="126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F9B426A6-857F-439D-B889-521E115750BB}"/>
                  </a:ext>
                </a:extLst>
              </p:cNvPr>
              <p:cNvSpPr/>
              <p:nvPr/>
            </p:nvSpPr>
            <p:spPr>
              <a:xfrm>
                <a:off x="5970320" y="3419594"/>
                <a:ext cx="41929" cy="33407"/>
              </a:xfrm>
              <a:custGeom>
                <a:avLst/>
                <a:gdLst>
                  <a:gd name="connsiteX0" fmla="*/ 29667 w 41929"/>
                  <a:gd name="connsiteY0" fmla="*/ 2642 h 33407"/>
                  <a:gd name="connsiteX1" fmla="*/ 20047 w 41929"/>
                  <a:gd name="connsiteY1" fmla="*/ 15215 h 33407"/>
                  <a:gd name="connsiteX2" fmla="*/ 12332 w 41929"/>
                  <a:gd name="connsiteY2" fmla="*/ 5214 h 33407"/>
                  <a:gd name="connsiteX3" fmla="*/ 2711 w 41929"/>
                  <a:gd name="connsiteY3" fmla="*/ 3975 h 33407"/>
                  <a:gd name="connsiteX4" fmla="*/ 1473 w 41929"/>
                  <a:gd name="connsiteY4" fmla="*/ 13596 h 33407"/>
                  <a:gd name="connsiteX5" fmla="*/ 14618 w 41929"/>
                  <a:gd name="connsiteY5" fmla="*/ 30741 h 33407"/>
                  <a:gd name="connsiteX6" fmla="*/ 20047 w 41929"/>
                  <a:gd name="connsiteY6" fmla="*/ 33408 h 33407"/>
                  <a:gd name="connsiteX7" fmla="*/ 25476 w 41929"/>
                  <a:gd name="connsiteY7" fmla="*/ 30741 h 33407"/>
                  <a:gd name="connsiteX8" fmla="*/ 40526 w 41929"/>
                  <a:gd name="connsiteY8" fmla="*/ 11024 h 33407"/>
                  <a:gd name="connsiteX9" fmla="*/ 39287 w 41929"/>
                  <a:gd name="connsiteY9" fmla="*/ 1404 h 33407"/>
                  <a:gd name="connsiteX10" fmla="*/ 29667 w 41929"/>
                  <a:gd name="connsiteY10" fmla="*/ 2642 h 3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07">
                    <a:moveTo>
                      <a:pt x="29667" y="2642"/>
                    </a:moveTo>
                    <a:lnTo>
                      <a:pt x="20047" y="15215"/>
                    </a:lnTo>
                    <a:lnTo>
                      <a:pt x="12332" y="5214"/>
                    </a:lnTo>
                    <a:cubicBezTo>
                      <a:pt x="10046" y="2166"/>
                      <a:pt x="5759" y="1689"/>
                      <a:pt x="2711" y="3975"/>
                    </a:cubicBezTo>
                    <a:cubicBezTo>
                      <a:pt x="-337" y="6261"/>
                      <a:pt x="-908" y="10548"/>
                      <a:pt x="1473" y="13596"/>
                    </a:cubicBezTo>
                    <a:lnTo>
                      <a:pt x="14618" y="30741"/>
                    </a:lnTo>
                    <a:cubicBezTo>
                      <a:pt x="15951" y="32455"/>
                      <a:pt x="17951" y="33408"/>
                      <a:pt x="20047" y="33408"/>
                    </a:cubicBezTo>
                    <a:cubicBezTo>
                      <a:pt x="22142" y="33408"/>
                      <a:pt x="24238" y="32455"/>
                      <a:pt x="25476" y="30741"/>
                    </a:cubicBezTo>
                    <a:lnTo>
                      <a:pt x="40526" y="11024"/>
                    </a:lnTo>
                    <a:cubicBezTo>
                      <a:pt x="42812" y="7976"/>
                      <a:pt x="42240" y="3690"/>
                      <a:pt x="39287" y="1404"/>
                    </a:cubicBezTo>
                    <a:cubicBezTo>
                      <a:pt x="36335" y="-882"/>
                      <a:pt x="32048" y="-311"/>
                      <a:pt x="29667" y="26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8907FB43-9764-45B4-BDBA-83DE5CC49945}"/>
                  </a:ext>
                </a:extLst>
              </p:cNvPr>
              <p:cNvSpPr/>
              <p:nvPr/>
            </p:nvSpPr>
            <p:spPr>
              <a:xfrm>
                <a:off x="5970320" y="3463530"/>
                <a:ext cx="41929" cy="33477"/>
              </a:xfrm>
              <a:custGeom>
                <a:avLst/>
                <a:gdLst>
                  <a:gd name="connsiteX0" fmla="*/ 29667 w 41929"/>
                  <a:gd name="connsiteY0" fmla="*/ 2711 h 33477"/>
                  <a:gd name="connsiteX1" fmla="*/ 20047 w 41929"/>
                  <a:gd name="connsiteY1" fmla="*/ 15284 h 33477"/>
                  <a:gd name="connsiteX2" fmla="*/ 12332 w 41929"/>
                  <a:gd name="connsiteY2" fmla="*/ 5188 h 33477"/>
                  <a:gd name="connsiteX3" fmla="*/ 2711 w 41929"/>
                  <a:gd name="connsiteY3" fmla="*/ 3950 h 33477"/>
                  <a:gd name="connsiteX4" fmla="*/ 1473 w 41929"/>
                  <a:gd name="connsiteY4" fmla="*/ 13570 h 33477"/>
                  <a:gd name="connsiteX5" fmla="*/ 14618 w 41929"/>
                  <a:gd name="connsiteY5" fmla="*/ 30810 h 33477"/>
                  <a:gd name="connsiteX6" fmla="*/ 20047 w 41929"/>
                  <a:gd name="connsiteY6" fmla="*/ 33477 h 33477"/>
                  <a:gd name="connsiteX7" fmla="*/ 25476 w 41929"/>
                  <a:gd name="connsiteY7" fmla="*/ 30810 h 33477"/>
                  <a:gd name="connsiteX8" fmla="*/ 40526 w 41929"/>
                  <a:gd name="connsiteY8" fmla="*/ 11093 h 33477"/>
                  <a:gd name="connsiteX9" fmla="*/ 39287 w 41929"/>
                  <a:gd name="connsiteY9" fmla="*/ 1473 h 33477"/>
                  <a:gd name="connsiteX10" fmla="*/ 29667 w 41929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77">
                    <a:moveTo>
                      <a:pt x="29667" y="2711"/>
                    </a:moveTo>
                    <a:lnTo>
                      <a:pt x="20047" y="15284"/>
                    </a:lnTo>
                    <a:lnTo>
                      <a:pt x="12332" y="5188"/>
                    </a:lnTo>
                    <a:cubicBezTo>
                      <a:pt x="10046" y="2235"/>
                      <a:pt x="5759" y="1664"/>
                      <a:pt x="2711" y="3950"/>
                    </a:cubicBezTo>
                    <a:cubicBezTo>
                      <a:pt x="-337" y="6236"/>
                      <a:pt x="-908" y="10522"/>
                      <a:pt x="1473" y="13570"/>
                    </a:cubicBezTo>
                    <a:lnTo>
                      <a:pt x="14618" y="30810"/>
                    </a:lnTo>
                    <a:cubicBezTo>
                      <a:pt x="15951" y="32525"/>
                      <a:pt x="17951" y="33477"/>
                      <a:pt x="20047" y="33477"/>
                    </a:cubicBezTo>
                    <a:cubicBezTo>
                      <a:pt x="22142" y="33477"/>
                      <a:pt x="24238" y="32525"/>
                      <a:pt x="25476" y="30810"/>
                    </a:cubicBezTo>
                    <a:lnTo>
                      <a:pt x="40526" y="11093"/>
                    </a:lnTo>
                    <a:cubicBezTo>
                      <a:pt x="42812" y="8045"/>
                      <a:pt x="42240" y="3759"/>
                      <a:pt x="39287" y="1473"/>
                    </a:cubicBezTo>
                    <a:cubicBezTo>
                      <a:pt x="36335" y="-908"/>
                      <a:pt x="32048" y="-337"/>
                      <a:pt x="2966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496522FA-8C7E-4C14-A3E9-A5D5FFA389A7}"/>
                  </a:ext>
                </a:extLst>
              </p:cNvPr>
              <p:cNvSpPr/>
              <p:nvPr/>
            </p:nvSpPr>
            <p:spPr>
              <a:xfrm>
                <a:off x="5970360" y="3375615"/>
                <a:ext cx="41888" cy="33477"/>
              </a:xfrm>
              <a:custGeom>
                <a:avLst/>
                <a:gdLst>
                  <a:gd name="connsiteX0" fmla="*/ 29627 w 41888"/>
                  <a:gd name="connsiteY0" fmla="*/ 2711 h 33477"/>
                  <a:gd name="connsiteX1" fmla="*/ 20006 w 41888"/>
                  <a:gd name="connsiteY1" fmla="*/ 15284 h 33477"/>
                  <a:gd name="connsiteX2" fmla="*/ 12291 w 41888"/>
                  <a:gd name="connsiteY2" fmla="*/ 5188 h 33477"/>
                  <a:gd name="connsiteX3" fmla="*/ 2671 w 41888"/>
                  <a:gd name="connsiteY3" fmla="*/ 3950 h 33477"/>
                  <a:gd name="connsiteX4" fmla="*/ 1433 w 41888"/>
                  <a:gd name="connsiteY4" fmla="*/ 13570 h 33477"/>
                  <a:gd name="connsiteX5" fmla="*/ 14577 w 41888"/>
                  <a:gd name="connsiteY5" fmla="*/ 30810 h 33477"/>
                  <a:gd name="connsiteX6" fmla="*/ 20006 w 41888"/>
                  <a:gd name="connsiteY6" fmla="*/ 33477 h 33477"/>
                  <a:gd name="connsiteX7" fmla="*/ 25436 w 41888"/>
                  <a:gd name="connsiteY7" fmla="*/ 30810 h 33477"/>
                  <a:gd name="connsiteX8" fmla="*/ 40485 w 41888"/>
                  <a:gd name="connsiteY8" fmla="*/ 11093 h 33477"/>
                  <a:gd name="connsiteX9" fmla="*/ 39247 w 41888"/>
                  <a:gd name="connsiteY9" fmla="*/ 1473 h 33477"/>
                  <a:gd name="connsiteX10" fmla="*/ 29627 w 41888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888" h="33477">
                    <a:moveTo>
                      <a:pt x="29627" y="2711"/>
                    </a:moveTo>
                    <a:lnTo>
                      <a:pt x="20006" y="15284"/>
                    </a:lnTo>
                    <a:lnTo>
                      <a:pt x="12291" y="5188"/>
                    </a:lnTo>
                    <a:cubicBezTo>
                      <a:pt x="10005" y="2235"/>
                      <a:pt x="5719" y="1568"/>
                      <a:pt x="2671" y="3950"/>
                    </a:cubicBezTo>
                    <a:cubicBezTo>
                      <a:pt x="-377" y="6236"/>
                      <a:pt x="-853" y="10522"/>
                      <a:pt x="1433" y="13570"/>
                    </a:cubicBezTo>
                    <a:lnTo>
                      <a:pt x="14577" y="30810"/>
                    </a:lnTo>
                    <a:cubicBezTo>
                      <a:pt x="15911" y="32525"/>
                      <a:pt x="17911" y="33477"/>
                      <a:pt x="20006" y="33477"/>
                    </a:cubicBezTo>
                    <a:cubicBezTo>
                      <a:pt x="22102" y="33477"/>
                      <a:pt x="24197" y="32525"/>
                      <a:pt x="25436" y="30810"/>
                    </a:cubicBezTo>
                    <a:lnTo>
                      <a:pt x="40485" y="11093"/>
                    </a:lnTo>
                    <a:cubicBezTo>
                      <a:pt x="42771" y="8045"/>
                      <a:pt x="42200" y="3759"/>
                      <a:pt x="39247" y="1473"/>
                    </a:cubicBezTo>
                    <a:cubicBezTo>
                      <a:pt x="36294" y="-908"/>
                      <a:pt x="32008" y="-337"/>
                      <a:pt x="2962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033FAF48-701F-4DBC-A898-882A8077309D}"/>
                  </a:ext>
                </a:extLst>
              </p:cNvPr>
              <p:cNvSpPr/>
              <p:nvPr/>
            </p:nvSpPr>
            <p:spPr>
              <a:xfrm>
                <a:off x="6022942" y="3384422"/>
                <a:ext cx="100107" cy="13716"/>
              </a:xfrm>
              <a:custGeom>
                <a:avLst/>
                <a:gdLst>
                  <a:gd name="connsiteX0" fmla="*/ 6858 w 100107"/>
                  <a:gd name="connsiteY0" fmla="*/ 13716 h 13716"/>
                  <a:gd name="connsiteX1" fmla="*/ 93250 w 100107"/>
                  <a:gd name="connsiteY1" fmla="*/ 13716 h 13716"/>
                  <a:gd name="connsiteX2" fmla="*/ 100108 w 100107"/>
                  <a:gd name="connsiteY2" fmla="*/ 6858 h 13716"/>
                  <a:gd name="connsiteX3" fmla="*/ 93250 w 100107"/>
                  <a:gd name="connsiteY3" fmla="*/ 0 h 13716"/>
                  <a:gd name="connsiteX4" fmla="*/ 6858 w 100107"/>
                  <a:gd name="connsiteY4" fmla="*/ 0 h 13716"/>
                  <a:gd name="connsiteX5" fmla="*/ 0 w 100107"/>
                  <a:gd name="connsiteY5" fmla="*/ 6858 h 13716"/>
                  <a:gd name="connsiteX6" fmla="*/ 6858 w 100107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7" h="13716">
                    <a:moveTo>
                      <a:pt x="6858" y="13716"/>
                    </a:moveTo>
                    <a:lnTo>
                      <a:pt x="93250" y="13716"/>
                    </a:lnTo>
                    <a:cubicBezTo>
                      <a:pt x="97060" y="13716"/>
                      <a:pt x="100108" y="10668"/>
                      <a:pt x="100108" y="6858"/>
                    </a:cubicBezTo>
                    <a:cubicBezTo>
                      <a:pt x="100108" y="3048"/>
                      <a:pt x="97060" y="0"/>
                      <a:pt x="93250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F770827B-B6B2-46F8-96F5-CF7A708C8AE5}"/>
                  </a:ext>
                </a:extLst>
              </p:cNvPr>
              <p:cNvSpPr/>
              <p:nvPr/>
            </p:nvSpPr>
            <p:spPr>
              <a:xfrm>
                <a:off x="6022942" y="3428332"/>
                <a:ext cx="77628" cy="13716"/>
              </a:xfrm>
              <a:custGeom>
                <a:avLst/>
                <a:gdLst>
                  <a:gd name="connsiteX0" fmla="*/ 6858 w 77628"/>
                  <a:gd name="connsiteY0" fmla="*/ 13716 h 13716"/>
                  <a:gd name="connsiteX1" fmla="*/ 70771 w 77628"/>
                  <a:gd name="connsiteY1" fmla="*/ 13716 h 13716"/>
                  <a:gd name="connsiteX2" fmla="*/ 77629 w 77628"/>
                  <a:gd name="connsiteY2" fmla="*/ 6858 h 13716"/>
                  <a:gd name="connsiteX3" fmla="*/ 70771 w 77628"/>
                  <a:gd name="connsiteY3" fmla="*/ 0 h 13716"/>
                  <a:gd name="connsiteX4" fmla="*/ 6858 w 77628"/>
                  <a:gd name="connsiteY4" fmla="*/ 0 h 13716"/>
                  <a:gd name="connsiteX5" fmla="*/ 0 w 77628"/>
                  <a:gd name="connsiteY5" fmla="*/ 6858 h 13716"/>
                  <a:gd name="connsiteX6" fmla="*/ 6858 w 77628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628" h="13716">
                    <a:moveTo>
                      <a:pt x="6858" y="13716"/>
                    </a:moveTo>
                    <a:lnTo>
                      <a:pt x="70771" y="13716"/>
                    </a:lnTo>
                    <a:cubicBezTo>
                      <a:pt x="74581" y="13716"/>
                      <a:pt x="77629" y="10668"/>
                      <a:pt x="77629" y="6858"/>
                    </a:cubicBezTo>
                    <a:cubicBezTo>
                      <a:pt x="77629" y="3048"/>
                      <a:pt x="74581" y="0"/>
                      <a:pt x="70771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7A5A63F7-0569-4EC2-B0FD-5A36E86B367F}"/>
                  </a:ext>
                </a:extLst>
              </p:cNvPr>
              <p:cNvSpPr/>
              <p:nvPr/>
            </p:nvSpPr>
            <p:spPr>
              <a:xfrm>
                <a:off x="6023038" y="3472338"/>
                <a:ext cx="47053" cy="13716"/>
              </a:xfrm>
              <a:custGeom>
                <a:avLst/>
                <a:gdLst>
                  <a:gd name="connsiteX0" fmla="*/ 47053 w 47053"/>
                  <a:gd name="connsiteY0" fmla="*/ 6858 h 13716"/>
                  <a:gd name="connsiteX1" fmla="*/ 40196 w 47053"/>
                  <a:gd name="connsiteY1" fmla="*/ 0 h 13716"/>
                  <a:gd name="connsiteX2" fmla="*/ 6858 w 47053"/>
                  <a:gd name="connsiteY2" fmla="*/ 0 h 13716"/>
                  <a:gd name="connsiteX3" fmla="*/ 0 w 47053"/>
                  <a:gd name="connsiteY3" fmla="*/ 6858 h 13716"/>
                  <a:gd name="connsiteX4" fmla="*/ 6858 w 47053"/>
                  <a:gd name="connsiteY4" fmla="*/ 13716 h 13716"/>
                  <a:gd name="connsiteX5" fmla="*/ 40196 w 47053"/>
                  <a:gd name="connsiteY5" fmla="*/ 13716 h 13716"/>
                  <a:gd name="connsiteX6" fmla="*/ 47053 w 47053"/>
                  <a:gd name="connsiteY6" fmla="*/ 6858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53" h="13716">
                    <a:moveTo>
                      <a:pt x="47053" y="6858"/>
                    </a:moveTo>
                    <a:cubicBezTo>
                      <a:pt x="47053" y="3048"/>
                      <a:pt x="44006" y="0"/>
                      <a:pt x="40196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048" y="13716"/>
                      <a:pt x="6858" y="13716"/>
                    </a:cubicBezTo>
                    <a:lnTo>
                      <a:pt x="40196" y="13716"/>
                    </a:lnTo>
                    <a:cubicBezTo>
                      <a:pt x="43910" y="13716"/>
                      <a:pt x="47053" y="10573"/>
                      <a:pt x="47053" y="6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7426961B-0C90-456C-89B8-410784E7D9F3}"/>
                  </a:ext>
                </a:extLst>
              </p:cNvPr>
              <p:cNvSpPr/>
              <p:nvPr/>
            </p:nvSpPr>
            <p:spPr>
              <a:xfrm>
                <a:off x="6032658" y="3285838"/>
                <a:ext cx="38861" cy="38862"/>
              </a:xfrm>
              <a:custGeom>
                <a:avLst/>
                <a:gdLst>
                  <a:gd name="connsiteX0" fmla="*/ 19431 w 38861"/>
                  <a:gd name="connsiteY0" fmla="*/ 0 h 38862"/>
                  <a:gd name="connsiteX1" fmla="*/ 0 w 38861"/>
                  <a:gd name="connsiteY1" fmla="*/ 19431 h 38862"/>
                  <a:gd name="connsiteX2" fmla="*/ 19431 w 38861"/>
                  <a:gd name="connsiteY2" fmla="*/ 38862 h 38862"/>
                  <a:gd name="connsiteX3" fmla="*/ 38862 w 38861"/>
                  <a:gd name="connsiteY3" fmla="*/ 19431 h 38862"/>
                  <a:gd name="connsiteX4" fmla="*/ 19431 w 38861"/>
                  <a:gd name="connsiteY4" fmla="*/ 0 h 38862"/>
                  <a:gd name="connsiteX5" fmla="*/ 19431 w 38861"/>
                  <a:gd name="connsiteY5" fmla="*/ 25146 h 38862"/>
                  <a:gd name="connsiteX6" fmla="*/ 13716 w 38861"/>
                  <a:gd name="connsiteY6" fmla="*/ 19431 h 38862"/>
                  <a:gd name="connsiteX7" fmla="*/ 19431 w 38861"/>
                  <a:gd name="connsiteY7" fmla="*/ 13716 h 38862"/>
                  <a:gd name="connsiteX8" fmla="*/ 25146 w 38861"/>
                  <a:gd name="connsiteY8" fmla="*/ 19431 h 38862"/>
                  <a:gd name="connsiteX9" fmla="*/ 19431 w 38861"/>
                  <a:gd name="connsiteY9" fmla="*/ 25146 h 3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61" h="38862">
                    <a:moveTo>
                      <a:pt x="19431" y="0"/>
                    </a:moveTo>
                    <a:cubicBezTo>
                      <a:pt x="8668" y="0"/>
                      <a:pt x="0" y="8763"/>
                      <a:pt x="0" y="19431"/>
                    </a:cubicBezTo>
                    <a:cubicBezTo>
                      <a:pt x="0" y="30194"/>
                      <a:pt x="8763" y="38862"/>
                      <a:pt x="19431" y="38862"/>
                    </a:cubicBezTo>
                    <a:cubicBezTo>
                      <a:pt x="30194" y="38862"/>
                      <a:pt x="38862" y="30099"/>
                      <a:pt x="38862" y="19431"/>
                    </a:cubicBezTo>
                    <a:cubicBezTo>
                      <a:pt x="38862" y="8668"/>
                      <a:pt x="30194" y="0"/>
                      <a:pt x="19431" y="0"/>
                    </a:cubicBezTo>
                    <a:close/>
                    <a:moveTo>
                      <a:pt x="19431" y="25146"/>
                    </a:moveTo>
                    <a:cubicBezTo>
                      <a:pt x="16288" y="25146"/>
                      <a:pt x="13716" y="22574"/>
                      <a:pt x="13716" y="19431"/>
                    </a:cubicBezTo>
                    <a:cubicBezTo>
                      <a:pt x="13716" y="16288"/>
                      <a:pt x="16288" y="13716"/>
                      <a:pt x="19431" y="13716"/>
                    </a:cubicBezTo>
                    <a:cubicBezTo>
                      <a:pt x="22574" y="13716"/>
                      <a:pt x="25146" y="16288"/>
                      <a:pt x="25146" y="19431"/>
                    </a:cubicBezTo>
                    <a:cubicBezTo>
                      <a:pt x="25146" y="22574"/>
                      <a:pt x="22574" y="25146"/>
                      <a:pt x="19431" y="251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pic>
        <p:nvPicPr>
          <p:cNvPr id="24" name="Gráfico 23">
            <a:extLst>
              <a:ext uri="{FF2B5EF4-FFF2-40B4-BE49-F238E27FC236}">
                <a16:creationId xmlns:a16="http://schemas.microsoft.com/office/drawing/2014/main" id="{DE371AA4-157B-4469-ABE4-CF4E61DCE7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5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435770" y="1131321"/>
            <a:ext cx="11756230" cy="50790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032DB06D-CC7C-45E6-AC6E-7D03790BFB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2" r="737" b="78581"/>
          <a:stretch/>
        </p:blipFill>
        <p:spPr>
          <a:xfrm>
            <a:off x="4711700" y="1"/>
            <a:ext cx="7480300" cy="1468892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660099"/>
                </a:solidFill>
              </a:rPr>
              <a:t>Título do slide</a:t>
            </a:r>
            <a:endParaRPr lang="pt-BR" dirty="0">
              <a:solidFill>
                <a:srgbClr val="660099"/>
              </a:solidFill>
            </a:endParaRP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70B5F6E0-29FF-44C8-B977-FC35C007CBC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/>
              <a:t>Subtítulo do slide</a:t>
            </a:r>
            <a:endParaRPr lang="en-US" dirty="0"/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B676810A-1909-4947-A9BF-84AC202E6F16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7" t="31778" r="8219" b="956"/>
          <a:stretch/>
        </p:blipFill>
        <p:spPr>
          <a:xfrm flipH="1">
            <a:off x="6357938" y="647584"/>
            <a:ext cx="5834062" cy="3670415"/>
          </a:xfrm>
        </p:spPr>
      </p:pic>
      <p:graphicFrame>
        <p:nvGraphicFramePr>
          <p:cNvPr id="10" name="Espaço Reservado para Conteúdo 9">
            <a:extLst>
              <a:ext uri="{FF2B5EF4-FFF2-40B4-BE49-F238E27FC236}">
                <a16:creationId xmlns:a16="http://schemas.microsoft.com/office/drawing/2014/main" id="{368AD09F-8956-41E7-83AE-C29056E8F7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982293"/>
              </p:ext>
            </p:extLst>
          </p:nvPr>
        </p:nvGraphicFramePr>
        <p:xfrm>
          <a:off x="576262" y="1782310"/>
          <a:ext cx="5519738" cy="4054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Espaço Reservado para Conteúdo 2">
            <a:extLst>
              <a:ext uri="{FF2B5EF4-FFF2-40B4-BE49-F238E27FC236}">
                <a16:creationId xmlns:a16="http://schemas.microsoft.com/office/drawing/2014/main" id="{47B5A247-CE4D-4513-A99D-A1E254B5019A}"/>
              </a:ext>
            </a:extLst>
          </p:cNvPr>
          <p:cNvSpPr txBox="1">
            <a:spLocks/>
          </p:cNvSpPr>
          <p:nvPr/>
        </p:nvSpPr>
        <p:spPr>
          <a:xfrm>
            <a:off x="6705600" y="5439131"/>
            <a:ext cx="4648200" cy="40540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 dirty="0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EC25E333-89D7-401F-805B-5B0FEB5A74CD}"/>
              </a:ext>
            </a:extLst>
          </p:cNvPr>
          <p:cNvSpPr/>
          <p:nvPr/>
        </p:nvSpPr>
        <p:spPr>
          <a:xfrm flipV="1">
            <a:off x="6357938" y="3794760"/>
            <a:ext cx="5489742" cy="2737554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Espaço Reservado para Conteúdo 8">
            <a:extLst>
              <a:ext uri="{FF2B5EF4-FFF2-40B4-BE49-F238E27FC236}">
                <a16:creationId xmlns:a16="http://schemas.microsoft.com/office/drawing/2014/main" id="{2DC45B69-D527-4DCF-84AD-A67EC504B24F}"/>
              </a:ext>
            </a:extLst>
          </p:cNvPr>
          <p:cNvSpPr txBox="1">
            <a:spLocks/>
          </p:cNvSpPr>
          <p:nvPr/>
        </p:nvSpPr>
        <p:spPr>
          <a:xfrm>
            <a:off x="6672942" y="3984729"/>
            <a:ext cx="5174738" cy="22218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1"/>
              </a:buClr>
            </a:pPr>
            <a:r>
              <a:rPr lang="pt-BR" sz="1600" b="1" dirty="0" err="1">
                <a:solidFill>
                  <a:schemeClr val="bg1"/>
                </a:solidFill>
              </a:rPr>
              <a:t>Nascetur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ridiculus</a:t>
            </a:r>
            <a:r>
              <a:rPr lang="pt-BR" sz="1600" b="1" dirty="0">
                <a:solidFill>
                  <a:schemeClr val="bg1"/>
                </a:solidFill>
              </a:rPr>
              <a:t> mus </a:t>
            </a:r>
            <a:r>
              <a:rPr lang="pt-BR" sz="1600" b="1" dirty="0" err="1">
                <a:solidFill>
                  <a:schemeClr val="bg1"/>
                </a:solidFill>
              </a:rPr>
              <a:t>mauris</a:t>
            </a:r>
            <a:r>
              <a:rPr lang="pt-BR" sz="1600" b="1" dirty="0">
                <a:solidFill>
                  <a:schemeClr val="bg1"/>
                </a:solidFill>
              </a:rPr>
              <a:t> vitae </a:t>
            </a:r>
            <a:r>
              <a:rPr lang="pt-BR" sz="1600" b="1" dirty="0" err="1">
                <a:solidFill>
                  <a:schemeClr val="bg1"/>
                </a:solidFill>
              </a:rPr>
              <a:t>ultricies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leo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br>
              <a:rPr lang="pt-BR" sz="1600" b="1" dirty="0">
                <a:solidFill>
                  <a:schemeClr val="bg1"/>
                </a:solidFill>
              </a:rPr>
            </a:br>
            <a:r>
              <a:rPr lang="pt-BR" sz="1600" b="1" dirty="0" err="1">
                <a:solidFill>
                  <a:schemeClr val="bg1"/>
                </a:solidFill>
              </a:rPr>
              <a:t>integer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malesuada</a:t>
            </a:r>
            <a:r>
              <a:rPr lang="pt-BR" sz="1600" b="1" dirty="0">
                <a:solidFill>
                  <a:schemeClr val="bg1"/>
                </a:solidFill>
              </a:rPr>
              <a:t> nunc.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risus</a:t>
            </a:r>
            <a:r>
              <a:rPr lang="pt-BR" sz="1600" dirty="0">
                <a:solidFill>
                  <a:schemeClr val="bg1"/>
                </a:solidFill>
              </a:rPr>
              <a:t> commodo </a:t>
            </a:r>
            <a:r>
              <a:rPr lang="pt-BR" sz="1600" dirty="0" err="1">
                <a:solidFill>
                  <a:schemeClr val="bg1"/>
                </a:solidFill>
              </a:rPr>
              <a:t>viverra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Vel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turpis</a:t>
            </a:r>
            <a:r>
              <a:rPr lang="pt-BR" sz="1600" dirty="0">
                <a:solidFill>
                  <a:schemeClr val="bg1"/>
                </a:solidFill>
              </a:rPr>
              <a:t> nunc </a:t>
            </a:r>
            <a:r>
              <a:rPr lang="pt-BR" sz="1600" dirty="0" err="1">
                <a:solidFill>
                  <a:schemeClr val="bg1"/>
                </a:solidFill>
              </a:rPr>
              <a:t>eget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lorem</a:t>
            </a:r>
            <a:r>
              <a:rPr lang="pt-BR" sz="1600" dirty="0">
                <a:solidFill>
                  <a:schemeClr val="bg1"/>
                </a:solidFill>
              </a:rPr>
              <a:t>. </a:t>
            </a:r>
            <a:r>
              <a:rPr lang="pt-BR" sz="1600" dirty="0" err="1">
                <a:solidFill>
                  <a:schemeClr val="bg1"/>
                </a:solidFill>
              </a:rPr>
              <a:t>Natoque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penatibus</a:t>
            </a:r>
            <a:r>
              <a:rPr lang="pt-BR" sz="1600" dirty="0">
                <a:solidFill>
                  <a:schemeClr val="bg1"/>
                </a:solidFill>
              </a:rPr>
              <a:t> et </a:t>
            </a: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endParaRPr lang="pt-BR" sz="1600" dirty="0">
              <a:solidFill>
                <a:schemeClr val="bg1"/>
              </a:solidFill>
            </a:endParaRP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chemeClr val="bg1"/>
                </a:solidFill>
              </a:rPr>
              <a:t>Magna </a:t>
            </a:r>
            <a:r>
              <a:rPr lang="pt-BR" sz="1600" b="1" dirty="0" err="1">
                <a:solidFill>
                  <a:schemeClr val="bg1"/>
                </a:solidFill>
              </a:rPr>
              <a:t>fringilla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urna </a:t>
            </a:r>
            <a:r>
              <a:rPr lang="pt-BR" sz="1600" dirty="0" err="1">
                <a:solidFill>
                  <a:schemeClr val="bg1"/>
                </a:solidFill>
              </a:rPr>
              <a:t>porttitor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rhoncus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dolor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purus</a:t>
            </a:r>
            <a:r>
              <a:rPr lang="pt-BR" sz="1600" dirty="0">
                <a:solidFill>
                  <a:schemeClr val="bg1"/>
                </a:solidFill>
              </a:rPr>
              <a:t> non </a:t>
            </a:r>
            <a:r>
              <a:rPr lang="pt-BR" sz="1600" dirty="0" err="1">
                <a:solidFill>
                  <a:schemeClr val="bg1"/>
                </a:solidFill>
              </a:rPr>
              <a:t>enim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Gravida cum </a:t>
            </a:r>
            <a:r>
              <a:rPr lang="pt-BR" sz="1600" dirty="0" err="1">
                <a:solidFill>
                  <a:schemeClr val="bg1"/>
                </a:solidFill>
              </a:rPr>
              <a:t>sociis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natoque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penatibus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>
                <a:solidFill>
                  <a:schemeClr val="bg1"/>
                </a:solidFill>
              </a:rPr>
              <a:t>et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magnis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dis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parturient</a:t>
            </a:r>
            <a:r>
              <a:rPr lang="pt-BR" sz="1600" dirty="0">
                <a:solidFill>
                  <a:schemeClr val="bg1"/>
                </a:solidFill>
              </a:rPr>
              <a:t> montes </a:t>
            </a:r>
          </a:p>
          <a:p>
            <a:pPr marL="342900" indent="-3429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bg1"/>
                </a:solidFill>
              </a:rPr>
              <a:t>Nec </a:t>
            </a:r>
            <a:r>
              <a:rPr lang="pt-BR" sz="1600" b="1" dirty="0" err="1">
                <a:solidFill>
                  <a:schemeClr val="bg1"/>
                </a:solidFill>
              </a:rPr>
              <a:t>sagittis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b="1" dirty="0" err="1">
                <a:solidFill>
                  <a:schemeClr val="bg1"/>
                </a:solidFill>
              </a:rPr>
              <a:t>aliquam</a:t>
            </a:r>
            <a:r>
              <a:rPr lang="pt-BR" sz="1600" b="1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malesuada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r>
              <a:rPr lang="pt-BR" sz="1600" dirty="0" err="1">
                <a:solidFill>
                  <a:schemeClr val="bg1"/>
                </a:solidFill>
              </a:rPr>
              <a:t>bibendum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  <a:br>
              <a:rPr lang="pt-BR" sz="1600" dirty="0">
                <a:solidFill>
                  <a:schemeClr val="bg1"/>
                </a:solidFill>
              </a:rPr>
            </a:br>
            <a:r>
              <a:rPr lang="pt-BR" sz="1600" dirty="0" err="1">
                <a:solidFill>
                  <a:schemeClr val="bg1"/>
                </a:solidFill>
              </a:rPr>
              <a:t>arcu</a:t>
            </a:r>
            <a:r>
              <a:rPr lang="pt-BR" sz="1600" dirty="0">
                <a:solidFill>
                  <a:schemeClr val="bg1"/>
                </a:solidFill>
              </a:rPr>
              <a:t> vitae </a:t>
            </a:r>
            <a:r>
              <a:rPr lang="pt-BR" sz="1600" dirty="0" err="1">
                <a:solidFill>
                  <a:schemeClr val="bg1"/>
                </a:solidFill>
              </a:rPr>
              <a:t>elementum</a:t>
            </a:r>
            <a:r>
              <a:rPr lang="pt-BR" sz="1600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AD2E4A34-285D-4593-8E0A-635A275E8DE4}"/>
              </a:ext>
            </a:extLst>
          </p:cNvPr>
          <p:cNvGrpSpPr/>
          <p:nvPr/>
        </p:nvGrpSpPr>
        <p:grpSpPr>
          <a:xfrm>
            <a:off x="11231506" y="3500156"/>
            <a:ext cx="727642" cy="727640"/>
            <a:chOff x="11231506" y="3500156"/>
            <a:chExt cx="727642" cy="727640"/>
          </a:xfrm>
        </p:grpSpPr>
        <p:sp>
          <p:nvSpPr>
            <p:cNvPr id="38" name="Retângulo: Cantos Arredondados 37">
              <a:extLst>
                <a:ext uri="{FF2B5EF4-FFF2-40B4-BE49-F238E27FC236}">
                  <a16:creationId xmlns:a16="http://schemas.microsoft.com/office/drawing/2014/main" id="{0CD6BE13-9FB3-45CA-BD5D-263ABA9A4426}"/>
                </a:ext>
              </a:extLst>
            </p:cNvPr>
            <p:cNvSpPr/>
            <p:nvPr/>
          </p:nvSpPr>
          <p:spPr>
            <a:xfrm>
              <a:off x="11231506" y="3500156"/>
              <a:ext cx="727642" cy="727640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1" name="Agrupar 40">
              <a:extLst>
                <a:ext uri="{FF2B5EF4-FFF2-40B4-BE49-F238E27FC236}">
                  <a16:creationId xmlns:a16="http://schemas.microsoft.com/office/drawing/2014/main" id="{CD36FD86-2DD5-4B46-8978-00DFCE4E796E}"/>
                </a:ext>
              </a:extLst>
            </p:cNvPr>
            <p:cNvGrpSpPr/>
            <p:nvPr/>
          </p:nvGrpSpPr>
          <p:grpSpPr>
            <a:xfrm>
              <a:off x="11344899" y="3578225"/>
              <a:ext cx="541678" cy="542144"/>
              <a:chOff x="5929312" y="3262312"/>
              <a:chExt cx="331946" cy="332232"/>
            </a:xfrm>
            <a:solidFill>
              <a:schemeClr val="bg1"/>
            </a:solidFill>
          </p:grpSpPr>
          <p:sp>
            <p:nvSpPr>
              <p:cNvPr id="17" name="Forma Livre: Forma 16">
                <a:extLst>
                  <a:ext uri="{FF2B5EF4-FFF2-40B4-BE49-F238E27FC236}">
                    <a16:creationId xmlns:a16="http://schemas.microsoft.com/office/drawing/2014/main" id="{80CD332D-7743-48A1-8668-A288DF1DEC5E}"/>
                  </a:ext>
                </a:extLst>
              </p:cNvPr>
              <p:cNvSpPr/>
              <p:nvPr/>
            </p:nvSpPr>
            <p:spPr>
              <a:xfrm>
                <a:off x="5929312" y="3262312"/>
                <a:ext cx="331946" cy="332232"/>
              </a:xfrm>
              <a:custGeom>
                <a:avLst/>
                <a:gdLst>
                  <a:gd name="connsiteX0" fmla="*/ 301466 w 331946"/>
                  <a:gd name="connsiteY0" fmla="*/ 79915 h 332232"/>
                  <a:gd name="connsiteX1" fmla="*/ 291751 w 331946"/>
                  <a:gd name="connsiteY1" fmla="*/ 79915 h 332232"/>
                  <a:gd name="connsiteX2" fmla="*/ 269939 w 331946"/>
                  <a:gd name="connsiteY2" fmla="*/ 101727 h 332232"/>
                  <a:gd name="connsiteX3" fmla="*/ 268510 w 331946"/>
                  <a:gd name="connsiteY3" fmla="*/ 102870 h 332232"/>
                  <a:gd name="connsiteX4" fmla="*/ 267367 w 331946"/>
                  <a:gd name="connsiteY4" fmla="*/ 104299 h 332232"/>
                  <a:gd name="connsiteX5" fmla="*/ 245555 w 331946"/>
                  <a:gd name="connsiteY5" fmla="*/ 126111 h 332232"/>
                  <a:gd name="connsiteX6" fmla="*/ 245555 w 331946"/>
                  <a:gd name="connsiteY6" fmla="*/ 70580 h 332232"/>
                  <a:gd name="connsiteX7" fmla="*/ 227457 w 331946"/>
                  <a:gd name="connsiteY7" fmla="*/ 52483 h 332232"/>
                  <a:gd name="connsiteX8" fmla="*/ 191072 w 331946"/>
                  <a:gd name="connsiteY8" fmla="*/ 52483 h 332232"/>
                  <a:gd name="connsiteX9" fmla="*/ 191072 w 331946"/>
                  <a:gd name="connsiteY9" fmla="*/ 42863 h 332232"/>
                  <a:gd name="connsiteX10" fmla="*/ 184594 w 331946"/>
                  <a:gd name="connsiteY10" fmla="*/ 36386 h 332232"/>
                  <a:gd name="connsiteX11" fmla="*/ 165354 w 331946"/>
                  <a:gd name="connsiteY11" fmla="*/ 36386 h 332232"/>
                  <a:gd name="connsiteX12" fmla="*/ 122777 w 331946"/>
                  <a:gd name="connsiteY12" fmla="*/ 0 h 332232"/>
                  <a:gd name="connsiteX13" fmla="*/ 80201 w 331946"/>
                  <a:gd name="connsiteY13" fmla="*/ 36386 h 332232"/>
                  <a:gd name="connsiteX14" fmla="*/ 60960 w 331946"/>
                  <a:gd name="connsiteY14" fmla="*/ 36386 h 332232"/>
                  <a:gd name="connsiteX15" fmla="*/ 54483 w 331946"/>
                  <a:gd name="connsiteY15" fmla="*/ 42863 h 332232"/>
                  <a:gd name="connsiteX16" fmla="*/ 54483 w 331946"/>
                  <a:gd name="connsiteY16" fmla="*/ 52578 h 332232"/>
                  <a:gd name="connsiteX17" fmla="*/ 18098 w 331946"/>
                  <a:gd name="connsiteY17" fmla="*/ 52578 h 332232"/>
                  <a:gd name="connsiteX18" fmla="*/ 0 w 331946"/>
                  <a:gd name="connsiteY18" fmla="*/ 70295 h 332232"/>
                  <a:gd name="connsiteX19" fmla="*/ 0 w 331946"/>
                  <a:gd name="connsiteY19" fmla="*/ 70485 h 332232"/>
                  <a:gd name="connsiteX20" fmla="*/ 0 w 331946"/>
                  <a:gd name="connsiteY20" fmla="*/ 314230 h 332232"/>
                  <a:gd name="connsiteX21" fmla="*/ 0 w 331946"/>
                  <a:gd name="connsiteY21" fmla="*/ 314420 h 332232"/>
                  <a:gd name="connsiteX22" fmla="*/ 18098 w 331946"/>
                  <a:gd name="connsiteY22" fmla="*/ 332232 h 332232"/>
                  <a:gd name="connsiteX23" fmla="*/ 227552 w 331946"/>
                  <a:gd name="connsiteY23" fmla="*/ 332232 h 332232"/>
                  <a:gd name="connsiteX24" fmla="*/ 245650 w 331946"/>
                  <a:gd name="connsiteY24" fmla="*/ 314135 h 332232"/>
                  <a:gd name="connsiteX25" fmla="*/ 245650 w 331946"/>
                  <a:gd name="connsiteY25" fmla="*/ 202025 h 332232"/>
                  <a:gd name="connsiteX26" fmla="*/ 301847 w 331946"/>
                  <a:gd name="connsiteY26" fmla="*/ 145828 h 332232"/>
                  <a:gd name="connsiteX27" fmla="*/ 310610 w 331946"/>
                  <a:gd name="connsiteY27" fmla="*/ 154591 h 332232"/>
                  <a:gd name="connsiteX28" fmla="*/ 260604 w 331946"/>
                  <a:gd name="connsiteY28" fmla="*/ 204502 h 332232"/>
                  <a:gd name="connsiteX29" fmla="*/ 260604 w 331946"/>
                  <a:gd name="connsiteY29" fmla="*/ 214217 h 332232"/>
                  <a:gd name="connsiteX30" fmla="*/ 270320 w 331946"/>
                  <a:gd name="connsiteY30" fmla="*/ 214217 h 332232"/>
                  <a:gd name="connsiteX31" fmla="*/ 325279 w 331946"/>
                  <a:gd name="connsiteY31" fmla="*/ 159544 h 332232"/>
                  <a:gd name="connsiteX32" fmla="*/ 327279 w 331946"/>
                  <a:gd name="connsiteY32" fmla="*/ 154686 h 332232"/>
                  <a:gd name="connsiteX33" fmla="*/ 325279 w 331946"/>
                  <a:gd name="connsiteY33" fmla="*/ 149828 h 332232"/>
                  <a:gd name="connsiteX34" fmla="*/ 311658 w 331946"/>
                  <a:gd name="connsiteY34" fmla="*/ 136208 h 332232"/>
                  <a:gd name="connsiteX35" fmla="*/ 329946 w 331946"/>
                  <a:gd name="connsiteY35" fmla="*/ 117920 h 332232"/>
                  <a:gd name="connsiteX36" fmla="*/ 331946 w 331946"/>
                  <a:gd name="connsiteY36" fmla="*/ 113062 h 332232"/>
                  <a:gd name="connsiteX37" fmla="*/ 329946 w 331946"/>
                  <a:gd name="connsiteY37" fmla="*/ 108204 h 332232"/>
                  <a:gd name="connsiteX38" fmla="*/ 301466 w 331946"/>
                  <a:gd name="connsiteY38" fmla="*/ 79915 h 332232"/>
                  <a:gd name="connsiteX39" fmla="*/ 67437 w 331946"/>
                  <a:gd name="connsiteY39" fmla="*/ 49340 h 332232"/>
                  <a:gd name="connsiteX40" fmla="*/ 86201 w 331946"/>
                  <a:gd name="connsiteY40" fmla="*/ 49340 h 332232"/>
                  <a:gd name="connsiteX41" fmla="*/ 92678 w 331946"/>
                  <a:gd name="connsiteY41" fmla="*/ 42863 h 332232"/>
                  <a:gd name="connsiteX42" fmla="*/ 122873 w 331946"/>
                  <a:gd name="connsiteY42" fmla="*/ 12859 h 332232"/>
                  <a:gd name="connsiteX43" fmla="*/ 153067 w 331946"/>
                  <a:gd name="connsiteY43" fmla="*/ 42863 h 332232"/>
                  <a:gd name="connsiteX44" fmla="*/ 159544 w 331946"/>
                  <a:gd name="connsiteY44" fmla="*/ 49340 h 332232"/>
                  <a:gd name="connsiteX45" fmla="*/ 178308 w 331946"/>
                  <a:gd name="connsiteY45" fmla="*/ 49340 h 332232"/>
                  <a:gd name="connsiteX46" fmla="*/ 178308 w 331946"/>
                  <a:gd name="connsiteY46" fmla="*/ 69723 h 332232"/>
                  <a:gd name="connsiteX47" fmla="*/ 67437 w 331946"/>
                  <a:gd name="connsiteY47" fmla="*/ 69723 h 332232"/>
                  <a:gd name="connsiteX48" fmla="*/ 67437 w 331946"/>
                  <a:gd name="connsiteY48" fmla="*/ 49340 h 332232"/>
                  <a:gd name="connsiteX49" fmla="*/ 231934 w 331946"/>
                  <a:gd name="connsiteY49" fmla="*/ 314135 h 332232"/>
                  <a:gd name="connsiteX50" fmla="*/ 227552 w 331946"/>
                  <a:gd name="connsiteY50" fmla="*/ 318516 h 332232"/>
                  <a:gd name="connsiteX51" fmla="*/ 18098 w 331946"/>
                  <a:gd name="connsiteY51" fmla="*/ 318516 h 332232"/>
                  <a:gd name="connsiteX52" fmla="*/ 13716 w 331946"/>
                  <a:gd name="connsiteY52" fmla="*/ 314135 h 332232"/>
                  <a:gd name="connsiteX53" fmla="*/ 13716 w 331946"/>
                  <a:gd name="connsiteY53" fmla="*/ 70580 h 332232"/>
                  <a:gd name="connsiteX54" fmla="*/ 18098 w 331946"/>
                  <a:gd name="connsiteY54" fmla="*/ 66199 h 332232"/>
                  <a:gd name="connsiteX55" fmla="*/ 54483 w 331946"/>
                  <a:gd name="connsiteY55" fmla="*/ 66199 h 332232"/>
                  <a:gd name="connsiteX56" fmla="*/ 54483 w 331946"/>
                  <a:gd name="connsiteY56" fmla="*/ 76200 h 332232"/>
                  <a:gd name="connsiteX57" fmla="*/ 60960 w 331946"/>
                  <a:gd name="connsiteY57" fmla="*/ 82677 h 332232"/>
                  <a:gd name="connsiteX58" fmla="*/ 184690 w 331946"/>
                  <a:gd name="connsiteY58" fmla="*/ 82677 h 332232"/>
                  <a:gd name="connsiteX59" fmla="*/ 191167 w 331946"/>
                  <a:gd name="connsiteY59" fmla="*/ 76200 h 332232"/>
                  <a:gd name="connsiteX60" fmla="*/ 191167 w 331946"/>
                  <a:gd name="connsiteY60" fmla="*/ 66294 h 332232"/>
                  <a:gd name="connsiteX61" fmla="*/ 227552 w 331946"/>
                  <a:gd name="connsiteY61" fmla="*/ 66294 h 332232"/>
                  <a:gd name="connsiteX62" fmla="*/ 231934 w 331946"/>
                  <a:gd name="connsiteY62" fmla="*/ 70676 h 332232"/>
                  <a:gd name="connsiteX63" fmla="*/ 231934 w 331946"/>
                  <a:gd name="connsiteY63" fmla="*/ 139922 h 332232"/>
                  <a:gd name="connsiteX64" fmla="*/ 145066 w 331946"/>
                  <a:gd name="connsiteY64" fmla="*/ 226790 h 332232"/>
                  <a:gd name="connsiteX65" fmla="*/ 131540 w 331946"/>
                  <a:gd name="connsiteY65" fmla="*/ 262604 h 332232"/>
                  <a:gd name="connsiteX66" fmla="*/ 132874 w 331946"/>
                  <a:gd name="connsiteY66" fmla="*/ 266224 h 332232"/>
                  <a:gd name="connsiteX67" fmla="*/ 120968 w 331946"/>
                  <a:gd name="connsiteY67" fmla="*/ 278130 h 332232"/>
                  <a:gd name="connsiteX68" fmla="*/ 120968 w 331946"/>
                  <a:gd name="connsiteY68" fmla="*/ 287846 h 332232"/>
                  <a:gd name="connsiteX69" fmla="*/ 130683 w 331946"/>
                  <a:gd name="connsiteY69" fmla="*/ 287846 h 332232"/>
                  <a:gd name="connsiteX70" fmla="*/ 142304 w 331946"/>
                  <a:gd name="connsiteY70" fmla="*/ 276225 h 332232"/>
                  <a:gd name="connsiteX71" fmla="*/ 147257 w 331946"/>
                  <a:gd name="connsiteY71" fmla="*/ 278225 h 332232"/>
                  <a:gd name="connsiteX72" fmla="*/ 183071 w 331946"/>
                  <a:gd name="connsiteY72" fmla="*/ 264700 h 332232"/>
                  <a:gd name="connsiteX73" fmla="*/ 231934 w 331946"/>
                  <a:gd name="connsiteY73" fmla="*/ 215837 h 332232"/>
                  <a:gd name="connsiteX74" fmla="*/ 231934 w 331946"/>
                  <a:gd name="connsiteY74" fmla="*/ 314135 h 332232"/>
                  <a:gd name="connsiteX75" fmla="*/ 173355 w 331946"/>
                  <a:gd name="connsiteY75" fmla="*/ 254984 h 332232"/>
                  <a:gd name="connsiteX76" fmla="*/ 150781 w 331946"/>
                  <a:gd name="connsiteY76" fmla="*/ 264890 h 332232"/>
                  <a:gd name="connsiteX77" fmla="*/ 146876 w 331946"/>
                  <a:gd name="connsiteY77" fmla="*/ 262700 h 332232"/>
                  <a:gd name="connsiteX78" fmla="*/ 146590 w 331946"/>
                  <a:gd name="connsiteY78" fmla="*/ 262414 h 332232"/>
                  <a:gd name="connsiteX79" fmla="*/ 144875 w 331946"/>
                  <a:gd name="connsiteY79" fmla="*/ 258985 h 332232"/>
                  <a:gd name="connsiteX80" fmla="*/ 154781 w 331946"/>
                  <a:gd name="connsiteY80" fmla="*/ 236411 h 332232"/>
                  <a:gd name="connsiteX81" fmla="*/ 273558 w 331946"/>
                  <a:gd name="connsiteY81" fmla="*/ 117634 h 332232"/>
                  <a:gd name="connsiteX82" fmla="*/ 292132 w 331946"/>
                  <a:gd name="connsiteY82" fmla="*/ 136208 h 332232"/>
                  <a:gd name="connsiteX83" fmla="*/ 173355 w 331946"/>
                  <a:gd name="connsiteY83" fmla="*/ 254984 h 332232"/>
                  <a:gd name="connsiteX84" fmla="*/ 301847 w 331946"/>
                  <a:gd name="connsiteY84" fmla="*/ 126492 h 332232"/>
                  <a:gd name="connsiteX85" fmla="*/ 283274 w 331946"/>
                  <a:gd name="connsiteY85" fmla="*/ 107918 h 332232"/>
                  <a:gd name="connsiteX86" fmla="*/ 296704 w 331946"/>
                  <a:gd name="connsiteY86" fmla="*/ 94488 h 332232"/>
                  <a:gd name="connsiteX87" fmla="*/ 315278 w 331946"/>
                  <a:gd name="connsiteY87" fmla="*/ 113062 h 332232"/>
                  <a:gd name="connsiteX88" fmla="*/ 301847 w 331946"/>
                  <a:gd name="connsiteY88" fmla="*/ 126492 h 332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</a:cxnLst>
                <a:rect l="l" t="t" r="r" b="b"/>
                <a:pathLst>
                  <a:path w="331946" h="332232">
                    <a:moveTo>
                      <a:pt x="301466" y="79915"/>
                    </a:moveTo>
                    <a:cubicBezTo>
                      <a:pt x="298799" y="77248"/>
                      <a:pt x="294418" y="77248"/>
                      <a:pt x="291751" y="79915"/>
                    </a:cubicBezTo>
                    <a:lnTo>
                      <a:pt x="269939" y="101727"/>
                    </a:lnTo>
                    <a:cubicBezTo>
                      <a:pt x="269462" y="102013"/>
                      <a:pt x="268891" y="102394"/>
                      <a:pt x="268510" y="102870"/>
                    </a:cubicBezTo>
                    <a:cubicBezTo>
                      <a:pt x="268034" y="103346"/>
                      <a:pt x="267653" y="103823"/>
                      <a:pt x="267367" y="104299"/>
                    </a:cubicBezTo>
                    <a:lnTo>
                      <a:pt x="245555" y="126111"/>
                    </a:lnTo>
                    <a:lnTo>
                      <a:pt x="245555" y="70580"/>
                    </a:lnTo>
                    <a:cubicBezTo>
                      <a:pt x="245555" y="60770"/>
                      <a:pt x="237268" y="52483"/>
                      <a:pt x="227457" y="52483"/>
                    </a:cubicBezTo>
                    <a:lnTo>
                      <a:pt x="191072" y="52483"/>
                    </a:lnTo>
                    <a:lnTo>
                      <a:pt x="191072" y="42863"/>
                    </a:lnTo>
                    <a:cubicBezTo>
                      <a:pt x="191072" y="39243"/>
                      <a:pt x="188214" y="36386"/>
                      <a:pt x="184594" y="36386"/>
                    </a:cubicBezTo>
                    <a:lnTo>
                      <a:pt x="165354" y="36386"/>
                    </a:lnTo>
                    <a:cubicBezTo>
                      <a:pt x="162116" y="15812"/>
                      <a:pt x="144209" y="0"/>
                      <a:pt x="122777" y="0"/>
                    </a:cubicBezTo>
                    <a:cubicBezTo>
                      <a:pt x="101346" y="0"/>
                      <a:pt x="83439" y="15812"/>
                      <a:pt x="80201" y="36386"/>
                    </a:cubicBezTo>
                    <a:lnTo>
                      <a:pt x="60960" y="36386"/>
                    </a:lnTo>
                    <a:cubicBezTo>
                      <a:pt x="57341" y="36386"/>
                      <a:pt x="54483" y="39243"/>
                      <a:pt x="54483" y="42863"/>
                    </a:cubicBezTo>
                    <a:lnTo>
                      <a:pt x="54483" y="52578"/>
                    </a:lnTo>
                    <a:lnTo>
                      <a:pt x="18098" y="52578"/>
                    </a:lnTo>
                    <a:cubicBezTo>
                      <a:pt x="8382" y="52578"/>
                      <a:pt x="191" y="60674"/>
                      <a:pt x="0" y="70295"/>
                    </a:cubicBezTo>
                    <a:cubicBezTo>
                      <a:pt x="0" y="70390"/>
                      <a:pt x="0" y="70485"/>
                      <a:pt x="0" y="70485"/>
                    </a:cubicBezTo>
                    <a:lnTo>
                      <a:pt x="0" y="314230"/>
                    </a:lnTo>
                    <a:cubicBezTo>
                      <a:pt x="0" y="314325"/>
                      <a:pt x="0" y="314325"/>
                      <a:pt x="0" y="314420"/>
                    </a:cubicBezTo>
                    <a:cubicBezTo>
                      <a:pt x="191" y="324231"/>
                      <a:pt x="8192" y="332232"/>
                      <a:pt x="18098" y="332232"/>
                    </a:cubicBezTo>
                    <a:lnTo>
                      <a:pt x="227552" y="332232"/>
                    </a:lnTo>
                    <a:cubicBezTo>
                      <a:pt x="237363" y="332232"/>
                      <a:pt x="245650" y="323945"/>
                      <a:pt x="245650" y="314135"/>
                    </a:cubicBezTo>
                    <a:lnTo>
                      <a:pt x="245650" y="202025"/>
                    </a:lnTo>
                    <a:lnTo>
                      <a:pt x="301847" y="145828"/>
                    </a:lnTo>
                    <a:lnTo>
                      <a:pt x="310610" y="154591"/>
                    </a:lnTo>
                    <a:lnTo>
                      <a:pt x="260604" y="204502"/>
                    </a:lnTo>
                    <a:cubicBezTo>
                      <a:pt x="257937" y="207169"/>
                      <a:pt x="257937" y="211550"/>
                      <a:pt x="260604" y="214217"/>
                    </a:cubicBezTo>
                    <a:cubicBezTo>
                      <a:pt x="263271" y="216884"/>
                      <a:pt x="267653" y="216884"/>
                      <a:pt x="270320" y="214217"/>
                    </a:cubicBezTo>
                    <a:lnTo>
                      <a:pt x="325279" y="159544"/>
                    </a:lnTo>
                    <a:cubicBezTo>
                      <a:pt x="326612" y="158210"/>
                      <a:pt x="327279" y="156496"/>
                      <a:pt x="327279" y="154686"/>
                    </a:cubicBezTo>
                    <a:cubicBezTo>
                      <a:pt x="327279" y="152876"/>
                      <a:pt x="326517" y="151162"/>
                      <a:pt x="325279" y="149828"/>
                    </a:cubicBezTo>
                    <a:lnTo>
                      <a:pt x="311658" y="136208"/>
                    </a:lnTo>
                    <a:lnTo>
                      <a:pt x="329946" y="117920"/>
                    </a:lnTo>
                    <a:cubicBezTo>
                      <a:pt x="331184" y="116586"/>
                      <a:pt x="331946" y="114872"/>
                      <a:pt x="331946" y="113062"/>
                    </a:cubicBezTo>
                    <a:cubicBezTo>
                      <a:pt x="331946" y="111252"/>
                      <a:pt x="331184" y="109538"/>
                      <a:pt x="329946" y="108204"/>
                    </a:cubicBezTo>
                    <a:lnTo>
                      <a:pt x="301466" y="79915"/>
                    </a:lnTo>
                    <a:close/>
                    <a:moveTo>
                      <a:pt x="67437" y="49340"/>
                    </a:moveTo>
                    <a:lnTo>
                      <a:pt x="86201" y="49340"/>
                    </a:lnTo>
                    <a:cubicBezTo>
                      <a:pt x="89726" y="49340"/>
                      <a:pt x="92678" y="46482"/>
                      <a:pt x="92678" y="42863"/>
                    </a:cubicBezTo>
                    <a:cubicBezTo>
                      <a:pt x="92774" y="26384"/>
                      <a:pt x="106299" y="12859"/>
                      <a:pt x="122873" y="12859"/>
                    </a:cubicBezTo>
                    <a:cubicBezTo>
                      <a:pt x="139446" y="12859"/>
                      <a:pt x="152876" y="26289"/>
                      <a:pt x="153067" y="42863"/>
                    </a:cubicBezTo>
                    <a:cubicBezTo>
                      <a:pt x="153067" y="46387"/>
                      <a:pt x="156019" y="49340"/>
                      <a:pt x="159544" y="49340"/>
                    </a:cubicBezTo>
                    <a:lnTo>
                      <a:pt x="178308" y="49340"/>
                    </a:lnTo>
                    <a:lnTo>
                      <a:pt x="178308" y="69723"/>
                    </a:lnTo>
                    <a:lnTo>
                      <a:pt x="67437" y="69723"/>
                    </a:lnTo>
                    <a:lnTo>
                      <a:pt x="67437" y="49340"/>
                    </a:lnTo>
                    <a:close/>
                    <a:moveTo>
                      <a:pt x="231934" y="314135"/>
                    </a:moveTo>
                    <a:cubicBezTo>
                      <a:pt x="231934" y="316421"/>
                      <a:pt x="229838" y="318516"/>
                      <a:pt x="227552" y="318516"/>
                    </a:cubicBezTo>
                    <a:lnTo>
                      <a:pt x="18098" y="318516"/>
                    </a:lnTo>
                    <a:cubicBezTo>
                      <a:pt x="15812" y="318516"/>
                      <a:pt x="13716" y="316516"/>
                      <a:pt x="13716" y="314135"/>
                    </a:cubicBezTo>
                    <a:lnTo>
                      <a:pt x="13716" y="70580"/>
                    </a:lnTo>
                    <a:cubicBezTo>
                      <a:pt x="13716" y="68294"/>
                      <a:pt x="15812" y="66199"/>
                      <a:pt x="18098" y="66199"/>
                    </a:cubicBezTo>
                    <a:lnTo>
                      <a:pt x="54483" y="66199"/>
                    </a:lnTo>
                    <a:lnTo>
                      <a:pt x="54483" y="76200"/>
                    </a:lnTo>
                    <a:cubicBezTo>
                      <a:pt x="54483" y="79820"/>
                      <a:pt x="57341" y="82677"/>
                      <a:pt x="60960" y="82677"/>
                    </a:cubicBezTo>
                    <a:lnTo>
                      <a:pt x="184690" y="82677"/>
                    </a:lnTo>
                    <a:cubicBezTo>
                      <a:pt x="188309" y="82677"/>
                      <a:pt x="191167" y="79820"/>
                      <a:pt x="191167" y="76200"/>
                    </a:cubicBezTo>
                    <a:lnTo>
                      <a:pt x="191167" y="66294"/>
                    </a:lnTo>
                    <a:lnTo>
                      <a:pt x="227552" y="66294"/>
                    </a:lnTo>
                    <a:cubicBezTo>
                      <a:pt x="229743" y="66294"/>
                      <a:pt x="231934" y="68390"/>
                      <a:pt x="231934" y="70676"/>
                    </a:cubicBezTo>
                    <a:lnTo>
                      <a:pt x="231934" y="139922"/>
                    </a:lnTo>
                    <a:lnTo>
                      <a:pt x="145066" y="226790"/>
                    </a:lnTo>
                    <a:cubicBezTo>
                      <a:pt x="133541" y="238316"/>
                      <a:pt x="128588" y="251460"/>
                      <a:pt x="131540" y="262604"/>
                    </a:cubicBezTo>
                    <a:cubicBezTo>
                      <a:pt x="131921" y="263843"/>
                      <a:pt x="132302" y="265081"/>
                      <a:pt x="132874" y="266224"/>
                    </a:cubicBezTo>
                    <a:lnTo>
                      <a:pt x="120968" y="278130"/>
                    </a:lnTo>
                    <a:cubicBezTo>
                      <a:pt x="118301" y="280797"/>
                      <a:pt x="118301" y="285179"/>
                      <a:pt x="120968" y="287846"/>
                    </a:cubicBezTo>
                    <a:cubicBezTo>
                      <a:pt x="123634" y="290513"/>
                      <a:pt x="128016" y="290513"/>
                      <a:pt x="130683" y="287846"/>
                    </a:cubicBezTo>
                    <a:lnTo>
                      <a:pt x="142304" y="276225"/>
                    </a:lnTo>
                    <a:cubicBezTo>
                      <a:pt x="143828" y="277082"/>
                      <a:pt x="145447" y="277749"/>
                      <a:pt x="147257" y="278225"/>
                    </a:cubicBezTo>
                    <a:cubicBezTo>
                      <a:pt x="158401" y="281273"/>
                      <a:pt x="171545" y="276320"/>
                      <a:pt x="183071" y="264700"/>
                    </a:cubicBezTo>
                    <a:lnTo>
                      <a:pt x="231934" y="215837"/>
                    </a:lnTo>
                    <a:lnTo>
                      <a:pt x="231934" y="314135"/>
                    </a:lnTo>
                    <a:close/>
                    <a:moveTo>
                      <a:pt x="173355" y="254984"/>
                    </a:moveTo>
                    <a:cubicBezTo>
                      <a:pt x="165449" y="262890"/>
                      <a:pt x="157067" y="266605"/>
                      <a:pt x="150781" y="264890"/>
                    </a:cubicBezTo>
                    <a:cubicBezTo>
                      <a:pt x="149162" y="264509"/>
                      <a:pt x="147923" y="263747"/>
                      <a:pt x="146876" y="262700"/>
                    </a:cubicBezTo>
                    <a:cubicBezTo>
                      <a:pt x="146780" y="262604"/>
                      <a:pt x="146685" y="262509"/>
                      <a:pt x="146590" y="262414"/>
                    </a:cubicBezTo>
                    <a:cubicBezTo>
                      <a:pt x="145828" y="261461"/>
                      <a:pt x="145161" y="260318"/>
                      <a:pt x="144875" y="258985"/>
                    </a:cubicBezTo>
                    <a:cubicBezTo>
                      <a:pt x="143161" y="252698"/>
                      <a:pt x="146876" y="244316"/>
                      <a:pt x="154781" y="236411"/>
                    </a:cubicBezTo>
                    <a:lnTo>
                      <a:pt x="273558" y="117634"/>
                    </a:lnTo>
                    <a:lnTo>
                      <a:pt x="292132" y="136208"/>
                    </a:lnTo>
                    <a:lnTo>
                      <a:pt x="173355" y="254984"/>
                    </a:lnTo>
                    <a:close/>
                    <a:moveTo>
                      <a:pt x="301847" y="126492"/>
                    </a:moveTo>
                    <a:lnTo>
                      <a:pt x="283274" y="107918"/>
                    </a:lnTo>
                    <a:lnTo>
                      <a:pt x="296704" y="94488"/>
                    </a:lnTo>
                    <a:lnTo>
                      <a:pt x="315278" y="113062"/>
                    </a:lnTo>
                    <a:lnTo>
                      <a:pt x="301847" y="12649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8" name="Forma Livre: Forma 17">
                <a:extLst>
                  <a:ext uri="{FF2B5EF4-FFF2-40B4-BE49-F238E27FC236}">
                    <a16:creationId xmlns:a16="http://schemas.microsoft.com/office/drawing/2014/main" id="{F9B426A6-857F-439D-B889-521E115750BB}"/>
                  </a:ext>
                </a:extLst>
              </p:cNvPr>
              <p:cNvSpPr/>
              <p:nvPr/>
            </p:nvSpPr>
            <p:spPr>
              <a:xfrm>
                <a:off x="5970320" y="3419594"/>
                <a:ext cx="41929" cy="33407"/>
              </a:xfrm>
              <a:custGeom>
                <a:avLst/>
                <a:gdLst>
                  <a:gd name="connsiteX0" fmla="*/ 29667 w 41929"/>
                  <a:gd name="connsiteY0" fmla="*/ 2642 h 33407"/>
                  <a:gd name="connsiteX1" fmla="*/ 20047 w 41929"/>
                  <a:gd name="connsiteY1" fmla="*/ 15215 h 33407"/>
                  <a:gd name="connsiteX2" fmla="*/ 12332 w 41929"/>
                  <a:gd name="connsiteY2" fmla="*/ 5214 h 33407"/>
                  <a:gd name="connsiteX3" fmla="*/ 2711 w 41929"/>
                  <a:gd name="connsiteY3" fmla="*/ 3975 h 33407"/>
                  <a:gd name="connsiteX4" fmla="*/ 1473 w 41929"/>
                  <a:gd name="connsiteY4" fmla="*/ 13596 h 33407"/>
                  <a:gd name="connsiteX5" fmla="*/ 14618 w 41929"/>
                  <a:gd name="connsiteY5" fmla="*/ 30741 h 33407"/>
                  <a:gd name="connsiteX6" fmla="*/ 20047 w 41929"/>
                  <a:gd name="connsiteY6" fmla="*/ 33408 h 33407"/>
                  <a:gd name="connsiteX7" fmla="*/ 25476 w 41929"/>
                  <a:gd name="connsiteY7" fmla="*/ 30741 h 33407"/>
                  <a:gd name="connsiteX8" fmla="*/ 40526 w 41929"/>
                  <a:gd name="connsiteY8" fmla="*/ 11024 h 33407"/>
                  <a:gd name="connsiteX9" fmla="*/ 39287 w 41929"/>
                  <a:gd name="connsiteY9" fmla="*/ 1404 h 33407"/>
                  <a:gd name="connsiteX10" fmla="*/ 29667 w 41929"/>
                  <a:gd name="connsiteY10" fmla="*/ 2642 h 33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07">
                    <a:moveTo>
                      <a:pt x="29667" y="2642"/>
                    </a:moveTo>
                    <a:lnTo>
                      <a:pt x="20047" y="15215"/>
                    </a:lnTo>
                    <a:lnTo>
                      <a:pt x="12332" y="5214"/>
                    </a:lnTo>
                    <a:cubicBezTo>
                      <a:pt x="10046" y="2166"/>
                      <a:pt x="5759" y="1689"/>
                      <a:pt x="2711" y="3975"/>
                    </a:cubicBezTo>
                    <a:cubicBezTo>
                      <a:pt x="-337" y="6261"/>
                      <a:pt x="-908" y="10548"/>
                      <a:pt x="1473" y="13596"/>
                    </a:cubicBezTo>
                    <a:lnTo>
                      <a:pt x="14618" y="30741"/>
                    </a:lnTo>
                    <a:cubicBezTo>
                      <a:pt x="15951" y="32455"/>
                      <a:pt x="17951" y="33408"/>
                      <a:pt x="20047" y="33408"/>
                    </a:cubicBezTo>
                    <a:cubicBezTo>
                      <a:pt x="22142" y="33408"/>
                      <a:pt x="24238" y="32455"/>
                      <a:pt x="25476" y="30741"/>
                    </a:cubicBezTo>
                    <a:lnTo>
                      <a:pt x="40526" y="11024"/>
                    </a:lnTo>
                    <a:cubicBezTo>
                      <a:pt x="42812" y="7976"/>
                      <a:pt x="42240" y="3690"/>
                      <a:pt x="39287" y="1404"/>
                    </a:cubicBezTo>
                    <a:cubicBezTo>
                      <a:pt x="36335" y="-882"/>
                      <a:pt x="32048" y="-311"/>
                      <a:pt x="29667" y="2642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8907FB43-9764-45B4-BDBA-83DE5CC49945}"/>
                  </a:ext>
                </a:extLst>
              </p:cNvPr>
              <p:cNvSpPr/>
              <p:nvPr/>
            </p:nvSpPr>
            <p:spPr>
              <a:xfrm>
                <a:off x="5970320" y="3463530"/>
                <a:ext cx="41929" cy="33477"/>
              </a:xfrm>
              <a:custGeom>
                <a:avLst/>
                <a:gdLst>
                  <a:gd name="connsiteX0" fmla="*/ 29667 w 41929"/>
                  <a:gd name="connsiteY0" fmla="*/ 2711 h 33477"/>
                  <a:gd name="connsiteX1" fmla="*/ 20047 w 41929"/>
                  <a:gd name="connsiteY1" fmla="*/ 15284 h 33477"/>
                  <a:gd name="connsiteX2" fmla="*/ 12332 w 41929"/>
                  <a:gd name="connsiteY2" fmla="*/ 5188 h 33477"/>
                  <a:gd name="connsiteX3" fmla="*/ 2711 w 41929"/>
                  <a:gd name="connsiteY3" fmla="*/ 3950 h 33477"/>
                  <a:gd name="connsiteX4" fmla="*/ 1473 w 41929"/>
                  <a:gd name="connsiteY4" fmla="*/ 13570 h 33477"/>
                  <a:gd name="connsiteX5" fmla="*/ 14618 w 41929"/>
                  <a:gd name="connsiteY5" fmla="*/ 30810 h 33477"/>
                  <a:gd name="connsiteX6" fmla="*/ 20047 w 41929"/>
                  <a:gd name="connsiteY6" fmla="*/ 33477 h 33477"/>
                  <a:gd name="connsiteX7" fmla="*/ 25476 w 41929"/>
                  <a:gd name="connsiteY7" fmla="*/ 30810 h 33477"/>
                  <a:gd name="connsiteX8" fmla="*/ 40526 w 41929"/>
                  <a:gd name="connsiteY8" fmla="*/ 11093 h 33477"/>
                  <a:gd name="connsiteX9" fmla="*/ 39287 w 41929"/>
                  <a:gd name="connsiteY9" fmla="*/ 1473 h 33477"/>
                  <a:gd name="connsiteX10" fmla="*/ 29667 w 41929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29" h="33477">
                    <a:moveTo>
                      <a:pt x="29667" y="2711"/>
                    </a:moveTo>
                    <a:lnTo>
                      <a:pt x="20047" y="15284"/>
                    </a:lnTo>
                    <a:lnTo>
                      <a:pt x="12332" y="5188"/>
                    </a:lnTo>
                    <a:cubicBezTo>
                      <a:pt x="10046" y="2235"/>
                      <a:pt x="5759" y="1664"/>
                      <a:pt x="2711" y="3950"/>
                    </a:cubicBezTo>
                    <a:cubicBezTo>
                      <a:pt x="-337" y="6236"/>
                      <a:pt x="-908" y="10522"/>
                      <a:pt x="1473" y="13570"/>
                    </a:cubicBezTo>
                    <a:lnTo>
                      <a:pt x="14618" y="30810"/>
                    </a:lnTo>
                    <a:cubicBezTo>
                      <a:pt x="15951" y="32525"/>
                      <a:pt x="17951" y="33477"/>
                      <a:pt x="20047" y="33477"/>
                    </a:cubicBezTo>
                    <a:cubicBezTo>
                      <a:pt x="22142" y="33477"/>
                      <a:pt x="24238" y="32525"/>
                      <a:pt x="25476" y="30810"/>
                    </a:cubicBezTo>
                    <a:lnTo>
                      <a:pt x="40526" y="11093"/>
                    </a:lnTo>
                    <a:cubicBezTo>
                      <a:pt x="42812" y="8045"/>
                      <a:pt x="42240" y="3759"/>
                      <a:pt x="39287" y="1473"/>
                    </a:cubicBezTo>
                    <a:cubicBezTo>
                      <a:pt x="36335" y="-908"/>
                      <a:pt x="32048" y="-337"/>
                      <a:pt x="2966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496522FA-8C7E-4C14-A3E9-A5D5FFA389A7}"/>
                  </a:ext>
                </a:extLst>
              </p:cNvPr>
              <p:cNvSpPr/>
              <p:nvPr/>
            </p:nvSpPr>
            <p:spPr>
              <a:xfrm>
                <a:off x="5970360" y="3375615"/>
                <a:ext cx="41888" cy="33477"/>
              </a:xfrm>
              <a:custGeom>
                <a:avLst/>
                <a:gdLst>
                  <a:gd name="connsiteX0" fmla="*/ 29627 w 41888"/>
                  <a:gd name="connsiteY0" fmla="*/ 2711 h 33477"/>
                  <a:gd name="connsiteX1" fmla="*/ 20006 w 41888"/>
                  <a:gd name="connsiteY1" fmla="*/ 15284 h 33477"/>
                  <a:gd name="connsiteX2" fmla="*/ 12291 w 41888"/>
                  <a:gd name="connsiteY2" fmla="*/ 5188 h 33477"/>
                  <a:gd name="connsiteX3" fmla="*/ 2671 w 41888"/>
                  <a:gd name="connsiteY3" fmla="*/ 3950 h 33477"/>
                  <a:gd name="connsiteX4" fmla="*/ 1433 w 41888"/>
                  <a:gd name="connsiteY4" fmla="*/ 13570 h 33477"/>
                  <a:gd name="connsiteX5" fmla="*/ 14577 w 41888"/>
                  <a:gd name="connsiteY5" fmla="*/ 30810 h 33477"/>
                  <a:gd name="connsiteX6" fmla="*/ 20006 w 41888"/>
                  <a:gd name="connsiteY6" fmla="*/ 33477 h 33477"/>
                  <a:gd name="connsiteX7" fmla="*/ 25436 w 41888"/>
                  <a:gd name="connsiteY7" fmla="*/ 30810 h 33477"/>
                  <a:gd name="connsiteX8" fmla="*/ 40485 w 41888"/>
                  <a:gd name="connsiteY8" fmla="*/ 11093 h 33477"/>
                  <a:gd name="connsiteX9" fmla="*/ 39247 w 41888"/>
                  <a:gd name="connsiteY9" fmla="*/ 1473 h 33477"/>
                  <a:gd name="connsiteX10" fmla="*/ 29627 w 41888"/>
                  <a:gd name="connsiteY10" fmla="*/ 2711 h 33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888" h="33477">
                    <a:moveTo>
                      <a:pt x="29627" y="2711"/>
                    </a:moveTo>
                    <a:lnTo>
                      <a:pt x="20006" y="15284"/>
                    </a:lnTo>
                    <a:lnTo>
                      <a:pt x="12291" y="5188"/>
                    </a:lnTo>
                    <a:cubicBezTo>
                      <a:pt x="10005" y="2235"/>
                      <a:pt x="5719" y="1568"/>
                      <a:pt x="2671" y="3950"/>
                    </a:cubicBezTo>
                    <a:cubicBezTo>
                      <a:pt x="-377" y="6236"/>
                      <a:pt x="-853" y="10522"/>
                      <a:pt x="1433" y="13570"/>
                    </a:cubicBezTo>
                    <a:lnTo>
                      <a:pt x="14577" y="30810"/>
                    </a:lnTo>
                    <a:cubicBezTo>
                      <a:pt x="15911" y="32525"/>
                      <a:pt x="17911" y="33477"/>
                      <a:pt x="20006" y="33477"/>
                    </a:cubicBezTo>
                    <a:cubicBezTo>
                      <a:pt x="22102" y="33477"/>
                      <a:pt x="24197" y="32525"/>
                      <a:pt x="25436" y="30810"/>
                    </a:cubicBezTo>
                    <a:lnTo>
                      <a:pt x="40485" y="11093"/>
                    </a:lnTo>
                    <a:cubicBezTo>
                      <a:pt x="42771" y="8045"/>
                      <a:pt x="42200" y="3759"/>
                      <a:pt x="39247" y="1473"/>
                    </a:cubicBezTo>
                    <a:cubicBezTo>
                      <a:pt x="36294" y="-908"/>
                      <a:pt x="32008" y="-337"/>
                      <a:pt x="29627" y="271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033FAF48-701F-4DBC-A898-882A8077309D}"/>
                  </a:ext>
                </a:extLst>
              </p:cNvPr>
              <p:cNvSpPr/>
              <p:nvPr/>
            </p:nvSpPr>
            <p:spPr>
              <a:xfrm>
                <a:off x="6022942" y="3384422"/>
                <a:ext cx="100107" cy="13716"/>
              </a:xfrm>
              <a:custGeom>
                <a:avLst/>
                <a:gdLst>
                  <a:gd name="connsiteX0" fmla="*/ 6858 w 100107"/>
                  <a:gd name="connsiteY0" fmla="*/ 13716 h 13716"/>
                  <a:gd name="connsiteX1" fmla="*/ 93250 w 100107"/>
                  <a:gd name="connsiteY1" fmla="*/ 13716 h 13716"/>
                  <a:gd name="connsiteX2" fmla="*/ 100108 w 100107"/>
                  <a:gd name="connsiteY2" fmla="*/ 6858 h 13716"/>
                  <a:gd name="connsiteX3" fmla="*/ 93250 w 100107"/>
                  <a:gd name="connsiteY3" fmla="*/ 0 h 13716"/>
                  <a:gd name="connsiteX4" fmla="*/ 6858 w 100107"/>
                  <a:gd name="connsiteY4" fmla="*/ 0 h 13716"/>
                  <a:gd name="connsiteX5" fmla="*/ 0 w 100107"/>
                  <a:gd name="connsiteY5" fmla="*/ 6858 h 13716"/>
                  <a:gd name="connsiteX6" fmla="*/ 6858 w 100107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7" h="13716">
                    <a:moveTo>
                      <a:pt x="6858" y="13716"/>
                    </a:moveTo>
                    <a:lnTo>
                      <a:pt x="93250" y="13716"/>
                    </a:lnTo>
                    <a:cubicBezTo>
                      <a:pt x="97060" y="13716"/>
                      <a:pt x="100108" y="10668"/>
                      <a:pt x="100108" y="6858"/>
                    </a:cubicBezTo>
                    <a:cubicBezTo>
                      <a:pt x="100108" y="3048"/>
                      <a:pt x="97060" y="0"/>
                      <a:pt x="93250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F770827B-B6B2-46F8-96F5-CF7A708C8AE5}"/>
                  </a:ext>
                </a:extLst>
              </p:cNvPr>
              <p:cNvSpPr/>
              <p:nvPr/>
            </p:nvSpPr>
            <p:spPr>
              <a:xfrm>
                <a:off x="6022942" y="3428332"/>
                <a:ext cx="77628" cy="13716"/>
              </a:xfrm>
              <a:custGeom>
                <a:avLst/>
                <a:gdLst>
                  <a:gd name="connsiteX0" fmla="*/ 6858 w 77628"/>
                  <a:gd name="connsiteY0" fmla="*/ 13716 h 13716"/>
                  <a:gd name="connsiteX1" fmla="*/ 70771 w 77628"/>
                  <a:gd name="connsiteY1" fmla="*/ 13716 h 13716"/>
                  <a:gd name="connsiteX2" fmla="*/ 77629 w 77628"/>
                  <a:gd name="connsiteY2" fmla="*/ 6858 h 13716"/>
                  <a:gd name="connsiteX3" fmla="*/ 70771 w 77628"/>
                  <a:gd name="connsiteY3" fmla="*/ 0 h 13716"/>
                  <a:gd name="connsiteX4" fmla="*/ 6858 w 77628"/>
                  <a:gd name="connsiteY4" fmla="*/ 0 h 13716"/>
                  <a:gd name="connsiteX5" fmla="*/ 0 w 77628"/>
                  <a:gd name="connsiteY5" fmla="*/ 6858 h 13716"/>
                  <a:gd name="connsiteX6" fmla="*/ 6858 w 77628"/>
                  <a:gd name="connsiteY6" fmla="*/ 13716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7628" h="13716">
                    <a:moveTo>
                      <a:pt x="6858" y="13716"/>
                    </a:moveTo>
                    <a:lnTo>
                      <a:pt x="70771" y="13716"/>
                    </a:lnTo>
                    <a:cubicBezTo>
                      <a:pt x="74581" y="13716"/>
                      <a:pt x="77629" y="10668"/>
                      <a:pt x="77629" y="6858"/>
                    </a:cubicBezTo>
                    <a:cubicBezTo>
                      <a:pt x="77629" y="3048"/>
                      <a:pt x="74581" y="0"/>
                      <a:pt x="70771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143" y="13716"/>
                      <a:pt x="6858" y="1371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7A5A63F7-0569-4EC2-B0FD-5A36E86B367F}"/>
                  </a:ext>
                </a:extLst>
              </p:cNvPr>
              <p:cNvSpPr/>
              <p:nvPr/>
            </p:nvSpPr>
            <p:spPr>
              <a:xfrm>
                <a:off x="6023038" y="3472338"/>
                <a:ext cx="47053" cy="13716"/>
              </a:xfrm>
              <a:custGeom>
                <a:avLst/>
                <a:gdLst>
                  <a:gd name="connsiteX0" fmla="*/ 47053 w 47053"/>
                  <a:gd name="connsiteY0" fmla="*/ 6858 h 13716"/>
                  <a:gd name="connsiteX1" fmla="*/ 40196 w 47053"/>
                  <a:gd name="connsiteY1" fmla="*/ 0 h 13716"/>
                  <a:gd name="connsiteX2" fmla="*/ 6858 w 47053"/>
                  <a:gd name="connsiteY2" fmla="*/ 0 h 13716"/>
                  <a:gd name="connsiteX3" fmla="*/ 0 w 47053"/>
                  <a:gd name="connsiteY3" fmla="*/ 6858 h 13716"/>
                  <a:gd name="connsiteX4" fmla="*/ 6858 w 47053"/>
                  <a:gd name="connsiteY4" fmla="*/ 13716 h 13716"/>
                  <a:gd name="connsiteX5" fmla="*/ 40196 w 47053"/>
                  <a:gd name="connsiteY5" fmla="*/ 13716 h 13716"/>
                  <a:gd name="connsiteX6" fmla="*/ 47053 w 47053"/>
                  <a:gd name="connsiteY6" fmla="*/ 6858 h 13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53" h="13716">
                    <a:moveTo>
                      <a:pt x="47053" y="6858"/>
                    </a:moveTo>
                    <a:cubicBezTo>
                      <a:pt x="47053" y="3048"/>
                      <a:pt x="44006" y="0"/>
                      <a:pt x="40196" y="0"/>
                    </a:cubicBezTo>
                    <a:lnTo>
                      <a:pt x="6858" y="0"/>
                    </a:lnTo>
                    <a:cubicBezTo>
                      <a:pt x="3048" y="0"/>
                      <a:pt x="0" y="3048"/>
                      <a:pt x="0" y="6858"/>
                    </a:cubicBezTo>
                    <a:cubicBezTo>
                      <a:pt x="0" y="10668"/>
                      <a:pt x="3048" y="13716"/>
                      <a:pt x="6858" y="13716"/>
                    </a:cubicBezTo>
                    <a:lnTo>
                      <a:pt x="40196" y="13716"/>
                    </a:lnTo>
                    <a:cubicBezTo>
                      <a:pt x="43910" y="13716"/>
                      <a:pt x="47053" y="10573"/>
                      <a:pt x="47053" y="685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7426961B-0C90-456C-89B8-410784E7D9F3}"/>
                  </a:ext>
                </a:extLst>
              </p:cNvPr>
              <p:cNvSpPr/>
              <p:nvPr/>
            </p:nvSpPr>
            <p:spPr>
              <a:xfrm>
                <a:off x="6032658" y="3285838"/>
                <a:ext cx="38861" cy="38862"/>
              </a:xfrm>
              <a:custGeom>
                <a:avLst/>
                <a:gdLst>
                  <a:gd name="connsiteX0" fmla="*/ 19431 w 38861"/>
                  <a:gd name="connsiteY0" fmla="*/ 0 h 38862"/>
                  <a:gd name="connsiteX1" fmla="*/ 0 w 38861"/>
                  <a:gd name="connsiteY1" fmla="*/ 19431 h 38862"/>
                  <a:gd name="connsiteX2" fmla="*/ 19431 w 38861"/>
                  <a:gd name="connsiteY2" fmla="*/ 38862 h 38862"/>
                  <a:gd name="connsiteX3" fmla="*/ 38862 w 38861"/>
                  <a:gd name="connsiteY3" fmla="*/ 19431 h 38862"/>
                  <a:gd name="connsiteX4" fmla="*/ 19431 w 38861"/>
                  <a:gd name="connsiteY4" fmla="*/ 0 h 38862"/>
                  <a:gd name="connsiteX5" fmla="*/ 19431 w 38861"/>
                  <a:gd name="connsiteY5" fmla="*/ 25146 h 38862"/>
                  <a:gd name="connsiteX6" fmla="*/ 13716 w 38861"/>
                  <a:gd name="connsiteY6" fmla="*/ 19431 h 38862"/>
                  <a:gd name="connsiteX7" fmla="*/ 19431 w 38861"/>
                  <a:gd name="connsiteY7" fmla="*/ 13716 h 38862"/>
                  <a:gd name="connsiteX8" fmla="*/ 25146 w 38861"/>
                  <a:gd name="connsiteY8" fmla="*/ 19431 h 38862"/>
                  <a:gd name="connsiteX9" fmla="*/ 19431 w 38861"/>
                  <a:gd name="connsiteY9" fmla="*/ 25146 h 38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861" h="38862">
                    <a:moveTo>
                      <a:pt x="19431" y="0"/>
                    </a:moveTo>
                    <a:cubicBezTo>
                      <a:pt x="8668" y="0"/>
                      <a:pt x="0" y="8763"/>
                      <a:pt x="0" y="19431"/>
                    </a:cubicBezTo>
                    <a:cubicBezTo>
                      <a:pt x="0" y="30194"/>
                      <a:pt x="8763" y="38862"/>
                      <a:pt x="19431" y="38862"/>
                    </a:cubicBezTo>
                    <a:cubicBezTo>
                      <a:pt x="30194" y="38862"/>
                      <a:pt x="38862" y="30099"/>
                      <a:pt x="38862" y="19431"/>
                    </a:cubicBezTo>
                    <a:cubicBezTo>
                      <a:pt x="38862" y="8668"/>
                      <a:pt x="30194" y="0"/>
                      <a:pt x="19431" y="0"/>
                    </a:cubicBezTo>
                    <a:close/>
                    <a:moveTo>
                      <a:pt x="19431" y="25146"/>
                    </a:moveTo>
                    <a:cubicBezTo>
                      <a:pt x="16288" y="25146"/>
                      <a:pt x="13716" y="22574"/>
                      <a:pt x="13716" y="19431"/>
                    </a:cubicBezTo>
                    <a:cubicBezTo>
                      <a:pt x="13716" y="16288"/>
                      <a:pt x="16288" y="13716"/>
                      <a:pt x="19431" y="13716"/>
                    </a:cubicBezTo>
                    <a:cubicBezTo>
                      <a:pt x="22574" y="13716"/>
                      <a:pt x="25146" y="16288"/>
                      <a:pt x="25146" y="19431"/>
                    </a:cubicBezTo>
                    <a:cubicBezTo>
                      <a:pt x="25146" y="22574"/>
                      <a:pt x="22574" y="25146"/>
                      <a:pt x="19431" y="2514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pic>
        <p:nvPicPr>
          <p:cNvPr id="24" name="Gráfico 23">
            <a:extLst>
              <a:ext uri="{FF2B5EF4-FFF2-40B4-BE49-F238E27FC236}">
                <a16:creationId xmlns:a16="http://schemas.microsoft.com/office/drawing/2014/main" id="{2418C232-53AE-4909-A1B7-8AD96ECF7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5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0" y="1860500"/>
            <a:ext cx="11763375" cy="4997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6" name="Imagem 35">
            <a:extLst>
              <a:ext uri="{FF2B5EF4-FFF2-40B4-BE49-F238E27FC236}">
                <a16:creationId xmlns:a16="http://schemas.microsoft.com/office/drawing/2014/main" id="{B7A1BA5B-AF0B-4EEA-BE62-FBFA3E11B2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-13" b="47975"/>
          <a:stretch/>
        </p:blipFill>
        <p:spPr>
          <a:xfrm>
            <a:off x="914400" y="0"/>
            <a:ext cx="11277600" cy="3567842"/>
          </a:xfrm>
          <a:prstGeom prst="rect">
            <a:avLst/>
          </a:prstGeom>
        </p:spPr>
      </p:pic>
      <p:pic>
        <p:nvPicPr>
          <p:cNvPr id="24" name="Espaço Reservado para Conteúdo 23">
            <a:extLst>
              <a:ext uri="{FF2B5EF4-FFF2-40B4-BE49-F238E27FC236}">
                <a16:creationId xmlns:a16="http://schemas.microsoft.com/office/drawing/2014/main" id="{34359932-6F12-497A-BB40-E8C8AFDF3AD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15" t="29361" r="6229" b="11683"/>
          <a:stretch/>
        </p:blipFill>
        <p:spPr>
          <a:xfrm>
            <a:off x="1615693" y="647586"/>
            <a:ext cx="10576307" cy="5848464"/>
          </a:xfr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C25CA1C2-A438-43CC-B4F1-0F6357C39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40" name="Retângulo: Cantos Superiores Arredondados 39">
            <a:extLst>
              <a:ext uri="{FF2B5EF4-FFF2-40B4-BE49-F238E27FC236}">
                <a16:creationId xmlns:a16="http://schemas.microsoft.com/office/drawing/2014/main" id="{D01252C0-CC7B-48B3-92EB-653F99476BDE}"/>
              </a:ext>
            </a:extLst>
          </p:cNvPr>
          <p:cNvSpPr/>
          <p:nvPr/>
        </p:nvSpPr>
        <p:spPr>
          <a:xfrm rot="16200000">
            <a:off x="8596919" y="2253821"/>
            <a:ext cx="1300886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9768" y="4977403"/>
            <a:ext cx="4110037" cy="547235"/>
          </a:xfrm>
        </p:spPr>
        <p:txBody>
          <a:bodyPr>
            <a:noAutofit/>
          </a:bodyPr>
          <a:lstStyle/>
          <a:p>
            <a:r>
              <a:rPr lang="en-US" sz="7200" dirty="0" err="1">
                <a:solidFill>
                  <a:srgbClr val="660099"/>
                </a:solidFill>
              </a:rPr>
              <a:t>Obrigado</a:t>
            </a:r>
            <a:endParaRPr lang="pt-BR" sz="7200" dirty="0">
              <a:solidFill>
                <a:srgbClr val="660099"/>
              </a:solidFill>
            </a:endParaRPr>
          </a:p>
        </p:txBody>
      </p:sp>
      <p:sp>
        <p:nvSpPr>
          <p:cNvPr id="44" name="Retângulo: Cantos Superiores Arredondados 43">
            <a:extLst>
              <a:ext uri="{FF2B5EF4-FFF2-40B4-BE49-F238E27FC236}">
                <a16:creationId xmlns:a16="http://schemas.microsoft.com/office/drawing/2014/main" id="{430A9B70-6FB2-49E1-BEB2-7285C59C0135}"/>
              </a:ext>
            </a:extLst>
          </p:cNvPr>
          <p:cNvSpPr/>
          <p:nvPr/>
        </p:nvSpPr>
        <p:spPr>
          <a:xfrm rot="5400000">
            <a:off x="2723397" y="-1207803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: Cantos Superiores Arredondados 44">
            <a:extLst>
              <a:ext uri="{FF2B5EF4-FFF2-40B4-BE49-F238E27FC236}">
                <a16:creationId xmlns:a16="http://schemas.microsoft.com/office/drawing/2014/main" id="{89E857EC-1021-4885-87DB-BA2FD0E482A2}"/>
              </a:ext>
            </a:extLst>
          </p:cNvPr>
          <p:cNvSpPr/>
          <p:nvPr/>
        </p:nvSpPr>
        <p:spPr>
          <a:xfrm rot="5400000">
            <a:off x="2723397" y="-367194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: Cantos Superiores Arredondados 45">
            <a:extLst>
              <a:ext uri="{FF2B5EF4-FFF2-40B4-BE49-F238E27FC236}">
                <a16:creationId xmlns:a16="http://schemas.microsoft.com/office/drawing/2014/main" id="{EA837A22-35A0-49BA-B982-823E6359F1AD}"/>
              </a:ext>
            </a:extLst>
          </p:cNvPr>
          <p:cNvSpPr/>
          <p:nvPr/>
        </p:nvSpPr>
        <p:spPr>
          <a:xfrm rot="5400000">
            <a:off x="2734334" y="447798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Retângulo: Cantos Superiores Arredondados 46">
            <a:extLst>
              <a:ext uri="{FF2B5EF4-FFF2-40B4-BE49-F238E27FC236}">
                <a16:creationId xmlns:a16="http://schemas.microsoft.com/office/drawing/2014/main" id="{F9A39F54-99B2-4F1E-97CC-E1E68A6EE933}"/>
              </a:ext>
            </a:extLst>
          </p:cNvPr>
          <p:cNvSpPr/>
          <p:nvPr/>
        </p:nvSpPr>
        <p:spPr>
          <a:xfrm rot="5400000">
            <a:off x="2723397" y="1346613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Retângulo: Cantos Superiores Arredondados 47">
            <a:extLst>
              <a:ext uri="{FF2B5EF4-FFF2-40B4-BE49-F238E27FC236}">
                <a16:creationId xmlns:a16="http://schemas.microsoft.com/office/drawing/2014/main" id="{BCA43E2C-C73E-456E-A5C3-5066D7E01B3A}"/>
              </a:ext>
            </a:extLst>
          </p:cNvPr>
          <p:cNvSpPr/>
          <p:nvPr/>
        </p:nvSpPr>
        <p:spPr>
          <a:xfrm rot="5400000">
            <a:off x="2734335" y="2190149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ctangle 152">
            <a:extLst>
              <a:ext uri="{FF2B5EF4-FFF2-40B4-BE49-F238E27FC236}">
                <a16:creationId xmlns:a16="http://schemas.microsoft.com/office/drawing/2014/main" id="{B8669227-4D32-4368-A4BC-A6DA388536DD}"/>
              </a:ext>
            </a:extLst>
          </p:cNvPr>
          <p:cNvSpPr/>
          <p:nvPr/>
        </p:nvSpPr>
        <p:spPr>
          <a:xfrm>
            <a:off x="2136964" y="1596857"/>
            <a:ext cx="3837452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fundacaotelefonicavivo.org.br</a:t>
            </a:r>
            <a:r>
              <a:rPr lang="pt-PT" alt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9" name="Rectangle 197">
            <a:extLst>
              <a:ext uri="{FF2B5EF4-FFF2-40B4-BE49-F238E27FC236}">
                <a16:creationId xmlns:a16="http://schemas.microsoft.com/office/drawing/2014/main" id="{2C86A5F3-5DF2-4521-A498-50137B980B30}"/>
              </a:ext>
            </a:extLst>
          </p:cNvPr>
          <p:cNvSpPr/>
          <p:nvPr/>
        </p:nvSpPr>
        <p:spPr>
          <a:xfrm>
            <a:off x="2136964" y="4955799"/>
            <a:ext cx="2670884" cy="3562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17448">
              <a:lnSpc>
                <a:spcPct val="85000"/>
              </a:lnSpc>
              <a:defRPr/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sp>
        <p:nvSpPr>
          <p:cNvPr id="10" name="Rectangle 195">
            <a:extLst>
              <a:ext uri="{FF2B5EF4-FFF2-40B4-BE49-F238E27FC236}">
                <a16:creationId xmlns:a16="http://schemas.microsoft.com/office/drawing/2014/main" id="{5D2F9639-BA34-453B-867D-96429ECDD94A}"/>
              </a:ext>
            </a:extLst>
          </p:cNvPr>
          <p:cNvSpPr/>
          <p:nvPr/>
        </p:nvSpPr>
        <p:spPr>
          <a:xfrm>
            <a:off x="2136964" y="3277621"/>
            <a:ext cx="3307195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sp>
        <p:nvSpPr>
          <p:cNvPr id="11" name="Rectangle 191">
            <a:extLst>
              <a:ext uri="{FF2B5EF4-FFF2-40B4-BE49-F238E27FC236}">
                <a16:creationId xmlns:a16="http://schemas.microsoft.com/office/drawing/2014/main" id="{22725450-A746-44B5-A717-93BAC916A497}"/>
              </a:ext>
            </a:extLst>
          </p:cNvPr>
          <p:cNvSpPr/>
          <p:nvPr/>
        </p:nvSpPr>
        <p:spPr>
          <a:xfrm>
            <a:off x="2136965" y="2437239"/>
            <a:ext cx="3289518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sp>
        <p:nvSpPr>
          <p:cNvPr id="12" name="Rectangle 191">
            <a:hlinkClick r:id="rId11"/>
            <a:extLst>
              <a:ext uri="{FF2B5EF4-FFF2-40B4-BE49-F238E27FC236}">
                <a16:creationId xmlns:a16="http://schemas.microsoft.com/office/drawing/2014/main" id="{24C85D83-3B83-4BC8-9356-162E232AA6B1}"/>
              </a:ext>
            </a:extLst>
          </p:cNvPr>
          <p:cNvSpPr/>
          <p:nvPr/>
        </p:nvSpPr>
        <p:spPr>
          <a:xfrm>
            <a:off x="2136964" y="4115416"/>
            <a:ext cx="3201143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6C16A181-0750-4786-A8AA-CC4A3B9BD3E2}"/>
              </a:ext>
            </a:extLst>
          </p:cNvPr>
          <p:cNvGrpSpPr/>
          <p:nvPr/>
        </p:nvGrpSpPr>
        <p:grpSpPr>
          <a:xfrm>
            <a:off x="1196819" y="1426560"/>
            <a:ext cx="762673" cy="633944"/>
            <a:chOff x="7696094" y="1426560"/>
            <a:chExt cx="762673" cy="633944"/>
          </a:xfrm>
        </p:grpSpPr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AF842938-FD7E-48AF-8253-1EC82EE84A9F}"/>
                </a:ext>
              </a:extLst>
            </p:cNvPr>
            <p:cNvSpPr/>
            <p:nvPr/>
          </p:nvSpPr>
          <p:spPr>
            <a:xfrm>
              <a:off x="7696094" y="1426560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3C9D0489-45DC-4886-8735-77C40670F3AE}"/>
                </a:ext>
              </a:extLst>
            </p:cNvPr>
            <p:cNvGrpSpPr/>
            <p:nvPr/>
          </p:nvGrpSpPr>
          <p:grpSpPr>
            <a:xfrm>
              <a:off x="7927977" y="1485900"/>
              <a:ext cx="530790" cy="530790"/>
              <a:chOff x="7975601" y="1493044"/>
              <a:chExt cx="530790" cy="530790"/>
            </a:xfrm>
          </p:grpSpPr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804E6CFE-C11F-44F5-B5C4-B443BC956430}"/>
                  </a:ext>
                </a:extLst>
              </p:cNvPr>
              <p:cNvSpPr/>
              <p:nvPr/>
            </p:nvSpPr>
            <p:spPr>
              <a:xfrm>
                <a:off x="7975601" y="1493044"/>
                <a:ext cx="530790" cy="530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7" name="Gráfico 16">
                <a:extLst>
                  <a:ext uri="{FF2B5EF4-FFF2-40B4-BE49-F238E27FC236}">
                    <a16:creationId xmlns:a16="http://schemas.microsoft.com/office/drawing/2014/main" id="{F9D0ABBE-9BEA-4EEF-B782-07B8D2333D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010780" y="1528223"/>
                <a:ext cx="460433" cy="460433"/>
              </a:xfrm>
              <a:prstGeom prst="rect">
                <a:avLst/>
              </a:prstGeom>
            </p:spPr>
          </p:pic>
        </p:grpSp>
      </p:grp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E8FC8257-17D9-4460-A089-AB6FC42D2F8E}"/>
              </a:ext>
            </a:extLst>
          </p:cNvPr>
          <p:cNvGrpSpPr/>
          <p:nvPr/>
        </p:nvGrpSpPr>
        <p:grpSpPr>
          <a:xfrm>
            <a:off x="1196819" y="2272383"/>
            <a:ext cx="754962" cy="633944"/>
            <a:chOff x="7696094" y="2272383"/>
            <a:chExt cx="754962" cy="633944"/>
          </a:xfrm>
        </p:grpSpPr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41B29431-878D-47B2-9695-29A17F17F642}"/>
                </a:ext>
              </a:extLst>
            </p:cNvPr>
            <p:cNvSpPr/>
            <p:nvPr/>
          </p:nvSpPr>
          <p:spPr>
            <a:xfrm>
              <a:off x="7696094" y="2272383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641C8FE3-122B-49C1-A236-EB6B17929CAA}"/>
                </a:ext>
              </a:extLst>
            </p:cNvPr>
            <p:cNvGrpSpPr/>
            <p:nvPr/>
          </p:nvGrpSpPr>
          <p:grpSpPr>
            <a:xfrm>
              <a:off x="7927182" y="2324101"/>
              <a:ext cx="523874" cy="523874"/>
              <a:chOff x="7866857" y="2305051"/>
              <a:chExt cx="558006" cy="558006"/>
            </a:xfrm>
          </p:grpSpPr>
          <p:sp>
            <p:nvSpPr>
              <p:cNvPr id="22" name="Retângulo: Cantos Arredondados 21">
                <a:extLst>
                  <a:ext uri="{FF2B5EF4-FFF2-40B4-BE49-F238E27FC236}">
                    <a16:creationId xmlns:a16="http://schemas.microsoft.com/office/drawing/2014/main" id="{82D53922-188D-46B9-B670-43F0438FF75E}"/>
                  </a:ext>
                </a:extLst>
              </p:cNvPr>
              <p:cNvSpPr/>
              <p:nvPr/>
            </p:nvSpPr>
            <p:spPr>
              <a:xfrm>
                <a:off x="7866857" y="2305051"/>
                <a:ext cx="558006" cy="558006"/>
              </a:xfrm>
              <a:prstGeom prst="roundRect">
                <a:avLst>
                  <a:gd name="adj" fmla="val 63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3" name="Graphic 75">
                <a:extLst>
                  <a:ext uri="{FF2B5EF4-FFF2-40B4-BE49-F238E27FC236}">
                    <a16:creationId xmlns:a16="http://schemas.microsoft.com/office/drawing/2014/main" id="{ACB6E2EE-A7FE-4C11-9792-78A8EA508C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914501" y="2352695"/>
                <a:ext cx="462717" cy="462717"/>
              </a:xfrm>
              <a:prstGeom prst="rect">
                <a:avLst/>
              </a:prstGeom>
            </p:spPr>
          </p:pic>
        </p:grpSp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E91C4DC9-7AD6-4FB1-91C8-51C8FF8247EE}"/>
              </a:ext>
            </a:extLst>
          </p:cNvPr>
          <p:cNvGrpSpPr/>
          <p:nvPr/>
        </p:nvGrpSpPr>
        <p:grpSpPr>
          <a:xfrm>
            <a:off x="1196819" y="3118206"/>
            <a:ext cx="740944" cy="633944"/>
            <a:chOff x="7696094" y="3118206"/>
            <a:chExt cx="740944" cy="633944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8FB68C22-4B96-4A71-A1FF-002AF18643FC}"/>
                </a:ext>
              </a:extLst>
            </p:cNvPr>
            <p:cNvSpPr/>
            <p:nvPr/>
          </p:nvSpPr>
          <p:spPr>
            <a:xfrm>
              <a:off x="7696094" y="3118206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879E4142-6BE2-4D4B-9EDB-EBC1D1BF8B8D}"/>
                </a:ext>
              </a:extLst>
            </p:cNvPr>
            <p:cNvGrpSpPr/>
            <p:nvPr/>
          </p:nvGrpSpPr>
          <p:grpSpPr>
            <a:xfrm>
              <a:off x="7949713" y="3210306"/>
              <a:ext cx="487325" cy="487325"/>
              <a:chOff x="7972979" y="3219053"/>
              <a:chExt cx="507565" cy="507565"/>
            </a:xfrm>
          </p:grpSpPr>
          <p:sp>
            <p:nvSpPr>
              <p:cNvPr id="28" name="Retângulo: Cantos Arredondados 27">
                <a:extLst>
                  <a:ext uri="{FF2B5EF4-FFF2-40B4-BE49-F238E27FC236}">
                    <a16:creationId xmlns:a16="http://schemas.microsoft.com/office/drawing/2014/main" id="{9E806486-EFD3-421D-B9DF-6E219AD7CEA3}"/>
                  </a:ext>
                </a:extLst>
              </p:cNvPr>
              <p:cNvSpPr/>
              <p:nvPr/>
            </p:nvSpPr>
            <p:spPr>
              <a:xfrm>
                <a:off x="7990682" y="3248026"/>
                <a:ext cx="442118" cy="442118"/>
              </a:xfrm>
              <a:prstGeom prst="roundRect">
                <a:avLst>
                  <a:gd name="adj" fmla="val 19677"/>
                </a:avLst>
              </a:prstGeom>
              <a:solidFill>
                <a:srgbClr val="EC3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9" name="Graphic 81">
                <a:extLst>
                  <a:ext uri="{FF2B5EF4-FFF2-40B4-BE49-F238E27FC236}">
                    <a16:creationId xmlns:a16="http://schemas.microsoft.com/office/drawing/2014/main" id="{6CA35FBF-8697-4726-8DC7-3AE17C62C7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972979" y="3219053"/>
                <a:ext cx="507565" cy="507565"/>
              </a:xfrm>
              <a:prstGeom prst="rect">
                <a:avLst/>
              </a:prstGeom>
            </p:spPr>
          </p:pic>
        </p:grpSp>
      </p:grp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1590E018-57F3-43B0-886C-4D2916FB0524}"/>
              </a:ext>
            </a:extLst>
          </p:cNvPr>
          <p:cNvGrpSpPr/>
          <p:nvPr/>
        </p:nvGrpSpPr>
        <p:grpSpPr>
          <a:xfrm>
            <a:off x="1196819" y="3964029"/>
            <a:ext cx="728768" cy="633944"/>
            <a:chOff x="7696094" y="3964029"/>
            <a:chExt cx="728768" cy="633944"/>
          </a:xfrm>
        </p:grpSpPr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4CB1B99F-5725-4856-8385-0747CB37D357}"/>
                </a:ext>
              </a:extLst>
            </p:cNvPr>
            <p:cNvSpPr/>
            <p:nvPr/>
          </p:nvSpPr>
          <p:spPr>
            <a:xfrm>
              <a:off x="7696094" y="3964029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2" name="Agrupar 31">
              <a:extLst>
                <a:ext uri="{FF2B5EF4-FFF2-40B4-BE49-F238E27FC236}">
                  <a16:creationId xmlns:a16="http://schemas.microsoft.com/office/drawing/2014/main" id="{78CAEFAB-2D30-44CF-825D-9F2F9F18E935}"/>
                </a:ext>
              </a:extLst>
            </p:cNvPr>
            <p:cNvGrpSpPr/>
            <p:nvPr/>
          </p:nvGrpSpPr>
          <p:grpSpPr>
            <a:xfrm>
              <a:off x="7888403" y="4000500"/>
              <a:ext cx="536459" cy="575711"/>
              <a:chOff x="5753100" y="1697050"/>
              <a:chExt cx="1041400" cy="1117600"/>
            </a:xfrm>
          </p:grpSpPr>
          <p:pic>
            <p:nvPicPr>
              <p:cNvPr id="33" name="Gráfico 32">
                <a:extLst>
                  <a:ext uri="{FF2B5EF4-FFF2-40B4-BE49-F238E27FC236}">
                    <a16:creationId xmlns:a16="http://schemas.microsoft.com/office/drawing/2014/main" id="{9CD8BB12-06E8-4EB4-B7C3-071A84F373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753100" y="1697050"/>
                <a:ext cx="1041400" cy="1117600"/>
              </a:xfrm>
              <a:prstGeom prst="rect">
                <a:avLst/>
              </a:prstGeom>
            </p:spPr>
          </p:pic>
          <p:sp>
            <p:nvSpPr>
              <p:cNvPr id="34" name="Retângulo 33">
                <a:extLst>
                  <a:ext uri="{FF2B5EF4-FFF2-40B4-BE49-F238E27FC236}">
                    <a16:creationId xmlns:a16="http://schemas.microsoft.com/office/drawing/2014/main" id="{9A39B16A-0CC2-42FF-AF7F-7662571F3C7C}"/>
                  </a:ext>
                </a:extLst>
              </p:cNvPr>
              <p:cNvSpPr/>
              <p:nvPr/>
            </p:nvSpPr>
            <p:spPr>
              <a:xfrm>
                <a:off x="6073140" y="2103120"/>
                <a:ext cx="4191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5" name="Gráfico 34">
                <a:extLst>
                  <a:ext uri="{FF2B5EF4-FFF2-40B4-BE49-F238E27FC236}">
                    <a16:creationId xmlns:a16="http://schemas.microsoft.com/office/drawing/2014/main" id="{81AAE730-BDE2-4423-AC68-54C5E3A0B0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822785" y="1804835"/>
                <a:ext cx="902030" cy="902030"/>
              </a:xfrm>
              <a:prstGeom prst="rect">
                <a:avLst/>
              </a:prstGeom>
            </p:spPr>
          </p:pic>
        </p:grp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E18B76F5-39BA-42D4-883C-EF4C3A3BC56C}"/>
              </a:ext>
            </a:extLst>
          </p:cNvPr>
          <p:cNvGrpSpPr/>
          <p:nvPr/>
        </p:nvGrpSpPr>
        <p:grpSpPr>
          <a:xfrm>
            <a:off x="1196819" y="4809852"/>
            <a:ext cx="775303" cy="633944"/>
            <a:chOff x="7696094" y="4809852"/>
            <a:chExt cx="775303" cy="633944"/>
          </a:xfrm>
        </p:grpSpPr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11225B21-C94F-4783-9FA9-53B4EAC56E26}"/>
                </a:ext>
              </a:extLst>
            </p:cNvPr>
            <p:cNvSpPr/>
            <p:nvPr/>
          </p:nvSpPr>
          <p:spPr>
            <a:xfrm>
              <a:off x="7696094" y="4809852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9" name="Agrupar 38">
              <a:extLst>
                <a:ext uri="{FF2B5EF4-FFF2-40B4-BE49-F238E27FC236}">
                  <a16:creationId xmlns:a16="http://schemas.microsoft.com/office/drawing/2014/main" id="{419C8C6E-18D0-469D-B1F8-B37948535AD2}"/>
                </a:ext>
              </a:extLst>
            </p:cNvPr>
            <p:cNvGrpSpPr/>
            <p:nvPr/>
          </p:nvGrpSpPr>
          <p:grpSpPr>
            <a:xfrm>
              <a:off x="7899416" y="4885431"/>
              <a:ext cx="571981" cy="464543"/>
              <a:chOff x="8140716" y="4910831"/>
              <a:chExt cx="571981" cy="464543"/>
            </a:xfrm>
          </p:grpSpPr>
          <p:sp>
            <p:nvSpPr>
              <p:cNvPr id="41" name="Graphic 144">
                <a:extLst>
                  <a:ext uri="{FF2B5EF4-FFF2-40B4-BE49-F238E27FC236}">
                    <a16:creationId xmlns:a16="http://schemas.microsoft.com/office/drawing/2014/main" id="{AC1524F9-2F0E-40A3-BDE4-3E0361E240AB}"/>
                  </a:ext>
                </a:extLst>
              </p:cNvPr>
              <p:cNvSpPr/>
              <p:nvPr/>
            </p:nvSpPr>
            <p:spPr>
              <a:xfrm>
                <a:off x="8140716" y="4910831"/>
                <a:ext cx="571981" cy="464543"/>
              </a:xfrm>
              <a:custGeom>
                <a:avLst/>
                <a:gdLst>
                  <a:gd name="connsiteX0" fmla="*/ 806085 w 806084"/>
                  <a:gd name="connsiteY0" fmla="*/ 77746 h 654673"/>
                  <a:gd name="connsiteX1" fmla="*/ 710954 w 806084"/>
                  <a:gd name="connsiteY1" fmla="*/ 103327 h 654673"/>
                  <a:gd name="connsiteX2" fmla="*/ 783591 w 806084"/>
                  <a:gd name="connsiteY2" fmla="*/ 12286 h 654673"/>
                  <a:gd name="connsiteX3" fmla="*/ 678733 w 806084"/>
                  <a:gd name="connsiteY3" fmla="*/ 52177 h 654673"/>
                  <a:gd name="connsiteX4" fmla="*/ 558018 w 806084"/>
                  <a:gd name="connsiteY4" fmla="*/ 0 h 654673"/>
                  <a:gd name="connsiteX5" fmla="*/ 441143 w 806084"/>
                  <a:gd name="connsiteY5" fmla="*/ 48334 h 654673"/>
                  <a:gd name="connsiteX6" fmla="*/ 392814 w 806084"/>
                  <a:gd name="connsiteY6" fmla="*/ 165201 h 654673"/>
                  <a:gd name="connsiteX7" fmla="*/ 396906 w 806084"/>
                  <a:gd name="connsiteY7" fmla="*/ 203051 h 654673"/>
                  <a:gd name="connsiteX8" fmla="*/ 206888 w 806084"/>
                  <a:gd name="connsiteY8" fmla="*/ 152160 h 654673"/>
                  <a:gd name="connsiteX9" fmla="*/ 56259 w 806084"/>
                  <a:gd name="connsiteY9" fmla="*/ 30172 h 654673"/>
                  <a:gd name="connsiteX10" fmla="*/ 33751 w 806084"/>
                  <a:gd name="connsiteY10" fmla="*/ 113540 h 654673"/>
                  <a:gd name="connsiteX11" fmla="*/ 53705 w 806084"/>
                  <a:gd name="connsiteY11" fmla="*/ 192311 h 654673"/>
                  <a:gd name="connsiteX12" fmla="*/ 107413 w 806084"/>
                  <a:gd name="connsiteY12" fmla="*/ 251127 h 654673"/>
                  <a:gd name="connsiteX13" fmla="*/ 32737 w 806084"/>
                  <a:gd name="connsiteY13" fmla="*/ 230152 h 654673"/>
                  <a:gd name="connsiteX14" fmla="*/ 32737 w 806084"/>
                  <a:gd name="connsiteY14" fmla="*/ 232198 h 654673"/>
                  <a:gd name="connsiteX15" fmla="*/ 70328 w 806084"/>
                  <a:gd name="connsiteY15" fmla="*/ 337311 h 654673"/>
                  <a:gd name="connsiteX16" fmla="*/ 165206 w 806084"/>
                  <a:gd name="connsiteY16" fmla="*/ 394339 h 654673"/>
                  <a:gd name="connsiteX17" fmla="*/ 121729 w 806084"/>
                  <a:gd name="connsiteY17" fmla="*/ 399960 h 654673"/>
                  <a:gd name="connsiteX18" fmla="*/ 90528 w 806084"/>
                  <a:gd name="connsiteY18" fmla="*/ 397416 h 654673"/>
                  <a:gd name="connsiteX19" fmla="*/ 148834 w 806084"/>
                  <a:gd name="connsiteY19" fmla="*/ 478991 h 654673"/>
                  <a:gd name="connsiteX20" fmla="*/ 244994 w 806084"/>
                  <a:gd name="connsiteY20" fmla="*/ 511986 h 654673"/>
                  <a:gd name="connsiteX21" fmla="*/ 39896 w 806084"/>
                  <a:gd name="connsiteY21" fmla="*/ 582558 h 654673"/>
                  <a:gd name="connsiteX22" fmla="*/ 0 w 806084"/>
                  <a:gd name="connsiteY22" fmla="*/ 580517 h 654673"/>
                  <a:gd name="connsiteX23" fmla="*/ 253694 w 806084"/>
                  <a:gd name="connsiteY23" fmla="*/ 654673 h 654673"/>
                  <a:gd name="connsiteX24" fmla="*/ 418885 w 806084"/>
                  <a:gd name="connsiteY24" fmla="*/ 626804 h 654673"/>
                  <a:gd name="connsiteX25" fmla="*/ 550854 w 806084"/>
                  <a:gd name="connsiteY25" fmla="*/ 552124 h 654673"/>
                  <a:gd name="connsiteX26" fmla="*/ 645218 w 806084"/>
                  <a:gd name="connsiteY26" fmla="*/ 444462 h 654673"/>
                  <a:gd name="connsiteX27" fmla="*/ 704295 w 806084"/>
                  <a:gd name="connsiteY27" fmla="*/ 317365 h 654673"/>
                  <a:gd name="connsiteX28" fmla="*/ 723729 w 806084"/>
                  <a:gd name="connsiteY28" fmla="*/ 184631 h 654673"/>
                  <a:gd name="connsiteX29" fmla="*/ 723215 w 806084"/>
                  <a:gd name="connsiteY29" fmla="*/ 163149 h 654673"/>
                  <a:gd name="connsiteX30" fmla="*/ 806085 w 806084"/>
                  <a:gd name="connsiteY30" fmla="*/ 77746 h 65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06084" h="654673">
                    <a:moveTo>
                      <a:pt x="806085" y="77746"/>
                    </a:moveTo>
                    <a:cubicBezTo>
                      <a:pt x="774372" y="91387"/>
                      <a:pt x="742653" y="99905"/>
                      <a:pt x="710954" y="103327"/>
                    </a:cubicBezTo>
                    <a:cubicBezTo>
                      <a:pt x="746757" y="81845"/>
                      <a:pt x="770974" y="51498"/>
                      <a:pt x="783591" y="12286"/>
                    </a:cubicBezTo>
                    <a:cubicBezTo>
                      <a:pt x="750841" y="31718"/>
                      <a:pt x="715897" y="45013"/>
                      <a:pt x="678733" y="52177"/>
                    </a:cubicBezTo>
                    <a:cubicBezTo>
                      <a:pt x="645996" y="17397"/>
                      <a:pt x="605766" y="0"/>
                      <a:pt x="558018" y="0"/>
                    </a:cubicBezTo>
                    <a:cubicBezTo>
                      <a:pt x="512332" y="0"/>
                      <a:pt x="473378" y="16109"/>
                      <a:pt x="441143" y="48334"/>
                    </a:cubicBezTo>
                    <a:cubicBezTo>
                      <a:pt x="408925" y="80557"/>
                      <a:pt x="392814" y="119511"/>
                      <a:pt x="392814" y="165201"/>
                    </a:cubicBezTo>
                    <a:cubicBezTo>
                      <a:pt x="392814" y="177474"/>
                      <a:pt x="394176" y="190095"/>
                      <a:pt x="396906" y="203051"/>
                    </a:cubicBezTo>
                    <a:cubicBezTo>
                      <a:pt x="329389" y="199642"/>
                      <a:pt x="266053" y="182678"/>
                      <a:pt x="206888" y="152160"/>
                    </a:cubicBezTo>
                    <a:cubicBezTo>
                      <a:pt x="147727" y="121639"/>
                      <a:pt x="97517" y="80976"/>
                      <a:pt x="56259" y="30172"/>
                    </a:cubicBezTo>
                    <a:cubicBezTo>
                      <a:pt x="41256" y="55740"/>
                      <a:pt x="33751" y="83535"/>
                      <a:pt x="33751" y="113540"/>
                    </a:cubicBezTo>
                    <a:cubicBezTo>
                      <a:pt x="33751" y="141842"/>
                      <a:pt x="40399" y="168101"/>
                      <a:pt x="53705" y="192311"/>
                    </a:cubicBezTo>
                    <a:cubicBezTo>
                      <a:pt x="67001" y="216517"/>
                      <a:pt x="84907" y="236121"/>
                      <a:pt x="107413" y="251127"/>
                    </a:cubicBezTo>
                    <a:cubicBezTo>
                      <a:pt x="80811" y="250102"/>
                      <a:pt x="55921" y="243110"/>
                      <a:pt x="32737" y="230152"/>
                    </a:cubicBezTo>
                    <a:lnTo>
                      <a:pt x="32737" y="232198"/>
                    </a:lnTo>
                    <a:cubicBezTo>
                      <a:pt x="32737" y="272096"/>
                      <a:pt x="45269" y="307124"/>
                      <a:pt x="70328" y="337311"/>
                    </a:cubicBezTo>
                    <a:cubicBezTo>
                      <a:pt x="95390" y="367493"/>
                      <a:pt x="127019" y="386492"/>
                      <a:pt x="165206" y="394339"/>
                    </a:cubicBezTo>
                    <a:cubicBezTo>
                      <a:pt x="150883" y="398085"/>
                      <a:pt x="136388" y="399960"/>
                      <a:pt x="121729" y="399960"/>
                    </a:cubicBezTo>
                    <a:cubicBezTo>
                      <a:pt x="112180" y="399960"/>
                      <a:pt x="101779" y="399109"/>
                      <a:pt x="90528" y="397416"/>
                    </a:cubicBezTo>
                    <a:cubicBezTo>
                      <a:pt x="101098" y="430485"/>
                      <a:pt x="120536" y="457669"/>
                      <a:pt x="148834" y="478991"/>
                    </a:cubicBezTo>
                    <a:cubicBezTo>
                      <a:pt x="177137" y="500302"/>
                      <a:pt x="209190" y="511288"/>
                      <a:pt x="244994" y="511986"/>
                    </a:cubicBezTo>
                    <a:cubicBezTo>
                      <a:pt x="184984" y="559034"/>
                      <a:pt x="116618" y="582558"/>
                      <a:pt x="39896" y="582558"/>
                    </a:cubicBezTo>
                    <a:cubicBezTo>
                      <a:pt x="25231" y="582558"/>
                      <a:pt x="11937" y="581890"/>
                      <a:pt x="0" y="580517"/>
                    </a:cubicBezTo>
                    <a:cubicBezTo>
                      <a:pt x="76723" y="629955"/>
                      <a:pt x="161286" y="654673"/>
                      <a:pt x="253694" y="654673"/>
                    </a:cubicBezTo>
                    <a:cubicBezTo>
                      <a:pt x="312343" y="654673"/>
                      <a:pt x="367413" y="645392"/>
                      <a:pt x="418885" y="626804"/>
                    </a:cubicBezTo>
                    <a:cubicBezTo>
                      <a:pt x="470383" y="608228"/>
                      <a:pt x="514365" y="583330"/>
                      <a:pt x="550854" y="552124"/>
                    </a:cubicBezTo>
                    <a:cubicBezTo>
                      <a:pt x="587332" y="520926"/>
                      <a:pt x="618796" y="485037"/>
                      <a:pt x="645218" y="444462"/>
                    </a:cubicBezTo>
                    <a:cubicBezTo>
                      <a:pt x="671642" y="403884"/>
                      <a:pt x="691327" y="361521"/>
                      <a:pt x="704295" y="317365"/>
                    </a:cubicBezTo>
                    <a:cubicBezTo>
                      <a:pt x="717248" y="273199"/>
                      <a:pt x="723729" y="228966"/>
                      <a:pt x="723729" y="184631"/>
                    </a:cubicBezTo>
                    <a:cubicBezTo>
                      <a:pt x="723729" y="175082"/>
                      <a:pt x="723557" y="167925"/>
                      <a:pt x="723215" y="163149"/>
                    </a:cubicBezTo>
                    <a:cubicBezTo>
                      <a:pt x="755617" y="139633"/>
                      <a:pt x="783237" y="111155"/>
                      <a:pt x="806085" y="77746"/>
                    </a:cubicBezTo>
                    <a:close/>
                  </a:path>
                </a:pathLst>
              </a:custGeom>
              <a:solidFill>
                <a:srgbClr val="F36D20"/>
              </a:solidFill>
              <a:ln w="571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Graphic 144">
                <a:extLst>
                  <a:ext uri="{FF2B5EF4-FFF2-40B4-BE49-F238E27FC236}">
                    <a16:creationId xmlns:a16="http://schemas.microsoft.com/office/drawing/2014/main" id="{83A29052-51C0-455D-B613-24DB3FE9DCE1}"/>
                  </a:ext>
                </a:extLst>
              </p:cNvPr>
              <p:cNvSpPr/>
              <p:nvPr/>
            </p:nvSpPr>
            <p:spPr>
              <a:xfrm>
                <a:off x="8155002" y="4929188"/>
                <a:ext cx="540583" cy="439043"/>
              </a:xfrm>
              <a:custGeom>
                <a:avLst/>
                <a:gdLst>
                  <a:gd name="connsiteX0" fmla="*/ 806085 w 806084"/>
                  <a:gd name="connsiteY0" fmla="*/ 77746 h 654673"/>
                  <a:gd name="connsiteX1" fmla="*/ 710954 w 806084"/>
                  <a:gd name="connsiteY1" fmla="*/ 103327 h 654673"/>
                  <a:gd name="connsiteX2" fmla="*/ 783591 w 806084"/>
                  <a:gd name="connsiteY2" fmla="*/ 12286 h 654673"/>
                  <a:gd name="connsiteX3" fmla="*/ 678733 w 806084"/>
                  <a:gd name="connsiteY3" fmla="*/ 52177 h 654673"/>
                  <a:gd name="connsiteX4" fmla="*/ 558018 w 806084"/>
                  <a:gd name="connsiteY4" fmla="*/ 0 h 654673"/>
                  <a:gd name="connsiteX5" fmla="*/ 441143 w 806084"/>
                  <a:gd name="connsiteY5" fmla="*/ 48334 h 654673"/>
                  <a:gd name="connsiteX6" fmla="*/ 392814 w 806084"/>
                  <a:gd name="connsiteY6" fmla="*/ 165201 h 654673"/>
                  <a:gd name="connsiteX7" fmla="*/ 396906 w 806084"/>
                  <a:gd name="connsiteY7" fmla="*/ 203051 h 654673"/>
                  <a:gd name="connsiteX8" fmla="*/ 206888 w 806084"/>
                  <a:gd name="connsiteY8" fmla="*/ 152160 h 654673"/>
                  <a:gd name="connsiteX9" fmla="*/ 56259 w 806084"/>
                  <a:gd name="connsiteY9" fmla="*/ 30172 h 654673"/>
                  <a:gd name="connsiteX10" fmla="*/ 33751 w 806084"/>
                  <a:gd name="connsiteY10" fmla="*/ 113540 h 654673"/>
                  <a:gd name="connsiteX11" fmla="*/ 53705 w 806084"/>
                  <a:gd name="connsiteY11" fmla="*/ 192311 h 654673"/>
                  <a:gd name="connsiteX12" fmla="*/ 107413 w 806084"/>
                  <a:gd name="connsiteY12" fmla="*/ 251127 h 654673"/>
                  <a:gd name="connsiteX13" fmla="*/ 32737 w 806084"/>
                  <a:gd name="connsiteY13" fmla="*/ 230152 h 654673"/>
                  <a:gd name="connsiteX14" fmla="*/ 32737 w 806084"/>
                  <a:gd name="connsiteY14" fmla="*/ 232198 h 654673"/>
                  <a:gd name="connsiteX15" fmla="*/ 70328 w 806084"/>
                  <a:gd name="connsiteY15" fmla="*/ 337311 h 654673"/>
                  <a:gd name="connsiteX16" fmla="*/ 165206 w 806084"/>
                  <a:gd name="connsiteY16" fmla="*/ 394339 h 654673"/>
                  <a:gd name="connsiteX17" fmla="*/ 121729 w 806084"/>
                  <a:gd name="connsiteY17" fmla="*/ 399960 h 654673"/>
                  <a:gd name="connsiteX18" fmla="*/ 90528 w 806084"/>
                  <a:gd name="connsiteY18" fmla="*/ 397416 h 654673"/>
                  <a:gd name="connsiteX19" fmla="*/ 148834 w 806084"/>
                  <a:gd name="connsiteY19" fmla="*/ 478991 h 654673"/>
                  <a:gd name="connsiteX20" fmla="*/ 244994 w 806084"/>
                  <a:gd name="connsiteY20" fmla="*/ 511986 h 654673"/>
                  <a:gd name="connsiteX21" fmla="*/ 39896 w 806084"/>
                  <a:gd name="connsiteY21" fmla="*/ 582558 h 654673"/>
                  <a:gd name="connsiteX22" fmla="*/ 0 w 806084"/>
                  <a:gd name="connsiteY22" fmla="*/ 580517 h 654673"/>
                  <a:gd name="connsiteX23" fmla="*/ 253694 w 806084"/>
                  <a:gd name="connsiteY23" fmla="*/ 654673 h 654673"/>
                  <a:gd name="connsiteX24" fmla="*/ 418885 w 806084"/>
                  <a:gd name="connsiteY24" fmla="*/ 626804 h 654673"/>
                  <a:gd name="connsiteX25" fmla="*/ 550854 w 806084"/>
                  <a:gd name="connsiteY25" fmla="*/ 552124 h 654673"/>
                  <a:gd name="connsiteX26" fmla="*/ 645218 w 806084"/>
                  <a:gd name="connsiteY26" fmla="*/ 444462 h 654673"/>
                  <a:gd name="connsiteX27" fmla="*/ 704295 w 806084"/>
                  <a:gd name="connsiteY27" fmla="*/ 317365 h 654673"/>
                  <a:gd name="connsiteX28" fmla="*/ 723729 w 806084"/>
                  <a:gd name="connsiteY28" fmla="*/ 184631 h 654673"/>
                  <a:gd name="connsiteX29" fmla="*/ 723215 w 806084"/>
                  <a:gd name="connsiteY29" fmla="*/ 163149 h 654673"/>
                  <a:gd name="connsiteX30" fmla="*/ 806085 w 806084"/>
                  <a:gd name="connsiteY30" fmla="*/ 77746 h 65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06084" h="654673">
                    <a:moveTo>
                      <a:pt x="806085" y="77746"/>
                    </a:moveTo>
                    <a:cubicBezTo>
                      <a:pt x="774372" y="91387"/>
                      <a:pt x="742653" y="99905"/>
                      <a:pt x="710954" y="103327"/>
                    </a:cubicBezTo>
                    <a:cubicBezTo>
                      <a:pt x="746757" y="81845"/>
                      <a:pt x="770974" y="51498"/>
                      <a:pt x="783591" y="12286"/>
                    </a:cubicBezTo>
                    <a:cubicBezTo>
                      <a:pt x="750841" y="31718"/>
                      <a:pt x="715897" y="45013"/>
                      <a:pt x="678733" y="52177"/>
                    </a:cubicBezTo>
                    <a:cubicBezTo>
                      <a:pt x="645996" y="17397"/>
                      <a:pt x="605766" y="0"/>
                      <a:pt x="558018" y="0"/>
                    </a:cubicBezTo>
                    <a:cubicBezTo>
                      <a:pt x="512332" y="0"/>
                      <a:pt x="473378" y="16109"/>
                      <a:pt x="441143" y="48334"/>
                    </a:cubicBezTo>
                    <a:cubicBezTo>
                      <a:pt x="408925" y="80557"/>
                      <a:pt x="392814" y="119511"/>
                      <a:pt x="392814" y="165201"/>
                    </a:cubicBezTo>
                    <a:cubicBezTo>
                      <a:pt x="392814" y="177474"/>
                      <a:pt x="394176" y="190095"/>
                      <a:pt x="396906" y="203051"/>
                    </a:cubicBezTo>
                    <a:cubicBezTo>
                      <a:pt x="329389" y="199642"/>
                      <a:pt x="266053" y="182678"/>
                      <a:pt x="206888" y="152160"/>
                    </a:cubicBezTo>
                    <a:cubicBezTo>
                      <a:pt x="147727" y="121639"/>
                      <a:pt x="97517" y="80976"/>
                      <a:pt x="56259" y="30172"/>
                    </a:cubicBezTo>
                    <a:cubicBezTo>
                      <a:pt x="41256" y="55740"/>
                      <a:pt x="33751" y="83535"/>
                      <a:pt x="33751" y="113540"/>
                    </a:cubicBezTo>
                    <a:cubicBezTo>
                      <a:pt x="33751" y="141842"/>
                      <a:pt x="40399" y="168101"/>
                      <a:pt x="53705" y="192311"/>
                    </a:cubicBezTo>
                    <a:cubicBezTo>
                      <a:pt x="67001" y="216517"/>
                      <a:pt x="84907" y="236121"/>
                      <a:pt x="107413" y="251127"/>
                    </a:cubicBezTo>
                    <a:cubicBezTo>
                      <a:pt x="80811" y="250102"/>
                      <a:pt x="55921" y="243110"/>
                      <a:pt x="32737" y="230152"/>
                    </a:cubicBezTo>
                    <a:lnTo>
                      <a:pt x="32737" y="232198"/>
                    </a:lnTo>
                    <a:cubicBezTo>
                      <a:pt x="32737" y="272096"/>
                      <a:pt x="45269" y="307124"/>
                      <a:pt x="70328" y="337311"/>
                    </a:cubicBezTo>
                    <a:cubicBezTo>
                      <a:pt x="95390" y="367493"/>
                      <a:pt x="127019" y="386492"/>
                      <a:pt x="165206" y="394339"/>
                    </a:cubicBezTo>
                    <a:cubicBezTo>
                      <a:pt x="150883" y="398085"/>
                      <a:pt x="136388" y="399960"/>
                      <a:pt x="121729" y="399960"/>
                    </a:cubicBezTo>
                    <a:cubicBezTo>
                      <a:pt x="112180" y="399960"/>
                      <a:pt x="101779" y="399109"/>
                      <a:pt x="90528" y="397416"/>
                    </a:cubicBezTo>
                    <a:cubicBezTo>
                      <a:pt x="101098" y="430485"/>
                      <a:pt x="120536" y="457669"/>
                      <a:pt x="148834" y="478991"/>
                    </a:cubicBezTo>
                    <a:cubicBezTo>
                      <a:pt x="177137" y="500302"/>
                      <a:pt x="209190" y="511288"/>
                      <a:pt x="244994" y="511986"/>
                    </a:cubicBezTo>
                    <a:cubicBezTo>
                      <a:pt x="184984" y="559034"/>
                      <a:pt x="116618" y="582558"/>
                      <a:pt x="39896" y="582558"/>
                    </a:cubicBezTo>
                    <a:cubicBezTo>
                      <a:pt x="25231" y="582558"/>
                      <a:pt x="11937" y="581890"/>
                      <a:pt x="0" y="580517"/>
                    </a:cubicBezTo>
                    <a:cubicBezTo>
                      <a:pt x="76723" y="629955"/>
                      <a:pt x="161286" y="654673"/>
                      <a:pt x="253694" y="654673"/>
                    </a:cubicBezTo>
                    <a:cubicBezTo>
                      <a:pt x="312343" y="654673"/>
                      <a:pt x="367413" y="645392"/>
                      <a:pt x="418885" y="626804"/>
                    </a:cubicBezTo>
                    <a:cubicBezTo>
                      <a:pt x="470383" y="608228"/>
                      <a:pt x="514365" y="583330"/>
                      <a:pt x="550854" y="552124"/>
                    </a:cubicBezTo>
                    <a:cubicBezTo>
                      <a:pt x="587332" y="520926"/>
                      <a:pt x="618796" y="485037"/>
                      <a:pt x="645218" y="444462"/>
                    </a:cubicBezTo>
                    <a:cubicBezTo>
                      <a:pt x="671642" y="403884"/>
                      <a:pt x="691327" y="361521"/>
                      <a:pt x="704295" y="317365"/>
                    </a:cubicBezTo>
                    <a:cubicBezTo>
                      <a:pt x="717248" y="273199"/>
                      <a:pt x="723729" y="228966"/>
                      <a:pt x="723729" y="184631"/>
                    </a:cubicBezTo>
                    <a:cubicBezTo>
                      <a:pt x="723729" y="175082"/>
                      <a:pt x="723557" y="167925"/>
                      <a:pt x="723215" y="163149"/>
                    </a:cubicBezTo>
                    <a:cubicBezTo>
                      <a:pt x="755617" y="139633"/>
                      <a:pt x="783237" y="111155"/>
                      <a:pt x="806085" y="77746"/>
                    </a:cubicBezTo>
                    <a:close/>
                  </a:path>
                </a:pathLst>
              </a:custGeom>
              <a:solidFill>
                <a:srgbClr val="EC3C7C"/>
              </a:solidFill>
              <a:ln w="17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80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0" y="1860500"/>
            <a:ext cx="11763375" cy="4997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A9D3637-948D-44A1-9DEE-F3F874F276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-1" r="-15" b="47975"/>
          <a:stretch/>
        </p:blipFill>
        <p:spPr>
          <a:xfrm>
            <a:off x="914400" y="0"/>
            <a:ext cx="11277600" cy="3567842"/>
          </a:xfrm>
          <a:prstGeom prst="rect">
            <a:avLst/>
          </a:prstGeom>
        </p:spPr>
      </p:pic>
      <p:pic>
        <p:nvPicPr>
          <p:cNvPr id="24" name="Espaço Reservado para Conteúdo 23">
            <a:extLst>
              <a:ext uri="{FF2B5EF4-FFF2-40B4-BE49-F238E27FC236}">
                <a16:creationId xmlns:a16="http://schemas.microsoft.com/office/drawing/2014/main" id="{34359932-6F12-497A-BB40-E8C8AFDF3AD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15" t="29361" r="6229" b="11683"/>
          <a:stretch/>
        </p:blipFill>
        <p:spPr>
          <a:xfrm>
            <a:off x="1615693" y="647586"/>
            <a:ext cx="10576307" cy="5848464"/>
          </a:xfr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C25CA1C2-A438-43CC-B4F1-0F6357C39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40" name="Retângulo: Cantos Superiores Arredondados 39">
            <a:extLst>
              <a:ext uri="{FF2B5EF4-FFF2-40B4-BE49-F238E27FC236}">
                <a16:creationId xmlns:a16="http://schemas.microsoft.com/office/drawing/2014/main" id="{D01252C0-CC7B-48B3-92EB-653F99476BDE}"/>
              </a:ext>
            </a:extLst>
          </p:cNvPr>
          <p:cNvSpPr/>
          <p:nvPr/>
        </p:nvSpPr>
        <p:spPr>
          <a:xfrm rot="16200000">
            <a:off x="8590174" y="2253821"/>
            <a:ext cx="1300886" cy="5918199"/>
          </a:xfrm>
          <a:prstGeom prst="round2Same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281" y="4977403"/>
            <a:ext cx="4110037" cy="547235"/>
          </a:xfrm>
        </p:spPr>
        <p:txBody>
          <a:bodyPr>
            <a:noAutofit/>
          </a:bodyPr>
          <a:lstStyle/>
          <a:p>
            <a:r>
              <a:rPr lang="en-US" sz="7200" dirty="0" err="1">
                <a:solidFill>
                  <a:schemeClr val="bg1"/>
                </a:solidFill>
              </a:rPr>
              <a:t>Obrigado</a:t>
            </a:r>
            <a:endParaRPr lang="pt-BR" sz="7200" dirty="0">
              <a:solidFill>
                <a:schemeClr val="bg1"/>
              </a:solidFill>
            </a:endParaRPr>
          </a:p>
        </p:txBody>
      </p:sp>
      <p:sp>
        <p:nvSpPr>
          <p:cNvPr id="9" name="Retângulo: Cantos Superiores Arredondados 8">
            <a:extLst>
              <a:ext uri="{FF2B5EF4-FFF2-40B4-BE49-F238E27FC236}">
                <a16:creationId xmlns:a16="http://schemas.microsoft.com/office/drawing/2014/main" id="{896A213B-5324-43EA-AF27-AF5A77079485}"/>
              </a:ext>
            </a:extLst>
          </p:cNvPr>
          <p:cNvSpPr/>
          <p:nvPr/>
        </p:nvSpPr>
        <p:spPr>
          <a:xfrm rot="5400000">
            <a:off x="2723397" y="-1207803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97278724-3368-4304-BB0C-BFF3BBD197B7}"/>
              </a:ext>
            </a:extLst>
          </p:cNvPr>
          <p:cNvSpPr/>
          <p:nvPr/>
        </p:nvSpPr>
        <p:spPr>
          <a:xfrm rot="5400000">
            <a:off x="2723397" y="-367194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Superiores Arredondados 10">
            <a:extLst>
              <a:ext uri="{FF2B5EF4-FFF2-40B4-BE49-F238E27FC236}">
                <a16:creationId xmlns:a16="http://schemas.microsoft.com/office/drawing/2014/main" id="{22E45522-4807-49D8-B5F3-9B7B07CC13C6}"/>
              </a:ext>
            </a:extLst>
          </p:cNvPr>
          <p:cNvSpPr/>
          <p:nvPr/>
        </p:nvSpPr>
        <p:spPr>
          <a:xfrm rot="5400000">
            <a:off x="2734334" y="447798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Superiores Arredondados 11">
            <a:extLst>
              <a:ext uri="{FF2B5EF4-FFF2-40B4-BE49-F238E27FC236}">
                <a16:creationId xmlns:a16="http://schemas.microsoft.com/office/drawing/2014/main" id="{BA24D695-D586-4C96-8ADF-A3237437B095}"/>
              </a:ext>
            </a:extLst>
          </p:cNvPr>
          <p:cNvSpPr/>
          <p:nvPr/>
        </p:nvSpPr>
        <p:spPr>
          <a:xfrm rot="5400000">
            <a:off x="2723397" y="1346613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Superiores Arredondados 12">
            <a:extLst>
              <a:ext uri="{FF2B5EF4-FFF2-40B4-BE49-F238E27FC236}">
                <a16:creationId xmlns:a16="http://schemas.microsoft.com/office/drawing/2014/main" id="{8B3340ED-4151-491C-8293-C6A29A69D901}"/>
              </a:ext>
            </a:extLst>
          </p:cNvPr>
          <p:cNvSpPr/>
          <p:nvPr/>
        </p:nvSpPr>
        <p:spPr>
          <a:xfrm rot="5400000">
            <a:off x="2734335" y="2190149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152">
            <a:extLst>
              <a:ext uri="{FF2B5EF4-FFF2-40B4-BE49-F238E27FC236}">
                <a16:creationId xmlns:a16="http://schemas.microsoft.com/office/drawing/2014/main" id="{B4FA3463-B34D-4964-ABFE-33731C3FC51C}"/>
              </a:ext>
            </a:extLst>
          </p:cNvPr>
          <p:cNvSpPr/>
          <p:nvPr/>
        </p:nvSpPr>
        <p:spPr>
          <a:xfrm>
            <a:off x="2136964" y="1596857"/>
            <a:ext cx="3837452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fundacaotelefonicavivo.org.br</a:t>
            </a:r>
            <a:r>
              <a:rPr lang="pt-PT" alt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15" name="Rectangle 197">
            <a:extLst>
              <a:ext uri="{FF2B5EF4-FFF2-40B4-BE49-F238E27FC236}">
                <a16:creationId xmlns:a16="http://schemas.microsoft.com/office/drawing/2014/main" id="{7D94D772-54F6-4286-BE33-BE0A62F91601}"/>
              </a:ext>
            </a:extLst>
          </p:cNvPr>
          <p:cNvSpPr/>
          <p:nvPr/>
        </p:nvSpPr>
        <p:spPr>
          <a:xfrm>
            <a:off x="2136964" y="4955799"/>
            <a:ext cx="2670884" cy="3562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17448">
              <a:lnSpc>
                <a:spcPct val="85000"/>
              </a:lnSpc>
              <a:defRPr/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sp>
        <p:nvSpPr>
          <p:cNvPr id="16" name="Rectangle 195">
            <a:extLst>
              <a:ext uri="{FF2B5EF4-FFF2-40B4-BE49-F238E27FC236}">
                <a16:creationId xmlns:a16="http://schemas.microsoft.com/office/drawing/2014/main" id="{FA7E4653-1163-4B41-87A4-BA579C04A7CE}"/>
              </a:ext>
            </a:extLst>
          </p:cNvPr>
          <p:cNvSpPr/>
          <p:nvPr/>
        </p:nvSpPr>
        <p:spPr>
          <a:xfrm>
            <a:off x="2136964" y="3277621"/>
            <a:ext cx="3307195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sp>
        <p:nvSpPr>
          <p:cNvPr id="17" name="Rectangle 191">
            <a:extLst>
              <a:ext uri="{FF2B5EF4-FFF2-40B4-BE49-F238E27FC236}">
                <a16:creationId xmlns:a16="http://schemas.microsoft.com/office/drawing/2014/main" id="{05F29759-D9EA-434B-9FD5-B206699FA610}"/>
              </a:ext>
            </a:extLst>
          </p:cNvPr>
          <p:cNvSpPr/>
          <p:nvPr/>
        </p:nvSpPr>
        <p:spPr>
          <a:xfrm>
            <a:off x="2136965" y="2437239"/>
            <a:ext cx="3289518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sp>
        <p:nvSpPr>
          <p:cNvPr id="19" name="Rectangle 191">
            <a:hlinkClick r:id="rId11"/>
            <a:extLst>
              <a:ext uri="{FF2B5EF4-FFF2-40B4-BE49-F238E27FC236}">
                <a16:creationId xmlns:a16="http://schemas.microsoft.com/office/drawing/2014/main" id="{09F688F6-AF26-4718-ADA7-D7DAED7DA48C}"/>
              </a:ext>
            </a:extLst>
          </p:cNvPr>
          <p:cNvSpPr/>
          <p:nvPr/>
        </p:nvSpPr>
        <p:spPr>
          <a:xfrm>
            <a:off x="2136964" y="4115416"/>
            <a:ext cx="3201143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31903F55-8F19-493F-B38A-EEB9964BF41F}"/>
              </a:ext>
            </a:extLst>
          </p:cNvPr>
          <p:cNvGrpSpPr/>
          <p:nvPr/>
        </p:nvGrpSpPr>
        <p:grpSpPr>
          <a:xfrm>
            <a:off x="1196819" y="1426560"/>
            <a:ext cx="762673" cy="633944"/>
            <a:chOff x="7696094" y="1426560"/>
            <a:chExt cx="762673" cy="633944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262C5015-67ED-4352-8B07-C69B62B5EA82}"/>
                </a:ext>
              </a:extLst>
            </p:cNvPr>
            <p:cNvSpPr/>
            <p:nvPr/>
          </p:nvSpPr>
          <p:spPr>
            <a:xfrm>
              <a:off x="7696094" y="1426560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41795B17-0290-4AB4-AE0E-D329820AC037}"/>
                </a:ext>
              </a:extLst>
            </p:cNvPr>
            <p:cNvGrpSpPr/>
            <p:nvPr/>
          </p:nvGrpSpPr>
          <p:grpSpPr>
            <a:xfrm>
              <a:off x="7927977" y="1485900"/>
              <a:ext cx="530790" cy="530790"/>
              <a:chOff x="7975601" y="1493044"/>
              <a:chExt cx="530790" cy="530790"/>
            </a:xfrm>
          </p:grpSpPr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E8AF4A3C-40DC-4933-8A48-1E6F4E9FCD8C}"/>
                  </a:ext>
                </a:extLst>
              </p:cNvPr>
              <p:cNvSpPr/>
              <p:nvPr/>
            </p:nvSpPr>
            <p:spPr>
              <a:xfrm>
                <a:off x="7975601" y="1493044"/>
                <a:ext cx="530790" cy="530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5" name="Gráfico 24">
                <a:extLst>
                  <a:ext uri="{FF2B5EF4-FFF2-40B4-BE49-F238E27FC236}">
                    <a16:creationId xmlns:a16="http://schemas.microsoft.com/office/drawing/2014/main" id="{E98936A7-ECD0-494B-A25D-BC4119EC24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010780" y="1528223"/>
                <a:ext cx="460433" cy="460433"/>
              </a:xfrm>
              <a:prstGeom prst="rect">
                <a:avLst/>
              </a:prstGeom>
            </p:spPr>
          </p:pic>
        </p:grp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25ED66C-741A-4F54-A1EB-DDE528A69AD9}"/>
              </a:ext>
            </a:extLst>
          </p:cNvPr>
          <p:cNvGrpSpPr/>
          <p:nvPr/>
        </p:nvGrpSpPr>
        <p:grpSpPr>
          <a:xfrm>
            <a:off x="1196819" y="2272383"/>
            <a:ext cx="754962" cy="633944"/>
            <a:chOff x="7696094" y="2272383"/>
            <a:chExt cx="754962" cy="633944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0F49285F-16D2-4001-B55D-D7F3B0C2B830}"/>
                </a:ext>
              </a:extLst>
            </p:cNvPr>
            <p:cNvSpPr/>
            <p:nvPr/>
          </p:nvSpPr>
          <p:spPr>
            <a:xfrm>
              <a:off x="7696094" y="2272383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7A527745-63E9-4C7A-9C35-D853E68480FE}"/>
                </a:ext>
              </a:extLst>
            </p:cNvPr>
            <p:cNvGrpSpPr/>
            <p:nvPr/>
          </p:nvGrpSpPr>
          <p:grpSpPr>
            <a:xfrm>
              <a:off x="7927182" y="2324101"/>
              <a:ext cx="523874" cy="523874"/>
              <a:chOff x="7866857" y="2305051"/>
              <a:chExt cx="558006" cy="558006"/>
            </a:xfrm>
          </p:grpSpPr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A82B7880-A7AC-4C90-8713-144A581A39BB}"/>
                  </a:ext>
                </a:extLst>
              </p:cNvPr>
              <p:cNvSpPr/>
              <p:nvPr/>
            </p:nvSpPr>
            <p:spPr>
              <a:xfrm>
                <a:off x="7866857" y="2305051"/>
                <a:ext cx="558006" cy="558006"/>
              </a:xfrm>
              <a:prstGeom prst="roundRect">
                <a:avLst>
                  <a:gd name="adj" fmla="val 63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0" name="Graphic 75">
                <a:extLst>
                  <a:ext uri="{FF2B5EF4-FFF2-40B4-BE49-F238E27FC236}">
                    <a16:creationId xmlns:a16="http://schemas.microsoft.com/office/drawing/2014/main" id="{FA372C76-5794-42F0-A7B4-F46E7C9185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914501" y="2352695"/>
                <a:ext cx="462717" cy="462717"/>
              </a:xfrm>
              <a:prstGeom prst="rect">
                <a:avLst/>
              </a:prstGeom>
            </p:spPr>
          </p:pic>
        </p:grp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3577846-7AE7-4FCD-983C-DF5FFB02D128}"/>
              </a:ext>
            </a:extLst>
          </p:cNvPr>
          <p:cNvGrpSpPr/>
          <p:nvPr/>
        </p:nvGrpSpPr>
        <p:grpSpPr>
          <a:xfrm>
            <a:off x="1196819" y="3118206"/>
            <a:ext cx="740944" cy="633944"/>
            <a:chOff x="7696094" y="3118206"/>
            <a:chExt cx="740944" cy="633944"/>
          </a:xfrm>
        </p:grpSpPr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02E5A538-6266-4FD1-A6ED-90E881B70CEF}"/>
                </a:ext>
              </a:extLst>
            </p:cNvPr>
            <p:cNvSpPr/>
            <p:nvPr/>
          </p:nvSpPr>
          <p:spPr>
            <a:xfrm>
              <a:off x="7696094" y="3118206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D9A0BEA3-B2B6-4DFC-ABEC-3C4A52337CAD}"/>
                </a:ext>
              </a:extLst>
            </p:cNvPr>
            <p:cNvGrpSpPr/>
            <p:nvPr/>
          </p:nvGrpSpPr>
          <p:grpSpPr>
            <a:xfrm>
              <a:off x="7949713" y="3210306"/>
              <a:ext cx="487325" cy="487325"/>
              <a:chOff x="7972979" y="3219053"/>
              <a:chExt cx="507565" cy="507565"/>
            </a:xfrm>
          </p:grpSpPr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ABE1B4D2-5638-49C6-A42D-9753086448C9}"/>
                  </a:ext>
                </a:extLst>
              </p:cNvPr>
              <p:cNvSpPr/>
              <p:nvPr/>
            </p:nvSpPr>
            <p:spPr>
              <a:xfrm>
                <a:off x="7990682" y="3248026"/>
                <a:ext cx="442118" cy="442118"/>
              </a:xfrm>
              <a:prstGeom prst="roundRect">
                <a:avLst>
                  <a:gd name="adj" fmla="val 19677"/>
                </a:avLst>
              </a:prstGeom>
              <a:solidFill>
                <a:srgbClr val="EC3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5" name="Graphic 81">
                <a:extLst>
                  <a:ext uri="{FF2B5EF4-FFF2-40B4-BE49-F238E27FC236}">
                    <a16:creationId xmlns:a16="http://schemas.microsoft.com/office/drawing/2014/main" id="{58E017FD-72AF-4A33-9E5B-1F0A5BFDA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972979" y="3219053"/>
                <a:ext cx="507565" cy="507565"/>
              </a:xfrm>
              <a:prstGeom prst="rect">
                <a:avLst/>
              </a:prstGeom>
            </p:spPr>
          </p:pic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F55BC008-10CA-4FE5-80DB-F9394C926000}"/>
              </a:ext>
            </a:extLst>
          </p:cNvPr>
          <p:cNvGrpSpPr/>
          <p:nvPr/>
        </p:nvGrpSpPr>
        <p:grpSpPr>
          <a:xfrm>
            <a:off x="1196819" y="3964029"/>
            <a:ext cx="728768" cy="633944"/>
            <a:chOff x="7696094" y="3964029"/>
            <a:chExt cx="728768" cy="633944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26E280EE-23BB-4EB1-8041-D2B003EF48FF}"/>
                </a:ext>
              </a:extLst>
            </p:cNvPr>
            <p:cNvSpPr/>
            <p:nvPr/>
          </p:nvSpPr>
          <p:spPr>
            <a:xfrm>
              <a:off x="7696094" y="3964029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E031E1DD-BF82-4995-8F46-1020083B6269}"/>
                </a:ext>
              </a:extLst>
            </p:cNvPr>
            <p:cNvGrpSpPr/>
            <p:nvPr/>
          </p:nvGrpSpPr>
          <p:grpSpPr>
            <a:xfrm>
              <a:off x="7888403" y="4000500"/>
              <a:ext cx="536459" cy="575711"/>
              <a:chOff x="5753100" y="1697050"/>
              <a:chExt cx="1041400" cy="1117600"/>
            </a:xfrm>
          </p:grpSpPr>
          <p:pic>
            <p:nvPicPr>
              <p:cNvPr id="39" name="Gráfico 38">
                <a:extLst>
                  <a:ext uri="{FF2B5EF4-FFF2-40B4-BE49-F238E27FC236}">
                    <a16:creationId xmlns:a16="http://schemas.microsoft.com/office/drawing/2014/main" id="{51BB1FFA-BFF0-4169-AB1A-AAA0D7308C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753100" y="1697050"/>
                <a:ext cx="1041400" cy="1117600"/>
              </a:xfrm>
              <a:prstGeom prst="rect">
                <a:avLst/>
              </a:prstGeom>
            </p:spPr>
          </p:pic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8AA1344C-41CB-48C3-A08A-3743AACF9A33}"/>
                  </a:ext>
                </a:extLst>
              </p:cNvPr>
              <p:cNvSpPr/>
              <p:nvPr/>
            </p:nvSpPr>
            <p:spPr>
              <a:xfrm>
                <a:off x="6073140" y="2103120"/>
                <a:ext cx="4191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43" name="Gráfico 42">
                <a:extLst>
                  <a:ext uri="{FF2B5EF4-FFF2-40B4-BE49-F238E27FC236}">
                    <a16:creationId xmlns:a16="http://schemas.microsoft.com/office/drawing/2014/main" id="{B96DD830-3BA4-4158-856C-C8705CA6BD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822785" y="1804835"/>
                <a:ext cx="902030" cy="902030"/>
              </a:xfrm>
              <a:prstGeom prst="rect">
                <a:avLst/>
              </a:prstGeom>
            </p:spPr>
          </p:pic>
        </p:grp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27C81FAF-AC7A-4902-AAA8-AD8E125A2C83}"/>
              </a:ext>
            </a:extLst>
          </p:cNvPr>
          <p:cNvGrpSpPr/>
          <p:nvPr/>
        </p:nvGrpSpPr>
        <p:grpSpPr>
          <a:xfrm>
            <a:off x="1196819" y="4809852"/>
            <a:ext cx="775303" cy="633944"/>
            <a:chOff x="7696094" y="4809852"/>
            <a:chExt cx="775303" cy="633944"/>
          </a:xfrm>
        </p:grpSpPr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7A203B31-4F38-466A-9A5D-83536969EA38}"/>
                </a:ext>
              </a:extLst>
            </p:cNvPr>
            <p:cNvSpPr/>
            <p:nvPr/>
          </p:nvSpPr>
          <p:spPr>
            <a:xfrm>
              <a:off x="7696094" y="4809852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56FAEB58-152D-42A6-AEA5-19EC0CE4696E}"/>
                </a:ext>
              </a:extLst>
            </p:cNvPr>
            <p:cNvGrpSpPr/>
            <p:nvPr/>
          </p:nvGrpSpPr>
          <p:grpSpPr>
            <a:xfrm>
              <a:off x="7899416" y="4885431"/>
              <a:ext cx="571981" cy="464543"/>
              <a:chOff x="8140716" y="4910831"/>
              <a:chExt cx="571981" cy="464543"/>
            </a:xfrm>
          </p:grpSpPr>
          <p:sp>
            <p:nvSpPr>
              <p:cNvPr id="47" name="Graphic 144">
                <a:extLst>
                  <a:ext uri="{FF2B5EF4-FFF2-40B4-BE49-F238E27FC236}">
                    <a16:creationId xmlns:a16="http://schemas.microsoft.com/office/drawing/2014/main" id="{255901A6-2FCD-4FF2-B8F5-F93B2B956F75}"/>
                  </a:ext>
                </a:extLst>
              </p:cNvPr>
              <p:cNvSpPr/>
              <p:nvPr/>
            </p:nvSpPr>
            <p:spPr>
              <a:xfrm>
                <a:off x="8140716" y="4910831"/>
                <a:ext cx="571981" cy="464543"/>
              </a:xfrm>
              <a:custGeom>
                <a:avLst/>
                <a:gdLst>
                  <a:gd name="connsiteX0" fmla="*/ 806085 w 806084"/>
                  <a:gd name="connsiteY0" fmla="*/ 77746 h 654673"/>
                  <a:gd name="connsiteX1" fmla="*/ 710954 w 806084"/>
                  <a:gd name="connsiteY1" fmla="*/ 103327 h 654673"/>
                  <a:gd name="connsiteX2" fmla="*/ 783591 w 806084"/>
                  <a:gd name="connsiteY2" fmla="*/ 12286 h 654673"/>
                  <a:gd name="connsiteX3" fmla="*/ 678733 w 806084"/>
                  <a:gd name="connsiteY3" fmla="*/ 52177 h 654673"/>
                  <a:gd name="connsiteX4" fmla="*/ 558018 w 806084"/>
                  <a:gd name="connsiteY4" fmla="*/ 0 h 654673"/>
                  <a:gd name="connsiteX5" fmla="*/ 441143 w 806084"/>
                  <a:gd name="connsiteY5" fmla="*/ 48334 h 654673"/>
                  <a:gd name="connsiteX6" fmla="*/ 392814 w 806084"/>
                  <a:gd name="connsiteY6" fmla="*/ 165201 h 654673"/>
                  <a:gd name="connsiteX7" fmla="*/ 396906 w 806084"/>
                  <a:gd name="connsiteY7" fmla="*/ 203051 h 654673"/>
                  <a:gd name="connsiteX8" fmla="*/ 206888 w 806084"/>
                  <a:gd name="connsiteY8" fmla="*/ 152160 h 654673"/>
                  <a:gd name="connsiteX9" fmla="*/ 56259 w 806084"/>
                  <a:gd name="connsiteY9" fmla="*/ 30172 h 654673"/>
                  <a:gd name="connsiteX10" fmla="*/ 33751 w 806084"/>
                  <a:gd name="connsiteY10" fmla="*/ 113540 h 654673"/>
                  <a:gd name="connsiteX11" fmla="*/ 53705 w 806084"/>
                  <a:gd name="connsiteY11" fmla="*/ 192311 h 654673"/>
                  <a:gd name="connsiteX12" fmla="*/ 107413 w 806084"/>
                  <a:gd name="connsiteY12" fmla="*/ 251127 h 654673"/>
                  <a:gd name="connsiteX13" fmla="*/ 32737 w 806084"/>
                  <a:gd name="connsiteY13" fmla="*/ 230152 h 654673"/>
                  <a:gd name="connsiteX14" fmla="*/ 32737 w 806084"/>
                  <a:gd name="connsiteY14" fmla="*/ 232198 h 654673"/>
                  <a:gd name="connsiteX15" fmla="*/ 70328 w 806084"/>
                  <a:gd name="connsiteY15" fmla="*/ 337311 h 654673"/>
                  <a:gd name="connsiteX16" fmla="*/ 165206 w 806084"/>
                  <a:gd name="connsiteY16" fmla="*/ 394339 h 654673"/>
                  <a:gd name="connsiteX17" fmla="*/ 121729 w 806084"/>
                  <a:gd name="connsiteY17" fmla="*/ 399960 h 654673"/>
                  <a:gd name="connsiteX18" fmla="*/ 90528 w 806084"/>
                  <a:gd name="connsiteY18" fmla="*/ 397416 h 654673"/>
                  <a:gd name="connsiteX19" fmla="*/ 148834 w 806084"/>
                  <a:gd name="connsiteY19" fmla="*/ 478991 h 654673"/>
                  <a:gd name="connsiteX20" fmla="*/ 244994 w 806084"/>
                  <a:gd name="connsiteY20" fmla="*/ 511986 h 654673"/>
                  <a:gd name="connsiteX21" fmla="*/ 39896 w 806084"/>
                  <a:gd name="connsiteY21" fmla="*/ 582558 h 654673"/>
                  <a:gd name="connsiteX22" fmla="*/ 0 w 806084"/>
                  <a:gd name="connsiteY22" fmla="*/ 580517 h 654673"/>
                  <a:gd name="connsiteX23" fmla="*/ 253694 w 806084"/>
                  <a:gd name="connsiteY23" fmla="*/ 654673 h 654673"/>
                  <a:gd name="connsiteX24" fmla="*/ 418885 w 806084"/>
                  <a:gd name="connsiteY24" fmla="*/ 626804 h 654673"/>
                  <a:gd name="connsiteX25" fmla="*/ 550854 w 806084"/>
                  <a:gd name="connsiteY25" fmla="*/ 552124 h 654673"/>
                  <a:gd name="connsiteX26" fmla="*/ 645218 w 806084"/>
                  <a:gd name="connsiteY26" fmla="*/ 444462 h 654673"/>
                  <a:gd name="connsiteX27" fmla="*/ 704295 w 806084"/>
                  <a:gd name="connsiteY27" fmla="*/ 317365 h 654673"/>
                  <a:gd name="connsiteX28" fmla="*/ 723729 w 806084"/>
                  <a:gd name="connsiteY28" fmla="*/ 184631 h 654673"/>
                  <a:gd name="connsiteX29" fmla="*/ 723215 w 806084"/>
                  <a:gd name="connsiteY29" fmla="*/ 163149 h 654673"/>
                  <a:gd name="connsiteX30" fmla="*/ 806085 w 806084"/>
                  <a:gd name="connsiteY30" fmla="*/ 77746 h 65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06084" h="654673">
                    <a:moveTo>
                      <a:pt x="806085" y="77746"/>
                    </a:moveTo>
                    <a:cubicBezTo>
                      <a:pt x="774372" y="91387"/>
                      <a:pt x="742653" y="99905"/>
                      <a:pt x="710954" y="103327"/>
                    </a:cubicBezTo>
                    <a:cubicBezTo>
                      <a:pt x="746757" y="81845"/>
                      <a:pt x="770974" y="51498"/>
                      <a:pt x="783591" y="12286"/>
                    </a:cubicBezTo>
                    <a:cubicBezTo>
                      <a:pt x="750841" y="31718"/>
                      <a:pt x="715897" y="45013"/>
                      <a:pt x="678733" y="52177"/>
                    </a:cubicBezTo>
                    <a:cubicBezTo>
                      <a:pt x="645996" y="17397"/>
                      <a:pt x="605766" y="0"/>
                      <a:pt x="558018" y="0"/>
                    </a:cubicBezTo>
                    <a:cubicBezTo>
                      <a:pt x="512332" y="0"/>
                      <a:pt x="473378" y="16109"/>
                      <a:pt x="441143" y="48334"/>
                    </a:cubicBezTo>
                    <a:cubicBezTo>
                      <a:pt x="408925" y="80557"/>
                      <a:pt x="392814" y="119511"/>
                      <a:pt x="392814" y="165201"/>
                    </a:cubicBezTo>
                    <a:cubicBezTo>
                      <a:pt x="392814" y="177474"/>
                      <a:pt x="394176" y="190095"/>
                      <a:pt x="396906" y="203051"/>
                    </a:cubicBezTo>
                    <a:cubicBezTo>
                      <a:pt x="329389" y="199642"/>
                      <a:pt x="266053" y="182678"/>
                      <a:pt x="206888" y="152160"/>
                    </a:cubicBezTo>
                    <a:cubicBezTo>
                      <a:pt x="147727" y="121639"/>
                      <a:pt x="97517" y="80976"/>
                      <a:pt x="56259" y="30172"/>
                    </a:cubicBezTo>
                    <a:cubicBezTo>
                      <a:pt x="41256" y="55740"/>
                      <a:pt x="33751" y="83535"/>
                      <a:pt x="33751" y="113540"/>
                    </a:cubicBezTo>
                    <a:cubicBezTo>
                      <a:pt x="33751" y="141842"/>
                      <a:pt x="40399" y="168101"/>
                      <a:pt x="53705" y="192311"/>
                    </a:cubicBezTo>
                    <a:cubicBezTo>
                      <a:pt x="67001" y="216517"/>
                      <a:pt x="84907" y="236121"/>
                      <a:pt x="107413" y="251127"/>
                    </a:cubicBezTo>
                    <a:cubicBezTo>
                      <a:pt x="80811" y="250102"/>
                      <a:pt x="55921" y="243110"/>
                      <a:pt x="32737" y="230152"/>
                    </a:cubicBezTo>
                    <a:lnTo>
                      <a:pt x="32737" y="232198"/>
                    </a:lnTo>
                    <a:cubicBezTo>
                      <a:pt x="32737" y="272096"/>
                      <a:pt x="45269" y="307124"/>
                      <a:pt x="70328" y="337311"/>
                    </a:cubicBezTo>
                    <a:cubicBezTo>
                      <a:pt x="95390" y="367493"/>
                      <a:pt x="127019" y="386492"/>
                      <a:pt x="165206" y="394339"/>
                    </a:cubicBezTo>
                    <a:cubicBezTo>
                      <a:pt x="150883" y="398085"/>
                      <a:pt x="136388" y="399960"/>
                      <a:pt x="121729" y="399960"/>
                    </a:cubicBezTo>
                    <a:cubicBezTo>
                      <a:pt x="112180" y="399960"/>
                      <a:pt x="101779" y="399109"/>
                      <a:pt x="90528" y="397416"/>
                    </a:cubicBezTo>
                    <a:cubicBezTo>
                      <a:pt x="101098" y="430485"/>
                      <a:pt x="120536" y="457669"/>
                      <a:pt x="148834" y="478991"/>
                    </a:cubicBezTo>
                    <a:cubicBezTo>
                      <a:pt x="177137" y="500302"/>
                      <a:pt x="209190" y="511288"/>
                      <a:pt x="244994" y="511986"/>
                    </a:cubicBezTo>
                    <a:cubicBezTo>
                      <a:pt x="184984" y="559034"/>
                      <a:pt x="116618" y="582558"/>
                      <a:pt x="39896" y="582558"/>
                    </a:cubicBezTo>
                    <a:cubicBezTo>
                      <a:pt x="25231" y="582558"/>
                      <a:pt x="11937" y="581890"/>
                      <a:pt x="0" y="580517"/>
                    </a:cubicBezTo>
                    <a:cubicBezTo>
                      <a:pt x="76723" y="629955"/>
                      <a:pt x="161286" y="654673"/>
                      <a:pt x="253694" y="654673"/>
                    </a:cubicBezTo>
                    <a:cubicBezTo>
                      <a:pt x="312343" y="654673"/>
                      <a:pt x="367413" y="645392"/>
                      <a:pt x="418885" y="626804"/>
                    </a:cubicBezTo>
                    <a:cubicBezTo>
                      <a:pt x="470383" y="608228"/>
                      <a:pt x="514365" y="583330"/>
                      <a:pt x="550854" y="552124"/>
                    </a:cubicBezTo>
                    <a:cubicBezTo>
                      <a:pt x="587332" y="520926"/>
                      <a:pt x="618796" y="485037"/>
                      <a:pt x="645218" y="444462"/>
                    </a:cubicBezTo>
                    <a:cubicBezTo>
                      <a:pt x="671642" y="403884"/>
                      <a:pt x="691327" y="361521"/>
                      <a:pt x="704295" y="317365"/>
                    </a:cubicBezTo>
                    <a:cubicBezTo>
                      <a:pt x="717248" y="273199"/>
                      <a:pt x="723729" y="228966"/>
                      <a:pt x="723729" y="184631"/>
                    </a:cubicBezTo>
                    <a:cubicBezTo>
                      <a:pt x="723729" y="175082"/>
                      <a:pt x="723557" y="167925"/>
                      <a:pt x="723215" y="163149"/>
                    </a:cubicBezTo>
                    <a:cubicBezTo>
                      <a:pt x="755617" y="139633"/>
                      <a:pt x="783237" y="111155"/>
                      <a:pt x="806085" y="77746"/>
                    </a:cubicBezTo>
                    <a:close/>
                  </a:path>
                </a:pathLst>
              </a:custGeom>
              <a:solidFill>
                <a:srgbClr val="F36D20"/>
              </a:solidFill>
              <a:ln w="571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Graphic 144">
                <a:extLst>
                  <a:ext uri="{FF2B5EF4-FFF2-40B4-BE49-F238E27FC236}">
                    <a16:creationId xmlns:a16="http://schemas.microsoft.com/office/drawing/2014/main" id="{8FF9A601-A70A-4318-AED7-57B510A5BC23}"/>
                  </a:ext>
                </a:extLst>
              </p:cNvPr>
              <p:cNvSpPr/>
              <p:nvPr/>
            </p:nvSpPr>
            <p:spPr>
              <a:xfrm>
                <a:off x="8155002" y="4929188"/>
                <a:ext cx="540583" cy="439043"/>
              </a:xfrm>
              <a:custGeom>
                <a:avLst/>
                <a:gdLst>
                  <a:gd name="connsiteX0" fmla="*/ 806085 w 806084"/>
                  <a:gd name="connsiteY0" fmla="*/ 77746 h 654673"/>
                  <a:gd name="connsiteX1" fmla="*/ 710954 w 806084"/>
                  <a:gd name="connsiteY1" fmla="*/ 103327 h 654673"/>
                  <a:gd name="connsiteX2" fmla="*/ 783591 w 806084"/>
                  <a:gd name="connsiteY2" fmla="*/ 12286 h 654673"/>
                  <a:gd name="connsiteX3" fmla="*/ 678733 w 806084"/>
                  <a:gd name="connsiteY3" fmla="*/ 52177 h 654673"/>
                  <a:gd name="connsiteX4" fmla="*/ 558018 w 806084"/>
                  <a:gd name="connsiteY4" fmla="*/ 0 h 654673"/>
                  <a:gd name="connsiteX5" fmla="*/ 441143 w 806084"/>
                  <a:gd name="connsiteY5" fmla="*/ 48334 h 654673"/>
                  <a:gd name="connsiteX6" fmla="*/ 392814 w 806084"/>
                  <a:gd name="connsiteY6" fmla="*/ 165201 h 654673"/>
                  <a:gd name="connsiteX7" fmla="*/ 396906 w 806084"/>
                  <a:gd name="connsiteY7" fmla="*/ 203051 h 654673"/>
                  <a:gd name="connsiteX8" fmla="*/ 206888 w 806084"/>
                  <a:gd name="connsiteY8" fmla="*/ 152160 h 654673"/>
                  <a:gd name="connsiteX9" fmla="*/ 56259 w 806084"/>
                  <a:gd name="connsiteY9" fmla="*/ 30172 h 654673"/>
                  <a:gd name="connsiteX10" fmla="*/ 33751 w 806084"/>
                  <a:gd name="connsiteY10" fmla="*/ 113540 h 654673"/>
                  <a:gd name="connsiteX11" fmla="*/ 53705 w 806084"/>
                  <a:gd name="connsiteY11" fmla="*/ 192311 h 654673"/>
                  <a:gd name="connsiteX12" fmla="*/ 107413 w 806084"/>
                  <a:gd name="connsiteY12" fmla="*/ 251127 h 654673"/>
                  <a:gd name="connsiteX13" fmla="*/ 32737 w 806084"/>
                  <a:gd name="connsiteY13" fmla="*/ 230152 h 654673"/>
                  <a:gd name="connsiteX14" fmla="*/ 32737 w 806084"/>
                  <a:gd name="connsiteY14" fmla="*/ 232198 h 654673"/>
                  <a:gd name="connsiteX15" fmla="*/ 70328 w 806084"/>
                  <a:gd name="connsiteY15" fmla="*/ 337311 h 654673"/>
                  <a:gd name="connsiteX16" fmla="*/ 165206 w 806084"/>
                  <a:gd name="connsiteY16" fmla="*/ 394339 h 654673"/>
                  <a:gd name="connsiteX17" fmla="*/ 121729 w 806084"/>
                  <a:gd name="connsiteY17" fmla="*/ 399960 h 654673"/>
                  <a:gd name="connsiteX18" fmla="*/ 90528 w 806084"/>
                  <a:gd name="connsiteY18" fmla="*/ 397416 h 654673"/>
                  <a:gd name="connsiteX19" fmla="*/ 148834 w 806084"/>
                  <a:gd name="connsiteY19" fmla="*/ 478991 h 654673"/>
                  <a:gd name="connsiteX20" fmla="*/ 244994 w 806084"/>
                  <a:gd name="connsiteY20" fmla="*/ 511986 h 654673"/>
                  <a:gd name="connsiteX21" fmla="*/ 39896 w 806084"/>
                  <a:gd name="connsiteY21" fmla="*/ 582558 h 654673"/>
                  <a:gd name="connsiteX22" fmla="*/ 0 w 806084"/>
                  <a:gd name="connsiteY22" fmla="*/ 580517 h 654673"/>
                  <a:gd name="connsiteX23" fmla="*/ 253694 w 806084"/>
                  <a:gd name="connsiteY23" fmla="*/ 654673 h 654673"/>
                  <a:gd name="connsiteX24" fmla="*/ 418885 w 806084"/>
                  <a:gd name="connsiteY24" fmla="*/ 626804 h 654673"/>
                  <a:gd name="connsiteX25" fmla="*/ 550854 w 806084"/>
                  <a:gd name="connsiteY25" fmla="*/ 552124 h 654673"/>
                  <a:gd name="connsiteX26" fmla="*/ 645218 w 806084"/>
                  <a:gd name="connsiteY26" fmla="*/ 444462 h 654673"/>
                  <a:gd name="connsiteX27" fmla="*/ 704295 w 806084"/>
                  <a:gd name="connsiteY27" fmla="*/ 317365 h 654673"/>
                  <a:gd name="connsiteX28" fmla="*/ 723729 w 806084"/>
                  <a:gd name="connsiteY28" fmla="*/ 184631 h 654673"/>
                  <a:gd name="connsiteX29" fmla="*/ 723215 w 806084"/>
                  <a:gd name="connsiteY29" fmla="*/ 163149 h 654673"/>
                  <a:gd name="connsiteX30" fmla="*/ 806085 w 806084"/>
                  <a:gd name="connsiteY30" fmla="*/ 77746 h 65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06084" h="654673">
                    <a:moveTo>
                      <a:pt x="806085" y="77746"/>
                    </a:moveTo>
                    <a:cubicBezTo>
                      <a:pt x="774372" y="91387"/>
                      <a:pt x="742653" y="99905"/>
                      <a:pt x="710954" y="103327"/>
                    </a:cubicBezTo>
                    <a:cubicBezTo>
                      <a:pt x="746757" y="81845"/>
                      <a:pt x="770974" y="51498"/>
                      <a:pt x="783591" y="12286"/>
                    </a:cubicBezTo>
                    <a:cubicBezTo>
                      <a:pt x="750841" y="31718"/>
                      <a:pt x="715897" y="45013"/>
                      <a:pt x="678733" y="52177"/>
                    </a:cubicBezTo>
                    <a:cubicBezTo>
                      <a:pt x="645996" y="17397"/>
                      <a:pt x="605766" y="0"/>
                      <a:pt x="558018" y="0"/>
                    </a:cubicBezTo>
                    <a:cubicBezTo>
                      <a:pt x="512332" y="0"/>
                      <a:pt x="473378" y="16109"/>
                      <a:pt x="441143" y="48334"/>
                    </a:cubicBezTo>
                    <a:cubicBezTo>
                      <a:pt x="408925" y="80557"/>
                      <a:pt x="392814" y="119511"/>
                      <a:pt x="392814" y="165201"/>
                    </a:cubicBezTo>
                    <a:cubicBezTo>
                      <a:pt x="392814" y="177474"/>
                      <a:pt x="394176" y="190095"/>
                      <a:pt x="396906" y="203051"/>
                    </a:cubicBezTo>
                    <a:cubicBezTo>
                      <a:pt x="329389" y="199642"/>
                      <a:pt x="266053" y="182678"/>
                      <a:pt x="206888" y="152160"/>
                    </a:cubicBezTo>
                    <a:cubicBezTo>
                      <a:pt x="147727" y="121639"/>
                      <a:pt x="97517" y="80976"/>
                      <a:pt x="56259" y="30172"/>
                    </a:cubicBezTo>
                    <a:cubicBezTo>
                      <a:pt x="41256" y="55740"/>
                      <a:pt x="33751" y="83535"/>
                      <a:pt x="33751" y="113540"/>
                    </a:cubicBezTo>
                    <a:cubicBezTo>
                      <a:pt x="33751" y="141842"/>
                      <a:pt x="40399" y="168101"/>
                      <a:pt x="53705" y="192311"/>
                    </a:cubicBezTo>
                    <a:cubicBezTo>
                      <a:pt x="67001" y="216517"/>
                      <a:pt x="84907" y="236121"/>
                      <a:pt x="107413" y="251127"/>
                    </a:cubicBezTo>
                    <a:cubicBezTo>
                      <a:pt x="80811" y="250102"/>
                      <a:pt x="55921" y="243110"/>
                      <a:pt x="32737" y="230152"/>
                    </a:cubicBezTo>
                    <a:lnTo>
                      <a:pt x="32737" y="232198"/>
                    </a:lnTo>
                    <a:cubicBezTo>
                      <a:pt x="32737" y="272096"/>
                      <a:pt x="45269" y="307124"/>
                      <a:pt x="70328" y="337311"/>
                    </a:cubicBezTo>
                    <a:cubicBezTo>
                      <a:pt x="95390" y="367493"/>
                      <a:pt x="127019" y="386492"/>
                      <a:pt x="165206" y="394339"/>
                    </a:cubicBezTo>
                    <a:cubicBezTo>
                      <a:pt x="150883" y="398085"/>
                      <a:pt x="136388" y="399960"/>
                      <a:pt x="121729" y="399960"/>
                    </a:cubicBezTo>
                    <a:cubicBezTo>
                      <a:pt x="112180" y="399960"/>
                      <a:pt x="101779" y="399109"/>
                      <a:pt x="90528" y="397416"/>
                    </a:cubicBezTo>
                    <a:cubicBezTo>
                      <a:pt x="101098" y="430485"/>
                      <a:pt x="120536" y="457669"/>
                      <a:pt x="148834" y="478991"/>
                    </a:cubicBezTo>
                    <a:cubicBezTo>
                      <a:pt x="177137" y="500302"/>
                      <a:pt x="209190" y="511288"/>
                      <a:pt x="244994" y="511986"/>
                    </a:cubicBezTo>
                    <a:cubicBezTo>
                      <a:pt x="184984" y="559034"/>
                      <a:pt x="116618" y="582558"/>
                      <a:pt x="39896" y="582558"/>
                    </a:cubicBezTo>
                    <a:cubicBezTo>
                      <a:pt x="25231" y="582558"/>
                      <a:pt x="11937" y="581890"/>
                      <a:pt x="0" y="580517"/>
                    </a:cubicBezTo>
                    <a:cubicBezTo>
                      <a:pt x="76723" y="629955"/>
                      <a:pt x="161286" y="654673"/>
                      <a:pt x="253694" y="654673"/>
                    </a:cubicBezTo>
                    <a:cubicBezTo>
                      <a:pt x="312343" y="654673"/>
                      <a:pt x="367413" y="645392"/>
                      <a:pt x="418885" y="626804"/>
                    </a:cubicBezTo>
                    <a:cubicBezTo>
                      <a:pt x="470383" y="608228"/>
                      <a:pt x="514365" y="583330"/>
                      <a:pt x="550854" y="552124"/>
                    </a:cubicBezTo>
                    <a:cubicBezTo>
                      <a:pt x="587332" y="520926"/>
                      <a:pt x="618796" y="485037"/>
                      <a:pt x="645218" y="444462"/>
                    </a:cubicBezTo>
                    <a:cubicBezTo>
                      <a:pt x="671642" y="403884"/>
                      <a:pt x="691327" y="361521"/>
                      <a:pt x="704295" y="317365"/>
                    </a:cubicBezTo>
                    <a:cubicBezTo>
                      <a:pt x="717248" y="273199"/>
                      <a:pt x="723729" y="228966"/>
                      <a:pt x="723729" y="184631"/>
                    </a:cubicBezTo>
                    <a:cubicBezTo>
                      <a:pt x="723729" y="175082"/>
                      <a:pt x="723557" y="167925"/>
                      <a:pt x="723215" y="163149"/>
                    </a:cubicBezTo>
                    <a:cubicBezTo>
                      <a:pt x="755617" y="139633"/>
                      <a:pt x="783237" y="111155"/>
                      <a:pt x="806085" y="77746"/>
                    </a:cubicBezTo>
                    <a:close/>
                  </a:path>
                </a:pathLst>
              </a:custGeom>
              <a:solidFill>
                <a:srgbClr val="EC3C7C"/>
              </a:solidFill>
              <a:ln w="17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80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54F06A95-65E0-4587-9B00-19677F4AB343}"/>
              </a:ext>
            </a:extLst>
          </p:cNvPr>
          <p:cNvSpPr/>
          <p:nvPr/>
        </p:nvSpPr>
        <p:spPr>
          <a:xfrm>
            <a:off x="0" y="1860500"/>
            <a:ext cx="11763375" cy="49974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CF611789-3BA5-4C23-930B-919FEBED49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8" t="1" r="737" b="47974"/>
          <a:stretch/>
        </p:blipFill>
        <p:spPr>
          <a:xfrm>
            <a:off x="914400" y="0"/>
            <a:ext cx="11277600" cy="3567841"/>
          </a:xfrm>
          <a:prstGeom prst="rect">
            <a:avLst/>
          </a:prstGeom>
        </p:spPr>
      </p:pic>
      <p:pic>
        <p:nvPicPr>
          <p:cNvPr id="24" name="Espaço Reservado para Conteúdo 23">
            <a:extLst>
              <a:ext uri="{FF2B5EF4-FFF2-40B4-BE49-F238E27FC236}">
                <a16:creationId xmlns:a16="http://schemas.microsoft.com/office/drawing/2014/main" id="{34359932-6F12-497A-BB40-E8C8AFDF3AD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15" t="29361" r="6229" b="11683"/>
          <a:stretch/>
        </p:blipFill>
        <p:spPr>
          <a:xfrm>
            <a:off x="1615693" y="647586"/>
            <a:ext cx="10576307" cy="5848464"/>
          </a:xfr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C25CA1C2-A438-43CC-B4F1-0F6357C396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40" name="Retângulo: Cantos Superiores Arredondados 39">
            <a:extLst>
              <a:ext uri="{FF2B5EF4-FFF2-40B4-BE49-F238E27FC236}">
                <a16:creationId xmlns:a16="http://schemas.microsoft.com/office/drawing/2014/main" id="{D01252C0-CC7B-48B3-92EB-653F99476BDE}"/>
              </a:ext>
            </a:extLst>
          </p:cNvPr>
          <p:cNvSpPr/>
          <p:nvPr/>
        </p:nvSpPr>
        <p:spPr>
          <a:xfrm rot="16200000">
            <a:off x="8589295" y="2253821"/>
            <a:ext cx="1300886" cy="5918199"/>
          </a:xfrm>
          <a:prstGeom prst="round2Same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1AA39509-265A-4413-BBE2-7BB9B3545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7402" y="4977403"/>
            <a:ext cx="4110037" cy="547235"/>
          </a:xfrm>
        </p:spPr>
        <p:txBody>
          <a:bodyPr>
            <a:noAutofit/>
          </a:bodyPr>
          <a:lstStyle/>
          <a:p>
            <a:r>
              <a:rPr lang="en-US" sz="7200" dirty="0" err="1">
                <a:solidFill>
                  <a:schemeClr val="bg1"/>
                </a:solidFill>
              </a:rPr>
              <a:t>Obrigado</a:t>
            </a:r>
            <a:endParaRPr lang="pt-BR" sz="7200" dirty="0">
              <a:solidFill>
                <a:schemeClr val="bg1"/>
              </a:solidFill>
            </a:endParaRPr>
          </a:p>
        </p:txBody>
      </p:sp>
      <p:sp>
        <p:nvSpPr>
          <p:cNvPr id="9" name="Retângulo: Cantos Superiores Arredondados 8">
            <a:extLst>
              <a:ext uri="{FF2B5EF4-FFF2-40B4-BE49-F238E27FC236}">
                <a16:creationId xmlns:a16="http://schemas.microsoft.com/office/drawing/2014/main" id="{42188558-D46F-4678-9B62-257A7F470D55}"/>
              </a:ext>
            </a:extLst>
          </p:cNvPr>
          <p:cNvSpPr/>
          <p:nvPr/>
        </p:nvSpPr>
        <p:spPr>
          <a:xfrm rot="5400000">
            <a:off x="2723397" y="-1207803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Superiores Arredondados 9">
            <a:extLst>
              <a:ext uri="{FF2B5EF4-FFF2-40B4-BE49-F238E27FC236}">
                <a16:creationId xmlns:a16="http://schemas.microsoft.com/office/drawing/2014/main" id="{D0C2CB45-3B12-429C-85A6-0BB1E40A71D4}"/>
              </a:ext>
            </a:extLst>
          </p:cNvPr>
          <p:cNvSpPr/>
          <p:nvPr/>
        </p:nvSpPr>
        <p:spPr>
          <a:xfrm rot="5400000">
            <a:off x="2723397" y="-367194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: Cantos Superiores Arredondados 10">
            <a:extLst>
              <a:ext uri="{FF2B5EF4-FFF2-40B4-BE49-F238E27FC236}">
                <a16:creationId xmlns:a16="http://schemas.microsoft.com/office/drawing/2014/main" id="{2DCD22D8-5118-4420-9B37-88307E3C38CD}"/>
              </a:ext>
            </a:extLst>
          </p:cNvPr>
          <p:cNvSpPr/>
          <p:nvPr/>
        </p:nvSpPr>
        <p:spPr>
          <a:xfrm rot="5400000">
            <a:off x="2734334" y="447798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Retângulo: Cantos Superiores Arredondados 11">
            <a:extLst>
              <a:ext uri="{FF2B5EF4-FFF2-40B4-BE49-F238E27FC236}">
                <a16:creationId xmlns:a16="http://schemas.microsoft.com/office/drawing/2014/main" id="{947EB8C1-CD5B-4C04-BD49-F65E63CD3A6F}"/>
              </a:ext>
            </a:extLst>
          </p:cNvPr>
          <p:cNvSpPr/>
          <p:nvPr/>
        </p:nvSpPr>
        <p:spPr>
          <a:xfrm rot="5400000">
            <a:off x="2723397" y="1346613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: Cantos Superiores Arredondados 12">
            <a:extLst>
              <a:ext uri="{FF2B5EF4-FFF2-40B4-BE49-F238E27FC236}">
                <a16:creationId xmlns:a16="http://schemas.microsoft.com/office/drawing/2014/main" id="{C5C4BFB5-8FFF-4E55-931D-EFF0EE251E63}"/>
              </a:ext>
            </a:extLst>
          </p:cNvPr>
          <p:cNvSpPr/>
          <p:nvPr/>
        </p:nvSpPr>
        <p:spPr>
          <a:xfrm rot="5400000">
            <a:off x="2734335" y="2190149"/>
            <a:ext cx="460435" cy="5918199"/>
          </a:xfrm>
          <a:prstGeom prst="round2Same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ctangle 152">
            <a:extLst>
              <a:ext uri="{FF2B5EF4-FFF2-40B4-BE49-F238E27FC236}">
                <a16:creationId xmlns:a16="http://schemas.microsoft.com/office/drawing/2014/main" id="{457F4E3E-44EF-4CC3-8BA2-D203DA580626}"/>
              </a:ext>
            </a:extLst>
          </p:cNvPr>
          <p:cNvSpPr/>
          <p:nvPr/>
        </p:nvSpPr>
        <p:spPr>
          <a:xfrm>
            <a:off x="2136964" y="1596857"/>
            <a:ext cx="3837452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fundacaotelefonicavivo.org.br</a:t>
            </a:r>
            <a:r>
              <a:rPr lang="pt-PT" alt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</a:rPr>
              <a:t> </a:t>
            </a:r>
          </a:p>
        </p:txBody>
      </p:sp>
      <p:sp>
        <p:nvSpPr>
          <p:cNvPr id="15" name="Rectangle 197">
            <a:extLst>
              <a:ext uri="{FF2B5EF4-FFF2-40B4-BE49-F238E27FC236}">
                <a16:creationId xmlns:a16="http://schemas.microsoft.com/office/drawing/2014/main" id="{14111E33-1B8E-4FD9-95D6-AD380A6639DB}"/>
              </a:ext>
            </a:extLst>
          </p:cNvPr>
          <p:cNvSpPr/>
          <p:nvPr/>
        </p:nvSpPr>
        <p:spPr>
          <a:xfrm>
            <a:off x="2136964" y="4955799"/>
            <a:ext cx="2670884" cy="35625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17448">
              <a:lnSpc>
                <a:spcPct val="85000"/>
              </a:lnSpc>
              <a:defRPr/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sp>
        <p:nvSpPr>
          <p:cNvPr id="16" name="Rectangle 195">
            <a:extLst>
              <a:ext uri="{FF2B5EF4-FFF2-40B4-BE49-F238E27FC236}">
                <a16:creationId xmlns:a16="http://schemas.microsoft.com/office/drawing/2014/main" id="{2AF2DEA8-9C3A-4C4C-A6D8-9CD02A78CE8B}"/>
              </a:ext>
            </a:extLst>
          </p:cNvPr>
          <p:cNvSpPr/>
          <p:nvPr/>
        </p:nvSpPr>
        <p:spPr>
          <a:xfrm>
            <a:off x="2136964" y="3277621"/>
            <a:ext cx="3307195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sp>
        <p:nvSpPr>
          <p:cNvPr id="17" name="Rectangle 191">
            <a:extLst>
              <a:ext uri="{FF2B5EF4-FFF2-40B4-BE49-F238E27FC236}">
                <a16:creationId xmlns:a16="http://schemas.microsoft.com/office/drawing/2014/main" id="{7667520F-9AAF-4768-9B06-DAF0542FE0EC}"/>
              </a:ext>
            </a:extLst>
          </p:cNvPr>
          <p:cNvSpPr/>
          <p:nvPr/>
        </p:nvSpPr>
        <p:spPr>
          <a:xfrm>
            <a:off x="2136965" y="2437239"/>
            <a:ext cx="3289518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sp>
        <p:nvSpPr>
          <p:cNvPr id="19" name="Rectangle 191">
            <a:hlinkClick r:id="rId11"/>
            <a:extLst>
              <a:ext uri="{FF2B5EF4-FFF2-40B4-BE49-F238E27FC236}">
                <a16:creationId xmlns:a16="http://schemas.microsoft.com/office/drawing/2014/main" id="{21638E3C-B5BB-45BC-A1B2-F57D0CA9CD9C}"/>
              </a:ext>
            </a:extLst>
          </p:cNvPr>
          <p:cNvSpPr/>
          <p:nvPr/>
        </p:nvSpPr>
        <p:spPr>
          <a:xfrm>
            <a:off x="2136964" y="4115416"/>
            <a:ext cx="3201143" cy="356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63">
              <a:lnSpc>
                <a:spcPct val="85000"/>
              </a:lnSpc>
            </a:pPr>
            <a:r>
              <a:rPr lang="pt-PT" sz="2000" dirty="0">
                <a:solidFill>
                  <a:schemeClr val="bg1"/>
                </a:solidFill>
                <a:latin typeface="ITC Officina Serif Std Book" panose="00000500000000000000" pitchFamily="50" charset="0"/>
                <a:cs typeface="Segoe UI Light" panose="020B0502040204020203" pitchFamily="34" charset="0"/>
                <a:sym typeface="Telefonica Headline Light" pitchFamily="2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fundacaotelefonicavivo</a:t>
            </a:r>
            <a:endParaRPr lang="pt-PT" sz="2000" dirty="0">
              <a:solidFill>
                <a:schemeClr val="bg1"/>
              </a:solidFill>
              <a:latin typeface="ITC Officina Serif Std Book" panose="00000500000000000000" pitchFamily="50" charset="0"/>
              <a:cs typeface="Segoe UI Light" panose="020B0502040204020203" pitchFamily="34" charset="0"/>
              <a:sym typeface="Telefonica Headline Light" pitchFamily="2" charset="0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8FEAB931-122D-4716-A959-EFD535C6070D}"/>
              </a:ext>
            </a:extLst>
          </p:cNvPr>
          <p:cNvGrpSpPr/>
          <p:nvPr/>
        </p:nvGrpSpPr>
        <p:grpSpPr>
          <a:xfrm>
            <a:off x="1196819" y="1426560"/>
            <a:ext cx="762673" cy="633944"/>
            <a:chOff x="7696094" y="1426560"/>
            <a:chExt cx="762673" cy="633944"/>
          </a:xfrm>
        </p:grpSpPr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4D94CFE-34BD-47BE-B1F9-7CF63A7A93B6}"/>
                </a:ext>
              </a:extLst>
            </p:cNvPr>
            <p:cNvSpPr/>
            <p:nvPr/>
          </p:nvSpPr>
          <p:spPr>
            <a:xfrm>
              <a:off x="7696094" y="1426560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22" name="Agrupar 21">
              <a:extLst>
                <a:ext uri="{FF2B5EF4-FFF2-40B4-BE49-F238E27FC236}">
                  <a16:creationId xmlns:a16="http://schemas.microsoft.com/office/drawing/2014/main" id="{F90D73D9-21DD-4AF0-8D8D-D3B390021753}"/>
                </a:ext>
              </a:extLst>
            </p:cNvPr>
            <p:cNvGrpSpPr/>
            <p:nvPr/>
          </p:nvGrpSpPr>
          <p:grpSpPr>
            <a:xfrm>
              <a:off x="7927977" y="1485900"/>
              <a:ext cx="530790" cy="530790"/>
              <a:chOff x="7975601" y="1493044"/>
              <a:chExt cx="530790" cy="530790"/>
            </a:xfrm>
          </p:grpSpPr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id="{8583BED4-9E68-44F3-A957-11D788F22A04}"/>
                  </a:ext>
                </a:extLst>
              </p:cNvPr>
              <p:cNvSpPr/>
              <p:nvPr/>
            </p:nvSpPr>
            <p:spPr>
              <a:xfrm>
                <a:off x="7975601" y="1493044"/>
                <a:ext cx="530790" cy="53079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25" name="Gráfico 24">
                <a:extLst>
                  <a:ext uri="{FF2B5EF4-FFF2-40B4-BE49-F238E27FC236}">
                    <a16:creationId xmlns:a16="http://schemas.microsoft.com/office/drawing/2014/main" id="{6178FCEB-DA0B-471E-9EFF-4DB45CDA6D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010780" y="1528223"/>
                <a:ext cx="460433" cy="460433"/>
              </a:xfrm>
              <a:prstGeom prst="rect">
                <a:avLst/>
              </a:prstGeom>
            </p:spPr>
          </p:pic>
        </p:grp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F74E2E30-2F82-43A8-863C-81F20549A362}"/>
              </a:ext>
            </a:extLst>
          </p:cNvPr>
          <p:cNvGrpSpPr/>
          <p:nvPr/>
        </p:nvGrpSpPr>
        <p:grpSpPr>
          <a:xfrm>
            <a:off x="1196819" y="2272383"/>
            <a:ext cx="754962" cy="633944"/>
            <a:chOff x="7696094" y="2272383"/>
            <a:chExt cx="754962" cy="633944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19BBD17C-1B5E-4CD9-ADCA-428B23A8C2CC}"/>
                </a:ext>
              </a:extLst>
            </p:cNvPr>
            <p:cNvSpPr/>
            <p:nvPr/>
          </p:nvSpPr>
          <p:spPr>
            <a:xfrm>
              <a:off x="7696094" y="2272383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4208720E-A32E-45D2-8A54-AAFD966A69E4}"/>
                </a:ext>
              </a:extLst>
            </p:cNvPr>
            <p:cNvGrpSpPr/>
            <p:nvPr/>
          </p:nvGrpSpPr>
          <p:grpSpPr>
            <a:xfrm>
              <a:off x="7927182" y="2324101"/>
              <a:ext cx="523874" cy="523874"/>
              <a:chOff x="7866857" y="2305051"/>
              <a:chExt cx="558006" cy="558006"/>
            </a:xfrm>
          </p:grpSpPr>
          <p:sp>
            <p:nvSpPr>
              <p:cNvPr id="29" name="Retângulo: Cantos Arredondados 28">
                <a:extLst>
                  <a:ext uri="{FF2B5EF4-FFF2-40B4-BE49-F238E27FC236}">
                    <a16:creationId xmlns:a16="http://schemas.microsoft.com/office/drawing/2014/main" id="{6D83D368-9632-4785-96A7-B28FEFD05148}"/>
                  </a:ext>
                </a:extLst>
              </p:cNvPr>
              <p:cNvSpPr/>
              <p:nvPr/>
            </p:nvSpPr>
            <p:spPr>
              <a:xfrm>
                <a:off x="7866857" y="2305051"/>
                <a:ext cx="558006" cy="558006"/>
              </a:xfrm>
              <a:prstGeom prst="roundRect">
                <a:avLst>
                  <a:gd name="adj" fmla="val 6344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0" name="Graphic 75">
                <a:extLst>
                  <a:ext uri="{FF2B5EF4-FFF2-40B4-BE49-F238E27FC236}">
                    <a16:creationId xmlns:a16="http://schemas.microsoft.com/office/drawing/2014/main" id="{2EB446EC-BDF4-4DCD-835C-BEDD869DC3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7914501" y="2352695"/>
                <a:ext cx="462717" cy="462717"/>
              </a:xfrm>
              <a:prstGeom prst="rect">
                <a:avLst/>
              </a:prstGeom>
            </p:spPr>
          </p:pic>
        </p:grp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63DAD3CC-459D-435C-92DD-3518258FA56E}"/>
              </a:ext>
            </a:extLst>
          </p:cNvPr>
          <p:cNvGrpSpPr/>
          <p:nvPr/>
        </p:nvGrpSpPr>
        <p:grpSpPr>
          <a:xfrm>
            <a:off x="1196819" y="3118206"/>
            <a:ext cx="740944" cy="633944"/>
            <a:chOff x="7696094" y="3118206"/>
            <a:chExt cx="740944" cy="633944"/>
          </a:xfrm>
        </p:grpSpPr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3062FE26-826C-476F-B3F5-F8FD740C5C4F}"/>
                </a:ext>
              </a:extLst>
            </p:cNvPr>
            <p:cNvSpPr/>
            <p:nvPr/>
          </p:nvSpPr>
          <p:spPr>
            <a:xfrm>
              <a:off x="7696094" y="3118206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33" name="Agrupar 32">
              <a:extLst>
                <a:ext uri="{FF2B5EF4-FFF2-40B4-BE49-F238E27FC236}">
                  <a16:creationId xmlns:a16="http://schemas.microsoft.com/office/drawing/2014/main" id="{9BEFBE44-D8BE-4902-A525-2D1F289F3D7A}"/>
                </a:ext>
              </a:extLst>
            </p:cNvPr>
            <p:cNvGrpSpPr/>
            <p:nvPr/>
          </p:nvGrpSpPr>
          <p:grpSpPr>
            <a:xfrm>
              <a:off x="7949713" y="3210306"/>
              <a:ext cx="487325" cy="487325"/>
              <a:chOff x="7972979" y="3219053"/>
              <a:chExt cx="507565" cy="507565"/>
            </a:xfrm>
          </p:grpSpPr>
          <p:sp>
            <p:nvSpPr>
              <p:cNvPr id="34" name="Retângulo: Cantos Arredondados 33">
                <a:extLst>
                  <a:ext uri="{FF2B5EF4-FFF2-40B4-BE49-F238E27FC236}">
                    <a16:creationId xmlns:a16="http://schemas.microsoft.com/office/drawing/2014/main" id="{01A4D913-E5A2-4482-914F-8926E0F7A25E}"/>
                  </a:ext>
                </a:extLst>
              </p:cNvPr>
              <p:cNvSpPr/>
              <p:nvPr/>
            </p:nvSpPr>
            <p:spPr>
              <a:xfrm>
                <a:off x="7990682" y="3248026"/>
                <a:ext cx="442118" cy="442118"/>
              </a:xfrm>
              <a:prstGeom prst="roundRect">
                <a:avLst>
                  <a:gd name="adj" fmla="val 19677"/>
                </a:avLst>
              </a:prstGeom>
              <a:solidFill>
                <a:srgbClr val="EC3C7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35" name="Graphic 81">
                <a:extLst>
                  <a:ext uri="{FF2B5EF4-FFF2-40B4-BE49-F238E27FC236}">
                    <a16:creationId xmlns:a16="http://schemas.microsoft.com/office/drawing/2014/main" id="{F7D75DD6-A54B-4DEA-94E2-6CBF86598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7972979" y="3219053"/>
                <a:ext cx="507565" cy="507565"/>
              </a:xfrm>
              <a:prstGeom prst="rect">
                <a:avLst/>
              </a:prstGeom>
            </p:spPr>
          </p:pic>
        </p:grpSp>
      </p:grp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A05284B5-68C3-49B9-9845-92FB7AF62DEA}"/>
              </a:ext>
            </a:extLst>
          </p:cNvPr>
          <p:cNvGrpSpPr/>
          <p:nvPr/>
        </p:nvGrpSpPr>
        <p:grpSpPr>
          <a:xfrm>
            <a:off x="1196819" y="3964029"/>
            <a:ext cx="728768" cy="633944"/>
            <a:chOff x="7696094" y="3964029"/>
            <a:chExt cx="728768" cy="633944"/>
          </a:xfrm>
        </p:grpSpPr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07768C76-2F7B-4543-A73A-FEEF12946879}"/>
                </a:ext>
              </a:extLst>
            </p:cNvPr>
            <p:cNvSpPr/>
            <p:nvPr/>
          </p:nvSpPr>
          <p:spPr>
            <a:xfrm>
              <a:off x="7696094" y="3964029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B1CDE0E2-B698-4F82-8DED-652B84D8E3A6}"/>
                </a:ext>
              </a:extLst>
            </p:cNvPr>
            <p:cNvGrpSpPr/>
            <p:nvPr/>
          </p:nvGrpSpPr>
          <p:grpSpPr>
            <a:xfrm>
              <a:off x="7888403" y="4000500"/>
              <a:ext cx="536459" cy="575711"/>
              <a:chOff x="5753100" y="1697050"/>
              <a:chExt cx="1041400" cy="1117600"/>
            </a:xfrm>
          </p:grpSpPr>
          <p:pic>
            <p:nvPicPr>
              <p:cNvPr id="39" name="Gráfico 38">
                <a:extLst>
                  <a:ext uri="{FF2B5EF4-FFF2-40B4-BE49-F238E27FC236}">
                    <a16:creationId xmlns:a16="http://schemas.microsoft.com/office/drawing/2014/main" id="{5D46A6A3-642D-4509-AE6B-4C078CC47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753100" y="1697050"/>
                <a:ext cx="1041400" cy="1117600"/>
              </a:xfrm>
              <a:prstGeom prst="rect">
                <a:avLst/>
              </a:prstGeom>
            </p:spPr>
          </p:pic>
          <p:sp>
            <p:nvSpPr>
              <p:cNvPr id="41" name="Retângulo 40">
                <a:extLst>
                  <a:ext uri="{FF2B5EF4-FFF2-40B4-BE49-F238E27FC236}">
                    <a16:creationId xmlns:a16="http://schemas.microsoft.com/office/drawing/2014/main" id="{DC4584EB-DA36-43A4-B2F0-0A795FE758D0}"/>
                  </a:ext>
                </a:extLst>
              </p:cNvPr>
              <p:cNvSpPr/>
              <p:nvPr/>
            </p:nvSpPr>
            <p:spPr>
              <a:xfrm>
                <a:off x="6073140" y="2103120"/>
                <a:ext cx="41910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43" name="Gráfico 42">
                <a:extLst>
                  <a:ext uri="{FF2B5EF4-FFF2-40B4-BE49-F238E27FC236}">
                    <a16:creationId xmlns:a16="http://schemas.microsoft.com/office/drawing/2014/main" id="{34BADBAB-31F3-425D-BBA7-89313CF785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822785" y="1804835"/>
                <a:ext cx="902030" cy="902030"/>
              </a:xfrm>
              <a:prstGeom prst="rect">
                <a:avLst/>
              </a:prstGeom>
            </p:spPr>
          </p:pic>
        </p:grpSp>
      </p:grp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A8F55862-A630-4930-AC7D-BF5C49725F6B}"/>
              </a:ext>
            </a:extLst>
          </p:cNvPr>
          <p:cNvGrpSpPr/>
          <p:nvPr/>
        </p:nvGrpSpPr>
        <p:grpSpPr>
          <a:xfrm>
            <a:off x="1196819" y="4809852"/>
            <a:ext cx="775303" cy="633944"/>
            <a:chOff x="7696094" y="4809852"/>
            <a:chExt cx="775303" cy="633944"/>
          </a:xfrm>
        </p:grpSpPr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6BAE36D2-2071-4518-A890-1BDE05D446EB}"/>
                </a:ext>
              </a:extLst>
            </p:cNvPr>
            <p:cNvSpPr/>
            <p:nvPr/>
          </p:nvSpPr>
          <p:spPr>
            <a:xfrm>
              <a:off x="7696094" y="4809852"/>
              <a:ext cx="633944" cy="633944"/>
            </a:xfrm>
            <a:prstGeom prst="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46" name="Agrupar 45">
              <a:extLst>
                <a:ext uri="{FF2B5EF4-FFF2-40B4-BE49-F238E27FC236}">
                  <a16:creationId xmlns:a16="http://schemas.microsoft.com/office/drawing/2014/main" id="{942E0B0C-2313-4F83-A782-CBC7913D94F2}"/>
                </a:ext>
              </a:extLst>
            </p:cNvPr>
            <p:cNvGrpSpPr/>
            <p:nvPr/>
          </p:nvGrpSpPr>
          <p:grpSpPr>
            <a:xfrm>
              <a:off x="7899416" y="4885431"/>
              <a:ext cx="571981" cy="464543"/>
              <a:chOff x="8140716" y="4910831"/>
              <a:chExt cx="571981" cy="464543"/>
            </a:xfrm>
          </p:grpSpPr>
          <p:sp>
            <p:nvSpPr>
              <p:cNvPr id="47" name="Graphic 144">
                <a:extLst>
                  <a:ext uri="{FF2B5EF4-FFF2-40B4-BE49-F238E27FC236}">
                    <a16:creationId xmlns:a16="http://schemas.microsoft.com/office/drawing/2014/main" id="{B5774F47-3E4B-4E22-84F4-BE24F25FA8F2}"/>
                  </a:ext>
                </a:extLst>
              </p:cNvPr>
              <p:cNvSpPr/>
              <p:nvPr/>
            </p:nvSpPr>
            <p:spPr>
              <a:xfrm>
                <a:off x="8140716" y="4910831"/>
                <a:ext cx="571981" cy="464543"/>
              </a:xfrm>
              <a:custGeom>
                <a:avLst/>
                <a:gdLst>
                  <a:gd name="connsiteX0" fmla="*/ 806085 w 806084"/>
                  <a:gd name="connsiteY0" fmla="*/ 77746 h 654673"/>
                  <a:gd name="connsiteX1" fmla="*/ 710954 w 806084"/>
                  <a:gd name="connsiteY1" fmla="*/ 103327 h 654673"/>
                  <a:gd name="connsiteX2" fmla="*/ 783591 w 806084"/>
                  <a:gd name="connsiteY2" fmla="*/ 12286 h 654673"/>
                  <a:gd name="connsiteX3" fmla="*/ 678733 w 806084"/>
                  <a:gd name="connsiteY3" fmla="*/ 52177 h 654673"/>
                  <a:gd name="connsiteX4" fmla="*/ 558018 w 806084"/>
                  <a:gd name="connsiteY4" fmla="*/ 0 h 654673"/>
                  <a:gd name="connsiteX5" fmla="*/ 441143 w 806084"/>
                  <a:gd name="connsiteY5" fmla="*/ 48334 h 654673"/>
                  <a:gd name="connsiteX6" fmla="*/ 392814 w 806084"/>
                  <a:gd name="connsiteY6" fmla="*/ 165201 h 654673"/>
                  <a:gd name="connsiteX7" fmla="*/ 396906 w 806084"/>
                  <a:gd name="connsiteY7" fmla="*/ 203051 h 654673"/>
                  <a:gd name="connsiteX8" fmla="*/ 206888 w 806084"/>
                  <a:gd name="connsiteY8" fmla="*/ 152160 h 654673"/>
                  <a:gd name="connsiteX9" fmla="*/ 56259 w 806084"/>
                  <a:gd name="connsiteY9" fmla="*/ 30172 h 654673"/>
                  <a:gd name="connsiteX10" fmla="*/ 33751 w 806084"/>
                  <a:gd name="connsiteY10" fmla="*/ 113540 h 654673"/>
                  <a:gd name="connsiteX11" fmla="*/ 53705 w 806084"/>
                  <a:gd name="connsiteY11" fmla="*/ 192311 h 654673"/>
                  <a:gd name="connsiteX12" fmla="*/ 107413 w 806084"/>
                  <a:gd name="connsiteY12" fmla="*/ 251127 h 654673"/>
                  <a:gd name="connsiteX13" fmla="*/ 32737 w 806084"/>
                  <a:gd name="connsiteY13" fmla="*/ 230152 h 654673"/>
                  <a:gd name="connsiteX14" fmla="*/ 32737 w 806084"/>
                  <a:gd name="connsiteY14" fmla="*/ 232198 h 654673"/>
                  <a:gd name="connsiteX15" fmla="*/ 70328 w 806084"/>
                  <a:gd name="connsiteY15" fmla="*/ 337311 h 654673"/>
                  <a:gd name="connsiteX16" fmla="*/ 165206 w 806084"/>
                  <a:gd name="connsiteY16" fmla="*/ 394339 h 654673"/>
                  <a:gd name="connsiteX17" fmla="*/ 121729 w 806084"/>
                  <a:gd name="connsiteY17" fmla="*/ 399960 h 654673"/>
                  <a:gd name="connsiteX18" fmla="*/ 90528 w 806084"/>
                  <a:gd name="connsiteY18" fmla="*/ 397416 h 654673"/>
                  <a:gd name="connsiteX19" fmla="*/ 148834 w 806084"/>
                  <a:gd name="connsiteY19" fmla="*/ 478991 h 654673"/>
                  <a:gd name="connsiteX20" fmla="*/ 244994 w 806084"/>
                  <a:gd name="connsiteY20" fmla="*/ 511986 h 654673"/>
                  <a:gd name="connsiteX21" fmla="*/ 39896 w 806084"/>
                  <a:gd name="connsiteY21" fmla="*/ 582558 h 654673"/>
                  <a:gd name="connsiteX22" fmla="*/ 0 w 806084"/>
                  <a:gd name="connsiteY22" fmla="*/ 580517 h 654673"/>
                  <a:gd name="connsiteX23" fmla="*/ 253694 w 806084"/>
                  <a:gd name="connsiteY23" fmla="*/ 654673 h 654673"/>
                  <a:gd name="connsiteX24" fmla="*/ 418885 w 806084"/>
                  <a:gd name="connsiteY24" fmla="*/ 626804 h 654673"/>
                  <a:gd name="connsiteX25" fmla="*/ 550854 w 806084"/>
                  <a:gd name="connsiteY25" fmla="*/ 552124 h 654673"/>
                  <a:gd name="connsiteX26" fmla="*/ 645218 w 806084"/>
                  <a:gd name="connsiteY26" fmla="*/ 444462 h 654673"/>
                  <a:gd name="connsiteX27" fmla="*/ 704295 w 806084"/>
                  <a:gd name="connsiteY27" fmla="*/ 317365 h 654673"/>
                  <a:gd name="connsiteX28" fmla="*/ 723729 w 806084"/>
                  <a:gd name="connsiteY28" fmla="*/ 184631 h 654673"/>
                  <a:gd name="connsiteX29" fmla="*/ 723215 w 806084"/>
                  <a:gd name="connsiteY29" fmla="*/ 163149 h 654673"/>
                  <a:gd name="connsiteX30" fmla="*/ 806085 w 806084"/>
                  <a:gd name="connsiteY30" fmla="*/ 77746 h 65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06084" h="654673">
                    <a:moveTo>
                      <a:pt x="806085" y="77746"/>
                    </a:moveTo>
                    <a:cubicBezTo>
                      <a:pt x="774372" y="91387"/>
                      <a:pt x="742653" y="99905"/>
                      <a:pt x="710954" y="103327"/>
                    </a:cubicBezTo>
                    <a:cubicBezTo>
                      <a:pt x="746757" y="81845"/>
                      <a:pt x="770974" y="51498"/>
                      <a:pt x="783591" y="12286"/>
                    </a:cubicBezTo>
                    <a:cubicBezTo>
                      <a:pt x="750841" y="31718"/>
                      <a:pt x="715897" y="45013"/>
                      <a:pt x="678733" y="52177"/>
                    </a:cubicBezTo>
                    <a:cubicBezTo>
                      <a:pt x="645996" y="17397"/>
                      <a:pt x="605766" y="0"/>
                      <a:pt x="558018" y="0"/>
                    </a:cubicBezTo>
                    <a:cubicBezTo>
                      <a:pt x="512332" y="0"/>
                      <a:pt x="473378" y="16109"/>
                      <a:pt x="441143" y="48334"/>
                    </a:cubicBezTo>
                    <a:cubicBezTo>
                      <a:pt x="408925" y="80557"/>
                      <a:pt x="392814" y="119511"/>
                      <a:pt x="392814" y="165201"/>
                    </a:cubicBezTo>
                    <a:cubicBezTo>
                      <a:pt x="392814" y="177474"/>
                      <a:pt x="394176" y="190095"/>
                      <a:pt x="396906" y="203051"/>
                    </a:cubicBezTo>
                    <a:cubicBezTo>
                      <a:pt x="329389" y="199642"/>
                      <a:pt x="266053" y="182678"/>
                      <a:pt x="206888" y="152160"/>
                    </a:cubicBezTo>
                    <a:cubicBezTo>
                      <a:pt x="147727" y="121639"/>
                      <a:pt x="97517" y="80976"/>
                      <a:pt x="56259" y="30172"/>
                    </a:cubicBezTo>
                    <a:cubicBezTo>
                      <a:pt x="41256" y="55740"/>
                      <a:pt x="33751" y="83535"/>
                      <a:pt x="33751" y="113540"/>
                    </a:cubicBezTo>
                    <a:cubicBezTo>
                      <a:pt x="33751" y="141842"/>
                      <a:pt x="40399" y="168101"/>
                      <a:pt x="53705" y="192311"/>
                    </a:cubicBezTo>
                    <a:cubicBezTo>
                      <a:pt x="67001" y="216517"/>
                      <a:pt x="84907" y="236121"/>
                      <a:pt x="107413" y="251127"/>
                    </a:cubicBezTo>
                    <a:cubicBezTo>
                      <a:pt x="80811" y="250102"/>
                      <a:pt x="55921" y="243110"/>
                      <a:pt x="32737" y="230152"/>
                    </a:cubicBezTo>
                    <a:lnTo>
                      <a:pt x="32737" y="232198"/>
                    </a:lnTo>
                    <a:cubicBezTo>
                      <a:pt x="32737" y="272096"/>
                      <a:pt x="45269" y="307124"/>
                      <a:pt x="70328" y="337311"/>
                    </a:cubicBezTo>
                    <a:cubicBezTo>
                      <a:pt x="95390" y="367493"/>
                      <a:pt x="127019" y="386492"/>
                      <a:pt x="165206" y="394339"/>
                    </a:cubicBezTo>
                    <a:cubicBezTo>
                      <a:pt x="150883" y="398085"/>
                      <a:pt x="136388" y="399960"/>
                      <a:pt x="121729" y="399960"/>
                    </a:cubicBezTo>
                    <a:cubicBezTo>
                      <a:pt x="112180" y="399960"/>
                      <a:pt x="101779" y="399109"/>
                      <a:pt x="90528" y="397416"/>
                    </a:cubicBezTo>
                    <a:cubicBezTo>
                      <a:pt x="101098" y="430485"/>
                      <a:pt x="120536" y="457669"/>
                      <a:pt x="148834" y="478991"/>
                    </a:cubicBezTo>
                    <a:cubicBezTo>
                      <a:pt x="177137" y="500302"/>
                      <a:pt x="209190" y="511288"/>
                      <a:pt x="244994" y="511986"/>
                    </a:cubicBezTo>
                    <a:cubicBezTo>
                      <a:pt x="184984" y="559034"/>
                      <a:pt x="116618" y="582558"/>
                      <a:pt x="39896" y="582558"/>
                    </a:cubicBezTo>
                    <a:cubicBezTo>
                      <a:pt x="25231" y="582558"/>
                      <a:pt x="11937" y="581890"/>
                      <a:pt x="0" y="580517"/>
                    </a:cubicBezTo>
                    <a:cubicBezTo>
                      <a:pt x="76723" y="629955"/>
                      <a:pt x="161286" y="654673"/>
                      <a:pt x="253694" y="654673"/>
                    </a:cubicBezTo>
                    <a:cubicBezTo>
                      <a:pt x="312343" y="654673"/>
                      <a:pt x="367413" y="645392"/>
                      <a:pt x="418885" y="626804"/>
                    </a:cubicBezTo>
                    <a:cubicBezTo>
                      <a:pt x="470383" y="608228"/>
                      <a:pt x="514365" y="583330"/>
                      <a:pt x="550854" y="552124"/>
                    </a:cubicBezTo>
                    <a:cubicBezTo>
                      <a:pt x="587332" y="520926"/>
                      <a:pt x="618796" y="485037"/>
                      <a:pt x="645218" y="444462"/>
                    </a:cubicBezTo>
                    <a:cubicBezTo>
                      <a:pt x="671642" y="403884"/>
                      <a:pt x="691327" y="361521"/>
                      <a:pt x="704295" y="317365"/>
                    </a:cubicBezTo>
                    <a:cubicBezTo>
                      <a:pt x="717248" y="273199"/>
                      <a:pt x="723729" y="228966"/>
                      <a:pt x="723729" y="184631"/>
                    </a:cubicBezTo>
                    <a:cubicBezTo>
                      <a:pt x="723729" y="175082"/>
                      <a:pt x="723557" y="167925"/>
                      <a:pt x="723215" y="163149"/>
                    </a:cubicBezTo>
                    <a:cubicBezTo>
                      <a:pt x="755617" y="139633"/>
                      <a:pt x="783237" y="111155"/>
                      <a:pt x="806085" y="77746"/>
                    </a:cubicBezTo>
                    <a:close/>
                  </a:path>
                </a:pathLst>
              </a:custGeom>
              <a:solidFill>
                <a:srgbClr val="F36D20"/>
              </a:solidFill>
              <a:ln w="57150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8" name="Graphic 144">
                <a:extLst>
                  <a:ext uri="{FF2B5EF4-FFF2-40B4-BE49-F238E27FC236}">
                    <a16:creationId xmlns:a16="http://schemas.microsoft.com/office/drawing/2014/main" id="{F58E90DC-7DC9-4E53-A271-50BE803C0AA3}"/>
                  </a:ext>
                </a:extLst>
              </p:cNvPr>
              <p:cNvSpPr/>
              <p:nvPr/>
            </p:nvSpPr>
            <p:spPr>
              <a:xfrm>
                <a:off x="8155002" y="4929188"/>
                <a:ext cx="540583" cy="439043"/>
              </a:xfrm>
              <a:custGeom>
                <a:avLst/>
                <a:gdLst>
                  <a:gd name="connsiteX0" fmla="*/ 806085 w 806084"/>
                  <a:gd name="connsiteY0" fmla="*/ 77746 h 654673"/>
                  <a:gd name="connsiteX1" fmla="*/ 710954 w 806084"/>
                  <a:gd name="connsiteY1" fmla="*/ 103327 h 654673"/>
                  <a:gd name="connsiteX2" fmla="*/ 783591 w 806084"/>
                  <a:gd name="connsiteY2" fmla="*/ 12286 h 654673"/>
                  <a:gd name="connsiteX3" fmla="*/ 678733 w 806084"/>
                  <a:gd name="connsiteY3" fmla="*/ 52177 h 654673"/>
                  <a:gd name="connsiteX4" fmla="*/ 558018 w 806084"/>
                  <a:gd name="connsiteY4" fmla="*/ 0 h 654673"/>
                  <a:gd name="connsiteX5" fmla="*/ 441143 w 806084"/>
                  <a:gd name="connsiteY5" fmla="*/ 48334 h 654673"/>
                  <a:gd name="connsiteX6" fmla="*/ 392814 w 806084"/>
                  <a:gd name="connsiteY6" fmla="*/ 165201 h 654673"/>
                  <a:gd name="connsiteX7" fmla="*/ 396906 w 806084"/>
                  <a:gd name="connsiteY7" fmla="*/ 203051 h 654673"/>
                  <a:gd name="connsiteX8" fmla="*/ 206888 w 806084"/>
                  <a:gd name="connsiteY8" fmla="*/ 152160 h 654673"/>
                  <a:gd name="connsiteX9" fmla="*/ 56259 w 806084"/>
                  <a:gd name="connsiteY9" fmla="*/ 30172 h 654673"/>
                  <a:gd name="connsiteX10" fmla="*/ 33751 w 806084"/>
                  <a:gd name="connsiteY10" fmla="*/ 113540 h 654673"/>
                  <a:gd name="connsiteX11" fmla="*/ 53705 w 806084"/>
                  <a:gd name="connsiteY11" fmla="*/ 192311 h 654673"/>
                  <a:gd name="connsiteX12" fmla="*/ 107413 w 806084"/>
                  <a:gd name="connsiteY12" fmla="*/ 251127 h 654673"/>
                  <a:gd name="connsiteX13" fmla="*/ 32737 w 806084"/>
                  <a:gd name="connsiteY13" fmla="*/ 230152 h 654673"/>
                  <a:gd name="connsiteX14" fmla="*/ 32737 w 806084"/>
                  <a:gd name="connsiteY14" fmla="*/ 232198 h 654673"/>
                  <a:gd name="connsiteX15" fmla="*/ 70328 w 806084"/>
                  <a:gd name="connsiteY15" fmla="*/ 337311 h 654673"/>
                  <a:gd name="connsiteX16" fmla="*/ 165206 w 806084"/>
                  <a:gd name="connsiteY16" fmla="*/ 394339 h 654673"/>
                  <a:gd name="connsiteX17" fmla="*/ 121729 w 806084"/>
                  <a:gd name="connsiteY17" fmla="*/ 399960 h 654673"/>
                  <a:gd name="connsiteX18" fmla="*/ 90528 w 806084"/>
                  <a:gd name="connsiteY18" fmla="*/ 397416 h 654673"/>
                  <a:gd name="connsiteX19" fmla="*/ 148834 w 806084"/>
                  <a:gd name="connsiteY19" fmla="*/ 478991 h 654673"/>
                  <a:gd name="connsiteX20" fmla="*/ 244994 w 806084"/>
                  <a:gd name="connsiteY20" fmla="*/ 511986 h 654673"/>
                  <a:gd name="connsiteX21" fmla="*/ 39896 w 806084"/>
                  <a:gd name="connsiteY21" fmla="*/ 582558 h 654673"/>
                  <a:gd name="connsiteX22" fmla="*/ 0 w 806084"/>
                  <a:gd name="connsiteY22" fmla="*/ 580517 h 654673"/>
                  <a:gd name="connsiteX23" fmla="*/ 253694 w 806084"/>
                  <a:gd name="connsiteY23" fmla="*/ 654673 h 654673"/>
                  <a:gd name="connsiteX24" fmla="*/ 418885 w 806084"/>
                  <a:gd name="connsiteY24" fmla="*/ 626804 h 654673"/>
                  <a:gd name="connsiteX25" fmla="*/ 550854 w 806084"/>
                  <a:gd name="connsiteY25" fmla="*/ 552124 h 654673"/>
                  <a:gd name="connsiteX26" fmla="*/ 645218 w 806084"/>
                  <a:gd name="connsiteY26" fmla="*/ 444462 h 654673"/>
                  <a:gd name="connsiteX27" fmla="*/ 704295 w 806084"/>
                  <a:gd name="connsiteY27" fmla="*/ 317365 h 654673"/>
                  <a:gd name="connsiteX28" fmla="*/ 723729 w 806084"/>
                  <a:gd name="connsiteY28" fmla="*/ 184631 h 654673"/>
                  <a:gd name="connsiteX29" fmla="*/ 723215 w 806084"/>
                  <a:gd name="connsiteY29" fmla="*/ 163149 h 654673"/>
                  <a:gd name="connsiteX30" fmla="*/ 806085 w 806084"/>
                  <a:gd name="connsiteY30" fmla="*/ 77746 h 654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806084" h="654673">
                    <a:moveTo>
                      <a:pt x="806085" y="77746"/>
                    </a:moveTo>
                    <a:cubicBezTo>
                      <a:pt x="774372" y="91387"/>
                      <a:pt x="742653" y="99905"/>
                      <a:pt x="710954" y="103327"/>
                    </a:cubicBezTo>
                    <a:cubicBezTo>
                      <a:pt x="746757" y="81845"/>
                      <a:pt x="770974" y="51498"/>
                      <a:pt x="783591" y="12286"/>
                    </a:cubicBezTo>
                    <a:cubicBezTo>
                      <a:pt x="750841" y="31718"/>
                      <a:pt x="715897" y="45013"/>
                      <a:pt x="678733" y="52177"/>
                    </a:cubicBezTo>
                    <a:cubicBezTo>
                      <a:pt x="645996" y="17397"/>
                      <a:pt x="605766" y="0"/>
                      <a:pt x="558018" y="0"/>
                    </a:cubicBezTo>
                    <a:cubicBezTo>
                      <a:pt x="512332" y="0"/>
                      <a:pt x="473378" y="16109"/>
                      <a:pt x="441143" y="48334"/>
                    </a:cubicBezTo>
                    <a:cubicBezTo>
                      <a:pt x="408925" y="80557"/>
                      <a:pt x="392814" y="119511"/>
                      <a:pt x="392814" y="165201"/>
                    </a:cubicBezTo>
                    <a:cubicBezTo>
                      <a:pt x="392814" y="177474"/>
                      <a:pt x="394176" y="190095"/>
                      <a:pt x="396906" y="203051"/>
                    </a:cubicBezTo>
                    <a:cubicBezTo>
                      <a:pt x="329389" y="199642"/>
                      <a:pt x="266053" y="182678"/>
                      <a:pt x="206888" y="152160"/>
                    </a:cubicBezTo>
                    <a:cubicBezTo>
                      <a:pt x="147727" y="121639"/>
                      <a:pt x="97517" y="80976"/>
                      <a:pt x="56259" y="30172"/>
                    </a:cubicBezTo>
                    <a:cubicBezTo>
                      <a:pt x="41256" y="55740"/>
                      <a:pt x="33751" y="83535"/>
                      <a:pt x="33751" y="113540"/>
                    </a:cubicBezTo>
                    <a:cubicBezTo>
                      <a:pt x="33751" y="141842"/>
                      <a:pt x="40399" y="168101"/>
                      <a:pt x="53705" y="192311"/>
                    </a:cubicBezTo>
                    <a:cubicBezTo>
                      <a:pt x="67001" y="216517"/>
                      <a:pt x="84907" y="236121"/>
                      <a:pt x="107413" y="251127"/>
                    </a:cubicBezTo>
                    <a:cubicBezTo>
                      <a:pt x="80811" y="250102"/>
                      <a:pt x="55921" y="243110"/>
                      <a:pt x="32737" y="230152"/>
                    </a:cubicBezTo>
                    <a:lnTo>
                      <a:pt x="32737" y="232198"/>
                    </a:lnTo>
                    <a:cubicBezTo>
                      <a:pt x="32737" y="272096"/>
                      <a:pt x="45269" y="307124"/>
                      <a:pt x="70328" y="337311"/>
                    </a:cubicBezTo>
                    <a:cubicBezTo>
                      <a:pt x="95390" y="367493"/>
                      <a:pt x="127019" y="386492"/>
                      <a:pt x="165206" y="394339"/>
                    </a:cubicBezTo>
                    <a:cubicBezTo>
                      <a:pt x="150883" y="398085"/>
                      <a:pt x="136388" y="399960"/>
                      <a:pt x="121729" y="399960"/>
                    </a:cubicBezTo>
                    <a:cubicBezTo>
                      <a:pt x="112180" y="399960"/>
                      <a:pt x="101779" y="399109"/>
                      <a:pt x="90528" y="397416"/>
                    </a:cubicBezTo>
                    <a:cubicBezTo>
                      <a:pt x="101098" y="430485"/>
                      <a:pt x="120536" y="457669"/>
                      <a:pt x="148834" y="478991"/>
                    </a:cubicBezTo>
                    <a:cubicBezTo>
                      <a:pt x="177137" y="500302"/>
                      <a:pt x="209190" y="511288"/>
                      <a:pt x="244994" y="511986"/>
                    </a:cubicBezTo>
                    <a:cubicBezTo>
                      <a:pt x="184984" y="559034"/>
                      <a:pt x="116618" y="582558"/>
                      <a:pt x="39896" y="582558"/>
                    </a:cubicBezTo>
                    <a:cubicBezTo>
                      <a:pt x="25231" y="582558"/>
                      <a:pt x="11937" y="581890"/>
                      <a:pt x="0" y="580517"/>
                    </a:cubicBezTo>
                    <a:cubicBezTo>
                      <a:pt x="76723" y="629955"/>
                      <a:pt x="161286" y="654673"/>
                      <a:pt x="253694" y="654673"/>
                    </a:cubicBezTo>
                    <a:cubicBezTo>
                      <a:pt x="312343" y="654673"/>
                      <a:pt x="367413" y="645392"/>
                      <a:pt x="418885" y="626804"/>
                    </a:cubicBezTo>
                    <a:cubicBezTo>
                      <a:pt x="470383" y="608228"/>
                      <a:pt x="514365" y="583330"/>
                      <a:pt x="550854" y="552124"/>
                    </a:cubicBezTo>
                    <a:cubicBezTo>
                      <a:pt x="587332" y="520926"/>
                      <a:pt x="618796" y="485037"/>
                      <a:pt x="645218" y="444462"/>
                    </a:cubicBezTo>
                    <a:cubicBezTo>
                      <a:pt x="671642" y="403884"/>
                      <a:pt x="691327" y="361521"/>
                      <a:pt x="704295" y="317365"/>
                    </a:cubicBezTo>
                    <a:cubicBezTo>
                      <a:pt x="717248" y="273199"/>
                      <a:pt x="723729" y="228966"/>
                      <a:pt x="723729" y="184631"/>
                    </a:cubicBezTo>
                    <a:cubicBezTo>
                      <a:pt x="723729" y="175082"/>
                      <a:pt x="723557" y="167925"/>
                      <a:pt x="723215" y="163149"/>
                    </a:cubicBezTo>
                    <a:cubicBezTo>
                      <a:pt x="755617" y="139633"/>
                      <a:pt x="783237" y="111155"/>
                      <a:pt x="806085" y="77746"/>
                    </a:cubicBezTo>
                    <a:close/>
                  </a:path>
                </a:pathLst>
              </a:custGeom>
              <a:solidFill>
                <a:srgbClr val="EC3C7C"/>
              </a:solidFill>
              <a:ln w="17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66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3E8C0CA-BF65-4903-A79C-B5E91FB253FA}"/>
              </a:ext>
            </a:extLst>
          </p:cNvPr>
          <p:cNvSpPr/>
          <p:nvPr/>
        </p:nvSpPr>
        <p:spPr>
          <a:xfrm>
            <a:off x="3346764" y="4390930"/>
            <a:ext cx="5498472" cy="2688879"/>
          </a:xfrm>
          <a:prstGeom prst="roundRect">
            <a:avLst>
              <a:gd name="adj" fmla="val 5893"/>
            </a:avLst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3DE124C-3F71-485B-A29D-DBBFFC17A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45941" y="5100837"/>
            <a:ext cx="5100118" cy="842678"/>
          </a:xfrm>
        </p:spPr>
        <p:txBody>
          <a:bodyPr anchor="ctr">
            <a:noAutofit/>
          </a:bodyPr>
          <a:lstStyle/>
          <a:p>
            <a:pPr marL="0" marR="0" lvl="0" indent="0" algn="ctr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7200" b="1" spc="300" dirty="0">
                <a:solidFill>
                  <a:schemeClr val="bg1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Obrigado</a:t>
            </a:r>
            <a:endParaRPr lang="pt-BR" sz="7200" b="1" spc="300" dirty="0">
              <a:solidFill>
                <a:schemeClr val="bg1"/>
              </a:solidFill>
              <a:latin typeface="Officina Serif ITC TT" panose="00000400000000000000" pitchFamily="2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28717F75-7586-4E10-BF57-66CD5EDB2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86299" y="2020926"/>
            <a:ext cx="2819402" cy="16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45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3E8C0CA-BF65-4903-A79C-B5E91FB253FA}"/>
              </a:ext>
            </a:extLst>
          </p:cNvPr>
          <p:cNvSpPr/>
          <p:nvPr/>
        </p:nvSpPr>
        <p:spPr>
          <a:xfrm>
            <a:off x="743584" y="2036191"/>
            <a:ext cx="4789950" cy="1423444"/>
          </a:xfrm>
          <a:prstGeom prst="roundRect">
            <a:avLst>
              <a:gd name="adj" fmla="val 7248"/>
            </a:avLst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23078223-E449-4B32-BF80-4F199F94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99" y="2153122"/>
            <a:ext cx="4261209" cy="1325563"/>
          </a:xfrm>
        </p:spPr>
        <p:txBody>
          <a:bodyPr>
            <a:norm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pt-BR" sz="7200" spc="300" dirty="0"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Obrigado</a:t>
            </a:r>
            <a:endParaRPr lang="pt-BR" sz="7200" b="1" spc="300" dirty="0">
              <a:latin typeface="Officina Serif ITC TT" panose="00000400000000000000" pitchFamily="2" charset="0"/>
              <a:ea typeface="Verdan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8C643648-CD75-4C75-8E00-48F8F6C89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3585" y="4479260"/>
            <a:ext cx="2581910" cy="14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6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E788745-35D9-4DF1-86A6-611B69D0B228}"/>
              </a:ext>
            </a:extLst>
          </p:cNvPr>
          <p:cNvSpPr/>
          <p:nvPr/>
        </p:nvSpPr>
        <p:spPr>
          <a:xfrm flipV="1">
            <a:off x="0" y="2510971"/>
            <a:ext cx="12192000" cy="4347029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" name="Imagem 102">
            <a:extLst>
              <a:ext uri="{FF2B5EF4-FFF2-40B4-BE49-F238E27FC236}">
                <a16:creationId xmlns:a16="http://schemas.microsoft.com/office/drawing/2014/main" id="{1BB34F72-35D4-4762-B7D4-BEBE28EB6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09"/>
          <a:stretch/>
        </p:blipFill>
        <p:spPr>
          <a:xfrm>
            <a:off x="1524" y="0"/>
            <a:ext cx="4972050" cy="6858000"/>
          </a:xfrm>
          <a:prstGeom prst="rect">
            <a:avLst/>
          </a:prstGeom>
        </p:spPr>
      </p:pic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34733B75-B4DE-4A0B-BA38-3147270B2838}"/>
              </a:ext>
            </a:extLst>
          </p:cNvPr>
          <p:cNvSpPr/>
          <p:nvPr/>
        </p:nvSpPr>
        <p:spPr>
          <a:xfrm>
            <a:off x="6096000" y="2650514"/>
            <a:ext cx="5770040" cy="2601555"/>
          </a:xfrm>
          <a:prstGeom prst="roundRect">
            <a:avLst>
              <a:gd name="adj" fmla="val 7609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D04CE33-7F53-4E12-B4CF-D7C2055F2B05}"/>
              </a:ext>
            </a:extLst>
          </p:cNvPr>
          <p:cNvSpPr/>
          <p:nvPr/>
        </p:nvSpPr>
        <p:spPr>
          <a:xfrm>
            <a:off x="6631100" y="2258784"/>
            <a:ext cx="4972050" cy="854996"/>
          </a:xfrm>
          <a:prstGeom prst="round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1113915-8D86-4760-A551-EF5C98A45F23}"/>
              </a:ext>
            </a:extLst>
          </p:cNvPr>
          <p:cNvSpPr txBox="1"/>
          <p:nvPr/>
        </p:nvSpPr>
        <p:spPr>
          <a:xfrm>
            <a:off x="7678850" y="1605931"/>
            <a:ext cx="3248025" cy="15078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spc="300" dirty="0">
                <a:solidFill>
                  <a:srgbClr val="53585F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b="1" spc="300" dirty="0">
                <a:solidFill>
                  <a:srgbClr val="53585F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b="1" spc="300" dirty="0">
                <a:solidFill>
                  <a:srgbClr val="53585F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spc="300" dirty="0">
                <a:solidFill>
                  <a:schemeClr val="bg1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grpSp>
        <p:nvGrpSpPr>
          <p:cNvPr id="48" name="Agrupar 47">
            <a:extLst>
              <a:ext uri="{FF2B5EF4-FFF2-40B4-BE49-F238E27FC236}">
                <a16:creationId xmlns:a16="http://schemas.microsoft.com/office/drawing/2014/main" id="{416787E6-17EF-49BD-AFF9-02DA9EEB3C1B}"/>
              </a:ext>
            </a:extLst>
          </p:cNvPr>
          <p:cNvGrpSpPr/>
          <p:nvPr/>
        </p:nvGrpSpPr>
        <p:grpSpPr>
          <a:xfrm>
            <a:off x="8957731" y="3373208"/>
            <a:ext cx="1072005" cy="1072005"/>
            <a:chOff x="8650400" y="3373209"/>
            <a:chExt cx="814388" cy="814388"/>
          </a:xfrm>
        </p:grpSpPr>
        <p:sp>
          <p:nvSpPr>
            <p:cNvPr id="13" name="Retângulo: Cantos Arredondados 12">
              <a:extLst>
                <a:ext uri="{FF2B5EF4-FFF2-40B4-BE49-F238E27FC236}">
                  <a16:creationId xmlns:a16="http://schemas.microsoft.com/office/drawing/2014/main" id="{29BE04A3-1A1E-4E28-8AE5-4AE70350B6B7}"/>
                </a:ext>
              </a:extLst>
            </p:cNvPr>
            <p:cNvSpPr/>
            <p:nvPr/>
          </p:nvSpPr>
          <p:spPr>
            <a:xfrm>
              <a:off x="8650400" y="3373209"/>
              <a:ext cx="814388" cy="814388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8" name="Agrupar 17">
              <a:extLst>
                <a:ext uri="{FF2B5EF4-FFF2-40B4-BE49-F238E27FC236}">
                  <a16:creationId xmlns:a16="http://schemas.microsoft.com/office/drawing/2014/main" id="{23F48052-40D3-4674-9787-069A2316643E}"/>
                </a:ext>
              </a:extLst>
            </p:cNvPr>
            <p:cNvGrpSpPr/>
            <p:nvPr/>
          </p:nvGrpSpPr>
          <p:grpSpPr>
            <a:xfrm>
              <a:off x="8836656" y="3546731"/>
              <a:ext cx="441876" cy="467344"/>
              <a:chOff x="7843026" y="2380687"/>
              <a:chExt cx="441876" cy="467344"/>
            </a:xfrm>
            <a:solidFill>
              <a:schemeClr val="bg1"/>
            </a:solidFill>
          </p:grpSpPr>
          <p:sp>
            <p:nvSpPr>
              <p:cNvPr id="19" name="Forma Livre: Forma 18">
                <a:extLst>
                  <a:ext uri="{FF2B5EF4-FFF2-40B4-BE49-F238E27FC236}">
                    <a16:creationId xmlns:a16="http://schemas.microsoft.com/office/drawing/2014/main" id="{8AAD2D70-DA52-4483-AD15-247744497F76}"/>
                  </a:ext>
                </a:extLst>
              </p:cNvPr>
              <p:cNvSpPr/>
              <p:nvPr/>
            </p:nvSpPr>
            <p:spPr>
              <a:xfrm>
                <a:off x="8008093" y="2554357"/>
                <a:ext cx="124995" cy="131507"/>
              </a:xfrm>
              <a:custGeom>
                <a:avLst/>
                <a:gdLst>
                  <a:gd name="connsiteX0" fmla="*/ 44460 w 124995"/>
                  <a:gd name="connsiteY0" fmla="*/ 127841 h 131507"/>
                  <a:gd name="connsiteX1" fmla="*/ 51648 w 124995"/>
                  <a:gd name="connsiteY1" fmla="*/ 131508 h 131507"/>
                  <a:gd name="connsiteX2" fmla="*/ 52159 w 124995"/>
                  <a:gd name="connsiteY2" fmla="*/ 131489 h 131507"/>
                  <a:gd name="connsiteX3" fmla="*/ 59401 w 124995"/>
                  <a:gd name="connsiteY3" fmla="*/ 127002 h 131507"/>
                  <a:gd name="connsiteX4" fmla="*/ 123837 w 124995"/>
                  <a:gd name="connsiteY4" fmla="*/ 13271 h 131507"/>
                  <a:gd name="connsiteX5" fmla="*/ 120481 w 124995"/>
                  <a:gd name="connsiteY5" fmla="*/ 1158 h 131507"/>
                  <a:gd name="connsiteX6" fmla="*/ 108367 w 124995"/>
                  <a:gd name="connsiteY6" fmla="*/ 4515 h 131507"/>
                  <a:gd name="connsiteX7" fmla="*/ 50754 w 124995"/>
                  <a:gd name="connsiteY7" fmla="*/ 106222 h 131507"/>
                  <a:gd name="connsiteX8" fmla="*/ 16091 w 124995"/>
                  <a:gd name="connsiteY8" fmla="*/ 58497 h 131507"/>
                  <a:gd name="connsiteX9" fmla="*/ 3667 w 124995"/>
                  <a:gd name="connsiteY9" fmla="*/ 56527 h 131507"/>
                  <a:gd name="connsiteX10" fmla="*/ 1697 w 124995"/>
                  <a:gd name="connsiteY10" fmla="*/ 68951 h 131507"/>
                  <a:gd name="connsiteX11" fmla="*/ 44460 w 124995"/>
                  <a:gd name="connsiteY11" fmla="*/ 127841 h 1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995" h="131507">
                    <a:moveTo>
                      <a:pt x="44460" y="127841"/>
                    </a:moveTo>
                    <a:cubicBezTo>
                      <a:pt x="46138" y="130158"/>
                      <a:pt x="48820" y="131508"/>
                      <a:pt x="51648" y="131508"/>
                    </a:cubicBezTo>
                    <a:cubicBezTo>
                      <a:pt x="51812" y="131508"/>
                      <a:pt x="51976" y="131508"/>
                      <a:pt x="52159" y="131489"/>
                    </a:cubicBezTo>
                    <a:cubicBezTo>
                      <a:pt x="55187" y="131325"/>
                      <a:pt x="57905" y="129629"/>
                      <a:pt x="59401" y="127002"/>
                    </a:cubicBezTo>
                    <a:lnTo>
                      <a:pt x="123837" y="13271"/>
                    </a:lnTo>
                    <a:cubicBezTo>
                      <a:pt x="126264" y="9002"/>
                      <a:pt x="124750" y="3566"/>
                      <a:pt x="120481" y="1158"/>
                    </a:cubicBezTo>
                    <a:cubicBezTo>
                      <a:pt x="116194" y="-1269"/>
                      <a:pt x="110775" y="246"/>
                      <a:pt x="108367" y="4515"/>
                    </a:cubicBezTo>
                    <a:lnTo>
                      <a:pt x="50754" y="106222"/>
                    </a:lnTo>
                    <a:lnTo>
                      <a:pt x="16091" y="58497"/>
                    </a:lnTo>
                    <a:cubicBezTo>
                      <a:pt x="13209" y="54520"/>
                      <a:pt x="7645" y="53644"/>
                      <a:pt x="3667" y="56527"/>
                    </a:cubicBezTo>
                    <a:cubicBezTo>
                      <a:pt x="-310" y="59409"/>
                      <a:pt x="-1185" y="64974"/>
                      <a:pt x="1697" y="68951"/>
                    </a:cubicBezTo>
                    <a:lnTo>
                      <a:pt x="44460" y="127841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0" name="Forma Livre: Forma 19">
                <a:extLst>
                  <a:ext uri="{FF2B5EF4-FFF2-40B4-BE49-F238E27FC236}">
                    <a16:creationId xmlns:a16="http://schemas.microsoft.com/office/drawing/2014/main" id="{801BAF9A-CC7B-4315-BA32-E000069AFDA8}"/>
                  </a:ext>
                </a:extLst>
              </p:cNvPr>
              <p:cNvSpPr/>
              <p:nvPr/>
            </p:nvSpPr>
            <p:spPr>
              <a:xfrm>
                <a:off x="7923128" y="2467161"/>
                <a:ext cx="281707" cy="380870"/>
              </a:xfrm>
              <a:custGeom>
                <a:avLst/>
                <a:gdLst>
                  <a:gd name="connsiteX0" fmla="*/ 32807 w 281707"/>
                  <a:gd name="connsiteY0" fmla="*/ 45828 h 380870"/>
                  <a:gd name="connsiteX1" fmla="*/ 243 w 281707"/>
                  <a:gd name="connsiteY1" fmla="*/ 133360 h 380870"/>
                  <a:gd name="connsiteX2" fmla="*/ 45213 w 281707"/>
                  <a:gd name="connsiteY2" fmla="*/ 227223 h 380870"/>
                  <a:gd name="connsiteX3" fmla="*/ 73946 w 281707"/>
                  <a:gd name="connsiteY3" fmla="*/ 277904 h 380870"/>
                  <a:gd name="connsiteX4" fmla="*/ 72742 w 281707"/>
                  <a:gd name="connsiteY4" fmla="*/ 284088 h 380870"/>
                  <a:gd name="connsiteX5" fmla="*/ 82046 w 281707"/>
                  <a:gd name="connsiteY5" fmla="*/ 291459 h 380870"/>
                  <a:gd name="connsiteX6" fmla="*/ 82046 w 281707"/>
                  <a:gd name="connsiteY6" fmla="*/ 307878 h 380870"/>
                  <a:gd name="connsiteX7" fmla="*/ 80003 w 281707"/>
                  <a:gd name="connsiteY7" fmla="*/ 308224 h 380870"/>
                  <a:gd name="connsiteX8" fmla="*/ 72742 w 281707"/>
                  <a:gd name="connsiteY8" fmla="*/ 318496 h 380870"/>
                  <a:gd name="connsiteX9" fmla="*/ 82046 w 281707"/>
                  <a:gd name="connsiteY9" fmla="*/ 325866 h 380870"/>
                  <a:gd name="connsiteX10" fmla="*/ 82046 w 281707"/>
                  <a:gd name="connsiteY10" fmla="*/ 342285 h 380870"/>
                  <a:gd name="connsiteX11" fmla="*/ 80003 w 281707"/>
                  <a:gd name="connsiteY11" fmla="*/ 342632 h 380870"/>
                  <a:gd name="connsiteX12" fmla="*/ 72742 w 281707"/>
                  <a:gd name="connsiteY12" fmla="*/ 352903 h 380870"/>
                  <a:gd name="connsiteX13" fmla="*/ 83013 w 281707"/>
                  <a:gd name="connsiteY13" fmla="*/ 360164 h 380870"/>
                  <a:gd name="connsiteX14" fmla="*/ 93175 w 281707"/>
                  <a:gd name="connsiteY14" fmla="*/ 358412 h 380870"/>
                  <a:gd name="connsiteX15" fmla="*/ 93978 w 281707"/>
                  <a:gd name="connsiteY15" fmla="*/ 359762 h 380870"/>
                  <a:gd name="connsiteX16" fmla="*/ 134022 w 281707"/>
                  <a:gd name="connsiteY16" fmla="*/ 380633 h 380870"/>
                  <a:gd name="connsiteX17" fmla="*/ 139514 w 281707"/>
                  <a:gd name="connsiteY17" fmla="*/ 380870 h 380870"/>
                  <a:gd name="connsiteX18" fmla="*/ 189337 w 281707"/>
                  <a:gd name="connsiteY18" fmla="*/ 344675 h 380870"/>
                  <a:gd name="connsiteX19" fmla="*/ 189227 w 281707"/>
                  <a:gd name="connsiteY19" fmla="*/ 341957 h 380870"/>
                  <a:gd name="connsiteX20" fmla="*/ 201706 w 281707"/>
                  <a:gd name="connsiteY20" fmla="*/ 339822 h 380870"/>
                  <a:gd name="connsiteX21" fmla="*/ 208967 w 281707"/>
                  <a:gd name="connsiteY21" fmla="*/ 329551 h 380870"/>
                  <a:gd name="connsiteX22" fmla="*/ 199662 w 281707"/>
                  <a:gd name="connsiteY22" fmla="*/ 322181 h 380870"/>
                  <a:gd name="connsiteX23" fmla="*/ 199662 w 281707"/>
                  <a:gd name="connsiteY23" fmla="*/ 305762 h 380870"/>
                  <a:gd name="connsiteX24" fmla="*/ 201706 w 281707"/>
                  <a:gd name="connsiteY24" fmla="*/ 305415 h 380870"/>
                  <a:gd name="connsiteX25" fmla="*/ 208967 w 281707"/>
                  <a:gd name="connsiteY25" fmla="*/ 295144 h 380870"/>
                  <a:gd name="connsiteX26" fmla="*/ 199662 w 281707"/>
                  <a:gd name="connsiteY26" fmla="*/ 287773 h 380870"/>
                  <a:gd name="connsiteX27" fmla="*/ 199662 w 281707"/>
                  <a:gd name="connsiteY27" fmla="*/ 271354 h 380870"/>
                  <a:gd name="connsiteX28" fmla="*/ 201706 w 281707"/>
                  <a:gd name="connsiteY28" fmla="*/ 271008 h 380870"/>
                  <a:gd name="connsiteX29" fmla="*/ 209076 w 281707"/>
                  <a:gd name="connsiteY29" fmla="*/ 261503 h 380870"/>
                  <a:gd name="connsiteX30" fmla="*/ 211849 w 281707"/>
                  <a:gd name="connsiteY30" fmla="*/ 257526 h 380870"/>
                  <a:gd name="connsiteX31" fmla="*/ 237609 w 281707"/>
                  <a:gd name="connsiteY31" fmla="*/ 225253 h 380870"/>
                  <a:gd name="connsiteX32" fmla="*/ 281430 w 281707"/>
                  <a:gd name="connsiteY32" fmla="*/ 133378 h 380870"/>
                  <a:gd name="connsiteX33" fmla="*/ 249322 w 281707"/>
                  <a:gd name="connsiteY33" fmla="*/ 46138 h 380870"/>
                  <a:gd name="connsiteX34" fmla="*/ 140845 w 281707"/>
                  <a:gd name="connsiteY34" fmla="*/ 0 h 380870"/>
                  <a:gd name="connsiteX35" fmla="*/ 32807 w 281707"/>
                  <a:gd name="connsiteY35" fmla="*/ 45828 h 380870"/>
                  <a:gd name="connsiteX36" fmla="*/ 135518 w 281707"/>
                  <a:gd name="connsiteY36" fmla="*/ 362937 h 380870"/>
                  <a:gd name="connsiteX37" fmla="*/ 113735 w 281707"/>
                  <a:gd name="connsiteY37" fmla="*/ 354928 h 380870"/>
                  <a:gd name="connsiteX38" fmla="*/ 171203 w 281707"/>
                  <a:gd name="connsiteY38" fmla="*/ 345076 h 380870"/>
                  <a:gd name="connsiteX39" fmla="*/ 135518 w 281707"/>
                  <a:gd name="connsiteY39" fmla="*/ 362937 h 380870"/>
                  <a:gd name="connsiteX40" fmla="*/ 181857 w 281707"/>
                  <a:gd name="connsiteY40" fmla="*/ 325191 h 380870"/>
                  <a:gd name="connsiteX41" fmla="*/ 99834 w 281707"/>
                  <a:gd name="connsiteY41" fmla="*/ 339238 h 380870"/>
                  <a:gd name="connsiteX42" fmla="*/ 99834 w 281707"/>
                  <a:gd name="connsiteY42" fmla="*/ 322874 h 380870"/>
                  <a:gd name="connsiteX43" fmla="*/ 181857 w 281707"/>
                  <a:gd name="connsiteY43" fmla="*/ 308826 h 380870"/>
                  <a:gd name="connsiteX44" fmla="*/ 181857 w 281707"/>
                  <a:gd name="connsiteY44" fmla="*/ 325191 h 380870"/>
                  <a:gd name="connsiteX45" fmla="*/ 181857 w 281707"/>
                  <a:gd name="connsiteY45" fmla="*/ 290784 h 380870"/>
                  <a:gd name="connsiteX46" fmla="*/ 99834 w 281707"/>
                  <a:gd name="connsiteY46" fmla="*/ 304831 h 380870"/>
                  <a:gd name="connsiteX47" fmla="*/ 99834 w 281707"/>
                  <a:gd name="connsiteY47" fmla="*/ 288467 h 380870"/>
                  <a:gd name="connsiteX48" fmla="*/ 181857 w 281707"/>
                  <a:gd name="connsiteY48" fmla="*/ 274419 h 380870"/>
                  <a:gd name="connsiteX49" fmla="*/ 181857 w 281707"/>
                  <a:gd name="connsiteY49" fmla="*/ 290784 h 380870"/>
                  <a:gd name="connsiteX50" fmla="*/ 140827 w 281707"/>
                  <a:gd name="connsiteY50" fmla="*/ 17806 h 380870"/>
                  <a:gd name="connsiteX51" fmla="*/ 236277 w 281707"/>
                  <a:gd name="connsiteY51" fmla="*/ 58270 h 380870"/>
                  <a:gd name="connsiteX52" fmla="*/ 263661 w 281707"/>
                  <a:gd name="connsiteY52" fmla="*/ 132138 h 380870"/>
                  <a:gd name="connsiteX53" fmla="*/ 226499 w 281707"/>
                  <a:gd name="connsiteY53" fmla="*/ 211351 h 380870"/>
                  <a:gd name="connsiteX54" fmla="*/ 195029 w 281707"/>
                  <a:gd name="connsiteY54" fmla="*/ 251688 h 380870"/>
                  <a:gd name="connsiteX55" fmla="*/ 194536 w 281707"/>
                  <a:gd name="connsiteY55" fmla="*/ 254169 h 380870"/>
                  <a:gd name="connsiteX56" fmla="*/ 91187 w 281707"/>
                  <a:gd name="connsiteY56" fmla="*/ 271883 h 380870"/>
                  <a:gd name="connsiteX57" fmla="*/ 56086 w 281707"/>
                  <a:gd name="connsiteY57" fmla="*/ 213139 h 380870"/>
                  <a:gd name="connsiteX58" fmla="*/ 17975 w 281707"/>
                  <a:gd name="connsiteY58" fmla="*/ 132174 h 380870"/>
                  <a:gd name="connsiteX59" fmla="*/ 45778 w 281707"/>
                  <a:gd name="connsiteY59" fmla="*/ 57960 h 380870"/>
                  <a:gd name="connsiteX60" fmla="*/ 140827 w 281707"/>
                  <a:gd name="connsiteY60" fmla="*/ 17806 h 38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1707" h="380870">
                    <a:moveTo>
                      <a:pt x="32807" y="45828"/>
                    </a:moveTo>
                    <a:cubicBezTo>
                      <a:pt x="9711" y="70475"/>
                      <a:pt x="-1855" y="101562"/>
                      <a:pt x="243" y="133360"/>
                    </a:cubicBezTo>
                    <a:cubicBezTo>
                      <a:pt x="4329" y="195534"/>
                      <a:pt x="26039" y="212373"/>
                      <a:pt x="45213" y="227223"/>
                    </a:cubicBezTo>
                    <a:cubicBezTo>
                      <a:pt x="59753" y="238479"/>
                      <a:pt x="71319" y="247455"/>
                      <a:pt x="73946" y="277904"/>
                    </a:cubicBezTo>
                    <a:cubicBezTo>
                      <a:pt x="72852" y="279691"/>
                      <a:pt x="72359" y="281862"/>
                      <a:pt x="72742" y="284088"/>
                    </a:cubicBezTo>
                    <a:cubicBezTo>
                      <a:pt x="73509" y="288613"/>
                      <a:pt x="77613" y="291750"/>
                      <a:pt x="82046" y="291459"/>
                    </a:cubicBezTo>
                    <a:lnTo>
                      <a:pt x="82046" y="307878"/>
                    </a:lnTo>
                    <a:lnTo>
                      <a:pt x="80003" y="308224"/>
                    </a:lnTo>
                    <a:cubicBezTo>
                      <a:pt x="75169" y="309064"/>
                      <a:pt x="71903" y="313643"/>
                      <a:pt x="72742" y="318496"/>
                    </a:cubicBezTo>
                    <a:cubicBezTo>
                      <a:pt x="73509" y="323020"/>
                      <a:pt x="77559" y="326140"/>
                      <a:pt x="82046" y="325866"/>
                    </a:cubicBezTo>
                    <a:lnTo>
                      <a:pt x="82046" y="342285"/>
                    </a:lnTo>
                    <a:lnTo>
                      <a:pt x="80003" y="342632"/>
                    </a:lnTo>
                    <a:cubicBezTo>
                      <a:pt x="75169" y="343471"/>
                      <a:pt x="71903" y="348050"/>
                      <a:pt x="72742" y="352903"/>
                    </a:cubicBezTo>
                    <a:cubicBezTo>
                      <a:pt x="73563" y="357737"/>
                      <a:pt x="78179" y="360985"/>
                      <a:pt x="83013" y="360164"/>
                    </a:cubicBezTo>
                    <a:lnTo>
                      <a:pt x="93175" y="358412"/>
                    </a:lnTo>
                    <a:cubicBezTo>
                      <a:pt x="93394" y="358868"/>
                      <a:pt x="93668" y="359325"/>
                      <a:pt x="93978" y="359762"/>
                    </a:cubicBezTo>
                    <a:cubicBezTo>
                      <a:pt x="102333" y="371402"/>
                      <a:pt x="117293" y="379210"/>
                      <a:pt x="134022" y="380633"/>
                    </a:cubicBezTo>
                    <a:cubicBezTo>
                      <a:pt x="135865" y="380797"/>
                      <a:pt x="137708" y="380870"/>
                      <a:pt x="139514" y="380870"/>
                    </a:cubicBezTo>
                    <a:cubicBezTo>
                      <a:pt x="165201" y="380870"/>
                      <a:pt x="187020" y="365436"/>
                      <a:pt x="189337" y="344675"/>
                    </a:cubicBezTo>
                    <a:cubicBezTo>
                      <a:pt x="189446" y="343744"/>
                      <a:pt x="189391" y="342832"/>
                      <a:pt x="189227" y="341957"/>
                    </a:cubicBezTo>
                    <a:lnTo>
                      <a:pt x="201706" y="339822"/>
                    </a:lnTo>
                    <a:cubicBezTo>
                      <a:pt x="206540" y="338983"/>
                      <a:pt x="209806" y="334404"/>
                      <a:pt x="208967" y="329551"/>
                    </a:cubicBezTo>
                    <a:cubicBezTo>
                      <a:pt x="208201" y="325027"/>
                      <a:pt x="204132" y="321907"/>
                      <a:pt x="199662" y="322181"/>
                    </a:cubicBezTo>
                    <a:lnTo>
                      <a:pt x="199662" y="305762"/>
                    </a:lnTo>
                    <a:lnTo>
                      <a:pt x="201706" y="305415"/>
                    </a:lnTo>
                    <a:cubicBezTo>
                      <a:pt x="206540" y="304576"/>
                      <a:pt x="209806" y="299997"/>
                      <a:pt x="208967" y="295144"/>
                    </a:cubicBezTo>
                    <a:cubicBezTo>
                      <a:pt x="208201" y="290619"/>
                      <a:pt x="204132" y="287500"/>
                      <a:pt x="199662" y="287773"/>
                    </a:cubicBezTo>
                    <a:lnTo>
                      <a:pt x="199662" y="271354"/>
                    </a:lnTo>
                    <a:lnTo>
                      <a:pt x="201706" y="271008"/>
                    </a:lnTo>
                    <a:cubicBezTo>
                      <a:pt x="206285" y="270223"/>
                      <a:pt x="209441" y="266064"/>
                      <a:pt x="209076" y="261503"/>
                    </a:cubicBezTo>
                    <a:cubicBezTo>
                      <a:pt x="210317" y="260499"/>
                      <a:pt x="211284" y="259149"/>
                      <a:pt x="211849" y="257526"/>
                    </a:cubicBezTo>
                    <a:cubicBezTo>
                      <a:pt x="217505" y="241252"/>
                      <a:pt x="226827" y="233845"/>
                      <a:pt x="237609" y="225253"/>
                    </a:cubicBezTo>
                    <a:cubicBezTo>
                      <a:pt x="256145" y="210494"/>
                      <a:pt x="277143" y="193765"/>
                      <a:pt x="281430" y="133378"/>
                    </a:cubicBezTo>
                    <a:cubicBezTo>
                      <a:pt x="283674" y="101762"/>
                      <a:pt x="272272" y="70767"/>
                      <a:pt x="249322" y="46138"/>
                    </a:cubicBezTo>
                    <a:cubicBezTo>
                      <a:pt x="222011" y="16821"/>
                      <a:pt x="182477" y="0"/>
                      <a:pt x="140845" y="0"/>
                    </a:cubicBezTo>
                    <a:cubicBezTo>
                      <a:pt x="99433" y="18"/>
                      <a:pt x="60063" y="16711"/>
                      <a:pt x="32807" y="45828"/>
                    </a:cubicBezTo>
                    <a:close/>
                    <a:moveTo>
                      <a:pt x="135518" y="362937"/>
                    </a:moveTo>
                    <a:cubicBezTo>
                      <a:pt x="127035" y="362207"/>
                      <a:pt x="119355" y="359325"/>
                      <a:pt x="113735" y="354928"/>
                    </a:cubicBezTo>
                    <a:lnTo>
                      <a:pt x="171203" y="345076"/>
                    </a:lnTo>
                    <a:cubicBezTo>
                      <a:pt x="168138" y="356369"/>
                      <a:pt x="152540" y="364378"/>
                      <a:pt x="135518" y="362937"/>
                    </a:cubicBezTo>
                    <a:close/>
                    <a:moveTo>
                      <a:pt x="181857" y="325191"/>
                    </a:moveTo>
                    <a:lnTo>
                      <a:pt x="99834" y="339238"/>
                    </a:lnTo>
                    <a:lnTo>
                      <a:pt x="99834" y="322874"/>
                    </a:lnTo>
                    <a:lnTo>
                      <a:pt x="181857" y="308826"/>
                    </a:lnTo>
                    <a:lnTo>
                      <a:pt x="181857" y="325191"/>
                    </a:lnTo>
                    <a:close/>
                    <a:moveTo>
                      <a:pt x="181857" y="290784"/>
                    </a:moveTo>
                    <a:lnTo>
                      <a:pt x="99834" y="304831"/>
                    </a:lnTo>
                    <a:lnTo>
                      <a:pt x="99834" y="288467"/>
                    </a:lnTo>
                    <a:lnTo>
                      <a:pt x="181857" y="274419"/>
                    </a:lnTo>
                    <a:lnTo>
                      <a:pt x="181857" y="290784"/>
                    </a:lnTo>
                    <a:close/>
                    <a:moveTo>
                      <a:pt x="140827" y="17806"/>
                    </a:moveTo>
                    <a:cubicBezTo>
                      <a:pt x="177004" y="17806"/>
                      <a:pt x="212688" y="32930"/>
                      <a:pt x="236277" y="58270"/>
                    </a:cubicBezTo>
                    <a:cubicBezTo>
                      <a:pt x="255834" y="79250"/>
                      <a:pt x="265558" y="105484"/>
                      <a:pt x="263661" y="132138"/>
                    </a:cubicBezTo>
                    <a:cubicBezTo>
                      <a:pt x="259921" y="184734"/>
                      <a:pt x="243684" y="197669"/>
                      <a:pt x="226499" y="211351"/>
                    </a:cubicBezTo>
                    <a:cubicBezTo>
                      <a:pt x="214641" y="220801"/>
                      <a:pt x="202381" y="230562"/>
                      <a:pt x="195029" y="251688"/>
                    </a:cubicBezTo>
                    <a:cubicBezTo>
                      <a:pt x="194737" y="252509"/>
                      <a:pt x="194591" y="253348"/>
                      <a:pt x="194536" y="254169"/>
                    </a:cubicBezTo>
                    <a:lnTo>
                      <a:pt x="91187" y="271883"/>
                    </a:lnTo>
                    <a:cubicBezTo>
                      <a:pt x="87027" y="237111"/>
                      <a:pt x="71319" y="224943"/>
                      <a:pt x="56086" y="213139"/>
                    </a:cubicBezTo>
                    <a:cubicBezTo>
                      <a:pt x="39101" y="199967"/>
                      <a:pt x="21533" y="186358"/>
                      <a:pt x="17975" y="132174"/>
                    </a:cubicBezTo>
                    <a:cubicBezTo>
                      <a:pt x="16224" y="105338"/>
                      <a:pt x="26094" y="78994"/>
                      <a:pt x="45778" y="57960"/>
                    </a:cubicBezTo>
                    <a:cubicBezTo>
                      <a:pt x="69349" y="32820"/>
                      <a:pt x="104869" y="17806"/>
                      <a:pt x="140827" y="1780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1" name="Forma Livre: Forma 20">
                <a:extLst>
                  <a:ext uri="{FF2B5EF4-FFF2-40B4-BE49-F238E27FC236}">
                    <a16:creationId xmlns:a16="http://schemas.microsoft.com/office/drawing/2014/main" id="{2DDA0000-B741-4D3B-8E6C-B47053B36845}"/>
                  </a:ext>
                </a:extLst>
              </p:cNvPr>
              <p:cNvSpPr/>
              <p:nvPr/>
            </p:nvSpPr>
            <p:spPr>
              <a:xfrm>
                <a:off x="8059084" y="2380687"/>
                <a:ext cx="17805" cy="57211"/>
              </a:xfrm>
              <a:custGeom>
                <a:avLst/>
                <a:gdLst>
                  <a:gd name="connsiteX0" fmla="*/ 17806 w 17805"/>
                  <a:gd name="connsiteY0" fmla="*/ 48309 h 57211"/>
                  <a:gd name="connsiteX1" fmla="*/ 17806 w 17805"/>
                  <a:gd name="connsiteY1" fmla="*/ 8903 h 57211"/>
                  <a:gd name="connsiteX2" fmla="*/ 8903 w 17805"/>
                  <a:gd name="connsiteY2" fmla="*/ 0 h 57211"/>
                  <a:gd name="connsiteX3" fmla="*/ 0 w 17805"/>
                  <a:gd name="connsiteY3" fmla="*/ 8903 h 57211"/>
                  <a:gd name="connsiteX4" fmla="*/ 0 w 17805"/>
                  <a:gd name="connsiteY4" fmla="*/ 48309 h 57211"/>
                  <a:gd name="connsiteX5" fmla="*/ 8903 w 17805"/>
                  <a:gd name="connsiteY5" fmla="*/ 57212 h 57211"/>
                  <a:gd name="connsiteX6" fmla="*/ 17806 w 17805"/>
                  <a:gd name="connsiteY6" fmla="*/ 48309 h 57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05" h="57211">
                    <a:moveTo>
                      <a:pt x="17806" y="48309"/>
                    </a:moveTo>
                    <a:lnTo>
                      <a:pt x="17806" y="8903"/>
                    </a:lnTo>
                    <a:cubicBezTo>
                      <a:pt x="17806" y="3995"/>
                      <a:pt x="13829" y="0"/>
                      <a:pt x="8903" y="0"/>
                    </a:cubicBezTo>
                    <a:cubicBezTo>
                      <a:pt x="3977" y="0"/>
                      <a:pt x="0" y="3977"/>
                      <a:pt x="0" y="8903"/>
                    </a:cubicBezTo>
                    <a:lnTo>
                      <a:pt x="0" y="48309"/>
                    </a:lnTo>
                    <a:cubicBezTo>
                      <a:pt x="0" y="53216"/>
                      <a:pt x="3977" y="57212"/>
                      <a:pt x="8903" y="57212"/>
                    </a:cubicBezTo>
                    <a:cubicBezTo>
                      <a:pt x="13829" y="57212"/>
                      <a:pt x="17806" y="53216"/>
                      <a:pt x="17806" y="4830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2" name="Forma Livre: Forma 21">
                <a:extLst>
                  <a:ext uri="{FF2B5EF4-FFF2-40B4-BE49-F238E27FC236}">
                    <a16:creationId xmlns:a16="http://schemas.microsoft.com/office/drawing/2014/main" id="{28B52CB2-8B4D-4240-A914-291FB5A16C0C}"/>
                  </a:ext>
                </a:extLst>
              </p:cNvPr>
              <p:cNvSpPr/>
              <p:nvPr/>
            </p:nvSpPr>
            <p:spPr>
              <a:xfrm>
                <a:off x="8174265" y="2435176"/>
                <a:ext cx="45645" cy="45649"/>
              </a:xfrm>
              <a:custGeom>
                <a:avLst/>
                <a:gdLst>
                  <a:gd name="connsiteX0" fmla="*/ 30458 w 45645"/>
                  <a:gd name="connsiteY0" fmla="*/ 2613 h 45649"/>
                  <a:gd name="connsiteX1" fmla="*/ 2600 w 45645"/>
                  <a:gd name="connsiteY1" fmla="*/ 30471 h 45649"/>
                  <a:gd name="connsiteX2" fmla="*/ 2600 w 45645"/>
                  <a:gd name="connsiteY2" fmla="*/ 43041 h 45649"/>
                  <a:gd name="connsiteX3" fmla="*/ 8894 w 45645"/>
                  <a:gd name="connsiteY3" fmla="*/ 45650 h 45649"/>
                  <a:gd name="connsiteX4" fmla="*/ 15188 w 45645"/>
                  <a:gd name="connsiteY4" fmla="*/ 43041 h 45649"/>
                  <a:gd name="connsiteX5" fmla="*/ 43046 w 45645"/>
                  <a:gd name="connsiteY5" fmla="*/ 15183 h 45649"/>
                  <a:gd name="connsiteX6" fmla="*/ 43046 w 45645"/>
                  <a:gd name="connsiteY6" fmla="*/ 2613 h 45649"/>
                  <a:gd name="connsiteX7" fmla="*/ 30458 w 45645"/>
                  <a:gd name="connsiteY7" fmla="*/ 2613 h 45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49">
                    <a:moveTo>
                      <a:pt x="30458" y="2613"/>
                    </a:moveTo>
                    <a:lnTo>
                      <a:pt x="2600" y="30471"/>
                    </a:lnTo>
                    <a:cubicBezTo>
                      <a:pt x="-867" y="33937"/>
                      <a:pt x="-867" y="39575"/>
                      <a:pt x="2600" y="43041"/>
                    </a:cubicBezTo>
                    <a:cubicBezTo>
                      <a:pt x="4333" y="44774"/>
                      <a:pt x="6613" y="45650"/>
                      <a:pt x="8894" y="45650"/>
                    </a:cubicBezTo>
                    <a:cubicBezTo>
                      <a:pt x="11174" y="45650"/>
                      <a:pt x="13455" y="44774"/>
                      <a:pt x="15188" y="43041"/>
                    </a:cubicBezTo>
                    <a:lnTo>
                      <a:pt x="43046" y="15183"/>
                    </a:lnTo>
                    <a:cubicBezTo>
                      <a:pt x="46512" y="11717"/>
                      <a:pt x="46512" y="6080"/>
                      <a:pt x="43046" y="2613"/>
                    </a:cubicBezTo>
                    <a:cubicBezTo>
                      <a:pt x="39561" y="-871"/>
                      <a:pt x="33942" y="-871"/>
                      <a:pt x="30458" y="2613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3" name="Forma Livre: Forma 22">
                <a:extLst>
                  <a:ext uri="{FF2B5EF4-FFF2-40B4-BE49-F238E27FC236}">
                    <a16:creationId xmlns:a16="http://schemas.microsoft.com/office/drawing/2014/main" id="{EFD2DDA4-326B-41A8-8486-F168E40327AD}"/>
                  </a:ext>
                </a:extLst>
              </p:cNvPr>
              <p:cNvSpPr/>
              <p:nvPr/>
            </p:nvSpPr>
            <p:spPr>
              <a:xfrm>
                <a:off x="7908025" y="2707876"/>
                <a:ext cx="45656" cy="45636"/>
              </a:xfrm>
              <a:custGeom>
                <a:avLst/>
                <a:gdLst>
                  <a:gd name="connsiteX0" fmla="*/ 2611 w 45656"/>
                  <a:gd name="connsiteY0" fmla="*/ 43027 h 45636"/>
                  <a:gd name="connsiteX1" fmla="*/ 8905 w 45656"/>
                  <a:gd name="connsiteY1" fmla="*/ 45636 h 45636"/>
                  <a:gd name="connsiteX2" fmla="*/ 15199 w 45656"/>
                  <a:gd name="connsiteY2" fmla="*/ 43027 h 45636"/>
                  <a:gd name="connsiteX3" fmla="*/ 43057 w 45656"/>
                  <a:gd name="connsiteY3" fmla="*/ 15169 h 45636"/>
                  <a:gd name="connsiteX4" fmla="*/ 43057 w 45656"/>
                  <a:gd name="connsiteY4" fmla="*/ 2600 h 45636"/>
                  <a:gd name="connsiteX5" fmla="*/ 30487 w 45656"/>
                  <a:gd name="connsiteY5" fmla="*/ 2600 h 45636"/>
                  <a:gd name="connsiteX6" fmla="*/ 2629 w 45656"/>
                  <a:gd name="connsiteY6" fmla="*/ 30458 h 45636"/>
                  <a:gd name="connsiteX7" fmla="*/ 2611 w 45656"/>
                  <a:gd name="connsiteY7" fmla="*/ 43027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56" h="45636">
                    <a:moveTo>
                      <a:pt x="2611" y="43027"/>
                    </a:moveTo>
                    <a:cubicBezTo>
                      <a:pt x="4344" y="44760"/>
                      <a:pt x="6625" y="45636"/>
                      <a:pt x="8905" y="45636"/>
                    </a:cubicBezTo>
                    <a:cubicBezTo>
                      <a:pt x="11186" y="45636"/>
                      <a:pt x="13466" y="44760"/>
                      <a:pt x="15199" y="43027"/>
                    </a:cubicBezTo>
                    <a:lnTo>
                      <a:pt x="43057" y="15169"/>
                    </a:lnTo>
                    <a:cubicBezTo>
                      <a:pt x="46523" y="11703"/>
                      <a:pt x="46523" y="6066"/>
                      <a:pt x="43057" y="2600"/>
                    </a:cubicBezTo>
                    <a:cubicBezTo>
                      <a:pt x="39591" y="-867"/>
                      <a:pt x="33953" y="-867"/>
                      <a:pt x="30487" y="2600"/>
                    </a:cubicBezTo>
                    <a:lnTo>
                      <a:pt x="2629" y="30458"/>
                    </a:lnTo>
                    <a:cubicBezTo>
                      <a:pt x="-873" y="33924"/>
                      <a:pt x="-873" y="39561"/>
                      <a:pt x="2611" y="43027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4" name="Forma Livre: Forma 23">
                <a:extLst>
                  <a:ext uri="{FF2B5EF4-FFF2-40B4-BE49-F238E27FC236}">
                    <a16:creationId xmlns:a16="http://schemas.microsoft.com/office/drawing/2014/main" id="{010A7513-C90A-4F41-A6D6-A203FAB68923}"/>
                  </a:ext>
                </a:extLst>
              </p:cNvPr>
              <p:cNvSpPr/>
              <p:nvPr/>
            </p:nvSpPr>
            <p:spPr>
              <a:xfrm>
                <a:off x="7843026" y="2580600"/>
                <a:ext cx="57211" cy="17805"/>
              </a:xfrm>
              <a:custGeom>
                <a:avLst/>
                <a:gdLst>
                  <a:gd name="connsiteX0" fmla="*/ 48309 w 57211"/>
                  <a:gd name="connsiteY0" fmla="*/ 0 h 17805"/>
                  <a:gd name="connsiteX1" fmla="*/ 8903 w 57211"/>
                  <a:gd name="connsiteY1" fmla="*/ 0 h 17805"/>
                  <a:gd name="connsiteX2" fmla="*/ 0 w 57211"/>
                  <a:gd name="connsiteY2" fmla="*/ 8903 h 17805"/>
                  <a:gd name="connsiteX3" fmla="*/ 8903 w 57211"/>
                  <a:gd name="connsiteY3" fmla="*/ 17806 h 17805"/>
                  <a:gd name="connsiteX4" fmla="*/ 48309 w 57211"/>
                  <a:gd name="connsiteY4" fmla="*/ 17806 h 17805"/>
                  <a:gd name="connsiteX5" fmla="*/ 57212 w 57211"/>
                  <a:gd name="connsiteY5" fmla="*/ 8903 h 17805"/>
                  <a:gd name="connsiteX6" fmla="*/ 48309 w 57211"/>
                  <a:gd name="connsiteY6" fmla="*/ 0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0"/>
                    </a:move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5" name="Forma Livre: Forma 24">
                <a:extLst>
                  <a:ext uri="{FF2B5EF4-FFF2-40B4-BE49-F238E27FC236}">
                    <a16:creationId xmlns:a16="http://schemas.microsoft.com/office/drawing/2014/main" id="{760E923A-AC6F-490B-B270-466654182E8B}"/>
                  </a:ext>
                </a:extLst>
              </p:cNvPr>
              <p:cNvSpPr/>
              <p:nvPr/>
            </p:nvSpPr>
            <p:spPr>
              <a:xfrm>
                <a:off x="7913729" y="2435171"/>
                <a:ext cx="45645" cy="45636"/>
              </a:xfrm>
              <a:custGeom>
                <a:avLst/>
                <a:gdLst>
                  <a:gd name="connsiteX0" fmla="*/ 15170 w 45645"/>
                  <a:gd name="connsiteY0" fmla="*/ 2600 h 45636"/>
                  <a:gd name="connsiteX1" fmla="*/ 2600 w 45645"/>
                  <a:gd name="connsiteY1" fmla="*/ 2600 h 45636"/>
                  <a:gd name="connsiteX2" fmla="*/ 2600 w 45645"/>
                  <a:gd name="connsiteY2" fmla="*/ 15169 h 45636"/>
                  <a:gd name="connsiteX3" fmla="*/ 30458 w 45645"/>
                  <a:gd name="connsiteY3" fmla="*/ 43027 h 45636"/>
                  <a:gd name="connsiteX4" fmla="*/ 36752 w 45645"/>
                  <a:gd name="connsiteY4" fmla="*/ 45636 h 45636"/>
                  <a:gd name="connsiteX5" fmla="*/ 43045 w 45645"/>
                  <a:gd name="connsiteY5" fmla="*/ 43027 h 45636"/>
                  <a:gd name="connsiteX6" fmla="*/ 43045 w 45645"/>
                  <a:gd name="connsiteY6" fmla="*/ 30458 h 45636"/>
                  <a:gd name="connsiteX7" fmla="*/ 15170 w 45645"/>
                  <a:gd name="connsiteY7" fmla="*/ 2600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36">
                    <a:moveTo>
                      <a:pt x="15170" y="2600"/>
                    </a:move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60"/>
                      <a:pt x="34471" y="45636"/>
                      <a:pt x="36752" y="45636"/>
                    </a:cubicBezTo>
                    <a:cubicBezTo>
                      <a:pt x="39032" y="45636"/>
                      <a:pt x="41312" y="44760"/>
                      <a:pt x="43045" y="43027"/>
                    </a:cubicBezTo>
                    <a:cubicBezTo>
                      <a:pt x="46512" y="39561"/>
                      <a:pt x="46512" y="33924"/>
                      <a:pt x="43045" y="30458"/>
                    </a:cubicBezTo>
                    <a:lnTo>
                      <a:pt x="15170" y="2600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6" name="Forma Livre: Forma 25">
                <a:extLst>
                  <a:ext uri="{FF2B5EF4-FFF2-40B4-BE49-F238E27FC236}">
                    <a16:creationId xmlns:a16="http://schemas.microsoft.com/office/drawing/2014/main" id="{56644518-AE87-4474-B402-FA38F9DCAA00}"/>
                  </a:ext>
                </a:extLst>
              </p:cNvPr>
              <p:cNvSpPr/>
              <p:nvPr/>
            </p:nvSpPr>
            <p:spPr>
              <a:xfrm>
                <a:off x="8227691" y="2588627"/>
                <a:ext cx="57211" cy="17805"/>
              </a:xfrm>
              <a:custGeom>
                <a:avLst/>
                <a:gdLst>
                  <a:gd name="connsiteX0" fmla="*/ 48309 w 57211"/>
                  <a:gd name="connsiteY0" fmla="*/ 17806 h 17805"/>
                  <a:gd name="connsiteX1" fmla="*/ 57212 w 57211"/>
                  <a:gd name="connsiteY1" fmla="*/ 8903 h 17805"/>
                  <a:gd name="connsiteX2" fmla="*/ 48309 w 57211"/>
                  <a:gd name="connsiteY2" fmla="*/ 0 h 17805"/>
                  <a:gd name="connsiteX3" fmla="*/ 8903 w 57211"/>
                  <a:gd name="connsiteY3" fmla="*/ 0 h 17805"/>
                  <a:gd name="connsiteX4" fmla="*/ 0 w 57211"/>
                  <a:gd name="connsiteY4" fmla="*/ 8903 h 17805"/>
                  <a:gd name="connsiteX5" fmla="*/ 8903 w 57211"/>
                  <a:gd name="connsiteY5" fmla="*/ 17806 h 17805"/>
                  <a:gd name="connsiteX6" fmla="*/ 48309 w 57211"/>
                  <a:gd name="connsiteY6" fmla="*/ 17806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17806"/>
                    </a:move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27" name="Forma Livre: Forma 26">
                <a:extLst>
                  <a:ext uri="{FF2B5EF4-FFF2-40B4-BE49-F238E27FC236}">
                    <a16:creationId xmlns:a16="http://schemas.microsoft.com/office/drawing/2014/main" id="{D55539B9-33E7-4EB3-ADBF-33F5ECBBA260}"/>
                  </a:ext>
                </a:extLst>
              </p:cNvPr>
              <p:cNvSpPr/>
              <p:nvPr/>
            </p:nvSpPr>
            <p:spPr>
              <a:xfrm>
                <a:off x="8168591" y="2707876"/>
                <a:ext cx="45627" cy="45636"/>
              </a:xfrm>
              <a:custGeom>
                <a:avLst/>
                <a:gdLst>
                  <a:gd name="connsiteX0" fmla="*/ 36733 w 45627"/>
                  <a:gd name="connsiteY0" fmla="*/ 45636 h 45636"/>
                  <a:gd name="connsiteX1" fmla="*/ 43027 w 45627"/>
                  <a:gd name="connsiteY1" fmla="*/ 43027 h 45636"/>
                  <a:gd name="connsiteX2" fmla="*/ 43027 w 45627"/>
                  <a:gd name="connsiteY2" fmla="*/ 30458 h 45636"/>
                  <a:gd name="connsiteX3" fmla="*/ 15170 w 45627"/>
                  <a:gd name="connsiteY3" fmla="*/ 2600 h 45636"/>
                  <a:gd name="connsiteX4" fmla="*/ 2600 w 45627"/>
                  <a:gd name="connsiteY4" fmla="*/ 2600 h 45636"/>
                  <a:gd name="connsiteX5" fmla="*/ 2600 w 45627"/>
                  <a:gd name="connsiteY5" fmla="*/ 15169 h 45636"/>
                  <a:gd name="connsiteX6" fmla="*/ 30458 w 45627"/>
                  <a:gd name="connsiteY6" fmla="*/ 43027 h 45636"/>
                  <a:gd name="connsiteX7" fmla="*/ 36733 w 45627"/>
                  <a:gd name="connsiteY7" fmla="*/ 45636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27" h="45636">
                    <a:moveTo>
                      <a:pt x="36733" y="45636"/>
                    </a:moveTo>
                    <a:cubicBezTo>
                      <a:pt x="39014" y="45636"/>
                      <a:pt x="41294" y="44760"/>
                      <a:pt x="43027" y="43027"/>
                    </a:cubicBezTo>
                    <a:cubicBezTo>
                      <a:pt x="46494" y="39561"/>
                      <a:pt x="46494" y="33924"/>
                      <a:pt x="43027" y="30458"/>
                    </a:cubicBezTo>
                    <a:lnTo>
                      <a:pt x="15170" y="2600"/>
                    </a:ln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79"/>
                      <a:pt x="34453" y="45636"/>
                      <a:pt x="36733" y="4563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F55CAB97-5CD0-47BA-8D95-14BDA43C911E}"/>
              </a:ext>
            </a:extLst>
          </p:cNvPr>
          <p:cNvGrpSpPr/>
          <p:nvPr/>
        </p:nvGrpSpPr>
        <p:grpSpPr>
          <a:xfrm>
            <a:off x="7678850" y="3373208"/>
            <a:ext cx="1072005" cy="1072005"/>
            <a:chOff x="7678850" y="3373209"/>
            <a:chExt cx="814388" cy="814388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DCCB59C0-E95B-4740-B2A4-03236DBB0E2D}"/>
                </a:ext>
              </a:extLst>
            </p:cNvPr>
            <p:cNvSpPr/>
            <p:nvPr/>
          </p:nvSpPr>
          <p:spPr>
            <a:xfrm>
              <a:off x="7678850" y="3373209"/>
              <a:ext cx="814388" cy="814388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28" name="Agrupar 27">
              <a:extLst>
                <a:ext uri="{FF2B5EF4-FFF2-40B4-BE49-F238E27FC236}">
                  <a16:creationId xmlns:a16="http://schemas.microsoft.com/office/drawing/2014/main" id="{096F10CA-50A4-4838-8E87-49479E5ECA44}"/>
                </a:ext>
              </a:extLst>
            </p:cNvPr>
            <p:cNvGrpSpPr/>
            <p:nvPr/>
          </p:nvGrpSpPr>
          <p:grpSpPr>
            <a:xfrm>
              <a:off x="7855191" y="3551520"/>
              <a:ext cx="461707" cy="457767"/>
              <a:chOff x="6219298" y="4807112"/>
              <a:chExt cx="461707" cy="457767"/>
            </a:xfrm>
            <a:solidFill>
              <a:schemeClr val="bg1"/>
            </a:solidFill>
          </p:grpSpPr>
          <p:sp>
            <p:nvSpPr>
              <p:cNvPr id="29" name="Forma Livre: Forma 28">
                <a:extLst>
                  <a:ext uri="{FF2B5EF4-FFF2-40B4-BE49-F238E27FC236}">
                    <a16:creationId xmlns:a16="http://schemas.microsoft.com/office/drawing/2014/main" id="{CA89D1A9-51AF-46CA-A59A-C0D8E0EC24B2}"/>
                  </a:ext>
                </a:extLst>
              </p:cNvPr>
              <p:cNvSpPr/>
              <p:nvPr/>
            </p:nvSpPr>
            <p:spPr>
              <a:xfrm>
                <a:off x="6260127" y="5058964"/>
                <a:ext cx="95121" cy="96343"/>
              </a:xfrm>
              <a:custGeom>
                <a:avLst/>
                <a:gdLst>
                  <a:gd name="connsiteX0" fmla="*/ 47123 w 95121"/>
                  <a:gd name="connsiteY0" fmla="*/ 0 h 96343"/>
                  <a:gd name="connsiteX1" fmla="*/ 0 w 95121"/>
                  <a:gd name="connsiteY1" fmla="*/ 44988 h 96343"/>
                  <a:gd name="connsiteX2" fmla="*/ 47561 w 95121"/>
                  <a:gd name="connsiteY2" fmla="*/ 96344 h 96343"/>
                  <a:gd name="connsiteX3" fmla="*/ 95122 w 95121"/>
                  <a:gd name="connsiteY3" fmla="*/ 44988 h 96343"/>
                  <a:gd name="connsiteX4" fmla="*/ 79615 w 95121"/>
                  <a:gd name="connsiteY4" fmla="*/ 11129 h 96343"/>
                  <a:gd name="connsiteX5" fmla="*/ 47123 w 95121"/>
                  <a:gd name="connsiteY5" fmla="*/ 0 h 96343"/>
                  <a:gd name="connsiteX6" fmla="*/ 47579 w 95121"/>
                  <a:gd name="connsiteY6" fmla="*/ 78557 h 96343"/>
                  <a:gd name="connsiteX7" fmla="*/ 17806 w 95121"/>
                  <a:gd name="connsiteY7" fmla="*/ 44988 h 96343"/>
                  <a:gd name="connsiteX8" fmla="*/ 26544 w 95121"/>
                  <a:gd name="connsiteY8" fmla="*/ 24665 h 96343"/>
                  <a:gd name="connsiteX9" fmla="*/ 47141 w 95121"/>
                  <a:gd name="connsiteY9" fmla="*/ 17787 h 96343"/>
                  <a:gd name="connsiteX10" fmla="*/ 77371 w 95121"/>
                  <a:gd name="connsiteY10" fmla="*/ 44988 h 96343"/>
                  <a:gd name="connsiteX11" fmla="*/ 47579 w 95121"/>
                  <a:gd name="connsiteY11" fmla="*/ 78557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47123" y="0"/>
                    </a:move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9"/>
                    </a:cubicBezTo>
                    <a:cubicBezTo>
                      <a:pt x="70931" y="3940"/>
                      <a:pt x="59383" y="0"/>
                      <a:pt x="47123" y="0"/>
                    </a:cubicBezTo>
                    <a:close/>
                    <a:moveTo>
                      <a:pt x="47579" y="78557"/>
                    </a:moveTo>
                    <a:cubicBezTo>
                      <a:pt x="30321" y="78557"/>
                      <a:pt x="17806" y="64436"/>
                      <a:pt x="17806" y="44988"/>
                    </a:cubicBezTo>
                    <a:cubicBezTo>
                      <a:pt x="17806" y="36359"/>
                      <a:pt x="20743" y="29518"/>
                      <a:pt x="26544" y="24665"/>
                    </a:cubicBezTo>
                    <a:cubicBezTo>
                      <a:pt x="31835" y="20232"/>
                      <a:pt x="39151" y="17787"/>
                      <a:pt x="47141" y="17787"/>
                    </a:cubicBezTo>
                    <a:cubicBezTo>
                      <a:pt x="61700" y="17787"/>
                      <a:pt x="77371" y="26307"/>
                      <a:pt x="77371" y="44988"/>
                    </a:cubicBezTo>
                    <a:cubicBezTo>
                      <a:pt x="77353" y="64436"/>
                      <a:pt x="64837" y="78557"/>
                      <a:pt x="47579" y="78557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0" name="Forma Livre: Forma 29">
                <a:extLst>
                  <a:ext uri="{FF2B5EF4-FFF2-40B4-BE49-F238E27FC236}">
                    <a16:creationId xmlns:a16="http://schemas.microsoft.com/office/drawing/2014/main" id="{C82EB308-CFBF-4F77-ACAC-190D09133604}"/>
                  </a:ext>
                </a:extLst>
              </p:cNvPr>
              <p:cNvSpPr/>
              <p:nvPr/>
            </p:nvSpPr>
            <p:spPr>
              <a:xfrm>
                <a:off x="6219298" y="5163627"/>
                <a:ext cx="176797" cy="101233"/>
              </a:xfrm>
              <a:custGeom>
                <a:avLst/>
                <a:gdLst>
                  <a:gd name="connsiteX0" fmla="*/ 167895 w 176797"/>
                  <a:gd name="connsiteY0" fmla="*/ 101233 h 101233"/>
                  <a:gd name="connsiteX1" fmla="*/ 176798 w 176797"/>
                  <a:gd name="connsiteY1" fmla="*/ 92330 h 101233"/>
                  <a:gd name="connsiteX2" fmla="*/ 176798 w 176797"/>
                  <a:gd name="connsiteY2" fmla="*/ 47999 h 101233"/>
                  <a:gd name="connsiteX3" fmla="*/ 128799 w 176797"/>
                  <a:gd name="connsiteY3" fmla="*/ 0 h 101233"/>
                  <a:gd name="connsiteX4" fmla="*/ 47999 w 176797"/>
                  <a:gd name="connsiteY4" fmla="*/ 0 h 101233"/>
                  <a:gd name="connsiteX5" fmla="*/ 0 w 176797"/>
                  <a:gd name="connsiteY5" fmla="*/ 47999 h 101233"/>
                  <a:gd name="connsiteX6" fmla="*/ 0 w 176797"/>
                  <a:gd name="connsiteY6" fmla="*/ 92330 h 101233"/>
                  <a:gd name="connsiteX7" fmla="*/ 8903 w 176797"/>
                  <a:gd name="connsiteY7" fmla="*/ 101233 h 101233"/>
                  <a:gd name="connsiteX8" fmla="*/ 167895 w 176797"/>
                  <a:gd name="connsiteY8" fmla="*/ 101233 h 101233"/>
                  <a:gd name="connsiteX9" fmla="*/ 17806 w 176797"/>
                  <a:gd name="connsiteY9" fmla="*/ 47999 h 101233"/>
                  <a:gd name="connsiteX10" fmla="*/ 48017 w 176797"/>
                  <a:gd name="connsiteY10" fmla="*/ 17787 h 101233"/>
                  <a:gd name="connsiteX11" fmla="*/ 128818 w 176797"/>
                  <a:gd name="connsiteY11" fmla="*/ 17787 h 101233"/>
                  <a:gd name="connsiteX12" fmla="*/ 159029 w 176797"/>
                  <a:gd name="connsiteY12" fmla="*/ 47999 h 101233"/>
                  <a:gd name="connsiteX13" fmla="*/ 159029 w 176797"/>
                  <a:gd name="connsiteY13" fmla="*/ 83446 h 101233"/>
                  <a:gd name="connsiteX14" fmla="*/ 137374 w 176797"/>
                  <a:gd name="connsiteY14" fmla="*/ 83446 h 101233"/>
                  <a:gd name="connsiteX15" fmla="*/ 137374 w 176797"/>
                  <a:gd name="connsiteY15" fmla="*/ 45572 h 101233"/>
                  <a:gd name="connsiteX16" fmla="*/ 128471 w 176797"/>
                  <a:gd name="connsiteY16" fmla="*/ 36669 h 101233"/>
                  <a:gd name="connsiteX17" fmla="*/ 119568 w 176797"/>
                  <a:gd name="connsiteY17" fmla="*/ 45572 h 101233"/>
                  <a:gd name="connsiteX18" fmla="*/ 119568 w 176797"/>
                  <a:gd name="connsiteY18" fmla="*/ 83446 h 101233"/>
                  <a:gd name="connsiteX19" fmla="*/ 57248 w 176797"/>
                  <a:gd name="connsiteY19" fmla="*/ 83446 h 101233"/>
                  <a:gd name="connsiteX20" fmla="*/ 57248 w 176797"/>
                  <a:gd name="connsiteY20" fmla="*/ 45572 h 101233"/>
                  <a:gd name="connsiteX21" fmla="*/ 48345 w 176797"/>
                  <a:gd name="connsiteY21" fmla="*/ 36669 h 101233"/>
                  <a:gd name="connsiteX22" fmla="*/ 39442 w 176797"/>
                  <a:gd name="connsiteY22" fmla="*/ 45572 h 101233"/>
                  <a:gd name="connsiteX23" fmla="*/ 39442 w 176797"/>
                  <a:gd name="connsiteY23" fmla="*/ 83446 h 101233"/>
                  <a:gd name="connsiteX24" fmla="*/ 17787 w 176797"/>
                  <a:gd name="connsiteY24" fmla="*/ 83446 h 101233"/>
                  <a:gd name="connsiteX25" fmla="*/ 17787 w 176797"/>
                  <a:gd name="connsiteY25" fmla="*/ 47999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67895" y="101233"/>
                    </a:move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45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lose/>
                    <a:moveTo>
                      <a:pt x="17806" y="47999"/>
                    </a:moveTo>
                    <a:cubicBezTo>
                      <a:pt x="17806" y="31342"/>
                      <a:pt x="31361" y="17787"/>
                      <a:pt x="48017" y="17787"/>
                    </a:cubicBezTo>
                    <a:lnTo>
                      <a:pt x="128818" y="17787"/>
                    </a:lnTo>
                    <a:cubicBezTo>
                      <a:pt x="145474" y="17787"/>
                      <a:pt x="159029" y="31342"/>
                      <a:pt x="159029" y="47999"/>
                    </a:cubicBezTo>
                    <a:lnTo>
                      <a:pt x="159029" y="83446"/>
                    </a:lnTo>
                    <a:lnTo>
                      <a:pt x="137374" y="83446"/>
                    </a:lnTo>
                    <a:lnTo>
                      <a:pt x="137374" y="45572"/>
                    </a:lnTo>
                    <a:cubicBezTo>
                      <a:pt x="137374" y="40665"/>
                      <a:pt x="133397" y="36669"/>
                      <a:pt x="128471" y="36669"/>
                    </a:cubicBezTo>
                    <a:cubicBezTo>
                      <a:pt x="123545" y="36669"/>
                      <a:pt x="119568" y="40647"/>
                      <a:pt x="119568" y="45572"/>
                    </a:cubicBezTo>
                    <a:lnTo>
                      <a:pt x="119568" y="83446"/>
                    </a:lnTo>
                    <a:lnTo>
                      <a:pt x="57248" y="83446"/>
                    </a:lnTo>
                    <a:lnTo>
                      <a:pt x="57248" y="45572"/>
                    </a:lnTo>
                    <a:cubicBezTo>
                      <a:pt x="57248" y="40665"/>
                      <a:pt x="53271" y="36669"/>
                      <a:pt x="48345" y="36669"/>
                    </a:cubicBezTo>
                    <a:cubicBezTo>
                      <a:pt x="43420" y="36669"/>
                      <a:pt x="39442" y="40647"/>
                      <a:pt x="39442" y="45572"/>
                    </a:cubicBezTo>
                    <a:lnTo>
                      <a:pt x="39442" y="83446"/>
                    </a:lnTo>
                    <a:lnTo>
                      <a:pt x="17787" y="83446"/>
                    </a:lnTo>
                    <a:lnTo>
                      <a:pt x="17787" y="47999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1" name="Forma Livre: Forma 30">
                <a:extLst>
                  <a:ext uri="{FF2B5EF4-FFF2-40B4-BE49-F238E27FC236}">
                    <a16:creationId xmlns:a16="http://schemas.microsoft.com/office/drawing/2014/main" id="{D51A2DDE-3536-4860-9D1D-CA50F2800543}"/>
                  </a:ext>
                </a:extLst>
              </p:cNvPr>
              <p:cNvSpPr/>
              <p:nvPr/>
            </p:nvSpPr>
            <p:spPr>
              <a:xfrm>
                <a:off x="6391139" y="5040228"/>
                <a:ext cx="117991" cy="111267"/>
              </a:xfrm>
              <a:custGeom>
                <a:avLst/>
                <a:gdLst>
                  <a:gd name="connsiteX0" fmla="*/ 59304 w 117991"/>
                  <a:gd name="connsiteY0" fmla="*/ 0 h 111267"/>
                  <a:gd name="connsiteX1" fmla="*/ 59231 w 117991"/>
                  <a:gd name="connsiteY1" fmla="*/ 0 h 111267"/>
                  <a:gd name="connsiteX2" fmla="*/ 50347 w 117991"/>
                  <a:gd name="connsiteY2" fmla="*/ 8830 h 111267"/>
                  <a:gd name="connsiteX3" fmla="*/ 49927 w 117991"/>
                  <a:gd name="connsiteY3" fmla="*/ 67154 h 111267"/>
                  <a:gd name="connsiteX4" fmla="*/ 4501 w 117991"/>
                  <a:gd name="connsiteY4" fmla="*/ 93005 h 111267"/>
                  <a:gd name="connsiteX5" fmla="*/ 1162 w 117991"/>
                  <a:gd name="connsiteY5" fmla="*/ 105137 h 111267"/>
                  <a:gd name="connsiteX6" fmla="*/ 8898 w 117991"/>
                  <a:gd name="connsiteY6" fmla="*/ 109625 h 111267"/>
                  <a:gd name="connsiteX7" fmla="*/ 13294 w 117991"/>
                  <a:gd name="connsiteY7" fmla="*/ 108458 h 111267"/>
                  <a:gd name="connsiteX8" fmla="*/ 58228 w 117991"/>
                  <a:gd name="connsiteY8" fmla="*/ 82880 h 111267"/>
                  <a:gd name="connsiteX9" fmla="*/ 104603 w 117991"/>
                  <a:gd name="connsiteY9" fmla="*/ 110045 h 111267"/>
                  <a:gd name="connsiteX10" fmla="*/ 109091 w 117991"/>
                  <a:gd name="connsiteY10" fmla="*/ 111267 h 111267"/>
                  <a:gd name="connsiteX11" fmla="*/ 116772 w 117991"/>
                  <a:gd name="connsiteY11" fmla="*/ 106870 h 111267"/>
                  <a:gd name="connsiteX12" fmla="*/ 113597 w 117991"/>
                  <a:gd name="connsiteY12" fmla="*/ 94702 h 111267"/>
                  <a:gd name="connsiteX13" fmla="*/ 67696 w 117991"/>
                  <a:gd name="connsiteY13" fmla="*/ 67829 h 111267"/>
                  <a:gd name="connsiteX14" fmla="*/ 68116 w 117991"/>
                  <a:gd name="connsiteY14" fmla="*/ 8958 h 111267"/>
                  <a:gd name="connsiteX15" fmla="*/ 59304 w 117991"/>
                  <a:gd name="connsiteY15" fmla="*/ 0 h 11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7991" h="111267">
                    <a:moveTo>
                      <a:pt x="59304" y="0"/>
                    </a:moveTo>
                    <a:cubicBezTo>
                      <a:pt x="59286" y="0"/>
                      <a:pt x="59268" y="0"/>
                      <a:pt x="59231" y="0"/>
                    </a:cubicBezTo>
                    <a:cubicBezTo>
                      <a:pt x="54342" y="0"/>
                      <a:pt x="50383" y="3941"/>
                      <a:pt x="50347" y="8830"/>
                    </a:cubicBezTo>
                    <a:lnTo>
                      <a:pt x="49927" y="67154"/>
                    </a:lnTo>
                    <a:lnTo>
                      <a:pt x="4501" y="93005"/>
                    </a:lnTo>
                    <a:cubicBezTo>
                      <a:pt x="232" y="95432"/>
                      <a:pt x="-1264" y="100869"/>
                      <a:pt x="1162" y="105137"/>
                    </a:cubicBezTo>
                    <a:cubicBezTo>
                      <a:pt x="2804" y="108020"/>
                      <a:pt x="5814" y="109625"/>
                      <a:pt x="8898" y="109625"/>
                    </a:cubicBezTo>
                    <a:cubicBezTo>
                      <a:pt x="10394" y="109625"/>
                      <a:pt x="11908" y="109242"/>
                      <a:pt x="13294" y="108458"/>
                    </a:cubicBezTo>
                    <a:lnTo>
                      <a:pt x="58228" y="82880"/>
                    </a:lnTo>
                    <a:lnTo>
                      <a:pt x="104603" y="110045"/>
                    </a:lnTo>
                    <a:cubicBezTo>
                      <a:pt x="106008" y="110866"/>
                      <a:pt x="107558" y="111267"/>
                      <a:pt x="109091" y="111267"/>
                    </a:cubicBezTo>
                    <a:cubicBezTo>
                      <a:pt x="112138" y="111267"/>
                      <a:pt x="115111" y="109698"/>
                      <a:pt x="116772" y="106870"/>
                    </a:cubicBezTo>
                    <a:cubicBezTo>
                      <a:pt x="119253" y="102638"/>
                      <a:pt x="117830" y="97183"/>
                      <a:pt x="113597" y="94702"/>
                    </a:cubicBezTo>
                    <a:lnTo>
                      <a:pt x="67696" y="67829"/>
                    </a:lnTo>
                    <a:lnTo>
                      <a:pt x="68116" y="8958"/>
                    </a:lnTo>
                    <a:cubicBezTo>
                      <a:pt x="68171" y="4032"/>
                      <a:pt x="64212" y="37"/>
                      <a:pt x="59304" y="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2" name="Forma Livre: Forma 31">
                <a:extLst>
                  <a:ext uri="{FF2B5EF4-FFF2-40B4-BE49-F238E27FC236}">
                    <a16:creationId xmlns:a16="http://schemas.microsoft.com/office/drawing/2014/main" id="{48DEBD22-0B6E-4EA5-B5E5-3C92CBBA1B16}"/>
                  </a:ext>
                </a:extLst>
              </p:cNvPr>
              <p:cNvSpPr/>
              <p:nvPr/>
            </p:nvSpPr>
            <p:spPr>
              <a:xfrm>
                <a:off x="6402590" y="4807112"/>
                <a:ext cx="95140" cy="96344"/>
              </a:xfrm>
              <a:custGeom>
                <a:avLst/>
                <a:gdLst>
                  <a:gd name="connsiteX0" fmla="*/ 47579 w 95140"/>
                  <a:gd name="connsiteY0" fmla="*/ 96344 h 96344"/>
                  <a:gd name="connsiteX1" fmla="*/ 95140 w 95140"/>
                  <a:gd name="connsiteY1" fmla="*/ 44989 h 96344"/>
                  <a:gd name="connsiteX2" fmla="*/ 79633 w 95140"/>
                  <a:gd name="connsiteY2" fmla="*/ 11129 h 96344"/>
                  <a:gd name="connsiteX3" fmla="*/ 47123 w 95140"/>
                  <a:gd name="connsiteY3" fmla="*/ 0 h 96344"/>
                  <a:gd name="connsiteX4" fmla="*/ 0 w 95140"/>
                  <a:gd name="connsiteY4" fmla="*/ 44989 h 96344"/>
                  <a:gd name="connsiteX5" fmla="*/ 47579 w 95140"/>
                  <a:gd name="connsiteY5" fmla="*/ 96344 h 96344"/>
                  <a:gd name="connsiteX6" fmla="*/ 26526 w 95140"/>
                  <a:gd name="connsiteY6" fmla="*/ 24665 h 96344"/>
                  <a:gd name="connsiteX7" fmla="*/ 47123 w 95140"/>
                  <a:gd name="connsiteY7" fmla="*/ 17787 h 96344"/>
                  <a:gd name="connsiteX8" fmla="*/ 77353 w 95140"/>
                  <a:gd name="connsiteY8" fmla="*/ 44989 h 96344"/>
                  <a:gd name="connsiteX9" fmla="*/ 47579 w 95140"/>
                  <a:gd name="connsiteY9" fmla="*/ 78557 h 96344"/>
                  <a:gd name="connsiteX10" fmla="*/ 17806 w 95140"/>
                  <a:gd name="connsiteY10" fmla="*/ 44989 h 96344"/>
                  <a:gd name="connsiteX11" fmla="*/ 26526 w 95140"/>
                  <a:gd name="connsiteY11" fmla="*/ 24665 h 9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40" h="96344">
                    <a:moveTo>
                      <a:pt x="47579" y="96344"/>
                    </a:moveTo>
                    <a:cubicBezTo>
                      <a:pt x="74689" y="96344"/>
                      <a:pt x="95140" y="74269"/>
                      <a:pt x="95140" y="44989"/>
                    </a:cubicBezTo>
                    <a:cubicBezTo>
                      <a:pt x="95140" y="31361"/>
                      <a:pt x="89630" y="19338"/>
                      <a:pt x="79633" y="11129"/>
                    </a:cubicBezTo>
                    <a:cubicBezTo>
                      <a:pt x="70913" y="3959"/>
                      <a:pt x="59365" y="0"/>
                      <a:pt x="47123" y="0"/>
                    </a:cubicBezTo>
                    <a:cubicBezTo>
                      <a:pt x="23717" y="0"/>
                      <a:pt x="0" y="15452"/>
                      <a:pt x="0" y="44989"/>
                    </a:cubicBezTo>
                    <a:cubicBezTo>
                      <a:pt x="0" y="74251"/>
                      <a:pt x="20451" y="96344"/>
                      <a:pt x="47579" y="96344"/>
                    </a:cubicBezTo>
                    <a:close/>
                    <a:moveTo>
                      <a:pt x="26526" y="24665"/>
                    </a:moveTo>
                    <a:cubicBezTo>
                      <a:pt x="31817" y="20232"/>
                      <a:pt x="39132" y="17787"/>
                      <a:pt x="47123" y="17787"/>
                    </a:cubicBezTo>
                    <a:cubicBezTo>
                      <a:pt x="61681" y="17787"/>
                      <a:pt x="77353" y="26307"/>
                      <a:pt x="77353" y="44989"/>
                    </a:cubicBezTo>
                    <a:cubicBezTo>
                      <a:pt x="77353" y="64436"/>
                      <a:pt x="64838" y="78557"/>
                      <a:pt x="47579" y="78557"/>
                    </a:cubicBezTo>
                    <a:cubicBezTo>
                      <a:pt x="30321" y="78557"/>
                      <a:pt x="17806" y="64436"/>
                      <a:pt x="17806" y="44989"/>
                    </a:cubicBezTo>
                    <a:cubicBezTo>
                      <a:pt x="17787" y="36341"/>
                      <a:pt x="20743" y="29518"/>
                      <a:pt x="26526" y="24665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3" name="Forma Livre: Forma 32">
                <a:extLst>
                  <a:ext uri="{FF2B5EF4-FFF2-40B4-BE49-F238E27FC236}">
                    <a16:creationId xmlns:a16="http://schemas.microsoft.com/office/drawing/2014/main" id="{26F48B4F-3630-4F66-B7D3-B5AACAC870C3}"/>
                  </a:ext>
                </a:extLst>
              </p:cNvPr>
              <p:cNvSpPr/>
              <p:nvPr/>
            </p:nvSpPr>
            <p:spPr>
              <a:xfrm>
                <a:off x="6361761" y="4911776"/>
                <a:ext cx="176798" cy="101233"/>
              </a:xfrm>
              <a:custGeom>
                <a:avLst/>
                <a:gdLst>
                  <a:gd name="connsiteX0" fmla="*/ 176798 w 176798"/>
                  <a:gd name="connsiteY0" fmla="*/ 92330 h 101233"/>
                  <a:gd name="connsiteX1" fmla="*/ 176798 w 176798"/>
                  <a:gd name="connsiteY1" fmla="*/ 47999 h 101233"/>
                  <a:gd name="connsiteX2" fmla="*/ 128799 w 176798"/>
                  <a:gd name="connsiteY2" fmla="*/ 0 h 101233"/>
                  <a:gd name="connsiteX3" fmla="*/ 47999 w 176798"/>
                  <a:gd name="connsiteY3" fmla="*/ 0 h 101233"/>
                  <a:gd name="connsiteX4" fmla="*/ 0 w 176798"/>
                  <a:gd name="connsiteY4" fmla="*/ 47999 h 101233"/>
                  <a:gd name="connsiteX5" fmla="*/ 0 w 176798"/>
                  <a:gd name="connsiteY5" fmla="*/ 92330 h 101233"/>
                  <a:gd name="connsiteX6" fmla="*/ 8903 w 176798"/>
                  <a:gd name="connsiteY6" fmla="*/ 101233 h 101233"/>
                  <a:gd name="connsiteX7" fmla="*/ 167895 w 176798"/>
                  <a:gd name="connsiteY7" fmla="*/ 101233 h 101233"/>
                  <a:gd name="connsiteX8" fmla="*/ 176798 w 176798"/>
                  <a:gd name="connsiteY8" fmla="*/ 92330 h 101233"/>
                  <a:gd name="connsiteX9" fmla="*/ 159011 w 176798"/>
                  <a:gd name="connsiteY9" fmla="*/ 83446 h 101233"/>
                  <a:gd name="connsiteX10" fmla="*/ 137356 w 176798"/>
                  <a:gd name="connsiteY10" fmla="*/ 83446 h 101233"/>
                  <a:gd name="connsiteX11" fmla="*/ 137356 w 176798"/>
                  <a:gd name="connsiteY11" fmla="*/ 45572 h 101233"/>
                  <a:gd name="connsiteX12" fmla="*/ 128453 w 176798"/>
                  <a:gd name="connsiteY12" fmla="*/ 36669 h 101233"/>
                  <a:gd name="connsiteX13" fmla="*/ 119550 w 176798"/>
                  <a:gd name="connsiteY13" fmla="*/ 45572 h 101233"/>
                  <a:gd name="connsiteX14" fmla="*/ 119550 w 176798"/>
                  <a:gd name="connsiteY14" fmla="*/ 83446 h 101233"/>
                  <a:gd name="connsiteX15" fmla="*/ 57230 w 176798"/>
                  <a:gd name="connsiteY15" fmla="*/ 83446 h 101233"/>
                  <a:gd name="connsiteX16" fmla="*/ 57230 w 176798"/>
                  <a:gd name="connsiteY16" fmla="*/ 45572 h 101233"/>
                  <a:gd name="connsiteX17" fmla="*/ 48327 w 176798"/>
                  <a:gd name="connsiteY17" fmla="*/ 36669 h 101233"/>
                  <a:gd name="connsiteX18" fmla="*/ 39424 w 176798"/>
                  <a:gd name="connsiteY18" fmla="*/ 45572 h 101233"/>
                  <a:gd name="connsiteX19" fmla="*/ 39424 w 176798"/>
                  <a:gd name="connsiteY19" fmla="*/ 83446 h 101233"/>
                  <a:gd name="connsiteX20" fmla="*/ 17769 w 176798"/>
                  <a:gd name="connsiteY20" fmla="*/ 83446 h 101233"/>
                  <a:gd name="connsiteX21" fmla="*/ 17769 w 176798"/>
                  <a:gd name="connsiteY21" fmla="*/ 47999 h 101233"/>
                  <a:gd name="connsiteX22" fmla="*/ 47981 w 176798"/>
                  <a:gd name="connsiteY22" fmla="*/ 17787 h 101233"/>
                  <a:gd name="connsiteX23" fmla="*/ 128781 w 176798"/>
                  <a:gd name="connsiteY23" fmla="*/ 17787 h 101233"/>
                  <a:gd name="connsiteX24" fmla="*/ 158992 w 176798"/>
                  <a:gd name="connsiteY24" fmla="*/ 47999 h 101233"/>
                  <a:gd name="connsiteX25" fmla="*/ 158992 w 176798"/>
                  <a:gd name="connsiteY25" fmla="*/ 83446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76798" y="92330"/>
                    </a:moveTo>
                    <a:lnTo>
                      <a:pt x="176798" y="47999"/>
                    </a:lnTo>
                    <a:cubicBezTo>
                      <a:pt x="176798" y="21546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close/>
                    <a:moveTo>
                      <a:pt x="159011" y="83446"/>
                    </a:moveTo>
                    <a:lnTo>
                      <a:pt x="137356" y="83446"/>
                    </a:lnTo>
                    <a:lnTo>
                      <a:pt x="137356" y="45572"/>
                    </a:lnTo>
                    <a:cubicBezTo>
                      <a:pt x="137356" y="40665"/>
                      <a:pt x="133379" y="36669"/>
                      <a:pt x="128453" y="36669"/>
                    </a:cubicBezTo>
                    <a:cubicBezTo>
                      <a:pt x="123527" y="36669"/>
                      <a:pt x="119550" y="40647"/>
                      <a:pt x="119550" y="45572"/>
                    </a:cubicBezTo>
                    <a:lnTo>
                      <a:pt x="119550" y="83446"/>
                    </a:lnTo>
                    <a:lnTo>
                      <a:pt x="57230" y="83446"/>
                    </a:lnTo>
                    <a:lnTo>
                      <a:pt x="57230" y="45572"/>
                    </a:lnTo>
                    <a:cubicBezTo>
                      <a:pt x="57230" y="40665"/>
                      <a:pt x="53253" y="36669"/>
                      <a:pt x="48327" y="36669"/>
                    </a:cubicBezTo>
                    <a:cubicBezTo>
                      <a:pt x="43401" y="36669"/>
                      <a:pt x="39424" y="40647"/>
                      <a:pt x="39424" y="45572"/>
                    </a:cubicBezTo>
                    <a:lnTo>
                      <a:pt x="39424" y="83446"/>
                    </a:lnTo>
                    <a:lnTo>
                      <a:pt x="17769" y="83446"/>
                    </a:lnTo>
                    <a:lnTo>
                      <a:pt x="17769" y="47999"/>
                    </a:lnTo>
                    <a:cubicBezTo>
                      <a:pt x="17769" y="31342"/>
                      <a:pt x="31324" y="17787"/>
                      <a:pt x="47981" y="17787"/>
                    </a:cubicBezTo>
                    <a:lnTo>
                      <a:pt x="128781" y="17787"/>
                    </a:lnTo>
                    <a:cubicBezTo>
                      <a:pt x="145437" y="17787"/>
                      <a:pt x="158992" y="31342"/>
                      <a:pt x="158992" y="47999"/>
                    </a:cubicBezTo>
                    <a:lnTo>
                      <a:pt x="158992" y="8344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4" name="Forma Livre: Forma 33">
                <a:extLst>
                  <a:ext uri="{FF2B5EF4-FFF2-40B4-BE49-F238E27FC236}">
                    <a16:creationId xmlns:a16="http://schemas.microsoft.com/office/drawing/2014/main" id="{BC73B15F-8668-4407-B831-86DA10E72CF8}"/>
                  </a:ext>
                </a:extLst>
              </p:cNvPr>
              <p:cNvSpPr/>
              <p:nvPr/>
            </p:nvSpPr>
            <p:spPr>
              <a:xfrm>
                <a:off x="6545054" y="5058964"/>
                <a:ext cx="95121" cy="96343"/>
              </a:xfrm>
              <a:custGeom>
                <a:avLst/>
                <a:gdLst>
                  <a:gd name="connsiteX0" fmla="*/ 0 w 95121"/>
                  <a:gd name="connsiteY0" fmla="*/ 44988 h 96343"/>
                  <a:gd name="connsiteX1" fmla="*/ 47561 w 95121"/>
                  <a:gd name="connsiteY1" fmla="*/ 96344 h 96343"/>
                  <a:gd name="connsiteX2" fmla="*/ 95122 w 95121"/>
                  <a:gd name="connsiteY2" fmla="*/ 44988 h 96343"/>
                  <a:gd name="connsiteX3" fmla="*/ 79615 w 95121"/>
                  <a:gd name="connsiteY3" fmla="*/ 11129 h 96343"/>
                  <a:gd name="connsiteX4" fmla="*/ 47105 w 95121"/>
                  <a:gd name="connsiteY4" fmla="*/ 0 h 96343"/>
                  <a:gd name="connsiteX5" fmla="*/ 0 w 95121"/>
                  <a:gd name="connsiteY5" fmla="*/ 44988 h 96343"/>
                  <a:gd name="connsiteX6" fmla="*/ 77334 w 95121"/>
                  <a:gd name="connsiteY6" fmla="*/ 44988 h 96343"/>
                  <a:gd name="connsiteX7" fmla="*/ 47561 w 95121"/>
                  <a:gd name="connsiteY7" fmla="*/ 78557 h 96343"/>
                  <a:gd name="connsiteX8" fmla="*/ 17787 w 95121"/>
                  <a:gd name="connsiteY8" fmla="*/ 44988 h 96343"/>
                  <a:gd name="connsiteX9" fmla="*/ 26526 w 95121"/>
                  <a:gd name="connsiteY9" fmla="*/ 24665 h 96343"/>
                  <a:gd name="connsiteX10" fmla="*/ 47123 w 95121"/>
                  <a:gd name="connsiteY10" fmla="*/ 17787 h 96343"/>
                  <a:gd name="connsiteX11" fmla="*/ 77334 w 95121"/>
                  <a:gd name="connsiteY11" fmla="*/ 44988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0" y="44988"/>
                    </a:move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9"/>
                    </a:cubicBezTo>
                    <a:cubicBezTo>
                      <a:pt x="70894" y="3959"/>
                      <a:pt x="59346" y="0"/>
                      <a:pt x="47105" y="0"/>
                    </a:cubicBezTo>
                    <a:cubicBezTo>
                      <a:pt x="23698" y="0"/>
                      <a:pt x="0" y="15452"/>
                      <a:pt x="0" y="44988"/>
                    </a:cubicBezTo>
                    <a:close/>
                    <a:moveTo>
                      <a:pt x="77334" y="44988"/>
                    </a:moveTo>
                    <a:cubicBezTo>
                      <a:pt x="77334" y="64436"/>
                      <a:pt x="64819" y="78557"/>
                      <a:pt x="47561" y="78557"/>
                    </a:cubicBezTo>
                    <a:cubicBezTo>
                      <a:pt x="30302" y="78557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17" y="20232"/>
                      <a:pt x="39132" y="17787"/>
                      <a:pt x="47123" y="17787"/>
                    </a:cubicBezTo>
                    <a:cubicBezTo>
                      <a:pt x="61663" y="17787"/>
                      <a:pt x="77334" y="26289"/>
                      <a:pt x="77334" y="44988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5" name="Forma Livre: Forma 34">
                <a:extLst>
                  <a:ext uri="{FF2B5EF4-FFF2-40B4-BE49-F238E27FC236}">
                    <a16:creationId xmlns:a16="http://schemas.microsoft.com/office/drawing/2014/main" id="{5DFA5620-C613-4341-8DCC-F87E8435D768}"/>
                  </a:ext>
                </a:extLst>
              </p:cNvPr>
              <p:cNvSpPr/>
              <p:nvPr/>
            </p:nvSpPr>
            <p:spPr>
              <a:xfrm>
                <a:off x="6504207" y="5163646"/>
                <a:ext cx="176798" cy="101233"/>
              </a:xfrm>
              <a:custGeom>
                <a:avLst/>
                <a:gdLst>
                  <a:gd name="connsiteX0" fmla="*/ 128799 w 176798"/>
                  <a:gd name="connsiteY0" fmla="*/ 0 h 101233"/>
                  <a:gd name="connsiteX1" fmla="*/ 47999 w 176798"/>
                  <a:gd name="connsiteY1" fmla="*/ 0 h 101233"/>
                  <a:gd name="connsiteX2" fmla="*/ 0 w 176798"/>
                  <a:gd name="connsiteY2" fmla="*/ 47999 h 101233"/>
                  <a:gd name="connsiteX3" fmla="*/ 0 w 176798"/>
                  <a:gd name="connsiteY3" fmla="*/ 92330 h 101233"/>
                  <a:gd name="connsiteX4" fmla="*/ 8903 w 176798"/>
                  <a:gd name="connsiteY4" fmla="*/ 101233 h 101233"/>
                  <a:gd name="connsiteX5" fmla="*/ 167895 w 176798"/>
                  <a:gd name="connsiteY5" fmla="*/ 101233 h 101233"/>
                  <a:gd name="connsiteX6" fmla="*/ 176798 w 176798"/>
                  <a:gd name="connsiteY6" fmla="*/ 92330 h 101233"/>
                  <a:gd name="connsiteX7" fmla="*/ 176798 w 176798"/>
                  <a:gd name="connsiteY7" fmla="*/ 47999 h 101233"/>
                  <a:gd name="connsiteX8" fmla="*/ 128799 w 176798"/>
                  <a:gd name="connsiteY8" fmla="*/ 0 h 101233"/>
                  <a:gd name="connsiteX9" fmla="*/ 159011 w 176798"/>
                  <a:gd name="connsiteY9" fmla="*/ 83428 h 101233"/>
                  <a:gd name="connsiteX10" fmla="*/ 137356 w 176798"/>
                  <a:gd name="connsiteY10" fmla="*/ 83428 h 101233"/>
                  <a:gd name="connsiteX11" fmla="*/ 137356 w 176798"/>
                  <a:gd name="connsiteY11" fmla="*/ 45554 h 101233"/>
                  <a:gd name="connsiteX12" fmla="*/ 128453 w 176798"/>
                  <a:gd name="connsiteY12" fmla="*/ 36651 h 101233"/>
                  <a:gd name="connsiteX13" fmla="*/ 119550 w 176798"/>
                  <a:gd name="connsiteY13" fmla="*/ 45554 h 101233"/>
                  <a:gd name="connsiteX14" fmla="*/ 119550 w 176798"/>
                  <a:gd name="connsiteY14" fmla="*/ 83428 h 101233"/>
                  <a:gd name="connsiteX15" fmla="*/ 57230 w 176798"/>
                  <a:gd name="connsiteY15" fmla="*/ 83428 h 101233"/>
                  <a:gd name="connsiteX16" fmla="*/ 57230 w 176798"/>
                  <a:gd name="connsiteY16" fmla="*/ 45554 h 101233"/>
                  <a:gd name="connsiteX17" fmla="*/ 48327 w 176798"/>
                  <a:gd name="connsiteY17" fmla="*/ 36651 h 101233"/>
                  <a:gd name="connsiteX18" fmla="*/ 39424 w 176798"/>
                  <a:gd name="connsiteY18" fmla="*/ 45554 h 101233"/>
                  <a:gd name="connsiteX19" fmla="*/ 39424 w 176798"/>
                  <a:gd name="connsiteY19" fmla="*/ 83428 h 101233"/>
                  <a:gd name="connsiteX20" fmla="*/ 17806 w 176798"/>
                  <a:gd name="connsiteY20" fmla="*/ 83428 h 101233"/>
                  <a:gd name="connsiteX21" fmla="*/ 17806 w 176798"/>
                  <a:gd name="connsiteY21" fmla="*/ 47980 h 101233"/>
                  <a:gd name="connsiteX22" fmla="*/ 48017 w 176798"/>
                  <a:gd name="connsiteY22" fmla="*/ 17769 h 101233"/>
                  <a:gd name="connsiteX23" fmla="*/ 128818 w 176798"/>
                  <a:gd name="connsiteY23" fmla="*/ 17769 h 101233"/>
                  <a:gd name="connsiteX24" fmla="*/ 159029 w 176798"/>
                  <a:gd name="connsiteY24" fmla="*/ 47980 h 101233"/>
                  <a:gd name="connsiteX25" fmla="*/ 159029 w 176798"/>
                  <a:gd name="connsiteY25" fmla="*/ 83428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28799" y="0"/>
                    </a:moveTo>
                    <a:lnTo>
                      <a:pt x="47999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27"/>
                      <a:pt x="155271" y="0"/>
                      <a:pt x="128799" y="0"/>
                    </a:cubicBezTo>
                    <a:close/>
                    <a:moveTo>
                      <a:pt x="159011" y="83428"/>
                    </a:moveTo>
                    <a:lnTo>
                      <a:pt x="137356" y="83428"/>
                    </a:lnTo>
                    <a:lnTo>
                      <a:pt x="137356" y="45554"/>
                    </a:lnTo>
                    <a:cubicBezTo>
                      <a:pt x="137356" y="40646"/>
                      <a:pt x="133378" y="36651"/>
                      <a:pt x="128453" y="36651"/>
                    </a:cubicBezTo>
                    <a:cubicBezTo>
                      <a:pt x="123527" y="36651"/>
                      <a:pt x="119550" y="40628"/>
                      <a:pt x="119550" y="45554"/>
                    </a:cubicBezTo>
                    <a:lnTo>
                      <a:pt x="119550" y="83428"/>
                    </a:lnTo>
                    <a:lnTo>
                      <a:pt x="57230" y="83428"/>
                    </a:lnTo>
                    <a:lnTo>
                      <a:pt x="57230" y="45554"/>
                    </a:lnTo>
                    <a:cubicBezTo>
                      <a:pt x="57230" y="40646"/>
                      <a:pt x="53253" y="36651"/>
                      <a:pt x="48327" y="36651"/>
                    </a:cubicBezTo>
                    <a:cubicBezTo>
                      <a:pt x="43401" y="36651"/>
                      <a:pt x="39424" y="40628"/>
                      <a:pt x="39424" y="45554"/>
                    </a:cubicBezTo>
                    <a:lnTo>
                      <a:pt x="39424" y="83428"/>
                    </a:lnTo>
                    <a:lnTo>
                      <a:pt x="17806" y="83428"/>
                    </a:lnTo>
                    <a:lnTo>
                      <a:pt x="17806" y="47980"/>
                    </a:lnTo>
                    <a:cubicBezTo>
                      <a:pt x="17806" y="31324"/>
                      <a:pt x="31361" y="17769"/>
                      <a:pt x="48017" y="17769"/>
                    </a:cubicBezTo>
                    <a:lnTo>
                      <a:pt x="128818" y="17769"/>
                    </a:lnTo>
                    <a:cubicBezTo>
                      <a:pt x="145474" y="17769"/>
                      <a:pt x="159029" y="31324"/>
                      <a:pt x="159029" y="47980"/>
                    </a:cubicBezTo>
                    <a:lnTo>
                      <a:pt x="159029" y="83428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7122844D-D63A-4637-A05B-2F6F394167A8}"/>
              </a:ext>
            </a:extLst>
          </p:cNvPr>
          <p:cNvGrpSpPr/>
          <p:nvPr/>
        </p:nvGrpSpPr>
        <p:grpSpPr>
          <a:xfrm>
            <a:off x="10236613" y="3373208"/>
            <a:ext cx="1072005" cy="1072005"/>
            <a:chOff x="9621949" y="3373209"/>
            <a:chExt cx="814388" cy="814388"/>
          </a:xfrm>
        </p:grpSpPr>
        <p:sp>
          <p:nvSpPr>
            <p:cNvPr id="14" name="Retângulo: Cantos Arredondados 13">
              <a:extLst>
                <a:ext uri="{FF2B5EF4-FFF2-40B4-BE49-F238E27FC236}">
                  <a16:creationId xmlns:a16="http://schemas.microsoft.com/office/drawing/2014/main" id="{FC01CD66-800B-4ADB-A054-EB9BE86A3F00}"/>
                </a:ext>
              </a:extLst>
            </p:cNvPr>
            <p:cNvSpPr/>
            <p:nvPr/>
          </p:nvSpPr>
          <p:spPr>
            <a:xfrm>
              <a:off x="9621949" y="3373209"/>
              <a:ext cx="814388" cy="814388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6" name="Agrupar 35">
              <a:extLst>
                <a:ext uri="{FF2B5EF4-FFF2-40B4-BE49-F238E27FC236}">
                  <a16:creationId xmlns:a16="http://schemas.microsoft.com/office/drawing/2014/main" id="{1767AFE3-EEB9-4D1E-A862-EAD29B47206C}"/>
                </a:ext>
              </a:extLst>
            </p:cNvPr>
            <p:cNvGrpSpPr/>
            <p:nvPr/>
          </p:nvGrpSpPr>
          <p:grpSpPr>
            <a:xfrm>
              <a:off x="9798281" y="3552158"/>
              <a:ext cx="461725" cy="456489"/>
              <a:chOff x="8599731" y="5585144"/>
              <a:chExt cx="461725" cy="456489"/>
            </a:xfrm>
            <a:solidFill>
              <a:schemeClr val="bg1"/>
            </a:solidFill>
          </p:grpSpPr>
          <p:sp>
            <p:nvSpPr>
              <p:cNvPr id="37" name="Forma Livre: Forma 36">
                <a:extLst>
                  <a:ext uri="{FF2B5EF4-FFF2-40B4-BE49-F238E27FC236}">
                    <a16:creationId xmlns:a16="http://schemas.microsoft.com/office/drawing/2014/main" id="{ED60C1A2-0172-4832-8DA0-B0CDB1B0D01F}"/>
                  </a:ext>
                </a:extLst>
              </p:cNvPr>
              <p:cNvSpPr/>
              <p:nvPr/>
            </p:nvSpPr>
            <p:spPr>
              <a:xfrm>
                <a:off x="8925469" y="5585144"/>
                <a:ext cx="95121" cy="96343"/>
              </a:xfrm>
              <a:custGeom>
                <a:avLst/>
                <a:gdLst>
                  <a:gd name="connsiteX0" fmla="*/ 79633 w 95121"/>
                  <a:gd name="connsiteY0" fmla="*/ 11110 h 96343"/>
                  <a:gd name="connsiteX1" fmla="*/ 47123 w 95121"/>
                  <a:gd name="connsiteY1" fmla="*/ 0 h 96343"/>
                  <a:gd name="connsiteX2" fmla="*/ 0 w 95121"/>
                  <a:gd name="connsiteY2" fmla="*/ 44988 h 96343"/>
                  <a:gd name="connsiteX3" fmla="*/ 47561 w 95121"/>
                  <a:gd name="connsiteY3" fmla="*/ 96344 h 96343"/>
                  <a:gd name="connsiteX4" fmla="*/ 95122 w 95121"/>
                  <a:gd name="connsiteY4" fmla="*/ 44988 h 96343"/>
                  <a:gd name="connsiteX5" fmla="*/ 79633 w 95121"/>
                  <a:gd name="connsiteY5" fmla="*/ 1111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2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79633" y="11110"/>
                    </a:moveTo>
                    <a:cubicBezTo>
                      <a:pt x="70913" y="3940"/>
                      <a:pt x="59364" y="0"/>
                      <a:pt x="47123" y="0"/>
                    </a:cubicBez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30" y="19338"/>
                      <a:pt x="79633" y="1111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2" y="26307"/>
                      <a:pt x="77352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" name="Forma Livre: Forma 37">
                <a:extLst>
                  <a:ext uri="{FF2B5EF4-FFF2-40B4-BE49-F238E27FC236}">
                    <a16:creationId xmlns:a16="http://schemas.microsoft.com/office/drawing/2014/main" id="{63A532BF-51C8-427E-AEB9-1988A890C9D0}"/>
                  </a:ext>
                </a:extLst>
              </p:cNvPr>
              <p:cNvSpPr/>
              <p:nvPr/>
            </p:nvSpPr>
            <p:spPr>
              <a:xfrm>
                <a:off x="8884659" y="5689807"/>
                <a:ext cx="176797" cy="101233"/>
              </a:xfrm>
              <a:custGeom>
                <a:avLst/>
                <a:gdLst>
                  <a:gd name="connsiteX0" fmla="*/ 128781 w 176797"/>
                  <a:gd name="connsiteY0" fmla="*/ 0 h 101233"/>
                  <a:gd name="connsiteX1" fmla="*/ 47980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1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1 h 101233"/>
                  <a:gd name="connsiteX7" fmla="*/ 176798 w 176797"/>
                  <a:gd name="connsiteY7" fmla="*/ 47999 h 101233"/>
                  <a:gd name="connsiteX8" fmla="*/ 128781 w 176797"/>
                  <a:gd name="connsiteY8" fmla="*/ 0 h 101233"/>
                  <a:gd name="connsiteX9" fmla="*/ 158974 w 176797"/>
                  <a:gd name="connsiteY9" fmla="*/ 83446 h 101233"/>
                  <a:gd name="connsiteX10" fmla="*/ 137319 w 176797"/>
                  <a:gd name="connsiteY10" fmla="*/ 83446 h 101233"/>
                  <a:gd name="connsiteX11" fmla="*/ 137319 w 176797"/>
                  <a:gd name="connsiteY11" fmla="*/ 45572 h 101233"/>
                  <a:gd name="connsiteX12" fmla="*/ 128416 w 176797"/>
                  <a:gd name="connsiteY12" fmla="*/ 36670 h 101233"/>
                  <a:gd name="connsiteX13" fmla="*/ 119513 w 176797"/>
                  <a:gd name="connsiteY13" fmla="*/ 45572 h 101233"/>
                  <a:gd name="connsiteX14" fmla="*/ 119513 w 176797"/>
                  <a:gd name="connsiteY14" fmla="*/ 83446 h 101233"/>
                  <a:gd name="connsiteX15" fmla="*/ 57193 w 176797"/>
                  <a:gd name="connsiteY15" fmla="*/ 83446 h 101233"/>
                  <a:gd name="connsiteX16" fmla="*/ 57193 w 176797"/>
                  <a:gd name="connsiteY16" fmla="*/ 45572 h 101233"/>
                  <a:gd name="connsiteX17" fmla="*/ 48291 w 176797"/>
                  <a:gd name="connsiteY17" fmla="*/ 36670 h 101233"/>
                  <a:gd name="connsiteX18" fmla="*/ 39388 w 176797"/>
                  <a:gd name="connsiteY18" fmla="*/ 45572 h 101233"/>
                  <a:gd name="connsiteX19" fmla="*/ 39388 w 176797"/>
                  <a:gd name="connsiteY19" fmla="*/ 83446 h 101233"/>
                  <a:gd name="connsiteX20" fmla="*/ 17733 w 176797"/>
                  <a:gd name="connsiteY20" fmla="*/ 83446 h 101233"/>
                  <a:gd name="connsiteX21" fmla="*/ 17733 w 176797"/>
                  <a:gd name="connsiteY21" fmla="*/ 47999 h 101233"/>
                  <a:gd name="connsiteX22" fmla="*/ 47926 w 176797"/>
                  <a:gd name="connsiteY22" fmla="*/ 17787 h 101233"/>
                  <a:gd name="connsiteX23" fmla="*/ 128726 w 176797"/>
                  <a:gd name="connsiteY23" fmla="*/ 17787 h 101233"/>
                  <a:gd name="connsiteX24" fmla="*/ 158919 w 176797"/>
                  <a:gd name="connsiteY24" fmla="*/ 47999 h 101233"/>
                  <a:gd name="connsiteX25" fmla="*/ 158919 w 176797"/>
                  <a:gd name="connsiteY25" fmla="*/ 83446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81" y="0"/>
                    </a:moveTo>
                    <a:lnTo>
                      <a:pt x="47980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61" y="21546"/>
                      <a:pt x="155234" y="0"/>
                      <a:pt x="128781" y="0"/>
                    </a:cubicBezTo>
                    <a:close/>
                    <a:moveTo>
                      <a:pt x="158974" y="83446"/>
                    </a:moveTo>
                    <a:lnTo>
                      <a:pt x="137319" y="83446"/>
                    </a:lnTo>
                    <a:lnTo>
                      <a:pt x="137319" y="45572"/>
                    </a:lnTo>
                    <a:cubicBezTo>
                      <a:pt x="137319" y="40665"/>
                      <a:pt x="133342" y="36670"/>
                      <a:pt x="128416" y="36670"/>
                    </a:cubicBezTo>
                    <a:cubicBezTo>
                      <a:pt x="123490" y="36670"/>
                      <a:pt x="119513" y="40647"/>
                      <a:pt x="119513" y="45572"/>
                    </a:cubicBezTo>
                    <a:lnTo>
                      <a:pt x="119513" y="83446"/>
                    </a:lnTo>
                    <a:lnTo>
                      <a:pt x="57193" y="83446"/>
                    </a:lnTo>
                    <a:lnTo>
                      <a:pt x="57193" y="45572"/>
                    </a:lnTo>
                    <a:cubicBezTo>
                      <a:pt x="57193" y="40665"/>
                      <a:pt x="53216" y="36670"/>
                      <a:pt x="48291" y="36670"/>
                    </a:cubicBezTo>
                    <a:cubicBezTo>
                      <a:pt x="43365" y="36670"/>
                      <a:pt x="39388" y="40647"/>
                      <a:pt x="39388" y="45572"/>
                    </a:cubicBezTo>
                    <a:lnTo>
                      <a:pt x="39388" y="83446"/>
                    </a:lnTo>
                    <a:lnTo>
                      <a:pt x="17733" y="83446"/>
                    </a:lnTo>
                    <a:lnTo>
                      <a:pt x="17733" y="47999"/>
                    </a:lnTo>
                    <a:cubicBezTo>
                      <a:pt x="17733" y="31342"/>
                      <a:pt x="31287" y="17787"/>
                      <a:pt x="47926" y="17787"/>
                    </a:cubicBezTo>
                    <a:lnTo>
                      <a:pt x="128726" y="17787"/>
                    </a:lnTo>
                    <a:cubicBezTo>
                      <a:pt x="145383" y="17787"/>
                      <a:pt x="158919" y="31342"/>
                      <a:pt x="158919" y="47999"/>
                    </a:cubicBezTo>
                    <a:lnTo>
                      <a:pt x="158919" y="8344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9" name="Forma Livre: Forma 38">
                <a:extLst>
                  <a:ext uri="{FF2B5EF4-FFF2-40B4-BE49-F238E27FC236}">
                    <a16:creationId xmlns:a16="http://schemas.microsoft.com/office/drawing/2014/main" id="{2B68FE8C-ECA2-40DE-8629-180D1EE4C993}"/>
                  </a:ext>
                </a:extLst>
              </p:cNvPr>
              <p:cNvSpPr/>
              <p:nvPr/>
            </p:nvSpPr>
            <p:spPr>
              <a:xfrm>
                <a:off x="8640560" y="5585144"/>
                <a:ext cx="95121" cy="96343"/>
              </a:xfrm>
              <a:custGeom>
                <a:avLst/>
                <a:gdLst>
                  <a:gd name="connsiteX0" fmla="*/ 47123 w 95121"/>
                  <a:gd name="connsiteY0" fmla="*/ 0 h 96343"/>
                  <a:gd name="connsiteX1" fmla="*/ 0 w 95121"/>
                  <a:gd name="connsiteY1" fmla="*/ 44988 h 96343"/>
                  <a:gd name="connsiteX2" fmla="*/ 47561 w 95121"/>
                  <a:gd name="connsiteY2" fmla="*/ 96344 h 96343"/>
                  <a:gd name="connsiteX3" fmla="*/ 95122 w 95121"/>
                  <a:gd name="connsiteY3" fmla="*/ 44988 h 96343"/>
                  <a:gd name="connsiteX4" fmla="*/ 79615 w 95121"/>
                  <a:gd name="connsiteY4" fmla="*/ 11128 h 96343"/>
                  <a:gd name="connsiteX5" fmla="*/ 47123 w 95121"/>
                  <a:gd name="connsiteY5" fmla="*/ 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3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47123" y="0"/>
                    </a:move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8"/>
                    </a:cubicBezTo>
                    <a:cubicBezTo>
                      <a:pt x="70913" y="3940"/>
                      <a:pt x="59365" y="0"/>
                      <a:pt x="47123" y="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3" y="26307"/>
                      <a:pt x="77353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0" name="Forma Livre: Forma 39">
                <a:extLst>
                  <a:ext uri="{FF2B5EF4-FFF2-40B4-BE49-F238E27FC236}">
                    <a16:creationId xmlns:a16="http://schemas.microsoft.com/office/drawing/2014/main" id="{340FDCCE-A2F3-43CC-B673-6101B2799AD8}"/>
                  </a:ext>
                </a:extLst>
              </p:cNvPr>
              <p:cNvSpPr/>
              <p:nvPr/>
            </p:nvSpPr>
            <p:spPr>
              <a:xfrm>
                <a:off x="8599731" y="5689807"/>
                <a:ext cx="176798" cy="101233"/>
              </a:xfrm>
              <a:custGeom>
                <a:avLst/>
                <a:gdLst>
                  <a:gd name="connsiteX0" fmla="*/ 167895 w 176798"/>
                  <a:gd name="connsiteY0" fmla="*/ 101233 h 101233"/>
                  <a:gd name="connsiteX1" fmla="*/ 176798 w 176798"/>
                  <a:gd name="connsiteY1" fmla="*/ 92331 h 101233"/>
                  <a:gd name="connsiteX2" fmla="*/ 176798 w 176798"/>
                  <a:gd name="connsiteY2" fmla="*/ 47999 h 101233"/>
                  <a:gd name="connsiteX3" fmla="*/ 128799 w 176798"/>
                  <a:gd name="connsiteY3" fmla="*/ 0 h 101233"/>
                  <a:gd name="connsiteX4" fmla="*/ 47999 w 176798"/>
                  <a:gd name="connsiteY4" fmla="*/ 0 h 101233"/>
                  <a:gd name="connsiteX5" fmla="*/ 0 w 176798"/>
                  <a:gd name="connsiteY5" fmla="*/ 47999 h 101233"/>
                  <a:gd name="connsiteX6" fmla="*/ 0 w 176798"/>
                  <a:gd name="connsiteY6" fmla="*/ 92331 h 101233"/>
                  <a:gd name="connsiteX7" fmla="*/ 8903 w 176798"/>
                  <a:gd name="connsiteY7" fmla="*/ 101233 h 101233"/>
                  <a:gd name="connsiteX8" fmla="*/ 167895 w 176798"/>
                  <a:gd name="connsiteY8" fmla="*/ 101233 h 101233"/>
                  <a:gd name="connsiteX9" fmla="*/ 17787 w 176798"/>
                  <a:gd name="connsiteY9" fmla="*/ 47999 h 101233"/>
                  <a:gd name="connsiteX10" fmla="*/ 47999 w 176798"/>
                  <a:gd name="connsiteY10" fmla="*/ 17787 h 101233"/>
                  <a:gd name="connsiteX11" fmla="*/ 128799 w 176798"/>
                  <a:gd name="connsiteY11" fmla="*/ 17787 h 101233"/>
                  <a:gd name="connsiteX12" fmla="*/ 159011 w 176798"/>
                  <a:gd name="connsiteY12" fmla="*/ 47999 h 101233"/>
                  <a:gd name="connsiteX13" fmla="*/ 159011 w 176798"/>
                  <a:gd name="connsiteY13" fmla="*/ 83446 h 101233"/>
                  <a:gd name="connsiteX14" fmla="*/ 137356 w 176798"/>
                  <a:gd name="connsiteY14" fmla="*/ 83446 h 101233"/>
                  <a:gd name="connsiteX15" fmla="*/ 137356 w 176798"/>
                  <a:gd name="connsiteY15" fmla="*/ 45572 h 101233"/>
                  <a:gd name="connsiteX16" fmla="*/ 128453 w 176798"/>
                  <a:gd name="connsiteY16" fmla="*/ 36670 h 101233"/>
                  <a:gd name="connsiteX17" fmla="*/ 119550 w 176798"/>
                  <a:gd name="connsiteY17" fmla="*/ 45572 h 101233"/>
                  <a:gd name="connsiteX18" fmla="*/ 119550 w 176798"/>
                  <a:gd name="connsiteY18" fmla="*/ 83446 h 101233"/>
                  <a:gd name="connsiteX19" fmla="*/ 57230 w 176798"/>
                  <a:gd name="connsiteY19" fmla="*/ 83446 h 101233"/>
                  <a:gd name="connsiteX20" fmla="*/ 57230 w 176798"/>
                  <a:gd name="connsiteY20" fmla="*/ 45572 h 101233"/>
                  <a:gd name="connsiteX21" fmla="*/ 48327 w 176798"/>
                  <a:gd name="connsiteY21" fmla="*/ 36670 h 101233"/>
                  <a:gd name="connsiteX22" fmla="*/ 39424 w 176798"/>
                  <a:gd name="connsiteY22" fmla="*/ 45572 h 101233"/>
                  <a:gd name="connsiteX23" fmla="*/ 39424 w 176798"/>
                  <a:gd name="connsiteY23" fmla="*/ 83446 h 101233"/>
                  <a:gd name="connsiteX24" fmla="*/ 17769 w 176798"/>
                  <a:gd name="connsiteY24" fmla="*/ 83446 h 101233"/>
                  <a:gd name="connsiteX25" fmla="*/ 17769 w 176798"/>
                  <a:gd name="connsiteY25" fmla="*/ 47999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67895" y="101233"/>
                    </a:move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98" y="21546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lose/>
                    <a:moveTo>
                      <a:pt x="17787" y="47999"/>
                    </a:moveTo>
                    <a:cubicBezTo>
                      <a:pt x="17787" y="31342"/>
                      <a:pt x="31342" y="17787"/>
                      <a:pt x="47999" y="17787"/>
                    </a:cubicBezTo>
                    <a:lnTo>
                      <a:pt x="128799" y="17787"/>
                    </a:lnTo>
                    <a:cubicBezTo>
                      <a:pt x="145456" y="17787"/>
                      <a:pt x="159011" y="31342"/>
                      <a:pt x="159011" y="47999"/>
                    </a:cubicBezTo>
                    <a:lnTo>
                      <a:pt x="159011" y="83446"/>
                    </a:lnTo>
                    <a:lnTo>
                      <a:pt x="137356" y="83446"/>
                    </a:lnTo>
                    <a:lnTo>
                      <a:pt x="137356" y="45572"/>
                    </a:lnTo>
                    <a:cubicBezTo>
                      <a:pt x="137356" y="40665"/>
                      <a:pt x="133378" y="36670"/>
                      <a:pt x="128453" y="36670"/>
                    </a:cubicBezTo>
                    <a:cubicBezTo>
                      <a:pt x="123527" y="36670"/>
                      <a:pt x="119550" y="40647"/>
                      <a:pt x="119550" y="45572"/>
                    </a:cubicBezTo>
                    <a:lnTo>
                      <a:pt x="119550" y="83446"/>
                    </a:lnTo>
                    <a:lnTo>
                      <a:pt x="57230" y="83446"/>
                    </a:lnTo>
                    <a:lnTo>
                      <a:pt x="57230" y="45572"/>
                    </a:lnTo>
                    <a:cubicBezTo>
                      <a:pt x="57230" y="40665"/>
                      <a:pt x="53253" y="36670"/>
                      <a:pt x="48327" y="36670"/>
                    </a:cubicBezTo>
                    <a:cubicBezTo>
                      <a:pt x="43401" y="36670"/>
                      <a:pt x="39424" y="40647"/>
                      <a:pt x="39424" y="45572"/>
                    </a:cubicBezTo>
                    <a:lnTo>
                      <a:pt x="39424" y="83446"/>
                    </a:lnTo>
                    <a:lnTo>
                      <a:pt x="17769" y="83446"/>
                    </a:lnTo>
                    <a:lnTo>
                      <a:pt x="17769" y="47999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1" name="Forma Livre: Forma 40">
                <a:extLst>
                  <a:ext uri="{FF2B5EF4-FFF2-40B4-BE49-F238E27FC236}">
                    <a16:creationId xmlns:a16="http://schemas.microsoft.com/office/drawing/2014/main" id="{E87F66F1-C060-47F3-876F-DFDA5C95AF10}"/>
                  </a:ext>
                </a:extLst>
              </p:cNvPr>
              <p:cNvSpPr/>
              <p:nvPr/>
            </p:nvSpPr>
            <p:spPr>
              <a:xfrm>
                <a:off x="8782714" y="5835719"/>
                <a:ext cx="95121" cy="96344"/>
              </a:xfrm>
              <a:custGeom>
                <a:avLst/>
                <a:gdLst>
                  <a:gd name="connsiteX0" fmla="*/ 0 w 95121"/>
                  <a:gd name="connsiteY0" fmla="*/ 44989 h 96344"/>
                  <a:gd name="connsiteX1" fmla="*/ 47561 w 95121"/>
                  <a:gd name="connsiteY1" fmla="*/ 96344 h 96344"/>
                  <a:gd name="connsiteX2" fmla="*/ 95122 w 95121"/>
                  <a:gd name="connsiteY2" fmla="*/ 44989 h 96344"/>
                  <a:gd name="connsiteX3" fmla="*/ 47105 w 95121"/>
                  <a:gd name="connsiteY3" fmla="*/ 0 h 96344"/>
                  <a:gd name="connsiteX4" fmla="*/ 0 w 95121"/>
                  <a:gd name="connsiteY4" fmla="*/ 44989 h 96344"/>
                  <a:gd name="connsiteX5" fmla="*/ 77334 w 95121"/>
                  <a:gd name="connsiteY5" fmla="*/ 44989 h 96344"/>
                  <a:gd name="connsiteX6" fmla="*/ 47561 w 95121"/>
                  <a:gd name="connsiteY6" fmla="*/ 78557 h 96344"/>
                  <a:gd name="connsiteX7" fmla="*/ 17787 w 95121"/>
                  <a:gd name="connsiteY7" fmla="*/ 44989 h 96344"/>
                  <a:gd name="connsiteX8" fmla="*/ 47123 w 95121"/>
                  <a:gd name="connsiteY8" fmla="*/ 17787 h 96344"/>
                  <a:gd name="connsiteX9" fmla="*/ 68340 w 95121"/>
                  <a:gd name="connsiteY9" fmla="*/ 24866 h 96344"/>
                  <a:gd name="connsiteX10" fmla="*/ 77334 w 95121"/>
                  <a:gd name="connsiteY10" fmla="*/ 44989 h 9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121" h="96344">
                    <a:moveTo>
                      <a:pt x="0" y="44989"/>
                    </a:move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9"/>
                    </a:cubicBezTo>
                    <a:cubicBezTo>
                      <a:pt x="95122" y="15452"/>
                      <a:pt x="70967" y="0"/>
                      <a:pt x="47105" y="0"/>
                    </a:cubicBezTo>
                    <a:cubicBezTo>
                      <a:pt x="23698" y="0"/>
                      <a:pt x="0" y="15452"/>
                      <a:pt x="0" y="44989"/>
                    </a:cubicBezTo>
                    <a:close/>
                    <a:moveTo>
                      <a:pt x="77334" y="44989"/>
                    </a:moveTo>
                    <a:cubicBezTo>
                      <a:pt x="77334" y="64436"/>
                      <a:pt x="64819" y="78557"/>
                      <a:pt x="47561" y="78557"/>
                    </a:cubicBezTo>
                    <a:cubicBezTo>
                      <a:pt x="30302" y="78557"/>
                      <a:pt x="17787" y="64436"/>
                      <a:pt x="17787" y="44989"/>
                    </a:cubicBezTo>
                    <a:cubicBezTo>
                      <a:pt x="17787" y="26198"/>
                      <a:pt x="32510" y="17787"/>
                      <a:pt x="47123" y="17787"/>
                    </a:cubicBezTo>
                    <a:cubicBezTo>
                      <a:pt x="55150" y="17787"/>
                      <a:pt x="62867" y="20360"/>
                      <a:pt x="68340" y="24866"/>
                    </a:cubicBezTo>
                    <a:cubicBezTo>
                      <a:pt x="74306" y="29774"/>
                      <a:pt x="77334" y="36542"/>
                      <a:pt x="77334" y="4498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2" name="Forma Livre: Forma 41">
                <a:extLst>
                  <a:ext uri="{FF2B5EF4-FFF2-40B4-BE49-F238E27FC236}">
                    <a16:creationId xmlns:a16="http://schemas.microsoft.com/office/drawing/2014/main" id="{CA3DE8BE-2120-491C-A87A-7C905E664727}"/>
                  </a:ext>
                </a:extLst>
              </p:cNvPr>
              <p:cNvSpPr/>
              <p:nvPr/>
            </p:nvSpPr>
            <p:spPr>
              <a:xfrm>
                <a:off x="8741866" y="5940400"/>
                <a:ext cx="176797" cy="101233"/>
              </a:xfrm>
              <a:custGeom>
                <a:avLst/>
                <a:gdLst>
                  <a:gd name="connsiteX0" fmla="*/ 128799 w 176797"/>
                  <a:gd name="connsiteY0" fmla="*/ 0 h 101233"/>
                  <a:gd name="connsiteX1" fmla="*/ 47999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0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0 h 101233"/>
                  <a:gd name="connsiteX7" fmla="*/ 176798 w 176797"/>
                  <a:gd name="connsiteY7" fmla="*/ 47999 h 101233"/>
                  <a:gd name="connsiteX8" fmla="*/ 128799 w 176797"/>
                  <a:gd name="connsiteY8" fmla="*/ 0 h 101233"/>
                  <a:gd name="connsiteX9" fmla="*/ 159010 w 176797"/>
                  <a:gd name="connsiteY9" fmla="*/ 83428 h 101233"/>
                  <a:gd name="connsiteX10" fmla="*/ 137355 w 176797"/>
                  <a:gd name="connsiteY10" fmla="*/ 83428 h 101233"/>
                  <a:gd name="connsiteX11" fmla="*/ 137355 w 176797"/>
                  <a:gd name="connsiteY11" fmla="*/ 45554 h 101233"/>
                  <a:gd name="connsiteX12" fmla="*/ 128453 w 176797"/>
                  <a:gd name="connsiteY12" fmla="*/ 36651 h 101233"/>
                  <a:gd name="connsiteX13" fmla="*/ 119550 w 176797"/>
                  <a:gd name="connsiteY13" fmla="*/ 45554 h 101233"/>
                  <a:gd name="connsiteX14" fmla="*/ 119550 w 176797"/>
                  <a:gd name="connsiteY14" fmla="*/ 83428 h 101233"/>
                  <a:gd name="connsiteX15" fmla="*/ 57230 w 176797"/>
                  <a:gd name="connsiteY15" fmla="*/ 83428 h 101233"/>
                  <a:gd name="connsiteX16" fmla="*/ 57230 w 176797"/>
                  <a:gd name="connsiteY16" fmla="*/ 45554 h 101233"/>
                  <a:gd name="connsiteX17" fmla="*/ 48327 w 176797"/>
                  <a:gd name="connsiteY17" fmla="*/ 36651 h 101233"/>
                  <a:gd name="connsiteX18" fmla="*/ 39424 w 176797"/>
                  <a:gd name="connsiteY18" fmla="*/ 45554 h 101233"/>
                  <a:gd name="connsiteX19" fmla="*/ 39424 w 176797"/>
                  <a:gd name="connsiteY19" fmla="*/ 83428 h 101233"/>
                  <a:gd name="connsiteX20" fmla="*/ 17769 w 176797"/>
                  <a:gd name="connsiteY20" fmla="*/ 83428 h 101233"/>
                  <a:gd name="connsiteX21" fmla="*/ 17769 w 176797"/>
                  <a:gd name="connsiteY21" fmla="*/ 47981 h 101233"/>
                  <a:gd name="connsiteX22" fmla="*/ 47980 w 176797"/>
                  <a:gd name="connsiteY22" fmla="*/ 17769 h 101233"/>
                  <a:gd name="connsiteX23" fmla="*/ 128781 w 176797"/>
                  <a:gd name="connsiteY23" fmla="*/ 17769 h 101233"/>
                  <a:gd name="connsiteX24" fmla="*/ 158992 w 176797"/>
                  <a:gd name="connsiteY24" fmla="*/ 47981 h 101233"/>
                  <a:gd name="connsiteX25" fmla="*/ 158992 w 176797"/>
                  <a:gd name="connsiteY25" fmla="*/ 83428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99" y="0"/>
                    </a:move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27"/>
                      <a:pt x="155271" y="0"/>
                      <a:pt x="128799" y="0"/>
                    </a:cubicBezTo>
                    <a:close/>
                    <a:moveTo>
                      <a:pt x="159010" y="83428"/>
                    </a:moveTo>
                    <a:lnTo>
                      <a:pt x="137355" y="83428"/>
                    </a:lnTo>
                    <a:lnTo>
                      <a:pt x="137355" y="45554"/>
                    </a:lnTo>
                    <a:cubicBezTo>
                      <a:pt x="137355" y="40647"/>
                      <a:pt x="133378" y="36651"/>
                      <a:pt x="128453" y="36651"/>
                    </a:cubicBezTo>
                    <a:cubicBezTo>
                      <a:pt x="123527" y="36651"/>
                      <a:pt x="119550" y="40628"/>
                      <a:pt x="119550" y="45554"/>
                    </a:cubicBezTo>
                    <a:lnTo>
                      <a:pt x="119550" y="83428"/>
                    </a:lnTo>
                    <a:lnTo>
                      <a:pt x="57230" y="83428"/>
                    </a:lnTo>
                    <a:lnTo>
                      <a:pt x="57230" y="45554"/>
                    </a:lnTo>
                    <a:cubicBezTo>
                      <a:pt x="57230" y="40647"/>
                      <a:pt x="53253" y="36651"/>
                      <a:pt x="48327" y="36651"/>
                    </a:cubicBezTo>
                    <a:cubicBezTo>
                      <a:pt x="43401" y="36651"/>
                      <a:pt x="39424" y="40628"/>
                      <a:pt x="39424" y="45554"/>
                    </a:cubicBezTo>
                    <a:lnTo>
                      <a:pt x="39424" y="83428"/>
                    </a:lnTo>
                    <a:lnTo>
                      <a:pt x="17769" y="83428"/>
                    </a:lnTo>
                    <a:lnTo>
                      <a:pt x="17769" y="47981"/>
                    </a:lnTo>
                    <a:cubicBezTo>
                      <a:pt x="17769" y="31324"/>
                      <a:pt x="31324" y="17769"/>
                      <a:pt x="47980" y="17769"/>
                    </a:cubicBezTo>
                    <a:lnTo>
                      <a:pt x="128781" y="17769"/>
                    </a:lnTo>
                    <a:cubicBezTo>
                      <a:pt x="145437" y="17769"/>
                      <a:pt x="158992" y="31324"/>
                      <a:pt x="158992" y="47981"/>
                    </a:cubicBezTo>
                    <a:lnTo>
                      <a:pt x="158992" y="83428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3" name="Forma Livre: Forma 42">
                <a:extLst>
                  <a:ext uri="{FF2B5EF4-FFF2-40B4-BE49-F238E27FC236}">
                    <a16:creationId xmlns:a16="http://schemas.microsoft.com/office/drawing/2014/main" id="{6E26C184-DC68-419E-8AA5-EF44BD93750E}"/>
                  </a:ext>
                </a:extLst>
              </p:cNvPr>
              <p:cNvSpPr/>
              <p:nvPr/>
            </p:nvSpPr>
            <p:spPr>
              <a:xfrm>
                <a:off x="8772938" y="5596484"/>
                <a:ext cx="113967" cy="75827"/>
              </a:xfrm>
              <a:custGeom>
                <a:avLst/>
                <a:gdLst>
                  <a:gd name="connsiteX0" fmla="*/ 113892 w 113967"/>
                  <a:gd name="connsiteY0" fmla="*/ 43992 h 75827"/>
                  <a:gd name="connsiteX1" fmla="*/ 111283 w 113967"/>
                  <a:gd name="connsiteY1" fmla="*/ 36495 h 75827"/>
                  <a:gd name="connsiteX2" fmla="*/ 76438 w 113967"/>
                  <a:gd name="connsiteY2" fmla="*/ 2525 h 75827"/>
                  <a:gd name="connsiteX3" fmla="*/ 63868 w 113967"/>
                  <a:gd name="connsiteY3" fmla="*/ 2689 h 75827"/>
                  <a:gd name="connsiteX4" fmla="*/ 64032 w 113967"/>
                  <a:gd name="connsiteY4" fmla="*/ 15259 h 75827"/>
                  <a:gd name="connsiteX5" fmla="*/ 79229 w 113967"/>
                  <a:gd name="connsiteY5" fmla="*/ 30073 h 75827"/>
                  <a:gd name="connsiteX6" fmla="*/ 56990 w 113967"/>
                  <a:gd name="connsiteY6" fmla="*/ 28595 h 75827"/>
                  <a:gd name="connsiteX7" fmla="*/ 6200 w 113967"/>
                  <a:gd name="connsiteY7" fmla="*/ 36458 h 75827"/>
                  <a:gd name="connsiteX8" fmla="*/ 417 w 113967"/>
                  <a:gd name="connsiteY8" fmla="*/ 47641 h 75827"/>
                  <a:gd name="connsiteX9" fmla="*/ 8882 w 113967"/>
                  <a:gd name="connsiteY9" fmla="*/ 53844 h 75827"/>
                  <a:gd name="connsiteX10" fmla="*/ 11582 w 113967"/>
                  <a:gd name="connsiteY10" fmla="*/ 53425 h 75827"/>
                  <a:gd name="connsiteX11" fmla="*/ 56972 w 113967"/>
                  <a:gd name="connsiteY11" fmla="*/ 46401 h 75827"/>
                  <a:gd name="connsiteX12" fmla="*/ 78189 w 113967"/>
                  <a:gd name="connsiteY12" fmla="*/ 47915 h 75827"/>
                  <a:gd name="connsiteX13" fmla="*/ 58322 w 113967"/>
                  <a:gd name="connsiteY13" fmla="*/ 59189 h 75827"/>
                  <a:gd name="connsiteX14" fmla="*/ 54983 w 113967"/>
                  <a:gd name="connsiteY14" fmla="*/ 71321 h 75827"/>
                  <a:gd name="connsiteX15" fmla="*/ 62718 w 113967"/>
                  <a:gd name="connsiteY15" fmla="*/ 75828 h 75827"/>
                  <a:gd name="connsiteX16" fmla="*/ 67097 w 113967"/>
                  <a:gd name="connsiteY16" fmla="*/ 74660 h 75827"/>
                  <a:gd name="connsiteX17" fmla="*/ 109458 w 113967"/>
                  <a:gd name="connsiteY17" fmla="*/ 50615 h 75827"/>
                  <a:gd name="connsiteX18" fmla="*/ 113892 w 113967"/>
                  <a:gd name="connsiteY18" fmla="*/ 43992 h 7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967" h="75827">
                    <a:moveTo>
                      <a:pt x="113892" y="43992"/>
                    </a:moveTo>
                    <a:cubicBezTo>
                      <a:pt x="114256" y="41219"/>
                      <a:pt x="113290" y="38447"/>
                      <a:pt x="111283" y="36495"/>
                    </a:cubicBezTo>
                    <a:lnTo>
                      <a:pt x="76438" y="2525"/>
                    </a:lnTo>
                    <a:cubicBezTo>
                      <a:pt x="72917" y="-905"/>
                      <a:pt x="67298" y="-832"/>
                      <a:pt x="63868" y="2689"/>
                    </a:cubicBezTo>
                    <a:cubicBezTo>
                      <a:pt x="60438" y="6210"/>
                      <a:pt x="60511" y="11829"/>
                      <a:pt x="64032" y="15259"/>
                    </a:cubicBezTo>
                    <a:lnTo>
                      <a:pt x="79229" y="30073"/>
                    </a:lnTo>
                    <a:cubicBezTo>
                      <a:pt x="71877" y="29088"/>
                      <a:pt x="64452" y="28595"/>
                      <a:pt x="56990" y="28595"/>
                    </a:cubicBezTo>
                    <a:cubicBezTo>
                      <a:pt x="39659" y="28595"/>
                      <a:pt x="22583" y="31240"/>
                      <a:pt x="6200" y="36458"/>
                    </a:cubicBezTo>
                    <a:cubicBezTo>
                      <a:pt x="1512" y="37954"/>
                      <a:pt x="-1061" y="42953"/>
                      <a:pt x="417" y="47641"/>
                    </a:cubicBezTo>
                    <a:cubicBezTo>
                      <a:pt x="1621" y="51418"/>
                      <a:pt x="5124" y="53844"/>
                      <a:pt x="8882" y="53844"/>
                    </a:cubicBezTo>
                    <a:cubicBezTo>
                      <a:pt x="9776" y="53844"/>
                      <a:pt x="10688" y="53716"/>
                      <a:pt x="11582" y="53425"/>
                    </a:cubicBezTo>
                    <a:cubicBezTo>
                      <a:pt x="26213" y="48773"/>
                      <a:pt x="41483" y="46401"/>
                      <a:pt x="56972" y="46401"/>
                    </a:cubicBezTo>
                    <a:cubicBezTo>
                      <a:pt x="64105" y="46401"/>
                      <a:pt x="71183" y="46912"/>
                      <a:pt x="78189" y="47915"/>
                    </a:cubicBezTo>
                    <a:lnTo>
                      <a:pt x="58322" y="59189"/>
                    </a:lnTo>
                    <a:cubicBezTo>
                      <a:pt x="54053" y="61616"/>
                      <a:pt x="52557" y="67053"/>
                      <a:pt x="54983" y="71321"/>
                    </a:cubicBezTo>
                    <a:cubicBezTo>
                      <a:pt x="56625" y="74204"/>
                      <a:pt x="59635" y="75828"/>
                      <a:pt x="62718" y="75828"/>
                    </a:cubicBezTo>
                    <a:cubicBezTo>
                      <a:pt x="64215" y="75828"/>
                      <a:pt x="65710" y="75444"/>
                      <a:pt x="67097" y="74660"/>
                    </a:cubicBezTo>
                    <a:lnTo>
                      <a:pt x="109458" y="50615"/>
                    </a:lnTo>
                    <a:cubicBezTo>
                      <a:pt x="111903" y="49210"/>
                      <a:pt x="113545" y="46766"/>
                      <a:pt x="113892" y="4399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4" name="Forma Livre: Forma 43">
                <a:extLst>
                  <a:ext uri="{FF2B5EF4-FFF2-40B4-BE49-F238E27FC236}">
                    <a16:creationId xmlns:a16="http://schemas.microsoft.com/office/drawing/2014/main" id="{343FD355-D812-44CD-B50B-FC001960D4B1}"/>
                  </a:ext>
                </a:extLst>
              </p:cNvPr>
              <p:cNvSpPr/>
              <p:nvPr/>
            </p:nvSpPr>
            <p:spPr>
              <a:xfrm>
                <a:off x="8930741" y="5817618"/>
                <a:ext cx="64643" cy="102149"/>
              </a:xfrm>
              <a:custGeom>
                <a:avLst/>
                <a:gdLst>
                  <a:gd name="connsiteX0" fmla="*/ 53308 w 64643"/>
                  <a:gd name="connsiteY0" fmla="*/ 71500 h 102149"/>
                  <a:gd name="connsiteX1" fmla="*/ 32875 w 64643"/>
                  <a:gd name="connsiteY1" fmla="*/ 77247 h 102149"/>
                  <a:gd name="connsiteX2" fmla="*/ 45281 w 64643"/>
                  <a:gd name="connsiteY2" fmla="*/ 58711 h 102149"/>
                  <a:gd name="connsiteX3" fmla="*/ 63871 w 64643"/>
                  <a:gd name="connsiteY3" fmla="*/ 10785 h 102149"/>
                  <a:gd name="connsiteX4" fmla="*/ 57084 w 64643"/>
                  <a:gd name="connsiteY4" fmla="*/ 204 h 102149"/>
                  <a:gd name="connsiteX5" fmla="*/ 46503 w 64643"/>
                  <a:gd name="connsiteY5" fmla="*/ 6991 h 102149"/>
                  <a:gd name="connsiteX6" fmla="*/ 29883 w 64643"/>
                  <a:gd name="connsiteY6" fmla="*/ 49827 h 102149"/>
                  <a:gd name="connsiteX7" fmla="*/ 17970 w 64643"/>
                  <a:gd name="connsiteY7" fmla="*/ 67450 h 102149"/>
                  <a:gd name="connsiteX8" fmla="*/ 18134 w 64643"/>
                  <a:gd name="connsiteY8" fmla="*/ 44609 h 102149"/>
                  <a:gd name="connsiteX9" fmla="*/ 9305 w 64643"/>
                  <a:gd name="connsiteY9" fmla="*/ 35652 h 102149"/>
                  <a:gd name="connsiteX10" fmla="*/ 9232 w 64643"/>
                  <a:gd name="connsiteY10" fmla="*/ 35652 h 102149"/>
                  <a:gd name="connsiteX11" fmla="*/ 347 w 64643"/>
                  <a:gd name="connsiteY11" fmla="*/ 44481 h 102149"/>
                  <a:gd name="connsiteX12" fmla="*/ 0 w 64643"/>
                  <a:gd name="connsiteY12" fmla="*/ 93192 h 102149"/>
                  <a:gd name="connsiteX13" fmla="*/ 3503 w 64643"/>
                  <a:gd name="connsiteY13" fmla="*/ 100325 h 102149"/>
                  <a:gd name="connsiteX14" fmla="*/ 8903 w 64643"/>
                  <a:gd name="connsiteY14" fmla="*/ 102149 h 102149"/>
                  <a:gd name="connsiteX15" fmla="*/ 11311 w 64643"/>
                  <a:gd name="connsiteY15" fmla="*/ 101821 h 102149"/>
                  <a:gd name="connsiteX16" fmla="*/ 58161 w 64643"/>
                  <a:gd name="connsiteY16" fmla="*/ 88631 h 102149"/>
                  <a:gd name="connsiteX17" fmla="*/ 64309 w 64643"/>
                  <a:gd name="connsiteY17" fmla="*/ 77666 h 102149"/>
                  <a:gd name="connsiteX18" fmla="*/ 53308 w 64643"/>
                  <a:gd name="connsiteY18" fmla="*/ 71500 h 10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643" h="102149">
                    <a:moveTo>
                      <a:pt x="53308" y="71500"/>
                    </a:moveTo>
                    <a:lnTo>
                      <a:pt x="32875" y="77247"/>
                    </a:lnTo>
                    <a:cubicBezTo>
                      <a:pt x="37399" y="71372"/>
                      <a:pt x="41541" y="65188"/>
                      <a:pt x="45281" y="58711"/>
                    </a:cubicBezTo>
                    <a:cubicBezTo>
                      <a:pt x="53946" y="43715"/>
                      <a:pt x="60204" y="27588"/>
                      <a:pt x="63871" y="10785"/>
                    </a:cubicBezTo>
                    <a:cubicBezTo>
                      <a:pt x="64929" y="5988"/>
                      <a:pt x="61882" y="1244"/>
                      <a:pt x="57084" y="204"/>
                    </a:cubicBezTo>
                    <a:cubicBezTo>
                      <a:pt x="52304" y="-836"/>
                      <a:pt x="47543" y="2193"/>
                      <a:pt x="46503" y="6991"/>
                    </a:cubicBezTo>
                    <a:cubicBezTo>
                      <a:pt x="43219" y="21987"/>
                      <a:pt x="37637" y="36399"/>
                      <a:pt x="29883" y="49827"/>
                    </a:cubicBezTo>
                    <a:cubicBezTo>
                      <a:pt x="26326" y="55993"/>
                      <a:pt x="22330" y="61867"/>
                      <a:pt x="17970" y="67450"/>
                    </a:cubicBezTo>
                    <a:lnTo>
                      <a:pt x="18134" y="44609"/>
                    </a:lnTo>
                    <a:cubicBezTo>
                      <a:pt x="18171" y="39702"/>
                      <a:pt x="14212" y="35688"/>
                      <a:pt x="9305" y="35652"/>
                    </a:cubicBezTo>
                    <a:cubicBezTo>
                      <a:pt x="9286" y="35652"/>
                      <a:pt x="9268" y="35652"/>
                      <a:pt x="9232" y="35652"/>
                    </a:cubicBezTo>
                    <a:cubicBezTo>
                      <a:pt x="4342" y="35652"/>
                      <a:pt x="383" y="39592"/>
                      <a:pt x="347" y="44481"/>
                    </a:cubicBezTo>
                    <a:lnTo>
                      <a:pt x="0" y="93192"/>
                    </a:lnTo>
                    <a:cubicBezTo>
                      <a:pt x="-18" y="95983"/>
                      <a:pt x="1277" y="98628"/>
                      <a:pt x="3503" y="100325"/>
                    </a:cubicBezTo>
                    <a:cubicBezTo>
                      <a:pt x="5072" y="101529"/>
                      <a:pt x="6969" y="102149"/>
                      <a:pt x="8903" y="102149"/>
                    </a:cubicBezTo>
                    <a:cubicBezTo>
                      <a:pt x="9706" y="102149"/>
                      <a:pt x="10527" y="102040"/>
                      <a:pt x="11311" y="101821"/>
                    </a:cubicBezTo>
                    <a:lnTo>
                      <a:pt x="58161" y="88631"/>
                    </a:lnTo>
                    <a:cubicBezTo>
                      <a:pt x="62886" y="87299"/>
                      <a:pt x="65641" y="82391"/>
                      <a:pt x="64309" y="77666"/>
                    </a:cubicBezTo>
                    <a:cubicBezTo>
                      <a:pt x="62977" y="72941"/>
                      <a:pt x="58033" y="70186"/>
                      <a:pt x="53308" y="7150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45" name="Forma Livre: Forma 44">
                <a:extLst>
                  <a:ext uri="{FF2B5EF4-FFF2-40B4-BE49-F238E27FC236}">
                    <a16:creationId xmlns:a16="http://schemas.microsoft.com/office/drawing/2014/main" id="{B3853313-73BE-4392-AB50-7CCA29845823}"/>
                  </a:ext>
                </a:extLst>
              </p:cNvPr>
              <p:cNvSpPr/>
              <p:nvPr/>
            </p:nvSpPr>
            <p:spPr>
              <a:xfrm>
                <a:off x="8652746" y="5819575"/>
                <a:ext cx="79671" cy="100082"/>
              </a:xfrm>
              <a:custGeom>
                <a:avLst/>
                <a:gdLst>
                  <a:gd name="connsiteX0" fmla="*/ 48018 w 79671"/>
                  <a:gd name="connsiteY0" fmla="*/ 48782 h 100082"/>
                  <a:gd name="connsiteX1" fmla="*/ 38714 w 79671"/>
                  <a:gd name="connsiteY1" fmla="*/ 29644 h 100082"/>
                  <a:gd name="connsiteX2" fmla="*/ 58417 w 79671"/>
                  <a:gd name="connsiteY2" fmla="*/ 41210 h 100082"/>
                  <a:gd name="connsiteX3" fmla="*/ 70585 w 79671"/>
                  <a:gd name="connsiteY3" fmla="*/ 38036 h 100082"/>
                  <a:gd name="connsiteX4" fmla="*/ 67411 w 79671"/>
                  <a:gd name="connsiteY4" fmla="*/ 25868 h 100082"/>
                  <a:gd name="connsiteX5" fmla="*/ 25414 w 79671"/>
                  <a:gd name="connsiteY5" fmla="*/ 1221 h 100082"/>
                  <a:gd name="connsiteX6" fmla="*/ 17478 w 79671"/>
                  <a:gd name="connsiteY6" fmla="*/ 692 h 100082"/>
                  <a:gd name="connsiteX7" fmla="*/ 12279 w 79671"/>
                  <a:gd name="connsiteY7" fmla="*/ 6712 h 100082"/>
                  <a:gd name="connsiteX8" fmla="*/ 275 w 79671"/>
                  <a:gd name="connsiteY8" fmla="*/ 53872 h 100082"/>
                  <a:gd name="connsiteX9" fmla="*/ 6696 w 79671"/>
                  <a:gd name="connsiteY9" fmla="*/ 64690 h 100082"/>
                  <a:gd name="connsiteX10" fmla="*/ 8904 w 79671"/>
                  <a:gd name="connsiteY10" fmla="*/ 64963 h 100082"/>
                  <a:gd name="connsiteX11" fmla="*/ 17515 w 79671"/>
                  <a:gd name="connsiteY11" fmla="*/ 58268 h 100082"/>
                  <a:gd name="connsiteX12" fmla="*/ 22751 w 79671"/>
                  <a:gd name="connsiteY12" fmla="*/ 37708 h 100082"/>
                  <a:gd name="connsiteX13" fmla="*/ 32602 w 79671"/>
                  <a:gd name="connsiteY13" fmla="*/ 57703 h 100082"/>
                  <a:gd name="connsiteX14" fmla="*/ 64802 w 79671"/>
                  <a:gd name="connsiteY14" fmla="*/ 97765 h 100082"/>
                  <a:gd name="connsiteX15" fmla="*/ 70786 w 79671"/>
                  <a:gd name="connsiteY15" fmla="*/ 100082 h 100082"/>
                  <a:gd name="connsiteX16" fmla="*/ 77354 w 79671"/>
                  <a:gd name="connsiteY16" fmla="*/ 97182 h 100082"/>
                  <a:gd name="connsiteX17" fmla="*/ 76770 w 79671"/>
                  <a:gd name="connsiteY17" fmla="*/ 84612 h 100082"/>
                  <a:gd name="connsiteX18" fmla="*/ 48018 w 79671"/>
                  <a:gd name="connsiteY18" fmla="*/ 48782 h 10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671" h="100082">
                    <a:moveTo>
                      <a:pt x="48018" y="48782"/>
                    </a:moveTo>
                    <a:cubicBezTo>
                      <a:pt x="44461" y="42615"/>
                      <a:pt x="41359" y="36212"/>
                      <a:pt x="38714" y="29644"/>
                    </a:cubicBezTo>
                    <a:lnTo>
                      <a:pt x="58417" y="41210"/>
                    </a:lnTo>
                    <a:cubicBezTo>
                      <a:pt x="62649" y="43692"/>
                      <a:pt x="68104" y="42269"/>
                      <a:pt x="70585" y="38036"/>
                    </a:cubicBezTo>
                    <a:cubicBezTo>
                      <a:pt x="73066" y="33804"/>
                      <a:pt x="71662" y="28349"/>
                      <a:pt x="67411" y="25868"/>
                    </a:cubicBezTo>
                    <a:lnTo>
                      <a:pt x="25414" y="1221"/>
                    </a:lnTo>
                    <a:cubicBezTo>
                      <a:pt x="23006" y="-202"/>
                      <a:pt x="20069" y="-385"/>
                      <a:pt x="17478" y="692"/>
                    </a:cubicBezTo>
                    <a:cubicBezTo>
                      <a:pt x="14906" y="1768"/>
                      <a:pt x="12972" y="3994"/>
                      <a:pt x="12279" y="6712"/>
                    </a:cubicBezTo>
                    <a:lnTo>
                      <a:pt x="275" y="53872"/>
                    </a:lnTo>
                    <a:cubicBezTo>
                      <a:pt x="-929" y="58633"/>
                      <a:pt x="1935" y="63468"/>
                      <a:pt x="6696" y="64690"/>
                    </a:cubicBezTo>
                    <a:cubicBezTo>
                      <a:pt x="7426" y="64872"/>
                      <a:pt x="8174" y="64963"/>
                      <a:pt x="8904" y="64963"/>
                    </a:cubicBezTo>
                    <a:cubicBezTo>
                      <a:pt x="12881" y="64963"/>
                      <a:pt x="16493" y="62282"/>
                      <a:pt x="17515" y="58268"/>
                    </a:cubicBezTo>
                    <a:lnTo>
                      <a:pt x="22751" y="37708"/>
                    </a:lnTo>
                    <a:cubicBezTo>
                      <a:pt x="25578" y="44567"/>
                      <a:pt x="28862" y="51244"/>
                      <a:pt x="32602" y="57703"/>
                    </a:cubicBezTo>
                    <a:cubicBezTo>
                      <a:pt x="41268" y="72699"/>
                      <a:pt x="52105" y="86181"/>
                      <a:pt x="64802" y="97765"/>
                    </a:cubicBezTo>
                    <a:cubicBezTo>
                      <a:pt x="66499" y="99316"/>
                      <a:pt x="68651" y="100082"/>
                      <a:pt x="70786" y="100082"/>
                    </a:cubicBezTo>
                    <a:cubicBezTo>
                      <a:pt x="73194" y="100082"/>
                      <a:pt x="75602" y="99097"/>
                      <a:pt x="77354" y="97182"/>
                    </a:cubicBezTo>
                    <a:cubicBezTo>
                      <a:pt x="80656" y="93551"/>
                      <a:pt x="80400" y="87932"/>
                      <a:pt x="76770" y="84612"/>
                    </a:cubicBezTo>
                    <a:cubicBezTo>
                      <a:pt x="65441" y="74231"/>
                      <a:pt x="55772" y="62190"/>
                      <a:pt x="48018" y="4878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C9B18204-FD59-42A6-AAD6-D643B35A756C}"/>
              </a:ext>
            </a:extLst>
          </p:cNvPr>
          <p:cNvSpPr txBox="1"/>
          <p:nvPr/>
        </p:nvSpPr>
        <p:spPr>
          <a:xfrm>
            <a:off x="10460264" y="6453155"/>
            <a:ext cx="1533666" cy="2862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Voluntariado</a:t>
            </a:r>
          </a:p>
        </p:txBody>
      </p:sp>
      <p:pic>
        <p:nvPicPr>
          <p:cNvPr id="81" name="Imagem 80">
            <a:extLst>
              <a:ext uri="{FF2B5EF4-FFF2-40B4-BE49-F238E27FC236}">
                <a16:creationId xmlns:a16="http://schemas.microsoft.com/office/drawing/2014/main" id="{F2254AE5-73A2-4245-9EB4-CCCA07907B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r="37727" b="10741"/>
          <a:stretch/>
        </p:blipFill>
        <p:spPr>
          <a:xfrm>
            <a:off x="1524" y="333274"/>
            <a:ext cx="7590366" cy="5788126"/>
          </a:xfrm>
          <a:prstGeom prst="rect">
            <a:avLst/>
          </a:prstGeom>
        </p:spPr>
      </p:pic>
      <p:sp>
        <p:nvSpPr>
          <p:cNvPr id="82" name="Forma Livre: Forma 81">
            <a:extLst>
              <a:ext uri="{FF2B5EF4-FFF2-40B4-BE49-F238E27FC236}">
                <a16:creationId xmlns:a16="http://schemas.microsoft.com/office/drawing/2014/main" id="{7909CFBD-0BC9-4318-BAF1-8483020D1743}"/>
              </a:ext>
            </a:extLst>
          </p:cNvPr>
          <p:cNvSpPr/>
          <p:nvPr/>
        </p:nvSpPr>
        <p:spPr>
          <a:xfrm>
            <a:off x="4124936" y="3683013"/>
            <a:ext cx="3141678" cy="2913258"/>
          </a:xfrm>
          <a:custGeom>
            <a:avLst/>
            <a:gdLst>
              <a:gd name="connsiteX0" fmla="*/ 0 w 612326"/>
              <a:gd name="connsiteY0" fmla="*/ 169833 h 567806"/>
              <a:gd name="connsiteX1" fmla="*/ 67319 w 612326"/>
              <a:gd name="connsiteY1" fmla="*/ 333369 h 567806"/>
              <a:gd name="connsiteX2" fmla="*/ 295019 w 612326"/>
              <a:gd name="connsiteY2" fmla="*/ 563863 h 567806"/>
              <a:gd name="connsiteX3" fmla="*/ 306171 w 612326"/>
              <a:gd name="connsiteY3" fmla="*/ 567807 h 567806"/>
              <a:gd name="connsiteX4" fmla="*/ 317395 w 612326"/>
              <a:gd name="connsiteY4" fmla="*/ 563791 h 567806"/>
              <a:gd name="connsiteX5" fmla="*/ 434686 w 612326"/>
              <a:gd name="connsiteY5" fmla="*/ 447434 h 567806"/>
              <a:gd name="connsiteX6" fmla="*/ 439268 w 612326"/>
              <a:gd name="connsiteY6" fmla="*/ 435157 h 567806"/>
              <a:gd name="connsiteX7" fmla="*/ 433457 w 612326"/>
              <a:gd name="connsiteY7" fmla="*/ 423239 h 567806"/>
              <a:gd name="connsiteX8" fmla="*/ 412310 w 612326"/>
              <a:gd name="connsiteY8" fmla="*/ 424620 h 567806"/>
              <a:gd name="connsiteX9" fmla="*/ 313715 w 612326"/>
              <a:gd name="connsiteY9" fmla="*/ 522049 h 567806"/>
              <a:gd name="connsiteX10" fmla="*/ 298532 w 612326"/>
              <a:gd name="connsiteY10" fmla="*/ 521946 h 567806"/>
              <a:gd name="connsiteX11" fmla="*/ 89623 w 612326"/>
              <a:gd name="connsiteY11" fmla="*/ 310458 h 567806"/>
              <a:gd name="connsiteX12" fmla="*/ 32522 w 612326"/>
              <a:gd name="connsiteY12" fmla="*/ 169833 h 567806"/>
              <a:gd name="connsiteX13" fmla="*/ 101453 w 612326"/>
              <a:gd name="connsiteY13" fmla="*/ 51098 h 567806"/>
              <a:gd name="connsiteX14" fmla="*/ 163719 w 612326"/>
              <a:gd name="connsiteY14" fmla="*/ 35148 h 567806"/>
              <a:gd name="connsiteX15" fmla="*/ 262170 w 612326"/>
              <a:gd name="connsiteY15" fmla="*/ 76714 h 567806"/>
              <a:gd name="connsiteX16" fmla="*/ 295027 w 612326"/>
              <a:gd name="connsiteY16" fmla="*/ 109987 h 567806"/>
              <a:gd name="connsiteX17" fmla="*/ 317323 w 612326"/>
              <a:gd name="connsiteY17" fmla="*/ 109995 h 567806"/>
              <a:gd name="connsiteX18" fmla="*/ 350180 w 612326"/>
              <a:gd name="connsiteY18" fmla="*/ 76714 h 567806"/>
              <a:gd name="connsiteX19" fmla="*/ 431644 w 612326"/>
              <a:gd name="connsiteY19" fmla="*/ 35587 h 567806"/>
              <a:gd name="connsiteX20" fmla="*/ 448272 w 612326"/>
              <a:gd name="connsiteY20" fmla="*/ 34510 h 567806"/>
              <a:gd name="connsiteX21" fmla="*/ 579821 w 612326"/>
              <a:gd name="connsiteY21" fmla="*/ 169833 h 567806"/>
              <a:gd name="connsiteX22" fmla="*/ 525067 w 612326"/>
              <a:gd name="connsiteY22" fmla="*/ 308095 h 567806"/>
              <a:gd name="connsiteX23" fmla="*/ 520700 w 612326"/>
              <a:gd name="connsiteY23" fmla="*/ 312542 h 567806"/>
              <a:gd name="connsiteX24" fmla="*/ 511783 w 612326"/>
              <a:gd name="connsiteY24" fmla="*/ 323837 h 567806"/>
              <a:gd name="connsiteX25" fmla="*/ 509580 w 612326"/>
              <a:gd name="connsiteY25" fmla="*/ 334973 h 567806"/>
              <a:gd name="connsiteX26" fmla="*/ 518314 w 612326"/>
              <a:gd name="connsiteY26" fmla="*/ 346005 h 567806"/>
              <a:gd name="connsiteX27" fmla="*/ 524588 w 612326"/>
              <a:gd name="connsiteY27" fmla="*/ 348456 h 567806"/>
              <a:gd name="connsiteX28" fmla="*/ 538246 w 612326"/>
              <a:gd name="connsiteY28" fmla="*/ 340170 h 567806"/>
              <a:gd name="connsiteX29" fmla="*/ 565252 w 612326"/>
              <a:gd name="connsiteY29" fmla="*/ 308247 h 567806"/>
              <a:gd name="connsiteX30" fmla="*/ 612326 w 612326"/>
              <a:gd name="connsiteY30" fmla="*/ 167471 h 567806"/>
              <a:gd name="connsiteX31" fmla="*/ 515352 w 612326"/>
              <a:gd name="connsiteY31" fmla="*/ 15670 h 567806"/>
              <a:gd name="connsiteX32" fmla="*/ 447969 w 612326"/>
              <a:gd name="connsiteY32" fmla="*/ 1142 h 567806"/>
              <a:gd name="connsiteX33" fmla="*/ 327892 w 612326"/>
              <a:gd name="connsiteY33" fmla="*/ 51457 h 567806"/>
              <a:gd name="connsiteX34" fmla="*/ 313803 w 612326"/>
              <a:gd name="connsiteY34" fmla="*/ 65722 h 567806"/>
              <a:gd name="connsiteX35" fmla="*/ 298532 w 612326"/>
              <a:gd name="connsiteY35" fmla="*/ 65722 h 567806"/>
              <a:gd name="connsiteX36" fmla="*/ 282095 w 612326"/>
              <a:gd name="connsiteY36" fmla="*/ 49086 h 567806"/>
              <a:gd name="connsiteX37" fmla="*/ 165323 w 612326"/>
              <a:gd name="connsiteY37" fmla="*/ 0 h 567806"/>
              <a:gd name="connsiteX38" fmla="*/ 0 w 612326"/>
              <a:gd name="connsiteY38" fmla="*/ 169833 h 56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612326" h="567806">
                <a:moveTo>
                  <a:pt x="0" y="169833"/>
                </a:moveTo>
                <a:cubicBezTo>
                  <a:pt x="0" y="230455"/>
                  <a:pt x="24539" y="290054"/>
                  <a:pt x="67319" y="333369"/>
                </a:cubicBezTo>
                <a:lnTo>
                  <a:pt x="295019" y="563863"/>
                </a:lnTo>
                <a:cubicBezTo>
                  <a:pt x="297454" y="566338"/>
                  <a:pt x="301621" y="567807"/>
                  <a:pt x="306171" y="567807"/>
                </a:cubicBezTo>
                <a:cubicBezTo>
                  <a:pt x="310705" y="567807"/>
                  <a:pt x="314912" y="566298"/>
                  <a:pt x="317395" y="563791"/>
                </a:cubicBezTo>
                <a:lnTo>
                  <a:pt x="434686" y="447434"/>
                </a:lnTo>
                <a:cubicBezTo>
                  <a:pt x="437903" y="444169"/>
                  <a:pt x="439523" y="439811"/>
                  <a:pt x="439268" y="435157"/>
                </a:cubicBezTo>
                <a:cubicBezTo>
                  <a:pt x="439029" y="430726"/>
                  <a:pt x="437105" y="426536"/>
                  <a:pt x="433457" y="423239"/>
                </a:cubicBezTo>
                <a:cubicBezTo>
                  <a:pt x="425753" y="418976"/>
                  <a:pt x="417539" y="419311"/>
                  <a:pt x="412310" y="424620"/>
                </a:cubicBezTo>
                <a:lnTo>
                  <a:pt x="313715" y="522049"/>
                </a:lnTo>
                <a:cubicBezTo>
                  <a:pt x="309636" y="526065"/>
                  <a:pt x="302571" y="526041"/>
                  <a:pt x="298532" y="521946"/>
                </a:cubicBezTo>
                <a:lnTo>
                  <a:pt x="89623" y="310458"/>
                </a:lnTo>
                <a:cubicBezTo>
                  <a:pt x="52798" y="273202"/>
                  <a:pt x="32522" y="223254"/>
                  <a:pt x="32522" y="169833"/>
                </a:cubicBezTo>
                <a:cubicBezTo>
                  <a:pt x="32522" y="119398"/>
                  <a:pt x="58921" y="73913"/>
                  <a:pt x="101453" y="51098"/>
                </a:cubicBezTo>
                <a:cubicBezTo>
                  <a:pt x="120228" y="40664"/>
                  <a:pt x="141758" y="35148"/>
                  <a:pt x="163719" y="35148"/>
                </a:cubicBezTo>
                <a:cubicBezTo>
                  <a:pt x="200192" y="35148"/>
                  <a:pt x="236067" y="50307"/>
                  <a:pt x="262170" y="76714"/>
                </a:cubicBezTo>
                <a:lnTo>
                  <a:pt x="295027" y="109987"/>
                </a:lnTo>
                <a:cubicBezTo>
                  <a:pt x="299897" y="114920"/>
                  <a:pt x="312438" y="114912"/>
                  <a:pt x="317323" y="109995"/>
                </a:cubicBezTo>
                <a:lnTo>
                  <a:pt x="350180" y="76714"/>
                </a:lnTo>
                <a:cubicBezTo>
                  <a:pt x="374320" y="52287"/>
                  <a:pt x="402443" y="38078"/>
                  <a:pt x="431644" y="35587"/>
                </a:cubicBezTo>
                <a:cubicBezTo>
                  <a:pt x="437161" y="34877"/>
                  <a:pt x="442748" y="34510"/>
                  <a:pt x="448272" y="34510"/>
                </a:cubicBezTo>
                <a:cubicBezTo>
                  <a:pt x="520804" y="34510"/>
                  <a:pt x="579821" y="95211"/>
                  <a:pt x="579821" y="169833"/>
                </a:cubicBezTo>
                <a:cubicBezTo>
                  <a:pt x="579821" y="219965"/>
                  <a:pt x="559880" y="270345"/>
                  <a:pt x="525067" y="308095"/>
                </a:cubicBezTo>
                <a:lnTo>
                  <a:pt x="520700" y="312542"/>
                </a:lnTo>
                <a:lnTo>
                  <a:pt x="511783" y="323837"/>
                </a:lnTo>
                <a:cubicBezTo>
                  <a:pt x="509469" y="326759"/>
                  <a:pt x="508662" y="330814"/>
                  <a:pt x="509580" y="334973"/>
                </a:cubicBezTo>
                <a:cubicBezTo>
                  <a:pt x="510618" y="339731"/>
                  <a:pt x="513683" y="343626"/>
                  <a:pt x="518314" y="346005"/>
                </a:cubicBezTo>
                <a:cubicBezTo>
                  <a:pt x="522353" y="348456"/>
                  <a:pt x="524029" y="348456"/>
                  <a:pt x="524588" y="348456"/>
                </a:cubicBezTo>
                <a:cubicBezTo>
                  <a:pt x="526200" y="348456"/>
                  <a:pt x="529346" y="347618"/>
                  <a:pt x="538246" y="340170"/>
                </a:cubicBezTo>
                <a:cubicBezTo>
                  <a:pt x="546006" y="331517"/>
                  <a:pt x="561620" y="313715"/>
                  <a:pt x="565252" y="308247"/>
                </a:cubicBezTo>
                <a:cubicBezTo>
                  <a:pt x="595619" y="268732"/>
                  <a:pt x="612326" y="218736"/>
                  <a:pt x="612326" y="167471"/>
                </a:cubicBezTo>
                <a:cubicBezTo>
                  <a:pt x="612326" y="101964"/>
                  <a:pt x="575183" y="43794"/>
                  <a:pt x="515352" y="15670"/>
                </a:cubicBezTo>
                <a:cubicBezTo>
                  <a:pt x="494110" y="6027"/>
                  <a:pt x="471431" y="1142"/>
                  <a:pt x="447969" y="1142"/>
                </a:cubicBezTo>
                <a:cubicBezTo>
                  <a:pt x="403242" y="1142"/>
                  <a:pt x="359480" y="19478"/>
                  <a:pt x="327892" y="51457"/>
                </a:cubicBezTo>
                <a:lnTo>
                  <a:pt x="313803" y="65722"/>
                </a:lnTo>
                <a:cubicBezTo>
                  <a:pt x="309787" y="69785"/>
                  <a:pt x="302547" y="69785"/>
                  <a:pt x="298532" y="65722"/>
                </a:cubicBezTo>
                <a:lnTo>
                  <a:pt x="282095" y="49086"/>
                </a:lnTo>
                <a:cubicBezTo>
                  <a:pt x="250827" y="17434"/>
                  <a:pt x="209356" y="0"/>
                  <a:pt x="165323" y="0"/>
                </a:cubicBezTo>
                <a:cubicBezTo>
                  <a:pt x="72619" y="-16"/>
                  <a:pt x="0" y="74591"/>
                  <a:pt x="0" y="169833"/>
                </a:cubicBezTo>
              </a:path>
            </a:pathLst>
          </a:custGeom>
          <a:gradFill>
            <a:gsLst>
              <a:gs pos="90000">
                <a:srgbClr val="EC3C7C"/>
              </a:gs>
              <a:gs pos="69000">
                <a:srgbClr val="660099"/>
              </a:gs>
              <a:gs pos="38000">
                <a:srgbClr val="99C2EB"/>
              </a:gs>
            </a:gsLst>
            <a:path path="circle">
              <a:fillToRect l="100000" t="100000"/>
            </a:path>
          </a:gradFill>
          <a:ln w="798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6" name="Google Shape;48;p4">
            <a:extLst>
              <a:ext uri="{FF2B5EF4-FFF2-40B4-BE49-F238E27FC236}">
                <a16:creationId xmlns:a16="http://schemas.microsoft.com/office/drawing/2014/main" id="{9A0C1C66-A799-432A-8E0F-3568A6944011}"/>
              </a:ext>
            </a:extLst>
          </p:cNvPr>
          <p:cNvSpPr txBox="1"/>
          <p:nvPr/>
        </p:nvSpPr>
        <p:spPr>
          <a:xfrm>
            <a:off x="7591889" y="599542"/>
            <a:ext cx="2644723" cy="96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o uso e troca de imagens, basta fazer a seleção da imagem,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clickar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 com o botão direito do mouse, escolher a opção “Alterar imagem”, depois em “de um arquivo. Escolha a pasta e depois redimensione com a ferramenta cortar.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50" name="Google Shape;48;p4">
            <a:extLst>
              <a:ext uri="{FF2B5EF4-FFF2-40B4-BE49-F238E27FC236}">
                <a16:creationId xmlns:a16="http://schemas.microsoft.com/office/drawing/2014/main" id="{E5C17D73-C40B-4221-BDAC-FA2E39DA6113}"/>
              </a:ext>
            </a:extLst>
          </p:cNvPr>
          <p:cNvSpPr txBox="1"/>
          <p:nvPr/>
        </p:nvSpPr>
        <p:spPr>
          <a:xfrm>
            <a:off x="7591889" y="4515675"/>
            <a:ext cx="1992835" cy="6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O uso dos apoios para ícones, demanda a escolha de cor conforme o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gui</a:t>
            </a:r>
            <a:r>
              <a:rPr lang="pt-BR" sz="1050" dirty="0">
                <a:solidFill>
                  <a:schemeClr val="bg1"/>
                </a:solidFill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a de cores no slide 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 paleta de cores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51" name="Google Shape;48;p4">
            <a:extLst>
              <a:ext uri="{FF2B5EF4-FFF2-40B4-BE49-F238E27FC236}">
                <a16:creationId xmlns:a16="http://schemas.microsoft.com/office/drawing/2014/main" id="{09D901E7-5C37-4496-AF48-0CEFE5135191}"/>
              </a:ext>
            </a:extLst>
          </p:cNvPr>
          <p:cNvSpPr txBox="1"/>
          <p:nvPr/>
        </p:nvSpPr>
        <p:spPr>
          <a:xfrm>
            <a:off x="9981309" y="5349739"/>
            <a:ext cx="1992835" cy="6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Os elementos em faixa preenchida e em linha podem ser utilizados para poiar 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e dividir o conteúdo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52" name="Google Shape;48;p4">
            <a:extLst>
              <a:ext uri="{FF2B5EF4-FFF2-40B4-BE49-F238E27FC236}">
                <a16:creationId xmlns:a16="http://schemas.microsoft.com/office/drawing/2014/main" id="{748AF1E7-7E7A-44A2-B8ED-B97AE712323D}"/>
              </a:ext>
            </a:extLst>
          </p:cNvPr>
          <p:cNvSpPr txBox="1"/>
          <p:nvPr/>
        </p:nvSpPr>
        <p:spPr>
          <a:xfrm>
            <a:off x="6096000" y="6191862"/>
            <a:ext cx="1992835" cy="52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Utilizar ilustração para compor visual, porém não pesar no uso, priorizando o conteúdo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45442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Agrupar 88">
            <a:extLst>
              <a:ext uri="{FF2B5EF4-FFF2-40B4-BE49-F238E27FC236}">
                <a16:creationId xmlns:a16="http://schemas.microsoft.com/office/drawing/2014/main" id="{230F4E24-66FC-419C-9D97-3413D29A2C71}"/>
              </a:ext>
            </a:extLst>
          </p:cNvPr>
          <p:cNvGrpSpPr/>
          <p:nvPr/>
        </p:nvGrpSpPr>
        <p:grpSpPr>
          <a:xfrm>
            <a:off x="744718" y="3819877"/>
            <a:ext cx="6324953" cy="1903169"/>
            <a:chOff x="744718" y="3819877"/>
            <a:chExt cx="5806911" cy="1903169"/>
          </a:xfrm>
        </p:grpSpPr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31BB4EDB-CBC0-40A9-BF15-ACBCEA57BC81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381987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37F30C73-80B5-4581-894D-9F30B16EAAE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445426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Conector reto 86">
              <a:extLst>
                <a:ext uri="{FF2B5EF4-FFF2-40B4-BE49-F238E27FC236}">
                  <a16:creationId xmlns:a16="http://schemas.microsoft.com/office/drawing/2014/main" id="{1F2CE907-5E10-4BF3-B7CD-FDC659D54DBE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08865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FED0062C-491F-4C28-96F4-4FF8B9D225DA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723046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2" name="Retângulo 41">
            <a:extLst>
              <a:ext uri="{FF2B5EF4-FFF2-40B4-BE49-F238E27FC236}">
                <a16:creationId xmlns:a16="http://schemas.microsoft.com/office/drawing/2014/main" id="{086F3459-114F-4D53-A124-34C15EC40124}"/>
              </a:ext>
            </a:extLst>
          </p:cNvPr>
          <p:cNvSpPr/>
          <p:nvPr/>
        </p:nvSpPr>
        <p:spPr>
          <a:xfrm>
            <a:off x="0" y="1"/>
            <a:ext cx="12192000" cy="2996127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0D262E-A062-43D1-B5AD-B90BFA0B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2FF92-9ECE-461A-90A1-AEC98751F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94885"/>
            <a:ext cx="3452850" cy="1111858"/>
          </a:xfrm>
        </p:spPr>
        <p:txBody>
          <a:bodyPr/>
          <a:lstStyle/>
          <a:p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consectetur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elit</a:t>
            </a:r>
            <a:r>
              <a:rPr lang="pt-BR" sz="1800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do </a:t>
            </a:r>
            <a:r>
              <a:rPr lang="pt-BR" sz="1800" dirty="0" err="1">
                <a:solidFill>
                  <a:schemeClr val="bg1"/>
                </a:solidFill>
              </a:rPr>
              <a:t>eiusmod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tempor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incididunt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ut labore et </a:t>
            </a:r>
            <a:r>
              <a:rPr lang="pt-BR" sz="1800" dirty="0" err="1">
                <a:solidFill>
                  <a:schemeClr val="bg1"/>
                </a:solidFill>
              </a:rPr>
              <a:t>dolore</a:t>
            </a:r>
            <a:r>
              <a:rPr lang="pt-BR" sz="1800" dirty="0">
                <a:solidFill>
                  <a:schemeClr val="bg1"/>
                </a:solidFill>
              </a:rPr>
              <a:t> magna </a:t>
            </a:r>
            <a:r>
              <a:rPr lang="pt-BR" sz="1800" dirty="0" err="1">
                <a:solidFill>
                  <a:schemeClr val="bg1"/>
                </a:solidFill>
              </a:rPr>
              <a:t>aliqua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br>
              <a:rPr lang="pt-BR" sz="1800" dirty="0">
                <a:solidFill>
                  <a:schemeClr val="bg1"/>
                </a:solidFill>
              </a:rPr>
            </a:b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890BB9-C2F4-434D-844C-AE6D40ABEDA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" name="Espaço Reservado para Conteúdo 38">
            <a:extLst>
              <a:ext uri="{FF2B5EF4-FFF2-40B4-BE49-F238E27FC236}">
                <a16:creationId xmlns:a16="http://schemas.microsoft.com/office/drawing/2014/main" id="{00E2E854-2F55-470A-AD1E-CDA40027F38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3180" r="2141" b="9155"/>
          <a:stretch/>
        </p:blipFill>
        <p:spPr>
          <a:xfrm flipH="1">
            <a:off x="6743830" y="647586"/>
            <a:ext cx="5448168" cy="4046921"/>
          </a:xfr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FCFAC031-841F-4827-96B1-3013F7868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CC467657-83AC-4F01-A43D-1527DC7E7F49}"/>
              </a:ext>
            </a:extLst>
          </p:cNvPr>
          <p:cNvSpPr txBox="1">
            <a:spLocks/>
          </p:cNvSpPr>
          <p:nvPr/>
        </p:nvSpPr>
        <p:spPr>
          <a:xfrm>
            <a:off x="838200" y="3271039"/>
            <a:ext cx="3833585" cy="310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660099"/>
                </a:solidFill>
              </a:rPr>
              <a:t>Vel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pretium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dirty="0" err="1"/>
              <a:t>lectus</a:t>
            </a:r>
            <a:r>
              <a:rPr lang="pt-BR" sz="1800" dirty="0"/>
              <a:t> </a:t>
            </a:r>
            <a:r>
              <a:rPr lang="pt-BR" sz="1800" dirty="0" err="1"/>
              <a:t>quam</a:t>
            </a:r>
            <a:r>
              <a:rPr lang="pt-BR" sz="1800" dirty="0"/>
              <a:t> id </a:t>
            </a:r>
            <a:r>
              <a:rPr lang="pt-BR" sz="1800" dirty="0" err="1"/>
              <a:t>leo</a:t>
            </a:r>
            <a:r>
              <a:rPr lang="pt-BR" sz="1800" dirty="0"/>
              <a:t> in vitae.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Turpis</a:t>
            </a:r>
            <a:r>
              <a:rPr lang="pt-BR" sz="1800" dirty="0"/>
              <a:t> massa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elementum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br>
              <a:rPr lang="pt-BR" sz="1800" b="1" dirty="0">
                <a:solidFill>
                  <a:srgbClr val="99C2EB"/>
                </a:solidFill>
              </a:rPr>
            </a:br>
            <a:r>
              <a:rPr lang="pt-BR" sz="1800" dirty="0"/>
              <a:t>tempus </a:t>
            </a:r>
            <a:r>
              <a:rPr lang="pt-BR" sz="1800" dirty="0" err="1"/>
              <a:t>egestas</a:t>
            </a:r>
            <a:r>
              <a:rPr lang="pt-BR" sz="1800" dirty="0"/>
              <a:t> </a:t>
            </a:r>
            <a:r>
              <a:rPr lang="pt-BR" sz="1800" dirty="0" err="1"/>
              <a:t>sed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Risus</a:t>
            </a:r>
            <a:r>
              <a:rPr lang="pt-BR" sz="1800" dirty="0"/>
              <a:t> in </a:t>
            </a:r>
            <a:r>
              <a:rPr lang="pt-BR" sz="1800" b="1" dirty="0" err="1">
                <a:solidFill>
                  <a:srgbClr val="660099"/>
                </a:solidFill>
              </a:rPr>
              <a:t>hendrerit</a:t>
            </a:r>
            <a:r>
              <a:rPr lang="pt-BR" sz="1800" b="1" dirty="0">
                <a:solidFill>
                  <a:srgbClr val="660099"/>
                </a:solidFill>
              </a:rPr>
              <a:t> gravida </a:t>
            </a:r>
            <a:r>
              <a:rPr lang="pt-BR" sz="1800" dirty="0" err="1"/>
              <a:t>rutrum</a:t>
            </a:r>
            <a:r>
              <a:rPr lang="pt-BR" sz="1800" dirty="0"/>
              <a:t>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660099"/>
                </a:solidFill>
              </a:rPr>
              <a:t>Mattis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rhoncus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dirty="0"/>
              <a:t>urna </a:t>
            </a:r>
            <a:r>
              <a:rPr lang="pt-BR" sz="1800" dirty="0" err="1"/>
              <a:t>neque</a:t>
            </a:r>
            <a:r>
              <a:rPr lang="pt-BR" sz="1800" dirty="0"/>
              <a:t> </a:t>
            </a:r>
            <a:r>
              <a:rPr lang="pt-BR" sz="1800" dirty="0" err="1"/>
              <a:t>viverra</a:t>
            </a:r>
            <a:r>
              <a:rPr lang="pt-BR" sz="1800" dirty="0"/>
              <a:t> justo </a:t>
            </a:r>
            <a:r>
              <a:rPr lang="pt-BR" sz="1800" dirty="0" err="1"/>
              <a:t>nec</a:t>
            </a:r>
            <a:r>
              <a:rPr lang="pt-BR" sz="1800" dirty="0"/>
              <a:t> </a:t>
            </a:r>
            <a:r>
              <a:rPr lang="pt-BR" sz="1800" dirty="0" err="1"/>
              <a:t>ultrices</a:t>
            </a:r>
            <a:r>
              <a:rPr lang="pt-BR" sz="1800" dirty="0"/>
              <a:t> </a:t>
            </a:r>
            <a:r>
              <a:rPr lang="pt-BR" sz="1800" dirty="0" err="1"/>
              <a:t>dui</a:t>
            </a:r>
            <a:r>
              <a:rPr lang="pt-BR" sz="1800" dirty="0"/>
              <a:t> </a:t>
            </a:r>
            <a:r>
              <a:rPr lang="pt-BR" sz="1800" dirty="0" err="1"/>
              <a:t>sapien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Sit</a:t>
            </a:r>
            <a:r>
              <a:rPr lang="pt-BR" sz="1800" dirty="0"/>
              <a:t> </a:t>
            </a:r>
            <a:r>
              <a:rPr lang="pt-BR" sz="1800" dirty="0" err="1"/>
              <a:t>amet</a:t>
            </a:r>
            <a:r>
              <a:rPr lang="pt-BR" sz="1800" dirty="0"/>
              <a:t> </a:t>
            </a:r>
            <a:r>
              <a:rPr lang="pt-BR" sz="1800" dirty="0" err="1"/>
              <a:t>consectetur</a:t>
            </a:r>
            <a:r>
              <a:rPr lang="pt-BR" sz="1800" dirty="0"/>
              <a:t> </a:t>
            </a:r>
            <a:r>
              <a:rPr lang="pt-BR" sz="1800" dirty="0" err="1"/>
              <a:t>adipiscing</a:t>
            </a:r>
            <a:r>
              <a:rPr lang="pt-BR" sz="1800" dirty="0"/>
              <a:t> </a:t>
            </a:r>
            <a:r>
              <a:rPr lang="pt-BR" sz="1800" dirty="0" err="1"/>
              <a:t>elit</a:t>
            </a:r>
            <a:r>
              <a:rPr lang="pt-BR" sz="1800" dirty="0"/>
              <a:t> </a:t>
            </a:r>
            <a:r>
              <a:rPr lang="pt-BR" sz="1800" dirty="0" err="1"/>
              <a:t>duis</a:t>
            </a:r>
            <a:r>
              <a:rPr lang="pt-BR" sz="1800" dirty="0"/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tristique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sollicitudin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nibh</a:t>
            </a:r>
            <a:r>
              <a:rPr lang="pt-BR" sz="1800" b="1" dirty="0">
                <a:solidFill>
                  <a:srgbClr val="660099"/>
                </a:solidFill>
              </a:rPr>
              <a:t>. </a:t>
            </a:r>
          </a:p>
        </p:txBody>
      </p:sp>
      <p:sp>
        <p:nvSpPr>
          <p:cNvPr id="43" name="Espaço Reservado para Conteúdo 2">
            <a:extLst>
              <a:ext uri="{FF2B5EF4-FFF2-40B4-BE49-F238E27FC236}">
                <a16:creationId xmlns:a16="http://schemas.microsoft.com/office/drawing/2014/main" id="{126ADEA3-F49E-4812-8D2D-B4EA7BBA5AB1}"/>
              </a:ext>
            </a:extLst>
          </p:cNvPr>
          <p:cNvSpPr txBox="1">
            <a:spLocks/>
          </p:cNvSpPr>
          <p:nvPr/>
        </p:nvSpPr>
        <p:spPr>
          <a:xfrm>
            <a:off x="8204204" y="5052569"/>
            <a:ext cx="3091691" cy="1235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1200"/>
              </a:spcAft>
            </a:pPr>
            <a:r>
              <a:rPr lang="pt-BR" sz="1800" dirty="0"/>
              <a:t>Massa </a:t>
            </a:r>
            <a:r>
              <a:rPr lang="pt-BR" sz="1800" dirty="0" err="1"/>
              <a:t>sed</a:t>
            </a:r>
            <a:r>
              <a:rPr lang="pt-BR" sz="1800" dirty="0"/>
              <a:t> </a:t>
            </a:r>
            <a:r>
              <a:rPr lang="pt-BR" sz="1800" dirty="0" err="1"/>
              <a:t>elementum</a:t>
            </a:r>
            <a:r>
              <a:rPr lang="pt-BR" sz="1800" dirty="0"/>
              <a:t> </a:t>
            </a:r>
            <a:br>
              <a:rPr lang="pt-BR" sz="1800" dirty="0"/>
            </a:br>
            <a:r>
              <a:rPr lang="pt-BR" sz="1800" dirty="0"/>
              <a:t>tempus </a:t>
            </a:r>
            <a:r>
              <a:rPr lang="pt-BR" sz="1800" b="1" dirty="0" err="1">
                <a:solidFill>
                  <a:srgbClr val="660099"/>
                </a:solidFill>
              </a:rPr>
              <a:t>egestas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risus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pretium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quam</a:t>
            </a:r>
            <a:r>
              <a:rPr lang="pt-BR" sz="1800" b="1" dirty="0">
                <a:solidFill>
                  <a:srgbClr val="660099"/>
                </a:solidFill>
              </a:rPr>
              <a:t>.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 augue. </a:t>
            </a:r>
            <a:r>
              <a:rPr lang="pt-BR" sz="1800" dirty="0" err="1"/>
              <a:t>Tellus</a:t>
            </a:r>
            <a:r>
              <a:rPr lang="pt-BR" sz="1800" dirty="0"/>
              <a:t> id </a:t>
            </a:r>
            <a:r>
              <a:rPr lang="pt-BR" sz="1800" dirty="0" err="1"/>
              <a:t>interdum</a:t>
            </a:r>
            <a:r>
              <a:rPr lang="pt-BR" sz="1800" dirty="0"/>
              <a:t> velit </a:t>
            </a:r>
            <a:endParaRPr lang="pt-BR" sz="1800" b="1" dirty="0">
              <a:solidFill>
                <a:srgbClr val="99C2EB"/>
              </a:solidFill>
            </a:endParaRP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218F84C4-5493-4281-918B-BF0CAC26A0BA}"/>
              </a:ext>
            </a:extLst>
          </p:cNvPr>
          <p:cNvGrpSpPr/>
          <p:nvPr/>
        </p:nvGrpSpPr>
        <p:grpSpPr>
          <a:xfrm>
            <a:off x="4175225" y="1075557"/>
            <a:ext cx="5448166" cy="5485557"/>
            <a:chOff x="4175225" y="1075557"/>
            <a:chExt cx="5448166" cy="5485557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F76CF704-8FCB-487C-AEBB-7EAD0F9E6E66}"/>
                </a:ext>
              </a:extLst>
            </p:cNvPr>
            <p:cNvSpPr/>
            <p:nvPr/>
          </p:nvSpPr>
          <p:spPr>
            <a:xfrm>
              <a:off x="4175225" y="1075557"/>
              <a:ext cx="5448166" cy="5485557"/>
            </a:xfrm>
            <a:custGeom>
              <a:avLst/>
              <a:gdLst>
                <a:gd name="connsiteX0" fmla="*/ 2290737 w 5448166"/>
                <a:gd name="connsiteY0" fmla="*/ 4833642 h 5485557"/>
                <a:gd name="connsiteX1" fmla="*/ 2290707 w 5448166"/>
                <a:gd name="connsiteY1" fmla="*/ 4833678 h 5485557"/>
                <a:gd name="connsiteX2" fmla="*/ 2308773 w 5448166"/>
                <a:gd name="connsiteY2" fmla="*/ 4844796 h 5485557"/>
                <a:gd name="connsiteX3" fmla="*/ 2322094 w 5448166"/>
                <a:gd name="connsiteY3" fmla="*/ 4853196 h 5485557"/>
                <a:gd name="connsiteX4" fmla="*/ 2343491 w 5448166"/>
                <a:gd name="connsiteY4" fmla="*/ 4866766 h 5485557"/>
                <a:gd name="connsiteX5" fmla="*/ 2404647 w 5448166"/>
                <a:gd name="connsiteY5" fmla="*/ 4905902 h 5485557"/>
                <a:gd name="connsiteX6" fmla="*/ 2410473 w 5448166"/>
                <a:gd name="connsiteY6" fmla="*/ 4909647 h 5485557"/>
                <a:gd name="connsiteX7" fmla="*/ 2484511 w 5448166"/>
                <a:gd name="connsiteY7" fmla="*/ 4957445 h 5485557"/>
                <a:gd name="connsiteX8" fmla="*/ 2515508 w 5448166"/>
                <a:gd name="connsiteY8" fmla="*/ 4977513 h 5485557"/>
                <a:gd name="connsiteX9" fmla="*/ 2620391 w 5448166"/>
                <a:gd name="connsiteY9" fmla="*/ 5045559 h 5485557"/>
                <a:gd name="connsiteX10" fmla="*/ 2863000 w 5448166"/>
                <a:gd name="connsiteY10" fmla="*/ 5203665 h 5485557"/>
                <a:gd name="connsiteX11" fmla="*/ 2868976 w 5448166"/>
                <a:gd name="connsiteY11" fmla="*/ 5207543 h 5485557"/>
                <a:gd name="connsiteX12" fmla="*/ 2848066 w 5448166"/>
                <a:gd name="connsiteY12" fmla="*/ 5338113 h 5485557"/>
                <a:gd name="connsiteX13" fmla="*/ 2868978 w 5448166"/>
                <a:gd name="connsiteY13" fmla="*/ 5207541 h 5485557"/>
                <a:gd name="connsiteX14" fmla="*/ 2862946 w 5448166"/>
                <a:gd name="connsiteY14" fmla="*/ 5203556 h 5485557"/>
                <a:gd name="connsiteX15" fmla="*/ 2574233 w 5448166"/>
                <a:gd name="connsiteY15" fmla="*/ 5015532 h 5485557"/>
                <a:gd name="connsiteX16" fmla="*/ 2515508 w 5448166"/>
                <a:gd name="connsiteY16" fmla="*/ 4977513 h 5485557"/>
                <a:gd name="connsiteX17" fmla="*/ 2497810 w 5448166"/>
                <a:gd name="connsiteY17" fmla="*/ 4966031 h 5485557"/>
                <a:gd name="connsiteX18" fmla="*/ 2484511 w 5448166"/>
                <a:gd name="connsiteY18" fmla="*/ 4957445 h 5485557"/>
                <a:gd name="connsiteX19" fmla="*/ 2439801 w 5448166"/>
                <a:gd name="connsiteY19" fmla="*/ 4928500 h 5485557"/>
                <a:gd name="connsiteX20" fmla="*/ 2410473 w 5448166"/>
                <a:gd name="connsiteY20" fmla="*/ 4909647 h 5485557"/>
                <a:gd name="connsiteX21" fmla="*/ 2407517 w 5448166"/>
                <a:gd name="connsiteY21" fmla="*/ 4907739 h 5485557"/>
                <a:gd name="connsiteX22" fmla="*/ 2404647 w 5448166"/>
                <a:gd name="connsiteY22" fmla="*/ 4905902 h 5485557"/>
                <a:gd name="connsiteX23" fmla="*/ 2363918 w 5448166"/>
                <a:gd name="connsiteY23" fmla="*/ 4879721 h 5485557"/>
                <a:gd name="connsiteX24" fmla="*/ 2343491 w 5448166"/>
                <a:gd name="connsiteY24" fmla="*/ 4866766 h 5485557"/>
                <a:gd name="connsiteX25" fmla="*/ 2335107 w 5448166"/>
                <a:gd name="connsiteY25" fmla="*/ 4861401 h 5485557"/>
                <a:gd name="connsiteX26" fmla="*/ 2322094 w 5448166"/>
                <a:gd name="connsiteY26" fmla="*/ 4853196 h 5485557"/>
                <a:gd name="connsiteX27" fmla="*/ 2308765 w 5448166"/>
                <a:gd name="connsiteY27" fmla="*/ 4844742 h 5485557"/>
                <a:gd name="connsiteX28" fmla="*/ 2336371 w 5448166"/>
                <a:gd name="connsiteY28" fmla="*/ 4784921 h 5485557"/>
                <a:gd name="connsiteX29" fmla="*/ 2313647 w 5448166"/>
                <a:gd name="connsiteY29" fmla="*/ 4807603 h 5485557"/>
                <a:gd name="connsiteX30" fmla="*/ 2306948 w 5448166"/>
                <a:gd name="connsiteY30" fmla="*/ 4814859 h 5485557"/>
                <a:gd name="connsiteX31" fmla="*/ 2313688 w 5448166"/>
                <a:gd name="connsiteY31" fmla="*/ 4807568 h 5485557"/>
                <a:gd name="connsiteX32" fmla="*/ 3343581 w 5448166"/>
                <a:gd name="connsiteY32" fmla="*/ 4784796 h 5485557"/>
                <a:gd name="connsiteX33" fmla="*/ 3017327 w 5448166"/>
                <a:gd name="connsiteY33" fmla="*/ 5183525 h 5485557"/>
                <a:gd name="connsiteX34" fmla="*/ 2844046 w 5448166"/>
                <a:gd name="connsiteY34" fmla="*/ 5363214 h 5485557"/>
                <a:gd name="connsiteX35" fmla="*/ 2844046 w 5448166"/>
                <a:gd name="connsiteY35" fmla="*/ 5363216 h 5485557"/>
                <a:gd name="connsiteX36" fmla="*/ 3017327 w 5448166"/>
                <a:gd name="connsiteY36" fmla="*/ 5183581 h 5485557"/>
                <a:gd name="connsiteX37" fmla="*/ 3343589 w 5448166"/>
                <a:gd name="connsiteY37" fmla="*/ 4784840 h 5485557"/>
                <a:gd name="connsiteX38" fmla="*/ 3339334 w 5448166"/>
                <a:gd name="connsiteY38" fmla="*/ 4644351 h 5485557"/>
                <a:gd name="connsiteX39" fmla="*/ 3349827 w 5448166"/>
                <a:gd name="connsiteY39" fmla="*/ 4699781 h 5485557"/>
                <a:gd name="connsiteX40" fmla="*/ 3339335 w 5448166"/>
                <a:gd name="connsiteY40" fmla="*/ 4644352 h 5485557"/>
                <a:gd name="connsiteX41" fmla="*/ 2867218 w 5448166"/>
                <a:gd name="connsiteY41" fmla="*/ 4450521 h 5485557"/>
                <a:gd name="connsiteX42" fmla="*/ 2646247 w 5448166"/>
                <a:gd name="connsiteY42" fmla="*/ 4509600 h 5485557"/>
                <a:gd name="connsiteX43" fmla="*/ 2646155 w 5448166"/>
                <a:gd name="connsiteY43" fmla="*/ 4509678 h 5485557"/>
                <a:gd name="connsiteX44" fmla="*/ 2823475 w 5448166"/>
                <a:gd name="connsiteY44" fmla="*/ 4359766 h 5485557"/>
                <a:gd name="connsiteX45" fmla="*/ 2821553 w 5448166"/>
                <a:gd name="connsiteY45" fmla="*/ 4361376 h 5485557"/>
                <a:gd name="connsiteX46" fmla="*/ 2823475 w 5448166"/>
                <a:gd name="connsiteY46" fmla="*/ 4359767 h 5485557"/>
                <a:gd name="connsiteX47" fmla="*/ 3011781 w 5448166"/>
                <a:gd name="connsiteY47" fmla="*/ 4391880 h 5485557"/>
                <a:gd name="connsiteX48" fmla="*/ 3533401 w 5448166"/>
                <a:gd name="connsiteY48" fmla="*/ 4322289 h 5485557"/>
                <a:gd name="connsiteX49" fmla="*/ 3498669 w 5448166"/>
                <a:gd name="connsiteY49" fmla="*/ 4600035 h 5485557"/>
                <a:gd name="connsiteX50" fmla="*/ 3361790 w 5448166"/>
                <a:gd name="connsiteY50" fmla="*/ 4762976 h 5485557"/>
                <a:gd name="connsiteX51" fmla="*/ 3361790 w 5448166"/>
                <a:gd name="connsiteY51" fmla="*/ 4762978 h 5485557"/>
                <a:gd name="connsiteX52" fmla="*/ 3498670 w 5448166"/>
                <a:gd name="connsiteY52" fmla="*/ 4600034 h 5485557"/>
                <a:gd name="connsiteX53" fmla="*/ 3533402 w 5448166"/>
                <a:gd name="connsiteY53" fmla="*/ 4322289 h 5485557"/>
                <a:gd name="connsiteX54" fmla="*/ 3274556 w 5448166"/>
                <a:gd name="connsiteY54" fmla="*/ 4318842 h 5485557"/>
                <a:gd name="connsiteX55" fmla="*/ 3257645 w 5448166"/>
                <a:gd name="connsiteY55" fmla="*/ 4331406 h 5485557"/>
                <a:gd name="connsiteX56" fmla="*/ 3274556 w 5448166"/>
                <a:gd name="connsiteY56" fmla="*/ 4318842 h 5485557"/>
                <a:gd name="connsiteX57" fmla="*/ 3361979 w 5448166"/>
                <a:gd name="connsiteY57" fmla="*/ 4320006 h 5485557"/>
                <a:gd name="connsiteX58" fmla="*/ 3400865 w 5448166"/>
                <a:gd name="connsiteY58" fmla="*/ 4298492 h 5485557"/>
                <a:gd name="connsiteX59" fmla="*/ 3537817 w 5448166"/>
                <a:gd name="connsiteY59" fmla="*/ 4300319 h 5485557"/>
                <a:gd name="connsiteX60" fmla="*/ 3537817 w 5448166"/>
                <a:gd name="connsiteY60" fmla="*/ 4300319 h 5485557"/>
                <a:gd name="connsiteX61" fmla="*/ 2722781 w 5448166"/>
                <a:gd name="connsiteY61" fmla="*/ 4283572 h 5485557"/>
                <a:gd name="connsiteX62" fmla="*/ 2722781 w 5448166"/>
                <a:gd name="connsiteY62" fmla="*/ 4283572 h 5485557"/>
                <a:gd name="connsiteX63" fmla="*/ 2777234 w 5448166"/>
                <a:gd name="connsiteY63" fmla="*/ 4312625 h 5485557"/>
                <a:gd name="connsiteX64" fmla="*/ 2771944 w 5448166"/>
                <a:gd name="connsiteY64" fmla="*/ 4037704 h 5485557"/>
                <a:gd name="connsiteX65" fmla="*/ 2771943 w 5448166"/>
                <a:gd name="connsiteY65" fmla="*/ 4037705 h 5485557"/>
                <a:gd name="connsiteX66" fmla="*/ 2736656 w 5448166"/>
                <a:gd name="connsiteY66" fmla="*/ 4214181 h 5485557"/>
                <a:gd name="connsiteX67" fmla="*/ 4037250 w 5448166"/>
                <a:gd name="connsiteY67" fmla="*/ 3935733 h 5485557"/>
                <a:gd name="connsiteX68" fmla="*/ 4036876 w 5448166"/>
                <a:gd name="connsiteY68" fmla="*/ 3936256 h 5485557"/>
                <a:gd name="connsiteX69" fmla="*/ 4036877 w 5448166"/>
                <a:gd name="connsiteY69" fmla="*/ 3936255 h 5485557"/>
                <a:gd name="connsiteX70" fmla="*/ 4432871 w 5448166"/>
                <a:gd name="connsiteY70" fmla="*/ 3883539 h 5485557"/>
                <a:gd name="connsiteX71" fmla="*/ 4067732 w 5448166"/>
                <a:gd name="connsiteY71" fmla="*/ 3930870 h 5485557"/>
                <a:gd name="connsiteX72" fmla="*/ 4067731 w 5448166"/>
                <a:gd name="connsiteY72" fmla="*/ 3930871 h 5485557"/>
                <a:gd name="connsiteX73" fmla="*/ 3284044 w 5448166"/>
                <a:gd name="connsiteY73" fmla="*/ 3870900 h 5485557"/>
                <a:gd name="connsiteX74" fmla="*/ 3330612 w 5448166"/>
                <a:gd name="connsiteY74" fmla="*/ 3875462 h 5485557"/>
                <a:gd name="connsiteX75" fmla="*/ 3337665 w 5448166"/>
                <a:gd name="connsiteY75" fmla="*/ 3876108 h 5485557"/>
                <a:gd name="connsiteX76" fmla="*/ 3411705 w 5448166"/>
                <a:gd name="connsiteY76" fmla="*/ 4090744 h 5485557"/>
                <a:gd name="connsiteX77" fmla="*/ 3581219 w 5448166"/>
                <a:gd name="connsiteY77" fmla="*/ 4163869 h 5485557"/>
                <a:gd name="connsiteX78" fmla="*/ 3581232 w 5448166"/>
                <a:gd name="connsiteY78" fmla="*/ 4163829 h 5485557"/>
                <a:gd name="connsiteX79" fmla="*/ 3411814 w 5448166"/>
                <a:gd name="connsiteY79" fmla="*/ 4090744 h 5485557"/>
                <a:gd name="connsiteX80" fmla="*/ 3337773 w 5448166"/>
                <a:gd name="connsiteY80" fmla="*/ 3876108 h 5485557"/>
                <a:gd name="connsiteX81" fmla="*/ 3330719 w 5448166"/>
                <a:gd name="connsiteY81" fmla="*/ 3875462 h 5485557"/>
                <a:gd name="connsiteX82" fmla="*/ 4094008 w 5448166"/>
                <a:gd name="connsiteY82" fmla="*/ 3856185 h 5485557"/>
                <a:gd name="connsiteX83" fmla="*/ 3820782 w 5448166"/>
                <a:gd name="connsiteY83" fmla="*/ 3887296 h 5485557"/>
                <a:gd name="connsiteX84" fmla="*/ 3820786 w 5448166"/>
                <a:gd name="connsiteY84" fmla="*/ 3887308 h 5485557"/>
                <a:gd name="connsiteX85" fmla="*/ 4094000 w 5448166"/>
                <a:gd name="connsiteY85" fmla="*/ 3856197 h 5485557"/>
                <a:gd name="connsiteX86" fmla="*/ 2934677 w 5448166"/>
                <a:gd name="connsiteY86" fmla="*/ 3852524 h 5485557"/>
                <a:gd name="connsiteX87" fmla="*/ 2955080 w 5448166"/>
                <a:gd name="connsiteY87" fmla="*/ 3855996 h 5485557"/>
                <a:gd name="connsiteX88" fmla="*/ 2982596 w 5448166"/>
                <a:gd name="connsiteY88" fmla="*/ 3859954 h 5485557"/>
                <a:gd name="connsiteX89" fmla="*/ 3124322 w 5448166"/>
                <a:gd name="connsiteY89" fmla="*/ 3876700 h 5485557"/>
                <a:gd name="connsiteX90" fmla="*/ 3187899 w 5448166"/>
                <a:gd name="connsiteY90" fmla="*/ 3883396 h 5485557"/>
                <a:gd name="connsiteX91" fmla="*/ 3203421 w 5448166"/>
                <a:gd name="connsiteY91" fmla="*/ 3884971 h 5485557"/>
                <a:gd name="connsiteX92" fmla="*/ 3217953 w 5448166"/>
                <a:gd name="connsiteY92" fmla="*/ 3886490 h 5485557"/>
                <a:gd name="connsiteX93" fmla="*/ 3292360 w 5448166"/>
                <a:gd name="connsiteY93" fmla="*/ 3893867 h 5485557"/>
                <a:gd name="connsiteX94" fmla="*/ 3321565 w 5448166"/>
                <a:gd name="connsiteY94" fmla="*/ 3896678 h 5485557"/>
                <a:gd name="connsiteX95" fmla="*/ 3321565 w 5448166"/>
                <a:gd name="connsiteY95" fmla="*/ 3896677 h 5485557"/>
                <a:gd name="connsiteX96" fmla="*/ 3245842 w 5448166"/>
                <a:gd name="connsiteY96" fmla="*/ 3889274 h 5485557"/>
                <a:gd name="connsiteX97" fmla="*/ 3203421 w 5448166"/>
                <a:gd name="connsiteY97" fmla="*/ 3884971 h 5485557"/>
                <a:gd name="connsiteX98" fmla="*/ 3124322 w 5448166"/>
                <a:gd name="connsiteY98" fmla="*/ 3876700 h 5485557"/>
                <a:gd name="connsiteX99" fmla="*/ 2982594 w 5448166"/>
                <a:gd name="connsiteY99" fmla="*/ 3859953 h 5485557"/>
                <a:gd name="connsiteX100" fmla="*/ 4140749 w 5448166"/>
                <a:gd name="connsiteY100" fmla="*/ 3828722 h 5485557"/>
                <a:gd name="connsiteX101" fmla="*/ 3990818 w 5448166"/>
                <a:gd name="connsiteY101" fmla="*/ 3845781 h 5485557"/>
                <a:gd name="connsiteX102" fmla="*/ 3990783 w 5448166"/>
                <a:gd name="connsiteY102" fmla="*/ 3845792 h 5485557"/>
                <a:gd name="connsiteX103" fmla="*/ 4140748 w 5448166"/>
                <a:gd name="connsiteY103" fmla="*/ 3828723 h 5485557"/>
                <a:gd name="connsiteX104" fmla="*/ 4551981 w 5448166"/>
                <a:gd name="connsiteY104" fmla="*/ 3663410 h 5485557"/>
                <a:gd name="connsiteX105" fmla="*/ 4475196 w 5448166"/>
                <a:gd name="connsiteY105" fmla="*/ 3666748 h 5485557"/>
                <a:gd name="connsiteX106" fmla="*/ 4475196 w 5448166"/>
                <a:gd name="connsiteY106" fmla="*/ 3666749 h 5485557"/>
                <a:gd name="connsiteX107" fmla="*/ 4551951 w 5448166"/>
                <a:gd name="connsiteY107" fmla="*/ 3663466 h 5485557"/>
                <a:gd name="connsiteX108" fmla="*/ 4419409 w 5448166"/>
                <a:gd name="connsiteY108" fmla="*/ 3599278 h 5485557"/>
                <a:gd name="connsiteX109" fmla="*/ 4405456 w 5448166"/>
                <a:gd name="connsiteY109" fmla="*/ 3635184 h 5485557"/>
                <a:gd name="connsiteX110" fmla="*/ 4419410 w 5448166"/>
                <a:gd name="connsiteY110" fmla="*/ 3599331 h 5485557"/>
                <a:gd name="connsiteX111" fmla="*/ 4474360 w 5448166"/>
                <a:gd name="connsiteY111" fmla="*/ 3665739 h 5485557"/>
                <a:gd name="connsiteX112" fmla="*/ 4428524 w 5448166"/>
                <a:gd name="connsiteY112" fmla="*/ 3575870 h 5485557"/>
                <a:gd name="connsiteX113" fmla="*/ 4428509 w 5448166"/>
                <a:gd name="connsiteY113" fmla="*/ 3575908 h 5485557"/>
                <a:gd name="connsiteX114" fmla="*/ 4485157 w 5448166"/>
                <a:gd name="connsiteY114" fmla="*/ 3644402 h 5485557"/>
                <a:gd name="connsiteX115" fmla="*/ 4563989 w 5448166"/>
                <a:gd name="connsiteY115" fmla="*/ 3640955 h 5485557"/>
                <a:gd name="connsiteX116" fmla="*/ 4563989 w 5448166"/>
                <a:gd name="connsiteY116" fmla="*/ 3640900 h 5485557"/>
                <a:gd name="connsiteX117" fmla="*/ 4485157 w 5448166"/>
                <a:gd name="connsiteY117" fmla="*/ 3644346 h 5485557"/>
                <a:gd name="connsiteX118" fmla="*/ 3666566 w 5448166"/>
                <a:gd name="connsiteY118" fmla="*/ 3490990 h 5485557"/>
                <a:gd name="connsiteX119" fmla="*/ 3143599 w 5448166"/>
                <a:gd name="connsiteY119" fmla="*/ 3512637 h 5485557"/>
                <a:gd name="connsiteX120" fmla="*/ 2935478 w 5448166"/>
                <a:gd name="connsiteY120" fmla="*/ 3830445 h 5485557"/>
                <a:gd name="connsiteX121" fmla="*/ 3001254 w 5448166"/>
                <a:gd name="connsiteY121" fmla="*/ 3840266 h 5485557"/>
                <a:gd name="connsiteX122" fmla="*/ 3034350 w 5448166"/>
                <a:gd name="connsiteY122" fmla="*/ 3844316 h 5485557"/>
                <a:gd name="connsiteX123" fmla="*/ 3001354 w 5448166"/>
                <a:gd name="connsiteY123" fmla="*/ 3840273 h 5485557"/>
                <a:gd name="connsiteX124" fmla="*/ 2935586 w 5448166"/>
                <a:gd name="connsiteY124" fmla="*/ 3830445 h 5485557"/>
                <a:gd name="connsiteX125" fmla="*/ 3143707 w 5448166"/>
                <a:gd name="connsiteY125" fmla="*/ 3512637 h 5485557"/>
                <a:gd name="connsiteX126" fmla="*/ 3666568 w 5448166"/>
                <a:gd name="connsiteY126" fmla="*/ 3490995 h 5485557"/>
                <a:gd name="connsiteX127" fmla="*/ 3681482 w 5448166"/>
                <a:gd name="connsiteY127" fmla="*/ 3468373 h 5485557"/>
                <a:gd name="connsiteX128" fmla="*/ 3158516 w 5448166"/>
                <a:gd name="connsiteY128" fmla="*/ 3490020 h 5485557"/>
                <a:gd name="connsiteX129" fmla="*/ 3158515 w 5448166"/>
                <a:gd name="connsiteY129" fmla="*/ 3490021 h 5485557"/>
                <a:gd name="connsiteX130" fmla="*/ 3681482 w 5448166"/>
                <a:gd name="connsiteY130" fmla="*/ 3468428 h 5485557"/>
                <a:gd name="connsiteX131" fmla="*/ 3835164 w 5448166"/>
                <a:gd name="connsiteY131" fmla="*/ 3863562 h 5485557"/>
                <a:gd name="connsiteX132" fmla="*/ 3906834 w 5448166"/>
                <a:gd name="connsiteY132" fmla="*/ 3855376 h 5485557"/>
                <a:gd name="connsiteX133" fmla="*/ 3906834 w 5448166"/>
                <a:gd name="connsiteY133" fmla="*/ 3855375 h 5485557"/>
                <a:gd name="connsiteX134" fmla="*/ 3835162 w 5448166"/>
                <a:gd name="connsiteY134" fmla="*/ 3863506 h 5485557"/>
                <a:gd name="connsiteX135" fmla="*/ 3196694 w 5448166"/>
                <a:gd name="connsiteY135" fmla="*/ 3396434 h 5485557"/>
                <a:gd name="connsiteX136" fmla="*/ 3196693 w 5448166"/>
                <a:gd name="connsiteY136" fmla="*/ 3396434 h 5485557"/>
                <a:gd name="connsiteX137" fmla="*/ 3213036 w 5448166"/>
                <a:gd name="connsiteY137" fmla="*/ 3406757 h 5485557"/>
                <a:gd name="connsiteX138" fmla="*/ 3213062 w 5448166"/>
                <a:gd name="connsiteY138" fmla="*/ 3406718 h 5485557"/>
                <a:gd name="connsiteX139" fmla="*/ 4766615 w 5448166"/>
                <a:gd name="connsiteY139" fmla="*/ 3265911 h 5485557"/>
                <a:gd name="connsiteX140" fmla="*/ 4766402 w 5448166"/>
                <a:gd name="connsiteY140" fmla="*/ 3267253 h 5485557"/>
                <a:gd name="connsiteX141" fmla="*/ 4563989 w 5448166"/>
                <a:gd name="connsiteY141" fmla="*/ 3641277 h 5485557"/>
                <a:gd name="connsiteX142" fmla="*/ 4563989 w 5448166"/>
                <a:gd name="connsiteY142" fmla="*/ 3641278 h 5485557"/>
                <a:gd name="connsiteX143" fmla="*/ 4766403 w 5448166"/>
                <a:gd name="connsiteY143" fmla="*/ 3267308 h 5485557"/>
                <a:gd name="connsiteX144" fmla="*/ 2296038 w 5448166"/>
                <a:gd name="connsiteY144" fmla="*/ 3194291 h 5485557"/>
                <a:gd name="connsiteX145" fmla="*/ 2296038 w 5448166"/>
                <a:gd name="connsiteY145" fmla="*/ 3194291 h 5485557"/>
                <a:gd name="connsiteX146" fmla="*/ 2868223 w 5448166"/>
                <a:gd name="connsiteY146" fmla="*/ 3215721 h 5485557"/>
                <a:gd name="connsiteX147" fmla="*/ 3182370 w 5448166"/>
                <a:gd name="connsiteY147" fmla="*/ 3413395 h 5485557"/>
                <a:gd name="connsiteX148" fmla="*/ 2917655 w 5448166"/>
                <a:gd name="connsiteY148" fmla="*/ 3817682 h 5485557"/>
                <a:gd name="connsiteX149" fmla="*/ 2908986 w 5448166"/>
                <a:gd name="connsiteY149" fmla="*/ 3828667 h 5485557"/>
                <a:gd name="connsiteX150" fmla="*/ 2908932 w 5448166"/>
                <a:gd name="connsiteY150" fmla="*/ 3828775 h 5485557"/>
                <a:gd name="connsiteX151" fmla="*/ 2756382 w 5448166"/>
                <a:gd name="connsiteY151" fmla="*/ 4021979 h 5485557"/>
                <a:gd name="connsiteX152" fmla="*/ 2658001 w 5448166"/>
                <a:gd name="connsiteY152" fmla="*/ 4021979 h 5485557"/>
                <a:gd name="connsiteX153" fmla="*/ 2658002 w 5448166"/>
                <a:gd name="connsiteY153" fmla="*/ 4021981 h 5485557"/>
                <a:gd name="connsiteX154" fmla="*/ 2756435 w 5448166"/>
                <a:gd name="connsiteY154" fmla="*/ 4021981 h 5485557"/>
                <a:gd name="connsiteX155" fmla="*/ 2908985 w 5448166"/>
                <a:gd name="connsiteY155" fmla="*/ 3828775 h 5485557"/>
                <a:gd name="connsiteX156" fmla="*/ 2909039 w 5448166"/>
                <a:gd name="connsiteY156" fmla="*/ 3828669 h 5485557"/>
                <a:gd name="connsiteX157" fmla="*/ 2917708 w 5448166"/>
                <a:gd name="connsiteY157" fmla="*/ 3817684 h 5485557"/>
                <a:gd name="connsiteX158" fmla="*/ 3182424 w 5448166"/>
                <a:gd name="connsiteY158" fmla="*/ 3413396 h 5485557"/>
                <a:gd name="connsiteX159" fmla="*/ 2868276 w 5448166"/>
                <a:gd name="connsiteY159" fmla="*/ 3215721 h 5485557"/>
                <a:gd name="connsiteX160" fmla="*/ 3697529 w 5448166"/>
                <a:gd name="connsiteY160" fmla="*/ 2942455 h 5485557"/>
                <a:gd name="connsiteX161" fmla="*/ 3696075 w 5448166"/>
                <a:gd name="connsiteY161" fmla="*/ 2948960 h 5485557"/>
                <a:gd name="connsiteX162" fmla="*/ 3696075 w 5448166"/>
                <a:gd name="connsiteY162" fmla="*/ 2948961 h 5485557"/>
                <a:gd name="connsiteX163" fmla="*/ 3551916 w 5448166"/>
                <a:gd name="connsiteY163" fmla="*/ 2941280 h 5485557"/>
                <a:gd name="connsiteX164" fmla="*/ 3695106 w 5448166"/>
                <a:gd name="connsiteY164" fmla="*/ 2952891 h 5485557"/>
                <a:gd name="connsiteX165" fmla="*/ 3628443 w 5448166"/>
                <a:gd name="connsiteY165" fmla="*/ 3252983 h 5485557"/>
                <a:gd name="connsiteX166" fmla="*/ 3372936 w 5448166"/>
                <a:gd name="connsiteY166" fmla="*/ 3267199 h 5485557"/>
                <a:gd name="connsiteX167" fmla="*/ 3370243 w 5448166"/>
                <a:gd name="connsiteY167" fmla="*/ 3267361 h 5485557"/>
                <a:gd name="connsiteX168" fmla="*/ 3177416 w 5448166"/>
                <a:gd name="connsiteY168" fmla="*/ 3382325 h 5485557"/>
                <a:gd name="connsiteX169" fmla="*/ 3179291 w 5448166"/>
                <a:gd name="connsiteY169" fmla="*/ 3385450 h 5485557"/>
                <a:gd name="connsiteX170" fmla="*/ 3179462 w 5448166"/>
                <a:gd name="connsiteY170" fmla="*/ 3385557 h 5485557"/>
                <a:gd name="connsiteX171" fmla="*/ 3177523 w 5448166"/>
                <a:gd name="connsiteY171" fmla="*/ 3382325 h 5485557"/>
                <a:gd name="connsiteX172" fmla="*/ 3370351 w 5448166"/>
                <a:gd name="connsiteY172" fmla="*/ 3267362 h 5485557"/>
                <a:gd name="connsiteX173" fmla="*/ 3373044 w 5448166"/>
                <a:gd name="connsiteY173" fmla="*/ 3267200 h 5485557"/>
                <a:gd name="connsiteX174" fmla="*/ 3628550 w 5448166"/>
                <a:gd name="connsiteY174" fmla="*/ 3252984 h 5485557"/>
                <a:gd name="connsiteX175" fmla="*/ 3695213 w 5448166"/>
                <a:gd name="connsiteY175" fmla="*/ 2952892 h 5485557"/>
                <a:gd name="connsiteX176" fmla="*/ 3561994 w 5448166"/>
                <a:gd name="connsiteY176" fmla="*/ 2920044 h 5485557"/>
                <a:gd name="connsiteX177" fmla="*/ 3561994 w 5448166"/>
                <a:gd name="connsiteY177" fmla="*/ 2920045 h 5485557"/>
                <a:gd name="connsiteX178" fmla="*/ 3674428 w 5448166"/>
                <a:gd name="connsiteY178" fmla="*/ 2929145 h 5485557"/>
                <a:gd name="connsiteX179" fmla="*/ 3674499 w 5448166"/>
                <a:gd name="connsiteY179" fmla="*/ 2927404 h 5485557"/>
                <a:gd name="connsiteX180" fmla="*/ 3674427 w 5448166"/>
                <a:gd name="connsiteY180" fmla="*/ 2929144 h 5485557"/>
                <a:gd name="connsiteX181" fmla="*/ 3677227 w 5448166"/>
                <a:gd name="connsiteY181" fmla="*/ 2863774 h 5485557"/>
                <a:gd name="connsiteX182" fmla="*/ 3677158 w 5448166"/>
                <a:gd name="connsiteY182" fmla="*/ 2865323 h 5485557"/>
                <a:gd name="connsiteX183" fmla="*/ 3677228 w 5448166"/>
                <a:gd name="connsiteY183" fmla="*/ 2863774 h 5485557"/>
                <a:gd name="connsiteX184" fmla="*/ 3550956 w 5448166"/>
                <a:gd name="connsiteY184" fmla="*/ 2838195 h 5485557"/>
                <a:gd name="connsiteX185" fmla="*/ 3550956 w 5448166"/>
                <a:gd name="connsiteY185" fmla="*/ 2838196 h 5485557"/>
                <a:gd name="connsiteX186" fmla="*/ 3700275 w 5448166"/>
                <a:gd name="connsiteY186" fmla="*/ 2842450 h 5485557"/>
                <a:gd name="connsiteX187" fmla="*/ 3699736 w 5448166"/>
                <a:gd name="connsiteY187" fmla="*/ 2853651 h 5485557"/>
                <a:gd name="connsiteX188" fmla="*/ 3696466 w 5448166"/>
                <a:gd name="connsiteY188" fmla="*/ 2927526 h 5485557"/>
                <a:gd name="connsiteX189" fmla="*/ 3696076 w 5448166"/>
                <a:gd name="connsiteY189" fmla="*/ 2941006 h 5485557"/>
                <a:gd name="connsiteX190" fmla="*/ 3696473 w 5448166"/>
                <a:gd name="connsiteY190" fmla="*/ 2927548 h 5485557"/>
                <a:gd name="connsiteX191" fmla="*/ 3699737 w 5448166"/>
                <a:gd name="connsiteY191" fmla="*/ 2853649 h 5485557"/>
                <a:gd name="connsiteX192" fmla="*/ 3700276 w 5448166"/>
                <a:gd name="connsiteY192" fmla="*/ 2842450 h 5485557"/>
                <a:gd name="connsiteX193" fmla="*/ 3821809 w 5448166"/>
                <a:gd name="connsiteY193" fmla="*/ 2763241 h 5485557"/>
                <a:gd name="connsiteX194" fmla="*/ 3821803 w 5448166"/>
                <a:gd name="connsiteY194" fmla="*/ 2763251 h 5485557"/>
                <a:gd name="connsiteX195" fmla="*/ 3879371 w 5448166"/>
                <a:gd name="connsiteY195" fmla="*/ 2841156 h 5485557"/>
                <a:gd name="connsiteX196" fmla="*/ 3879411 w 5448166"/>
                <a:gd name="connsiteY196" fmla="*/ 2841138 h 5485557"/>
                <a:gd name="connsiteX197" fmla="*/ 3810401 w 5448166"/>
                <a:gd name="connsiteY197" fmla="*/ 2729946 h 5485557"/>
                <a:gd name="connsiteX198" fmla="*/ 3809855 w 5448166"/>
                <a:gd name="connsiteY198" fmla="*/ 2739977 h 5485557"/>
                <a:gd name="connsiteX199" fmla="*/ 3713204 w 5448166"/>
                <a:gd name="connsiteY199" fmla="*/ 2907465 h 5485557"/>
                <a:gd name="connsiteX200" fmla="*/ 3809855 w 5448166"/>
                <a:gd name="connsiteY200" fmla="*/ 2739978 h 5485557"/>
                <a:gd name="connsiteX201" fmla="*/ 4157818 w 5448166"/>
                <a:gd name="connsiteY201" fmla="*/ 2714940 h 5485557"/>
                <a:gd name="connsiteX202" fmla="*/ 4157792 w 5448166"/>
                <a:gd name="connsiteY202" fmla="*/ 2714951 h 5485557"/>
                <a:gd name="connsiteX203" fmla="*/ 4705447 w 5448166"/>
                <a:gd name="connsiteY203" fmla="*/ 2961937 h 5485557"/>
                <a:gd name="connsiteX204" fmla="*/ 4650253 w 5448166"/>
                <a:gd name="connsiteY204" fmla="*/ 3179266 h 5485557"/>
                <a:gd name="connsiteX205" fmla="*/ 4533672 w 5448166"/>
                <a:gd name="connsiteY205" fmla="*/ 3244852 h 5485557"/>
                <a:gd name="connsiteX206" fmla="*/ 4354576 w 5448166"/>
                <a:gd name="connsiteY206" fmla="*/ 3705356 h 5485557"/>
                <a:gd name="connsiteX207" fmla="*/ 3905218 w 5448166"/>
                <a:gd name="connsiteY207" fmla="*/ 3850314 h 5485557"/>
                <a:gd name="connsiteX208" fmla="*/ 3906439 w 5448166"/>
                <a:gd name="connsiteY208" fmla="*/ 3854136 h 5485557"/>
                <a:gd name="connsiteX209" fmla="*/ 3905219 w 5448166"/>
                <a:gd name="connsiteY209" fmla="*/ 3850315 h 5485557"/>
                <a:gd name="connsiteX210" fmla="*/ 4354577 w 5448166"/>
                <a:gd name="connsiteY210" fmla="*/ 3705357 h 5485557"/>
                <a:gd name="connsiteX211" fmla="*/ 4533673 w 5448166"/>
                <a:gd name="connsiteY211" fmla="*/ 3244852 h 5485557"/>
                <a:gd name="connsiteX212" fmla="*/ 4650253 w 5448166"/>
                <a:gd name="connsiteY212" fmla="*/ 3179267 h 5485557"/>
                <a:gd name="connsiteX213" fmla="*/ 4705501 w 5448166"/>
                <a:gd name="connsiteY213" fmla="*/ 2961938 h 5485557"/>
                <a:gd name="connsiteX214" fmla="*/ 3252856 w 5448166"/>
                <a:gd name="connsiteY214" fmla="*/ 2495403 h 5485557"/>
                <a:gd name="connsiteX215" fmla="*/ 3248655 w 5448166"/>
                <a:gd name="connsiteY215" fmla="*/ 2523189 h 5485557"/>
                <a:gd name="connsiteX216" fmla="*/ 3248656 w 5448166"/>
                <a:gd name="connsiteY216" fmla="*/ 2523187 h 5485557"/>
                <a:gd name="connsiteX217" fmla="*/ 3252856 w 5448166"/>
                <a:gd name="connsiteY217" fmla="*/ 2495403 h 5485557"/>
                <a:gd name="connsiteX218" fmla="*/ 3257594 w 5448166"/>
                <a:gd name="connsiteY218" fmla="*/ 2473217 h 5485557"/>
                <a:gd name="connsiteX219" fmla="*/ 3257594 w 5448166"/>
                <a:gd name="connsiteY219" fmla="*/ 2473218 h 5485557"/>
                <a:gd name="connsiteX220" fmla="*/ 3405998 w 5448166"/>
                <a:gd name="connsiteY220" fmla="*/ 2547419 h 5485557"/>
                <a:gd name="connsiteX221" fmla="*/ 3405998 w 5448166"/>
                <a:gd name="connsiteY221" fmla="*/ 2547419 h 5485557"/>
                <a:gd name="connsiteX222" fmla="*/ 1934333 w 5448166"/>
                <a:gd name="connsiteY222" fmla="*/ 2294219 h 5485557"/>
                <a:gd name="connsiteX223" fmla="*/ 1845174 w 5448166"/>
                <a:gd name="connsiteY223" fmla="*/ 2619898 h 5485557"/>
                <a:gd name="connsiteX224" fmla="*/ 1580351 w 5448166"/>
                <a:gd name="connsiteY224" fmla="*/ 2518342 h 5485557"/>
                <a:gd name="connsiteX225" fmla="*/ 1452609 w 5448166"/>
                <a:gd name="connsiteY225" fmla="*/ 2468322 h 5485557"/>
                <a:gd name="connsiteX226" fmla="*/ 1439789 w 5448166"/>
                <a:gd name="connsiteY226" fmla="*/ 2463345 h 5485557"/>
                <a:gd name="connsiteX227" fmla="*/ 1437025 w 5448166"/>
                <a:gd name="connsiteY227" fmla="*/ 2462266 h 5485557"/>
                <a:gd name="connsiteX228" fmla="*/ 1432034 w 5448166"/>
                <a:gd name="connsiteY228" fmla="*/ 2460334 h 5485557"/>
                <a:gd name="connsiteX229" fmla="*/ 1400619 w 5448166"/>
                <a:gd name="connsiteY229" fmla="*/ 2448137 h 5485557"/>
                <a:gd name="connsiteX230" fmla="*/ 1386836 w 5448166"/>
                <a:gd name="connsiteY230" fmla="*/ 2442839 h 5485557"/>
                <a:gd name="connsiteX231" fmla="*/ 1380705 w 5448166"/>
                <a:gd name="connsiteY231" fmla="*/ 2440466 h 5485557"/>
                <a:gd name="connsiteX232" fmla="*/ 1374724 w 5448166"/>
                <a:gd name="connsiteY232" fmla="*/ 2438184 h 5485557"/>
                <a:gd name="connsiteX233" fmla="*/ 1356128 w 5448166"/>
                <a:gd name="connsiteY233" fmla="*/ 2431037 h 5485557"/>
                <a:gd name="connsiteX234" fmla="*/ 1349329 w 5448166"/>
                <a:gd name="connsiteY234" fmla="*/ 2428495 h 5485557"/>
                <a:gd name="connsiteX235" fmla="*/ 1334005 w 5448166"/>
                <a:gd name="connsiteY235" fmla="*/ 2422648 h 5485557"/>
                <a:gd name="connsiteX236" fmla="*/ 1296455 w 5448166"/>
                <a:gd name="connsiteY236" fmla="*/ 2408664 h 5485557"/>
                <a:gd name="connsiteX237" fmla="*/ 1292939 w 5448166"/>
                <a:gd name="connsiteY237" fmla="*/ 2407410 h 5485557"/>
                <a:gd name="connsiteX238" fmla="*/ 1288389 w 5448166"/>
                <a:gd name="connsiteY238" fmla="*/ 2405708 h 5485557"/>
                <a:gd name="connsiteX239" fmla="*/ 1283435 w 5448166"/>
                <a:gd name="connsiteY239" fmla="*/ 2404020 h 5485557"/>
                <a:gd name="connsiteX240" fmla="*/ 1267585 w 5448166"/>
                <a:gd name="connsiteY240" fmla="*/ 2398367 h 5485557"/>
                <a:gd name="connsiteX241" fmla="*/ 1249352 w 5448166"/>
                <a:gd name="connsiteY241" fmla="*/ 2392404 h 5485557"/>
                <a:gd name="connsiteX242" fmla="*/ 1246871 w 5448166"/>
                <a:gd name="connsiteY242" fmla="*/ 2391558 h 5485557"/>
                <a:gd name="connsiteX243" fmla="*/ 1233991 w 5448166"/>
                <a:gd name="connsiteY243" fmla="*/ 2388203 h 5485557"/>
                <a:gd name="connsiteX244" fmla="*/ 1234004 w 5448166"/>
                <a:gd name="connsiteY244" fmla="*/ 2388246 h 5485557"/>
                <a:gd name="connsiteX245" fmla="*/ 1246925 w 5448166"/>
                <a:gd name="connsiteY245" fmla="*/ 2391610 h 5485557"/>
                <a:gd name="connsiteX246" fmla="*/ 1249352 w 5448166"/>
                <a:gd name="connsiteY246" fmla="*/ 2392404 h 5485557"/>
                <a:gd name="connsiteX247" fmla="*/ 1283435 w 5448166"/>
                <a:gd name="connsiteY247" fmla="*/ 2404020 h 5485557"/>
                <a:gd name="connsiteX248" fmla="*/ 1292939 w 5448166"/>
                <a:gd name="connsiteY248" fmla="*/ 2407410 h 5485557"/>
                <a:gd name="connsiteX249" fmla="*/ 1349329 w 5448166"/>
                <a:gd name="connsiteY249" fmla="*/ 2428495 h 5485557"/>
                <a:gd name="connsiteX250" fmla="*/ 1374724 w 5448166"/>
                <a:gd name="connsiteY250" fmla="*/ 2438184 h 5485557"/>
                <a:gd name="connsiteX251" fmla="*/ 1386836 w 5448166"/>
                <a:gd name="connsiteY251" fmla="*/ 2442839 h 5485557"/>
                <a:gd name="connsiteX252" fmla="*/ 1432034 w 5448166"/>
                <a:gd name="connsiteY252" fmla="*/ 2460334 h 5485557"/>
                <a:gd name="connsiteX253" fmla="*/ 1439789 w 5448166"/>
                <a:gd name="connsiteY253" fmla="*/ 2463345 h 5485557"/>
                <a:gd name="connsiteX254" fmla="*/ 1503435 w 5448166"/>
                <a:gd name="connsiteY254" fmla="*/ 2488193 h 5485557"/>
                <a:gd name="connsiteX255" fmla="*/ 1580405 w 5448166"/>
                <a:gd name="connsiteY255" fmla="*/ 2518396 h 5485557"/>
                <a:gd name="connsiteX256" fmla="*/ 1845227 w 5448166"/>
                <a:gd name="connsiteY256" fmla="*/ 2619952 h 5485557"/>
                <a:gd name="connsiteX257" fmla="*/ 1934399 w 5448166"/>
                <a:gd name="connsiteY257" fmla="*/ 2294228 h 5485557"/>
                <a:gd name="connsiteX258" fmla="*/ 3863702 w 5448166"/>
                <a:gd name="connsiteY258" fmla="*/ 2156056 h 5485557"/>
                <a:gd name="connsiteX259" fmla="*/ 3831878 w 5448166"/>
                <a:gd name="connsiteY259" fmla="*/ 2739817 h 5485557"/>
                <a:gd name="connsiteX260" fmla="*/ 3886533 w 5448166"/>
                <a:gd name="connsiteY260" fmla="*/ 2813750 h 5485557"/>
                <a:gd name="connsiteX261" fmla="*/ 4157764 w 5448166"/>
                <a:gd name="connsiteY261" fmla="*/ 2690816 h 5485557"/>
                <a:gd name="connsiteX262" fmla="*/ 4731294 w 5448166"/>
                <a:gd name="connsiteY262" fmla="*/ 2949446 h 5485557"/>
                <a:gd name="connsiteX263" fmla="*/ 4672492 w 5448166"/>
                <a:gd name="connsiteY263" fmla="*/ 3181044 h 5485557"/>
                <a:gd name="connsiteX264" fmla="*/ 4771249 w 5448166"/>
                <a:gd name="connsiteY264" fmla="*/ 3236238 h 5485557"/>
                <a:gd name="connsiteX265" fmla="*/ 4883845 w 5448166"/>
                <a:gd name="connsiteY265" fmla="*/ 2511127 h 5485557"/>
                <a:gd name="connsiteX266" fmla="*/ 4885998 w 5448166"/>
                <a:gd name="connsiteY266" fmla="*/ 2508757 h 5485557"/>
                <a:gd name="connsiteX267" fmla="*/ 4976839 w 5448166"/>
                <a:gd name="connsiteY267" fmla="*/ 2408763 h 5485557"/>
                <a:gd name="connsiteX268" fmla="*/ 5017715 w 5448166"/>
                <a:gd name="connsiteY268" fmla="*/ 2365309 h 5485557"/>
                <a:gd name="connsiteX269" fmla="*/ 4976838 w 5448166"/>
                <a:gd name="connsiteY269" fmla="*/ 2408709 h 5485557"/>
                <a:gd name="connsiteX270" fmla="*/ 4885998 w 5448166"/>
                <a:gd name="connsiteY270" fmla="*/ 2508704 h 5485557"/>
                <a:gd name="connsiteX271" fmla="*/ 4883843 w 5448166"/>
                <a:gd name="connsiteY271" fmla="*/ 2511126 h 5485557"/>
                <a:gd name="connsiteX272" fmla="*/ 4771248 w 5448166"/>
                <a:gd name="connsiteY272" fmla="*/ 3236237 h 5485557"/>
                <a:gd name="connsiteX273" fmla="*/ 4672546 w 5448166"/>
                <a:gd name="connsiteY273" fmla="*/ 3180990 h 5485557"/>
                <a:gd name="connsiteX274" fmla="*/ 4731348 w 5448166"/>
                <a:gd name="connsiteY274" fmla="*/ 2949392 h 5485557"/>
                <a:gd name="connsiteX275" fmla="*/ 4157818 w 5448166"/>
                <a:gd name="connsiteY275" fmla="*/ 2690762 h 5485557"/>
                <a:gd name="connsiteX276" fmla="*/ 3886588 w 5448166"/>
                <a:gd name="connsiteY276" fmla="*/ 2813696 h 5485557"/>
                <a:gd name="connsiteX277" fmla="*/ 3831932 w 5448166"/>
                <a:gd name="connsiteY277" fmla="*/ 2739763 h 5485557"/>
                <a:gd name="connsiteX278" fmla="*/ 3863751 w 5448166"/>
                <a:gd name="connsiteY278" fmla="*/ 2156081 h 5485557"/>
                <a:gd name="connsiteX279" fmla="*/ 4938392 w 5448166"/>
                <a:gd name="connsiteY279" fmla="*/ 2064353 h 5485557"/>
                <a:gd name="connsiteX280" fmla="*/ 5029555 w 5448166"/>
                <a:gd name="connsiteY280" fmla="*/ 2182226 h 5485557"/>
                <a:gd name="connsiteX281" fmla="*/ 5039410 w 5448166"/>
                <a:gd name="connsiteY281" fmla="*/ 2342960 h 5485557"/>
                <a:gd name="connsiteX282" fmla="*/ 5087603 w 5448166"/>
                <a:gd name="connsiteY282" fmla="*/ 2300744 h 5485557"/>
                <a:gd name="connsiteX283" fmla="*/ 5088771 w 5448166"/>
                <a:gd name="connsiteY283" fmla="*/ 2299520 h 5485557"/>
                <a:gd name="connsiteX284" fmla="*/ 5095678 w 5448166"/>
                <a:gd name="connsiteY284" fmla="*/ 2292600 h 5485557"/>
                <a:gd name="connsiteX285" fmla="*/ 5098019 w 5448166"/>
                <a:gd name="connsiteY285" fmla="*/ 2289824 h 5485557"/>
                <a:gd name="connsiteX286" fmla="*/ 5099567 w 5448166"/>
                <a:gd name="connsiteY286" fmla="*/ 2288202 h 5485557"/>
                <a:gd name="connsiteX287" fmla="*/ 5104492 w 5448166"/>
                <a:gd name="connsiteY287" fmla="*/ 2282150 h 5485557"/>
                <a:gd name="connsiteX288" fmla="*/ 5108996 w 5448166"/>
                <a:gd name="connsiteY288" fmla="*/ 2276811 h 5485557"/>
                <a:gd name="connsiteX289" fmla="*/ 5112625 w 5448166"/>
                <a:gd name="connsiteY289" fmla="*/ 2272158 h 5485557"/>
                <a:gd name="connsiteX290" fmla="*/ 5120470 w 5448166"/>
                <a:gd name="connsiteY290" fmla="*/ 2262519 h 5485557"/>
                <a:gd name="connsiteX291" fmla="*/ 5183021 w 5448166"/>
                <a:gd name="connsiteY291" fmla="*/ 2180395 h 5485557"/>
                <a:gd name="connsiteX292" fmla="*/ 5182961 w 5448166"/>
                <a:gd name="connsiteY292" fmla="*/ 2180366 h 5485557"/>
                <a:gd name="connsiteX293" fmla="*/ 5148795 w 5448166"/>
                <a:gd name="connsiteY293" fmla="*/ 2225785 h 5485557"/>
                <a:gd name="connsiteX294" fmla="*/ 5112625 w 5448166"/>
                <a:gd name="connsiteY294" fmla="*/ 2272158 h 5485557"/>
                <a:gd name="connsiteX295" fmla="*/ 5104492 w 5448166"/>
                <a:gd name="connsiteY295" fmla="*/ 2282150 h 5485557"/>
                <a:gd name="connsiteX296" fmla="*/ 5098019 w 5448166"/>
                <a:gd name="connsiteY296" fmla="*/ 2289824 h 5485557"/>
                <a:gd name="connsiteX297" fmla="*/ 5088771 w 5448166"/>
                <a:gd name="connsiteY297" fmla="*/ 2299520 h 5485557"/>
                <a:gd name="connsiteX298" fmla="*/ 5087603 w 5448166"/>
                <a:gd name="connsiteY298" fmla="*/ 2300690 h 5485557"/>
                <a:gd name="connsiteX299" fmla="*/ 5039410 w 5448166"/>
                <a:gd name="connsiteY299" fmla="*/ 2342906 h 5485557"/>
                <a:gd name="connsiteX300" fmla="*/ 5029555 w 5448166"/>
                <a:gd name="connsiteY300" fmla="*/ 2182172 h 5485557"/>
                <a:gd name="connsiteX301" fmla="*/ 4938458 w 5448166"/>
                <a:gd name="connsiteY301" fmla="*/ 2064384 h 5485557"/>
                <a:gd name="connsiteX302" fmla="*/ 4971482 w 5448166"/>
                <a:gd name="connsiteY302" fmla="*/ 2055631 h 5485557"/>
                <a:gd name="connsiteX303" fmla="*/ 5196429 w 5448166"/>
                <a:gd name="connsiteY303" fmla="*/ 2162356 h 5485557"/>
                <a:gd name="connsiteX304" fmla="*/ 5197631 w 5448166"/>
                <a:gd name="connsiteY304" fmla="*/ 2160719 h 5485557"/>
                <a:gd name="connsiteX305" fmla="*/ 5196429 w 5448166"/>
                <a:gd name="connsiteY305" fmla="*/ 2162355 h 5485557"/>
                <a:gd name="connsiteX306" fmla="*/ 4924606 w 5448166"/>
                <a:gd name="connsiteY306" fmla="*/ 2033391 h 5485557"/>
                <a:gd name="connsiteX307" fmla="*/ 4920783 w 5448166"/>
                <a:gd name="connsiteY307" fmla="*/ 2041468 h 5485557"/>
                <a:gd name="connsiteX308" fmla="*/ 4924607 w 5448166"/>
                <a:gd name="connsiteY308" fmla="*/ 2033391 h 5485557"/>
                <a:gd name="connsiteX309" fmla="*/ 4214256 w 5448166"/>
                <a:gd name="connsiteY309" fmla="*/ 2028437 h 5485557"/>
                <a:gd name="connsiteX310" fmla="*/ 4214250 w 5448166"/>
                <a:gd name="connsiteY310" fmla="*/ 2028437 h 5485557"/>
                <a:gd name="connsiteX311" fmla="*/ 4028525 w 5448166"/>
                <a:gd name="connsiteY311" fmla="*/ 2240163 h 5485557"/>
                <a:gd name="connsiteX312" fmla="*/ 4028530 w 5448166"/>
                <a:gd name="connsiteY312" fmla="*/ 2240165 h 5485557"/>
                <a:gd name="connsiteX313" fmla="*/ 1227165 w 5448166"/>
                <a:gd name="connsiteY313" fmla="*/ 2027952 h 5485557"/>
                <a:gd name="connsiteX314" fmla="*/ 1092547 w 5448166"/>
                <a:gd name="connsiteY314" fmla="*/ 2101777 h 5485557"/>
                <a:gd name="connsiteX315" fmla="*/ 1027003 w 5448166"/>
                <a:gd name="connsiteY315" fmla="*/ 2075861 h 5485557"/>
                <a:gd name="connsiteX316" fmla="*/ 1026960 w 5448166"/>
                <a:gd name="connsiteY316" fmla="*/ 2075877 h 5485557"/>
                <a:gd name="connsiteX317" fmla="*/ 1092600 w 5448166"/>
                <a:gd name="connsiteY317" fmla="*/ 2101831 h 5485557"/>
                <a:gd name="connsiteX318" fmla="*/ 1227159 w 5448166"/>
                <a:gd name="connsiteY318" fmla="*/ 2028092 h 5485557"/>
                <a:gd name="connsiteX319" fmla="*/ 1272342 w 5448166"/>
                <a:gd name="connsiteY319" fmla="*/ 1964419 h 5485557"/>
                <a:gd name="connsiteX320" fmla="*/ 1232215 w 5448166"/>
                <a:gd name="connsiteY320" fmla="*/ 1978362 h 5485557"/>
                <a:gd name="connsiteX321" fmla="*/ 1156302 w 5448166"/>
                <a:gd name="connsiteY321" fmla="*/ 2005498 h 5485557"/>
                <a:gd name="connsiteX322" fmla="*/ 1010105 w 5448166"/>
                <a:gd name="connsiteY322" fmla="*/ 2058646 h 5485557"/>
                <a:gd name="connsiteX323" fmla="*/ 1014620 w 5448166"/>
                <a:gd name="connsiteY323" fmla="*/ 2071005 h 5485557"/>
                <a:gd name="connsiteX324" fmla="*/ 1014682 w 5448166"/>
                <a:gd name="connsiteY324" fmla="*/ 2071030 h 5485557"/>
                <a:gd name="connsiteX325" fmla="*/ 1010159 w 5448166"/>
                <a:gd name="connsiteY325" fmla="*/ 2058645 h 5485557"/>
                <a:gd name="connsiteX326" fmla="*/ 1156356 w 5448166"/>
                <a:gd name="connsiteY326" fmla="*/ 2005498 h 5485557"/>
                <a:gd name="connsiteX327" fmla="*/ 1232268 w 5448166"/>
                <a:gd name="connsiteY327" fmla="*/ 1978355 h 5485557"/>
                <a:gd name="connsiteX328" fmla="*/ 1739587 w 5448166"/>
                <a:gd name="connsiteY328" fmla="*/ 1955480 h 5485557"/>
                <a:gd name="connsiteX329" fmla="*/ 1770999 w 5448166"/>
                <a:gd name="connsiteY329" fmla="*/ 1955735 h 5485557"/>
                <a:gd name="connsiteX330" fmla="*/ 1944306 w 5448166"/>
                <a:gd name="connsiteY330" fmla="*/ 1956765 h 5485557"/>
                <a:gd name="connsiteX331" fmla="*/ 2028773 w 5448166"/>
                <a:gd name="connsiteY331" fmla="*/ 1957034 h 5485557"/>
                <a:gd name="connsiteX332" fmla="*/ 2089065 w 5448166"/>
                <a:gd name="connsiteY332" fmla="*/ 1956984 h 5485557"/>
                <a:gd name="connsiteX333" fmla="*/ 2028881 w 5448166"/>
                <a:gd name="connsiteY333" fmla="*/ 1957015 h 5485557"/>
                <a:gd name="connsiteX334" fmla="*/ 1944414 w 5448166"/>
                <a:gd name="connsiteY334" fmla="*/ 1956766 h 5485557"/>
                <a:gd name="connsiteX335" fmla="*/ 1771137 w 5448166"/>
                <a:gd name="connsiteY335" fmla="*/ 1955714 h 5485557"/>
                <a:gd name="connsiteX336" fmla="*/ 1716961 w 5448166"/>
                <a:gd name="connsiteY336" fmla="*/ 1950760 h 5485557"/>
                <a:gd name="connsiteX337" fmla="*/ 1715718 w 5448166"/>
                <a:gd name="connsiteY337" fmla="*/ 1973014 h 5485557"/>
                <a:gd name="connsiteX338" fmla="*/ 1713061 w 5448166"/>
                <a:gd name="connsiteY338" fmla="*/ 2026740 h 5485557"/>
                <a:gd name="connsiteX339" fmla="*/ 1712502 w 5448166"/>
                <a:gd name="connsiteY339" fmla="*/ 2041265 h 5485557"/>
                <a:gd name="connsiteX340" fmla="*/ 1712193 w 5448166"/>
                <a:gd name="connsiteY340" fmla="*/ 2048177 h 5485557"/>
                <a:gd name="connsiteX341" fmla="*/ 1711472 w 5448166"/>
                <a:gd name="connsiteY341" fmla="*/ 2068066 h 5485557"/>
                <a:gd name="connsiteX342" fmla="*/ 1710500 w 5448166"/>
                <a:gd name="connsiteY342" fmla="*/ 2093323 h 5485557"/>
                <a:gd name="connsiteX343" fmla="*/ 1709639 w 5448166"/>
                <a:gd name="connsiteY343" fmla="*/ 2198164 h 5485557"/>
                <a:gd name="connsiteX344" fmla="*/ 1710759 w 5448166"/>
                <a:gd name="connsiteY344" fmla="*/ 2220901 h 5485557"/>
                <a:gd name="connsiteX345" fmla="*/ 1711226 w 5448166"/>
                <a:gd name="connsiteY345" fmla="*/ 2225054 h 5485557"/>
                <a:gd name="connsiteX346" fmla="*/ 1711338 w 5448166"/>
                <a:gd name="connsiteY346" fmla="*/ 2227007 h 5485557"/>
                <a:gd name="connsiteX347" fmla="*/ 1711683 w 5448166"/>
                <a:gd name="connsiteY347" fmla="*/ 2229116 h 5485557"/>
                <a:gd name="connsiteX348" fmla="*/ 1712575 w 5448166"/>
                <a:gd name="connsiteY348" fmla="*/ 2237033 h 5485557"/>
                <a:gd name="connsiteX349" fmla="*/ 1713355 w 5448166"/>
                <a:gd name="connsiteY349" fmla="*/ 2239313 h 5485557"/>
                <a:gd name="connsiteX350" fmla="*/ 1714249 w 5448166"/>
                <a:gd name="connsiteY350" fmla="*/ 2244770 h 5485557"/>
                <a:gd name="connsiteX351" fmla="*/ 1718397 w 5448166"/>
                <a:gd name="connsiteY351" fmla="*/ 2254044 h 5485557"/>
                <a:gd name="connsiteX352" fmla="*/ 1718491 w 5448166"/>
                <a:gd name="connsiteY352" fmla="*/ 2254321 h 5485557"/>
                <a:gd name="connsiteX353" fmla="*/ 1718535 w 5448166"/>
                <a:gd name="connsiteY353" fmla="*/ 2254353 h 5485557"/>
                <a:gd name="connsiteX354" fmla="*/ 1718397 w 5448166"/>
                <a:gd name="connsiteY354" fmla="*/ 2254044 h 5485557"/>
                <a:gd name="connsiteX355" fmla="*/ 1713355 w 5448166"/>
                <a:gd name="connsiteY355" fmla="*/ 2239313 h 5485557"/>
                <a:gd name="connsiteX356" fmla="*/ 1711683 w 5448166"/>
                <a:gd name="connsiteY356" fmla="*/ 2229116 h 5485557"/>
                <a:gd name="connsiteX357" fmla="*/ 1711226 w 5448166"/>
                <a:gd name="connsiteY357" fmla="*/ 2225054 h 5485557"/>
                <a:gd name="connsiteX358" fmla="*/ 1709693 w 5448166"/>
                <a:gd name="connsiteY358" fmla="*/ 2198218 h 5485557"/>
                <a:gd name="connsiteX359" fmla="*/ 1710554 w 5448166"/>
                <a:gd name="connsiteY359" fmla="*/ 2093378 h 5485557"/>
                <a:gd name="connsiteX360" fmla="*/ 1711472 w 5448166"/>
                <a:gd name="connsiteY360" fmla="*/ 2068066 h 5485557"/>
                <a:gd name="connsiteX361" fmla="*/ 1712502 w 5448166"/>
                <a:gd name="connsiteY361" fmla="*/ 2041265 h 5485557"/>
                <a:gd name="connsiteX362" fmla="*/ 1714048 w 5448166"/>
                <a:gd name="connsiteY362" fmla="*/ 2006797 h 5485557"/>
                <a:gd name="connsiteX363" fmla="*/ 1717016 w 5448166"/>
                <a:gd name="connsiteY363" fmla="*/ 1950789 h 5485557"/>
                <a:gd name="connsiteX364" fmla="*/ 564894 w 5448166"/>
                <a:gd name="connsiteY364" fmla="*/ 1935442 h 5485557"/>
                <a:gd name="connsiteX365" fmla="*/ 323854 w 5448166"/>
                <a:gd name="connsiteY365" fmla="*/ 2090985 h 5485557"/>
                <a:gd name="connsiteX366" fmla="*/ 323872 w 5448166"/>
                <a:gd name="connsiteY366" fmla="*/ 2091008 h 5485557"/>
                <a:gd name="connsiteX367" fmla="*/ 564885 w 5448166"/>
                <a:gd name="connsiteY367" fmla="*/ 1935482 h 5485557"/>
                <a:gd name="connsiteX368" fmla="*/ 3803822 w 5448166"/>
                <a:gd name="connsiteY368" fmla="*/ 1855971 h 5485557"/>
                <a:gd name="connsiteX369" fmla="*/ 3801939 w 5448166"/>
                <a:gd name="connsiteY369" fmla="*/ 1862964 h 5485557"/>
                <a:gd name="connsiteX370" fmla="*/ 3761769 w 5448166"/>
                <a:gd name="connsiteY370" fmla="*/ 2033229 h 5485557"/>
                <a:gd name="connsiteX371" fmla="*/ 3791331 w 5448166"/>
                <a:gd name="connsiteY371" fmla="*/ 2065625 h 5485557"/>
                <a:gd name="connsiteX372" fmla="*/ 3791369 w 5448166"/>
                <a:gd name="connsiteY372" fmla="*/ 2065661 h 5485557"/>
                <a:gd name="connsiteX373" fmla="*/ 3771758 w 5448166"/>
                <a:gd name="connsiteY373" fmla="*/ 2045555 h 5485557"/>
                <a:gd name="connsiteX374" fmla="*/ 3761823 w 5448166"/>
                <a:gd name="connsiteY374" fmla="*/ 2033282 h 5485557"/>
                <a:gd name="connsiteX375" fmla="*/ 3801993 w 5448166"/>
                <a:gd name="connsiteY375" fmla="*/ 1863016 h 5485557"/>
                <a:gd name="connsiteX376" fmla="*/ 3803878 w 5448166"/>
                <a:gd name="connsiteY376" fmla="*/ 1856016 h 5485557"/>
                <a:gd name="connsiteX377" fmla="*/ 1477341 w 5448166"/>
                <a:gd name="connsiteY377" fmla="*/ 1798993 h 5485557"/>
                <a:gd name="connsiteX378" fmla="*/ 1471633 w 5448166"/>
                <a:gd name="connsiteY378" fmla="*/ 1804593 h 5485557"/>
                <a:gd name="connsiteX379" fmla="*/ 1311867 w 5448166"/>
                <a:gd name="connsiteY379" fmla="*/ 1951920 h 5485557"/>
                <a:gd name="connsiteX380" fmla="*/ 1305878 w 5448166"/>
                <a:gd name="connsiteY380" fmla="*/ 1953542 h 5485557"/>
                <a:gd name="connsiteX381" fmla="*/ 1311921 w 5448166"/>
                <a:gd name="connsiteY381" fmla="*/ 1951920 h 5485557"/>
                <a:gd name="connsiteX382" fmla="*/ 1471687 w 5448166"/>
                <a:gd name="connsiteY382" fmla="*/ 1804593 h 5485557"/>
                <a:gd name="connsiteX383" fmla="*/ 1477375 w 5448166"/>
                <a:gd name="connsiteY383" fmla="*/ 1799011 h 5485557"/>
                <a:gd name="connsiteX384" fmla="*/ 5093257 w 5448166"/>
                <a:gd name="connsiteY384" fmla="*/ 1763992 h 5485557"/>
                <a:gd name="connsiteX385" fmla="*/ 4983408 w 5448166"/>
                <a:gd name="connsiteY385" fmla="*/ 1791508 h 5485557"/>
                <a:gd name="connsiteX386" fmla="*/ 4846797 w 5448166"/>
                <a:gd name="connsiteY386" fmla="*/ 1819186 h 5485557"/>
                <a:gd name="connsiteX387" fmla="*/ 4614283 w 5448166"/>
                <a:gd name="connsiteY387" fmla="*/ 1769915 h 5485557"/>
                <a:gd name="connsiteX388" fmla="*/ 4527804 w 5448166"/>
                <a:gd name="connsiteY388" fmla="*/ 1933288 h 5485557"/>
                <a:gd name="connsiteX389" fmla="*/ 4527845 w 5448166"/>
                <a:gd name="connsiteY389" fmla="*/ 1933265 h 5485557"/>
                <a:gd name="connsiteX390" fmla="*/ 4614283 w 5448166"/>
                <a:gd name="connsiteY390" fmla="*/ 1769969 h 5485557"/>
                <a:gd name="connsiteX391" fmla="*/ 4846797 w 5448166"/>
                <a:gd name="connsiteY391" fmla="*/ 1819239 h 5485557"/>
                <a:gd name="connsiteX392" fmla="*/ 4983408 w 5448166"/>
                <a:gd name="connsiteY392" fmla="*/ 1791561 h 5485557"/>
                <a:gd name="connsiteX393" fmla="*/ 5093257 w 5448166"/>
                <a:gd name="connsiteY393" fmla="*/ 1764045 h 5485557"/>
                <a:gd name="connsiteX394" fmla="*/ 5104404 w 5448166"/>
                <a:gd name="connsiteY394" fmla="*/ 1894034 h 5485557"/>
                <a:gd name="connsiteX395" fmla="*/ 5411388 w 5448166"/>
                <a:gd name="connsiteY395" fmla="*/ 1774222 h 5485557"/>
                <a:gd name="connsiteX396" fmla="*/ 5413924 w 5448166"/>
                <a:gd name="connsiteY396" fmla="*/ 1787802 h 5485557"/>
                <a:gd name="connsiteX397" fmla="*/ 5411388 w 5448166"/>
                <a:gd name="connsiteY397" fmla="*/ 1774169 h 5485557"/>
                <a:gd name="connsiteX398" fmla="*/ 5104404 w 5448166"/>
                <a:gd name="connsiteY398" fmla="*/ 1893980 h 5485557"/>
                <a:gd name="connsiteX399" fmla="*/ 4602599 w 5448166"/>
                <a:gd name="connsiteY399" fmla="*/ 1745091 h 5485557"/>
                <a:gd name="connsiteX400" fmla="*/ 4602588 w 5448166"/>
                <a:gd name="connsiteY400" fmla="*/ 1745111 h 5485557"/>
                <a:gd name="connsiteX401" fmla="*/ 4610191 w 5448166"/>
                <a:gd name="connsiteY401" fmla="*/ 1746653 h 5485557"/>
                <a:gd name="connsiteX402" fmla="*/ 4610189 w 5448166"/>
                <a:gd name="connsiteY402" fmla="*/ 1746641 h 5485557"/>
                <a:gd name="connsiteX403" fmla="*/ 2206221 w 5448166"/>
                <a:gd name="connsiteY403" fmla="*/ 1740568 h 5485557"/>
                <a:gd name="connsiteX404" fmla="*/ 2206188 w 5448166"/>
                <a:gd name="connsiteY404" fmla="*/ 1740676 h 5485557"/>
                <a:gd name="connsiteX405" fmla="*/ 2217606 w 5448166"/>
                <a:gd name="connsiteY405" fmla="*/ 1757279 h 5485557"/>
                <a:gd name="connsiteX406" fmla="*/ 2242254 w 5448166"/>
                <a:gd name="connsiteY406" fmla="*/ 1798466 h 5485557"/>
                <a:gd name="connsiteX407" fmla="*/ 2259226 w 5448166"/>
                <a:gd name="connsiteY407" fmla="*/ 1828334 h 5485557"/>
                <a:gd name="connsiteX408" fmla="*/ 2281952 w 5448166"/>
                <a:gd name="connsiteY408" fmla="*/ 1869116 h 5485557"/>
                <a:gd name="connsiteX409" fmla="*/ 2297979 w 5448166"/>
                <a:gd name="connsiteY409" fmla="*/ 1898824 h 5485557"/>
                <a:gd name="connsiteX410" fmla="*/ 2327389 w 5448166"/>
                <a:gd name="connsiteY410" fmla="*/ 1953741 h 5485557"/>
                <a:gd name="connsiteX411" fmla="*/ 2328841 w 5448166"/>
                <a:gd name="connsiteY411" fmla="*/ 1956531 h 5485557"/>
                <a:gd name="connsiteX412" fmla="*/ 2370832 w 5448166"/>
                <a:gd name="connsiteY412" fmla="*/ 2037374 h 5485557"/>
                <a:gd name="connsiteX413" fmla="*/ 2373686 w 5448166"/>
                <a:gd name="connsiteY413" fmla="*/ 2042975 h 5485557"/>
                <a:gd name="connsiteX414" fmla="*/ 3291302 w 5448166"/>
                <a:gd name="connsiteY414" fmla="*/ 2093969 h 5485557"/>
                <a:gd name="connsiteX415" fmla="*/ 3227439 w 5448166"/>
                <a:gd name="connsiteY415" fmla="*/ 2516187 h 5485557"/>
                <a:gd name="connsiteX416" fmla="*/ 2865155 w 5448166"/>
                <a:gd name="connsiteY416" fmla="*/ 3193640 h 5485557"/>
                <a:gd name="connsiteX417" fmla="*/ 2865261 w 5448166"/>
                <a:gd name="connsiteY417" fmla="*/ 3193644 h 5485557"/>
                <a:gd name="connsiteX418" fmla="*/ 3227547 w 5448166"/>
                <a:gd name="connsiteY418" fmla="*/ 2516188 h 5485557"/>
                <a:gd name="connsiteX419" fmla="*/ 3291411 w 5448166"/>
                <a:gd name="connsiteY419" fmla="*/ 2093970 h 5485557"/>
                <a:gd name="connsiteX420" fmla="*/ 2373795 w 5448166"/>
                <a:gd name="connsiteY420" fmla="*/ 2042976 h 5485557"/>
                <a:gd name="connsiteX421" fmla="*/ 2370941 w 5448166"/>
                <a:gd name="connsiteY421" fmla="*/ 2037376 h 5485557"/>
                <a:gd name="connsiteX422" fmla="*/ 2328841 w 5448166"/>
                <a:gd name="connsiteY422" fmla="*/ 1956531 h 5485557"/>
                <a:gd name="connsiteX423" fmla="*/ 2327512 w 5448166"/>
                <a:gd name="connsiteY423" fmla="*/ 1953972 h 5485557"/>
                <a:gd name="connsiteX424" fmla="*/ 2327389 w 5448166"/>
                <a:gd name="connsiteY424" fmla="*/ 1953741 h 5485557"/>
                <a:gd name="connsiteX425" fmla="*/ 2321381 w 5448166"/>
                <a:gd name="connsiteY425" fmla="*/ 1942204 h 5485557"/>
                <a:gd name="connsiteX426" fmla="*/ 2297979 w 5448166"/>
                <a:gd name="connsiteY426" fmla="*/ 1898824 h 5485557"/>
                <a:gd name="connsiteX427" fmla="*/ 2284948 w 5448166"/>
                <a:gd name="connsiteY427" fmla="*/ 1874492 h 5485557"/>
                <a:gd name="connsiteX428" fmla="*/ 2281952 w 5448166"/>
                <a:gd name="connsiteY428" fmla="*/ 1869116 h 5485557"/>
                <a:gd name="connsiteX429" fmla="*/ 2273557 w 5448166"/>
                <a:gd name="connsiteY429" fmla="*/ 1853554 h 5485557"/>
                <a:gd name="connsiteX430" fmla="*/ 2259226 w 5448166"/>
                <a:gd name="connsiteY430" fmla="*/ 1828334 h 5485557"/>
                <a:gd name="connsiteX431" fmla="*/ 2247020 w 5448166"/>
                <a:gd name="connsiteY431" fmla="*/ 1806430 h 5485557"/>
                <a:gd name="connsiteX432" fmla="*/ 2242254 w 5448166"/>
                <a:gd name="connsiteY432" fmla="*/ 1798466 h 5485557"/>
                <a:gd name="connsiteX433" fmla="*/ 2233246 w 5448166"/>
                <a:gd name="connsiteY433" fmla="*/ 1782613 h 5485557"/>
                <a:gd name="connsiteX434" fmla="*/ 2206221 w 5448166"/>
                <a:gd name="connsiteY434" fmla="*/ 1740568 h 5485557"/>
                <a:gd name="connsiteX435" fmla="*/ 69726 w 5448166"/>
                <a:gd name="connsiteY435" fmla="*/ 1721310 h 5485557"/>
                <a:gd name="connsiteX436" fmla="*/ 1067506 w 5448166"/>
                <a:gd name="connsiteY436" fmla="*/ 2115562 h 5485557"/>
                <a:gd name="connsiteX437" fmla="*/ 759514 w 5448166"/>
                <a:gd name="connsiteY437" fmla="*/ 2284473 h 5485557"/>
                <a:gd name="connsiteX438" fmla="*/ 759552 w 5448166"/>
                <a:gd name="connsiteY438" fmla="*/ 2284482 h 5485557"/>
                <a:gd name="connsiteX439" fmla="*/ 1067560 w 5448166"/>
                <a:gd name="connsiteY439" fmla="*/ 2115562 h 5485557"/>
                <a:gd name="connsiteX440" fmla="*/ 41325 w 5448166"/>
                <a:gd name="connsiteY440" fmla="*/ 1721031 h 5485557"/>
                <a:gd name="connsiteX441" fmla="*/ 34442 w 5448166"/>
                <a:gd name="connsiteY441" fmla="*/ 1734544 h 5485557"/>
                <a:gd name="connsiteX442" fmla="*/ 30026 w 5448166"/>
                <a:gd name="connsiteY442" fmla="*/ 1746060 h 5485557"/>
                <a:gd name="connsiteX443" fmla="*/ 30027 w 5448166"/>
                <a:gd name="connsiteY443" fmla="*/ 1746061 h 5485557"/>
                <a:gd name="connsiteX444" fmla="*/ 34442 w 5448166"/>
                <a:gd name="connsiteY444" fmla="*/ 1734544 h 5485557"/>
                <a:gd name="connsiteX445" fmla="*/ 5064079 w 5448166"/>
                <a:gd name="connsiteY445" fmla="*/ 1641896 h 5485557"/>
                <a:gd name="connsiteX446" fmla="*/ 5062133 w 5448166"/>
                <a:gd name="connsiteY446" fmla="*/ 1647735 h 5485557"/>
                <a:gd name="connsiteX447" fmla="*/ 5062133 w 5448166"/>
                <a:gd name="connsiteY447" fmla="*/ 1647735 h 5485557"/>
                <a:gd name="connsiteX448" fmla="*/ 5190721 w 5448166"/>
                <a:gd name="connsiteY448" fmla="*/ 1630181 h 5485557"/>
                <a:gd name="connsiteX449" fmla="*/ 5190692 w 5448166"/>
                <a:gd name="connsiteY449" fmla="*/ 1630250 h 5485557"/>
                <a:gd name="connsiteX450" fmla="*/ 5388771 w 5448166"/>
                <a:gd name="connsiteY450" fmla="*/ 1653335 h 5485557"/>
                <a:gd name="connsiteX451" fmla="*/ 5407241 w 5448166"/>
                <a:gd name="connsiteY451" fmla="*/ 1752306 h 5485557"/>
                <a:gd name="connsiteX452" fmla="*/ 5123896 w 5448166"/>
                <a:gd name="connsiteY452" fmla="*/ 1862846 h 5485557"/>
                <a:gd name="connsiteX453" fmla="*/ 5123897 w 5448166"/>
                <a:gd name="connsiteY453" fmla="*/ 1862856 h 5485557"/>
                <a:gd name="connsiteX454" fmla="*/ 5407403 w 5448166"/>
                <a:gd name="connsiteY454" fmla="*/ 1752253 h 5485557"/>
                <a:gd name="connsiteX455" fmla="*/ 5388933 w 5448166"/>
                <a:gd name="connsiteY455" fmla="*/ 1653282 h 5485557"/>
                <a:gd name="connsiteX456" fmla="*/ 5176424 w 5448166"/>
                <a:gd name="connsiteY456" fmla="*/ 1607268 h 5485557"/>
                <a:gd name="connsiteX457" fmla="*/ 5148127 w 5448166"/>
                <a:gd name="connsiteY457" fmla="*/ 1674443 h 5485557"/>
                <a:gd name="connsiteX458" fmla="*/ 5062910 w 5448166"/>
                <a:gd name="connsiteY458" fmla="*/ 1647976 h 5485557"/>
                <a:gd name="connsiteX459" fmla="*/ 5148129 w 5448166"/>
                <a:gd name="connsiteY459" fmla="*/ 1674498 h 5485557"/>
                <a:gd name="connsiteX460" fmla="*/ 4876735 w 5448166"/>
                <a:gd name="connsiteY460" fmla="*/ 1605485 h 5485557"/>
                <a:gd name="connsiteX461" fmla="*/ 4876574 w 5448166"/>
                <a:gd name="connsiteY461" fmla="*/ 1605518 h 5485557"/>
                <a:gd name="connsiteX462" fmla="*/ 4861227 w 5448166"/>
                <a:gd name="connsiteY462" fmla="*/ 1789676 h 5485557"/>
                <a:gd name="connsiteX463" fmla="*/ 4883143 w 5448166"/>
                <a:gd name="connsiteY463" fmla="*/ 1791507 h 5485557"/>
                <a:gd name="connsiteX464" fmla="*/ 4883149 w 5448166"/>
                <a:gd name="connsiteY464" fmla="*/ 1791441 h 5485557"/>
                <a:gd name="connsiteX465" fmla="*/ 4861390 w 5448166"/>
                <a:gd name="connsiteY465" fmla="*/ 1789623 h 5485557"/>
                <a:gd name="connsiteX466" fmla="*/ 5057448 w 5448166"/>
                <a:gd name="connsiteY466" fmla="*/ 1592434 h 5485557"/>
                <a:gd name="connsiteX467" fmla="*/ 4897252 w 5448166"/>
                <a:gd name="connsiteY467" fmla="*/ 1623881 h 5485557"/>
                <a:gd name="connsiteX468" fmla="*/ 4897250 w 5448166"/>
                <a:gd name="connsiteY468" fmla="*/ 1623902 h 5485557"/>
                <a:gd name="connsiteX469" fmla="*/ 5057286 w 5448166"/>
                <a:gd name="connsiteY469" fmla="*/ 1592486 h 5485557"/>
                <a:gd name="connsiteX470" fmla="*/ 5034078 w 5448166"/>
                <a:gd name="connsiteY470" fmla="*/ 1662165 h 5485557"/>
                <a:gd name="connsiteX471" fmla="*/ 5160566 w 5448166"/>
                <a:gd name="connsiteY471" fmla="*/ 1701420 h 5485557"/>
                <a:gd name="connsiteX472" fmla="*/ 5160605 w 5448166"/>
                <a:gd name="connsiteY472" fmla="*/ 1701329 h 5485557"/>
                <a:gd name="connsiteX473" fmla="*/ 5034241 w 5448166"/>
                <a:gd name="connsiteY473" fmla="*/ 1662112 h 5485557"/>
                <a:gd name="connsiteX474" fmla="*/ 5090187 w 5448166"/>
                <a:gd name="connsiteY474" fmla="*/ 1563571 h 5485557"/>
                <a:gd name="connsiteX475" fmla="*/ 4973987 w 5448166"/>
                <a:gd name="connsiteY475" fmla="*/ 1586367 h 5485557"/>
                <a:gd name="connsiteX476" fmla="*/ 5090187 w 5448166"/>
                <a:gd name="connsiteY476" fmla="*/ 1563572 h 5485557"/>
                <a:gd name="connsiteX477" fmla="*/ 3674736 w 5448166"/>
                <a:gd name="connsiteY477" fmla="*/ 1476661 h 5485557"/>
                <a:gd name="connsiteX478" fmla="*/ 3690996 w 5448166"/>
                <a:gd name="connsiteY478" fmla="*/ 1488151 h 5485557"/>
                <a:gd name="connsiteX479" fmla="*/ 3695213 w 5448166"/>
                <a:gd name="connsiteY479" fmla="*/ 1494485 h 5485557"/>
                <a:gd name="connsiteX480" fmla="*/ 3694944 w 5448166"/>
                <a:gd name="connsiteY480" fmla="*/ 1505739 h 5485557"/>
                <a:gd name="connsiteX481" fmla="*/ 3692434 w 5448166"/>
                <a:gd name="connsiteY481" fmla="*/ 1516068 h 5485557"/>
                <a:gd name="connsiteX482" fmla="*/ 3690999 w 5448166"/>
                <a:gd name="connsiteY482" fmla="*/ 1524125 h 5485557"/>
                <a:gd name="connsiteX483" fmla="*/ 3690814 w 5448166"/>
                <a:gd name="connsiteY483" fmla="*/ 1524975 h 5485557"/>
                <a:gd name="connsiteX484" fmla="*/ 3690481 w 5448166"/>
                <a:gd name="connsiteY484" fmla="*/ 1527033 h 5485557"/>
                <a:gd name="connsiteX485" fmla="*/ 3688902 w 5448166"/>
                <a:gd name="connsiteY485" fmla="*/ 1535900 h 5485557"/>
                <a:gd name="connsiteX486" fmla="*/ 3686568 w 5448166"/>
                <a:gd name="connsiteY486" fmla="*/ 1551262 h 5485557"/>
                <a:gd name="connsiteX487" fmla="*/ 3684628 w 5448166"/>
                <a:gd name="connsiteY487" fmla="*/ 1563274 h 5485557"/>
                <a:gd name="connsiteX488" fmla="*/ 3682083 w 5448166"/>
                <a:gd name="connsiteY488" fmla="*/ 1580776 h 5485557"/>
                <a:gd name="connsiteX489" fmla="*/ 3679766 w 5448166"/>
                <a:gd name="connsiteY489" fmla="*/ 1596021 h 5485557"/>
                <a:gd name="connsiteX490" fmla="*/ 3677720 w 5448166"/>
                <a:gd name="connsiteY490" fmla="*/ 1610775 h 5485557"/>
                <a:gd name="connsiteX491" fmla="*/ 3677266 w 5448166"/>
                <a:gd name="connsiteY491" fmla="*/ 1613899 h 5485557"/>
                <a:gd name="connsiteX492" fmla="*/ 3675095 w 5448166"/>
                <a:gd name="connsiteY492" fmla="*/ 1629712 h 5485557"/>
                <a:gd name="connsiteX493" fmla="*/ 3669509 w 5448166"/>
                <a:gd name="connsiteY493" fmla="*/ 1670005 h 5485557"/>
                <a:gd name="connsiteX494" fmla="*/ 3660104 w 5448166"/>
                <a:gd name="connsiteY494" fmla="*/ 1741753 h 5485557"/>
                <a:gd name="connsiteX495" fmla="*/ 3660160 w 5448166"/>
                <a:gd name="connsiteY495" fmla="*/ 1741797 h 5485557"/>
                <a:gd name="connsiteX496" fmla="*/ 3669555 w 5448166"/>
                <a:gd name="connsiteY496" fmla="*/ 1670058 h 5485557"/>
                <a:gd name="connsiteX497" fmla="*/ 3675095 w 5448166"/>
                <a:gd name="connsiteY497" fmla="*/ 1629712 h 5485557"/>
                <a:gd name="connsiteX498" fmla="*/ 3677720 w 5448166"/>
                <a:gd name="connsiteY498" fmla="*/ 1610775 h 5485557"/>
                <a:gd name="connsiteX499" fmla="*/ 3682083 w 5448166"/>
                <a:gd name="connsiteY499" fmla="*/ 1580776 h 5485557"/>
                <a:gd name="connsiteX500" fmla="*/ 3686568 w 5448166"/>
                <a:gd name="connsiteY500" fmla="*/ 1551262 h 5485557"/>
                <a:gd name="connsiteX501" fmla="*/ 3690481 w 5448166"/>
                <a:gd name="connsiteY501" fmla="*/ 1527033 h 5485557"/>
                <a:gd name="connsiteX502" fmla="*/ 3690999 w 5448166"/>
                <a:gd name="connsiteY502" fmla="*/ 1524125 h 5485557"/>
                <a:gd name="connsiteX503" fmla="*/ 3694998 w 5448166"/>
                <a:gd name="connsiteY503" fmla="*/ 1505792 h 5485557"/>
                <a:gd name="connsiteX504" fmla="*/ 3695267 w 5448166"/>
                <a:gd name="connsiteY504" fmla="*/ 1494537 h 5485557"/>
                <a:gd name="connsiteX505" fmla="*/ 3674812 w 5448166"/>
                <a:gd name="connsiteY505" fmla="*/ 1476701 h 5485557"/>
                <a:gd name="connsiteX506" fmla="*/ 3552302 w 5448166"/>
                <a:gd name="connsiteY506" fmla="*/ 1449091 h 5485557"/>
                <a:gd name="connsiteX507" fmla="*/ 3314673 w 5448166"/>
                <a:gd name="connsiteY507" fmla="*/ 2086377 h 5485557"/>
                <a:gd name="connsiteX508" fmla="*/ 3255441 w 5448166"/>
                <a:gd name="connsiteY508" fmla="*/ 2477257 h 5485557"/>
                <a:gd name="connsiteX509" fmla="*/ 3255760 w 5448166"/>
                <a:gd name="connsiteY509" fmla="*/ 2476620 h 5485557"/>
                <a:gd name="connsiteX510" fmla="*/ 3314780 w 5448166"/>
                <a:gd name="connsiteY510" fmla="*/ 2086430 h 5485557"/>
                <a:gd name="connsiteX511" fmla="*/ 3552409 w 5448166"/>
                <a:gd name="connsiteY511" fmla="*/ 1449144 h 5485557"/>
                <a:gd name="connsiteX512" fmla="*/ 3578372 w 5448166"/>
                <a:gd name="connsiteY512" fmla="*/ 1458930 h 5485557"/>
                <a:gd name="connsiteX513" fmla="*/ 5343839 w 5448166"/>
                <a:gd name="connsiteY513" fmla="*/ 1426062 h 5485557"/>
                <a:gd name="connsiteX514" fmla="*/ 5346556 w 5448166"/>
                <a:gd name="connsiteY514" fmla="*/ 1426476 h 5485557"/>
                <a:gd name="connsiteX515" fmla="*/ 5384626 w 5448166"/>
                <a:gd name="connsiteY515" fmla="*/ 1630665 h 5485557"/>
                <a:gd name="connsiteX516" fmla="*/ 5353077 w 5448166"/>
                <a:gd name="connsiteY516" fmla="*/ 1626987 h 5485557"/>
                <a:gd name="connsiteX517" fmla="*/ 5384627 w 5448166"/>
                <a:gd name="connsiteY517" fmla="*/ 1630665 h 5485557"/>
                <a:gd name="connsiteX518" fmla="*/ 5346556 w 5448166"/>
                <a:gd name="connsiteY518" fmla="*/ 1426475 h 5485557"/>
                <a:gd name="connsiteX519" fmla="*/ 4297067 w 5448166"/>
                <a:gd name="connsiteY519" fmla="*/ 1346781 h 5485557"/>
                <a:gd name="connsiteX520" fmla="*/ 4304391 w 5448166"/>
                <a:gd name="connsiteY520" fmla="*/ 1654519 h 5485557"/>
                <a:gd name="connsiteX521" fmla="*/ 4297929 w 5448166"/>
                <a:gd name="connsiteY521" fmla="*/ 1657535 h 5485557"/>
                <a:gd name="connsiteX522" fmla="*/ 3936342 w 5448166"/>
                <a:gd name="connsiteY522" fmla="*/ 1827478 h 5485557"/>
                <a:gd name="connsiteX523" fmla="*/ 3866180 w 5448166"/>
                <a:gd name="connsiteY523" fmla="*/ 2132686 h 5485557"/>
                <a:gd name="connsiteX524" fmla="*/ 4023144 w 5448166"/>
                <a:gd name="connsiteY524" fmla="*/ 2212865 h 5485557"/>
                <a:gd name="connsiteX525" fmla="*/ 4023161 w 5448166"/>
                <a:gd name="connsiteY525" fmla="*/ 2212846 h 5485557"/>
                <a:gd name="connsiteX526" fmla="*/ 3866287 w 5448166"/>
                <a:gd name="connsiteY526" fmla="*/ 2132686 h 5485557"/>
                <a:gd name="connsiteX527" fmla="*/ 3936397 w 5448166"/>
                <a:gd name="connsiteY527" fmla="*/ 1827478 h 5485557"/>
                <a:gd name="connsiteX528" fmla="*/ 4297983 w 5448166"/>
                <a:gd name="connsiteY528" fmla="*/ 1657535 h 5485557"/>
                <a:gd name="connsiteX529" fmla="*/ 4304498 w 5448166"/>
                <a:gd name="connsiteY529" fmla="*/ 1654519 h 5485557"/>
                <a:gd name="connsiteX530" fmla="*/ 4531412 w 5448166"/>
                <a:gd name="connsiteY530" fmla="*/ 1104252 h 5485557"/>
                <a:gd name="connsiteX531" fmla="*/ 4531443 w 5448166"/>
                <a:gd name="connsiteY531" fmla="*/ 1104448 h 5485557"/>
                <a:gd name="connsiteX532" fmla="*/ 4706092 w 5448166"/>
                <a:gd name="connsiteY532" fmla="*/ 1148459 h 5485557"/>
                <a:gd name="connsiteX533" fmla="*/ 5012162 w 5448166"/>
                <a:gd name="connsiteY533" fmla="*/ 1374350 h 5485557"/>
                <a:gd name="connsiteX534" fmla="*/ 5014370 w 5448166"/>
                <a:gd name="connsiteY534" fmla="*/ 1375965 h 5485557"/>
                <a:gd name="connsiteX535" fmla="*/ 5023846 w 5448166"/>
                <a:gd name="connsiteY535" fmla="*/ 1377419 h 5485557"/>
                <a:gd name="connsiteX536" fmla="*/ 4880089 w 5448166"/>
                <a:gd name="connsiteY536" fmla="*/ 1604794 h 5485557"/>
                <a:gd name="connsiteX537" fmla="*/ 4880237 w 5448166"/>
                <a:gd name="connsiteY537" fmla="*/ 1604765 h 5485557"/>
                <a:gd name="connsiteX538" fmla="*/ 5024009 w 5448166"/>
                <a:gd name="connsiteY538" fmla="*/ 1377367 h 5485557"/>
                <a:gd name="connsiteX539" fmla="*/ 5014532 w 5448166"/>
                <a:gd name="connsiteY539" fmla="*/ 1375912 h 5485557"/>
                <a:gd name="connsiteX540" fmla="*/ 5012325 w 5448166"/>
                <a:gd name="connsiteY540" fmla="*/ 1374297 h 5485557"/>
                <a:gd name="connsiteX541" fmla="*/ 4706255 w 5448166"/>
                <a:gd name="connsiteY541" fmla="*/ 1148406 h 5485557"/>
                <a:gd name="connsiteX542" fmla="*/ 4474119 w 5448166"/>
                <a:gd name="connsiteY542" fmla="*/ 1089874 h 5485557"/>
                <a:gd name="connsiteX543" fmla="*/ 4474119 w 5448166"/>
                <a:gd name="connsiteY543" fmla="*/ 1089874 h 5485557"/>
                <a:gd name="connsiteX544" fmla="*/ 4474781 w 5448166"/>
                <a:gd name="connsiteY544" fmla="*/ 1090041 h 5485557"/>
                <a:gd name="connsiteX545" fmla="*/ 3873233 w 5448166"/>
                <a:gd name="connsiteY545" fmla="*/ 938348 h 5485557"/>
                <a:gd name="connsiteX546" fmla="*/ 3562425 w 5448166"/>
                <a:gd name="connsiteY546" fmla="*/ 1429329 h 5485557"/>
                <a:gd name="connsiteX547" fmla="*/ 3562496 w 5448166"/>
                <a:gd name="connsiteY547" fmla="*/ 1429356 h 5485557"/>
                <a:gd name="connsiteX548" fmla="*/ 3873395 w 5448166"/>
                <a:gd name="connsiteY548" fmla="*/ 938400 h 5485557"/>
                <a:gd name="connsiteX549" fmla="*/ 4451280 w 5448166"/>
                <a:gd name="connsiteY549" fmla="*/ 1084123 h 5485557"/>
                <a:gd name="connsiteX550" fmla="*/ 4451287 w 5448166"/>
                <a:gd name="connsiteY550" fmla="*/ 1084113 h 5485557"/>
                <a:gd name="connsiteX551" fmla="*/ 2090771 w 5448166"/>
                <a:gd name="connsiteY551" fmla="*/ 716981 h 5485557"/>
                <a:gd name="connsiteX552" fmla="*/ 2090720 w 5448166"/>
                <a:gd name="connsiteY552" fmla="*/ 716983 h 5485557"/>
                <a:gd name="connsiteX553" fmla="*/ 2447781 w 5448166"/>
                <a:gd name="connsiteY553" fmla="*/ 1041897 h 5485557"/>
                <a:gd name="connsiteX554" fmla="*/ 2144296 w 5448166"/>
                <a:gd name="connsiteY554" fmla="*/ 1663513 h 5485557"/>
                <a:gd name="connsiteX555" fmla="*/ 2190228 w 5448166"/>
                <a:gd name="connsiteY555" fmla="*/ 1723606 h 5485557"/>
                <a:gd name="connsiteX556" fmla="*/ 2175098 w 5448166"/>
                <a:gd name="connsiteY556" fmla="*/ 1766254 h 5485557"/>
                <a:gd name="connsiteX557" fmla="*/ 2156304 w 5448166"/>
                <a:gd name="connsiteY557" fmla="*/ 1858333 h 5485557"/>
                <a:gd name="connsiteX558" fmla="*/ 2148605 w 5448166"/>
                <a:gd name="connsiteY558" fmla="*/ 1917404 h 5485557"/>
                <a:gd name="connsiteX559" fmla="*/ 2147796 w 5448166"/>
                <a:gd name="connsiteY559" fmla="*/ 1934419 h 5485557"/>
                <a:gd name="connsiteX560" fmla="*/ 2122301 w 5448166"/>
                <a:gd name="connsiteY560" fmla="*/ 1934795 h 5485557"/>
                <a:gd name="connsiteX561" fmla="*/ 2121123 w 5448166"/>
                <a:gd name="connsiteY561" fmla="*/ 1934812 h 5485557"/>
                <a:gd name="connsiteX562" fmla="*/ 2121103 w 5448166"/>
                <a:gd name="connsiteY562" fmla="*/ 1934813 h 5485557"/>
                <a:gd name="connsiteX563" fmla="*/ 2121087 w 5448166"/>
                <a:gd name="connsiteY563" fmla="*/ 1934813 h 5485557"/>
                <a:gd name="connsiteX564" fmla="*/ 2113830 w 5448166"/>
                <a:gd name="connsiteY564" fmla="*/ 1934847 h 5485557"/>
                <a:gd name="connsiteX565" fmla="*/ 2121103 w 5448166"/>
                <a:gd name="connsiteY565" fmla="*/ 1934813 h 5485557"/>
                <a:gd name="connsiteX566" fmla="*/ 2122301 w 5448166"/>
                <a:gd name="connsiteY566" fmla="*/ 1934795 h 5485557"/>
                <a:gd name="connsiteX567" fmla="*/ 2147850 w 5448166"/>
                <a:gd name="connsiteY567" fmla="*/ 1934419 h 5485557"/>
                <a:gd name="connsiteX568" fmla="*/ 2148658 w 5448166"/>
                <a:gd name="connsiteY568" fmla="*/ 1917404 h 5485557"/>
                <a:gd name="connsiteX569" fmla="*/ 2156358 w 5448166"/>
                <a:gd name="connsiteY569" fmla="*/ 1858333 h 5485557"/>
                <a:gd name="connsiteX570" fmla="*/ 2175151 w 5448166"/>
                <a:gd name="connsiteY570" fmla="*/ 1766253 h 5485557"/>
                <a:gd name="connsiteX571" fmla="*/ 2190282 w 5448166"/>
                <a:gd name="connsiteY571" fmla="*/ 1723606 h 5485557"/>
                <a:gd name="connsiteX572" fmla="*/ 2144350 w 5448166"/>
                <a:gd name="connsiteY572" fmla="*/ 1663513 h 5485557"/>
                <a:gd name="connsiteX573" fmla="*/ 2447835 w 5448166"/>
                <a:gd name="connsiteY573" fmla="*/ 1041897 h 5485557"/>
                <a:gd name="connsiteX574" fmla="*/ 3270571 w 5448166"/>
                <a:gd name="connsiteY574" fmla="*/ 675358 h 5485557"/>
                <a:gd name="connsiteX575" fmla="*/ 3162607 w 5448166"/>
                <a:gd name="connsiteY575" fmla="*/ 804213 h 5485557"/>
                <a:gd name="connsiteX576" fmla="*/ 3082267 w 5448166"/>
                <a:gd name="connsiteY576" fmla="*/ 896562 h 5485557"/>
                <a:gd name="connsiteX577" fmla="*/ 3053782 w 5448166"/>
                <a:gd name="connsiteY577" fmla="*/ 926825 h 5485557"/>
                <a:gd name="connsiteX578" fmla="*/ 3033222 w 5448166"/>
                <a:gd name="connsiteY578" fmla="*/ 940495 h 5485557"/>
                <a:gd name="connsiteX579" fmla="*/ 3033265 w 5448166"/>
                <a:gd name="connsiteY579" fmla="*/ 940503 h 5485557"/>
                <a:gd name="connsiteX580" fmla="*/ 3053835 w 5448166"/>
                <a:gd name="connsiteY580" fmla="*/ 926823 h 5485557"/>
                <a:gd name="connsiteX581" fmla="*/ 3082320 w 5448166"/>
                <a:gd name="connsiteY581" fmla="*/ 896562 h 5485557"/>
                <a:gd name="connsiteX582" fmla="*/ 3162660 w 5448166"/>
                <a:gd name="connsiteY582" fmla="*/ 804213 h 5485557"/>
                <a:gd name="connsiteX583" fmla="*/ 3253854 w 5448166"/>
                <a:gd name="connsiteY583" fmla="*/ 695581 h 5485557"/>
                <a:gd name="connsiteX584" fmla="*/ 3270609 w 5448166"/>
                <a:gd name="connsiteY584" fmla="*/ 675375 h 5485557"/>
                <a:gd name="connsiteX585" fmla="*/ 1561289 w 5448166"/>
                <a:gd name="connsiteY585" fmla="*/ 478813 h 5485557"/>
                <a:gd name="connsiteX586" fmla="*/ 1561236 w 5448166"/>
                <a:gd name="connsiteY586" fmla="*/ 478816 h 5485557"/>
                <a:gd name="connsiteX587" fmla="*/ 1615514 w 5448166"/>
                <a:gd name="connsiteY587" fmla="*/ 887839 h 5485557"/>
                <a:gd name="connsiteX588" fmla="*/ 1726116 w 5448166"/>
                <a:gd name="connsiteY588" fmla="*/ 969741 h 5485557"/>
                <a:gd name="connsiteX589" fmla="*/ 1726138 w 5448166"/>
                <a:gd name="connsiteY589" fmla="*/ 969717 h 5485557"/>
                <a:gd name="connsiteX590" fmla="*/ 1615567 w 5448166"/>
                <a:gd name="connsiteY590" fmla="*/ 887839 h 5485557"/>
                <a:gd name="connsiteX591" fmla="*/ 2649548 w 5448166"/>
                <a:gd name="connsiteY591" fmla="*/ 474343 h 5485557"/>
                <a:gd name="connsiteX592" fmla="*/ 2524075 w 5448166"/>
                <a:gd name="connsiteY592" fmla="*/ 494487 h 5485557"/>
                <a:gd name="connsiteX593" fmla="*/ 2498293 w 5448166"/>
                <a:gd name="connsiteY593" fmla="*/ 498697 h 5485557"/>
                <a:gd name="connsiteX594" fmla="*/ 2481575 w 5448166"/>
                <a:gd name="connsiteY594" fmla="*/ 501388 h 5485557"/>
                <a:gd name="connsiteX595" fmla="*/ 2448809 w 5448166"/>
                <a:gd name="connsiteY595" fmla="*/ 506780 h 5485557"/>
                <a:gd name="connsiteX596" fmla="*/ 2397808 w 5448166"/>
                <a:gd name="connsiteY596" fmla="*/ 515110 h 5485557"/>
                <a:gd name="connsiteX597" fmla="*/ 2370123 w 5448166"/>
                <a:gd name="connsiteY597" fmla="*/ 519726 h 5485557"/>
                <a:gd name="connsiteX598" fmla="*/ 2357484 w 5448166"/>
                <a:gd name="connsiteY598" fmla="*/ 521806 h 5485557"/>
                <a:gd name="connsiteX599" fmla="*/ 2348126 w 5448166"/>
                <a:gd name="connsiteY599" fmla="*/ 523395 h 5485557"/>
                <a:gd name="connsiteX600" fmla="*/ 2318635 w 5448166"/>
                <a:gd name="connsiteY600" fmla="*/ 528313 h 5485557"/>
                <a:gd name="connsiteX601" fmla="*/ 2247279 w 5448166"/>
                <a:gd name="connsiteY601" fmla="*/ 540511 h 5485557"/>
                <a:gd name="connsiteX602" fmla="*/ 2242764 w 5448166"/>
                <a:gd name="connsiteY602" fmla="*/ 541313 h 5485557"/>
                <a:gd name="connsiteX603" fmla="*/ 2200888 w 5448166"/>
                <a:gd name="connsiteY603" fmla="*/ 548707 h 5485557"/>
                <a:gd name="connsiteX604" fmla="*/ 2194138 w 5448166"/>
                <a:gd name="connsiteY604" fmla="*/ 549951 h 5485557"/>
                <a:gd name="connsiteX605" fmla="*/ 2187008 w 5448166"/>
                <a:gd name="connsiteY605" fmla="*/ 551219 h 5485557"/>
                <a:gd name="connsiteX606" fmla="*/ 2178763 w 5448166"/>
                <a:gd name="connsiteY606" fmla="*/ 552785 h 5485557"/>
                <a:gd name="connsiteX607" fmla="*/ 2162085 w 5448166"/>
                <a:gd name="connsiteY607" fmla="*/ 555859 h 5485557"/>
                <a:gd name="connsiteX608" fmla="*/ 2149950 w 5448166"/>
                <a:gd name="connsiteY608" fmla="*/ 558262 h 5485557"/>
                <a:gd name="connsiteX609" fmla="*/ 2141091 w 5448166"/>
                <a:gd name="connsiteY609" fmla="*/ 559947 h 5485557"/>
                <a:gd name="connsiteX610" fmla="*/ 2138078 w 5448166"/>
                <a:gd name="connsiteY610" fmla="*/ 560613 h 5485557"/>
                <a:gd name="connsiteX611" fmla="*/ 2132279 w 5448166"/>
                <a:gd name="connsiteY611" fmla="*/ 561761 h 5485557"/>
                <a:gd name="connsiteX612" fmla="*/ 2114314 w 5448166"/>
                <a:gd name="connsiteY612" fmla="*/ 565872 h 5485557"/>
                <a:gd name="connsiteX613" fmla="*/ 2112795 w 5448166"/>
                <a:gd name="connsiteY613" fmla="*/ 566208 h 5485557"/>
                <a:gd name="connsiteX614" fmla="*/ 2106011 w 5448166"/>
                <a:gd name="connsiteY614" fmla="*/ 701258 h 5485557"/>
                <a:gd name="connsiteX615" fmla="*/ 2474704 w 5448166"/>
                <a:gd name="connsiteY615" fmla="*/ 1036781 h 5485557"/>
                <a:gd name="connsiteX616" fmla="*/ 2169928 w 5448166"/>
                <a:gd name="connsiteY616" fmla="*/ 1660981 h 5485557"/>
                <a:gd name="connsiteX617" fmla="*/ 2211444 w 5448166"/>
                <a:gd name="connsiteY617" fmla="*/ 1715260 h 5485557"/>
                <a:gd name="connsiteX618" fmla="*/ 2249353 w 5448166"/>
                <a:gd name="connsiteY618" fmla="*/ 1766954 h 5485557"/>
                <a:gd name="connsiteX619" fmla="*/ 2309231 w 5448166"/>
                <a:gd name="connsiteY619" fmla="*/ 1873195 h 5485557"/>
                <a:gd name="connsiteX620" fmla="*/ 2387526 w 5448166"/>
                <a:gd name="connsiteY620" fmla="*/ 2021706 h 5485557"/>
                <a:gd name="connsiteX621" fmla="*/ 3296526 w 5448166"/>
                <a:gd name="connsiteY621" fmla="*/ 2072215 h 5485557"/>
                <a:gd name="connsiteX622" fmla="*/ 3296527 w 5448166"/>
                <a:gd name="connsiteY622" fmla="*/ 2072212 h 5485557"/>
                <a:gd name="connsiteX623" fmla="*/ 2387579 w 5448166"/>
                <a:gd name="connsiteY623" fmla="*/ 2021706 h 5485557"/>
                <a:gd name="connsiteX624" fmla="*/ 2309285 w 5448166"/>
                <a:gd name="connsiteY624" fmla="*/ 1873194 h 5485557"/>
                <a:gd name="connsiteX625" fmla="*/ 2249407 w 5448166"/>
                <a:gd name="connsiteY625" fmla="*/ 1766953 h 5485557"/>
                <a:gd name="connsiteX626" fmla="*/ 2211497 w 5448166"/>
                <a:gd name="connsiteY626" fmla="*/ 1715260 h 5485557"/>
                <a:gd name="connsiteX627" fmla="*/ 2169982 w 5448166"/>
                <a:gd name="connsiteY627" fmla="*/ 1660982 h 5485557"/>
                <a:gd name="connsiteX628" fmla="*/ 2474758 w 5448166"/>
                <a:gd name="connsiteY628" fmla="*/ 1036781 h 5485557"/>
                <a:gd name="connsiteX629" fmla="*/ 2106064 w 5448166"/>
                <a:gd name="connsiteY629" fmla="*/ 701257 h 5485557"/>
                <a:gd name="connsiteX630" fmla="*/ 2112849 w 5448166"/>
                <a:gd name="connsiteY630" fmla="*/ 566208 h 5485557"/>
                <a:gd name="connsiteX631" fmla="*/ 2114314 w 5448166"/>
                <a:gd name="connsiteY631" fmla="*/ 565872 h 5485557"/>
                <a:gd name="connsiteX632" fmla="*/ 2138078 w 5448166"/>
                <a:gd name="connsiteY632" fmla="*/ 560613 h 5485557"/>
                <a:gd name="connsiteX633" fmla="*/ 2149950 w 5448166"/>
                <a:gd name="connsiteY633" fmla="*/ 558262 h 5485557"/>
                <a:gd name="connsiteX634" fmla="*/ 2178763 w 5448166"/>
                <a:gd name="connsiteY634" fmla="*/ 552785 h 5485557"/>
                <a:gd name="connsiteX635" fmla="*/ 2194138 w 5448166"/>
                <a:gd name="connsiteY635" fmla="*/ 549951 h 5485557"/>
                <a:gd name="connsiteX636" fmla="*/ 2242764 w 5448166"/>
                <a:gd name="connsiteY636" fmla="*/ 541313 h 5485557"/>
                <a:gd name="connsiteX637" fmla="*/ 2247309 w 5448166"/>
                <a:gd name="connsiteY637" fmla="*/ 540511 h 5485557"/>
                <a:gd name="connsiteX638" fmla="*/ 2348126 w 5448166"/>
                <a:gd name="connsiteY638" fmla="*/ 523395 h 5485557"/>
                <a:gd name="connsiteX639" fmla="*/ 2370123 w 5448166"/>
                <a:gd name="connsiteY639" fmla="*/ 519726 h 5485557"/>
                <a:gd name="connsiteX640" fmla="*/ 2448809 w 5448166"/>
                <a:gd name="connsiteY640" fmla="*/ 506780 h 5485557"/>
                <a:gd name="connsiteX641" fmla="*/ 2498293 w 5448166"/>
                <a:gd name="connsiteY641" fmla="*/ 498697 h 5485557"/>
                <a:gd name="connsiteX642" fmla="*/ 2649554 w 5448166"/>
                <a:gd name="connsiteY642" fmla="*/ 474351 h 5485557"/>
                <a:gd name="connsiteX643" fmla="*/ 863694 w 5448166"/>
                <a:gd name="connsiteY643" fmla="*/ 463035 h 5485557"/>
                <a:gd name="connsiteX644" fmla="*/ 863667 w 5448166"/>
                <a:gd name="connsiteY644" fmla="*/ 463055 h 5485557"/>
                <a:gd name="connsiteX645" fmla="*/ 881266 w 5448166"/>
                <a:gd name="connsiteY645" fmla="*/ 476150 h 5485557"/>
                <a:gd name="connsiteX646" fmla="*/ 914684 w 5448166"/>
                <a:gd name="connsiteY646" fmla="*/ 501415 h 5485557"/>
                <a:gd name="connsiteX647" fmla="*/ 960931 w 5448166"/>
                <a:gd name="connsiteY647" fmla="*/ 537093 h 5485557"/>
                <a:gd name="connsiteX648" fmla="*/ 973489 w 5448166"/>
                <a:gd name="connsiteY648" fmla="*/ 546822 h 5485557"/>
                <a:gd name="connsiteX649" fmla="*/ 1094484 w 5448166"/>
                <a:gd name="connsiteY649" fmla="*/ 654087 h 5485557"/>
                <a:gd name="connsiteX650" fmla="*/ 1096692 w 5448166"/>
                <a:gd name="connsiteY650" fmla="*/ 662163 h 5485557"/>
                <a:gd name="connsiteX651" fmla="*/ 1107408 w 5448166"/>
                <a:gd name="connsiteY651" fmla="*/ 667280 h 5485557"/>
                <a:gd name="connsiteX652" fmla="*/ 1107447 w 5448166"/>
                <a:gd name="connsiteY652" fmla="*/ 667274 h 5485557"/>
                <a:gd name="connsiteX653" fmla="*/ 1096746 w 5448166"/>
                <a:gd name="connsiteY653" fmla="*/ 662164 h 5485557"/>
                <a:gd name="connsiteX654" fmla="*/ 1094538 w 5448166"/>
                <a:gd name="connsiteY654" fmla="*/ 654087 h 5485557"/>
                <a:gd name="connsiteX655" fmla="*/ 973543 w 5448166"/>
                <a:gd name="connsiteY655" fmla="*/ 546823 h 5485557"/>
                <a:gd name="connsiteX656" fmla="*/ 960931 w 5448166"/>
                <a:gd name="connsiteY656" fmla="*/ 537093 h 5485557"/>
                <a:gd name="connsiteX657" fmla="*/ 922570 w 5448166"/>
                <a:gd name="connsiteY657" fmla="*/ 507377 h 5485557"/>
                <a:gd name="connsiteX658" fmla="*/ 914684 w 5448166"/>
                <a:gd name="connsiteY658" fmla="*/ 501415 h 5485557"/>
                <a:gd name="connsiteX659" fmla="*/ 907331 w 5448166"/>
                <a:gd name="connsiteY659" fmla="*/ 495742 h 5485557"/>
                <a:gd name="connsiteX660" fmla="*/ 863694 w 5448166"/>
                <a:gd name="connsiteY660" fmla="*/ 463035 h 5485557"/>
                <a:gd name="connsiteX661" fmla="*/ 1580412 w 5448166"/>
                <a:gd name="connsiteY661" fmla="*/ 456736 h 5485557"/>
                <a:gd name="connsiteX662" fmla="*/ 1636029 w 5448166"/>
                <a:gd name="connsiteY662" fmla="*/ 875669 h 5485557"/>
                <a:gd name="connsiteX663" fmla="*/ 1723316 w 5448166"/>
                <a:gd name="connsiteY663" fmla="*/ 940340 h 5485557"/>
                <a:gd name="connsiteX664" fmla="*/ 1723330 w 5448166"/>
                <a:gd name="connsiteY664" fmla="*/ 940325 h 5485557"/>
                <a:gd name="connsiteX665" fmla="*/ 1636136 w 5448166"/>
                <a:gd name="connsiteY665" fmla="*/ 875724 h 5485557"/>
                <a:gd name="connsiteX666" fmla="*/ 1580512 w 5448166"/>
                <a:gd name="connsiteY666" fmla="*/ 456736 h 5485557"/>
                <a:gd name="connsiteX667" fmla="*/ 1318491 w 5448166"/>
                <a:gd name="connsiteY667" fmla="*/ 188090 h 5485557"/>
                <a:gd name="connsiteX668" fmla="*/ 1476586 w 5448166"/>
                <a:gd name="connsiteY668" fmla="*/ 464813 h 5485557"/>
                <a:gd name="connsiteX669" fmla="*/ 1476676 w 5448166"/>
                <a:gd name="connsiteY669" fmla="*/ 464795 h 5485557"/>
                <a:gd name="connsiteX670" fmla="*/ 1318552 w 5448166"/>
                <a:gd name="connsiteY670" fmla="*/ 188106 h 5485557"/>
                <a:gd name="connsiteX671" fmla="*/ 3140853 w 5448166"/>
                <a:gd name="connsiteY671" fmla="*/ 147813 h 5485557"/>
                <a:gd name="connsiteX672" fmla="*/ 2929016 w 5448166"/>
                <a:gd name="connsiteY672" fmla="*/ 430296 h 5485557"/>
                <a:gd name="connsiteX673" fmla="*/ 2924601 w 5448166"/>
                <a:gd name="connsiteY673" fmla="*/ 430997 h 5485557"/>
                <a:gd name="connsiteX674" fmla="*/ 2674480 w 5448166"/>
                <a:gd name="connsiteY674" fmla="*/ 470304 h 5485557"/>
                <a:gd name="connsiteX675" fmla="*/ 2674588 w 5448166"/>
                <a:gd name="connsiteY675" fmla="*/ 470441 h 5485557"/>
                <a:gd name="connsiteX676" fmla="*/ 2771315 w 5448166"/>
                <a:gd name="connsiteY676" fmla="*/ 455099 h 5485557"/>
                <a:gd name="connsiteX677" fmla="*/ 2924602 w 5448166"/>
                <a:gd name="connsiteY677" fmla="*/ 431050 h 5485557"/>
                <a:gd name="connsiteX678" fmla="*/ 2929017 w 5448166"/>
                <a:gd name="connsiteY678" fmla="*/ 430349 h 5485557"/>
                <a:gd name="connsiteX679" fmla="*/ 3140853 w 5448166"/>
                <a:gd name="connsiteY679" fmla="*/ 147866 h 5485557"/>
                <a:gd name="connsiteX680" fmla="*/ 3321176 w 5448166"/>
                <a:gd name="connsiteY680" fmla="*/ 508404 h 5485557"/>
                <a:gd name="connsiteX681" fmla="*/ 3321188 w 5448166"/>
                <a:gd name="connsiteY681" fmla="*/ 508376 h 5485557"/>
                <a:gd name="connsiteX682" fmla="*/ 1907152 w 5448166"/>
                <a:gd name="connsiteY682" fmla="*/ 49755 h 5485557"/>
                <a:gd name="connsiteX683" fmla="*/ 1557843 w 5448166"/>
                <a:gd name="connsiteY683" fmla="*/ 246515 h 5485557"/>
                <a:gd name="connsiteX684" fmla="*/ 1554037 w 5448166"/>
                <a:gd name="connsiteY684" fmla="*/ 248660 h 5485557"/>
                <a:gd name="connsiteX685" fmla="*/ 1554072 w 5448166"/>
                <a:gd name="connsiteY685" fmla="*/ 248669 h 5485557"/>
                <a:gd name="connsiteX686" fmla="*/ 1557895 w 5448166"/>
                <a:gd name="connsiteY686" fmla="*/ 246515 h 5485557"/>
                <a:gd name="connsiteX687" fmla="*/ 1868764 w 5448166"/>
                <a:gd name="connsiteY687" fmla="*/ 71985 h 5485557"/>
                <a:gd name="connsiteX688" fmla="*/ 1907141 w 5448166"/>
                <a:gd name="connsiteY688" fmla="*/ 49792 h 5485557"/>
                <a:gd name="connsiteX689" fmla="*/ 1916252 w 5448166"/>
                <a:gd name="connsiteY689" fmla="*/ 45340 h 5485557"/>
                <a:gd name="connsiteX690" fmla="*/ 1906572 w 5448166"/>
                <a:gd name="connsiteY690" fmla="*/ 51972 h 5485557"/>
                <a:gd name="connsiteX691" fmla="*/ 1906559 w 5448166"/>
                <a:gd name="connsiteY691" fmla="*/ 52017 h 5485557"/>
                <a:gd name="connsiteX692" fmla="*/ 1916261 w 5448166"/>
                <a:gd name="connsiteY692" fmla="*/ 45371 h 5485557"/>
                <a:gd name="connsiteX693" fmla="*/ 1943553 w 5448166"/>
                <a:gd name="connsiteY693" fmla="*/ 0 h 5485557"/>
                <a:gd name="connsiteX694" fmla="*/ 1937737 w 5448166"/>
                <a:gd name="connsiteY694" fmla="*/ 21216 h 5485557"/>
                <a:gd name="connsiteX695" fmla="*/ 1935798 w 5448166"/>
                <a:gd name="connsiteY695" fmla="*/ 30963 h 5485557"/>
                <a:gd name="connsiteX696" fmla="*/ 2024540 w 5448166"/>
                <a:gd name="connsiteY696" fmla="*/ 286363 h 5485557"/>
                <a:gd name="connsiteX697" fmla="*/ 2114304 w 5448166"/>
                <a:gd name="connsiteY697" fmla="*/ 543215 h 5485557"/>
                <a:gd name="connsiteX698" fmla="*/ 2916793 w 5448166"/>
                <a:gd name="connsiteY698" fmla="*/ 409888 h 5485557"/>
                <a:gd name="connsiteX699" fmla="*/ 3144622 w 5448166"/>
                <a:gd name="connsiteY699" fmla="*/ 106080 h 5485557"/>
                <a:gd name="connsiteX700" fmla="*/ 3345366 w 5448166"/>
                <a:gd name="connsiteY700" fmla="*/ 507622 h 5485557"/>
                <a:gd name="connsiteX701" fmla="*/ 3328889 w 5448166"/>
                <a:gd name="connsiteY701" fmla="*/ 546123 h 5485557"/>
                <a:gd name="connsiteX702" fmla="*/ 3337989 w 5448166"/>
                <a:gd name="connsiteY702" fmla="*/ 564323 h 5485557"/>
                <a:gd name="connsiteX703" fmla="*/ 3295934 w 5448166"/>
                <a:gd name="connsiteY703" fmla="*/ 662433 h 5485557"/>
                <a:gd name="connsiteX704" fmla="*/ 3871834 w 5448166"/>
                <a:gd name="connsiteY704" fmla="*/ 915248 h 5485557"/>
                <a:gd name="connsiteX705" fmla="*/ 4464157 w 5448166"/>
                <a:gd name="connsiteY705" fmla="*/ 1064620 h 5485557"/>
                <a:gd name="connsiteX706" fmla="*/ 4527912 w 5448166"/>
                <a:gd name="connsiteY706" fmla="*/ 1080720 h 5485557"/>
                <a:gd name="connsiteX707" fmla="*/ 4715786 w 5448166"/>
                <a:gd name="connsiteY707" fmla="*/ 1128107 h 5485557"/>
                <a:gd name="connsiteX708" fmla="*/ 5023147 w 5448166"/>
                <a:gd name="connsiteY708" fmla="*/ 1354966 h 5485557"/>
                <a:gd name="connsiteX709" fmla="*/ 5035586 w 5448166"/>
                <a:gd name="connsiteY709" fmla="*/ 1356851 h 5485557"/>
                <a:gd name="connsiteX710" fmla="*/ 5365295 w 5448166"/>
                <a:gd name="connsiteY710" fmla="*/ 1407036 h 5485557"/>
                <a:gd name="connsiteX711" fmla="*/ 5407297 w 5448166"/>
                <a:gd name="connsiteY711" fmla="*/ 1632550 h 5485557"/>
                <a:gd name="connsiteX712" fmla="*/ 5448166 w 5448166"/>
                <a:gd name="connsiteY712" fmla="*/ 1851709 h 5485557"/>
                <a:gd name="connsiteX713" fmla="*/ 5445636 w 5448166"/>
                <a:gd name="connsiteY713" fmla="*/ 1855587 h 5485557"/>
                <a:gd name="connsiteX714" fmla="*/ 5434113 w 5448166"/>
                <a:gd name="connsiteY714" fmla="*/ 1871794 h 5485557"/>
                <a:gd name="connsiteX715" fmla="*/ 5440951 w 5448166"/>
                <a:gd name="connsiteY715" fmla="*/ 1908465 h 5485557"/>
                <a:gd name="connsiteX716" fmla="*/ 5438259 w 5448166"/>
                <a:gd name="connsiteY716" fmla="*/ 1912234 h 5485557"/>
                <a:gd name="connsiteX717" fmla="*/ 5353125 w 5448166"/>
                <a:gd name="connsiteY717" fmla="*/ 2031291 h 5485557"/>
                <a:gd name="connsiteX718" fmla="*/ 5274185 w 5448166"/>
                <a:gd name="connsiteY718" fmla="*/ 2140440 h 5485557"/>
                <a:gd name="connsiteX719" fmla="*/ 5195783 w 5448166"/>
                <a:gd name="connsiteY719" fmla="*/ 2247112 h 5485557"/>
                <a:gd name="connsiteX720" fmla="*/ 5088519 w 5448166"/>
                <a:gd name="connsiteY720" fmla="*/ 2377961 h 5485557"/>
                <a:gd name="connsiteX721" fmla="*/ 4897360 w 5448166"/>
                <a:gd name="connsiteY721" fmla="*/ 2577682 h 5485557"/>
                <a:gd name="connsiteX722" fmla="*/ 4784603 w 5448166"/>
                <a:gd name="connsiteY722" fmla="*/ 3303654 h 5485557"/>
                <a:gd name="connsiteX723" fmla="*/ 4780349 w 5448166"/>
                <a:gd name="connsiteY723" fmla="*/ 3331116 h 5485557"/>
                <a:gd name="connsiteX724" fmla="*/ 4779433 w 5448166"/>
                <a:gd name="connsiteY724" fmla="*/ 3332787 h 5485557"/>
                <a:gd name="connsiteX725" fmla="*/ 4439656 w 5448166"/>
                <a:gd name="connsiteY725" fmla="*/ 3960649 h 5485557"/>
                <a:gd name="connsiteX726" fmla="*/ 4046353 w 5448166"/>
                <a:gd name="connsiteY726" fmla="*/ 4011642 h 5485557"/>
                <a:gd name="connsiteX727" fmla="*/ 4039999 w 5448166"/>
                <a:gd name="connsiteY727" fmla="*/ 4012450 h 5485557"/>
                <a:gd name="connsiteX728" fmla="*/ 3598880 w 5448166"/>
                <a:gd name="connsiteY728" fmla="*/ 4214916 h 5485557"/>
                <a:gd name="connsiteX729" fmla="*/ 3594303 w 5448166"/>
                <a:gd name="connsiteY729" fmla="*/ 4229348 h 5485557"/>
                <a:gd name="connsiteX730" fmla="*/ 3596187 w 5448166"/>
                <a:gd name="connsiteY730" fmla="*/ 4230156 h 5485557"/>
                <a:gd name="connsiteX731" fmla="*/ 3549879 w 5448166"/>
                <a:gd name="connsiteY731" fmla="*/ 4369082 h 5485557"/>
                <a:gd name="connsiteX732" fmla="*/ 3519831 w 5448166"/>
                <a:gd name="connsiteY732" fmla="*/ 4609188 h 5485557"/>
                <a:gd name="connsiteX733" fmla="*/ 3519455 w 5448166"/>
                <a:gd name="connsiteY733" fmla="*/ 4609619 h 5485557"/>
                <a:gd name="connsiteX734" fmla="*/ 3512401 w 5448166"/>
                <a:gd name="connsiteY734" fmla="*/ 4665889 h 5485557"/>
                <a:gd name="connsiteX735" fmla="*/ 3361897 w 5448166"/>
                <a:gd name="connsiteY735" fmla="*/ 4845041 h 5485557"/>
                <a:gd name="connsiteX736" fmla="*/ 3356405 w 5448166"/>
                <a:gd name="connsiteY736" fmla="*/ 4851556 h 5485557"/>
                <a:gd name="connsiteX737" fmla="*/ 3026427 w 5448166"/>
                <a:gd name="connsiteY737" fmla="*/ 5254874 h 5485557"/>
                <a:gd name="connsiteX738" fmla="*/ 3026104 w 5448166"/>
                <a:gd name="connsiteY738" fmla="*/ 5255198 h 5485557"/>
                <a:gd name="connsiteX739" fmla="*/ 2803928 w 5448166"/>
                <a:gd name="connsiteY739" fmla="*/ 5485557 h 5485557"/>
                <a:gd name="connsiteX740" fmla="*/ 2813352 w 5448166"/>
                <a:gd name="connsiteY740" fmla="*/ 5426809 h 5485557"/>
                <a:gd name="connsiteX741" fmla="*/ 2811359 w 5448166"/>
                <a:gd name="connsiteY741" fmla="*/ 5428856 h 5485557"/>
                <a:gd name="connsiteX742" fmla="*/ 2836129 w 5448166"/>
                <a:gd name="connsiteY742" fmla="*/ 5273829 h 5485557"/>
                <a:gd name="connsiteX743" fmla="*/ 2265776 w 5448166"/>
                <a:gd name="connsiteY743" fmla="*/ 4905619 h 5485557"/>
                <a:gd name="connsiteX744" fmla="*/ 2258722 w 5448166"/>
                <a:gd name="connsiteY744" fmla="*/ 4895496 h 5485557"/>
                <a:gd name="connsiteX745" fmla="*/ 2284408 w 5448166"/>
                <a:gd name="connsiteY745" fmla="*/ 4855488 h 5485557"/>
                <a:gd name="connsiteX746" fmla="*/ 2273207 w 5448166"/>
                <a:gd name="connsiteY746" fmla="*/ 4848918 h 5485557"/>
                <a:gd name="connsiteX747" fmla="*/ 2266153 w 5448166"/>
                <a:gd name="connsiteY747" fmla="*/ 4838794 h 5485557"/>
                <a:gd name="connsiteX748" fmla="*/ 2540075 w 5448166"/>
                <a:gd name="connsiteY748" fmla="*/ 4571980 h 5485557"/>
                <a:gd name="connsiteX749" fmla="*/ 2602754 w 5448166"/>
                <a:gd name="connsiteY749" fmla="*/ 4517971 h 5485557"/>
                <a:gd name="connsiteX750" fmla="*/ 2756705 w 5448166"/>
                <a:gd name="connsiteY750" fmla="*/ 4387175 h 5485557"/>
                <a:gd name="connsiteX751" fmla="*/ 2690741 w 5448166"/>
                <a:gd name="connsiteY751" fmla="*/ 4352013 h 5485557"/>
                <a:gd name="connsiteX752" fmla="*/ 2701726 w 5448166"/>
                <a:gd name="connsiteY752" fmla="*/ 4297196 h 5485557"/>
                <a:gd name="connsiteX753" fmla="*/ 2698172 w 5448166"/>
                <a:gd name="connsiteY753" fmla="*/ 4295311 h 5485557"/>
                <a:gd name="connsiteX754" fmla="*/ 2737104 w 5448166"/>
                <a:gd name="connsiteY754" fmla="*/ 4100652 h 5485557"/>
                <a:gd name="connsiteX755" fmla="*/ 2638347 w 5448166"/>
                <a:gd name="connsiteY755" fmla="*/ 4100652 h 5485557"/>
                <a:gd name="connsiteX756" fmla="*/ 2498290 w 5448166"/>
                <a:gd name="connsiteY756" fmla="*/ 3872123 h 5485557"/>
                <a:gd name="connsiteX757" fmla="*/ 2252260 w 5448166"/>
                <a:gd name="connsiteY757" fmla="*/ 3812460 h 5485557"/>
                <a:gd name="connsiteX758" fmla="*/ 2267069 w 5448166"/>
                <a:gd name="connsiteY758" fmla="*/ 3241784 h 5485557"/>
                <a:gd name="connsiteX759" fmla="*/ 2182689 w 5448166"/>
                <a:gd name="connsiteY759" fmla="*/ 3051917 h 5485557"/>
                <a:gd name="connsiteX760" fmla="*/ 1932029 w 5448166"/>
                <a:gd name="connsiteY760" fmla="*/ 3022409 h 5485557"/>
                <a:gd name="connsiteX761" fmla="*/ 1930306 w 5448166"/>
                <a:gd name="connsiteY761" fmla="*/ 3014816 h 5485557"/>
                <a:gd name="connsiteX762" fmla="*/ 1893582 w 5448166"/>
                <a:gd name="connsiteY762" fmla="*/ 2863774 h 5485557"/>
                <a:gd name="connsiteX763" fmla="*/ 1841942 w 5448166"/>
                <a:gd name="connsiteY763" fmla="*/ 2700400 h 5485557"/>
                <a:gd name="connsiteX764" fmla="*/ 1565166 w 5448166"/>
                <a:gd name="connsiteY764" fmla="*/ 2595560 h 5485557"/>
                <a:gd name="connsiteX765" fmla="*/ 1222695 w 5448166"/>
                <a:gd name="connsiteY765" fmla="*/ 2466433 h 5485557"/>
                <a:gd name="connsiteX766" fmla="*/ 1211656 w 5448166"/>
                <a:gd name="connsiteY766" fmla="*/ 2461425 h 5485557"/>
                <a:gd name="connsiteX767" fmla="*/ 1193618 w 5448166"/>
                <a:gd name="connsiteY767" fmla="*/ 2269028 h 5485557"/>
                <a:gd name="connsiteX768" fmla="*/ 1196526 w 5448166"/>
                <a:gd name="connsiteY768" fmla="*/ 2122671 h 5485557"/>
                <a:gd name="connsiteX769" fmla="*/ 755406 w 5448166"/>
                <a:gd name="connsiteY769" fmla="*/ 2364554 h 5485557"/>
                <a:gd name="connsiteX770" fmla="*/ 469692 w 5448166"/>
                <a:gd name="connsiteY770" fmla="*/ 2295037 h 5485557"/>
                <a:gd name="connsiteX771" fmla="*/ 481699 w 5448166"/>
                <a:gd name="connsiteY771" fmla="*/ 2239466 h 5485557"/>
                <a:gd name="connsiteX772" fmla="*/ 477068 w 5448166"/>
                <a:gd name="connsiteY772" fmla="*/ 2238334 h 5485557"/>
                <a:gd name="connsiteX773" fmla="*/ 519284 w 5448166"/>
                <a:gd name="connsiteY773" fmla="*/ 2042976 h 5485557"/>
                <a:gd name="connsiteX774" fmla="*/ 311649 w 5448166"/>
                <a:gd name="connsiteY774" fmla="*/ 2176948 h 5485557"/>
                <a:gd name="connsiteX775" fmla="*/ 305457 w 5448166"/>
                <a:gd name="connsiteY775" fmla="*/ 2169087 h 5485557"/>
                <a:gd name="connsiteX776" fmla="*/ 169060 w 5448166"/>
                <a:gd name="connsiteY776" fmla="*/ 1999413 h 5485557"/>
                <a:gd name="connsiteX777" fmla="*/ 10533 w 5448166"/>
                <a:gd name="connsiteY777" fmla="*/ 1821125 h 5485557"/>
                <a:gd name="connsiteX778" fmla="*/ 1217 w 5448166"/>
                <a:gd name="connsiteY778" fmla="*/ 1812401 h 5485557"/>
                <a:gd name="connsiteX779" fmla="*/ 16349 w 5448166"/>
                <a:gd name="connsiteY779" fmla="*/ 1763776 h 5485557"/>
                <a:gd name="connsiteX780" fmla="*/ 8594 w 5448166"/>
                <a:gd name="connsiteY780" fmla="*/ 1755699 h 5485557"/>
                <a:gd name="connsiteX781" fmla="*/ 113166 w 5448166"/>
                <a:gd name="connsiteY781" fmla="*/ 1563786 h 5485557"/>
                <a:gd name="connsiteX782" fmla="*/ 224631 w 5448166"/>
                <a:gd name="connsiteY782" fmla="*/ 1402998 h 5485557"/>
                <a:gd name="connsiteX783" fmla="*/ 227000 w 5448166"/>
                <a:gd name="connsiteY783" fmla="*/ 1399767 h 5485557"/>
                <a:gd name="connsiteX784" fmla="*/ 556008 w 5448166"/>
                <a:gd name="connsiteY784" fmla="*/ 1315765 h 5485557"/>
                <a:gd name="connsiteX785" fmla="*/ 522624 w 5448166"/>
                <a:gd name="connsiteY785" fmla="*/ 735235 h 5485557"/>
                <a:gd name="connsiteX786" fmla="*/ 532855 w 5448166"/>
                <a:gd name="connsiteY786" fmla="*/ 727804 h 5485557"/>
                <a:gd name="connsiteX787" fmla="*/ 530001 w 5448166"/>
                <a:gd name="connsiteY787" fmla="*/ 678533 h 5485557"/>
                <a:gd name="connsiteX788" fmla="*/ 863802 w 5448166"/>
                <a:gd name="connsiteY788" fmla="*/ 435789 h 5485557"/>
                <a:gd name="connsiteX789" fmla="*/ 870264 w 5448166"/>
                <a:gd name="connsiteY789" fmla="*/ 440527 h 5485557"/>
                <a:gd name="connsiteX790" fmla="*/ 994220 w 5448166"/>
                <a:gd name="connsiteY790" fmla="*/ 535084 h 5485557"/>
                <a:gd name="connsiteX791" fmla="*/ 1078277 w 5448166"/>
                <a:gd name="connsiteY791" fmla="*/ 605086 h 5485557"/>
                <a:gd name="connsiteX792" fmla="*/ 1113924 w 5448166"/>
                <a:gd name="connsiteY792" fmla="*/ 643748 h 5485557"/>
                <a:gd name="connsiteX793" fmla="*/ 1426185 w 5448166"/>
                <a:gd name="connsiteY793" fmla="*/ 490390 h 5485557"/>
                <a:gd name="connsiteX794" fmla="*/ 1266258 w 5448166"/>
                <a:gd name="connsiteY794" fmla="*/ 210492 h 5485557"/>
                <a:gd name="connsiteX795" fmla="*/ 1312890 w 5448166"/>
                <a:gd name="connsiteY795" fmla="*/ 222499 h 5485557"/>
                <a:gd name="connsiteX796" fmla="*/ 1273636 w 5448166"/>
                <a:gd name="connsiteY796" fmla="*/ 153789 h 5485557"/>
                <a:gd name="connsiteX797" fmla="*/ 1551058 w 5448166"/>
                <a:gd name="connsiteY797" fmla="*/ 225137 h 5485557"/>
                <a:gd name="connsiteX798" fmla="*/ 1916790 w 5448166"/>
                <a:gd name="connsiteY798" fmla="*/ 18309 h 5485557"/>
                <a:gd name="connsiteX799" fmla="*/ 1922821 w 5448166"/>
                <a:gd name="connsiteY799" fmla="*/ 13947 h 5485557"/>
                <a:gd name="connsiteX800" fmla="*/ 1923575 w 5448166"/>
                <a:gd name="connsiteY800" fmla="*/ 13731 h 548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</a:cxnLst>
              <a:rect l="l" t="t" r="r" b="b"/>
              <a:pathLst>
                <a:path w="5448166" h="5485557">
                  <a:moveTo>
                    <a:pt x="2290737" y="4833642"/>
                  </a:moveTo>
                  <a:lnTo>
                    <a:pt x="2290707" y="4833678"/>
                  </a:lnTo>
                  <a:cubicBezTo>
                    <a:pt x="2295210" y="4836377"/>
                    <a:pt x="2301303" y="4840130"/>
                    <a:pt x="2308773" y="4844796"/>
                  </a:cubicBezTo>
                  <a:lnTo>
                    <a:pt x="2322094" y="4853196"/>
                  </a:lnTo>
                  <a:lnTo>
                    <a:pt x="2343491" y="4866766"/>
                  </a:lnTo>
                  <a:lnTo>
                    <a:pt x="2404647" y="4905902"/>
                  </a:lnTo>
                  <a:lnTo>
                    <a:pt x="2410473" y="4909647"/>
                  </a:lnTo>
                  <a:lnTo>
                    <a:pt x="2484511" y="4957445"/>
                  </a:lnTo>
                  <a:lnTo>
                    <a:pt x="2515508" y="4977513"/>
                  </a:lnTo>
                  <a:lnTo>
                    <a:pt x="2620391" y="5045559"/>
                  </a:lnTo>
                  <a:cubicBezTo>
                    <a:pt x="2742436" y="5124886"/>
                    <a:pt x="2852980" y="5197103"/>
                    <a:pt x="2863000" y="5203665"/>
                  </a:cubicBezTo>
                  <a:lnTo>
                    <a:pt x="2868976" y="5207543"/>
                  </a:lnTo>
                  <a:lnTo>
                    <a:pt x="2848066" y="5338113"/>
                  </a:lnTo>
                  <a:lnTo>
                    <a:pt x="2868978" y="5207541"/>
                  </a:lnTo>
                  <a:lnTo>
                    <a:pt x="2862946" y="5203556"/>
                  </a:lnTo>
                  <a:cubicBezTo>
                    <a:pt x="2851701" y="5196202"/>
                    <a:pt x="2713203" y="5105738"/>
                    <a:pt x="2574233" y="5015532"/>
                  </a:cubicBezTo>
                  <a:lnTo>
                    <a:pt x="2515508" y="4977513"/>
                  </a:lnTo>
                  <a:lnTo>
                    <a:pt x="2497810" y="4966031"/>
                  </a:lnTo>
                  <a:lnTo>
                    <a:pt x="2484511" y="4957445"/>
                  </a:lnTo>
                  <a:lnTo>
                    <a:pt x="2439801" y="4928500"/>
                  </a:lnTo>
                  <a:lnTo>
                    <a:pt x="2410473" y="4909647"/>
                  </a:lnTo>
                  <a:lnTo>
                    <a:pt x="2407517" y="4907739"/>
                  </a:lnTo>
                  <a:lnTo>
                    <a:pt x="2404647" y="4905902"/>
                  </a:lnTo>
                  <a:lnTo>
                    <a:pt x="2363918" y="4879721"/>
                  </a:lnTo>
                  <a:lnTo>
                    <a:pt x="2343491" y="4866766"/>
                  </a:lnTo>
                  <a:lnTo>
                    <a:pt x="2335107" y="4861401"/>
                  </a:lnTo>
                  <a:lnTo>
                    <a:pt x="2322094" y="4853196"/>
                  </a:lnTo>
                  <a:lnTo>
                    <a:pt x="2308765" y="4844742"/>
                  </a:lnTo>
                  <a:close/>
                  <a:moveTo>
                    <a:pt x="2336371" y="4784921"/>
                  </a:moveTo>
                  <a:lnTo>
                    <a:pt x="2313647" y="4807603"/>
                  </a:lnTo>
                  <a:lnTo>
                    <a:pt x="2306948" y="4814859"/>
                  </a:lnTo>
                  <a:lnTo>
                    <a:pt x="2313688" y="4807568"/>
                  </a:lnTo>
                  <a:close/>
                  <a:moveTo>
                    <a:pt x="3343581" y="4784796"/>
                  </a:moveTo>
                  <a:lnTo>
                    <a:pt x="3017327" y="5183525"/>
                  </a:lnTo>
                  <a:lnTo>
                    <a:pt x="2844046" y="5363214"/>
                  </a:lnTo>
                  <a:lnTo>
                    <a:pt x="2844046" y="5363216"/>
                  </a:lnTo>
                  <a:lnTo>
                    <a:pt x="3017327" y="5183581"/>
                  </a:lnTo>
                  <a:lnTo>
                    <a:pt x="3343589" y="4784840"/>
                  </a:lnTo>
                  <a:close/>
                  <a:moveTo>
                    <a:pt x="3339334" y="4644351"/>
                  </a:moveTo>
                  <a:lnTo>
                    <a:pt x="3349827" y="4699781"/>
                  </a:lnTo>
                  <a:lnTo>
                    <a:pt x="3339335" y="4644352"/>
                  </a:lnTo>
                  <a:close/>
                  <a:moveTo>
                    <a:pt x="2867218" y="4450521"/>
                  </a:moveTo>
                  <a:lnTo>
                    <a:pt x="2646247" y="4509600"/>
                  </a:lnTo>
                  <a:lnTo>
                    <a:pt x="2646155" y="4509678"/>
                  </a:lnTo>
                  <a:close/>
                  <a:moveTo>
                    <a:pt x="2823475" y="4359766"/>
                  </a:moveTo>
                  <a:lnTo>
                    <a:pt x="2821553" y="4361376"/>
                  </a:lnTo>
                  <a:lnTo>
                    <a:pt x="2823475" y="4359767"/>
                  </a:lnTo>
                  <a:lnTo>
                    <a:pt x="3011781" y="4391880"/>
                  </a:lnTo>
                  <a:close/>
                  <a:moveTo>
                    <a:pt x="3533401" y="4322289"/>
                  </a:moveTo>
                  <a:lnTo>
                    <a:pt x="3498669" y="4600035"/>
                  </a:lnTo>
                  <a:lnTo>
                    <a:pt x="3361790" y="4762976"/>
                  </a:lnTo>
                  <a:lnTo>
                    <a:pt x="3361790" y="4762978"/>
                  </a:lnTo>
                  <a:lnTo>
                    <a:pt x="3498670" y="4600034"/>
                  </a:lnTo>
                  <a:lnTo>
                    <a:pt x="3533402" y="4322289"/>
                  </a:lnTo>
                  <a:close/>
                  <a:moveTo>
                    <a:pt x="3274556" y="4318842"/>
                  </a:moveTo>
                  <a:lnTo>
                    <a:pt x="3257645" y="4331406"/>
                  </a:lnTo>
                  <a:lnTo>
                    <a:pt x="3274556" y="4318842"/>
                  </a:lnTo>
                  <a:lnTo>
                    <a:pt x="3361979" y="4320006"/>
                  </a:lnTo>
                  <a:close/>
                  <a:moveTo>
                    <a:pt x="3400865" y="4298492"/>
                  </a:moveTo>
                  <a:lnTo>
                    <a:pt x="3537817" y="4300319"/>
                  </a:lnTo>
                  <a:lnTo>
                    <a:pt x="3537817" y="4300319"/>
                  </a:lnTo>
                  <a:close/>
                  <a:moveTo>
                    <a:pt x="2722781" y="4283572"/>
                  </a:moveTo>
                  <a:lnTo>
                    <a:pt x="2722781" y="4283572"/>
                  </a:lnTo>
                  <a:lnTo>
                    <a:pt x="2777234" y="4312625"/>
                  </a:lnTo>
                  <a:close/>
                  <a:moveTo>
                    <a:pt x="2771944" y="4037704"/>
                  </a:moveTo>
                  <a:lnTo>
                    <a:pt x="2771943" y="4037705"/>
                  </a:lnTo>
                  <a:lnTo>
                    <a:pt x="2736656" y="4214181"/>
                  </a:lnTo>
                  <a:close/>
                  <a:moveTo>
                    <a:pt x="4037250" y="3935733"/>
                  </a:moveTo>
                  <a:lnTo>
                    <a:pt x="4036876" y="3936256"/>
                  </a:lnTo>
                  <a:lnTo>
                    <a:pt x="4036877" y="3936255"/>
                  </a:lnTo>
                  <a:close/>
                  <a:moveTo>
                    <a:pt x="4432871" y="3883539"/>
                  </a:moveTo>
                  <a:lnTo>
                    <a:pt x="4067732" y="3930870"/>
                  </a:lnTo>
                  <a:lnTo>
                    <a:pt x="4067731" y="3930871"/>
                  </a:lnTo>
                  <a:close/>
                  <a:moveTo>
                    <a:pt x="3284044" y="3870900"/>
                  </a:moveTo>
                  <a:lnTo>
                    <a:pt x="3330612" y="3875462"/>
                  </a:lnTo>
                  <a:lnTo>
                    <a:pt x="3337665" y="3876108"/>
                  </a:lnTo>
                  <a:lnTo>
                    <a:pt x="3411705" y="4090744"/>
                  </a:lnTo>
                  <a:lnTo>
                    <a:pt x="3581219" y="4163869"/>
                  </a:lnTo>
                  <a:lnTo>
                    <a:pt x="3581232" y="4163829"/>
                  </a:lnTo>
                  <a:lnTo>
                    <a:pt x="3411814" y="4090744"/>
                  </a:lnTo>
                  <a:lnTo>
                    <a:pt x="3337773" y="3876108"/>
                  </a:lnTo>
                  <a:lnTo>
                    <a:pt x="3330719" y="3875462"/>
                  </a:lnTo>
                  <a:close/>
                  <a:moveTo>
                    <a:pt x="4094008" y="3856185"/>
                  </a:moveTo>
                  <a:lnTo>
                    <a:pt x="3820782" y="3887296"/>
                  </a:lnTo>
                  <a:lnTo>
                    <a:pt x="3820786" y="3887308"/>
                  </a:lnTo>
                  <a:lnTo>
                    <a:pt x="4094000" y="3856197"/>
                  </a:lnTo>
                  <a:close/>
                  <a:moveTo>
                    <a:pt x="2934677" y="3852524"/>
                  </a:moveTo>
                  <a:lnTo>
                    <a:pt x="2955080" y="3855996"/>
                  </a:lnTo>
                  <a:cubicBezTo>
                    <a:pt x="2963090" y="3857234"/>
                    <a:pt x="2972284" y="3858554"/>
                    <a:pt x="2982596" y="3859954"/>
                  </a:cubicBezTo>
                  <a:cubicBezTo>
                    <a:pt x="3017112" y="3864639"/>
                    <a:pt x="3064767" y="3870292"/>
                    <a:pt x="3124322" y="3876700"/>
                  </a:cubicBezTo>
                  <a:cubicBezTo>
                    <a:pt x="3145807" y="3879016"/>
                    <a:pt x="3167323" y="3881274"/>
                    <a:pt x="3187899" y="3883396"/>
                  </a:cubicBezTo>
                  <a:lnTo>
                    <a:pt x="3203421" y="3884971"/>
                  </a:lnTo>
                  <a:lnTo>
                    <a:pt x="3217953" y="3886490"/>
                  </a:lnTo>
                  <a:cubicBezTo>
                    <a:pt x="3247053" y="3889437"/>
                    <a:pt x="3272948" y="3891982"/>
                    <a:pt x="3292360" y="3893867"/>
                  </a:cubicBezTo>
                  <a:lnTo>
                    <a:pt x="3321565" y="3896678"/>
                  </a:lnTo>
                  <a:lnTo>
                    <a:pt x="3321565" y="3896677"/>
                  </a:lnTo>
                  <a:cubicBezTo>
                    <a:pt x="3309126" y="3895493"/>
                    <a:pt x="3281301" y="3892814"/>
                    <a:pt x="3245842" y="3889274"/>
                  </a:cubicBezTo>
                  <a:lnTo>
                    <a:pt x="3203421" y="3884971"/>
                  </a:lnTo>
                  <a:lnTo>
                    <a:pt x="3124322" y="3876700"/>
                  </a:lnTo>
                  <a:cubicBezTo>
                    <a:pt x="3064766" y="3870292"/>
                    <a:pt x="3017111" y="3864638"/>
                    <a:pt x="2982594" y="3859953"/>
                  </a:cubicBezTo>
                  <a:close/>
                  <a:moveTo>
                    <a:pt x="4140749" y="3828722"/>
                  </a:moveTo>
                  <a:lnTo>
                    <a:pt x="3990818" y="3845781"/>
                  </a:lnTo>
                  <a:lnTo>
                    <a:pt x="3990783" y="3845792"/>
                  </a:lnTo>
                  <a:lnTo>
                    <a:pt x="4140748" y="3828723"/>
                  </a:lnTo>
                  <a:close/>
                  <a:moveTo>
                    <a:pt x="4551981" y="3663410"/>
                  </a:moveTo>
                  <a:lnTo>
                    <a:pt x="4475196" y="3666748"/>
                  </a:lnTo>
                  <a:lnTo>
                    <a:pt x="4475196" y="3666749"/>
                  </a:lnTo>
                  <a:lnTo>
                    <a:pt x="4551951" y="3663466"/>
                  </a:lnTo>
                  <a:close/>
                  <a:moveTo>
                    <a:pt x="4419409" y="3599278"/>
                  </a:moveTo>
                  <a:lnTo>
                    <a:pt x="4405456" y="3635184"/>
                  </a:lnTo>
                  <a:lnTo>
                    <a:pt x="4419410" y="3599331"/>
                  </a:lnTo>
                  <a:lnTo>
                    <a:pt x="4474360" y="3665739"/>
                  </a:lnTo>
                  <a:close/>
                  <a:moveTo>
                    <a:pt x="4428524" y="3575870"/>
                  </a:moveTo>
                  <a:lnTo>
                    <a:pt x="4428509" y="3575908"/>
                  </a:lnTo>
                  <a:lnTo>
                    <a:pt x="4485157" y="3644402"/>
                  </a:lnTo>
                  <a:lnTo>
                    <a:pt x="4563989" y="3640955"/>
                  </a:lnTo>
                  <a:lnTo>
                    <a:pt x="4563989" y="3640900"/>
                  </a:lnTo>
                  <a:lnTo>
                    <a:pt x="4485157" y="3644346"/>
                  </a:lnTo>
                  <a:close/>
                  <a:moveTo>
                    <a:pt x="3666566" y="3490990"/>
                  </a:moveTo>
                  <a:lnTo>
                    <a:pt x="3143599" y="3512637"/>
                  </a:lnTo>
                  <a:lnTo>
                    <a:pt x="2935478" y="3830445"/>
                  </a:lnTo>
                  <a:cubicBezTo>
                    <a:pt x="2948927" y="3833137"/>
                    <a:pt x="2972054" y="3836516"/>
                    <a:pt x="3001254" y="3840266"/>
                  </a:cubicBezTo>
                  <a:lnTo>
                    <a:pt x="3034350" y="3844316"/>
                  </a:lnTo>
                  <a:lnTo>
                    <a:pt x="3001354" y="3840273"/>
                  </a:lnTo>
                  <a:cubicBezTo>
                    <a:pt x="2972159" y="3836519"/>
                    <a:pt x="2949035" y="3833137"/>
                    <a:pt x="2935586" y="3830445"/>
                  </a:cubicBezTo>
                  <a:lnTo>
                    <a:pt x="3143707" y="3512637"/>
                  </a:lnTo>
                  <a:lnTo>
                    <a:pt x="3666568" y="3490995"/>
                  </a:lnTo>
                  <a:close/>
                  <a:moveTo>
                    <a:pt x="3681482" y="3468373"/>
                  </a:moveTo>
                  <a:lnTo>
                    <a:pt x="3158516" y="3490020"/>
                  </a:lnTo>
                  <a:lnTo>
                    <a:pt x="3158515" y="3490021"/>
                  </a:lnTo>
                  <a:lnTo>
                    <a:pt x="3681482" y="3468428"/>
                  </a:lnTo>
                  <a:lnTo>
                    <a:pt x="3835164" y="3863562"/>
                  </a:lnTo>
                  <a:lnTo>
                    <a:pt x="3906834" y="3855376"/>
                  </a:lnTo>
                  <a:lnTo>
                    <a:pt x="3906834" y="3855375"/>
                  </a:lnTo>
                  <a:lnTo>
                    <a:pt x="3835162" y="3863506"/>
                  </a:lnTo>
                  <a:close/>
                  <a:moveTo>
                    <a:pt x="3196694" y="3396434"/>
                  </a:moveTo>
                  <a:lnTo>
                    <a:pt x="3196693" y="3396434"/>
                  </a:lnTo>
                  <a:lnTo>
                    <a:pt x="3213036" y="3406757"/>
                  </a:lnTo>
                  <a:lnTo>
                    <a:pt x="3213062" y="3406718"/>
                  </a:lnTo>
                  <a:close/>
                  <a:moveTo>
                    <a:pt x="4766615" y="3265911"/>
                  </a:moveTo>
                  <a:lnTo>
                    <a:pt x="4766402" y="3267253"/>
                  </a:lnTo>
                  <a:lnTo>
                    <a:pt x="4563989" y="3641277"/>
                  </a:lnTo>
                  <a:lnTo>
                    <a:pt x="4563989" y="3641278"/>
                  </a:lnTo>
                  <a:lnTo>
                    <a:pt x="4766403" y="3267308"/>
                  </a:lnTo>
                  <a:close/>
                  <a:moveTo>
                    <a:pt x="2296038" y="3194291"/>
                  </a:moveTo>
                  <a:lnTo>
                    <a:pt x="2296038" y="3194291"/>
                  </a:lnTo>
                  <a:lnTo>
                    <a:pt x="2868223" y="3215721"/>
                  </a:lnTo>
                  <a:lnTo>
                    <a:pt x="3182370" y="3413395"/>
                  </a:lnTo>
                  <a:lnTo>
                    <a:pt x="2917655" y="3817682"/>
                  </a:lnTo>
                  <a:lnTo>
                    <a:pt x="2908986" y="3828667"/>
                  </a:lnTo>
                  <a:cubicBezTo>
                    <a:pt x="2908986" y="3828721"/>
                    <a:pt x="2908932" y="3828721"/>
                    <a:pt x="2908932" y="3828775"/>
                  </a:cubicBezTo>
                  <a:lnTo>
                    <a:pt x="2756382" y="4021979"/>
                  </a:lnTo>
                  <a:lnTo>
                    <a:pt x="2658001" y="4021979"/>
                  </a:lnTo>
                  <a:lnTo>
                    <a:pt x="2658002" y="4021981"/>
                  </a:lnTo>
                  <a:lnTo>
                    <a:pt x="2756435" y="4021981"/>
                  </a:lnTo>
                  <a:lnTo>
                    <a:pt x="2908985" y="3828775"/>
                  </a:lnTo>
                  <a:cubicBezTo>
                    <a:pt x="2908985" y="3828723"/>
                    <a:pt x="2909039" y="3828723"/>
                    <a:pt x="2909039" y="3828669"/>
                  </a:cubicBezTo>
                  <a:lnTo>
                    <a:pt x="2917708" y="3817684"/>
                  </a:lnTo>
                  <a:lnTo>
                    <a:pt x="3182424" y="3413396"/>
                  </a:lnTo>
                  <a:lnTo>
                    <a:pt x="2868276" y="3215721"/>
                  </a:lnTo>
                  <a:close/>
                  <a:moveTo>
                    <a:pt x="3697529" y="2942455"/>
                  </a:moveTo>
                  <a:lnTo>
                    <a:pt x="3696075" y="2948960"/>
                  </a:lnTo>
                  <a:lnTo>
                    <a:pt x="3696075" y="2948961"/>
                  </a:lnTo>
                  <a:close/>
                  <a:moveTo>
                    <a:pt x="3551916" y="2941280"/>
                  </a:moveTo>
                  <a:lnTo>
                    <a:pt x="3695106" y="2952891"/>
                  </a:lnTo>
                  <a:lnTo>
                    <a:pt x="3628443" y="3252983"/>
                  </a:lnTo>
                  <a:lnTo>
                    <a:pt x="3372936" y="3267199"/>
                  </a:lnTo>
                  <a:lnTo>
                    <a:pt x="3370243" y="3267361"/>
                  </a:lnTo>
                  <a:lnTo>
                    <a:pt x="3177416" y="3382325"/>
                  </a:lnTo>
                  <a:lnTo>
                    <a:pt x="3179291" y="3385450"/>
                  </a:lnTo>
                  <a:lnTo>
                    <a:pt x="3179462" y="3385557"/>
                  </a:lnTo>
                  <a:lnTo>
                    <a:pt x="3177523" y="3382325"/>
                  </a:lnTo>
                  <a:lnTo>
                    <a:pt x="3370351" y="3267362"/>
                  </a:lnTo>
                  <a:lnTo>
                    <a:pt x="3373044" y="3267200"/>
                  </a:lnTo>
                  <a:lnTo>
                    <a:pt x="3628550" y="3252984"/>
                  </a:lnTo>
                  <a:lnTo>
                    <a:pt x="3695213" y="2952892"/>
                  </a:lnTo>
                  <a:close/>
                  <a:moveTo>
                    <a:pt x="3561994" y="2920044"/>
                  </a:moveTo>
                  <a:lnTo>
                    <a:pt x="3561994" y="2920045"/>
                  </a:lnTo>
                  <a:lnTo>
                    <a:pt x="3674428" y="2929145"/>
                  </a:lnTo>
                  <a:lnTo>
                    <a:pt x="3674499" y="2927404"/>
                  </a:lnTo>
                  <a:lnTo>
                    <a:pt x="3674427" y="2929144"/>
                  </a:lnTo>
                  <a:close/>
                  <a:moveTo>
                    <a:pt x="3677227" y="2863774"/>
                  </a:moveTo>
                  <a:lnTo>
                    <a:pt x="3677158" y="2865323"/>
                  </a:lnTo>
                  <a:lnTo>
                    <a:pt x="3677228" y="2863774"/>
                  </a:lnTo>
                  <a:close/>
                  <a:moveTo>
                    <a:pt x="3550956" y="2838195"/>
                  </a:moveTo>
                  <a:lnTo>
                    <a:pt x="3550956" y="2838196"/>
                  </a:lnTo>
                  <a:lnTo>
                    <a:pt x="3700275" y="2842450"/>
                  </a:lnTo>
                  <a:lnTo>
                    <a:pt x="3699736" y="2853651"/>
                  </a:lnTo>
                  <a:cubicBezTo>
                    <a:pt x="3698767" y="2873520"/>
                    <a:pt x="3697192" y="2907959"/>
                    <a:pt x="3696466" y="2927526"/>
                  </a:cubicBezTo>
                  <a:lnTo>
                    <a:pt x="3696076" y="2941006"/>
                  </a:lnTo>
                  <a:lnTo>
                    <a:pt x="3696473" y="2927548"/>
                  </a:lnTo>
                  <a:cubicBezTo>
                    <a:pt x="3697213" y="2907988"/>
                    <a:pt x="3698808" y="2873519"/>
                    <a:pt x="3699737" y="2853649"/>
                  </a:cubicBezTo>
                  <a:lnTo>
                    <a:pt x="3700276" y="2842450"/>
                  </a:lnTo>
                  <a:close/>
                  <a:moveTo>
                    <a:pt x="3821809" y="2763241"/>
                  </a:moveTo>
                  <a:lnTo>
                    <a:pt x="3821803" y="2763251"/>
                  </a:lnTo>
                  <a:lnTo>
                    <a:pt x="3879371" y="2841156"/>
                  </a:lnTo>
                  <a:lnTo>
                    <a:pt x="3879411" y="2841138"/>
                  </a:lnTo>
                  <a:close/>
                  <a:moveTo>
                    <a:pt x="3810401" y="2729946"/>
                  </a:moveTo>
                  <a:lnTo>
                    <a:pt x="3809855" y="2739977"/>
                  </a:lnTo>
                  <a:lnTo>
                    <a:pt x="3713204" y="2907465"/>
                  </a:lnTo>
                  <a:lnTo>
                    <a:pt x="3809855" y="2739978"/>
                  </a:lnTo>
                  <a:close/>
                  <a:moveTo>
                    <a:pt x="4157818" y="2714940"/>
                  </a:moveTo>
                  <a:lnTo>
                    <a:pt x="4157792" y="2714951"/>
                  </a:lnTo>
                  <a:lnTo>
                    <a:pt x="4705447" y="2961937"/>
                  </a:lnTo>
                  <a:lnTo>
                    <a:pt x="4650253" y="3179266"/>
                  </a:lnTo>
                  <a:lnTo>
                    <a:pt x="4533672" y="3244852"/>
                  </a:lnTo>
                  <a:lnTo>
                    <a:pt x="4354576" y="3705356"/>
                  </a:lnTo>
                  <a:lnTo>
                    <a:pt x="3905218" y="3850314"/>
                  </a:lnTo>
                  <a:lnTo>
                    <a:pt x="3906439" y="3854136"/>
                  </a:lnTo>
                  <a:lnTo>
                    <a:pt x="3905219" y="3850315"/>
                  </a:lnTo>
                  <a:lnTo>
                    <a:pt x="4354577" y="3705357"/>
                  </a:lnTo>
                  <a:lnTo>
                    <a:pt x="4533673" y="3244852"/>
                  </a:lnTo>
                  <a:lnTo>
                    <a:pt x="4650253" y="3179267"/>
                  </a:lnTo>
                  <a:lnTo>
                    <a:pt x="4705501" y="2961938"/>
                  </a:lnTo>
                  <a:close/>
                  <a:moveTo>
                    <a:pt x="3252856" y="2495403"/>
                  </a:moveTo>
                  <a:lnTo>
                    <a:pt x="3248655" y="2523189"/>
                  </a:lnTo>
                  <a:lnTo>
                    <a:pt x="3248656" y="2523187"/>
                  </a:lnTo>
                  <a:lnTo>
                    <a:pt x="3252856" y="2495403"/>
                  </a:lnTo>
                  <a:close/>
                  <a:moveTo>
                    <a:pt x="3257594" y="2473217"/>
                  </a:moveTo>
                  <a:lnTo>
                    <a:pt x="3257594" y="2473218"/>
                  </a:lnTo>
                  <a:lnTo>
                    <a:pt x="3405998" y="2547419"/>
                  </a:lnTo>
                  <a:lnTo>
                    <a:pt x="3405998" y="2547419"/>
                  </a:lnTo>
                  <a:close/>
                  <a:moveTo>
                    <a:pt x="1934333" y="2294219"/>
                  </a:moveTo>
                  <a:lnTo>
                    <a:pt x="1845174" y="2619898"/>
                  </a:lnTo>
                  <a:cubicBezTo>
                    <a:pt x="1810657" y="2608805"/>
                    <a:pt x="1689016" y="2561042"/>
                    <a:pt x="1580351" y="2518342"/>
                  </a:cubicBezTo>
                  <a:cubicBezTo>
                    <a:pt x="1532281" y="2499460"/>
                    <a:pt x="1489840" y="2482830"/>
                    <a:pt x="1452609" y="2468322"/>
                  </a:cubicBezTo>
                  <a:lnTo>
                    <a:pt x="1439789" y="2463345"/>
                  </a:lnTo>
                  <a:lnTo>
                    <a:pt x="1437025" y="2462266"/>
                  </a:lnTo>
                  <a:lnTo>
                    <a:pt x="1432034" y="2460334"/>
                  </a:lnTo>
                  <a:lnTo>
                    <a:pt x="1400619" y="2448137"/>
                  </a:lnTo>
                  <a:lnTo>
                    <a:pt x="1386836" y="2442839"/>
                  </a:lnTo>
                  <a:lnTo>
                    <a:pt x="1380705" y="2440466"/>
                  </a:lnTo>
                  <a:lnTo>
                    <a:pt x="1374724" y="2438184"/>
                  </a:lnTo>
                  <a:lnTo>
                    <a:pt x="1356128" y="2431037"/>
                  </a:lnTo>
                  <a:lnTo>
                    <a:pt x="1349329" y="2428495"/>
                  </a:lnTo>
                  <a:lnTo>
                    <a:pt x="1334005" y="2422648"/>
                  </a:lnTo>
                  <a:cubicBezTo>
                    <a:pt x="1319990" y="2417356"/>
                    <a:pt x="1307499" y="2412702"/>
                    <a:pt x="1296455" y="2408664"/>
                  </a:cubicBezTo>
                  <a:lnTo>
                    <a:pt x="1292939" y="2407410"/>
                  </a:lnTo>
                  <a:lnTo>
                    <a:pt x="1288389" y="2405708"/>
                  </a:lnTo>
                  <a:lnTo>
                    <a:pt x="1283435" y="2404020"/>
                  </a:lnTo>
                  <a:lnTo>
                    <a:pt x="1267585" y="2398367"/>
                  </a:lnTo>
                  <a:lnTo>
                    <a:pt x="1249352" y="2392404"/>
                  </a:lnTo>
                  <a:lnTo>
                    <a:pt x="1246871" y="2391558"/>
                  </a:lnTo>
                  <a:lnTo>
                    <a:pt x="1233991" y="2388203"/>
                  </a:lnTo>
                  <a:lnTo>
                    <a:pt x="1234004" y="2388246"/>
                  </a:lnTo>
                  <a:cubicBezTo>
                    <a:pt x="1237073" y="2388818"/>
                    <a:pt x="1241354" y="2389931"/>
                    <a:pt x="1246925" y="2391610"/>
                  </a:cubicBezTo>
                  <a:lnTo>
                    <a:pt x="1249352" y="2392404"/>
                  </a:lnTo>
                  <a:lnTo>
                    <a:pt x="1283435" y="2404020"/>
                  </a:lnTo>
                  <a:lnTo>
                    <a:pt x="1292939" y="2407410"/>
                  </a:lnTo>
                  <a:lnTo>
                    <a:pt x="1349329" y="2428495"/>
                  </a:lnTo>
                  <a:lnTo>
                    <a:pt x="1374724" y="2438184"/>
                  </a:lnTo>
                  <a:lnTo>
                    <a:pt x="1386836" y="2442839"/>
                  </a:lnTo>
                  <a:lnTo>
                    <a:pt x="1432034" y="2460334"/>
                  </a:lnTo>
                  <a:lnTo>
                    <a:pt x="1439789" y="2463345"/>
                  </a:lnTo>
                  <a:lnTo>
                    <a:pt x="1503435" y="2488193"/>
                  </a:lnTo>
                  <a:cubicBezTo>
                    <a:pt x="1527306" y="2497540"/>
                    <a:pt x="1552936" y="2507599"/>
                    <a:pt x="1580405" y="2518396"/>
                  </a:cubicBezTo>
                  <a:cubicBezTo>
                    <a:pt x="1689069" y="2561043"/>
                    <a:pt x="1810711" y="2608859"/>
                    <a:pt x="1845227" y="2619952"/>
                  </a:cubicBezTo>
                  <a:lnTo>
                    <a:pt x="1934399" y="2294228"/>
                  </a:lnTo>
                  <a:close/>
                  <a:moveTo>
                    <a:pt x="3863702" y="2156056"/>
                  </a:moveTo>
                  <a:lnTo>
                    <a:pt x="3831878" y="2739817"/>
                  </a:lnTo>
                  <a:lnTo>
                    <a:pt x="3886533" y="2813750"/>
                  </a:lnTo>
                  <a:lnTo>
                    <a:pt x="4157764" y="2690816"/>
                  </a:lnTo>
                  <a:lnTo>
                    <a:pt x="4731294" y="2949446"/>
                  </a:lnTo>
                  <a:lnTo>
                    <a:pt x="4672492" y="3181044"/>
                  </a:lnTo>
                  <a:lnTo>
                    <a:pt x="4771249" y="3236238"/>
                  </a:lnTo>
                  <a:lnTo>
                    <a:pt x="4883845" y="2511127"/>
                  </a:lnTo>
                  <a:lnTo>
                    <a:pt x="4885998" y="2508757"/>
                  </a:lnTo>
                  <a:cubicBezTo>
                    <a:pt x="4886429" y="2508273"/>
                    <a:pt x="4930583" y="2458625"/>
                    <a:pt x="4976839" y="2408763"/>
                  </a:cubicBezTo>
                  <a:lnTo>
                    <a:pt x="5017715" y="2365309"/>
                  </a:lnTo>
                  <a:lnTo>
                    <a:pt x="4976838" y="2408709"/>
                  </a:lnTo>
                  <a:cubicBezTo>
                    <a:pt x="4930583" y="2458571"/>
                    <a:pt x="4886428" y="2508218"/>
                    <a:pt x="4885998" y="2508704"/>
                  </a:cubicBezTo>
                  <a:lnTo>
                    <a:pt x="4883843" y="2511126"/>
                  </a:lnTo>
                  <a:lnTo>
                    <a:pt x="4771248" y="3236237"/>
                  </a:lnTo>
                  <a:lnTo>
                    <a:pt x="4672546" y="3180990"/>
                  </a:lnTo>
                  <a:lnTo>
                    <a:pt x="4731348" y="2949392"/>
                  </a:lnTo>
                  <a:lnTo>
                    <a:pt x="4157818" y="2690762"/>
                  </a:lnTo>
                  <a:lnTo>
                    <a:pt x="3886588" y="2813696"/>
                  </a:lnTo>
                  <a:lnTo>
                    <a:pt x="3831932" y="2739763"/>
                  </a:lnTo>
                  <a:lnTo>
                    <a:pt x="3863751" y="2156081"/>
                  </a:lnTo>
                  <a:close/>
                  <a:moveTo>
                    <a:pt x="4938392" y="2064353"/>
                  </a:moveTo>
                  <a:lnTo>
                    <a:pt x="5029555" y="2182226"/>
                  </a:lnTo>
                  <a:lnTo>
                    <a:pt x="5039410" y="2342960"/>
                  </a:lnTo>
                  <a:cubicBezTo>
                    <a:pt x="5074895" y="2307098"/>
                    <a:pt x="5083457" y="2302306"/>
                    <a:pt x="5087603" y="2300744"/>
                  </a:cubicBezTo>
                  <a:lnTo>
                    <a:pt x="5088771" y="2299520"/>
                  </a:lnTo>
                  <a:lnTo>
                    <a:pt x="5095678" y="2292600"/>
                  </a:lnTo>
                  <a:lnTo>
                    <a:pt x="5098019" y="2289824"/>
                  </a:lnTo>
                  <a:lnTo>
                    <a:pt x="5099567" y="2288202"/>
                  </a:lnTo>
                  <a:lnTo>
                    <a:pt x="5104492" y="2282150"/>
                  </a:lnTo>
                  <a:lnTo>
                    <a:pt x="5108996" y="2276811"/>
                  </a:lnTo>
                  <a:lnTo>
                    <a:pt x="5112625" y="2272158"/>
                  </a:lnTo>
                  <a:lnTo>
                    <a:pt x="5120470" y="2262519"/>
                  </a:lnTo>
                  <a:cubicBezTo>
                    <a:pt x="5137049" y="2241498"/>
                    <a:pt x="5158574" y="2213161"/>
                    <a:pt x="5183021" y="2180395"/>
                  </a:cubicBezTo>
                  <a:lnTo>
                    <a:pt x="5182961" y="2180366"/>
                  </a:lnTo>
                  <a:lnTo>
                    <a:pt x="5148795" y="2225785"/>
                  </a:lnTo>
                  <a:lnTo>
                    <a:pt x="5112625" y="2272158"/>
                  </a:lnTo>
                  <a:lnTo>
                    <a:pt x="5104492" y="2282150"/>
                  </a:lnTo>
                  <a:lnTo>
                    <a:pt x="5098019" y="2289824"/>
                  </a:lnTo>
                  <a:lnTo>
                    <a:pt x="5088771" y="2299520"/>
                  </a:lnTo>
                  <a:lnTo>
                    <a:pt x="5087603" y="2300690"/>
                  </a:lnTo>
                  <a:cubicBezTo>
                    <a:pt x="5083458" y="2302251"/>
                    <a:pt x="5074895" y="2307098"/>
                    <a:pt x="5039410" y="2342906"/>
                  </a:cubicBezTo>
                  <a:lnTo>
                    <a:pt x="5029555" y="2182172"/>
                  </a:lnTo>
                  <a:lnTo>
                    <a:pt x="4938458" y="2064384"/>
                  </a:lnTo>
                  <a:close/>
                  <a:moveTo>
                    <a:pt x="4971482" y="2055631"/>
                  </a:moveTo>
                  <a:lnTo>
                    <a:pt x="5196429" y="2162356"/>
                  </a:lnTo>
                  <a:lnTo>
                    <a:pt x="5197631" y="2160719"/>
                  </a:lnTo>
                  <a:lnTo>
                    <a:pt x="5196429" y="2162355"/>
                  </a:lnTo>
                  <a:close/>
                  <a:moveTo>
                    <a:pt x="4924606" y="2033391"/>
                  </a:moveTo>
                  <a:lnTo>
                    <a:pt x="4920783" y="2041468"/>
                  </a:lnTo>
                  <a:lnTo>
                    <a:pt x="4924607" y="2033391"/>
                  </a:lnTo>
                  <a:close/>
                  <a:moveTo>
                    <a:pt x="4214256" y="2028437"/>
                  </a:moveTo>
                  <a:lnTo>
                    <a:pt x="4214250" y="2028437"/>
                  </a:lnTo>
                  <a:lnTo>
                    <a:pt x="4028525" y="2240163"/>
                  </a:lnTo>
                  <a:lnTo>
                    <a:pt x="4028530" y="2240165"/>
                  </a:lnTo>
                  <a:close/>
                  <a:moveTo>
                    <a:pt x="1227165" y="2027952"/>
                  </a:moveTo>
                  <a:lnTo>
                    <a:pt x="1092547" y="2101777"/>
                  </a:lnTo>
                  <a:lnTo>
                    <a:pt x="1027003" y="2075861"/>
                  </a:lnTo>
                  <a:lnTo>
                    <a:pt x="1026960" y="2075877"/>
                  </a:lnTo>
                  <a:lnTo>
                    <a:pt x="1092600" y="2101831"/>
                  </a:lnTo>
                  <a:lnTo>
                    <a:pt x="1227159" y="2028092"/>
                  </a:lnTo>
                  <a:close/>
                  <a:moveTo>
                    <a:pt x="1272342" y="1964419"/>
                  </a:moveTo>
                  <a:lnTo>
                    <a:pt x="1232215" y="1978362"/>
                  </a:lnTo>
                  <a:cubicBezTo>
                    <a:pt x="1212314" y="1985389"/>
                    <a:pt x="1187440" y="1994271"/>
                    <a:pt x="1156302" y="2005498"/>
                  </a:cubicBezTo>
                  <a:cubicBezTo>
                    <a:pt x="1083339" y="2031776"/>
                    <a:pt x="1010860" y="2058377"/>
                    <a:pt x="1010105" y="2058646"/>
                  </a:cubicBezTo>
                  <a:lnTo>
                    <a:pt x="1014620" y="2071005"/>
                  </a:lnTo>
                  <a:lnTo>
                    <a:pt x="1014682" y="2071030"/>
                  </a:lnTo>
                  <a:lnTo>
                    <a:pt x="1010159" y="2058645"/>
                  </a:lnTo>
                  <a:cubicBezTo>
                    <a:pt x="1010913" y="2058377"/>
                    <a:pt x="1083446" y="2031776"/>
                    <a:pt x="1156356" y="2005498"/>
                  </a:cubicBezTo>
                  <a:cubicBezTo>
                    <a:pt x="1187493" y="1994271"/>
                    <a:pt x="1212367" y="1985386"/>
                    <a:pt x="1232268" y="1978355"/>
                  </a:cubicBezTo>
                  <a:close/>
                  <a:moveTo>
                    <a:pt x="1739587" y="1955480"/>
                  </a:moveTo>
                  <a:lnTo>
                    <a:pt x="1770999" y="1955735"/>
                  </a:lnTo>
                  <a:cubicBezTo>
                    <a:pt x="1812488" y="1956048"/>
                    <a:pt x="1878639" y="1956482"/>
                    <a:pt x="1944306" y="1956765"/>
                  </a:cubicBezTo>
                  <a:cubicBezTo>
                    <a:pt x="1975699" y="1956900"/>
                    <a:pt x="2003915" y="1956994"/>
                    <a:pt x="2028773" y="1957034"/>
                  </a:cubicBezTo>
                  <a:lnTo>
                    <a:pt x="2089065" y="1956984"/>
                  </a:lnTo>
                  <a:lnTo>
                    <a:pt x="2028881" y="1957015"/>
                  </a:lnTo>
                  <a:cubicBezTo>
                    <a:pt x="2004023" y="1956981"/>
                    <a:pt x="1975807" y="1956900"/>
                    <a:pt x="1944414" y="1956766"/>
                  </a:cubicBezTo>
                  <a:cubicBezTo>
                    <a:pt x="1878787" y="1956483"/>
                    <a:pt x="1812645" y="1956019"/>
                    <a:pt x="1771137" y="1955714"/>
                  </a:cubicBezTo>
                  <a:close/>
                  <a:moveTo>
                    <a:pt x="1716961" y="1950760"/>
                  </a:moveTo>
                  <a:lnTo>
                    <a:pt x="1715718" y="1973014"/>
                  </a:lnTo>
                  <a:cubicBezTo>
                    <a:pt x="1714947" y="1987341"/>
                    <a:pt x="1713996" y="2005969"/>
                    <a:pt x="1713061" y="2026740"/>
                  </a:cubicBezTo>
                  <a:lnTo>
                    <a:pt x="1712502" y="2041265"/>
                  </a:lnTo>
                  <a:lnTo>
                    <a:pt x="1712193" y="2048177"/>
                  </a:lnTo>
                  <a:lnTo>
                    <a:pt x="1711472" y="2068066"/>
                  </a:lnTo>
                  <a:lnTo>
                    <a:pt x="1710500" y="2093323"/>
                  </a:lnTo>
                  <a:cubicBezTo>
                    <a:pt x="1709155" y="2137155"/>
                    <a:pt x="1708885" y="2172425"/>
                    <a:pt x="1709639" y="2198164"/>
                  </a:cubicBezTo>
                  <a:cubicBezTo>
                    <a:pt x="1709902" y="2206978"/>
                    <a:pt x="1710272" y="2214490"/>
                    <a:pt x="1710759" y="2220901"/>
                  </a:cubicBezTo>
                  <a:lnTo>
                    <a:pt x="1711226" y="2225054"/>
                  </a:lnTo>
                  <a:lnTo>
                    <a:pt x="1711338" y="2227007"/>
                  </a:lnTo>
                  <a:lnTo>
                    <a:pt x="1711683" y="2229116"/>
                  </a:lnTo>
                  <a:lnTo>
                    <a:pt x="1712575" y="2237033"/>
                  </a:lnTo>
                  <a:lnTo>
                    <a:pt x="1713355" y="2239313"/>
                  </a:lnTo>
                  <a:lnTo>
                    <a:pt x="1714249" y="2244770"/>
                  </a:lnTo>
                  <a:lnTo>
                    <a:pt x="1718397" y="2254044"/>
                  </a:lnTo>
                  <a:lnTo>
                    <a:pt x="1718491" y="2254321"/>
                  </a:lnTo>
                  <a:lnTo>
                    <a:pt x="1718535" y="2254353"/>
                  </a:lnTo>
                  <a:lnTo>
                    <a:pt x="1718397" y="2254044"/>
                  </a:lnTo>
                  <a:lnTo>
                    <a:pt x="1713355" y="2239313"/>
                  </a:lnTo>
                  <a:lnTo>
                    <a:pt x="1711683" y="2229116"/>
                  </a:lnTo>
                  <a:lnTo>
                    <a:pt x="1711226" y="2225054"/>
                  </a:lnTo>
                  <a:lnTo>
                    <a:pt x="1709693" y="2198218"/>
                  </a:lnTo>
                  <a:cubicBezTo>
                    <a:pt x="1708939" y="2172479"/>
                    <a:pt x="1709208" y="2137209"/>
                    <a:pt x="1710554" y="2093378"/>
                  </a:cubicBezTo>
                  <a:lnTo>
                    <a:pt x="1711472" y="2068066"/>
                  </a:lnTo>
                  <a:lnTo>
                    <a:pt x="1712502" y="2041265"/>
                  </a:lnTo>
                  <a:lnTo>
                    <a:pt x="1714048" y="2006797"/>
                  </a:lnTo>
                  <a:cubicBezTo>
                    <a:pt x="1715280" y="1981334"/>
                    <a:pt x="1716424" y="1960966"/>
                    <a:pt x="1717016" y="1950789"/>
                  </a:cubicBezTo>
                  <a:close/>
                  <a:moveTo>
                    <a:pt x="564894" y="1935442"/>
                  </a:moveTo>
                  <a:lnTo>
                    <a:pt x="323854" y="2090985"/>
                  </a:lnTo>
                  <a:lnTo>
                    <a:pt x="323872" y="2091008"/>
                  </a:lnTo>
                  <a:lnTo>
                    <a:pt x="564885" y="1935482"/>
                  </a:lnTo>
                  <a:close/>
                  <a:moveTo>
                    <a:pt x="3803822" y="1855971"/>
                  </a:moveTo>
                  <a:lnTo>
                    <a:pt x="3801939" y="1862964"/>
                  </a:lnTo>
                  <a:cubicBezTo>
                    <a:pt x="3781801" y="1936734"/>
                    <a:pt x="3761608" y="2019444"/>
                    <a:pt x="3761769" y="2033229"/>
                  </a:cubicBezTo>
                  <a:cubicBezTo>
                    <a:pt x="3764461" y="2038156"/>
                    <a:pt x="3775715" y="2050232"/>
                    <a:pt x="3791331" y="2065625"/>
                  </a:cubicBezTo>
                  <a:lnTo>
                    <a:pt x="3791369" y="2065661"/>
                  </a:lnTo>
                  <a:lnTo>
                    <a:pt x="3771758" y="2045555"/>
                  </a:lnTo>
                  <a:cubicBezTo>
                    <a:pt x="3766656" y="2039996"/>
                    <a:pt x="3763169" y="2035745"/>
                    <a:pt x="3761823" y="2033282"/>
                  </a:cubicBezTo>
                  <a:cubicBezTo>
                    <a:pt x="3761661" y="2019497"/>
                    <a:pt x="3781854" y="1936734"/>
                    <a:pt x="3801993" y="1863016"/>
                  </a:cubicBezTo>
                  <a:lnTo>
                    <a:pt x="3803878" y="1856016"/>
                  </a:lnTo>
                  <a:close/>
                  <a:moveTo>
                    <a:pt x="1477341" y="1798993"/>
                  </a:moveTo>
                  <a:lnTo>
                    <a:pt x="1471633" y="1804593"/>
                  </a:lnTo>
                  <a:cubicBezTo>
                    <a:pt x="1403731" y="1870826"/>
                    <a:pt x="1325598" y="1944112"/>
                    <a:pt x="1311867" y="1951920"/>
                  </a:cubicBezTo>
                  <a:lnTo>
                    <a:pt x="1305878" y="1953542"/>
                  </a:lnTo>
                  <a:lnTo>
                    <a:pt x="1311921" y="1951920"/>
                  </a:lnTo>
                  <a:cubicBezTo>
                    <a:pt x="1325652" y="1944165"/>
                    <a:pt x="1403785" y="1870879"/>
                    <a:pt x="1471687" y="1804593"/>
                  </a:cubicBezTo>
                  <a:lnTo>
                    <a:pt x="1477375" y="1799011"/>
                  </a:lnTo>
                  <a:close/>
                  <a:moveTo>
                    <a:pt x="5093257" y="1763992"/>
                  </a:moveTo>
                  <a:cubicBezTo>
                    <a:pt x="5072257" y="1769377"/>
                    <a:pt x="5027995" y="1780631"/>
                    <a:pt x="4983408" y="1791508"/>
                  </a:cubicBezTo>
                  <a:cubicBezTo>
                    <a:pt x="4856705" y="1822470"/>
                    <a:pt x="4851428" y="1820747"/>
                    <a:pt x="4846797" y="1819186"/>
                  </a:cubicBezTo>
                  <a:cubicBezTo>
                    <a:pt x="4838181" y="1816494"/>
                    <a:pt x="4706039" y="1788870"/>
                    <a:pt x="4614283" y="1769915"/>
                  </a:cubicBezTo>
                  <a:lnTo>
                    <a:pt x="4527804" y="1933288"/>
                  </a:lnTo>
                  <a:lnTo>
                    <a:pt x="4527845" y="1933265"/>
                  </a:lnTo>
                  <a:lnTo>
                    <a:pt x="4614283" y="1769969"/>
                  </a:lnTo>
                  <a:cubicBezTo>
                    <a:pt x="4706039" y="1788923"/>
                    <a:pt x="4838235" y="1816547"/>
                    <a:pt x="4846797" y="1819239"/>
                  </a:cubicBezTo>
                  <a:cubicBezTo>
                    <a:pt x="4851428" y="1820800"/>
                    <a:pt x="4856705" y="1822523"/>
                    <a:pt x="4983408" y="1791561"/>
                  </a:cubicBezTo>
                  <a:cubicBezTo>
                    <a:pt x="5027994" y="1780630"/>
                    <a:pt x="5072256" y="1769430"/>
                    <a:pt x="5093257" y="1764045"/>
                  </a:cubicBezTo>
                  <a:lnTo>
                    <a:pt x="5104404" y="1894034"/>
                  </a:lnTo>
                  <a:lnTo>
                    <a:pt x="5411388" y="1774222"/>
                  </a:lnTo>
                  <a:lnTo>
                    <a:pt x="5413924" y="1787802"/>
                  </a:lnTo>
                  <a:lnTo>
                    <a:pt x="5411388" y="1774169"/>
                  </a:lnTo>
                  <a:lnTo>
                    <a:pt x="5104404" y="1893980"/>
                  </a:lnTo>
                  <a:close/>
                  <a:moveTo>
                    <a:pt x="4602599" y="1745091"/>
                  </a:moveTo>
                  <a:lnTo>
                    <a:pt x="4602588" y="1745111"/>
                  </a:lnTo>
                  <a:lnTo>
                    <a:pt x="4610191" y="1746653"/>
                  </a:lnTo>
                  <a:lnTo>
                    <a:pt x="4610189" y="1746641"/>
                  </a:lnTo>
                  <a:close/>
                  <a:moveTo>
                    <a:pt x="2206221" y="1740568"/>
                  </a:moveTo>
                  <a:lnTo>
                    <a:pt x="2206188" y="1740676"/>
                  </a:lnTo>
                  <a:lnTo>
                    <a:pt x="2217606" y="1757279"/>
                  </a:lnTo>
                  <a:lnTo>
                    <a:pt x="2242254" y="1798466"/>
                  </a:lnTo>
                  <a:lnTo>
                    <a:pt x="2259226" y="1828334"/>
                  </a:lnTo>
                  <a:lnTo>
                    <a:pt x="2281952" y="1869116"/>
                  </a:lnTo>
                  <a:lnTo>
                    <a:pt x="2297979" y="1898824"/>
                  </a:lnTo>
                  <a:lnTo>
                    <a:pt x="2327389" y="1953741"/>
                  </a:lnTo>
                  <a:lnTo>
                    <a:pt x="2328841" y="1956531"/>
                  </a:lnTo>
                  <a:lnTo>
                    <a:pt x="2370832" y="2037374"/>
                  </a:lnTo>
                  <a:lnTo>
                    <a:pt x="2373686" y="2042975"/>
                  </a:lnTo>
                  <a:lnTo>
                    <a:pt x="3291302" y="2093969"/>
                  </a:lnTo>
                  <a:lnTo>
                    <a:pt x="3227439" y="2516187"/>
                  </a:lnTo>
                  <a:lnTo>
                    <a:pt x="2865155" y="3193640"/>
                  </a:lnTo>
                  <a:lnTo>
                    <a:pt x="2865261" y="3193644"/>
                  </a:lnTo>
                  <a:lnTo>
                    <a:pt x="3227547" y="2516188"/>
                  </a:lnTo>
                  <a:lnTo>
                    <a:pt x="3291411" y="2093970"/>
                  </a:lnTo>
                  <a:lnTo>
                    <a:pt x="2373795" y="2042976"/>
                  </a:lnTo>
                  <a:lnTo>
                    <a:pt x="2370941" y="2037376"/>
                  </a:lnTo>
                  <a:lnTo>
                    <a:pt x="2328841" y="1956531"/>
                  </a:lnTo>
                  <a:lnTo>
                    <a:pt x="2327512" y="1953972"/>
                  </a:lnTo>
                  <a:lnTo>
                    <a:pt x="2327389" y="1953741"/>
                  </a:lnTo>
                  <a:lnTo>
                    <a:pt x="2321381" y="1942204"/>
                  </a:lnTo>
                  <a:lnTo>
                    <a:pt x="2297979" y="1898824"/>
                  </a:lnTo>
                  <a:lnTo>
                    <a:pt x="2284948" y="1874492"/>
                  </a:lnTo>
                  <a:lnTo>
                    <a:pt x="2281952" y="1869116"/>
                  </a:lnTo>
                  <a:lnTo>
                    <a:pt x="2273557" y="1853554"/>
                  </a:lnTo>
                  <a:lnTo>
                    <a:pt x="2259226" y="1828334"/>
                  </a:lnTo>
                  <a:lnTo>
                    <a:pt x="2247020" y="1806430"/>
                  </a:lnTo>
                  <a:lnTo>
                    <a:pt x="2242254" y="1798466"/>
                  </a:lnTo>
                  <a:lnTo>
                    <a:pt x="2233246" y="1782613"/>
                  </a:lnTo>
                  <a:cubicBezTo>
                    <a:pt x="2221702" y="1763161"/>
                    <a:pt x="2212373" y="1748524"/>
                    <a:pt x="2206221" y="1740568"/>
                  </a:cubicBezTo>
                  <a:close/>
                  <a:moveTo>
                    <a:pt x="69726" y="1721310"/>
                  </a:moveTo>
                  <a:lnTo>
                    <a:pt x="1067506" y="2115562"/>
                  </a:lnTo>
                  <a:lnTo>
                    <a:pt x="759514" y="2284473"/>
                  </a:lnTo>
                  <a:lnTo>
                    <a:pt x="759552" y="2284482"/>
                  </a:lnTo>
                  <a:lnTo>
                    <a:pt x="1067560" y="2115562"/>
                  </a:lnTo>
                  <a:close/>
                  <a:moveTo>
                    <a:pt x="41325" y="1721031"/>
                  </a:moveTo>
                  <a:lnTo>
                    <a:pt x="34442" y="1734544"/>
                  </a:lnTo>
                  <a:cubicBezTo>
                    <a:pt x="31965" y="1740029"/>
                    <a:pt x="30673" y="1743664"/>
                    <a:pt x="30026" y="1746060"/>
                  </a:cubicBezTo>
                  <a:lnTo>
                    <a:pt x="30027" y="1746061"/>
                  </a:lnTo>
                  <a:lnTo>
                    <a:pt x="34442" y="1734544"/>
                  </a:lnTo>
                  <a:close/>
                  <a:moveTo>
                    <a:pt x="5064079" y="1641896"/>
                  </a:moveTo>
                  <a:lnTo>
                    <a:pt x="5062133" y="1647735"/>
                  </a:lnTo>
                  <a:lnTo>
                    <a:pt x="5062133" y="1647735"/>
                  </a:lnTo>
                  <a:close/>
                  <a:moveTo>
                    <a:pt x="5190721" y="1630181"/>
                  </a:moveTo>
                  <a:lnTo>
                    <a:pt x="5190692" y="1630250"/>
                  </a:lnTo>
                  <a:lnTo>
                    <a:pt x="5388771" y="1653335"/>
                  </a:lnTo>
                  <a:lnTo>
                    <a:pt x="5407241" y="1752306"/>
                  </a:lnTo>
                  <a:lnTo>
                    <a:pt x="5123896" y="1862846"/>
                  </a:lnTo>
                  <a:lnTo>
                    <a:pt x="5123897" y="1862856"/>
                  </a:lnTo>
                  <a:lnTo>
                    <a:pt x="5407403" y="1752253"/>
                  </a:lnTo>
                  <a:lnTo>
                    <a:pt x="5388933" y="1653282"/>
                  </a:lnTo>
                  <a:close/>
                  <a:moveTo>
                    <a:pt x="5176424" y="1607268"/>
                  </a:moveTo>
                  <a:lnTo>
                    <a:pt x="5148127" y="1674443"/>
                  </a:lnTo>
                  <a:lnTo>
                    <a:pt x="5062910" y="1647976"/>
                  </a:lnTo>
                  <a:lnTo>
                    <a:pt x="5148129" y="1674498"/>
                  </a:lnTo>
                  <a:close/>
                  <a:moveTo>
                    <a:pt x="4876735" y="1605485"/>
                  </a:moveTo>
                  <a:lnTo>
                    <a:pt x="4876574" y="1605518"/>
                  </a:lnTo>
                  <a:lnTo>
                    <a:pt x="4861227" y="1789676"/>
                  </a:lnTo>
                  <a:lnTo>
                    <a:pt x="4883143" y="1791507"/>
                  </a:lnTo>
                  <a:lnTo>
                    <a:pt x="4883149" y="1791441"/>
                  </a:lnTo>
                  <a:lnTo>
                    <a:pt x="4861390" y="1789623"/>
                  </a:lnTo>
                  <a:close/>
                  <a:moveTo>
                    <a:pt x="5057448" y="1592434"/>
                  </a:moveTo>
                  <a:lnTo>
                    <a:pt x="4897252" y="1623881"/>
                  </a:lnTo>
                  <a:lnTo>
                    <a:pt x="4897250" y="1623902"/>
                  </a:lnTo>
                  <a:lnTo>
                    <a:pt x="5057286" y="1592486"/>
                  </a:lnTo>
                  <a:lnTo>
                    <a:pt x="5034078" y="1662165"/>
                  </a:lnTo>
                  <a:lnTo>
                    <a:pt x="5160566" y="1701420"/>
                  </a:lnTo>
                  <a:lnTo>
                    <a:pt x="5160605" y="1701329"/>
                  </a:lnTo>
                  <a:lnTo>
                    <a:pt x="5034241" y="1662112"/>
                  </a:lnTo>
                  <a:close/>
                  <a:moveTo>
                    <a:pt x="5090187" y="1563571"/>
                  </a:moveTo>
                  <a:lnTo>
                    <a:pt x="4973987" y="1586367"/>
                  </a:lnTo>
                  <a:lnTo>
                    <a:pt x="5090187" y="1563572"/>
                  </a:lnTo>
                  <a:close/>
                  <a:moveTo>
                    <a:pt x="3674736" y="1476661"/>
                  </a:moveTo>
                  <a:lnTo>
                    <a:pt x="3690996" y="1488151"/>
                  </a:lnTo>
                  <a:cubicBezTo>
                    <a:pt x="3693807" y="1491002"/>
                    <a:pt x="3694607" y="1492991"/>
                    <a:pt x="3695213" y="1494485"/>
                  </a:cubicBezTo>
                  <a:cubicBezTo>
                    <a:pt x="3696721" y="1498254"/>
                    <a:pt x="3696614" y="1502239"/>
                    <a:pt x="3694944" y="1505739"/>
                  </a:cubicBezTo>
                  <a:cubicBezTo>
                    <a:pt x="3694305" y="1507374"/>
                    <a:pt x="3693454" y="1510929"/>
                    <a:pt x="3692434" y="1516068"/>
                  </a:cubicBezTo>
                  <a:lnTo>
                    <a:pt x="3690999" y="1524125"/>
                  </a:lnTo>
                  <a:lnTo>
                    <a:pt x="3690814" y="1524975"/>
                  </a:lnTo>
                  <a:lnTo>
                    <a:pt x="3690481" y="1527033"/>
                  </a:lnTo>
                  <a:lnTo>
                    <a:pt x="3688902" y="1535900"/>
                  </a:lnTo>
                  <a:lnTo>
                    <a:pt x="3686568" y="1551262"/>
                  </a:lnTo>
                  <a:lnTo>
                    <a:pt x="3684628" y="1563274"/>
                  </a:lnTo>
                  <a:lnTo>
                    <a:pt x="3682083" y="1580776"/>
                  </a:lnTo>
                  <a:lnTo>
                    <a:pt x="3679766" y="1596021"/>
                  </a:lnTo>
                  <a:lnTo>
                    <a:pt x="3677720" y="1610775"/>
                  </a:lnTo>
                  <a:lnTo>
                    <a:pt x="3677266" y="1613899"/>
                  </a:lnTo>
                  <a:lnTo>
                    <a:pt x="3675095" y="1629712"/>
                  </a:lnTo>
                  <a:lnTo>
                    <a:pt x="3669509" y="1670005"/>
                  </a:lnTo>
                  <a:cubicBezTo>
                    <a:pt x="3666122" y="1695188"/>
                    <a:pt x="3662878" y="1719999"/>
                    <a:pt x="3660104" y="1741753"/>
                  </a:cubicBezTo>
                  <a:lnTo>
                    <a:pt x="3660160" y="1741797"/>
                  </a:lnTo>
                  <a:lnTo>
                    <a:pt x="3669555" y="1670058"/>
                  </a:lnTo>
                  <a:lnTo>
                    <a:pt x="3675095" y="1629712"/>
                  </a:lnTo>
                  <a:lnTo>
                    <a:pt x="3677720" y="1610775"/>
                  </a:lnTo>
                  <a:lnTo>
                    <a:pt x="3682083" y="1580776"/>
                  </a:lnTo>
                  <a:lnTo>
                    <a:pt x="3686568" y="1551262"/>
                  </a:lnTo>
                  <a:lnTo>
                    <a:pt x="3690481" y="1527033"/>
                  </a:lnTo>
                  <a:lnTo>
                    <a:pt x="3690999" y="1524125"/>
                  </a:lnTo>
                  <a:lnTo>
                    <a:pt x="3694998" y="1505792"/>
                  </a:lnTo>
                  <a:cubicBezTo>
                    <a:pt x="3696668" y="1502292"/>
                    <a:pt x="3696775" y="1498307"/>
                    <a:pt x="3695267" y="1494537"/>
                  </a:cubicBezTo>
                  <a:cubicBezTo>
                    <a:pt x="3694082" y="1491549"/>
                    <a:pt x="3692104" y="1486581"/>
                    <a:pt x="3674812" y="1476701"/>
                  </a:cubicBezTo>
                  <a:close/>
                  <a:moveTo>
                    <a:pt x="3552302" y="1449091"/>
                  </a:moveTo>
                  <a:lnTo>
                    <a:pt x="3314673" y="2086377"/>
                  </a:lnTo>
                  <a:lnTo>
                    <a:pt x="3255441" y="2477257"/>
                  </a:lnTo>
                  <a:lnTo>
                    <a:pt x="3255760" y="2476620"/>
                  </a:lnTo>
                  <a:lnTo>
                    <a:pt x="3314780" y="2086430"/>
                  </a:lnTo>
                  <a:lnTo>
                    <a:pt x="3552409" y="1449144"/>
                  </a:lnTo>
                  <a:lnTo>
                    <a:pt x="3578372" y="1458930"/>
                  </a:lnTo>
                  <a:close/>
                  <a:moveTo>
                    <a:pt x="5343839" y="1426062"/>
                  </a:moveTo>
                  <a:lnTo>
                    <a:pt x="5346556" y="1426476"/>
                  </a:lnTo>
                  <a:lnTo>
                    <a:pt x="5384626" y="1630665"/>
                  </a:lnTo>
                  <a:lnTo>
                    <a:pt x="5353077" y="1626987"/>
                  </a:lnTo>
                  <a:lnTo>
                    <a:pt x="5384627" y="1630665"/>
                  </a:lnTo>
                  <a:lnTo>
                    <a:pt x="5346556" y="1426475"/>
                  </a:lnTo>
                  <a:close/>
                  <a:moveTo>
                    <a:pt x="4297067" y="1346781"/>
                  </a:moveTo>
                  <a:lnTo>
                    <a:pt x="4304391" y="1654519"/>
                  </a:lnTo>
                  <a:lnTo>
                    <a:pt x="4297929" y="1657535"/>
                  </a:lnTo>
                  <a:lnTo>
                    <a:pt x="3936342" y="1827478"/>
                  </a:lnTo>
                  <a:lnTo>
                    <a:pt x="3866180" y="2132686"/>
                  </a:lnTo>
                  <a:lnTo>
                    <a:pt x="4023144" y="2212865"/>
                  </a:lnTo>
                  <a:lnTo>
                    <a:pt x="4023161" y="2212846"/>
                  </a:lnTo>
                  <a:lnTo>
                    <a:pt x="3866287" y="2132686"/>
                  </a:lnTo>
                  <a:lnTo>
                    <a:pt x="3936397" y="1827478"/>
                  </a:lnTo>
                  <a:lnTo>
                    <a:pt x="4297983" y="1657535"/>
                  </a:lnTo>
                  <a:lnTo>
                    <a:pt x="4304498" y="1654519"/>
                  </a:lnTo>
                  <a:close/>
                  <a:moveTo>
                    <a:pt x="4531412" y="1104252"/>
                  </a:moveTo>
                  <a:lnTo>
                    <a:pt x="4531443" y="1104448"/>
                  </a:lnTo>
                  <a:lnTo>
                    <a:pt x="4706092" y="1148459"/>
                  </a:lnTo>
                  <a:lnTo>
                    <a:pt x="5012162" y="1374350"/>
                  </a:lnTo>
                  <a:lnTo>
                    <a:pt x="5014370" y="1375965"/>
                  </a:lnTo>
                  <a:lnTo>
                    <a:pt x="5023846" y="1377419"/>
                  </a:lnTo>
                  <a:lnTo>
                    <a:pt x="4880089" y="1604794"/>
                  </a:lnTo>
                  <a:lnTo>
                    <a:pt x="4880237" y="1604765"/>
                  </a:lnTo>
                  <a:lnTo>
                    <a:pt x="5024009" y="1377367"/>
                  </a:lnTo>
                  <a:lnTo>
                    <a:pt x="5014532" y="1375912"/>
                  </a:lnTo>
                  <a:lnTo>
                    <a:pt x="5012325" y="1374297"/>
                  </a:lnTo>
                  <a:lnTo>
                    <a:pt x="4706255" y="1148406"/>
                  </a:lnTo>
                  <a:close/>
                  <a:moveTo>
                    <a:pt x="4474119" y="1089874"/>
                  </a:moveTo>
                  <a:lnTo>
                    <a:pt x="4474119" y="1089874"/>
                  </a:lnTo>
                  <a:lnTo>
                    <a:pt x="4474781" y="1090041"/>
                  </a:lnTo>
                  <a:close/>
                  <a:moveTo>
                    <a:pt x="3873233" y="938348"/>
                  </a:moveTo>
                  <a:lnTo>
                    <a:pt x="3562425" y="1429329"/>
                  </a:lnTo>
                  <a:lnTo>
                    <a:pt x="3562496" y="1429356"/>
                  </a:lnTo>
                  <a:lnTo>
                    <a:pt x="3873395" y="938400"/>
                  </a:lnTo>
                  <a:lnTo>
                    <a:pt x="4451280" y="1084123"/>
                  </a:lnTo>
                  <a:lnTo>
                    <a:pt x="4451287" y="1084113"/>
                  </a:lnTo>
                  <a:close/>
                  <a:moveTo>
                    <a:pt x="2090771" y="716981"/>
                  </a:moveTo>
                  <a:lnTo>
                    <a:pt x="2090720" y="716983"/>
                  </a:lnTo>
                  <a:lnTo>
                    <a:pt x="2447781" y="1041897"/>
                  </a:lnTo>
                  <a:lnTo>
                    <a:pt x="2144296" y="1663513"/>
                  </a:lnTo>
                  <a:lnTo>
                    <a:pt x="2190228" y="1723606"/>
                  </a:lnTo>
                  <a:cubicBezTo>
                    <a:pt x="2185274" y="1731683"/>
                    <a:pt x="2180590" y="1745253"/>
                    <a:pt x="2175098" y="1766254"/>
                  </a:cubicBezTo>
                  <a:cubicBezTo>
                    <a:pt x="2168582" y="1791238"/>
                    <a:pt x="2161743" y="1824786"/>
                    <a:pt x="2156304" y="1858333"/>
                  </a:cubicBezTo>
                  <a:cubicBezTo>
                    <a:pt x="2152589" y="1881164"/>
                    <a:pt x="2149842" y="1902164"/>
                    <a:pt x="2148605" y="1917404"/>
                  </a:cubicBezTo>
                  <a:cubicBezTo>
                    <a:pt x="2148066" y="1924027"/>
                    <a:pt x="2147742" y="1929680"/>
                    <a:pt x="2147796" y="1934419"/>
                  </a:cubicBezTo>
                  <a:lnTo>
                    <a:pt x="2122301" y="1934795"/>
                  </a:lnTo>
                  <a:lnTo>
                    <a:pt x="2121123" y="1934812"/>
                  </a:lnTo>
                  <a:lnTo>
                    <a:pt x="2121103" y="1934813"/>
                  </a:lnTo>
                  <a:lnTo>
                    <a:pt x="2121087" y="1934813"/>
                  </a:lnTo>
                  <a:lnTo>
                    <a:pt x="2113830" y="1934847"/>
                  </a:lnTo>
                  <a:lnTo>
                    <a:pt x="2121103" y="1934813"/>
                  </a:lnTo>
                  <a:lnTo>
                    <a:pt x="2122301" y="1934795"/>
                  </a:lnTo>
                  <a:lnTo>
                    <a:pt x="2147850" y="1934419"/>
                  </a:lnTo>
                  <a:cubicBezTo>
                    <a:pt x="2147796" y="1929680"/>
                    <a:pt x="2148120" y="1924026"/>
                    <a:pt x="2148658" y="1917404"/>
                  </a:cubicBezTo>
                  <a:cubicBezTo>
                    <a:pt x="2149951" y="1902110"/>
                    <a:pt x="2152643" y="1881164"/>
                    <a:pt x="2156358" y="1858333"/>
                  </a:cubicBezTo>
                  <a:cubicBezTo>
                    <a:pt x="2161797" y="1824732"/>
                    <a:pt x="2168635" y="1791185"/>
                    <a:pt x="2175151" y="1766253"/>
                  </a:cubicBezTo>
                  <a:cubicBezTo>
                    <a:pt x="2180643" y="1745306"/>
                    <a:pt x="2185328" y="1731737"/>
                    <a:pt x="2190282" y="1723606"/>
                  </a:cubicBezTo>
                  <a:lnTo>
                    <a:pt x="2144350" y="1663513"/>
                  </a:lnTo>
                  <a:lnTo>
                    <a:pt x="2447835" y="1041897"/>
                  </a:lnTo>
                  <a:close/>
                  <a:moveTo>
                    <a:pt x="3270571" y="675358"/>
                  </a:moveTo>
                  <a:cubicBezTo>
                    <a:pt x="3255279" y="693826"/>
                    <a:pt x="3209185" y="749451"/>
                    <a:pt x="3162607" y="804213"/>
                  </a:cubicBezTo>
                  <a:cubicBezTo>
                    <a:pt x="3129275" y="843361"/>
                    <a:pt x="3102244" y="874431"/>
                    <a:pt x="3082267" y="896562"/>
                  </a:cubicBezTo>
                  <a:cubicBezTo>
                    <a:pt x="3070313" y="909809"/>
                    <a:pt x="3060727" y="919986"/>
                    <a:pt x="3053782" y="926825"/>
                  </a:cubicBezTo>
                  <a:lnTo>
                    <a:pt x="3033222" y="940495"/>
                  </a:lnTo>
                  <a:lnTo>
                    <a:pt x="3033265" y="940503"/>
                  </a:lnTo>
                  <a:cubicBezTo>
                    <a:pt x="3039188" y="940503"/>
                    <a:pt x="3044842" y="935709"/>
                    <a:pt x="3053835" y="926823"/>
                  </a:cubicBezTo>
                  <a:cubicBezTo>
                    <a:pt x="3060781" y="919986"/>
                    <a:pt x="3070366" y="909808"/>
                    <a:pt x="3082320" y="896562"/>
                  </a:cubicBezTo>
                  <a:cubicBezTo>
                    <a:pt x="3102351" y="874431"/>
                    <a:pt x="3129329" y="843361"/>
                    <a:pt x="3162660" y="804213"/>
                  </a:cubicBezTo>
                  <a:cubicBezTo>
                    <a:pt x="3197594" y="763142"/>
                    <a:pt x="3232255" y="721585"/>
                    <a:pt x="3253854" y="695581"/>
                  </a:cubicBezTo>
                  <a:lnTo>
                    <a:pt x="3270609" y="675375"/>
                  </a:lnTo>
                  <a:close/>
                  <a:moveTo>
                    <a:pt x="1561289" y="478813"/>
                  </a:moveTo>
                  <a:lnTo>
                    <a:pt x="1561236" y="478816"/>
                  </a:lnTo>
                  <a:lnTo>
                    <a:pt x="1615514" y="887839"/>
                  </a:lnTo>
                  <a:lnTo>
                    <a:pt x="1726116" y="969741"/>
                  </a:lnTo>
                  <a:lnTo>
                    <a:pt x="1726138" y="969717"/>
                  </a:lnTo>
                  <a:lnTo>
                    <a:pt x="1615567" y="887839"/>
                  </a:lnTo>
                  <a:close/>
                  <a:moveTo>
                    <a:pt x="2649548" y="474343"/>
                  </a:moveTo>
                  <a:cubicBezTo>
                    <a:pt x="2609082" y="480795"/>
                    <a:pt x="2566645" y="487601"/>
                    <a:pt x="2524075" y="494487"/>
                  </a:cubicBezTo>
                  <a:lnTo>
                    <a:pt x="2498293" y="498697"/>
                  </a:lnTo>
                  <a:lnTo>
                    <a:pt x="2481575" y="501388"/>
                  </a:lnTo>
                  <a:lnTo>
                    <a:pt x="2448809" y="506780"/>
                  </a:lnTo>
                  <a:lnTo>
                    <a:pt x="2397808" y="515110"/>
                  </a:lnTo>
                  <a:lnTo>
                    <a:pt x="2370123" y="519726"/>
                  </a:lnTo>
                  <a:lnTo>
                    <a:pt x="2357484" y="521806"/>
                  </a:lnTo>
                  <a:lnTo>
                    <a:pt x="2348126" y="523395"/>
                  </a:lnTo>
                  <a:lnTo>
                    <a:pt x="2318635" y="528313"/>
                  </a:lnTo>
                  <a:cubicBezTo>
                    <a:pt x="2293365" y="532574"/>
                    <a:pt x="2269398" y="536666"/>
                    <a:pt x="2247279" y="540511"/>
                  </a:cubicBezTo>
                  <a:lnTo>
                    <a:pt x="2242764" y="541313"/>
                  </a:lnTo>
                  <a:lnTo>
                    <a:pt x="2200888" y="548707"/>
                  </a:lnTo>
                  <a:lnTo>
                    <a:pt x="2194138" y="549951"/>
                  </a:lnTo>
                  <a:lnTo>
                    <a:pt x="2187008" y="551219"/>
                  </a:lnTo>
                  <a:lnTo>
                    <a:pt x="2178763" y="552785"/>
                  </a:lnTo>
                  <a:lnTo>
                    <a:pt x="2162085" y="555859"/>
                  </a:lnTo>
                  <a:lnTo>
                    <a:pt x="2149950" y="558262"/>
                  </a:lnTo>
                  <a:lnTo>
                    <a:pt x="2141091" y="559947"/>
                  </a:lnTo>
                  <a:lnTo>
                    <a:pt x="2138078" y="560613"/>
                  </a:lnTo>
                  <a:lnTo>
                    <a:pt x="2132279" y="561761"/>
                  </a:lnTo>
                  <a:lnTo>
                    <a:pt x="2114314" y="565872"/>
                  </a:lnTo>
                  <a:lnTo>
                    <a:pt x="2112795" y="566208"/>
                  </a:lnTo>
                  <a:lnTo>
                    <a:pt x="2106011" y="701258"/>
                  </a:lnTo>
                  <a:lnTo>
                    <a:pt x="2474704" y="1036781"/>
                  </a:lnTo>
                  <a:lnTo>
                    <a:pt x="2169928" y="1660981"/>
                  </a:lnTo>
                  <a:lnTo>
                    <a:pt x="2211444" y="1715260"/>
                  </a:lnTo>
                  <a:cubicBezTo>
                    <a:pt x="2218067" y="1719029"/>
                    <a:pt x="2227652" y="1730876"/>
                    <a:pt x="2249353" y="1766954"/>
                  </a:cubicBezTo>
                  <a:cubicBezTo>
                    <a:pt x="2264807" y="1792639"/>
                    <a:pt x="2284945" y="1828394"/>
                    <a:pt x="2309231" y="1873195"/>
                  </a:cubicBezTo>
                  <a:cubicBezTo>
                    <a:pt x="2344071" y="1937543"/>
                    <a:pt x="2377671" y="2002537"/>
                    <a:pt x="2387526" y="2021706"/>
                  </a:cubicBezTo>
                  <a:lnTo>
                    <a:pt x="3296526" y="2072215"/>
                  </a:lnTo>
                  <a:lnTo>
                    <a:pt x="3296527" y="2072212"/>
                  </a:lnTo>
                  <a:lnTo>
                    <a:pt x="2387579" y="2021706"/>
                  </a:lnTo>
                  <a:cubicBezTo>
                    <a:pt x="2377725" y="2002536"/>
                    <a:pt x="2344125" y="1937542"/>
                    <a:pt x="2309285" y="1873194"/>
                  </a:cubicBezTo>
                  <a:cubicBezTo>
                    <a:pt x="2284946" y="1828340"/>
                    <a:pt x="2264807" y="1792639"/>
                    <a:pt x="2249407" y="1766953"/>
                  </a:cubicBezTo>
                  <a:cubicBezTo>
                    <a:pt x="2227706" y="1730876"/>
                    <a:pt x="2218067" y="1719029"/>
                    <a:pt x="2211497" y="1715260"/>
                  </a:cubicBezTo>
                  <a:lnTo>
                    <a:pt x="2169982" y="1660982"/>
                  </a:lnTo>
                  <a:lnTo>
                    <a:pt x="2474758" y="1036781"/>
                  </a:lnTo>
                  <a:lnTo>
                    <a:pt x="2106064" y="701257"/>
                  </a:lnTo>
                  <a:lnTo>
                    <a:pt x="2112849" y="566208"/>
                  </a:lnTo>
                  <a:lnTo>
                    <a:pt x="2114314" y="565872"/>
                  </a:lnTo>
                  <a:lnTo>
                    <a:pt x="2138078" y="560613"/>
                  </a:lnTo>
                  <a:lnTo>
                    <a:pt x="2149950" y="558262"/>
                  </a:lnTo>
                  <a:lnTo>
                    <a:pt x="2178763" y="552785"/>
                  </a:lnTo>
                  <a:lnTo>
                    <a:pt x="2194138" y="549951"/>
                  </a:lnTo>
                  <a:lnTo>
                    <a:pt x="2242764" y="541313"/>
                  </a:lnTo>
                  <a:lnTo>
                    <a:pt x="2247309" y="540511"/>
                  </a:lnTo>
                  <a:lnTo>
                    <a:pt x="2348126" y="523395"/>
                  </a:lnTo>
                  <a:lnTo>
                    <a:pt x="2370123" y="519726"/>
                  </a:lnTo>
                  <a:lnTo>
                    <a:pt x="2448809" y="506780"/>
                  </a:lnTo>
                  <a:lnTo>
                    <a:pt x="2498293" y="498697"/>
                  </a:lnTo>
                  <a:lnTo>
                    <a:pt x="2649554" y="474351"/>
                  </a:lnTo>
                  <a:close/>
                  <a:moveTo>
                    <a:pt x="863694" y="463035"/>
                  </a:moveTo>
                  <a:lnTo>
                    <a:pt x="863667" y="463055"/>
                  </a:lnTo>
                  <a:lnTo>
                    <a:pt x="881266" y="476150"/>
                  </a:lnTo>
                  <a:lnTo>
                    <a:pt x="914684" y="501415"/>
                  </a:lnTo>
                  <a:lnTo>
                    <a:pt x="960931" y="537093"/>
                  </a:lnTo>
                  <a:lnTo>
                    <a:pt x="973489" y="546822"/>
                  </a:lnTo>
                  <a:cubicBezTo>
                    <a:pt x="1075530" y="627108"/>
                    <a:pt x="1091846" y="649025"/>
                    <a:pt x="1094484" y="654087"/>
                  </a:cubicBezTo>
                  <a:cubicBezTo>
                    <a:pt x="1094216" y="656941"/>
                    <a:pt x="1094969" y="659795"/>
                    <a:pt x="1096692" y="662163"/>
                  </a:cubicBezTo>
                  <a:cubicBezTo>
                    <a:pt x="1098039" y="664048"/>
                    <a:pt x="1101269" y="667280"/>
                    <a:pt x="1107408" y="667280"/>
                  </a:cubicBezTo>
                  <a:lnTo>
                    <a:pt x="1107447" y="667274"/>
                  </a:lnTo>
                  <a:lnTo>
                    <a:pt x="1096746" y="662164"/>
                  </a:lnTo>
                  <a:cubicBezTo>
                    <a:pt x="1095022" y="659849"/>
                    <a:pt x="1094269" y="656995"/>
                    <a:pt x="1094538" y="654087"/>
                  </a:cubicBezTo>
                  <a:cubicBezTo>
                    <a:pt x="1091900" y="649025"/>
                    <a:pt x="1075584" y="627110"/>
                    <a:pt x="973543" y="546823"/>
                  </a:cubicBezTo>
                  <a:lnTo>
                    <a:pt x="960931" y="537093"/>
                  </a:lnTo>
                  <a:lnTo>
                    <a:pt x="922570" y="507377"/>
                  </a:lnTo>
                  <a:lnTo>
                    <a:pt x="914684" y="501415"/>
                  </a:lnTo>
                  <a:lnTo>
                    <a:pt x="907331" y="495742"/>
                  </a:lnTo>
                  <a:cubicBezTo>
                    <a:pt x="887804" y="480940"/>
                    <a:pt x="872040" y="469202"/>
                    <a:pt x="863694" y="463035"/>
                  </a:cubicBezTo>
                  <a:close/>
                  <a:moveTo>
                    <a:pt x="1580412" y="456736"/>
                  </a:moveTo>
                  <a:lnTo>
                    <a:pt x="1636029" y="875669"/>
                  </a:lnTo>
                  <a:lnTo>
                    <a:pt x="1723316" y="940340"/>
                  </a:lnTo>
                  <a:lnTo>
                    <a:pt x="1723330" y="940325"/>
                  </a:lnTo>
                  <a:lnTo>
                    <a:pt x="1636136" y="875724"/>
                  </a:lnTo>
                  <a:lnTo>
                    <a:pt x="1580512" y="456736"/>
                  </a:lnTo>
                  <a:close/>
                  <a:moveTo>
                    <a:pt x="1318491" y="188090"/>
                  </a:moveTo>
                  <a:lnTo>
                    <a:pt x="1476586" y="464813"/>
                  </a:lnTo>
                  <a:lnTo>
                    <a:pt x="1476676" y="464795"/>
                  </a:lnTo>
                  <a:lnTo>
                    <a:pt x="1318552" y="188106"/>
                  </a:lnTo>
                  <a:close/>
                  <a:moveTo>
                    <a:pt x="3140853" y="147813"/>
                  </a:moveTo>
                  <a:lnTo>
                    <a:pt x="2929016" y="430296"/>
                  </a:lnTo>
                  <a:lnTo>
                    <a:pt x="2924601" y="430997"/>
                  </a:lnTo>
                  <a:cubicBezTo>
                    <a:pt x="2921747" y="431427"/>
                    <a:pt x="2812383" y="448390"/>
                    <a:pt x="2674480" y="470304"/>
                  </a:cubicBezTo>
                  <a:lnTo>
                    <a:pt x="2674588" y="470441"/>
                  </a:lnTo>
                  <a:lnTo>
                    <a:pt x="2771315" y="455099"/>
                  </a:lnTo>
                  <a:cubicBezTo>
                    <a:pt x="2860408" y="441025"/>
                    <a:pt x="2922461" y="431373"/>
                    <a:pt x="2924602" y="431050"/>
                  </a:cubicBezTo>
                  <a:lnTo>
                    <a:pt x="2929017" y="430349"/>
                  </a:lnTo>
                  <a:lnTo>
                    <a:pt x="3140853" y="147866"/>
                  </a:lnTo>
                  <a:lnTo>
                    <a:pt x="3321176" y="508404"/>
                  </a:lnTo>
                  <a:lnTo>
                    <a:pt x="3321188" y="508376"/>
                  </a:lnTo>
                  <a:close/>
                  <a:moveTo>
                    <a:pt x="1907152" y="49755"/>
                  </a:moveTo>
                  <a:cubicBezTo>
                    <a:pt x="1823795" y="98703"/>
                    <a:pt x="1570119" y="239676"/>
                    <a:pt x="1557843" y="246515"/>
                  </a:cubicBezTo>
                  <a:lnTo>
                    <a:pt x="1554037" y="248660"/>
                  </a:lnTo>
                  <a:lnTo>
                    <a:pt x="1554072" y="248669"/>
                  </a:lnTo>
                  <a:lnTo>
                    <a:pt x="1557895" y="246515"/>
                  </a:lnTo>
                  <a:cubicBezTo>
                    <a:pt x="1568591" y="240578"/>
                    <a:pt x="1764190" y="131862"/>
                    <a:pt x="1868764" y="71985"/>
                  </a:cubicBezTo>
                  <a:lnTo>
                    <a:pt x="1907141" y="49792"/>
                  </a:lnTo>
                  <a:close/>
                  <a:moveTo>
                    <a:pt x="1916252" y="45340"/>
                  </a:moveTo>
                  <a:lnTo>
                    <a:pt x="1906572" y="51972"/>
                  </a:lnTo>
                  <a:lnTo>
                    <a:pt x="1906559" y="52017"/>
                  </a:lnTo>
                  <a:lnTo>
                    <a:pt x="1916261" y="45371"/>
                  </a:lnTo>
                  <a:close/>
                  <a:moveTo>
                    <a:pt x="1943553" y="0"/>
                  </a:moveTo>
                  <a:lnTo>
                    <a:pt x="1937737" y="21216"/>
                  </a:lnTo>
                  <a:cubicBezTo>
                    <a:pt x="1938922" y="25417"/>
                    <a:pt x="1937629" y="28647"/>
                    <a:pt x="1935798" y="30963"/>
                  </a:cubicBezTo>
                  <a:cubicBezTo>
                    <a:pt x="1938114" y="57025"/>
                    <a:pt x="1987870" y="188951"/>
                    <a:pt x="2024540" y="286363"/>
                  </a:cubicBezTo>
                  <a:cubicBezTo>
                    <a:pt x="2082210" y="439342"/>
                    <a:pt x="2108272" y="511660"/>
                    <a:pt x="2114304" y="543215"/>
                  </a:cubicBezTo>
                  <a:cubicBezTo>
                    <a:pt x="2224852" y="517637"/>
                    <a:pt x="2851745" y="419957"/>
                    <a:pt x="2916793" y="409888"/>
                  </a:cubicBezTo>
                  <a:lnTo>
                    <a:pt x="3144622" y="106080"/>
                  </a:lnTo>
                  <a:lnTo>
                    <a:pt x="3345366" y="507622"/>
                  </a:lnTo>
                  <a:lnTo>
                    <a:pt x="3328889" y="546123"/>
                  </a:lnTo>
                  <a:lnTo>
                    <a:pt x="3337989" y="564323"/>
                  </a:lnTo>
                  <a:lnTo>
                    <a:pt x="3295934" y="662433"/>
                  </a:lnTo>
                  <a:lnTo>
                    <a:pt x="3871834" y="915248"/>
                  </a:lnTo>
                  <a:lnTo>
                    <a:pt x="4464157" y="1064620"/>
                  </a:lnTo>
                  <a:lnTo>
                    <a:pt x="4527912" y="1080720"/>
                  </a:lnTo>
                  <a:lnTo>
                    <a:pt x="4715786" y="1128107"/>
                  </a:lnTo>
                  <a:lnTo>
                    <a:pt x="5023147" y="1354966"/>
                  </a:lnTo>
                  <a:lnTo>
                    <a:pt x="5035586" y="1356851"/>
                  </a:lnTo>
                  <a:lnTo>
                    <a:pt x="5365295" y="1407036"/>
                  </a:lnTo>
                  <a:lnTo>
                    <a:pt x="5407297" y="1632550"/>
                  </a:lnTo>
                  <a:lnTo>
                    <a:pt x="5448166" y="1851709"/>
                  </a:lnTo>
                  <a:lnTo>
                    <a:pt x="5445636" y="1855587"/>
                  </a:lnTo>
                  <a:cubicBezTo>
                    <a:pt x="5445474" y="1855802"/>
                    <a:pt x="5441275" y="1861725"/>
                    <a:pt x="5434113" y="1871794"/>
                  </a:cubicBezTo>
                  <a:lnTo>
                    <a:pt x="5440951" y="1908465"/>
                  </a:lnTo>
                  <a:lnTo>
                    <a:pt x="5438259" y="1912234"/>
                  </a:lnTo>
                  <a:cubicBezTo>
                    <a:pt x="5437721" y="1912988"/>
                    <a:pt x="5401589" y="1963874"/>
                    <a:pt x="5353125" y="2031291"/>
                  </a:cubicBezTo>
                  <a:cubicBezTo>
                    <a:pt x="5328948" y="2064946"/>
                    <a:pt x="5301648" y="2102692"/>
                    <a:pt x="5274185" y="2140440"/>
                  </a:cubicBezTo>
                  <a:cubicBezTo>
                    <a:pt x="5242954" y="2183356"/>
                    <a:pt x="5217161" y="2218411"/>
                    <a:pt x="5195783" y="2247112"/>
                  </a:cubicBezTo>
                  <a:cubicBezTo>
                    <a:pt x="5102787" y="2372039"/>
                    <a:pt x="5093741" y="2376184"/>
                    <a:pt x="5088519" y="2377961"/>
                  </a:cubicBezTo>
                  <a:cubicBezTo>
                    <a:pt x="5073388" y="2385069"/>
                    <a:pt x="4979315" y="2485603"/>
                    <a:pt x="4897360" y="2577682"/>
                  </a:cubicBezTo>
                  <a:lnTo>
                    <a:pt x="4784603" y="3303654"/>
                  </a:lnTo>
                  <a:lnTo>
                    <a:pt x="4780349" y="3331116"/>
                  </a:lnTo>
                  <a:lnTo>
                    <a:pt x="4779433" y="3332787"/>
                  </a:lnTo>
                  <a:lnTo>
                    <a:pt x="4439656" y="3960649"/>
                  </a:lnTo>
                  <a:lnTo>
                    <a:pt x="4046353" y="4011642"/>
                  </a:lnTo>
                  <a:lnTo>
                    <a:pt x="4039999" y="4012450"/>
                  </a:lnTo>
                  <a:lnTo>
                    <a:pt x="3598880" y="4214916"/>
                  </a:lnTo>
                  <a:lnTo>
                    <a:pt x="3594303" y="4229348"/>
                  </a:lnTo>
                  <a:lnTo>
                    <a:pt x="3596187" y="4230156"/>
                  </a:lnTo>
                  <a:lnTo>
                    <a:pt x="3549879" y="4369082"/>
                  </a:lnTo>
                  <a:lnTo>
                    <a:pt x="3519831" y="4609188"/>
                  </a:lnTo>
                  <a:lnTo>
                    <a:pt x="3519455" y="4609619"/>
                  </a:lnTo>
                  <a:lnTo>
                    <a:pt x="3512401" y="4665889"/>
                  </a:lnTo>
                  <a:lnTo>
                    <a:pt x="3361897" y="4845041"/>
                  </a:lnTo>
                  <a:lnTo>
                    <a:pt x="3356405" y="4851556"/>
                  </a:lnTo>
                  <a:lnTo>
                    <a:pt x="3026427" y="5254874"/>
                  </a:lnTo>
                  <a:lnTo>
                    <a:pt x="3026104" y="5255198"/>
                  </a:lnTo>
                  <a:lnTo>
                    <a:pt x="2803928" y="5485557"/>
                  </a:lnTo>
                  <a:lnTo>
                    <a:pt x="2813352" y="5426809"/>
                  </a:lnTo>
                  <a:lnTo>
                    <a:pt x="2811359" y="5428856"/>
                  </a:lnTo>
                  <a:lnTo>
                    <a:pt x="2836129" y="5273829"/>
                  </a:lnTo>
                  <a:cubicBezTo>
                    <a:pt x="2644270" y="5148525"/>
                    <a:pt x="2288231" y="4916820"/>
                    <a:pt x="2265776" y="4905619"/>
                  </a:cubicBezTo>
                  <a:cubicBezTo>
                    <a:pt x="2261900" y="4903680"/>
                    <a:pt x="2259206" y="4899911"/>
                    <a:pt x="2258722" y="4895496"/>
                  </a:cubicBezTo>
                  <a:cubicBezTo>
                    <a:pt x="2258130" y="4890541"/>
                    <a:pt x="2257483" y="4884457"/>
                    <a:pt x="2284408" y="4855488"/>
                  </a:cubicBezTo>
                  <a:cubicBezTo>
                    <a:pt x="2278807" y="4852041"/>
                    <a:pt x="2274984" y="4849780"/>
                    <a:pt x="2273207" y="4848918"/>
                  </a:cubicBezTo>
                  <a:cubicBezTo>
                    <a:pt x="2269277" y="4846979"/>
                    <a:pt x="2266637" y="4843210"/>
                    <a:pt x="2266153" y="4838794"/>
                  </a:cubicBezTo>
                  <a:cubicBezTo>
                    <a:pt x="2264914" y="4828186"/>
                    <a:pt x="2263030" y="4812140"/>
                    <a:pt x="2540075" y="4571980"/>
                  </a:cubicBezTo>
                  <a:cubicBezTo>
                    <a:pt x="2561130" y="4553780"/>
                    <a:pt x="2582184" y="4535632"/>
                    <a:pt x="2602754" y="4517971"/>
                  </a:cubicBezTo>
                  <a:cubicBezTo>
                    <a:pt x="2662148" y="4466977"/>
                    <a:pt x="2717611" y="4420076"/>
                    <a:pt x="2756705" y="4387175"/>
                  </a:cubicBezTo>
                  <a:lnTo>
                    <a:pt x="2690741" y="4352013"/>
                  </a:lnTo>
                  <a:lnTo>
                    <a:pt x="2701726" y="4297196"/>
                  </a:lnTo>
                  <a:lnTo>
                    <a:pt x="2698172" y="4295311"/>
                  </a:lnTo>
                  <a:lnTo>
                    <a:pt x="2737104" y="4100652"/>
                  </a:lnTo>
                  <a:lnTo>
                    <a:pt x="2638347" y="4100652"/>
                  </a:lnTo>
                  <a:lnTo>
                    <a:pt x="2498290" y="3872123"/>
                  </a:lnTo>
                  <a:lnTo>
                    <a:pt x="2252260" y="3812460"/>
                  </a:lnTo>
                  <a:lnTo>
                    <a:pt x="2267069" y="3241784"/>
                  </a:lnTo>
                  <a:lnTo>
                    <a:pt x="2182689" y="3051917"/>
                  </a:lnTo>
                  <a:lnTo>
                    <a:pt x="1932029" y="3022409"/>
                  </a:lnTo>
                  <a:lnTo>
                    <a:pt x="1930306" y="3014816"/>
                  </a:lnTo>
                  <a:cubicBezTo>
                    <a:pt x="1930144" y="3014116"/>
                    <a:pt x="1913290" y="2939914"/>
                    <a:pt x="1893582" y="2863774"/>
                  </a:cubicBezTo>
                  <a:cubicBezTo>
                    <a:pt x="1859927" y="2733624"/>
                    <a:pt x="1846250" y="2706162"/>
                    <a:pt x="1841942" y="2700400"/>
                  </a:cubicBezTo>
                  <a:cubicBezTo>
                    <a:pt x="1823257" y="2696362"/>
                    <a:pt x="1752609" y="2669169"/>
                    <a:pt x="1565166" y="2595560"/>
                  </a:cubicBezTo>
                  <a:cubicBezTo>
                    <a:pt x="1428339" y="2541765"/>
                    <a:pt x="1240949" y="2468156"/>
                    <a:pt x="1222695" y="2466433"/>
                  </a:cubicBezTo>
                  <a:cubicBezTo>
                    <a:pt x="1219787" y="2466433"/>
                    <a:pt x="1215534" y="2465464"/>
                    <a:pt x="1211656" y="2461425"/>
                  </a:cubicBezTo>
                  <a:cubicBezTo>
                    <a:pt x="1206110" y="2455663"/>
                    <a:pt x="1193079" y="2442040"/>
                    <a:pt x="1193618" y="2269028"/>
                  </a:cubicBezTo>
                  <a:cubicBezTo>
                    <a:pt x="1193780" y="2209903"/>
                    <a:pt x="1195503" y="2151856"/>
                    <a:pt x="1196526" y="2122671"/>
                  </a:cubicBezTo>
                  <a:lnTo>
                    <a:pt x="755406" y="2364554"/>
                  </a:lnTo>
                  <a:lnTo>
                    <a:pt x="469692" y="2295037"/>
                  </a:lnTo>
                  <a:lnTo>
                    <a:pt x="481699" y="2239466"/>
                  </a:lnTo>
                  <a:lnTo>
                    <a:pt x="477068" y="2238334"/>
                  </a:lnTo>
                  <a:lnTo>
                    <a:pt x="519284" y="2042976"/>
                  </a:lnTo>
                  <a:lnTo>
                    <a:pt x="311649" y="2176948"/>
                  </a:lnTo>
                  <a:lnTo>
                    <a:pt x="305457" y="2169087"/>
                  </a:lnTo>
                  <a:cubicBezTo>
                    <a:pt x="304810" y="2168279"/>
                    <a:pt x="238632" y="2084224"/>
                    <a:pt x="169060" y="1999413"/>
                  </a:cubicBezTo>
                  <a:cubicBezTo>
                    <a:pt x="41226" y="1843632"/>
                    <a:pt x="15487" y="1823493"/>
                    <a:pt x="10533" y="1821125"/>
                  </a:cubicBezTo>
                  <a:cubicBezTo>
                    <a:pt x="6225" y="1819886"/>
                    <a:pt x="2833" y="1816708"/>
                    <a:pt x="1217" y="1812401"/>
                  </a:cubicBezTo>
                  <a:cubicBezTo>
                    <a:pt x="-614" y="1807447"/>
                    <a:pt x="-3091" y="1800500"/>
                    <a:pt x="16349" y="1763776"/>
                  </a:cubicBezTo>
                  <a:cubicBezTo>
                    <a:pt x="12795" y="1762269"/>
                    <a:pt x="9995" y="1759469"/>
                    <a:pt x="8594" y="1755699"/>
                  </a:cubicBezTo>
                  <a:cubicBezTo>
                    <a:pt x="5418" y="1747029"/>
                    <a:pt x="87" y="1732545"/>
                    <a:pt x="113166" y="1563786"/>
                  </a:cubicBezTo>
                  <a:cubicBezTo>
                    <a:pt x="167606" y="1482531"/>
                    <a:pt x="224092" y="1403806"/>
                    <a:pt x="224631" y="1402998"/>
                  </a:cubicBezTo>
                  <a:lnTo>
                    <a:pt x="227000" y="1399767"/>
                  </a:lnTo>
                  <a:lnTo>
                    <a:pt x="556008" y="1315765"/>
                  </a:lnTo>
                  <a:lnTo>
                    <a:pt x="522624" y="735235"/>
                  </a:lnTo>
                  <a:lnTo>
                    <a:pt x="532855" y="727804"/>
                  </a:lnTo>
                  <a:lnTo>
                    <a:pt x="530001" y="678533"/>
                  </a:lnTo>
                  <a:lnTo>
                    <a:pt x="863802" y="435789"/>
                  </a:lnTo>
                  <a:lnTo>
                    <a:pt x="870264" y="440527"/>
                  </a:lnTo>
                  <a:cubicBezTo>
                    <a:pt x="870909" y="440959"/>
                    <a:pt x="933373" y="486997"/>
                    <a:pt x="994220" y="535084"/>
                  </a:cubicBezTo>
                  <a:cubicBezTo>
                    <a:pt x="1030028" y="563461"/>
                    <a:pt x="1058298" y="586992"/>
                    <a:pt x="1078277" y="605086"/>
                  </a:cubicBezTo>
                  <a:cubicBezTo>
                    <a:pt x="1099007" y="623933"/>
                    <a:pt x="1109454" y="635510"/>
                    <a:pt x="1113924" y="643748"/>
                  </a:cubicBezTo>
                  <a:cubicBezTo>
                    <a:pt x="1151617" y="631634"/>
                    <a:pt x="1308313" y="552154"/>
                    <a:pt x="1426185" y="490390"/>
                  </a:cubicBezTo>
                  <a:lnTo>
                    <a:pt x="1266258" y="210492"/>
                  </a:lnTo>
                  <a:lnTo>
                    <a:pt x="1312890" y="222499"/>
                  </a:lnTo>
                  <a:lnTo>
                    <a:pt x="1273636" y="153789"/>
                  </a:lnTo>
                  <a:lnTo>
                    <a:pt x="1551058" y="225137"/>
                  </a:lnTo>
                  <a:cubicBezTo>
                    <a:pt x="1587997" y="204622"/>
                    <a:pt x="1878827" y="42809"/>
                    <a:pt x="1916790" y="18309"/>
                  </a:cubicBezTo>
                  <a:cubicBezTo>
                    <a:pt x="1918298" y="16264"/>
                    <a:pt x="1920398" y="14754"/>
                    <a:pt x="1922821" y="13947"/>
                  </a:cubicBezTo>
                  <a:cubicBezTo>
                    <a:pt x="1923036" y="13894"/>
                    <a:pt x="1923306" y="13785"/>
                    <a:pt x="1923575" y="13731"/>
                  </a:cubicBezTo>
                  <a:close/>
                </a:path>
              </a:pathLst>
            </a:custGeom>
            <a:solidFill>
              <a:srgbClr val="660099"/>
            </a:solidFill>
            <a:ln w="5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53" name="Gráfico 6">
              <a:extLst>
                <a:ext uri="{FF2B5EF4-FFF2-40B4-BE49-F238E27FC236}">
                  <a16:creationId xmlns:a16="http://schemas.microsoft.com/office/drawing/2014/main" id="{867B9326-B1DD-4524-9EE1-9ED32A986CCD}"/>
                </a:ext>
              </a:extLst>
            </p:cNvPr>
            <p:cNvGrpSpPr/>
            <p:nvPr/>
          </p:nvGrpSpPr>
          <p:grpSpPr>
            <a:xfrm>
              <a:off x="4205251" y="1120897"/>
              <a:ext cx="5394878" cy="5317875"/>
              <a:chOff x="5516028" y="1239368"/>
              <a:chExt cx="5300574" cy="5224918"/>
            </a:xfrm>
            <a:solidFill>
              <a:srgbClr val="99C2EB"/>
            </a:solidFill>
          </p:grpSpPr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B9A90FE1-A812-4023-AF61-9C033FC1F300}"/>
                  </a:ext>
                </a:extLst>
              </p:cNvPr>
              <p:cNvSpPr/>
              <p:nvPr/>
            </p:nvSpPr>
            <p:spPr>
              <a:xfrm>
                <a:off x="9935184" y="2928030"/>
                <a:ext cx="881418" cy="247072"/>
              </a:xfrm>
              <a:custGeom>
                <a:avLst/>
                <a:gdLst>
                  <a:gd name="connsiteX0" fmla="*/ 868139 w 881418"/>
                  <a:gd name="connsiteY0" fmla="*/ 9999 h 247072"/>
                  <a:gd name="connsiteX1" fmla="*/ 566521 w 881418"/>
                  <a:gd name="connsiteY1" fmla="*/ 127716 h 247072"/>
                  <a:gd name="connsiteX2" fmla="*/ 555569 w 881418"/>
                  <a:gd name="connsiteY2" fmla="*/ 0 h 247072"/>
                  <a:gd name="connsiteX3" fmla="*/ 447640 w 881418"/>
                  <a:gd name="connsiteY3" fmla="*/ 27035 h 247072"/>
                  <a:gd name="connsiteX4" fmla="*/ 313417 w 881418"/>
                  <a:gd name="connsiteY4" fmla="*/ 54229 h 247072"/>
                  <a:gd name="connsiteX5" fmla="*/ 84967 w 881418"/>
                  <a:gd name="connsiteY5" fmla="*/ 5820 h 247072"/>
                  <a:gd name="connsiteX6" fmla="*/ 0 w 881418"/>
                  <a:gd name="connsiteY6" fmla="*/ 166337 h 247072"/>
                  <a:gd name="connsiteX7" fmla="*/ 53382 w 881418"/>
                  <a:gd name="connsiteY7" fmla="*/ 135863 h 247072"/>
                  <a:gd name="connsiteX8" fmla="*/ 85655 w 881418"/>
                  <a:gd name="connsiteY8" fmla="*/ 247072 h 247072"/>
                  <a:gd name="connsiteX9" fmla="*/ 276276 w 881418"/>
                  <a:gd name="connsiteY9" fmla="*/ 130573 h 247072"/>
                  <a:gd name="connsiteX10" fmla="*/ 306962 w 881418"/>
                  <a:gd name="connsiteY10" fmla="*/ 170252 h 247072"/>
                  <a:gd name="connsiteX11" fmla="*/ 807773 w 881418"/>
                  <a:gd name="connsiteY11" fmla="*/ 184167 h 247072"/>
                  <a:gd name="connsiteX12" fmla="*/ 881419 w 881418"/>
                  <a:gd name="connsiteY12" fmla="*/ 81105 h 247072"/>
                  <a:gd name="connsiteX13" fmla="*/ 868139 w 881418"/>
                  <a:gd name="connsiteY13" fmla="*/ 9999 h 24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1418" h="247072">
                    <a:moveTo>
                      <a:pt x="868139" y="9999"/>
                    </a:moveTo>
                    <a:lnTo>
                      <a:pt x="566521" y="127716"/>
                    </a:lnTo>
                    <a:lnTo>
                      <a:pt x="555569" y="0"/>
                    </a:lnTo>
                    <a:cubicBezTo>
                      <a:pt x="534935" y="5291"/>
                      <a:pt x="491447" y="16295"/>
                      <a:pt x="447640" y="27035"/>
                    </a:cubicBezTo>
                    <a:cubicBezTo>
                      <a:pt x="323152" y="57456"/>
                      <a:pt x="317967" y="55763"/>
                      <a:pt x="313417" y="54229"/>
                    </a:cubicBezTo>
                    <a:cubicBezTo>
                      <a:pt x="305005" y="51584"/>
                      <a:pt x="175120" y="24443"/>
                      <a:pt x="84967" y="5820"/>
                    </a:cubicBezTo>
                    <a:lnTo>
                      <a:pt x="0" y="166337"/>
                    </a:lnTo>
                    <a:lnTo>
                      <a:pt x="53382" y="135863"/>
                    </a:lnTo>
                    <a:lnTo>
                      <a:pt x="85655" y="247072"/>
                    </a:lnTo>
                    <a:lnTo>
                      <a:pt x="276276" y="130573"/>
                    </a:lnTo>
                    <a:lnTo>
                      <a:pt x="306962" y="170252"/>
                    </a:lnTo>
                    <a:lnTo>
                      <a:pt x="807773" y="184167"/>
                    </a:lnTo>
                    <a:cubicBezTo>
                      <a:pt x="833856" y="147873"/>
                      <a:pt x="858933" y="112743"/>
                      <a:pt x="881419" y="81105"/>
                    </a:cubicBezTo>
                    <a:lnTo>
                      <a:pt x="868139" y="9999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589E542D-83C5-46E7-A4AC-3AD6CB5E035A}"/>
                  </a:ext>
                </a:extLst>
              </p:cNvPr>
              <p:cNvSpPr/>
              <p:nvPr/>
            </p:nvSpPr>
            <p:spPr>
              <a:xfrm>
                <a:off x="10310554" y="2551655"/>
                <a:ext cx="466474" cy="288339"/>
              </a:xfrm>
              <a:custGeom>
                <a:avLst/>
                <a:gdLst>
                  <a:gd name="connsiteX0" fmla="*/ 0 w 466474"/>
                  <a:gd name="connsiteY0" fmla="*/ 214165 h 288339"/>
                  <a:gd name="connsiteX1" fmla="*/ 177183 w 466474"/>
                  <a:gd name="connsiteY1" fmla="*/ 179405 h 288339"/>
                  <a:gd name="connsiteX2" fmla="*/ 149619 w 466474"/>
                  <a:gd name="connsiteY2" fmla="*/ 262098 h 288339"/>
                  <a:gd name="connsiteX3" fmla="*/ 234110 w 466474"/>
                  <a:gd name="connsiteY3" fmla="*/ 288339 h 288339"/>
                  <a:gd name="connsiteX4" fmla="*/ 262257 w 466474"/>
                  <a:gd name="connsiteY4" fmla="*/ 221519 h 288339"/>
                  <a:gd name="connsiteX5" fmla="*/ 466475 w 466474"/>
                  <a:gd name="connsiteY5" fmla="*/ 245326 h 288339"/>
                  <a:gd name="connsiteX6" fmla="*/ 429070 w 466474"/>
                  <a:gd name="connsiteY6" fmla="*/ 44706 h 288339"/>
                  <a:gd name="connsiteX7" fmla="*/ 135440 w 466474"/>
                  <a:gd name="connsiteY7" fmla="*/ 0 h 288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474" h="288339">
                    <a:moveTo>
                      <a:pt x="0" y="214165"/>
                    </a:moveTo>
                    <a:lnTo>
                      <a:pt x="177183" y="179405"/>
                    </a:lnTo>
                    <a:lnTo>
                      <a:pt x="149619" y="262098"/>
                    </a:lnTo>
                    <a:lnTo>
                      <a:pt x="234110" y="288339"/>
                    </a:lnTo>
                    <a:lnTo>
                      <a:pt x="262257" y="221519"/>
                    </a:lnTo>
                    <a:lnTo>
                      <a:pt x="466475" y="245326"/>
                    </a:lnTo>
                    <a:lnTo>
                      <a:pt x="429070" y="44706"/>
                    </a:lnTo>
                    <a:lnTo>
                      <a:pt x="135440" y="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id="{11E86CB0-9002-40A7-AE66-312AC213F8F5}"/>
                  </a:ext>
                </a:extLst>
              </p:cNvPr>
              <p:cNvSpPr/>
              <p:nvPr/>
            </p:nvSpPr>
            <p:spPr>
              <a:xfrm>
                <a:off x="10259235" y="3120345"/>
                <a:ext cx="468485" cy="199033"/>
              </a:xfrm>
              <a:custGeom>
                <a:avLst/>
                <a:gdLst>
                  <a:gd name="connsiteX0" fmla="*/ 0 w 468485"/>
                  <a:gd name="connsiteY0" fmla="*/ 0 h 199033"/>
                  <a:gd name="connsiteX1" fmla="*/ 62059 w 468485"/>
                  <a:gd name="connsiteY1" fmla="*/ 80259 h 199033"/>
                  <a:gd name="connsiteX2" fmla="*/ 65815 w 468485"/>
                  <a:gd name="connsiteY2" fmla="*/ 72323 h 199033"/>
                  <a:gd name="connsiteX3" fmla="*/ 332886 w 468485"/>
                  <a:gd name="connsiteY3" fmla="*/ 199033 h 199033"/>
                  <a:gd name="connsiteX4" fmla="*/ 468485 w 468485"/>
                  <a:gd name="connsiteY4" fmla="*/ 13015 h 199033"/>
                  <a:gd name="connsiteX5" fmla="*/ 0 w 468485"/>
                  <a:gd name="connsiteY5" fmla="*/ 0 h 19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8485" h="199033">
                    <a:moveTo>
                      <a:pt x="0" y="0"/>
                    </a:moveTo>
                    <a:lnTo>
                      <a:pt x="62059" y="80259"/>
                    </a:lnTo>
                    <a:lnTo>
                      <a:pt x="65815" y="72323"/>
                    </a:lnTo>
                    <a:lnTo>
                      <a:pt x="332886" y="199033"/>
                    </a:lnTo>
                    <a:cubicBezTo>
                      <a:pt x="374153" y="143376"/>
                      <a:pt x="422351" y="77137"/>
                      <a:pt x="468485" y="13015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17ECEA0B-7756-4F11-A847-4B9303DCCE03}"/>
                  </a:ext>
                </a:extLst>
              </p:cNvPr>
              <p:cNvSpPr/>
              <p:nvPr/>
            </p:nvSpPr>
            <p:spPr>
              <a:xfrm>
                <a:off x="10338595" y="3223036"/>
                <a:ext cx="240353" cy="273737"/>
              </a:xfrm>
              <a:custGeom>
                <a:avLst/>
                <a:gdLst>
                  <a:gd name="connsiteX0" fmla="*/ 0 w 240353"/>
                  <a:gd name="connsiteY0" fmla="*/ 0 h 273737"/>
                  <a:gd name="connsiteX1" fmla="*/ 89570 w 240353"/>
                  <a:gd name="connsiteY1" fmla="*/ 115812 h 273737"/>
                  <a:gd name="connsiteX2" fmla="*/ 99252 w 240353"/>
                  <a:gd name="connsiteY2" fmla="*/ 273737 h 273737"/>
                  <a:gd name="connsiteX3" fmla="*/ 146603 w 240353"/>
                  <a:gd name="connsiteY3" fmla="*/ 232259 h 273737"/>
                  <a:gd name="connsiteX4" fmla="*/ 240353 w 240353"/>
                  <a:gd name="connsiteY4" fmla="*/ 113960 h 273737"/>
                  <a:gd name="connsiteX5" fmla="*/ 0 w 240353"/>
                  <a:gd name="connsiteY5" fmla="*/ 0 h 27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353" h="273737">
                    <a:moveTo>
                      <a:pt x="0" y="0"/>
                    </a:moveTo>
                    <a:lnTo>
                      <a:pt x="89570" y="115812"/>
                    </a:lnTo>
                    <a:lnTo>
                      <a:pt x="99252" y="273737"/>
                    </a:lnTo>
                    <a:cubicBezTo>
                      <a:pt x="134117" y="238555"/>
                      <a:pt x="142530" y="233793"/>
                      <a:pt x="146603" y="232259"/>
                    </a:cubicBezTo>
                    <a:cubicBezTo>
                      <a:pt x="155756" y="225381"/>
                      <a:pt x="192314" y="178400"/>
                      <a:pt x="240353" y="1139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BAD40924-0673-4AF1-A7FF-27CCF3AB12D4}"/>
                  </a:ext>
                </a:extLst>
              </p:cNvPr>
              <p:cNvSpPr/>
              <p:nvPr/>
            </p:nvSpPr>
            <p:spPr>
              <a:xfrm>
                <a:off x="9938411" y="2279875"/>
                <a:ext cx="860838" cy="745290"/>
              </a:xfrm>
              <a:custGeom>
                <a:avLst/>
                <a:gdLst>
                  <a:gd name="connsiteX0" fmla="*/ 100363 w 860838"/>
                  <a:gd name="connsiteY0" fmla="*/ 635775 h 745290"/>
                  <a:gd name="connsiteX1" fmla="*/ 315586 w 860838"/>
                  <a:gd name="connsiteY1" fmla="*/ 681539 h 745290"/>
                  <a:gd name="connsiteX2" fmla="*/ 346166 w 860838"/>
                  <a:gd name="connsiteY2" fmla="*/ 676036 h 745290"/>
                  <a:gd name="connsiteX3" fmla="*/ 559272 w 860838"/>
                  <a:gd name="connsiteY3" fmla="*/ 624135 h 745290"/>
                  <a:gd name="connsiteX4" fmla="*/ 571652 w 860838"/>
                  <a:gd name="connsiteY4" fmla="*/ 620961 h 745290"/>
                  <a:gd name="connsiteX5" fmla="*/ 582287 w 860838"/>
                  <a:gd name="connsiteY5" fmla="*/ 745291 h 745290"/>
                  <a:gd name="connsiteX6" fmla="*/ 860838 w 860838"/>
                  <a:gd name="connsiteY6" fmla="*/ 636621 h 745290"/>
                  <a:gd name="connsiteX7" fmla="*/ 842691 w 860838"/>
                  <a:gd name="connsiteY7" fmla="*/ 539380 h 745290"/>
                  <a:gd name="connsiteX8" fmla="*/ 647943 w 860838"/>
                  <a:gd name="connsiteY8" fmla="*/ 516683 h 745290"/>
                  <a:gd name="connsiteX9" fmla="*/ 618475 w 860838"/>
                  <a:gd name="connsiteY9" fmla="*/ 586625 h 745290"/>
                  <a:gd name="connsiteX10" fmla="*/ 494198 w 860838"/>
                  <a:gd name="connsiteY10" fmla="*/ 548056 h 745290"/>
                  <a:gd name="connsiteX11" fmla="*/ 517000 w 860838"/>
                  <a:gd name="connsiteY11" fmla="*/ 479595 h 745290"/>
                  <a:gd name="connsiteX12" fmla="*/ 359604 w 860838"/>
                  <a:gd name="connsiteY12" fmla="*/ 510493 h 745290"/>
                  <a:gd name="connsiteX13" fmla="*/ 345901 w 860838"/>
                  <a:gd name="connsiteY13" fmla="*/ 675137 h 745290"/>
                  <a:gd name="connsiteX14" fmla="*/ 324368 w 860838"/>
                  <a:gd name="connsiteY14" fmla="*/ 673338 h 745290"/>
                  <a:gd name="connsiteX15" fmla="*/ 339447 w 860838"/>
                  <a:gd name="connsiteY15" fmla="*/ 492399 h 745290"/>
                  <a:gd name="connsiteX16" fmla="*/ 342886 w 860838"/>
                  <a:gd name="connsiteY16" fmla="*/ 491711 h 745290"/>
                  <a:gd name="connsiteX17" fmla="*/ 484145 w 860838"/>
                  <a:gd name="connsiteY17" fmla="*/ 268288 h 745290"/>
                  <a:gd name="connsiteX18" fmla="*/ 474834 w 860838"/>
                  <a:gd name="connsiteY18" fmla="*/ 266859 h 745290"/>
                  <a:gd name="connsiteX19" fmla="*/ 472665 w 860838"/>
                  <a:gd name="connsiteY19" fmla="*/ 265272 h 745290"/>
                  <a:gd name="connsiteX20" fmla="*/ 171945 w 860838"/>
                  <a:gd name="connsiteY20" fmla="*/ 43330 h 745290"/>
                  <a:gd name="connsiteX21" fmla="*/ 0 w 860838"/>
                  <a:gd name="connsiteY21" fmla="*/ 0 h 745290"/>
                  <a:gd name="connsiteX22" fmla="*/ 100363 w 860838"/>
                  <a:gd name="connsiteY22" fmla="*/ 635775 h 74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60838" h="745290">
                    <a:moveTo>
                      <a:pt x="100363" y="635775"/>
                    </a:moveTo>
                    <a:cubicBezTo>
                      <a:pt x="157714" y="647679"/>
                      <a:pt x="297810" y="676777"/>
                      <a:pt x="315586" y="681539"/>
                    </a:cubicBezTo>
                    <a:cubicBezTo>
                      <a:pt x="319660" y="681433"/>
                      <a:pt x="330611" y="679370"/>
                      <a:pt x="346166" y="676036"/>
                    </a:cubicBezTo>
                    <a:cubicBezTo>
                      <a:pt x="396268" y="665297"/>
                      <a:pt x="493827" y="641013"/>
                      <a:pt x="559272" y="624135"/>
                    </a:cubicBezTo>
                    <a:lnTo>
                      <a:pt x="571652" y="620961"/>
                    </a:lnTo>
                    <a:lnTo>
                      <a:pt x="582287" y="745291"/>
                    </a:lnTo>
                    <a:lnTo>
                      <a:pt x="860838" y="636621"/>
                    </a:lnTo>
                    <a:lnTo>
                      <a:pt x="842691" y="539380"/>
                    </a:lnTo>
                    <a:lnTo>
                      <a:pt x="647943" y="516683"/>
                    </a:lnTo>
                    <a:lnTo>
                      <a:pt x="618475" y="586625"/>
                    </a:lnTo>
                    <a:lnTo>
                      <a:pt x="494198" y="548056"/>
                    </a:lnTo>
                    <a:lnTo>
                      <a:pt x="517000" y="479595"/>
                    </a:lnTo>
                    <a:lnTo>
                      <a:pt x="359604" y="510493"/>
                    </a:lnTo>
                    <a:lnTo>
                      <a:pt x="345901" y="675137"/>
                    </a:lnTo>
                    <a:lnTo>
                      <a:pt x="324368" y="673338"/>
                    </a:lnTo>
                    <a:lnTo>
                      <a:pt x="339447" y="492399"/>
                    </a:lnTo>
                    <a:lnTo>
                      <a:pt x="342886" y="491711"/>
                    </a:lnTo>
                    <a:lnTo>
                      <a:pt x="484145" y="268288"/>
                    </a:lnTo>
                    <a:lnTo>
                      <a:pt x="474834" y="266859"/>
                    </a:lnTo>
                    <a:lnTo>
                      <a:pt x="472665" y="265272"/>
                    </a:lnTo>
                    <a:lnTo>
                      <a:pt x="171945" y="43330"/>
                    </a:lnTo>
                    <a:lnTo>
                      <a:pt x="0" y="0"/>
                    </a:lnTo>
                    <a:lnTo>
                      <a:pt x="100363" y="635775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8A52D2A0-5E72-4C05-9EDD-287222606525}"/>
                  </a:ext>
                </a:extLst>
              </p:cNvPr>
              <p:cNvSpPr/>
              <p:nvPr/>
            </p:nvSpPr>
            <p:spPr>
              <a:xfrm>
                <a:off x="9251476" y="3087067"/>
                <a:ext cx="1166054" cy="1287421"/>
              </a:xfrm>
              <a:custGeom>
                <a:avLst/>
                <a:gdLst>
                  <a:gd name="connsiteX0" fmla="*/ 1166054 w 1166054"/>
                  <a:gd name="connsiteY0" fmla="*/ 430657 h 1287421"/>
                  <a:gd name="connsiteX1" fmla="*/ 1155579 w 1166054"/>
                  <a:gd name="connsiteY1" fmla="*/ 259770 h 1287421"/>
                  <a:gd name="connsiteX2" fmla="*/ 980777 w 1166054"/>
                  <a:gd name="connsiteY2" fmla="*/ 33701 h 1287421"/>
                  <a:gd name="connsiteX3" fmla="*/ 954747 w 1166054"/>
                  <a:gd name="connsiteY3" fmla="*/ 0 h 1287421"/>
                  <a:gd name="connsiteX4" fmla="*/ 756560 w 1166054"/>
                  <a:gd name="connsiteY4" fmla="*/ 121102 h 1287421"/>
                  <a:gd name="connsiteX5" fmla="*/ 724022 w 1166054"/>
                  <a:gd name="connsiteY5" fmla="*/ 9100 h 1287421"/>
                  <a:gd name="connsiteX6" fmla="*/ 582498 w 1166054"/>
                  <a:gd name="connsiteY6" fmla="*/ 89994 h 1287421"/>
                  <a:gd name="connsiteX7" fmla="*/ 375687 w 1166054"/>
                  <a:gd name="connsiteY7" fmla="*/ 100681 h 1287421"/>
                  <a:gd name="connsiteX8" fmla="*/ 193161 w 1166054"/>
                  <a:gd name="connsiteY8" fmla="*/ 308761 h 1287421"/>
                  <a:gd name="connsiteX9" fmla="*/ 31267 w 1166054"/>
                  <a:gd name="connsiteY9" fmla="*/ 226069 h 1287421"/>
                  <a:gd name="connsiteX10" fmla="*/ 0 w 1166054"/>
                  <a:gd name="connsiteY10" fmla="*/ 799625 h 1287421"/>
                  <a:gd name="connsiteX11" fmla="*/ 53700 w 1166054"/>
                  <a:gd name="connsiteY11" fmla="*/ 872266 h 1287421"/>
                  <a:gd name="connsiteX12" fmla="*/ 320189 w 1166054"/>
                  <a:gd name="connsiteY12" fmla="*/ 751481 h 1287421"/>
                  <a:gd name="connsiteX13" fmla="*/ 883694 w 1166054"/>
                  <a:gd name="connsiteY13" fmla="*/ 1005590 h 1287421"/>
                  <a:gd name="connsiteX14" fmla="*/ 825920 w 1166054"/>
                  <a:gd name="connsiteY14" fmla="*/ 1233140 h 1287421"/>
                  <a:gd name="connsiteX15" fmla="*/ 922897 w 1166054"/>
                  <a:gd name="connsiteY15" fmla="*/ 1287421 h 1287421"/>
                  <a:gd name="connsiteX16" fmla="*/ 1033524 w 1166054"/>
                  <a:gd name="connsiteY16" fmla="*/ 574985 h 1287421"/>
                  <a:gd name="connsiteX17" fmla="*/ 1035641 w 1166054"/>
                  <a:gd name="connsiteY17" fmla="*/ 572605 h 1287421"/>
                  <a:gd name="connsiteX18" fmla="*/ 1124893 w 1166054"/>
                  <a:gd name="connsiteY18" fmla="*/ 474358 h 1287421"/>
                  <a:gd name="connsiteX19" fmla="*/ 1166054 w 1166054"/>
                  <a:gd name="connsiteY19" fmla="*/ 430657 h 128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6054" h="1287421">
                    <a:moveTo>
                      <a:pt x="1166054" y="430657"/>
                    </a:moveTo>
                    <a:lnTo>
                      <a:pt x="1155579" y="259770"/>
                    </a:lnTo>
                    <a:lnTo>
                      <a:pt x="980777" y="33701"/>
                    </a:lnTo>
                    <a:lnTo>
                      <a:pt x="954747" y="0"/>
                    </a:lnTo>
                    <a:lnTo>
                      <a:pt x="756560" y="121102"/>
                    </a:lnTo>
                    <a:lnTo>
                      <a:pt x="724022" y="9100"/>
                    </a:lnTo>
                    <a:lnTo>
                      <a:pt x="582498" y="89994"/>
                    </a:lnTo>
                    <a:lnTo>
                      <a:pt x="375687" y="100681"/>
                    </a:lnTo>
                    <a:lnTo>
                      <a:pt x="193161" y="308761"/>
                    </a:lnTo>
                    <a:lnTo>
                      <a:pt x="31267" y="226069"/>
                    </a:lnTo>
                    <a:lnTo>
                      <a:pt x="0" y="799625"/>
                    </a:lnTo>
                    <a:lnTo>
                      <a:pt x="53700" y="872266"/>
                    </a:lnTo>
                    <a:lnTo>
                      <a:pt x="320189" y="751481"/>
                    </a:lnTo>
                    <a:lnTo>
                      <a:pt x="883694" y="1005590"/>
                    </a:lnTo>
                    <a:lnTo>
                      <a:pt x="825920" y="1233140"/>
                    </a:lnTo>
                    <a:lnTo>
                      <a:pt x="922897" y="1287421"/>
                    </a:lnTo>
                    <a:lnTo>
                      <a:pt x="1033524" y="574985"/>
                    </a:lnTo>
                    <a:lnTo>
                      <a:pt x="1035641" y="572605"/>
                    </a:lnTo>
                    <a:cubicBezTo>
                      <a:pt x="1036064" y="572128"/>
                      <a:pt x="1079447" y="523349"/>
                      <a:pt x="1124893" y="474358"/>
                    </a:cubicBezTo>
                    <a:cubicBezTo>
                      <a:pt x="1140924" y="457110"/>
                      <a:pt x="1154468" y="442720"/>
                      <a:pt x="1166054" y="430657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F8E350E9-41F9-4DB5-AC59-DE14F009AEF9}"/>
                  </a:ext>
                </a:extLst>
              </p:cNvPr>
              <p:cNvSpPr/>
              <p:nvPr/>
            </p:nvSpPr>
            <p:spPr>
              <a:xfrm>
                <a:off x="9837625" y="4338035"/>
                <a:ext cx="333203" cy="437429"/>
              </a:xfrm>
              <a:custGeom>
                <a:avLst/>
                <a:gdLst>
                  <a:gd name="connsiteX0" fmla="*/ 333204 w 333203"/>
                  <a:gd name="connsiteY0" fmla="*/ 59255 h 437429"/>
                  <a:gd name="connsiteX1" fmla="*/ 227180 w 333203"/>
                  <a:gd name="connsiteY1" fmla="*/ 0 h 437429"/>
                  <a:gd name="connsiteX2" fmla="*/ 120626 w 333203"/>
                  <a:gd name="connsiteY2" fmla="*/ 59943 h 437429"/>
                  <a:gd name="connsiteX3" fmla="*/ 0 w 333203"/>
                  <a:gd name="connsiteY3" fmla="*/ 370132 h 437429"/>
                  <a:gd name="connsiteX4" fmla="*/ 55658 w 333203"/>
                  <a:gd name="connsiteY4" fmla="*/ 437429 h 437429"/>
                  <a:gd name="connsiteX5" fmla="*/ 133112 w 333203"/>
                  <a:gd name="connsiteY5" fmla="*/ 434043 h 437429"/>
                  <a:gd name="connsiteX6" fmla="*/ 133112 w 333203"/>
                  <a:gd name="connsiteY6" fmla="*/ 434413 h 437429"/>
                  <a:gd name="connsiteX7" fmla="*/ 331987 w 333203"/>
                  <a:gd name="connsiteY7" fmla="*/ 66927 h 43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203" h="437429">
                    <a:moveTo>
                      <a:pt x="333204" y="59255"/>
                    </a:moveTo>
                    <a:lnTo>
                      <a:pt x="227180" y="0"/>
                    </a:lnTo>
                    <a:lnTo>
                      <a:pt x="120626" y="59943"/>
                    </a:lnTo>
                    <a:lnTo>
                      <a:pt x="0" y="370132"/>
                    </a:lnTo>
                    <a:lnTo>
                      <a:pt x="55658" y="437429"/>
                    </a:lnTo>
                    <a:lnTo>
                      <a:pt x="133112" y="434043"/>
                    </a:lnTo>
                    <a:lnTo>
                      <a:pt x="133112" y="434413"/>
                    </a:lnTo>
                    <a:lnTo>
                      <a:pt x="331987" y="66927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845B3D98-1842-45A3-B758-5FC29193568B}"/>
                  </a:ext>
                </a:extLst>
              </p:cNvPr>
              <p:cNvSpPr/>
              <p:nvPr/>
            </p:nvSpPr>
            <p:spPr>
              <a:xfrm>
                <a:off x="8589830" y="3862302"/>
                <a:ext cx="1519891" cy="1128490"/>
              </a:xfrm>
              <a:custGeom>
                <a:avLst/>
                <a:gdLst>
                  <a:gd name="connsiteX0" fmla="*/ 981782 w 1519891"/>
                  <a:gd name="connsiteY0" fmla="*/ 0 h 1128490"/>
                  <a:gd name="connsiteX1" fmla="*/ 708256 w 1519891"/>
                  <a:gd name="connsiteY1" fmla="*/ 124012 h 1128490"/>
                  <a:gd name="connsiteX2" fmla="*/ 651647 w 1519891"/>
                  <a:gd name="connsiteY2" fmla="*/ 47404 h 1128490"/>
                  <a:gd name="connsiteX3" fmla="*/ 552765 w 1519891"/>
                  <a:gd name="connsiteY3" fmla="*/ 218926 h 1128490"/>
                  <a:gd name="connsiteX4" fmla="*/ 479331 w 1519891"/>
                  <a:gd name="connsiteY4" fmla="*/ 549326 h 1128490"/>
                  <a:gd name="connsiteX5" fmla="*/ 214588 w 1519891"/>
                  <a:gd name="connsiteY5" fmla="*/ 564034 h 1128490"/>
                  <a:gd name="connsiteX6" fmla="*/ 37510 w 1519891"/>
                  <a:gd name="connsiteY6" fmla="*/ 669582 h 1128490"/>
                  <a:gd name="connsiteX7" fmla="*/ 53594 w 1519891"/>
                  <a:gd name="connsiteY7" fmla="*/ 679687 h 1128490"/>
                  <a:gd name="connsiteX8" fmla="*/ 0 w 1519891"/>
                  <a:gd name="connsiteY8" fmla="*/ 761533 h 1128490"/>
                  <a:gd name="connsiteX9" fmla="*/ 513826 w 1519891"/>
                  <a:gd name="connsiteY9" fmla="*/ 740265 h 1128490"/>
                  <a:gd name="connsiteX10" fmla="*/ 664820 w 1519891"/>
                  <a:gd name="connsiteY10" fmla="*/ 1128491 h 1128490"/>
                  <a:gd name="connsiteX11" fmla="*/ 735239 w 1519891"/>
                  <a:gd name="connsiteY11" fmla="*/ 1120502 h 1128490"/>
                  <a:gd name="connsiteX12" fmla="*/ 733651 w 1519891"/>
                  <a:gd name="connsiteY12" fmla="*/ 1115529 h 1128490"/>
                  <a:gd name="connsiteX13" fmla="*/ 1175154 w 1519891"/>
                  <a:gd name="connsiteY13" fmla="*/ 973105 h 1128490"/>
                  <a:gd name="connsiteX14" fmla="*/ 1351120 w 1519891"/>
                  <a:gd name="connsiteY14" fmla="*/ 520651 h 1128490"/>
                  <a:gd name="connsiteX15" fmla="*/ 1465663 w 1519891"/>
                  <a:gd name="connsiteY15" fmla="*/ 456211 h 1128490"/>
                  <a:gd name="connsiteX16" fmla="*/ 1519892 w 1519891"/>
                  <a:gd name="connsiteY16" fmla="*/ 242681 h 112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19891" h="1128490">
                    <a:moveTo>
                      <a:pt x="981782" y="0"/>
                    </a:moveTo>
                    <a:lnTo>
                      <a:pt x="708256" y="124012"/>
                    </a:lnTo>
                    <a:lnTo>
                      <a:pt x="651647" y="47404"/>
                    </a:lnTo>
                    <a:lnTo>
                      <a:pt x="552765" y="218926"/>
                    </a:lnTo>
                    <a:lnTo>
                      <a:pt x="479331" y="549326"/>
                    </a:lnTo>
                    <a:lnTo>
                      <a:pt x="214588" y="564034"/>
                    </a:lnTo>
                    <a:lnTo>
                      <a:pt x="37510" y="669582"/>
                    </a:lnTo>
                    <a:lnTo>
                      <a:pt x="53594" y="679687"/>
                    </a:lnTo>
                    <a:lnTo>
                      <a:pt x="0" y="761533"/>
                    </a:lnTo>
                    <a:lnTo>
                      <a:pt x="513826" y="740265"/>
                    </a:lnTo>
                    <a:lnTo>
                      <a:pt x="664820" y="1128491"/>
                    </a:lnTo>
                    <a:lnTo>
                      <a:pt x="735239" y="1120502"/>
                    </a:lnTo>
                    <a:lnTo>
                      <a:pt x="733651" y="1115529"/>
                    </a:lnTo>
                    <a:lnTo>
                      <a:pt x="1175154" y="973105"/>
                    </a:lnTo>
                    <a:lnTo>
                      <a:pt x="1351120" y="520651"/>
                    </a:lnTo>
                    <a:lnTo>
                      <a:pt x="1465663" y="456211"/>
                    </a:lnTo>
                    <a:lnTo>
                      <a:pt x="1519892" y="242681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B92447E0-8AC5-495B-A289-E40BCE9B202F}"/>
                  </a:ext>
                </a:extLst>
              </p:cNvPr>
              <p:cNvSpPr/>
              <p:nvPr/>
            </p:nvSpPr>
            <p:spPr>
              <a:xfrm>
                <a:off x="9285231" y="2265644"/>
                <a:ext cx="730953" cy="1103360"/>
              </a:xfrm>
              <a:custGeom>
                <a:avLst/>
                <a:gdLst>
                  <a:gd name="connsiteX0" fmla="*/ 68884 w 730953"/>
                  <a:gd name="connsiteY0" fmla="*/ 724710 h 1103360"/>
                  <a:gd name="connsiteX1" fmla="*/ 0 w 730953"/>
                  <a:gd name="connsiteY1" fmla="*/ 1024583 h 1103360"/>
                  <a:gd name="connsiteX2" fmla="*/ 154169 w 730953"/>
                  <a:gd name="connsiteY2" fmla="*/ 1103361 h 1103360"/>
                  <a:gd name="connsiteX3" fmla="*/ 331669 w 730953"/>
                  <a:gd name="connsiteY3" fmla="*/ 901047 h 1103360"/>
                  <a:gd name="connsiteX4" fmla="*/ 542448 w 730953"/>
                  <a:gd name="connsiteY4" fmla="*/ 890148 h 1103360"/>
                  <a:gd name="connsiteX5" fmla="*/ 631436 w 730953"/>
                  <a:gd name="connsiteY5" fmla="*/ 839305 h 1103360"/>
                  <a:gd name="connsiteX6" fmla="*/ 622442 w 730953"/>
                  <a:gd name="connsiteY6" fmla="*/ 834544 h 1103360"/>
                  <a:gd name="connsiteX7" fmla="*/ 723441 w 730953"/>
                  <a:gd name="connsiteY7" fmla="*/ 643764 h 1103360"/>
                  <a:gd name="connsiteX8" fmla="*/ 730953 w 730953"/>
                  <a:gd name="connsiteY8" fmla="*/ 645298 h 1103360"/>
                  <a:gd name="connsiteX9" fmla="*/ 630590 w 730953"/>
                  <a:gd name="connsiteY9" fmla="*/ 8412 h 1103360"/>
                  <a:gd name="connsiteX10" fmla="*/ 597206 w 730953"/>
                  <a:gd name="connsiteY10" fmla="*/ 0 h 1103360"/>
                  <a:gd name="connsiteX11" fmla="*/ 423250 w 730953"/>
                  <a:gd name="connsiteY11" fmla="*/ 252416 h 1103360"/>
                  <a:gd name="connsiteX12" fmla="*/ 430551 w 730953"/>
                  <a:gd name="connsiteY12" fmla="*/ 554775 h 1103360"/>
                  <a:gd name="connsiteX13" fmla="*/ 424150 w 730953"/>
                  <a:gd name="connsiteY13" fmla="*/ 557738 h 110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0953" h="1103360">
                    <a:moveTo>
                      <a:pt x="68884" y="724710"/>
                    </a:moveTo>
                    <a:lnTo>
                      <a:pt x="0" y="1024583"/>
                    </a:lnTo>
                    <a:lnTo>
                      <a:pt x="154169" y="1103361"/>
                    </a:lnTo>
                    <a:lnTo>
                      <a:pt x="331669" y="901047"/>
                    </a:lnTo>
                    <a:lnTo>
                      <a:pt x="542448" y="890148"/>
                    </a:lnTo>
                    <a:lnTo>
                      <a:pt x="631436" y="839305"/>
                    </a:lnTo>
                    <a:lnTo>
                      <a:pt x="622442" y="834544"/>
                    </a:lnTo>
                    <a:lnTo>
                      <a:pt x="723441" y="643764"/>
                    </a:lnTo>
                    <a:lnTo>
                      <a:pt x="730953" y="645298"/>
                    </a:lnTo>
                    <a:lnTo>
                      <a:pt x="630590" y="8412"/>
                    </a:lnTo>
                    <a:lnTo>
                      <a:pt x="597206" y="0"/>
                    </a:lnTo>
                    <a:lnTo>
                      <a:pt x="423250" y="252416"/>
                    </a:lnTo>
                    <a:lnTo>
                      <a:pt x="430551" y="554775"/>
                    </a:lnTo>
                    <a:lnTo>
                      <a:pt x="424150" y="557738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298277DA-FE07-451C-9B82-E28AF1A7ED02}"/>
                  </a:ext>
                </a:extLst>
              </p:cNvPr>
              <p:cNvSpPr/>
              <p:nvPr/>
            </p:nvSpPr>
            <p:spPr>
              <a:xfrm>
                <a:off x="9407497" y="4731235"/>
                <a:ext cx="551442" cy="325744"/>
              </a:xfrm>
              <a:custGeom>
                <a:avLst/>
                <a:gdLst>
                  <a:gd name="connsiteX0" fmla="*/ 475998 w 551442"/>
                  <a:gd name="connsiteY0" fmla="*/ 66239 h 325744"/>
                  <a:gd name="connsiteX1" fmla="*/ 421187 w 551442"/>
                  <a:gd name="connsiteY1" fmla="*/ 0 h 325744"/>
                  <a:gd name="connsiteX2" fmla="*/ 373889 w 551442"/>
                  <a:gd name="connsiteY2" fmla="*/ 121526 h 325744"/>
                  <a:gd name="connsiteX3" fmla="*/ 0 w 551442"/>
                  <a:gd name="connsiteY3" fmla="*/ 242152 h 325744"/>
                  <a:gd name="connsiteX4" fmla="*/ 147397 w 551442"/>
                  <a:gd name="connsiteY4" fmla="*/ 225381 h 325744"/>
                  <a:gd name="connsiteX5" fmla="*/ 75656 w 551442"/>
                  <a:gd name="connsiteY5" fmla="*/ 325744 h 325744"/>
                  <a:gd name="connsiteX6" fmla="*/ 434413 w 551442"/>
                  <a:gd name="connsiteY6" fmla="*/ 279240 h 325744"/>
                  <a:gd name="connsiteX7" fmla="*/ 551442 w 551442"/>
                  <a:gd name="connsiteY7" fmla="*/ 63012 h 32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442" h="325744">
                    <a:moveTo>
                      <a:pt x="475998" y="66239"/>
                    </a:moveTo>
                    <a:lnTo>
                      <a:pt x="421187" y="0"/>
                    </a:lnTo>
                    <a:lnTo>
                      <a:pt x="373889" y="121526"/>
                    </a:lnTo>
                    <a:lnTo>
                      <a:pt x="0" y="242152"/>
                    </a:lnTo>
                    <a:lnTo>
                      <a:pt x="147397" y="225381"/>
                    </a:lnTo>
                    <a:lnTo>
                      <a:pt x="75656" y="325744"/>
                    </a:lnTo>
                    <a:lnTo>
                      <a:pt x="434413" y="279240"/>
                    </a:lnTo>
                    <a:lnTo>
                      <a:pt x="551442" y="63012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816AE964-89F4-4164-AAA4-244D6EB1EFC8}"/>
                  </a:ext>
                </a:extLst>
              </p:cNvPr>
              <p:cNvSpPr/>
              <p:nvPr/>
            </p:nvSpPr>
            <p:spPr>
              <a:xfrm>
                <a:off x="8986733" y="2116818"/>
                <a:ext cx="873429" cy="1158964"/>
              </a:xfrm>
              <a:custGeom>
                <a:avLst/>
                <a:gdLst>
                  <a:gd name="connsiteX0" fmla="*/ 0 w 873429"/>
                  <a:gd name="connsiteY0" fmla="*/ 482400 h 1158964"/>
                  <a:gd name="connsiteX1" fmla="*/ 130467 w 873429"/>
                  <a:gd name="connsiteY1" fmla="*/ 546416 h 1158964"/>
                  <a:gd name="connsiteX2" fmla="*/ 130202 w 873429"/>
                  <a:gd name="connsiteY2" fmla="*/ 557474 h 1158964"/>
                  <a:gd name="connsiteX3" fmla="*/ 95972 w 873429"/>
                  <a:gd name="connsiteY3" fmla="*/ 789362 h 1158964"/>
                  <a:gd name="connsiteX4" fmla="*/ 237179 w 873429"/>
                  <a:gd name="connsiteY4" fmla="*/ 901576 h 1158964"/>
                  <a:gd name="connsiteX5" fmla="*/ 235327 w 873429"/>
                  <a:gd name="connsiteY5" fmla="*/ 908454 h 1158964"/>
                  <a:gd name="connsiteX6" fmla="*/ 195859 w 873429"/>
                  <a:gd name="connsiteY6" fmla="*/ 1075743 h 1158964"/>
                  <a:gd name="connsiteX7" fmla="*/ 279663 w 873429"/>
                  <a:gd name="connsiteY7" fmla="*/ 1158965 h 1158964"/>
                  <a:gd name="connsiteX8" fmla="*/ 348758 w 873429"/>
                  <a:gd name="connsiteY8" fmla="*/ 858510 h 1158964"/>
                  <a:gd name="connsiteX9" fmla="*/ 707146 w 873429"/>
                  <a:gd name="connsiteY9" fmla="*/ 690057 h 1158964"/>
                  <a:gd name="connsiteX10" fmla="*/ 700056 w 873429"/>
                  <a:gd name="connsiteY10" fmla="*/ 394787 h 1158964"/>
                  <a:gd name="connsiteX11" fmla="*/ 873430 w 873429"/>
                  <a:gd name="connsiteY11" fmla="*/ 143217 h 1158964"/>
                  <a:gd name="connsiteX12" fmla="*/ 305481 w 873429"/>
                  <a:gd name="connsiteY12" fmla="*/ 0 h 1158964"/>
                  <a:gd name="connsiteX13" fmla="*/ 0 w 873429"/>
                  <a:gd name="connsiteY13" fmla="*/ 482400 h 115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3429" h="1158964">
                    <a:moveTo>
                      <a:pt x="0" y="482400"/>
                    </a:moveTo>
                    <a:cubicBezTo>
                      <a:pt x="122690" y="526894"/>
                      <a:pt x="128139" y="540543"/>
                      <a:pt x="130467" y="546416"/>
                    </a:cubicBezTo>
                    <a:cubicBezTo>
                      <a:pt x="131948" y="550120"/>
                      <a:pt x="131843" y="554035"/>
                      <a:pt x="130202" y="557474"/>
                    </a:cubicBezTo>
                    <a:cubicBezTo>
                      <a:pt x="125123" y="570330"/>
                      <a:pt x="106871" y="703865"/>
                      <a:pt x="95972" y="789362"/>
                    </a:cubicBezTo>
                    <a:lnTo>
                      <a:pt x="237179" y="901576"/>
                    </a:lnTo>
                    <a:lnTo>
                      <a:pt x="235327" y="908454"/>
                    </a:lnTo>
                    <a:cubicBezTo>
                      <a:pt x="215540" y="980883"/>
                      <a:pt x="195700" y="1062199"/>
                      <a:pt x="195859" y="1075743"/>
                    </a:cubicBezTo>
                    <a:cubicBezTo>
                      <a:pt x="201150" y="1085425"/>
                      <a:pt x="240089" y="1123200"/>
                      <a:pt x="279663" y="1158965"/>
                    </a:cubicBezTo>
                    <a:lnTo>
                      <a:pt x="348758" y="858510"/>
                    </a:lnTo>
                    <a:lnTo>
                      <a:pt x="707146" y="690057"/>
                    </a:lnTo>
                    <a:lnTo>
                      <a:pt x="700056" y="394787"/>
                    </a:lnTo>
                    <a:lnTo>
                      <a:pt x="873430" y="143217"/>
                    </a:lnTo>
                    <a:lnTo>
                      <a:pt x="305481" y="0"/>
                    </a:lnTo>
                    <a:lnTo>
                      <a:pt x="0" y="48240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84F7107F-D4D0-4B95-84A5-730646768C77}"/>
                  </a:ext>
                </a:extLst>
              </p:cNvPr>
              <p:cNvSpPr/>
              <p:nvPr/>
            </p:nvSpPr>
            <p:spPr>
              <a:xfrm>
                <a:off x="8370798" y="4624788"/>
                <a:ext cx="1138278" cy="661116"/>
              </a:xfrm>
              <a:custGeom>
                <a:avLst/>
                <a:gdLst>
                  <a:gd name="connsiteX0" fmla="*/ 1138279 w 1138278"/>
                  <a:gd name="connsiteY0" fmla="*/ 358810 h 661116"/>
                  <a:gd name="connsiteX1" fmla="*/ 869727 w 1138278"/>
                  <a:gd name="connsiteY1" fmla="*/ 389390 h 661116"/>
                  <a:gd name="connsiteX2" fmla="*/ 718309 w 1138278"/>
                  <a:gd name="connsiteY2" fmla="*/ 0 h 661116"/>
                  <a:gd name="connsiteX3" fmla="*/ 204483 w 1138278"/>
                  <a:gd name="connsiteY3" fmla="*/ 21268 h 661116"/>
                  <a:gd name="connsiteX4" fmla="*/ 0 w 1138278"/>
                  <a:gd name="connsiteY4" fmla="*/ 333521 h 661116"/>
                  <a:gd name="connsiteX5" fmla="*/ 388226 w 1138278"/>
                  <a:gd name="connsiteY5" fmla="*/ 377751 h 661116"/>
                  <a:gd name="connsiteX6" fmla="*/ 395157 w 1138278"/>
                  <a:gd name="connsiteY6" fmla="*/ 378386 h 661116"/>
                  <a:gd name="connsiteX7" fmla="*/ 467903 w 1138278"/>
                  <a:gd name="connsiteY7" fmla="*/ 589270 h 661116"/>
                  <a:gd name="connsiteX8" fmla="*/ 634452 w 1138278"/>
                  <a:gd name="connsiteY8" fmla="*/ 661117 h 661116"/>
                  <a:gd name="connsiteX9" fmla="*/ 641224 w 1138278"/>
                  <a:gd name="connsiteY9" fmla="*/ 639902 h 661116"/>
                  <a:gd name="connsiteX10" fmla="*/ 1082039 w 1138278"/>
                  <a:gd name="connsiteY10" fmla="*/ 437482 h 661116"/>
                  <a:gd name="connsiteX11" fmla="*/ 1138279 w 1138278"/>
                  <a:gd name="connsiteY11" fmla="*/ 358810 h 66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8278" h="661116">
                    <a:moveTo>
                      <a:pt x="1138279" y="358810"/>
                    </a:moveTo>
                    <a:lnTo>
                      <a:pt x="869727" y="389390"/>
                    </a:lnTo>
                    <a:lnTo>
                      <a:pt x="718309" y="0"/>
                    </a:lnTo>
                    <a:lnTo>
                      <a:pt x="204483" y="21268"/>
                    </a:lnTo>
                    <a:lnTo>
                      <a:pt x="0" y="333521"/>
                    </a:lnTo>
                    <a:cubicBezTo>
                      <a:pt x="52853" y="344102"/>
                      <a:pt x="257812" y="365530"/>
                      <a:pt x="388226" y="377751"/>
                    </a:cubicBezTo>
                    <a:lnTo>
                      <a:pt x="395157" y="378386"/>
                    </a:lnTo>
                    <a:lnTo>
                      <a:pt x="467903" y="589270"/>
                    </a:lnTo>
                    <a:lnTo>
                      <a:pt x="634452" y="661117"/>
                    </a:lnTo>
                    <a:lnTo>
                      <a:pt x="641224" y="639902"/>
                    </a:lnTo>
                    <a:lnTo>
                      <a:pt x="1082039" y="437482"/>
                    </a:lnTo>
                    <a:lnTo>
                      <a:pt x="1138279" y="35881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7E5AC053-2DA3-4437-B650-20B19C39B6FC}"/>
                  </a:ext>
                </a:extLst>
              </p:cNvPr>
              <p:cNvSpPr/>
              <p:nvPr/>
            </p:nvSpPr>
            <p:spPr>
              <a:xfrm>
                <a:off x="7555777" y="1660872"/>
                <a:ext cx="1715644" cy="1569940"/>
              </a:xfrm>
              <a:custGeom>
                <a:avLst/>
                <a:gdLst>
                  <a:gd name="connsiteX0" fmla="*/ 0 w 1715644"/>
                  <a:gd name="connsiteY0" fmla="*/ 222947 h 1569940"/>
                  <a:gd name="connsiteX1" fmla="*/ 362249 w 1715644"/>
                  <a:gd name="connsiteY1" fmla="*/ 552606 h 1569940"/>
                  <a:gd name="connsiteX2" fmla="*/ 62800 w 1715644"/>
                  <a:gd name="connsiteY2" fmla="*/ 1165896 h 1569940"/>
                  <a:gd name="connsiteX3" fmla="*/ 103590 w 1715644"/>
                  <a:gd name="connsiteY3" fmla="*/ 1219225 h 1569940"/>
                  <a:gd name="connsiteX4" fmla="*/ 140837 w 1715644"/>
                  <a:gd name="connsiteY4" fmla="*/ 1270015 h 1569940"/>
                  <a:gd name="connsiteX5" fmla="*/ 199668 w 1715644"/>
                  <a:gd name="connsiteY5" fmla="*/ 1374399 h 1569940"/>
                  <a:gd name="connsiteX6" fmla="*/ 276594 w 1715644"/>
                  <a:gd name="connsiteY6" fmla="*/ 1520315 h 1569940"/>
                  <a:gd name="connsiteX7" fmla="*/ 1169705 w 1715644"/>
                  <a:gd name="connsiteY7" fmla="*/ 1569941 h 1569940"/>
                  <a:gd name="connsiteX8" fmla="*/ 1400694 w 1715644"/>
                  <a:gd name="connsiteY8" fmla="*/ 950514 h 1569940"/>
                  <a:gd name="connsiteX9" fmla="*/ 1398260 w 1715644"/>
                  <a:gd name="connsiteY9" fmla="*/ 949668 h 1569940"/>
                  <a:gd name="connsiteX10" fmla="*/ 1715645 w 1715644"/>
                  <a:gd name="connsiteY10" fmla="*/ 448381 h 1569940"/>
                  <a:gd name="connsiteX11" fmla="*/ 1144204 w 1715644"/>
                  <a:gd name="connsiteY11" fmla="*/ 197499 h 1569940"/>
                  <a:gd name="connsiteX12" fmla="*/ 1038127 w 1715644"/>
                  <a:gd name="connsiteY12" fmla="*/ 324104 h 1569940"/>
                  <a:gd name="connsiteX13" fmla="*/ 959191 w 1715644"/>
                  <a:gd name="connsiteY13" fmla="*/ 414838 h 1569940"/>
                  <a:gd name="connsiteX14" fmla="*/ 931204 w 1715644"/>
                  <a:gd name="connsiteY14" fmla="*/ 444571 h 1569940"/>
                  <a:gd name="connsiteX15" fmla="*/ 910993 w 1715644"/>
                  <a:gd name="connsiteY15" fmla="*/ 458010 h 1569940"/>
                  <a:gd name="connsiteX16" fmla="*/ 907237 w 1715644"/>
                  <a:gd name="connsiteY16" fmla="*/ 457375 h 1569940"/>
                  <a:gd name="connsiteX17" fmla="*/ 839781 w 1715644"/>
                  <a:gd name="connsiteY17" fmla="*/ 381031 h 1569940"/>
                  <a:gd name="connsiteX18" fmla="*/ 712753 w 1715644"/>
                  <a:gd name="connsiteY18" fmla="*/ 223952 h 1569940"/>
                  <a:gd name="connsiteX19" fmla="*/ 534036 w 1715644"/>
                  <a:gd name="connsiteY19" fmla="*/ 0 h 1569940"/>
                  <a:gd name="connsiteX20" fmla="*/ 6666 w 1715644"/>
                  <a:gd name="connsiteY20" fmla="*/ 90258 h 1569940"/>
                  <a:gd name="connsiteX21" fmla="*/ 0 w 1715644"/>
                  <a:gd name="connsiteY21" fmla="*/ 222947 h 156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15644" h="1569940">
                    <a:moveTo>
                      <a:pt x="0" y="222947"/>
                    </a:moveTo>
                    <a:lnTo>
                      <a:pt x="362249" y="552606"/>
                    </a:lnTo>
                    <a:lnTo>
                      <a:pt x="62800" y="1165896"/>
                    </a:lnTo>
                    <a:lnTo>
                      <a:pt x="103590" y="1219225"/>
                    </a:lnTo>
                    <a:cubicBezTo>
                      <a:pt x="110045" y="1222929"/>
                      <a:pt x="119515" y="1234568"/>
                      <a:pt x="140837" y="1270015"/>
                    </a:cubicBezTo>
                    <a:cubicBezTo>
                      <a:pt x="155968" y="1295252"/>
                      <a:pt x="175755" y="1330329"/>
                      <a:pt x="199668" y="1374399"/>
                    </a:cubicBezTo>
                    <a:cubicBezTo>
                      <a:pt x="233899" y="1437622"/>
                      <a:pt x="266912" y="1501480"/>
                      <a:pt x="276594" y="1520315"/>
                    </a:cubicBezTo>
                    <a:lnTo>
                      <a:pt x="1169705" y="1569941"/>
                    </a:lnTo>
                    <a:lnTo>
                      <a:pt x="1400694" y="950514"/>
                    </a:lnTo>
                    <a:lnTo>
                      <a:pt x="1398260" y="949668"/>
                    </a:lnTo>
                    <a:lnTo>
                      <a:pt x="1715645" y="448381"/>
                    </a:lnTo>
                    <a:lnTo>
                      <a:pt x="1144204" y="197499"/>
                    </a:lnTo>
                    <a:cubicBezTo>
                      <a:pt x="1129179" y="215646"/>
                      <a:pt x="1083891" y="270298"/>
                      <a:pt x="1038127" y="324104"/>
                    </a:cubicBezTo>
                    <a:cubicBezTo>
                      <a:pt x="1005378" y="362567"/>
                      <a:pt x="978872" y="393094"/>
                      <a:pt x="959191" y="414838"/>
                    </a:cubicBezTo>
                    <a:cubicBezTo>
                      <a:pt x="947446" y="427853"/>
                      <a:pt x="938028" y="437852"/>
                      <a:pt x="931204" y="444571"/>
                    </a:cubicBezTo>
                    <a:cubicBezTo>
                      <a:pt x="922368" y="453301"/>
                      <a:pt x="916813" y="458010"/>
                      <a:pt x="910993" y="458010"/>
                    </a:cubicBezTo>
                    <a:cubicBezTo>
                      <a:pt x="909776" y="458010"/>
                      <a:pt x="908507" y="457798"/>
                      <a:pt x="907237" y="457375"/>
                    </a:cubicBezTo>
                    <a:cubicBezTo>
                      <a:pt x="903057" y="455999"/>
                      <a:pt x="900571" y="455153"/>
                      <a:pt x="839781" y="381031"/>
                    </a:cubicBezTo>
                    <a:cubicBezTo>
                      <a:pt x="808567" y="342939"/>
                      <a:pt x="765819" y="290085"/>
                      <a:pt x="712753" y="223952"/>
                    </a:cubicBezTo>
                    <a:cubicBezTo>
                      <a:pt x="631119" y="122266"/>
                      <a:pt x="549643" y="19681"/>
                      <a:pt x="534036" y="0"/>
                    </a:cubicBezTo>
                    <a:cubicBezTo>
                      <a:pt x="321988" y="33807"/>
                      <a:pt x="54811" y="77508"/>
                      <a:pt x="6666" y="90258"/>
                    </a:cubicBezTo>
                    <a:lnTo>
                      <a:pt x="0" y="222947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3029E34E-8733-4306-9F48-FD277112E60E}"/>
                  </a:ext>
                </a:extLst>
              </p:cNvPr>
              <p:cNvSpPr/>
              <p:nvPr/>
            </p:nvSpPr>
            <p:spPr>
              <a:xfrm>
                <a:off x="8685273" y="2618634"/>
                <a:ext cx="576466" cy="1079129"/>
              </a:xfrm>
              <a:custGeom>
                <a:avLst/>
                <a:gdLst>
                  <a:gd name="connsiteX0" fmla="*/ 1905 w 576466"/>
                  <a:gd name="connsiteY0" fmla="*/ 1006172 h 1079129"/>
                  <a:gd name="connsiteX1" fmla="*/ 147820 w 576466"/>
                  <a:gd name="connsiteY1" fmla="*/ 1079129 h 1079129"/>
                  <a:gd name="connsiteX2" fmla="*/ 235433 w 576466"/>
                  <a:gd name="connsiteY2" fmla="*/ 1026594 h 1079129"/>
                  <a:gd name="connsiteX3" fmla="*/ 557262 w 576466"/>
                  <a:gd name="connsiteY3" fmla="*/ 1033842 h 1079129"/>
                  <a:gd name="connsiteX4" fmla="*/ 576467 w 576466"/>
                  <a:gd name="connsiteY4" fmla="*/ 682068 h 1079129"/>
                  <a:gd name="connsiteX5" fmla="*/ 531073 w 576466"/>
                  <a:gd name="connsiteY5" fmla="*/ 640325 h 1079129"/>
                  <a:gd name="connsiteX6" fmla="*/ 476262 w 576466"/>
                  <a:gd name="connsiteY6" fmla="*/ 579324 h 1079129"/>
                  <a:gd name="connsiteX7" fmla="*/ 494727 w 576466"/>
                  <a:gd name="connsiteY7" fmla="*/ 482241 h 1079129"/>
                  <a:gd name="connsiteX8" fmla="*/ 514090 w 576466"/>
                  <a:gd name="connsiteY8" fmla="*/ 407907 h 1079129"/>
                  <a:gd name="connsiteX9" fmla="*/ 374471 w 576466"/>
                  <a:gd name="connsiteY9" fmla="*/ 296910 h 1079129"/>
                  <a:gd name="connsiteX10" fmla="*/ 375264 w 576466"/>
                  <a:gd name="connsiteY10" fmla="*/ 290879 h 1079129"/>
                  <a:gd name="connsiteX11" fmla="*/ 410500 w 576466"/>
                  <a:gd name="connsiteY11" fmla="*/ 51690 h 1079129"/>
                  <a:gd name="connsiteX12" fmla="*/ 291566 w 576466"/>
                  <a:gd name="connsiteY12" fmla="*/ 0 h 1079129"/>
                  <a:gd name="connsiteX13" fmla="*/ 58091 w 576466"/>
                  <a:gd name="connsiteY13" fmla="*/ 626146 h 1079129"/>
                  <a:gd name="connsiteX14" fmla="*/ 0 w 576466"/>
                  <a:gd name="connsiteY14" fmla="*/ 1010193 h 1079129"/>
                  <a:gd name="connsiteX15" fmla="*/ 1905 w 576466"/>
                  <a:gd name="connsiteY15" fmla="*/ 1006172 h 107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6466" h="1079129">
                    <a:moveTo>
                      <a:pt x="1905" y="1006172"/>
                    </a:moveTo>
                    <a:lnTo>
                      <a:pt x="147820" y="1079129"/>
                    </a:lnTo>
                    <a:lnTo>
                      <a:pt x="235433" y="1026594"/>
                    </a:lnTo>
                    <a:lnTo>
                      <a:pt x="557262" y="1033842"/>
                    </a:lnTo>
                    <a:lnTo>
                      <a:pt x="576467" y="682068"/>
                    </a:lnTo>
                    <a:cubicBezTo>
                      <a:pt x="568584" y="674978"/>
                      <a:pt x="549855" y="658101"/>
                      <a:pt x="531073" y="640325"/>
                    </a:cubicBezTo>
                    <a:cubicBezTo>
                      <a:pt x="479278" y="591386"/>
                      <a:pt x="477373" y="583821"/>
                      <a:pt x="476262" y="579324"/>
                    </a:cubicBezTo>
                    <a:cubicBezTo>
                      <a:pt x="475204" y="574985"/>
                      <a:pt x="473352" y="567685"/>
                      <a:pt x="494727" y="482241"/>
                    </a:cubicBezTo>
                    <a:cubicBezTo>
                      <a:pt x="502451" y="451291"/>
                      <a:pt x="510546" y="421081"/>
                      <a:pt x="514090" y="407907"/>
                    </a:cubicBezTo>
                    <a:lnTo>
                      <a:pt x="374471" y="296910"/>
                    </a:lnTo>
                    <a:lnTo>
                      <a:pt x="375264" y="290879"/>
                    </a:lnTo>
                    <a:cubicBezTo>
                      <a:pt x="381560" y="241041"/>
                      <a:pt x="401717" y="85444"/>
                      <a:pt x="410500" y="51690"/>
                    </a:cubicBezTo>
                    <a:cubicBezTo>
                      <a:pt x="400765" y="43754"/>
                      <a:pt x="361350" y="25183"/>
                      <a:pt x="291566" y="0"/>
                    </a:cubicBezTo>
                    <a:lnTo>
                      <a:pt x="58091" y="626146"/>
                    </a:lnTo>
                    <a:lnTo>
                      <a:pt x="0" y="1010193"/>
                    </a:lnTo>
                    <a:lnTo>
                      <a:pt x="1905" y="1006172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D323756D-D387-467B-9E08-3327BAE66B02}"/>
                  </a:ext>
                </a:extLst>
              </p:cNvPr>
              <p:cNvSpPr/>
              <p:nvPr/>
            </p:nvSpPr>
            <p:spPr>
              <a:xfrm>
                <a:off x="8322230" y="3646603"/>
                <a:ext cx="919140" cy="874593"/>
              </a:xfrm>
              <a:custGeom>
                <a:avLst/>
                <a:gdLst>
                  <a:gd name="connsiteX0" fmla="*/ 0 w 919140"/>
                  <a:gd name="connsiteY0" fmla="*/ 693284 h 874593"/>
                  <a:gd name="connsiteX1" fmla="*/ 288075 w 919140"/>
                  <a:gd name="connsiteY1" fmla="*/ 874594 h 874593"/>
                  <a:gd name="connsiteX2" fmla="*/ 286170 w 919140"/>
                  <a:gd name="connsiteY2" fmla="*/ 871419 h 874593"/>
                  <a:gd name="connsiteX3" fmla="*/ 475627 w 919140"/>
                  <a:gd name="connsiteY3" fmla="*/ 758465 h 874593"/>
                  <a:gd name="connsiteX4" fmla="*/ 478273 w 919140"/>
                  <a:gd name="connsiteY4" fmla="*/ 758306 h 874593"/>
                  <a:gd name="connsiteX5" fmla="*/ 729313 w 919140"/>
                  <a:gd name="connsiteY5" fmla="*/ 744338 h 874593"/>
                  <a:gd name="connsiteX6" fmla="*/ 794811 w 919140"/>
                  <a:gd name="connsiteY6" fmla="*/ 449492 h 874593"/>
                  <a:gd name="connsiteX7" fmla="*/ 639531 w 919140"/>
                  <a:gd name="connsiteY7" fmla="*/ 436900 h 874593"/>
                  <a:gd name="connsiteX8" fmla="*/ 653181 w 919140"/>
                  <a:gd name="connsiteY8" fmla="*/ 336801 h 874593"/>
                  <a:gd name="connsiteX9" fmla="*/ 799890 w 919140"/>
                  <a:gd name="connsiteY9" fmla="*/ 340981 h 874593"/>
                  <a:gd name="connsiteX10" fmla="*/ 799361 w 919140"/>
                  <a:gd name="connsiteY10" fmla="*/ 351985 h 874593"/>
                  <a:gd name="connsiteX11" fmla="*/ 795763 w 919140"/>
                  <a:gd name="connsiteY11" fmla="*/ 437852 h 874593"/>
                  <a:gd name="connsiteX12" fmla="*/ 795763 w 919140"/>
                  <a:gd name="connsiteY12" fmla="*/ 445630 h 874593"/>
                  <a:gd name="connsiteX13" fmla="*/ 799996 w 919140"/>
                  <a:gd name="connsiteY13" fmla="*/ 426689 h 874593"/>
                  <a:gd name="connsiteX14" fmla="*/ 907554 w 919140"/>
                  <a:gd name="connsiteY14" fmla="*/ 240300 h 874593"/>
                  <a:gd name="connsiteX15" fmla="*/ 919141 w 919140"/>
                  <a:gd name="connsiteY15" fmla="*/ 27405 h 874593"/>
                  <a:gd name="connsiteX16" fmla="*/ 604243 w 919140"/>
                  <a:gd name="connsiteY16" fmla="*/ 20316 h 874593"/>
                  <a:gd name="connsiteX17" fmla="*/ 511815 w 919140"/>
                  <a:gd name="connsiteY17" fmla="*/ 75762 h 874593"/>
                  <a:gd name="connsiteX18" fmla="*/ 360292 w 919140"/>
                  <a:gd name="connsiteY18" fmla="*/ 0 h 874593"/>
                  <a:gd name="connsiteX19" fmla="*/ 356165 w 919140"/>
                  <a:gd name="connsiteY19" fmla="*/ 27299 h 874593"/>
                  <a:gd name="connsiteX20" fmla="*/ 355266 w 919140"/>
                  <a:gd name="connsiteY20" fmla="*/ 28940 h 874593"/>
                  <a:gd name="connsiteX21" fmla="*/ 0 w 919140"/>
                  <a:gd name="connsiteY21" fmla="*/ 693284 h 87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9140" h="874593">
                    <a:moveTo>
                      <a:pt x="0" y="693284"/>
                    </a:moveTo>
                    <a:lnTo>
                      <a:pt x="288075" y="874594"/>
                    </a:lnTo>
                    <a:lnTo>
                      <a:pt x="286170" y="871419"/>
                    </a:lnTo>
                    <a:lnTo>
                      <a:pt x="475627" y="758465"/>
                    </a:lnTo>
                    <a:lnTo>
                      <a:pt x="478273" y="758306"/>
                    </a:lnTo>
                    <a:lnTo>
                      <a:pt x="729313" y="744338"/>
                    </a:lnTo>
                    <a:lnTo>
                      <a:pt x="794811" y="449492"/>
                    </a:lnTo>
                    <a:lnTo>
                      <a:pt x="639531" y="436900"/>
                    </a:lnTo>
                    <a:lnTo>
                      <a:pt x="653181" y="336801"/>
                    </a:lnTo>
                    <a:lnTo>
                      <a:pt x="799890" y="340981"/>
                    </a:lnTo>
                    <a:lnTo>
                      <a:pt x="799361" y="351985"/>
                    </a:lnTo>
                    <a:cubicBezTo>
                      <a:pt x="798144" y="378015"/>
                      <a:pt x="795763" y="429546"/>
                      <a:pt x="795763" y="437852"/>
                    </a:cubicBezTo>
                    <a:lnTo>
                      <a:pt x="795763" y="445630"/>
                    </a:lnTo>
                    <a:lnTo>
                      <a:pt x="799996" y="426689"/>
                    </a:lnTo>
                    <a:lnTo>
                      <a:pt x="907554" y="240300"/>
                    </a:lnTo>
                    <a:lnTo>
                      <a:pt x="919141" y="27405"/>
                    </a:lnTo>
                    <a:lnTo>
                      <a:pt x="604243" y="20316"/>
                    </a:lnTo>
                    <a:lnTo>
                      <a:pt x="511815" y="75762"/>
                    </a:lnTo>
                    <a:lnTo>
                      <a:pt x="360292" y="0"/>
                    </a:lnTo>
                    <a:lnTo>
                      <a:pt x="356165" y="27299"/>
                    </a:lnTo>
                    <a:lnTo>
                      <a:pt x="355266" y="28940"/>
                    </a:lnTo>
                    <a:lnTo>
                      <a:pt x="0" y="693284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F32A9CC5-C7C9-4D84-8499-E43E6CDB0C9F}"/>
                  </a:ext>
                </a:extLst>
              </p:cNvPr>
              <p:cNvSpPr/>
              <p:nvPr/>
            </p:nvSpPr>
            <p:spPr>
              <a:xfrm>
                <a:off x="8986257" y="4005520"/>
                <a:ext cx="113219" cy="67243"/>
              </a:xfrm>
              <a:custGeom>
                <a:avLst/>
                <a:gdLst>
                  <a:gd name="connsiteX0" fmla="*/ 110468 w 113219"/>
                  <a:gd name="connsiteY0" fmla="*/ 67244 h 67243"/>
                  <a:gd name="connsiteX1" fmla="*/ 113219 w 113219"/>
                  <a:gd name="connsiteY1" fmla="*/ 3016 h 67243"/>
                  <a:gd name="connsiteX2" fmla="*/ 7936 w 113219"/>
                  <a:gd name="connsiteY2" fmla="*/ 0 h 67243"/>
                  <a:gd name="connsiteX3" fmla="*/ 0 w 113219"/>
                  <a:gd name="connsiteY3" fmla="*/ 58303 h 67243"/>
                  <a:gd name="connsiteX4" fmla="*/ 110468 w 113219"/>
                  <a:gd name="connsiteY4" fmla="*/ 67244 h 6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9" h="67243">
                    <a:moveTo>
                      <a:pt x="110468" y="67244"/>
                    </a:moveTo>
                    <a:cubicBezTo>
                      <a:pt x="111103" y="49838"/>
                      <a:pt x="112479" y="19364"/>
                      <a:pt x="113219" y="3016"/>
                    </a:cubicBezTo>
                    <a:lnTo>
                      <a:pt x="7936" y="0"/>
                    </a:lnTo>
                    <a:lnTo>
                      <a:pt x="0" y="58303"/>
                    </a:lnTo>
                    <a:lnTo>
                      <a:pt x="110468" y="67244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875F6371-7B7E-4533-9670-4D279807F60E}"/>
                  </a:ext>
                </a:extLst>
              </p:cNvPr>
              <p:cNvSpPr/>
              <p:nvPr/>
            </p:nvSpPr>
            <p:spPr>
              <a:xfrm>
                <a:off x="8161713" y="4976932"/>
                <a:ext cx="836871" cy="532554"/>
              </a:xfrm>
              <a:custGeom>
                <a:avLst/>
                <a:gdLst>
                  <a:gd name="connsiteX0" fmla="*/ 535147 w 836871"/>
                  <a:gd name="connsiteY0" fmla="*/ 439493 h 532554"/>
                  <a:gd name="connsiteX1" fmla="*/ 800790 w 836871"/>
                  <a:gd name="connsiteY1" fmla="*/ 443037 h 532554"/>
                  <a:gd name="connsiteX2" fmla="*/ 836871 w 836871"/>
                  <a:gd name="connsiteY2" fmla="*/ 329659 h 532554"/>
                  <a:gd name="connsiteX3" fmla="*/ 659583 w 836871"/>
                  <a:gd name="connsiteY3" fmla="*/ 253209 h 532554"/>
                  <a:gd name="connsiteX4" fmla="*/ 588318 w 836871"/>
                  <a:gd name="connsiteY4" fmla="*/ 46452 h 532554"/>
                  <a:gd name="connsiteX5" fmla="*/ 394522 w 836871"/>
                  <a:gd name="connsiteY5" fmla="*/ 26824 h 532554"/>
                  <a:gd name="connsiteX6" fmla="*/ 255273 w 836871"/>
                  <a:gd name="connsiteY6" fmla="*/ 10370 h 532554"/>
                  <a:gd name="connsiteX7" fmla="*/ 208186 w 836871"/>
                  <a:gd name="connsiteY7" fmla="*/ 3069 h 532554"/>
                  <a:gd name="connsiteX8" fmla="*/ 194377 w 836871"/>
                  <a:gd name="connsiteY8" fmla="*/ 0 h 532554"/>
                  <a:gd name="connsiteX9" fmla="*/ 48303 w 836871"/>
                  <a:gd name="connsiteY9" fmla="*/ 185013 h 532554"/>
                  <a:gd name="connsiteX10" fmla="*/ 0 w 836871"/>
                  <a:gd name="connsiteY10" fmla="*/ 426583 h 532554"/>
                  <a:gd name="connsiteX11" fmla="*/ 99358 w 836871"/>
                  <a:gd name="connsiteY11" fmla="*/ 479596 h 532554"/>
                  <a:gd name="connsiteX12" fmla="*/ 409918 w 836871"/>
                  <a:gd name="connsiteY12" fmla="*/ 532555 h 532554"/>
                  <a:gd name="connsiteX13" fmla="*/ 535147 w 836871"/>
                  <a:gd name="connsiteY13" fmla="*/ 439493 h 532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36871" h="532554">
                    <a:moveTo>
                      <a:pt x="535147" y="439493"/>
                    </a:moveTo>
                    <a:lnTo>
                      <a:pt x="800790" y="443037"/>
                    </a:lnTo>
                    <a:lnTo>
                      <a:pt x="836871" y="329659"/>
                    </a:lnTo>
                    <a:lnTo>
                      <a:pt x="659583" y="253209"/>
                    </a:lnTo>
                    <a:lnTo>
                      <a:pt x="588318" y="46452"/>
                    </a:lnTo>
                    <a:cubicBezTo>
                      <a:pt x="563928" y="44124"/>
                      <a:pt x="478961" y="35976"/>
                      <a:pt x="394522" y="26824"/>
                    </a:cubicBezTo>
                    <a:cubicBezTo>
                      <a:pt x="336008" y="20528"/>
                      <a:pt x="289186" y="14973"/>
                      <a:pt x="255273" y="10370"/>
                    </a:cubicBezTo>
                    <a:cubicBezTo>
                      <a:pt x="235010" y="7619"/>
                      <a:pt x="219138" y="5185"/>
                      <a:pt x="208186" y="3069"/>
                    </a:cubicBezTo>
                    <a:cubicBezTo>
                      <a:pt x="202472" y="2010"/>
                      <a:pt x="197975" y="1058"/>
                      <a:pt x="194377" y="0"/>
                    </a:cubicBezTo>
                    <a:lnTo>
                      <a:pt x="48303" y="185013"/>
                    </a:lnTo>
                    <a:lnTo>
                      <a:pt x="0" y="426583"/>
                    </a:lnTo>
                    <a:lnTo>
                      <a:pt x="99358" y="479596"/>
                    </a:lnTo>
                    <a:lnTo>
                      <a:pt x="409918" y="532555"/>
                    </a:lnTo>
                    <a:lnTo>
                      <a:pt x="535147" y="439493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8EF1048-074C-453B-977F-6CCED4EDB704}"/>
                  </a:ext>
                </a:extLst>
              </p:cNvPr>
              <p:cNvSpPr/>
              <p:nvPr/>
            </p:nvSpPr>
            <p:spPr>
              <a:xfrm>
                <a:off x="8086427" y="5438169"/>
                <a:ext cx="871736" cy="436371"/>
              </a:xfrm>
              <a:custGeom>
                <a:avLst/>
                <a:gdLst>
                  <a:gd name="connsiteX0" fmla="*/ 218662 w 871736"/>
                  <a:gd name="connsiteY0" fmla="*/ 128986 h 436371"/>
                  <a:gd name="connsiteX1" fmla="*/ 681063 w 871736"/>
                  <a:gd name="connsiteY1" fmla="*/ 319819 h 436371"/>
                  <a:gd name="connsiteX2" fmla="*/ 703125 w 871736"/>
                  <a:gd name="connsiteY2" fmla="*/ 436371 h 436371"/>
                  <a:gd name="connsiteX3" fmla="*/ 837612 w 871736"/>
                  <a:gd name="connsiteY3" fmla="*/ 276277 h 436371"/>
                  <a:gd name="connsiteX4" fmla="*/ 871737 w 871736"/>
                  <a:gd name="connsiteY4" fmla="*/ 3386 h 436371"/>
                  <a:gd name="connsiteX5" fmla="*/ 617416 w 871736"/>
                  <a:gd name="connsiteY5" fmla="*/ 0 h 436371"/>
                  <a:gd name="connsiteX6" fmla="*/ 490653 w 871736"/>
                  <a:gd name="connsiteY6" fmla="*/ 94173 h 436371"/>
                  <a:gd name="connsiteX7" fmla="*/ 174220 w 871736"/>
                  <a:gd name="connsiteY7" fmla="*/ 40209 h 436371"/>
                  <a:gd name="connsiteX8" fmla="*/ 0 w 871736"/>
                  <a:gd name="connsiteY8" fmla="*/ 187447 h 436371"/>
                  <a:gd name="connsiteX9" fmla="*/ 218662 w 871736"/>
                  <a:gd name="connsiteY9" fmla="*/ 128986 h 43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736" h="436371">
                    <a:moveTo>
                      <a:pt x="218662" y="128986"/>
                    </a:moveTo>
                    <a:lnTo>
                      <a:pt x="681063" y="319819"/>
                    </a:lnTo>
                    <a:lnTo>
                      <a:pt x="703125" y="436371"/>
                    </a:lnTo>
                    <a:lnTo>
                      <a:pt x="837612" y="276277"/>
                    </a:lnTo>
                    <a:lnTo>
                      <a:pt x="871737" y="3386"/>
                    </a:lnTo>
                    <a:lnTo>
                      <a:pt x="617416" y="0"/>
                    </a:lnTo>
                    <a:lnTo>
                      <a:pt x="490653" y="94173"/>
                    </a:lnTo>
                    <a:lnTo>
                      <a:pt x="174220" y="40209"/>
                    </a:lnTo>
                    <a:cubicBezTo>
                      <a:pt x="157185" y="54441"/>
                      <a:pt x="85179" y="114701"/>
                      <a:pt x="0" y="187447"/>
                    </a:cubicBezTo>
                    <a:lnTo>
                      <a:pt x="218662" y="128986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D885F6A7-10FF-475D-9CA0-6054736AD6D9}"/>
                  </a:ext>
                </a:extLst>
              </p:cNvPr>
              <p:cNvSpPr/>
              <p:nvPr/>
            </p:nvSpPr>
            <p:spPr>
              <a:xfrm>
                <a:off x="8114203" y="1340101"/>
                <a:ext cx="635457" cy="754126"/>
              </a:xfrm>
              <a:custGeom>
                <a:avLst/>
                <a:gdLst>
                  <a:gd name="connsiteX0" fmla="*/ 353414 w 635457"/>
                  <a:gd name="connsiteY0" fmla="*/ 754126 h 754126"/>
                  <a:gd name="connsiteX1" fmla="*/ 573239 w 635457"/>
                  <a:gd name="connsiteY1" fmla="*/ 499435 h 754126"/>
                  <a:gd name="connsiteX2" fmla="*/ 635457 w 635457"/>
                  <a:gd name="connsiteY2" fmla="*/ 354260 h 754126"/>
                  <a:gd name="connsiteX3" fmla="*/ 458274 w 635457"/>
                  <a:gd name="connsiteY3" fmla="*/ 0 h 754126"/>
                  <a:gd name="connsiteX4" fmla="*/ 250141 w 635457"/>
                  <a:gd name="connsiteY4" fmla="*/ 277546 h 754126"/>
                  <a:gd name="connsiteX5" fmla="*/ 245803 w 635457"/>
                  <a:gd name="connsiteY5" fmla="*/ 278234 h 754126"/>
                  <a:gd name="connsiteX6" fmla="*/ 0 w 635457"/>
                  <a:gd name="connsiteY6" fmla="*/ 316962 h 754126"/>
                  <a:gd name="connsiteX7" fmla="*/ 353414 w 635457"/>
                  <a:gd name="connsiteY7" fmla="*/ 754126 h 75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457" h="754126">
                    <a:moveTo>
                      <a:pt x="353414" y="754126"/>
                    </a:moveTo>
                    <a:cubicBezTo>
                      <a:pt x="382248" y="727832"/>
                      <a:pt x="499964" y="588318"/>
                      <a:pt x="573239" y="499435"/>
                    </a:cubicBezTo>
                    <a:lnTo>
                      <a:pt x="635457" y="354260"/>
                    </a:lnTo>
                    <a:lnTo>
                      <a:pt x="458274" y="0"/>
                    </a:lnTo>
                    <a:lnTo>
                      <a:pt x="250141" y="277546"/>
                    </a:lnTo>
                    <a:lnTo>
                      <a:pt x="245803" y="278234"/>
                    </a:lnTo>
                    <a:cubicBezTo>
                      <a:pt x="242999" y="278657"/>
                      <a:pt x="135546" y="295376"/>
                      <a:pt x="0" y="316962"/>
                    </a:cubicBezTo>
                    <a:cubicBezTo>
                      <a:pt x="131049" y="481818"/>
                      <a:pt x="318496" y="715769"/>
                      <a:pt x="353414" y="754126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AEF7DF23-49C8-4213-84E5-8873BA1E0F64}"/>
                  </a:ext>
                </a:extLst>
              </p:cNvPr>
              <p:cNvSpPr/>
              <p:nvPr/>
            </p:nvSpPr>
            <p:spPr>
              <a:xfrm>
                <a:off x="7187444" y="2904963"/>
                <a:ext cx="1532852" cy="1427676"/>
              </a:xfrm>
              <a:custGeom>
                <a:avLst/>
                <a:gdLst>
                  <a:gd name="connsiteX0" fmla="*/ 222100 w 1532852"/>
                  <a:gd name="connsiteY0" fmla="*/ 1184096 h 1427676"/>
                  <a:gd name="connsiteX1" fmla="*/ 465469 w 1532852"/>
                  <a:gd name="connsiteY1" fmla="*/ 1212718 h 1427676"/>
                  <a:gd name="connsiteX2" fmla="*/ 551600 w 1532852"/>
                  <a:gd name="connsiteY2" fmla="*/ 1406566 h 1427676"/>
                  <a:gd name="connsiteX3" fmla="*/ 1114153 w 1532852"/>
                  <a:gd name="connsiteY3" fmla="*/ 1427676 h 1427676"/>
                  <a:gd name="connsiteX4" fmla="*/ 1470106 w 1532852"/>
                  <a:gd name="connsiteY4" fmla="*/ 762062 h 1427676"/>
                  <a:gd name="connsiteX5" fmla="*/ 1532853 w 1532852"/>
                  <a:gd name="connsiteY5" fmla="*/ 347224 h 1427676"/>
                  <a:gd name="connsiteX6" fmla="*/ 631277 w 1532852"/>
                  <a:gd name="connsiteY6" fmla="*/ 297122 h 1427676"/>
                  <a:gd name="connsiteX7" fmla="*/ 628473 w 1532852"/>
                  <a:gd name="connsiteY7" fmla="*/ 291619 h 1427676"/>
                  <a:gd name="connsiteX8" fmla="*/ 466633 w 1532852"/>
                  <a:gd name="connsiteY8" fmla="*/ 0 h 1427676"/>
                  <a:gd name="connsiteX9" fmla="*/ 443460 w 1532852"/>
                  <a:gd name="connsiteY9" fmla="*/ 93062 h 1427676"/>
                  <a:gd name="connsiteX10" fmla="*/ 430974 w 1532852"/>
                  <a:gd name="connsiteY10" fmla="*/ 194060 h 1427676"/>
                  <a:gd name="connsiteX11" fmla="*/ 432878 w 1532852"/>
                  <a:gd name="connsiteY11" fmla="*/ 202208 h 1427676"/>
                  <a:gd name="connsiteX12" fmla="*/ 417906 w 1532852"/>
                  <a:gd name="connsiteY12" fmla="*/ 211784 h 1427676"/>
                  <a:gd name="connsiteX13" fmla="*/ 403992 w 1532852"/>
                  <a:gd name="connsiteY13" fmla="*/ 212207 h 1427676"/>
                  <a:gd name="connsiteX14" fmla="*/ 355582 w 1532852"/>
                  <a:gd name="connsiteY14" fmla="*/ 212630 h 1427676"/>
                  <a:gd name="connsiteX15" fmla="*/ 209402 w 1532852"/>
                  <a:gd name="connsiteY15" fmla="*/ 212419 h 1427676"/>
                  <a:gd name="connsiteX16" fmla="*/ 7353 w 1532852"/>
                  <a:gd name="connsiteY16" fmla="*/ 211149 h 1427676"/>
                  <a:gd name="connsiteX17" fmla="*/ 3967 w 1532852"/>
                  <a:gd name="connsiteY17" fmla="*/ 489965 h 1427676"/>
                  <a:gd name="connsiteX18" fmla="*/ 214693 w 1532852"/>
                  <a:gd name="connsiteY18" fmla="*/ 524407 h 1427676"/>
                  <a:gd name="connsiteX19" fmla="*/ 226809 w 1532852"/>
                  <a:gd name="connsiteY19" fmla="*/ 526153 h 1427676"/>
                  <a:gd name="connsiteX20" fmla="*/ 131895 w 1532852"/>
                  <a:gd name="connsiteY20" fmla="*/ 873007 h 1427676"/>
                  <a:gd name="connsiteX21" fmla="*/ 153586 w 1532852"/>
                  <a:gd name="connsiteY21" fmla="*/ 923215 h 1427676"/>
                  <a:gd name="connsiteX22" fmla="*/ 184960 w 1532852"/>
                  <a:gd name="connsiteY22" fmla="*/ 1032784 h 1427676"/>
                  <a:gd name="connsiteX23" fmla="*/ 222100 w 1532852"/>
                  <a:gd name="connsiteY23" fmla="*/ 1184096 h 142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32852" h="1427676">
                    <a:moveTo>
                      <a:pt x="222100" y="1184096"/>
                    </a:moveTo>
                    <a:lnTo>
                      <a:pt x="465469" y="1212718"/>
                    </a:lnTo>
                    <a:lnTo>
                      <a:pt x="551600" y="1406566"/>
                    </a:lnTo>
                    <a:lnTo>
                      <a:pt x="1114153" y="1427676"/>
                    </a:lnTo>
                    <a:lnTo>
                      <a:pt x="1470106" y="762062"/>
                    </a:lnTo>
                    <a:lnTo>
                      <a:pt x="1532853" y="347224"/>
                    </a:lnTo>
                    <a:lnTo>
                      <a:pt x="631277" y="297122"/>
                    </a:lnTo>
                    <a:lnTo>
                      <a:pt x="628473" y="291619"/>
                    </a:lnTo>
                    <a:cubicBezTo>
                      <a:pt x="564985" y="167554"/>
                      <a:pt x="490811" y="31268"/>
                      <a:pt x="466633" y="0"/>
                    </a:cubicBezTo>
                    <a:cubicBezTo>
                      <a:pt x="461395" y="12592"/>
                      <a:pt x="452824" y="42219"/>
                      <a:pt x="443460" y="93062"/>
                    </a:cubicBezTo>
                    <a:cubicBezTo>
                      <a:pt x="433566" y="146656"/>
                      <a:pt x="430021" y="184590"/>
                      <a:pt x="430974" y="194060"/>
                    </a:cubicBezTo>
                    <a:cubicBezTo>
                      <a:pt x="432614" y="196335"/>
                      <a:pt x="433408" y="199245"/>
                      <a:pt x="432878" y="202208"/>
                    </a:cubicBezTo>
                    <a:cubicBezTo>
                      <a:pt x="431397" y="211096"/>
                      <a:pt x="422932" y="211519"/>
                      <a:pt x="417906" y="211784"/>
                    </a:cubicBezTo>
                    <a:cubicBezTo>
                      <a:pt x="414679" y="211943"/>
                      <a:pt x="410129" y="212048"/>
                      <a:pt x="403992" y="212207"/>
                    </a:cubicBezTo>
                    <a:cubicBezTo>
                      <a:pt x="392881" y="212419"/>
                      <a:pt x="376586" y="212578"/>
                      <a:pt x="355582" y="212630"/>
                    </a:cubicBezTo>
                    <a:cubicBezTo>
                      <a:pt x="320294" y="212789"/>
                      <a:pt x="271091" y="212683"/>
                      <a:pt x="209402" y="212419"/>
                    </a:cubicBezTo>
                    <a:cubicBezTo>
                      <a:pt x="123377" y="212048"/>
                      <a:pt x="36505" y="211414"/>
                      <a:pt x="7353" y="211149"/>
                    </a:cubicBezTo>
                    <a:cubicBezTo>
                      <a:pt x="-1" y="334632"/>
                      <a:pt x="-3069" y="467268"/>
                      <a:pt x="3967" y="489965"/>
                    </a:cubicBezTo>
                    <a:cubicBezTo>
                      <a:pt x="26294" y="495996"/>
                      <a:pt x="142582" y="513932"/>
                      <a:pt x="214693" y="524407"/>
                    </a:cubicBezTo>
                    <a:lnTo>
                      <a:pt x="226809" y="526153"/>
                    </a:lnTo>
                    <a:lnTo>
                      <a:pt x="131895" y="873007"/>
                    </a:lnTo>
                    <a:cubicBezTo>
                      <a:pt x="137767" y="880308"/>
                      <a:pt x="144275" y="894963"/>
                      <a:pt x="153586" y="923215"/>
                    </a:cubicBezTo>
                    <a:cubicBezTo>
                      <a:pt x="162316" y="949721"/>
                      <a:pt x="172844" y="986596"/>
                      <a:pt x="184960" y="1032784"/>
                    </a:cubicBezTo>
                    <a:cubicBezTo>
                      <a:pt x="201890" y="1097276"/>
                      <a:pt x="217127" y="1162457"/>
                      <a:pt x="222100" y="1184096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E6B6F67C-8264-4A1E-802C-33FE786B1E66}"/>
                  </a:ext>
                </a:extLst>
              </p:cNvPr>
              <p:cNvSpPr/>
              <p:nvPr/>
            </p:nvSpPr>
            <p:spPr>
              <a:xfrm>
                <a:off x="7728463" y="4333274"/>
                <a:ext cx="884804" cy="813222"/>
              </a:xfrm>
              <a:custGeom>
                <a:avLst/>
                <a:gdLst>
                  <a:gd name="connsiteX0" fmla="*/ 369550 w 884804"/>
                  <a:gd name="connsiteY0" fmla="*/ 813222 h 813222"/>
                  <a:gd name="connsiteX1" fmla="*/ 466263 w 884804"/>
                  <a:gd name="connsiteY1" fmla="*/ 813222 h 813222"/>
                  <a:gd name="connsiteX2" fmla="*/ 616147 w 884804"/>
                  <a:gd name="connsiteY2" fmla="*/ 623395 h 813222"/>
                  <a:gd name="connsiteX3" fmla="*/ 616200 w 884804"/>
                  <a:gd name="connsiteY3" fmla="*/ 623289 h 813222"/>
                  <a:gd name="connsiteX4" fmla="*/ 624717 w 884804"/>
                  <a:gd name="connsiteY4" fmla="*/ 612496 h 813222"/>
                  <a:gd name="connsiteX5" fmla="*/ 884805 w 884804"/>
                  <a:gd name="connsiteY5" fmla="*/ 215276 h 813222"/>
                  <a:gd name="connsiteX6" fmla="*/ 576149 w 884804"/>
                  <a:gd name="connsiteY6" fmla="*/ 21057 h 813222"/>
                  <a:gd name="connsiteX7" fmla="*/ 13914 w 884804"/>
                  <a:gd name="connsiteY7" fmla="*/ 0 h 813222"/>
                  <a:gd name="connsiteX8" fmla="*/ 0 w 884804"/>
                  <a:gd name="connsiteY8" fmla="*/ 534776 h 813222"/>
                  <a:gd name="connsiteX9" fmla="*/ 233475 w 884804"/>
                  <a:gd name="connsiteY9" fmla="*/ 591386 h 813222"/>
                  <a:gd name="connsiteX10" fmla="*/ 369550 w 884804"/>
                  <a:gd name="connsiteY10" fmla="*/ 813222 h 81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4804" h="813222">
                    <a:moveTo>
                      <a:pt x="369550" y="813222"/>
                    </a:moveTo>
                    <a:lnTo>
                      <a:pt x="466263" y="813222"/>
                    </a:lnTo>
                    <a:lnTo>
                      <a:pt x="616147" y="623395"/>
                    </a:lnTo>
                    <a:cubicBezTo>
                      <a:pt x="616147" y="623342"/>
                      <a:pt x="616200" y="623342"/>
                      <a:pt x="616200" y="623289"/>
                    </a:cubicBezTo>
                    <a:lnTo>
                      <a:pt x="624717" y="612496"/>
                    </a:lnTo>
                    <a:lnTo>
                      <a:pt x="884805" y="215276"/>
                    </a:lnTo>
                    <a:lnTo>
                      <a:pt x="576149" y="21057"/>
                    </a:lnTo>
                    <a:lnTo>
                      <a:pt x="13914" y="0"/>
                    </a:lnTo>
                    <a:lnTo>
                      <a:pt x="0" y="534776"/>
                    </a:lnTo>
                    <a:lnTo>
                      <a:pt x="233475" y="591386"/>
                    </a:lnTo>
                    <a:lnTo>
                      <a:pt x="369550" y="813222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BD2F60E0-9E03-4DFB-B3DD-A553F58F3DBF}"/>
                  </a:ext>
                </a:extLst>
              </p:cNvPr>
              <p:cNvSpPr/>
              <p:nvPr/>
            </p:nvSpPr>
            <p:spPr>
              <a:xfrm>
                <a:off x="7737193" y="5589851"/>
                <a:ext cx="1034476" cy="874435"/>
              </a:xfrm>
              <a:custGeom>
                <a:avLst/>
                <a:gdLst>
                  <a:gd name="connsiteX0" fmla="*/ 568161 w 1034476"/>
                  <a:gd name="connsiteY0" fmla="*/ 721483 h 874435"/>
                  <a:gd name="connsiteX1" fmla="*/ 543665 w 1034476"/>
                  <a:gd name="connsiteY1" fmla="*/ 874435 h 874435"/>
                  <a:gd name="connsiteX2" fmla="*/ 713917 w 1034476"/>
                  <a:gd name="connsiteY2" fmla="*/ 697887 h 874435"/>
                  <a:gd name="connsiteX3" fmla="*/ 1034477 w 1034476"/>
                  <a:gd name="connsiteY3" fmla="*/ 306116 h 874435"/>
                  <a:gd name="connsiteX4" fmla="*/ 1011304 w 1034476"/>
                  <a:gd name="connsiteY4" fmla="*/ 183585 h 874435"/>
                  <a:gd name="connsiteX5" fmla="*/ 566468 w 1034476"/>
                  <a:gd name="connsiteY5" fmla="*/ 0 h 874435"/>
                  <a:gd name="connsiteX6" fmla="*/ 314369 w 1034476"/>
                  <a:gd name="connsiteY6" fmla="*/ 67456 h 874435"/>
                  <a:gd name="connsiteX7" fmla="*/ 313946 w 1034476"/>
                  <a:gd name="connsiteY7" fmla="*/ 65974 h 874435"/>
                  <a:gd name="connsiteX8" fmla="*/ 266754 w 1034476"/>
                  <a:gd name="connsiteY8" fmla="*/ 106659 h 874435"/>
                  <a:gd name="connsiteX9" fmla="*/ 84439 w 1034476"/>
                  <a:gd name="connsiteY9" fmla="*/ 268658 h 874435"/>
                  <a:gd name="connsiteX10" fmla="*/ 0 w 1034476"/>
                  <a:gd name="connsiteY10" fmla="*/ 354102 h 874435"/>
                  <a:gd name="connsiteX11" fmla="*/ 562235 w 1034476"/>
                  <a:gd name="connsiteY11" fmla="*/ 717568 h 874435"/>
                  <a:gd name="connsiteX12" fmla="*/ 568161 w 1034476"/>
                  <a:gd name="connsiteY12" fmla="*/ 721483 h 87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476" h="874435">
                    <a:moveTo>
                      <a:pt x="568161" y="721483"/>
                    </a:moveTo>
                    <a:lnTo>
                      <a:pt x="543665" y="874435"/>
                    </a:lnTo>
                    <a:lnTo>
                      <a:pt x="713917" y="697887"/>
                    </a:lnTo>
                    <a:lnTo>
                      <a:pt x="1034477" y="306116"/>
                    </a:lnTo>
                    <a:lnTo>
                      <a:pt x="1011304" y="183585"/>
                    </a:lnTo>
                    <a:lnTo>
                      <a:pt x="566468" y="0"/>
                    </a:lnTo>
                    <a:lnTo>
                      <a:pt x="314369" y="67456"/>
                    </a:lnTo>
                    <a:lnTo>
                      <a:pt x="313946" y="65974"/>
                    </a:lnTo>
                    <a:cubicBezTo>
                      <a:pt x="298391" y="79359"/>
                      <a:pt x="282573" y="92956"/>
                      <a:pt x="266754" y="106659"/>
                    </a:cubicBezTo>
                    <a:cubicBezTo>
                      <a:pt x="190569" y="172581"/>
                      <a:pt x="129250" y="227074"/>
                      <a:pt x="84439" y="268658"/>
                    </a:cubicBezTo>
                    <a:cubicBezTo>
                      <a:pt x="25713" y="323152"/>
                      <a:pt x="6349" y="345266"/>
                      <a:pt x="0" y="354102"/>
                    </a:cubicBezTo>
                    <a:cubicBezTo>
                      <a:pt x="70736" y="396533"/>
                      <a:pt x="541284" y="703865"/>
                      <a:pt x="562235" y="717568"/>
                    </a:cubicBezTo>
                    <a:lnTo>
                      <a:pt x="568161" y="721483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115BE760-16CE-40D0-AD78-3938A246C537}"/>
                  </a:ext>
                </a:extLst>
              </p:cNvPr>
              <p:cNvSpPr/>
              <p:nvPr/>
            </p:nvSpPr>
            <p:spPr>
              <a:xfrm>
                <a:off x="5542428" y="1649762"/>
                <a:ext cx="2349091" cy="1579887"/>
              </a:xfrm>
              <a:custGeom>
                <a:avLst/>
                <a:gdLst>
                  <a:gd name="connsiteX0" fmla="*/ 940991 w 2349091"/>
                  <a:gd name="connsiteY0" fmla="*/ 1579887 h 1579887"/>
                  <a:gd name="connsiteX1" fmla="*/ 936547 w 2349091"/>
                  <a:gd name="connsiteY1" fmla="*/ 1567719 h 1579887"/>
                  <a:gd name="connsiteX2" fmla="*/ 1080188 w 2349091"/>
                  <a:gd name="connsiteY2" fmla="*/ 1515500 h 1579887"/>
                  <a:gd name="connsiteX3" fmla="*/ 1233034 w 2349091"/>
                  <a:gd name="connsiteY3" fmla="*/ 1462859 h 1579887"/>
                  <a:gd name="connsiteX4" fmla="*/ 1390007 w 2349091"/>
                  <a:gd name="connsiteY4" fmla="*/ 1318107 h 1579887"/>
                  <a:gd name="connsiteX5" fmla="*/ 1395615 w 2349091"/>
                  <a:gd name="connsiteY5" fmla="*/ 1312605 h 1579887"/>
                  <a:gd name="connsiteX6" fmla="*/ 1645068 w 2349091"/>
                  <a:gd name="connsiteY6" fmla="*/ 1444659 h 1579887"/>
                  <a:gd name="connsiteX7" fmla="*/ 2054351 w 2349091"/>
                  <a:gd name="connsiteY7" fmla="*/ 1445664 h 1579887"/>
                  <a:gd name="connsiteX8" fmla="*/ 2055145 w 2349091"/>
                  <a:gd name="connsiteY8" fmla="*/ 1428946 h 1579887"/>
                  <a:gd name="connsiteX9" fmla="*/ 2062710 w 2349091"/>
                  <a:gd name="connsiteY9" fmla="*/ 1370908 h 1579887"/>
                  <a:gd name="connsiteX10" fmla="*/ 2081175 w 2349091"/>
                  <a:gd name="connsiteY10" fmla="*/ 1280438 h 1579887"/>
                  <a:gd name="connsiteX11" fmla="*/ 2096041 w 2349091"/>
                  <a:gd name="connsiteY11" fmla="*/ 1238536 h 1579887"/>
                  <a:gd name="connsiteX12" fmla="*/ 2050912 w 2349091"/>
                  <a:gd name="connsiteY12" fmla="*/ 1179493 h 1579887"/>
                  <a:gd name="connsiteX13" fmla="*/ 2349092 w 2349091"/>
                  <a:gd name="connsiteY13" fmla="*/ 568743 h 1579887"/>
                  <a:gd name="connsiteX14" fmla="*/ 1998270 w 2349091"/>
                  <a:gd name="connsiteY14" fmla="*/ 249506 h 1579887"/>
                  <a:gd name="connsiteX15" fmla="*/ 1866745 w 2349091"/>
                  <a:gd name="connsiteY15" fmla="*/ 252892 h 1579887"/>
                  <a:gd name="connsiteX16" fmla="*/ 1640042 w 2349091"/>
                  <a:gd name="connsiteY16" fmla="*/ 497848 h 1579887"/>
                  <a:gd name="connsiteX17" fmla="*/ 1531373 w 2349091"/>
                  <a:gd name="connsiteY17" fmla="*/ 417378 h 1579887"/>
                  <a:gd name="connsiteX18" fmla="*/ 1478043 w 2349091"/>
                  <a:gd name="connsiteY18" fmla="*/ 15502 h 1579887"/>
                  <a:gd name="connsiteX19" fmla="*/ 1399530 w 2349091"/>
                  <a:gd name="connsiteY19" fmla="*/ 22750 h 1579887"/>
                  <a:gd name="connsiteX20" fmla="*/ 1399477 w 2349091"/>
                  <a:gd name="connsiteY20" fmla="*/ 22750 h 1579887"/>
                  <a:gd name="connsiteX21" fmla="*/ 1395350 w 2349091"/>
                  <a:gd name="connsiteY21" fmla="*/ 24972 h 1579887"/>
                  <a:gd name="connsiteX22" fmla="*/ 1226844 w 2349091"/>
                  <a:gd name="connsiteY22" fmla="*/ 112267 h 1579887"/>
                  <a:gd name="connsiteX23" fmla="*/ 1032149 w 2349091"/>
                  <a:gd name="connsiteY23" fmla="*/ 200674 h 1579887"/>
                  <a:gd name="connsiteX24" fmla="*/ 1032149 w 2349091"/>
                  <a:gd name="connsiteY24" fmla="*/ 200674 h 1579887"/>
                  <a:gd name="connsiteX25" fmla="*/ 1021620 w 2349091"/>
                  <a:gd name="connsiteY25" fmla="*/ 195647 h 1579887"/>
                  <a:gd name="connsiteX26" fmla="*/ 1019451 w 2349091"/>
                  <a:gd name="connsiteY26" fmla="*/ 187712 h 1579887"/>
                  <a:gd name="connsiteX27" fmla="*/ 900571 w 2349091"/>
                  <a:gd name="connsiteY27" fmla="*/ 82322 h 1579887"/>
                  <a:gd name="connsiteX28" fmla="*/ 792642 w 2349091"/>
                  <a:gd name="connsiteY28" fmla="*/ 0 h 1579887"/>
                  <a:gd name="connsiteX29" fmla="*/ 487002 w 2349091"/>
                  <a:gd name="connsiteY29" fmla="*/ 222312 h 1579887"/>
                  <a:gd name="connsiteX30" fmla="*/ 523137 w 2349091"/>
                  <a:gd name="connsiteY30" fmla="*/ 851738 h 1579887"/>
                  <a:gd name="connsiteX31" fmla="*/ 179934 w 2349091"/>
                  <a:gd name="connsiteY31" fmla="*/ 939351 h 1579887"/>
                  <a:gd name="connsiteX32" fmla="*/ 76608 w 2349091"/>
                  <a:gd name="connsiteY32" fmla="*/ 1088282 h 1579887"/>
                  <a:gd name="connsiteX33" fmla="*/ 0 w 2349091"/>
                  <a:gd name="connsiteY33" fmla="*/ 1208115 h 1579887"/>
                  <a:gd name="connsiteX34" fmla="*/ 940991 w 2349091"/>
                  <a:gd name="connsiteY34" fmla="*/ 1579887 h 15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349091" h="1579887">
                    <a:moveTo>
                      <a:pt x="940991" y="1579887"/>
                    </a:moveTo>
                    <a:lnTo>
                      <a:pt x="936547" y="1567719"/>
                    </a:lnTo>
                    <a:cubicBezTo>
                      <a:pt x="937288" y="1567455"/>
                      <a:pt x="1008500" y="1541319"/>
                      <a:pt x="1080188" y="1515500"/>
                    </a:cubicBezTo>
                    <a:cubicBezTo>
                      <a:pt x="1202560" y="1471377"/>
                      <a:pt x="1226474" y="1464129"/>
                      <a:pt x="1233034" y="1462859"/>
                    </a:cubicBezTo>
                    <a:cubicBezTo>
                      <a:pt x="1246525" y="1455187"/>
                      <a:pt x="1323292" y="1383182"/>
                      <a:pt x="1390007" y="1318107"/>
                    </a:cubicBezTo>
                    <a:lnTo>
                      <a:pt x="1395615" y="1312605"/>
                    </a:lnTo>
                    <a:lnTo>
                      <a:pt x="1645068" y="1444659"/>
                    </a:lnTo>
                    <a:cubicBezTo>
                      <a:pt x="1791036" y="1445876"/>
                      <a:pt x="2003349" y="1446987"/>
                      <a:pt x="2054351" y="1445664"/>
                    </a:cubicBezTo>
                    <a:cubicBezTo>
                      <a:pt x="2054298" y="1441008"/>
                      <a:pt x="2054616" y="1435453"/>
                      <a:pt x="2055145" y="1428946"/>
                    </a:cubicBezTo>
                    <a:cubicBezTo>
                      <a:pt x="2056361" y="1413973"/>
                      <a:pt x="2059060" y="1393340"/>
                      <a:pt x="2062710" y="1370908"/>
                    </a:cubicBezTo>
                    <a:cubicBezTo>
                      <a:pt x="2068054" y="1337947"/>
                      <a:pt x="2074773" y="1304986"/>
                      <a:pt x="2081175" y="1280438"/>
                    </a:cubicBezTo>
                    <a:cubicBezTo>
                      <a:pt x="2086571" y="1259804"/>
                      <a:pt x="2091174" y="1246472"/>
                      <a:pt x="2096041" y="1238536"/>
                    </a:cubicBezTo>
                    <a:lnTo>
                      <a:pt x="2050912" y="1179493"/>
                    </a:lnTo>
                    <a:lnTo>
                      <a:pt x="2349092" y="568743"/>
                    </a:lnTo>
                    <a:lnTo>
                      <a:pt x="1998270" y="249506"/>
                    </a:lnTo>
                    <a:lnTo>
                      <a:pt x="1866745" y="252892"/>
                    </a:lnTo>
                    <a:lnTo>
                      <a:pt x="1640042" y="497848"/>
                    </a:lnTo>
                    <a:lnTo>
                      <a:pt x="1531373" y="417378"/>
                    </a:lnTo>
                    <a:lnTo>
                      <a:pt x="1478043" y="15502"/>
                    </a:lnTo>
                    <a:cubicBezTo>
                      <a:pt x="1445770" y="15978"/>
                      <a:pt x="1410905" y="18729"/>
                      <a:pt x="1399530" y="22750"/>
                    </a:cubicBezTo>
                    <a:cubicBezTo>
                      <a:pt x="1399477" y="22750"/>
                      <a:pt x="1399477" y="22750"/>
                      <a:pt x="1399477" y="22750"/>
                    </a:cubicBezTo>
                    <a:lnTo>
                      <a:pt x="1395350" y="24972"/>
                    </a:lnTo>
                    <a:cubicBezTo>
                      <a:pt x="1394504" y="25395"/>
                      <a:pt x="1311917" y="69149"/>
                      <a:pt x="1226844" y="112267"/>
                    </a:cubicBezTo>
                    <a:cubicBezTo>
                      <a:pt x="1052624" y="200674"/>
                      <a:pt x="1038286" y="200674"/>
                      <a:pt x="1032149" y="200674"/>
                    </a:cubicBezTo>
                    <a:cubicBezTo>
                      <a:pt x="1032149" y="200674"/>
                      <a:pt x="1032149" y="200674"/>
                      <a:pt x="1032149" y="200674"/>
                    </a:cubicBezTo>
                    <a:cubicBezTo>
                      <a:pt x="1026117" y="200674"/>
                      <a:pt x="1022943" y="197499"/>
                      <a:pt x="1021620" y="195647"/>
                    </a:cubicBezTo>
                    <a:cubicBezTo>
                      <a:pt x="1019927" y="193320"/>
                      <a:pt x="1019187" y="190516"/>
                      <a:pt x="1019451" y="187712"/>
                    </a:cubicBezTo>
                    <a:cubicBezTo>
                      <a:pt x="1016859" y="182738"/>
                      <a:pt x="1000828" y="161205"/>
                      <a:pt x="900571" y="82322"/>
                    </a:cubicBezTo>
                    <a:cubicBezTo>
                      <a:pt x="854595" y="46134"/>
                      <a:pt x="809043" y="12116"/>
                      <a:pt x="792642" y="0"/>
                    </a:cubicBezTo>
                    <a:lnTo>
                      <a:pt x="487002" y="222312"/>
                    </a:lnTo>
                    <a:lnTo>
                      <a:pt x="523137" y="851738"/>
                    </a:lnTo>
                    <a:lnTo>
                      <a:pt x="179934" y="939351"/>
                    </a:lnTo>
                    <a:cubicBezTo>
                      <a:pt x="169247" y="954324"/>
                      <a:pt x="122637" y="1019874"/>
                      <a:pt x="76608" y="1088282"/>
                    </a:cubicBezTo>
                    <a:cubicBezTo>
                      <a:pt x="39256" y="1143834"/>
                      <a:pt x="15343" y="1181926"/>
                      <a:pt x="0" y="1208115"/>
                    </a:cubicBezTo>
                    <a:lnTo>
                      <a:pt x="940991" y="1579887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8A86428C-7A25-4122-B771-7986895A51E1}"/>
                  </a:ext>
                </a:extLst>
              </p:cNvPr>
              <p:cNvSpPr/>
              <p:nvPr/>
            </p:nvSpPr>
            <p:spPr>
              <a:xfrm>
                <a:off x="6782022" y="1239368"/>
                <a:ext cx="761532" cy="879408"/>
              </a:xfrm>
              <a:custGeom>
                <a:avLst/>
                <a:gdLst>
                  <a:gd name="connsiteX0" fmla="*/ 247919 w 761532"/>
                  <a:gd name="connsiteY0" fmla="*/ 404204 h 879408"/>
                  <a:gd name="connsiteX1" fmla="*/ 257389 w 761532"/>
                  <a:gd name="connsiteY1" fmla="*/ 404204 h 879408"/>
                  <a:gd name="connsiteX2" fmla="*/ 312041 w 761532"/>
                  <a:gd name="connsiteY2" fmla="*/ 815868 h 879408"/>
                  <a:gd name="connsiteX3" fmla="*/ 397802 w 761532"/>
                  <a:gd name="connsiteY3" fmla="*/ 879408 h 879408"/>
                  <a:gd name="connsiteX4" fmla="*/ 617522 w 761532"/>
                  <a:gd name="connsiteY4" fmla="*/ 641965 h 879408"/>
                  <a:gd name="connsiteX5" fmla="*/ 752486 w 761532"/>
                  <a:gd name="connsiteY5" fmla="*/ 638473 h 879408"/>
                  <a:gd name="connsiteX6" fmla="*/ 758994 w 761532"/>
                  <a:gd name="connsiteY6" fmla="*/ 508059 h 879408"/>
                  <a:gd name="connsiteX7" fmla="*/ 758412 w 761532"/>
                  <a:gd name="connsiteY7" fmla="*/ 504990 h 879408"/>
                  <a:gd name="connsiteX8" fmla="*/ 761533 w 761532"/>
                  <a:gd name="connsiteY8" fmla="*/ 496896 h 879408"/>
                  <a:gd name="connsiteX9" fmla="*/ 673497 w 761532"/>
                  <a:gd name="connsiteY9" fmla="*/ 244533 h 879408"/>
                  <a:gd name="connsiteX10" fmla="*/ 587313 w 761532"/>
                  <a:gd name="connsiteY10" fmla="*/ 0 h 879408"/>
                  <a:gd name="connsiteX11" fmla="*/ 577737 w 761532"/>
                  <a:gd name="connsiteY11" fmla="*/ 6560 h 879408"/>
                  <a:gd name="connsiteX12" fmla="*/ 578371 w 761532"/>
                  <a:gd name="connsiteY12" fmla="*/ 4338 h 879408"/>
                  <a:gd name="connsiteX13" fmla="*/ 235168 w 761532"/>
                  <a:gd name="connsiteY13" fmla="*/ 197658 h 879408"/>
                  <a:gd name="connsiteX14" fmla="*/ 231412 w 761532"/>
                  <a:gd name="connsiteY14" fmla="*/ 199774 h 879408"/>
                  <a:gd name="connsiteX15" fmla="*/ 0 w 761532"/>
                  <a:gd name="connsiteY15" fmla="*/ 140255 h 879408"/>
                  <a:gd name="connsiteX16" fmla="*/ 155439 w 761532"/>
                  <a:gd name="connsiteY16" fmla="*/ 412246 h 879408"/>
                  <a:gd name="connsiteX17" fmla="*/ 247919 w 761532"/>
                  <a:gd name="connsiteY17" fmla="*/ 404204 h 87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1532" h="879408">
                    <a:moveTo>
                      <a:pt x="247919" y="404204"/>
                    </a:moveTo>
                    <a:lnTo>
                      <a:pt x="257389" y="404204"/>
                    </a:lnTo>
                    <a:lnTo>
                      <a:pt x="312041" y="815868"/>
                    </a:lnTo>
                    <a:lnTo>
                      <a:pt x="397802" y="879408"/>
                    </a:lnTo>
                    <a:lnTo>
                      <a:pt x="617522" y="641965"/>
                    </a:lnTo>
                    <a:lnTo>
                      <a:pt x="752486" y="638473"/>
                    </a:lnTo>
                    <a:lnTo>
                      <a:pt x="758994" y="508059"/>
                    </a:lnTo>
                    <a:cubicBezTo>
                      <a:pt x="758676" y="507001"/>
                      <a:pt x="758465" y="505943"/>
                      <a:pt x="758412" y="504990"/>
                    </a:cubicBezTo>
                    <a:cubicBezTo>
                      <a:pt x="758306" y="501763"/>
                      <a:pt x="759311" y="499065"/>
                      <a:pt x="761533" y="496896"/>
                    </a:cubicBezTo>
                    <a:cubicBezTo>
                      <a:pt x="757777" y="468168"/>
                      <a:pt x="709368" y="339711"/>
                      <a:pt x="673497" y="244533"/>
                    </a:cubicBezTo>
                    <a:cubicBezTo>
                      <a:pt x="620115" y="102797"/>
                      <a:pt x="594772" y="32908"/>
                      <a:pt x="587313" y="0"/>
                    </a:cubicBezTo>
                    <a:lnTo>
                      <a:pt x="577737" y="6560"/>
                    </a:lnTo>
                    <a:lnTo>
                      <a:pt x="578371" y="4338"/>
                    </a:lnTo>
                    <a:cubicBezTo>
                      <a:pt x="496473" y="52430"/>
                      <a:pt x="247178" y="190992"/>
                      <a:pt x="235168" y="197658"/>
                    </a:cubicBezTo>
                    <a:lnTo>
                      <a:pt x="231412" y="199774"/>
                    </a:lnTo>
                    <a:lnTo>
                      <a:pt x="0" y="140255"/>
                    </a:lnTo>
                    <a:lnTo>
                      <a:pt x="155439" y="412246"/>
                    </a:lnTo>
                    <a:cubicBezTo>
                      <a:pt x="179299" y="405103"/>
                      <a:pt x="226227" y="404204"/>
                      <a:pt x="247919" y="404204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8301A535-D5E3-4F90-A972-B99831472BA0}"/>
                  </a:ext>
                </a:extLst>
              </p:cNvPr>
              <p:cNvSpPr/>
              <p:nvPr/>
            </p:nvSpPr>
            <p:spPr>
              <a:xfrm>
                <a:off x="6495482" y="2988767"/>
                <a:ext cx="891576" cy="780156"/>
              </a:xfrm>
              <a:custGeom>
                <a:avLst/>
                <a:gdLst>
                  <a:gd name="connsiteX0" fmla="*/ 192420 w 891576"/>
                  <a:gd name="connsiteY0" fmla="*/ 377698 h 780156"/>
                  <a:gd name="connsiteX1" fmla="*/ 203425 w 891576"/>
                  <a:gd name="connsiteY1" fmla="*/ 552500 h 780156"/>
                  <a:gd name="connsiteX2" fmla="*/ 543771 w 891576"/>
                  <a:gd name="connsiteY2" fmla="*/ 680375 h 780156"/>
                  <a:gd name="connsiteX3" fmla="*/ 803964 w 891576"/>
                  <a:gd name="connsiteY3" fmla="*/ 780156 h 780156"/>
                  <a:gd name="connsiteX4" fmla="*/ 891577 w 891576"/>
                  <a:gd name="connsiteY4" fmla="*/ 460126 h 780156"/>
                  <a:gd name="connsiteX5" fmla="*/ 685189 w 891576"/>
                  <a:gd name="connsiteY5" fmla="*/ 425208 h 780156"/>
                  <a:gd name="connsiteX6" fmla="*/ 670799 w 891576"/>
                  <a:gd name="connsiteY6" fmla="*/ 365794 h 780156"/>
                  <a:gd name="connsiteX7" fmla="*/ 671645 w 891576"/>
                  <a:gd name="connsiteY7" fmla="*/ 262786 h 780156"/>
                  <a:gd name="connsiteX8" fmla="*/ 677994 w 891576"/>
                  <a:gd name="connsiteY8" fmla="*/ 122690 h 780156"/>
                  <a:gd name="connsiteX9" fmla="*/ 446264 w 891576"/>
                  <a:gd name="connsiteY9" fmla="*/ 0 h 780156"/>
                  <a:gd name="connsiteX10" fmla="*/ 374841 w 891576"/>
                  <a:gd name="connsiteY10" fmla="*/ 68461 h 780156"/>
                  <a:gd name="connsiteX11" fmla="*/ 283102 w 891576"/>
                  <a:gd name="connsiteY11" fmla="*/ 145175 h 780156"/>
                  <a:gd name="connsiteX12" fmla="*/ 0 w 891576"/>
                  <a:gd name="connsiteY12" fmla="*/ 245591 h 780156"/>
                  <a:gd name="connsiteX13" fmla="*/ 64493 w 891576"/>
                  <a:gd name="connsiteY13" fmla="*/ 271092 h 780156"/>
                  <a:gd name="connsiteX14" fmla="*/ 196758 w 891576"/>
                  <a:gd name="connsiteY14" fmla="*/ 198557 h 780156"/>
                  <a:gd name="connsiteX15" fmla="*/ 195965 w 891576"/>
                  <a:gd name="connsiteY15" fmla="*/ 217657 h 780156"/>
                  <a:gd name="connsiteX16" fmla="*/ 192420 w 891576"/>
                  <a:gd name="connsiteY16" fmla="*/ 377698 h 780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576" h="780156">
                    <a:moveTo>
                      <a:pt x="192420" y="377698"/>
                    </a:moveTo>
                    <a:cubicBezTo>
                      <a:pt x="191891" y="515625"/>
                      <a:pt x="200303" y="545993"/>
                      <a:pt x="203425" y="552500"/>
                    </a:cubicBezTo>
                    <a:cubicBezTo>
                      <a:pt x="227550" y="556997"/>
                      <a:pt x="327860" y="595566"/>
                      <a:pt x="543771" y="680375"/>
                    </a:cubicBezTo>
                    <a:cubicBezTo>
                      <a:pt x="650536" y="722329"/>
                      <a:pt x="770051" y="769257"/>
                      <a:pt x="803964" y="780156"/>
                    </a:cubicBezTo>
                    <a:lnTo>
                      <a:pt x="891577" y="460126"/>
                    </a:lnTo>
                    <a:cubicBezTo>
                      <a:pt x="841422" y="452772"/>
                      <a:pt x="701802" y="431874"/>
                      <a:pt x="685189" y="425208"/>
                    </a:cubicBezTo>
                    <a:cubicBezTo>
                      <a:pt x="676566" y="421769"/>
                      <a:pt x="672174" y="411981"/>
                      <a:pt x="670799" y="365794"/>
                    </a:cubicBezTo>
                    <a:cubicBezTo>
                      <a:pt x="670058" y="340505"/>
                      <a:pt x="670323" y="305851"/>
                      <a:pt x="671645" y="262786"/>
                    </a:cubicBezTo>
                    <a:cubicBezTo>
                      <a:pt x="673497" y="202790"/>
                      <a:pt x="676830" y="142688"/>
                      <a:pt x="677994" y="122690"/>
                    </a:cubicBezTo>
                    <a:lnTo>
                      <a:pt x="446264" y="0"/>
                    </a:lnTo>
                    <a:cubicBezTo>
                      <a:pt x="434255" y="11692"/>
                      <a:pt x="404786" y="40209"/>
                      <a:pt x="374841" y="68461"/>
                    </a:cubicBezTo>
                    <a:cubicBezTo>
                      <a:pt x="296698" y="142106"/>
                      <a:pt x="288815" y="145069"/>
                      <a:pt x="283102" y="145175"/>
                    </a:cubicBezTo>
                    <a:cubicBezTo>
                      <a:pt x="267759" y="148296"/>
                      <a:pt x="109304" y="205488"/>
                      <a:pt x="0" y="245591"/>
                    </a:cubicBezTo>
                    <a:lnTo>
                      <a:pt x="64493" y="271092"/>
                    </a:lnTo>
                    <a:lnTo>
                      <a:pt x="196758" y="198557"/>
                    </a:lnTo>
                    <a:lnTo>
                      <a:pt x="195965" y="217657"/>
                    </a:lnTo>
                    <a:cubicBezTo>
                      <a:pt x="196018" y="218503"/>
                      <a:pt x="192738" y="296804"/>
                      <a:pt x="192420" y="377698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75566DC3-41A1-460D-91D1-DEF575344EEC}"/>
                  </a:ext>
                </a:extLst>
              </p:cNvPr>
              <p:cNvSpPr/>
              <p:nvPr/>
            </p:nvSpPr>
            <p:spPr>
              <a:xfrm>
                <a:off x="5516028" y="2876817"/>
                <a:ext cx="1019345" cy="562552"/>
              </a:xfrm>
              <a:custGeom>
                <a:avLst/>
                <a:gdLst>
                  <a:gd name="connsiteX0" fmla="*/ 157819 w 1019345"/>
                  <a:gd name="connsiteY0" fmla="*/ 209879 h 562552"/>
                  <a:gd name="connsiteX1" fmla="*/ 288657 w 1019345"/>
                  <a:gd name="connsiteY1" fmla="*/ 372460 h 562552"/>
                  <a:gd name="connsiteX2" fmla="*/ 525518 w 1019345"/>
                  <a:gd name="connsiteY2" fmla="*/ 219614 h 562552"/>
                  <a:gd name="connsiteX3" fmla="*/ 464623 w 1019345"/>
                  <a:gd name="connsiteY3" fmla="*/ 501234 h 562552"/>
                  <a:gd name="connsiteX4" fmla="*/ 716722 w 1019345"/>
                  <a:gd name="connsiteY4" fmla="*/ 562552 h 562552"/>
                  <a:gd name="connsiteX5" fmla="*/ 1019345 w 1019345"/>
                  <a:gd name="connsiteY5" fmla="*/ 396585 h 562552"/>
                  <a:gd name="connsiteX6" fmla="*/ 15660 w 1019345"/>
                  <a:gd name="connsiteY6" fmla="*/ 0 h 562552"/>
                  <a:gd name="connsiteX7" fmla="*/ 0 w 1019345"/>
                  <a:gd name="connsiteY7" fmla="*/ 33543 h 562552"/>
                  <a:gd name="connsiteX8" fmla="*/ 157819 w 1019345"/>
                  <a:gd name="connsiteY8" fmla="*/ 209879 h 562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345" h="562552">
                    <a:moveTo>
                      <a:pt x="157819" y="209879"/>
                    </a:moveTo>
                    <a:cubicBezTo>
                      <a:pt x="215117" y="279663"/>
                      <a:pt x="270616" y="349605"/>
                      <a:pt x="288657" y="372460"/>
                    </a:cubicBezTo>
                    <a:lnTo>
                      <a:pt x="525518" y="219614"/>
                    </a:lnTo>
                    <a:lnTo>
                      <a:pt x="464623" y="501234"/>
                    </a:lnTo>
                    <a:lnTo>
                      <a:pt x="716722" y="562552"/>
                    </a:lnTo>
                    <a:lnTo>
                      <a:pt x="1019345" y="396585"/>
                    </a:lnTo>
                    <a:lnTo>
                      <a:pt x="15660" y="0"/>
                    </a:lnTo>
                    <a:cubicBezTo>
                      <a:pt x="5079" y="19258"/>
                      <a:pt x="1270" y="28834"/>
                      <a:pt x="0" y="33543"/>
                    </a:cubicBezTo>
                    <a:cubicBezTo>
                      <a:pt x="12063" y="41214"/>
                      <a:pt x="44547" y="71900"/>
                      <a:pt x="157819" y="209879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E0D96FF1-594C-4A81-B8A9-04562B7AB787}"/>
              </a:ext>
            </a:extLst>
          </p:cNvPr>
          <p:cNvGrpSpPr/>
          <p:nvPr/>
        </p:nvGrpSpPr>
        <p:grpSpPr>
          <a:xfrm>
            <a:off x="11331248" y="4608164"/>
            <a:ext cx="607333" cy="607331"/>
            <a:chOff x="11331248" y="4608164"/>
            <a:chExt cx="607333" cy="607331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723D3953-1A07-4A51-85A6-7D89047490B5}"/>
                </a:ext>
              </a:extLst>
            </p:cNvPr>
            <p:cNvSpPr/>
            <p:nvPr/>
          </p:nvSpPr>
          <p:spPr>
            <a:xfrm>
              <a:off x="11331248" y="4608164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D8515D10-28DC-457A-8E0A-512C38CB9BDA}"/>
                </a:ext>
              </a:extLst>
            </p:cNvPr>
            <p:cNvGrpSpPr/>
            <p:nvPr/>
          </p:nvGrpSpPr>
          <p:grpSpPr>
            <a:xfrm>
              <a:off x="11411980" y="4704259"/>
              <a:ext cx="445868" cy="415140"/>
              <a:chOff x="8302030" y="4448901"/>
              <a:chExt cx="620835" cy="578051"/>
            </a:xfrm>
            <a:solidFill>
              <a:schemeClr val="bg1"/>
            </a:solidFill>
          </p:grpSpPr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962B9010-F78A-4CE5-AA74-819A5D53CBFF}"/>
                  </a:ext>
                </a:extLst>
              </p:cNvPr>
              <p:cNvSpPr/>
              <p:nvPr/>
            </p:nvSpPr>
            <p:spPr>
              <a:xfrm>
                <a:off x="8728160" y="4651950"/>
                <a:ext cx="51417" cy="99884"/>
              </a:xfrm>
              <a:custGeom>
                <a:avLst/>
                <a:gdLst>
                  <a:gd name="connsiteX0" fmla="*/ 4429 w 51417"/>
                  <a:gd name="connsiteY0" fmla="*/ 1522 h 99884"/>
                  <a:gd name="connsiteX1" fmla="*/ 1519 w 51417"/>
                  <a:gd name="connsiteY1" fmla="*/ 14794 h 99884"/>
                  <a:gd name="connsiteX2" fmla="*/ 32371 w 51417"/>
                  <a:gd name="connsiteY2" fmla="*/ 92089 h 99884"/>
                  <a:gd name="connsiteX3" fmla="*/ 41800 w 51417"/>
                  <a:gd name="connsiteY3" fmla="*/ 99885 h 99884"/>
                  <a:gd name="connsiteX4" fmla="*/ 43625 w 51417"/>
                  <a:gd name="connsiteY4" fmla="*/ 99706 h 99884"/>
                  <a:gd name="connsiteX5" fmla="*/ 51242 w 51417"/>
                  <a:gd name="connsiteY5" fmla="*/ 88466 h 99884"/>
                  <a:gd name="connsiteX6" fmla="*/ 17700 w 51417"/>
                  <a:gd name="connsiteY6" fmla="*/ 4432 h 99884"/>
                  <a:gd name="connsiteX7" fmla="*/ 4429 w 51417"/>
                  <a:gd name="connsiteY7" fmla="*/ 1522 h 9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417" h="99884">
                    <a:moveTo>
                      <a:pt x="4429" y="1522"/>
                    </a:moveTo>
                    <a:cubicBezTo>
                      <a:pt x="-32" y="4377"/>
                      <a:pt x="-1349" y="10320"/>
                      <a:pt x="1519" y="14794"/>
                    </a:cubicBezTo>
                    <a:cubicBezTo>
                      <a:pt x="16698" y="38510"/>
                      <a:pt x="27087" y="64517"/>
                      <a:pt x="32371" y="92089"/>
                    </a:cubicBezTo>
                    <a:cubicBezTo>
                      <a:pt x="33250" y="96687"/>
                      <a:pt x="37285" y="99885"/>
                      <a:pt x="41800" y="99885"/>
                    </a:cubicBezTo>
                    <a:cubicBezTo>
                      <a:pt x="42404" y="99885"/>
                      <a:pt x="43007" y="99830"/>
                      <a:pt x="43625" y="99706"/>
                    </a:cubicBezTo>
                    <a:cubicBezTo>
                      <a:pt x="48840" y="98704"/>
                      <a:pt x="52244" y="93668"/>
                      <a:pt x="51242" y="88466"/>
                    </a:cubicBezTo>
                    <a:cubicBezTo>
                      <a:pt x="45492" y="58478"/>
                      <a:pt x="34197" y="30220"/>
                      <a:pt x="17700" y="4432"/>
                    </a:cubicBezTo>
                    <a:cubicBezTo>
                      <a:pt x="14845" y="-42"/>
                      <a:pt x="8903" y="-1346"/>
                      <a:pt x="4429" y="152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29DF0957-2298-49BE-A254-15D9BE529514}"/>
                  </a:ext>
                </a:extLst>
              </p:cNvPr>
              <p:cNvSpPr/>
              <p:nvPr/>
            </p:nvSpPr>
            <p:spPr>
              <a:xfrm>
                <a:off x="8302030" y="4545215"/>
                <a:ext cx="477479" cy="481737"/>
              </a:xfrm>
              <a:custGeom>
                <a:avLst/>
                <a:gdLst>
                  <a:gd name="connsiteX0" fmla="*/ 240834 w 477479"/>
                  <a:gd name="connsiteY0" fmla="*/ 481737 h 481737"/>
                  <a:gd name="connsiteX1" fmla="*/ 477304 w 477479"/>
                  <a:gd name="connsiteY1" fmla="*/ 286934 h 481737"/>
                  <a:gd name="connsiteX2" fmla="*/ 469701 w 477479"/>
                  <a:gd name="connsiteY2" fmla="*/ 275680 h 481737"/>
                  <a:gd name="connsiteX3" fmla="*/ 458447 w 477479"/>
                  <a:gd name="connsiteY3" fmla="*/ 283283 h 481737"/>
                  <a:gd name="connsiteX4" fmla="*/ 240848 w 477479"/>
                  <a:gd name="connsiteY4" fmla="*/ 462523 h 481737"/>
                  <a:gd name="connsiteX5" fmla="*/ 19187 w 477479"/>
                  <a:gd name="connsiteY5" fmla="*/ 240862 h 481737"/>
                  <a:gd name="connsiteX6" fmla="*/ 240848 w 477479"/>
                  <a:gd name="connsiteY6" fmla="*/ 19200 h 481737"/>
                  <a:gd name="connsiteX7" fmla="*/ 371435 w 477479"/>
                  <a:gd name="connsiteY7" fmla="*/ 61732 h 481737"/>
                  <a:gd name="connsiteX8" fmla="*/ 384857 w 477479"/>
                  <a:gd name="connsiteY8" fmla="*/ 59646 h 481737"/>
                  <a:gd name="connsiteX9" fmla="*/ 382771 w 477479"/>
                  <a:gd name="connsiteY9" fmla="*/ 46223 h 481737"/>
                  <a:gd name="connsiteX10" fmla="*/ 240862 w 477479"/>
                  <a:gd name="connsiteY10" fmla="*/ 0 h 481737"/>
                  <a:gd name="connsiteX11" fmla="*/ 0 w 477479"/>
                  <a:gd name="connsiteY11" fmla="*/ 240862 h 481737"/>
                  <a:gd name="connsiteX12" fmla="*/ 240834 w 477479"/>
                  <a:gd name="connsiteY12" fmla="*/ 481737 h 48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7479" h="481737">
                    <a:moveTo>
                      <a:pt x="240834" y="481737"/>
                    </a:moveTo>
                    <a:cubicBezTo>
                      <a:pt x="355981" y="481737"/>
                      <a:pt x="455427" y="399817"/>
                      <a:pt x="477304" y="286934"/>
                    </a:cubicBezTo>
                    <a:cubicBezTo>
                      <a:pt x="478306" y="281733"/>
                      <a:pt x="474902" y="276682"/>
                      <a:pt x="469701" y="275680"/>
                    </a:cubicBezTo>
                    <a:cubicBezTo>
                      <a:pt x="464499" y="274664"/>
                      <a:pt x="459449" y="278082"/>
                      <a:pt x="458447" y="283283"/>
                    </a:cubicBezTo>
                    <a:cubicBezTo>
                      <a:pt x="438327" y="387135"/>
                      <a:pt x="346813" y="462523"/>
                      <a:pt x="240848" y="462523"/>
                    </a:cubicBezTo>
                    <a:cubicBezTo>
                      <a:pt x="118633" y="462523"/>
                      <a:pt x="19187" y="363090"/>
                      <a:pt x="19187" y="240862"/>
                    </a:cubicBezTo>
                    <a:cubicBezTo>
                      <a:pt x="19187" y="118633"/>
                      <a:pt x="118619" y="19200"/>
                      <a:pt x="240848" y="19200"/>
                    </a:cubicBezTo>
                    <a:cubicBezTo>
                      <a:pt x="288183" y="19200"/>
                      <a:pt x="333336" y="33913"/>
                      <a:pt x="371435" y="61732"/>
                    </a:cubicBezTo>
                    <a:cubicBezTo>
                      <a:pt x="375717" y="64861"/>
                      <a:pt x="381728" y="63928"/>
                      <a:pt x="384857" y="59646"/>
                    </a:cubicBezTo>
                    <a:cubicBezTo>
                      <a:pt x="387986" y="55364"/>
                      <a:pt x="387053" y="49353"/>
                      <a:pt x="382771" y="46223"/>
                    </a:cubicBezTo>
                    <a:cubicBezTo>
                      <a:pt x="341365" y="15975"/>
                      <a:pt x="292287" y="0"/>
                      <a:pt x="240862" y="0"/>
                    </a:cubicBezTo>
                    <a:cubicBezTo>
                      <a:pt x="108051" y="0"/>
                      <a:pt x="0" y="108051"/>
                      <a:pt x="0" y="240862"/>
                    </a:cubicBezTo>
                    <a:cubicBezTo>
                      <a:pt x="0" y="373672"/>
                      <a:pt x="108024" y="481737"/>
                      <a:pt x="240834" y="48173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CBB1D235-5690-42BC-B07C-6BABAC1F27B4}"/>
                  </a:ext>
                </a:extLst>
              </p:cNvPr>
              <p:cNvSpPr/>
              <p:nvPr/>
            </p:nvSpPr>
            <p:spPr>
              <a:xfrm>
                <a:off x="8666665" y="4703368"/>
                <a:ext cx="35109" cy="63179"/>
              </a:xfrm>
              <a:custGeom>
                <a:avLst/>
                <a:gdLst>
                  <a:gd name="connsiteX0" fmla="*/ 4988 w 35109"/>
                  <a:gd name="connsiteY0" fmla="*/ 1187 h 63179"/>
                  <a:gd name="connsiteX1" fmla="*/ 1187 w 35109"/>
                  <a:gd name="connsiteY1" fmla="*/ 14225 h 63179"/>
                  <a:gd name="connsiteX2" fmla="*/ 16077 w 35109"/>
                  <a:gd name="connsiteY2" fmla="*/ 55398 h 63179"/>
                  <a:gd name="connsiteX3" fmla="*/ 25492 w 35109"/>
                  <a:gd name="connsiteY3" fmla="*/ 63179 h 63179"/>
                  <a:gd name="connsiteX4" fmla="*/ 27331 w 35109"/>
                  <a:gd name="connsiteY4" fmla="*/ 63001 h 63179"/>
                  <a:gd name="connsiteX5" fmla="*/ 34935 w 35109"/>
                  <a:gd name="connsiteY5" fmla="*/ 51747 h 63179"/>
                  <a:gd name="connsiteX6" fmla="*/ 18026 w 35109"/>
                  <a:gd name="connsiteY6" fmla="*/ 4988 h 63179"/>
                  <a:gd name="connsiteX7" fmla="*/ 4988 w 35109"/>
                  <a:gd name="connsiteY7" fmla="*/ 1187 h 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09" h="63179">
                    <a:moveTo>
                      <a:pt x="4988" y="1187"/>
                    </a:moveTo>
                    <a:cubicBezTo>
                      <a:pt x="336" y="3739"/>
                      <a:pt x="-1366" y="9586"/>
                      <a:pt x="1187" y="14225"/>
                    </a:cubicBezTo>
                    <a:cubicBezTo>
                      <a:pt x="8268" y="27126"/>
                      <a:pt x="13278" y="40973"/>
                      <a:pt x="16077" y="55398"/>
                    </a:cubicBezTo>
                    <a:cubicBezTo>
                      <a:pt x="16970" y="59981"/>
                      <a:pt x="20991" y="63179"/>
                      <a:pt x="25492" y="63179"/>
                    </a:cubicBezTo>
                    <a:cubicBezTo>
                      <a:pt x="26096" y="63179"/>
                      <a:pt x="26714" y="63124"/>
                      <a:pt x="27331" y="63001"/>
                    </a:cubicBezTo>
                    <a:cubicBezTo>
                      <a:pt x="32533" y="61985"/>
                      <a:pt x="35936" y="56948"/>
                      <a:pt x="34935" y="51747"/>
                    </a:cubicBezTo>
                    <a:cubicBezTo>
                      <a:pt x="31764" y="35360"/>
                      <a:pt x="26069" y="19632"/>
                      <a:pt x="18026" y="4988"/>
                    </a:cubicBezTo>
                    <a:cubicBezTo>
                      <a:pt x="15487" y="336"/>
                      <a:pt x="9641" y="-1366"/>
                      <a:pt x="4988" y="118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0A1A2B77-2AD2-4507-8AC4-1B7D164794C3}"/>
                  </a:ext>
                </a:extLst>
              </p:cNvPr>
              <p:cNvSpPr/>
              <p:nvPr/>
            </p:nvSpPr>
            <p:spPr>
              <a:xfrm>
                <a:off x="8381164" y="4624377"/>
                <a:ext cx="316898" cy="323427"/>
              </a:xfrm>
              <a:custGeom>
                <a:avLst/>
                <a:gdLst>
                  <a:gd name="connsiteX0" fmla="*/ 247546 w 316898"/>
                  <a:gd name="connsiteY0" fmla="*/ 35752 h 323427"/>
                  <a:gd name="connsiteX1" fmla="*/ 244197 w 316898"/>
                  <a:gd name="connsiteY1" fmla="*/ 22590 h 323427"/>
                  <a:gd name="connsiteX2" fmla="*/ 161714 w 316898"/>
                  <a:gd name="connsiteY2" fmla="*/ 0 h 323427"/>
                  <a:gd name="connsiteX3" fmla="*/ 0 w 316898"/>
                  <a:gd name="connsiteY3" fmla="*/ 161714 h 323427"/>
                  <a:gd name="connsiteX4" fmla="*/ 161714 w 316898"/>
                  <a:gd name="connsiteY4" fmla="*/ 323427 h 323427"/>
                  <a:gd name="connsiteX5" fmla="*/ 258909 w 316898"/>
                  <a:gd name="connsiteY5" fmla="*/ 290969 h 323427"/>
                  <a:gd name="connsiteX6" fmla="*/ 316483 w 316898"/>
                  <a:gd name="connsiteY6" fmla="*/ 208747 h 323427"/>
                  <a:gd name="connsiteX7" fmla="*/ 310087 w 316898"/>
                  <a:gd name="connsiteY7" fmla="*/ 196766 h 323427"/>
                  <a:gd name="connsiteX8" fmla="*/ 298106 w 316898"/>
                  <a:gd name="connsiteY8" fmla="*/ 203161 h 323427"/>
                  <a:gd name="connsiteX9" fmla="*/ 161727 w 316898"/>
                  <a:gd name="connsiteY9" fmla="*/ 304213 h 323427"/>
                  <a:gd name="connsiteX10" fmla="*/ 19228 w 316898"/>
                  <a:gd name="connsiteY10" fmla="*/ 161714 h 323427"/>
                  <a:gd name="connsiteX11" fmla="*/ 161727 w 316898"/>
                  <a:gd name="connsiteY11" fmla="*/ 19214 h 323427"/>
                  <a:gd name="connsiteX12" fmla="*/ 234398 w 316898"/>
                  <a:gd name="connsiteY12" fmla="*/ 39114 h 323427"/>
                  <a:gd name="connsiteX13" fmla="*/ 247546 w 316898"/>
                  <a:gd name="connsiteY13" fmla="*/ 35752 h 32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6898" h="323427">
                    <a:moveTo>
                      <a:pt x="247546" y="35752"/>
                    </a:moveTo>
                    <a:cubicBezTo>
                      <a:pt x="250249" y="31195"/>
                      <a:pt x="248753" y="25294"/>
                      <a:pt x="244197" y="22590"/>
                    </a:cubicBezTo>
                    <a:cubicBezTo>
                      <a:pt x="219315" y="7809"/>
                      <a:pt x="190795" y="0"/>
                      <a:pt x="161714" y="0"/>
                    </a:cubicBezTo>
                    <a:cubicBezTo>
                      <a:pt x="72547" y="0"/>
                      <a:pt x="0" y="72547"/>
                      <a:pt x="0" y="161714"/>
                    </a:cubicBezTo>
                    <a:cubicBezTo>
                      <a:pt x="0" y="250880"/>
                      <a:pt x="72547" y="323427"/>
                      <a:pt x="161714" y="323427"/>
                    </a:cubicBezTo>
                    <a:cubicBezTo>
                      <a:pt x="197109" y="323427"/>
                      <a:pt x="230706" y="312201"/>
                      <a:pt x="258909" y="290969"/>
                    </a:cubicBezTo>
                    <a:cubicBezTo>
                      <a:pt x="286179" y="270438"/>
                      <a:pt x="306615" y="241232"/>
                      <a:pt x="316483" y="208747"/>
                    </a:cubicBezTo>
                    <a:cubicBezTo>
                      <a:pt x="318020" y="203669"/>
                      <a:pt x="315165" y="198303"/>
                      <a:pt x="310087" y="196766"/>
                    </a:cubicBezTo>
                    <a:cubicBezTo>
                      <a:pt x="305009" y="195215"/>
                      <a:pt x="299643" y="198083"/>
                      <a:pt x="298106" y="203161"/>
                    </a:cubicBezTo>
                    <a:cubicBezTo>
                      <a:pt x="279756" y="263603"/>
                      <a:pt x="224955" y="304213"/>
                      <a:pt x="161727" y="304213"/>
                    </a:cubicBezTo>
                    <a:cubicBezTo>
                      <a:pt x="83156" y="304213"/>
                      <a:pt x="19228" y="240285"/>
                      <a:pt x="19228" y="161714"/>
                    </a:cubicBezTo>
                    <a:cubicBezTo>
                      <a:pt x="19228" y="83142"/>
                      <a:pt x="83156" y="19214"/>
                      <a:pt x="161727" y="19214"/>
                    </a:cubicBezTo>
                    <a:cubicBezTo>
                      <a:pt x="187364" y="19214"/>
                      <a:pt x="212494" y="26090"/>
                      <a:pt x="234398" y="39114"/>
                    </a:cubicBezTo>
                    <a:cubicBezTo>
                      <a:pt x="238940" y="41818"/>
                      <a:pt x="244828" y="40308"/>
                      <a:pt x="247546" y="3575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F884C517-6B94-4F8E-B71A-4E960B82C6CB}"/>
                  </a:ext>
                </a:extLst>
              </p:cNvPr>
              <p:cNvSpPr/>
              <p:nvPr/>
            </p:nvSpPr>
            <p:spPr>
              <a:xfrm>
                <a:off x="8457018" y="4700245"/>
                <a:ext cx="165749" cy="171691"/>
              </a:xfrm>
              <a:custGeom>
                <a:avLst/>
                <a:gdLst>
                  <a:gd name="connsiteX0" fmla="*/ 85846 w 165749"/>
                  <a:gd name="connsiteY0" fmla="*/ 19214 h 171691"/>
                  <a:gd name="connsiteX1" fmla="*/ 115133 w 165749"/>
                  <a:gd name="connsiteY1" fmla="*/ 25980 h 171691"/>
                  <a:gd name="connsiteX2" fmla="*/ 127993 w 165749"/>
                  <a:gd name="connsiteY2" fmla="*/ 21588 h 171691"/>
                  <a:gd name="connsiteX3" fmla="*/ 123601 w 165749"/>
                  <a:gd name="connsiteY3" fmla="*/ 8729 h 171691"/>
                  <a:gd name="connsiteX4" fmla="*/ 85846 w 165749"/>
                  <a:gd name="connsiteY4" fmla="*/ 0 h 171691"/>
                  <a:gd name="connsiteX5" fmla="*/ 0 w 165749"/>
                  <a:gd name="connsiteY5" fmla="*/ 85846 h 171691"/>
                  <a:gd name="connsiteX6" fmla="*/ 85846 w 165749"/>
                  <a:gd name="connsiteY6" fmla="*/ 171691 h 171691"/>
                  <a:gd name="connsiteX7" fmla="*/ 164994 w 165749"/>
                  <a:gd name="connsiteY7" fmla="*/ 119141 h 171691"/>
                  <a:gd name="connsiteX8" fmla="*/ 159874 w 165749"/>
                  <a:gd name="connsiteY8" fmla="*/ 106556 h 171691"/>
                  <a:gd name="connsiteX9" fmla="*/ 147289 w 165749"/>
                  <a:gd name="connsiteY9" fmla="*/ 111675 h 171691"/>
                  <a:gd name="connsiteX10" fmla="*/ 85846 w 165749"/>
                  <a:gd name="connsiteY10" fmla="*/ 152463 h 171691"/>
                  <a:gd name="connsiteX11" fmla="*/ 19214 w 165749"/>
                  <a:gd name="connsiteY11" fmla="*/ 85832 h 171691"/>
                  <a:gd name="connsiteX12" fmla="*/ 85846 w 165749"/>
                  <a:gd name="connsiteY12" fmla="*/ 19214 h 17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749" h="171691">
                    <a:moveTo>
                      <a:pt x="85846" y="19214"/>
                    </a:moveTo>
                    <a:cubicBezTo>
                      <a:pt x="96125" y="19214"/>
                      <a:pt x="105979" y="21492"/>
                      <a:pt x="115133" y="25980"/>
                    </a:cubicBezTo>
                    <a:cubicBezTo>
                      <a:pt x="119896" y="28313"/>
                      <a:pt x="125660" y="26351"/>
                      <a:pt x="127993" y="21588"/>
                    </a:cubicBezTo>
                    <a:cubicBezTo>
                      <a:pt x="130326" y="16826"/>
                      <a:pt x="128364" y="11076"/>
                      <a:pt x="123601" y="8729"/>
                    </a:cubicBezTo>
                    <a:cubicBezTo>
                      <a:pt x="111784" y="2937"/>
                      <a:pt x="99089" y="0"/>
                      <a:pt x="85846" y="0"/>
                    </a:cubicBezTo>
                    <a:cubicBezTo>
                      <a:pt x="38510" y="0"/>
                      <a:pt x="0" y="38510"/>
                      <a:pt x="0" y="85846"/>
                    </a:cubicBezTo>
                    <a:cubicBezTo>
                      <a:pt x="0" y="133181"/>
                      <a:pt x="38510" y="171691"/>
                      <a:pt x="85846" y="171691"/>
                    </a:cubicBezTo>
                    <a:cubicBezTo>
                      <a:pt x="120486" y="171691"/>
                      <a:pt x="151544" y="151064"/>
                      <a:pt x="164994" y="119141"/>
                    </a:cubicBezTo>
                    <a:cubicBezTo>
                      <a:pt x="167052" y="114255"/>
                      <a:pt x="164760" y="108614"/>
                      <a:pt x="159874" y="106556"/>
                    </a:cubicBezTo>
                    <a:cubicBezTo>
                      <a:pt x="154989" y="104497"/>
                      <a:pt x="149348" y="106789"/>
                      <a:pt x="147289" y="111675"/>
                    </a:cubicBezTo>
                    <a:cubicBezTo>
                      <a:pt x="136859" y="136461"/>
                      <a:pt x="112732" y="152463"/>
                      <a:pt x="85846" y="152463"/>
                    </a:cubicBezTo>
                    <a:cubicBezTo>
                      <a:pt x="49106" y="152463"/>
                      <a:pt x="19214" y="122572"/>
                      <a:pt x="19214" y="85832"/>
                    </a:cubicBezTo>
                    <a:cubicBezTo>
                      <a:pt x="19214" y="49092"/>
                      <a:pt x="49106" y="19214"/>
                      <a:pt x="85846" y="19214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F467BFA7-FA0F-4B8E-AC12-A5CB0254930E}"/>
                  </a:ext>
                </a:extLst>
              </p:cNvPr>
              <p:cNvSpPr/>
              <p:nvPr/>
            </p:nvSpPr>
            <p:spPr>
              <a:xfrm>
                <a:off x="8542634" y="4448901"/>
                <a:ext cx="380231" cy="393555"/>
              </a:xfrm>
              <a:custGeom>
                <a:avLst/>
                <a:gdLst>
                  <a:gd name="connsiteX0" fmla="*/ 378801 w 380231"/>
                  <a:gd name="connsiteY0" fmla="*/ 271985 h 393555"/>
                  <a:gd name="connsiteX1" fmla="*/ 370622 w 380231"/>
                  <a:gd name="connsiteY1" fmla="*/ 267429 h 393555"/>
                  <a:gd name="connsiteX2" fmla="*/ 304402 w 380231"/>
                  <a:gd name="connsiteY2" fmla="*/ 267429 h 393555"/>
                  <a:gd name="connsiteX3" fmla="*/ 298432 w 380231"/>
                  <a:gd name="connsiteY3" fmla="*/ 269501 h 393555"/>
                  <a:gd name="connsiteX4" fmla="*/ 233571 w 380231"/>
                  <a:gd name="connsiteY4" fmla="*/ 320898 h 393555"/>
                  <a:gd name="connsiteX5" fmla="*/ 32811 w 380231"/>
                  <a:gd name="connsiteY5" fmla="*/ 320898 h 393555"/>
                  <a:gd name="connsiteX6" fmla="*/ 214151 w 380231"/>
                  <a:gd name="connsiteY6" fmla="*/ 139559 h 393555"/>
                  <a:gd name="connsiteX7" fmla="*/ 277022 w 380231"/>
                  <a:gd name="connsiteY7" fmla="*/ 139559 h 393555"/>
                  <a:gd name="connsiteX8" fmla="*/ 283815 w 380231"/>
                  <a:gd name="connsiteY8" fmla="*/ 136746 h 393555"/>
                  <a:gd name="connsiteX9" fmla="*/ 337299 w 380231"/>
                  <a:gd name="connsiteY9" fmla="*/ 83262 h 393555"/>
                  <a:gd name="connsiteX10" fmla="*/ 339756 w 380231"/>
                  <a:gd name="connsiteY10" fmla="*/ 73902 h 393555"/>
                  <a:gd name="connsiteX11" fmla="*/ 332811 w 380231"/>
                  <a:gd name="connsiteY11" fmla="*/ 67150 h 393555"/>
                  <a:gd name="connsiteX12" fmla="*/ 284858 w 380231"/>
                  <a:gd name="connsiteY12" fmla="*/ 55251 h 393555"/>
                  <a:gd name="connsiteX13" fmla="*/ 272959 w 380231"/>
                  <a:gd name="connsiteY13" fmla="*/ 7298 h 393555"/>
                  <a:gd name="connsiteX14" fmla="*/ 266207 w 380231"/>
                  <a:gd name="connsiteY14" fmla="*/ 354 h 393555"/>
                  <a:gd name="connsiteX15" fmla="*/ 256847 w 380231"/>
                  <a:gd name="connsiteY15" fmla="*/ 2810 h 393555"/>
                  <a:gd name="connsiteX16" fmla="*/ 203363 w 380231"/>
                  <a:gd name="connsiteY16" fmla="*/ 56294 h 393555"/>
                  <a:gd name="connsiteX17" fmla="*/ 200550 w 380231"/>
                  <a:gd name="connsiteY17" fmla="*/ 63087 h 393555"/>
                  <a:gd name="connsiteX18" fmla="*/ 200550 w 380231"/>
                  <a:gd name="connsiteY18" fmla="*/ 125959 h 393555"/>
                  <a:gd name="connsiteX19" fmla="*/ 2810 w 380231"/>
                  <a:gd name="connsiteY19" fmla="*/ 323698 h 393555"/>
                  <a:gd name="connsiteX20" fmla="*/ 2700 w 380231"/>
                  <a:gd name="connsiteY20" fmla="*/ 323822 h 393555"/>
                  <a:gd name="connsiteX21" fmla="*/ 2179 w 380231"/>
                  <a:gd name="connsiteY21" fmla="*/ 324398 h 393555"/>
                  <a:gd name="connsiteX22" fmla="*/ 1891 w 380231"/>
                  <a:gd name="connsiteY22" fmla="*/ 324782 h 393555"/>
                  <a:gd name="connsiteX23" fmla="*/ 1616 w 380231"/>
                  <a:gd name="connsiteY23" fmla="*/ 325153 h 393555"/>
                  <a:gd name="connsiteX24" fmla="*/ 1342 w 380231"/>
                  <a:gd name="connsiteY24" fmla="*/ 325606 h 393555"/>
                  <a:gd name="connsiteX25" fmla="*/ 1136 w 380231"/>
                  <a:gd name="connsiteY25" fmla="*/ 325963 h 393555"/>
                  <a:gd name="connsiteX26" fmla="*/ 916 w 380231"/>
                  <a:gd name="connsiteY26" fmla="*/ 326429 h 393555"/>
                  <a:gd name="connsiteX27" fmla="*/ 738 w 380231"/>
                  <a:gd name="connsiteY27" fmla="*/ 326814 h 393555"/>
                  <a:gd name="connsiteX28" fmla="*/ 573 w 380231"/>
                  <a:gd name="connsiteY28" fmla="*/ 327280 h 393555"/>
                  <a:gd name="connsiteX29" fmla="*/ 422 w 380231"/>
                  <a:gd name="connsiteY29" fmla="*/ 327706 h 393555"/>
                  <a:gd name="connsiteX30" fmla="*/ 298 w 380231"/>
                  <a:gd name="connsiteY30" fmla="*/ 328172 h 393555"/>
                  <a:gd name="connsiteX31" fmla="*/ 189 w 380231"/>
                  <a:gd name="connsiteY31" fmla="*/ 328612 h 393555"/>
                  <a:gd name="connsiteX32" fmla="*/ 106 w 380231"/>
                  <a:gd name="connsiteY32" fmla="*/ 329160 h 393555"/>
                  <a:gd name="connsiteX33" fmla="*/ 52 w 380231"/>
                  <a:gd name="connsiteY33" fmla="*/ 329531 h 393555"/>
                  <a:gd name="connsiteX34" fmla="*/ 52 w 380231"/>
                  <a:gd name="connsiteY34" fmla="*/ 331439 h 393555"/>
                  <a:gd name="connsiteX35" fmla="*/ 106 w 380231"/>
                  <a:gd name="connsiteY35" fmla="*/ 331809 h 393555"/>
                  <a:gd name="connsiteX36" fmla="*/ 189 w 380231"/>
                  <a:gd name="connsiteY36" fmla="*/ 332358 h 393555"/>
                  <a:gd name="connsiteX37" fmla="*/ 298 w 380231"/>
                  <a:gd name="connsiteY37" fmla="*/ 332798 h 393555"/>
                  <a:gd name="connsiteX38" fmla="*/ 422 w 380231"/>
                  <a:gd name="connsiteY38" fmla="*/ 333264 h 393555"/>
                  <a:gd name="connsiteX39" fmla="*/ 573 w 380231"/>
                  <a:gd name="connsiteY39" fmla="*/ 333690 h 393555"/>
                  <a:gd name="connsiteX40" fmla="*/ 738 w 380231"/>
                  <a:gd name="connsiteY40" fmla="*/ 334156 h 393555"/>
                  <a:gd name="connsiteX41" fmla="*/ 916 w 380231"/>
                  <a:gd name="connsiteY41" fmla="*/ 334541 h 393555"/>
                  <a:gd name="connsiteX42" fmla="*/ 1136 w 380231"/>
                  <a:gd name="connsiteY42" fmla="*/ 335007 h 393555"/>
                  <a:gd name="connsiteX43" fmla="*/ 1342 w 380231"/>
                  <a:gd name="connsiteY43" fmla="*/ 335364 h 393555"/>
                  <a:gd name="connsiteX44" fmla="*/ 1616 w 380231"/>
                  <a:gd name="connsiteY44" fmla="*/ 335817 h 393555"/>
                  <a:gd name="connsiteX45" fmla="*/ 1891 w 380231"/>
                  <a:gd name="connsiteY45" fmla="*/ 336187 h 393555"/>
                  <a:gd name="connsiteX46" fmla="*/ 2179 w 380231"/>
                  <a:gd name="connsiteY46" fmla="*/ 336572 h 393555"/>
                  <a:gd name="connsiteX47" fmla="*/ 2700 w 380231"/>
                  <a:gd name="connsiteY47" fmla="*/ 337148 h 393555"/>
                  <a:gd name="connsiteX48" fmla="*/ 2810 w 380231"/>
                  <a:gd name="connsiteY48" fmla="*/ 337272 h 393555"/>
                  <a:gd name="connsiteX49" fmla="*/ 2947 w 380231"/>
                  <a:gd name="connsiteY49" fmla="*/ 337395 h 393555"/>
                  <a:gd name="connsiteX50" fmla="*/ 3510 w 380231"/>
                  <a:gd name="connsiteY50" fmla="*/ 337903 h 393555"/>
                  <a:gd name="connsiteX51" fmla="*/ 3922 w 380231"/>
                  <a:gd name="connsiteY51" fmla="*/ 338219 h 393555"/>
                  <a:gd name="connsiteX52" fmla="*/ 4251 w 380231"/>
                  <a:gd name="connsiteY52" fmla="*/ 338466 h 393555"/>
                  <a:gd name="connsiteX53" fmla="*/ 4732 w 380231"/>
                  <a:gd name="connsiteY53" fmla="*/ 338754 h 393555"/>
                  <a:gd name="connsiteX54" fmla="*/ 5061 w 380231"/>
                  <a:gd name="connsiteY54" fmla="*/ 338946 h 393555"/>
                  <a:gd name="connsiteX55" fmla="*/ 5541 w 380231"/>
                  <a:gd name="connsiteY55" fmla="*/ 339179 h 393555"/>
                  <a:gd name="connsiteX56" fmla="*/ 5912 w 380231"/>
                  <a:gd name="connsiteY56" fmla="*/ 339358 h 393555"/>
                  <a:gd name="connsiteX57" fmla="*/ 6378 w 380231"/>
                  <a:gd name="connsiteY57" fmla="*/ 339522 h 393555"/>
                  <a:gd name="connsiteX58" fmla="*/ 6804 w 380231"/>
                  <a:gd name="connsiteY58" fmla="*/ 339673 h 393555"/>
                  <a:gd name="connsiteX59" fmla="*/ 7270 w 380231"/>
                  <a:gd name="connsiteY59" fmla="*/ 339797 h 393555"/>
                  <a:gd name="connsiteX60" fmla="*/ 7723 w 380231"/>
                  <a:gd name="connsiteY60" fmla="*/ 339907 h 393555"/>
                  <a:gd name="connsiteX61" fmla="*/ 8245 w 380231"/>
                  <a:gd name="connsiteY61" fmla="*/ 339989 h 393555"/>
                  <a:gd name="connsiteX62" fmla="*/ 8657 w 380231"/>
                  <a:gd name="connsiteY62" fmla="*/ 340044 h 393555"/>
                  <a:gd name="connsiteX63" fmla="*/ 9604 w 380231"/>
                  <a:gd name="connsiteY63" fmla="*/ 340085 h 393555"/>
                  <a:gd name="connsiteX64" fmla="*/ 233557 w 380231"/>
                  <a:gd name="connsiteY64" fmla="*/ 340085 h 393555"/>
                  <a:gd name="connsiteX65" fmla="*/ 298418 w 380231"/>
                  <a:gd name="connsiteY65" fmla="*/ 391483 h 393555"/>
                  <a:gd name="connsiteX66" fmla="*/ 304388 w 380231"/>
                  <a:gd name="connsiteY66" fmla="*/ 393555 h 393555"/>
                  <a:gd name="connsiteX67" fmla="*/ 304415 w 380231"/>
                  <a:gd name="connsiteY67" fmla="*/ 393555 h 393555"/>
                  <a:gd name="connsiteX68" fmla="*/ 370635 w 380231"/>
                  <a:gd name="connsiteY68" fmla="*/ 393349 h 393555"/>
                  <a:gd name="connsiteX69" fmla="*/ 378788 w 380231"/>
                  <a:gd name="connsiteY69" fmla="*/ 388779 h 393555"/>
                  <a:gd name="connsiteX70" fmla="*/ 379199 w 380231"/>
                  <a:gd name="connsiteY70" fmla="*/ 379446 h 393555"/>
                  <a:gd name="connsiteX71" fmla="*/ 354605 w 380231"/>
                  <a:gd name="connsiteY71" fmla="*/ 330272 h 393555"/>
                  <a:gd name="connsiteX72" fmla="*/ 379185 w 380231"/>
                  <a:gd name="connsiteY72" fmla="*/ 281290 h 393555"/>
                  <a:gd name="connsiteX73" fmla="*/ 378801 w 380231"/>
                  <a:gd name="connsiteY73" fmla="*/ 271985 h 393555"/>
                  <a:gd name="connsiteX74" fmla="*/ 219791 w 380231"/>
                  <a:gd name="connsiteY74" fmla="*/ 67081 h 393555"/>
                  <a:gd name="connsiteX75" fmla="*/ 258439 w 380231"/>
                  <a:gd name="connsiteY75" fmla="*/ 28434 h 393555"/>
                  <a:gd name="connsiteX76" fmla="*/ 267635 w 380231"/>
                  <a:gd name="connsiteY76" fmla="*/ 65489 h 393555"/>
                  <a:gd name="connsiteX77" fmla="*/ 274647 w 380231"/>
                  <a:gd name="connsiteY77" fmla="*/ 72502 h 393555"/>
                  <a:gd name="connsiteX78" fmla="*/ 311703 w 380231"/>
                  <a:gd name="connsiteY78" fmla="*/ 81698 h 393555"/>
                  <a:gd name="connsiteX79" fmla="*/ 273056 w 380231"/>
                  <a:gd name="connsiteY79" fmla="*/ 120345 h 393555"/>
                  <a:gd name="connsiteX80" fmla="*/ 219791 w 380231"/>
                  <a:gd name="connsiteY80" fmla="*/ 120345 h 393555"/>
                  <a:gd name="connsiteX81" fmla="*/ 219791 w 380231"/>
                  <a:gd name="connsiteY81" fmla="*/ 67081 h 393555"/>
                  <a:gd name="connsiteX82" fmla="*/ 335295 w 380231"/>
                  <a:gd name="connsiteY82" fmla="*/ 326004 h 393555"/>
                  <a:gd name="connsiteX83" fmla="*/ 335295 w 380231"/>
                  <a:gd name="connsiteY83" fmla="*/ 334609 h 393555"/>
                  <a:gd name="connsiteX84" fmla="*/ 355113 w 380231"/>
                  <a:gd name="connsiteY84" fmla="*/ 374231 h 393555"/>
                  <a:gd name="connsiteX85" fmla="*/ 307751 w 380231"/>
                  <a:gd name="connsiteY85" fmla="*/ 374369 h 393555"/>
                  <a:gd name="connsiteX86" fmla="*/ 264478 w 380231"/>
                  <a:gd name="connsiteY86" fmla="*/ 340072 h 393555"/>
                  <a:gd name="connsiteX87" fmla="*/ 273289 w 380231"/>
                  <a:gd name="connsiteY87" fmla="*/ 330505 h 393555"/>
                  <a:gd name="connsiteX88" fmla="*/ 264478 w 380231"/>
                  <a:gd name="connsiteY88" fmla="*/ 320940 h 393555"/>
                  <a:gd name="connsiteX89" fmla="*/ 307764 w 380231"/>
                  <a:gd name="connsiteY89" fmla="*/ 286629 h 393555"/>
                  <a:gd name="connsiteX90" fmla="*/ 355072 w 380231"/>
                  <a:gd name="connsiteY90" fmla="*/ 286629 h 393555"/>
                  <a:gd name="connsiteX91" fmla="*/ 335295 w 380231"/>
                  <a:gd name="connsiteY91" fmla="*/ 326004 h 39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80231" h="393555">
                    <a:moveTo>
                      <a:pt x="378801" y="271985"/>
                    </a:moveTo>
                    <a:cubicBezTo>
                      <a:pt x="377045" y="269144"/>
                      <a:pt x="373957" y="267429"/>
                      <a:pt x="370622" y="267429"/>
                    </a:cubicBezTo>
                    <a:lnTo>
                      <a:pt x="304402" y="267429"/>
                    </a:lnTo>
                    <a:cubicBezTo>
                      <a:pt x="302233" y="267429"/>
                      <a:pt x="300134" y="268156"/>
                      <a:pt x="298432" y="269501"/>
                    </a:cubicBezTo>
                    <a:lnTo>
                      <a:pt x="233571" y="320898"/>
                    </a:lnTo>
                    <a:lnTo>
                      <a:pt x="32811" y="320898"/>
                    </a:lnTo>
                    <a:lnTo>
                      <a:pt x="214151" y="139559"/>
                    </a:lnTo>
                    <a:lnTo>
                      <a:pt x="277022" y="139559"/>
                    </a:lnTo>
                    <a:cubicBezTo>
                      <a:pt x="279575" y="139559"/>
                      <a:pt x="282018" y="138544"/>
                      <a:pt x="283815" y="136746"/>
                    </a:cubicBezTo>
                    <a:lnTo>
                      <a:pt x="337299" y="83262"/>
                    </a:lnTo>
                    <a:cubicBezTo>
                      <a:pt x="339756" y="80819"/>
                      <a:pt x="340689" y="77237"/>
                      <a:pt x="339756" y="73902"/>
                    </a:cubicBezTo>
                    <a:cubicBezTo>
                      <a:pt x="338822" y="70567"/>
                      <a:pt x="336174" y="67987"/>
                      <a:pt x="332811" y="67150"/>
                    </a:cubicBezTo>
                    <a:lnTo>
                      <a:pt x="284858" y="55251"/>
                    </a:lnTo>
                    <a:lnTo>
                      <a:pt x="272959" y="7298"/>
                    </a:lnTo>
                    <a:cubicBezTo>
                      <a:pt x="272122" y="3935"/>
                      <a:pt x="269542" y="1287"/>
                      <a:pt x="266207" y="354"/>
                    </a:cubicBezTo>
                    <a:cubicBezTo>
                      <a:pt x="262872" y="-580"/>
                      <a:pt x="259290" y="367"/>
                      <a:pt x="256847" y="2810"/>
                    </a:cubicBezTo>
                    <a:lnTo>
                      <a:pt x="203363" y="56294"/>
                    </a:lnTo>
                    <a:cubicBezTo>
                      <a:pt x="201566" y="58092"/>
                      <a:pt x="200550" y="60535"/>
                      <a:pt x="200550" y="63087"/>
                    </a:cubicBezTo>
                    <a:lnTo>
                      <a:pt x="200550" y="125959"/>
                    </a:lnTo>
                    <a:lnTo>
                      <a:pt x="2810" y="323698"/>
                    </a:lnTo>
                    <a:cubicBezTo>
                      <a:pt x="2769" y="323739"/>
                      <a:pt x="2728" y="323781"/>
                      <a:pt x="2700" y="323822"/>
                    </a:cubicBezTo>
                    <a:cubicBezTo>
                      <a:pt x="2522" y="324000"/>
                      <a:pt x="2343" y="324192"/>
                      <a:pt x="2179" y="324398"/>
                    </a:cubicBezTo>
                    <a:cubicBezTo>
                      <a:pt x="2069" y="324522"/>
                      <a:pt x="1987" y="324659"/>
                      <a:pt x="1891" y="324782"/>
                    </a:cubicBezTo>
                    <a:cubicBezTo>
                      <a:pt x="1795" y="324906"/>
                      <a:pt x="1712" y="325016"/>
                      <a:pt x="1616" y="325153"/>
                    </a:cubicBezTo>
                    <a:cubicBezTo>
                      <a:pt x="1520" y="325304"/>
                      <a:pt x="1424" y="325455"/>
                      <a:pt x="1342" y="325606"/>
                    </a:cubicBezTo>
                    <a:cubicBezTo>
                      <a:pt x="1273" y="325729"/>
                      <a:pt x="1204" y="325839"/>
                      <a:pt x="1136" y="325963"/>
                    </a:cubicBezTo>
                    <a:cubicBezTo>
                      <a:pt x="1053" y="326114"/>
                      <a:pt x="985" y="326279"/>
                      <a:pt x="916" y="326429"/>
                    </a:cubicBezTo>
                    <a:cubicBezTo>
                      <a:pt x="861" y="326553"/>
                      <a:pt x="793" y="326677"/>
                      <a:pt x="738" y="326814"/>
                    </a:cubicBezTo>
                    <a:cubicBezTo>
                      <a:pt x="669" y="326965"/>
                      <a:pt x="628" y="327116"/>
                      <a:pt x="573" y="327280"/>
                    </a:cubicBezTo>
                    <a:cubicBezTo>
                      <a:pt x="518" y="327417"/>
                      <a:pt x="463" y="327555"/>
                      <a:pt x="422" y="327706"/>
                    </a:cubicBezTo>
                    <a:cubicBezTo>
                      <a:pt x="381" y="327857"/>
                      <a:pt x="340" y="328022"/>
                      <a:pt x="298" y="328172"/>
                    </a:cubicBezTo>
                    <a:cubicBezTo>
                      <a:pt x="257" y="328323"/>
                      <a:pt x="216" y="328460"/>
                      <a:pt x="189" y="328612"/>
                    </a:cubicBezTo>
                    <a:cubicBezTo>
                      <a:pt x="148" y="328790"/>
                      <a:pt x="134" y="328982"/>
                      <a:pt x="106" y="329160"/>
                    </a:cubicBezTo>
                    <a:cubicBezTo>
                      <a:pt x="93" y="329284"/>
                      <a:pt x="65" y="329408"/>
                      <a:pt x="52" y="329531"/>
                    </a:cubicBezTo>
                    <a:cubicBezTo>
                      <a:pt x="-17" y="330162"/>
                      <a:pt x="-17" y="330808"/>
                      <a:pt x="52" y="331439"/>
                    </a:cubicBezTo>
                    <a:cubicBezTo>
                      <a:pt x="65" y="331562"/>
                      <a:pt x="93" y="331686"/>
                      <a:pt x="106" y="331809"/>
                    </a:cubicBezTo>
                    <a:cubicBezTo>
                      <a:pt x="134" y="331988"/>
                      <a:pt x="148" y="332180"/>
                      <a:pt x="189" y="332358"/>
                    </a:cubicBezTo>
                    <a:cubicBezTo>
                      <a:pt x="216" y="332509"/>
                      <a:pt x="257" y="332646"/>
                      <a:pt x="298" y="332798"/>
                    </a:cubicBezTo>
                    <a:cubicBezTo>
                      <a:pt x="340" y="332962"/>
                      <a:pt x="367" y="333113"/>
                      <a:pt x="422" y="333264"/>
                    </a:cubicBezTo>
                    <a:cubicBezTo>
                      <a:pt x="463" y="333415"/>
                      <a:pt x="518" y="333552"/>
                      <a:pt x="573" y="333690"/>
                    </a:cubicBezTo>
                    <a:cubicBezTo>
                      <a:pt x="628" y="333841"/>
                      <a:pt x="683" y="334005"/>
                      <a:pt x="738" y="334156"/>
                    </a:cubicBezTo>
                    <a:cubicBezTo>
                      <a:pt x="793" y="334293"/>
                      <a:pt x="861" y="334417"/>
                      <a:pt x="916" y="334541"/>
                    </a:cubicBezTo>
                    <a:cubicBezTo>
                      <a:pt x="985" y="334691"/>
                      <a:pt x="1053" y="334856"/>
                      <a:pt x="1136" y="335007"/>
                    </a:cubicBezTo>
                    <a:cubicBezTo>
                      <a:pt x="1204" y="335131"/>
                      <a:pt x="1273" y="335241"/>
                      <a:pt x="1342" y="335364"/>
                    </a:cubicBezTo>
                    <a:cubicBezTo>
                      <a:pt x="1438" y="335515"/>
                      <a:pt x="1520" y="335666"/>
                      <a:pt x="1616" y="335817"/>
                    </a:cubicBezTo>
                    <a:cubicBezTo>
                      <a:pt x="1698" y="335940"/>
                      <a:pt x="1795" y="336064"/>
                      <a:pt x="1891" y="336187"/>
                    </a:cubicBezTo>
                    <a:cubicBezTo>
                      <a:pt x="1987" y="336324"/>
                      <a:pt x="2083" y="336448"/>
                      <a:pt x="2179" y="336572"/>
                    </a:cubicBezTo>
                    <a:cubicBezTo>
                      <a:pt x="2343" y="336777"/>
                      <a:pt x="2522" y="336956"/>
                      <a:pt x="2700" y="337148"/>
                    </a:cubicBezTo>
                    <a:cubicBezTo>
                      <a:pt x="2741" y="337189"/>
                      <a:pt x="2769" y="337230"/>
                      <a:pt x="2810" y="337272"/>
                    </a:cubicBezTo>
                    <a:cubicBezTo>
                      <a:pt x="2851" y="337313"/>
                      <a:pt x="2906" y="337354"/>
                      <a:pt x="2947" y="337395"/>
                    </a:cubicBezTo>
                    <a:cubicBezTo>
                      <a:pt x="3126" y="337574"/>
                      <a:pt x="3304" y="337738"/>
                      <a:pt x="3510" y="337903"/>
                    </a:cubicBezTo>
                    <a:cubicBezTo>
                      <a:pt x="3647" y="338013"/>
                      <a:pt x="3784" y="338109"/>
                      <a:pt x="3922" y="338219"/>
                    </a:cubicBezTo>
                    <a:cubicBezTo>
                      <a:pt x="4032" y="338301"/>
                      <a:pt x="4141" y="338383"/>
                      <a:pt x="4251" y="338466"/>
                    </a:cubicBezTo>
                    <a:cubicBezTo>
                      <a:pt x="4402" y="338575"/>
                      <a:pt x="4567" y="338658"/>
                      <a:pt x="4732" y="338754"/>
                    </a:cubicBezTo>
                    <a:cubicBezTo>
                      <a:pt x="4841" y="338822"/>
                      <a:pt x="4951" y="338891"/>
                      <a:pt x="5061" y="338946"/>
                    </a:cubicBezTo>
                    <a:cubicBezTo>
                      <a:pt x="5225" y="339028"/>
                      <a:pt x="5377" y="339097"/>
                      <a:pt x="5541" y="339179"/>
                    </a:cubicBezTo>
                    <a:cubicBezTo>
                      <a:pt x="5665" y="339234"/>
                      <a:pt x="5788" y="339303"/>
                      <a:pt x="5912" y="339358"/>
                    </a:cubicBezTo>
                    <a:cubicBezTo>
                      <a:pt x="6063" y="339426"/>
                      <a:pt x="6227" y="339467"/>
                      <a:pt x="6378" y="339522"/>
                    </a:cubicBezTo>
                    <a:cubicBezTo>
                      <a:pt x="6516" y="339577"/>
                      <a:pt x="6653" y="339632"/>
                      <a:pt x="6804" y="339673"/>
                    </a:cubicBezTo>
                    <a:cubicBezTo>
                      <a:pt x="6955" y="339715"/>
                      <a:pt x="7106" y="339756"/>
                      <a:pt x="7270" y="339797"/>
                    </a:cubicBezTo>
                    <a:cubicBezTo>
                      <a:pt x="7421" y="339838"/>
                      <a:pt x="7572" y="339879"/>
                      <a:pt x="7723" y="339907"/>
                    </a:cubicBezTo>
                    <a:cubicBezTo>
                      <a:pt x="7902" y="339934"/>
                      <a:pt x="8066" y="339962"/>
                      <a:pt x="8245" y="339989"/>
                    </a:cubicBezTo>
                    <a:cubicBezTo>
                      <a:pt x="8382" y="340003"/>
                      <a:pt x="8519" y="340030"/>
                      <a:pt x="8657" y="340044"/>
                    </a:cubicBezTo>
                    <a:cubicBezTo>
                      <a:pt x="8972" y="340072"/>
                      <a:pt x="9288" y="340085"/>
                      <a:pt x="9604" y="340085"/>
                    </a:cubicBezTo>
                    <a:lnTo>
                      <a:pt x="233557" y="340085"/>
                    </a:lnTo>
                    <a:lnTo>
                      <a:pt x="298418" y="391483"/>
                    </a:lnTo>
                    <a:cubicBezTo>
                      <a:pt x="300120" y="392828"/>
                      <a:pt x="302220" y="393555"/>
                      <a:pt x="304388" y="393555"/>
                    </a:cubicBezTo>
                    <a:cubicBezTo>
                      <a:pt x="304402" y="393555"/>
                      <a:pt x="304402" y="393555"/>
                      <a:pt x="304415" y="393555"/>
                    </a:cubicBezTo>
                    <a:lnTo>
                      <a:pt x="370635" y="393349"/>
                    </a:lnTo>
                    <a:cubicBezTo>
                      <a:pt x="373957" y="393335"/>
                      <a:pt x="377045" y="391606"/>
                      <a:pt x="378788" y="388779"/>
                    </a:cubicBezTo>
                    <a:cubicBezTo>
                      <a:pt x="380530" y="385952"/>
                      <a:pt x="380682" y="382425"/>
                      <a:pt x="379199" y="379446"/>
                    </a:cubicBezTo>
                    <a:lnTo>
                      <a:pt x="354605" y="330272"/>
                    </a:lnTo>
                    <a:lnTo>
                      <a:pt x="379185" y="281290"/>
                    </a:lnTo>
                    <a:cubicBezTo>
                      <a:pt x="380709" y="278367"/>
                      <a:pt x="380558" y="274826"/>
                      <a:pt x="378801" y="271985"/>
                    </a:cubicBezTo>
                    <a:close/>
                    <a:moveTo>
                      <a:pt x="219791" y="67081"/>
                    </a:moveTo>
                    <a:lnTo>
                      <a:pt x="258439" y="28434"/>
                    </a:lnTo>
                    <a:lnTo>
                      <a:pt x="267635" y="65489"/>
                    </a:lnTo>
                    <a:cubicBezTo>
                      <a:pt x="268499" y="68948"/>
                      <a:pt x="271189" y="71638"/>
                      <a:pt x="274647" y="72502"/>
                    </a:cubicBezTo>
                    <a:lnTo>
                      <a:pt x="311703" y="81698"/>
                    </a:lnTo>
                    <a:lnTo>
                      <a:pt x="273056" y="120345"/>
                    </a:lnTo>
                    <a:lnTo>
                      <a:pt x="219791" y="120345"/>
                    </a:lnTo>
                    <a:lnTo>
                      <a:pt x="219791" y="67081"/>
                    </a:lnTo>
                    <a:close/>
                    <a:moveTo>
                      <a:pt x="335295" y="326004"/>
                    </a:moveTo>
                    <a:cubicBezTo>
                      <a:pt x="333936" y="328708"/>
                      <a:pt x="333936" y="331905"/>
                      <a:pt x="335295" y="334609"/>
                    </a:cubicBezTo>
                    <a:lnTo>
                      <a:pt x="355113" y="374231"/>
                    </a:lnTo>
                    <a:lnTo>
                      <a:pt x="307751" y="374369"/>
                    </a:lnTo>
                    <a:lnTo>
                      <a:pt x="264478" y="340072"/>
                    </a:lnTo>
                    <a:cubicBezTo>
                      <a:pt x="269405" y="339660"/>
                      <a:pt x="273289" y="335542"/>
                      <a:pt x="273289" y="330505"/>
                    </a:cubicBezTo>
                    <a:cubicBezTo>
                      <a:pt x="273289" y="325469"/>
                      <a:pt x="269405" y="321351"/>
                      <a:pt x="264478" y="320940"/>
                    </a:cubicBezTo>
                    <a:lnTo>
                      <a:pt x="307764" y="286629"/>
                    </a:lnTo>
                    <a:lnTo>
                      <a:pt x="355072" y="286629"/>
                    </a:lnTo>
                    <a:lnTo>
                      <a:pt x="335295" y="326004"/>
                    </a:ln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06" name="Forma Livre: Forma 105">
            <a:extLst>
              <a:ext uri="{FF2B5EF4-FFF2-40B4-BE49-F238E27FC236}">
                <a16:creationId xmlns:a16="http://schemas.microsoft.com/office/drawing/2014/main" id="{7D2F1B92-E89A-4709-AA8C-E45C75CD7A57}"/>
              </a:ext>
            </a:extLst>
          </p:cNvPr>
          <p:cNvSpPr/>
          <p:nvPr/>
        </p:nvSpPr>
        <p:spPr>
          <a:xfrm>
            <a:off x="8172206" y="4233876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8" name="Forma Livre: Forma 117">
            <a:extLst>
              <a:ext uri="{FF2B5EF4-FFF2-40B4-BE49-F238E27FC236}">
                <a16:creationId xmlns:a16="http://schemas.microsoft.com/office/drawing/2014/main" id="{CB6AA79E-C84A-4064-9C1F-0C79E4D2872E}"/>
              </a:ext>
            </a:extLst>
          </p:cNvPr>
          <p:cNvSpPr/>
          <p:nvPr/>
        </p:nvSpPr>
        <p:spPr>
          <a:xfrm>
            <a:off x="7543167" y="4621304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9" name="Forma Livre: Forma 118">
            <a:extLst>
              <a:ext uri="{FF2B5EF4-FFF2-40B4-BE49-F238E27FC236}">
                <a16:creationId xmlns:a16="http://schemas.microsoft.com/office/drawing/2014/main" id="{FF3575F3-AA12-4639-BF0E-4D3A4F7447CE}"/>
              </a:ext>
            </a:extLst>
          </p:cNvPr>
          <p:cNvSpPr/>
          <p:nvPr/>
        </p:nvSpPr>
        <p:spPr>
          <a:xfrm>
            <a:off x="8390760" y="4601476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0" name="Forma Livre: Forma 119">
            <a:extLst>
              <a:ext uri="{FF2B5EF4-FFF2-40B4-BE49-F238E27FC236}">
                <a16:creationId xmlns:a16="http://schemas.microsoft.com/office/drawing/2014/main" id="{127028E5-1962-46FD-A7CC-5E2100BBF398}"/>
              </a:ext>
            </a:extLst>
          </p:cNvPr>
          <p:cNvSpPr/>
          <p:nvPr/>
        </p:nvSpPr>
        <p:spPr>
          <a:xfrm>
            <a:off x="8657992" y="4226691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1" name="Forma Livre: Forma 120">
            <a:extLst>
              <a:ext uri="{FF2B5EF4-FFF2-40B4-BE49-F238E27FC236}">
                <a16:creationId xmlns:a16="http://schemas.microsoft.com/office/drawing/2014/main" id="{538C11A0-606D-41E2-9869-6F2256E91B0A}"/>
              </a:ext>
            </a:extLst>
          </p:cNvPr>
          <p:cNvSpPr/>
          <p:nvPr/>
        </p:nvSpPr>
        <p:spPr>
          <a:xfrm>
            <a:off x="8521694" y="3241124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2" name="Forma Livre: Forma 121">
            <a:extLst>
              <a:ext uri="{FF2B5EF4-FFF2-40B4-BE49-F238E27FC236}">
                <a16:creationId xmlns:a16="http://schemas.microsoft.com/office/drawing/2014/main" id="{88ED6315-56A0-4FC4-875F-4DB03E08ABD6}"/>
              </a:ext>
            </a:extLst>
          </p:cNvPr>
          <p:cNvSpPr/>
          <p:nvPr/>
        </p:nvSpPr>
        <p:spPr>
          <a:xfrm>
            <a:off x="7370424" y="3869461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3" name="Forma Livre: Forma 122">
            <a:extLst>
              <a:ext uri="{FF2B5EF4-FFF2-40B4-BE49-F238E27FC236}">
                <a16:creationId xmlns:a16="http://schemas.microsoft.com/office/drawing/2014/main" id="{06D0E957-0734-4977-8B21-AB7ADFC8C51D}"/>
              </a:ext>
            </a:extLst>
          </p:cNvPr>
          <p:cNvSpPr/>
          <p:nvPr/>
        </p:nvSpPr>
        <p:spPr>
          <a:xfrm>
            <a:off x="6733545" y="4311795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4" name="Forma Livre: Forma 123">
            <a:extLst>
              <a:ext uri="{FF2B5EF4-FFF2-40B4-BE49-F238E27FC236}">
                <a16:creationId xmlns:a16="http://schemas.microsoft.com/office/drawing/2014/main" id="{D022F701-CA07-47F0-AC24-A5D9448A88AA}"/>
              </a:ext>
            </a:extLst>
          </p:cNvPr>
          <p:cNvSpPr/>
          <p:nvPr/>
        </p:nvSpPr>
        <p:spPr>
          <a:xfrm>
            <a:off x="7162332" y="4910978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5" name="Forma Livre: Forma 124">
            <a:extLst>
              <a:ext uri="{FF2B5EF4-FFF2-40B4-BE49-F238E27FC236}">
                <a16:creationId xmlns:a16="http://schemas.microsoft.com/office/drawing/2014/main" id="{DE7E56B2-7778-408B-8818-E360E57D4CA4}"/>
              </a:ext>
            </a:extLst>
          </p:cNvPr>
          <p:cNvSpPr/>
          <p:nvPr/>
        </p:nvSpPr>
        <p:spPr>
          <a:xfrm>
            <a:off x="6954363" y="5719951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6" name="Forma Livre: Forma 125">
            <a:extLst>
              <a:ext uri="{FF2B5EF4-FFF2-40B4-BE49-F238E27FC236}">
                <a16:creationId xmlns:a16="http://schemas.microsoft.com/office/drawing/2014/main" id="{5E8D758C-38DA-4168-A5DF-5C26FBBCCA13}"/>
              </a:ext>
            </a:extLst>
          </p:cNvPr>
          <p:cNvSpPr/>
          <p:nvPr/>
        </p:nvSpPr>
        <p:spPr>
          <a:xfrm>
            <a:off x="8345152" y="2596795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7" name="Forma Livre: Forma 126">
            <a:extLst>
              <a:ext uri="{FF2B5EF4-FFF2-40B4-BE49-F238E27FC236}">
                <a16:creationId xmlns:a16="http://schemas.microsoft.com/office/drawing/2014/main" id="{18F5F1F0-538E-44EB-9103-EEC8BE78B4C6}"/>
              </a:ext>
            </a:extLst>
          </p:cNvPr>
          <p:cNvSpPr/>
          <p:nvPr/>
        </p:nvSpPr>
        <p:spPr>
          <a:xfrm>
            <a:off x="9005317" y="2647829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56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etângulo 98">
            <a:extLst>
              <a:ext uri="{FF2B5EF4-FFF2-40B4-BE49-F238E27FC236}">
                <a16:creationId xmlns:a16="http://schemas.microsoft.com/office/drawing/2014/main" id="{0F878B70-F5BE-46DB-B8C1-5EEDF3D6CA2B}"/>
              </a:ext>
            </a:extLst>
          </p:cNvPr>
          <p:cNvSpPr/>
          <p:nvPr/>
        </p:nvSpPr>
        <p:spPr>
          <a:xfrm flipV="1">
            <a:off x="0" y="2510971"/>
            <a:ext cx="12192000" cy="4347029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6" name="Imagem 205">
            <a:extLst>
              <a:ext uri="{FF2B5EF4-FFF2-40B4-BE49-F238E27FC236}">
                <a16:creationId xmlns:a16="http://schemas.microsoft.com/office/drawing/2014/main" id="{31B166DD-CB20-499D-B21C-091781951B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08"/>
          <a:stretch/>
        </p:blipFill>
        <p:spPr>
          <a:xfrm>
            <a:off x="1524" y="0"/>
            <a:ext cx="4972050" cy="6858000"/>
          </a:xfrm>
          <a:prstGeom prst="rect">
            <a:avLst/>
          </a:prstGeom>
        </p:spPr>
      </p:pic>
      <p:sp>
        <p:nvSpPr>
          <p:cNvPr id="100" name="Retângulo: Cantos Arredondados 99">
            <a:extLst>
              <a:ext uri="{FF2B5EF4-FFF2-40B4-BE49-F238E27FC236}">
                <a16:creationId xmlns:a16="http://schemas.microsoft.com/office/drawing/2014/main" id="{8E11ACA6-6831-41D0-A9F0-11CD0E551C63}"/>
              </a:ext>
            </a:extLst>
          </p:cNvPr>
          <p:cNvSpPr/>
          <p:nvPr/>
        </p:nvSpPr>
        <p:spPr>
          <a:xfrm>
            <a:off x="6096000" y="2650514"/>
            <a:ext cx="5770040" cy="2601555"/>
          </a:xfrm>
          <a:prstGeom prst="roundRect">
            <a:avLst>
              <a:gd name="adj" fmla="val 7609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1" name="Retângulo: Cantos Arredondados 100">
            <a:extLst>
              <a:ext uri="{FF2B5EF4-FFF2-40B4-BE49-F238E27FC236}">
                <a16:creationId xmlns:a16="http://schemas.microsoft.com/office/drawing/2014/main" id="{D45629B3-BF8B-464B-BA44-04FA659DAA13}"/>
              </a:ext>
            </a:extLst>
          </p:cNvPr>
          <p:cNvSpPr/>
          <p:nvPr/>
        </p:nvSpPr>
        <p:spPr>
          <a:xfrm>
            <a:off x="6631100" y="2258784"/>
            <a:ext cx="4972050" cy="854996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3520934E-4DCC-4447-891E-D7397004A732}"/>
              </a:ext>
            </a:extLst>
          </p:cNvPr>
          <p:cNvGrpSpPr/>
          <p:nvPr/>
        </p:nvGrpSpPr>
        <p:grpSpPr>
          <a:xfrm>
            <a:off x="8957731" y="3373208"/>
            <a:ext cx="1072005" cy="1072005"/>
            <a:chOff x="8650400" y="3373209"/>
            <a:chExt cx="814388" cy="814388"/>
          </a:xfrm>
        </p:grpSpPr>
        <p:sp>
          <p:nvSpPr>
            <p:cNvPr id="103" name="Retângulo: Cantos Arredondados 102">
              <a:extLst>
                <a:ext uri="{FF2B5EF4-FFF2-40B4-BE49-F238E27FC236}">
                  <a16:creationId xmlns:a16="http://schemas.microsoft.com/office/drawing/2014/main" id="{3FAFB341-4A66-42A6-B54B-36BF53E8F5A5}"/>
                </a:ext>
              </a:extLst>
            </p:cNvPr>
            <p:cNvSpPr/>
            <p:nvPr/>
          </p:nvSpPr>
          <p:spPr>
            <a:xfrm>
              <a:off x="8650400" y="3373209"/>
              <a:ext cx="814388" cy="814388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4" name="Agrupar 103">
              <a:extLst>
                <a:ext uri="{FF2B5EF4-FFF2-40B4-BE49-F238E27FC236}">
                  <a16:creationId xmlns:a16="http://schemas.microsoft.com/office/drawing/2014/main" id="{694B06A5-7871-4F36-A75B-87CF089C8B2F}"/>
                </a:ext>
              </a:extLst>
            </p:cNvPr>
            <p:cNvGrpSpPr/>
            <p:nvPr/>
          </p:nvGrpSpPr>
          <p:grpSpPr>
            <a:xfrm>
              <a:off x="8836656" y="3546731"/>
              <a:ext cx="441876" cy="467344"/>
              <a:chOff x="7843026" y="2380687"/>
              <a:chExt cx="441876" cy="467344"/>
            </a:xfrm>
            <a:solidFill>
              <a:schemeClr val="bg1"/>
            </a:solidFill>
          </p:grpSpPr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5FE9003E-49F8-48CA-92EE-9A98DBA62D94}"/>
                  </a:ext>
                </a:extLst>
              </p:cNvPr>
              <p:cNvSpPr/>
              <p:nvPr/>
            </p:nvSpPr>
            <p:spPr>
              <a:xfrm>
                <a:off x="8008093" y="2554357"/>
                <a:ext cx="124995" cy="131507"/>
              </a:xfrm>
              <a:custGeom>
                <a:avLst/>
                <a:gdLst>
                  <a:gd name="connsiteX0" fmla="*/ 44460 w 124995"/>
                  <a:gd name="connsiteY0" fmla="*/ 127841 h 131507"/>
                  <a:gd name="connsiteX1" fmla="*/ 51648 w 124995"/>
                  <a:gd name="connsiteY1" fmla="*/ 131508 h 131507"/>
                  <a:gd name="connsiteX2" fmla="*/ 52159 w 124995"/>
                  <a:gd name="connsiteY2" fmla="*/ 131489 h 131507"/>
                  <a:gd name="connsiteX3" fmla="*/ 59401 w 124995"/>
                  <a:gd name="connsiteY3" fmla="*/ 127002 h 131507"/>
                  <a:gd name="connsiteX4" fmla="*/ 123837 w 124995"/>
                  <a:gd name="connsiteY4" fmla="*/ 13271 h 131507"/>
                  <a:gd name="connsiteX5" fmla="*/ 120481 w 124995"/>
                  <a:gd name="connsiteY5" fmla="*/ 1158 h 131507"/>
                  <a:gd name="connsiteX6" fmla="*/ 108367 w 124995"/>
                  <a:gd name="connsiteY6" fmla="*/ 4515 h 131507"/>
                  <a:gd name="connsiteX7" fmla="*/ 50754 w 124995"/>
                  <a:gd name="connsiteY7" fmla="*/ 106222 h 131507"/>
                  <a:gd name="connsiteX8" fmla="*/ 16091 w 124995"/>
                  <a:gd name="connsiteY8" fmla="*/ 58497 h 131507"/>
                  <a:gd name="connsiteX9" fmla="*/ 3667 w 124995"/>
                  <a:gd name="connsiteY9" fmla="*/ 56527 h 131507"/>
                  <a:gd name="connsiteX10" fmla="*/ 1697 w 124995"/>
                  <a:gd name="connsiteY10" fmla="*/ 68951 h 131507"/>
                  <a:gd name="connsiteX11" fmla="*/ 44460 w 124995"/>
                  <a:gd name="connsiteY11" fmla="*/ 127841 h 1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995" h="131507">
                    <a:moveTo>
                      <a:pt x="44460" y="127841"/>
                    </a:moveTo>
                    <a:cubicBezTo>
                      <a:pt x="46138" y="130158"/>
                      <a:pt x="48820" y="131508"/>
                      <a:pt x="51648" y="131508"/>
                    </a:cubicBezTo>
                    <a:cubicBezTo>
                      <a:pt x="51812" y="131508"/>
                      <a:pt x="51976" y="131508"/>
                      <a:pt x="52159" y="131489"/>
                    </a:cubicBezTo>
                    <a:cubicBezTo>
                      <a:pt x="55187" y="131325"/>
                      <a:pt x="57905" y="129629"/>
                      <a:pt x="59401" y="127002"/>
                    </a:cubicBezTo>
                    <a:lnTo>
                      <a:pt x="123837" y="13271"/>
                    </a:lnTo>
                    <a:cubicBezTo>
                      <a:pt x="126264" y="9002"/>
                      <a:pt x="124750" y="3566"/>
                      <a:pt x="120481" y="1158"/>
                    </a:cubicBezTo>
                    <a:cubicBezTo>
                      <a:pt x="116194" y="-1269"/>
                      <a:pt x="110775" y="246"/>
                      <a:pt x="108367" y="4515"/>
                    </a:cubicBezTo>
                    <a:lnTo>
                      <a:pt x="50754" y="106222"/>
                    </a:lnTo>
                    <a:lnTo>
                      <a:pt x="16091" y="58497"/>
                    </a:lnTo>
                    <a:cubicBezTo>
                      <a:pt x="13209" y="54520"/>
                      <a:pt x="7645" y="53644"/>
                      <a:pt x="3667" y="56527"/>
                    </a:cubicBezTo>
                    <a:cubicBezTo>
                      <a:pt x="-310" y="59409"/>
                      <a:pt x="-1185" y="64974"/>
                      <a:pt x="1697" y="68951"/>
                    </a:cubicBezTo>
                    <a:lnTo>
                      <a:pt x="44460" y="127841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0E555788-B62B-4A48-AA62-FDC80B372669}"/>
                  </a:ext>
                </a:extLst>
              </p:cNvPr>
              <p:cNvSpPr/>
              <p:nvPr/>
            </p:nvSpPr>
            <p:spPr>
              <a:xfrm>
                <a:off x="7923128" y="2467161"/>
                <a:ext cx="281707" cy="380870"/>
              </a:xfrm>
              <a:custGeom>
                <a:avLst/>
                <a:gdLst>
                  <a:gd name="connsiteX0" fmla="*/ 32807 w 281707"/>
                  <a:gd name="connsiteY0" fmla="*/ 45828 h 380870"/>
                  <a:gd name="connsiteX1" fmla="*/ 243 w 281707"/>
                  <a:gd name="connsiteY1" fmla="*/ 133360 h 380870"/>
                  <a:gd name="connsiteX2" fmla="*/ 45213 w 281707"/>
                  <a:gd name="connsiteY2" fmla="*/ 227223 h 380870"/>
                  <a:gd name="connsiteX3" fmla="*/ 73946 w 281707"/>
                  <a:gd name="connsiteY3" fmla="*/ 277904 h 380870"/>
                  <a:gd name="connsiteX4" fmla="*/ 72742 w 281707"/>
                  <a:gd name="connsiteY4" fmla="*/ 284088 h 380870"/>
                  <a:gd name="connsiteX5" fmla="*/ 82046 w 281707"/>
                  <a:gd name="connsiteY5" fmla="*/ 291459 h 380870"/>
                  <a:gd name="connsiteX6" fmla="*/ 82046 w 281707"/>
                  <a:gd name="connsiteY6" fmla="*/ 307878 h 380870"/>
                  <a:gd name="connsiteX7" fmla="*/ 80003 w 281707"/>
                  <a:gd name="connsiteY7" fmla="*/ 308224 h 380870"/>
                  <a:gd name="connsiteX8" fmla="*/ 72742 w 281707"/>
                  <a:gd name="connsiteY8" fmla="*/ 318496 h 380870"/>
                  <a:gd name="connsiteX9" fmla="*/ 82046 w 281707"/>
                  <a:gd name="connsiteY9" fmla="*/ 325866 h 380870"/>
                  <a:gd name="connsiteX10" fmla="*/ 82046 w 281707"/>
                  <a:gd name="connsiteY10" fmla="*/ 342285 h 380870"/>
                  <a:gd name="connsiteX11" fmla="*/ 80003 w 281707"/>
                  <a:gd name="connsiteY11" fmla="*/ 342632 h 380870"/>
                  <a:gd name="connsiteX12" fmla="*/ 72742 w 281707"/>
                  <a:gd name="connsiteY12" fmla="*/ 352903 h 380870"/>
                  <a:gd name="connsiteX13" fmla="*/ 83013 w 281707"/>
                  <a:gd name="connsiteY13" fmla="*/ 360164 h 380870"/>
                  <a:gd name="connsiteX14" fmla="*/ 93175 w 281707"/>
                  <a:gd name="connsiteY14" fmla="*/ 358412 h 380870"/>
                  <a:gd name="connsiteX15" fmla="*/ 93978 w 281707"/>
                  <a:gd name="connsiteY15" fmla="*/ 359762 h 380870"/>
                  <a:gd name="connsiteX16" fmla="*/ 134022 w 281707"/>
                  <a:gd name="connsiteY16" fmla="*/ 380633 h 380870"/>
                  <a:gd name="connsiteX17" fmla="*/ 139514 w 281707"/>
                  <a:gd name="connsiteY17" fmla="*/ 380870 h 380870"/>
                  <a:gd name="connsiteX18" fmla="*/ 189337 w 281707"/>
                  <a:gd name="connsiteY18" fmla="*/ 344675 h 380870"/>
                  <a:gd name="connsiteX19" fmla="*/ 189227 w 281707"/>
                  <a:gd name="connsiteY19" fmla="*/ 341957 h 380870"/>
                  <a:gd name="connsiteX20" fmla="*/ 201706 w 281707"/>
                  <a:gd name="connsiteY20" fmla="*/ 339822 h 380870"/>
                  <a:gd name="connsiteX21" fmla="*/ 208967 w 281707"/>
                  <a:gd name="connsiteY21" fmla="*/ 329551 h 380870"/>
                  <a:gd name="connsiteX22" fmla="*/ 199662 w 281707"/>
                  <a:gd name="connsiteY22" fmla="*/ 322181 h 380870"/>
                  <a:gd name="connsiteX23" fmla="*/ 199662 w 281707"/>
                  <a:gd name="connsiteY23" fmla="*/ 305762 h 380870"/>
                  <a:gd name="connsiteX24" fmla="*/ 201706 w 281707"/>
                  <a:gd name="connsiteY24" fmla="*/ 305415 h 380870"/>
                  <a:gd name="connsiteX25" fmla="*/ 208967 w 281707"/>
                  <a:gd name="connsiteY25" fmla="*/ 295144 h 380870"/>
                  <a:gd name="connsiteX26" fmla="*/ 199662 w 281707"/>
                  <a:gd name="connsiteY26" fmla="*/ 287773 h 380870"/>
                  <a:gd name="connsiteX27" fmla="*/ 199662 w 281707"/>
                  <a:gd name="connsiteY27" fmla="*/ 271354 h 380870"/>
                  <a:gd name="connsiteX28" fmla="*/ 201706 w 281707"/>
                  <a:gd name="connsiteY28" fmla="*/ 271008 h 380870"/>
                  <a:gd name="connsiteX29" fmla="*/ 209076 w 281707"/>
                  <a:gd name="connsiteY29" fmla="*/ 261503 h 380870"/>
                  <a:gd name="connsiteX30" fmla="*/ 211849 w 281707"/>
                  <a:gd name="connsiteY30" fmla="*/ 257526 h 380870"/>
                  <a:gd name="connsiteX31" fmla="*/ 237609 w 281707"/>
                  <a:gd name="connsiteY31" fmla="*/ 225253 h 380870"/>
                  <a:gd name="connsiteX32" fmla="*/ 281430 w 281707"/>
                  <a:gd name="connsiteY32" fmla="*/ 133378 h 380870"/>
                  <a:gd name="connsiteX33" fmla="*/ 249322 w 281707"/>
                  <a:gd name="connsiteY33" fmla="*/ 46138 h 380870"/>
                  <a:gd name="connsiteX34" fmla="*/ 140845 w 281707"/>
                  <a:gd name="connsiteY34" fmla="*/ 0 h 380870"/>
                  <a:gd name="connsiteX35" fmla="*/ 32807 w 281707"/>
                  <a:gd name="connsiteY35" fmla="*/ 45828 h 380870"/>
                  <a:gd name="connsiteX36" fmla="*/ 135518 w 281707"/>
                  <a:gd name="connsiteY36" fmla="*/ 362937 h 380870"/>
                  <a:gd name="connsiteX37" fmla="*/ 113735 w 281707"/>
                  <a:gd name="connsiteY37" fmla="*/ 354928 h 380870"/>
                  <a:gd name="connsiteX38" fmla="*/ 171203 w 281707"/>
                  <a:gd name="connsiteY38" fmla="*/ 345076 h 380870"/>
                  <a:gd name="connsiteX39" fmla="*/ 135518 w 281707"/>
                  <a:gd name="connsiteY39" fmla="*/ 362937 h 380870"/>
                  <a:gd name="connsiteX40" fmla="*/ 181857 w 281707"/>
                  <a:gd name="connsiteY40" fmla="*/ 325191 h 380870"/>
                  <a:gd name="connsiteX41" fmla="*/ 99834 w 281707"/>
                  <a:gd name="connsiteY41" fmla="*/ 339238 h 380870"/>
                  <a:gd name="connsiteX42" fmla="*/ 99834 w 281707"/>
                  <a:gd name="connsiteY42" fmla="*/ 322874 h 380870"/>
                  <a:gd name="connsiteX43" fmla="*/ 181857 w 281707"/>
                  <a:gd name="connsiteY43" fmla="*/ 308826 h 380870"/>
                  <a:gd name="connsiteX44" fmla="*/ 181857 w 281707"/>
                  <a:gd name="connsiteY44" fmla="*/ 325191 h 380870"/>
                  <a:gd name="connsiteX45" fmla="*/ 181857 w 281707"/>
                  <a:gd name="connsiteY45" fmla="*/ 290784 h 380870"/>
                  <a:gd name="connsiteX46" fmla="*/ 99834 w 281707"/>
                  <a:gd name="connsiteY46" fmla="*/ 304831 h 380870"/>
                  <a:gd name="connsiteX47" fmla="*/ 99834 w 281707"/>
                  <a:gd name="connsiteY47" fmla="*/ 288467 h 380870"/>
                  <a:gd name="connsiteX48" fmla="*/ 181857 w 281707"/>
                  <a:gd name="connsiteY48" fmla="*/ 274419 h 380870"/>
                  <a:gd name="connsiteX49" fmla="*/ 181857 w 281707"/>
                  <a:gd name="connsiteY49" fmla="*/ 290784 h 380870"/>
                  <a:gd name="connsiteX50" fmla="*/ 140827 w 281707"/>
                  <a:gd name="connsiteY50" fmla="*/ 17806 h 380870"/>
                  <a:gd name="connsiteX51" fmla="*/ 236277 w 281707"/>
                  <a:gd name="connsiteY51" fmla="*/ 58270 h 380870"/>
                  <a:gd name="connsiteX52" fmla="*/ 263661 w 281707"/>
                  <a:gd name="connsiteY52" fmla="*/ 132138 h 380870"/>
                  <a:gd name="connsiteX53" fmla="*/ 226499 w 281707"/>
                  <a:gd name="connsiteY53" fmla="*/ 211351 h 380870"/>
                  <a:gd name="connsiteX54" fmla="*/ 195029 w 281707"/>
                  <a:gd name="connsiteY54" fmla="*/ 251688 h 380870"/>
                  <a:gd name="connsiteX55" fmla="*/ 194536 w 281707"/>
                  <a:gd name="connsiteY55" fmla="*/ 254169 h 380870"/>
                  <a:gd name="connsiteX56" fmla="*/ 91187 w 281707"/>
                  <a:gd name="connsiteY56" fmla="*/ 271883 h 380870"/>
                  <a:gd name="connsiteX57" fmla="*/ 56086 w 281707"/>
                  <a:gd name="connsiteY57" fmla="*/ 213139 h 380870"/>
                  <a:gd name="connsiteX58" fmla="*/ 17975 w 281707"/>
                  <a:gd name="connsiteY58" fmla="*/ 132174 h 380870"/>
                  <a:gd name="connsiteX59" fmla="*/ 45778 w 281707"/>
                  <a:gd name="connsiteY59" fmla="*/ 57960 h 380870"/>
                  <a:gd name="connsiteX60" fmla="*/ 140827 w 281707"/>
                  <a:gd name="connsiteY60" fmla="*/ 17806 h 38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1707" h="380870">
                    <a:moveTo>
                      <a:pt x="32807" y="45828"/>
                    </a:moveTo>
                    <a:cubicBezTo>
                      <a:pt x="9711" y="70475"/>
                      <a:pt x="-1855" y="101562"/>
                      <a:pt x="243" y="133360"/>
                    </a:cubicBezTo>
                    <a:cubicBezTo>
                      <a:pt x="4329" y="195534"/>
                      <a:pt x="26039" y="212373"/>
                      <a:pt x="45213" y="227223"/>
                    </a:cubicBezTo>
                    <a:cubicBezTo>
                      <a:pt x="59753" y="238479"/>
                      <a:pt x="71319" y="247455"/>
                      <a:pt x="73946" y="277904"/>
                    </a:cubicBezTo>
                    <a:cubicBezTo>
                      <a:pt x="72852" y="279691"/>
                      <a:pt x="72359" y="281862"/>
                      <a:pt x="72742" y="284088"/>
                    </a:cubicBezTo>
                    <a:cubicBezTo>
                      <a:pt x="73509" y="288613"/>
                      <a:pt x="77613" y="291750"/>
                      <a:pt x="82046" y="291459"/>
                    </a:cubicBezTo>
                    <a:lnTo>
                      <a:pt x="82046" y="307878"/>
                    </a:lnTo>
                    <a:lnTo>
                      <a:pt x="80003" y="308224"/>
                    </a:lnTo>
                    <a:cubicBezTo>
                      <a:pt x="75169" y="309064"/>
                      <a:pt x="71903" y="313643"/>
                      <a:pt x="72742" y="318496"/>
                    </a:cubicBezTo>
                    <a:cubicBezTo>
                      <a:pt x="73509" y="323020"/>
                      <a:pt x="77559" y="326140"/>
                      <a:pt x="82046" y="325866"/>
                    </a:cubicBezTo>
                    <a:lnTo>
                      <a:pt x="82046" y="342285"/>
                    </a:lnTo>
                    <a:lnTo>
                      <a:pt x="80003" y="342632"/>
                    </a:lnTo>
                    <a:cubicBezTo>
                      <a:pt x="75169" y="343471"/>
                      <a:pt x="71903" y="348050"/>
                      <a:pt x="72742" y="352903"/>
                    </a:cubicBezTo>
                    <a:cubicBezTo>
                      <a:pt x="73563" y="357737"/>
                      <a:pt x="78179" y="360985"/>
                      <a:pt x="83013" y="360164"/>
                    </a:cubicBezTo>
                    <a:lnTo>
                      <a:pt x="93175" y="358412"/>
                    </a:lnTo>
                    <a:cubicBezTo>
                      <a:pt x="93394" y="358868"/>
                      <a:pt x="93668" y="359325"/>
                      <a:pt x="93978" y="359762"/>
                    </a:cubicBezTo>
                    <a:cubicBezTo>
                      <a:pt x="102333" y="371402"/>
                      <a:pt x="117293" y="379210"/>
                      <a:pt x="134022" y="380633"/>
                    </a:cubicBezTo>
                    <a:cubicBezTo>
                      <a:pt x="135865" y="380797"/>
                      <a:pt x="137708" y="380870"/>
                      <a:pt x="139514" y="380870"/>
                    </a:cubicBezTo>
                    <a:cubicBezTo>
                      <a:pt x="165201" y="380870"/>
                      <a:pt x="187020" y="365436"/>
                      <a:pt x="189337" y="344675"/>
                    </a:cubicBezTo>
                    <a:cubicBezTo>
                      <a:pt x="189446" y="343744"/>
                      <a:pt x="189391" y="342832"/>
                      <a:pt x="189227" y="341957"/>
                    </a:cubicBezTo>
                    <a:lnTo>
                      <a:pt x="201706" y="339822"/>
                    </a:lnTo>
                    <a:cubicBezTo>
                      <a:pt x="206540" y="338983"/>
                      <a:pt x="209806" y="334404"/>
                      <a:pt x="208967" y="329551"/>
                    </a:cubicBezTo>
                    <a:cubicBezTo>
                      <a:pt x="208201" y="325027"/>
                      <a:pt x="204132" y="321907"/>
                      <a:pt x="199662" y="322181"/>
                    </a:cubicBezTo>
                    <a:lnTo>
                      <a:pt x="199662" y="305762"/>
                    </a:lnTo>
                    <a:lnTo>
                      <a:pt x="201706" y="305415"/>
                    </a:lnTo>
                    <a:cubicBezTo>
                      <a:pt x="206540" y="304576"/>
                      <a:pt x="209806" y="299997"/>
                      <a:pt x="208967" y="295144"/>
                    </a:cubicBezTo>
                    <a:cubicBezTo>
                      <a:pt x="208201" y="290619"/>
                      <a:pt x="204132" y="287500"/>
                      <a:pt x="199662" y="287773"/>
                    </a:cubicBezTo>
                    <a:lnTo>
                      <a:pt x="199662" y="271354"/>
                    </a:lnTo>
                    <a:lnTo>
                      <a:pt x="201706" y="271008"/>
                    </a:lnTo>
                    <a:cubicBezTo>
                      <a:pt x="206285" y="270223"/>
                      <a:pt x="209441" y="266064"/>
                      <a:pt x="209076" y="261503"/>
                    </a:cubicBezTo>
                    <a:cubicBezTo>
                      <a:pt x="210317" y="260499"/>
                      <a:pt x="211284" y="259149"/>
                      <a:pt x="211849" y="257526"/>
                    </a:cubicBezTo>
                    <a:cubicBezTo>
                      <a:pt x="217505" y="241252"/>
                      <a:pt x="226827" y="233845"/>
                      <a:pt x="237609" y="225253"/>
                    </a:cubicBezTo>
                    <a:cubicBezTo>
                      <a:pt x="256145" y="210494"/>
                      <a:pt x="277143" y="193765"/>
                      <a:pt x="281430" y="133378"/>
                    </a:cubicBezTo>
                    <a:cubicBezTo>
                      <a:pt x="283674" y="101762"/>
                      <a:pt x="272272" y="70767"/>
                      <a:pt x="249322" y="46138"/>
                    </a:cubicBezTo>
                    <a:cubicBezTo>
                      <a:pt x="222011" y="16821"/>
                      <a:pt x="182477" y="0"/>
                      <a:pt x="140845" y="0"/>
                    </a:cubicBezTo>
                    <a:cubicBezTo>
                      <a:pt x="99433" y="18"/>
                      <a:pt x="60063" y="16711"/>
                      <a:pt x="32807" y="45828"/>
                    </a:cubicBezTo>
                    <a:close/>
                    <a:moveTo>
                      <a:pt x="135518" y="362937"/>
                    </a:moveTo>
                    <a:cubicBezTo>
                      <a:pt x="127035" y="362207"/>
                      <a:pt x="119355" y="359325"/>
                      <a:pt x="113735" y="354928"/>
                    </a:cubicBezTo>
                    <a:lnTo>
                      <a:pt x="171203" y="345076"/>
                    </a:lnTo>
                    <a:cubicBezTo>
                      <a:pt x="168138" y="356369"/>
                      <a:pt x="152540" y="364378"/>
                      <a:pt x="135518" y="362937"/>
                    </a:cubicBezTo>
                    <a:close/>
                    <a:moveTo>
                      <a:pt x="181857" y="325191"/>
                    </a:moveTo>
                    <a:lnTo>
                      <a:pt x="99834" y="339238"/>
                    </a:lnTo>
                    <a:lnTo>
                      <a:pt x="99834" y="322874"/>
                    </a:lnTo>
                    <a:lnTo>
                      <a:pt x="181857" y="308826"/>
                    </a:lnTo>
                    <a:lnTo>
                      <a:pt x="181857" y="325191"/>
                    </a:lnTo>
                    <a:close/>
                    <a:moveTo>
                      <a:pt x="181857" y="290784"/>
                    </a:moveTo>
                    <a:lnTo>
                      <a:pt x="99834" y="304831"/>
                    </a:lnTo>
                    <a:lnTo>
                      <a:pt x="99834" y="288467"/>
                    </a:lnTo>
                    <a:lnTo>
                      <a:pt x="181857" y="274419"/>
                    </a:lnTo>
                    <a:lnTo>
                      <a:pt x="181857" y="290784"/>
                    </a:lnTo>
                    <a:close/>
                    <a:moveTo>
                      <a:pt x="140827" y="17806"/>
                    </a:moveTo>
                    <a:cubicBezTo>
                      <a:pt x="177004" y="17806"/>
                      <a:pt x="212688" y="32930"/>
                      <a:pt x="236277" y="58270"/>
                    </a:cubicBezTo>
                    <a:cubicBezTo>
                      <a:pt x="255834" y="79250"/>
                      <a:pt x="265558" y="105484"/>
                      <a:pt x="263661" y="132138"/>
                    </a:cubicBezTo>
                    <a:cubicBezTo>
                      <a:pt x="259921" y="184734"/>
                      <a:pt x="243684" y="197669"/>
                      <a:pt x="226499" y="211351"/>
                    </a:cubicBezTo>
                    <a:cubicBezTo>
                      <a:pt x="214641" y="220801"/>
                      <a:pt x="202381" y="230562"/>
                      <a:pt x="195029" y="251688"/>
                    </a:cubicBezTo>
                    <a:cubicBezTo>
                      <a:pt x="194737" y="252509"/>
                      <a:pt x="194591" y="253348"/>
                      <a:pt x="194536" y="254169"/>
                    </a:cubicBezTo>
                    <a:lnTo>
                      <a:pt x="91187" y="271883"/>
                    </a:lnTo>
                    <a:cubicBezTo>
                      <a:pt x="87027" y="237111"/>
                      <a:pt x="71319" y="224943"/>
                      <a:pt x="56086" y="213139"/>
                    </a:cubicBezTo>
                    <a:cubicBezTo>
                      <a:pt x="39101" y="199967"/>
                      <a:pt x="21533" y="186358"/>
                      <a:pt x="17975" y="132174"/>
                    </a:cubicBezTo>
                    <a:cubicBezTo>
                      <a:pt x="16224" y="105338"/>
                      <a:pt x="26094" y="78994"/>
                      <a:pt x="45778" y="57960"/>
                    </a:cubicBezTo>
                    <a:cubicBezTo>
                      <a:pt x="69349" y="32820"/>
                      <a:pt x="104869" y="17806"/>
                      <a:pt x="140827" y="1780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1127BF0B-06FB-4769-90DB-AB2AE67E376B}"/>
                  </a:ext>
                </a:extLst>
              </p:cNvPr>
              <p:cNvSpPr/>
              <p:nvPr/>
            </p:nvSpPr>
            <p:spPr>
              <a:xfrm>
                <a:off x="8059084" y="2380687"/>
                <a:ext cx="17805" cy="57211"/>
              </a:xfrm>
              <a:custGeom>
                <a:avLst/>
                <a:gdLst>
                  <a:gd name="connsiteX0" fmla="*/ 17806 w 17805"/>
                  <a:gd name="connsiteY0" fmla="*/ 48309 h 57211"/>
                  <a:gd name="connsiteX1" fmla="*/ 17806 w 17805"/>
                  <a:gd name="connsiteY1" fmla="*/ 8903 h 57211"/>
                  <a:gd name="connsiteX2" fmla="*/ 8903 w 17805"/>
                  <a:gd name="connsiteY2" fmla="*/ 0 h 57211"/>
                  <a:gd name="connsiteX3" fmla="*/ 0 w 17805"/>
                  <a:gd name="connsiteY3" fmla="*/ 8903 h 57211"/>
                  <a:gd name="connsiteX4" fmla="*/ 0 w 17805"/>
                  <a:gd name="connsiteY4" fmla="*/ 48309 h 57211"/>
                  <a:gd name="connsiteX5" fmla="*/ 8903 w 17805"/>
                  <a:gd name="connsiteY5" fmla="*/ 57212 h 57211"/>
                  <a:gd name="connsiteX6" fmla="*/ 17806 w 17805"/>
                  <a:gd name="connsiteY6" fmla="*/ 48309 h 57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05" h="57211">
                    <a:moveTo>
                      <a:pt x="17806" y="48309"/>
                    </a:moveTo>
                    <a:lnTo>
                      <a:pt x="17806" y="8903"/>
                    </a:lnTo>
                    <a:cubicBezTo>
                      <a:pt x="17806" y="3995"/>
                      <a:pt x="13829" y="0"/>
                      <a:pt x="8903" y="0"/>
                    </a:cubicBezTo>
                    <a:cubicBezTo>
                      <a:pt x="3977" y="0"/>
                      <a:pt x="0" y="3977"/>
                      <a:pt x="0" y="8903"/>
                    </a:cubicBezTo>
                    <a:lnTo>
                      <a:pt x="0" y="48309"/>
                    </a:lnTo>
                    <a:cubicBezTo>
                      <a:pt x="0" y="53216"/>
                      <a:pt x="3977" y="57212"/>
                      <a:pt x="8903" y="57212"/>
                    </a:cubicBezTo>
                    <a:cubicBezTo>
                      <a:pt x="13829" y="57212"/>
                      <a:pt x="17806" y="53216"/>
                      <a:pt x="17806" y="4830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8F2B14FE-A26D-47E7-8F97-9B36CDC8F9EA}"/>
                  </a:ext>
                </a:extLst>
              </p:cNvPr>
              <p:cNvSpPr/>
              <p:nvPr/>
            </p:nvSpPr>
            <p:spPr>
              <a:xfrm>
                <a:off x="8174265" y="2435176"/>
                <a:ext cx="45645" cy="45649"/>
              </a:xfrm>
              <a:custGeom>
                <a:avLst/>
                <a:gdLst>
                  <a:gd name="connsiteX0" fmla="*/ 30458 w 45645"/>
                  <a:gd name="connsiteY0" fmla="*/ 2613 h 45649"/>
                  <a:gd name="connsiteX1" fmla="*/ 2600 w 45645"/>
                  <a:gd name="connsiteY1" fmla="*/ 30471 h 45649"/>
                  <a:gd name="connsiteX2" fmla="*/ 2600 w 45645"/>
                  <a:gd name="connsiteY2" fmla="*/ 43041 h 45649"/>
                  <a:gd name="connsiteX3" fmla="*/ 8894 w 45645"/>
                  <a:gd name="connsiteY3" fmla="*/ 45650 h 45649"/>
                  <a:gd name="connsiteX4" fmla="*/ 15188 w 45645"/>
                  <a:gd name="connsiteY4" fmla="*/ 43041 h 45649"/>
                  <a:gd name="connsiteX5" fmla="*/ 43046 w 45645"/>
                  <a:gd name="connsiteY5" fmla="*/ 15183 h 45649"/>
                  <a:gd name="connsiteX6" fmla="*/ 43046 w 45645"/>
                  <a:gd name="connsiteY6" fmla="*/ 2613 h 45649"/>
                  <a:gd name="connsiteX7" fmla="*/ 30458 w 45645"/>
                  <a:gd name="connsiteY7" fmla="*/ 2613 h 45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49">
                    <a:moveTo>
                      <a:pt x="30458" y="2613"/>
                    </a:moveTo>
                    <a:lnTo>
                      <a:pt x="2600" y="30471"/>
                    </a:lnTo>
                    <a:cubicBezTo>
                      <a:pt x="-867" y="33937"/>
                      <a:pt x="-867" y="39575"/>
                      <a:pt x="2600" y="43041"/>
                    </a:cubicBezTo>
                    <a:cubicBezTo>
                      <a:pt x="4333" y="44774"/>
                      <a:pt x="6613" y="45650"/>
                      <a:pt x="8894" y="45650"/>
                    </a:cubicBezTo>
                    <a:cubicBezTo>
                      <a:pt x="11174" y="45650"/>
                      <a:pt x="13455" y="44774"/>
                      <a:pt x="15188" y="43041"/>
                    </a:cubicBezTo>
                    <a:lnTo>
                      <a:pt x="43046" y="15183"/>
                    </a:lnTo>
                    <a:cubicBezTo>
                      <a:pt x="46512" y="11717"/>
                      <a:pt x="46512" y="6080"/>
                      <a:pt x="43046" y="2613"/>
                    </a:cubicBezTo>
                    <a:cubicBezTo>
                      <a:pt x="39561" y="-871"/>
                      <a:pt x="33942" y="-871"/>
                      <a:pt x="30458" y="2613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9" name="Forma Livre: Forma 108">
                <a:extLst>
                  <a:ext uri="{FF2B5EF4-FFF2-40B4-BE49-F238E27FC236}">
                    <a16:creationId xmlns:a16="http://schemas.microsoft.com/office/drawing/2014/main" id="{862ABEAC-702A-4083-935B-052E4292959A}"/>
                  </a:ext>
                </a:extLst>
              </p:cNvPr>
              <p:cNvSpPr/>
              <p:nvPr/>
            </p:nvSpPr>
            <p:spPr>
              <a:xfrm>
                <a:off x="7908025" y="2707876"/>
                <a:ext cx="45656" cy="45636"/>
              </a:xfrm>
              <a:custGeom>
                <a:avLst/>
                <a:gdLst>
                  <a:gd name="connsiteX0" fmla="*/ 2611 w 45656"/>
                  <a:gd name="connsiteY0" fmla="*/ 43027 h 45636"/>
                  <a:gd name="connsiteX1" fmla="*/ 8905 w 45656"/>
                  <a:gd name="connsiteY1" fmla="*/ 45636 h 45636"/>
                  <a:gd name="connsiteX2" fmla="*/ 15199 w 45656"/>
                  <a:gd name="connsiteY2" fmla="*/ 43027 h 45636"/>
                  <a:gd name="connsiteX3" fmla="*/ 43057 w 45656"/>
                  <a:gd name="connsiteY3" fmla="*/ 15169 h 45636"/>
                  <a:gd name="connsiteX4" fmla="*/ 43057 w 45656"/>
                  <a:gd name="connsiteY4" fmla="*/ 2600 h 45636"/>
                  <a:gd name="connsiteX5" fmla="*/ 30487 w 45656"/>
                  <a:gd name="connsiteY5" fmla="*/ 2600 h 45636"/>
                  <a:gd name="connsiteX6" fmla="*/ 2629 w 45656"/>
                  <a:gd name="connsiteY6" fmla="*/ 30458 h 45636"/>
                  <a:gd name="connsiteX7" fmla="*/ 2611 w 45656"/>
                  <a:gd name="connsiteY7" fmla="*/ 43027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56" h="45636">
                    <a:moveTo>
                      <a:pt x="2611" y="43027"/>
                    </a:moveTo>
                    <a:cubicBezTo>
                      <a:pt x="4344" y="44760"/>
                      <a:pt x="6625" y="45636"/>
                      <a:pt x="8905" y="45636"/>
                    </a:cubicBezTo>
                    <a:cubicBezTo>
                      <a:pt x="11186" y="45636"/>
                      <a:pt x="13466" y="44760"/>
                      <a:pt x="15199" y="43027"/>
                    </a:cubicBezTo>
                    <a:lnTo>
                      <a:pt x="43057" y="15169"/>
                    </a:lnTo>
                    <a:cubicBezTo>
                      <a:pt x="46523" y="11703"/>
                      <a:pt x="46523" y="6066"/>
                      <a:pt x="43057" y="2600"/>
                    </a:cubicBezTo>
                    <a:cubicBezTo>
                      <a:pt x="39591" y="-867"/>
                      <a:pt x="33953" y="-867"/>
                      <a:pt x="30487" y="2600"/>
                    </a:cubicBezTo>
                    <a:lnTo>
                      <a:pt x="2629" y="30458"/>
                    </a:lnTo>
                    <a:cubicBezTo>
                      <a:pt x="-873" y="33924"/>
                      <a:pt x="-873" y="39561"/>
                      <a:pt x="2611" y="43027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DD93C69D-94B5-4C07-A2B6-27EF51E885C8}"/>
                  </a:ext>
                </a:extLst>
              </p:cNvPr>
              <p:cNvSpPr/>
              <p:nvPr/>
            </p:nvSpPr>
            <p:spPr>
              <a:xfrm>
                <a:off x="7843026" y="2580600"/>
                <a:ext cx="57211" cy="17805"/>
              </a:xfrm>
              <a:custGeom>
                <a:avLst/>
                <a:gdLst>
                  <a:gd name="connsiteX0" fmla="*/ 48309 w 57211"/>
                  <a:gd name="connsiteY0" fmla="*/ 0 h 17805"/>
                  <a:gd name="connsiteX1" fmla="*/ 8903 w 57211"/>
                  <a:gd name="connsiteY1" fmla="*/ 0 h 17805"/>
                  <a:gd name="connsiteX2" fmla="*/ 0 w 57211"/>
                  <a:gd name="connsiteY2" fmla="*/ 8903 h 17805"/>
                  <a:gd name="connsiteX3" fmla="*/ 8903 w 57211"/>
                  <a:gd name="connsiteY3" fmla="*/ 17806 h 17805"/>
                  <a:gd name="connsiteX4" fmla="*/ 48309 w 57211"/>
                  <a:gd name="connsiteY4" fmla="*/ 17806 h 17805"/>
                  <a:gd name="connsiteX5" fmla="*/ 57212 w 57211"/>
                  <a:gd name="connsiteY5" fmla="*/ 8903 h 17805"/>
                  <a:gd name="connsiteX6" fmla="*/ 48309 w 57211"/>
                  <a:gd name="connsiteY6" fmla="*/ 0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0"/>
                    </a:move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099DD5EC-CA5D-4A03-A56B-4ED999A1BDE7}"/>
                  </a:ext>
                </a:extLst>
              </p:cNvPr>
              <p:cNvSpPr/>
              <p:nvPr/>
            </p:nvSpPr>
            <p:spPr>
              <a:xfrm>
                <a:off x="7913729" y="2435171"/>
                <a:ext cx="45645" cy="45636"/>
              </a:xfrm>
              <a:custGeom>
                <a:avLst/>
                <a:gdLst>
                  <a:gd name="connsiteX0" fmla="*/ 15170 w 45645"/>
                  <a:gd name="connsiteY0" fmla="*/ 2600 h 45636"/>
                  <a:gd name="connsiteX1" fmla="*/ 2600 w 45645"/>
                  <a:gd name="connsiteY1" fmla="*/ 2600 h 45636"/>
                  <a:gd name="connsiteX2" fmla="*/ 2600 w 45645"/>
                  <a:gd name="connsiteY2" fmla="*/ 15169 h 45636"/>
                  <a:gd name="connsiteX3" fmla="*/ 30458 w 45645"/>
                  <a:gd name="connsiteY3" fmla="*/ 43027 h 45636"/>
                  <a:gd name="connsiteX4" fmla="*/ 36752 w 45645"/>
                  <a:gd name="connsiteY4" fmla="*/ 45636 h 45636"/>
                  <a:gd name="connsiteX5" fmla="*/ 43045 w 45645"/>
                  <a:gd name="connsiteY5" fmla="*/ 43027 h 45636"/>
                  <a:gd name="connsiteX6" fmla="*/ 43045 w 45645"/>
                  <a:gd name="connsiteY6" fmla="*/ 30458 h 45636"/>
                  <a:gd name="connsiteX7" fmla="*/ 15170 w 45645"/>
                  <a:gd name="connsiteY7" fmla="*/ 2600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36">
                    <a:moveTo>
                      <a:pt x="15170" y="2600"/>
                    </a:move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60"/>
                      <a:pt x="34471" y="45636"/>
                      <a:pt x="36752" y="45636"/>
                    </a:cubicBezTo>
                    <a:cubicBezTo>
                      <a:pt x="39032" y="45636"/>
                      <a:pt x="41312" y="44760"/>
                      <a:pt x="43045" y="43027"/>
                    </a:cubicBezTo>
                    <a:cubicBezTo>
                      <a:pt x="46512" y="39561"/>
                      <a:pt x="46512" y="33924"/>
                      <a:pt x="43045" y="30458"/>
                    </a:cubicBezTo>
                    <a:lnTo>
                      <a:pt x="15170" y="2600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2" name="Forma Livre: Forma 111">
                <a:extLst>
                  <a:ext uri="{FF2B5EF4-FFF2-40B4-BE49-F238E27FC236}">
                    <a16:creationId xmlns:a16="http://schemas.microsoft.com/office/drawing/2014/main" id="{95696326-008D-4FB1-9F2E-D69C9E3488E3}"/>
                  </a:ext>
                </a:extLst>
              </p:cNvPr>
              <p:cNvSpPr/>
              <p:nvPr/>
            </p:nvSpPr>
            <p:spPr>
              <a:xfrm>
                <a:off x="8227691" y="2588627"/>
                <a:ext cx="57211" cy="17805"/>
              </a:xfrm>
              <a:custGeom>
                <a:avLst/>
                <a:gdLst>
                  <a:gd name="connsiteX0" fmla="*/ 48309 w 57211"/>
                  <a:gd name="connsiteY0" fmla="*/ 17806 h 17805"/>
                  <a:gd name="connsiteX1" fmla="*/ 57212 w 57211"/>
                  <a:gd name="connsiteY1" fmla="*/ 8903 h 17805"/>
                  <a:gd name="connsiteX2" fmla="*/ 48309 w 57211"/>
                  <a:gd name="connsiteY2" fmla="*/ 0 h 17805"/>
                  <a:gd name="connsiteX3" fmla="*/ 8903 w 57211"/>
                  <a:gd name="connsiteY3" fmla="*/ 0 h 17805"/>
                  <a:gd name="connsiteX4" fmla="*/ 0 w 57211"/>
                  <a:gd name="connsiteY4" fmla="*/ 8903 h 17805"/>
                  <a:gd name="connsiteX5" fmla="*/ 8903 w 57211"/>
                  <a:gd name="connsiteY5" fmla="*/ 17806 h 17805"/>
                  <a:gd name="connsiteX6" fmla="*/ 48309 w 57211"/>
                  <a:gd name="connsiteY6" fmla="*/ 17806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17806"/>
                    </a:move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3" name="Forma Livre: Forma 112">
                <a:extLst>
                  <a:ext uri="{FF2B5EF4-FFF2-40B4-BE49-F238E27FC236}">
                    <a16:creationId xmlns:a16="http://schemas.microsoft.com/office/drawing/2014/main" id="{CAEEEA09-550B-47A0-A48B-83CC315F43B9}"/>
                  </a:ext>
                </a:extLst>
              </p:cNvPr>
              <p:cNvSpPr/>
              <p:nvPr/>
            </p:nvSpPr>
            <p:spPr>
              <a:xfrm>
                <a:off x="8168591" y="2707876"/>
                <a:ext cx="45627" cy="45636"/>
              </a:xfrm>
              <a:custGeom>
                <a:avLst/>
                <a:gdLst>
                  <a:gd name="connsiteX0" fmla="*/ 36733 w 45627"/>
                  <a:gd name="connsiteY0" fmla="*/ 45636 h 45636"/>
                  <a:gd name="connsiteX1" fmla="*/ 43027 w 45627"/>
                  <a:gd name="connsiteY1" fmla="*/ 43027 h 45636"/>
                  <a:gd name="connsiteX2" fmla="*/ 43027 w 45627"/>
                  <a:gd name="connsiteY2" fmla="*/ 30458 h 45636"/>
                  <a:gd name="connsiteX3" fmla="*/ 15170 w 45627"/>
                  <a:gd name="connsiteY3" fmla="*/ 2600 h 45636"/>
                  <a:gd name="connsiteX4" fmla="*/ 2600 w 45627"/>
                  <a:gd name="connsiteY4" fmla="*/ 2600 h 45636"/>
                  <a:gd name="connsiteX5" fmla="*/ 2600 w 45627"/>
                  <a:gd name="connsiteY5" fmla="*/ 15169 h 45636"/>
                  <a:gd name="connsiteX6" fmla="*/ 30458 w 45627"/>
                  <a:gd name="connsiteY6" fmla="*/ 43027 h 45636"/>
                  <a:gd name="connsiteX7" fmla="*/ 36733 w 45627"/>
                  <a:gd name="connsiteY7" fmla="*/ 45636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27" h="45636">
                    <a:moveTo>
                      <a:pt x="36733" y="45636"/>
                    </a:moveTo>
                    <a:cubicBezTo>
                      <a:pt x="39014" y="45636"/>
                      <a:pt x="41294" y="44760"/>
                      <a:pt x="43027" y="43027"/>
                    </a:cubicBezTo>
                    <a:cubicBezTo>
                      <a:pt x="46494" y="39561"/>
                      <a:pt x="46494" y="33924"/>
                      <a:pt x="43027" y="30458"/>
                    </a:cubicBezTo>
                    <a:lnTo>
                      <a:pt x="15170" y="2600"/>
                    </a:ln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79"/>
                      <a:pt x="34453" y="45636"/>
                      <a:pt x="36733" y="4563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14" name="Agrupar 113">
            <a:extLst>
              <a:ext uri="{FF2B5EF4-FFF2-40B4-BE49-F238E27FC236}">
                <a16:creationId xmlns:a16="http://schemas.microsoft.com/office/drawing/2014/main" id="{97BC3DB0-B72E-4EB9-8D0B-7A24449CD5D1}"/>
              </a:ext>
            </a:extLst>
          </p:cNvPr>
          <p:cNvGrpSpPr/>
          <p:nvPr/>
        </p:nvGrpSpPr>
        <p:grpSpPr>
          <a:xfrm>
            <a:off x="7678850" y="3373208"/>
            <a:ext cx="1072005" cy="1072005"/>
            <a:chOff x="7678850" y="3373209"/>
            <a:chExt cx="814388" cy="814388"/>
          </a:xfrm>
        </p:grpSpPr>
        <p:sp>
          <p:nvSpPr>
            <p:cNvPr id="115" name="Retângulo: Cantos Arredondados 114">
              <a:extLst>
                <a:ext uri="{FF2B5EF4-FFF2-40B4-BE49-F238E27FC236}">
                  <a16:creationId xmlns:a16="http://schemas.microsoft.com/office/drawing/2014/main" id="{B8137085-5F59-430A-8EF0-C8F590564723}"/>
                </a:ext>
              </a:extLst>
            </p:cNvPr>
            <p:cNvSpPr/>
            <p:nvPr/>
          </p:nvSpPr>
          <p:spPr>
            <a:xfrm>
              <a:off x="7678850" y="3373209"/>
              <a:ext cx="814388" cy="814388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16" name="Agrupar 115">
              <a:extLst>
                <a:ext uri="{FF2B5EF4-FFF2-40B4-BE49-F238E27FC236}">
                  <a16:creationId xmlns:a16="http://schemas.microsoft.com/office/drawing/2014/main" id="{AF12D2B7-D559-4B4E-973D-A031B80FABF4}"/>
                </a:ext>
              </a:extLst>
            </p:cNvPr>
            <p:cNvGrpSpPr/>
            <p:nvPr/>
          </p:nvGrpSpPr>
          <p:grpSpPr>
            <a:xfrm>
              <a:off x="7855191" y="3551520"/>
              <a:ext cx="461707" cy="457767"/>
              <a:chOff x="6219298" y="4807112"/>
              <a:chExt cx="461707" cy="457767"/>
            </a:xfrm>
            <a:solidFill>
              <a:schemeClr val="bg1"/>
            </a:solidFill>
          </p:grpSpPr>
          <p:sp>
            <p:nvSpPr>
              <p:cNvPr id="117" name="Forma Livre: Forma 116">
                <a:extLst>
                  <a:ext uri="{FF2B5EF4-FFF2-40B4-BE49-F238E27FC236}">
                    <a16:creationId xmlns:a16="http://schemas.microsoft.com/office/drawing/2014/main" id="{4718B921-9825-4D9F-98C6-3D0BE7679219}"/>
                  </a:ext>
                </a:extLst>
              </p:cNvPr>
              <p:cNvSpPr/>
              <p:nvPr/>
            </p:nvSpPr>
            <p:spPr>
              <a:xfrm>
                <a:off x="6260127" y="5058964"/>
                <a:ext cx="95121" cy="96343"/>
              </a:xfrm>
              <a:custGeom>
                <a:avLst/>
                <a:gdLst>
                  <a:gd name="connsiteX0" fmla="*/ 47123 w 95121"/>
                  <a:gd name="connsiteY0" fmla="*/ 0 h 96343"/>
                  <a:gd name="connsiteX1" fmla="*/ 0 w 95121"/>
                  <a:gd name="connsiteY1" fmla="*/ 44988 h 96343"/>
                  <a:gd name="connsiteX2" fmla="*/ 47561 w 95121"/>
                  <a:gd name="connsiteY2" fmla="*/ 96344 h 96343"/>
                  <a:gd name="connsiteX3" fmla="*/ 95122 w 95121"/>
                  <a:gd name="connsiteY3" fmla="*/ 44988 h 96343"/>
                  <a:gd name="connsiteX4" fmla="*/ 79615 w 95121"/>
                  <a:gd name="connsiteY4" fmla="*/ 11129 h 96343"/>
                  <a:gd name="connsiteX5" fmla="*/ 47123 w 95121"/>
                  <a:gd name="connsiteY5" fmla="*/ 0 h 96343"/>
                  <a:gd name="connsiteX6" fmla="*/ 47579 w 95121"/>
                  <a:gd name="connsiteY6" fmla="*/ 78557 h 96343"/>
                  <a:gd name="connsiteX7" fmla="*/ 17806 w 95121"/>
                  <a:gd name="connsiteY7" fmla="*/ 44988 h 96343"/>
                  <a:gd name="connsiteX8" fmla="*/ 26544 w 95121"/>
                  <a:gd name="connsiteY8" fmla="*/ 24665 h 96343"/>
                  <a:gd name="connsiteX9" fmla="*/ 47141 w 95121"/>
                  <a:gd name="connsiteY9" fmla="*/ 17787 h 96343"/>
                  <a:gd name="connsiteX10" fmla="*/ 77371 w 95121"/>
                  <a:gd name="connsiteY10" fmla="*/ 44988 h 96343"/>
                  <a:gd name="connsiteX11" fmla="*/ 47579 w 95121"/>
                  <a:gd name="connsiteY11" fmla="*/ 78557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47123" y="0"/>
                    </a:move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9"/>
                    </a:cubicBezTo>
                    <a:cubicBezTo>
                      <a:pt x="70931" y="3940"/>
                      <a:pt x="59383" y="0"/>
                      <a:pt x="47123" y="0"/>
                    </a:cubicBezTo>
                    <a:close/>
                    <a:moveTo>
                      <a:pt x="47579" y="78557"/>
                    </a:moveTo>
                    <a:cubicBezTo>
                      <a:pt x="30321" y="78557"/>
                      <a:pt x="17806" y="64436"/>
                      <a:pt x="17806" y="44988"/>
                    </a:cubicBezTo>
                    <a:cubicBezTo>
                      <a:pt x="17806" y="36359"/>
                      <a:pt x="20743" y="29518"/>
                      <a:pt x="26544" y="24665"/>
                    </a:cubicBezTo>
                    <a:cubicBezTo>
                      <a:pt x="31835" y="20232"/>
                      <a:pt x="39151" y="17787"/>
                      <a:pt x="47141" y="17787"/>
                    </a:cubicBezTo>
                    <a:cubicBezTo>
                      <a:pt x="61700" y="17787"/>
                      <a:pt x="77371" y="26307"/>
                      <a:pt x="77371" y="44988"/>
                    </a:cubicBezTo>
                    <a:cubicBezTo>
                      <a:pt x="77353" y="64436"/>
                      <a:pt x="64837" y="78557"/>
                      <a:pt x="47579" y="78557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8" name="Forma Livre: Forma 117">
                <a:extLst>
                  <a:ext uri="{FF2B5EF4-FFF2-40B4-BE49-F238E27FC236}">
                    <a16:creationId xmlns:a16="http://schemas.microsoft.com/office/drawing/2014/main" id="{891852E5-C9A6-4BBA-B011-BFE6DB237E80}"/>
                  </a:ext>
                </a:extLst>
              </p:cNvPr>
              <p:cNvSpPr/>
              <p:nvPr/>
            </p:nvSpPr>
            <p:spPr>
              <a:xfrm>
                <a:off x="6219298" y="5163627"/>
                <a:ext cx="176797" cy="101233"/>
              </a:xfrm>
              <a:custGeom>
                <a:avLst/>
                <a:gdLst>
                  <a:gd name="connsiteX0" fmla="*/ 167895 w 176797"/>
                  <a:gd name="connsiteY0" fmla="*/ 101233 h 101233"/>
                  <a:gd name="connsiteX1" fmla="*/ 176798 w 176797"/>
                  <a:gd name="connsiteY1" fmla="*/ 92330 h 101233"/>
                  <a:gd name="connsiteX2" fmla="*/ 176798 w 176797"/>
                  <a:gd name="connsiteY2" fmla="*/ 47999 h 101233"/>
                  <a:gd name="connsiteX3" fmla="*/ 128799 w 176797"/>
                  <a:gd name="connsiteY3" fmla="*/ 0 h 101233"/>
                  <a:gd name="connsiteX4" fmla="*/ 47999 w 176797"/>
                  <a:gd name="connsiteY4" fmla="*/ 0 h 101233"/>
                  <a:gd name="connsiteX5" fmla="*/ 0 w 176797"/>
                  <a:gd name="connsiteY5" fmla="*/ 47999 h 101233"/>
                  <a:gd name="connsiteX6" fmla="*/ 0 w 176797"/>
                  <a:gd name="connsiteY6" fmla="*/ 92330 h 101233"/>
                  <a:gd name="connsiteX7" fmla="*/ 8903 w 176797"/>
                  <a:gd name="connsiteY7" fmla="*/ 101233 h 101233"/>
                  <a:gd name="connsiteX8" fmla="*/ 167895 w 176797"/>
                  <a:gd name="connsiteY8" fmla="*/ 101233 h 101233"/>
                  <a:gd name="connsiteX9" fmla="*/ 17806 w 176797"/>
                  <a:gd name="connsiteY9" fmla="*/ 47999 h 101233"/>
                  <a:gd name="connsiteX10" fmla="*/ 48017 w 176797"/>
                  <a:gd name="connsiteY10" fmla="*/ 17787 h 101233"/>
                  <a:gd name="connsiteX11" fmla="*/ 128818 w 176797"/>
                  <a:gd name="connsiteY11" fmla="*/ 17787 h 101233"/>
                  <a:gd name="connsiteX12" fmla="*/ 159029 w 176797"/>
                  <a:gd name="connsiteY12" fmla="*/ 47999 h 101233"/>
                  <a:gd name="connsiteX13" fmla="*/ 159029 w 176797"/>
                  <a:gd name="connsiteY13" fmla="*/ 83446 h 101233"/>
                  <a:gd name="connsiteX14" fmla="*/ 137374 w 176797"/>
                  <a:gd name="connsiteY14" fmla="*/ 83446 h 101233"/>
                  <a:gd name="connsiteX15" fmla="*/ 137374 w 176797"/>
                  <a:gd name="connsiteY15" fmla="*/ 45572 h 101233"/>
                  <a:gd name="connsiteX16" fmla="*/ 128471 w 176797"/>
                  <a:gd name="connsiteY16" fmla="*/ 36669 h 101233"/>
                  <a:gd name="connsiteX17" fmla="*/ 119568 w 176797"/>
                  <a:gd name="connsiteY17" fmla="*/ 45572 h 101233"/>
                  <a:gd name="connsiteX18" fmla="*/ 119568 w 176797"/>
                  <a:gd name="connsiteY18" fmla="*/ 83446 h 101233"/>
                  <a:gd name="connsiteX19" fmla="*/ 57248 w 176797"/>
                  <a:gd name="connsiteY19" fmla="*/ 83446 h 101233"/>
                  <a:gd name="connsiteX20" fmla="*/ 57248 w 176797"/>
                  <a:gd name="connsiteY20" fmla="*/ 45572 h 101233"/>
                  <a:gd name="connsiteX21" fmla="*/ 48345 w 176797"/>
                  <a:gd name="connsiteY21" fmla="*/ 36669 h 101233"/>
                  <a:gd name="connsiteX22" fmla="*/ 39442 w 176797"/>
                  <a:gd name="connsiteY22" fmla="*/ 45572 h 101233"/>
                  <a:gd name="connsiteX23" fmla="*/ 39442 w 176797"/>
                  <a:gd name="connsiteY23" fmla="*/ 83446 h 101233"/>
                  <a:gd name="connsiteX24" fmla="*/ 17787 w 176797"/>
                  <a:gd name="connsiteY24" fmla="*/ 83446 h 101233"/>
                  <a:gd name="connsiteX25" fmla="*/ 17787 w 176797"/>
                  <a:gd name="connsiteY25" fmla="*/ 47999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67895" y="101233"/>
                    </a:move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45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lose/>
                    <a:moveTo>
                      <a:pt x="17806" y="47999"/>
                    </a:moveTo>
                    <a:cubicBezTo>
                      <a:pt x="17806" y="31342"/>
                      <a:pt x="31361" y="17787"/>
                      <a:pt x="48017" y="17787"/>
                    </a:cubicBezTo>
                    <a:lnTo>
                      <a:pt x="128818" y="17787"/>
                    </a:lnTo>
                    <a:cubicBezTo>
                      <a:pt x="145474" y="17787"/>
                      <a:pt x="159029" y="31342"/>
                      <a:pt x="159029" y="47999"/>
                    </a:cubicBezTo>
                    <a:lnTo>
                      <a:pt x="159029" y="83446"/>
                    </a:lnTo>
                    <a:lnTo>
                      <a:pt x="137374" y="83446"/>
                    </a:lnTo>
                    <a:lnTo>
                      <a:pt x="137374" y="45572"/>
                    </a:lnTo>
                    <a:cubicBezTo>
                      <a:pt x="137374" y="40665"/>
                      <a:pt x="133397" y="36669"/>
                      <a:pt x="128471" y="36669"/>
                    </a:cubicBezTo>
                    <a:cubicBezTo>
                      <a:pt x="123545" y="36669"/>
                      <a:pt x="119568" y="40647"/>
                      <a:pt x="119568" y="45572"/>
                    </a:cubicBezTo>
                    <a:lnTo>
                      <a:pt x="119568" y="83446"/>
                    </a:lnTo>
                    <a:lnTo>
                      <a:pt x="57248" y="83446"/>
                    </a:lnTo>
                    <a:lnTo>
                      <a:pt x="57248" y="45572"/>
                    </a:lnTo>
                    <a:cubicBezTo>
                      <a:pt x="57248" y="40665"/>
                      <a:pt x="53271" y="36669"/>
                      <a:pt x="48345" y="36669"/>
                    </a:cubicBezTo>
                    <a:cubicBezTo>
                      <a:pt x="43420" y="36669"/>
                      <a:pt x="39442" y="40647"/>
                      <a:pt x="39442" y="45572"/>
                    </a:cubicBezTo>
                    <a:lnTo>
                      <a:pt x="39442" y="83446"/>
                    </a:lnTo>
                    <a:lnTo>
                      <a:pt x="17787" y="83446"/>
                    </a:lnTo>
                    <a:lnTo>
                      <a:pt x="17787" y="47999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9" name="Forma Livre: Forma 118">
                <a:extLst>
                  <a:ext uri="{FF2B5EF4-FFF2-40B4-BE49-F238E27FC236}">
                    <a16:creationId xmlns:a16="http://schemas.microsoft.com/office/drawing/2014/main" id="{12659DC5-712B-44C2-91F4-C9693B42D22F}"/>
                  </a:ext>
                </a:extLst>
              </p:cNvPr>
              <p:cNvSpPr/>
              <p:nvPr/>
            </p:nvSpPr>
            <p:spPr>
              <a:xfrm>
                <a:off x="6391139" y="5040228"/>
                <a:ext cx="117991" cy="111267"/>
              </a:xfrm>
              <a:custGeom>
                <a:avLst/>
                <a:gdLst>
                  <a:gd name="connsiteX0" fmla="*/ 59304 w 117991"/>
                  <a:gd name="connsiteY0" fmla="*/ 0 h 111267"/>
                  <a:gd name="connsiteX1" fmla="*/ 59231 w 117991"/>
                  <a:gd name="connsiteY1" fmla="*/ 0 h 111267"/>
                  <a:gd name="connsiteX2" fmla="*/ 50347 w 117991"/>
                  <a:gd name="connsiteY2" fmla="*/ 8830 h 111267"/>
                  <a:gd name="connsiteX3" fmla="*/ 49927 w 117991"/>
                  <a:gd name="connsiteY3" fmla="*/ 67154 h 111267"/>
                  <a:gd name="connsiteX4" fmla="*/ 4501 w 117991"/>
                  <a:gd name="connsiteY4" fmla="*/ 93005 h 111267"/>
                  <a:gd name="connsiteX5" fmla="*/ 1162 w 117991"/>
                  <a:gd name="connsiteY5" fmla="*/ 105137 h 111267"/>
                  <a:gd name="connsiteX6" fmla="*/ 8898 w 117991"/>
                  <a:gd name="connsiteY6" fmla="*/ 109625 h 111267"/>
                  <a:gd name="connsiteX7" fmla="*/ 13294 w 117991"/>
                  <a:gd name="connsiteY7" fmla="*/ 108458 h 111267"/>
                  <a:gd name="connsiteX8" fmla="*/ 58228 w 117991"/>
                  <a:gd name="connsiteY8" fmla="*/ 82880 h 111267"/>
                  <a:gd name="connsiteX9" fmla="*/ 104603 w 117991"/>
                  <a:gd name="connsiteY9" fmla="*/ 110045 h 111267"/>
                  <a:gd name="connsiteX10" fmla="*/ 109091 w 117991"/>
                  <a:gd name="connsiteY10" fmla="*/ 111267 h 111267"/>
                  <a:gd name="connsiteX11" fmla="*/ 116772 w 117991"/>
                  <a:gd name="connsiteY11" fmla="*/ 106870 h 111267"/>
                  <a:gd name="connsiteX12" fmla="*/ 113597 w 117991"/>
                  <a:gd name="connsiteY12" fmla="*/ 94702 h 111267"/>
                  <a:gd name="connsiteX13" fmla="*/ 67696 w 117991"/>
                  <a:gd name="connsiteY13" fmla="*/ 67829 h 111267"/>
                  <a:gd name="connsiteX14" fmla="*/ 68116 w 117991"/>
                  <a:gd name="connsiteY14" fmla="*/ 8958 h 111267"/>
                  <a:gd name="connsiteX15" fmla="*/ 59304 w 117991"/>
                  <a:gd name="connsiteY15" fmla="*/ 0 h 11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7991" h="111267">
                    <a:moveTo>
                      <a:pt x="59304" y="0"/>
                    </a:moveTo>
                    <a:cubicBezTo>
                      <a:pt x="59286" y="0"/>
                      <a:pt x="59268" y="0"/>
                      <a:pt x="59231" y="0"/>
                    </a:cubicBezTo>
                    <a:cubicBezTo>
                      <a:pt x="54342" y="0"/>
                      <a:pt x="50383" y="3941"/>
                      <a:pt x="50347" y="8830"/>
                    </a:cubicBezTo>
                    <a:lnTo>
                      <a:pt x="49927" y="67154"/>
                    </a:lnTo>
                    <a:lnTo>
                      <a:pt x="4501" y="93005"/>
                    </a:lnTo>
                    <a:cubicBezTo>
                      <a:pt x="232" y="95432"/>
                      <a:pt x="-1264" y="100869"/>
                      <a:pt x="1162" y="105137"/>
                    </a:cubicBezTo>
                    <a:cubicBezTo>
                      <a:pt x="2804" y="108020"/>
                      <a:pt x="5814" y="109625"/>
                      <a:pt x="8898" y="109625"/>
                    </a:cubicBezTo>
                    <a:cubicBezTo>
                      <a:pt x="10394" y="109625"/>
                      <a:pt x="11908" y="109242"/>
                      <a:pt x="13294" y="108458"/>
                    </a:cubicBezTo>
                    <a:lnTo>
                      <a:pt x="58228" y="82880"/>
                    </a:lnTo>
                    <a:lnTo>
                      <a:pt x="104603" y="110045"/>
                    </a:lnTo>
                    <a:cubicBezTo>
                      <a:pt x="106008" y="110866"/>
                      <a:pt x="107558" y="111267"/>
                      <a:pt x="109091" y="111267"/>
                    </a:cubicBezTo>
                    <a:cubicBezTo>
                      <a:pt x="112138" y="111267"/>
                      <a:pt x="115111" y="109698"/>
                      <a:pt x="116772" y="106870"/>
                    </a:cubicBezTo>
                    <a:cubicBezTo>
                      <a:pt x="119253" y="102638"/>
                      <a:pt x="117830" y="97183"/>
                      <a:pt x="113597" y="94702"/>
                    </a:cubicBezTo>
                    <a:lnTo>
                      <a:pt x="67696" y="67829"/>
                    </a:lnTo>
                    <a:lnTo>
                      <a:pt x="68116" y="8958"/>
                    </a:lnTo>
                    <a:cubicBezTo>
                      <a:pt x="68171" y="4032"/>
                      <a:pt x="64212" y="37"/>
                      <a:pt x="59304" y="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0" name="Forma Livre: Forma 119">
                <a:extLst>
                  <a:ext uri="{FF2B5EF4-FFF2-40B4-BE49-F238E27FC236}">
                    <a16:creationId xmlns:a16="http://schemas.microsoft.com/office/drawing/2014/main" id="{7FAD4CD3-148E-4AFF-8993-4FA522EA611D}"/>
                  </a:ext>
                </a:extLst>
              </p:cNvPr>
              <p:cNvSpPr/>
              <p:nvPr/>
            </p:nvSpPr>
            <p:spPr>
              <a:xfrm>
                <a:off x="6402590" y="4807112"/>
                <a:ext cx="95140" cy="96344"/>
              </a:xfrm>
              <a:custGeom>
                <a:avLst/>
                <a:gdLst>
                  <a:gd name="connsiteX0" fmla="*/ 47579 w 95140"/>
                  <a:gd name="connsiteY0" fmla="*/ 96344 h 96344"/>
                  <a:gd name="connsiteX1" fmla="*/ 95140 w 95140"/>
                  <a:gd name="connsiteY1" fmla="*/ 44989 h 96344"/>
                  <a:gd name="connsiteX2" fmla="*/ 79633 w 95140"/>
                  <a:gd name="connsiteY2" fmla="*/ 11129 h 96344"/>
                  <a:gd name="connsiteX3" fmla="*/ 47123 w 95140"/>
                  <a:gd name="connsiteY3" fmla="*/ 0 h 96344"/>
                  <a:gd name="connsiteX4" fmla="*/ 0 w 95140"/>
                  <a:gd name="connsiteY4" fmla="*/ 44989 h 96344"/>
                  <a:gd name="connsiteX5" fmla="*/ 47579 w 95140"/>
                  <a:gd name="connsiteY5" fmla="*/ 96344 h 96344"/>
                  <a:gd name="connsiteX6" fmla="*/ 26526 w 95140"/>
                  <a:gd name="connsiteY6" fmla="*/ 24665 h 96344"/>
                  <a:gd name="connsiteX7" fmla="*/ 47123 w 95140"/>
                  <a:gd name="connsiteY7" fmla="*/ 17787 h 96344"/>
                  <a:gd name="connsiteX8" fmla="*/ 77353 w 95140"/>
                  <a:gd name="connsiteY8" fmla="*/ 44989 h 96344"/>
                  <a:gd name="connsiteX9" fmla="*/ 47579 w 95140"/>
                  <a:gd name="connsiteY9" fmla="*/ 78557 h 96344"/>
                  <a:gd name="connsiteX10" fmla="*/ 17806 w 95140"/>
                  <a:gd name="connsiteY10" fmla="*/ 44989 h 96344"/>
                  <a:gd name="connsiteX11" fmla="*/ 26526 w 95140"/>
                  <a:gd name="connsiteY11" fmla="*/ 24665 h 9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40" h="96344">
                    <a:moveTo>
                      <a:pt x="47579" y="96344"/>
                    </a:moveTo>
                    <a:cubicBezTo>
                      <a:pt x="74689" y="96344"/>
                      <a:pt x="95140" y="74269"/>
                      <a:pt x="95140" y="44989"/>
                    </a:cubicBezTo>
                    <a:cubicBezTo>
                      <a:pt x="95140" y="31361"/>
                      <a:pt x="89630" y="19338"/>
                      <a:pt x="79633" y="11129"/>
                    </a:cubicBezTo>
                    <a:cubicBezTo>
                      <a:pt x="70913" y="3959"/>
                      <a:pt x="59365" y="0"/>
                      <a:pt x="47123" y="0"/>
                    </a:cubicBezTo>
                    <a:cubicBezTo>
                      <a:pt x="23717" y="0"/>
                      <a:pt x="0" y="15452"/>
                      <a:pt x="0" y="44989"/>
                    </a:cubicBezTo>
                    <a:cubicBezTo>
                      <a:pt x="0" y="74251"/>
                      <a:pt x="20451" y="96344"/>
                      <a:pt x="47579" y="96344"/>
                    </a:cubicBezTo>
                    <a:close/>
                    <a:moveTo>
                      <a:pt x="26526" y="24665"/>
                    </a:moveTo>
                    <a:cubicBezTo>
                      <a:pt x="31817" y="20232"/>
                      <a:pt x="39132" y="17787"/>
                      <a:pt x="47123" y="17787"/>
                    </a:cubicBezTo>
                    <a:cubicBezTo>
                      <a:pt x="61681" y="17787"/>
                      <a:pt x="77353" y="26307"/>
                      <a:pt x="77353" y="44989"/>
                    </a:cubicBezTo>
                    <a:cubicBezTo>
                      <a:pt x="77353" y="64436"/>
                      <a:pt x="64838" y="78557"/>
                      <a:pt x="47579" y="78557"/>
                    </a:cubicBezTo>
                    <a:cubicBezTo>
                      <a:pt x="30321" y="78557"/>
                      <a:pt x="17806" y="64436"/>
                      <a:pt x="17806" y="44989"/>
                    </a:cubicBezTo>
                    <a:cubicBezTo>
                      <a:pt x="17787" y="36341"/>
                      <a:pt x="20743" y="29518"/>
                      <a:pt x="26526" y="24665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1" name="Forma Livre: Forma 120">
                <a:extLst>
                  <a:ext uri="{FF2B5EF4-FFF2-40B4-BE49-F238E27FC236}">
                    <a16:creationId xmlns:a16="http://schemas.microsoft.com/office/drawing/2014/main" id="{90F47B1B-84AB-4CB3-B75B-9EDA82DE20E1}"/>
                  </a:ext>
                </a:extLst>
              </p:cNvPr>
              <p:cNvSpPr/>
              <p:nvPr/>
            </p:nvSpPr>
            <p:spPr>
              <a:xfrm>
                <a:off x="6361761" y="4911776"/>
                <a:ext cx="176798" cy="101233"/>
              </a:xfrm>
              <a:custGeom>
                <a:avLst/>
                <a:gdLst>
                  <a:gd name="connsiteX0" fmla="*/ 176798 w 176798"/>
                  <a:gd name="connsiteY0" fmla="*/ 92330 h 101233"/>
                  <a:gd name="connsiteX1" fmla="*/ 176798 w 176798"/>
                  <a:gd name="connsiteY1" fmla="*/ 47999 h 101233"/>
                  <a:gd name="connsiteX2" fmla="*/ 128799 w 176798"/>
                  <a:gd name="connsiteY2" fmla="*/ 0 h 101233"/>
                  <a:gd name="connsiteX3" fmla="*/ 47999 w 176798"/>
                  <a:gd name="connsiteY3" fmla="*/ 0 h 101233"/>
                  <a:gd name="connsiteX4" fmla="*/ 0 w 176798"/>
                  <a:gd name="connsiteY4" fmla="*/ 47999 h 101233"/>
                  <a:gd name="connsiteX5" fmla="*/ 0 w 176798"/>
                  <a:gd name="connsiteY5" fmla="*/ 92330 h 101233"/>
                  <a:gd name="connsiteX6" fmla="*/ 8903 w 176798"/>
                  <a:gd name="connsiteY6" fmla="*/ 101233 h 101233"/>
                  <a:gd name="connsiteX7" fmla="*/ 167895 w 176798"/>
                  <a:gd name="connsiteY7" fmla="*/ 101233 h 101233"/>
                  <a:gd name="connsiteX8" fmla="*/ 176798 w 176798"/>
                  <a:gd name="connsiteY8" fmla="*/ 92330 h 101233"/>
                  <a:gd name="connsiteX9" fmla="*/ 159011 w 176798"/>
                  <a:gd name="connsiteY9" fmla="*/ 83446 h 101233"/>
                  <a:gd name="connsiteX10" fmla="*/ 137356 w 176798"/>
                  <a:gd name="connsiteY10" fmla="*/ 83446 h 101233"/>
                  <a:gd name="connsiteX11" fmla="*/ 137356 w 176798"/>
                  <a:gd name="connsiteY11" fmla="*/ 45572 h 101233"/>
                  <a:gd name="connsiteX12" fmla="*/ 128453 w 176798"/>
                  <a:gd name="connsiteY12" fmla="*/ 36669 h 101233"/>
                  <a:gd name="connsiteX13" fmla="*/ 119550 w 176798"/>
                  <a:gd name="connsiteY13" fmla="*/ 45572 h 101233"/>
                  <a:gd name="connsiteX14" fmla="*/ 119550 w 176798"/>
                  <a:gd name="connsiteY14" fmla="*/ 83446 h 101233"/>
                  <a:gd name="connsiteX15" fmla="*/ 57230 w 176798"/>
                  <a:gd name="connsiteY15" fmla="*/ 83446 h 101233"/>
                  <a:gd name="connsiteX16" fmla="*/ 57230 w 176798"/>
                  <a:gd name="connsiteY16" fmla="*/ 45572 h 101233"/>
                  <a:gd name="connsiteX17" fmla="*/ 48327 w 176798"/>
                  <a:gd name="connsiteY17" fmla="*/ 36669 h 101233"/>
                  <a:gd name="connsiteX18" fmla="*/ 39424 w 176798"/>
                  <a:gd name="connsiteY18" fmla="*/ 45572 h 101233"/>
                  <a:gd name="connsiteX19" fmla="*/ 39424 w 176798"/>
                  <a:gd name="connsiteY19" fmla="*/ 83446 h 101233"/>
                  <a:gd name="connsiteX20" fmla="*/ 17769 w 176798"/>
                  <a:gd name="connsiteY20" fmla="*/ 83446 h 101233"/>
                  <a:gd name="connsiteX21" fmla="*/ 17769 w 176798"/>
                  <a:gd name="connsiteY21" fmla="*/ 47999 h 101233"/>
                  <a:gd name="connsiteX22" fmla="*/ 47981 w 176798"/>
                  <a:gd name="connsiteY22" fmla="*/ 17787 h 101233"/>
                  <a:gd name="connsiteX23" fmla="*/ 128781 w 176798"/>
                  <a:gd name="connsiteY23" fmla="*/ 17787 h 101233"/>
                  <a:gd name="connsiteX24" fmla="*/ 158992 w 176798"/>
                  <a:gd name="connsiteY24" fmla="*/ 47999 h 101233"/>
                  <a:gd name="connsiteX25" fmla="*/ 158992 w 176798"/>
                  <a:gd name="connsiteY25" fmla="*/ 83446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76798" y="92330"/>
                    </a:moveTo>
                    <a:lnTo>
                      <a:pt x="176798" y="47999"/>
                    </a:lnTo>
                    <a:cubicBezTo>
                      <a:pt x="176798" y="21546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close/>
                    <a:moveTo>
                      <a:pt x="159011" y="83446"/>
                    </a:moveTo>
                    <a:lnTo>
                      <a:pt x="137356" y="83446"/>
                    </a:lnTo>
                    <a:lnTo>
                      <a:pt x="137356" y="45572"/>
                    </a:lnTo>
                    <a:cubicBezTo>
                      <a:pt x="137356" y="40665"/>
                      <a:pt x="133379" y="36669"/>
                      <a:pt x="128453" y="36669"/>
                    </a:cubicBezTo>
                    <a:cubicBezTo>
                      <a:pt x="123527" y="36669"/>
                      <a:pt x="119550" y="40647"/>
                      <a:pt x="119550" y="45572"/>
                    </a:cubicBezTo>
                    <a:lnTo>
                      <a:pt x="119550" y="83446"/>
                    </a:lnTo>
                    <a:lnTo>
                      <a:pt x="57230" y="83446"/>
                    </a:lnTo>
                    <a:lnTo>
                      <a:pt x="57230" y="45572"/>
                    </a:lnTo>
                    <a:cubicBezTo>
                      <a:pt x="57230" y="40665"/>
                      <a:pt x="53253" y="36669"/>
                      <a:pt x="48327" y="36669"/>
                    </a:cubicBezTo>
                    <a:cubicBezTo>
                      <a:pt x="43401" y="36669"/>
                      <a:pt x="39424" y="40647"/>
                      <a:pt x="39424" y="45572"/>
                    </a:cubicBezTo>
                    <a:lnTo>
                      <a:pt x="39424" y="83446"/>
                    </a:lnTo>
                    <a:lnTo>
                      <a:pt x="17769" y="83446"/>
                    </a:lnTo>
                    <a:lnTo>
                      <a:pt x="17769" y="47999"/>
                    </a:lnTo>
                    <a:cubicBezTo>
                      <a:pt x="17769" y="31342"/>
                      <a:pt x="31324" y="17787"/>
                      <a:pt x="47981" y="17787"/>
                    </a:cubicBezTo>
                    <a:lnTo>
                      <a:pt x="128781" y="17787"/>
                    </a:lnTo>
                    <a:cubicBezTo>
                      <a:pt x="145437" y="17787"/>
                      <a:pt x="158992" y="31342"/>
                      <a:pt x="158992" y="47999"/>
                    </a:cubicBezTo>
                    <a:lnTo>
                      <a:pt x="158992" y="8344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2" name="Forma Livre: Forma 121">
                <a:extLst>
                  <a:ext uri="{FF2B5EF4-FFF2-40B4-BE49-F238E27FC236}">
                    <a16:creationId xmlns:a16="http://schemas.microsoft.com/office/drawing/2014/main" id="{4283C35D-7E2B-43FD-9B2A-1F4EA907795C}"/>
                  </a:ext>
                </a:extLst>
              </p:cNvPr>
              <p:cNvSpPr/>
              <p:nvPr/>
            </p:nvSpPr>
            <p:spPr>
              <a:xfrm>
                <a:off x="6545054" y="5058964"/>
                <a:ext cx="95121" cy="96343"/>
              </a:xfrm>
              <a:custGeom>
                <a:avLst/>
                <a:gdLst>
                  <a:gd name="connsiteX0" fmla="*/ 0 w 95121"/>
                  <a:gd name="connsiteY0" fmla="*/ 44988 h 96343"/>
                  <a:gd name="connsiteX1" fmla="*/ 47561 w 95121"/>
                  <a:gd name="connsiteY1" fmla="*/ 96344 h 96343"/>
                  <a:gd name="connsiteX2" fmla="*/ 95122 w 95121"/>
                  <a:gd name="connsiteY2" fmla="*/ 44988 h 96343"/>
                  <a:gd name="connsiteX3" fmla="*/ 79615 w 95121"/>
                  <a:gd name="connsiteY3" fmla="*/ 11129 h 96343"/>
                  <a:gd name="connsiteX4" fmla="*/ 47105 w 95121"/>
                  <a:gd name="connsiteY4" fmla="*/ 0 h 96343"/>
                  <a:gd name="connsiteX5" fmla="*/ 0 w 95121"/>
                  <a:gd name="connsiteY5" fmla="*/ 44988 h 96343"/>
                  <a:gd name="connsiteX6" fmla="*/ 77334 w 95121"/>
                  <a:gd name="connsiteY6" fmla="*/ 44988 h 96343"/>
                  <a:gd name="connsiteX7" fmla="*/ 47561 w 95121"/>
                  <a:gd name="connsiteY7" fmla="*/ 78557 h 96343"/>
                  <a:gd name="connsiteX8" fmla="*/ 17787 w 95121"/>
                  <a:gd name="connsiteY8" fmla="*/ 44988 h 96343"/>
                  <a:gd name="connsiteX9" fmla="*/ 26526 w 95121"/>
                  <a:gd name="connsiteY9" fmla="*/ 24665 h 96343"/>
                  <a:gd name="connsiteX10" fmla="*/ 47123 w 95121"/>
                  <a:gd name="connsiteY10" fmla="*/ 17787 h 96343"/>
                  <a:gd name="connsiteX11" fmla="*/ 77334 w 95121"/>
                  <a:gd name="connsiteY11" fmla="*/ 44988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0" y="44988"/>
                    </a:move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9"/>
                    </a:cubicBezTo>
                    <a:cubicBezTo>
                      <a:pt x="70894" y="3959"/>
                      <a:pt x="59346" y="0"/>
                      <a:pt x="47105" y="0"/>
                    </a:cubicBezTo>
                    <a:cubicBezTo>
                      <a:pt x="23698" y="0"/>
                      <a:pt x="0" y="15452"/>
                      <a:pt x="0" y="44988"/>
                    </a:cubicBezTo>
                    <a:close/>
                    <a:moveTo>
                      <a:pt x="77334" y="44988"/>
                    </a:moveTo>
                    <a:cubicBezTo>
                      <a:pt x="77334" y="64436"/>
                      <a:pt x="64819" y="78557"/>
                      <a:pt x="47561" y="78557"/>
                    </a:cubicBezTo>
                    <a:cubicBezTo>
                      <a:pt x="30302" y="78557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17" y="20232"/>
                      <a:pt x="39132" y="17787"/>
                      <a:pt x="47123" y="17787"/>
                    </a:cubicBezTo>
                    <a:cubicBezTo>
                      <a:pt x="61663" y="17787"/>
                      <a:pt x="77334" y="26289"/>
                      <a:pt x="77334" y="44988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3" name="Forma Livre: Forma 122">
                <a:extLst>
                  <a:ext uri="{FF2B5EF4-FFF2-40B4-BE49-F238E27FC236}">
                    <a16:creationId xmlns:a16="http://schemas.microsoft.com/office/drawing/2014/main" id="{56D336B7-5056-4AC5-A629-36023AF55C18}"/>
                  </a:ext>
                </a:extLst>
              </p:cNvPr>
              <p:cNvSpPr/>
              <p:nvPr/>
            </p:nvSpPr>
            <p:spPr>
              <a:xfrm>
                <a:off x="6504207" y="5163646"/>
                <a:ext cx="176798" cy="101233"/>
              </a:xfrm>
              <a:custGeom>
                <a:avLst/>
                <a:gdLst>
                  <a:gd name="connsiteX0" fmla="*/ 128799 w 176798"/>
                  <a:gd name="connsiteY0" fmla="*/ 0 h 101233"/>
                  <a:gd name="connsiteX1" fmla="*/ 47999 w 176798"/>
                  <a:gd name="connsiteY1" fmla="*/ 0 h 101233"/>
                  <a:gd name="connsiteX2" fmla="*/ 0 w 176798"/>
                  <a:gd name="connsiteY2" fmla="*/ 47999 h 101233"/>
                  <a:gd name="connsiteX3" fmla="*/ 0 w 176798"/>
                  <a:gd name="connsiteY3" fmla="*/ 92330 h 101233"/>
                  <a:gd name="connsiteX4" fmla="*/ 8903 w 176798"/>
                  <a:gd name="connsiteY4" fmla="*/ 101233 h 101233"/>
                  <a:gd name="connsiteX5" fmla="*/ 167895 w 176798"/>
                  <a:gd name="connsiteY5" fmla="*/ 101233 h 101233"/>
                  <a:gd name="connsiteX6" fmla="*/ 176798 w 176798"/>
                  <a:gd name="connsiteY6" fmla="*/ 92330 h 101233"/>
                  <a:gd name="connsiteX7" fmla="*/ 176798 w 176798"/>
                  <a:gd name="connsiteY7" fmla="*/ 47999 h 101233"/>
                  <a:gd name="connsiteX8" fmla="*/ 128799 w 176798"/>
                  <a:gd name="connsiteY8" fmla="*/ 0 h 101233"/>
                  <a:gd name="connsiteX9" fmla="*/ 159011 w 176798"/>
                  <a:gd name="connsiteY9" fmla="*/ 83428 h 101233"/>
                  <a:gd name="connsiteX10" fmla="*/ 137356 w 176798"/>
                  <a:gd name="connsiteY10" fmla="*/ 83428 h 101233"/>
                  <a:gd name="connsiteX11" fmla="*/ 137356 w 176798"/>
                  <a:gd name="connsiteY11" fmla="*/ 45554 h 101233"/>
                  <a:gd name="connsiteX12" fmla="*/ 128453 w 176798"/>
                  <a:gd name="connsiteY12" fmla="*/ 36651 h 101233"/>
                  <a:gd name="connsiteX13" fmla="*/ 119550 w 176798"/>
                  <a:gd name="connsiteY13" fmla="*/ 45554 h 101233"/>
                  <a:gd name="connsiteX14" fmla="*/ 119550 w 176798"/>
                  <a:gd name="connsiteY14" fmla="*/ 83428 h 101233"/>
                  <a:gd name="connsiteX15" fmla="*/ 57230 w 176798"/>
                  <a:gd name="connsiteY15" fmla="*/ 83428 h 101233"/>
                  <a:gd name="connsiteX16" fmla="*/ 57230 w 176798"/>
                  <a:gd name="connsiteY16" fmla="*/ 45554 h 101233"/>
                  <a:gd name="connsiteX17" fmla="*/ 48327 w 176798"/>
                  <a:gd name="connsiteY17" fmla="*/ 36651 h 101233"/>
                  <a:gd name="connsiteX18" fmla="*/ 39424 w 176798"/>
                  <a:gd name="connsiteY18" fmla="*/ 45554 h 101233"/>
                  <a:gd name="connsiteX19" fmla="*/ 39424 w 176798"/>
                  <a:gd name="connsiteY19" fmla="*/ 83428 h 101233"/>
                  <a:gd name="connsiteX20" fmla="*/ 17806 w 176798"/>
                  <a:gd name="connsiteY20" fmla="*/ 83428 h 101233"/>
                  <a:gd name="connsiteX21" fmla="*/ 17806 w 176798"/>
                  <a:gd name="connsiteY21" fmla="*/ 47980 h 101233"/>
                  <a:gd name="connsiteX22" fmla="*/ 48017 w 176798"/>
                  <a:gd name="connsiteY22" fmla="*/ 17769 h 101233"/>
                  <a:gd name="connsiteX23" fmla="*/ 128818 w 176798"/>
                  <a:gd name="connsiteY23" fmla="*/ 17769 h 101233"/>
                  <a:gd name="connsiteX24" fmla="*/ 159029 w 176798"/>
                  <a:gd name="connsiteY24" fmla="*/ 47980 h 101233"/>
                  <a:gd name="connsiteX25" fmla="*/ 159029 w 176798"/>
                  <a:gd name="connsiteY25" fmla="*/ 83428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28799" y="0"/>
                    </a:moveTo>
                    <a:lnTo>
                      <a:pt x="47999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27"/>
                      <a:pt x="155271" y="0"/>
                      <a:pt x="128799" y="0"/>
                    </a:cubicBezTo>
                    <a:close/>
                    <a:moveTo>
                      <a:pt x="159011" y="83428"/>
                    </a:moveTo>
                    <a:lnTo>
                      <a:pt x="137356" y="83428"/>
                    </a:lnTo>
                    <a:lnTo>
                      <a:pt x="137356" y="45554"/>
                    </a:lnTo>
                    <a:cubicBezTo>
                      <a:pt x="137356" y="40646"/>
                      <a:pt x="133378" y="36651"/>
                      <a:pt x="128453" y="36651"/>
                    </a:cubicBezTo>
                    <a:cubicBezTo>
                      <a:pt x="123527" y="36651"/>
                      <a:pt x="119550" y="40628"/>
                      <a:pt x="119550" y="45554"/>
                    </a:cubicBezTo>
                    <a:lnTo>
                      <a:pt x="119550" y="83428"/>
                    </a:lnTo>
                    <a:lnTo>
                      <a:pt x="57230" y="83428"/>
                    </a:lnTo>
                    <a:lnTo>
                      <a:pt x="57230" y="45554"/>
                    </a:lnTo>
                    <a:cubicBezTo>
                      <a:pt x="57230" y="40646"/>
                      <a:pt x="53253" y="36651"/>
                      <a:pt x="48327" y="36651"/>
                    </a:cubicBezTo>
                    <a:cubicBezTo>
                      <a:pt x="43401" y="36651"/>
                      <a:pt x="39424" y="40628"/>
                      <a:pt x="39424" y="45554"/>
                    </a:cubicBezTo>
                    <a:lnTo>
                      <a:pt x="39424" y="83428"/>
                    </a:lnTo>
                    <a:lnTo>
                      <a:pt x="17806" y="83428"/>
                    </a:lnTo>
                    <a:lnTo>
                      <a:pt x="17806" y="47980"/>
                    </a:lnTo>
                    <a:cubicBezTo>
                      <a:pt x="17806" y="31324"/>
                      <a:pt x="31361" y="17769"/>
                      <a:pt x="48017" y="17769"/>
                    </a:cubicBezTo>
                    <a:lnTo>
                      <a:pt x="128818" y="17769"/>
                    </a:lnTo>
                    <a:cubicBezTo>
                      <a:pt x="145474" y="17769"/>
                      <a:pt x="159029" y="31324"/>
                      <a:pt x="159029" y="47980"/>
                    </a:cubicBezTo>
                    <a:lnTo>
                      <a:pt x="159029" y="83428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ABD6F997-4FAC-4FFD-A441-217BEDBBA4A5}"/>
              </a:ext>
            </a:extLst>
          </p:cNvPr>
          <p:cNvGrpSpPr/>
          <p:nvPr/>
        </p:nvGrpSpPr>
        <p:grpSpPr>
          <a:xfrm>
            <a:off x="10236613" y="3373208"/>
            <a:ext cx="1072005" cy="1072005"/>
            <a:chOff x="9621949" y="3373209"/>
            <a:chExt cx="814388" cy="814388"/>
          </a:xfrm>
        </p:grpSpPr>
        <p:sp>
          <p:nvSpPr>
            <p:cNvPr id="125" name="Retângulo: Cantos Arredondados 124">
              <a:extLst>
                <a:ext uri="{FF2B5EF4-FFF2-40B4-BE49-F238E27FC236}">
                  <a16:creationId xmlns:a16="http://schemas.microsoft.com/office/drawing/2014/main" id="{13C6A0F0-F827-42D5-A24F-7D505CD986C4}"/>
                </a:ext>
              </a:extLst>
            </p:cNvPr>
            <p:cNvSpPr/>
            <p:nvPr/>
          </p:nvSpPr>
          <p:spPr>
            <a:xfrm>
              <a:off x="9621949" y="3373209"/>
              <a:ext cx="814388" cy="814388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26" name="Agrupar 125">
              <a:extLst>
                <a:ext uri="{FF2B5EF4-FFF2-40B4-BE49-F238E27FC236}">
                  <a16:creationId xmlns:a16="http://schemas.microsoft.com/office/drawing/2014/main" id="{AF8C63BB-1395-4148-A62B-7C5EBA01935C}"/>
                </a:ext>
              </a:extLst>
            </p:cNvPr>
            <p:cNvGrpSpPr/>
            <p:nvPr/>
          </p:nvGrpSpPr>
          <p:grpSpPr>
            <a:xfrm>
              <a:off x="9798281" y="3552158"/>
              <a:ext cx="461725" cy="456489"/>
              <a:chOff x="8599731" y="5585144"/>
              <a:chExt cx="461725" cy="456489"/>
            </a:xfrm>
            <a:solidFill>
              <a:schemeClr val="bg1"/>
            </a:solidFill>
          </p:grpSpPr>
          <p:sp>
            <p:nvSpPr>
              <p:cNvPr id="127" name="Forma Livre: Forma 126">
                <a:extLst>
                  <a:ext uri="{FF2B5EF4-FFF2-40B4-BE49-F238E27FC236}">
                    <a16:creationId xmlns:a16="http://schemas.microsoft.com/office/drawing/2014/main" id="{9BB470F6-8786-4E0A-B578-D90770F20CF4}"/>
                  </a:ext>
                </a:extLst>
              </p:cNvPr>
              <p:cNvSpPr/>
              <p:nvPr/>
            </p:nvSpPr>
            <p:spPr>
              <a:xfrm>
                <a:off x="8925469" y="5585144"/>
                <a:ext cx="95121" cy="96343"/>
              </a:xfrm>
              <a:custGeom>
                <a:avLst/>
                <a:gdLst>
                  <a:gd name="connsiteX0" fmla="*/ 79633 w 95121"/>
                  <a:gd name="connsiteY0" fmla="*/ 11110 h 96343"/>
                  <a:gd name="connsiteX1" fmla="*/ 47123 w 95121"/>
                  <a:gd name="connsiteY1" fmla="*/ 0 h 96343"/>
                  <a:gd name="connsiteX2" fmla="*/ 0 w 95121"/>
                  <a:gd name="connsiteY2" fmla="*/ 44988 h 96343"/>
                  <a:gd name="connsiteX3" fmla="*/ 47561 w 95121"/>
                  <a:gd name="connsiteY3" fmla="*/ 96344 h 96343"/>
                  <a:gd name="connsiteX4" fmla="*/ 95122 w 95121"/>
                  <a:gd name="connsiteY4" fmla="*/ 44988 h 96343"/>
                  <a:gd name="connsiteX5" fmla="*/ 79633 w 95121"/>
                  <a:gd name="connsiteY5" fmla="*/ 1111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2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79633" y="11110"/>
                    </a:moveTo>
                    <a:cubicBezTo>
                      <a:pt x="70913" y="3940"/>
                      <a:pt x="59364" y="0"/>
                      <a:pt x="47123" y="0"/>
                    </a:cubicBez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30" y="19338"/>
                      <a:pt x="79633" y="1111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2" y="26307"/>
                      <a:pt x="77352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" name="Forma Livre: Forma 127">
                <a:extLst>
                  <a:ext uri="{FF2B5EF4-FFF2-40B4-BE49-F238E27FC236}">
                    <a16:creationId xmlns:a16="http://schemas.microsoft.com/office/drawing/2014/main" id="{70A15B66-3902-40EE-A0A6-0CD28066B0AE}"/>
                  </a:ext>
                </a:extLst>
              </p:cNvPr>
              <p:cNvSpPr/>
              <p:nvPr/>
            </p:nvSpPr>
            <p:spPr>
              <a:xfrm>
                <a:off x="8884659" y="5689807"/>
                <a:ext cx="176797" cy="101233"/>
              </a:xfrm>
              <a:custGeom>
                <a:avLst/>
                <a:gdLst>
                  <a:gd name="connsiteX0" fmla="*/ 128781 w 176797"/>
                  <a:gd name="connsiteY0" fmla="*/ 0 h 101233"/>
                  <a:gd name="connsiteX1" fmla="*/ 47980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1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1 h 101233"/>
                  <a:gd name="connsiteX7" fmla="*/ 176798 w 176797"/>
                  <a:gd name="connsiteY7" fmla="*/ 47999 h 101233"/>
                  <a:gd name="connsiteX8" fmla="*/ 128781 w 176797"/>
                  <a:gd name="connsiteY8" fmla="*/ 0 h 101233"/>
                  <a:gd name="connsiteX9" fmla="*/ 158974 w 176797"/>
                  <a:gd name="connsiteY9" fmla="*/ 83446 h 101233"/>
                  <a:gd name="connsiteX10" fmla="*/ 137319 w 176797"/>
                  <a:gd name="connsiteY10" fmla="*/ 83446 h 101233"/>
                  <a:gd name="connsiteX11" fmla="*/ 137319 w 176797"/>
                  <a:gd name="connsiteY11" fmla="*/ 45572 h 101233"/>
                  <a:gd name="connsiteX12" fmla="*/ 128416 w 176797"/>
                  <a:gd name="connsiteY12" fmla="*/ 36670 h 101233"/>
                  <a:gd name="connsiteX13" fmla="*/ 119513 w 176797"/>
                  <a:gd name="connsiteY13" fmla="*/ 45572 h 101233"/>
                  <a:gd name="connsiteX14" fmla="*/ 119513 w 176797"/>
                  <a:gd name="connsiteY14" fmla="*/ 83446 h 101233"/>
                  <a:gd name="connsiteX15" fmla="*/ 57193 w 176797"/>
                  <a:gd name="connsiteY15" fmla="*/ 83446 h 101233"/>
                  <a:gd name="connsiteX16" fmla="*/ 57193 w 176797"/>
                  <a:gd name="connsiteY16" fmla="*/ 45572 h 101233"/>
                  <a:gd name="connsiteX17" fmla="*/ 48291 w 176797"/>
                  <a:gd name="connsiteY17" fmla="*/ 36670 h 101233"/>
                  <a:gd name="connsiteX18" fmla="*/ 39388 w 176797"/>
                  <a:gd name="connsiteY18" fmla="*/ 45572 h 101233"/>
                  <a:gd name="connsiteX19" fmla="*/ 39388 w 176797"/>
                  <a:gd name="connsiteY19" fmla="*/ 83446 h 101233"/>
                  <a:gd name="connsiteX20" fmla="*/ 17733 w 176797"/>
                  <a:gd name="connsiteY20" fmla="*/ 83446 h 101233"/>
                  <a:gd name="connsiteX21" fmla="*/ 17733 w 176797"/>
                  <a:gd name="connsiteY21" fmla="*/ 47999 h 101233"/>
                  <a:gd name="connsiteX22" fmla="*/ 47926 w 176797"/>
                  <a:gd name="connsiteY22" fmla="*/ 17787 h 101233"/>
                  <a:gd name="connsiteX23" fmla="*/ 128726 w 176797"/>
                  <a:gd name="connsiteY23" fmla="*/ 17787 h 101233"/>
                  <a:gd name="connsiteX24" fmla="*/ 158919 w 176797"/>
                  <a:gd name="connsiteY24" fmla="*/ 47999 h 101233"/>
                  <a:gd name="connsiteX25" fmla="*/ 158919 w 176797"/>
                  <a:gd name="connsiteY25" fmla="*/ 83446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81" y="0"/>
                    </a:moveTo>
                    <a:lnTo>
                      <a:pt x="47980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61" y="21546"/>
                      <a:pt x="155234" y="0"/>
                      <a:pt x="128781" y="0"/>
                    </a:cubicBezTo>
                    <a:close/>
                    <a:moveTo>
                      <a:pt x="158974" y="83446"/>
                    </a:moveTo>
                    <a:lnTo>
                      <a:pt x="137319" y="83446"/>
                    </a:lnTo>
                    <a:lnTo>
                      <a:pt x="137319" y="45572"/>
                    </a:lnTo>
                    <a:cubicBezTo>
                      <a:pt x="137319" y="40665"/>
                      <a:pt x="133342" y="36670"/>
                      <a:pt x="128416" y="36670"/>
                    </a:cubicBezTo>
                    <a:cubicBezTo>
                      <a:pt x="123490" y="36670"/>
                      <a:pt x="119513" y="40647"/>
                      <a:pt x="119513" y="45572"/>
                    </a:cubicBezTo>
                    <a:lnTo>
                      <a:pt x="119513" y="83446"/>
                    </a:lnTo>
                    <a:lnTo>
                      <a:pt x="57193" y="83446"/>
                    </a:lnTo>
                    <a:lnTo>
                      <a:pt x="57193" y="45572"/>
                    </a:lnTo>
                    <a:cubicBezTo>
                      <a:pt x="57193" y="40665"/>
                      <a:pt x="53216" y="36670"/>
                      <a:pt x="48291" y="36670"/>
                    </a:cubicBezTo>
                    <a:cubicBezTo>
                      <a:pt x="43365" y="36670"/>
                      <a:pt x="39388" y="40647"/>
                      <a:pt x="39388" y="45572"/>
                    </a:cubicBezTo>
                    <a:lnTo>
                      <a:pt x="39388" y="83446"/>
                    </a:lnTo>
                    <a:lnTo>
                      <a:pt x="17733" y="83446"/>
                    </a:lnTo>
                    <a:lnTo>
                      <a:pt x="17733" y="47999"/>
                    </a:lnTo>
                    <a:cubicBezTo>
                      <a:pt x="17733" y="31342"/>
                      <a:pt x="31287" y="17787"/>
                      <a:pt x="47926" y="17787"/>
                    </a:cubicBezTo>
                    <a:lnTo>
                      <a:pt x="128726" y="17787"/>
                    </a:lnTo>
                    <a:cubicBezTo>
                      <a:pt x="145383" y="17787"/>
                      <a:pt x="158919" y="31342"/>
                      <a:pt x="158919" y="47999"/>
                    </a:cubicBezTo>
                    <a:lnTo>
                      <a:pt x="158919" y="8344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" name="Forma Livre: Forma 128">
                <a:extLst>
                  <a:ext uri="{FF2B5EF4-FFF2-40B4-BE49-F238E27FC236}">
                    <a16:creationId xmlns:a16="http://schemas.microsoft.com/office/drawing/2014/main" id="{48700A4B-CF45-4B4D-9F40-DEA8D84FD8EA}"/>
                  </a:ext>
                </a:extLst>
              </p:cNvPr>
              <p:cNvSpPr/>
              <p:nvPr/>
            </p:nvSpPr>
            <p:spPr>
              <a:xfrm>
                <a:off x="8640560" y="5585144"/>
                <a:ext cx="95121" cy="96343"/>
              </a:xfrm>
              <a:custGeom>
                <a:avLst/>
                <a:gdLst>
                  <a:gd name="connsiteX0" fmla="*/ 47123 w 95121"/>
                  <a:gd name="connsiteY0" fmla="*/ 0 h 96343"/>
                  <a:gd name="connsiteX1" fmla="*/ 0 w 95121"/>
                  <a:gd name="connsiteY1" fmla="*/ 44988 h 96343"/>
                  <a:gd name="connsiteX2" fmla="*/ 47561 w 95121"/>
                  <a:gd name="connsiteY2" fmla="*/ 96344 h 96343"/>
                  <a:gd name="connsiteX3" fmla="*/ 95122 w 95121"/>
                  <a:gd name="connsiteY3" fmla="*/ 44988 h 96343"/>
                  <a:gd name="connsiteX4" fmla="*/ 79615 w 95121"/>
                  <a:gd name="connsiteY4" fmla="*/ 11128 h 96343"/>
                  <a:gd name="connsiteX5" fmla="*/ 47123 w 95121"/>
                  <a:gd name="connsiteY5" fmla="*/ 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3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47123" y="0"/>
                    </a:move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8"/>
                    </a:cubicBezTo>
                    <a:cubicBezTo>
                      <a:pt x="70913" y="3940"/>
                      <a:pt x="59365" y="0"/>
                      <a:pt x="47123" y="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3" y="26307"/>
                      <a:pt x="77353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" name="Forma Livre: Forma 129">
                <a:extLst>
                  <a:ext uri="{FF2B5EF4-FFF2-40B4-BE49-F238E27FC236}">
                    <a16:creationId xmlns:a16="http://schemas.microsoft.com/office/drawing/2014/main" id="{BA8DD167-5EC6-4D92-90AF-AB5040B4A8A1}"/>
                  </a:ext>
                </a:extLst>
              </p:cNvPr>
              <p:cNvSpPr/>
              <p:nvPr/>
            </p:nvSpPr>
            <p:spPr>
              <a:xfrm>
                <a:off x="8599731" y="5689807"/>
                <a:ext cx="176798" cy="101233"/>
              </a:xfrm>
              <a:custGeom>
                <a:avLst/>
                <a:gdLst>
                  <a:gd name="connsiteX0" fmla="*/ 167895 w 176798"/>
                  <a:gd name="connsiteY0" fmla="*/ 101233 h 101233"/>
                  <a:gd name="connsiteX1" fmla="*/ 176798 w 176798"/>
                  <a:gd name="connsiteY1" fmla="*/ 92331 h 101233"/>
                  <a:gd name="connsiteX2" fmla="*/ 176798 w 176798"/>
                  <a:gd name="connsiteY2" fmla="*/ 47999 h 101233"/>
                  <a:gd name="connsiteX3" fmla="*/ 128799 w 176798"/>
                  <a:gd name="connsiteY3" fmla="*/ 0 h 101233"/>
                  <a:gd name="connsiteX4" fmla="*/ 47999 w 176798"/>
                  <a:gd name="connsiteY4" fmla="*/ 0 h 101233"/>
                  <a:gd name="connsiteX5" fmla="*/ 0 w 176798"/>
                  <a:gd name="connsiteY5" fmla="*/ 47999 h 101233"/>
                  <a:gd name="connsiteX6" fmla="*/ 0 w 176798"/>
                  <a:gd name="connsiteY6" fmla="*/ 92331 h 101233"/>
                  <a:gd name="connsiteX7" fmla="*/ 8903 w 176798"/>
                  <a:gd name="connsiteY7" fmla="*/ 101233 h 101233"/>
                  <a:gd name="connsiteX8" fmla="*/ 167895 w 176798"/>
                  <a:gd name="connsiteY8" fmla="*/ 101233 h 101233"/>
                  <a:gd name="connsiteX9" fmla="*/ 17787 w 176798"/>
                  <a:gd name="connsiteY9" fmla="*/ 47999 h 101233"/>
                  <a:gd name="connsiteX10" fmla="*/ 47999 w 176798"/>
                  <a:gd name="connsiteY10" fmla="*/ 17787 h 101233"/>
                  <a:gd name="connsiteX11" fmla="*/ 128799 w 176798"/>
                  <a:gd name="connsiteY11" fmla="*/ 17787 h 101233"/>
                  <a:gd name="connsiteX12" fmla="*/ 159011 w 176798"/>
                  <a:gd name="connsiteY12" fmla="*/ 47999 h 101233"/>
                  <a:gd name="connsiteX13" fmla="*/ 159011 w 176798"/>
                  <a:gd name="connsiteY13" fmla="*/ 83446 h 101233"/>
                  <a:gd name="connsiteX14" fmla="*/ 137356 w 176798"/>
                  <a:gd name="connsiteY14" fmla="*/ 83446 h 101233"/>
                  <a:gd name="connsiteX15" fmla="*/ 137356 w 176798"/>
                  <a:gd name="connsiteY15" fmla="*/ 45572 h 101233"/>
                  <a:gd name="connsiteX16" fmla="*/ 128453 w 176798"/>
                  <a:gd name="connsiteY16" fmla="*/ 36670 h 101233"/>
                  <a:gd name="connsiteX17" fmla="*/ 119550 w 176798"/>
                  <a:gd name="connsiteY17" fmla="*/ 45572 h 101233"/>
                  <a:gd name="connsiteX18" fmla="*/ 119550 w 176798"/>
                  <a:gd name="connsiteY18" fmla="*/ 83446 h 101233"/>
                  <a:gd name="connsiteX19" fmla="*/ 57230 w 176798"/>
                  <a:gd name="connsiteY19" fmla="*/ 83446 h 101233"/>
                  <a:gd name="connsiteX20" fmla="*/ 57230 w 176798"/>
                  <a:gd name="connsiteY20" fmla="*/ 45572 h 101233"/>
                  <a:gd name="connsiteX21" fmla="*/ 48327 w 176798"/>
                  <a:gd name="connsiteY21" fmla="*/ 36670 h 101233"/>
                  <a:gd name="connsiteX22" fmla="*/ 39424 w 176798"/>
                  <a:gd name="connsiteY22" fmla="*/ 45572 h 101233"/>
                  <a:gd name="connsiteX23" fmla="*/ 39424 w 176798"/>
                  <a:gd name="connsiteY23" fmla="*/ 83446 h 101233"/>
                  <a:gd name="connsiteX24" fmla="*/ 17769 w 176798"/>
                  <a:gd name="connsiteY24" fmla="*/ 83446 h 101233"/>
                  <a:gd name="connsiteX25" fmla="*/ 17769 w 176798"/>
                  <a:gd name="connsiteY25" fmla="*/ 47999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67895" y="101233"/>
                    </a:move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98" y="21546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lose/>
                    <a:moveTo>
                      <a:pt x="17787" y="47999"/>
                    </a:moveTo>
                    <a:cubicBezTo>
                      <a:pt x="17787" y="31342"/>
                      <a:pt x="31342" y="17787"/>
                      <a:pt x="47999" y="17787"/>
                    </a:cubicBezTo>
                    <a:lnTo>
                      <a:pt x="128799" y="17787"/>
                    </a:lnTo>
                    <a:cubicBezTo>
                      <a:pt x="145456" y="17787"/>
                      <a:pt x="159011" y="31342"/>
                      <a:pt x="159011" y="47999"/>
                    </a:cubicBezTo>
                    <a:lnTo>
                      <a:pt x="159011" y="83446"/>
                    </a:lnTo>
                    <a:lnTo>
                      <a:pt x="137356" y="83446"/>
                    </a:lnTo>
                    <a:lnTo>
                      <a:pt x="137356" y="45572"/>
                    </a:lnTo>
                    <a:cubicBezTo>
                      <a:pt x="137356" y="40665"/>
                      <a:pt x="133378" y="36670"/>
                      <a:pt x="128453" y="36670"/>
                    </a:cubicBezTo>
                    <a:cubicBezTo>
                      <a:pt x="123527" y="36670"/>
                      <a:pt x="119550" y="40647"/>
                      <a:pt x="119550" y="45572"/>
                    </a:cubicBezTo>
                    <a:lnTo>
                      <a:pt x="119550" y="83446"/>
                    </a:lnTo>
                    <a:lnTo>
                      <a:pt x="57230" y="83446"/>
                    </a:lnTo>
                    <a:lnTo>
                      <a:pt x="57230" y="45572"/>
                    </a:lnTo>
                    <a:cubicBezTo>
                      <a:pt x="57230" y="40665"/>
                      <a:pt x="53253" y="36670"/>
                      <a:pt x="48327" y="36670"/>
                    </a:cubicBezTo>
                    <a:cubicBezTo>
                      <a:pt x="43401" y="36670"/>
                      <a:pt x="39424" y="40647"/>
                      <a:pt x="39424" y="45572"/>
                    </a:cubicBezTo>
                    <a:lnTo>
                      <a:pt x="39424" y="83446"/>
                    </a:lnTo>
                    <a:lnTo>
                      <a:pt x="17769" y="83446"/>
                    </a:lnTo>
                    <a:lnTo>
                      <a:pt x="17769" y="47999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1" name="Forma Livre: Forma 130">
                <a:extLst>
                  <a:ext uri="{FF2B5EF4-FFF2-40B4-BE49-F238E27FC236}">
                    <a16:creationId xmlns:a16="http://schemas.microsoft.com/office/drawing/2014/main" id="{64F8FF1D-7153-4AA9-8CC0-AA09B7AADB1E}"/>
                  </a:ext>
                </a:extLst>
              </p:cNvPr>
              <p:cNvSpPr/>
              <p:nvPr/>
            </p:nvSpPr>
            <p:spPr>
              <a:xfrm>
                <a:off x="8782714" y="5835719"/>
                <a:ext cx="95121" cy="96344"/>
              </a:xfrm>
              <a:custGeom>
                <a:avLst/>
                <a:gdLst>
                  <a:gd name="connsiteX0" fmla="*/ 0 w 95121"/>
                  <a:gd name="connsiteY0" fmla="*/ 44989 h 96344"/>
                  <a:gd name="connsiteX1" fmla="*/ 47561 w 95121"/>
                  <a:gd name="connsiteY1" fmla="*/ 96344 h 96344"/>
                  <a:gd name="connsiteX2" fmla="*/ 95122 w 95121"/>
                  <a:gd name="connsiteY2" fmla="*/ 44989 h 96344"/>
                  <a:gd name="connsiteX3" fmla="*/ 47105 w 95121"/>
                  <a:gd name="connsiteY3" fmla="*/ 0 h 96344"/>
                  <a:gd name="connsiteX4" fmla="*/ 0 w 95121"/>
                  <a:gd name="connsiteY4" fmla="*/ 44989 h 96344"/>
                  <a:gd name="connsiteX5" fmla="*/ 77334 w 95121"/>
                  <a:gd name="connsiteY5" fmla="*/ 44989 h 96344"/>
                  <a:gd name="connsiteX6" fmla="*/ 47561 w 95121"/>
                  <a:gd name="connsiteY6" fmla="*/ 78557 h 96344"/>
                  <a:gd name="connsiteX7" fmla="*/ 17787 w 95121"/>
                  <a:gd name="connsiteY7" fmla="*/ 44989 h 96344"/>
                  <a:gd name="connsiteX8" fmla="*/ 47123 w 95121"/>
                  <a:gd name="connsiteY8" fmla="*/ 17787 h 96344"/>
                  <a:gd name="connsiteX9" fmla="*/ 68340 w 95121"/>
                  <a:gd name="connsiteY9" fmla="*/ 24866 h 96344"/>
                  <a:gd name="connsiteX10" fmla="*/ 77334 w 95121"/>
                  <a:gd name="connsiteY10" fmla="*/ 44989 h 9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121" h="96344">
                    <a:moveTo>
                      <a:pt x="0" y="44989"/>
                    </a:move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9"/>
                    </a:cubicBezTo>
                    <a:cubicBezTo>
                      <a:pt x="95122" y="15452"/>
                      <a:pt x="70967" y="0"/>
                      <a:pt x="47105" y="0"/>
                    </a:cubicBezTo>
                    <a:cubicBezTo>
                      <a:pt x="23698" y="0"/>
                      <a:pt x="0" y="15452"/>
                      <a:pt x="0" y="44989"/>
                    </a:cubicBezTo>
                    <a:close/>
                    <a:moveTo>
                      <a:pt x="77334" y="44989"/>
                    </a:moveTo>
                    <a:cubicBezTo>
                      <a:pt x="77334" y="64436"/>
                      <a:pt x="64819" y="78557"/>
                      <a:pt x="47561" y="78557"/>
                    </a:cubicBezTo>
                    <a:cubicBezTo>
                      <a:pt x="30302" y="78557"/>
                      <a:pt x="17787" y="64436"/>
                      <a:pt x="17787" y="44989"/>
                    </a:cubicBezTo>
                    <a:cubicBezTo>
                      <a:pt x="17787" y="26198"/>
                      <a:pt x="32510" y="17787"/>
                      <a:pt x="47123" y="17787"/>
                    </a:cubicBezTo>
                    <a:cubicBezTo>
                      <a:pt x="55150" y="17787"/>
                      <a:pt x="62867" y="20360"/>
                      <a:pt x="68340" y="24866"/>
                    </a:cubicBezTo>
                    <a:cubicBezTo>
                      <a:pt x="74306" y="29774"/>
                      <a:pt x="77334" y="36542"/>
                      <a:pt x="77334" y="4498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2" name="Forma Livre: Forma 131">
                <a:extLst>
                  <a:ext uri="{FF2B5EF4-FFF2-40B4-BE49-F238E27FC236}">
                    <a16:creationId xmlns:a16="http://schemas.microsoft.com/office/drawing/2014/main" id="{2D84CAF8-0C3B-454D-801E-22CADEE772A2}"/>
                  </a:ext>
                </a:extLst>
              </p:cNvPr>
              <p:cNvSpPr/>
              <p:nvPr/>
            </p:nvSpPr>
            <p:spPr>
              <a:xfrm>
                <a:off x="8741866" y="5940400"/>
                <a:ext cx="176797" cy="101233"/>
              </a:xfrm>
              <a:custGeom>
                <a:avLst/>
                <a:gdLst>
                  <a:gd name="connsiteX0" fmla="*/ 128799 w 176797"/>
                  <a:gd name="connsiteY0" fmla="*/ 0 h 101233"/>
                  <a:gd name="connsiteX1" fmla="*/ 47999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0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0 h 101233"/>
                  <a:gd name="connsiteX7" fmla="*/ 176798 w 176797"/>
                  <a:gd name="connsiteY7" fmla="*/ 47999 h 101233"/>
                  <a:gd name="connsiteX8" fmla="*/ 128799 w 176797"/>
                  <a:gd name="connsiteY8" fmla="*/ 0 h 101233"/>
                  <a:gd name="connsiteX9" fmla="*/ 159010 w 176797"/>
                  <a:gd name="connsiteY9" fmla="*/ 83428 h 101233"/>
                  <a:gd name="connsiteX10" fmla="*/ 137355 w 176797"/>
                  <a:gd name="connsiteY10" fmla="*/ 83428 h 101233"/>
                  <a:gd name="connsiteX11" fmla="*/ 137355 w 176797"/>
                  <a:gd name="connsiteY11" fmla="*/ 45554 h 101233"/>
                  <a:gd name="connsiteX12" fmla="*/ 128453 w 176797"/>
                  <a:gd name="connsiteY12" fmla="*/ 36651 h 101233"/>
                  <a:gd name="connsiteX13" fmla="*/ 119550 w 176797"/>
                  <a:gd name="connsiteY13" fmla="*/ 45554 h 101233"/>
                  <a:gd name="connsiteX14" fmla="*/ 119550 w 176797"/>
                  <a:gd name="connsiteY14" fmla="*/ 83428 h 101233"/>
                  <a:gd name="connsiteX15" fmla="*/ 57230 w 176797"/>
                  <a:gd name="connsiteY15" fmla="*/ 83428 h 101233"/>
                  <a:gd name="connsiteX16" fmla="*/ 57230 w 176797"/>
                  <a:gd name="connsiteY16" fmla="*/ 45554 h 101233"/>
                  <a:gd name="connsiteX17" fmla="*/ 48327 w 176797"/>
                  <a:gd name="connsiteY17" fmla="*/ 36651 h 101233"/>
                  <a:gd name="connsiteX18" fmla="*/ 39424 w 176797"/>
                  <a:gd name="connsiteY18" fmla="*/ 45554 h 101233"/>
                  <a:gd name="connsiteX19" fmla="*/ 39424 w 176797"/>
                  <a:gd name="connsiteY19" fmla="*/ 83428 h 101233"/>
                  <a:gd name="connsiteX20" fmla="*/ 17769 w 176797"/>
                  <a:gd name="connsiteY20" fmla="*/ 83428 h 101233"/>
                  <a:gd name="connsiteX21" fmla="*/ 17769 w 176797"/>
                  <a:gd name="connsiteY21" fmla="*/ 47981 h 101233"/>
                  <a:gd name="connsiteX22" fmla="*/ 47980 w 176797"/>
                  <a:gd name="connsiteY22" fmla="*/ 17769 h 101233"/>
                  <a:gd name="connsiteX23" fmla="*/ 128781 w 176797"/>
                  <a:gd name="connsiteY23" fmla="*/ 17769 h 101233"/>
                  <a:gd name="connsiteX24" fmla="*/ 158992 w 176797"/>
                  <a:gd name="connsiteY24" fmla="*/ 47981 h 101233"/>
                  <a:gd name="connsiteX25" fmla="*/ 158992 w 176797"/>
                  <a:gd name="connsiteY25" fmla="*/ 83428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99" y="0"/>
                    </a:move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27"/>
                      <a:pt x="155271" y="0"/>
                      <a:pt x="128799" y="0"/>
                    </a:cubicBezTo>
                    <a:close/>
                    <a:moveTo>
                      <a:pt x="159010" y="83428"/>
                    </a:moveTo>
                    <a:lnTo>
                      <a:pt x="137355" y="83428"/>
                    </a:lnTo>
                    <a:lnTo>
                      <a:pt x="137355" y="45554"/>
                    </a:lnTo>
                    <a:cubicBezTo>
                      <a:pt x="137355" y="40647"/>
                      <a:pt x="133378" y="36651"/>
                      <a:pt x="128453" y="36651"/>
                    </a:cubicBezTo>
                    <a:cubicBezTo>
                      <a:pt x="123527" y="36651"/>
                      <a:pt x="119550" y="40628"/>
                      <a:pt x="119550" y="45554"/>
                    </a:cubicBezTo>
                    <a:lnTo>
                      <a:pt x="119550" y="83428"/>
                    </a:lnTo>
                    <a:lnTo>
                      <a:pt x="57230" y="83428"/>
                    </a:lnTo>
                    <a:lnTo>
                      <a:pt x="57230" y="45554"/>
                    </a:lnTo>
                    <a:cubicBezTo>
                      <a:pt x="57230" y="40647"/>
                      <a:pt x="53253" y="36651"/>
                      <a:pt x="48327" y="36651"/>
                    </a:cubicBezTo>
                    <a:cubicBezTo>
                      <a:pt x="43401" y="36651"/>
                      <a:pt x="39424" y="40628"/>
                      <a:pt x="39424" y="45554"/>
                    </a:cubicBezTo>
                    <a:lnTo>
                      <a:pt x="39424" y="83428"/>
                    </a:lnTo>
                    <a:lnTo>
                      <a:pt x="17769" y="83428"/>
                    </a:lnTo>
                    <a:lnTo>
                      <a:pt x="17769" y="47981"/>
                    </a:lnTo>
                    <a:cubicBezTo>
                      <a:pt x="17769" y="31324"/>
                      <a:pt x="31324" y="17769"/>
                      <a:pt x="47980" y="17769"/>
                    </a:cubicBezTo>
                    <a:lnTo>
                      <a:pt x="128781" y="17769"/>
                    </a:lnTo>
                    <a:cubicBezTo>
                      <a:pt x="145437" y="17769"/>
                      <a:pt x="158992" y="31324"/>
                      <a:pt x="158992" y="47981"/>
                    </a:cubicBezTo>
                    <a:lnTo>
                      <a:pt x="158992" y="83428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3" name="Forma Livre: Forma 132">
                <a:extLst>
                  <a:ext uri="{FF2B5EF4-FFF2-40B4-BE49-F238E27FC236}">
                    <a16:creationId xmlns:a16="http://schemas.microsoft.com/office/drawing/2014/main" id="{83567977-E1C1-4912-916D-6CFDF92DD40D}"/>
                  </a:ext>
                </a:extLst>
              </p:cNvPr>
              <p:cNvSpPr/>
              <p:nvPr/>
            </p:nvSpPr>
            <p:spPr>
              <a:xfrm>
                <a:off x="8772938" y="5596484"/>
                <a:ext cx="113967" cy="75827"/>
              </a:xfrm>
              <a:custGeom>
                <a:avLst/>
                <a:gdLst>
                  <a:gd name="connsiteX0" fmla="*/ 113892 w 113967"/>
                  <a:gd name="connsiteY0" fmla="*/ 43992 h 75827"/>
                  <a:gd name="connsiteX1" fmla="*/ 111283 w 113967"/>
                  <a:gd name="connsiteY1" fmla="*/ 36495 h 75827"/>
                  <a:gd name="connsiteX2" fmla="*/ 76438 w 113967"/>
                  <a:gd name="connsiteY2" fmla="*/ 2525 h 75827"/>
                  <a:gd name="connsiteX3" fmla="*/ 63868 w 113967"/>
                  <a:gd name="connsiteY3" fmla="*/ 2689 h 75827"/>
                  <a:gd name="connsiteX4" fmla="*/ 64032 w 113967"/>
                  <a:gd name="connsiteY4" fmla="*/ 15259 h 75827"/>
                  <a:gd name="connsiteX5" fmla="*/ 79229 w 113967"/>
                  <a:gd name="connsiteY5" fmla="*/ 30073 h 75827"/>
                  <a:gd name="connsiteX6" fmla="*/ 56990 w 113967"/>
                  <a:gd name="connsiteY6" fmla="*/ 28595 h 75827"/>
                  <a:gd name="connsiteX7" fmla="*/ 6200 w 113967"/>
                  <a:gd name="connsiteY7" fmla="*/ 36458 h 75827"/>
                  <a:gd name="connsiteX8" fmla="*/ 417 w 113967"/>
                  <a:gd name="connsiteY8" fmla="*/ 47641 h 75827"/>
                  <a:gd name="connsiteX9" fmla="*/ 8882 w 113967"/>
                  <a:gd name="connsiteY9" fmla="*/ 53844 h 75827"/>
                  <a:gd name="connsiteX10" fmla="*/ 11582 w 113967"/>
                  <a:gd name="connsiteY10" fmla="*/ 53425 h 75827"/>
                  <a:gd name="connsiteX11" fmla="*/ 56972 w 113967"/>
                  <a:gd name="connsiteY11" fmla="*/ 46401 h 75827"/>
                  <a:gd name="connsiteX12" fmla="*/ 78189 w 113967"/>
                  <a:gd name="connsiteY12" fmla="*/ 47915 h 75827"/>
                  <a:gd name="connsiteX13" fmla="*/ 58322 w 113967"/>
                  <a:gd name="connsiteY13" fmla="*/ 59189 h 75827"/>
                  <a:gd name="connsiteX14" fmla="*/ 54983 w 113967"/>
                  <a:gd name="connsiteY14" fmla="*/ 71321 h 75827"/>
                  <a:gd name="connsiteX15" fmla="*/ 62718 w 113967"/>
                  <a:gd name="connsiteY15" fmla="*/ 75828 h 75827"/>
                  <a:gd name="connsiteX16" fmla="*/ 67097 w 113967"/>
                  <a:gd name="connsiteY16" fmla="*/ 74660 h 75827"/>
                  <a:gd name="connsiteX17" fmla="*/ 109458 w 113967"/>
                  <a:gd name="connsiteY17" fmla="*/ 50615 h 75827"/>
                  <a:gd name="connsiteX18" fmla="*/ 113892 w 113967"/>
                  <a:gd name="connsiteY18" fmla="*/ 43992 h 7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967" h="75827">
                    <a:moveTo>
                      <a:pt x="113892" y="43992"/>
                    </a:moveTo>
                    <a:cubicBezTo>
                      <a:pt x="114256" y="41219"/>
                      <a:pt x="113290" y="38447"/>
                      <a:pt x="111283" y="36495"/>
                    </a:cubicBezTo>
                    <a:lnTo>
                      <a:pt x="76438" y="2525"/>
                    </a:lnTo>
                    <a:cubicBezTo>
                      <a:pt x="72917" y="-905"/>
                      <a:pt x="67298" y="-832"/>
                      <a:pt x="63868" y="2689"/>
                    </a:cubicBezTo>
                    <a:cubicBezTo>
                      <a:pt x="60438" y="6210"/>
                      <a:pt x="60511" y="11829"/>
                      <a:pt x="64032" y="15259"/>
                    </a:cubicBezTo>
                    <a:lnTo>
                      <a:pt x="79229" y="30073"/>
                    </a:lnTo>
                    <a:cubicBezTo>
                      <a:pt x="71877" y="29088"/>
                      <a:pt x="64452" y="28595"/>
                      <a:pt x="56990" y="28595"/>
                    </a:cubicBezTo>
                    <a:cubicBezTo>
                      <a:pt x="39659" y="28595"/>
                      <a:pt x="22583" y="31240"/>
                      <a:pt x="6200" y="36458"/>
                    </a:cubicBezTo>
                    <a:cubicBezTo>
                      <a:pt x="1512" y="37954"/>
                      <a:pt x="-1061" y="42953"/>
                      <a:pt x="417" y="47641"/>
                    </a:cubicBezTo>
                    <a:cubicBezTo>
                      <a:pt x="1621" y="51418"/>
                      <a:pt x="5124" y="53844"/>
                      <a:pt x="8882" y="53844"/>
                    </a:cubicBezTo>
                    <a:cubicBezTo>
                      <a:pt x="9776" y="53844"/>
                      <a:pt x="10688" y="53716"/>
                      <a:pt x="11582" y="53425"/>
                    </a:cubicBezTo>
                    <a:cubicBezTo>
                      <a:pt x="26213" y="48773"/>
                      <a:pt x="41483" y="46401"/>
                      <a:pt x="56972" y="46401"/>
                    </a:cubicBezTo>
                    <a:cubicBezTo>
                      <a:pt x="64105" y="46401"/>
                      <a:pt x="71183" y="46912"/>
                      <a:pt x="78189" y="47915"/>
                    </a:cubicBezTo>
                    <a:lnTo>
                      <a:pt x="58322" y="59189"/>
                    </a:lnTo>
                    <a:cubicBezTo>
                      <a:pt x="54053" y="61616"/>
                      <a:pt x="52557" y="67053"/>
                      <a:pt x="54983" y="71321"/>
                    </a:cubicBezTo>
                    <a:cubicBezTo>
                      <a:pt x="56625" y="74204"/>
                      <a:pt x="59635" y="75828"/>
                      <a:pt x="62718" y="75828"/>
                    </a:cubicBezTo>
                    <a:cubicBezTo>
                      <a:pt x="64215" y="75828"/>
                      <a:pt x="65710" y="75444"/>
                      <a:pt x="67097" y="74660"/>
                    </a:cubicBezTo>
                    <a:lnTo>
                      <a:pt x="109458" y="50615"/>
                    </a:lnTo>
                    <a:cubicBezTo>
                      <a:pt x="111903" y="49210"/>
                      <a:pt x="113545" y="46766"/>
                      <a:pt x="113892" y="4399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" name="Forma Livre: Forma 133">
                <a:extLst>
                  <a:ext uri="{FF2B5EF4-FFF2-40B4-BE49-F238E27FC236}">
                    <a16:creationId xmlns:a16="http://schemas.microsoft.com/office/drawing/2014/main" id="{B31DD15F-F4AE-4C65-B167-1CCF3D28E44A}"/>
                  </a:ext>
                </a:extLst>
              </p:cNvPr>
              <p:cNvSpPr/>
              <p:nvPr/>
            </p:nvSpPr>
            <p:spPr>
              <a:xfrm>
                <a:off x="8930741" y="5817618"/>
                <a:ext cx="64643" cy="102149"/>
              </a:xfrm>
              <a:custGeom>
                <a:avLst/>
                <a:gdLst>
                  <a:gd name="connsiteX0" fmla="*/ 53308 w 64643"/>
                  <a:gd name="connsiteY0" fmla="*/ 71500 h 102149"/>
                  <a:gd name="connsiteX1" fmla="*/ 32875 w 64643"/>
                  <a:gd name="connsiteY1" fmla="*/ 77247 h 102149"/>
                  <a:gd name="connsiteX2" fmla="*/ 45281 w 64643"/>
                  <a:gd name="connsiteY2" fmla="*/ 58711 h 102149"/>
                  <a:gd name="connsiteX3" fmla="*/ 63871 w 64643"/>
                  <a:gd name="connsiteY3" fmla="*/ 10785 h 102149"/>
                  <a:gd name="connsiteX4" fmla="*/ 57084 w 64643"/>
                  <a:gd name="connsiteY4" fmla="*/ 204 h 102149"/>
                  <a:gd name="connsiteX5" fmla="*/ 46503 w 64643"/>
                  <a:gd name="connsiteY5" fmla="*/ 6991 h 102149"/>
                  <a:gd name="connsiteX6" fmla="*/ 29883 w 64643"/>
                  <a:gd name="connsiteY6" fmla="*/ 49827 h 102149"/>
                  <a:gd name="connsiteX7" fmla="*/ 17970 w 64643"/>
                  <a:gd name="connsiteY7" fmla="*/ 67450 h 102149"/>
                  <a:gd name="connsiteX8" fmla="*/ 18134 w 64643"/>
                  <a:gd name="connsiteY8" fmla="*/ 44609 h 102149"/>
                  <a:gd name="connsiteX9" fmla="*/ 9305 w 64643"/>
                  <a:gd name="connsiteY9" fmla="*/ 35652 h 102149"/>
                  <a:gd name="connsiteX10" fmla="*/ 9232 w 64643"/>
                  <a:gd name="connsiteY10" fmla="*/ 35652 h 102149"/>
                  <a:gd name="connsiteX11" fmla="*/ 347 w 64643"/>
                  <a:gd name="connsiteY11" fmla="*/ 44481 h 102149"/>
                  <a:gd name="connsiteX12" fmla="*/ 0 w 64643"/>
                  <a:gd name="connsiteY12" fmla="*/ 93192 h 102149"/>
                  <a:gd name="connsiteX13" fmla="*/ 3503 w 64643"/>
                  <a:gd name="connsiteY13" fmla="*/ 100325 h 102149"/>
                  <a:gd name="connsiteX14" fmla="*/ 8903 w 64643"/>
                  <a:gd name="connsiteY14" fmla="*/ 102149 h 102149"/>
                  <a:gd name="connsiteX15" fmla="*/ 11311 w 64643"/>
                  <a:gd name="connsiteY15" fmla="*/ 101821 h 102149"/>
                  <a:gd name="connsiteX16" fmla="*/ 58161 w 64643"/>
                  <a:gd name="connsiteY16" fmla="*/ 88631 h 102149"/>
                  <a:gd name="connsiteX17" fmla="*/ 64309 w 64643"/>
                  <a:gd name="connsiteY17" fmla="*/ 77666 h 102149"/>
                  <a:gd name="connsiteX18" fmla="*/ 53308 w 64643"/>
                  <a:gd name="connsiteY18" fmla="*/ 71500 h 10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643" h="102149">
                    <a:moveTo>
                      <a:pt x="53308" y="71500"/>
                    </a:moveTo>
                    <a:lnTo>
                      <a:pt x="32875" y="77247"/>
                    </a:lnTo>
                    <a:cubicBezTo>
                      <a:pt x="37399" y="71372"/>
                      <a:pt x="41541" y="65188"/>
                      <a:pt x="45281" y="58711"/>
                    </a:cubicBezTo>
                    <a:cubicBezTo>
                      <a:pt x="53946" y="43715"/>
                      <a:pt x="60204" y="27588"/>
                      <a:pt x="63871" y="10785"/>
                    </a:cubicBezTo>
                    <a:cubicBezTo>
                      <a:pt x="64929" y="5988"/>
                      <a:pt x="61882" y="1244"/>
                      <a:pt x="57084" y="204"/>
                    </a:cubicBezTo>
                    <a:cubicBezTo>
                      <a:pt x="52304" y="-836"/>
                      <a:pt x="47543" y="2193"/>
                      <a:pt x="46503" y="6991"/>
                    </a:cubicBezTo>
                    <a:cubicBezTo>
                      <a:pt x="43219" y="21987"/>
                      <a:pt x="37637" y="36399"/>
                      <a:pt x="29883" y="49827"/>
                    </a:cubicBezTo>
                    <a:cubicBezTo>
                      <a:pt x="26326" y="55993"/>
                      <a:pt x="22330" y="61867"/>
                      <a:pt x="17970" y="67450"/>
                    </a:cubicBezTo>
                    <a:lnTo>
                      <a:pt x="18134" y="44609"/>
                    </a:lnTo>
                    <a:cubicBezTo>
                      <a:pt x="18171" y="39702"/>
                      <a:pt x="14212" y="35688"/>
                      <a:pt x="9305" y="35652"/>
                    </a:cubicBezTo>
                    <a:cubicBezTo>
                      <a:pt x="9286" y="35652"/>
                      <a:pt x="9268" y="35652"/>
                      <a:pt x="9232" y="35652"/>
                    </a:cubicBezTo>
                    <a:cubicBezTo>
                      <a:pt x="4342" y="35652"/>
                      <a:pt x="383" y="39592"/>
                      <a:pt x="347" y="44481"/>
                    </a:cubicBezTo>
                    <a:lnTo>
                      <a:pt x="0" y="93192"/>
                    </a:lnTo>
                    <a:cubicBezTo>
                      <a:pt x="-18" y="95983"/>
                      <a:pt x="1277" y="98628"/>
                      <a:pt x="3503" y="100325"/>
                    </a:cubicBezTo>
                    <a:cubicBezTo>
                      <a:pt x="5072" y="101529"/>
                      <a:pt x="6969" y="102149"/>
                      <a:pt x="8903" y="102149"/>
                    </a:cubicBezTo>
                    <a:cubicBezTo>
                      <a:pt x="9706" y="102149"/>
                      <a:pt x="10527" y="102040"/>
                      <a:pt x="11311" y="101821"/>
                    </a:cubicBezTo>
                    <a:lnTo>
                      <a:pt x="58161" y="88631"/>
                    </a:lnTo>
                    <a:cubicBezTo>
                      <a:pt x="62886" y="87299"/>
                      <a:pt x="65641" y="82391"/>
                      <a:pt x="64309" y="77666"/>
                    </a:cubicBezTo>
                    <a:cubicBezTo>
                      <a:pt x="62977" y="72941"/>
                      <a:pt x="58033" y="70186"/>
                      <a:pt x="53308" y="7150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5" name="Forma Livre: Forma 134">
                <a:extLst>
                  <a:ext uri="{FF2B5EF4-FFF2-40B4-BE49-F238E27FC236}">
                    <a16:creationId xmlns:a16="http://schemas.microsoft.com/office/drawing/2014/main" id="{271019A5-AB23-482A-9F87-6EF6B764B851}"/>
                  </a:ext>
                </a:extLst>
              </p:cNvPr>
              <p:cNvSpPr/>
              <p:nvPr/>
            </p:nvSpPr>
            <p:spPr>
              <a:xfrm>
                <a:off x="8652746" y="5819575"/>
                <a:ext cx="79671" cy="100082"/>
              </a:xfrm>
              <a:custGeom>
                <a:avLst/>
                <a:gdLst>
                  <a:gd name="connsiteX0" fmla="*/ 48018 w 79671"/>
                  <a:gd name="connsiteY0" fmla="*/ 48782 h 100082"/>
                  <a:gd name="connsiteX1" fmla="*/ 38714 w 79671"/>
                  <a:gd name="connsiteY1" fmla="*/ 29644 h 100082"/>
                  <a:gd name="connsiteX2" fmla="*/ 58417 w 79671"/>
                  <a:gd name="connsiteY2" fmla="*/ 41210 h 100082"/>
                  <a:gd name="connsiteX3" fmla="*/ 70585 w 79671"/>
                  <a:gd name="connsiteY3" fmla="*/ 38036 h 100082"/>
                  <a:gd name="connsiteX4" fmla="*/ 67411 w 79671"/>
                  <a:gd name="connsiteY4" fmla="*/ 25868 h 100082"/>
                  <a:gd name="connsiteX5" fmla="*/ 25414 w 79671"/>
                  <a:gd name="connsiteY5" fmla="*/ 1221 h 100082"/>
                  <a:gd name="connsiteX6" fmla="*/ 17478 w 79671"/>
                  <a:gd name="connsiteY6" fmla="*/ 692 h 100082"/>
                  <a:gd name="connsiteX7" fmla="*/ 12279 w 79671"/>
                  <a:gd name="connsiteY7" fmla="*/ 6712 h 100082"/>
                  <a:gd name="connsiteX8" fmla="*/ 275 w 79671"/>
                  <a:gd name="connsiteY8" fmla="*/ 53872 h 100082"/>
                  <a:gd name="connsiteX9" fmla="*/ 6696 w 79671"/>
                  <a:gd name="connsiteY9" fmla="*/ 64690 h 100082"/>
                  <a:gd name="connsiteX10" fmla="*/ 8904 w 79671"/>
                  <a:gd name="connsiteY10" fmla="*/ 64963 h 100082"/>
                  <a:gd name="connsiteX11" fmla="*/ 17515 w 79671"/>
                  <a:gd name="connsiteY11" fmla="*/ 58268 h 100082"/>
                  <a:gd name="connsiteX12" fmla="*/ 22751 w 79671"/>
                  <a:gd name="connsiteY12" fmla="*/ 37708 h 100082"/>
                  <a:gd name="connsiteX13" fmla="*/ 32602 w 79671"/>
                  <a:gd name="connsiteY13" fmla="*/ 57703 h 100082"/>
                  <a:gd name="connsiteX14" fmla="*/ 64802 w 79671"/>
                  <a:gd name="connsiteY14" fmla="*/ 97765 h 100082"/>
                  <a:gd name="connsiteX15" fmla="*/ 70786 w 79671"/>
                  <a:gd name="connsiteY15" fmla="*/ 100082 h 100082"/>
                  <a:gd name="connsiteX16" fmla="*/ 77354 w 79671"/>
                  <a:gd name="connsiteY16" fmla="*/ 97182 h 100082"/>
                  <a:gd name="connsiteX17" fmla="*/ 76770 w 79671"/>
                  <a:gd name="connsiteY17" fmla="*/ 84612 h 100082"/>
                  <a:gd name="connsiteX18" fmla="*/ 48018 w 79671"/>
                  <a:gd name="connsiteY18" fmla="*/ 48782 h 10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671" h="100082">
                    <a:moveTo>
                      <a:pt x="48018" y="48782"/>
                    </a:moveTo>
                    <a:cubicBezTo>
                      <a:pt x="44461" y="42615"/>
                      <a:pt x="41359" y="36212"/>
                      <a:pt x="38714" y="29644"/>
                    </a:cubicBezTo>
                    <a:lnTo>
                      <a:pt x="58417" y="41210"/>
                    </a:lnTo>
                    <a:cubicBezTo>
                      <a:pt x="62649" y="43692"/>
                      <a:pt x="68104" y="42269"/>
                      <a:pt x="70585" y="38036"/>
                    </a:cubicBezTo>
                    <a:cubicBezTo>
                      <a:pt x="73066" y="33804"/>
                      <a:pt x="71662" y="28349"/>
                      <a:pt x="67411" y="25868"/>
                    </a:cubicBezTo>
                    <a:lnTo>
                      <a:pt x="25414" y="1221"/>
                    </a:lnTo>
                    <a:cubicBezTo>
                      <a:pt x="23006" y="-202"/>
                      <a:pt x="20069" y="-385"/>
                      <a:pt x="17478" y="692"/>
                    </a:cubicBezTo>
                    <a:cubicBezTo>
                      <a:pt x="14906" y="1768"/>
                      <a:pt x="12972" y="3994"/>
                      <a:pt x="12279" y="6712"/>
                    </a:cubicBezTo>
                    <a:lnTo>
                      <a:pt x="275" y="53872"/>
                    </a:lnTo>
                    <a:cubicBezTo>
                      <a:pt x="-929" y="58633"/>
                      <a:pt x="1935" y="63468"/>
                      <a:pt x="6696" y="64690"/>
                    </a:cubicBezTo>
                    <a:cubicBezTo>
                      <a:pt x="7426" y="64872"/>
                      <a:pt x="8174" y="64963"/>
                      <a:pt x="8904" y="64963"/>
                    </a:cubicBezTo>
                    <a:cubicBezTo>
                      <a:pt x="12881" y="64963"/>
                      <a:pt x="16493" y="62282"/>
                      <a:pt x="17515" y="58268"/>
                    </a:cubicBezTo>
                    <a:lnTo>
                      <a:pt x="22751" y="37708"/>
                    </a:lnTo>
                    <a:cubicBezTo>
                      <a:pt x="25578" y="44567"/>
                      <a:pt x="28862" y="51244"/>
                      <a:pt x="32602" y="57703"/>
                    </a:cubicBezTo>
                    <a:cubicBezTo>
                      <a:pt x="41268" y="72699"/>
                      <a:pt x="52105" y="86181"/>
                      <a:pt x="64802" y="97765"/>
                    </a:cubicBezTo>
                    <a:cubicBezTo>
                      <a:pt x="66499" y="99316"/>
                      <a:pt x="68651" y="100082"/>
                      <a:pt x="70786" y="100082"/>
                    </a:cubicBezTo>
                    <a:cubicBezTo>
                      <a:pt x="73194" y="100082"/>
                      <a:pt x="75602" y="99097"/>
                      <a:pt x="77354" y="97182"/>
                    </a:cubicBezTo>
                    <a:cubicBezTo>
                      <a:pt x="80656" y="93551"/>
                      <a:pt x="80400" y="87932"/>
                      <a:pt x="76770" y="84612"/>
                    </a:cubicBezTo>
                    <a:cubicBezTo>
                      <a:pt x="65441" y="74231"/>
                      <a:pt x="55772" y="62190"/>
                      <a:pt x="48018" y="4878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9890855B-6C37-4A9F-A02D-81F9C4C4D0E4}"/>
              </a:ext>
            </a:extLst>
          </p:cNvPr>
          <p:cNvSpPr txBox="1"/>
          <p:nvPr/>
        </p:nvSpPr>
        <p:spPr>
          <a:xfrm>
            <a:off x="7678850" y="1605931"/>
            <a:ext cx="3248025" cy="15078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spc="300" dirty="0">
                <a:solidFill>
                  <a:srgbClr val="53585F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b="1" spc="300" dirty="0">
                <a:solidFill>
                  <a:srgbClr val="53585F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b="1" spc="300" dirty="0">
                <a:solidFill>
                  <a:srgbClr val="53585F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spc="300" dirty="0">
                <a:solidFill>
                  <a:schemeClr val="bg1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sp>
        <p:nvSpPr>
          <p:cNvPr id="200" name="CaixaDeTexto 199">
            <a:extLst>
              <a:ext uri="{FF2B5EF4-FFF2-40B4-BE49-F238E27FC236}">
                <a16:creationId xmlns:a16="http://schemas.microsoft.com/office/drawing/2014/main" id="{94BA7C18-2551-4747-8340-470BD6B72FB7}"/>
              </a:ext>
            </a:extLst>
          </p:cNvPr>
          <p:cNvSpPr txBox="1"/>
          <p:nvPr/>
        </p:nvSpPr>
        <p:spPr>
          <a:xfrm>
            <a:off x="10468724" y="6453155"/>
            <a:ext cx="1533666" cy="2862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Governança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7C68A30-E377-4861-B01E-26C558892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38711"/>
          <a:stretch/>
        </p:blipFill>
        <p:spPr>
          <a:xfrm>
            <a:off x="1524" y="473042"/>
            <a:ext cx="7470449" cy="6384957"/>
          </a:xfrm>
          <a:prstGeom prst="rect">
            <a:avLst/>
          </a:prstGeom>
        </p:spPr>
      </p:pic>
      <p:grpSp>
        <p:nvGrpSpPr>
          <p:cNvPr id="197" name="Agrupar 196">
            <a:extLst>
              <a:ext uri="{FF2B5EF4-FFF2-40B4-BE49-F238E27FC236}">
                <a16:creationId xmlns:a16="http://schemas.microsoft.com/office/drawing/2014/main" id="{639D2219-3AC8-4EB8-B486-8D39FCB0914B}"/>
              </a:ext>
            </a:extLst>
          </p:cNvPr>
          <p:cNvGrpSpPr/>
          <p:nvPr/>
        </p:nvGrpSpPr>
        <p:grpSpPr>
          <a:xfrm>
            <a:off x="4124372" y="3202949"/>
            <a:ext cx="3413678" cy="3413678"/>
            <a:chOff x="3974069" y="8032937"/>
            <a:chExt cx="597934" cy="597934"/>
          </a:xfrm>
          <a:gradFill>
            <a:gsLst>
              <a:gs pos="90000">
                <a:srgbClr val="EC3C7C"/>
              </a:gs>
              <a:gs pos="69000">
                <a:srgbClr val="660099"/>
              </a:gs>
              <a:gs pos="3800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43" name="Forma Livre: Forma 142">
              <a:extLst>
                <a:ext uri="{FF2B5EF4-FFF2-40B4-BE49-F238E27FC236}">
                  <a16:creationId xmlns:a16="http://schemas.microsoft.com/office/drawing/2014/main" id="{81206953-313F-469A-A2A8-FD292D06CB15}"/>
                </a:ext>
              </a:extLst>
            </p:cNvPr>
            <p:cNvSpPr/>
            <p:nvPr/>
          </p:nvSpPr>
          <p:spPr>
            <a:xfrm>
              <a:off x="3974069" y="8286771"/>
              <a:ext cx="71301" cy="20966"/>
            </a:xfrm>
            <a:custGeom>
              <a:avLst/>
              <a:gdLst>
                <a:gd name="connsiteX0" fmla="*/ 10483 w 71301"/>
                <a:gd name="connsiteY0" fmla="*/ 0 h 20966"/>
                <a:gd name="connsiteX1" fmla="*/ 0 w 71301"/>
                <a:gd name="connsiteY1" fmla="*/ 10483 h 20966"/>
                <a:gd name="connsiteX2" fmla="*/ 10483 w 71301"/>
                <a:gd name="connsiteY2" fmla="*/ 20966 h 20966"/>
                <a:gd name="connsiteX3" fmla="*/ 60818 w 71301"/>
                <a:gd name="connsiteY3" fmla="*/ 20966 h 20966"/>
                <a:gd name="connsiteX4" fmla="*/ 71301 w 71301"/>
                <a:gd name="connsiteY4" fmla="*/ 10483 h 20966"/>
                <a:gd name="connsiteX5" fmla="*/ 60818 w 71301"/>
                <a:gd name="connsiteY5" fmla="*/ 0 h 20966"/>
                <a:gd name="connsiteX6" fmla="*/ 10483 w 71301"/>
                <a:gd name="connsiteY6" fmla="*/ 0 h 20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01" h="20966">
                  <a:moveTo>
                    <a:pt x="10483" y="0"/>
                  </a:moveTo>
                  <a:cubicBezTo>
                    <a:pt x="4161" y="0"/>
                    <a:pt x="0" y="4241"/>
                    <a:pt x="0" y="10483"/>
                  </a:cubicBezTo>
                  <a:cubicBezTo>
                    <a:pt x="0" y="16805"/>
                    <a:pt x="4161" y="20966"/>
                    <a:pt x="10483" y="20966"/>
                  </a:cubicBezTo>
                  <a:lnTo>
                    <a:pt x="60818" y="20966"/>
                  </a:lnTo>
                  <a:cubicBezTo>
                    <a:pt x="67140" y="20966"/>
                    <a:pt x="71301" y="16805"/>
                    <a:pt x="71301" y="10483"/>
                  </a:cubicBezTo>
                  <a:cubicBezTo>
                    <a:pt x="71301" y="4161"/>
                    <a:pt x="67140" y="0"/>
                    <a:pt x="60818" y="0"/>
                  </a:cubicBezTo>
                  <a:lnTo>
                    <a:pt x="10483" y="0"/>
                  </a:lnTo>
                  <a:close/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" name="Forma Livre: Forma 147">
              <a:extLst>
                <a:ext uri="{FF2B5EF4-FFF2-40B4-BE49-F238E27FC236}">
                  <a16:creationId xmlns:a16="http://schemas.microsoft.com/office/drawing/2014/main" id="{57F91DCE-6913-4A17-8537-DB0DF4B2E071}"/>
                </a:ext>
              </a:extLst>
            </p:cNvPr>
            <p:cNvSpPr/>
            <p:nvPr/>
          </p:nvSpPr>
          <p:spPr>
            <a:xfrm>
              <a:off x="4403300" y="8159614"/>
              <a:ext cx="64563" cy="46673"/>
            </a:xfrm>
            <a:custGeom>
              <a:avLst/>
              <a:gdLst>
                <a:gd name="connsiteX0" fmla="*/ 49149 w 64563"/>
                <a:gd name="connsiteY0" fmla="*/ 1280 h 46673"/>
                <a:gd name="connsiteX1" fmla="*/ 5056 w 64563"/>
                <a:gd name="connsiteY1" fmla="*/ 26488 h 46673"/>
                <a:gd name="connsiteX2" fmla="*/ 815 w 64563"/>
                <a:gd name="connsiteY2" fmla="*/ 41212 h 46673"/>
                <a:gd name="connsiteX3" fmla="*/ 15459 w 64563"/>
                <a:gd name="connsiteY3" fmla="*/ 45373 h 46673"/>
                <a:gd name="connsiteX4" fmla="*/ 59552 w 64563"/>
                <a:gd name="connsiteY4" fmla="*/ 20166 h 46673"/>
                <a:gd name="connsiteX5" fmla="*/ 63713 w 64563"/>
                <a:gd name="connsiteY5" fmla="*/ 5442 h 46673"/>
                <a:gd name="connsiteX6" fmla="*/ 54830 w 64563"/>
                <a:gd name="connsiteY6" fmla="*/ 0 h 46673"/>
                <a:gd name="connsiteX7" fmla="*/ 49149 w 64563"/>
                <a:gd name="connsiteY7" fmla="*/ 1280 h 46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563" h="46673">
                  <a:moveTo>
                    <a:pt x="49149" y="1280"/>
                  </a:moveTo>
                  <a:lnTo>
                    <a:pt x="5056" y="26488"/>
                  </a:lnTo>
                  <a:cubicBezTo>
                    <a:pt x="815" y="28568"/>
                    <a:pt x="-1266" y="34890"/>
                    <a:pt x="815" y="41212"/>
                  </a:cubicBezTo>
                  <a:cubicBezTo>
                    <a:pt x="2895" y="47534"/>
                    <a:pt x="11298" y="47534"/>
                    <a:pt x="15459" y="45373"/>
                  </a:cubicBezTo>
                  <a:lnTo>
                    <a:pt x="59552" y="20166"/>
                  </a:lnTo>
                  <a:cubicBezTo>
                    <a:pt x="63713" y="18085"/>
                    <a:pt x="65874" y="11763"/>
                    <a:pt x="63713" y="5442"/>
                  </a:cubicBezTo>
                  <a:cubicBezTo>
                    <a:pt x="62352" y="1440"/>
                    <a:pt x="58512" y="0"/>
                    <a:pt x="54830" y="0"/>
                  </a:cubicBezTo>
                  <a:cubicBezTo>
                    <a:pt x="52750" y="80"/>
                    <a:pt x="50669" y="560"/>
                    <a:pt x="49149" y="1280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" name="Forma Livre: Forma 152">
              <a:extLst>
                <a:ext uri="{FF2B5EF4-FFF2-40B4-BE49-F238E27FC236}">
                  <a16:creationId xmlns:a16="http://schemas.microsoft.com/office/drawing/2014/main" id="{1BF3602C-7A79-4E1D-99A8-BD5F9F78D85E}"/>
                </a:ext>
              </a:extLst>
            </p:cNvPr>
            <p:cNvSpPr/>
            <p:nvPr/>
          </p:nvSpPr>
          <p:spPr>
            <a:xfrm>
              <a:off x="4006748" y="8388321"/>
              <a:ext cx="64679" cy="46187"/>
            </a:xfrm>
            <a:custGeom>
              <a:avLst/>
              <a:gdLst>
                <a:gd name="connsiteX0" fmla="*/ 49105 w 64679"/>
                <a:gd name="connsiteY0" fmla="*/ 1280 h 46187"/>
                <a:gd name="connsiteX1" fmla="*/ 5012 w 64679"/>
                <a:gd name="connsiteY1" fmla="*/ 26488 h 46187"/>
                <a:gd name="connsiteX2" fmla="*/ 851 w 64679"/>
                <a:gd name="connsiteY2" fmla="*/ 41132 h 46187"/>
                <a:gd name="connsiteX3" fmla="*/ 15575 w 64679"/>
                <a:gd name="connsiteY3" fmla="*/ 45373 h 46187"/>
                <a:gd name="connsiteX4" fmla="*/ 59668 w 64679"/>
                <a:gd name="connsiteY4" fmla="*/ 20166 h 46187"/>
                <a:gd name="connsiteX5" fmla="*/ 63829 w 64679"/>
                <a:gd name="connsiteY5" fmla="*/ 5442 h 46187"/>
                <a:gd name="connsiteX6" fmla="*/ 55827 w 64679"/>
                <a:gd name="connsiteY6" fmla="*/ 0 h 46187"/>
                <a:gd name="connsiteX7" fmla="*/ 49105 w 64679"/>
                <a:gd name="connsiteY7" fmla="*/ 1280 h 46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679" h="46187">
                  <a:moveTo>
                    <a:pt x="49105" y="1280"/>
                  </a:moveTo>
                  <a:lnTo>
                    <a:pt x="5012" y="26488"/>
                  </a:lnTo>
                  <a:cubicBezTo>
                    <a:pt x="851" y="28568"/>
                    <a:pt x="-1310" y="34890"/>
                    <a:pt x="851" y="41132"/>
                  </a:cubicBezTo>
                  <a:cubicBezTo>
                    <a:pt x="2931" y="45373"/>
                    <a:pt x="9253" y="47454"/>
                    <a:pt x="15575" y="45373"/>
                  </a:cubicBezTo>
                  <a:lnTo>
                    <a:pt x="59668" y="20166"/>
                  </a:lnTo>
                  <a:cubicBezTo>
                    <a:pt x="63829" y="18085"/>
                    <a:pt x="65990" y="11763"/>
                    <a:pt x="63829" y="5442"/>
                  </a:cubicBezTo>
                  <a:cubicBezTo>
                    <a:pt x="62469" y="1440"/>
                    <a:pt x="59508" y="0"/>
                    <a:pt x="55827" y="0"/>
                  </a:cubicBezTo>
                  <a:cubicBezTo>
                    <a:pt x="53746" y="0"/>
                    <a:pt x="51426" y="560"/>
                    <a:pt x="49105" y="1280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8" name="Forma Livre: Forma 157">
              <a:extLst>
                <a:ext uri="{FF2B5EF4-FFF2-40B4-BE49-F238E27FC236}">
                  <a16:creationId xmlns:a16="http://schemas.microsoft.com/office/drawing/2014/main" id="{CAE9A423-D9A0-45D5-BFEF-7BD47D119EC8}"/>
                </a:ext>
              </a:extLst>
            </p:cNvPr>
            <p:cNvSpPr/>
            <p:nvPr/>
          </p:nvSpPr>
          <p:spPr>
            <a:xfrm>
              <a:off x="4329917" y="8065186"/>
              <a:ext cx="46153" cy="65503"/>
            </a:xfrm>
            <a:custGeom>
              <a:avLst/>
              <a:gdLst>
                <a:gd name="connsiteX0" fmla="*/ 26024 w 46153"/>
                <a:gd name="connsiteY0" fmla="*/ 5522 h 65503"/>
                <a:gd name="connsiteX1" fmla="*/ 816 w 46153"/>
                <a:gd name="connsiteY1" fmla="*/ 49614 h 65503"/>
                <a:gd name="connsiteX2" fmla="*/ 4978 w 46153"/>
                <a:gd name="connsiteY2" fmla="*/ 64259 h 65503"/>
                <a:gd name="connsiteX3" fmla="*/ 19702 w 46153"/>
                <a:gd name="connsiteY3" fmla="*/ 60097 h 65503"/>
                <a:gd name="connsiteX4" fmla="*/ 44909 w 46153"/>
                <a:gd name="connsiteY4" fmla="*/ 16005 h 65503"/>
                <a:gd name="connsiteX5" fmla="*/ 40748 w 46153"/>
                <a:gd name="connsiteY5" fmla="*/ 1280 h 65503"/>
                <a:gd name="connsiteX6" fmla="*/ 35467 w 46153"/>
                <a:gd name="connsiteY6" fmla="*/ 0 h 65503"/>
                <a:gd name="connsiteX7" fmla="*/ 26024 w 46153"/>
                <a:gd name="connsiteY7" fmla="*/ 5522 h 65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153" h="65503">
                  <a:moveTo>
                    <a:pt x="26024" y="5522"/>
                  </a:moveTo>
                  <a:lnTo>
                    <a:pt x="816" y="49614"/>
                  </a:lnTo>
                  <a:cubicBezTo>
                    <a:pt x="-1264" y="55936"/>
                    <a:pt x="816" y="62178"/>
                    <a:pt x="4978" y="64259"/>
                  </a:cubicBezTo>
                  <a:cubicBezTo>
                    <a:pt x="9139" y="66339"/>
                    <a:pt x="15461" y="66339"/>
                    <a:pt x="19702" y="60097"/>
                  </a:cubicBezTo>
                  <a:lnTo>
                    <a:pt x="44909" y="16005"/>
                  </a:lnTo>
                  <a:cubicBezTo>
                    <a:pt x="46990" y="11763"/>
                    <a:pt x="46990" y="5522"/>
                    <a:pt x="40748" y="1280"/>
                  </a:cubicBezTo>
                  <a:cubicBezTo>
                    <a:pt x="39227" y="480"/>
                    <a:pt x="37387" y="0"/>
                    <a:pt x="35467" y="0"/>
                  </a:cubicBezTo>
                  <a:cubicBezTo>
                    <a:pt x="32185" y="80"/>
                    <a:pt x="28664" y="1520"/>
                    <a:pt x="26024" y="5522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" name="Forma Livre: Forma 162">
              <a:extLst>
                <a:ext uri="{FF2B5EF4-FFF2-40B4-BE49-F238E27FC236}">
                  <a16:creationId xmlns:a16="http://schemas.microsoft.com/office/drawing/2014/main" id="{ABE29361-6297-4026-97F8-91EA2D1B3552}"/>
                </a:ext>
              </a:extLst>
            </p:cNvPr>
            <p:cNvSpPr/>
            <p:nvPr/>
          </p:nvSpPr>
          <p:spPr>
            <a:xfrm>
              <a:off x="4227903" y="8032937"/>
              <a:ext cx="20966" cy="71300"/>
            </a:xfrm>
            <a:custGeom>
              <a:avLst/>
              <a:gdLst>
                <a:gd name="connsiteX0" fmla="*/ 0 w 20966"/>
                <a:gd name="connsiteY0" fmla="*/ 10483 h 71300"/>
                <a:gd name="connsiteX1" fmla="*/ 0 w 20966"/>
                <a:gd name="connsiteY1" fmla="*/ 60818 h 71300"/>
                <a:gd name="connsiteX2" fmla="*/ 10483 w 20966"/>
                <a:gd name="connsiteY2" fmla="*/ 71301 h 71300"/>
                <a:gd name="connsiteX3" fmla="*/ 20966 w 20966"/>
                <a:gd name="connsiteY3" fmla="*/ 60818 h 71300"/>
                <a:gd name="connsiteX4" fmla="*/ 20966 w 20966"/>
                <a:gd name="connsiteY4" fmla="*/ 10483 h 71300"/>
                <a:gd name="connsiteX5" fmla="*/ 10483 w 20966"/>
                <a:gd name="connsiteY5" fmla="*/ 0 h 71300"/>
                <a:gd name="connsiteX6" fmla="*/ 0 w 20966"/>
                <a:gd name="connsiteY6" fmla="*/ 10483 h 71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6" h="71300">
                  <a:moveTo>
                    <a:pt x="0" y="10483"/>
                  </a:moveTo>
                  <a:lnTo>
                    <a:pt x="0" y="60818"/>
                  </a:lnTo>
                  <a:cubicBezTo>
                    <a:pt x="0" y="67140"/>
                    <a:pt x="4161" y="71301"/>
                    <a:pt x="10483" y="71301"/>
                  </a:cubicBezTo>
                  <a:cubicBezTo>
                    <a:pt x="16805" y="71301"/>
                    <a:pt x="20966" y="67060"/>
                    <a:pt x="20966" y="60818"/>
                  </a:cubicBezTo>
                  <a:lnTo>
                    <a:pt x="20966" y="10483"/>
                  </a:lnTo>
                  <a:cubicBezTo>
                    <a:pt x="20966" y="4161"/>
                    <a:pt x="16805" y="0"/>
                    <a:pt x="10483" y="0"/>
                  </a:cubicBezTo>
                  <a:cubicBezTo>
                    <a:pt x="4241" y="0"/>
                    <a:pt x="0" y="4161"/>
                    <a:pt x="0" y="10483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" name="Forma Livre: Forma 167">
              <a:extLst>
                <a:ext uri="{FF2B5EF4-FFF2-40B4-BE49-F238E27FC236}">
                  <a16:creationId xmlns:a16="http://schemas.microsoft.com/office/drawing/2014/main" id="{C382B8E5-FF90-4794-B24B-F16AEB7B00C8}"/>
                </a:ext>
              </a:extLst>
            </p:cNvPr>
            <p:cNvSpPr/>
            <p:nvPr/>
          </p:nvSpPr>
          <p:spPr>
            <a:xfrm>
              <a:off x="4101256" y="8066387"/>
              <a:ext cx="45794" cy="65198"/>
            </a:xfrm>
            <a:custGeom>
              <a:avLst/>
              <a:gdLst>
                <a:gd name="connsiteX0" fmla="*/ 5012 w 45794"/>
                <a:gd name="connsiteY0" fmla="*/ 2241 h 65198"/>
                <a:gd name="connsiteX1" fmla="*/ 851 w 45794"/>
                <a:gd name="connsiteY1" fmla="*/ 16885 h 65198"/>
                <a:gd name="connsiteX2" fmla="*/ 26058 w 45794"/>
                <a:gd name="connsiteY2" fmla="*/ 58817 h 65198"/>
                <a:gd name="connsiteX3" fmla="*/ 40782 w 45794"/>
                <a:gd name="connsiteY3" fmla="*/ 62978 h 65198"/>
                <a:gd name="connsiteX4" fmla="*/ 44944 w 45794"/>
                <a:gd name="connsiteY4" fmla="*/ 48334 h 65198"/>
                <a:gd name="connsiteX5" fmla="*/ 19736 w 45794"/>
                <a:gd name="connsiteY5" fmla="*/ 6402 h 65198"/>
                <a:gd name="connsiteX6" fmla="*/ 10134 w 45794"/>
                <a:gd name="connsiteY6" fmla="*/ 0 h 65198"/>
                <a:gd name="connsiteX7" fmla="*/ 5012 w 45794"/>
                <a:gd name="connsiteY7" fmla="*/ 2241 h 65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794" h="65198">
                  <a:moveTo>
                    <a:pt x="5012" y="2241"/>
                  </a:moveTo>
                  <a:cubicBezTo>
                    <a:pt x="851" y="4321"/>
                    <a:pt x="-1310" y="10643"/>
                    <a:pt x="851" y="16885"/>
                  </a:cubicBezTo>
                  <a:lnTo>
                    <a:pt x="26058" y="58817"/>
                  </a:lnTo>
                  <a:cubicBezTo>
                    <a:pt x="28139" y="65139"/>
                    <a:pt x="36541" y="67220"/>
                    <a:pt x="40782" y="62978"/>
                  </a:cubicBezTo>
                  <a:cubicBezTo>
                    <a:pt x="44944" y="60898"/>
                    <a:pt x="47104" y="54576"/>
                    <a:pt x="44944" y="48334"/>
                  </a:cubicBezTo>
                  <a:lnTo>
                    <a:pt x="19736" y="6402"/>
                  </a:lnTo>
                  <a:cubicBezTo>
                    <a:pt x="17015" y="2321"/>
                    <a:pt x="13414" y="0"/>
                    <a:pt x="10134" y="0"/>
                  </a:cubicBezTo>
                  <a:cubicBezTo>
                    <a:pt x="8213" y="80"/>
                    <a:pt x="6452" y="720"/>
                    <a:pt x="5012" y="224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3" name="Forma Livre: Forma 172">
              <a:extLst>
                <a:ext uri="{FF2B5EF4-FFF2-40B4-BE49-F238E27FC236}">
                  <a16:creationId xmlns:a16="http://schemas.microsoft.com/office/drawing/2014/main" id="{BD359C80-4882-47B4-B7F3-A225248B2521}"/>
                </a:ext>
              </a:extLst>
            </p:cNvPr>
            <p:cNvSpPr/>
            <p:nvPr/>
          </p:nvSpPr>
          <p:spPr>
            <a:xfrm>
              <a:off x="4008515" y="8160172"/>
              <a:ext cx="65001" cy="46139"/>
            </a:xfrm>
            <a:custGeom>
              <a:avLst/>
              <a:gdLst>
                <a:gd name="connsiteX0" fmla="*/ 1244 w 65001"/>
                <a:gd name="connsiteY0" fmla="*/ 4964 h 46139"/>
                <a:gd name="connsiteX1" fmla="*/ 5406 w 65001"/>
                <a:gd name="connsiteY1" fmla="*/ 19688 h 46139"/>
                <a:gd name="connsiteX2" fmla="*/ 49498 w 65001"/>
                <a:gd name="connsiteY2" fmla="*/ 44896 h 46139"/>
                <a:gd name="connsiteX3" fmla="*/ 64223 w 65001"/>
                <a:gd name="connsiteY3" fmla="*/ 40734 h 46139"/>
                <a:gd name="connsiteX4" fmla="*/ 57901 w 65001"/>
                <a:gd name="connsiteY4" fmla="*/ 26010 h 46139"/>
                <a:gd name="connsiteX5" fmla="*/ 15968 w 65001"/>
                <a:gd name="connsiteY5" fmla="*/ 803 h 46139"/>
                <a:gd name="connsiteX6" fmla="*/ 11007 w 65001"/>
                <a:gd name="connsiteY6" fmla="*/ 2 h 46139"/>
                <a:gd name="connsiteX7" fmla="*/ 1244 w 65001"/>
                <a:gd name="connsiteY7" fmla="*/ 4964 h 46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5001" h="46139">
                  <a:moveTo>
                    <a:pt x="1244" y="4964"/>
                  </a:moveTo>
                  <a:cubicBezTo>
                    <a:pt x="-836" y="9125"/>
                    <a:pt x="-836" y="15447"/>
                    <a:pt x="5406" y="19688"/>
                  </a:cubicBezTo>
                  <a:lnTo>
                    <a:pt x="49498" y="44896"/>
                  </a:lnTo>
                  <a:cubicBezTo>
                    <a:pt x="53660" y="46976"/>
                    <a:pt x="59981" y="46976"/>
                    <a:pt x="64223" y="40734"/>
                  </a:cubicBezTo>
                  <a:cubicBezTo>
                    <a:pt x="66303" y="36493"/>
                    <a:pt x="64223" y="28171"/>
                    <a:pt x="57901" y="26010"/>
                  </a:cubicBezTo>
                  <a:lnTo>
                    <a:pt x="15968" y="803"/>
                  </a:lnTo>
                  <a:cubicBezTo>
                    <a:pt x="14288" y="242"/>
                    <a:pt x="12608" y="2"/>
                    <a:pt x="11007" y="2"/>
                  </a:cubicBezTo>
                  <a:cubicBezTo>
                    <a:pt x="6526" y="-78"/>
                    <a:pt x="2765" y="1843"/>
                    <a:pt x="1244" y="4964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8" name="Forma Livre: Forma 177">
              <a:extLst>
                <a:ext uri="{FF2B5EF4-FFF2-40B4-BE49-F238E27FC236}">
                  <a16:creationId xmlns:a16="http://schemas.microsoft.com/office/drawing/2014/main" id="{3D5B6441-47BC-4BCF-AC51-DB8B330C1324}"/>
                </a:ext>
              </a:extLst>
            </p:cNvPr>
            <p:cNvSpPr/>
            <p:nvPr/>
          </p:nvSpPr>
          <p:spPr>
            <a:xfrm>
              <a:off x="4076269" y="8121683"/>
              <a:ext cx="312798" cy="509188"/>
            </a:xfrm>
            <a:custGeom>
              <a:avLst/>
              <a:gdLst>
                <a:gd name="connsiteX0" fmla="*/ 101299 w 312798"/>
                <a:gd name="connsiteY0" fmla="*/ 427405 h 509188"/>
                <a:gd name="connsiteX1" fmla="*/ 101299 w 312798"/>
                <a:gd name="connsiteY1" fmla="*/ 398036 h 509188"/>
                <a:gd name="connsiteX2" fmla="*/ 223015 w 312798"/>
                <a:gd name="connsiteY2" fmla="*/ 398036 h 509188"/>
                <a:gd name="connsiteX3" fmla="*/ 223015 w 312798"/>
                <a:gd name="connsiteY3" fmla="*/ 427405 h 509188"/>
                <a:gd name="connsiteX4" fmla="*/ 162197 w 312798"/>
                <a:gd name="connsiteY4" fmla="*/ 488222 h 509188"/>
                <a:gd name="connsiteX5" fmla="*/ 101299 w 312798"/>
                <a:gd name="connsiteY5" fmla="*/ 427405 h 509188"/>
                <a:gd name="connsiteX6" fmla="*/ 57286 w 312798"/>
                <a:gd name="connsiteY6" fmla="*/ 39211 h 509188"/>
                <a:gd name="connsiteX7" fmla="*/ 38401 w 312798"/>
                <a:gd name="connsiteY7" fmla="*/ 267918 h 509188"/>
                <a:gd name="connsiteX8" fmla="*/ 80333 w 312798"/>
                <a:gd name="connsiteY8" fmla="*/ 387473 h 509188"/>
                <a:gd name="connsiteX9" fmla="*/ 80333 w 312798"/>
                <a:gd name="connsiteY9" fmla="*/ 427325 h 509188"/>
                <a:gd name="connsiteX10" fmla="*/ 162117 w 312798"/>
                <a:gd name="connsiteY10" fmla="*/ 509189 h 509188"/>
                <a:gd name="connsiteX11" fmla="*/ 243981 w 312798"/>
                <a:gd name="connsiteY11" fmla="*/ 427325 h 509188"/>
                <a:gd name="connsiteX12" fmla="*/ 243981 w 312798"/>
                <a:gd name="connsiteY12" fmla="*/ 387473 h 509188"/>
                <a:gd name="connsiteX13" fmla="*/ 233498 w 312798"/>
                <a:gd name="connsiteY13" fmla="*/ 376990 h 509188"/>
                <a:gd name="connsiteX14" fmla="*/ 101299 w 312798"/>
                <a:gd name="connsiteY14" fmla="*/ 376990 h 509188"/>
                <a:gd name="connsiteX15" fmla="*/ 55126 w 312798"/>
                <a:gd name="connsiteY15" fmla="*/ 255274 h 509188"/>
                <a:gd name="connsiteX16" fmla="*/ 34160 w 312798"/>
                <a:gd name="connsiteY16" fmla="*/ 221745 h 509188"/>
                <a:gd name="connsiteX17" fmla="*/ 105460 w 312798"/>
                <a:gd name="connsiteY17" fmla="*/ 34970 h 509188"/>
                <a:gd name="connsiteX18" fmla="*/ 292155 w 312798"/>
                <a:gd name="connsiteY18" fmla="*/ 106271 h 509188"/>
                <a:gd name="connsiteX19" fmla="*/ 306879 w 312798"/>
                <a:gd name="connsiteY19" fmla="*/ 110432 h 509188"/>
                <a:gd name="connsiteX20" fmla="*/ 311040 w 312798"/>
                <a:gd name="connsiteY20" fmla="*/ 95708 h 509188"/>
                <a:gd name="connsiteX21" fmla="*/ 285833 w 312798"/>
                <a:gd name="connsiteY21" fmla="*/ 57937 h 509188"/>
                <a:gd name="connsiteX22" fmla="*/ 161397 w 312798"/>
                <a:gd name="connsiteY22" fmla="*/ 0 h 509188"/>
                <a:gd name="connsiteX23" fmla="*/ 57286 w 312798"/>
                <a:gd name="connsiteY23" fmla="*/ 39211 h 509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2798" h="509188">
                  <a:moveTo>
                    <a:pt x="101299" y="427405"/>
                  </a:moveTo>
                  <a:lnTo>
                    <a:pt x="101299" y="398036"/>
                  </a:lnTo>
                  <a:lnTo>
                    <a:pt x="223015" y="398036"/>
                  </a:lnTo>
                  <a:lnTo>
                    <a:pt x="223015" y="427405"/>
                  </a:lnTo>
                  <a:cubicBezTo>
                    <a:pt x="223015" y="461014"/>
                    <a:pt x="195727" y="488222"/>
                    <a:pt x="162197" y="488222"/>
                  </a:cubicBezTo>
                  <a:cubicBezTo>
                    <a:pt x="128587" y="488222"/>
                    <a:pt x="101299" y="460934"/>
                    <a:pt x="101299" y="427405"/>
                  </a:cubicBezTo>
                  <a:moveTo>
                    <a:pt x="57286" y="39211"/>
                  </a:moveTo>
                  <a:cubicBezTo>
                    <a:pt x="-9853" y="97949"/>
                    <a:pt x="-20336" y="200779"/>
                    <a:pt x="38401" y="267918"/>
                  </a:cubicBezTo>
                  <a:cubicBezTo>
                    <a:pt x="65689" y="301448"/>
                    <a:pt x="80333" y="343460"/>
                    <a:pt x="80333" y="387473"/>
                  </a:cubicBezTo>
                  <a:lnTo>
                    <a:pt x="80333" y="427325"/>
                  </a:lnTo>
                  <a:cubicBezTo>
                    <a:pt x="80333" y="471418"/>
                    <a:pt x="116023" y="509189"/>
                    <a:pt x="162117" y="509189"/>
                  </a:cubicBezTo>
                  <a:cubicBezTo>
                    <a:pt x="206210" y="509189"/>
                    <a:pt x="243981" y="473498"/>
                    <a:pt x="243981" y="427325"/>
                  </a:cubicBezTo>
                  <a:lnTo>
                    <a:pt x="243981" y="387473"/>
                  </a:lnTo>
                  <a:cubicBezTo>
                    <a:pt x="243981" y="381151"/>
                    <a:pt x="239740" y="376990"/>
                    <a:pt x="233498" y="376990"/>
                  </a:cubicBezTo>
                  <a:lnTo>
                    <a:pt x="101299" y="376990"/>
                  </a:lnTo>
                  <a:cubicBezTo>
                    <a:pt x="99218" y="332897"/>
                    <a:pt x="82414" y="288884"/>
                    <a:pt x="55126" y="255274"/>
                  </a:cubicBezTo>
                  <a:cubicBezTo>
                    <a:pt x="46723" y="244791"/>
                    <a:pt x="38321" y="234308"/>
                    <a:pt x="34160" y="221745"/>
                  </a:cubicBezTo>
                  <a:cubicBezTo>
                    <a:pt x="2710" y="150364"/>
                    <a:pt x="34160" y="66499"/>
                    <a:pt x="105460" y="34970"/>
                  </a:cubicBezTo>
                  <a:cubicBezTo>
                    <a:pt x="176761" y="3521"/>
                    <a:pt x="260706" y="34970"/>
                    <a:pt x="292155" y="106271"/>
                  </a:cubicBezTo>
                  <a:cubicBezTo>
                    <a:pt x="294236" y="110432"/>
                    <a:pt x="300557" y="114673"/>
                    <a:pt x="306879" y="110432"/>
                  </a:cubicBezTo>
                  <a:cubicBezTo>
                    <a:pt x="311040" y="108352"/>
                    <a:pt x="315281" y="102030"/>
                    <a:pt x="311040" y="95708"/>
                  </a:cubicBezTo>
                  <a:cubicBezTo>
                    <a:pt x="304719" y="80984"/>
                    <a:pt x="296396" y="68420"/>
                    <a:pt x="285833" y="57937"/>
                  </a:cubicBezTo>
                  <a:cubicBezTo>
                    <a:pt x="253343" y="19606"/>
                    <a:pt x="207330" y="0"/>
                    <a:pt x="161397" y="0"/>
                  </a:cubicBezTo>
                  <a:cubicBezTo>
                    <a:pt x="124346" y="160"/>
                    <a:pt x="87215" y="12964"/>
                    <a:pt x="57286" y="3921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" name="Forma Livre: Forma 182">
              <a:extLst>
                <a:ext uri="{FF2B5EF4-FFF2-40B4-BE49-F238E27FC236}">
                  <a16:creationId xmlns:a16="http://schemas.microsoft.com/office/drawing/2014/main" id="{F4C3F9AE-A7CF-498E-9E20-B86B88D7095D}"/>
                </a:ext>
              </a:extLst>
            </p:cNvPr>
            <p:cNvSpPr/>
            <p:nvPr/>
          </p:nvSpPr>
          <p:spPr>
            <a:xfrm>
              <a:off x="4122597" y="8220432"/>
              <a:ext cx="53991" cy="146042"/>
            </a:xfrm>
            <a:custGeom>
              <a:avLst/>
              <a:gdLst>
                <a:gd name="connsiteX0" fmla="*/ 15120 w 53991"/>
                <a:gd name="connsiteY0" fmla="*/ 5522 h 146042"/>
                <a:gd name="connsiteX1" fmla="*/ 34005 w 53991"/>
                <a:gd name="connsiteY1" fmla="*/ 143962 h 146042"/>
                <a:gd name="connsiteX2" fmla="*/ 42408 w 53991"/>
                <a:gd name="connsiteY2" fmla="*/ 146043 h 146042"/>
                <a:gd name="connsiteX3" fmla="*/ 50811 w 53991"/>
                <a:gd name="connsiteY3" fmla="*/ 143962 h 146042"/>
                <a:gd name="connsiteX4" fmla="*/ 50811 w 53991"/>
                <a:gd name="connsiteY4" fmla="*/ 129318 h 146042"/>
                <a:gd name="connsiteX5" fmla="*/ 34005 w 53991"/>
                <a:gd name="connsiteY5" fmla="*/ 16005 h 146042"/>
                <a:gd name="connsiteX6" fmla="*/ 29844 w 53991"/>
                <a:gd name="connsiteY6" fmla="*/ 1280 h 146042"/>
                <a:gd name="connsiteX7" fmla="*/ 24563 w 53991"/>
                <a:gd name="connsiteY7" fmla="*/ 0 h 146042"/>
                <a:gd name="connsiteX8" fmla="*/ 15120 w 53991"/>
                <a:gd name="connsiteY8" fmla="*/ 5522 h 146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991" h="146042">
                  <a:moveTo>
                    <a:pt x="15120" y="5522"/>
                  </a:moveTo>
                  <a:cubicBezTo>
                    <a:pt x="-10088" y="51695"/>
                    <a:pt x="-3765" y="108352"/>
                    <a:pt x="34005" y="143962"/>
                  </a:cubicBezTo>
                  <a:cubicBezTo>
                    <a:pt x="36086" y="146043"/>
                    <a:pt x="38167" y="146043"/>
                    <a:pt x="42408" y="146043"/>
                  </a:cubicBezTo>
                  <a:cubicBezTo>
                    <a:pt x="44488" y="146043"/>
                    <a:pt x="48730" y="143962"/>
                    <a:pt x="50811" y="143962"/>
                  </a:cubicBezTo>
                  <a:cubicBezTo>
                    <a:pt x="55052" y="139801"/>
                    <a:pt x="55052" y="133479"/>
                    <a:pt x="50811" y="129318"/>
                  </a:cubicBezTo>
                  <a:cubicBezTo>
                    <a:pt x="19361" y="99949"/>
                    <a:pt x="13039" y="53776"/>
                    <a:pt x="34005" y="16005"/>
                  </a:cubicBezTo>
                  <a:cubicBezTo>
                    <a:pt x="36086" y="11844"/>
                    <a:pt x="36086" y="5522"/>
                    <a:pt x="29844" y="1280"/>
                  </a:cubicBezTo>
                  <a:cubicBezTo>
                    <a:pt x="28324" y="560"/>
                    <a:pt x="26483" y="0"/>
                    <a:pt x="24563" y="0"/>
                  </a:cubicBezTo>
                  <a:cubicBezTo>
                    <a:pt x="21282" y="80"/>
                    <a:pt x="17761" y="1520"/>
                    <a:pt x="15120" y="5522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8" name="Forma Livre: Forma 187">
              <a:extLst>
                <a:ext uri="{FF2B5EF4-FFF2-40B4-BE49-F238E27FC236}">
                  <a16:creationId xmlns:a16="http://schemas.microsoft.com/office/drawing/2014/main" id="{A5AF2E7B-D12C-47AD-A8A1-B7A0EB63DCAB}"/>
                </a:ext>
              </a:extLst>
            </p:cNvPr>
            <p:cNvSpPr/>
            <p:nvPr/>
          </p:nvSpPr>
          <p:spPr>
            <a:xfrm>
              <a:off x="4282479" y="8238517"/>
              <a:ext cx="289524" cy="289524"/>
            </a:xfrm>
            <a:custGeom>
              <a:avLst/>
              <a:gdLst>
                <a:gd name="connsiteX0" fmla="*/ 20966 w 289524"/>
                <a:gd name="connsiteY0" fmla="*/ 142682 h 289524"/>
                <a:gd name="connsiteX1" fmla="*/ 144762 w 289524"/>
                <a:gd name="connsiteY1" fmla="*/ 18886 h 289524"/>
                <a:gd name="connsiteX2" fmla="*/ 268558 w 289524"/>
                <a:gd name="connsiteY2" fmla="*/ 142682 h 289524"/>
                <a:gd name="connsiteX3" fmla="*/ 144762 w 289524"/>
                <a:gd name="connsiteY3" fmla="*/ 266478 h 289524"/>
                <a:gd name="connsiteX4" fmla="*/ 20966 w 289524"/>
                <a:gd name="connsiteY4" fmla="*/ 142682 h 289524"/>
                <a:gd name="connsiteX5" fmla="*/ 0 w 289524"/>
                <a:gd name="connsiteY5" fmla="*/ 144762 h 289524"/>
                <a:gd name="connsiteX6" fmla="*/ 144762 w 289524"/>
                <a:gd name="connsiteY6" fmla="*/ 289524 h 289524"/>
                <a:gd name="connsiteX7" fmla="*/ 289524 w 289524"/>
                <a:gd name="connsiteY7" fmla="*/ 144762 h 289524"/>
                <a:gd name="connsiteX8" fmla="*/ 144762 w 289524"/>
                <a:gd name="connsiteY8" fmla="*/ 0 h 289524"/>
                <a:gd name="connsiteX9" fmla="*/ 0 w 289524"/>
                <a:gd name="connsiteY9" fmla="*/ 144762 h 28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9524" h="289524">
                  <a:moveTo>
                    <a:pt x="20966" y="142682"/>
                  </a:moveTo>
                  <a:cubicBezTo>
                    <a:pt x="20966" y="73461"/>
                    <a:pt x="75542" y="18886"/>
                    <a:pt x="144762" y="18886"/>
                  </a:cubicBezTo>
                  <a:cubicBezTo>
                    <a:pt x="211902" y="18886"/>
                    <a:pt x="268558" y="73461"/>
                    <a:pt x="268558" y="142682"/>
                  </a:cubicBezTo>
                  <a:cubicBezTo>
                    <a:pt x="268558" y="211902"/>
                    <a:pt x="213982" y="266478"/>
                    <a:pt x="144762" y="266478"/>
                  </a:cubicBezTo>
                  <a:cubicBezTo>
                    <a:pt x="77622" y="266478"/>
                    <a:pt x="20966" y="211902"/>
                    <a:pt x="20966" y="142682"/>
                  </a:cubicBezTo>
                  <a:moveTo>
                    <a:pt x="0" y="144762"/>
                  </a:moveTo>
                  <a:cubicBezTo>
                    <a:pt x="0" y="224465"/>
                    <a:pt x="65059" y="289524"/>
                    <a:pt x="144762" y="289524"/>
                  </a:cubicBezTo>
                  <a:cubicBezTo>
                    <a:pt x="224465" y="289524"/>
                    <a:pt x="289524" y="224465"/>
                    <a:pt x="289524" y="144762"/>
                  </a:cubicBezTo>
                  <a:cubicBezTo>
                    <a:pt x="289524" y="62978"/>
                    <a:pt x="224465" y="0"/>
                    <a:pt x="144762" y="0"/>
                  </a:cubicBezTo>
                  <a:cubicBezTo>
                    <a:pt x="65059" y="0"/>
                    <a:pt x="0" y="65059"/>
                    <a:pt x="0" y="144762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" name="Forma Livre: Forma 192">
              <a:extLst>
                <a:ext uri="{FF2B5EF4-FFF2-40B4-BE49-F238E27FC236}">
                  <a16:creationId xmlns:a16="http://schemas.microsoft.com/office/drawing/2014/main" id="{A46D00DA-B096-4DB1-9749-1C0B0D6054DA}"/>
                </a:ext>
              </a:extLst>
            </p:cNvPr>
            <p:cNvSpPr/>
            <p:nvPr/>
          </p:nvSpPr>
          <p:spPr>
            <a:xfrm>
              <a:off x="4346258" y="8320061"/>
              <a:ext cx="162207" cy="151324"/>
            </a:xfrm>
            <a:custGeom>
              <a:avLst/>
              <a:gdLst>
                <a:gd name="connsiteX0" fmla="*/ 0 w 162207"/>
                <a:gd name="connsiteY0" fmla="*/ 47294 h 151324"/>
                <a:gd name="connsiteX1" fmla="*/ 18165 w 162207"/>
                <a:gd name="connsiteY1" fmla="*/ 91467 h 151324"/>
                <a:gd name="connsiteX2" fmla="*/ 74902 w 162207"/>
                <a:gd name="connsiteY2" fmla="*/ 148923 h 151324"/>
                <a:gd name="connsiteX3" fmla="*/ 81144 w 162207"/>
                <a:gd name="connsiteY3" fmla="*/ 151324 h 151324"/>
                <a:gd name="connsiteX4" fmla="*/ 87385 w 162207"/>
                <a:gd name="connsiteY4" fmla="*/ 148923 h 151324"/>
                <a:gd name="connsiteX5" fmla="*/ 116674 w 162207"/>
                <a:gd name="connsiteY5" fmla="*/ 119875 h 151324"/>
                <a:gd name="connsiteX6" fmla="*/ 119235 w 162207"/>
                <a:gd name="connsiteY6" fmla="*/ 113153 h 151324"/>
                <a:gd name="connsiteX7" fmla="*/ 116114 w 162207"/>
                <a:gd name="connsiteY7" fmla="*/ 106751 h 151324"/>
                <a:gd name="connsiteX8" fmla="*/ 115234 w 162207"/>
                <a:gd name="connsiteY8" fmla="*/ 106191 h 151324"/>
                <a:gd name="connsiteX9" fmla="*/ 104191 w 162207"/>
                <a:gd name="connsiteY9" fmla="*/ 107311 h 151324"/>
                <a:gd name="connsiteX10" fmla="*/ 81144 w 162207"/>
                <a:gd name="connsiteY10" fmla="*/ 130038 h 151324"/>
                <a:gd name="connsiteX11" fmla="*/ 30569 w 162207"/>
                <a:gd name="connsiteY11" fmla="*/ 78823 h 151324"/>
                <a:gd name="connsiteX12" fmla="*/ 17765 w 162207"/>
                <a:gd name="connsiteY12" fmla="*/ 47214 h 151324"/>
                <a:gd name="connsiteX13" fmla="*/ 32489 w 162207"/>
                <a:gd name="connsiteY13" fmla="*/ 21846 h 151324"/>
                <a:gd name="connsiteX14" fmla="*/ 66740 w 162207"/>
                <a:gd name="connsiteY14" fmla="*/ 27448 h 151324"/>
                <a:gd name="connsiteX15" fmla="*/ 74902 w 162207"/>
                <a:gd name="connsiteY15" fmla="*/ 35690 h 151324"/>
                <a:gd name="connsiteX16" fmla="*/ 87385 w 162207"/>
                <a:gd name="connsiteY16" fmla="*/ 35690 h 151324"/>
                <a:gd name="connsiteX17" fmla="*/ 95548 w 162207"/>
                <a:gd name="connsiteY17" fmla="*/ 27448 h 151324"/>
                <a:gd name="connsiteX18" fmla="*/ 112993 w 162207"/>
                <a:gd name="connsiteY18" fmla="*/ 18565 h 151324"/>
                <a:gd name="connsiteX19" fmla="*/ 144442 w 162207"/>
                <a:gd name="connsiteY19" fmla="*/ 47214 h 151324"/>
                <a:gd name="connsiteX20" fmla="*/ 132199 w 162207"/>
                <a:gd name="connsiteY20" fmla="*/ 78263 h 151324"/>
                <a:gd name="connsiteX21" fmla="*/ 128517 w 162207"/>
                <a:gd name="connsiteY21" fmla="*/ 82584 h 151324"/>
                <a:gd name="connsiteX22" fmla="*/ 126997 w 162207"/>
                <a:gd name="connsiteY22" fmla="*/ 89386 h 151324"/>
                <a:gd name="connsiteX23" fmla="*/ 131398 w 162207"/>
                <a:gd name="connsiteY23" fmla="*/ 95228 h 151324"/>
                <a:gd name="connsiteX24" fmla="*/ 141961 w 162207"/>
                <a:gd name="connsiteY24" fmla="*/ 93467 h 151324"/>
                <a:gd name="connsiteX25" fmla="*/ 142522 w 162207"/>
                <a:gd name="connsiteY25" fmla="*/ 92907 h 151324"/>
                <a:gd name="connsiteX26" fmla="*/ 149484 w 162207"/>
                <a:gd name="connsiteY26" fmla="*/ 84665 h 151324"/>
                <a:gd name="connsiteX27" fmla="*/ 162207 w 162207"/>
                <a:gd name="connsiteY27" fmla="*/ 46574 h 151324"/>
                <a:gd name="connsiteX28" fmla="*/ 135240 w 162207"/>
                <a:gd name="connsiteY28" fmla="*/ 4321 h 151324"/>
                <a:gd name="connsiteX29" fmla="*/ 135240 w 162207"/>
                <a:gd name="connsiteY29" fmla="*/ 4321 h 151324"/>
                <a:gd name="connsiteX30" fmla="*/ 83064 w 162207"/>
                <a:gd name="connsiteY30" fmla="*/ 14244 h 151324"/>
                <a:gd name="connsiteX31" fmla="*/ 81064 w 162207"/>
                <a:gd name="connsiteY31" fmla="*/ 16245 h 151324"/>
                <a:gd name="connsiteX32" fmla="*/ 78503 w 162207"/>
                <a:gd name="connsiteY32" fmla="*/ 13684 h 151324"/>
                <a:gd name="connsiteX33" fmla="*/ 45933 w 162207"/>
                <a:gd name="connsiteY33" fmla="*/ 0 h 151324"/>
                <a:gd name="connsiteX34" fmla="*/ 0 w 162207"/>
                <a:gd name="connsiteY34" fmla="*/ 47294 h 151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2207" h="151324">
                  <a:moveTo>
                    <a:pt x="0" y="47294"/>
                  </a:moveTo>
                  <a:cubicBezTo>
                    <a:pt x="0" y="63699"/>
                    <a:pt x="6642" y="79783"/>
                    <a:pt x="18165" y="91467"/>
                  </a:cubicBezTo>
                  <a:lnTo>
                    <a:pt x="74902" y="148923"/>
                  </a:lnTo>
                  <a:cubicBezTo>
                    <a:pt x="76422" y="150444"/>
                    <a:pt x="78663" y="151324"/>
                    <a:pt x="81144" y="151324"/>
                  </a:cubicBezTo>
                  <a:cubicBezTo>
                    <a:pt x="83544" y="151324"/>
                    <a:pt x="85865" y="150444"/>
                    <a:pt x="87385" y="148923"/>
                  </a:cubicBezTo>
                  <a:lnTo>
                    <a:pt x="116674" y="119875"/>
                  </a:lnTo>
                  <a:cubicBezTo>
                    <a:pt x="118434" y="118114"/>
                    <a:pt x="119315" y="115714"/>
                    <a:pt x="119235" y="113153"/>
                  </a:cubicBezTo>
                  <a:cubicBezTo>
                    <a:pt x="119075" y="110832"/>
                    <a:pt x="118034" y="108592"/>
                    <a:pt x="116114" y="106751"/>
                  </a:cubicBezTo>
                  <a:lnTo>
                    <a:pt x="115234" y="106191"/>
                  </a:lnTo>
                  <a:cubicBezTo>
                    <a:pt x="111472" y="104110"/>
                    <a:pt x="106911" y="104590"/>
                    <a:pt x="104191" y="107311"/>
                  </a:cubicBezTo>
                  <a:lnTo>
                    <a:pt x="81144" y="130038"/>
                  </a:lnTo>
                  <a:lnTo>
                    <a:pt x="30569" y="78823"/>
                  </a:lnTo>
                  <a:cubicBezTo>
                    <a:pt x="22326" y="70420"/>
                    <a:pt x="17765" y="59217"/>
                    <a:pt x="17765" y="47214"/>
                  </a:cubicBezTo>
                  <a:cubicBezTo>
                    <a:pt x="17765" y="36411"/>
                    <a:pt x="23367" y="26728"/>
                    <a:pt x="32489" y="21846"/>
                  </a:cubicBezTo>
                  <a:cubicBezTo>
                    <a:pt x="43053" y="15925"/>
                    <a:pt x="57777" y="18325"/>
                    <a:pt x="66740" y="27448"/>
                  </a:cubicBezTo>
                  <a:lnTo>
                    <a:pt x="74902" y="35690"/>
                  </a:lnTo>
                  <a:cubicBezTo>
                    <a:pt x="77943" y="38811"/>
                    <a:pt x="84344" y="38811"/>
                    <a:pt x="87385" y="35690"/>
                  </a:cubicBezTo>
                  <a:lnTo>
                    <a:pt x="95548" y="27448"/>
                  </a:lnTo>
                  <a:cubicBezTo>
                    <a:pt x="100750" y="22166"/>
                    <a:pt x="106751" y="19126"/>
                    <a:pt x="112993" y="18565"/>
                  </a:cubicBezTo>
                  <a:cubicBezTo>
                    <a:pt x="129638" y="16405"/>
                    <a:pt x="144442" y="30089"/>
                    <a:pt x="144442" y="47214"/>
                  </a:cubicBezTo>
                  <a:cubicBezTo>
                    <a:pt x="144442" y="58497"/>
                    <a:pt x="139961" y="69860"/>
                    <a:pt x="132199" y="78263"/>
                  </a:cubicBezTo>
                  <a:lnTo>
                    <a:pt x="128517" y="82584"/>
                  </a:lnTo>
                  <a:cubicBezTo>
                    <a:pt x="126997" y="84425"/>
                    <a:pt x="126517" y="86985"/>
                    <a:pt x="126997" y="89386"/>
                  </a:cubicBezTo>
                  <a:cubicBezTo>
                    <a:pt x="127557" y="91947"/>
                    <a:pt x="129318" y="94187"/>
                    <a:pt x="131398" y="95228"/>
                  </a:cubicBezTo>
                  <a:cubicBezTo>
                    <a:pt x="135479" y="97708"/>
                    <a:pt x="138281" y="96428"/>
                    <a:pt x="141961" y="93467"/>
                  </a:cubicBezTo>
                  <a:lnTo>
                    <a:pt x="142522" y="92907"/>
                  </a:lnTo>
                  <a:cubicBezTo>
                    <a:pt x="143482" y="91787"/>
                    <a:pt x="148363" y="86345"/>
                    <a:pt x="149484" y="84665"/>
                  </a:cubicBezTo>
                  <a:cubicBezTo>
                    <a:pt x="157726" y="73941"/>
                    <a:pt x="162207" y="60498"/>
                    <a:pt x="162207" y="46574"/>
                  </a:cubicBezTo>
                  <a:cubicBezTo>
                    <a:pt x="162207" y="28328"/>
                    <a:pt x="151884" y="12163"/>
                    <a:pt x="135240" y="4321"/>
                  </a:cubicBezTo>
                  <a:lnTo>
                    <a:pt x="135240" y="4321"/>
                  </a:lnTo>
                  <a:cubicBezTo>
                    <a:pt x="118034" y="-3521"/>
                    <a:pt x="96428" y="640"/>
                    <a:pt x="83064" y="14244"/>
                  </a:cubicBezTo>
                  <a:lnTo>
                    <a:pt x="81064" y="16245"/>
                  </a:lnTo>
                  <a:lnTo>
                    <a:pt x="78503" y="13684"/>
                  </a:lnTo>
                  <a:cubicBezTo>
                    <a:pt x="69781" y="4881"/>
                    <a:pt x="58257" y="0"/>
                    <a:pt x="45933" y="0"/>
                  </a:cubicBezTo>
                  <a:cubicBezTo>
                    <a:pt x="20246" y="80"/>
                    <a:pt x="0" y="20806"/>
                    <a:pt x="0" y="47294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5" name="Google Shape;48;p4">
            <a:extLst>
              <a:ext uri="{FF2B5EF4-FFF2-40B4-BE49-F238E27FC236}">
                <a16:creationId xmlns:a16="http://schemas.microsoft.com/office/drawing/2014/main" id="{69612F4A-B79F-49E1-A395-E142F7B4EF92}"/>
              </a:ext>
            </a:extLst>
          </p:cNvPr>
          <p:cNvSpPr txBox="1"/>
          <p:nvPr/>
        </p:nvSpPr>
        <p:spPr>
          <a:xfrm>
            <a:off x="7591889" y="599542"/>
            <a:ext cx="2644723" cy="96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o uso e troca de imagens, basta fazer a seleção da imagem,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clickar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 com o botão direito do mouse, escolher a opção “Alterar imagem”, depois em “de um arquivo. Escolha a pasta e depois redimensione com a ferramenta cortar.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56" name="Google Shape;48;p4">
            <a:extLst>
              <a:ext uri="{FF2B5EF4-FFF2-40B4-BE49-F238E27FC236}">
                <a16:creationId xmlns:a16="http://schemas.microsoft.com/office/drawing/2014/main" id="{ECA48CC2-F861-4797-BBD5-C89D798DB683}"/>
              </a:ext>
            </a:extLst>
          </p:cNvPr>
          <p:cNvSpPr txBox="1"/>
          <p:nvPr/>
        </p:nvSpPr>
        <p:spPr>
          <a:xfrm>
            <a:off x="7591889" y="4515675"/>
            <a:ext cx="1992835" cy="6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O uso dos apoios para ícones, demanda a escolha de cor conforme o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gui</a:t>
            </a:r>
            <a:r>
              <a:rPr lang="pt-BR" sz="1050" dirty="0">
                <a:solidFill>
                  <a:schemeClr val="bg1"/>
                </a:solidFill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a de cores no slide 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 paleta de cores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57" name="Google Shape;48;p4">
            <a:extLst>
              <a:ext uri="{FF2B5EF4-FFF2-40B4-BE49-F238E27FC236}">
                <a16:creationId xmlns:a16="http://schemas.microsoft.com/office/drawing/2014/main" id="{1F13DC99-81ED-4D7C-977F-164AA528CCC4}"/>
              </a:ext>
            </a:extLst>
          </p:cNvPr>
          <p:cNvSpPr txBox="1"/>
          <p:nvPr/>
        </p:nvSpPr>
        <p:spPr>
          <a:xfrm>
            <a:off x="9981309" y="5349739"/>
            <a:ext cx="1992835" cy="6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Os elementos em faixa preenchida e em linha podem ser utilizados para poiar 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e dividir o conteúdo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58" name="Google Shape;48;p4">
            <a:extLst>
              <a:ext uri="{FF2B5EF4-FFF2-40B4-BE49-F238E27FC236}">
                <a16:creationId xmlns:a16="http://schemas.microsoft.com/office/drawing/2014/main" id="{5F8CBE09-8B61-4F29-9627-082C86B769AA}"/>
              </a:ext>
            </a:extLst>
          </p:cNvPr>
          <p:cNvSpPr txBox="1"/>
          <p:nvPr/>
        </p:nvSpPr>
        <p:spPr>
          <a:xfrm>
            <a:off x="6096000" y="6191862"/>
            <a:ext cx="1992835" cy="52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Utilizar ilustração para compor visual, porém não pesar no uso, priorizando o conteúdo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411376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tângulo 91">
            <a:extLst>
              <a:ext uri="{FF2B5EF4-FFF2-40B4-BE49-F238E27FC236}">
                <a16:creationId xmlns:a16="http://schemas.microsoft.com/office/drawing/2014/main" id="{2E93F5D3-482A-45D6-B2BA-24BD3A464E3C}"/>
              </a:ext>
            </a:extLst>
          </p:cNvPr>
          <p:cNvSpPr/>
          <p:nvPr/>
        </p:nvSpPr>
        <p:spPr>
          <a:xfrm flipV="1">
            <a:off x="0" y="2510971"/>
            <a:ext cx="12192000" cy="4347029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0" name="Imagem 149">
            <a:extLst>
              <a:ext uri="{FF2B5EF4-FFF2-40B4-BE49-F238E27FC236}">
                <a16:creationId xmlns:a16="http://schemas.microsoft.com/office/drawing/2014/main" id="{11E1D82F-B8D0-4F61-8499-9665692551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6517"/>
          <a:stretch/>
        </p:blipFill>
        <p:spPr>
          <a:xfrm>
            <a:off x="1524" y="0"/>
            <a:ext cx="5300196" cy="6858000"/>
          </a:xfrm>
          <a:prstGeom prst="rect">
            <a:avLst/>
          </a:prstGeom>
        </p:spPr>
      </p:pic>
      <p:sp>
        <p:nvSpPr>
          <p:cNvPr id="93" name="Retângulo: Cantos Arredondados 92">
            <a:extLst>
              <a:ext uri="{FF2B5EF4-FFF2-40B4-BE49-F238E27FC236}">
                <a16:creationId xmlns:a16="http://schemas.microsoft.com/office/drawing/2014/main" id="{8C58BACB-70DE-4B62-B43A-DE38C6113501}"/>
              </a:ext>
            </a:extLst>
          </p:cNvPr>
          <p:cNvSpPr/>
          <p:nvPr/>
        </p:nvSpPr>
        <p:spPr>
          <a:xfrm>
            <a:off x="6096000" y="2650514"/>
            <a:ext cx="5770040" cy="2601555"/>
          </a:xfrm>
          <a:prstGeom prst="roundRect">
            <a:avLst>
              <a:gd name="adj" fmla="val 7609"/>
            </a:avLst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4" name="Retângulo: Cantos Arredondados 93">
            <a:extLst>
              <a:ext uri="{FF2B5EF4-FFF2-40B4-BE49-F238E27FC236}">
                <a16:creationId xmlns:a16="http://schemas.microsoft.com/office/drawing/2014/main" id="{7D1D3FC4-5DE5-45C9-8110-58E68443F5CE}"/>
              </a:ext>
            </a:extLst>
          </p:cNvPr>
          <p:cNvSpPr/>
          <p:nvPr/>
        </p:nvSpPr>
        <p:spPr>
          <a:xfrm>
            <a:off x="6631100" y="2258784"/>
            <a:ext cx="4972050" cy="854996"/>
          </a:xfrm>
          <a:prstGeom prst="round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5" name="Agrupar 94">
            <a:extLst>
              <a:ext uri="{FF2B5EF4-FFF2-40B4-BE49-F238E27FC236}">
                <a16:creationId xmlns:a16="http://schemas.microsoft.com/office/drawing/2014/main" id="{4C3B6BD7-A055-4B1E-8BDF-C0595A8CC5DA}"/>
              </a:ext>
            </a:extLst>
          </p:cNvPr>
          <p:cNvGrpSpPr/>
          <p:nvPr/>
        </p:nvGrpSpPr>
        <p:grpSpPr>
          <a:xfrm>
            <a:off x="8957731" y="3373208"/>
            <a:ext cx="1072005" cy="1072005"/>
            <a:chOff x="8650400" y="3373209"/>
            <a:chExt cx="814388" cy="814388"/>
          </a:xfrm>
        </p:grpSpPr>
        <p:sp>
          <p:nvSpPr>
            <p:cNvPr id="96" name="Retângulo: Cantos Arredondados 95">
              <a:extLst>
                <a:ext uri="{FF2B5EF4-FFF2-40B4-BE49-F238E27FC236}">
                  <a16:creationId xmlns:a16="http://schemas.microsoft.com/office/drawing/2014/main" id="{64431BE9-094A-4415-95E0-90B528FFFB5F}"/>
                </a:ext>
              </a:extLst>
            </p:cNvPr>
            <p:cNvSpPr/>
            <p:nvPr/>
          </p:nvSpPr>
          <p:spPr>
            <a:xfrm>
              <a:off x="8650400" y="3373209"/>
              <a:ext cx="814388" cy="814388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CEBF93CC-2CEA-4435-AAD5-9378E8003544}"/>
                </a:ext>
              </a:extLst>
            </p:cNvPr>
            <p:cNvGrpSpPr/>
            <p:nvPr/>
          </p:nvGrpSpPr>
          <p:grpSpPr>
            <a:xfrm>
              <a:off x="8836656" y="3546731"/>
              <a:ext cx="441876" cy="467344"/>
              <a:chOff x="7843026" y="2380687"/>
              <a:chExt cx="441876" cy="467344"/>
            </a:xfrm>
            <a:solidFill>
              <a:schemeClr val="bg1"/>
            </a:solidFill>
          </p:grpSpPr>
          <p:sp>
            <p:nvSpPr>
              <p:cNvPr id="98" name="Forma Livre: Forma 97">
                <a:extLst>
                  <a:ext uri="{FF2B5EF4-FFF2-40B4-BE49-F238E27FC236}">
                    <a16:creationId xmlns:a16="http://schemas.microsoft.com/office/drawing/2014/main" id="{A8677E81-83DC-4635-911D-01B080317614}"/>
                  </a:ext>
                </a:extLst>
              </p:cNvPr>
              <p:cNvSpPr/>
              <p:nvPr/>
            </p:nvSpPr>
            <p:spPr>
              <a:xfrm>
                <a:off x="8008093" y="2554357"/>
                <a:ext cx="124995" cy="131507"/>
              </a:xfrm>
              <a:custGeom>
                <a:avLst/>
                <a:gdLst>
                  <a:gd name="connsiteX0" fmla="*/ 44460 w 124995"/>
                  <a:gd name="connsiteY0" fmla="*/ 127841 h 131507"/>
                  <a:gd name="connsiteX1" fmla="*/ 51648 w 124995"/>
                  <a:gd name="connsiteY1" fmla="*/ 131508 h 131507"/>
                  <a:gd name="connsiteX2" fmla="*/ 52159 w 124995"/>
                  <a:gd name="connsiteY2" fmla="*/ 131489 h 131507"/>
                  <a:gd name="connsiteX3" fmla="*/ 59401 w 124995"/>
                  <a:gd name="connsiteY3" fmla="*/ 127002 h 131507"/>
                  <a:gd name="connsiteX4" fmla="*/ 123837 w 124995"/>
                  <a:gd name="connsiteY4" fmla="*/ 13271 h 131507"/>
                  <a:gd name="connsiteX5" fmla="*/ 120481 w 124995"/>
                  <a:gd name="connsiteY5" fmla="*/ 1158 h 131507"/>
                  <a:gd name="connsiteX6" fmla="*/ 108367 w 124995"/>
                  <a:gd name="connsiteY6" fmla="*/ 4515 h 131507"/>
                  <a:gd name="connsiteX7" fmla="*/ 50754 w 124995"/>
                  <a:gd name="connsiteY7" fmla="*/ 106222 h 131507"/>
                  <a:gd name="connsiteX8" fmla="*/ 16091 w 124995"/>
                  <a:gd name="connsiteY8" fmla="*/ 58497 h 131507"/>
                  <a:gd name="connsiteX9" fmla="*/ 3667 w 124995"/>
                  <a:gd name="connsiteY9" fmla="*/ 56527 h 131507"/>
                  <a:gd name="connsiteX10" fmla="*/ 1697 w 124995"/>
                  <a:gd name="connsiteY10" fmla="*/ 68951 h 131507"/>
                  <a:gd name="connsiteX11" fmla="*/ 44460 w 124995"/>
                  <a:gd name="connsiteY11" fmla="*/ 127841 h 13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995" h="131507">
                    <a:moveTo>
                      <a:pt x="44460" y="127841"/>
                    </a:moveTo>
                    <a:cubicBezTo>
                      <a:pt x="46138" y="130158"/>
                      <a:pt x="48820" y="131508"/>
                      <a:pt x="51648" y="131508"/>
                    </a:cubicBezTo>
                    <a:cubicBezTo>
                      <a:pt x="51812" y="131508"/>
                      <a:pt x="51976" y="131508"/>
                      <a:pt x="52159" y="131489"/>
                    </a:cubicBezTo>
                    <a:cubicBezTo>
                      <a:pt x="55187" y="131325"/>
                      <a:pt x="57905" y="129629"/>
                      <a:pt x="59401" y="127002"/>
                    </a:cubicBezTo>
                    <a:lnTo>
                      <a:pt x="123837" y="13271"/>
                    </a:lnTo>
                    <a:cubicBezTo>
                      <a:pt x="126264" y="9002"/>
                      <a:pt x="124750" y="3566"/>
                      <a:pt x="120481" y="1158"/>
                    </a:cubicBezTo>
                    <a:cubicBezTo>
                      <a:pt x="116194" y="-1269"/>
                      <a:pt x="110775" y="246"/>
                      <a:pt x="108367" y="4515"/>
                    </a:cubicBezTo>
                    <a:lnTo>
                      <a:pt x="50754" y="106222"/>
                    </a:lnTo>
                    <a:lnTo>
                      <a:pt x="16091" y="58497"/>
                    </a:lnTo>
                    <a:cubicBezTo>
                      <a:pt x="13209" y="54520"/>
                      <a:pt x="7645" y="53644"/>
                      <a:pt x="3667" y="56527"/>
                    </a:cubicBezTo>
                    <a:cubicBezTo>
                      <a:pt x="-310" y="59409"/>
                      <a:pt x="-1185" y="64974"/>
                      <a:pt x="1697" y="68951"/>
                    </a:cubicBezTo>
                    <a:lnTo>
                      <a:pt x="44460" y="127841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9" name="Forma Livre: Forma 98">
                <a:extLst>
                  <a:ext uri="{FF2B5EF4-FFF2-40B4-BE49-F238E27FC236}">
                    <a16:creationId xmlns:a16="http://schemas.microsoft.com/office/drawing/2014/main" id="{3E679B86-8CA3-448D-9A27-031D110985F2}"/>
                  </a:ext>
                </a:extLst>
              </p:cNvPr>
              <p:cNvSpPr/>
              <p:nvPr/>
            </p:nvSpPr>
            <p:spPr>
              <a:xfrm>
                <a:off x="7923128" y="2467161"/>
                <a:ext cx="281707" cy="380870"/>
              </a:xfrm>
              <a:custGeom>
                <a:avLst/>
                <a:gdLst>
                  <a:gd name="connsiteX0" fmla="*/ 32807 w 281707"/>
                  <a:gd name="connsiteY0" fmla="*/ 45828 h 380870"/>
                  <a:gd name="connsiteX1" fmla="*/ 243 w 281707"/>
                  <a:gd name="connsiteY1" fmla="*/ 133360 h 380870"/>
                  <a:gd name="connsiteX2" fmla="*/ 45213 w 281707"/>
                  <a:gd name="connsiteY2" fmla="*/ 227223 h 380870"/>
                  <a:gd name="connsiteX3" fmla="*/ 73946 w 281707"/>
                  <a:gd name="connsiteY3" fmla="*/ 277904 h 380870"/>
                  <a:gd name="connsiteX4" fmla="*/ 72742 w 281707"/>
                  <a:gd name="connsiteY4" fmla="*/ 284088 h 380870"/>
                  <a:gd name="connsiteX5" fmla="*/ 82046 w 281707"/>
                  <a:gd name="connsiteY5" fmla="*/ 291459 h 380870"/>
                  <a:gd name="connsiteX6" fmla="*/ 82046 w 281707"/>
                  <a:gd name="connsiteY6" fmla="*/ 307878 h 380870"/>
                  <a:gd name="connsiteX7" fmla="*/ 80003 w 281707"/>
                  <a:gd name="connsiteY7" fmla="*/ 308224 h 380870"/>
                  <a:gd name="connsiteX8" fmla="*/ 72742 w 281707"/>
                  <a:gd name="connsiteY8" fmla="*/ 318496 h 380870"/>
                  <a:gd name="connsiteX9" fmla="*/ 82046 w 281707"/>
                  <a:gd name="connsiteY9" fmla="*/ 325866 h 380870"/>
                  <a:gd name="connsiteX10" fmla="*/ 82046 w 281707"/>
                  <a:gd name="connsiteY10" fmla="*/ 342285 h 380870"/>
                  <a:gd name="connsiteX11" fmla="*/ 80003 w 281707"/>
                  <a:gd name="connsiteY11" fmla="*/ 342632 h 380870"/>
                  <a:gd name="connsiteX12" fmla="*/ 72742 w 281707"/>
                  <a:gd name="connsiteY12" fmla="*/ 352903 h 380870"/>
                  <a:gd name="connsiteX13" fmla="*/ 83013 w 281707"/>
                  <a:gd name="connsiteY13" fmla="*/ 360164 h 380870"/>
                  <a:gd name="connsiteX14" fmla="*/ 93175 w 281707"/>
                  <a:gd name="connsiteY14" fmla="*/ 358412 h 380870"/>
                  <a:gd name="connsiteX15" fmla="*/ 93978 w 281707"/>
                  <a:gd name="connsiteY15" fmla="*/ 359762 h 380870"/>
                  <a:gd name="connsiteX16" fmla="*/ 134022 w 281707"/>
                  <a:gd name="connsiteY16" fmla="*/ 380633 h 380870"/>
                  <a:gd name="connsiteX17" fmla="*/ 139514 w 281707"/>
                  <a:gd name="connsiteY17" fmla="*/ 380870 h 380870"/>
                  <a:gd name="connsiteX18" fmla="*/ 189337 w 281707"/>
                  <a:gd name="connsiteY18" fmla="*/ 344675 h 380870"/>
                  <a:gd name="connsiteX19" fmla="*/ 189227 w 281707"/>
                  <a:gd name="connsiteY19" fmla="*/ 341957 h 380870"/>
                  <a:gd name="connsiteX20" fmla="*/ 201706 w 281707"/>
                  <a:gd name="connsiteY20" fmla="*/ 339822 h 380870"/>
                  <a:gd name="connsiteX21" fmla="*/ 208967 w 281707"/>
                  <a:gd name="connsiteY21" fmla="*/ 329551 h 380870"/>
                  <a:gd name="connsiteX22" fmla="*/ 199662 w 281707"/>
                  <a:gd name="connsiteY22" fmla="*/ 322181 h 380870"/>
                  <a:gd name="connsiteX23" fmla="*/ 199662 w 281707"/>
                  <a:gd name="connsiteY23" fmla="*/ 305762 h 380870"/>
                  <a:gd name="connsiteX24" fmla="*/ 201706 w 281707"/>
                  <a:gd name="connsiteY24" fmla="*/ 305415 h 380870"/>
                  <a:gd name="connsiteX25" fmla="*/ 208967 w 281707"/>
                  <a:gd name="connsiteY25" fmla="*/ 295144 h 380870"/>
                  <a:gd name="connsiteX26" fmla="*/ 199662 w 281707"/>
                  <a:gd name="connsiteY26" fmla="*/ 287773 h 380870"/>
                  <a:gd name="connsiteX27" fmla="*/ 199662 w 281707"/>
                  <a:gd name="connsiteY27" fmla="*/ 271354 h 380870"/>
                  <a:gd name="connsiteX28" fmla="*/ 201706 w 281707"/>
                  <a:gd name="connsiteY28" fmla="*/ 271008 h 380870"/>
                  <a:gd name="connsiteX29" fmla="*/ 209076 w 281707"/>
                  <a:gd name="connsiteY29" fmla="*/ 261503 h 380870"/>
                  <a:gd name="connsiteX30" fmla="*/ 211849 w 281707"/>
                  <a:gd name="connsiteY30" fmla="*/ 257526 h 380870"/>
                  <a:gd name="connsiteX31" fmla="*/ 237609 w 281707"/>
                  <a:gd name="connsiteY31" fmla="*/ 225253 h 380870"/>
                  <a:gd name="connsiteX32" fmla="*/ 281430 w 281707"/>
                  <a:gd name="connsiteY32" fmla="*/ 133378 h 380870"/>
                  <a:gd name="connsiteX33" fmla="*/ 249322 w 281707"/>
                  <a:gd name="connsiteY33" fmla="*/ 46138 h 380870"/>
                  <a:gd name="connsiteX34" fmla="*/ 140845 w 281707"/>
                  <a:gd name="connsiteY34" fmla="*/ 0 h 380870"/>
                  <a:gd name="connsiteX35" fmla="*/ 32807 w 281707"/>
                  <a:gd name="connsiteY35" fmla="*/ 45828 h 380870"/>
                  <a:gd name="connsiteX36" fmla="*/ 135518 w 281707"/>
                  <a:gd name="connsiteY36" fmla="*/ 362937 h 380870"/>
                  <a:gd name="connsiteX37" fmla="*/ 113735 w 281707"/>
                  <a:gd name="connsiteY37" fmla="*/ 354928 h 380870"/>
                  <a:gd name="connsiteX38" fmla="*/ 171203 w 281707"/>
                  <a:gd name="connsiteY38" fmla="*/ 345076 h 380870"/>
                  <a:gd name="connsiteX39" fmla="*/ 135518 w 281707"/>
                  <a:gd name="connsiteY39" fmla="*/ 362937 h 380870"/>
                  <a:gd name="connsiteX40" fmla="*/ 181857 w 281707"/>
                  <a:gd name="connsiteY40" fmla="*/ 325191 h 380870"/>
                  <a:gd name="connsiteX41" fmla="*/ 99834 w 281707"/>
                  <a:gd name="connsiteY41" fmla="*/ 339238 h 380870"/>
                  <a:gd name="connsiteX42" fmla="*/ 99834 w 281707"/>
                  <a:gd name="connsiteY42" fmla="*/ 322874 h 380870"/>
                  <a:gd name="connsiteX43" fmla="*/ 181857 w 281707"/>
                  <a:gd name="connsiteY43" fmla="*/ 308826 h 380870"/>
                  <a:gd name="connsiteX44" fmla="*/ 181857 w 281707"/>
                  <a:gd name="connsiteY44" fmla="*/ 325191 h 380870"/>
                  <a:gd name="connsiteX45" fmla="*/ 181857 w 281707"/>
                  <a:gd name="connsiteY45" fmla="*/ 290784 h 380870"/>
                  <a:gd name="connsiteX46" fmla="*/ 99834 w 281707"/>
                  <a:gd name="connsiteY46" fmla="*/ 304831 h 380870"/>
                  <a:gd name="connsiteX47" fmla="*/ 99834 w 281707"/>
                  <a:gd name="connsiteY47" fmla="*/ 288467 h 380870"/>
                  <a:gd name="connsiteX48" fmla="*/ 181857 w 281707"/>
                  <a:gd name="connsiteY48" fmla="*/ 274419 h 380870"/>
                  <a:gd name="connsiteX49" fmla="*/ 181857 w 281707"/>
                  <a:gd name="connsiteY49" fmla="*/ 290784 h 380870"/>
                  <a:gd name="connsiteX50" fmla="*/ 140827 w 281707"/>
                  <a:gd name="connsiteY50" fmla="*/ 17806 h 380870"/>
                  <a:gd name="connsiteX51" fmla="*/ 236277 w 281707"/>
                  <a:gd name="connsiteY51" fmla="*/ 58270 h 380870"/>
                  <a:gd name="connsiteX52" fmla="*/ 263661 w 281707"/>
                  <a:gd name="connsiteY52" fmla="*/ 132138 h 380870"/>
                  <a:gd name="connsiteX53" fmla="*/ 226499 w 281707"/>
                  <a:gd name="connsiteY53" fmla="*/ 211351 h 380870"/>
                  <a:gd name="connsiteX54" fmla="*/ 195029 w 281707"/>
                  <a:gd name="connsiteY54" fmla="*/ 251688 h 380870"/>
                  <a:gd name="connsiteX55" fmla="*/ 194536 w 281707"/>
                  <a:gd name="connsiteY55" fmla="*/ 254169 h 380870"/>
                  <a:gd name="connsiteX56" fmla="*/ 91187 w 281707"/>
                  <a:gd name="connsiteY56" fmla="*/ 271883 h 380870"/>
                  <a:gd name="connsiteX57" fmla="*/ 56086 w 281707"/>
                  <a:gd name="connsiteY57" fmla="*/ 213139 h 380870"/>
                  <a:gd name="connsiteX58" fmla="*/ 17975 w 281707"/>
                  <a:gd name="connsiteY58" fmla="*/ 132174 h 380870"/>
                  <a:gd name="connsiteX59" fmla="*/ 45778 w 281707"/>
                  <a:gd name="connsiteY59" fmla="*/ 57960 h 380870"/>
                  <a:gd name="connsiteX60" fmla="*/ 140827 w 281707"/>
                  <a:gd name="connsiteY60" fmla="*/ 17806 h 380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1707" h="380870">
                    <a:moveTo>
                      <a:pt x="32807" y="45828"/>
                    </a:moveTo>
                    <a:cubicBezTo>
                      <a:pt x="9711" y="70475"/>
                      <a:pt x="-1855" y="101562"/>
                      <a:pt x="243" y="133360"/>
                    </a:cubicBezTo>
                    <a:cubicBezTo>
                      <a:pt x="4329" y="195534"/>
                      <a:pt x="26039" y="212373"/>
                      <a:pt x="45213" y="227223"/>
                    </a:cubicBezTo>
                    <a:cubicBezTo>
                      <a:pt x="59753" y="238479"/>
                      <a:pt x="71319" y="247455"/>
                      <a:pt x="73946" y="277904"/>
                    </a:cubicBezTo>
                    <a:cubicBezTo>
                      <a:pt x="72852" y="279691"/>
                      <a:pt x="72359" y="281862"/>
                      <a:pt x="72742" y="284088"/>
                    </a:cubicBezTo>
                    <a:cubicBezTo>
                      <a:pt x="73509" y="288613"/>
                      <a:pt x="77613" y="291750"/>
                      <a:pt x="82046" y="291459"/>
                    </a:cubicBezTo>
                    <a:lnTo>
                      <a:pt x="82046" y="307878"/>
                    </a:lnTo>
                    <a:lnTo>
                      <a:pt x="80003" y="308224"/>
                    </a:lnTo>
                    <a:cubicBezTo>
                      <a:pt x="75169" y="309064"/>
                      <a:pt x="71903" y="313643"/>
                      <a:pt x="72742" y="318496"/>
                    </a:cubicBezTo>
                    <a:cubicBezTo>
                      <a:pt x="73509" y="323020"/>
                      <a:pt x="77559" y="326140"/>
                      <a:pt x="82046" y="325866"/>
                    </a:cubicBezTo>
                    <a:lnTo>
                      <a:pt x="82046" y="342285"/>
                    </a:lnTo>
                    <a:lnTo>
                      <a:pt x="80003" y="342632"/>
                    </a:lnTo>
                    <a:cubicBezTo>
                      <a:pt x="75169" y="343471"/>
                      <a:pt x="71903" y="348050"/>
                      <a:pt x="72742" y="352903"/>
                    </a:cubicBezTo>
                    <a:cubicBezTo>
                      <a:pt x="73563" y="357737"/>
                      <a:pt x="78179" y="360985"/>
                      <a:pt x="83013" y="360164"/>
                    </a:cubicBezTo>
                    <a:lnTo>
                      <a:pt x="93175" y="358412"/>
                    </a:lnTo>
                    <a:cubicBezTo>
                      <a:pt x="93394" y="358868"/>
                      <a:pt x="93668" y="359325"/>
                      <a:pt x="93978" y="359762"/>
                    </a:cubicBezTo>
                    <a:cubicBezTo>
                      <a:pt x="102333" y="371402"/>
                      <a:pt x="117293" y="379210"/>
                      <a:pt x="134022" y="380633"/>
                    </a:cubicBezTo>
                    <a:cubicBezTo>
                      <a:pt x="135865" y="380797"/>
                      <a:pt x="137708" y="380870"/>
                      <a:pt x="139514" y="380870"/>
                    </a:cubicBezTo>
                    <a:cubicBezTo>
                      <a:pt x="165201" y="380870"/>
                      <a:pt x="187020" y="365436"/>
                      <a:pt x="189337" y="344675"/>
                    </a:cubicBezTo>
                    <a:cubicBezTo>
                      <a:pt x="189446" y="343744"/>
                      <a:pt x="189391" y="342832"/>
                      <a:pt x="189227" y="341957"/>
                    </a:cubicBezTo>
                    <a:lnTo>
                      <a:pt x="201706" y="339822"/>
                    </a:lnTo>
                    <a:cubicBezTo>
                      <a:pt x="206540" y="338983"/>
                      <a:pt x="209806" y="334404"/>
                      <a:pt x="208967" y="329551"/>
                    </a:cubicBezTo>
                    <a:cubicBezTo>
                      <a:pt x="208201" y="325027"/>
                      <a:pt x="204132" y="321907"/>
                      <a:pt x="199662" y="322181"/>
                    </a:cubicBezTo>
                    <a:lnTo>
                      <a:pt x="199662" y="305762"/>
                    </a:lnTo>
                    <a:lnTo>
                      <a:pt x="201706" y="305415"/>
                    </a:lnTo>
                    <a:cubicBezTo>
                      <a:pt x="206540" y="304576"/>
                      <a:pt x="209806" y="299997"/>
                      <a:pt x="208967" y="295144"/>
                    </a:cubicBezTo>
                    <a:cubicBezTo>
                      <a:pt x="208201" y="290619"/>
                      <a:pt x="204132" y="287500"/>
                      <a:pt x="199662" y="287773"/>
                    </a:cubicBezTo>
                    <a:lnTo>
                      <a:pt x="199662" y="271354"/>
                    </a:lnTo>
                    <a:lnTo>
                      <a:pt x="201706" y="271008"/>
                    </a:lnTo>
                    <a:cubicBezTo>
                      <a:pt x="206285" y="270223"/>
                      <a:pt x="209441" y="266064"/>
                      <a:pt x="209076" y="261503"/>
                    </a:cubicBezTo>
                    <a:cubicBezTo>
                      <a:pt x="210317" y="260499"/>
                      <a:pt x="211284" y="259149"/>
                      <a:pt x="211849" y="257526"/>
                    </a:cubicBezTo>
                    <a:cubicBezTo>
                      <a:pt x="217505" y="241252"/>
                      <a:pt x="226827" y="233845"/>
                      <a:pt x="237609" y="225253"/>
                    </a:cubicBezTo>
                    <a:cubicBezTo>
                      <a:pt x="256145" y="210494"/>
                      <a:pt x="277143" y="193765"/>
                      <a:pt x="281430" y="133378"/>
                    </a:cubicBezTo>
                    <a:cubicBezTo>
                      <a:pt x="283674" y="101762"/>
                      <a:pt x="272272" y="70767"/>
                      <a:pt x="249322" y="46138"/>
                    </a:cubicBezTo>
                    <a:cubicBezTo>
                      <a:pt x="222011" y="16821"/>
                      <a:pt x="182477" y="0"/>
                      <a:pt x="140845" y="0"/>
                    </a:cubicBezTo>
                    <a:cubicBezTo>
                      <a:pt x="99433" y="18"/>
                      <a:pt x="60063" y="16711"/>
                      <a:pt x="32807" y="45828"/>
                    </a:cubicBezTo>
                    <a:close/>
                    <a:moveTo>
                      <a:pt x="135518" y="362937"/>
                    </a:moveTo>
                    <a:cubicBezTo>
                      <a:pt x="127035" y="362207"/>
                      <a:pt x="119355" y="359325"/>
                      <a:pt x="113735" y="354928"/>
                    </a:cubicBezTo>
                    <a:lnTo>
                      <a:pt x="171203" y="345076"/>
                    </a:lnTo>
                    <a:cubicBezTo>
                      <a:pt x="168138" y="356369"/>
                      <a:pt x="152540" y="364378"/>
                      <a:pt x="135518" y="362937"/>
                    </a:cubicBezTo>
                    <a:close/>
                    <a:moveTo>
                      <a:pt x="181857" y="325191"/>
                    </a:moveTo>
                    <a:lnTo>
                      <a:pt x="99834" y="339238"/>
                    </a:lnTo>
                    <a:lnTo>
                      <a:pt x="99834" y="322874"/>
                    </a:lnTo>
                    <a:lnTo>
                      <a:pt x="181857" y="308826"/>
                    </a:lnTo>
                    <a:lnTo>
                      <a:pt x="181857" y="325191"/>
                    </a:lnTo>
                    <a:close/>
                    <a:moveTo>
                      <a:pt x="181857" y="290784"/>
                    </a:moveTo>
                    <a:lnTo>
                      <a:pt x="99834" y="304831"/>
                    </a:lnTo>
                    <a:lnTo>
                      <a:pt x="99834" y="288467"/>
                    </a:lnTo>
                    <a:lnTo>
                      <a:pt x="181857" y="274419"/>
                    </a:lnTo>
                    <a:lnTo>
                      <a:pt x="181857" y="290784"/>
                    </a:lnTo>
                    <a:close/>
                    <a:moveTo>
                      <a:pt x="140827" y="17806"/>
                    </a:moveTo>
                    <a:cubicBezTo>
                      <a:pt x="177004" y="17806"/>
                      <a:pt x="212688" y="32930"/>
                      <a:pt x="236277" y="58270"/>
                    </a:cubicBezTo>
                    <a:cubicBezTo>
                      <a:pt x="255834" y="79250"/>
                      <a:pt x="265558" y="105484"/>
                      <a:pt x="263661" y="132138"/>
                    </a:cubicBezTo>
                    <a:cubicBezTo>
                      <a:pt x="259921" y="184734"/>
                      <a:pt x="243684" y="197669"/>
                      <a:pt x="226499" y="211351"/>
                    </a:cubicBezTo>
                    <a:cubicBezTo>
                      <a:pt x="214641" y="220801"/>
                      <a:pt x="202381" y="230562"/>
                      <a:pt x="195029" y="251688"/>
                    </a:cubicBezTo>
                    <a:cubicBezTo>
                      <a:pt x="194737" y="252509"/>
                      <a:pt x="194591" y="253348"/>
                      <a:pt x="194536" y="254169"/>
                    </a:cubicBezTo>
                    <a:lnTo>
                      <a:pt x="91187" y="271883"/>
                    </a:lnTo>
                    <a:cubicBezTo>
                      <a:pt x="87027" y="237111"/>
                      <a:pt x="71319" y="224943"/>
                      <a:pt x="56086" y="213139"/>
                    </a:cubicBezTo>
                    <a:cubicBezTo>
                      <a:pt x="39101" y="199967"/>
                      <a:pt x="21533" y="186358"/>
                      <a:pt x="17975" y="132174"/>
                    </a:cubicBezTo>
                    <a:cubicBezTo>
                      <a:pt x="16224" y="105338"/>
                      <a:pt x="26094" y="78994"/>
                      <a:pt x="45778" y="57960"/>
                    </a:cubicBezTo>
                    <a:cubicBezTo>
                      <a:pt x="69349" y="32820"/>
                      <a:pt x="104869" y="17806"/>
                      <a:pt x="140827" y="1780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0" name="Forma Livre: Forma 99">
                <a:extLst>
                  <a:ext uri="{FF2B5EF4-FFF2-40B4-BE49-F238E27FC236}">
                    <a16:creationId xmlns:a16="http://schemas.microsoft.com/office/drawing/2014/main" id="{CB518653-F9EA-4A43-A1C4-106F6096C751}"/>
                  </a:ext>
                </a:extLst>
              </p:cNvPr>
              <p:cNvSpPr/>
              <p:nvPr/>
            </p:nvSpPr>
            <p:spPr>
              <a:xfrm>
                <a:off x="8059084" y="2380687"/>
                <a:ext cx="17805" cy="57211"/>
              </a:xfrm>
              <a:custGeom>
                <a:avLst/>
                <a:gdLst>
                  <a:gd name="connsiteX0" fmla="*/ 17806 w 17805"/>
                  <a:gd name="connsiteY0" fmla="*/ 48309 h 57211"/>
                  <a:gd name="connsiteX1" fmla="*/ 17806 w 17805"/>
                  <a:gd name="connsiteY1" fmla="*/ 8903 h 57211"/>
                  <a:gd name="connsiteX2" fmla="*/ 8903 w 17805"/>
                  <a:gd name="connsiteY2" fmla="*/ 0 h 57211"/>
                  <a:gd name="connsiteX3" fmla="*/ 0 w 17805"/>
                  <a:gd name="connsiteY3" fmla="*/ 8903 h 57211"/>
                  <a:gd name="connsiteX4" fmla="*/ 0 w 17805"/>
                  <a:gd name="connsiteY4" fmla="*/ 48309 h 57211"/>
                  <a:gd name="connsiteX5" fmla="*/ 8903 w 17805"/>
                  <a:gd name="connsiteY5" fmla="*/ 57212 h 57211"/>
                  <a:gd name="connsiteX6" fmla="*/ 17806 w 17805"/>
                  <a:gd name="connsiteY6" fmla="*/ 48309 h 57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05" h="57211">
                    <a:moveTo>
                      <a:pt x="17806" y="48309"/>
                    </a:moveTo>
                    <a:lnTo>
                      <a:pt x="17806" y="8903"/>
                    </a:lnTo>
                    <a:cubicBezTo>
                      <a:pt x="17806" y="3995"/>
                      <a:pt x="13829" y="0"/>
                      <a:pt x="8903" y="0"/>
                    </a:cubicBezTo>
                    <a:cubicBezTo>
                      <a:pt x="3977" y="0"/>
                      <a:pt x="0" y="3977"/>
                      <a:pt x="0" y="8903"/>
                    </a:cubicBezTo>
                    <a:lnTo>
                      <a:pt x="0" y="48309"/>
                    </a:lnTo>
                    <a:cubicBezTo>
                      <a:pt x="0" y="53216"/>
                      <a:pt x="3977" y="57212"/>
                      <a:pt x="8903" y="57212"/>
                    </a:cubicBezTo>
                    <a:cubicBezTo>
                      <a:pt x="13829" y="57212"/>
                      <a:pt x="17806" y="53216"/>
                      <a:pt x="17806" y="4830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AC2A2EA2-BD5B-4AE8-8A65-E009025D5FD1}"/>
                  </a:ext>
                </a:extLst>
              </p:cNvPr>
              <p:cNvSpPr/>
              <p:nvPr/>
            </p:nvSpPr>
            <p:spPr>
              <a:xfrm>
                <a:off x="8174265" y="2435176"/>
                <a:ext cx="45645" cy="45649"/>
              </a:xfrm>
              <a:custGeom>
                <a:avLst/>
                <a:gdLst>
                  <a:gd name="connsiteX0" fmla="*/ 30458 w 45645"/>
                  <a:gd name="connsiteY0" fmla="*/ 2613 h 45649"/>
                  <a:gd name="connsiteX1" fmla="*/ 2600 w 45645"/>
                  <a:gd name="connsiteY1" fmla="*/ 30471 h 45649"/>
                  <a:gd name="connsiteX2" fmla="*/ 2600 w 45645"/>
                  <a:gd name="connsiteY2" fmla="*/ 43041 h 45649"/>
                  <a:gd name="connsiteX3" fmla="*/ 8894 w 45645"/>
                  <a:gd name="connsiteY3" fmla="*/ 45650 h 45649"/>
                  <a:gd name="connsiteX4" fmla="*/ 15188 w 45645"/>
                  <a:gd name="connsiteY4" fmla="*/ 43041 h 45649"/>
                  <a:gd name="connsiteX5" fmla="*/ 43046 w 45645"/>
                  <a:gd name="connsiteY5" fmla="*/ 15183 h 45649"/>
                  <a:gd name="connsiteX6" fmla="*/ 43046 w 45645"/>
                  <a:gd name="connsiteY6" fmla="*/ 2613 h 45649"/>
                  <a:gd name="connsiteX7" fmla="*/ 30458 w 45645"/>
                  <a:gd name="connsiteY7" fmla="*/ 2613 h 45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49">
                    <a:moveTo>
                      <a:pt x="30458" y="2613"/>
                    </a:moveTo>
                    <a:lnTo>
                      <a:pt x="2600" y="30471"/>
                    </a:lnTo>
                    <a:cubicBezTo>
                      <a:pt x="-867" y="33937"/>
                      <a:pt x="-867" y="39575"/>
                      <a:pt x="2600" y="43041"/>
                    </a:cubicBezTo>
                    <a:cubicBezTo>
                      <a:pt x="4333" y="44774"/>
                      <a:pt x="6613" y="45650"/>
                      <a:pt x="8894" y="45650"/>
                    </a:cubicBezTo>
                    <a:cubicBezTo>
                      <a:pt x="11174" y="45650"/>
                      <a:pt x="13455" y="44774"/>
                      <a:pt x="15188" y="43041"/>
                    </a:cubicBezTo>
                    <a:lnTo>
                      <a:pt x="43046" y="15183"/>
                    </a:lnTo>
                    <a:cubicBezTo>
                      <a:pt x="46512" y="11717"/>
                      <a:pt x="46512" y="6080"/>
                      <a:pt x="43046" y="2613"/>
                    </a:cubicBezTo>
                    <a:cubicBezTo>
                      <a:pt x="39561" y="-871"/>
                      <a:pt x="33942" y="-871"/>
                      <a:pt x="30458" y="2613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2" name="Forma Livre: Forma 101">
                <a:extLst>
                  <a:ext uri="{FF2B5EF4-FFF2-40B4-BE49-F238E27FC236}">
                    <a16:creationId xmlns:a16="http://schemas.microsoft.com/office/drawing/2014/main" id="{B22F54A9-F092-4AF4-A868-8428FDB44EF4}"/>
                  </a:ext>
                </a:extLst>
              </p:cNvPr>
              <p:cNvSpPr/>
              <p:nvPr/>
            </p:nvSpPr>
            <p:spPr>
              <a:xfrm>
                <a:off x="7908025" y="2707876"/>
                <a:ext cx="45656" cy="45636"/>
              </a:xfrm>
              <a:custGeom>
                <a:avLst/>
                <a:gdLst>
                  <a:gd name="connsiteX0" fmla="*/ 2611 w 45656"/>
                  <a:gd name="connsiteY0" fmla="*/ 43027 h 45636"/>
                  <a:gd name="connsiteX1" fmla="*/ 8905 w 45656"/>
                  <a:gd name="connsiteY1" fmla="*/ 45636 h 45636"/>
                  <a:gd name="connsiteX2" fmla="*/ 15199 w 45656"/>
                  <a:gd name="connsiteY2" fmla="*/ 43027 h 45636"/>
                  <a:gd name="connsiteX3" fmla="*/ 43057 w 45656"/>
                  <a:gd name="connsiteY3" fmla="*/ 15169 h 45636"/>
                  <a:gd name="connsiteX4" fmla="*/ 43057 w 45656"/>
                  <a:gd name="connsiteY4" fmla="*/ 2600 h 45636"/>
                  <a:gd name="connsiteX5" fmla="*/ 30487 w 45656"/>
                  <a:gd name="connsiteY5" fmla="*/ 2600 h 45636"/>
                  <a:gd name="connsiteX6" fmla="*/ 2629 w 45656"/>
                  <a:gd name="connsiteY6" fmla="*/ 30458 h 45636"/>
                  <a:gd name="connsiteX7" fmla="*/ 2611 w 45656"/>
                  <a:gd name="connsiteY7" fmla="*/ 43027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56" h="45636">
                    <a:moveTo>
                      <a:pt x="2611" y="43027"/>
                    </a:moveTo>
                    <a:cubicBezTo>
                      <a:pt x="4344" y="44760"/>
                      <a:pt x="6625" y="45636"/>
                      <a:pt x="8905" y="45636"/>
                    </a:cubicBezTo>
                    <a:cubicBezTo>
                      <a:pt x="11186" y="45636"/>
                      <a:pt x="13466" y="44760"/>
                      <a:pt x="15199" y="43027"/>
                    </a:cubicBezTo>
                    <a:lnTo>
                      <a:pt x="43057" y="15169"/>
                    </a:lnTo>
                    <a:cubicBezTo>
                      <a:pt x="46523" y="11703"/>
                      <a:pt x="46523" y="6066"/>
                      <a:pt x="43057" y="2600"/>
                    </a:cubicBezTo>
                    <a:cubicBezTo>
                      <a:pt x="39591" y="-867"/>
                      <a:pt x="33953" y="-867"/>
                      <a:pt x="30487" y="2600"/>
                    </a:cubicBezTo>
                    <a:lnTo>
                      <a:pt x="2629" y="30458"/>
                    </a:lnTo>
                    <a:cubicBezTo>
                      <a:pt x="-873" y="33924"/>
                      <a:pt x="-873" y="39561"/>
                      <a:pt x="2611" y="43027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3" name="Forma Livre: Forma 102">
                <a:extLst>
                  <a:ext uri="{FF2B5EF4-FFF2-40B4-BE49-F238E27FC236}">
                    <a16:creationId xmlns:a16="http://schemas.microsoft.com/office/drawing/2014/main" id="{9FCA1CAE-3BDB-43C0-89CB-C41650D4EBEA}"/>
                  </a:ext>
                </a:extLst>
              </p:cNvPr>
              <p:cNvSpPr/>
              <p:nvPr/>
            </p:nvSpPr>
            <p:spPr>
              <a:xfrm>
                <a:off x="7843026" y="2580600"/>
                <a:ext cx="57211" cy="17805"/>
              </a:xfrm>
              <a:custGeom>
                <a:avLst/>
                <a:gdLst>
                  <a:gd name="connsiteX0" fmla="*/ 48309 w 57211"/>
                  <a:gd name="connsiteY0" fmla="*/ 0 h 17805"/>
                  <a:gd name="connsiteX1" fmla="*/ 8903 w 57211"/>
                  <a:gd name="connsiteY1" fmla="*/ 0 h 17805"/>
                  <a:gd name="connsiteX2" fmla="*/ 0 w 57211"/>
                  <a:gd name="connsiteY2" fmla="*/ 8903 h 17805"/>
                  <a:gd name="connsiteX3" fmla="*/ 8903 w 57211"/>
                  <a:gd name="connsiteY3" fmla="*/ 17806 h 17805"/>
                  <a:gd name="connsiteX4" fmla="*/ 48309 w 57211"/>
                  <a:gd name="connsiteY4" fmla="*/ 17806 h 17805"/>
                  <a:gd name="connsiteX5" fmla="*/ 57212 w 57211"/>
                  <a:gd name="connsiteY5" fmla="*/ 8903 h 17805"/>
                  <a:gd name="connsiteX6" fmla="*/ 48309 w 57211"/>
                  <a:gd name="connsiteY6" fmla="*/ 0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0"/>
                    </a:move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4" name="Forma Livre: Forma 103">
                <a:extLst>
                  <a:ext uri="{FF2B5EF4-FFF2-40B4-BE49-F238E27FC236}">
                    <a16:creationId xmlns:a16="http://schemas.microsoft.com/office/drawing/2014/main" id="{F2F98743-9C8C-4AFC-9FD7-619F173D0BEB}"/>
                  </a:ext>
                </a:extLst>
              </p:cNvPr>
              <p:cNvSpPr/>
              <p:nvPr/>
            </p:nvSpPr>
            <p:spPr>
              <a:xfrm>
                <a:off x="7913729" y="2435171"/>
                <a:ext cx="45645" cy="45636"/>
              </a:xfrm>
              <a:custGeom>
                <a:avLst/>
                <a:gdLst>
                  <a:gd name="connsiteX0" fmla="*/ 15170 w 45645"/>
                  <a:gd name="connsiteY0" fmla="*/ 2600 h 45636"/>
                  <a:gd name="connsiteX1" fmla="*/ 2600 w 45645"/>
                  <a:gd name="connsiteY1" fmla="*/ 2600 h 45636"/>
                  <a:gd name="connsiteX2" fmla="*/ 2600 w 45645"/>
                  <a:gd name="connsiteY2" fmla="*/ 15169 h 45636"/>
                  <a:gd name="connsiteX3" fmla="*/ 30458 w 45645"/>
                  <a:gd name="connsiteY3" fmla="*/ 43027 h 45636"/>
                  <a:gd name="connsiteX4" fmla="*/ 36752 w 45645"/>
                  <a:gd name="connsiteY4" fmla="*/ 45636 h 45636"/>
                  <a:gd name="connsiteX5" fmla="*/ 43045 w 45645"/>
                  <a:gd name="connsiteY5" fmla="*/ 43027 h 45636"/>
                  <a:gd name="connsiteX6" fmla="*/ 43045 w 45645"/>
                  <a:gd name="connsiteY6" fmla="*/ 30458 h 45636"/>
                  <a:gd name="connsiteX7" fmla="*/ 15170 w 45645"/>
                  <a:gd name="connsiteY7" fmla="*/ 2600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45" h="45636">
                    <a:moveTo>
                      <a:pt x="15170" y="2600"/>
                    </a:move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60"/>
                      <a:pt x="34471" y="45636"/>
                      <a:pt x="36752" y="45636"/>
                    </a:cubicBezTo>
                    <a:cubicBezTo>
                      <a:pt x="39032" y="45636"/>
                      <a:pt x="41312" y="44760"/>
                      <a:pt x="43045" y="43027"/>
                    </a:cubicBezTo>
                    <a:cubicBezTo>
                      <a:pt x="46512" y="39561"/>
                      <a:pt x="46512" y="33924"/>
                      <a:pt x="43045" y="30458"/>
                    </a:cubicBezTo>
                    <a:lnTo>
                      <a:pt x="15170" y="2600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7D2C8A8D-4810-4AD0-9C30-E266B8F9773A}"/>
                  </a:ext>
                </a:extLst>
              </p:cNvPr>
              <p:cNvSpPr/>
              <p:nvPr/>
            </p:nvSpPr>
            <p:spPr>
              <a:xfrm>
                <a:off x="8227691" y="2588627"/>
                <a:ext cx="57211" cy="17805"/>
              </a:xfrm>
              <a:custGeom>
                <a:avLst/>
                <a:gdLst>
                  <a:gd name="connsiteX0" fmla="*/ 48309 w 57211"/>
                  <a:gd name="connsiteY0" fmla="*/ 17806 h 17805"/>
                  <a:gd name="connsiteX1" fmla="*/ 57212 w 57211"/>
                  <a:gd name="connsiteY1" fmla="*/ 8903 h 17805"/>
                  <a:gd name="connsiteX2" fmla="*/ 48309 w 57211"/>
                  <a:gd name="connsiteY2" fmla="*/ 0 h 17805"/>
                  <a:gd name="connsiteX3" fmla="*/ 8903 w 57211"/>
                  <a:gd name="connsiteY3" fmla="*/ 0 h 17805"/>
                  <a:gd name="connsiteX4" fmla="*/ 0 w 57211"/>
                  <a:gd name="connsiteY4" fmla="*/ 8903 h 17805"/>
                  <a:gd name="connsiteX5" fmla="*/ 8903 w 57211"/>
                  <a:gd name="connsiteY5" fmla="*/ 17806 h 17805"/>
                  <a:gd name="connsiteX6" fmla="*/ 48309 w 57211"/>
                  <a:gd name="connsiteY6" fmla="*/ 17806 h 17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211" h="17805">
                    <a:moveTo>
                      <a:pt x="48309" y="17806"/>
                    </a:moveTo>
                    <a:cubicBezTo>
                      <a:pt x="53216" y="17806"/>
                      <a:pt x="57212" y="13829"/>
                      <a:pt x="57212" y="8903"/>
                    </a:cubicBezTo>
                    <a:cubicBezTo>
                      <a:pt x="57212" y="3977"/>
                      <a:pt x="53235" y="0"/>
                      <a:pt x="48309" y="0"/>
                    </a:cubicBezTo>
                    <a:lnTo>
                      <a:pt x="8903" y="0"/>
                    </a:lnTo>
                    <a:cubicBezTo>
                      <a:pt x="3995" y="0"/>
                      <a:pt x="0" y="3977"/>
                      <a:pt x="0" y="8903"/>
                    </a:cubicBezTo>
                    <a:cubicBezTo>
                      <a:pt x="0" y="13829"/>
                      <a:pt x="3977" y="17806"/>
                      <a:pt x="8903" y="17806"/>
                    </a:cubicBezTo>
                    <a:lnTo>
                      <a:pt x="48309" y="1780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6" name="Forma Livre: Forma 105">
                <a:extLst>
                  <a:ext uri="{FF2B5EF4-FFF2-40B4-BE49-F238E27FC236}">
                    <a16:creationId xmlns:a16="http://schemas.microsoft.com/office/drawing/2014/main" id="{A20891E0-D58F-4A23-91E8-FDD6477A8363}"/>
                  </a:ext>
                </a:extLst>
              </p:cNvPr>
              <p:cNvSpPr/>
              <p:nvPr/>
            </p:nvSpPr>
            <p:spPr>
              <a:xfrm>
                <a:off x="8168591" y="2707876"/>
                <a:ext cx="45627" cy="45636"/>
              </a:xfrm>
              <a:custGeom>
                <a:avLst/>
                <a:gdLst>
                  <a:gd name="connsiteX0" fmla="*/ 36733 w 45627"/>
                  <a:gd name="connsiteY0" fmla="*/ 45636 h 45636"/>
                  <a:gd name="connsiteX1" fmla="*/ 43027 w 45627"/>
                  <a:gd name="connsiteY1" fmla="*/ 43027 h 45636"/>
                  <a:gd name="connsiteX2" fmla="*/ 43027 w 45627"/>
                  <a:gd name="connsiteY2" fmla="*/ 30458 h 45636"/>
                  <a:gd name="connsiteX3" fmla="*/ 15170 w 45627"/>
                  <a:gd name="connsiteY3" fmla="*/ 2600 h 45636"/>
                  <a:gd name="connsiteX4" fmla="*/ 2600 w 45627"/>
                  <a:gd name="connsiteY4" fmla="*/ 2600 h 45636"/>
                  <a:gd name="connsiteX5" fmla="*/ 2600 w 45627"/>
                  <a:gd name="connsiteY5" fmla="*/ 15169 h 45636"/>
                  <a:gd name="connsiteX6" fmla="*/ 30458 w 45627"/>
                  <a:gd name="connsiteY6" fmla="*/ 43027 h 45636"/>
                  <a:gd name="connsiteX7" fmla="*/ 36733 w 45627"/>
                  <a:gd name="connsiteY7" fmla="*/ 45636 h 45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627" h="45636">
                    <a:moveTo>
                      <a:pt x="36733" y="45636"/>
                    </a:moveTo>
                    <a:cubicBezTo>
                      <a:pt x="39014" y="45636"/>
                      <a:pt x="41294" y="44760"/>
                      <a:pt x="43027" y="43027"/>
                    </a:cubicBezTo>
                    <a:cubicBezTo>
                      <a:pt x="46494" y="39561"/>
                      <a:pt x="46494" y="33924"/>
                      <a:pt x="43027" y="30458"/>
                    </a:cubicBezTo>
                    <a:lnTo>
                      <a:pt x="15170" y="2600"/>
                    </a:lnTo>
                    <a:cubicBezTo>
                      <a:pt x="11703" y="-867"/>
                      <a:pt x="6066" y="-867"/>
                      <a:pt x="2600" y="2600"/>
                    </a:cubicBezTo>
                    <a:cubicBezTo>
                      <a:pt x="-867" y="6066"/>
                      <a:pt x="-867" y="11703"/>
                      <a:pt x="2600" y="15169"/>
                    </a:cubicBezTo>
                    <a:lnTo>
                      <a:pt x="30458" y="43027"/>
                    </a:lnTo>
                    <a:cubicBezTo>
                      <a:pt x="32191" y="44779"/>
                      <a:pt x="34453" y="45636"/>
                      <a:pt x="36733" y="4563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07" name="Agrupar 106">
            <a:extLst>
              <a:ext uri="{FF2B5EF4-FFF2-40B4-BE49-F238E27FC236}">
                <a16:creationId xmlns:a16="http://schemas.microsoft.com/office/drawing/2014/main" id="{B9F3CAE2-4214-40FD-9BFA-3412A038246A}"/>
              </a:ext>
            </a:extLst>
          </p:cNvPr>
          <p:cNvGrpSpPr/>
          <p:nvPr/>
        </p:nvGrpSpPr>
        <p:grpSpPr>
          <a:xfrm>
            <a:off x="7678850" y="3373208"/>
            <a:ext cx="1072005" cy="1072005"/>
            <a:chOff x="7678850" y="3373209"/>
            <a:chExt cx="814388" cy="814388"/>
          </a:xfrm>
        </p:grpSpPr>
        <p:sp>
          <p:nvSpPr>
            <p:cNvPr id="108" name="Retângulo: Cantos Arredondados 107">
              <a:extLst>
                <a:ext uri="{FF2B5EF4-FFF2-40B4-BE49-F238E27FC236}">
                  <a16:creationId xmlns:a16="http://schemas.microsoft.com/office/drawing/2014/main" id="{24657906-8F32-41B9-A908-EAF63E49F985}"/>
                </a:ext>
              </a:extLst>
            </p:cNvPr>
            <p:cNvSpPr/>
            <p:nvPr/>
          </p:nvSpPr>
          <p:spPr>
            <a:xfrm>
              <a:off x="7678850" y="3373209"/>
              <a:ext cx="814388" cy="814388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09" name="Agrupar 108">
              <a:extLst>
                <a:ext uri="{FF2B5EF4-FFF2-40B4-BE49-F238E27FC236}">
                  <a16:creationId xmlns:a16="http://schemas.microsoft.com/office/drawing/2014/main" id="{634846FA-F8FB-4CBB-A2B1-26BCF8A7F93D}"/>
                </a:ext>
              </a:extLst>
            </p:cNvPr>
            <p:cNvGrpSpPr/>
            <p:nvPr/>
          </p:nvGrpSpPr>
          <p:grpSpPr>
            <a:xfrm>
              <a:off x="7855191" y="3551520"/>
              <a:ext cx="461707" cy="457767"/>
              <a:chOff x="6219298" y="4807112"/>
              <a:chExt cx="461707" cy="457767"/>
            </a:xfrm>
            <a:solidFill>
              <a:schemeClr val="bg1"/>
            </a:solidFill>
          </p:grpSpPr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7CD5A332-2145-4913-AB4C-229024AFFEE7}"/>
                  </a:ext>
                </a:extLst>
              </p:cNvPr>
              <p:cNvSpPr/>
              <p:nvPr/>
            </p:nvSpPr>
            <p:spPr>
              <a:xfrm>
                <a:off x="6260127" y="5058964"/>
                <a:ext cx="95121" cy="96343"/>
              </a:xfrm>
              <a:custGeom>
                <a:avLst/>
                <a:gdLst>
                  <a:gd name="connsiteX0" fmla="*/ 47123 w 95121"/>
                  <a:gd name="connsiteY0" fmla="*/ 0 h 96343"/>
                  <a:gd name="connsiteX1" fmla="*/ 0 w 95121"/>
                  <a:gd name="connsiteY1" fmla="*/ 44988 h 96343"/>
                  <a:gd name="connsiteX2" fmla="*/ 47561 w 95121"/>
                  <a:gd name="connsiteY2" fmla="*/ 96344 h 96343"/>
                  <a:gd name="connsiteX3" fmla="*/ 95122 w 95121"/>
                  <a:gd name="connsiteY3" fmla="*/ 44988 h 96343"/>
                  <a:gd name="connsiteX4" fmla="*/ 79615 w 95121"/>
                  <a:gd name="connsiteY4" fmla="*/ 11129 h 96343"/>
                  <a:gd name="connsiteX5" fmla="*/ 47123 w 95121"/>
                  <a:gd name="connsiteY5" fmla="*/ 0 h 96343"/>
                  <a:gd name="connsiteX6" fmla="*/ 47579 w 95121"/>
                  <a:gd name="connsiteY6" fmla="*/ 78557 h 96343"/>
                  <a:gd name="connsiteX7" fmla="*/ 17806 w 95121"/>
                  <a:gd name="connsiteY7" fmla="*/ 44988 h 96343"/>
                  <a:gd name="connsiteX8" fmla="*/ 26544 w 95121"/>
                  <a:gd name="connsiteY8" fmla="*/ 24665 h 96343"/>
                  <a:gd name="connsiteX9" fmla="*/ 47141 w 95121"/>
                  <a:gd name="connsiteY9" fmla="*/ 17787 h 96343"/>
                  <a:gd name="connsiteX10" fmla="*/ 77371 w 95121"/>
                  <a:gd name="connsiteY10" fmla="*/ 44988 h 96343"/>
                  <a:gd name="connsiteX11" fmla="*/ 47579 w 95121"/>
                  <a:gd name="connsiteY11" fmla="*/ 78557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47123" y="0"/>
                    </a:move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9"/>
                    </a:cubicBezTo>
                    <a:cubicBezTo>
                      <a:pt x="70931" y="3940"/>
                      <a:pt x="59383" y="0"/>
                      <a:pt x="47123" y="0"/>
                    </a:cubicBezTo>
                    <a:close/>
                    <a:moveTo>
                      <a:pt x="47579" y="78557"/>
                    </a:moveTo>
                    <a:cubicBezTo>
                      <a:pt x="30321" y="78557"/>
                      <a:pt x="17806" y="64436"/>
                      <a:pt x="17806" y="44988"/>
                    </a:cubicBezTo>
                    <a:cubicBezTo>
                      <a:pt x="17806" y="36359"/>
                      <a:pt x="20743" y="29518"/>
                      <a:pt x="26544" y="24665"/>
                    </a:cubicBezTo>
                    <a:cubicBezTo>
                      <a:pt x="31835" y="20232"/>
                      <a:pt x="39151" y="17787"/>
                      <a:pt x="47141" y="17787"/>
                    </a:cubicBezTo>
                    <a:cubicBezTo>
                      <a:pt x="61700" y="17787"/>
                      <a:pt x="77371" y="26307"/>
                      <a:pt x="77371" y="44988"/>
                    </a:cubicBezTo>
                    <a:cubicBezTo>
                      <a:pt x="77353" y="64436"/>
                      <a:pt x="64837" y="78557"/>
                      <a:pt x="47579" y="78557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9218A5D8-B015-4B54-8C71-87D10562B03F}"/>
                  </a:ext>
                </a:extLst>
              </p:cNvPr>
              <p:cNvSpPr/>
              <p:nvPr/>
            </p:nvSpPr>
            <p:spPr>
              <a:xfrm>
                <a:off x="6219298" y="5163627"/>
                <a:ext cx="176797" cy="101233"/>
              </a:xfrm>
              <a:custGeom>
                <a:avLst/>
                <a:gdLst>
                  <a:gd name="connsiteX0" fmla="*/ 167895 w 176797"/>
                  <a:gd name="connsiteY0" fmla="*/ 101233 h 101233"/>
                  <a:gd name="connsiteX1" fmla="*/ 176798 w 176797"/>
                  <a:gd name="connsiteY1" fmla="*/ 92330 h 101233"/>
                  <a:gd name="connsiteX2" fmla="*/ 176798 w 176797"/>
                  <a:gd name="connsiteY2" fmla="*/ 47999 h 101233"/>
                  <a:gd name="connsiteX3" fmla="*/ 128799 w 176797"/>
                  <a:gd name="connsiteY3" fmla="*/ 0 h 101233"/>
                  <a:gd name="connsiteX4" fmla="*/ 47999 w 176797"/>
                  <a:gd name="connsiteY4" fmla="*/ 0 h 101233"/>
                  <a:gd name="connsiteX5" fmla="*/ 0 w 176797"/>
                  <a:gd name="connsiteY5" fmla="*/ 47999 h 101233"/>
                  <a:gd name="connsiteX6" fmla="*/ 0 w 176797"/>
                  <a:gd name="connsiteY6" fmla="*/ 92330 h 101233"/>
                  <a:gd name="connsiteX7" fmla="*/ 8903 w 176797"/>
                  <a:gd name="connsiteY7" fmla="*/ 101233 h 101233"/>
                  <a:gd name="connsiteX8" fmla="*/ 167895 w 176797"/>
                  <a:gd name="connsiteY8" fmla="*/ 101233 h 101233"/>
                  <a:gd name="connsiteX9" fmla="*/ 17806 w 176797"/>
                  <a:gd name="connsiteY9" fmla="*/ 47999 h 101233"/>
                  <a:gd name="connsiteX10" fmla="*/ 48017 w 176797"/>
                  <a:gd name="connsiteY10" fmla="*/ 17787 h 101233"/>
                  <a:gd name="connsiteX11" fmla="*/ 128818 w 176797"/>
                  <a:gd name="connsiteY11" fmla="*/ 17787 h 101233"/>
                  <a:gd name="connsiteX12" fmla="*/ 159029 w 176797"/>
                  <a:gd name="connsiteY12" fmla="*/ 47999 h 101233"/>
                  <a:gd name="connsiteX13" fmla="*/ 159029 w 176797"/>
                  <a:gd name="connsiteY13" fmla="*/ 83446 h 101233"/>
                  <a:gd name="connsiteX14" fmla="*/ 137374 w 176797"/>
                  <a:gd name="connsiteY14" fmla="*/ 83446 h 101233"/>
                  <a:gd name="connsiteX15" fmla="*/ 137374 w 176797"/>
                  <a:gd name="connsiteY15" fmla="*/ 45572 h 101233"/>
                  <a:gd name="connsiteX16" fmla="*/ 128471 w 176797"/>
                  <a:gd name="connsiteY16" fmla="*/ 36669 h 101233"/>
                  <a:gd name="connsiteX17" fmla="*/ 119568 w 176797"/>
                  <a:gd name="connsiteY17" fmla="*/ 45572 h 101233"/>
                  <a:gd name="connsiteX18" fmla="*/ 119568 w 176797"/>
                  <a:gd name="connsiteY18" fmla="*/ 83446 h 101233"/>
                  <a:gd name="connsiteX19" fmla="*/ 57248 w 176797"/>
                  <a:gd name="connsiteY19" fmla="*/ 83446 h 101233"/>
                  <a:gd name="connsiteX20" fmla="*/ 57248 w 176797"/>
                  <a:gd name="connsiteY20" fmla="*/ 45572 h 101233"/>
                  <a:gd name="connsiteX21" fmla="*/ 48345 w 176797"/>
                  <a:gd name="connsiteY21" fmla="*/ 36669 h 101233"/>
                  <a:gd name="connsiteX22" fmla="*/ 39442 w 176797"/>
                  <a:gd name="connsiteY22" fmla="*/ 45572 h 101233"/>
                  <a:gd name="connsiteX23" fmla="*/ 39442 w 176797"/>
                  <a:gd name="connsiteY23" fmla="*/ 83446 h 101233"/>
                  <a:gd name="connsiteX24" fmla="*/ 17787 w 176797"/>
                  <a:gd name="connsiteY24" fmla="*/ 83446 h 101233"/>
                  <a:gd name="connsiteX25" fmla="*/ 17787 w 176797"/>
                  <a:gd name="connsiteY25" fmla="*/ 47999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67895" y="101233"/>
                    </a:move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45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lose/>
                    <a:moveTo>
                      <a:pt x="17806" y="47999"/>
                    </a:moveTo>
                    <a:cubicBezTo>
                      <a:pt x="17806" y="31342"/>
                      <a:pt x="31361" y="17787"/>
                      <a:pt x="48017" y="17787"/>
                    </a:cubicBezTo>
                    <a:lnTo>
                      <a:pt x="128818" y="17787"/>
                    </a:lnTo>
                    <a:cubicBezTo>
                      <a:pt x="145474" y="17787"/>
                      <a:pt x="159029" y="31342"/>
                      <a:pt x="159029" y="47999"/>
                    </a:cubicBezTo>
                    <a:lnTo>
                      <a:pt x="159029" y="83446"/>
                    </a:lnTo>
                    <a:lnTo>
                      <a:pt x="137374" y="83446"/>
                    </a:lnTo>
                    <a:lnTo>
                      <a:pt x="137374" y="45572"/>
                    </a:lnTo>
                    <a:cubicBezTo>
                      <a:pt x="137374" y="40665"/>
                      <a:pt x="133397" y="36669"/>
                      <a:pt x="128471" y="36669"/>
                    </a:cubicBezTo>
                    <a:cubicBezTo>
                      <a:pt x="123545" y="36669"/>
                      <a:pt x="119568" y="40647"/>
                      <a:pt x="119568" y="45572"/>
                    </a:cubicBezTo>
                    <a:lnTo>
                      <a:pt x="119568" y="83446"/>
                    </a:lnTo>
                    <a:lnTo>
                      <a:pt x="57248" y="83446"/>
                    </a:lnTo>
                    <a:lnTo>
                      <a:pt x="57248" y="45572"/>
                    </a:lnTo>
                    <a:cubicBezTo>
                      <a:pt x="57248" y="40665"/>
                      <a:pt x="53271" y="36669"/>
                      <a:pt x="48345" y="36669"/>
                    </a:cubicBezTo>
                    <a:cubicBezTo>
                      <a:pt x="43420" y="36669"/>
                      <a:pt x="39442" y="40647"/>
                      <a:pt x="39442" y="45572"/>
                    </a:cubicBezTo>
                    <a:lnTo>
                      <a:pt x="39442" y="83446"/>
                    </a:lnTo>
                    <a:lnTo>
                      <a:pt x="17787" y="83446"/>
                    </a:lnTo>
                    <a:lnTo>
                      <a:pt x="17787" y="47999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2" name="Forma Livre: Forma 111">
                <a:extLst>
                  <a:ext uri="{FF2B5EF4-FFF2-40B4-BE49-F238E27FC236}">
                    <a16:creationId xmlns:a16="http://schemas.microsoft.com/office/drawing/2014/main" id="{5346E71E-E985-412B-B2E4-454A0E99C660}"/>
                  </a:ext>
                </a:extLst>
              </p:cNvPr>
              <p:cNvSpPr/>
              <p:nvPr/>
            </p:nvSpPr>
            <p:spPr>
              <a:xfrm>
                <a:off x="6391139" y="5040228"/>
                <a:ext cx="117991" cy="111267"/>
              </a:xfrm>
              <a:custGeom>
                <a:avLst/>
                <a:gdLst>
                  <a:gd name="connsiteX0" fmla="*/ 59304 w 117991"/>
                  <a:gd name="connsiteY0" fmla="*/ 0 h 111267"/>
                  <a:gd name="connsiteX1" fmla="*/ 59231 w 117991"/>
                  <a:gd name="connsiteY1" fmla="*/ 0 h 111267"/>
                  <a:gd name="connsiteX2" fmla="*/ 50347 w 117991"/>
                  <a:gd name="connsiteY2" fmla="*/ 8830 h 111267"/>
                  <a:gd name="connsiteX3" fmla="*/ 49927 w 117991"/>
                  <a:gd name="connsiteY3" fmla="*/ 67154 h 111267"/>
                  <a:gd name="connsiteX4" fmla="*/ 4501 w 117991"/>
                  <a:gd name="connsiteY4" fmla="*/ 93005 h 111267"/>
                  <a:gd name="connsiteX5" fmla="*/ 1162 w 117991"/>
                  <a:gd name="connsiteY5" fmla="*/ 105137 h 111267"/>
                  <a:gd name="connsiteX6" fmla="*/ 8898 w 117991"/>
                  <a:gd name="connsiteY6" fmla="*/ 109625 h 111267"/>
                  <a:gd name="connsiteX7" fmla="*/ 13294 w 117991"/>
                  <a:gd name="connsiteY7" fmla="*/ 108458 h 111267"/>
                  <a:gd name="connsiteX8" fmla="*/ 58228 w 117991"/>
                  <a:gd name="connsiteY8" fmla="*/ 82880 h 111267"/>
                  <a:gd name="connsiteX9" fmla="*/ 104603 w 117991"/>
                  <a:gd name="connsiteY9" fmla="*/ 110045 h 111267"/>
                  <a:gd name="connsiteX10" fmla="*/ 109091 w 117991"/>
                  <a:gd name="connsiteY10" fmla="*/ 111267 h 111267"/>
                  <a:gd name="connsiteX11" fmla="*/ 116772 w 117991"/>
                  <a:gd name="connsiteY11" fmla="*/ 106870 h 111267"/>
                  <a:gd name="connsiteX12" fmla="*/ 113597 w 117991"/>
                  <a:gd name="connsiteY12" fmla="*/ 94702 h 111267"/>
                  <a:gd name="connsiteX13" fmla="*/ 67696 w 117991"/>
                  <a:gd name="connsiteY13" fmla="*/ 67829 h 111267"/>
                  <a:gd name="connsiteX14" fmla="*/ 68116 w 117991"/>
                  <a:gd name="connsiteY14" fmla="*/ 8958 h 111267"/>
                  <a:gd name="connsiteX15" fmla="*/ 59304 w 117991"/>
                  <a:gd name="connsiteY15" fmla="*/ 0 h 11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17991" h="111267">
                    <a:moveTo>
                      <a:pt x="59304" y="0"/>
                    </a:moveTo>
                    <a:cubicBezTo>
                      <a:pt x="59286" y="0"/>
                      <a:pt x="59268" y="0"/>
                      <a:pt x="59231" y="0"/>
                    </a:cubicBezTo>
                    <a:cubicBezTo>
                      <a:pt x="54342" y="0"/>
                      <a:pt x="50383" y="3941"/>
                      <a:pt x="50347" y="8830"/>
                    </a:cubicBezTo>
                    <a:lnTo>
                      <a:pt x="49927" y="67154"/>
                    </a:lnTo>
                    <a:lnTo>
                      <a:pt x="4501" y="93005"/>
                    </a:lnTo>
                    <a:cubicBezTo>
                      <a:pt x="232" y="95432"/>
                      <a:pt x="-1264" y="100869"/>
                      <a:pt x="1162" y="105137"/>
                    </a:cubicBezTo>
                    <a:cubicBezTo>
                      <a:pt x="2804" y="108020"/>
                      <a:pt x="5814" y="109625"/>
                      <a:pt x="8898" y="109625"/>
                    </a:cubicBezTo>
                    <a:cubicBezTo>
                      <a:pt x="10394" y="109625"/>
                      <a:pt x="11908" y="109242"/>
                      <a:pt x="13294" y="108458"/>
                    </a:cubicBezTo>
                    <a:lnTo>
                      <a:pt x="58228" y="82880"/>
                    </a:lnTo>
                    <a:lnTo>
                      <a:pt x="104603" y="110045"/>
                    </a:lnTo>
                    <a:cubicBezTo>
                      <a:pt x="106008" y="110866"/>
                      <a:pt x="107558" y="111267"/>
                      <a:pt x="109091" y="111267"/>
                    </a:cubicBezTo>
                    <a:cubicBezTo>
                      <a:pt x="112138" y="111267"/>
                      <a:pt x="115111" y="109698"/>
                      <a:pt x="116772" y="106870"/>
                    </a:cubicBezTo>
                    <a:cubicBezTo>
                      <a:pt x="119253" y="102638"/>
                      <a:pt x="117830" y="97183"/>
                      <a:pt x="113597" y="94702"/>
                    </a:cubicBezTo>
                    <a:lnTo>
                      <a:pt x="67696" y="67829"/>
                    </a:lnTo>
                    <a:lnTo>
                      <a:pt x="68116" y="8958"/>
                    </a:lnTo>
                    <a:cubicBezTo>
                      <a:pt x="68171" y="4032"/>
                      <a:pt x="64212" y="37"/>
                      <a:pt x="59304" y="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3" name="Forma Livre: Forma 112">
                <a:extLst>
                  <a:ext uri="{FF2B5EF4-FFF2-40B4-BE49-F238E27FC236}">
                    <a16:creationId xmlns:a16="http://schemas.microsoft.com/office/drawing/2014/main" id="{5455ADB3-0DD4-4133-8C9C-BA2E090CB1D3}"/>
                  </a:ext>
                </a:extLst>
              </p:cNvPr>
              <p:cNvSpPr/>
              <p:nvPr/>
            </p:nvSpPr>
            <p:spPr>
              <a:xfrm>
                <a:off x="6402590" y="4807112"/>
                <a:ext cx="95140" cy="96344"/>
              </a:xfrm>
              <a:custGeom>
                <a:avLst/>
                <a:gdLst>
                  <a:gd name="connsiteX0" fmla="*/ 47579 w 95140"/>
                  <a:gd name="connsiteY0" fmla="*/ 96344 h 96344"/>
                  <a:gd name="connsiteX1" fmla="*/ 95140 w 95140"/>
                  <a:gd name="connsiteY1" fmla="*/ 44989 h 96344"/>
                  <a:gd name="connsiteX2" fmla="*/ 79633 w 95140"/>
                  <a:gd name="connsiteY2" fmla="*/ 11129 h 96344"/>
                  <a:gd name="connsiteX3" fmla="*/ 47123 w 95140"/>
                  <a:gd name="connsiteY3" fmla="*/ 0 h 96344"/>
                  <a:gd name="connsiteX4" fmla="*/ 0 w 95140"/>
                  <a:gd name="connsiteY4" fmla="*/ 44989 h 96344"/>
                  <a:gd name="connsiteX5" fmla="*/ 47579 w 95140"/>
                  <a:gd name="connsiteY5" fmla="*/ 96344 h 96344"/>
                  <a:gd name="connsiteX6" fmla="*/ 26526 w 95140"/>
                  <a:gd name="connsiteY6" fmla="*/ 24665 h 96344"/>
                  <a:gd name="connsiteX7" fmla="*/ 47123 w 95140"/>
                  <a:gd name="connsiteY7" fmla="*/ 17787 h 96344"/>
                  <a:gd name="connsiteX8" fmla="*/ 77353 w 95140"/>
                  <a:gd name="connsiteY8" fmla="*/ 44989 h 96344"/>
                  <a:gd name="connsiteX9" fmla="*/ 47579 w 95140"/>
                  <a:gd name="connsiteY9" fmla="*/ 78557 h 96344"/>
                  <a:gd name="connsiteX10" fmla="*/ 17806 w 95140"/>
                  <a:gd name="connsiteY10" fmla="*/ 44989 h 96344"/>
                  <a:gd name="connsiteX11" fmla="*/ 26526 w 95140"/>
                  <a:gd name="connsiteY11" fmla="*/ 24665 h 9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40" h="96344">
                    <a:moveTo>
                      <a:pt x="47579" y="96344"/>
                    </a:moveTo>
                    <a:cubicBezTo>
                      <a:pt x="74689" y="96344"/>
                      <a:pt x="95140" y="74269"/>
                      <a:pt x="95140" y="44989"/>
                    </a:cubicBezTo>
                    <a:cubicBezTo>
                      <a:pt x="95140" y="31361"/>
                      <a:pt x="89630" y="19338"/>
                      <a:pt x="79633" y="11129"/>
                    </a:cubicBezTo>
                    <a:cubicBezTo>
                      <a:pt x="70913" y="3959"/>
                      <a:pt x="59365" y="0"/>
                      <a:pt x="47123" y="0"/>
                    </a:cubicBezTo>
                    <a:cubicBezTo>
                      <a:pt x="23717" y="0"/>
                      <a:pt x="0" y="15452"/>
                      <a:pt x="0" y="44989"/>
                    </a:cubicBezTo>
                    <a:cubicBezTo>
                      <a:pt x="0" y="74251"/>
                      <a:pt x="20451" y="96344"/>
                      <a:pt x="47579" y="96344"/>
                    </a:cubicBezTo>
                    <a:close/>
                    <a:moveTo>
                      <a:pt x="26526" y="24665"/>
                    </a:moveTo>
                    <a:cubicBezTo>
                      <a:pt x="31817" y="20232"/>
                      <a:pt x="39132" y="17787"/>
                      <a:pt x="47123" y="17787"/>
                    </a:cubicBezTo>
                    <a:cubicBezTo>
                      <a:pt x="61681" y="17787"/>
                      <a:pt x="77353" y="26307"/>
                      <a:pt x="77353" y="44989"/>
                    </a:cubicBezTo>
                    <a:cubicBezTo>
                      <a:pt x="77353" y="64436"/>
                      <a:pt x="64838" y="78557"/>
                      <a:pt x="47579" y="78557"/>
                    </a:cubicBezTo>
                    <a:cubicBezTo>
                      <a:pt x="30321" y="78557"/>
                      <a:pt x="17806" y="64436"/>
                      <a:pt x="17806" y="44989"/>
                    </a:cubicBezTo>
                    <a:cubicBezTo>
                      <a:pt x="17787" y="36341"/>
                      <a:pt x="20743" y="29518"/>
                      <a:pt x="26526" y="24665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4" name="Forma Livre: Forma 113">
                <a:extLst>
                  <a:ext uri="{FF2B5EF4-FFF2-40B4-BE49-F238E27FC236}">
                    <a16:creationId xmlns:a16="http://schemas.microsoft.com/office/drawing/2014/main" id="{8024CF88-3091-48DB-8B58-AE217BB369FF}"/>
                  </a:ext>
                </a:extLst>
              </p:cNvPr>
              <p:cNvSpPr/>
              <p:nvPr/>
            </p:nvSpPr>
            <p:spPr>
              <a:xfrm>
                <a:off x="6361761" y="4911776"/>
                <a:ext cx="176798" cy="101233"/>
              </a:xfrm>
              <a:custGeom>
                <a:avLst/>
                <a:gdLst>
                  <a:gd name="connsiteX0" fmla="*/ 176798 w 176798"/>
                  <a:gd name="connsiteY0" fmla="*/ 92330 h 101233"/>
                  <a:gd name="connsiteX1" fmla="*/ 176798 w 176798"/>
                  <a:gd name="connsiteY1" fmla="*/ 47999 h 101233"/>
                  <a:gd name="connsiteX2" fmla="*/ 128799 w 176798"/>
                  <a:gd name="connsiteY2" fmla="*/ 0 h 101233"/>
                  <a:gd name="connsiteX3" fmla="*/ 47999 w 176798"/>
                  <a:gd name="connsiteY3" fmla="*/ 0 h 101233"/>
                  <a:gd name="connsiteX4" fmla="*/ 0 w 176798"/>
                  <a:gd name="connsiteY4" fmla="*/ 47999 h 101233"/>
                  <a:gd name="connsiteX5" fmla="*/ 0 w 176798"/>
                  <a:gd name="connsiteY5" fmla="*/ 92330 h 101233"/>
                  <a:gd name="connsiteX6" fmla="*/ 8903 w 176798"/>
                  <a:gd name="connsiteY6" fmla="*/ 101233 h 101233"/>
                  <a:gd name="connsiteX7" fmla="*/ 167895 w 176798"/>
                  <a:gd name="connsiteY7" fmla="*/ 101233 h 101233"/>
                  <a:gd name="connsiteX8" fmla="*/ 176798 w 176798"/>
                  <a:gd name="connsiteY8" fmla="*/ 92330 h 101233"/>
                  <a:gd name="connsiteX9" fmla="*/ 159011 w 176798"/>
                  <a:gd name="connsiteY9" fmla="*/ 83446 h 101233"/>
                  <a:gd name="connsiteX10" fmla="*/ 137356 w 176798"/>
                  <a:gd name="connsiteY10" fmla="*/ 83446 h 101233"/>
                  <a:gd name="connsiteX11" fmla="*/ 137356 w 176798"/>
                  <a:gd name="connsiteY11" fmla="*/ 45572 h 101233"/>
                  <a:gd name="connsiteX12" fmla="*/ 128453 w 176798"/>
                  <a:gd name="connsiteY12" fmla="*/ 36669 h 101233"/>
                  <a:gd name="connsiteX13" fmla="*/ 119550 w 176798"/>
                  <a:gd name="connsiteY13" fmla="*/ 45572 h 101233"/>
                  <a:gd name="connsiteX14" fmla="*/ 119550 w 176798"/>
                  <a:gd name="connsiteY14" fmla="*/ 83446 h 101233"/>
                  <a:gd name="connsiteX15" fmla="*/ 57230 w 176798"/>
                  <a:gd name="connsiteY15" fmla="*/ 83446 h 101233"/>
                  <a:gd name="connsiteX16" fmla="*/ 57230 w 176798"/>
                  <a:gd name="connsiteY16" fmla="*/ 45572 h 101233"/>
                  <a:gd name="connsiteX17" fmla="*/ 48327 w 176798"/>
                  <a:gd name="connsiteY17" fmla="*/ 36669 h 101233"/>
                  <a:gd name="connsiteX18" fmla="*/ 39424 w 176798"/>
                  <a:gd name="connsiteY18" fmla="*/ 45572 h 101233"/>
                  <a:gd name="connsiteX19" fmla="*/ 39424 w 176798"/>
                  <a:gd name="connsiteY19" fmla="*/ 83446 h 101233"/>
                  <a:gd name="connsiteX20" fmla="*/ 17769 w 176798"/>
                  <a:gd name="connsiteY20" fmla="*/ 83446 h 101233"/>
                  <a:gd name="connsiteX21" fmla="*/ 17769 w 176798"/>
                  <a:gd name="connsiteY21" fmla="*/ 47999 h 101233"/>
                  <a:gd name="connsiteX22" fmla="*/ 47981 w 176798"/>
                  <a:gd name="connsiteY22" fmla="*/ 17787 h 101233"/>
                  <a:gd name="connsiteX23" fmla="*/ 128781 w 176798"/>
                  <a:gd name="connsiteY23" fmla="*/ 17787 h 101233"/>
                  <a:gd name="connsiteX24" fmla="*/ 158992 w 176798"/>
                  <a:gd name="connsiteY24" fmla="*/ 47999 h 101233"/>
                  <a:gd name="connsiteX25" fmla="*/ 158992 w 176798"/>
                  <a:gd name="connsiteY25" fmla="*/ 83446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76798" y="92330"/>
                    </a:moveTo>
                    <a:lnTo>
                      <a:pt x="176798" y="47999"/>
                    </a:lnTo>
                    <a:cubicBezTo>
                      <a:pt x="176798" y="21546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close/>
                    <a:moveTo>
                      <a:pt x="159011" y="83446"/>
                    </a:moveTo>
                    <a:lnTo>
                      <a:pt x="137356" y="83446"/>
                    </a:lnTo>
                    <a:lnTo>
                      <a:pt x="137356" y="45572"/>
                    </a:lnTo>
                    <a:cubicBezTo>
                      <a:pt x="137356" y="40665"/>
                      <a:pt x="133379" y="36669"/>
                      <a:pt x="128453" y="36669"/>
                    </a:cubicBezTo>
                    <a:cubicBezTo>
                      <a:pt x="123527" y="36669"/>
                      <a:pt x="119550" y="40647"/>
                      <a:pt x="119550" y="45572"/>
                    </a:cubicBezTo>
                    <a:lnTo>
                      <a:pt x="119550" y="83446"/>
                    </a:lnTo>
                    <a:lnTo>
                      <a:pt x="57230" y="83446"/>
                    </a:lnTo>
                    <a:lnTo>
                      <a:pt x="57230" y="45572"/>
                    </a:lnTo>
                    <a:cubicBezTo>
                      <a:pt x="57230" y="40665"/>
                      <a:pt x="53253" y="36669"/>
                      <a:pt x="48327" y="36669"/>
                    </a:cubicBezTo>
                    <a:cubicBezTo>
                      <a:pt x="43401" y="36669"/>
                      <a:pt x="39424" y="40647"/>
                      <a:pt x="39424" y="45572"/>
                    </a:cubicBezTo>
                    <a:lnTo>
                      <a:pt x="39424" y="83446"/>
                    </a:lnTo>
                    <a:lnTo>
                      <a:pt x="17769" y="83446"/>
                    </a:lnTo>
                    <a:lnTo>
                      <a:pt x="17769" y="47999"/>
                    </a:lnTo>
                    <a:cubicBezTo>
                      <a:pt x="17769" y="31342"/>
                      <a:pt x="31324" y="17787"/>
                      <a:pt x="47981" y="17787"/>
                    </a:cubicBezTo>
                    <a:lnTo>
                      <a:pt x="128781" y="17787"/>
                    </a:lnTo>
                    <a:cubicBezTo>
                      <a:pt x="145437" y="17787"/>
                      <a:pt x="158992" y="31342"/>
                      <a:pt x="158992" y="47999"/>
                    </a:cubicBezTo>
                    <a:lnTo>
                      <a:pt x="158992" y="8344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5" name="Forma Livre: Forma 114">
                <a:extLst>
                  <a:ext uri="{FF2B5EF4-FFF2-40B4-BE49-F238E27FC236}">
                    <a16:creationId xmlns:a16="http://schemas.microsoft.com/office/drawing/2014/main" id="{8C4AD606-9AC7-4EC0-A9B8-FDA0FBE9A370}"/>
                  </a:ext>
                </a:extLst>
              </p:cNvPr>
              <p:cNvSpPr/>
              <p:nvPr/>
            </p:nvSpPr>
            <p:spPr>
              <a:xfrm>
                <a:off x="6545054" y="5058964"/>
                <a:ext cx="95121" cy="96343"/>
              </a:xfrm>
              <a:custGeom>
                <a:avLst/>
                <a:gdLst>
                  <a:gd name="connsiteX0" fmla="*/ 0 w 95121"/>
                  <a:gd name="connsiteY0" fmla="*/ 44988 h 96343"/>
                  <a:gd name="connsiteX1" fmla="*/ 47561 w 95121"/>
                  <a:gd name="connsiteY1" fmla="*/ 96344 h 96343"/>
                  <a:gd name="connsiteX2" fmla="*/ 95122 w 95121"/>
                  <a:gd name="connsiteY2" fmla="*/ 44988 h 96343"/>
                  <a:gd name="connsiteX3" fmla="*/ 79615 w 95121"/>
                  <a:gd name="connsiteY3" fmla="*/ 11129 h 96343"/>
                  <a:gd name="connsiteX4" fmla="*/ 47105 w 95121"/>
                  <a:gd name="connsiteY4" fmla="*/ 0 h 96343"/>
                  <a:gd name="connsiteX5" fmla="*/ 0 w 95121"/>
                  <a:gd name="connsiteY5" fmla="*/ 44988 h 96343"/>
                  <a:gd name="connsiteX6" fmla="*/ 77334 w 95121"/>
                  <a:gd name="connsiteY6" fmla="*/ 44988 h 96343"/>
                  <a:gd name="connsiteX7" fmla="*/ 47561 w 95121"/>
                  <a:gd name="connsiteY7" fmla="*/ 78557 h 96343"/>
                  <a:gd name="connsiteX8" fmla="*/ 17787 w 95121"/>
                  <a:gd name="connsiteY8" fmla="*/ 44988 h 96343"/>
                  <a:gd name="connsiteX9" fmla="*/ 26526 w 95121"/>
                  <a:gd name="connsiteY9" fmla="*/ 24665 h 96343"/>
                  <a:gd name="connsiteX10" fmla="*/ 47123 w 95121"/>
                  <a:gd name="connsiteY10" fmla="*/ 17787 h 96343"/>
                  <a:gd name="connsiteX11" fmla="*/ 77334 w 95121"/>
                  <a:gd name="connsiteY11" fmla="*/ 44988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0" y="44988"/>
                    </a:move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9"/>
                    </a:cubicBezTo>
                    <a:cubicBezTo>
                      <a:pt x="70894" y="3959"/>
                      <a:pt x="59346" y="0"/>
                      <a:pt x="47105" y="0"/>
                    </a:cubicBezTo>
                    <a:cubicBezTo>
                      <a:pt x="23698" y="0"/>
                      <a:pt x="0" y="15452"/>
                      <a:pt x="0" y="44988"/>
                    </a:cubicBezTo>
                    <a:close/>
                    <a:moveTo>
                      <a:pt x="77334" y="44988"/>
                    </a:moveTo>
                    <a:cubicBezTo>
                      <a:pt x="77334" y="64436"/>
                      <a:pt x="64819" y="78557"/>
                      <a:pt x="47561" y="78557"/>
                    </a:cubicBezTo>
                    <a:cubicBezTo>
                      <a:pt x="30302" y="78557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17" y="20232"/>
                      <a:pt x="39132" y="17787"/>
                      <a:pt x="47123" y="17787"/>
                    </a:cubicBezTo>
                    <a:cubicBezTo>
                      <a:pt x="61663" y="17787"/>
                      <a:pt x="77334" y="26289"/>
                      <a:pt x="77334" y="44988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6" name="Forma Livre: Forma 115">
                <a:extLst>
                  <a:ext uri="{FF2B5EF4-FFF2-40B4-BE49-F238E27FC236}">
                    <a16:creationId xmlns:a16="http://schemas.microsoft.com/office/drawing/2014/main" id="{CE8E3810-3217-4FB7-A09A-5464725DE031}"/>
                  </a:ext>
                </a:extLst>
              </p:cNvPr>
              <p:cNvSpPr/>
              <p:nvPr/>
            </p:nvSpPr>
            <p:spPr>
              <a:xfrm>
                <a:off x="6504207" y="5163646"/>
                <a:ext cx="176798" cy="101233"/>
              </a:xfrm>
              <a:custGeom>
                <a:avLst/>
                <a:gdLst>
                  <a:gd name="connsiteX0" fmla="*/ 128799 w 176798"/>
                  <a:gd name="connsiteY0" fmla="*/ 0 h 101233"/>
                  <a:gd name="connsiteX1" fmla="*/ 47999 w 176798"/>
                  <a:gd name="connsiteY1" fmla="*/ 0 h 101233"/>
                  <a:gd name="connsiteX2" fmla="*/ 0 w 176798"/>
                  <a:gd name="connsiteY2" fmla="*/ 47999 h 101233"/>
                  <a:gd name="connsiteX3" fmla="*/ 0 w 176798"/>
                  <a:gd name="connsiteY3" fmla="*/ 92330 h 101233"/>
                  <a:gd name="connsiteX4" fmla="*/ 8903 w 176798"/>
                  <a:gd name="connsiteY4" fmla="*/ 101233 h 101233"/>
                  <a:gd name="connsiteX5" fmla="*/ 167895 w 176798"/>
                  <a:gd name="connsiteY5" fmla="*/ 101233 h 101233"/>
                  <a:gd name="connsiteX6" fmla="*/ 176798 w 176798"/>
                  <a:gd name="connsiteY6" fmla="*/ 92330 h 101233"/>
                  <a:gd name="connsiteX7" fmla="*/ 176798 w 176798"/>
                  <a:gd name="connsiteY7" fmla="*/ 47999 h 101233"/>
                  <a:gd name="connsiteX8" fmla="*/ 128799 w 176798"/>
                  <a:gd name="connsiteY8" fmla="*/ 0 h 101233"/>
                  <a:gd name="connsiteX9" fmla="*/ 159011 w 176798"/>
                  <a:gd name="connsiteY9" fmla="*/ 83428 h 101233"/>
                  <a:gd name="connsiteX10" fmla="*/ 137356 w 176798"/>
                  <a:gd name="connsiteY10" fmla="*/ 83428 h 101233"/>
                  <a:gd name="connsiteX11" fmla="*/ 137356 w 176798"/>
                  <a:gd name="connsiteY11" fmla="*/ 45554 h 101233"/>
                  <a:gd name="connsiteX12" fmla="*/ 128453 w 176798"/>
                  <a:gd name="connsiteY12" fmla="*/ 36651 h 101233"/>
                  <a:gd name="connsiteX13" fmla="*/ 119550 w 176798"/>
                  <a:gd name="connsiteY13" fmla="*/ 45554 h 101233"/>
                  <a:gd name="connsiteX14" fmla="*/ 119550 w 176798"/>
                  <a:gd name="connsiteY14" fmla="*/ 83428 h 101233"/>
                  <a:gd name="connsiteX15" fmla="*/ 57230 w 176798"/>
                  <a:gd name="connsiteY15" fmla="*/ 83428 h 101233"/>
                  <a:gd name="connsiteX16" fmla="*/ 57230 w 176798"/>
                  <a:gd name="connsiteY16" fmla="*/ 45554 h 101233"/>
                  <a:gd name="connsiteX17" fmla="*/ 48327 w 176798"/>
                  <a:gd name="connsiteY17" fmla="*/ 36651 h 101233"/>
                  <a:gd name="connsiteX18" fmla="*/ 39424 w 176798"/>
                  <a:gd name="connsiteY18" fmla="*/ 45554 h 101233"/>
                  <a:gd name="connsiteX19" fmla="*/ 39424 w 176798"/>
                  <a:gd name="connsiteY19" fmla="*/ 83428 h 101233"/>
                  <a:gd name="connsiteX20" fmla="*/ 17806 w 176798"/>
                  <a:gd name="connsiteY20" fmla="*/ 83428 h 101233"/>
                  <a:gd name="connsiteX21" fmla="*/ 17806 w 176798"/>
                  <a:gd name="connsiteY21" fmla="*/ 47980 h 101233"/>
                  <a:gd name="connsiteX22" fmla="*/ 48017 w 176798"/>
                  <a:gd name="connsiteY22" fmla="*/ 17769 h 101233"/>
                  <a:gd name="connsiteX23" fmla="*/ 128818 w 176798"/>
                  <a:gd name="connsiteY23" fmla="*/ 17769 h 101233"/>
                  <a:gd name="connsiteX24" fmla="*/ 159029 w 176798"/>
                  <a:gd name="connsiteY24" fmla="*/ 47980 h 101233"/>
                  <a:gd name="connsiteX25" fmla="*/ 159029 w 176798"/>
                  <a:gd name="connsiteY25" fmla="*/ 83428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28799" y="0"/>
                    </a:moveTo>
                    <a:lnTo>
                      <a:pt x="47999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27"/>
                      <a:pt x="155271" y="0"/>
                      <a:pt x="128799" y="0"/>
                    </a:cubicBezTo>
                    <a:close/>
                    <a:moveTo>
                      <a:pt x="159011" y="83428"/>
                    </a:moveTo>
                    <a:lnTo>
                      <a:pt x="137356" y="83428"/>
                    </a:lnTo>
                    <a:lnTo>
                      <a:pt x="137356" y="45554"/>
                    </a:lnTo>
                    <a:cubicBezTo>
                      <a:pt x="137356" y="40646"/>
                      <a:pt x="133378" y="36651"/>
                      <a:pt x="128453" y="36651"/>
                    </a:cubicBezTo>
                    <a:cubicBezTo>
                      <a:pt x="123527" y="36651"/>
                      <a:pt x="119550" y="40628"/>
                      <a:pt x="119550" y="45554"/>
                    </a:cubicBezTo>
                    <a:lnTo>
                      <a:pt x="119550" y="83428"/>
                    </a:lnTo>
                    <a:lnTo>
                      <a:pt x="57230" y="83428"/>
                    </a:lnTo>
                    <a:lnTo>
                      <a:pt x="57230" y="45554"/>
                    </a:lnTo>
                    <a:cubicBezTo>
                      <a:pt x="57230" y="40646"/>
                      <a:pt x="53253" y="36651"/>
                      <a:pt x="48327" y="36651"/>
                    </a:cubicBezTo>
                    <a:cubicBezTo>
                      <a:pt x="43401" y="36651"/>
                      <a:pt x="39424" y="40628"/>
                      <a:pt x="39424" y="45554"/>
                    </a:cubicBezTo>
                    <a:lnTo>
                      <a:pt x="39424" y="83428"/>
                    </a:lnTo>
                    <a:lnTo>
                      <a:pt x="17806" y="83428"/>
                    </a:lnTo>
                    <a:lnTo>
                      <a:pt x="17806" y="47980"/>
                    </a:lnTo>
                    <a:cubicBezTo>
                      <a:pt x="17806" y="31324"/>
                      <a:pt x="31361" y="17769"/>
                      <a:pt x="48017" y="17769"/>
                    </a:cubicBezTo>
                    <a:lnTo>
                      <a:pt x="128818" y="17769"/>
                    </a:lnTo>
                    <a:cubicBezTo>
                      <a:pt x="145474" y="17769"/>
                      <a:pt x="159029" y="31324"/>
                      <a:pt x="159029" y="47980"/>
                    </a:cubicBezTo>
                    <a:lnTo>
                      <a:pt x="159029" y="83428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169BFC2F-DDE2-4543-A260-33873D0F2EC2}"/>
              </a:ext>
            </a:extLst>
          </p:cNvPr>
          <p:cNvGrpSpPr/>
          <p:nvPr/>
        </p:nvGrpSpPr>
        <p:grpSpPr>
          <a:xfrm>
            <a:off x="10236613" y="3373208"/>
            <a:ext cx="1072005" cy="1072005"/>
            <a:chOff x="9621949" y="3373209"/>
            <a:chExt cx="814388" cy="814388"/>
          </a:xfrm>
        </p:grpSpPr>
        <p:sp>
          <p:nvSpPr>
            <p:cNvPr id="118" name="Retângulo: Cantos Arredondados 117">
              <a:extLst>
                <a:ext uri="{FF2B5EF4-FFF2-40B4-BE49-F238E27FC236}">
                  <a16:creationId xmlns:a16="http://schemas.microsoft.com/office/drawing/2014/main" id="{C8CD1E7E-FC68-494F-B4BD-C345599E64E6}"/>
                </a:ext>
              </a:extLst>
            </p:cNvPr>
            <p:cNvSpPr/>
            <p:nvPr/>
          </p:nvSpPr>
          <p:spPr>
            <a:xfrm>
              <a:off x="9621949" y="3373209"/>
              <a:ext cx="814388" cy="814388"/>
            </a:xfrm>
            <a:prstGeom prst="roundRect">
              <a:avLst/>
            </a:prstGeom>
            <a:solidFill>
              <a:srgbClr val="99C2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119" name="Agrupar 118">
              <a:extLst>
                <a:ext uri="{FF2B5EF4-FFF2-40B4-BE49-F238E27FC236}">
                  <a16:creationId xmlns:a16="http://schemas.microsoft.com/office/drawing/2014/main" id="{F9D8F77A-51CE-4917-8D22-CC13D6F6CDA3}"/>
                </a:ext>
              </a:extLst>
            </p:cNvPr>
            <p:cNvGrpSpPr/>
            <p:nvPr/>
          </p:nvGrpSpPr>
          <p:grpSpPr>
            <a:xfrm>
              <a:off x="9798281" y="3552158"/>
              <a:ext cx="461725" cy="456489"/>
              <a:chOff x="8599731" y="5585144"/>
              <a:chExt cx="461725" cy="456489"/>
            </a:xfrm>
            <a:solidFill>
              <a:schemeClr val="bg1"/>
            </a:solidFill>
          </p:grpSpPr>
          <p:sp>
            <p:nvSpPr>
              <p:cNvPr id="120" name="Forma Livre: Forma 119">
                <a:extLst>
                  <a:ext uri="{FF2B5EF4-FFF2-40B4-BE49-F238E27FC236}">
                    <a16:creationId xmlns:a16="http://schemas.microsoft.com/office/drawing/2014/main" id="{37031783-BA3A-45EB-B39A-AE5C481F688D}"/>
                  </a:ext>
                </a:extLst>
              </p:cNvPr>
              <p:cNvSpPr/>
              <p:nvPr/>
            </p:nvSpPr>
            <p:spPr>
              <a:xfrm>
                <a:off x="8925469" y="5585144"/>
                <a:ext cx="95121" cy="96343"/>
              </a:xfrm>
              <a:custGeom>
                <a:avLst/>
                <a:gdLst>
                  <a:gd name="connsiteX0" fmla="*/ 79633 w 95121"/>
                  <a:gd name="connsiteY0" fmla="*/ 11110 h 96343"/>
                  <a:gd name="connsiteX1" fmla="*/ 47123 w 95121"/>
                  <a:gd name="connsiteY1" fmla="*/ 0 h 96343"/>
                  <a:gd name="connsiteX2" fmla="*/ 0 w 95121"/>
                  <a:gd name="connsiteY2" fmla="*/ 44988 h 96343"/>
                  <a:gd name="connsiteX3" fmla="*/ 47561 w 95121"/>
                  <a:gd name="connsiteY3" fmla="*/ 96344 h 96343"/>
                  <a:gd name="connsiteX4" fmla="*/ 95122 w 95121"/>
                  <a:gd name="connsiteY4" fmla="*/ 44988 h 96343"/>
                  <a:gd name="connsiteX5" fmla="*/ 79633 w 95121"/>
                  <a:gd name="connsiteY5" fmla="*/ 1111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2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79633" y="11110"/>
                    </a:moveTo>
                    <a:cubicBezTo>
                      <a:pt x="70913" y="3940"/>
                      <a:pt x="59364" y="0"/>
                      <a:pt x="47123" y="0"/>
                    </a:cubicBez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30" y="19338"/>
                      <a:pt x="79633" y="1111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2" y="26307"/>
                      <a:pt x="77352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1" name="Forma Livre: Forma 120">
                <a:extLst>
                  <a:ext uri="{FF2B5EF4-FFF2-40B4-BE49-F238E27FC236}">
                    <a16:creationId xmlns:a16="http://schemas.microsoft.com/office/drawing/2014/main" id="{5B85C96B-C279-4B59-AC22-DCA168CBFE6A}"/>
                  </a:ext>
                </a:extLst>
              </p:cNvPr>
              <p:cNvSpPr/>
              <p:nvPr/>
            </p:nvSpPr>
            <p:spPr>
              <a:xfrm>
                <a:off x="8884659" y="5689807"/>
                <a:ext cx="176797" cy="101233"/>
              </a:xfrm>
              <a:custGeom>
                <a:avLst/>
                <a:gdLst>
                  <a:gd name="connsiteX0" fmla="*/ 128781 w 176797"/>
                  <a:gd name="connsiteY0" fmla="*/ 0 h 101233"/>
                  <a:gd name="connsiteX1" fmla="*/ 47980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1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1 h 101233"/>
                  <a:gd name="connsiteX7" fmla="*/ 176798 w 176797"/>
                  <a:gd name="connsiteY7" fmla="*/ 47999 h 101233"/>
                  <a:gd name="connsiteX8" fmla="*/ 128781 w 176797"/>
                  <a:gd name="connsiteY8" fmla="*/ 0 h 101233"/>
                  <a:gd name="connsiteX9" fmla="*/ 158974 w 176797"/>
                  <a:gd name="connsiteY9" fmla="*/ 83446 h 101233"/>
                  <a:gd name="connsiteX10" fmla="*/ 137319 w 176797"/>
                  <a:gd name="connsiteY10" fmla="*/ 83446 h 101233"/>
                  <a:gd name="connsiteX11" fmla="*/ 137319 w 176797"/>
                  <a:gd name="connsiteY11" fmla="*/ 45572 h 101233"/>
                  <a:gd name="connsiteX12" fmla="*/ 128416 w 176797"/>
                  <a:gd name="connsiteY12" fmla="*/ 36670 h 101233"/>
                  <a:gd name="connsiteX13" fmla="*/ 119513 w 176797"/>
                  <a:gd name="connsiteY13" fmla="*/ 45572 h 101233"/>
                  <a:gd name="connsiteX14" fmla="*/ 119513 w 176797"/>
                  <a:gd name="connsiteY14" fmla="*/ 83446 h 101233"/>
                  <a:gd name="connsiteX15" fmla="*/ 57193 w 176797"/>
                  <a:gd name="connsiteY15" fmla="*/ 83446 h 101233"/>
                  <a:gd name="connsiteX16" fmla="*/ 57193 w 176797"/>
                  <a:gd name="connsiteY16" fmla="*/ 45572 h 101233"/>
                  <a:gd name="connsiteX17" fmla="*/ 48291 w 176797"/>
                  <a:gd name="connsiteY17" fmla="*/ 36670 h 101233"/>
                  <a:gd name="connsiteX18" fmla="*/ 39388 w 176797"/>
                  <a:gd name="connsiteY18" fmla="*/ 45572 h 101233"/>
                  <a:gd name="connsiteX19" fmla="*/ 39388 w 176797"/>
                  <a:gd name="connsiteY19" fmla="*/ 83446 h 101233"/>
                  <a:gd name="connsiteX20" fmla="*/ 17733 w 176797"/>
                  <a:gd name="connsiteY20" fmla="*/ 83446 h 101233"/>
                  <a:gd name="connsiteX21" fmla="*/ 17733 w 176797"/>
                  <a:gd name="connsiteY21" fmla="*/ 47999 h 101233"/>
                  <a:gd name="connsiteX22" fmla="*/ 47926 w 176797"/>
                  <a:gd name="connsiteY22" fmla="*/ 17787 h 101233"/>
                  <a:gd name="connsiteX23" fmla="*/ 128726 w 176797"/>
                  <a:gd name="connsiteY23" fmla="*/ 17787 h 101233"/>
                  <a:gd name="connsiteX24" fmla="*/ 158919 w 176797"/>
                  <a:gd name="connsiteY24" fmla="*/ 47999 h 101233"/>
                  <a:gd name="connsiteX25" fmla="*/ 158919 w 176797"/>
                  <a:gd name="connsiteY25" fmla="*/ 83446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81" y="0"/>
                    </a:moveTo>
                    <a:lnTo>
                      <a:pt x="47980" y="0"/>
                    </a:lnTo>
                    <a:cubicBezTo>
                      <a:pt x="21527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61" y="21546"/>
                      <a:pt x="155234" y="0"/>
                      <a:pt x="128781" y="0"/>
                    </a:cubicBezTo>
                    <a:close/>
                    <a:moveTo>
                      <a:pt x="158974" y="83446"/>
                    </a:moveTo>
                    <a:lnTo>
                      <a:pt x="137319" y="83446"/>
                    </a:lnTo>
                    <a:lnTo>
                      <a:pt x="137319" y="45572"/>
                    </a:lnTo>
                    <a:cubicBezTo>
                      <a:pt x="137319" y="40665"/>
                      <a:pt x="133342" y="36670"/>
                      <a:pt x="128416" y="36670"/>
                    </a:cubicBezTo>
                    <a:cubicBezTo>
                      <a:pt x="123490" y="36670"/>
                      <a:pt x="119513" y="40647"/>
                      <a:pt x="119513" y="45572"/>
                    </a:cubicBezTo>
                    <a:lnTo>
                      <a:pt x="119513" y="83446"/>
                    </a:lnTo>
                    <a:lnTo>
                      <a:pt x="57193" y="83446"/>
                    </a:lnTo>
                    <a:lnTo>
                      <a:pt x="57193" y="45572"/>
                    </a:lnTo>
                    <a:cubicBezTo>
                      <a:pt x="57193" y="40665"/>
                      <a:pt x="53216" y="36670"/>
                      <a:pt x="48291" y="36670"/>
                    </a:cubicBezTo>
                    <a:cubicBezTo>
                      <a:pt x="43365" y="36670"/>
                      <a:pt x="39388" y="40647"/>
                      <a:pt x="39388" y="45572"/>
                    </a:cubicBezTo>
                    <a:lnTo>
                      <a:pt x="39388" y="83446"/>
                    </a:lnTo>
                    <a:lnTo>
                      <a:pt x="17733" y="83446"/>
                    </a:lnTo>
                    <a:lnTo>
                      <a:pt x="17733" y="47999"/>
                    </a:lnTo>
                    <a:cubicBezTo>
                      <a:pt x="17733" y="31342"/>
                      <a:pt x="31287" y="17787"/>
                      <a:pt x="47926" y="17787"/>
                    </a:cubicBezTo>
                    <a:lnTo>
                      <a:pt x="128726" y="17787"/>
                    </a:lnTo>
                    <a:cubicBezTo>
                      <a:pt x="145383" y="17787"/>
                      <a:pt x="158919" y="31342"/>
                      <a:pt x="158919" y="47999"/>
                    </a:cubicBezTo>
                    <a:lnTo>
                      <a:pt x="158919" y="83446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2" name="Forma Livre: Forma 121">
                <a:extLst>
                  <a:ext uri="{FF2B5EF4-FFF2-40B4-BE49-F238E27FC236}">
                    <a16:creationId xmlns:a16="http://schemas.microsoft.com/office/drawing/2014/main" id="{9A403CAE-935D-4ED0-9356-5AB69C04A636}"/>
                  </a:ext>
                </a:extLst>
              </p:cNvPr>
              <p:cNvSpPr/>
              <p:nvPr/>
            </p:nvSpPr>
            <p:spPr>
              <a:xfrm>
                <a:off x="8640560" y="5585144"/>
                <a:ext cx="95121" cy="96343"/>
              </a:xfrm>
              <a:custGeom>
                <a:avLst/>
                <a:gdLst>
                  <a:gd name="connsiteX0" fmla="*/ 47123 w 95121"/>
                  <a:gd name="connsiteY0" fmla="*/ 0 h 96343"/>
                  <a:gd name="connsiteX1" fmla="*/ 0 w 95121"/>
                  <a:gd name="connsiteY1" fmla="*/ 44988 h 96343"/>
                  <a:gd name="connsiteX2" fmla="*/ 47561 w 95121"/>
                  <a:gd name="connsiteY2" fmla="*/ 96344 h 96343"/>
                  <a:gd name="connsiteX3" fmla="*/ 95122 w 95121"/>
                  <a:gd name="connsiteY3" fmla="*/ 44988 h 96343"/>
                  <a:gd name="connsiteX4" fmla="*/ 79615 w 95121"/>
                  <a:gd name="connsiteY4" fmla="*/ 11128 h 96343"/>
                  <a:gd name="connsiteX5" fmla="*/ 47123 w 95121"/>
                  <a:gd name="connsiteY5" fmla="*/ 0 h 96343"/>
                  <a:gd name="connsiteX6" fmla="*/ 47561 w 95121"/>
                  <a:gd name="connsiteY6" fmla="*/ 78556 h 96343"/>
                  <a:gd name="connsiteX7" fmla="*/ 17787 w 95121"/>
                  <a:gd name="connsiteY7" fmla="*/ 44988 h 96343"/>
                  <a:gd name="connsiteX8" fmla="*/ 26526 w 95121"/>
                  <a:gd name="connsiteY8" fmla="*/ 24665 h 96343"/>
                  <a:gd name="connsiteX9" fmla="*/ 47123 w 95121"/>
                  <a:gd name="connsiteY9" fmla="*/ 17787 h 96343"/>
                  <a:gd name="connsiteX10" fmla="*/ 77353 w 95121"/>
                  <a:gd name="connsiteY10" fmla="*/ 44988 h 96343"/>
                  <a:gd name="connsiteX11" fmla="*/ 47561 w 95121"/>
                  <a:gd name="connsiteY11" fmla="*/ 78556 h 96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5121" h="96343">
                    <a:moveTo>
                      <a:pt x="47123" y="0"/>
                    </a:moveTo>
                    <a:cubicBezTo>
                      <a:pt x="23717" y="0"/>
                      <a:pt x="0" y="15452"/>
                      <a:pt x="0" y="44988"/>
                    </a:cubicBez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8"/>
                    </a:cubicBezTo>
                    <a:cubicBezTo>
                      <a:pt x="95122" y="31361"/>
                      <a:pt x="89612" y="19338"/>
                      <a:pt x="79615" y="11128"/>
                    </a:cubicBezTo>
                    <a:cubicBezTo>
                      <a:pt x="70913" y="3940"/>
                      <a:pt x="59365" y="0"/>
                      <a:pt x="47123" y="0"/>
                    </a:cubicBezTo>
                    <a:close/>
                    <a:moveTo>
                      <a:pt x="47561" y="78556"/>
                    </a:moveTo>
                    <a:cubicBezTo>
                      <a:pt x="30302" y="78556"/>
                      <a:pt x="17787" y="64436"/>
                      <a:pt x="17787" y="44988"/>
                    </a:cubicBezTo>
                    <a:cubicBezTo>
                      <a:pt x="17787" y="36359"/>
                      <a:pt x="20725" y="29518"/>
                      <a:pt x="26526" y="24665"/>
                    </a:cubicBezTo>
                    <a:cubicBezTo>
                      <a:pt x="31835" y="20232"/>
                      <a:pt x="39132" y="17787"/>
                      <a:pt x="47123" y="17787"/>
                    </a:cubicBezTo>
                    <a:cubicBezTo>
                      <a:pt x="61681" y="17787"/>
                      <a:pt x="77353" y="26307"/>
                      <a:pt x="77353" y="44988"/>
                    </a:cubicBezTo>
                    <a:cubicBezTo>
                      <a:pt x="77334" y="64436"/>
                      <a:pt x="64819" y="78556"/>
                      <a:pt x="47561" y="78556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3" name="Forma Livre: Forma 122">
                <a:extLst>
                  <a:ext uri="{FF2B5EF4-FFF2-40B4-BE49-F238E27FC236}">
                    <a16:creationId xmlns:a16="http://schemas.microsoft.com/office/drawing/2014/main" id="{B43A0D09-A8AC-4A24-8100-5BAE2B0CD3B4}"/>
                  </a:ext>
                </a:extLst>
              </p:cNvPr>
              <p:cNvSpPr/>
              <p:nvPr/>
            </p:nvSpPr>
            <p:spPr>
              <a:xfrm>
                <a:off x="8599731" y="5689807"/>
                <a:ext cx="176798" cy="101233"/>
              </a:xfrm>
              <a:custGeom>
                <a:avLst/>
                <a:gdLst>
                  <a:gd name="connsiteX0" fmla="*/ 167895 w 176798"/>
                  <a:gd name="connsiteY0" fmla="*/ 101233 h 101233"/>
                  <a:gd name="connsiteX1" fmla="*/ 176798 w 176798"/>
                  <a:gd name="connsiteY1" fmla="*/ 92331 h 101233"/>
                  <a:gd name="connsiteX2" fmla="*/ 176798 w 176798"/>
                  <a:gd name="connsiteY2" fmla="*/ 47999 h 101233"/>
                  <a:gd name="connsiteX3" fmla="*/ 128799 w 176798"/>
                  <a:gd name="connsiteY3" fmla="*/ 0 h 101233"/>
                  <a:gd name="connsiteX4" fmla="*/ 47999 w 176798"/>
                  <a:gd name="connsiteY4" fmla="*/ 0 h 101233"/>
                  <a:gd name="connsiteX5" fmla="*/ 0 w 176798"/>
                  <a:gd name="connsiteY5" fmla="*/ 47999 h 101233"/>
                  <a:gd name="connsiteX6" fmla="*/ 0 w 176798"/>
                  <a:gd name="connsiteY6" fmla="*/ 92331 h 101233"/>
                  <a:gd name="connsiteX7" fmla="*/ 8903 w 176798"/>
                  <a:gd name="connsiteY7" fmla="*/ 101233 h 101233"/>
                  <a:gd name="connsiteX8" fmla="*/ 167895 w 176798"/>
                  <a:gd name="connsiteY8" fmla="*/ 101233 h 101233"/>
                  <a:gd name="connsiteX9" fmla="*/ 17787 w 176798"/>
                  <a:gd name="connsiteY9" fmla="*/ 47999 h 101233"/>
                  <a:gd name="connsiteX10" fmla="*/ 47999 w 176798"/>
                  <a:gd name="connsiteY10" fmla="*/ 17787 h 101233"/>
                  <a:gd name="connsiteX11" fmla="*/ 128799 w 176798"/>
                  <a:gd name="connsiteY11" fmla="*/ 17787 h 101233"/>
                  <a:gd name="connsiteX12" fmla="*/ 159011 w 176798"/>
                  <a:gd name="connsiteY12" fmla="*/ 47999 h 101233"/>
                  <a:gd name="connsiteX13" fmla="*/ 159011 w 176798"/>
                  <a:gd name="connsiteY13" fmla="*/ 83446 h 101233"/>
                  <a:gd name="connsiteX14" fmla="*/ 137356 w 176798"/>
                  <a:gd name="connsiteY14" fmla="*/ 83446 h 101233"/>
                  <a:gd name="connsiteX15" fmla="*/ 137356 w 176798"/>
                  <a:gd name="connsiteY15" fmla="*/ 45572 h 101233"/>
                  <a:gd name="connsiteX16" fmla="*/ 128453 w 176798"/>
                  <a:gd name="connsiteY16" fmla="*/ 36670 h 101233"/>
                  <a:gd name="connsiteX17" fmla="*/ 119550 w 176798"/>
                  <a:gd name="connsiteY17" fmla="*/ 45572 h 101233"/>
                  <a:gd name="connsiteX18" fmla="*/ 119550 w 176798"/>
                  <a:gd name="connsiteY18" fmla="*/ 83446 h 101233"/>
                  <a:gd name="connsiteX19" fmla="*/ 57230 w 176798"/>
                  <a:gd name="connsiteY19" fmla="*/ 83446 h 101233"/>
                  <a:gd name="connsiteX20" fmla="*/ 57230 w 176798"/>
                  <a:gd name="connsiteY20" fmla="*/ 45572 h 101233"/>
                  <a:gd name="connsiteX21" fmla="*/ 48327 w 176798"/>
                  <a:gd name="connsiteY21" fmla="*/ 36670 h 101233"/>
                  <a:gd name="connsiteX22" fmla="*/ 39424 w 176798"/>
                  <a:gd name="connsiteY22" fmla="*/ 45572 h 101233"/>
                  <a:gd name="connsiteX23" fmla="*/ 39424 w 176798"/>
                  <a:gd name="connsiteY23" fmla="*/ 83446 h 101233"/>
                  <a:gd name="connsiteX24" fmla="*/ 17769 w 176798"/>
                  <a:gd name="connsiteY24" fmla="*/ 83446 h 101233"/>
                  <a:gd name="connsiteX25" fmla="*/ 17769 w 176798"/>
                  <a:gd name="connsiteY25" fmla="*/ 47999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8" h="101233">
                    <a:moveTo>
                      <a:pt x="167895" y="101233"/>
                    </a:moveTo>
                    <a:cubicBezTo>
                      <a:pt x="172803" y="101233"/>
                      <a:pt x="176798" y="97256"/>
                      <a:pt x="176798" y="92331"/>
                    </a:cubicBezTo>
                    <a:lnTo>
                      <a:pt x="176798" y="47999"/>
                    </a:lnTo>
                    <a:cubicBezTo>
                      <a:pt x="176798" y="21546"/>
                      <a:pt x="155271" y="0"/>
                      <a:pt x="128799" y="0"/>
                    </a:cubicBez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1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lose/>
                    <a:moveTo>
                      <a:pt x="17787" y="47999"/>
                    </a:moveTo>
                    <a:cubicBezTo>
                      <a:pt x="17787" y="31342"/>
                      <a:pt x="31342" y="17787"/>
                      <a:pt x="47999" y="17787"/>
                    </a:cubicBezTo>
                    <a:lnTo>
                      <a:pt x="128799" y="17787"/>
                    </a:lnTo>
                    <a:cubicBezTo>
                      <a:pt x="145456" y="17787"/>
                      <a:pt x="159011" y="31342"/>
                      <a:pt x="159011" y="47999"/>
                    </a:cubicBezTo>
                    <a:lnTo>
                      <a:pt x="159011" y="83446"/>
                    </a:lnTo>
                    <a:lnTo>
                      <a:pt x="137356" y="83446"/>
                    </a:lnTo>
                    <a:lnTo>
                      <a:pt x="137356" y="45572"/>
                    </a:lnTo>
                    <a:cubicBezTo>
                      <a:pt x="137356" y="40665"/>
                      <a:pt x="133378" y="36670"/>
                      <a:pt x="128453" y="36670"/>
                    </a:cubicBezTo>
                    <a:cubicBezTo>
                      <a:pt x="123527" y="36670"/>
                      <a:pt x="119550" y="40647"/>
                      <a:pt x="119550" y="45572"/>
                    </a:cubicBezTo>
                    <a:lnTo>
                      <a:pt x="119550" y="83446"/>
                    </a:lnTo>
                    <a:lnTo>
                      <a:pt x="57230" y="83446"/>
                    </a:lnTo>
                    <a:lnTo>
                      <a:pt x="57230" y="45572"/>
                    </a:lnTo>
                    <a:cubicBezTo>
                      <a:pt x="57230" y="40665"/>
                      <a:pt x="53253" y="36670"/>
                      <a:pt x="48327" y="36670"/>
                    </a:cubicBezTo>
                    <a:cubicBezTo>
                      <a:pt x="43401" y="36670"/>
                      <a:pt x="39424" y="40647"/>
                      <a:pt x="39424" y="45572"/>
                    </a:cubicBezTo>
                    <a:lnTo>
                      <a:pt x="39424" y="83446"/>
                    </a:lnTo>
                    <a:lnTo>
                      <a:pt x="17769" y="83446"/>
                    </a:lnTo>
                    <a:lnTo>
                      <a:pt x="17769" y="47999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4" name="Forma Livre: Forma 123">
                <a:extLst>
                  <a:ext uri="{FF2B5EF4-FFF2-40B4-BE49-F238E27FC236}">
                    <a16:creationId xmlns:a16="http://schemas.microsoft.com/office/drawing/2014/main" id="{7F827F56-9609-42A1-8583-0137FB1DEFE4}"/>
                  </a:ext>
                </a:extLst>
              </p:cNvPr>
              <p:cNvSpPr/>
              <p:nvPr/>
            </p:nvSpPr>
            <p:spPr>
              <a:xfrm>
                <a:off x="8782714" y="5835719"/>
                <a:ext cx="95121" cy="96344"/>
              </a:xfrm>
              <a:custGeom>
                <a:avLst/>
                <a:gdLst>
                  <a:gd name="connsiteX0" fmla="*/ 0 w 95121"/>
                  <a:gd name="connsiteY0" fmla="*/ 44989 h 96344"/>
                  <a:gd name="connsiteX1" fmla="*/ 47561 w 95121"/>
                  <a:gd name="connsiteY1" fmla="*/ 96344 h 96344"/>
                  <a:gd name="connsiteX2" fmla="*/ 95122 w 95121"/>
                  <a:gd name="connsiteY2" fmla="*/ 44989 h 96344"/>
                  <a:gd name="connsiteX3" fmla="*/ 47105 w 95121"/>
                  <a:gd name="connsiteY3" fmla="*/ 0 h 96344"/>
                  <a:gd name="connsiteX4" fmla="*/ 0 w 95121"/>
                  <a:gd name="connsiteY4" fmla="*/ 44989 h 96344"/>
                  <a:gd name="connsiteX5" fmla="*/ 77334 w 95121"/>
                  <a:gd name="connsiteY5" fmla="*/ 44989 h 96344"/>
                  <a:gd name="connsiteX6" fmla="*/ 47561 w 95121"/>
                  <a:gd name="connsiteY6" fmla="*/ 78557 h 96344"/>
                  <a:gd name="connsiteX7" fmla="*/ 17787 w 95121"/>
                  <a:gd name="connsiteY7" fmla="*/ 44989 h 96344"/>
                  <a:gd name="connsiteX8" fmla="*/ 47123 w 95121"/>
                  <a:gd name="connsiteY8" fmla="*/ 17787 h 96344"/>
                  <a:gd name="connsiteX9" fmla="*/ 68340 w 95121"/>
                  <a:gd name="connsiteY9" fmla="*/ 24866 h 96344"/>
                  <a:gd name="connsiteX10" fmla="*/ 77334 w 95121"/>
                  <a:gd name="connsiteY10" fmla="*/ 44989 h 96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5121" h="96344">
                    <a:moveTo>
                      <a:pt x="0" y="44989"/>
                    </a:moveTo>
                    <a:cubicBezTo>
                      <a:pt x="0" y="74269"/>
                      <a:pt x="20451" y="96344"/>
                      <a:pt x="47561" y="96344"/>
                    </a:cubicBezTo>
                    <a:cubicBezTo>
                      <a:pt x="74671" y="96344"/>
                      <a:pt x="95122" y="74269"/>
                      <a:pt x="95122" y="44989"/>
                    </a:cubicBezTo>
                    <a:cubicBezTo>
                      <a:pt x="95122" y="15452"/>
                      <a:pt x="70967" y="0"/>
                      <a:pt x="47105" y="0"/>
                    </a:cubicBezTo>
                    <a:cubicBezTo>
                      <a:pt x="23698" y="0"/>
                      <a:pt x="0" y="15452"/>
                      <a:pt x="0" y="44989"/>
                    </a:cubicBezTo>
                    <a:close/>
                    <a:moveTo>
                      <a:pt x="77334" y="44989"/>
                    </a:moveTo>
                    <a:cubicBezTo>
                      <a:pt x="77334" y="64436"/>
                      <a:pt x="64819" y="78557"/>
                      <a:pt x="47561" y="78557"/>
                    </a:cubicBezTo>
                    <a:cubicBezTo>
                      <a:pt x="30302" y="78557"/>
                      <a:pt x="17787" y="64436"/>
                      <a:pt x="17787" y="44989"/>
                    </a:cubicBezTo>
                    <a:cubicBezTo>
                      <a:pt x="17787" y="26198"/>
                      <a:pt x="32510" y="17787"/>
                      <a:pt x="47123" y="17787"/>
                    </a:cubicBezTo>
                    <a:cubicBezTo>
                      <a:pt x="55150" y="17787"/>
                      <a:pt x="62867" y="20360"/>
                      <a:pt x="68340" y="24866"/>
                    </a:cubicBezTo>
                    <a:cubicBezTo>
                      <a:pt x="74306" y="29774"/>
                      <a:pt x="77334" y="36542"/>
                      <a:pt x="77334" y="44989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5" name="Forma Livre: Forma 124">
                <a:extLst>
                  <a:ext uri="{FF2B5EF4-FFF2-40B4-BE49-F238E27FC236}">
                    <a16:creationId xmlns:a16="http://schemas.microsoft.com/office/drawing/2014/main" id="{9511FEA3-A8CD-4384-9924-7E82C579A956}"/>
                  </a:ext>
                </a:extLst>
              </p:cNvPr>
              <p:cNvSpPr/>
              <p:nvPr/>
            </p:nvSpPr>
            <p:spPr>
              <a:xfrm>
                <a:off x="8741866" y="5940400"/>
                <a:ext cx="176797" cy="101233"/>
              </a:xfrm>
              <a:custGeom>
                <a:avLst/>
                <a:gdLst>
                  <a:gd name="connsiteX0" fmla="*/ 128799 w 176797"/>
                  <a:gd name="connsiteY0" fmla="*/ 0 h 101233"/>
                  <a:gd name="connsiteX1" fmla="*/ 47999 w 176797"/>
                  <a:gd name="connsiteY1" fmla="*/ 0 h 101233"/>
                  <a:gd name="connsiteX2" fmla="*/ 0 w 176797"/>
                  <a:gd name="connsiteY2" fmla="*/ 47999 h 101233"/>
                  <a:gd name="connsiteX3" fmla="*/ 0 w 176797"/>
                  <a:gd name="connsiteY3" fmla="*/ 92330 h 101233"/>
                  <a:gd name="connsiteX4" fmla="*/ 8903 w 176797"/>
                  <a:gd name="connsiteY4" fmla="*/ 101233 h 101233"/>
                  <a:gd name="connsiteX5" fmla="*/ 167895 w 176797"/>
                  <a:gd name="connsiteY5" fmla="*/ 101233 h 101233"/>
                  <a:gd name="connsiteX6" fmla="*/ 176798 w 176797"/>
                  <a:gd name="connsiteY6" fmla="*/ 92330 h 101233"/>
                  <a:gd name="connsiteX7" fmla="*/ 176798 w 176797"/>
                  <a:gd name="connsiteY7" fmla="*/ 47999 h 101233"/>
                  <a:gd name="connsiteX8" fmla="*/ 128799 w 176797"/>
                  <a:gd name="connsiteY8" fmla="*/ 0 h 101233"/>
                  <a:gd name="connsiteX9" fmla="*/ 159010 w 176797"/>
                  <a:gd name="connsiteY9" fmla="*/ 83428 h 101233"/>
                  <a:gd name="connsiteX10" fmla="*/ 137355 w 176797"/>
                  <a:gd name="connsiteY10" fmla="*/ 83428 h 101233"/>
                  <a:gd name="connsiteX11" fmla="*/ 137355 w 176797"/>
                  <a:gd name="connsiteY11" fmla="*/ 45554 h 101233"/>
                  <a:gd name="connsiteX12" fmla="*/ 128453 w 176797"/>
                  <a:gd name="connsiteY12" fmla="*/ 36651 h 101233"/>
                  <a:gd name="connsiteX13" fmla="*/ 119550 w 176797"/>
                  <a:gd name="connsiteY13" fmla="*/ 45554 h 101233"/>
                  <a:gd name="connsiteX14" fmla="*/ 119550 w 176797"/>
                  <a:gd name="connsiteY14" fmla="*/ 83428 h 101233"/>
                  <a:gd name="connsiteX15" fmla="*/ 57230 w 176797"/>
                  <a:gd name="connsiteY15" fmla="*/ 83428 h 101233"/>
                  <a:gd name="connsiteX16" fmla="*/ 57230 w 176797"/>
                  <a:gd name="connsiteY16" fmla="*/ 45554 h 101233"/>
                  <a:gd name="connsiteX17" fmla="*/ 48327 w 176797"/>
                  <a:gd name="connsiteY17" fmla="*/ 36651 h 101233"/>
                  <a:gd name="connsiteX18" fmla="*/ 39424 w 176797"/>
                  <a:gd name="connsiteY18" fmla="*/ 45554 h 101233"/>
                  <a:gd name="connsiteX19" fmla="*/ 39424 w 176797"/>
                  <a:gd name="connsiteY19" fmla="*/ 83428 h 101233"/>
                  <a:gd name="connsiteX20" fmla="*/ 17769 w 176797"/>
                  <a:gd name="connsiteY20" fmla="*/ 83428 h 101233"/>
                  <a:gd name="connsiteX21" fmla="*/ 17769 w 176797"/>
                  <a:gd name="connsiteY21" fmla="*/ 47981 h 101233"/>
                  <a:gd name="connsiteX22" fmla="*/ 47980 w 176797"/>
                  <a:gd name="connsiteY22" fmla="*/ 17769 h 101233"/>
                  <a:gd name="connsiteX23" fmla="*/ 128781 w 176797"/>
                  <a:gd name="connsiteY23" fmla="*/ 17769 h 101233"/>
                  <a:gd name="connsiteX24" fmla="*/ 158992 w 176797"/>
                  <a:gd name="connsiteY24" fmla="*/ 47981 h 101233"/>
                  <a:gd name="connsiteX25" fmla="*/ 158992 w 176797"/>
                  <a:gd name="connsiteY25" fmla="*/ 83428 h 10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76797" h="101233">
                    <a:moveTo>
                      <a:pt x="128799" y="0"/>
                    </a:moveTo>
                    <a:lnTo>
                      <a:pt x="47999" y="0"/>
                    </a:lnTo>
                    <a:cubicBezTo>
                      <a:pt x="21545" y="0"/>
                      <a:pt x="0" y="21527"/>
                      <a:pt x="0" y="47999"/>
                    </a:cubicBezTo>
                    <a:lnTo>
                      <a:pt x="0" y="92330"/>
                    </a:lnTo>
                    <a:cubicBezTo>
                      <a:pt x="0" y="97238"/>
                      <a:pt x="3977" y="101233"/>
                      <a:pt x="8903" y="101233"/>
                    </a:cubicBezTo>
                    <a:lnTo>
                      <a:pt x="167895" y="101233"/>
                    </a:lnTo>
                    <a:cubicBezTo>
                      <a:pt x="172803" y="101233"/>
                      <a:pt x="176798" y="97256"/>
                      <a:pt x="176798" y="92330"/>
                    </a:cubicBezTo>
                    <a:lnTo>
                      <a:pt x="176798" y="47999"/>
                    </a:lnTo>
                    <a:cubicBezTo>
                      <a:pt x="176798" y="21527"/>
                      <a:pt x="155271" y="0"/>
                      <a:pt x="128799" y="0"/>
                    </a:cubicBezTo>
                    <a:close/>
                    <a:moveTo>
                      <a:pt x="159010" y="83428"/>
                    </a:moveTo>
                    <a:lnTo>
                      <a:pt x="137355" y="83428"/>
                    </a:lnTo>
                    <a:lnTo>
                      <a:pt x="137355" y="45554"/>
                    </a:lnTo>
                    <a:cubicBezTo>
                      <a:pt x="137355" y="40647"/>
                      <a:pt x="133378" y="36651"/>
                      <a:pt x="128453" y="36651"/>
                    </a:cubicBezTo>
                    <a:cubicBezTo>
                      <a:pt x="123527" y="36651"/>
                      <a:pt x="119550" y="40628"/>
                      <a:pt x="119550" y="45554"/>
                    </a:cubicBezTo>
                    <a:lnTo>
                      <a:pt x="119550" y="83428"/>
                    </a:lnTo>
                    <a:lnTo>
                      <a:pt x="57230" y="83428"/>
                    </a:lnTo>
                    <a:lnTo>
                      <a:pt x="57230" y="45554"/>
                    </a:lnTo>
                    <a:cubicBezTo>
                      <a:pt x="57230" y="40647"/>
                      <a:pt x="53253" y="36651"/>
                      <a:pt x="48327" y="36651"/>
                    </a:cubicBezTo>
                    <a:cubicBezTo>
                      <a:pt x="43401" y="36651"/>
                      <a:pt x="39424" y="40628"/>
                      <a:pt x="39424" y="45554"/>
                    </a:cubicBezTo>
                    <a:lnTo>
                      <a:pt x="39424" y="83428"/>
                    </a:lnTo>
                    <a:lnTo>
                      <a:pt x="17769" y="83428"/>
                    </a:lnTo>
                    <a:lnTo>
                      <a:pt x="17769" y="47981"/>
                    </a:lnTo>
                    <a:cubicBezTo>
                      <a:pt x="17769" y="31324"/>
                      <a:pt x="31324" y="17769"/>
                      <a:pt x="47980" y="17769"/>
                    </a:cubicBezTo>
                    <a:lnTo>
                      <a:pt x="128781" y="17769"/>
                    </a:lnTo>
                    <a:cubicBezTo>
                      <a:pt x="145437" y="17769"/>
                      <a:pt x="158992" y="31324"/>
                      <a:pt x="158992" y="47981"/>
                    </a:cubicBezTo>
                    <a:lnTo>
                      <a:pt x="158992" y="83428"/>
                    </a:ln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6" name="Forma Livre: Forma 125">
                <a:extLst>
                  <a:ext uri="{FF2B5EF4-FFF2-40B4-BE49-F238E27FC236}">
                    <a16:creationId xmlns:a16="http://schemas.microsoft.com/office/drawing/2014/main" id="{4CBB1613-3ABA-4531-ACD3-5DDF5372AAF6}"/>
                  </a:ext>
                </a:extLst>
              </p:cNvPr>
              <p:cNvSpPr/>
              <p:nvPr/>
            </p:nvSpPr>
            <p:spPr>
              <a:xfrm>
                <a:off x="8772938" y="5596484"/>
                <a:ext cx="113967" cy="75827"/>
              </a:xfrm>
              <a:custGeom>
                <a:avLst/>
                <a:gdLst>
                  <a:gd name="connsiteX0" fmla="*/ 113892 w 113967"/>
                  <a:gd name="connsiteY0" fmla="*/ 43992 h 75827"/>
                  <a:gd name="connsiteX1" fmla="*/ 111283 w 113967"/>
                  <a:gd name="connsiteY1" fmla="*/ 36495 h 75827"/>
                  <a:gd name="connsiteX2" fmla="*/ 76438 w 113967"/>
                  <a:gd name="connsiteY2" fmla="*/ 2525 h 75827"/>
                  <a:gd name="connsiteX3" fmla="*/ 63868 w 113967"/>
                  <a:gd name="connsiteY3" fmla="*/ 2689 h 75827"/>
                  <a:gd name="connsiteX4" fmla="*/ 64032 w 113967"/>
                  <a:gd name="connsiteY4" fmla="*/ 15259 h 75827"/>
                  <a:gd name="connsiteX5" fmla="*/ 79229 w 113967"/>
                  <a:gd name="connsiteY5" fmla="*/ 30073 h 75827"/>
                  <a:gd name="connsiteX6" fmla="*/ 56990 w 113967"/>
                  <a:gd name="connsiteY6" fmla="*/ 28595 h 75827"/>
                  <a:gd name="connsiteX7" fmla="*/ 6200 w 113967"/>
                  <a:gd name="connsiteY7" fmla="*/ 36458 h 75827"/>
                  <a:gd name="connsiteX8" fmla="*/ 417 w 113967"/>
                  <a:gd name="connsiteY8" fmla="*/ 47641 h 75827"/>
                  <a:gd name="connsiteX9" fmla="*/ 8882 w 113967"/>
                  <a:gd name="connsiteY9" fmla="*/ 53844 h 75827"/>
                  <a:gd name="connsiteX10" fmla="*/ 11582 w 113967"/>
                  <a:gd name="connsiteY10" fmla="*/ 53425 h 75827"/>
                  <a:gd name="connsiteX11" fmla="*/ 56972 w 113967"/>
                  <a:gd name="connsiteY11" fmla="*/ 46401 h 75827"/>
                  <a:gd name="connsiteX12" fmla="*/ 78189 w 113967"/>
                  <a:gd name="connsiteY12" fmla="*/ 47915 h 75827"/>
                  <a:gd name="connsiteX13" fmla="*/ 58322 w 113967"/>
                  <a:gd name="connsiteY13" fmla="*/ 59189 h 75827"/>
                  <a:gd name="connsiteX14" fmla="*/ 54983 w 113967"/>
                  <a:gd name="connsiteY14" fmla="*/ 71321 h 75827"/>
                  <a:gd name="connsiteX15" fmla="*/ 62718 w 113967"/>
                  <a:gd name="connsiteY15" fmla="*/ 75828 h 75827"/>
                  <a:gd name="connsiteX16" fmla="*/ 67097 w 113967"/>
                  <a:gd name="connsiteY16" fmla="*/ 74660 h 75827"/>
                  <a:gd name="connsiteX17" fmla="*/ 109458 w 113967"/>
                  <a:gd name="connsiteY17" fmla="*/ 50615 h 75827"/>
                  <a:gd name="connsiteX18" fmla="*/ 113892 w 113967"/>
                  <a:gd name="connsiteY18" fmla="*/ 43992 h 75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13967" h="75827">
                    <a:moveTo>
                      <a:pt x="113892" y="43992"/>
                    </a:moveTo>
                    <a:cubicBezTo>
                      <a:pt x="114256" y="41219"/>
                      <a:pt x="113290" y="38447"/>
                      <a:pt x="111283" y="36495"/>
                    </a:cubicBezTo>
                    <a:lnTo>
                      <a:pt x="76438" y="2525"/>
                    </a:lnTo>
                    <a:cubicBezTo>
                      <a:pt x="72917" y="-905"/>
                      <a:pt x="67298" y="-832"/>
                      <a:pt x="63868" y="2689"/>
                    </a:cubicBezTo>
                    <a:cubicBezTo>
                      <a:pt x="60438" y="6210"/>
                      <a:pt x="60511" y="11829"/>
                      <a:pt x="64032" y="15259"/>
                    </a:cubicBezTo>
                    <a:lnTo>
                      <a:pt x="79229" y="30073"/>
                    </a:lnTo>
                    <a:cubicBezTo>
                      <a:pt x="71877" y="29088"/>
                      <a:pt x="64452" y="28595"/>
                      <a:pt x="56990" y="28595"/>
                    </a:cubicBezTo>
                    <a:cubicBezTo>
                      <a:pt x="39659" y="28595"/>
                      <a:pt x="22583" y="31240"/>
                      <a:pt x="6200" y="36458"/>
                    </a:cubicBezTo>
                    <a:cubicBezTo>
                      <a:pt x="1512" y="37954"/>
                      <a:pt x="-1061" y="42953"/>
                      <a:pt x="417" y="47641"/>
                    </a:cubicBezTo>
                    <a:cubicBezTo>
                      <a:pt x="1621" y="51418"/>
                      <a:pt x="5124" y="53844"/>
                      <a:pt x="8882" y="53844"/>
                    </a:cubicBezTo>
                    <a:cubicBezTo>
                      <a:pt x="9776" y="53844"/>
                      <a:pt x="10688" y="53716"/>
                      <a:pt x="11582" y="53425"/>
                    </a:cubicBezTo>
                    <a:cubicBezTo>
                      <a:pt x="26213" y="48773"/>
                      <a:pt x="41483" y="46401"/>
                      <a:pt x="56972" y="46401"/>
                    </a:cubicBezTo>
                    <a:cubicBezTo>
                      <a:pt x="64105" y="46401"/>
                      <a:pt x="71183" y="46912"/>
                      <a:pt x="78189" y="47915"/>
                    </a:cubicBezTo>
                    <a:lnTo>
                      <a:pt x="58322" y="59189"/>
                    </a:lnTo>
                    <a:cubicBezTo>
                      <a:pt x="54053" y="61616"/>
                      <a:pt x="52557" y="67053"/>
                      <a:pt x="54983" y="71321"/>
                    </a:cubicBezTo>
                    <a:cubicBezTo>
                      <a:pt x="56625" y="74204"/>
                      <a:pt x="59635" y="75828"/>
                      <a:pt x="62718" y="75828"/>
                    </a:cubicBezTo>
                    <a:cubicBezTo>
                      <a:pt x="64215" y="75828"/>
                      <a:pt x="65710" y="75444"/>
                      <a:pt x="67097" y="74660"/>
                    </a:cubicBezTo>
                    <a:lnTo>
                      <a:pt x="109458" y="50615"/>
                    </a:lnTo>
                    <a:cubicBezTo>
                      <a:pt x="111903" y="49210"/>
                      <a:pt x="113545" y="46766"/>
                      <a:pt x="113892" y="4399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7" name="Forma Livre: Forma 126">
                <a:extLst>
                  <a:ext uri="{FF2B5EF4-FFF2-40B4-BE49-F238E27FC236}">
                    <a16:creationId xmlns:a16="http://schemas.microsoft.com/office/drawing/2014/main" id="{262750F4-FEB3-4E2E-BA7F-58D642709773}"/>
                  </a:ext>
                </a:extLst>
              </p:cNvPr>
              <p:cNvSpPr/>
              <p:nvPr/>
            </p:nvSpPr>
            <p:spPr>
              <a:xfrm>
                <a:off x="8930741" y="5817618"/>
                <a:ext cx="64643" cy="102149"/>
              </a:xfrm>
              <a:custGeom>
                <a:avLst/>
                <a:gdLst>
                  <a:gd name="connsiteX0" fmla="*/ 53308 w 64643"/>
                  <a:gd name="connsiteY0" fmla="*/ 71500 h 102149"/>
                  <a:gd name="connsiteX1" fmla="*/ 32875 w 64643"/>
                  <a:gd name="connsiteY1" fmla="*/ 77247 h 102149"/>
                  <a:gd name="connsiteX2" fmla="*/ 45281 w 64643"/>
                  <a:gd name="connsiteY2" fmla="*/ 58711 h 102149"/>
                  <a:gd name="connsiteX3" fmla="*/ 63871 w 64643"/>
                  <a:gd name="connsiteY3" fmla="*/ 10785 h 102149"/>
                  <a:gd name="connsiteX4" fmla="*/ 57084 w 64643"/>
                  <a:gd name="connsiteY4" fmla="*/ 204 h 102149"/>
                  <a:gd name="connsiteX5" fmla="*/ 46503 w 64643"/>
                  <a:gd name="connsiteY5" fmla="*/ 6991 h 102149"/>
                  <a:gd name="connsiteX6" fmla="*/ 29883 w 64643"/>
                  <a:gd name="connsiteY6" fmla="*/ 49827 h 102149"/>
                  <a:gd name="connsiteX7" fmla="*/ 17970 w 64643"/>
                  <a:gd name="connsiteY7" fmla="*/ 67450 h 102149"/>
                  <a:gd name="connsiteX8" fmla="*/ 18134 w 64643"/>
                  <a:gd name="connsiteY8" fmla="*/ 44609 h 102149"/>
                  <a:gd name="connsiteX9" fmla="*/ 9305 w 64643"/>
                  <a:gd name="connsiteY9" fmla="*/ 35652 h 102149"/>
                  <a:gd name="connsiteX10" fmla="*/ 9232 w 64643"/>
                  <a:gd name="connsiteY10" fmla="*/ 35652 h 102149"/>
                  <a:gd name="connsiteX11" fmla="*/ 347 w 64643"/>
                  <a:gd name="connsiteY11" fmla="*/ 44481 h 102149"/>
                  <a:gd name="connsiteX12" fmla="*/ 0 w 64643"/>
                  <a:gd name="connsiteY12" fmla="*/ 93192 h 102149"/>
                  <a:gd name="connsiteX13" fmla="*/ 3503 w 64643"/>
                  <a:gd name="connsiteY13" fmla="*/ 100325 h 102149"/>
                  <a:gd name="connsiteX14" fmla="*/ 8903 w 64643"/>
                  <a:gd name="connsiteY14" fmla="*/ 102149 h 102149"/>
                  <a:gd name="connsiteX15" fmla="*/ 11311 w 64643"/>
                  <a:gd name="connsiteY15" fmla="*/ 101821 h 102149"/>
                  <a:gd name="connsiteX16" fmla="*/ 58161 w 64643"/>
                  <a:gd name="connsiteY16" fmla="*/ 88631 h 102149"/>
                  <a:gd name="connsiteX17" fmla="*/ 64309 w 64643"/>
                  <a:gd name="connsiteY17" fmla="*/ 77666 h 102149"/>
                  <a:gd name="connsiteX18" fmla="*/ 53308 w 64643"/>
                  <a:gd name="connsiteY18" fmla="*/ 71500 h 10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4643" h="102149">
                    <a:moveTo>
                      <a:pt x="53308" y="71500"/>
                    </a:moveTo>
                    <a:lnTo>
                      <a:pt x="32875" y="77247"/>
                    </a:lnTo>
                    <a:cubicBezTo>
                      <a:pt x="37399" y="71372"/>
                      <a:pt x="41541" y="65188"/>
                      <a:pt x="45281" y="58711"/>
                    </a:cubicBezTo>
                    <a:cubicBezTo>
                      <a:pt x="53946" y="43715"/>
                      <a:pt x="60204" y="27588"/>
                      <a:pt x="63871" y="10785"/>
                    </a:cubicBezTo>
                    <a:cubicBezTo>
                      <a:pt x="64929" y="5988"/>
                      <a:pt x="61882" y="1244"/>
                      <a:pt x="57084" y="204"/>
                    </a:cubicBezTo>
                    <a:cubicBezTo>
                      <a:pt x="52304" y="-836"/>
                      <a:pt x="47543" y="2193"/>
                      <a:pt x="46503" y="6991"/>
                    </a:cubicBezTo>
                    <a:cubicBezTo>
                      <a:pt x="43219" y="21987"/>
                      <a:pt x="37637" y="36399"/>
                      <a:pt x="29883" y="49827"/>
                    </a:cubicBezTo>
                    <a:cubicBezTo>
                      <a:pt x="26326" y="55993"/>
                      <a:pt x="22330" y="61867"/>
                      <a:pt x="17970" y="67450"/>
                    </a:cubicBezTo>
                    <a:lnTo>
                      <a:pt x="18134" y="44609"/>
                    </a:lnTo>
                    <a:cubicBezTo>
                      <a:pt x="18171" y="39702"/>
                      <a:pt x="14212" y="35688"/>
                      <a:pt x="9305" y="35652"/>
                    </a:cubicBezTo>
                    <a:cubicBezTo>
                      <a:pt x="9286" y="35652"/>
                      <a:pt x="9268" y="35652"/>
                      <a:pt x="9232" y="35652"/>
                    </a:cubicBezTo>
                    <a:cubicBezTo>
                      <a:pt x="4342" y="35652"/>
                      <a:pt x="383" y="39592"/>
                      <a:pt x="347" y="44481"/>
                    </a:cubicBezTo>
                    <a:lnTo>
                      <a:pt x="0" y="93192"/>
                    </a:lnTo>
                    <a:cubicBezTo>
                      <a:pt x="-18" y="95983"/>
                      <a:pt x="1277" y="98628"/>
                      <a:pt x="3503" y="100325"/>
                    </a:cubicBezTo>
                    <a:cubicBezTo>
                      <a:pt x="5072" y="101529"/>
                      <a:pt x="6969" y="102149"/>
                      <a:pt x="8903" y="102149"/>
                    </a:cubicBezTo>
                    <a:cubicBezTo>
                      <a:pt x="9706" y="102149"/>
                      <a:pt x="10527" y="102040"/>
                      <a:pt x="11311" y="101821"/>
                    </a:cubicBezTo>
                    <a:lnTo>
                      <a:pt x="58161" y="88631"/>
                    </a:lnTo>
                    <a:cubicBezTo>
                      <a:pt x="62886" y="87299"/>
                      <a:pt x="65641" y="82391"/>
                      <a:pt x="64309" y="77666"/>
                    </a:cubicBezTo>
                    <a:cubicBezTo>
                      <a:pt x="62977" y="72941"/>
                      <a:pt x="58033" y="70186"/>
                      <a:pt x="53308" y="71500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" name="Forma Livre: Forma 127">
                <a:extLst>
                  <a:ext uri="{FF2B5EF4-FFF2-40B4-BE49-F238E27FC236}">
                    <a16:creationId xmlns:a16="http://schemas.microsoft.com/office/drawing/2014/main" id="{2D874B88-4E07-4A6A-8A0E-FDD9BBDA6160}"/>
                  </a:ext>
                </a:extLst>
              </p:cNvPr>
              <p:cNvSpPr/>
              <p:nvPr/>
            </p:nvSpPr>
            <p:spPr>
              <a:xfrm>
                <a:off x="8652746" y="5819575"/>
                <a:ext cx="79671" cy="100082"/>
              </a:xfrm>
              <a:custGeom>
                <a:avLst/>
                <a:gdLst>
                  <a:gd name="connsiteX0" fmla="*/ 48018 w 79671"/>
                  <a:gd name="connsiteY0" fmla="*/ 48782 h 100082"/>
                  <a:gd name="connsiteX1" fmla="*/ 38714 w 79671"/>
                  <a:gd name="connsiteY1" fmla="*/ 29644 h 100082"/>
                  <a:gd name="connsiteX2" fmla="*/ 58417 w 79671"/>
                  <a:gd name="connsiteY2" fmla="*/ 41210 h 100082"/>
                  <a:gd name="connsiteX3" fmla="*/ 70585 w 79671"/>
                  <a:gd name="connsiteY3" fmla="*/ 38036 h 100082"/>
                  <a:gd name="connsiteX4" fmla="*/ 67411 w 79671"/>
                  <a:gd name="connsiteY4" fmla="*/ 25868 h 100082"/>
                  <a:gd name="connsiteX5" fmla="*/ 25414 w 79671"/>
                  <a:gd name="connsiteY5" fmla="*/ 1221 h 100082"/>
                  <a:gd name="connsiteX6" fmla="*/ 17478 w 79671"/>
                  <a:gd name="connsiteY6" fmla="*/ 692 h 100082"/>
                  <a:gd name="connsiteX7" fmla="*/ 12279 w 79671"/>
                  <a:gd name="connsiteY7" fmla="*/ 6712 h 100082"/>
                  <a:gd name="connsiteX8" fmla="*/ 275 w 79671"/>
                  <a:gd name="connsiteY8" fmla="*/ 53872 h 100082"/>
                  <a:gd name="connsiteX9" fmla="*/ 6696 w 79671"/>
                  <a:gd name="connsiteY9" fmla="*/ 64690 h 100082"/>
                  <a:gd name="connsiteX10" fmla="*/ 8904 w 79671"/>
                  <a:gd name="connsiteY10" fmla="*/ 64963 h 100082"/>
                  <a:gd name="connsiteX11" fmla="*/ 17515 w 79671"/>
                  <a:gd name="connsiteY11" fmla="*/ 58268 h 100082"/>
                  <a:gd name="connsiteX12" fmla="*/ 22751 w 79671"/>
                  <a:gd name="connsiteY12" fmla="*/ 37708 h 100082"/>
                  <a:gd name="connsiteX13" fmla="*/ 32602 w 79671"/>
                  <a:gd name="connsiteY13" fmla="*/ 57703 h 100082"/>
                  <a:gd name="connsiteX14" fmla="*/ 64802 w 79671"/>
                  <a:gd name="connsiteY14" fmla="*/ 97765 h 100082"/>
                  <a:gd name="connsiteX15" fmla="*/ 70786 w 79671"/>
                  <a:gd name="connsiteY15" fmla="*/ 100082 h 100082"/>
                  <a:gd name="connsiteX16" fmla="*/ 77354 w 79671"/>
                  <a:gd name="connsiteY16" fmla="*/ 97182 h 100082"/>
                  <a:gd name="connsiteX17" fmla="*/ 76770 w 79671"/>
                  <a:gd name="connsiteY17" fmla="*/ 84612 h 100082"/>
                  <a:gd name="connsiteX18" fmla="*/ 48018 w 79671"/>
                  <a:gd name="connsiteY18" fmla="*/ 48782 h 10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9671" h="100082">
                    <a:moveTo>
                      <a:pt x="48018" y="48782"/>
                    </a:moveTo>
                    <a:cubicBezTo>
                      <a:pt x="44461" y="42615"/>
                      <a:pt x="41359" y="36212"/>
                      <a:pt x="38714" y="29644"/>
                    </a:cubicBezTo>
                    <a:lnTo>
                      <a:pt x="58417" y="41210"/>
                    </a:lnTo>
                    <a:cubicBezTo>
                      <a:pt x="62649" y="43692"/>
                      <a:pt x="68104" y="42269"/>
                      <a:pt x="70585" y="38036"/>
                    </a:cubicBezTo>
                    <a:cubicBezTo>
                      <a:pt x="73066" y="33804"/>
                      <a:pt x="71662" y="28349"/>
                      <a:pt x="67411" y="25868"/>
                    </a:cubicBezTo>
                    <a:lnTo>
                      <a:pt x="25414" y="1221"/>
                    </a:lnTo>
                    <a:cubicBezTo>
                      <a:pt x="23006" y="-202"/>
                      <a:pt x="20069" y="-385"/>
                      <a:pt x="17478" y="692"/>
                    </a:cubicBezTo>
                    <a:cubicBezTo>
                      <a:pt x="14906" y="1768"/>
                      <a:pt x="12972" y="3994"/>
                      <a:pt x="12279" y="6712"/>
                    </a:cubicBezTo>
                    <a:lnTo>
                      <a:pt x="275" y="53872"/>
                    </a:lnTo>
                    <a:cubicBezTo>
                      <a:pt x="-929" y="58633"/>
                      <a:pt x="1935" y="63468"/>
                      <a:pt x="6696" y="64690"/>
                    </a:cubicBezTo>
                    <a:cubicBezTo>
                      <a:pt x="7426" y="64872"/>
                      <a:pt x="8174" y="64963"/>
                      <a:pt x="8904" y="64963"/>
                    </a:cubicBezTo>
                    <a:cubicBezTo>
                      <a:pt x="12881" y="64963"/>
                      <a:pt x="16493" y="62282"/>
                      <a:pt x="17515" y="58268"/>
                    </a:cubicBezTo>
                    <a:lnTo>
                      <a:pt x="22751" y="37708"/>
                    </a:lnTo>
                    <a:cubicBezTo>
                      <a:pt x="25578" y="44567"/>
                      <a:pt x="28862" y="51244"/>
                      <a:pt x="32602" y="57703"/>
                    </a:cubicBezTo>
                    <a:cubicBezTo>
                      <a:pt x="41268" y="72699"/>
                      <a:pt x="52105" y="86181"/>
                      <a:pt x="64802" y="97765"/>
                    </a:cubicBezTo>
                    <a:cubicBezTo>
                      <a:pt x="66499" y="99316"/>
                      <a:pt x="68651" y="100082"/>
                      <a:pt x="70786" y="100082"/>
                    </a:cubicBezTo>
                    <a:cubicBezTo>
                      <a:pt x="73194" y="100082"/>
                      <a:pt x="75602" y="99097"/>
                      <a:pt x="77354" y="97182"/>
                    </a:cubicBezTo>
                    <a:cubicBezTo>
                      <a:pt x="80656" y="93551"/>
                      <a:pt x="80400" y="87932"/>
                      <a:pt x="76770" y="84612"/>
                    </a:cubicBezTo>
                    <a:cubicBezTo>
                      <a:pt x="65441" y="74231"/>
                      <a:pt x="55772" y="62190"/>
                      <a:pt x="48018" y="48782"/>
                    </a:cubicBezTo>
                    <a:close/>
                  </a:path>
                </a:pathLst>
              </a:custGeom>
              <a:grpFill/>
              <a:ln w="182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D6036E4A-4EFE-4886-9460-BF1A5547545E}"/>
              </a:ext>
            </a:extLst>
          </p:cNvPr>
          <p:cNvSpPr txBox="1"/>
          <p:nvPr/>
        </p:nvSpPr>
        <p:spPr>
          <a:xfrm>
            <a:off x="7678850" y="1605931"/>
            <a:ext cx="3248025" cy="15078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1088261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spc="300" dirty="0">
                <a:solidFill>
                  <a:srgbClr val="53585F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 Light" panose="020B0502040204020203" pitchFamily="34" charset="0"/>
              </a:rPr>
              <a:t>Título</a:t>
            </a:r>
            <a:r>
              <a:rPr lang="pt-BR" sz="5400" b="1" spc="300" dirty="0">
                <a:solidFill>
                  <a:srgbClr val="53585F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br>
              <a:rPr lang="pt-BR" sz="5400" b="1" spc="300" dirty="0">
                <a:solidFill>
                  <a:srgbClr val="53585F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</a:br>
            <a:r>
              <a:rPr lang="pt-BR" sz="5400" b="1" spc="300" dirty="0">
                <a:solidFill>
                  <a:schemeClr val="bg1"/>
                </a:solidFill>
                <a:latin typeface="Officina Serif ITC TT" panose="00000400000000000000" pitchFamily="2" charset="0"/>
                <a:ea typeface="Verdana" panose="020B0604030504040204" pitchFamily="34" charset="0"/>
                <a:cs typeface="Segoe UI" panose="020B0502040204020203" pitchFamily="34" charset="0"/>
              </a:rPr>
              <a:t>do slide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39DD2D6D-6307-4C55-ADB9-67DFC9F73C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37986"/>
          <a:stretch/>
        </p:blipFill>
        <p:spPr>
          <a:xfrm>
            <a:off x="0" y="473042"/>
            <a:ext cx="7558880" cy="6384957"/>
          </a:xfrm>
          <a:prstGeom prst="rect">
            <a:avLst/>
          </a:prstGeom>
        </p:spPr>
      </p:pic>
      <p:grpSp>
        <p:nvGrpSpPr>
          <p:cNvPr id="143" name="Agrupar 142">
            <a:extLst>
              <a:ext uri="{FF2B5EF4-FFF2-40B4-BE49-F238E27FC236}">
                <a16:creationId xmlns:a16="http://schemas.microsoft.com/office/drawing/2014/main" id="{5CB0113B-8130-4527-B276-B827EC3BA268}"/>
              </a:ext>
            </a:extLst>
          </p:cNvPr>
          <p:cNvGrpSpPr/>
          <p:nvPr/>
        </p:nvGrpSpPr>
        <p:grpSpPr>
          <a:xfrm>
            <a:off x="4479150" y="3512449"/>
            <a:ext cx="3093605" cy="3125474"/>
            <a:chOff x="2688229" y="7157079"/>
            <a:chExt cx="598174" cy="604336"/>
          </a:xfrm>
          <a:gradFill>
            <a:gsLst>
              <a:gs pos="86000">
                <a:srgbClr val="EC3C7C"/>
              </a:gs>
              <a:gs pos="72000">
                <a:srgbClr val="99C2EB"/>
              </a:gs>
              <a:gs pos="30000">
                <a:schemeClr val="bg1"/>
              </a:gs>
            </a:gsLst>
            <a:path path="circle">
              <a:fillToRect l="100000" t="100000"/>
            </a:path>
          </a:gradFill>
        </p:grpSpPr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DB6FF39D-017B-4990-827D-804EC0A4558C}"/>
                </a:ext>
              </a:extLst>
            </p:cNvPr>
            <p:cNvSpPr/>
            <p:nvPr/>
          </p:nvSpPr>
          <p:spPr>
            <a:xfrm>
              <a:off x="2688229" y="7157079"/>
              <a:ext cx="598174" cy="604336"/>
            </a:xfrm>
            <a:custGeom>
              <a:avLst/>
              <a:gdLst>
                <a:gd name="connsiteX0" fmla="*/ 230867 w 598174"/>
                <a:gd name="connsiteY0" fmla="*/ 450932 h 604336"/>
                <a:gd name="connsiteX1" fmla="*/ 230867 w 598174"/>
                <a:gd name="connsiteY1" fmla="*/ 306409 h 604336"/>
                <a:gd name="connsiteX2" fmla="*/ 316332 w 598174"/>
                <a:gd name="connsiteY2" fmla="*/ 306409 h 604336"/>
                <a:gd name="connsiteX3" fmla="*/ 387633 w 598174"/>
                <a:gd name="connsiteY3" fmla="*/ 240710 h 604336"/>
                <a:gd name="connsiteX4" fmla="*/ 387953 w 598174"/>
                <a:gd name="connsiteY4" fmla="*/ 236869 h 604336"/>
                <a:gd name="connsiteX5" fmla="*/ 526473 w 598174"/>
                <a:gd name="connsiteY5" fmla="*/ 236869 h 604336"/>
                <a:gd name="connsiteX6" fmla="*/ 577289 w 598174"/>
                <a:gd name="connsiteY6" fmla="*/ 287604 h 604336"/>
                <a:gd name="connsiteX7" fmla="*/ 577608 w 598174"/>
                <a:gd name="connsiteY7" fmla="*/ 450772 h 604336"/>
                <a:gd name="connsiteX8" fmla="*/ 526473 w 598174"/>
                <a:gd name="connsiteY8" fmla="*/ 501666 h 604336"/>
                <a:gd name="connsiteX9" fmla="*/ 505987 w 598174"/>
                <a:gd name="connsiteY9" fmla="*/ 501666 h 604336"/>
                <a:gd name="connsiteX10" fmla="*/ 495584 w 598174"/>
                <a:gd name="connsiteY10" fmla="*/ 512069 h 604336"/>
                <a:gd name="connsiteX11" fmla="*/ 495584 w 598174"/>
                <a:gd name="connsiteY11" fmla="*/ 573127 h 604336"/>
                <a:gd name="connsiteX12" fmla="*/ 486222 w 598174"/>
                <a:gd name="connsiteY12" fmla="*/ 583370 h 604336"/>
                <a:gd name="connsiteX13" fmla="*/ 485742 w 598174"/>
                <a:gd name="connsiteY13" fmla="*/ 583370 h 604336"/>
                <a:gd name="connsiteX14" fmla="*/ 478539 w 598174"/>
                <a:gd name="connsiteY14" fmla="*/ 580249 h 604336"/>
                <a:gd name="connsiteX15" fmla="*/ 402597 w 598174"/>
                <a:gd name="connsiteY15" fmla="*/ 504707 h 604336"/>
                <a:gd name="connsiteX16" fmla="*/ 395315 w 598174"/>
                <a:gd name="connsiteY16" fmla="*/ 501666 h 604336"/>
                <a:gd name="connsiteX17" fmla="*/ 281602 w 598174"/>
                <a:gd name="connsiteY17" fmla="*/ 501666 h 604336"/>
                <a:gd name="connsiteX18" fmla="*/ 230867 w 598174"/>
                <a:gd name="connsiteY18" fmla="*/ 450932 h 604336"/>
                <a:gd name="connsiteX19" fmla="*/ 20966 w 598174"/>
                <a:gd name="connsiteY19" fmla="*/ 234788 h 604336"/>
                <a:gd name="connsiteX20" fmla="*/ 20966 w 598174"/>
                <a:gd name="connsiteY20" fmla="*/ 71621 h 604336"/>
                <a:gd name="connsiteX21" fmla="*/ 71701 w 598174"/>
                <a:gd name="connsiteY21" fmla="*/ 20886 h 604336"/>
                <a:gd name="connsiteX22" fmla="*/ 316492 w 598174"/>
                <a:gd name="connsiteY22" fmla="*/ 20886 h 604336"/>
                <a:gd name="connsiteX23" fmla="*/ 352263 w 598174"/>
                <a:gd name="connsiteY23" fmla="*/ 35770 h 604336"/>
                <a:gd name="connsiteX24" fmla="*/ 367227 w 598174"/>
                <a:gd name="connsiteY24" fmla="*/ 71621 h 604336"/>
                <a:gd name="connsiteX25" fmla="*/ 367227 w 598174"/>
                <a:gd name="connsiteY25" fmla="*/ 234788 h 604336"/>
                <a:gd name="connsiteX26" fmla="*/ 316492 w 598174"/>
                <a:gd name="connsiteY26" fmla="*/ 285523 h 604336"/>
                <a:gd name="connsiteX27" fmla="*/ 202699 w 598174"/>
                <a:gd name="connsiteY27" fmla="*/ 285523 h 604336"/>
                <a:gd name="connsiteX28" fmla="*/ 196698 w 598174"/>
                <a:gd name="connsiteY28" fmla="*/ 287444 h 604336"/>
                <a:gd name="connsiteX29" fmla="*/ 119555 w 598174"/>
                <a:gd name="connsiteY29" fmla="*/ 363946 h 604336"/>
                <a:gd name="connsiteX30" fmla="*/ 112433 w 598174"/>
                <a:gd name="connsiteY30" fmla="*/ 367227 h 604336"/>
                <a:gd name="connsiteX31" fmla="*/ 108912 w 598174"/>
                <a:gd name="connsiteY31" fmla="*/ 366507 h 604336"/>
                <a:gd name="connsiteX32" fmla="*/ 102670 w 598174"/>
                <a:gd name="connsiteY32" fmla="*/ 357144 h 604336"/>
                <a:gd name="connsiteX33" fmla="*/ 102670 w 598174"/>
                <a:gd name="connsiteY33" fmla="*/ 295926 h 604336"/>
                <a:gd name="connsiteX34" fmla="*/ 92267 w 598174"/>
                <a:gd name="connsiteY34" fmla="*/ 285523 h 604336"/>
                <a:gd name="connsiteX35" fmla="*/ 71861 w 598174"/>
                <a:gd name="connsiteY35" fmla="*/ 285523 h 604336"/>
                <a:gd name="connsiteX36" fmla="*/ 20966 w 598174"/>
                <a:gd name="connsiteY36" fmla="*/ 234788 h 604336"/>
                <a:gd name="connsiteX37" fmla="*/ 71621 w 598174"/>
                <a:gd name="connsiteY37" fmla="*/ 80 h 604336"/>
                <a:gd name="connsiteX38" fmla="*/ 0 w 598174"/>
                <a:gd name="connsiteY38" fmla="*/ 71701 h 604336"/>
                <a:gd name="connsiteX39" fmla="*/ 0 w 598174"/>
                <a:gd name="connsiteY39" fmla="*/ 234869 h 604336"/>
                <a:gd name="connsiteX40" fmla="*/ 71621 w 598174"/>
                <a:gd name="connsiteY40" fmla="*/ 306489 h 604336"/>
                <a:gd name="connsiteX41" fmla="*/ 81304 w 598174"/>
                <a:gd name="connsiteY41" fmla="*/ 306489 h 604336"/>
                <a:gd name="connsiteX42" fmla="*/ 81304 w 598174"/>
                <a:gd name="connsiteY42" fmla="*/ 357304 h 604336"/>
                <a:gd name="connsiteX43" fmla="*/ 100749 w 598174"/>
                <a:gd name="connsiteY43" fmla="*/ 386113 h 604336"/>
                <a:gd name="connsiteX44" fmla="*/ 112272 w 598174"/>
                <a:gd name="connsiteY44" fmla="*/ 388353 h 604336"/>
                <a:gd name="connsiteX45" fmla="*/ 134039 w 598174"/>
                <a:gd name="connsiteY45" fmla="*/ 379151 h 604336"/>
                <a:gd name="connsiteX46" fmla="*/ 209661 w 598174"/>
                <a:gd name="connsiteY46" fmla="*/ 303528 h 604336"/>
                <a:gd name="connsiteX47" fmla="*/ 209661 w 598174"/>
                <a:gd name="connsiteY47" fmla="*/ 450531 h 604336"/>
                <a:gd name="connsiteX48" fmla="*/ 281122 w 598174"/>
                <a:gd name="connsiteY48" fmla="*/ 522632 h 604336"/>
                <a:gd name="connsiteX49" fmla="*/ 391474 w 598174"/>
                <a:gd name="connsiteY49" fmla="*/ 522632 h 604336"/>
                <a:gd name="connsiteX50" fmla="*/ 464215 w 598174"/>
                <a:gd name="connsiteY50" fmla="*/ 594974 h 604336"/>
                <a:gd name="connsiteX51" fmla="*/ 486142 w 598174"/>
                <a:gd name="connsiteY51" fmla="*/ 604336 h 604336"/>
                <a:gd name="connsiteX52" fmla="*/ 497665 w 598174"/>
                <a:gd name="connsiteY52" fmla="*/ 602096 h 604336"/>
                <a:gd name="connsiteX53" fmla="*/ 516791 w 598174"/>
                <a:gd name="connsiteY53" fmla="*/ 573447 h 604336"/>
                <a:gd name="connsiteX54" fmla="*/ 516791 w 598174"/>
                <a:gd name="connsiteY54" fmla="*/ 522632 h 604336"/>
                <a:gd name="connsiteX55" fmla="*/ 526473 w 598174"/>
                <a:gd name="connsiteY55" fmla="*/ 522632 h 604336"/>
                <a:gd name="connsiteX56" fmla="*/ 598174 w 598174"/>
                <a:gd name="connsiteY56" fmla="*/ 451012 h 604336"/>
                <a:gd name="connsiteX57" fmla="*/ 598174 w 598174"/>
                <a:gd name="connsiteY57" fmla="*/ 287604 h 604336"/>
                <a:gd name="connsiteX58" fmla="*/ 526473 w 598174"/>
                <a:gd name="connsiteY58" fmla="*/ 215983 h 604336"/>
                <a:gd name="connsiteX59" fmla="*/ 387953 w 598174"/>
                <a:gd name="connsiteY59" fmla="*/ 215983 h 604336"/>
                <a:gd name="connsiteX60" fmla="*/ 387953 w 598174"/>
                <a:gd name="connsiteY60" fmla="*/ 71621 h 604336"/>
                <a:gd name="connsiteX61" fmla="*/ 367227 w 598174"/>
                <a:gd name="connsiteY61" fmla="*/ 21046 h 604336"/>
                <a:gd name="connsiteX62" fmla="*/ 316892 w 598174"/>
                <a:gd name="connsiteY62" fmla="*/ 0 h 604336"/>
                <a:gd name="connsiteX63" fmla="*/ 71621 w 598174"/>
                <a:gd name="connsiteY63" fmla="*/ 0 h 604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598174" h="604336">
                  <a:moveTo>
                    <a:pt x="230867" y="450932"/>
                  </a:moveTo>
                  <a:lnTo>
                    <a:pt x="230867" y="306409"/>
                  </a:lnTo>
                  <a:lnTo>
                    <a:pt x="316332" y="306409"/>
                  </a:lnTo>
                  <a:cubicBezTo>
                    <a:pt x="353863" y="306329"/>
                    <a:pt x="384512" y="278081"/>
                    <a:pt x="387633" y="240710"/>
                  </a:cubicBezTo>
                  <a:lnTo>
                    <a:pt x="387953" y="236869"/>
                  </a:lnTo>
                  <a:lnTo>
                    <a:pt x="526473" y="236869"/>
                  </a:lnTo>
                  <a:cubicBezTo>
                    <a:pt x="554401" y="236869"/>
                    <a:pt x="577208" y="259596"/>
                    <a:pt x="577289" y="287604"/>
                  </a:cubicBezTo>
                  <a:lnTo>
                    <a:pt x="577608" y="450772"/>
                  </a:lnTo>
                  <a:cubicBezTo>
                    <a:pt x="577689" y="478780"/>
                    <a:pt x="554882" y="501666"/>
                    <a:pt x="526473" y="501666"/>
                  </a:cubicBezTo>
                  <a:lnTo>
                    <a:pt x="505987" y="501666"/>
                  </a:lnTo>
                  <a:cubicBezTo>
                    <a:pt x="500226" y="501666"/>
                    <a:pt x="495584" y="506308"/>
                    <a:pt x="495584" y="512069"/>
                  </a:cubicBezTo>
                  <a:lnTo>
                    <a:pt x="495584" y="573127"/>
                  </a:lnTo>
                  <a:cubicBezTo>
                    <a:pt x="495825" y="578489"/>
                    <a:pt x="491663" y="583130"/>
                    <a:pt x="486222" y="583370"/>
                  </a:cubicBezTo>
                  <a:lnTo>
                    <a:pt x="485742" y="583370"/>
                  </a:lnTo>
                  <a:cubicBezTo>
                    <a:pt x="482861" y="583370"/>
                    <a:pt x="480220" y="582170"/>
                    <a:pt x="478539" y="580249"/>
                  </a:cubicBezTo>
                  <a:lnTo>
                    <a:pt x="402597" y="504707"/>
                  </a:lnTo>
                  <a:cubicBezTo>
                    <a:pt x="400677" y="502787"/>
                    <a:pt x="398036" y="501666"/>
                    <a:pt x="395315" y="501666"/>
                  </a:cubicBezTo>
                  <a:lnTo>
                    <a:pt x="281602" y="501666"/>
                  </a:lnTo>
                  <a:cubicBezTo>
                    <a:pt x="253754" y="501666"/>
                    <a:pt x="230947" y="478940"/>
                    <a:pt x="230867" y="450932"/>
                  </a:cubicBezTo>
                  <a:moveTo>
                    <a:pt x="20966" y="234788"/>
                  </a:moveTo>
                  <a:lnTo>
                    <a:pt x="20966" y="71621"/>
                  </a:lnTo>
                  <a:cubicBezTo>
                    <a:pt x="20966" y="43693"/>
                    <a:pt x="43693" y="20886"/>
                    <a:pt x="71701" y="20886"/>
                  </a:cubicBezTo>
                  <a:lnTo>
                    <a:pt x="316492" y="20886"/>
                  </a:lnTo>
                  <a:cubicBezTo>
                    <a:pt x="329856" y="20886"/>
                    <a:pt x="342900" y="26328"/>
                    <a:pt x="352263" y="35770"/>
                  </a:cubicBezTo>
                  <a:cubicBezTo>
                    <a:pt x="361786" y="45133"/>
                    <a:pt x="367227" y="58257"/>
                    <a:pt x="367227" y="71621"/>
                  </a:cubicBezTo>
                  <a:lnTo>
                    <a:pt x="367227" y="234788"/>
                  </a:lnTo>
                  <a:cubicBezTo>
                    <a:pt x="367227" y="262797"/>
                    <a:pt x="344500" y="285523"/>
                    <a:pt x="316492" y="285523"/>
                  </a:cubicBezTo>
                  <a:lnTo>
                    <a:pt x="202699" y="285523"/>
                  </a:lnTo>
                  <a:cubicBezTo>
                    <a:pt x="200538" y="285523"/>
                    <a:pt x="198378" y="286164"/>
                    <a:pt x="196698" y="287444"/>
                  </a:cubicBezTo>
                  <a:lnTo>
                    <a:pt x="119555" y="363946"/>
                  </a:lnTo>
                  <a:cubicBezTo>
                    <a:pt x="117794" y="366027"/>
                    <a:pt x="115154" y="367227"/>
                    <a:pt x="112433" y="367227"/>
                  </a:cubicBezTo>
                  <a:cubicBezTo>
                    <a:pt x="111153" y="367227"/>
                    <a:pt x="109872" y="366987"/>
                    <a:pt x="108912" y="366507"/>
                  </a:cubicBezTo>
                  <a:cubicBezTo>
                    <a:pt x="104991" y="364987"/>
                    <a:pt x="102510" y="361145"/>
                    <a:pt x="102670" y="357144"/>
                  </a:cubicBezTo>
                  <a:lnTo>
                    <a:pt x="102670" y="295926"/>
                  </a:lnTo>
                  <a:cubicBezTo>
                    <a:pt x="102670" y="290165"/>
                    <a:pt x="98029" y="285523"/>
                    <a:pt x="92267" y="285523"/>
                  </a:cubicBezTo>
                  <a:lnTo>
                    <a:pt x="71861" y="285523"/>
                  </a:lnTo>
                  <a:cubicBezTo>
                    <a:pt x="43693" y="285523"/>
                    <a:pt x="20966" y="262797"/>
                    <a:pt x="20966" y="234788"/>
                  </a:cubicBezTo>
                  <a:moveTo>
                    <a:pt x="71621" y="80"/>
                  </a:moveTo>
                  <a:cubicBezTo>
                    <a:pt x="32170" y="160"/>
                    <a:pt x="80" y="32249"/>
                    <a:pt x="0" y="71701"/>
                  </a:cubicBezTo>
                  <a:lnTo>
                    <a:pt x="0" y="234869"/>
                  </a:lnTo>
                  <a:cubicBezTo>
                    <a:pt x="80" y="274320"/>
                    <a:pt x="32170" y="306409"/>
                    <a:pt x="71621" y="306489"/>
                  </a:cubicBezTo>
                  <a:lnTo>
                    <a:pt x="81304" y="306489"/>
                  </a:lnTo>
                  <a:lnTo>
                    <a:pt x="81304" y="357304"/>
                  </a:lnTo>
                  <a:cubicBezTo>
                    <a:pt x="81223" y="369868"/>
                    <a:pt x="88986" y="381471"/>
                    <a:pt x="100749" y="386113"/>
                  </a:cubicBezTo>
                  <a:cubicBezTo>
                    <a:pt x="104430" y="387553"/>
                    <a:pt x="108351" y="388353"/>
                    <a:pt x="112272" y="388353"/>
                  </a:cubicBezTo>
                  <a:cubicBezTo>
                    <a:pt x="120435" y="388353"/>
                    <a:pt x="128277" y="384992"/>
                    <a:pt x="134039" y="379151"/>
                  </a:cubicBezTo>
                  <a:lnTo>
                    <a:pt x="209661" y="303528"/>
                  </a:lnTo>
                  <a:lnTo>
                    <a:pt x="209661" y="450531"/>
                  </a:lnTo>
                  <a:cubicBezTo>
                    <a:pt x="209501" y="490143"/>
                    <a:pt x="241590" y="522472"/>
                    <a:pt x="281122" y="522632"/>
                  </a:cubicBezTo>
                  <a:lnTo>
                    <a:pt x="391474" y="522632"/>
                  </a:lnTo>
                  <a:lnTo>
                    <a:pt x="464215" y="594974"/>
                  </a:lnTo>
                  <a:cubicBezTo>
                    <a:pt x="469897" y="600895"/>
                    <a:pt x="477899" y="604336"/>
                    <a:pt x="486142" y="604336"/>
                  </a:cubicBezTo>
                  <a:cubicBezTo>
                    <a:pt x="490143" y="604336"/>
                    <a:pt x="493984" y="603536"/>
                    <a:pt x="497665" y="602096"/>
                  </a:cubicBezTo>
                  <a:cubicBezTo>
                    <a:pt x="509348" y="597374"/>
                    <a:pt x="516870" y="586171"/>
                    <a:pt x="516791" y="573447"/>
                  </a:cubicBezTo>
                  <a:lnTo>
                    <a:pt x="516791" y="522632"/>
                  </a:lnTo>
                  <a:lnTo>
                    <a:pt x="526473" y="522632"/>
                  </a:lnTo>
                  <a:cubicBezTo>
                    <a:pt x="565925" y="522632"/>
                    <a:pt x="598094" y="490543"/>
                    <a:pt x="598174" y="451012"/>
                  </a:cubicBezTo>
                  <a:lnTo>
                    <a:pt x="598174" y="287604"/>
                  </a:lnTo>
                  <a:cubicBezTo>
                    <a:pt x="598094" y="248152"/>
                    <a:pt x="565925" y="215983"/>
                    <a:pt x="526473" y="215983"/>
                  </a:cubicBezTo>
                  <a:lnTo>
                    <a:pt x="387953" y="215983"/>
                  </a:lnTo>
                  <a:lnTo>
                    <a:pt x="387953" y="71621"/>
                  </a:lnTo>
                  <a:cubicBezTo>
                    <a:pt x="388033" y="52815"/>
                    <a:pt x="380511" y="34410"/>
                    <a:pt x="367227" y="21046"/>
                  </a:cubicBezTo>
                  <a:cubicBezTo>
                    <a:pt x="354023" y="7682"/>
                    <a:pt x="335698" y="0"/>
                    <a:pt x="316892" y="0"/>
                  </a:cubicBezTo>
                  <a:lnTo>
                    <a:pt x="71621" y="0"/>
                  </a:lnTo>
                  <a:close/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967185E0-4E55-4E41-A3F9-2F4611A31E3A}"/>
                </a:ext>
              </a:extLst>
            </p:cNvPr>
            <p:cNvSpPr/>
            <p:nvPr/>
          </p:nvSpPr>
          <p:spPr>
            <a:xfrm>
              <a:off x="3022326" y="7477572"/>
              <a:ext cx="140201" cy="101229"/>
            </a:xfrm>
            <a:custGeom>
              <a:avLst/>
              <a:gdLst>
                <a:gd name="connsiteX0" fmla="*/ 120515 w 140201"/>
                <a:gd name="connsiteY0" fmla="*/ 3121 h 101229"/>
                <a:gd name="connsiteX1" fmla="*/ 49695 w 140201"/>
                <a:gd name="connsiteY1" fmla="*/ 74582 h 101229"/>
                <a:gd name="connsiteX2" fmla="*/ 18965 w 140201"/>
                <a:gd name="connsiteY2" fmla="*/ 43213 h 101229"/>
                <a:gd name="connsiteX3" fmla="*/ 11123 w 140201"/>
                <a:gd name="connsiteY3" fmla="*/ 39932 h 101229"/>
                <a:gd name="connsiteX4" fmla="*/ 0 w 140201"/>
                <a:gd name="connsiteY4" fmla="*/ 51055 h 101229"/>
                <a:gd name="connsiteX5" fmla="*/ 3281 w 140201"/>
                <a:gd name="connsiteY5" fmla="*/ 58897 h 101229"/>
                <a:gd name="connsiteX6" fmla="*/ 42412 w 140201"/>
                <a:gd name="connsiteY6" fmla="*/ 98029 h 101229"/>
                <a:gd name="connsiteX7" fmla="*/ 50335 w 140201"/>
                <a:gd name="connsiteY7" fmla="*/ 101230 h 101229"/>
                <a:gd name="connsiteX8" fmla="*/ 50495 w 140201"/>
                <a:gd name="connsiteY8" fmla="*/ 101230 h 101229"/>
                <a:gd name="connsiteX9" fmla="*/ 58657 w 140201"/>
                <a:gd name="connsiteY9" fmla="*/ 97869 h 101229"/>
                <a:gd name="connsiteX10" fmla="*/ 136840 w 140201"/>
                <a:gd name="connsiteY10" fmla="*/ 19686 h 101229"/>
                <a:gd name="connsiteX11" fmla="*/ 140201 w 140201"/>
                <a:gd name="connsiteY11" fmla="*/ 11684 h 101229"/>
                <a:gd name="connsiteX12" fmla="*/ 136840 w 140201"/>
                <a:gd name="connsiteY12" fmla="*/ 3521 h 101229"/>
                <a:gd name="connsiteX13" fmla="*/ 128517 w 140201"/>
                <a:gd name="connsiteY13" fmla="*/ 0 h 101229"/>
                <a:gd name="connsiteX14" fmla="*/ 120515 w 140201"/>
                <a:gd name="connsiteY14" fmla="*/ 3121 h 10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201" h="101229">
                  <a:moveTo>
                    <a:pt x="120515" y="3121"/>
                  </a:moveTo>
                  <a:lnTo>
                    <a:pt x="49695" y="74582"/>
                  </a:lnTo>
                  <a:lnTo>
                    <a:pt x="18965" y="43213"/>
                  </a:lnTo>
                  <a:cubicBezTo>
                    <a:pt x="16885" y="41132"/>
                    <a:pt x="14084" y="39932"/>
                    <a:pt x="11123" y="39932"/>
                  </a:cubicBezTo>
                  <a:cubicBezTo>
                    <a:pt x="4961" y="39932"/>
                    <a:pt x="0" y="44893"/>
                    <a:pt x="0" y="51055"/>
                  </a:cubicBezTo>
                  <a:cubicBezTo>
                    <a:pt x="0" y="54016"/>
                    <a:pt x="1120" y="56817"/>
                    <a:pt x="3281" y="58897"/>
                  </a:cubicBezTo>
                  <a:lnTo>
                    <a:pt x="42412" y="98029"/>
                  </a:lnTo>
                  <a:cubicBezTo>
                    <a:pt x="44413" y="100109"/>
                    <a:pt x="47294" y="101230"/>
                    <a:pt x="50335" y="101230"/>
                  </a:cubicBezTo>
                  <a:lnTo>
                    <a:pt x="50495" y="101230"/>
                  </a:lnTo>
                  <a:cubicBezTo>
                    <a:pt x="53536" y="101230"/>
                    <a:pt x="56416" y="100029"/>
                    <a:pt x="58657" y="97869"/>
                  </a:cubicBezTo>
                  <a:lnTo>
                    <a:pt x="136840" y="19686"/>
                  </a:lnTo>
                  <a:cubicBezTo>
                    <a:pt x="139001" y="17605"/>
                    <a:pt x="140201" y="14725"/>
                    <a:pt x="140201" y="11684"/>
                  </a:cubicBezTo>
                  <a:cubicBezTo>
                    <a:pt x="140201" y="8643"/>
                    <a:pt x="139081" y="5842"/>
                    <a:pt x="136840" y="3521"/>
                  </a:cubicBezTo>
                  <a:cubicBezTo>
                    <a:pt x="134599" y="1280"/>
                    <a:pt x="131638" y="0"/>
                    <a:pt x="128517" y="0"/>
                  </a:cubicBezTo>
                  <a:cubicBezTo>
                    <a:pt x="125396" y="80"/>
                    <a:pt x="122516" y="1201"/>
                    <a:pt x="120515" y="312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" name="Forma Livre: Forma 139">
              <a:extLst>
                <a:ext uri="{FF2B5EF4-FFF2-40B4-BE49-F238E27FC236}">
                  <a16:creationId xmlns:a16="http://schemas.microsoft.com/office/drawing/2014/main" id="{D01E9F3C-F2E5-44B8-9BBB-34F1D4E62689}"/>
                </a:ext>
              </a:extLst>
            </p:cNvPr>
            <p:cNvSpPr/>
            <p:nvPr/>
          </p:nvSpPr>
          <p:spPr>
            <a:xfrm>
              <a:off x="2803542" y="7269511"/>
              <a:ext cx="140201" cy="101229"/>
            </a:xfrm>
            <a:custGeom>
              <a:avLst/>
              <a:gdLst>
                <a:gd name="connsiteX0" fmla="*/ 120515 w 140201"/>
                <a:gd name="connsiteY0" fmla="*/ 3121 h 101229"/>
                <a:gd name="connsiteX1" fmla="*/ 49695 w 140201"/>
                <a:gd name="connsiteY1" fmla="*/ 74582 h 101229"/>
                <a:gd name="connsiteX2" fmla="*/ 18965 w 140201"/>
                <a:gd name="connsiteY2" fmla="*/ 43213 h 101229"/>
                <a:gd name="connsiteX3" fmla="*/ 11123 w 140201"/>
                <a:gd name="connsiteY3" fmla="*/ 39932 h 101229"/>
                <a:gd name="connsiteX4" fmla="*/ 0 w 140201"/>
                <a:gd name="connsiteY4" fmla="*/ 51055 h 101229"/>
                <a:gd name="connsiteX5" fmla="*/ 3281 w 140201"/>
                <a:gd name="connsiteY5" fmla="*/ 58897 h 101229"/>
                <a:gd name="connsiteX6" fmla="*/ 42413 w 140201"/>
                <a:gd name="connsiteY6" fmla="*/ 98029 h 101229"/>
                <a:gd name="connsiteX7" fmla="*/ 50335 w 140201"/>
                <a:gd name="connsiteY7" fmla="*/ 101230 h 101229"/>
                <a:gd name="connsiteX8" fmla="*/ 50495 w 140201"/>
                <a:gd name="connsiteY8" fmla="*/ 101230 h 101229"/>
                <a:gd name="connsiteX9" fmla="*/ 58657 w 140201"/>
                <a:gd name="connsiteY9" fmla="*/ 97869 h 101229"/>
                <a:gd name="connsiteX10" fmla="*/ 136840 w 140201"/>
                <a:gd name="connsiteY10" fmla="*/ 19686 h 101229"/>
                <a:gd name="connsiteX11" fmla="*/ 140201 w 140201"/>
                <a:gd name="connsiteY11" fmla="*/ 11684 h 101229"/>
                <a:gd name="connsiteX12" fmla="*/ 136840 w 140201"/>
                <a:gd name="connsiteY12" fmla="*/ 3521 h 101229"/>
                <a:gd name="connsiteX13" fmla="*/ 128517 w 140201"/>
                <a:gd name="connsiteY13" fmla="*/ 0 h 101229"/>
                <a:gd name="connsiteX14" fmla="*/ 120515 w 140201"/>
                <a:gd name="connsiteY14" fmla="*/ 3121 h 101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201" h="101229">
                  <a:moveTo>
                    <a:pt x="120515" y="3121"/>
                  </a:moveTo>
                  <a:lnTo>
                    <a:pt x="49695" y="74582"/>
                  </a:lnTo>
                  <a:lnTo>
                    <a:pt x="18965" y="43213"/>
                  </a:lnTo>
                  <a:cubicBezTo>
                    <a:pt x="16885" y="41132"/>
                    <a:pt x="14084" y="39932"/>
                    <a:pt x="11123" y="39932"/>
                  </a:cubicBezTo>
                  <a:cubicBezTo>
                    <a:pt x="4961" y="39932"/>
                    <a:pt x="0" y="44893"/>
                    <a:pt x="0" y="51055"/>
                  </a:cubicBezTo>
                  <a:cubicBezTo>
                    <a:pt x="0" y="54016"/>
                    <a:pt x="1201" y="56817"/>
                    <a:pt x="3281" y="58897"/>
                  </a:cubicBezTo>
                  <a:lnTo>
                    <a:pt x="42413" y="98029"/>
                  </a:lnTo>
                  <a:cubicBezTo>
                    <a:pt x="44493" y="100109"/>
                    <a:pt x="47294" y="101230"/>
                    <a:pt x="50335" y="101230"/>
                  </a:cubicBezTo>
                  <a:lnTo>
                    <a:pt x="50495" y="101230"/>
                  </a:lnTo>
                  <a:cubicBezTo>
                    <a:pt x="53536" y="101230"/>
                    <a:pt x="56417" y="100029"/>
                    <a:pt x="58657" y="97869"/>
                  </a:cubicBezTo>
                  <a:lnTo>
                    <a:pt x="136840" y="19686"/>
                  </a:lnTo>
                  <a:cubicBezTo>
                    <a:pt x="139001" y="17525"/>
                    <a:pt x="140201" y="14725"/>
                    <a:pt x="140201" y="11684"/>
                  </a:cubicBezTo>
                  <a:cubicBezTo>
                    <a:pt x="140201" y="8643"/>
                    <a:pt x="139081" y="5842"/>
                    <a:pt x="136840" y="3521"/>
                  </a:cubicBezTo>
                  <a:cubicBezTo>
                    <a:pt x="134599" y="1280"/>
                    <a:pt x="131638" y="0"/>
                    <a:pt x="128517" y="0"/>
                  </a:cubicBezTo>
                  <a:cubicBezTo>
                    <a:pt x="125397" y="80"/>
                    <a:pt x="122596" y="1201"/>
                    <a:pt x="120515" y="3121"/>
                  </a:cubicBezTo>
                </a:path>
              </a:pathLst>
            </a:custGeom>
            <a:grpFill/>
            <a:ln w="7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44" name="CaixaDeTexto 143">
            <a:extLst>
              <a:ext uri="{FF2B5EF4-FFF2-40B4-BE49-F238E27FC236}">
                <a16:creationId xmlns:a16="http://schemas.microsoft.com/office/drawing/2014/main" id="{C6C2786E-750F-4538-BA47-1DF57CD4C948}"/>
              </a:ext>
            </a:extLst>
          </p:cNvPr>
          <p:cNvSpPr txBox="1"/>
          <p:nvPr/>
        </p:nvSpPr>
        <p:spPr>
          <a:xfrm>
            <a:off x="10367451" y="6453155"/>
            <a:ext cx="1533666" cy="2862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Digital</a:t>
            </a:r>
          </a:p>
        </p:txBody>
      </p:sp>
      <p:sp>
        <p:nvSpPr>
          <p:cNvPr id="48" name="Google Shape;48;p4">
            <a:extLst>
              <a:ext uri="{FF2B5EF4-FFF2-40B4-BE49-F238E27FC236}">
                <a16:creationId xmlns:a16="http://schemas.microsoft.com/office/drawing/2014/main" id="{3BC6A563-C5D1-4F9F-A2AE-3BABCDD4A249}"/>
              </a:ext>
            </a:extLst>
          </p:cNvPr>
          <p:cNvSpPr txBox="1"/>
          <p:nvPr/>
        </p:nvSpPr>
        <p:spPr>
          <a:xfrm>
            <a:off x="7591889" y="599542"/>
            <a:ext cx="2644723" cy="964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o uso e troca de imagens, basta fazer a seleção da imagem,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clickar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 com o botão direito do mouse, escolher a opção “Alterar imagem”, depois em “de um arquivo. Escolha a pasta e depois redimensione com a ferramenta cortar.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49" name="Google Shape;48;p4">
            <a:extLst>
              <a:ext uri="{FF2B5EF4-FFF2-40B4-BE49-F238E27FC236}">
                <a16:creationId xmlns:a16="http://schemas.microsoft.com/office/drawing/2014/main" id="{52296CE8-DB81-4906-AE97-2E5AAD5BAAD6}"/>
              </a:ext>
            </a:extLst>
          </p:cNvPr>
          <p:cNvSpPr txBox="1"/>
          <p:nvPr/>
        </p:nvSpPr>
        <p:spPr>
          <a:xfrm>
            <a:off x="7591889" y="4515675"/>
            <a:ext cx="1992835" cy="6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O uso dos apoios para ícones, demanda a escolha de cor conforme o </a:t>
            </a:r>
            <a:r>
              <a:rPr kumimoji="0" lang="pt-BR" sz="105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gui</a:t>
            </a:r>
            <a:r>
              <a:rPr lang="pt-BR" sz="1050" dirty="0">
                <a:solidFill>
                  <a:schemeClr val="bg1"/>
                </a:solidFill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a de cores no slide </a:t>
            </a: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 paleta de cores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50" name="Google Shape;48;p4">
            <a:extLst>
              <a:ext uri="{FF2B5EF4-FFF2-40B4-BE49-F238E27FC236}">
                <a16:creationId xmlns:a16="http://schemas.microsoft.com/office/drawing/2014/main" id="{1B637A20-5F08-48F3-9DE9-BF25CD65BE28}"/>
              </a:ext>
            </a:extLst>
          </p:cNvPr>
          <p:cNvSpPr txBox="1"/>
          <p:nvPr/>
        </p:nvSpPr>
        <p:spPr>
          <a:xfrm>
            <a:off x="9981309" y="5349739"/>
            <a:ext cx="1992835" cy="673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Os elementos em faixa preenchida e em linha podem ser utilizados para poiar </a:t>
            </a:r>
            <a:b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</a:b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e dividir o conteúdo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51" name="Google Shape;48;p4">
            <a:extLst>
              <a:ext uri="{FF2B5EF4-FFF2-40B4-BE49-F238E27FC236}">
                <a16:creationId xmlns:a16="http://schemas.microsoft.com/office/drawing/2014/main" id="{9711B2DE-9F31-4525-9908-4B58CFB26C16}"/>
              </a:ext>
            </a:extLst>
          </p:cNvPr>
          <p:cNvSpPr txBox="1"/>
          <p:nvPr/>
        </p:nvSpPr>
        <p:spPr>
          <a:xfrm>
            <a:off x="7363224" y="6191862"/>
            <a:ext cx="1992835" cy="528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Utilizar ilustração para compor visual, porém não pesar no uso, priorizando o conteúdo</a:t>
            </a:r>
            <a:endParaRPr kumimoji="0" lang="pt-BR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70848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7A491F35-754A-45A3-91EC-D351495A47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926" b="11806"/>
          <a:stretch/>
        </p:blipFill>
        <p:spPr>
          <a:xfrm>
            <a:off x="1524" y="0"/>
            <a:ext cx="11466576" cy="604837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E0E85B1-9E18-4BAB-A79B-7B89D0CA7AA3}"/>
              </a:ext>
            </a:extLst>
          </p:cNvPr>
          <p:cNvSpPr/>
          <p:nvPr/>
        </p:nvSpPr>
        <p:spPr>
          <a:xfrm flipV="1">
            <a:off x="0" y="2510971"/>
            <a:ext cx="12192000" cy="4347029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122304-66ED-40A1-A317-BE1482E8F67D}"/>
              </a:ext>
            </a:extLst>
          </p:cNvPr>
          <p:cNvSpPr txBox="1"/>
          <p:nvPr/>
        </p:nvSpPr>
        <p:spPr>
          <a:xfrm>
            <a:off x="10367451" y="6213122"/>
            <a:ext cx="1533666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Textura</a:t>
            </a:r>
            <a:b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</a:b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Voluntariado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125AA2A-D9F4-4908-81AD-30F57FB172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614" r="5926" b="11806"/>
          <a:stretch/>
        </p:blipFill>
        <p:spPr>
          <a:xfrm>
            <a:off x="0" y="2510971"/>
            <a:ext cx="11466576" cy="353740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C27F899-74CC-4E88-9A8B-38B492B56C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9" name="Google Shape;48;p4">
            <a:extLst>
              <a:ext uri="{FF2B5EF4-FFF2-40B4-BE49-F238E27FC236}">
                <a16:creationId xmlns:a16="http://schemas.microsoft.com/office/drawing/2014/main" id="{FB79A203-ED4E-4C36-B0EC-6FD91969111A}"/>
              </a:ext>
            </a:extLst>
          </p:cNvPr>
          <p:cNvSpPr txBox="1"/>
          <p:nvPr/>
        </p:nvSpPr>
        <p:spPr>
          <a:xfrm>
            <a:off x="290883" y="6213122"/>
            <a:ext cx="632720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uso da textura, basta copiar a mesmo, ir no painel formato de imagem, e escolher a ferramenta cortar, dimensionando a textura conforme demanda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0889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D06F1C98-F4D1-40D3-8A5F-332E818D98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936" b="11806"/>
          <a:stretch/>
        </p:blipFill>
        <p:spPr>
          <a:xfrm>
            <a:off x="1524" y="0"/>
            <a:ext cx="11465052" cy="604837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E0E85B1-9E18-4BAB-A79B-7B89D0CA7AA3}"/>
              </a:ext>
            </a:extLst>
          </p:cNvPr>
          <p:cNvSpPr/>
          <p:nvPr/>
        </p:nvSpPr>
        <p:spPr>
          <a:xfrm flipV="1">
            <a:off x="0" y="2510971"/>
            <a:ext cx="12192000" cy="4347029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122304-66ED-40A1-A317-BE1482E8F67D}"/>
              </a:ext>
            </a:extLst>
          </p:cNvPr>
          <p:cNvSpPr txBox="1"/>
          <p:nvPr/>
        </p:nvSpPr>
        <p:spPr>
          <a:xfrm>
            <a:off x="10367451" y="6213122"/>
            <a:ext cx="1533666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Textura</a:t>
            </a:r>
            <a:b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</a:b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Governança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6FE8435-0555-4389-B027-27F4A2CF2B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6614" r="5936" b="11805"/>
          <a:stretch/>
        </p:blipFill>
        <p:spPr>
          <a:xfrm>
            <a:off x="0" y="2510972"/>
            <a:ext cx="11465052" cy="353740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5CA5B060-7B23-4C6E-B7E0-B03CA07CCC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8" name="Google Shape;48;p4">
            <a:extLst>
              <a:ext uri="{FF2B5EF4-FFF2-40B4-BE49-F238E27FC236}">
                <a16:creationId xmlns:a16="http://schemas.microsoft.com/office/drawing/2014/main" id="{F5C69D3D-97D5-4B89-B838-748F20842C07}"/>
              </a:ext>
            </a:extLst>
          </p:cNvPr>
          <p:cNvSpPr txBox="1"/>
          <p:nvPr/>
        </p:nvSpPr>
        <p:spPr>
          <a:xfrm>
            <a:off x="290883" y="6213122"/>
            <a:ext cx="632720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uso da textura, basta copiar a mesmo, ir no painel formato de imagem, e escolher a ferramenta cortar, dimensionando a textura conforme demanda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79354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0A7E7D60-B0A8-4666-9A75-EB77345A4C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7" b="11806"/>
          <a:stretch/>
        </p:blipFill>
        <p:spPr>
          <a:xfrm>
            <a:off x="1524" y="0"/>
            <a:ext cx="11466576" cy="604837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E0E85B1-9E18-4BAB-A79B-7B89D0CA7AA3}"/>
              </a:ext>
            </a:extLst>
          </p:cNvPr>
          <p:cNvSpPr/>
          <p:nvPr/>
        </p:nvSpPr>
        <p:spPr>
          <a:xfrm flipV="1">
            <a:off x="0" y="2510971"/>
            <a:ext cx="12192000" cy="4347029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F122304-66ED-40A1-A317-BE1482E8F67D}"/>
              </a:ext>
            </a:extLst>
          </p:cNvPr>
          <p:cNvSpPr txBox="1"/>
          <p:nvPr/>
        </p:nvSpPr>
        <p:spPr>
          <a:xfrm>
            <a:off x="10367451" y="6213122"/>
            <a:ext cx="1533666" cy="4801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Textura</a:t>
            </a:r>
            <a:b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</a:b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Kozuka Gothic Pr6N EL" panose="020B0200000000000000" pitchFamily="34" charset="-128"/>
                <a:cs typeface="Segoe UI" panose="020B0502040204020203" pitchFamily="34" charset="0"/>
              </a:rPr>
              <a:t>Digital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6A1B1F0B-1742-4BB1-A54B-034BD2D15F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14" r="5927" b="11806"/>
          <a:stretch/>
        </p:blipFill>
        <p:spPr>
          <a:xfrm>
            <a:off x="0" y="2510971"/>
            <a:ext cx="11466576" cy="3537404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D4692A43-3088-459E-AB3D-C2F7D999A3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8" name="Google Shape;48;p4">
            <a:extLst>
              <a:ext uri="{FF2B5EF4-FFF2-40B4-BE49-F238E27FC236}">
                <a16:creationId xmlns:a16="http://schemas.microsoft.com/office/drawing/2014/main" id="{246506ED-DA34-4528-8233-E19505D20AAF}"/>
              </a:ext>
            </a:extLst>
          </p:cNvPr>
          <p:cNvSpPr txBox="1"/>
          <p:nvPr/>
        </p:nvSpPr>
        <p:spPr>
          <a:xfrm>
            <a:off x="290883" y="6213122"/>
            <a:ext cx="6327200" cy="480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uso da textura, basta copiar a mesmo, ir no painel formato de imagem, e escolher a ferramenta cortar, dimensionando a textura conforme demanda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09070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8;p4">
            <a:extLst>
              <a:ext uri="{FF2B5EF4-FFF2-40B4-BE49-F238E27FC236}">
                <a16:creationId xmlns:a16="http://schemas.microsoft.com/office/drawing/2014/main" id="{58698E1A-4B6A-4DA4-8E52-B06C9EAB4944}"/>
              </a:ext>
            </a:extLst>
          </p:cNvPr>
          <p:cNvSpPr txBox="1"/>
          <p:nvPr/>
        </p:nvSpPr>
        <p:spPr>
          <a:xfrm>
            <a:off x="1977365" y="3018679"/>
            <a:ext cx="508952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FAMÍLIA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4" name="Google Shape;49;p4">
            <a:extLst>
              <a:ext uri="{FF2B5EF4-FFF2-40B4-BE49-F238E27FC236}">
                <a16:creationId xmlns:a16="http://schemas.microsoft.com/office/drawing/2014/main" id="{A328ED6D-7646-4476-AF65-EFFC797407DB}"/>
              </a:ext>
            </a:extLst>
          </p:cNvPr>
          <p:cNvCxnSpPr/>
          <p:nvPr/>
        </p:nvCxnSpPr>
        <p:spPr>
          <a:xfrm>
            <a:off x="2081018" y="4309810"/>
            <a:ext cx="364332" cy="0"/>
          </a:xfrm>
          <a:prstGeom prst="straightConnector1">
            <a:avLst/>
          </a:prstGeom>
          <a:noFill/>
          <a:ln w="28575" cap="flat" cmpd="sng">
            <a:solidFill>
              <a:srgbClr val="A2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" name="Google Shape;48;p4">
            <a:extLst>
              <a:ext uri="{FF2B5EF4-FFF2-40B4-BE49-F238E27FC236}">
                <a16:creationId xmlns:a16="http://schemas.microsoft.com/office/drawing/2014/main" id="{D3D4BC78-099F-4395-848C-455732BE5207}"/>
              </a:ext>
            </a:extLst>
          </p:cNvPr>
          <p:cNvSpPr txBox="1"/>
          <p:nvPr/>
        </p:nvSpPr>
        <p:spPr>
          <a:xfrm>
            <a:off x="1977365" y="3374940"/>
            <a:ext cx="5089526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B61A3A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DE ÍCONES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B61A3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7" name="Google Shape;48;p4">
            <a:extLst>
              <a:ext uri="{FF2B5EF4-FFF2-40B4-BE49-F238E27FC236}">
                <a16:creationId xmlns:a16="http://schemas.microsoft.com/office/drawing/2014/main" id="{A3C9AFA9-4B60-4803-A4DF-32621A262AEC}"/>
              </a:ext>
            </a:extLst>
          </p:cNvPr>
          <p:cNvSpPr txBox="1"/>
          <p:nvPr/>
        </p:nvSpPr>
        <p:spPr>
          <a:xfrm>
            <a:off x="5906818" y="2820942"/>
            <a:ext cx="3940176" cy="1643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Os ícones a seguir, foram trazidos conforme estética do guia de uso da marca, tendo sua aplicação para destaques visuais no decorrer </a:t>
            </a:r>
            <a:b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</a:b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dos slides.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400" dirty="0">
              <a:solidFill>
                <a:srgbClr val="969696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Quattrocento Sans"/>
              </a:rPr>
              <a:t>Os slides da família de ícones não devem ser usados, apenas servem como banco de ícones, para copiar e colar no </a:t>
            </a:r>
            <a:r>
              <a:rPr kumimoji="0" lang="pt-BR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Quattrocento Sans"/>
              </a:rPr>
              <a:t>template</a:t>
            </a: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  <a:sym typeface="Quattrocento Sans"/>
              </a:rPr>
              <a:t> padrão.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5781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8;p4">
            <a:extLst>
              <a:ext uri="{FF2B5EF4-FFF2-40B4-BE49-F238E27FC236}">
                <a16:creationId xmlns:a16="http://schemas.microsoft.com/office/drawing/2014/main" id="{DB6CDF82-CB7B-4F30-AE44-039B8BC2D8D8}"/>
              </a:ext>
            </a:extLst>
          </p:cNvPr>
          <p:cNvSpPr txBox="1"/>
          <p:nvPr/>
        </p:nvSpPr>
        <p:spPr>
          <a:xfrm>
            <a:off x="1977365" y="3018679"/>
            <a:ext cx="182855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FAMÍLIA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464" name="Google Shape;49;p4">
            <a:extLst>
              <a:ext uri="{FF2B5EF4-FFF2-40B4-BE49-F238E27FC236}">
                <a16:creationId xmlns:a16="http://schemas.microsoft.com/office/drawing/2014/main" id="{1E205820-A279-4043-ABB4-1184F8B29B8B}"/>
              </a:ext>
            </a:extLst>
          </p:cNvPr>
          <p:cNvCxnSpPr/>
          <p:nvPr/>
        </p:nvCxnSpPr>
        <p:spPr>
          <a:xfrm>
            <a:off x="2081018" y="4309810"/>
            <a:ext cx="364332" cy="0"/>
          </a:xfrm>
          <a:prstGeom prst="straightConnector1">
            <a:avLst/>
          </a:prstGeom>
          <a:noFill/>
          <a:ln w="28575" cap="flat" cmpd="sng">
            <a:solidFill>
              <a:srgbClr val="A2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8;p4">
            <a:extLst>
              <a:ext uri="{FF2B5EF4-FFF2-40B4-BE49-F238E27FC236}">
                <a16:creationId xmlns:a16="http://schemas.microsoft.com/office/drawing/2014/main" id="{8959141F-1C3A-45C0-990C-E73FAFA645E9}"/>
              </a:ext>
            </a:extLst>
          </p:cNvPr>
          <p:cNvSpPr txBox="1"/>
          <p:nvPr/>
        </p:nvSpPr>
        <p:spPr>
          <a:xfrm>
            <a:off x="1977365" y="3374940"/>
            <a:ext cx="243684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B61A3A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DE ÍCONES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B61A3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8" name="Forma Livre: Forma 7">
            <a:extLst>
              <a:ext uri="{FF2B5EF4-FFF2-40B4-BE49-F238E27FC236}">
                <a16:creationId xmlns:a16="http://schemas.microsoft.com/office/drawing/2014/main" id="{35AB070E-1D77-44A2-8455-0F81CC9F062C}"/>
              </a:ext>
            </a:extLst>
          </p:cNvPr>
          <p:cNvSpPr/>
          <p:nvPr/>
        </p:nvSpPr>
        <p:spPr>
          <a:xfrm>
            <a:off x="6393039" y="5303266"/>
            <a:ext cx="465890" cy="423510"/>
          </a:xfrm>
          <a:custGeom>
            <a:avLst/>
            <a:gdLst>
              <a:gd name="connsiteX0" fmla="*/ 362627 w 450083"/>
              <a:gd name="connsiteY0" fmla="*/ 13859 h 409141"/>
              <a:gd name="connsiteX1" fmla="*/ 305889 w 450083"/>
              <a:gd name="connsiteY1" fmla="*/ 31 h 409141"/>
              <a:gd name="connsiteX2" fmla="*/ 231492 w 450083"/>
              <a:gd name="connsiteY2" fmla="*/ 27286 h 409141"/>
              <a:gd name="connsiteX3" fmla="*/ 215876 w 450083"/>
              <a:gd name="connsiteY3" fmla="*/ 42830 h 409141"/>
              <a:gd name="connsiteX4" fmla="*/ 203470 w 450083"/>
              <a:gd name="connsiteY4" fmla="*/ 30479 h 409141"/>
              <a:gd name="connsiteX5" fmla="*/ 39844 w 450083"/>
              <a:gd name="connsiteY5" fmla="*/ 42739 h 409141"/>
              <a:gd name="connsiteX6" fmla="*/ 30376 w 450083"/>
              <a:gd name="connsiteY6" fmla="*/ 201731 h 409141"/>
              <a:gd name="connsiteX7" fmla="*/ 55004 w 450083"/>
              <a:gd name="connsiteY7" fmla="*/ 226323 h 409141"/>
              <a:gd name="connsiteX8" fmla="*/ 49312 w 450083"/>
              <a:gd name="connsiteY8" fmla="*/ 232033 h 409141"/>
              <a:gd name="connsiteX9" fmla="*/ 49312 w 450083"/>
              <a:gd name="connsiteY9" fmla="*/ 280725 h 409141"/>
              <a:gd name="connsiteX10" fmla="*/ 52250 w 450083"/>
              <a:gd name="connsiteY10" fmla="*/ 283663 h 409141"/>
              <a:gd name="connsiteX11" fmla="*/ 80783 w 450083"/>
              <a:gd name="connsiteY11" fmla="*/ 293477 h 409141"/>
              <a:gd name="connsiteX12" fmla="*/ 90743 w 450083"/>
              <a:gd name="connsiteY12" fmla="*/ 320661 h 409141"/>
              <a:gd name="connsiteX13" fmla="*/ 93681 w 450083"/>
              <a:gd name="connsiteY13" fmla="*/ 323598 h 409141"/>
              <a:gd name="connsiteX14" fmla="*/ 124512 w 450083"/>
              <a:gd name="connsiteY14" fmla="*/ 333048 h 409141"/>
              <a:gd name="connsiteX15" fmla="*/ 124512 w 450083"/>
              <a:gd name="connsiteY15" fmla="*/ 333869 h 409141"/>
              <a:gd name="connsiteX16" fmla="*/ 134564 w 450083"/>
              <a:gd name="connsiteY16" fmla="*/ 358205 h 409141"/>
              <a:gd name="connsiteX17" fmla="*/ 137502 w 450083"/>
              <a:gd name="connsiteY17" fmla="*/ 361143 h 409141"/>
              <a:gd name="connsiteX18" fmla="*/ 161857 w 450083"/>
              <a:gd name="connsiteY18" fmla="*/ 371177 h 409141"/>
              <a:gd name="connsiteX19" fmla="*/ 161857 w 450083"/>
              <a:gd name="connsiteY19" fmla="*/ 371177 h 409141"/>
              <a:gd name="connsiteX20" fmla="*/ 167275 w 450083"/>
              <a:gd name="connsiteY20" fmla="*/ 370757 h 409141"/>
              <a:gd name="connsiteX21" fmla="*/ 167257 w 450083"/>
              <a:gd name="connsiteY21" fmla="*/ 371834 h 409141"/>
              <a:gd name="connsiteX22" fmla="*/ 177309 w 450083"/>
              <a:gd name="connsiteY22" fmla="*/ 396170 h 409141"/>
              <a:gd name="connsiteX23" fmla="*/ 180246 w 450083"/>
              <a:gd name="connsiteY23" fmla="*/ 399108 h 409141"/>
              <a:gd name="connsiteX24" fmla="*/ 204601 w 450083"/>
              <a:gd name="connsiteY24" fmla="*/ 409142 h 409141"/>
              <a:gd name="connsiteX25" fmla="*/ 204601 w 450083"/>
              <a:gd name="connsiteY25" fmla="*/ 409142 h 409141"/>
              <a:gd name="connsiteX26" fmla="*/ 228938 w 450083"/>
              <a:gd name="connsiteY26" fmla="*/ 399108 h 409141"/>
              <a:gd name="connsiteX27" fmla="*/ 254443 w 450083"/>
              <a:gd name="connsiteY27" fmla="*/ 373603 h 409141"/>
              <a:gd name="connsiteX28" fmla="*/ 262452 w 450083"/>
              <a:gd name="connsiteY28" fmla="*/ 360924 h 409141"/>
              <a:gd name="connsiteX29" fmla="*/ 285822 w 450083"/>
              <a:gd name="connsiteY29" fmla="*/ 370374 h 409141"/>
              <a:gd name="connsiteX30" fmla="*/ 312895 w 450083"/>
              <a:gd name="connsiteY30" fmla="*/ 359209 h 409141"/>
              <a:gd name="connsiteX31" fmla="*/ 323586 w 450083"/>
              <a:gd name="connsiteY31" fmla="*/ 336094 h 409141"/>
              <a:gd name="connsiteX32" fmla="*/ 357646 w 450083"/>
              <a:gd name="connsiteY32" fmla="*/ 325039 h 409141"/>
              <a:gd name="connsiteX33" fmla="*/ 368757 w 450083"/>
              <a:gd name="connsiteY33" fmla="*/ 299005 h 409141"/>
              <a:gd name="connsiteX34" fmla="*/ 393185 w 450083"/>
              <a:gd name="connsiteY34" fmla="*/ 289482 h 409141"/>
              <a:gd name="connsiteX35" fmla="*/ 397217 w 450083"/>
              <a:gd name="connsiteY35" fmla="*/ 238473 h 409141"/>
              <a:gd name="connsiteX36" fmla="*/ 420988 w 450083"/>
              <a:gd name="connsiteY36" fmla="*/ 214739 h 409141"/>
              <a:gd name="connsiteX37" fmla="*/ 406922 w 450083"/>
              <a:gd name="connsiteY37" fmla="*/ 49361 h 409141"/>
              <a:gd name="connsiteX38" fmla="*/ 362627 w 450083"/>
              <a:gd name="connsiteY38" fmla="*/ 13859 h 409141"/>
              <a:gd name="connsiteX39" fmla="*/ 88354 w 450083"/>
              <a:gd name="connsiteY39" fmla="*/ 271038 h 409141"/>
              <a:gd name="connsiteX40" fmla="*/ 64819 w 450083"/>
              <a:gd name="connsiteY40" fmla="*/ 271038 h 409141"/>
              <a:gd name="connsiteX41" fmla="*/ 61882 w 450083"/>
              <a:gd name="connsiteY41" fmla="*/ 268101 h 409141"/>
              <a:gd name="connsiteX42" fmla="*/ 61882 w 450083"/>
              <a:gd name="connsiteY42" fmla="*/ 244567 h 409141"/>
              <a:gd name="connsiteX43" fmla="*/ 99902 w 450083"/>
              <a:gd name="connsiteY43" fmla="*/ 206529 h 409141"/>
              <a:gd name="connsiteX44" fmla="*/ 111669 w 450083"/>
              <a:gd name="connsiteY44" fmla="*/ 201695 h 409141"/>
              <a:gd name="connsiteX45" fmla="*/ 111669 w 450083"/>
              <a:gd name="connsiteY45" fmla="*/ 201695 h 409141"/>
              <a:gd name="connsiteX46" fmla="*/ 123436 w 450083"/>
              <a:gd name="connsiteY46" fmla="*/ 206529 h 409141"/>
              <a:gd name="connsiteX47" fmla="*/ 126373 w 450083"/>
              <a:gd name="connsiteY47" fmla="*/ 209466 h 409141"/>
              <a:gd name="connsiteX48" fmla="*/ 131189 w 450083"/>
              <a:gd name="connsiteY48" fmla="*/ 221233 h 409141"/>
              <a:gd name="connsiteX49" fmla="*/ 126355 w 450083"/>
              <a:gd name="connsiteY49" fmla="*/ 233000 h 409141"/>
              <a:gd name="connsiteX50" fmla="*/ 88354 w 450083"/>
              <a:gd name="connsiteY50" fmla="*/ 271038 h 409141"/>
              <a:gd name="connsiteX51" fmla="*/ 129766 w 450083"/>
              <a:gd name="connsiteY51" fmla="*/ 310973 h 409141"/>
              <a:gd name="connsiteX52" fmla="*/ 106232 w 450083"/>
              <a:gd name="connsiteY52" fmla="*/ 310973 h 409141"/>
              <a:gd name="connsiteX53" fmla="*/ 103295 w 450083"/>
              <a:gd name="connsiteY53" fmla="*/ 308036 h 409141"/>
              <a:gd name="connsiteX54" fmla="*/ 103295 w 450083"/>
              <a:gd name="connsiteY54" fmla="*/ 284502 h 409141"/>
              <a:gd name="connsiteX55" fmla="*/ 163864 w 450083"/>
              <a:gd name="connsiteY55" fmla="*/ 223933 h 409141"/>
              <a:gd name="connsiteX56" fmla="*/ 175631 w 450083"/>
              <a:gd name="connsiteY56" fmla="*/ 219080 h 409141"/>
              <a:gd name="connsiteX57" fmla="*/ 187398 w 450083"/>
              <a:gd name="connsiteY57" fmla="*/ 223933 h 409141"/>
              <a:gd name="connsiteX58" fmla="*/ 190335 w 450083"/>
              <a:gd name="connsiteY58" fmla="*/ 226870 h 409141"/>
              <a:gd name="connsiteX59" fmla="*/ 195169 w 450083"/>
              <a:gd name="connsiteY59" fmla="*/ 238638 h 409141"/>
              <a:gd name="connsiteX60" fmla="*/ 190335 w 450083"/>
              <a:gd name="connsiteY60" fmla="*/ 250405 h 409141"/>
              <a:gd name="connsiteX61" fmla="*/ 129766 w 450083"/>
              <a:gd name="connsiteY61" fmla="*/ 310973 h 409141"/>
              <a:gd name="connsiteX62" fmla="*/ 173569 w 450083"/>
              <a:gd name="connsiteY62" fmla="*/ 348537 h 409141"/>
              <a:gd name="connsiteX63" fmla="*/ 161802 w 450083"/>
              <a:gd name="connsiteY63" fmla="*/ 353371 h 409141"/>
              <a:gd name="connsiteX64" fmla="*/ 150035 w 450083"/>
              <a:gd name="connsiteY64" fmla="*/ 348537 h 409141"/>
              <a:gd name="connsiteX65" fmla="*/ 147098 w 450083"/>
              <a:gd name="connsiteY65" fmla="*/ 345599 h 409141"/>
              <a:gd name="connsiteX66" fmla="*/ 142263 w 450083"/>
              <a:gd name="connsiteY66" fmla="*/ 333832 h 409141"/>
              <a:gd name="connsiteX67" fmla="*/ 147098 w 450083"/>
              <a:gd name="connsiteY67" fmla="*/ 322065 h 409141"/>
              <a:gd name="connsiteX68" fmla="*/ 188620 w 450083"/>
              <a:gd name="connsiteY68" fmla="*/ 280543 h 409141"/>
              <a:gd name="connsiteX69" fmla="*/ 200387 w 450083"/>
              <a:gd name="connsiteY69" fmla="*/ 275690 h 409141"/>
              <a:gd name="connsiteX70" fmla="*/ 212154 w 450083"/>
              <a:gd name="connsiteY70" fmla="*/ 280543 h 409141"/>
              <a:gd name="connsiteX71" fmla="*/ 215091 w 450083"/>
              <a:gd name="connsiteY71" fmla="*/ 283480 h 409141"/>
              <a:gd name="connsiteX72" fmla="*/ 219926 w 450083"/>
              <a:gd name="connsiteY72" fmla="*/ 295247 h 409141"/>
              <a:gd name="connsiteX73" fmla="*/ 215091 w 450083"/>
              <a:gd name="connsiteY73" fmla="*/ 307014 h 409141"/>
              <a:gd name="connsiteX74" fmla="*/ 173569 w 450083"/>
              <a:gd name="connsiteY74" fmla="*/ 348537 h 409141"/>
              <a:gd name="connsiteX75" fmla="*/ 241782 w 450083"/>
              <a:gd name="connsiteY75" fmla="*/ 360997 h 409141"/>
              <a:gd name="connsiteX76" fmla="*/ 216277 w 450083"/>
              <a:gd name="connsiteY76" fmla="*/ 386501 h 409141"/>
              <a:gd name="connsiteX77" fmla="*/ 204510 w 450083"/>
              <a:gd name="connsiteY77" fmla="*/ 391318 h 409141"/>
              <a:gd name="connsiteX78" fmla="*/ 192743 w 450083"/>
              <a:gd name="connsiteY78" fmla="*/ 386501 h 409141"/>
              <a:gd name="connsiteX79" fmla="*/ 189806 w 450083"/>
              <a:gd name="connsiteY79" fmla="*/ 383564 h 409141"/>
              <a:gd name="connsiteX80" fmla="*/ 184971 w 450083"/>
              <a:gd name="connsiteY80" fmla="*/ 371797 h 409141"/>
              <a:gd name="connsiteX81" fmla="*/ 189806 w 450083"/>
              <a:gd name="connsiteY81" fmla="*/ 360012 h 409141"/>
              <a:gd name="connsiteX82" fmla="*/ 215310 w 450083"/>
              <a:gd name="connsiteY82" fmla="*/ 334507 h 409141"/>
              <a:gd name="connsiteX83" fmla="*/ 227077 w 450083"/>
              <a:gd name="connsiteY83" fmla="*/ 329673 h 409141"/>
              <a:gd name="connsiteX84" fmla="*/ 227077 w 450083"/>
              <a:gd name="connsiteY84" fmla="*/ 329673 h 409141"/>
              <a:gd name="connsiteX85" fmla="*/ 232751 w 450083"/>
              <a:gd name="connsiteY85" fmla="*/ 330676 h 409141"/>
              <a:gd name="connsiteX86" fmla="*/ 234083 w 450083"/>
              <a:gd name="connsiteY86" fmla="*/ 332446 h 409141"/>
              <a:gd name="connsiteX87" fmla="*/ 245941 w 450083"/>
              <a:gd name="connsiteY87" fmla="*/ 344395 h 409141"/>
              <a:gd name="connsiteX88" fmla="*/ 241782 w 450083"/>
              <a:gd name="connsiteY88" fmla="*/ 360997 h 409141"/>
              <a:gd name="connsiteX89" fmla="*/ 408327 w 450083"/>
              <a:gd name="connsiteY89" fmla="*/ 202114 h 409141"/>
              <a:gd name="connsiteX90" fmla="*/ 384884 w 450083"/>
              <a:gd name="connsiteY90" fmla="*/ 225520 h 409141"/>
              <a:gd name="connsiteX91" fmla="*/ 288978 w 450083"/>
              <a:gd name="connsiteY91" fmla="*/ 124980 h 409141"/>
              <a:gd name="connsiteX92" fmla="*/ 276408 w 450083"/>
              <a:gd name="connsiteY92" fmla="*/ 124688 h 409141"/>
              <a:gd name="connsiteX93" fmla="*/ 276116 w 450083"/>
              <a:gd name="connsiteY93" fmla="*/ 137258 h 409141"/>
              <a:gd name="connsiteX94" fmla="*/ 382877 w 450083"/>
              <a:gd name="connsiteY94" fmla="*/ 249182 h 409141"/>
              <a:gd name="connsiteX95" fmla="*/ 380779 w 450083"/>
              <a:gd name="connsiteY95" fmla="*/ 276620 h 409141"/>
              <a:gd name="connsiteX96" fmla="*/ 357391 w 450083"/>
              <a:gd name="connsiteY96" fmla="*/ 274596 h 409141"/>
              <a:gd name="connsiteX97" fmla="*/ 357172 w 450083"/>
              <a:gd name="connsiteY97" fmla="*/ 274358 h 409141"/>
              <a:gd name="connsiteX98" fmla="*/ 303408 w 450083"/>
              <a:gd name="connsiteY98" fmla="*/ 218880 h 409141"/>
              <a:gd name="connsiteX99" fmla="*/ 290839 w 450083"/>
              <a:gd name="connsiteY99" fmla="*/ 218679 h 409141"/>
              <a:gd name="connsiteX100" fmla="*/ 290638 w 450083"/>
              <a:gd name="connsiteY100" fmla="*/ 231249 h 409141"/>
              <a:gd name="connsiteX101" fmla="*/ 293867 w 450083"/>
              <a:gd name="connsiteY101" fmla="*/ 234587 h 409141"/>
              <a:gd name="connsiteX102" fmla="*/ 294360 w 450083"/>
              <a:gd name="connsiteY102" fmla="*/ 235135 h 409141"/>
              <a:gd name="connsiteX103" fmla="*/ 344402 w 450083"/>
              <a:gd name="connsiteY103" fmla="*/ 286727 h 409141"/>
              <a:gd name="connsiteX104" fmla="*/ 344620 w 450083"/>
              <a:gd name="connsiteY104" fmla="*/ 286965 h 409141"/>
              <a:gd name="connsiteX105" fmla="*/ 345168 w 450083"/>
              <a:gd name="connsiteY105" fmla="*/ 312232 h 409141"/>
              <a:gd name="connsiteX106" fmla="*/ 318496 w 450083"/>
              <a:gd name="connsiteY106" fmla="*/ 314020 h 409141"/>
              <a:gd name="connsiteX107" fmla="*/ 263492 w 450083"/>
              <a:gd name="connsiteY107" fmla="*/ 257501 h 409141"/>
              <a:gd name="connsiteX108" fmla="*/ 250922 w 450083"/>
              <a:gd name="connsiteY108" fmla="*/ 257337 h 409141"/>
              <a:gd name="connsiteX109" fmla="*/ 250757 w 450083"/>
              <a:gd name="connsiteY109" fmla="*/ 269907 h 409141"/>
              <a:gd name="connsiteX110" fmla="*/ 296950 w 450083"/>
              <a:gd name="connsiteY110" fmla="*/ 317358 h 409141"/>
              <a:gd name="connsiteX111" fmla="*/ 299121 w 450083"/>
              <a:gd name="connsiteY111" fmla="*/ 321281 h 409141"/>
              <a:gd name="connsiteX112" fmla="*/ 300416 w 450083"/>
              <a:gd name="connsiteY112" fmla="*/ 346384 h 409141"/>
              <a:gd name="connsiteX113" fmla="*/ 274200 w 450083"/>
              <a:gd name="connsiteY113" fmla="*/ 347588 h 409141"/>
              <a:gd name="connsiteX114" fmla="*/ 261047 w 450083"/>
              <a:gd name="connsiteY114" fmla="*/ 334325 h 409141"/>
              <a:gd name="connsiteX115" fmla="*/ 254370 w 450083"/>
              <a:gd name="connsiteY115" fmla="*/ 324838 h 409141"/>
              <a:gd name="connsiteX116" fmla="*/ 251432 w 450083"/>
              <a:gd name="connsiteY116" fmla="*/ 321901 h 409141"/>
              <a:gd name="connsiteX117" fmla="*/ 233171 w 450083"/>
              <a:gd name="connsiteY117" fmla="*/ 312378 h 409141"/>
              <a:gd name="connsiteX118" fmla="*/ 237732 w 450083"/>
              <a:gd name="connsiteY118" fmla="*/ 295193 h 409141"/>
              <a:gd name="connsiteX119" fmla="*/ 227679 w 450083"/>
              <a:gd name="connsiteY119" fmla="*/ 270837 h 409141"/>
              <a:gd name="connsiteX120" fmla="*/ 224742 w 450083"/>
              <a:gd name="connsiteY120" fmla="*/ 267900 h 409141"/>
              <a:gd name="connsiteX121" fmla="*/ 206736 w 450083"/>
              <a:gd name="connsiteY121" fmla="*/ 258413 h 409141"/>
              <a:gd name="connsiteX122" fmla="*/ 212975 w 450083"/>
              <a:gd name="connsiteY122" fmla="*/ 238601 h 409141"/>
              <a:gd name="connsiteX123" fmla="*/ 202941 w 450083"/>
              <a:gd name="connsiteY123" fmla="*/ 214246 h 409141"/>
              <a:gd name="connsiteX124" fmla="*/ 200004 w 450083"/>
              <a:gd name="connsiteY124" fmla="*/ 211309 h 409141"/>
              <a:gd name="connsiteX125" fmla="*/ 175667 w 450083"/>
              <a:gd name="connsiteY125" fmla="*/ 201257 h 409141"/>
              <a:gd name="connsiteX126" fmla="*/ 175667 w 450083"/>
              <a:gd name="connsiteY126" fmla="*/ 201257 h 409141"/>
              <a:gd name="connsiteX127" fmla="*/ 151312 w 450083"/>
              <a:gd name="connsiteY127" fmla="*/ 211309 h 409141"/>
              <a:gd name="connsiteX128" fmla="*/ 148338 w 450083"/>
              <a:gd name="connsiteY128" fmla="*/ 214282 h 409141"/>
              <a:gd name="connsiteX129" fmla="*/ 138979 w 450083"/>
              <a:gd name="connsiteY129" fmla="*/ 196842 h 409141"/>
              <a:gd name="connsiteX130" fmla="*/ 136042 w 450083"/>
              <a:gd name="connsiteY130" fmla="*/ 193905 h 409141"/>
              <a:gd name="connsiteX131" fmla="*/ 136042 w 450083"/>
              <a:gd name="connsiteY131" fmla="*/ 193905 h 409141"/>
              <a:gd name="connsiteX132" fmla="*/ 111705 w 450083"/>
              <a:gd name="connsiteY132" fmla="*/ 183852 h 409141"/>
              <a:gd name="connsiteX133" fmla="*/ 111687 w 450083"/>
              <a:gd name="connsiteY133" fmla="*/ 183852 h 409141"/>
              <a:gd name="connsiteX134" fmla="*/ 87332 w 450083"/>
              <a:gd name="connsiteY134" fmla="*/ 193905 h 409141"/>
              <a:gd name="connsiteX135" fmla="*/ 67592 w 450083"/>
              <a:gd name="connsiteY135" fmla="*/ 213662 h 409141"/>
              <a:gd name="connsiteX136" fmla="*/ 42964 w 450083"/>
              <a:gd name="connsiteY136" fmla="*/ 189070 h 409141"/>
              <a:gd name="connsiteX137" fmla="*/ 52523 w 450083"/>
              <a:gd name="connsiteY137" fmla="*/ 55162 h 409141"/>
              <a:gd name="connsiteX138" fmla="*/ 190992 w 450083"/>
              <a:gd name="connsiteY138" fmla="*/ 43085 h 409141"/>
              <a:gd name="connsiteX139" fmla="*/ 203270 w 450083"/>
              <a:gd name="connsiteY139" fmla="*/ 55309 h 409141"/>
              <a:gd name="connsiteX140" fmla="*/ 148575 w 450083"/>
              <a:gd name="connsiteY140" fmla="*/ 109729 h 409141"/>
              <a:gd name="connsiteX141" fmla="*/ 147554 w 450083"/>
              <a:gd name="connsiteY141" fmla="*/ 141637 h 409141"/>
              <a:gd name="connsiteX142" fmla="*/ 223775 w 450083"/>
              <a:gd name="connsiteY142" fmla="*/ 138024 h 409141"/>
              <a:gd name="connsiteX143" fmla="*/ 244518 w 450083"/>
              <a:gd name="connsiteY143" fmla="*/ 117573 h 409141"/>
              <a:gd name="connsiteX144" fmla="*/ 283249 w 450083"/>
              <a:gd name="connsiteY144" fmla="*/ 116899 h 409141"/>
              <a:gd name="connsiteX145" fmla="*/ 361897 w 450083"/>
              <a:gd name="connsiteY145" fmla="*/ 108032 h 409141"/>
              <a:gd name="connsiteX146" fmla="*/ 363375 w 450083"/>
              <a:gd name="connsiteY146" fmla="*/ 95535 h 409141"/>
              <a:gd name="connsiteX147" fmla="*/ 350878 w 450083"/>
              <a:gd name="connsiteY147" fmla="*/ 94058 h 409141"/>
              <a:gd name="connsiteX148" fmla="*/ 288394 w 450083"/>
              <a:gd name="connsiteY148" fmla="*/ 99859 h 409141"/>
              <a:gd name="connsiteX149" fmla="*/ 232441 w 450083"/>
              <a:gd name="connsiteY149" fmla="*/ 104511 h 409141"/>
              <a:gd name="connsiteX150" fmla="*/ 232167 w 450083"/>
              <a:gd name="connsiteY150" fmla="*/ 104766 h 409141"/>
              <a:gd name="connsiteX151" fmla="*/ 211279 w 450083"/>
              <a:gd name="connsiteY151" fmla="*/ 125345 h 409141"/>
              <a:gd name="connsiteX152" fmla="*/ 160178 w 450083"/>
              <a:gd name="connsiteY152" fmla="*/ 129104 h 409141"/>
              <a:gd name="connsiteX153" fmla="*/ 161109 w 450083"/>
              <a:gd name="connsiteY153" fmla="*/ 122335 h 409141"/>
              <a:gd name="connsiteX154" fmla="*/ 243953 w 450083"/>
              <a:gd name="connsiteY154" fmla="*/ 39892 h 409141"/>
              <a:gd name="connsiteX155" fmla="*/ 353925 w 450083"/>
              <a:gd name="connsiteY155" fmla="*/ 29312 h 409141"/>
              <a:gd name="connsiteX156" fmla="*/ 393805 w 450083"/>
              <a:gd name="connsiteY156" fmla="*/ 61365 h 409141"/>
              <a:gd name="connsiteX157" fmla="*/ 408327 w 450083"/>
              <a:gd name="connsiteY157" fmla="*/ 202114 h 409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50083" h="409141">
                <a:moveTo>
                  <a:pt x="362627" y="13859"/>
                </a:moveTo>
                <a:cubicBezTo>
                  <a:pt x="351863" y="7821"/>
                  <a:pt x="330536" y="578"/>
                  <a:pt x="305889" y="31"/>
                </a:cubicBezTo>
                <a:cubicBezTo>
                  <a:pt x="276207" y="-608"/>
                  <a:pt x="250502" y="8769"/>
                  <a:pt x="231492" y="27286"/>
                </a:cubicBezTo>
                <a:lnTo>
                  <a:pt x="215876" y="42830"/>
                </a:lnTo>
                <a:lnTo>
                  <a:pt x="203470" y="30479"/>
                </a:lnTo>
                <a:cubicBezTo>
                  <a:pt x="152698" y="-18943"/>
                  <a:pt x="82735" y="-754"/>
                  <a:pt x="39844" y="42739"/>
                </a:cubicBezTo>
                <a:cubicBezTo>
                  <a:pt x="-456" y="83622"/>
                  <a:pt x="-20615" y="150813"/>
                  <a:pt x="30376" y="201731"/>
                </a:cubicBezTo>
                <a:lnTo>
                  <a:pt x="55004" y="226323"/>
                </a:lnTo>
                <a:lnTo>
                  <a:pt x="49312" y="232033"/>
                </a:lnTo>
                <a:cubicBezTo>
                  <a:pt x="35885" y="245461"/>
                  <a:pt x="35885" y="267298"/>
                  <a:pt x="49312" y="280725"/>
                </a:cubicBezTo>
                <a:lnTo>
                  <a:pt x="52250" y="283663"/>
                </a:lnTo>
                <a:cubicBezTo>
                  <a:pt x="60021" y="291434"/>
                  <a:pt x="70621" y="294700"/>
                  <a:pt x="80783" y="293477"/>
                </a:cubicBezTo>
                <a:cubicBezTo>
                  <a:pt x="79980" y="303220"/>
                  <a:pt x="83300" y="313235"/>
                  <a:pt x="90743" y="320661"/>
                </a:cubicBezTo>
                <a:lnTo>
                  <a:pt x="93681" y="323598"/>
                </a:lnTo>
                <a:cubicBezTo>
                  <a:pt x="102036" y="331953"/>
                  <a:pt x="113676" y="335109"/>
                  <a:pt x="124512" y="333048"/>
                </a:cubicBezTo>
                <a:cubicBezTo>
                  <a:pt x="124512" y="333321"/>
                  <a:pt x="124512" y="333595"/>
                  <a:pt x="124512" y="333869"/>
                </a:cubicBezTo>
                <a:cubicBezTo>
                  <a:pt x="124512" y="343082"/>
                  <a:pt x="128088" y="351729"/>
                  <a:pt x="134564" y="358205"/>
                </a:cubicBezTo>
                <a:lnTo>
                  <a:pt x="137502" y="361143"/>
                </a:lnTo>
                <a:cubicBezTo>
                  <a:pt x="143978" y="367619"/>
                  <a:pt x="152626" y="371177"/>
                  <a:pt x="161857" y="371177"/>
                </a:cubicBezTo>
                <a:cubicBezTo>
                  <a:pt x="161857" y="371177"/>
                  <a:pt x="161857" y="371177"/>
                  <a:pt x="161857" y="371177"/>
                </a:cubicBezTo>
                <a:cubicBezTo>
                  <a:pt x="163681" y="371177"/>
                  <a:pt x="165487" y="371031"/>
                  <a:pt x="167275" y="370757"/>
                </a:cubicBezTo>
                <a:cubicBezTo>
                  <a:pt x="167257" y="371122"/>
                  <a:pt x="167257" y="371468"/>
                  <a:pt x="167257" y="371834"/>
                </a:cubicBezTo>
                <a:cubicBezTo>
                  <a:pt x="167257" y="381046"/>
                  <a:pt x="170833" y="389694"/>
                  <a:pt x="177309" y="396170"/>
                </a:cubicBezTo>
                <a:lnTo>
                  <a:pt x="180246" y="399108"/>
                </a:lnTo>
                <a:cubicBezTo>
                  <a:pt x="186704" y="405566"/>
                  <a:pt x="195352" y="409142"/>
                  <a:pt x="204601" y="409142"/>
                </a:cubicBezTo>
                <a:cubicBezTo>
                  <a:pt x="204601" y="409142"/>
                  <a:pt x="204601" y="409142"/>
                  <a:pt x="204601" y="409142"/>
                </a:cubicBezTo>
                <a:cubicBezTo>
                  <a:pt x="213833" y="409142"/>
                  <a:pt x="222480" y="405584"/>
                  <a:pt x="228938" y="399108"/>
                </a:cubicBezTo>
                <a:lnTo>
                  <a:pt x="254443" y="373603"/>
                </a:lnTo>
                <a:cubicBezTo>
                  <a:pt x="258146" y="369900"/>
                  <a:pt x="260791" y="365539"/>
                  <a:pt x="262452" y="360924"/>
                </a:cubicBezTo>
                <a:cubicBezTo>
                  <a:pt x="269366" y="367492"/>
                  <a:pt x="277630" y="370374"/>
                  <a:pt x="285822" y="370374"/>
                </a:cubicBezTo>
                <a:cubicBezTo>
                  <a:pt x="295874" y="370374"/>
                  <a:pt x="305798" y="366087"/>
                  <a:pt x="312895" y="359209"/>
                </a:cubicBezTo>
                <a:cubicBezTo>
                  <a:pt x="319061" y="353207"/>
                  <a:pt x="323257" y="345070"/>
                  <a:pt x="323586" y="336094"/>
                </a:cubicBezTo>
                <a:cubicBezTo>
                  <a:pt x="335809" y="338338"/>
                  <a:pt x="348798" y="333631"/>
                  <a:pt x="357646" y="325039"/>
                </a:cubicBezTo>
                <a:cubicBezTo>
                  <a:pt x="364579" y="318307"/>
                  <a:pt x="369121" y="309039"/>
                  <a:pt x="368757" y="299005"/>
                </a:cubicBezTo>
                <a:cubicBezTo>
                  <a:pt x="378097" y="299534"/>
                  <a:pt x="386781" y="295649"/>
                  <a:pt x="393185" y="289482"/>
                </a:cubicBezTo>
                <a:cubicBezTo>
                  <a:pt x="406010" y="277150"/>
                  <a:pt x="410881" y="254528"/>
                  <a:pt x="397217" y="238473"/>
                </a:cubicBezTo>
                <a:lnTo>
                  <a:pt x="420988" y="214739"/>
                </a:lnTo>
                <a:cubicBezTo>
                  <a:pt x="471048" y="164751"/>
                  <a:pt x="449995" y="95645"/>
                  <a:pt x="406922" y="49361"/>
                </a:cubicBezTo>
                <a:cubicBezTo>
                  <a:pt x="393258" y="34712"/>
                  <a:pt x="377970" y="22452"/>
                  <a:pt x="362627" y="13859"/>
                </a:cubicBezTo>
                <a:close/>
                <a:moveTo>
                  <a:pt x="88354" y="271038"/>
                </a:moveTo>
                <a:cubicBezTo>
                  <a:pt x="81968" y="277423"/>
                  <a:pt x="71186" y="277423"/>
                  <a:pt x="64819" y="271038"/>
                </a:cubicBezTo>
                <a:lnTo>
                  <a:pt x="61882" y="268101"/>
                </a:lnTo>
                <a:cubicBezTo>
                  <a:pt x="55388" y="261606"/>
                  <a:pt x="55388" y="251043"/>
                  <a:pt x="61882" y="244567"/>
                </a:cubicBezTo>
                <a:lnTo>
                  <a:pt x="99902" y="206529"/>
                </a:lnTo>
                <a:cubicBezTo>
                  <a:pt x="103021" y="203409"/>
                  <a:pt x="107199" y="201695"/>
                  <a:pt x="111669" y="201695"/>
                </a:cubicBezTo>
                <a:cubicBezTo>
                  <a:pt x="111669" y="201695"/>
                  <a:pt x="111669" y="201695"/>
                  <a:pt x="111669" y="201695"/>
                </a:cubicBezTo>
                <a:cubicBezTo>
                  <a:pt x="116138" y="201695"/>
                  <a:pt x="120316" y="203409"/>
                  <a:pt x="123436" y="206529"/>
                </a:cubicBezTo>
                <a:lnTo>
                  <a:pt x="126373" y="209466"/>
                </a:lnTo>
                <a:cubicBezTo>
                  <a:pt x="129493" y="212586"/>
                  <a:pt x="131189" y="216764"/>
                  <a:pt x="131189" y="221233"/>
                </a:cubicBezTo>
                <a:cubicBezTo>
                  <a:pt x="131189" y="225721"/>
                  <a:pt x="129475" y="229899"/>
                  <a:pt x="126355" y="233000"/>
                </a:cubicBezTo>
                <a:lnTo>
                  <a:pt x="88354" y="271038"/>
                </a:lnTo>
                <a:close/>
                <a:moveTo>
                  <a:pt x="129766" y="310973"/>
                </a:moveTo>
                <a:cubicBezTo>
                  <a:pt x="123381" y="317358"/>
                  <a:pt x="112599" y="317358"/>
                  <a:pt x="106232" y="310973"/>
                </a:cubicBezTo>
                <a:lnTo>
                  <a:pt x="103295" y="308036"/>
                </a:lnTo>
                <a:cubicBezTo>
                  <a:pt x="96800" y="301541"/>
                  <a:pt x="96800" y="290978"/>
                  <a:pt x="103295" y="284502"/>
                </a:cubicBezTo>
                <a:lnTo>
                  <a:pt x="163864" y="223933"/>
                </a:lnTo>
                <a:cubicBezTo>
                  <a:pt x="166983" y="220814"/>
                  <a:pt x="171161" y="219080"/>
                  <a:pt x="175631" y="219080"/>
                </a:cubicBezTo>
                <a:cubicBezTo>
                  <a:pt x="180100" y="219080"/>
                  <a:pt x="184278" y="220795"/>
                  <a:pt x="187398" y="223933"/>
                </a:cubicBezTo>
                <a:lnTo>
                  <a:pt x="190335" y="226870"/>
                </a:lnTo>
                <a:cubicBezTo>
                  <a:pt x="193455" y="229990"/>
                  <a:pt x="195169" y="234168"/>
                  <a:pt x="195169" y="238638"/>
                </a:cubicBezTo>
                <a:cubicBezTo>
                  <a:pt x="195169" y="243107"/>
                  <a:pt x="193455" y="247285"/>
                  <a:pt x="190335" y="250405"/>
                </a:cubicBezTo>
                <a:lnTo>
                  <a:pt x="129766" y="310973"/>
                </a:lnTo>
                <a:close/>
                <a:moveTo>
                  <a:pt x="173569" y="348537"/>
                </a:moveTo>
                <a:cubicBezTo>
                  <a:pt x="170450" y="351656"/>
                  <a:pt x="166272" y="353371"/>
                  <a:pt x="161802" y="353371"/>
                </a:cubicBezTo>
                <a:cubicBezTo>
                  <a:pt x="157332" y="353371"/>
                  <a:pt x="153155" y="351656"/>
                  <a:pt x="150035" y="348537"/>
                </a:cubicBezTo>
                <a:lnTo>
                  <a:pt x="147098" y="345599"/>
                </a:lnTo>
                <a:cubicBezTo>
                  <a:pt x="143978" y="342480"/>
                  <a:pt x="142263" y="338302"/>
                  <a:pt x="142263" y="333832"/>
                </a:cubicBezTo>
                <a:cubicBezTo>
                  <a:pt x="142263" y="329363"/>
                  <a:pt x="143978" y="325185"/>
                  <a:pt x="147098" y="322065"/>
                </a:cubicBezTo>
                <a:lnTo>
                  <a:pt x="188620" y="280543"/>
                </a:lnTo>
                <a:cubicBezTo>
                  <a:pt x="191740" y="277423"/>
                  <a:pt x="195917" y="275690"/>
                  <a:pt x="200387" y="275690"/>
                </a:cubicBezTo>
                <a:cubicBezTo>
                  <a:pt x="204857" y="275690"/>
                  <a:pt x="209035" y="277405"/>
                  <a:pt x="212154" y="280543"/>
                </a:cubicBezTo>
                <a:lnTo>
                  <a:pt x="215091" y="283480"/>
                </a:lnTo>
                <a:cubicBezTo>
                  <a:pt x="218211" y="286600"/>
                  <a:pt x="219926" y="290777"/>
                  <a:pt x="219926" y="295247"/>
                </a:cubicBezTo>
                <a:cubicBezTo>
                  <a:pt x="219926" y="299717"/>
                  <a:pt x="218211" y="303895"/>
                  <a:pt x="215091" y="307014"/>
                </a:cubicBezTo>
                <a:lnTo>
                  <a:pt x="173569" y="348537"/>
                </a:lnTo>
                <a:close/>
                <a:moveTo>
                  <a:pt x="241782" y="360997"/>
                </a:moveTo>
                <a:lnTo>
                  <a:pt x="216277" y="386501"/>
                </a:lnTo>
                <a:cubicBezTo>
                  <a:pt x="213176" y="389603"/>
                  <a:pt x="208998" y="391318"/>
                  <a:pt x="204510" y="391318"/>
                </a:cubicBezTo>
                <a:cubicBezTo>
                  <a:pt x="200022" y="391318"/>
                  <a:pt x="195844" y="389603"/>
                  <a:pt x="192743" y="386501"/>
                </a:cubicBezTo>
                <a:lnTo>
                  <a:pt x="189806" y="383564"/>
                </a:lnTo>
                <a:cubicBezTo>
                  <a:pt x="186686" y="380445"/>
                  <a:pt x="184971" y="376267"/>
                  <a:pt x="184971" y="371797"/>
                </a:cubicBezTo>
                <a:cubicBezTo>
                  <a:pt x="184971" y="367327"/>
                  <a:pt x="186686" y="363132"/>
                  <a:pt x="189806" y="360012"/>
                </a:cubicBezTo>
                <a:lnTo>
                  <a:pt x="215310" y="334507"/>
                </a:lnTo>
                <a:cubicBezTo>
                  <a:pt x="218430" y="331388"/>
                  <a:pt x="222608" y="329673"/>
                  <a:pt x="227077" y="329673"/>
                </a:cubicBezTo>
                <a:cubicBezTo>
                  <a:pt x="227077" y="329673"/>
                  <a:pt x="227077" y="329673"/>
                  <a:pt x="227077" y="329673"/>
                </a:cubicBezTo>
                <a:cubicBezTo>
                  <a:pt x="229048" y="329673"/>
                  <a:pt x="230963" y="330019"/>
                  <a:pt x="232751" y="330676"/>
                </a:cubicBezTo>
                <a:cubicBezTo>
                  <a:pt x="233116" y="331296"/>
                  <a:pt x="233536" y="331898"/>
                  <a:pt x="234083" y="332446"/>
                </a:cubicBezTo>
                <a:lnTo>
                  <a:pt x="245941" y="344395"/>
                </a:lnTo>
                <a:cubicBezTo>
                  <a:pt x="247656" y="350087"/>
                  <a:pt x="246270" y="356509"/>
                  <a:pt x="241782" y="360997"/>
                </a:cubicBezTo>
                <a:close/>
                <a:moveTo>
                  <a:pt x="408327" y="202114"/>
                </a:moveTo>
                <a:lnTo>
                  <a:pt x="384884" y="225520"/>
                </a:lnTo>
                <a:lnTo>
                  <a:pt x="288978" y="124980"/>
                </a:lnTo>
                <a:cubicBezTo>
                  <a:pt x="285584" y="121423"/>
                  <a:pt x="279965" y="121295"/>
                  <a:pt x="276408" y="124688"/>
                </a:cubicBezTo>
                <a:cubicBezTo>
                  <a:pt x="272850" y="128082"/>
                  <a:pt x="272723" y="133701"/>
                  <a:pt x="276116" y="137258"/>
                </a:cubicBezTo>
                <a:lnTo>
                  <a:pt x="382877" y="249182"/>
                </a:lnTo>
                <a:cubicBezTo>
                  <a:pt x="390685" y="257374"/>
                  <a:pt x="387858" y="269797"/>
                  <a:pt x="380779" y="276620"/>
                </a:cubicBezTo>
                <a:cubicBezTo>
                  <a:pt x="376674" y="280580"/>
                  <a:pt x="368191" y="285523"/>
                  <a:pt x="357391" y="274596"/>
                </a:cubicBezTo>
                <a:cubicBezTo>
                  <a:pt x="357318" y="274523"/>
                  <a:pt x="357245" y="274431"/>
                  <a:pt x="357172" y="274358"/>
                </a:cubicBezTo>
                <a:lnTo>
                  <a:pt x="303408" y="218880"/>
                </a:lnTo>
                <a:cubicBezTo>
                  <a:pt x="299997" y="215359"/>
                  <a:pt x="294360" y="215268"/>
                  <a:pt x="290839" y="218679"/>
                </a:cubicBezTo>
                <a:cubicBezTo>
                  <a:pt x="287318" y="222091"/>
                  <a:pt x="287226" y="227728"/>
                  <a:pt x="290638" y="231249"/>
                </a:cubicBezTo>
                <a:lnTo>
                  <a:pt x="293867" y="234587"/>
                </a:lnTo>
                <a:cubicBezTo>
                  <a:pt x="294013" y="234770"/>
                  <a:pt x="294177" y="234952"/>
                  <a:pt x="294360" y="235135"/>
                </a:cubicBezTo>
                <a:lnTo>
                  <a:pt x="344402" y="286727"/>
                </a:lnTo>
                <a:cubicBezTo>
                  <a:pt x="344474" y="286800"/>
                  <a:pt x="344547" y="286873"/>
                  <a:pt x="344620" y="286965"/>
                </a:cubicBezTo>
                <a:cubicBezTo>
                  <a:pt x="356132" y="299060"/>
                  <a:pt x="348853" y="308656"/>
                  <a:pt x="345168" y="312232"/>
                </a:cubicBezTo>
                <a:cubicBezTo>
                  <a:pt x="339111" y="318124"/>
                  <a:pt x="326815" y="322576"/>
                  <a:pt x="318496" y="314020"/>
                </a:cubicBezTo>
                <a:lnTo>
                  <a:pt x="263492" y="257501"/>
                </a:lnTo>
                <a:cubicBezTo>
                  <a:pt x="260062" y="253980"/>
                  <a:pt x="254443" y="253907"/>
                  <a:pt x="250922" y="257337"/>
                </a:cubicBezTo>
                <a:cubicBezTo>
                  <a:pt x="247401" y="260767"/>
                  <a:pt x="247328" y="266386"/>
                  <a:pt x="250757" y="269907"/>
                </a:cubicBezTo>
                <a:lnTo>
                  <a:pt x="296950" y="317358"/>
                </a:lnTo>
                <a:cubicBezTo>
                  <a:pt x="297315" y="318781"/>
                  <a:pt x="298045" y="320131"/>
                  <a:pt x="299121" y="321281"/>
                </a:cubicBezTo>
                <a:cubicBezTo>
                  <a:pt x="310888" y="333631"/>
                  <a:pt x="303956" y="342954"/>
                  <a:pt x="300416" y="346384"/>
                </a:cubicBezTo>
                <a:cubicBezTo>
                  <a:pt x="294615" y="352021"/>
                  <a:pt x="282647" y="356108"/>
                  <a:pt x="274200" y="347588"/>
                </a:cubicBezTo>
                <a:lnTo>
                  <a:pt x="261047" y="334325"/>
                </a:lnTo>
                <a:cubicBezTo>
                  <a:pt x="259405" y="330895"/>
                  <a:pt x="257216" y="327684"/>
                  <a:pt x="254370" y="324838"/>
                </a:cubicBezTo>
                <a:lnTo>
                  <a:pt x="251432" y="321901"/>
                </a:lnTo>
                <a:cubicBezTo>
                  <a:pt x="246397" y="316866"/>
                  <a:pt x="240067" y="313600"/>
                  <a:pt x="233171" y="312378"/>
                </a:cubicBezTo>
                <a:cubicBezTo>
                  <a:pt x="236144" y="307215"/>
                  <a:pt x="237732" y="301340"/>
                  <a:pt x="237732" y="295193"/>
                </a:cubicBezTo>
                <a:cubicBezTo>
                  <a:pt x="237732" y="285961"/>
                  <a:pt x="234156" y="277314"/>
                  <a:pt x="227679" y="270837"/>
                </a:cubicBezTo>
                <a:lnTo>
                  <a:pt x="224742" y="267900"/>
                </a:lnTo>
                <a:cubicBezTo>
                  <a:pt x="219762" y="262920"/>
                  <a:pt x="213522" y="259672"/>
                  <a:pt x="206736" y="258413"/>
                </a:cubicBezTo>
                <a:cubicBezTo>
                  <a:pt x="210786" y="252667"/>
                  <a:pt x="212975" y="245807"/>
                  <a:pt x="212975" y="238601"/>
                </a:cubicBezTo>
                <a:cubicBezTo>
                  <a:pt x="212975" y="229370"/>
                  <a:pt x="209418" y="220722"/>
                  <a:pt x="202941" y="214246"/>
                </a:cubicBezTo>
                <a:lnTo>
                  <a:pt x="200004" y="211309"/>
                </a:lnTo>
                <a:cubicBezTo>
                  <a:pt x="193528" y="204832"/>
                  <a:pt x="184880" y="201257"/>
                  <a:pt x="175667" y="201257"/>
                </a:cubicBezTo>
                <a:cubicBezTo>
                  <a:pt x="175667" y="201257"/>
                  <a:pt x="175667" y="201257"/>
                  <a:pt x="175667" y="201257"/>
                </a:cubicBezTo>
                <a:cubicBezTo>
                  <a:pt x="166454" y="201257"/>
                  <a:pt x="157807" y="204832"/>
                  <a:pt x="151312" y="211309"/>
                </a:cubicBezTo>
                <a:lnTo>
                  <a:pt x="148338" y="214282"/>
                </a:lnTo>
                <a:cubicBezTo>
                  <a:pt x="147025" y="207696"/>
                  <a:pt x="143814" y="201658"/>
                  <a:pt x="138979" y="196842"/>
                </a:cubicBezTo>
                <a:lnTo>
                  <a:pt x="136042" y="193905"/>
                </a:lnTo>
                <a:lnTo>
                  <a:pt x="136042" y="193905"/>
                </a:lnTo>
                <a:cubicBezTo>
                  <a:pt x="129566" y="187428"/>
                  <a:pt x="120918" y="183852"/>
                  <a:pt x="111705" y="183852"/>
                </a:cubicBezTo>
                <a:cubicBezTo>
                  <a:pt x="111705" y="183852"/>
                  <a:pt x="111687" y="183852"/>
                  <a:pt x="111687" y="183852"/>
                </a:cubicBezTo>
                <a:cubicBezTo>
                  <a:pt x="102474" y="183852"/>
                  <a:pt x="93827" y="187428"/>
                  <a:pt x="87332" y="193905"/>
                </a:cubicBezTo>
                <a:lnTo>
                  <a:pt x="67592" y="213662"/>
                </a:lnTo>
                <a:lnTo>
                  <a:pt x="42964" y="189070"/>
                </a:lnTo>
                <a:cubicBezTo>
                  <a:pt x="566" y="146727"/>
                  <a:pt x="18207" y="89971"/>
                  <a:pt x="52523" y="55162"/>
                </a:cubicBezTo>
                <a:cubicBezTo>
                  <a:pt x="88098" y="19058"/>
                  <a:pt x="146642" y="-79"/>
                  <a:pt x="190992" y="43085"/>
                </a:cubicBezTo>
                <a:lnTo>
                  <a:pt x="203270" y="55309"/>
                </a:lnTo>
                <a:lnTo>
                  <a:pt x="148575" y="109729"/>
                </a:lnTo>
                <a:cubicBezTo>
                  <a:pt x="138596" y="119653"/>
                  <a:pt x="138195" y="132187"/>
                  <a:pt x="147554" y="141637"/>
                </a:cubicBezTo>
                <a:cubicBezTo>
                  <a:pt x="161984" y="156213"/>
                  <a:pt x="200351" y="161121"/>
                  <a:pt x="223775" y="138024"/>
                </a:cubicBezTo>
                <a:lnTo>
                  <a:pt x="244518" y="117573"/>
                </a:lnTo>
                <a:cubicBezTo>
                  <a:pt x="254370" y="108743"/>
                  <a:pt x="265133" y="111426"/>
                  <a:pt x="283249" y="116899"/>
                </a:cubicBezTo>
                <a:cubicBezTo>
                  <a:pt x="304959" y="123466"/>
                  <a:pt x="331996" y="131621"/>
                  <a:pt x="361897" y="108032"/>
                </a:cubicBezTo>
                <a:cubicBezTo>
                  <a:pt x="365746" y="104986"/>
                  <a:pt x="366403" y="99403"/>
                  <a:pt x="363375" y="95535"/>
                </a:cubicBezTo>
                <a:cubicBezTo>
                  <a:pt x="360328" y="91686"/>
                  <a:pt x="354746" y="91011"/>
                  <a:pt x="350878" y="94058"/>
                </a:cubicBezTo>
                <a:cubicBezTo>
                  <a:pt x="328274" y="111900"/>
                  <a:pt x="308900" y="106043"/>
                  <a:pt x="288394" y="99859"/>
                </a:cubicBezTo>
                <a:cubicBezTo>
                  <a:pt x="270515" y="94459"/>
                  <a:pt x="250265" y="88329"/>
                  <a:pt x="232441" y="104511"/>
                </a:cubicBezTo>
                <a:cubicBezTo>
                  <a:pt x="232350" y="104584"/>
                  <a:pt x="232259" y="104675"/>
                  <a:pt x="232167" y="104766"/>
                </a:cubicBezTo>
                <a:lnTo>
                  <a:pt x="211279" y="125345"/>
                </a:lnTo>
                <a:cubicBezTo>
                  <a:pt x="195261" y="141144"/>
                  <a:pt x="168187" y="137185"/>
                  <a:pt x="160178" y="129104"/>
                </a:cubicBezTo>
                <a:cubicBezTo>
                  <a:pt x="158609" y="127516"/>
                  <a:pt x="157259" y="126166"/>
                  <a:pt x="161109" y="122335"/>
                </a:cubicBezTo>
                <a:lnTo>
                  <a:pt x="243953" y="39892"/>
                </a:lnTo>
                <a:cubicBezTo>
                  <a:pt x="282665" y="2201"/>
                  <a:pt x="341446" y="22324"/>
                  <a:pt x="353925" y="29312"/>
                </a:cubicBezTo>
                <a:cubicBezTo>
                  <a:pt x="367680" y="37010"/>
                  <a:pt x="381472" y="48102"/>
                  <a:pt x="393805" y="61365"/>
                </a:cubicBezTo>
                <a:cubicBezTo>
                  <a:pt x="428340" y="98546"/>
                  <a:pt x="452841" y="157654"/>
                  <a:pt x="408327" y="202114"/>
                </a:cubicBezTo>
                <a:close/>
              </a:path>
            </a:pathLst>
          </a:custGeo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  <a:ln w="182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714" name="Agrupar 713">
            <a:extLst>
              <a:ext uri="{FF2B5EF4-FFF2-40B4-BE49-F238E27FC236}">
                <a16:creationId xmlns:a16="http://schemas.microsoft.com/office/drawing/2014/main" id="{85B6BA9E-CB7C-417B-A94A-2E22CF7740E3}"/>
              </a:ext>
            </a:extLst>
          </p:cNvPr>
          <p:cNvGrpSpPr/>
          <p:nvPr/>
        </p:nvGrpSpPr>
        <p:grpSpPr>
          <a:xfrm>
            <a:off x="9686610" y="5279617"/>
            <a:ext cx="464565" cy="447159"/>
            <a:chOff x="9406869" y="5609663"/>
            <a:chExt cx="448803" cy="431988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69BFA7A7-A927-4B1A-B6E5-32312F324374}"/>
                </a:ext>
              </a:extLst>
            </p:cNvPr>
            <p:cNvSpPr/>
            <p:nvPr/>
          </p:nvSpPr>
          <p:spPr>
            <a:xfrm>
              <a:off x="9406869" y="5609663"/>
              <a:ext cx="448803" cy="431988"/>
            </a:xfrm>
            <a:custGeom>
              <a:avLst/>
              <a:gdLst>
                <a:gd name="connsiteX0" fmla="*/ 439935 w 448803"/>
                <a:gd name="connsiteY0" fmla="*/ 32474 h 431988"/>
                <a:gd name="connsiteX1" fmla="*/ 363768 w 448803"/>
                <a:gd name="connsiteY1" fmla="*/ 32474 h 431988"/>
                <a:gd name="connsiteX2" fmla="*/ 363768 w 448803"/>
                <a:gd name="connsiteY2" fmla="*/ 8903 h 431988"/>
                <a:gd name="connsiteX3" fmla="*/ 354866 w 448803"/>
                <a:gd name="connsiteY3" fmla="*/ 0 h 431988"/>
                <a:gd name="connsiteX4" fmla="*/ 93965 w 448803"/>
                <a:gd name="connsiteY4" fmla="*/ 0 h 431988"/>
                <a:gd name="connsiteX5" fmla="*/ 85062 w 448803"/>
                <a:gd name="connsiteY5" fmla="*/ 8903 h 431988"/>
                <a:gd name="connsiteX6" fmla="*/ 85062 w 448803"/>
                <a:gd name="connsiteY6" fmla="*/ 32474 h 431988"/>
                <a:gd name="connsiteX7" fmla="*/ 8895 w 448803"/>
                <a:gd name="connsiteY7" fmla="*/ 32474 h 431988"/>
                <a:gd name="connsiteX8" fmla="*/ 1598 w 448803"/>
                <a:gd name="connsiteY8" fmla="*/ 36286 h 431988"/>
                <a:gd name="connsiteX9" fmla="*/ 558 w 448803"/>
                <a:gd name="connsiteY9" fmla="*/ 44459 h 431988"/>
                <a:gd name="connsiteX10" fmla="*/ 85080 w 448803"/>
                <a:gd name="connsiteY10" fmla="*/ 145565 h 431988"/>
                <a:gd name="connsiteX11" fmla="*/ 85080 w 448803"/>
                <a:gd name="connsiteY11" fmla="*/ 210129 h 431988"/>
                <a:gd name="connsiteX12" fmla="*/ 215521 w 448803"/>
                <a:gd name="connsiteY12" fmla="*/ 334550 h 431988"/>
                <a:gd name="connsiteX13" fmla="*/ 215521 w 448803"/>
                <a:gd name="connsiteY13" fmla="*/ 414183 h 431988"/>
                <a:gd name="connsiteX14" fmla="*/ 105312 w 448803"/>
                <a:gd name="connsiteY14" fmla="*/ 414183 h 431988"/>
                <a:gd name="connsiteX15" fmla="*/ 96409 w 448803"/>
                <a:gd name="connsiteY15" fmla="*/ 423085 h 431988"/>
                <a:gd name="connsiteX16" fmla="*/ 105312 w 448803"/>
                <a:gd name="connsiteY16" fmla="*/ 431989 h 431988"/>
                <a:gd name="connsiteX17" fmla="*/ 343500 w 448803"/>
                <a:gd name="connsiteY17" fmla="*/ 431989 h 431988"/>
                <a:gd name="connsiteX18" fmla="*/ 352402 w 448803"/>
                <a:gd name="connsiteY18" fmla="*/ 423085 h 431988"/>
                <a:gd name="connsiteX19" fmla="*/ 343500 w 448803"/>
                <a:gd name="connsiteY19" fmla="*/ 414183 h 431988"/>
                <a:gd name="connsiteX20" fmla="*/ 233290 w 448803"/>
                <a:gd name="connsiteY20" fmla="*/ 414183 h 431988"/>
                <a:gd name="connsiteX21" fmla="*/ 233290 w 448803"/>
                <a:gd name="connsiteY21" fmla="*/ 334550 h 431988"/>
                <a:gd name="connsiteX22" fmla="*/ 363750 w 448803"/>
                <a:gd name="connsiteY22" fmla="*/ 210129 h 431988"/>
                <a:gd name="connsiteX23" fmla="*/ 363750 w 448803"/>
                <a:gd name="connsiteY23" fmla="*/ 145565 h 431988"/>
                <a:gd name="connsiteX24" fmla="*/ 448254 w 448803"/>
                <a:gd name="connsiteY24" fmla="*/ 44478 h 431988"/>
                <a:gd name="connsiteX25" fmla="*/ 447214 w 448803"/>
                <a:gd name="connsiteY25" fmla="*/ 36304 h 431988"/>
                <a:gd name="connsiteX26" fmla="*/ 439935 w 448803"/>
                <a:gd name="connsiteY26" fmla="*/ 32474 h 431988"/>
                <a:gd name="connsiteX27" fmla="*/ 85080 w 448803"/>
                <a:gd name="connsiteY27" fmla="*/ 125151 h 431988"/>
                <a:gd name="connsiteX28" fmla="*/ 22067 w 448803"/>
                <a:gd name="connsiteY28" fmla="*/ 50261 h 431988"/>
                <a:gd name="connsiteX29" fmla="*/ 85080 w 448803"/>
                <a:gd name="connsiteY29" fmla="*/ 50261 h 431988"/>
                <a:gd name="connsiteX30" fmla="*/ 85080 w 448803"/>
                <a:gd name="connsiteY30" fmla="*/ 125151 h 431988"/>
                <a:gd name="connsiteX31" fmla="*/ 345981 w 448803"/>
                <a:gd name="connsiteY31" fmla="*/ 210129 h 431988"/>
                <a:gd name="connsiteX32" fmla="*/ 224424 w 448803"/>
                <a:gd name="connsiteY32" fmla="*/ 317000 h 431988"/>
                <a:gd name="connsiteX33" fmla="*/ 102867 w 448803"/>
                <a:gd name="connsiteY33" fmla="*/ 210129 h 431988"/>
                <a:gd name="connsiteX34" fmla="*/ 102867 w 448803"/>
                <a:gd name="connsiteY34" fmla="*/ 17806 h 431988"/>
                <a:gd name="connsiteX35" fmla="*/ 345981 w 448803"/>
                <a:gd name="connsiteY35" fmla="*/ 17806 h 431988"/>
                <a:gd name="connsiteX36" fmla="*/ 345981 w 448803"/>
                <a:gd name="connsiteY36" fmla="*/ 210129 h 431988"/>
                <a:gd name="connsiteX37" fmla="*/ 363768 w 448803"/>
                <a:gd name="connsiteY37" fmla="*/ 125151 h 431988"/>
                <a:gd name="connsiteX38" fmla="*/ 363768 w 448803"/>
                <a:gd name="connsiteY38" fmla="*/ 50261 h 431988"/>
                <a:gd name="connsiteX39" fmla="*/ 426763 w 448803"/>
                <a:gd name="connsiteY39" fmla="*/ 50261 h 431988"/>
                <a:gd name="connsiteX40" fmla="*/ 363768 w 448803"/>
                <a:gd name="connsiteY40" fmla="*/ 125151 h 431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48803" h="431988">
                  <a:moveTo>
                    <a:pt x="439935" y="32474"/>
                  </a:moveTo>
                  <a:lnTo>
                    <a:pt x="363768" y="32474"/>
                  </a:lnTo>
                  <a:lnTo>
                    <a:pt x="363768" y="8903"/>
                  </a:lnTo>
                  <a:cubicBezTo>
                    <a:pt x="363768" y="3995"/>
                    <a:pt x="359791" y="0"/>
                    <a:pt x="354866" y="0"/>
                  </a:cubicBezTo>
                  <a:lnTo>
                    <a:pt x="93965" y="0"/>
                  </a:lnTo>
                  <a:cubicBezTo>
                    <a:pt x="89057" y="0"/>
                    <a:pt x="85062" y="3977"/>
                    <a:pt x="85062" y="8903"/>
                  </a:cubicBezTo>
                  <a:lnTo>
                    <a:pt x="85062" y="32474"/>
                  </a:lnTo>
                  <a:lnTo>
                    <a:pt x="8895" y="32474"/>
                  </a:lnTo>
                  <a:cubicBezTo>
                    <a:pt x="5976" y="32474"/>
                    <a:pt x="3258" y="33897"/>
                    <a:pt x="1598" y="36286"/>
                  </a:cubicBezTo>
                  <a:cubicBezTo>
                    <a:pt x="-62" y="38676"/>
                    <a:pt x="-464" y="41723"/>
                    <a:pt x="558" y="44459"/>
                  </a:cubicBezTo>
                  <a:cubicBezTo>
                    <a:pt x="17925" y="91345"/>
                    <a:pt x="46349" y="125351"/>
                    <a:pt x="85080" y="145565"/>
                  </a:cubicBezTo>
                  <a:lnTo>
                    <a:pt x="85080" y="210129"/>
                  </a:lnTo>
                  <a:cubicBezTo>
                    <a:pt x="85080" y="276189"/>
                    <a:pt x="142821" y="330427"/>
                    <a:pt x="215521" y="334550"/>
                  </a:cubicBezTo>
                  <a:lnTo>
                    <a:pt x="215521" y="414183"/>
                  </a:lnTo>
                  <a:lnTo>
                    <a:pt x="105312" y="414183"/>
                  </a:lnTo>
                  <a:cubicBezTo>
                    <a:pt x="100405" y="414183"/>
                    <a:pt x="96409" y="418160"/>
                    <a:pt x="96409" y="423085"/>
                  </a:cubicBezTo>
                  <a:cubicBezTo>
                    <a:pt x="96409" y="428011"/>
                    <a:pt x="100387" y="431989"/>
                    <a:pt x="105312" y="431989"/>
                  </a:cubicBezTo>
                  <a:lnTo>
                    <a:pt x="343500" y="431989"/>
                  </a:lnTo>
                  <a:cubicBezTo>
                    <a:pt x="348407" y="431989"/>
                    <a:pt x="352402" y="428011"/>
                    <a:pt x="352402" y="423085"/>
                  </a:cubicBezTo>
                  <a:cubicBezTo>
                    <a:pt x="352402" y="418160"/>
                    <a:pt x="348426" y="414183"/>
                    <a:pt x="343500" y="414183"/>
                  </a:cubicBezTo>
                  <a:lnTo>
                    <a:pt x="233290" y="414183"/>
                  </a:lnTo>
                  <a:lnTo>
                    <a:pt x="233290" y="334550"/>
                  </a:lnTo>
                  <a:cubicBezTo>
                    <a:pt x="306009" y="330445"/>
                    <a:pt x="363750" y="276207"/>
                    <a:pt x="363750" y="210129"/>
                  </a:cubicBezTo>
                  <a:lnTo>
                    <a:pt x="363750" y="145565"/>
                  </a:lnTo>
                  <a:cubicBezTo>
                    <a:pt x="402463" y="125351"/>
                    <a:pt x="430904" y="91364"/>
                    <a:pt x="448254" y="44478"/>
                  </a:cubicBezTo>
                  <a:cubicBezTo>
                    <a:pt x="449258" y="41741"/>
                    <a:pt x="448874" y="38694"/>
                    <a:pt x="447214" y="36304"/>
                  </a:cubicBezTo>
                  <a:cubicBezTo>
                    <a:pt x="445572" y="33897"/>
                    <a:pt x="442854" y="32474"/>
                    <a:pt x="439935" y="32474"/>
                  </a:cubicBezTo>
                  <a:close/>
                  <a:moveTo>
                    <a:pt x="85080" y="125151"/>
                  </a:moveTo>
                  <a:cubicBezTo>
                    <a:pt x="57751" y="108567"/>
                    <a:pt x="36607" y="83446"/>
                    <a:pt x="22067" y="50261"/>
                  </a:cubicBezTo>
                  <a:lnTo>
                    <a:pt x="85080" y="50261"/>
                  </a:lnTo>
                  <a:lnTo>
                    <a:pt x="85080" y="125151"/>
                  </a:lnTo>
                  <a:close/>
                  <a:moveTo>
                    <a:pt x="345981" y="210129"/>
                  </a:moveTo>
                  <a:cubicBezTo>
                    <a:pt x="345981" y="269055"/>
                    <a:pt x="291451" y="317000"/>
                    <a:pt x="224424" y="317000"/>
                  </a:cubicBezTo>
                  <a:cubicBezTo>
                    <a:pt x="157398" y="317000"/>
                    <a:pt x="102867" y="269055"/>
                    <a:pt x="102867" y="210129"/>
                  </a:cubicBezTo>
                  <a:lnTo>
                    <a:pt x="102867" y="17806"/>
                  </a:lnTo>
                  <a:lnTo>
                    <a:pt x="345981" y="17806"/>
                  </a:lnTo>
                  <a:lnTo>
                    <a:pt x="345981" y="210129"/>
                  </a:lnTo>
                  <a:close/>
                  <a:moveTo>
                    <a:pt x="363768" y="125151"/>
                  </a:moveTo>
                  <a:lnTo>
                    <a:pt x="363768" y="50261"/>
                  </a:lnTo>
                  <a:lnTo>
                    <a:pt x="426763" y="50261"/>
                  </a:lnTo>
                  <a:cubicBezTo>
                    <a:pt x="412223" y="83446"/>
                    <a:pt x="391097" y="108567"/>
                    <a:pt x="363768" y="125151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C85132F7-FFEB-4026-BC7D-299007442638}"/>
                </a:ext>
              </a:extLst>
            </p:cNvPr>
            <p:cNvSpPr/>
            <p:nvPr/>
          </p:nvSpPr>
          <p:spPr>
            <a:xfrm>
              <a:off x="9537711" y="5661584"/>
              <a:ext cx="187126" cy="178844"/>
            </a:xfrm>
            <a:custGeom>
              <a:avLst/>
              <a:gdLst>
                <a:gd name="connsiteX0" fmla="*/ 3222 w 187126"/>
                <a:gd name="connsiteY0" fmla="*/ 77243 h 178844"/>
                <a:gd name="connsiteX1" fmla="*/ 45529 w 187126"/>
                <a:gd name="connsiteY1" fmla="*/ 112362 h 178844"/>
                <a:gd name="connsiteX2" fmla="*/ 32576 w 187126"/>
                <a:gd name="connsiteY2" fmla="*/ 167932 h 178844"/>
                <a:gd name="connsiteX3" fmla="*/ 36079 w 187126"/>
                <a:gd name="connsiteY3" fmla="*/ 177200 h 178844"/>
                <a:gd name="connsiteX4" fmla="*/ 45985 w 187126"/>
                <a:gd name="connsiteY4" fmla="*/ 177473 h 178844"/>
                <a:gd name="connsiteX5" fmla="*/ 92451 w 187126"/>
                <a:gd name="connsiteY5" fmla="*/ 148083 h 178844"/>
                <a:gd name="connsiteX6" fmla="*/ 141289 w 187126"/>
                <a:gd name="connsiteY6" fmla="*/ 177564 h 178844"/>
                <a:gd name="connsiteX7" fmla="*/ 145887 w 187126"/>
                <a:gd name="connsiteY7" fmla="*/ 178841 h 178844"/>
                <a:gd name="connsiteX8" fmla="*/ 151195 w 187126"/>
                <a:gd name="connsiteY8" fmla="*/ 177090 h 178844"/>
                <a:gd name="connsiteX9" fmla="*/ 154516 w 187126"/>
                <a:gd name="connsiteY9" fmla="*/ 167749 h 178844"/>
                <a:gd name="connsiteX10" fmla="*/ 140925 w 187126"/>
                <a:gd name="connsiteY10" fmla="*/ 114478 h 178844"/>
                <a:gd name="connsiteX11" fmla="*/ 184052 w 187126"/>
                <a:gd name="connsiteY11" fmla="*/ 77134 h 178844"/>
                <a:gd name="connsiteX12" fmla="*/ 186661 w 187126"/>
                <a:gd name="connsiteY12" fmla="*/ 67574 h 178844"/>
                <a:gd name="connsiteX13" fmla="*/ 178798 w 187126"/>
                <a:gd name="connsiteY13" fmla="*/ 61535 h 178844"/>
                <a:gd name="connsiteX14" fmla="*/ 123940 w 187126"/>
                <a:gd name="connsiteY14" fmla="*/ 57996 h 178844"/>
                <a:gd name="connsiteX15" fmla="*/ 101756 w 187126"/>
                <a:gd name="connsiteY15" fmla="*/ 5437 h 178844"/>
                <a:gd name="connsiteX16" fmla="*/ 93473 w 187126"/>
                <a:gd name="connsiteY16" fmla="*/ 0 h 178844"/>
                <a:gd name="connsiteX17" fmla="*/ 85300 w 187126"/>
                <a:gd name="connsiteY17" fmla="*/ 5601 h 178844"/>
                <a:gd name="connsiteX18" fmla="*/ 64976 w 187126"/>
                <a:gd name="connsiteY18" fmla="*/ 56683 h 178844"/>
                <a:gd name="connsiteX19" fmla="*/ 8130 w 187126"/>
                <a:gd name="connsiteY19" fmla="*/ 61535 h 178844"/>
                <a:gd name="connsiteX20" fmla="*/ 395 w 187126"/>
                <a:gd name="connsiteY20" fmla="*/ 67738 h 178844"/>
                <a:gd name="connsiteX21" fmla="*/ 3222 w 187126"/>
                <a:gd name="connsiteY21" fmla="*/ 77243 h 178844"/>
                <a:gd name="connsiteX22" fmla="*/ 71982 w 187126"/>
                <a:gd name="connsiteY22" fmla="*/ 73941 h 178844"/>
                <a:gd name="connsiteX23" fmla="*/ 79480 w 187126"/>
                <a:gd name="connsiteY23" fmla="*/ 68358 h 178844"/>
                <a:gd name="connsiteX24" fmla="*/ 93820 w 187126"/>
                <a:gd name="connsiteY24" fmla="*/ 32327 h 178844"/>
                <a:gd name="connsiteX25" fmla="*/ 109710 w 187126"/>
                <a:gd name="connsiteY25" fmla="*/ 69964 h 178844"/>
                <a:gd name="connsiteX26" fmla="*/ 117336 w 187126"/>
                <a:gd name="connsiteY26" fmla="*/ 75382 h 178844"/>
                <a:gd name="connsiteX27" fmla="*/ 156030 w 187126"/>
                <a:gd name="connsiteY27" fmla="*/ 77882 h 178844"/>
                <a:gd name="connsiteX28" fmla="*/ 125144 w 187126"/>
                <a:gd name="connsiteY28" fmla="*/ 104627 h 178844"/>
                <a:gd name="connsiteX29" fmla="*/ 122353 w 187126"/>
                <a:gd name="connsiteY29" fmla="*/ 113548 h 178844"/>
                <a:gd name="connsiteX30" fmla="*/ 131931 w 187126"/>
                <a:gd name="connsiteY30" fmla="*/ 151111 h 178844"/>
                <a:gd name="connsiteX31" fmla="*/ 96957 w 187126"/>
                <a:gd name="connsiteY31" fmla="*/ 130003 h 178844"/>
                <a:gd name="connsiteX32" fmla="*/ 92360 w 187126"/>
                <a:gd name="connsiteY32" fmla="*/ 128726 h 178844"/>
                <a:gd name="connsiteX33" fmla="*/ 87599 w 187126"/>
                <a:gd name="connsiteY33" fmla="*/ 130095 h 178844"/>
                <a:gd name="connsiteX34" fmla="*/ 54833 w 187126"/>
                <a:gd name="connsiteY34" fmla="*/ 150819 h 178844"/>
                <a:gd name="connsiteX35" fmla="*/ 64101 w 187126"/>
                <a:gd name="connsiteY35" fmla="*/ 111030 h 178844"/>
                <a:gd name="connsiteX36" fmla="*/ 61127 w 187126"/>
                <a:gd name="connsiteY36" fmla="*/ 102164 h 178844"/>
                <a:gd name="connsiteX37" fmla="*/ 31281 w 187126"/>
                <a:gd name="connsiteY37" fmla="*/ 77389 h 178844"/>
                <a:gd name="connsiteX38" fmla="*/ 71982 w 187126"/>
                <a:gd name="connsiteY38" fmla="*/ 73941 h 178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87126" h="178844">
                  <a:moveTo>
                    <a:pt x="3222" y="77243"/>
                  </a:moveTo>
                  <a:lnTo>
                    <a:pt x="45529" y="112362"/>
                  </a:lnTo>
                  <a:lnTo>
                    <a:pt x="32576" y="167932"/>
                  </a:lnTo>
                  <a:cubicBezTo>
                    <a:pt x="31755" y="171453"/>
                    <a:pt x="33142" y="175101"/>
                    <a:pt x="36079" y="177200"/>
                  </a:cubicBezTo>
                  <a:cubicBezTo>
                    <a:pt x="39016" y="179297"/>
                    <a:pt x="42939" y="179389"/>
                    <a:pt x="45985" y="177473"/>
                  </a:cubicBezTo>
                  <a:lnTo>
                    <a:pt x="92451" y="148083"/>
                  </a:lnTo>
                  <a:lnTo>
                    <a:pt x="141289" y="177564"/>
                  </a:lnTo>
                  <a:cubicBezTo>
                    <a:pt x="142712" y="178422"/>
                    <a:pt x="144300" y="178841"/>
                    <a:pt x="145887" y="178841"/>
                  </a:cubicBezTo>
                  <a:cubicBezTo>
                    <a:pt x="147766" y="178841"/>
                    <a:pt x="149627" y="178257"/>
                    <a:pt x="151195" y="177090"/>
                  </a:cubicBezTo>
                  <a:cubicBezTo>
                    <a:pt x="154096" y="174937"/>
                    <a:pt x="155410" y="171252"/>
                    <a:pt x="154516" y="167749"/>
                  </a:cubicBezTo>
                  <a:lnTo>
                    <a:pt x="140925" y="114478"/>
                  </a:lnTo>
                  <a:lnTo>
                    <a:pt x="184052" y="77134"/>
                  </a:lnTo>
                  <a:cubicBezTo>
                    <a:pt x="186789" y="74780"/>
                    <a:pt x="187810" y="70985"/>
                    <a:pt x="186661" y="67574"/>
                  </a:cubicBezTo>
                  <a:cubicBezTo>
                    <a:pt x="185512" y="64162"/>
                    <a:pt x="182410" y="61773"/>
                    <a:pt x="178798" y="61535"/>
                  </a:cubicBezTo>
                  <a:lnTo>
                    <a:pt x="123940" y="57996"/>
                  </a:lnTo>
                  <a:lnTo>
                    <a:pt x="101756" y="5437"/>
                  </a:lnTo>
                  <a:cubicBezTo>
                    <a:pt x="100351" y="2116"/>
                    <a:pt x="97067" y="37"/>
                    <a:pt x="93473" y="0"/>
                  </a:cubicBezTo>
                  <a:cubicBezTo>
                    <a:pt x="89861" y="37"/>
                    <a:pt x="86632" y="2244"/>
                    <a:pt x="85300" y="5601"/>
                  </a:cubicBezTo>
                  <a:lnTo>
                    <a:pt x="64976" y="56683"/>
                  </a:lnTo>
                  <a:lnTo>
                    <a:pt x="8130" y="61535"/>
                  </a:lnTo>
                  <a:cubicBezTo>
                    <a:pt x="4536" y="61845"/>
                    <a:pt x="1471" y="64290"/>
                    <a:pt x="395" y="67738"/>
                  </a:cubicBezTo>
                  <a:cubicBezTo>
                    <a:pt x="-664" y="71186"/>
                    <a:pt x="449" y="74945"/>
                    <a:pt x="3222" y="77243"/>
                  </a:cubicBezTo>
                  <a:close/>
                  <a:moveTo>
                    <a:pt x="71982" y="73941"/>
                  </a:moveTo>
                  <a:cubicBezTo>
                    <a:pt x="75339" y="73649"/>
                    <a:pt x="78240" y="71496"/>
                    <a:pt x="79480" y="68358"/>
                  </a:cubicBezTo>
                  <a:lnTo>
                    <a:pt x="93820" y="32327"/>
                  </a:lnTo>
                  <a:lnTo>
                    <a:pt x="109710" y="69964"/>
                  </a:lnTo>
                  <a:cubicBezTo>
                    <a:pt x="111023" y="73065"/>
                    <a:pt x="113961" y="75163"/>
                    <a:pt x="117336" y="75382"/>
                  </a:cubicBezTo>
                  <a:lnTo>
                    <a:pt x="156030" y="77882"/>
                  </a:lnTo>
                  <a:lnTo>
                    <a:pt x="125144" y="104627"/>
                  </a:lnTo>
                  <a:cubicBezTo>
                    <a:pt x="122590" y="106834"/>
                    <a:pt x="121513" y="110282"/>
                    <a:pt x="122353" y="113548"/>
                  </a:cubicBezTo>
                  <a:lnTo>
                    <a:pt x="131931" y="151111"/>
                  </a:lnTo>
                  <a:lnTo>
                    <a:pt x="96957" y="130003"/>
                  </a:lnTo>
                  <a:cubicBezTo>
                    <a:pt x="95534" y="129146"/>
                    <a:pt x="93947" y="128726"/>
                    <a:pt x="92360" y="128726"/>
                  </a:cubicBezTo>
                  <a:cubicBezTo>
                    <a:pt x="90700" y="128726"/>
                    <a:pt x="89058" y="129183"/>
                    <a:pt x="87599" y="130095"/>
                  </a:cubicBezTo>
                  <a:lnTo>
                    <a:pt x="54833" y="150819"/>
                  </a:lnTo>
                  <a:lnTo>
                    <a:pt x="64101" y="111030"/>
                  </a:lnTo>
                  <a:cubicBezTo>
                    <a:pt x="64867" y="107746"/>
                    <a:pt x="63718" y="104316"/>
                    <a:pt x="61127" y="102164"/>
                  </a:cubicBezTo>
                  <a:lnTo>
                    <a:pt x="31281" y="77389"/>
                  </a:lnTo>
                  <a:lnTo>
                    <a:pt x="71982" y="7394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4" name="Agrupar 703">
            <a:extLst>
              <a:ext uri="{FF2B5EF4-FFF2-40B4-BE49-F238E27FC236}">
                <a16:creationId xmlns:a16="http://schemas.microsoft.com/office/drawing/2014/main" id="{11952665-4C8A-4C47-A3B8-B8B00E5EEEF5}"/>
              </a:ext>
            </a:extLst>
          </p:cNvPr>
          <p:cNvGrpSpPr/>
          <p:nvPr/>
        </p:nvGrpSpPr>
        <p:grpSpPr>
          <a:xfrm>
            <a:off x="9685908" y="3616818"/>
            <a:ext cx="466130" cy="464537"/>
            <a:chOff x="9406191" y="4003280"/>
            <a:chExt cx="450315" cy="448776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A5FBD08C-A828-484C-A38F-6F180CA611B8}"/>
                </a:ext>
              </a:extLst>
            </p:cNvPr>
            <p:cNvSpPr/>
            <p:nvPr/>
          </p:nvSpPr>
          <p:spPr>
            <a:xfrm>
              <a:off x="9555542" y="4222542"/>
              <a:ext cx="80103" cy="80137"/>
            </a:xfrm>
            <a:custGeom>
              <a:avLst/>
              <a:gdLst>
                <a:gd name="connsiteX0" fmla="*/ 33974 w 80103"/>
                <a:gd name="connsiteY0" fmla="*/ 17398 h 80137"/>
                <a:gd name="connsiteX1" fmla="*/ 39866 w 80103"/>
                <a:gd name="connsiteY1" fmla="*/ 6287 h 80137"/>
                <a:gd name="connsiteX2" fmla="*/ 28756 w 80103"/>
                <a:gd name="connsiteY2" fmla="*/ 395 h 80137"/>
                <a:gd name="connsiteX3" fmla="*/ 11918 w 80103"/>
                <a:gd name="connsiteY3" fmla="*/ 10538 h 80137"/>
                <a:gd name="connsiteX4" fmla="*/ 11918 w 80103"/>
                <a:gd name="connsiteY4" fmla="*/ 68206 h 80137"/>
                <a:gd name="connsiteX5" fmla="*/ 40742 w 80103"/>
                <a:gd name="connsiteY5" fmla="*/ 80137 h 80137"/>
                <a:gd name="connsiteX6" fmla="*/ 69567 w 80103"/>
                <a:gd name="connsiteY6" fmla="*/ 68206 h 80137"/>
                <a:gd name="connsiteX7" fmla="*/ 79710 w 80103"/>
                <a:gd name="connsiteY7" fmla="*/ 51367 h 80137"/>
                <a:gd name="connsiteX8" fmla="*/ 73818 w 80103"/>
                <a:gd name="connsiteY8" fmla="*/ 40257 h 80137"/>
                <a:gd name="connsiteX9" fmla="*/ 62707 w 80103"/>
                <a:gd name="connsiteY9" fmla="*/ 46149 h 80137"/>
                <a:gd name="connsiteX10" fmla="*/ 56997 w 80103"/>
                <a:gd name="connsiteY10" fmla="*/ 55636 h 80137"/>
                <a:gd name="connsiteX11" fmla="*/ 24487 w 80103"/>
                <a:gd name="connsiteY11" fmla="*/ 55636 h 80137"/>
                <a:gd name="connsiteX12" fmla="*/ 24487 w 80103"/>
                <a:gd name="connsiteY12" fmla="*/ 23126 h 80137"/>
                <a:gd name="connsiteX13" fmla="*/ 33974 w 80103"/>
                <a:gd name="connsiteY13" fmla="*/ 17398 h 80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0103" h="80137">
                  <a:moveTo>
                    <a:pt x="33974" y="17398"/>
                  </a:moveTo>
                  <a:cubicBezTo>
                    <a:pt x="38662" y="15957"/>
                    <a:pt x="41308" y="10976"/>
                    <a:pt x="39866" y="6287"/>
                  </a:cubicBezTo>
                  <a:cubicBezTo>
                    <a:pt x="38425" y="1581"/>
                    <a:pt x="33445" y="-1047"/>
                    <a:pt x="28756" y="395"/>
                  </a:cubicBezTo>
                  <a:cubicBezTo>
                    <a:pt x="22444" y="2328"/>
                    <a:pt x="16606" y="5850"/>
                    <a:pt x="11918" y="10538"/>
                  </a:cubicBezTo>
                  <a:cubicBezTo>
                    <a:pt x="-3973" y="26428"/>
                    <a:pt x="-3973" y="52298"/>
                    <a:pt x="11918" y="68206"/>
                  </a:cubicBezTo>
                  <a:cubicBezTo>
                    <a:pt x="19871" y="76160"/>
                    <a:pt x="30307" y="80137"/>
                    <a:pt x="40742" y="80137"/>
                  </a:cubicBezTo>
                  <a:cubicBezTo>
                    <a:pt x="51178" y="80137"/>
                    <a:pt x="61631" y="76160"/>
                    <a:pt x="69567" y="68206"/>
                  </a:cubicBezTo>
                  <a:cubicBezTo>
                    <a:pt x="74256" y="63517"/>
                    <a:pt x="77776" y="57680"/>
                    <a:pt x="79710" y="51367"/>
                  </a:cubicBezTo>
                  <a:cubicBezTo>
                    <a:pt x="81152" y="46679"/>
                    <a:pt x="78506" y="41698"/>
                    <a:pt x="73818" y="40257"/>
                  </a:cubicBezTo>
                  <a:cubicBezTo>
                    <a:pt x="69129" y="38816"/>
                    <a:pt x="64149" y="41461"/>
                    <a:pt x="62707" y="46149"/>
                  </a:cubicBezTo>
                  <a:cubicBezTo>
                    <a:pt x="61595" y="49762"/>
                    <a:pt x="59679" y="52936"/>
                    <a:pt x="56997" y="55636"/>
                  </a:cubicBezTo>
                  <a:cubicBezTo>
                    <a:pt x="48039" y="64594"/>
                    <a:pt x="33463" y="64594"/>
                    <a:pt x="24487" y="55636"/>
                  </a:cubicBezTo>
                  <a:cubicBezTo>
                    <a:pt x="15530" y="46679"/>
                    <a:pt x="15530" y="32102"/>
                    <a:pt x="24487" y="23126"/>
                  </a:cubicBezTo>
                  <a:cubicBezTo>
                    <a:pt x="27187" y="20426"/>
                    <a:pt x="30380" y="18510"/>
                    <a:pt x="33974" y="1739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A20F371D-B0EE-4194-A28A-9B6485D66808}"/>
                </a:ext>
              </a:extLst>
            </p:cNvPr>
            <p:cNvSpPr/>
            <p:nvPr/>
          </p:nvSpPr>
          <p:spPr>
            <a:xfrm>
              <a:off x="9455918" y="4121519"/>
              <a:ext cx="280794" cy="280788"/>
            </a:xfrm>
            <a:custGeom>
              <a:avLst/>
              <a:gdLst>
                <a:gd name="connsiteX0" fmla="*/ 218795 w 280794"/>
                <a:gd name="connsiteY0" fmla="*/ 34428 h 280788"/>
                <a:gd name="connsiteX1" fmla="*/ 216113 w 280794"/>
                <a:gd name="connsiteY1" fmla="*/ 22131 h 280788"/>
                <a:gd name="connsiteX2" fmla="*/ 126063 w 280794"/>
                <a:gd name="connsiteY2" fmla="*/ 713 h 280788"/>
                <a:gd name="connsiteX3" fmla="*/ 41121 w 280794"/>
                <a:gd name="connsiteY3" fmla="*/ 41105 h 280788"/>
                <a:gd name="connsiteX4" fmla="*/ 0 w 280794"/>
                <a:gd name="connsiteY4" fmla="*/ 140386 h 280788"/>
                <a:gd name="connsiteX5" fmla="*/ 41121 w 280794"/>
                <a:gd name="connsiteY5" fmla="*/ 239667 h 280788"/>
                <a:gd name="connsiteX6" fmla="*/ 140402 w 280794"/>
                <a:gd name="connsiteY6" fmla="*/ 280788 h 280788"/>
                <a:gd name="connsiteX7" fmla="*/ 239684 w 280794"/>
                <a:gd name="connsiteY7" fmla="*/ 239667 h 280788"/>
                <a:gd name="connsiteX8" fmla="*/ 280075 w 280794"/>
                <a:gd name="connsiteY8" fmla="*/ 154725 h 280788"/>
                <a:gd name="connsiteX9" fmla="*/ 258657 w 280794"/>
                <a:gd name="connsiteY9" fmla="*/ 64675 h 280788"/>
                <a:gd name="connsiteX10" fmla="*/ 246361 w 280794"/>
                <a:gd name="connsiteY10" fmla="*/ 61994 h 280788"/>
                <a:gd name="connsiteX11" fmla="*/ 243679 w 280794"/>
                <a:gd name="connsiteY11" fmla="*/ 74290 h 280788"/>
                <a:gd name="connsiteX12" fmla="*/ 227095 w 280794"/>
                <a:gd name="connsiteY12" fmla="*/ 227116 h 280788"/>
                <a:gd name="connsiteX13" fmla="*/ 140384 w 280794"/>
                <a:gd name="connsiteY13" fmla="*/ 263037 h 280788"/>
                <a:gd name="connsiteX14" fmla="*/ 53691 w 280794"/>
                <a:gd name="connsiteY14" fmla="*/ 227116 h 280788"/>
                <a:gd name="connsiteX15" fmla="*/ 17769 w 280794"/>
                <a:gd name="connsiteY15" fmla="*/ 140404 h 280788"/>
                <a:gd name="connsiteX16" fmla="*/ 53691 w 280794"/>
                <a:gd name="connsiteY16" fmla="*/ 53711 h 280788"/>
                <a:gd name="connsiteX17" fmla="*/ 206517 w 280794"/>
                <a:gd name="connsiteY17" fmla="*/ 37128 h 280788"/>
                <a:gd name="connsiteX18" fmla="*/ 218795 w 280794"/>
                <a:gd name="connsiteY18" fmla="*/ 34428 h 280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0794" h="280788">
                  <a:moveTo>
                    <a:pt x="218795" y="34428"/>
                  </a:moveTo>
                  <a:cubicBezTo>
                    <a:pt x="221440" y="30286"/>
                    <a:pt x="220236" y="24795"/>
                    <a:pt x="216113" y="22131"/>
                  </a:cubicBezTo>
                  <a:cubicBezTo>
                    <a:pt x="189569" y="5110"/>
                    <a:pt x="157588" y="-2479"/>
                    <a:pt x="126063" y="713"/>
                  </a:cubicBezTo>
                  <a:cubicBezTo>
                    <a:pt x="94064" y="3979"/>
                    <a:pt x="63907" y="18319"/>
                    <a:pt x="41121" y="41105"/>
                  </a:cubicBezTo>
                  <a:cubicBezTo>
                    <a:pt x="14595" y="67631"/>
                    <a:pt x="0" y="102877"/>
                    <a:pt x="0" y="140386"/>
                  </a:cubicBezTo>
                  <a:cubicBezTo>
                    <a:pt x="0" y="177895"/>
                    <a:pt x="14595" y="213141"/>
                    <a:pt x="41121" y="239667"/>
                  </a:cubicBezTo>
                  <a:cubicBezTo>
                    <a:pt x="67647" y="266193"/>
                    <a:pt x="102894" y="280788"/>
                    <a:pt x="140402" y="280788"/>
                  </a:cubicBezTo>
                  <a:cubicBezTo>
                    <a:pt x="177911" y="280788"/>
                    <a:pt x="213158" y="266193"/>
                    <a:pt x="239684" y="239667"/>
                  </a:cubicBezTo>
                  <a:cubicBezTo>
                    <a:pt x="262470" y="216881"/>
                    <a:pt x="276809" y="186725"/>
                    <a:pt x="280075" y="154725"/>
                  </a:cubicBezTo>
                  <a:cubicBezTo>
                    <a:pt x="283286" y="123182"/>
                    <a:pt x="275678" y="91202"/>
                    <a:pt x="258657" y="64675"/>
                  </a:cubicBezTo>
                  <a:cubicBezTo>
                    <a:pt x="256012" y="60534"/>
                    <a:pt x="250502" y="59348"/>
                    <a:pt x="246361" y="61994"/>
                  </a:cubicBezTo>
                  <a:cubicBezTo>
                    <a:pt x="242219" y="64639"/>
                    <a:pt x="241034" y="70148"/>
                    <a:pt x="243679" y="74290"/>
                  </a:cubicBezTo>
                  <a:cubicBezTo>
                    <a:pt x="274529" y="122380"/>
                    <a:pt x="267560" y="186652"/>
                    <a:pt x="227095" y="227116"/>
                  </a:cubicBezTo>
                  <a:cubicBezTo>
                    <a:pt x="203944" y="250267"/>
                    <a:pt x="173150" y="263037"/>
                    <a:pt x="140384" y="263037"/>
                  </a:cubicBezTo>
                  <a:cubicBezTo>
                    <a:pt x="107637" y="263037"/>
                    <a:pt x="76842" y="250285"/>
                    <a:pt x="53691" y="227116"/>
                  </a:cubicBezTo>
                  <a:cubicBezTo>
                    <a:pt x="30540" y="203946"/>
                    <a:pt x="17769" y="173170"/>
                    <a:pt x="17769" y="140404"/>
                  </a:cubicBezTo>
                  <a:cubicBezTo>
                    <a:pt x="17769" y="107657"/>
                    <a:pt x="30521" y="76862"/>
                    <a:pt x="53691" y="53711"/>
                  </a:cubicBezTo>
                  <a:cubicBezTo>
                    <a:pt x="94155" y="13247"/>
                    <a:pt x="158427" y="6278"/>
                    <a:pt x="206517" y="37128"/>
                  </a:cubicBezTo>
                  <a:cubicBezTo>
                    <a:pt x="210640" y="39755"/>
                    <a:pt x="216131" y="38551"/>
                    <a:pt x="218795" y="3442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17ADE870-ADA6-41DC-A304-58C4C80428F4}"/>
                </a:ext>
              </a:extLst>
            </p:cNvPr>
            <p:cNvSpPr/>
            <p:nvPr/>
          </p:nvSpPr>
          <p:spPr>
            <a:xfrm>
              <a:off x="9505759" y="4171370"/>
              <a:ext cx="181089" cy="181076"/>
            </a:xfrm>
            <a:custGeom>
              <a:avLst/>
              <a:gdLst>
                <a:gd name="connsiteX0" fmla="*/ 121119 w 181089"/>
                <a:gd name="connsiteY0" fmla="*/ 24456 h 181076"/>
                <a:gd name="connsiteX1" fmla="*/ 132923 w 181089"/>
                <a:gd name="connsiteY1" fmla="*/ 20114 h 181076"/>
                <a:gd name="connsiteX2" fmla="*/ 128580 w 181089"/>
                <a:gd name="connsiteY2" fmla="*/ 8311 h 181076"/>
                <a:gd name="connsiteX3" fmla="*/ 26490 w 181089"/>
                <a:gd name="connsiteY3" fmla="*/ 26481 h 181076"/>
                <a:gd name="connsiteX4" fmla="*/ 26490 w 181089"/>
                <a:gd name="connsiteY4" fmla="*/ 154587 h 181076"/>
                <a:gd name="connsiteX5" fmla="*/ 90543 w 181089"/>
                <a:gd name="connsiteY5" fmla="*/ 181077 h 181076"/>
                <a:gd name="connsiteX6" fmla="*/ 154596 w 181089"/>
                <a:gd name="connsiteY6" fmla="*/ 154587 h 181076"/>
                <a:gd name="connsiteX7" fmla="*/ 172784 w 181089"/>
                <a:gd name="connsiteY7" fmla="*/ 52497 h 181076"/>
                <a:gd name="connsiteX8" fmla="*/ 160981 w 181089"/>
                <a:gd name="connsiteY8" fmla="*/ 48155 h 181076"/>
                <a:gd name="connsiteX9" fmla="*/ 156639 w 181089"/>
                <a:gd name="connsiteY9" fmla="*/ 59958 h 181076"/>
                <a:gd name="connsiteX10" fmla="*/ 142026 w 181089"/>
                <a:gd name="connsiteY10" fmla="*/ 142018 h 181076"/>
                <a:gd name="connsiteX11" fmla="*/ 39078 w 181089"/>
                <a:gd name="connsiteY11" fmla="*/ 142018 h 181076"/>
                <a:gd name="connsiteX12" fmla="*/ 39078 w 181089"/>
                <a:gd name="connsiteY12" fmla="*/ 39069 h 181076"/>
                <a:gd name="connsiteX13" fmla="*/ 121119 w 181089"/>
                <a:gd name="connsiteY13" fmla="*/ 24456 h 181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81089" h="181076">
                  <a:moveTo>
                    <a:pt x="121119" y="24456"/>
                  </a:moveTo>
                  <a:cubicBezTo>
                    <a:pt x="125570" y="26518"/>
                    <a:pt x="130861" y="24584"/>
                    <a:pt x="132923" y="20114"/>
                  </a:cubicBezTo>
                  <a:cubicBezTo>
                    <a:pt x="134984" y="15663"/>
                    <a:pt x="133050" y="10372"/>
                    <a:pt x="128580" y="8311"/>
                  </a:cubicBezTo>
                  <a:cubicBezTo>
                    <a:pt x="94264" y="-7561"/>
                    <a:pt x="53235" y="-264"/>
                    <a:pt x="26490" y="26481"/>
                  </a:cubicBezTo>
                  <a:cubicBezTo>
                    <a:pt x="-8830" y="61801"/>
                    <a:pt x="-8830" y="119268"/>
                    <a:pt x="26490" y="154587"/>
                  </a:cubicBezTo>
                  <a:cubicBezTo>
                    <a:pt x="44149" y="172247"/>
                    <a:pt x="67355" y="181077"/>
                    <a:pt x="90543" y="181077"/>
                  </a:cubicBezTo>
                  <a:cubicBezTo>
                    <a:pt x="113730" y="181077"/>
                    <a:pt x="136936" y="172247"/>
                    <a:pt x="154596" y="154587"/>
                  </a:cubicBezTo>
                  <a:cubicBezTo>
                    <a:pt x="181341" y="127842"/>
                    <a:pt x="188656" y="86813"/>
                    <a:pt x="172784" y="52497"/>
                  </a:cubicBezTo>
                  <a:cubicBezTo>
                    <a:pt x="170723" y="48045"/>
                    <a:pt x="165432" y="46093"/>
                    <a:pt x="160981" y="48155"/>
                  </a:cubicBezTo>
                  <a:cubicBezTo>
                    <a:pt x="156530" y="50216"/>
                    <a:pt x="154577" y="55507"/>
                    <a:pt x="156639" y="59958"/>
                  </a:cubicBezTo>
                  <a:cubicBezTo>
                    <a:pt x="169391" y="87542"/>
                    <a:pt x="163517" y="120508"/>
                    <a:pt x="142026" y="142018"/>
                  </a:cubicBezTo>
                  <a:cubicBezTo>
                    <a:pt x="113639" y="170405"/>
                    <a:pt x="67465" y="170405"/>
                    <a:pt x="39078" y="142018"/>
                  </a:cubicBezTo>
                  <a:cubicBezTo>
                    <a:pt x="10691" y="113631"/>
                    <a:pt x="10691" y="67438"/>
                    <a:pt x="39078" y="39069"/>
                  </a:cubicBezTo>
                  <a:cubicBezTo>
                    <a:pt x="60569" y="17560"/>
                    <a:pt x="93535" y="11686"/>
                    <a:pt x="121119" y="2445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AB227B1A-00A1-417B-B930-3FB56896AA6F}"/>
                </a:ext>
              </a:extLst>
            </p:cNvPr>
            <p:cNvSpPr/>
            <p:nvPr/>
          </p:nvSpPr>
          <p:spPr>
            <a:xfrm>
              <a:off x="9589817" y="4003280"/>
              <a:ext cx="266689" cy="265885"/>
            </a:xfrm>
            <a:custGeom>
              <a:avLst/>
              <a:gdLst>
                <a:gd name="connsiteX0" fmla="*/ 210649 w 266689"/>
                <a:gd name="connsiteY0" fmla="*/ 137123 h 265885"/>
                <a:gd name="connsiteX1" fmla="*/ 264084 w 266689"/>
                <a:gd name="connsiteY1" fmla="*/ 83687 h 265885"/>
                <a:gd name="connsiteX2" fmla="*/ 266437 w 266689"/>
                <a:gd name="connsiteY2" fmla="*/ 75277 h 265885"/>
                <a:gd name="connsiteX3" fmla="*/ 260472 w 266689"/>
                <a:gd name="connsiteY3" fmla="*/ 68910 h 265885"/>
                <a:gd name="connsiteX4" fmla="*/ 221723 w 266689"/>
                <a:gd name="connsiteY4" fmla="*/ 56723 h 265885"/>
                <a:gd name="connsiteX5" fmla="*/ 241699 w 266689"/>
                <a:gd name="connsiteY5" fmla="*/ 36747 h 265885"/>
                <a:gd name="connsiteX6" fmla="*/ 241699 w 266689"/>
                <a:gd name="connsiteY6" fmla="*/ 24177 h 265885"/>
                <a:gd name="connsiteX7" fmla="*/ 229129 w 266689"/>
                <a:gd name="connsiteY7" fmla="*/ 24177 h 265885"/>
                <a:gd name="connsiteX8" fmla="*/ 209591 w 266689"/>
                <a:gd name="connsiteY8" fmla="*/ 43716 h 265885"/>
                <a:gd name="connsiteX9" fmla="*/ 197805 w 266689"/>
                <a:gd name="connsiteY9" fmla="*/ 6225 h 265885"/>
                <a:gd name="connsiteX10" fmla="*/ 191438 w 266689"/>
                <a:gd name="connsiteY10" fmla="*/ 260 h 265885"/>
                <a:gd name="connsiteX11" fmla="*/ 183028 w 266689"/>
                <a:gd name="connsiteY11" fmla="*/ 2613 h 265885"/>
                <a:gd name="connsiteX12" fmla="*/ 129593 w 266689"/>
                <a:gd name="connsiteY12" fmla="*/ 56048 h 265885"/>
                <a:gd name="connsiteX13" fmla="*/ 127403 w 266689"/>
                <a:gd name="connsiteY13" fmla="*/ 65006 h 265885"/>
                <a:gd name="connsiteX14" fmla="*/ 141816 w 266689"/>
                <a:gd name="connsiteY14" fmla="*/ 110834 h 265885"/>
                <a:gd name="connsiteX15" fmla="*/ 141980 w 266689"/>
                <a:gd name="connsiteY15" fmla="*/ 111326 h 265885"/>
                <a:gd name="connsiteX16" fmla="*/ 2600 w 266689"/>
                <a:gd name="connsiteY16" fmla="*/ 250707 h 265885"/>
                <a:gd name="connsiteX17" fmla="*/ 2600 w 266689"/>
                <a:gd name="connsiteY17" fmla="*/ 263277 h 265885"/>
                <a:gd name="connsiteX18" fmla="*/ 8893 w 266689"/>
                <a:gd name="connsiteY18" fmla="*/ 265885 h 265885"/>
                <a:gd name="connsiteX19" fmla="*/ 15187 w 266689"/>
                <a:gd name="connsiteY19" fmla="*/ 263277 h 265885"/>
                <a:gd name="connsiteX20" fmla="*/ 154258 w 266689"/>
                <a:gd name="connsiteY20" fmla="*/ 124206 h 265885"/>
                <a:gd name="connsiteX21" fmla="*/ 155900 w 266689"/>
                <a:gd name="connsiteY21" fmla="*/ 124899 h 265885"/>
                <a:gd name="connsiteX22" fmla="*/ 201727 w 266689"/>
                <a:gd name="connsiteY22" fmla="*/ 139312 h 265885"/>
                <a:gd name="connsiteX23" fmla="*/ 210649 w 266689"/>
                <a:gd name="connsiteY23" fmla="*/ 137123 h 265885"/>
                <a:gd name="connsiteX24" fmla="*/ 145957 w 266689"/>
                <a:gd name="connsiteY24" fmla="*/ 64823 h 265885"/>
                <a:gd name="connsiteX25" fmla="*/ 185199 w 266689"/>
                <a:gd name="connsiteY25" fmla="*/ 25582 h 265885"/>
                <a:gd name="connsiteX26" fmla="*/ 195197 w 266689"/>
                <a:gd name="connsiteY26" fmla="*/ 57417 h 265885"/>
                <a:gd name="connsiteX27" fmla="*/ 195361 w 266689"/>
                <a:gd name="connsiteY27" fmla="*/ 57909 h 265885"/>
                <a:gd name="connsiteX28" fmla="*/ 156100 w 266689"/>
                <a:gd name="connsiteY28" fmla="*/ 97169 h 265885"/>
                <a:gd name="connsiteX29" fmla="*/ 145957 w 266689"/>
                <a:gd name="connsiteY29" fmla="*/ 64823 h 265885"/>
                <a:gd name="connsiteX30" fmla="*/ 207657 w 266689"/>
                <a:gd name="connsiteY30" fmla="*/ 70789 h 265885"/>
                <a:gd name="connsiteX31" fmla="*/ 209299 w 266689"/>
                <a:gd name="connsiteY31" fmla="*/ 71482 h 265885"/>
                <a:gd name="connsiteX32" fmla="*/ 241134 w 266689"/>
                <a:gd name="connsiteY32" fmla="*/ 81498 h 265885"/>
                <a:gd name="connsiteX33" fmla="*/ 201892 w 266689"/>
                <a:gd name="connsiteY33" fmla="*/ 120740 h 265885"/>
                <a:gd name="connsiteX34" fmla="*/ 168287 w 266689"/>
                <a:gd name="connsiteY34" fmla="*/ 110177 h 265885"/>
                <a:gd name="connsiteX35" fmla="*/ 207657 w 266689"/>
                <a:gd name="connsiteY35" fmla="*/ 70789 h 265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6689" h="265885">
                  <a:moveTo>
                    <a:pt x="210649" y="137123"/>
                  </a:moveTo>
                  <a:lnTo>
                    <a:pt x="264084" y="83687"/>
                  </a:lnTo>
                  <a:cubicBezTo>
                    <a:pt x="266292" y="81480"/>
                    <a:pt x="267167" y="78305"/>
                    <a:pt x="266437" y="75277"/>
                  </a:cubicBezTo>
                  <a:cubicBezTo>
                    <a:pt x="265689" y="72248"/>
                    <a:pt x="263427" y="69840"/>
                    <a:pt x="260472" y="68910"/>
                  </a:cubicBezTo>
                  <a:lnTo>
                    <a:pt x="221723" y="56723"/>
                  </a:lnTo>
                  <a:lnTo>
                    <a:pt x="241699" y="36747"/>
                  </a:lnTo>
                  <a:cubicBezTo>
                    <a:pt x="245165" y="33280"/>
                    <a:pt x="245165" y="27643"/>
                    <a:pt x="241699" y="24177"/>
                  </a:cubicBezTo>
                  <a:cubicBezTo>
                    <a:pt x="238233" y="20711"/>
                    <a:pt x="232596" y="20711"/>
                    <a:pt x="229129" y="24177"/>
                  </a:cubicBezTo>
                  <a:lnTo>
                    <a:pt x="209591" y="43716"/>
                  </a:lnTo>
                  <a:lnTo>
                    <a:pt x="197805" y="6225"/>
                  </a:lnTo>
                  <a:cubicBezTo>
                    <a:pt x="196875" y="3252"/>
                    <a:pt x="194467" y="989"/>
                    <a:pt x="191438" y="260"/>
                  </a:cubicBezTo>
                  <a:cubicBezTo>
                    <a:pt x="188410" y="-488"/>
                    <a:pt x="185236" y="405"/>
                    <a:pt x="183028" y="2613"/>
                  </a:cubicBezTo>
                  <a:lnTo>
                    <a:pt x="129593" y="56048"/>
                  </a:lnTo>
                  <a:cubicBezTo>
                    <a:pt x="127258" y="58383"/>
                    <a:pt x="126400" y="61850"/>
                    <a:pt x="127403" y="65006"/>
                  </a:cubicBezTo>
                  <a:lnTo>
                    <a:pt x="141816" y="110834"/>
                  </a:lnTo>
                  <a:cubicBezTo>
                    <a:pt x="141871" y="110998"/>
                    <a:pt x="141925" y="111162"/>
                    <a:pt x="141980" y="111326"/>
                  </a:cubicBezTo>
                  <a:lnTo>
                    <a:pt x="2600" y="250707"/>
                  </a:lnTo>
                  <a:cubicBezTo>
                    <a:pt x="-867" y="254173"/>
                    <a:pt x="-867" y="259810"/>
                    <a:pt x="2600" y="263277"/>
                  </a:cubicBezTo>
                  <a:cubicBezTo>
                    <a:pt x="4333" y="265010"/>
                    <a:pt x="6613" y="265885"/>
                    <a:pt x="8893" y="265885"/>
                  </a:cubicBezTo>
                  <a:cubicBezTo>
                    <a:pt x="11174" y="265885"/>
                    <a:pt x="13454" y="265010"/>
                    <a:pt x="15187" y="263277"/>
                  </a:cubicBezTo>
                  <a:lnTo>
                    <a:pt x="154258" y="124206"/>
                  </a:lnTo>
                  <a:cubicBezTo>
                    <a:pt x="154769" y="124480"/>
                    <a:pt x="155316" y="124717"/>
                    <a:pt x="155900" y="124899"/>
                  </a:cubicBezTo>
                  <a:lnTo>
                    <a:pt x="201727" y="139312"/>
                  </a:lnTo>
                  <a:cubicBezTo>
                    <a:pt x="204848" y="140315"/>
                    <a:pt x="208295" y="139458"/>
                    <a:pt x="210649" y="137123"/>
                  </a:cubicBezTo>
                  <a:close/>
                  <a:moveTo>
                    <a:pt x="145957" y="64823"/>
                  </a:moveTo>
                  <a:lnTo>
                    <a:pt x="185199" y="25582"/>
                  </a:lnTo>
                  <a:lnTo>
                    <a:pt x="195197" y="57417"/>
                  </a:lnTo>
                  <a:cubicBezTo>
                    <a:pt x="195251" y="57581"/>
                    <a:pt x="195306" y="57745"/>
                    <a:pt x="195361" y="57909"/>
                  </a:cubicBezTo>
                  <a:lnTo>
                    <a:pt x="156100" y="97169"/>
                  </a:lnTo>
                  <a:lnTo>
                    <a:pt x="145957" y="64823"/>
                  </a:lnTo>
                  <a:close/>
                  <a:moveTo>
                    <a:pt x="207657" y="70789"/>
                  </a:moveTo>
                  <a:cubicBezTo>
                    <a:pt x="208168" y="71063"/>
                    <a:pt x="208715" y="71300"/>
                    <a:pt x="209299" y="71482"/>
                  </a:cubicBezTo>
                  <a:lnTo>
                    <a:pt x="241134" y="81498"/>
                  </a:lnTo>
                  <a:lnTo>
                    <a:pt x="201892" y="120740"/>
                  </a:lnTo>
                  <a:lnTo>
                    <a:pt x="168287" y="110177"/>
                  </a:lnTo>
                  <a:lnTo>
                    <a:pt x="207657" y="7078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ED18EB89-2E2F-48FB-8B9E-25CA6C976657}"/>
                </a:ext>
              </a:extLst>
            </p:cNvPr>
            <p:cNvSpPr/>
            <p:nvPr/>
          </p:nvSpPr>
          <p:spPr>
            <a:xfrm>
              <a:off x="9406191" y="4071697"/>
              <a:ext cx="380314" cy="380359"/>
            </a:xfrm>
            <a:custGeom>
              <a:avLst/>
              <a:gdLst>
                <a:gd name="connsiteX0" fmla="*/ 324603 w 380314"/>
                <a:gd name="connsiteY0" fmla="*/ 324717 h 380359"/>
                <a:gd name="connsiteX1" fmla="*/ 379808 w 380314"/>
                <a:gd name="connsiteY1" fmla="*/ 204182 h 380359"/>
                <a:gd name="connsiteX2" fmla="*/ 343886 w 380314"/>
                <a:gd name="connsiteY2" fmla="*/ 78229 h 380359"/>
                <a:gd name="connsiteX3" fmla="*/ 331462 w 380314"/>
                <a:gd name="connsiteY3" fmla="*/ 76295 h 380359"/>
                <a:gd name="connsiteX4" fmla="*/ 329528 w 380314"/>
                <a:gd name="connsiteY4" fmla="*/ 88719 h 380359"/>
                <a:gd name="connsiteX5" fmla="*/ 312033 w 380314"/>
                <a:gd name="connsiteY5" fmla="*/ 312147 h 380359"/>
                <a:gd name="connsiteX6" fmla="*/ 190111 w 380314"/>
                <a:gd name="connsiteY6" fmla="*/ 362572 h 380359"/>
                <a:gd name="connsiteX7" fmla="*/ 68190 w 380314"/>
                <a:gd name="connsiteY7" fmla="*/ 312147 h 380359"/>
                <a:gd name="connsiteX8" fmla="*/ 68190 w 380314"/>
                <a:gd name="connsiteY8" fmla="*/ 68286 h 380359"/>
                <a:gd name="connsiteX9" fmla="*/ 291618 w 380314"/>
                <a:gd name="connsiteY9" fmla="*/ 50790 h 380359"/>
                <a:gd name="connsiteX10" fmla="*/ 304042 w 380314"/>
                <a:gd name="connsiteY10" fmla="*/ 48857 h 380359"/>
                <a:gd name="connsiteX11" fmla="*/ 302108 w 380314"/>
                <a:gd name="connsiteY11" fmla="*/ 36433 h 380359"/>
                <a:gd name="connsiteX12" fmla="*/ 176155 w 380314"/>
                <a:gd name="connsiteY12" fmla="*/ 511 h 380359"/>
                <a:gd name="connsiteX13" fmla="*/ 55620 w 380314"/>
                <a:gd name="connsiteY13" fmla="*/ 55716 h 380359"/>
                <a:gd name="connsiteX14" fmla="*/ 55620 w 380314"/>
                <a:gd name="connsiteY14" fmla="*/ 324735 h 380359"/>
                <a:gd name="connsiteX15" fmla="*/ 190129 w 380314"/>
                <a:gd name="connsiteY15" fmla="*/ 380360 h 380359"/>
                <a:gd name="connsiteX16" fmla="*/ 324603 w 380314"/>
                <a:gd name="connsiteY16" fmla="*/ 324717 h 38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80314" h="380359">
                  <a:moveTo>
                    <a:pt x="324603" y="324717"/>
                  </a:moveTo>
                  <a:cubicBezTo>
                    <a:pt x="356875" y="292444"/>
                    <a:pt x="376469" y="249645"/>
                    <a:pt x="379808" y="204182"/>
                  </a:cubicBezTo>
                  <a:cubicBezTo>
                    <a:pt x="383091" y="159194"/>
                    <a:pt x="370339" y="114460"/>
                    <a:pt x="343886" y="78229"/>
                  </a:cubicBezTo>
                  <a:cubicBezTo>
                    <a:pt x="340985" y="74270"/>
                    <a:pt x="335421" y="73394"/>
                    <a:pt x="331462" y="76295"/>
                  </a:cubicBezTo>
                  <a:cubicBezTo>
                    <a:pt x="327503" y="79196"/>
                    <a:pt x="326628" y="84760"/>
                    <a:pt x="329528" y="88719"/>
                  </a:cubicBezTo>
                  <a:cubicBezTo>
                    <a:pt x="379880" y="157698"/>
                    <a:pt x="372528" y="251652"/>
                    <a:pt x="312033" y="312147"/>
                  </a:cubicBezTo>
                  <a:cubicBezTo>
                    <a:pt x="278410" y="345770"/>
                    <a:pt x="234261" y="362572"/>
                    <a:pt x="190111" y="362572"/>
                  </a:cubicBezTo>
                  <a:cubicBezTo>
                    <a:pt x="145962" y="362572"/>
                    <a:pt x="101794" y="345770"/>
                    <a:pt x="68190" y="312147"/>
                  </a:cubicBezTo>
                  <a:cubicBezTo>
                    <a:pt x="962" y="244920"/>
                    <a:pt x="962" y="135532"/>
                    <a:pt x="68190" y="68286"/>
                  </a:cubicBezTo>
                  <a:cubicBezTo>
                    <a:pt x="128685" y="7809"/>
                    <a:pt x="222639" y="438"/>
                    <a:pt x="291618" y="50790"/>
                  </a:cubicBezTo>
                  <a:cubicBezTo>
                    <a:pt x="295577" y="53691"/>
                    <a:pt x="301160" y="52816"/>
                    <a:pt x="304042" y="48857"/>
                  </a:cubicBezTo>
                  <a:cubicBezTo>
                    <a:pt x="306943" y="44898"/>
                    <a:pt x="306067" y="39334"/>
                    <a:pt x="302108" y="36433"/>
                  </a:cubicBezTo>
                  <a:cubicBezTo>
                    <a:pt x="265858" y="9980"/>
                    <a:pt x="221125" y="-2791"/>
                    <a:pt x="176155" y="511"/>
                  </a:cubicBezTo>
                  <a:cubicBezTo>
                    <a:pt x="130692" y="3832"/>
                    <a:pt x="87893" y="23443"/>
                    <a:pt x="55620" y="55716"/>
                  </a:cubicBezTo>
                  <a:cubicBezTo>
                    <a:pt x="-18540" y="129876"/>
                    <a:pt x="-18540" y="250557"/>
                    <a:pt x="55620" y="324735"/>
                  </a:cubicBezTo>
                  <a:cubicBezTo>
                    <a:pt x="92709" y="361824"/>
                    <a:pt x="141419" y="380360"/>
                    <a:pt x="190129" y="380360"/>
                  </a:cubicBezTo>
                  <a:cubicBezTo>
                    <a:pt x="238840" y="380360"/>
                    <a:pt x="287532" y="361806"/>
                    <a:pt x="324603" y="32471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83" name="Agrupar 682">
            <a:extLst>
              <a:ext uri="{FF2B5EF4-FFF2-40B4-BE49-F238E27FC236}">
                <a16:creationId xmlns:a16="http://schemas.microsoft.com/office/drawing/2014/main" id="{6753ED45-BDE0-48BE-91E6-3C6179CC3569}"/>
              </a:ext>
            </a:extLst>
          </p:cNvPr>
          <p:cNvGrpSpPr/>
          <p:nvPr/>
        </p:nvGrpSpPr>
        <p:grpSpPr>
          <a:xfrm>
            <a:off x="8859095" y="1145386"/>
            <a:ext cx="461983" cy="464570"/>
            <a:chOff x="8607430" y="1615700"/>
            <a:chExt cx="446309" cy="448808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074AF47E-12A1-4880-B1AB-CCDBD939628B}"/>
                </a:ext>
              </a:extLst>
            </p:cNvPr>
            <p:cNvSpPr/>
            <p:nvPr/>
          </p:nvSpPr>
          <p:spPr>
            <a:xfrm>
              <a:off x="8607430" y="1615700"/>
              <a:ext cx="446309" cy="254296"/>
            </a:xfrm>
            <a:custGeom>
              <a:avLst/>
              <a:gdLst>
                <a:gd name="connsiteX0" fmla="*/ 80709 w 446309"/>
                <a:gd name="connsiteY0" fmla="*/ 254278 h 254296"/>
                <a:gd name="connsiteX1" fmla="*/ 124549 w 446309"/>
                <a:gd name="connsiteY1" fmla="*/ 254278 h 254296"/>
                <a:gd name="connsiteX2" fmla="*/ 133451 w 446309"/>
                <a:gd name="connsiteY2" fmla="*/ 245375 h 254296"/>
                <a:gd name="connsiteX3" fmla="*/ 124549 w 446309"/>
                <a:gd name="connsiteY3" fmla="*/ 236473 h 254296"/>
                <a:gd name="connsiteX4" fmla="*/ 80709 w 446309"/>
                <a:gd name="connsiteY4" fmla="*/ 236473 h 254296"/>
                <a:gd name="connsiteX5" fmla="*/ 17769 w 446309"/>
                <a:gd name="connsiteY5" fmla="*/ 181924 h 254296"/>
                <a:gd name="connsiteX6" fmla="*/ 77280 w 446309"/>
                <a:gd name="connsiteY6" fmla="*/ 127468 h 254296"/>
                <a:gd name="connsiteX7" fmla="*/ 87770 w 446309"/>
                <a:gd name="connsiteY7" fmla="*/ 165031 h 254296"/>
                <a:gd name="connsiteX8" fmla="*/ 100175 w 446309"/>
                <a:gd name="connsiteY8" fmla="*/ 167147 h 254296"/>
                <a:gd name="connsiteX9" fmla="*/ 102292 w 446309"/>
                <a:gd name="connsiteY9" fmla="*/ 154742 h 254296"/>
                <a:gd name="connsiteX10" fmla="*/ 95158 w 446309"/>
                <a:gd name="connsiteY10" fmla="*/ 106706 h 254296"/>
                <a:gd name="connsiteX11" fmla="*/ 95140 w 446309"/>
                <a:gd name="connsiteY11" fmla="*/ 105101 h 254296"/>
                <a:gd name="connsiteX12" fmla="*/ 207940 w 446309"/>
                <a:gd name="connsiteY12" fmla="*/ 17751 h 254296"/>
                <a:gd name="connsiteX13" fmla="*/ 310578 w 446309"/>
                <a:gd name="connsiteY13" fmla="*/ 74452 h 254296"/>
                <a:gd name="connsiteX14" fmla="*/ 274401 w 446309"/>
                <a:gd name="connsiteY14" fmla="*/ 103058 h 254296"/>
                <a:gd name="connsiteX15" fmla="*/ 277685 w 446309"/>
                <a:gd name="connsiteY15" fmla="*/ 115208 h 254296"/>
                <a:gd name="connsiteX16" fmla="*/ 289835 w 446309"/>
                <a:gd name="connsiteY16" fmla="*/ 111924 h 254296"/>
                <a:gd name="connsiteX17" fmla="*/ 329533 w 446309"/>
                <a:gd name="connsiteY17" fmla="*/ 85653 h 254296"/>
                <a:gd name="connsiteX18" fmla="*/ 341555 w 446309"/>
                <a:gd name="connsiteY18" fmla="*/ 84942 h 254296"/>
                <a:gd name="connsiteX19" fmla="*/ 428522 w 446309"/>
                <a:gd name="connsiteY19" fmla="*/ 160725 h 254296"/>
                <a:gd name="connsiteX20" fmla="*/ 341555 w 446309"/>
                <a:gd name="connsiteY20" fmla="*/ 236491 h 254296"/>
                <a:gd name="connsiteX21" fmla="*/ 310851 w 446309"/>
                <a:gd name="connsiteY21" fmla="*/ 236491 h 254296"/>
                <a:gd name="connsiteX22" fmla="*/ 301949 w 446309"/>
                <a:gd name="connsiteY22" fmla="*/ 245394 h 254296"/>
                <a:gd name="connsiteX23" fmla="*/ 310851 w 446309"/>
                <a:gd name="connsiteY23" fmla="*/ 254297 h 254296"/>
                <a:gd name="connsiteX24" fmla="*/ 341555 w 446309"/>
                <a:gd name="connsiteY24" fmla="*/ 254297 h 254296"/>
                <a:gd name="connsiteX25" fmla="*/ 446310 w 446309"/>
                <a:gd name="connsiteY25" fmla="*/ 160744 h 254296"/>
                <a:gd name="connsiteX26" fmla="*/ 341555 w 446309"/>
                <a:gd name="connsiteY26" fmla="*/ 67173 h 254296"/>
                <a:gd name="connsiteX27" fmla="*/ 327325 w 446309"/>
                <a:gd name="connsiteY27" fmla="*/ 68030 h 254296"/>
                <a:gd name="connsiteX28" fmla="*/ 207958 w 446309"/>
                <a:gd name="connsiteY28" fmla="*/ 0 h 254296"/>
                <a:gd name="connsiteX29" fmla="*/ 76805 w 446309"/>
                <a:gd name="connsiteY29" fmla="*/ 109717 h 254296"/>
                <a:gd name="connsiteX30" fmla="*/ 0 w 446309"/>
                <a:gd name="connsiteY30" fmla="*/ 181961 h 254296"/>
                <a:gd name="connsiteX31" fmla="*/ 80709 w 446309"/>
                <a:gd name="connsiteY31" fmla="*/ 254278 h 25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46309" h="254296">
                  <a:moveTo>
                    <a:pt x="80709" y="254278"/>
                  </a:moveTo>
                  <a:lnTo>
                    <a:pt x="124549" y="254278"/>
                  </a:lnTo>
                  <a:cubicBezTo>
                    <a:pt x="129456" y="254278"/>
                    <a:pt x="133451" y="250301"/>
                    <a:pt x="133451" y="245375"/>
                  </a:cubicBezTo>
                  <a:cubicBezTo>
                    <a:pt x="133451" y="240450"/>
                    <a:pt x="129474" y="236473"/>
                    <a:pt x="124549" y="236473"/>
                  </a:cubicBezTo>
                  <a:lnTo>
                    <a:pt x="80709" y="236473"/>
                  </a:lnTo>
                  <a:cubicBezTo>
                    <a:pt x="46010" y="236473"/>
                    <a:pt x="17769" y="212008"/>
                    <a:pt x="17769" y="181924"/>
                  </a:cubicBezTo>
                  <a:cubicBezTo>
                    <a:pt x="17769" y="152844"/>
                    <a:pt x="44168" y="129000"/>
                    <a:pt x="77280" y="127468"/>
                  </a:cubicBezTo>
                  <a:cubicBezTo>
                    <a:pt x="78228" y="141515"/>
                    <a:pt x="81275" y="155891"/>
                    <a:pt x="87770" y="165031"/>
                  </a:cubicBezTo>
                  <a:cubicBezTo>
                    <a:pt x="90616" y="169045"/>
                    <a:pt x="96162" y="169975"/>
                    <a:pt x="100175" y="167147"/>
                  </a:cubicBezTo>
                  <a:cubicBezTo>
                    <a:pt x="104189" y="164301"/>
                    <a:pt x="105119" y="158755"/>
                    <a:pt x="102292" y="154742"/>
                  </a:cubicBezTo>
                  <a:cubicBezTo>
                    <a:pt x="96545" y="146641"/>
                    <a:pt x="93553" y="126428"/>
                    <a:pt x="95158" y="106706"/>
                  </a:cubicBezTo>
                  <a:cubicBezTo>
                    <a:pt x="95195" y="106159"/>
                    <a:pt x="95195" y="105630"/>
                    <a:pt x="95140" y="105101"/>
                  </a:cubicBezTo>
                  <a:cubicBezTo>
                    <a:pt x="101927" y="55953"/>
                    <a:pt x="149925" y="17751"/>
                    <a:pt x="207940" y="17751"/>
                  </a:cubicBezTo>
                  <a:cubicBezTo>
                    <a:pt x="251688" y="17751"/>
                    <a:pt x="291896" y="40245"/>
                    <a:pt x="310578" y="74452"/>
                  </a:cubicBezTo>
                  <a:cubicBezTo>
                    <a:pt x="296019" y="81512"/>
                    <a:pt x="280950" y="91637"/>
                    <a:pt x="274401" y="103058"/>
                  </a:cubicBezTo>
                  <a:cubicBezTo>
                    <a:pt x="271956" y="107308"/>
                    <a:pt x="273416" y="112745"/>
                    <a:pt x="277685" y="115208"/>
                  </a:cubicBezTo>
                  <a:cubicBezTo>
                    <a:pt x="281936" y="117653"/>
                    <a:pt x="287372" y="116193"/>
                    <a:pt x="289835" y="111924"/>
                  </a:cubicBezTo>
                  <a:cubicBezTo>
                    <a:pt x="294706" y="103459"/>
                    <a:pt x="311308" y="92495"/>
                    <a:pt x="329533" y="85653"/>
                  </a:cubicBezTo>
                  <a:cubicBezTo>
                    <a:pt x="333510" y="85179"/>
                    <a:pt x="337524" y="84942"/>
                    <a:pt x="341555" y="84942"/>
                  </a:cubicBezTo>
                  <a:cubicBezTo>
                    <a:pt x="389518" y="84942"/>
                    <a:pt x="428522" y="118930"/>
                    <a:pt x="428522" y="160725"/>
                  </a:cubicBezTo>
                  <a:cubicBezTo>
                    <a:pt x="428522" y="202503"/>
                    <a:pt x="389518" y="236491"/>
                    <a:pt x="341555" y="236491"/>
                  </a:cubicBezTo>
                  <a:lnTo>
                    <a:pt x="310851" y="236491"/>
                  </a:lnTo>
                  <a:cubicBezTo>
                    <a:pt x="305944" y="236491"/>
                    <a:pt x="301949" y="240468"/>
                    <a:pt x="301949" y="245394"/>
                  </a:cubicBezTo>
                  <a:cubicBezTo>
                    <a:pt x="301949" y="250319"/>
                    <a:pt x="305926" y="254297"/>
                    <a:pt x="310851" y="254297"/>
                  </a:cubicBezTo>
                  <a:lnTo>
                    <a:pt x="341555" y="254297"/>
                  </a:lnTo>
                  <a:cubicBezTo>
                    <a:pt x="399314" y="254297"/>
                    <a:pt x="446310" y="212318"/>
                    <a:pt x="446310" y="160744"/>
                  </a:cubicBezTo>
                  <a:cubicBezTo>
                    <a:pt x="446310" y="109151"/>
                    <a:pt x="399314" y="67173"/>
                    <a:pt x="341555" y="67173"/>
                  </a:cubicBezTo>
                  <a:cubicBezTo>
                    <a:pt x="336794" y="67173"/>
                    <a:pt x="332032" y="67465"/>
                    <a:pt x="327325" y="68030"/>
                  </a:cubicBezTo>
                  <a:cubicBezTo>
                    <a:pt x="305889" y="26490"/>
                    <a:pt x="259824" y="0"/>
                    <a:pt x="207958" y="0"/>
                  </a:cubicBezTo>
                  <a:cubicBezTo>
                    <a:pt x="138323" y="0"/>
                    <a:pt x="81165" y="48510"/>
                    <a:pt x="76805" y="109717"/>
                  </a:cubicBezTo>
                  <a:cubicBezTo>
                    <a:pt x="34097" y="111541"/>
                    <a:pt x="0" y="143248"/>
                    <a:pt x="0" y="181961"/>
                  </a:cubicBezTo>
                  <a:cubicBezTo>
                    <a:pt x="0" y="221823"/>
                    <a:pt x="36213" y="254278"/>
                    <a:pt x="80709" y="25427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AA464E15-457C-4434-8BF5-EF05B65C9682}"/>
                </a:ext>
              </a:extLst>
            </p:cNvPr>
            <p:cNvSpPr/>
            <p:nvPr/>
          </p:nvSpPr>
          <p:spPr>
            <a:xfrm>
              <a:off x="8745871" y="1763697"/>
              <a:ext cx="160108" cy="300811"/>
            </a:xfrm>
            <a:custGeom>
              <a:avLst/>
              <a:gdLst>
                <a:gd name="connsiteX0" fmla="*/ 38850 w 160108"/>
                <a:gd name="connsiteY0" fmla="*/ 49 h 300811"/>
                <a:gd name="connsiteX1" fmla="*/ 29090 w 160108"/>
                <a:gd name="connsiteY1" fmla="*/ 7985 h 300811"/>
                <a:gd name="connsiteX2" fmla="*/ 46 w 160108"/>
                <a:gd name="connsiteY2" fmla="*/ 290997 h 300811"/>
                <a:gd name="connsiteX3" fmla="*/ 7982 w 160108"/>
                <a:gd name="connsiteY3" fmla="*/ 300757 h 300811"/>
                <a:gd name="connsiteX4" fmla="*/ 17742 w 160108"/>
                <a:gd name="connsiteY4" fmla="*/ 292821 h 300811"/>
                <a:gd name="connsiteX5" fmla="*/ 21372 w 160108"/>
                <a:gd name="connsiteY5" fmla="*/ 257428 h 300811"/>
                <a:gd name="connsiteX6" fmla="*/ 138751 w 160108"/>
                <a:gd name="connsiteY6" fmla="*/ 257428 h 300811"/>
                <a:gd name="connsiteX7" fmla="*/ 142382 w 160108"/>
                <a:gd name="connsiteY7" fmla="*/ 292821 h 300811"/>
                <a:gd name="connsiteX8" fmla="*/ 151212 w 160108"/>
                <a:gd name="connsiteY8" fmla="*/ 300812 h 300811"/>
                <a:gd name="connsiteX9" fmla="*/ 152124 w 160108"/>
                <a:gd name="connsiteY9" fmla="*/ 300757 h 300811"/>
                <a:gd name="connsiteX10" fmla="*/ 160060 w 160108"/>
                <a:gd name="connsiteY10" fmla="*/ 290997 h 300811"/>
                <a:gd name="connsiteX11" fmla="*/ 142455 w 160108"/>
                <a:gd name="connsiteY11" fmla="*/ 119562 h 300811"/>
                <a:gd name="connsiteX12" fmla="*/ 142455 w 160108"/>
                <a:gd name="connsiteY12" fmla="*/ 119270 h 300811"/>
                <a:gd name="connsiteX13" fmla="*/ 142199 w 160108"/>
                <a:gd name="connsiteY13" fmla="*/ 117172 h 300811"/>
                <a:gd name="connsiteX14" fmla="*/ 130998 w 160108"/>
                <a:gd name="connsiteY14" fmla="*/ 7985 h 300811"/>
                <a:gd name="connsiteX15" fmla="*/ 121237 w 160108"/>
                <a:gd name="connsiteY15" fmla="*/ 49 h 300811"/>
                <a:gd name="connsiteX16" fmla="*/ 113302 w 160108"/>
                <a:gd name="connsiteY16" fmla="*/ 9809 h 300811"/>
                <a:gd name="connsiteX17" fmla="*/ 116987 w 160108"/>
                <a:gd name="connsiteY17" fmla="*/ 45749 h 300811"/>
                <a:gd name="connsiteX18" fmla="*/ 43064 w 160108"/>
                <a:gd name="connsiteY18" fmla="*/ 45749 h 300811"/>
                <a:gd name="connsiteX19" fmla="*/ 46749 w 160108"/>
                <a:gd name="connsiteY19" fmla="*/ 9809 h 300811"/>
                <a:gd name="connsiteX20" fmla="*/ 38850 w 160108"/>
                <a:gd name="connsiteY20" fmla="*/ 49 h 300811"/>
                <a:gd name="connsiteX21" fmla="*/ 132111 w 160108"/>
                <a:gd name="connsiteY21" fmla="*/ 192810 h 300811"/>
                <a:gd name="connsiteX22" fmla="*/ 136927 w 160108"/>
                <a:gd name="connsiteY22" fmla="*/ 239659 h 300811"/>
                <a:gd name="connsiteX23" fmla="*/ 23197 w 160108"/>
                <a:gd name="connsiteY23" fmla="*/ 239659 h 300811"/>
                <a:gd name="connsiteX24" fmla="*/ 28013 w 160108"/>
                <a:gd name="connsiteY24" fmla="*/ 192810 h 300811"/>
                <a:gd name="connsiteX25" fmla="*/ 132111 w 160108"/>
                <a:gd name="connsiteY25" fmla="*/ 192810 h 300811"/>
                <a:gd name="connsiteX26" fmla="*/ 130286 w 160108"/>
                <a:gd name="connsiteY26" fmla="*/ 175022 h 300811"/>
                <a:gd name="connsiteX27" fmla="*/ 29837 w 160108"/>
                <a:gd name="connsiteY27" fmla="*/ 175022 h 300811"/>
                <a:gd name="connsiteX28" fmla="*/ 34654 w 160108"/>
                <a:gd name="connsiteY28" fmla="*/ 128173 h 300811"/>
                <a:gd name="connsiteX29" fmla="*/ 125488 w 160108"/>
                <a:gd name="connsiteY29" fmla="*/ 128173 h 300811"/>
                <a:gd name="connsiteX30" fmla="*/ 130286 w 160108"/>
                <a:gd name="connsiteY30" fmla="*/ 175022 h 300811"/>
                <a:gd name="connsiteX31" fmla="*/ 118829 w 160108"/>
                <a:gd name="connsiteY31" fmla="*/ 63536 h 300811"/>
                <a:gd name="connsiteX32" fmla="*/ 123646 w 160108"/>
                <a:gd name="connsiteY32" fmla="*/ 110386 h 300811"/>
                <a:gd name="connsiteX33" fmla="*/ 36460 w 160108"/>
                <a:gd name="connsiteY33" fmla="*/ 110386 h 300811"/>
                <a:gd name="connsiteX34" fmla="*/ 41276 w 160108"/>
                <a:gd name="connsiteY34" fmla="*/ 63536 h 300811"/>
                <a:gd name="connsiteX35" fmla="*/ 118829 w 160108"/>
                <a:gd name="connsiteY35" fmla="*/ 63536 h 300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60108" h="300811">
                  <a:moveTo>
                    <a:pt x="38850" y="49"/>
                  </a:moveTo>
                  <a:cubicBezTo>
                    <a:pt x="33960" y="-426"/>
                    <a:pt x="29600" y="3095"/>
                    <a:pt x="29090" y="7985"/>
                  </a:cubicBezTo>
                  <a:lnTo>
                    <a:pt x="46" y="290997"/>
                  </a:lnTo>
                  <a:cubicBezTo>
                    <a:pt x="-447" y="295886"/>
                    <a:pt x="3093" y="300246"/>
                    <a:pt x="7982" y="300757"/>
                  </a:cubicBezTo>
                  <a:cubicBezTo>
                    <a:pt x="12871" y="301249"/>
                    <a:pt x="17231" y="297710"/>
                    <a:pt x="17742" y="292821"/>
                  </a:cubicBezTo>
                  <a:lnTo>
                    <a:pt x="21372" y="257428"/>
                  </a:lnTo>
                  <a:lnTo>
                    <a:pt x="138751" y="257428"/>
                  </a:lnTo>
                  <a:lnTo>
                    <a:pt x="142382" y="292821"/>
                  </a:lnTo>
                  <a:cubicBezTo>
                    <a:pt x="142856" y="297400"/>
                    <a:pt x="146724" y="300812"/>
                    <a:pt x="151212" y="300812"/>
                  </a:cubicBezTo>
                  <a:cubicBezTo>
                    <a:pt x="151522" y="300812"/>
                    <a:pt x="151814" y="300793"/>
                    <a:pt x="152124" y="300757"/>
                  </a:cubicBezTo>
                  <a:cubicBezTo>
                    <a:pt x="157013" y="300264"/>
                    <a:pt x="160571" y="295886"/>
                    <a:pt x="160060" y="290997"/>
                  </a:cubicBezTo>
                  <a:lnTo>
                    <a:pt x="142455" y="119562"/>
                  </a:lnTo>
                  <a:cubicBezTo>
                    <a:pt x="142455" y="119471"/>
                    <a:pt x="142455" y="119380"/>
                    <a:pt x="142455" y="119270"/>
                  </a:cubicBezTo>
                  <a:cubicBezTo>
                    <a:pt x="142455" y="118540"/>
                    <a:pt x="142364" y="117847"/>
                    <a:pt x="142199" y="117172"/>
                  </a:cubicBezTo>
                  <a:lnTo>
                    <a:pt x="130998" y="7985"/>
                  </a:lnTo>
                  <a:cubicBezTo>
                    <a:pt x="130487" y="3095"/>
                    <a:pt x="126127" y="-462"/>
                    <a:pt x="121237" y="49"/>
                  </a:cubicBezTo>
                  <a:cubicBezTo>
                    <a:pt x="116348" y="541"/>
                    <a:pt x="112791" y="4920"/>
                    <a:pt x="113302" y="9809"/>
                  </a:cubicBezTo>
                  <a:lnTo>
                    <a:pt x="116987" y="45749"/>
                  </a:lnTo>
                  <a:lnTo>
                    <a:pt x="43064" y="45749"/>
                  </a:lnTo>
                  <a:lnTo>
                    <a:pt x="46749" y="9809"/>
                  </a:lnTo>
                  <a:cubicBezTo>
                    <a:pt x="47278" y="4920"/>
                    <a:pt x="43721" y="560"/>
                    <a:pt x="38850" y="49"/>
                  </a:cubicBezTo>
                  <a:close/>
                  <a:moveTo>
                    <a:pt x="132111" y="192810"/>
                  </a:moveTo>
                  <a:lnTo>
                    <a:pt x="136927" y="239659"/>
                  </a:lnTo>
                  <a:lnTo>
                    <a:pt x="23197" y="239659"/>
                  </a:lnTo>
                  <a:lnTo>
                    <a:pt x="28013" y="192810"/>
                  </a:lnTo>
                  <a:lnTo>
                    <a:pt x="132111" y="192810"/>
                  </a:lnTo>
                  <a:close/>
                  <a:moveTo>
                    <a:pt x="130286" y="175022"/>
                  </a:moveTo>
                  <a:lnTo>
                    <a:pt x="29837" y="175022"/>
                  </a:lnTo>
                  <a:lnTo>
                    <a:pt x="34654" y="128173"/>
                  </a:lnTo>
                  <a:lnTo>
                    <a:pt x="125488" y="128173"/>
                  </a:lnTo>
                  <a:lnTo>
                    <a:pt x="130286" y="175022"/>
                  </a:lnTo>
                  <a:close/>
                  <a:moveTo>
                    <a:pt x="118829" y="63536"/>
                  </a:moveTo>
                  <a:lnTo>
                    <a:pt x="123646" y="110386"/>
                  </a:lnTo>
                  <a:lnTo>
                    <a:pt x="36460" y="110386"/>
                  </a:lnTo>
                  <a:lnTo>
                    <a:pt x="41276" y="63536"/>
                  </a:lnTo>
                  <a:lnTo>
                    <a:pt x="118829" y="63536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</p:grpSp>
      <p:grpSp>
        <p:nvGrpSpPr>
          <p:cNvPr id="705" name="Agrupar 704">
            <a:extLst>
              <a:ext uri="{FF2B5EF4-FFF2-40B4-BE49-F238E27FC236}">
                <a16:creationId xmlns:a16="http://schemas.microsoft.com/office/drawing/2014/main" id="{578DEBCE-AAB1-4F5A-8FBE-3816A344C0B0}"/>
              </a:ext>
            </a:extLst>
          </p:cNvPr>
          <p:cNvGrpSpPr/>
          <p:nvPr/>
        </p:nvGrpSpPr>
        <p:grpSpPr>
          <a:xfrm>
            <a:off x="9681744" y="4451487"/>
            <a:ext cx="474379" cy="471218"/>
            <a:chOff x="9402168" y="4809630"/>
            <a:chExt cx="458284" cy="455230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04733890-035E-49EF-8A8E-D05692B6AF38}"/>
                </a:ext>
              </a:extLst>
            </p:cNvPr>
            <p:cNvSpPr/>
            <p:nvPr/>
          </p:nvSpPr>
          <p:spPr>
            <a:xfrm>
              <a:off x="9402168" y="4809630"/>
              <a:ext cx="458284" cy="455230"/>
            </a:xfrm>
            <a:custGeom>
              <a:avLst/>
              <a:gdLst>
                <a:gd name="connsiteX0" fmla="*/ 423054 w 458284"/>
                <a:gd name="connsiteY0" fmla="*/ 95870 h 455230"/>
                <a:gd name="connsiteX1" fmla="*/ 455819 w 458284"/>
                <a:gd name="connsiteY1" fmla="*/ 61463 h 455230"/>
                <a:gd name="connsiteX2" fmla="*/ 457552 w 458284"/>
                <a:gd name="connsiteY2" fmla="*/ 51830 h 455230"/>
                <a:gd name="connsiteX3" fmla="*/ 449379 w 458284"/>
                <a:gd name="connsiteY3" fmla="*/ 46448 h 455230"/>
                <a:gd name="connsiteX4" fmla="*/ 356647 w 458284"/>
                <a:gd name="connsiteY4" fmla="*/ 46448 h 455230"/>
                <a:gd name="connsiteX5" fmla="*/ 356647 w 458284"/>
                <a:gd name="connsiteY5" fmla="*/ 30120 h 455230"/>
                <a:gd name="connsiteX6" fmla="*/ 347744 w 458284"/>
                <a:gd name="connsiteY6" fmla="*/ 21217 h 455230"/>
                <a:gd name="connsiteX7" fmla="*/ 238557 w 458284"/>
                <a:gd name="connsiteY7" fmla="*/ 21217 h 455230"/>
                <a:gd name="connsiteX8" fmla="*/ 238557 w 458284"/>
                <a:gd name="connsiteY8" fmla="*/ 8903 h 455230"/>
                <a:gd name="connsiteX9" fmla="*/ 229654 w 458284"/>
                <a:gd name="connsiteY9" fmla="*/ 0 h 455230"/>
                <a:gd name="connsiteX10" fmla="*/ 220751 w 458284"/>
                <a:gd name="connsiteY10" fmla="*/ 8903 h 455230"/>
                <a:gd name="connsiteX11" fmla="*/ 220751 w 458284"/>
                <a:gd name="connsiteY11" fmla="*/ 171599 h 455230"/>
                <a:gd name="connsiteX12" fmla="*/ 214895 w 458284"/>
                <a:gd name="connsiteY12" fmla="*/ 174262 h 455230"/>
                <a:gd name="connsiteX13" fmla="*/ 175999 w 458284"/>
                <a:gd name="connsiteY13" fmla="*/ 201281 h 455230"/>
                <a:gd name="connsiteX14" fmla="*/ 130008 w 458284"/>
                <a:gd name="connsiteY14" fmla="*/ 220017 h 455230"/>
                <a:gd name="connsiteX15" fmla="*/ 129424 w 458284"/>
                <a:gd name="connsiteY15" fmla="*/ 220017 h 455230"/>
                <a:gd name="connsiteX16" fmla="*/ 83195 w 458284"/>
                <a:gd name="connsiteY16" fmla="*/ 201372 h 455230"/>
                <a:gd name="connsiteX17" fmla="*/ 45102 w 458284"/>
                <a:gd name="connsiteY17" fmla="*/ 174262 h 455230"/>
                <a:gd name="connsiteX18" fmla="*/ 3598 w 458284"/>
                <a:gd name="connsiteY18" fmla="*/ 184405 h 455230"/>
                <a:gd name="connsiteX19" fmla="*/ 17117 w 458284"/>
                <a:gd name="connsiteY19" fmla="*/ 225271 h 455230"/>
                <a:gd name="connsiteX20" fmla="*/ 73015 w 458284"/>
                <a:gd name="connsiteY20" fmla="*/ 271537 h 455230"/>
                <a:gd name="connsiteX21" fmla="*/ 70807 w 458284"/>
                <a:gd name="connsiteY21" fmla="*/ 424253 h 455230"/>
                <a:gd name="connsiteX22" fmla="*/ 105835 w 458284"/>
                <a:gd name="connsiteY22" fmla="*/ 453388 h 455230"/>
                <a:gd name="connsiteX23" fmla="*/ 129132 w 458284"/>
                <a:gd name="connsiteY23" fmla="*/ 444522 h 455230"/>
                <a:gd name="connsiteX24" fmla="*/ 134313 w 458284"/>
                <a:gd name="connsiteY24" fmla="*/ 448152 h 455230"/>
                <a:gd name="connsiteX25" fmla="*/ 172405 w 458284"/>
                <a:gd name="connsiteY25" fmla="*/ 448864 h 455230"/>
                <a:gd name="connsiteX26" fmla="*/ 185778 w 458284"/>
                <a:gd name="connsiteY26" fmla="*/ 424107 h 455230"/>
                <a:gd name="connsiteX27" fmla="*/ 183260 w 458284"/>
                <a:gd name="connsiteY27" fmla="*/ 271683 h 455230"/>
                <a:gd name="connsiteX28" fmla="*/ 220751 w 458284"/>
                <a:gd name="connsiteY28" fmla="*/ 242493 h 455230"/>
                <a:gd name="connsiteX29" fmla="*/ 220751 w 458284"/>
                <a:gd name="connsiteY29" fmla="*/ 446328 h 455230"/>
                <a:gd name="connsiteX30" fmla="*/ 229654 w 458284"/>
                <a:gd name="connsiteY30" fmla="*/ 455231 h 455230"/>
                <a:gd name="connsiteX31" fmla="*/ 238557 w 458284"/>
                <a:gd name="connsiteY31" fmla="*/ 446328 h 455230"/>
                <a:gd name="connsiteX32" fmla="*/ 238557 w 458284"/>
                <a:gd name="connsiteY32" fmla="*/ 228646 h 455230"/>
                <a:gd name="connsiteX33" fmla="*/ 242880 w 458284"/>
                <a:gd name="connsiteY33" fmla="*/ 225289 h 455230"/>
                <a:gd name="connsiteX34" fmla="*/ 256143 w 458284"/>
                <a:gd name="connsiteY34" fmla="*/ 183895 h 455230"/>
                <a:gd name="connsiteX35" fmla="*/ 238575 w 458284"/>
                <a:gd name="connsiteY35" fmla="*/ 170668 h 455230"/>
                <a:gd name="connsiteX36" fmla="*/ 238575 w 458284"/>
                <a:gd name="connsiteY36" fmla="*/ 111012 h 455230"/>
                <a:gd name="connsiteX37" fmla="*/ 338786 w 458284"/>
                <a:gd name="connsiteY37" fmla="*/ 111012 h 455230"/>
                <a:gd name="connsiteX38" fmla="*/ 338786 w 458284"/>
                <a:gd name="connsiteY38" fmla="*/ 133470 h 455230"/>
                <a:gd name="connsiteX39" fmla="*/ 347689 w 458284"/>
                <a:gd name="connsiteY39" fmla="*/ 142373 h 455230"/>
                <a:gd name="connsiteX40" fmla="*/ 449397 w 458284"/>
                <a:gd name="connsiteY40" fmla="*/ 142373 h 455230"/>
                <a:gd name="connsiteX41" fmla="*/ 457643 w 458284"/>
                <a:gd name="connsiteY41" fmla="*/ 136790 h 455230"/>
                <a:gd name="connsiteX42" fmla="*/ 455545 w 458284"/>
                <a:gd name="connsiteY42" fmla="*/ 127048 h 455230"/>
                <a:gd name="connsiteX43" fmla="*/ 423054 w 458284"/>
                <a:gd name="connsiteY43" fmla="*/ 95870 h 455230"/>
                <a:gd name="connsiteX44" fmla="*/ 240746 w 458284"/>
                <a:gd name="connsiteY44" fmla="*/ 192816 h 455230"/>
                <a:gd name="connsiteX45" fmla="*/ 233266 w 458284"/>
                <a:gd name="connsiteY45" fmla="*/ 210330 h 455230"/>
                <a:gd name="connsiteX46" fmla="*/ 232354 w 458284"/>
                <a:gd name="connsiteY46" fmla="*/ 210950 h 455230"/>
                <a:gd name="connsiteX47" fmla="*/ 168830 w 458284"/>
                <a:gd name="connsiteY47" fmla="*/ 260408 h 455230"/>
                <a:gd name="connsiteX48" fmla="*/ 165400 w 458284"/>
                <a:gd name="connsiteY48" fmla="*/ 267578 h 455230"/>
                <a:gd name="connsiteX49" fmla="*/ 167991 w 458284"/>
                <a:gd name="connsiteY49" fmla="*/ 424399 h 455230"/>
                <a:gd name="connsiteX50" fmla="*/ 163375 w 458284"/>
                <a:gd name="connsiteY50" fmla="*/ 433576 h 455230"/>
                <a:gd name="connsiteX51" fmla="*/ 143125 w 458284"/>
                <a:gd name="connsiteY51" fmla="*/ 432755 h 455230"/>
                <a:gd name="connsiteX52" fmla="*/ 137268 w 458284"/>
                <a:gd name="connsiteY52" fmla="*/ 424290 h 455230"/>
                <a:gd name="connsiteX53" fmla="*/ 137086 w 458284"/>
                <a:gd name="connsiteY53" fmla="*/ 422483 h 455230"/>
                <a:gd name="connsiteX54" fmla="*/ 137086 w 458284"/>
                <a:gd name="connsiteY54" fmla="*/ 340917 h 455230"/>
                <a:gd name="connsiteX55" fmla="*/ 128183 w 458284"/>
                <a:gd name="connsiteY55" fmla="*/ 332014 h 455230"/>
                <a:gd name="connsiteX56" fmla="*/ 119281 w 458284"/>
                <a:gd name="connsiteY56" fmla="*/ 340917 h 455230"/>
                <a:gd name="connsiteX57" fmla="*/ 119281 w 458284"/>
                <a:gd name="connsiteY57" fmla="*/ 424290 h 455230"/>
                <a:gd name="connsiteX58" fmla="*/ 105798 w 458284"/>
                <a:gd name="connsiteY58" fmla="*/ 435637 h 455230"/>
                <a:gd name="connsiteX59" fmla="*/ 88558 w 458284"/>
                <a:gd name="connsiteY59" fmla="*/ 424417 h 455230"/>
                <a:gd name="connsiteX60" fmla="*/ 90820 w 458284"/>
                <a:gd name="connsiteY60" fmla="*/ 267560 h 455230"/>
                <a:gd name="connsiteX61" fmla="*/ 87591 w 458284"/>
                <a:gd name="connsiteY61" fmla="*/ 260572 h 455230"/>
                <a:gd name="connsiteX62" fmla="*/ 27844 w 458284"/>
                <a:gd name="connsiteY62" fmla="*/ 211114 h 455230"/>
                <a:gd name="connsiteX63" fmla="*/ 26567 w 458284"/>
                <a:gd name="connsiteY63" fmla="*/ 210220 h 455230"/>
                <a:gd name="connsiteX64" fmla="*/ 19050 w 458284"/>
                <a:gd name="connsiteY64" fmla="*/ 193162 h 455230"/>
                <a:gd name="connsiteX65" fmla="*/ 36363 w 458284"/>
                <a:gd name="connsiteY65" fmla="*/ 189787 h 455230"/>
                <a:gd name="connsiteX66" fmla="*/ 71665 w 458284"/>
                <a:gd name="connsiteY66" fmla="*/ 214963 h 455230"/>
                <a:gd name="connsiteX67" fmla="*/ 129296 w 458284"/>
                <a:gd name="connsiteY67" fmla="*/ 237823 h 455230"/>
                <a:gd name="connsiteX68" fmla="*/ 129953 w 458284"/>
                <a:gd name="connsiteY68" fmla="*/ 237823 h 455230"/>
                <a:gd name="connsiteX69" fmla="*/ 187165 w 458284"/>
                <a:gd name="connsiteY69" fmla="*/ 215109 h 455230"/>
                <a:gd name="connsiteX70" fmla="*/ 223560 w 458284"/>
                <a:gd name="connsiteY70" fmla="*/ 189769 h 455230"/>
                <a:gd name="connsiteX71" fmla="*/ 240746 w 458284"/>
                <a:gd name="connsiteY71" fmla="*/ 192816 h 455230"/>
                <a:gd name="connsiteX72" fmla="*/ 338841 w 458284"/>
                <a:gd name="connsiteY72" fmla="*/ 93206 h 455230"/>
                <a:gd name="connsiteX73" fmla="*/ 238538 w 458284"/>
                <a:gd name="connsiteY73" fmla="*/ 93206 h 455230"/>
                <a:gd name="connsiteX74" fmla="*/ 238538 w 458284"/>
                <a:gd name="connsiteY74" fmla="*/ 39005 h 455230"/>
                <a:gd name="connsiteX75" fmla="*/ 338841 w 458284"/>
                <a:gd name="connsiteY75" fmla="*/ 39005 h 455230"/>
                <a:gd name="connsiteX76" fmla="*/ 338841 w 458284"/>
                <a:gd name="connsiteY76" fmla="*/ 93206 h 455230"/>
                <a:gd name="connsiteX77" fmla="*/ 356556 w 458284"/>
                <a:gd name="connsiteY77" fmla="*/ 124549 h 455230"/>
                <a:gd name="connsiteX78" fmla="*/ 356556 w 458284"/>
                <a:gd name="connsiteY78" fmla="*/ 103277 h 455230"/>
                <a:gd name="connsiteX79" fmla="*/ 356629 w 458284"/>
                <a:gd name="connsiteY79" fmla="*/ 102109 h 455230"/>
                <a:gd name="connsiteX80" fmla="*/ 356629 w 458284"/>
                <a:gd name="connsiteY80" fmla="*/ 64235 h 455230"/>
                <a:gd name="connsiteX81" fmla="*/ 428617 w 458284"/>
                <a:gd name="connsiteY81" fmla="*/ 64235 h 455230"/>
                <a:gd name="connsiteX82" fmla="*/ 404062 w 458284"/>
                <a:gd name="connsiteY82" fmla="*/ 90032 h 455230"/>
                <a:gd name="connsiteX83" fmla="*/ 404354 w 458284"/>
                <a:gd name="connsiteY83" fmla="*/ 102583 h 455230"/>
                <a:gd name="connsiteX84" fmla="*/ 427267 w 458284"/>
                <a:gd name="connsiteY84" fmla="*/ 124567 h 455230"/>
                <a:gd name="connsiteX85" fmla="*/ 356556 w 458284"/>
                <a:gd name="connsiteY85" fmla="*/ 124567 h 45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458284" h="455230">
                  <a:moveTo>
                    <a:pt x="423054" y="95870"/>
                  </a:moveTo>
                  <a:lnTo>
                    <a:pt x="455819" y="61463"/>
                  </a:lnTo>
                  <a:cubicBezTo>
                    <a:pt x="458263" y="58890"/>
                    <a:pt x="458957" y="55095"/>
                    <a:pt x="457552" y="51830"/>
                  </a:cubicBezTo>
                  <a:cubicBezTo>
                    <a:pt x="456147" y="48564"/>
                    <a:pt x="452936" y="46448"/>
                    <a:pt x="449379" y="46448"/>
                  </a:cubicBezTo>
                  <a:lnTo>
                    <a:pt x="356647" y="46448"/>
                  </a:lnTo>
                  <a:lnTo>
                    <a:pt x="356647" y="30120"/>
                  </a:lnTo>
                  <a:cubicBezTo>
                    <a:pt x="356647" y="25213"/>
                    <a:pt x="352670" y="21217"/>
                    <a:pt x="347744" y="21217"/>
                  </a:cubicBezTo>
                  <a:lnTo>
                    <a:pt x="238557" y="21217"/>
                  </a:lnTo>
                  <a:lnTo>
                    <a:pt x="238557" y="8903"/>
                  </a:lnTo>
                  <a:cubicBezTo>
                    <a:pt x="238557" y="3995"/>
                    <a:pt x="234580" y="0"/>
                    <a:pt x="229654" y="0"/>
                  </a:cubicBezTo>
                  <a:cubicBezTo>
                    <a:pt x="224728" y="0"/>
                    <a:pt x="220751" y="3977"/>
                    <a:pt x="220751" y="8903"/>
                  </a:cubicBezTo>
                  <a:lnTo>
                    <a:pt x="220751" y="171599"/>
                  </a:lnTo>
                  <a:cubicBezTo>
                    <a:pt x="218817" y="172292"/>
                    <a:pt x="216865" y="173168"/>
                    <a:pt x="214895" y="174262"/>
                  </a:cubicBezTo>
                  <a:cubicBezTo>
                    <a:pt x="196834" y="184405"/>
                    <a:pt x="185286" y="193764"/>
                    <a:pt x="175999" y="201281"/>
                  </a:cubicBezTo>
                  <a:cubicBezTo>
                    <a:pt x="161131" y="213340"/>
                    <a:pt x="152885" y="220017"/>
                    <a:pt x="130008" y="220017"/>
                  </a:cubicBezTo>
                  <a:cubicBezTo>
                    <a:pt x="129825" y="220017"/>
                    <a:pt x="129624" y="220017"/>
                    <a:pt x="129424" y="220017"/>
                  </a:cubicBezTo>
                  <a:cubicBezTo>
                    <a:pt x="105069" y="219889"/>
                    <a:pt x="97297" y="213322"/>
                    <a:pt x="83195" y="201372"/>
                  </a:cubicBezTo>
                  <a:cubicBezTo>
                    <a:pt x="74273" y="193801"/>
                    <a:pt x="63163" y="184405"/>
                    <a:pt x="45102" y="174262"/>
                  </a:cubicBezTo>
                  <a:cubicBezTo>
                    <a:pt x="27442" y="164356"/>
                    <a:pt x="10531" y="172091"/>
                    <a:pt x="3598" y="184405"/>
                  </a:cubicBezTo>
                  <a:cubicBezTo>
                    <a:pt x="-3371" y="196756"/>
                    <a:pt x="-908" y="214635"/>
                    <a:pt x="17117" y="225271"/>
                  </a:cubicBezTo>
                  <a:lnTo>
                    <a:pt x="73015" y="271537"/>
                  </a:lnTo>
                  <a:lnTo>
                    <a:pt x="70807" y="424253"/>
                  </a:lnTo>
                  <a:cubicBezTo>
                    <a:pt x="70807" y="442497"/>
                    <a:pt x="88613" y="453388"/>
                    <a:pt x="105835" y="453388"/>
                  </a:cubicBezTo>
                  <a:cubicBezTo>
                    <a:pt x="115467" y="453388"/>
                    <a:pt x="123586" y="450104"/>
                    <a:pt x="129132" y="444522"/>
                  </a:cubicBezTo>
                  <a:cubicBezTo>
                    <a:pt x="130683" y="445854"/>
                    <a:pt x="132416" y="447076"/>
                    <a:pt x="134313" y="448152"/>
                  </a:cubicBezTo>
                  <a:cubicBezTo>
                    <a:pt x="146044" y="454866"/>
                    <a:pt x="161715" y="455158"/>
                    <a:pt x="172405" y="448864"/>
                  </a:cubicBezTo>
                  <a:cubicBezTo>
                    <a:pt x="181162" y="443719"/>
                    <a:pt x="185906" y="434926"/>
                    <a:pt x="185778" y="424107"/>
                  </a:cubicBezTo>
                  <a:lnTo>
                    <a:pt x="183260" y="271683"/>
                  </a:lnTo>
                  <a:lnTo>
                    <a:pt x="220751" y="242493"/>
                  </a:lnTo>
                  <a:lnTo>
                    <a:pt x="220751" y="446328"/>
                  </a:lnTo>
                  <a:cubicBezTo>
                    <a:pt x="220751" y="451235"/>
                    <a:pt x="224728" y="455231"/>
                    <a:pt x="229654" y="455231"/>
                  </a:cubicBezTo>
                  <a:cubicBezTo>
                    <a:pt x="234580" y="455231"/>
                    <a:pt x="238557" y="451254"/>
                    <a:pt x="238557" y="446328"/>
                  </a:cubicBezTo>
                  <a:lnTo>
                    <a:pt x="238557" y="228646"/>
                  </a:lnTo>
                  <a:lnTo>
                    <a:pt x="242880" y="225289"/>
                  </a:lnTo>
                  <a:cubicBezTo>
                    <a:pt x="260923" y="214216"/>
                    <a:pt x="263240" y="196136"/>
                    <a:pt x="256143" y="183895"/>
                  </a:cubicBezTo>
                  <a:cubicBezTo>
                    <a:pt x="252531" y="177655"/>
                    <a:pt x="246237" y="172638"/>
                    <a:pt x="238575" y="170668"/>
                  </a:cubicBezTo>
                  <a:lnTo>
                    <a:pt x="238575" y="111012"/>
                  </a:lnTo>
                  <a:lnTo>
                    <a:pt x="338786" y="111012"/>
                  </a:lnTo>
                  <a:lnTo>
                    <a:pt x="338786" y="133470"/>
                  </a:lnTo>
                  <a:cubicBezTo>
                    <a:pt x="338786" y="138377"/>
                    <a:pt x="342764" y="142373"/>
                    <a:pt x="347689" y="142373"/>
                  </a:cubicBezTo>
                  <a:lnTo>
                    <a:pt x="449397" y="142373"/>
                  </a:lnTo>
                  <a:cubicBezTo>
                    <a:pt x="453028" y="142373"/>
                    <a:pt x="456293" y="140165"/>
                    <a:pt x="457643" y="136790"/>
                  </a:cubicBezTo>
                  <a:cubicBezTo>
                    <a:pt x="458993" y="133415"/>
                    <a:pt x="458172" y="129566"/>
                    <a:pt x="455545" y="127048"/>
                  </a:cubicBezTo>
                  <a:lnTo>
                    <a:pt x="423054" y="95870"/>
                  </a:lnTo>
                  <a:close/>
                  <a:moveTo>
                    <a:pt x="240746" y="192816"/>
                  </a:moveTo>
                  <a:cubicBezTo>
                    <a:pt x="243337" y="197286"/>
                    <a:pt x="242935" y="204546"/>
                    <a:pt x="233266" y="210330"/>
                  </a:cubicBezTo>
                  <a:cubicBezTo>
                    <a:pt x="232956" y="210512"/>
                    <a:pt x="232646" y="210713"/>
                    <a:pt x="232354" y="210950"/>
                  </a:cubicBezTo>
                  <a:lnTo>
                    <a:pt x="168830" y="260408"/>
                  </a:lnTo>
                  <a:cubicBezTo>
                    <a:pt x="166622" y="262123"/>
                    <a:pt x="165364" y="264787"/>
                    <a:pt x="165400" y="267578"/>
                  </a:cubicBezTo>
                  <a:lnTo>
                    <a:pt x="167991" y="424399"/>
                  </a:lnTo>
                  <a:cubicBezTo>
                    <a:pt x="168045" y="428778"/>
                    <a:pt x="166586" y="431697"/>
                    <a:pt x="163375" y="433576"/>
                  </a:cubicBezTo>
                  <a:cubicBezTo>
                    <a:pt x="158175" y="436640"/>
                    <a:pt x="149291" y="436276"/>
                    <a:pt x="143125" y="432755"/>
                  </a:cubicBezTo>
                  <a:cubicBezTo>
                    <a:pt x="140443" y="431222"/>
                    <a:pt x="137268" y="428522"/>
                    <a:pt x="137268" y="424290"/>
                  </a:cubicBezTo>
                  <a:cubicBezTo>
                    <a:pt x="137268" y="423669"/>
                    <a:pt x="137214" y="423067"/>
                    <a:pt x="137086" y="422483"/>
                  </a:cubicBezTo>
                  <a:lnTo>
                    <a:pt x="137086" y="340917"/>
                  </a:lnTo>
                  <a:cubicBezTo>
                    <a:pt x="137086" y="336009"/>
                    <a:pt x="133109" y="332014"/>
                    <a:pt x="128183" y="332014"/>
                  </a:cubicBezTo>
                  <a:cubicBezTo>
                    <a:pt x="123258" y="332014"/>
                    <a:pt x="119281" y="335991"/>
                    <a:pt x="119281" y="340917"/>
                  </a:cubicBezTo>
                  <a:lnTo>
                    <a:pt x="119281" y="424290"/>
                  </a:lnTo>
                  <a:cubicBezTo>
                    <a:pt x="119281" y="434159"/>
                    <a:pt x="110834" y="435637"/>
                    <a:pt x="105798" y="435637"/>
                  </a:cubicBezTo>
                  <a:cubicBezTo>
                    <a:pt x="97479" y="435637"/>
                    <a:pt x="88558" y="431076"/>
                    <a:pt x="88558" y="424417"/>
                  </a:cubicBezTo>
                  <a:lnTo>
                    <a:pt x="90820" y="267560"/>
                  </a:lnTo>
                  <a:cubicBezTo>
                    <a:pt x="90857" y="264860"/>
                    <a:pt x="89671" y="262305"/>
                    <a:pt x="87591" y="260572"/>
                  </a:cubicBezTo>
                  <a:lnTo>
                    <a:pt x="27844" y="211114"/>
                  </a:lnTo>
                  <a:cubicBezTo>
                    <a:pt x="27442" y="210786"/>
                    <a:pt x="27005" y="210494"/>
                    <a:pt x="26567" y="210220"/>
                  </a:cubicBezTo>
                  <a:cubicBezTo>
                    <a:pt x="16989" y="204802"/>
                    <a:pt x="16405" y="197851"/>
                    <a:pt x="19050" y="193162"/>
                  </a:cubicBezTo>
                  <a:cubicBezTo>
                    <a:pt x="21842" y="188219"/>
                    <a:pt x="28282" y="185245"/>
                    <a:pt x="36363" y="189787"/>
                  </a:cubicBezTo>
                  <a:cubicBezTo>
                    <a:pt x="52929" y="199092"/>
                    <a:pt x="62890" y="207520"/>
                    <a:pt x="71665" y="214963"/>
                  </a:cubicBezTo>
                  <a:cubicBezTo>
                    <a:pt x="86643" y="227661"/>
                    <a:pt x="98464" y="237677"/>
                    <a:pt x="129296" y="237823"/>
                  </a:cubicBezTo>
                  <a:cubicBezTo>
                    <a:pt x="129515" y="237823"/>
                    <a:pt x="129734" y="237823"/>
                    <a:pt x="129953" y="237823"/>
                  </a:cubicBezTo>
                  <a:cubicBezTo>
                    <a:pt x="159124" y="237823"/>
                    <a:pt x="170909" y="228281"/>
                    <a:pt x="187165" y="215109"/>
                  </a:cubicBezTo>
                  <a:cubicBezTo>
                    <a:pt x="196378" y="207648"/>
                    <a:pt x="206813" y="199183"/>
                    <a:pt x="223560" y="189769"/>
                  </a:cubicBezTo>
                  <a:cubicBezTo>
                    <a:pt x="231624" y="185281"/>
                    <a:pt x="237991" y="188054"/>
                    <a:pt x="240746" y="192816"/>
                  </a:cubicBezTo>
                  <a:close/>
                  <a:moveTo>
                    <a:pt x="338841" y="93206"/>
                  </a:moveTo>
                  <a:lnTo>
                    <a:pt x="238538" y="93206"/>
                  </a:lnTo>
                  <a:lnTo>
                    <a:pt x="238538" y="39005"/>
                  </a:lnTo>
                  <a:lnTo>
                    <a:pt x="338841" y="39005"/>
                  </a:lnTo>
                  <a:lnTo>
                    <a:pt x="338841" y="93206"/>
                  </a:lnTo>
                  <a:close/>
                  <a:moveTo>
                    <a:pt x="356556" y="124549"/>
                  </a:moveTo>
                  <a:lnTo>
                    <a:pt x="356556" y="103277"/>
                  </a:lnTo>
                  <a:cubicBezTo>
                    <a:pt x="356610" y="102894"/>
                    <a:pt x="356629" y="102510"/>
                    <a:pt x="356629" y="102109"/>
                  </a:cubicBezTo>
                  <a:lnTo>
                    <a:pt x="356629" y="64235"/>
                  </a:lnTo>
                  <a:lnTo>
                    <a:pt x="428617" y="64235"/>
                  </a:lnTo>
                  <a:lnTo>
                    <a:pt x="404062" y="90032"/>
                  </a:lnTo>
                  <a:cubicBezTo>
                    <a:pt x="400687" y="93571"/>
                    <a:pt x="400814" y="99190"/>
                    <a:pt x="404354" y="102583"/>
                  </a:cubicBezTo>
                  <a:lnTo>
                    <a:pt x="427267" y="124567"/>
                  </a:lnTo>
                  <a:lnTo>
                    <a:pt x="356556" y="124567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63A5E910-B19D-4BC0-AF35-B0FF30A7CBC4}"/>
                </a:ext>
              </a:extLst>
            </p:cNvPr>
            <p:cNvSpPr/>
            <p:nvPr/>
          </p:nvSpPr>
          <p:spPr>
            <a:xfrm>
              <a:off x="9480474" y="4913399"/>
              <a:ext cx="103276" cy="103294"/>
            </a:xfrm>
            <a:custGeom>
              <a:avLst/>
              <a:gdLst>
                <a:gd name="connsiteX0" fmla="*/ 0 w 103276"/>
                <a:gd name="connsiteY0" fmla="*/ 51648 h 103294"/>
                <a:gd name="connsiteX1" fmla="*/ 51648 w 103276"/>
                <a:gd name="connsiteY1" fmla="*/ 103295 h 103294"/>
                <a:gd name="connsiteX2" fmla="*/ 103277 w 103276"/>
                <a:gd name="connsiteY2" fmla="*/ 51648 h 103294"/>
                <a:gd name="connsiteX3" fmla="*/ 51648 w 103276"/>
                <a:gd name="connsiteY3" fmla="*/ 0 h 103294"/>
                <a:gd name="connsiteX4" fmla="*/ 0 w 103276"/>
                <a:gd name="connsiteY4" fmla="*/ 51648 h 103294"/>
                <a:gd name="connsiteX5" fmla="*/ 85489 w 103276"/>
                <a:gd name="connsiteY5" fmla="*/ 51648 h 103294"/>
                <a:gd name="connsiteX6" fmla="*/ 51648 w 103276"/>
                <a:gd name="connsiteY6" fmla="*/ 85507 h 103294"/>
                <a:gd name="connsiteX7" fmla="*/ 17787 w 103276"/>
                <a:gd name="connsiteY7" fmla="*/ 51648 h 103294"/>
                <a:gd name="connsiteX8" fmla="*/ 51648 w 103276"/>
                <a:gd name="connsiteY8" fmla="*/ 17787 h 103294"/>
                <a:gd name="connsiteX9" fmla="*/ 85489 w 103276"/>
                <a:gd name="connsiteY9" fmla="*/ 51648 h 10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76" h="103294">
                  <a:moveTo>
                    <a:pt x="0" y="51648"/>
                  </a:moveTo>
                  <a:cubicBezTo>
                    <a:pt x="0" y="80126"/>
                    <a:pt x="23170" y="103295"/>
                    <a:pt x="51648" y="103295"/>
                  </a:cubicBezTo>
                  <a:cubicBezTo>
                    <a:pt x="80126" y="103295"/>
                    <a:pt x="103277" y="80126"/>
                    <a:pt x="103277" y="51648"/>
                  </a:cubicBezTo>
                  <a:cubicBezTo>
                    <a:pt x="103277" y="23169"/>
                    <a:pt x="80108" y="0"/>
                    <a:pt x="51648" y="0"/>
                  </a:cubicBezTo>
                  <a:cubicBezTo>
                    <a:pt x="23188" y="0"/>
                    <a:pt x="0" y="23169"/>
                    <a:pt x="0" y="51648"/>
                  </a:cubicBezTo>
                  <a:close/>
                  <a:moveTo>
                    <a:pt x="85489" y="51648"/>
                  </a:moveTo>
                  <a:cubicBezTo>
                    <a:pt x="85489" y="70311"/>
                    <a:pt x="70311" y="85507"/>
                    <a:pt x="51648" y="85507"/>
                  </a:cubicBezTo>
                  <a:cubicBezTo>
                    <a:pt x="32984" y="85507"/>
                    <a:pt x="17787" y="70329"/>
                    <a:pt x="17787" y="51648"/>
                  </a:cubicBezTo>
                  <a:cubicBezTo>
                    <a:pt x="17787" y="32984"/>
                    <a:pt x="32966" y="17787"/>
                    <a:pt x="51648" y="17787"/>
                  </a:cubicBezTo>
                  <a:cubicBezTo>
                    <a:pt x="70329" y="17787"/>
                    <a:pt x="85489" y="32984"/>
                    <a:pt x="85489" y="5164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10" name="Agrupar 709">
            <a:extLst>
              <a:ext uri="{FF2B5EF4-FFF2-40B4-BE49-F238E27FC236}">
                <a16:creationId xmlns:a16="http://schemas.microsoft.com/office/drawing/2014/main" id="{6F682057-57EC-4BC6-871D-BD8D287E86E1}"/>
              </a:ext>
            </a:extLst>
          </p:cNvPr>
          <p:cNvGrpSpPr/>
          <p:nvPr/>
        </p:nvGrpSpPr>
        <p:grpSpPr>
          <a:xfrm>
            <a:off x="5560773" y="5252027"/>
            <a:ext cx="468272" cy="474807"/>
            <a:chOff x="5421016" y="5583009"/>
            <a:chExt cx="452384" cy="458698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DE009A29-73BB-4123-931C-D457327802FB}"/>
                </a:ext>
              </a:extLst>
            </p:cNvPr>
            <p:cNvSpPr/>
            <p:nvPr/>
          </p:nvSpPr>
          <p:spPr>
            <a:xfrm>
              <a:off x="5491937" y="5653976"/>
              <a:ext cx="244696" cy="304704"/>
            </a:xfrm>
            <a:custGeom>
              <a:avLst/>
              <a:gdLst>
                <a:gd name="connsiteX0" fmla="*/ 240970 w 244696"/>
                <a:gd name="connsiteY0" fmla="*/ 14158 h 304704"/>
                <a:gd name="connsiteX1" fmla="*/ 199758 w 244696"/>
                <a:gd name="connsiteY1" fmla="*/ 4525 h 304704"/>
                <a:gd name="connsiteX2" fmla="*/ 180748 w 244696"/>
                <a:gd name="connsiteY2" fmla="*/ 16274 h 304704"/>
                <a:gd name="connsiteX3" fmla="*/ 105877 w 244696"/>
                <a:gd name="connsiteY3" fmla="*/ 41614 h 304704"/>
                <a:gd name="connsiteX4" fmla="*/ 104290 w 244696"/>
                <a:gd name="connsiteY4" fmla="*/ 41395 h 304704"/>
                <a:gd name="connsiteX5" fmla="*/ 92942 w 244696"/>
                <a:gd name="connsiteY5" fmla="*/ 39243 h 304704"/>
                <a:gd name="connsiteX6" fmla="*/ 36606 w 244696"/>
                <a:gd name="connsiteY6" fmla="*/ 62485 h 304704"/>
                <a:gd name="connsiteX7" fmla="*/ 1560 w 244696"/>
                <a:gd name="connsiteY7" fmla="*/ 142939 h 304704"/>
                <a:gd name="connsiteX8" fmla="*/ 1396 w 244696"/>
                <a:gd name="connsiteY8" fmla="*/ 143322 h 304704"/>
                <a:gd name="connsiteX9" fmla="*/ 6012 w 244696"/>
                <a:gd name="connsiteY9" fmla="*/ 167020 h 304704"/>
                <a:gd name="connsiteX10" fmla="*/ 29528 w 244696"/>
                <a:gd name="connsiteY10" fmla="*/ 176634 h 304704"/>
                <a:gd name="connsiteX11" fmla="*/ 52934 w 244696"/>
                <a:gd name="connsiteY11" fmla="*/ 153776 h 304704"/>
                <a:gd name="connsiteX12" fmla="*/ 64519 w 244696"/>
                <a:gd name="connsiteY12" fmla="*/ 131482 h 304704"/>
                <a:gd name="connsiteX13" fmla="*/ 63497 w 244696"/>
                <a:gd name="connsiteY13" fmla="*/ 211771 h 304704"/>
                <a:gd name="connsiteX14" fmla="*/ 42152 w 244696"/>
                <a:gd name="connsiteY14" fmla="*/ 265408 h 304704"/>
                <a:gd name="connsiteX15" fmla="*/ 41550 w 244696"/>
                <a:gd name="connsiteY15" fmla="*/ 268053 h 304704"/>
                <a:gd name="connsiteX16" fmla="*/ 69025 w 244696"/>
                <a:gd name="connsiteY16" fmla="*/ 304157 h 304704"/>
                <a:gd name="connsiteX17" fmla="*/ 75173 w 244696"/>
                <a:gd name="connsiteY17" fmla="*/ 304704 h 304704"/>
                <a:gd name="connsiteX18" fmla="*/ 110985 w 244696"/>
                <a:gd name="connsiteY18" fmla="*/ 274748 h 304704"/>
                <a:gd name="connsiteX19" fmla="*/ 128645 w 244696"/>
                <a:gd name="connsiteY19" fmla="*/ 214727 h 304704"/>
                <a:gd name="connsiteX20" fmla="*/ 129009 w 244696"/>
                <a:gd name="connsiteY20" fmla="*/ 212209 h 304704"/>
                <a:gd name="connsiteX21" fmla="*/ 129009 w 244696"/>
                <a:gd name="connsiteY21" fmla="*/ 180557 h 304704"/>
                <a:gd name="connsiteX22" fmla="*/ 167722 w 244696"/>
                <a:gd name="connsiteY22" fmla="*/ 182600 h 304704"/>
                <a:gd name="connsiteX23" fmla="*/ 167138 w 244696"/>
                <a:gd name="connsiteY23" fmla="*/ 222462 h 304704"/>
                <a:gd name="connsiteX24" fmla="*/ 202148 w 244696"/>
                <a:gd name="connsiteY24" fmla="*/ 251579 h 304704"/>
                <a:gd name="connsiteX25" fmla="*/ 223164 w 244696"/>
                <a:gd name="connsiteY25" fmla="*/ 244829 h 304704"/>
                <a:gd name="connsiteX26" fmla="*/ 233417 w 244696"/>
                <a:gd name="connsiteY26" fmla="*/ 222462 h 304704"/>
                <a:gd name="connsiteX27" fmla="*/ 233417 w 244696"/>
                <a:gd name="connsiteY27" fmla="*/ 147116 h 304704"/>
                <a:gd name="connsiteX28" fmla="*/ 204392 w 244696"/>
                <a:gd name="connsiteY28" fmla="*/ 112818 h 304704"/>
                <a:gd name="connsiteX29" fmla="*/ 164730 w 244696"/>
                <a:gd name="connsiteY29" fmla="*/ 110830 h 304704"/>
                <a:gd name="connsiteX30" fmla="*/ 164548 w 244696"/>
                <a:gd name="connsiteY30" fmla="*/ 95505 h 304704"/>
                <a:gd name="connsiteX31" fmla="*/ 227306 w 244696"/>
                <a:gd name="connsiteY31" fmla="*/ 55826 h 304704"/>
                <a:gd name="connsiteX32" fmla="*/ 240970 w 244696"/>
                <a:gd name="connsiteY32" fmla="*/ 14158 h 304704"/>
                <a:gd name="connsiteX33" fmla="*/ 218093 w 244696"/>
                <a:gd name="connsiteY33" fmla="*/ 40574 h 304704"/>
                <a:gd name="connsiteX34" fmla="*/ 217910 w 244696"/>
                <a:gd name="connsiteY34" fmla="*/ 40684 h 304704"/>
                <a:gd name="connsiteX35" fmla="*/ 150865 w 244696"/>
                <a:gd name="connsiteY35" fmla="*/ 83082 h 304704"/>
                <a:gd name="connsiteX36" fmla="*/ 146724 w 244696"/>
                <a:gd name="connsiteY36" fmla="*/ 90708 h 304704"/>
                <a:gd name="connsiteX37" fmla="*/ 147089 w 244696"/>
                <a:gd name="connsiteY37" fmla="*/ 119350 h 304704"/>
                <a:gd name="connsiteX38" fmla="*/ 155536 w 244696"/>
                <a:gd name="connsiteY38" fmla="*/ 128125 h 304704"/>
                <a:gd name="connsiteX39" fmla="*/ 203553 w 244696"/>
                <a:gd name="connsiteY39" fmla="*/ 130533 h 304704"/>
                <a:gd name="connsiteX40" fmla="*/ 215666 w 244696"/>
                <a:gd name="connsiteY40" fmla="*/ 147062 h 304704"/>
                <a:gd name="connsiteX41" fmla="*/ 215666 w 244696"/>
                <a:gd name="connsiteY41" fmla="*/ 222407 h 304704"/>
                <a:gd name="connsiteX42" fmla="*/ 202184 w 244696"/>
                <a:gd name="connsiteY42" fmla="*/ 233737 h 304704"/>
                <a:gd name="connsiteX43" fmla="*/ 184962 w 244696"/>
                <a:gd name="connsiteY43" fmla="*/ 222535 h 304704"/>
                <a:gd name="connsiteX44" fmla="*/ 185674 w 244696"/>
                <a:gd name="connsiteY44" fmla="*/ 174245 h 304704"/>
                <a:gd name="connsiteX45" fmla="*/ 177245 w 244696"/>
                <a:gd name="connsiteY45" fmla="*/ 165232 h 304704"/>
                <a:gd name="connsiteX46" fmla="*/ 120617 w 244696"/>
                <a:gd name="connsiteY46" fmla="*/ 162259 h 304704"/>
                <a:gd name="connsiteX47" fmla="*/ 114032 w 244696"/>
                <a:gd name="connsiteY47" fmla="*/ 164685 h 304704"/>
                <a:gd name="connsiteX48" fmla="*/ 111259 w 244696"/>
                <a:gd name="connsiteY48" fmla="*/ 171143 h 304704"/>
                <a:gd name="connsiteX49" fmla="*/ 111259 w 244696"/>
                <a:gd name="connsiteY49" fmla="*/ 210896 h 304704"/>
                <a:gd name="connsiteX50" fmla="*/ 93945 w 244696"/>
                <a:gd name="connsiteY50" fmla="*/ 269676 h 304704"/>
                <a:gd name="connsiteX51" fmla="*/ 72217 w 244696"/>
                <a:gd name="connsiteY51" fmla="*/ 286606 h 304704"/>
                <a:gd name="connsiteX52" fmla="*/ 59264 w 244696"/>
                <a:gd name="connsiteY52" fmla="*/ 270552 h 304704"/>
                <a:gd name="connsiteX53" fmla="*/ 80664 w 244696"/>
                <a:gd name="connsiteY53" fmla="*/ 216770 h 304704"/>
                <a:gd name="connsiteX54" fmla="*/ 81284 w 244696"/>
                <a:gd name="connsiteY54" fmla="*/ 213596 h 304704"/>
                <a:gd name="connsiteX55" fmla="*/ 82799 w 244696"/>
                <a:gd name="connsiteY55" fmla="*/ 94228 h 304704"/>
                <a:gd name="connsiteX56" fmla="*/ 76067 w 244696"/>
                <a:gd name="connsiteY56" fmla="*/ 85490 h 304704"/>
                <a:gd name="connsiteX57" fmla="*/ 66015 w 244696"/>
                <a:gd name="connsiteY57" fmla="*/ 90014 h 304704"/>
                <a:gd name="connsiteX58" fmla="*/ 36934 w 244696"/>
                <a:gd name="connsiteY58" fmla="*/ 145967 h 304704"/>
                <a:gd name="connsiteX59" fmla="*/ 36515 w 244696"/>
                <a:gd name="connsiteY59" fmla="*/ 146916 h 304704"/>
                <a:gd name="connsiteX60" fmla="*/ 26700 w 244696"/>
                <a:gd name="connsiteY60" fmla="*/ 159048 h 304704"/>
                <a:gd name="connsiteX61" fmla="*/ 19822 w 244696"/>
                <a:gd name="connsiteY61" fmla="*/ 155764 h 304704"/>
                <a:gd name="connsiteX62" fmla="*/ 17998 w 244696"/>
                <a:gd name="connsiteY62" fmla="*/ 149762 h 304704"/>
                <a:gd name="connsiteX63" fmla="*/ 53189 w 244696"/>
                <a:gd name="connsiteY63" fmla="*/ 68961 h 304704"/>
                <a:gd name="connsiteX64" fmla="*/ 53645 w 244696"/>
                <a:gd name="connsiteY64" fmla="*/ 67666 h 304704"/>
                <a:gd name="connsiteX65" fmla="*/ 88892 w 244696"/>
                <a:gd name="connsiteY65" fmla="*/ 56556 h 304704"/>
                <a:gd name="connsiteX66" fmla="*/ 102593 w 244696"/>
                <a:gd name="connsiteY66" fmla="*/ 59091 h 304704"/>
                <a:gd name="connsiteX67" fmla="*/ 190399 w 244696"/>
                <a:gd name="connsiteY67" fmla="*/ 31215 h 304704"/>
                <a:gd name="connsiteX68" fmla="*/ 208497 w 244696"/>
                <a:gd name="connsiteY68" fmla="*/ 20032 h 304704"/>
                <a:gd name="connsiteX69" fmla="*/ 225609 w 244696"/>
                <a:gd name="connsiteY69" fmla="*/ 23060 h 304704"/>
                <a:gd name="connsiteX70" fmla="*/ 218093 w 244696"/>
                <a:gd name="connsiteY70" fmla="*/ 40574 h 304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44696" h="304704">
                  <a:moveTo>
                    <a:pt x="240970" y="14158"/>
                  </a:moveTo>
                  <a:cubicBezTo>
                    <a:pt x="234037" y="2172"/>
                    <a:pt x="217217" y="-5272"/>
                    <a:pt x="199758" y="4525"/>
                  </a:cubicBezTo>
                  <a:cubicBezTo>
                    <a:pt x="193610" y="7973"/>
                    <a:pt x="187352" y="12005"/>
                    <a:pt x="180748" y="16274"/>
                  </a:cubicBezTo>
                  <a:cubicBezTo>
                    <a:pt x="157871" y="31015"/>
                    <a:pt x="131947" y="47707"/>
                    <a:pt x="105877" y="41614"/>
                  </a:cubicBezTo>
                  <a:cubicBezTo>
                    <a:pt x="105348" y="41487"/>
                    <a:pt x="104819" y="41413"/>
                    <a:pt x="104290" y="41395"/>
                  </a:cubicBezTo>
                  <a:cubicBezTo>
                    <a:pt x="101498" y="41267"/>
                    <a:pt x="97357" y="40282"/>
                    <a:pt x="92942" y="39243"/>
                  </a:cubicBezTo>
                  <a:cubicBezTo>
                    <a:pt x="76505" y="35375"/>
                    <a:pt x="45983" y="28205"/>
                    <a:pt x="36606" y="62485"/>
                  </a:cubicBezTo>
                  <a:lnTo>
                    <a:pt x="1560" y="142939"/>
                  </a:lnTo>
                  <a:cubicBezTo>
                    <a:pt x="1505" y="143066"/>
                    <a:pt x="1451" y="143194"/>
                    <a:pt x="1396" y="143322"/>
                  </a:cubicBezTo>
                  <a:cubicBezTo>
                    <a:pt x="-1523" y="151021"/>
                    <a:pt x="192" y="159887"/>
                    <a:pt x="6012" y="167020"/>
                  </a:cubicBezTo>
                  <a:cubicBezTo>
                    <a:pt x="11977" y="174336"/>
                    <a:pt x="20971" y="178003"/>
                    <a:pt x="29528" y="176634"/>
                  </a:cubicBezTo>
                  <a:cubicBezTo>
                    <a:pt x="36606" y="175485"/>
                    <a:pt x="46403" y="170578"/>
                    <a:pt x="52934" y="153776"/>
                  </a:cubicBezTo>
                  <a:lnTo>
                    <a:pt x="64519" y="131482"/>
                  </a:lnTo>
                  <a:lnTo>
                    <a:pt x="63497" y="211771"/>
                  </a:lnTo>
                  <a:lnTo>
                    <a:pt x="42152" y="265408"/>
                  </a:lnTo>
                  <a:cubicBezTo>
                    <a:pt x="41824" y="266247"/>
                    <a:pt x="41605" y="267141"/>
                    <a:pt x="41550" y="268053"/>
                  </a:cubicBezTo>
                  <a:cubicBezTo>
                    <a:pt x="40091" y="288212"/>
                    <a:pt x="54266" y="301475"/>
                    <a:pt x="69025" y="304157"/>
                  </a:cubicBezTo>
                  <a:cubicBezTo>
                    <a:pt x="71032" y="304522"/>
                    <a:pt x="73093" y="304704"/>
                    <a:pt x="75173" y="304704"/>
                  </a:cubicBezTo>
                  <a:cubicBezTo>
                    <a:pt x="89439" y="304704"/>
                    <a:pt x="104746" y="295929"/>
                    <a:pt x="110985" y="274748"/>
                  </a:cubicBezTo>
                  <a:lnTo>
                    <a:pt x="128645" y="214727"/>
                  </a:lnTo>
                  <a:cubicBezTo>
                    <a:pt x="128882" y="213906"/>
                    <a:pt x="129009" y="213067"/>
                    <a:pt x="129009" y="212209"/>
                  </a:cubicBezTo>
                  <a:lnTo>
                    <a:pt x="129009" y="180557"/>
                  </a:lnTo>
                  <a:lnTo>
                    <a:pt x="167722" y="182600"/>
                  </a:lnTo>
                  <a:lnTo>
                    <a:pt x="167138" y="222462"/>
                  </a:lnTo>
                  <a:cubicBezTo>
                    <a:pt x="167138" y="240687"/>
                    <a:pt x="184944" y="251579"/>
                    <a:pt x="202148" y="251579"/>
                  </a:cubicBezTo>
                  <a:cubicBezTo>
                    <a:pt x="210193" y="251579"/>
                    <a:pt x="217655" y="249189"/>
                    <a:pt x="223164" y="244829"/>
                  </a:cubicBezTo>
                  <a:cubicBezTo>
                    <a:pt x="227853" y="241125"/>
                    <a:pt x="233417" y="234229"/>
                    <a:pt x="233417" y="222462"/>
                  </a:cubicBezTo>
                  <a:lnTo>
                    <a:pt x="233417" y="147116"/>
                  </a:lnTo>
                  <a:cubicBezTo>
                    <a:pt x="233417" y="131920"/>
                    <a:pt x="220738" y="113622"/>
                    <a:pt x="204392" y="112818"/>
                  </a:cubicBezTo>
                  <a:lnTo>
                    <a:pt x="164730" y="110830"/>
                  </a:lnTo>
                  <a:lnTo>
                    <a:pt x="164548" y="95505"/>
                  </a:lnTo>
                  <a:lnTo>
                    <a:pt x="227306" y="55826"/>
                  </a:lnTo>
                  <a:cubicBezTo>
                    <a:pt x="245713" y="44734"/>
                    <a:pt x="248122" y="26490"/>
                    <a:pt x="240970" y="14158"/>
                  </a:cubicBezTo>
                  <a:close/>
                  <a:moveTo>
                    <a:pt x="218093" y="40574"/>
                  </a:moveTo>
                  <a:cubicBezTo>
                    <a:pt x="218020" y="40611"/>
                    <a:pt x="217965" y="40647"/>
                    <a:pt x="217910" y="40684"/>
                  </a:cubicBezTo>
                  <a:lnTo>
                    <a:pt x="150865" y="83082"/>
                  </a:lnTo>
                  <a:cubicBezTo>
                    <a:pt x="148256" y="84724"/>
                    <a:pt x="146687" y="87624"/>
                    <a:pt x="146724" y="90708"/>
                  </a:cubicBezTo>
                  <a:lnTo>
                    <a:pt x="147089" y="119350"/>
                  </a:lnTo>
                  <a:cubicBezTo>
                    <a:pt x="147144" y="124038"/>
                    <a:pt x="150847" y="127888"/>
                    <a:pt x="155536" y="128125"/>
                  </a:cubicBezTo>
                  <a:lnTo>
                    <a:pt x="203553" y="130533"/>
                  </a:lnTo>
                  <a:cubicBezTo>
                    <a:pt x="208880" y="130789"/>
                    <a:pt x="215666" y="140075"/>
                    <a:pt x="215666" y="147062"/>
                  </a:cubicBezTo>
                  <a:lnTo>
                    <a:pt x="215666" y="222407"/>
                  </a:lnTo>
                  <a:cubicBezTo>
                    <a:pt x="215666" y="232259"/>
                    <a:pt x="207220" y="233737"/>
                    <a:pt x="202184" y="233737"/>
                  </a:cubicBezTo>
                  <a:cubicBezTo>
                    <a:pt x="193865" y="233737"/>
                    <a:pt x="184962" y="229176"/>
                    <a:pt x="184962" y="222535"/>
                  </a:cubicBezTo>
                  <a:lnTo>
                    <a:pt x="185674" y="174245"/>
                  </a:lnTo>
                  <a:cubicBezTo>
                    <a:pt x="185747" y="169465"/>
                    <a:pt x="182025" y="165488"/>
                    <a:pt x="177245" y="165232"/>
                  </a:cubicBezTo>
                  <a:lnTo>
                    <a:pt x="120617" y="162259"/>
                  </a:lnTo>
                  <a:cubicBezTo>
                    <a:pt x="118191" y="162113"/>
                    <a:pt x="115801" y="163006"/>
                    <a:pt x="114032" y="164685"/>
                  </a:cubicBezTo>
                  <a:cubicBezTo>
                    <a:pt x="112262" y="166363"/>
                    <a:pt x="111259" y="168699"/>
                    <a:pt x="111259" y="171143"/>
                  </a:cubicBezTo>
                  <a:lnTo>
                    <a:pt x="111259" y="210896"/>
                  </a:lnTo>
                  <a:lnTo>
                    <a:pt x="93945" y="269676"/>
                  </a:lnTo>
                  <a:cubicBezTo>
                    <a:pt x="89640" y="284289"/>
                    <a:pt x="79898" y="287993"/>
                    <a:pt x="72217" y="286606"/>
                  </a:cubicBezTo>
                  <a:cubicBezTo>
                    <a:pt x="65559" y="285402"/>
                    <a:pt x="59137" y="279984"/>
                    <a:pt x="59264" y="270552"/>
                  </a:cubicBezTo>
                  <a:lnTo>
                    <a:pt x="80664" y="216770"/>
                  </a:lnTo>
                  <a:cubicBezTo>
                    <a:pt x="81066" y="215767"/>
                    <a:pt x="81284" y="214690"/>
                    <a:pt x="81284" y="213596"/>
                  </a:cubicBezTo>
                  <a:lnTo>
                    <a:pt x="82799" y="94228"/>
                  </a:lnTo>
                  <a:cubicBezTo>
                    <a:pt x="82853" y="90105"/>
                    <a:pt x="80062" y="86493"/>
                    <a:pt x="76067" y="85490"/>
                  </a:cubicBezTo>
                  <a:cubicBezTo>
                    <a:pt x="72071" y="84487"/>
                    <a:pt x="67912" y="86365"/>
                    <a:pt x="66015" y="90014"/>
                  </a:cubicBezTo>
                  <a:lnTo>
                    <a:pt x="36934" y="145967"/>
                  </a:lnTo>
                  <a:cubicBezTo>
                    <a:pt x="36770" y="146277"/>
                    <a:pt x="36643" y="146587"/>
                    <a:pt x="36515" y="146916"/>
                  </a:cubicBezTo>
                  <a:cubicBezTo>
                    <a:pt x="33797" y="154049"/>
                    <a:pt x="30221" y="158464"/>
                    <a:pt x="26700" y="159048"/>
                  </a:cubicBezTo>
                  <a:cubicBezTo>
                    <a:pt x="23963" y="159486"/>
                    <a:pt x="21281" y="157552"/>
                    <a:pt x="19822" y="155764"/>
                  </a:cubicBezTo>
                  <a:cubicBezTo>
                    <a:pt x="18198" y="153757"/>
                    <a:pt x="17469" y="151386"/>
                    <a:pt x="17998" y="149762"/>
                  </a:cubicBezTo>
                  <a:lnTo>
                    <a:pt x="53189" y="68961"/>
                  </a:lnTo>
                  <a:cubicBezTo>
                    <a:pt x="53372" y="68541"/>
                    <a:pt x="53518" y="68104"/>
                    <a:pt x="53645" y="67666"/>
                  </a:cubicBezTo>
                  <a:cubicBezTo>
                    <a:pt x="57969" y="51119"/>
                    <a:pt x="67711" y="51575"/>
                    <a:pt x="88892" y="56556"/>
                  </a:cubicBezTo>
                  <a:cubicBezTo>
                    <a:pt x="93781" y="57705"/>
                    <a:pt x="98415" y="58781"/>
                    <a:pt x="102593" y="59091"/>
                  </a:cubicBezTo>
                  <a:cubicBezTo>
                    <a:pt x="135723" y="66462"/>
                    <a:pt x="166007" y="46923"/>
                    <a:pt x="190399" y="31215"/>
                  </a:cubicBezTo>
                  <a:cubicBezTo>
                    <a:pt x="196784" y="27110"/>
                    <a:pt x="202805" y="23225"/>
                    <a:pt x="208497" y="20032"/>
                  </a:cubicBezTo>
                  <a:cubicBezTo>
                    <a:pt x="216505" y="15544"/>
                    <a:pt x="222854" y="18317"/>
                    <a:pt x="225609" y="23060"/>
                  </a:cubicBezTo>
                  <a:cubicBezTo>
                    <a:pt x="228163" y="27530"/>
                    <a:pt x="227762" y="34809"/>
                    <a:pt x="218093" y="4057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BEC29E71-09C6-4450-9117-431D7869E4FE}"/>
                </a:ext>
              </a:extLst>
            </p:cNvPr>
            <p:cNvSpPr/>
            <p:nvPr/>
          </p:nvSpPr>
          <p:spPr>
            <a:xfrm>
              <a:off x="5562166" y="5583009"/>
              <a:ext cx="103258" cy="103276"/>
            </a:xfrm>
            <a:custGeom>
              <a:avLst/>
              <a:gdLst>
                <a:gd name="connsiteX0" fmla="*/ 51629 w 103258"/>
                <a:gd name="connsiteY0" fmla="*/ 103277 h 103276"/>
                <a:gd name="connsiteX1" fmla="*/ 103258 w 103258"/>
                <a:gd name="connsiteY1" fmla="*/ 51648 h 103276"/>
                <a:gd name="connsiteX2" fmla="*/ 51629 w 103258"/>
                <a:gd name="connsiteY2" fmla="*/ 0 h 103276"/>
                <a:gd name="connsiteX3" fmla="*/ 0 w 103258"/>
                <a:gd name="connsiteY3" fmla="*/ 51648 h 103276"/>
                <a:gd name="connsiteX4" fmla="*/ 51629 w 103258"/>
                <a:gd name="connsiteY4" fmla="*/ 103277 h 103276"/>
                <a:gd name="connsiteX5" fmla="*/ 51629 w 103258"/>
                <a:gd name="connsiteY5" fmla="*/ 17787 h 103276"/>
                <a:gd name="connsiteX6" fmla="*/ 85471 w 103258"/>
                <a:gd name="connsiteY6" fmla="*/ 51648 h 103276"/>
                <a:gd name="connsiteX7" fmla="*/ 51629 w 103258"/>
                <a:gd name="connsiteY7" fmla="*/ 85489 h 103276"/>
                <a:gd name="connsiteX8" fmla="*/ 17787 w 103258"/>
                <a:gd name="connsiteY8" fmla="*/ 51648 h 103276"/>
                <a:gd name="connsiteX9" fmla="*/ 51629 w 103258"/>
                <a:gd name="connsiteY9" fmla="*/ 17787 h 103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258" h="103276">
                  <a:moveTo>
                    <a:pt x="51629" y="103277"/>
                  </a:moveTo>
                  <a:cubicBezTo>
                    <a:pt x="80107" y="103277"/>
                    <a:pt x="103258" y="80108"/>
                    <a:pt x="103258" y="51648"/>
                  </a:cubicBezTo>
                  <a:cubicBezTo>
                    <a:pt x="103258" y="23170"/>
                    <a:pt x="80089" y="0"/>
                    <a:pt x="51629" y="0"/>
                  </a:cubicBezTo>
                  <a:cubicBezTo>
                    <a:pt x="23151" y="0"/>
                    <a:pt x="0" y="23170"/>
                    <a:pt x="0" y="51648"/>
                  </a:cubicBezTo>
                  <a:cubicBezTo>
                    <a:pt x="0" y="80108"/>
                    <a:pt x="23151" y="103277"/>
                    <a:pt x="51629" y="103277"/>
                  </a:cubicBezTo>
                  <a:close/>
                  <a:moveTo>
                    <a:pt x="51629" y="17787"/>
                  </a:moveTo>
                  <a:cubicBezTo>
                    <a:pt x="70292" y="17787"/>
                    <a:pt x="85471" y="32966"/>
                    <a:pt x="85471" y="51648"/>
                  </a:cubicBezTo>
                  <a:cubicBezTo>
                    <a:pt x="85471" y="70311"/>
                    <a:pt x="70292" y="85489"/>
                    <a:pt x="51629" y="85489"/>
                  </a:cubicBezTo>
                  <a:cubicBezTo>
                    <a:pt x="32966" y="85489"/>
                    <a:pt x="17787" y="70311"/>
                    <a:pt x="17787" y="51648"/>
                  </a:cubicBezTo>
                  <a:cubicBezTo>
                    <a:pt x="17787" y="32966"/>
                    <a:pt x="32966" y="17787"/>
                    <a:pt x="51629" y="1778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A1918C75-13FF-405E-A924-1A6FED8F8674}"/>
                </a:ext>
              </a:extLst>
            </p:cNvPr>
            <p:cNvSpPr/>
            <p:nvPr/>
          </p:nvSpPr>
          <p:spPr>
            <a:xfrm>
              <a:off x="5421016" y="5860494"/>
              <a:ext cx="452384" cy="181213"/>
            </a:xfrm>
            <a:custGeom>
              <a:avLst/>
              <a:gdLst>
                <a:gd name="connsiteX0" fmla="*/ 451564 w 452384"/>
                <a:gd name="connsiteY0" fmla="*/ 5692 h 181213"/>
                <a:gd name="connsiteX1" fmla="*/ 451564 w 452384"/>
                <a:gd name="connsiteY1" fmla="*/ 5692 h 181213"/>
                <a:gd name="connsiteX2" fmla="*/ 451546 w 452384"/>
                <a:gd name="connsiteY2" fmla="*/ 5674 h 181213"/>
                <a:gd name="connsiteX3" fmla="*/ 451546 w 452384"/>
                <a:gd name="connsiteY3" fmla="*/ 5674 h 181213"/>
                <a:gd name="connsiteX4" fmla="*/ 451546 w 452384"/>
                <a:gd name="connsiteY4" fmla="*/ 5656 h 181213"/>
                <a:gd name="connsiteX5" fmla="*/ 451546 w 452384"/>
                <a:gd name="connsiteY5" fmla="*/ 5656 h 181213"/>
                <a:gd name="connsiteX6" fmla="*/ 451546 w 452384"/>
                <a:gd name="connsiteY6" fmla="*/ 5637 h 181213"/>
                <a:gd name="connsiteX7" fmla="*/ 451546 w 452384"/>
                <a:gd name="connsiteY7" fmla="*/ 5619 h 181213"/>
                <a:gd name="connsiteX8" fmla="*/ 451546 w 452384"/>
                <a:gd name="connsiteY8" fmla="*/ 5601 h 181213"/>
                <a:gd name="connsiteX9" fmla="*/ 451546 w 452384"/>
                <a:gd name="connsiteY9" fmla="*/ 5583 h 181213"/>
                <a:gd name="connsiteX10" fmla="*/ 451546 w 452384"/>
                <a:gd name="connsiteY10" fmla="*/ 5583 h 181213"/>
                <a:gd name="connsiteX11" fmla="*/ 451546 w 452384"/>
                <a:gd name="connsiteY11" fmla="*/ 5564 h 181213"/>
                <a:gd name="connsiteX12" fmla="*/ 451546 w 452384"/>
                <a:gd name="connsiteY12" fmla="*/ 5564 h 181213"/>
                <a:gd name="connsiteX13" fmla="*/ 451546 w 452384"/>
                <a:gd name="connsiteY13" fmla="*/ 5546 h 181213"/>
                <a:gd name="connsiteX14" fmla="*/ 451546 w 452384"/>
                <a:gd name="connsiteY14" fmla="*/ 5546 h 181213"/>
                <a:gd name="connsiteX15" fmla="*/ 451527 w 452384"/>
                <a:gd name="connsiteY15" fmla="*/ 5528 h 181213"/>
                <a:gd name="connsiteX16" fmla="*/ 451527 w 452384"/>
                <a:gd name="connsiteY16" fmla="*/ 5528 h 181213"/>
                <a:gd name="connsiteX17" fmla="*/ 450250 w 452384"/>
                <a:gd name="connsiteY17" fmla="*/ 3594 h 181213"/>
                <a:gd name="connsiteX18" fmla="*/ 450250 w 452384"/>
                <a:gd name="connsiteY18" fmla="*/ 3594 h 181213"/>
                <a:gd name="connsiteX19" fmla="*/ 450232 w 452384"/>
                <a:gd name="connsiteY19" fmla="*/ 3576 h 181213"/>
                <a:gd name="connsiteX20" fmla="*/ 450232 w 452384"/>
                <a:gd name="connsiteY20" fmla="*/ 3576 h 181213"/>
                <a:gd name="connsiteX21" fmla="*/ 450214 w 452384"/>
                <a:gd name="connsiteY21" fmla="*/ 3557 h 181213"/>
                <a:gd name="connsiteX22" fmla="*/ 450214 w 452384"/>
                <a:gd name="connsiteY22" fmla="*/ 3557 h 181213"/>
                <a:gd name="connsiteX23" fmla="*/ 450196 w 452384"/>
                <a:gd name="connsiteY23" fmla="*/ 3539 h 181213"/>
                <a:gd name="connsiteX24" fmla="*/ 450196 w 452384"/>
                <a:gd name="connsiteY24" fmla="*/ 3521 h 181213"/>
                <a:gd name="connsiteX25" fmla="*/ 450196 w 452384"/>
                <a:gd name="connsiteY25" fmla="*/ 3521 h 181213"/>
                <a:gd name="connsiteX26" fmla="*/ 450177 w 452384"/>
                <a:gd name="connsiteY26" fmla="*/ 3503 h 181213"/>
                <a:gd name="connsiteX27" fmla="*/ 450177 w 452384"/>
                <a:gd name="connsiteY27" fmla="*/ 3503 h 181213"/>
                <a:gd name="connsiteX28" fmla="*/ 450159 w 452384"/>
                <a:gd name="connsiteY28" fmla="*/ 3484 h 181213"/>
                <a:gd name="connsiteX29" fmla="*/ 450159 w 452384"/>
                <a:gd name="connsiteY29" fmla="*/ 3484 h 181213"/>
                <a:gd name="connsiteX30" fmla="*/ 450141 w 452384"/>
                <a:gd name="connsiteY30" fmla="*/ 3466 h 181213"/>
                <a:gd name="connsiteX31" fmla="*/ 450141 w 452384"/>
                <a:gd name="connsiteY31" fmla="*/ 3466 h 181213"/>
                <a:gd name="connsiteX32" fmla="*/ 450123 w 452384"/>
                <a:gd name="connsiteY32" fmla="*/ 3448 h 181213"/>
                <a:gd name="connsiteX33" fmla="*/ 450123 w 452384"/>
                <a:gd name="connsiteY33" fmla="*/ 3448 h 181213"/>
                <a:gd name="connsiteX34" fmla="*/ 446656 w 452384"/>
                <a:gd name="connsiteY34" fmla="*/ 1095 h 181213"/>
                <a:gd name="connsiteX35" fmla="*/ 446656 w 452384"/>
                <a:gd name="connsiteY35" fmla="*/ 1095 h 181213"/>
                <a:gd name="connsiteX36" fmla="*/ 446638 w 452384"/>
                <a:gd name="connsiteY36" fmla="*/ 1095 h 181213"/>
                <a:gd name="connsiteX37" fmla="*/ 446620 w 452384"/>
                <a:gd name="connsiteY37" fmla="*/ 1095 h 181213"/>
                <a:gd name="connsiteX38" fmla="*/ 446602 w 452384"/>
                <a:gd name="connsiteY38" fmla="*/ 1095 h 181213"/>
                <a:gd name="connsiteX39" fmla="*/ 446583 w 452384"/>
                <a:gd name="connsiteY39" fmla="*/ 1095 h 181213"/>
                <a:gd name="connsiteX40" fmla="*/ 446565 w 452384"/>
                <a:gd name="connsiteY40" fmla="*/ 1095 h 181213"/>
                <a:gd name="connsiteX41" fmla="*/ 446547 w 452384"/>
                <a:gd name="connsiteY41" fmla="*/ 1095 h 181213"/>
                <a:gd name="connsiteX42" fmla="*/ 446529 w 452384"/>
                <a:gd name="connsiteY42" fmla="*/ 1095 h 181213"/>
                <a:gd name="connsiteX43" fmla="*/ 446510 w 452384"/>
                <a:gd name="connsiteY43" fmla="*/ 1095 h 181213"/>
                <a:gd name="connsiteX44" fmla="*/ 444011 w 452384"/>
                <a:gd name="connsiteY44" fmla="*/ 620 h 181213"/>
                <a:gd name="connsiteX45" fmla="*/ 443974 w 452384"/>
                <a:gd name="connsiteY45" fmla="*/ 620 h 181213"/>
                <a:gd name="connsiteX46" fmla="*/ 443956 w 452384"/>
                <a:gd name="connsiteY46" fmla="*/ 620 h 181213"/>
                <a:gd name="connsiteX47" fmla="*/ 443920 w 452384"/>
                <a:gd name="connsiteY47" fmla="*/ 620 h 181213"/>
                <a:gd name="connsiteX48" fmla="*/ 443883 w 452384"/>
                <a:gd name="connsiteY48" fmla="*/ 620 h 181213"/>
                <a:gd name="connsiteX49" fmla="*/ 443847 w 452384"/>
                <a:gd name="connsiteY49" fmla="*/ 620 h 181213"/>
                <a:gd name="connsiteX50" fmla="*/ 443610 w 452384"/>
                <a:gd name="connsiteY50" fmla="*/ 620 h 181213"/>
                <a:gd name="connsiteX51" fmla="*/ 334568 w 452384"/>
                <a:gd name="connsiteY51" fmla="*/ 0 h 181213"/>
                <a:gd name="connsiteX52" fmla="*/ 334513 w 452384"/>
                <a:gd name="connsiteY52" fmla="*/ 0 h 181213"/>
                <a:gd name="connsiteX53" fmla="*/ 328201 w 452384"/>
                <a:gd name="connsiteY53" fmla="*/ 2627 h 181213"/>
                <a:gd name="connsiteX54" fmla="*/ 325629 w 452384"/>
                <a:gd name="connsiteY54" fmla="*/ 9012 h 181213"/>
                <a:gd name="connsiteX55" fmla="*/ 326285 w 452384"/>
                <a:gd name="connsiteY55" fmla="*/ 54840 h 181213"/>
                <a:gd name="connsiteX56" fmla="*/ 226311 w 452384"/>
                <a:gd name="connsiteY56" fmla="*/ 54256 h 181213"/>
                <a:gd name="connsiteX57" fmla="*/ 226256 w 452384"/>
                <a:gd name="connsiteY57" fmla="*/ 54256 h 181213"/>
                <a:gd name="connsiteX58" fmla="*/ 219944 w 452384"/>
                <a:gd name="connsiteY58" fmla="*/ 56883 h 181213"/>
                <a:gd name="connsiteX59" fmla="*/ 217372 w 452384"/>
                <a:gd name="connsiteY59" fmla="*/ 63268 h 181213"/>
                <a:gd name="connsiteX60" fmla="*/ 218028 w 452384"/>
                <a:gd name="connsiteY60" fmla="*/ 109096 h 181213"/>
                <a:gd name="connsiteX61" fmla="*/ 118054 w 452384"/>
                <a:gd name="connsiteY61" fmla="*/ 108512 h 181213"/>
                <a:gd name="connsiteX62" fmla="*/ 117999 w 452384"/>
                <a:gd name="connsiteY62" fmla="*/ 108512 h 181213"/>
                <a:gd name="connsiteX63" fmla="*/ 111687 w 452384"/>
                <a:gd name="connsiteY63" fmla="*/ 111139 h 181213"/>
                <a:gd name="connsiteX64" fmla="*/ 109115 w 452384"/>
                <a:gd name="connsiteY64" fmla="*/ 117525 h 181213"/>
                <a:gd name="connsiteX65" fmla="*/ 109771 w 452384"/>
                <a:gd name="connsiteY65" fmla="*/ 163407 h 181213"/>
                <a:gd name="connsiteX66" fmla="*/ 8903 w 452384"/>
                <a:gd name="connsiteY66" fmla="*/ 163407 h 181213"/>
                <a:gd name="connsiteX67" fmla="*/ 0 w 452384"/>
                <a:gd name="connsiteY67" fmla="*/ 172310 h 181213"/>
                <a:gd name="connsiteX68" fmla="*/ 8903 w 452384"/>
                <a:gd name="connsiteY68" fmla="*/ 181213 h 181213"/>
                <a:gd name="connsiteX69" fmla="*/ 443482 w 452384"/>
                <a:gd name="connsiteY69" fmla="*/ 181213 h 181213"/>
                <a:gd name="connsiteX70" fmla="*/ 452385 w 452384"/>
                <a:gd name="connsiteY70" fmla="*/ 172310 h 181213"/>
                <a:gd name="connsiteX71" fmla="*/ 452385 w 452384"/>
                <a:gd name="connsiteY71" fmla="*/ 9505 h 181213"/>
                <a:gd name="connsiteX72" fmla="*/ 451582 w 452384"/>
                <a:gd name="connsiteY72" fmla="*/ 5801 h 181213"/>
                <a:gd name="connsiteX73" fmla="*/ 451564 w 452384"/>
                <a:gd name="connsiteY73" fmla="*/ 5692 h 181213"/>
                <a:gd name="connsiteX74" fmla="*/ 218083 w 452384"/>
                <a:gd name="connsiteY74" fmla="*/ 163334 h 181213"/>
                <a:gd name="connsiteX75" fmla="*/ 127486 w 452384"/>
                <a:gd name="connsiteY75" fmla="*/ 163334 h 181213"/>
                <a:gd name="connsiteX76" fmla="*/ 126957 w 452384"/>
                <a:gd name="connsiteY76" fmla="*/ 126263 h 181213"/>
                <a:gd name="connsiteX77" fmla="*/ 218083 w 452384"/>
                <a:gd name="connsiteY77" fmla="*/ 126793 h 181213"/>
                <a:gd name="connsiteX78" fmla="*/ 218083 w 452384"/>
                <a:gd name="connsiteY78" fmla="*/ 163334 h 181213"/>
                <a:gd name="connsiteX79" fmla="*/ 326322 w 452384"/>
                <a:gd name="connsiteY79" fmla="*/ 163334 h 181213"/>
                <a:gd name="connsiteX80" fmla="*/ 235871 w 452384"/>
                <a:gd name="connsiteY80" fmla="*/ 163334 h 181213"/>
                <a:gd name="connsiteX81" fmla="*/ 235871 w 452384"/>
                <a:gd name="connsiteY81" fmla="*/ 99409 h 181213"/>
                <a:gd name="connsiteX82" fmla="*/ 235579 w 452384"/>
                <a:gd name="connsiteY82" fmla="*/ 97110 h 181213"/>
                <a:gd name="connsiteX83" fmla="*/ 235214 w 452384"/>
                <a:gd name="connsiteY83" fmla="*/ 71989 h 181213"/>
                <a:gd name="connsiteX84" fmla="*/ 326340 w 452384"/>
                <a:gd name="connsiteY84" fmla="*/ 72518 h 181213"/>
                <a:gd name="connsiteX85" fmla="*/ 326340 w 452384"/>
                <a:gd name="connsiteY85" fmla="*/ 163334 h 181213"/>
                <a:gd name="connsiteX86" fmla="*/ 434579 w 452384"/>
                <a:gd name="connsiteY86" fmla="*/ 163334 h 181213"/>
                <a:gd name="connsiteX87" fmla="*/ 344109 w 452384"/>
                <a:gd name="connsiteY87" fmla="*/ 163334 h 181213"/>
                <a:gd name="connsiteX88" fmla="*/ 344109 w 452384"/>
                <a:gd name="connsiteY88" fmla="*/ 63798 h 181213"/>
                <a:gd name="connsiteX89" fmla="*/ 344109 w 452384"/>
                <a:gd name="connsiteY89" fmla="*/ 63542 h 181213"/>
                <a:gd name="connsiteX90" fmla="*/ 344109 w 452384"/>
                <a:gd name="connsiteY90" fmla="*/ 46521 h 181213"/>
                <a:gd name="connsiteX91" fmla="*/ 343836 w 452384"/>
                <a:gd name="connsiteY91" fmla="*/ 44314 h 181213"/>
                <a:gd name="connsiteX92" fmla="*/ 343453 w 452384"/>
                <a:gd name="connsiteY92" fmla="*/ 17714 h 181213"/>
                <a:gd name="connsiteX93" fmla="*/ 434579 w 452384"/>
                <a:gd name="connsiteY93" fmla="*/ 18244 h 181213"/>
                <a:gd name="connsiteX94" fmla="*/ 434579 w 452384"/>
                <a:gd name="connsiteY94" fmla="*/ 163334 h 181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452384" h="181213">
                  <a:moveTo>
                    <a:pt x="451564" y="5692"/>
                  </a:moveTo>
                  <a:lnTo>
                    <a:pt x="451564" y="5692"/>
                  </a:lnTo>
                  <a:cubicBezTo>
                    <a:pt x="451564" y="5692"/>
                    <a:pt x="451564" y="5674"/>
                    <a:pt x="451546" y="5674"/>
                  </a:cubicBezTo>
                  <a:cubicBezTo>
                    <a:pt x="451546" y="5674"/>
                    <a:pt x="451546" y="5674"/>
                    <a:pt x="451546" y="5674"/>
                  </a:cubicBezTo>
                  <a:cubicBezTo>
                    <a:pt x="451546" y="5674"/>
                    <a:pt x="451546" y="5656"/>
                    <a:pt x="451546" y="5656"/>
                  </a:cubicBezTo>
                  <a:cubicBezTo>
                    <a:pt x="451546" y="5656"/>
                    <a:pt x="451546" y="5656"/>
                    <a:pt x="451546" y="5656"/>
                  </a:cubicBezTo>
                  <a:cubicBezTo>
                    <a:pt x="451546" y="5656"/>
                    <a:pt x="451546" y="5656"/>
                    <a:pt x="451546" y="5637"/>
                  </a:cubicBezTo>
                  <a:cubicBezTo>
                    <a:pt x="451546" y="5637"/>
                    <a:pt x="451546" y="5637"/>
                    <a:pt x="451546" y="5619"/>
                  </a:cubicBezTo>
                  <a:cubicBezTo>
                    <a:pt x="451546" y="5601"/>
                    <a:pt x="451546" y="5619"/>
                    <a:pt x="451546" y="5601"/>
                  </a:cubicBezTo>
                  <a:cubicBezTo>
                    <a:pt x="451546" y="5601"/>
                    <a:pt x="451546" y="5601"/>
                    <a:pt x="451546" y="5583"/>
                  </a:cubicBezTo>
                  <a:cubicBezTo>
                    <a:pt x="451546" y="5583"/>
                    <a:pt x="451546" y="5583"/>
                    <a:pt x="451546" y="5583"/>
                  </a:cubicBezTo>
                  <a:cubicBezTo>
                    <a:pt x="451546" y="5583"/>
                    <a:pt x="451546" y="5564"/>
                    <a:pt x="451546" y="5564"/>
                  </a:cubicBezTo>
                  <a:cubicBezTo>
                    <a:pt x="451546" y="5564"/>
                    <a:pt x="451546" y="5564"/>
                    <a:pt x="451546" y="5564"/>
                  </a:cubicBezTo>
                  <a:cubicBezTo>
                    <a:pt x="451546" y="5564"/>
                    <a:pt x="451546" y="5546"/>
                    <a:pt x="451546" y="5546"/>
                  </a:cubicBezTo>
                  <a:cubicBezTo>
                    <a:pt x="451546" y="5546"/>
                    <a:pt x="451546" y="5546"/>
                    <a:pt x="451546" y="5546"/>
                  </a:cubicBezTo>
                  <a:cubicBezTo>
                    <a:pt x="451546" y="5546"/>
                    <a:pt x="451546" y="5528"/>
                    <a:pt x="451527" y="5528"/>
                  </a:cubicBezTo>
                  <a:lnTo>
                    <a:pt x="451527" y="5528"/>
                  </a:lnTo>
                  <a:cubicBezTo>
                    <a:pt x="451181" y="4834"/>
                    <a:pt x="450761" y="4178"/>
                    <a:pt x="450250" y="3594"/>
                  </a:cubicBezTo>
                  <a:cubicBezTo>
                    <a:pt x="450250" y="3594"/>
                    <a:pt x="450250" y="3594"/>
                    <a:pt x="450250" y="3594"/>
                  </a:cubicBezTo>
                  <a:cubicBezTo>
                    <a:pt x="450250" y="3594"/>
                    <a:pt x="450232" y="3576"/>
                    <a:pt x="450232" y="3576"/>
                  </a:cubicBezTo>
                  <a:cubicBezTo>
                    <a:pt x="450232" y="3576"/>
                    <a:pt x="450232" y="3576"/>
                    <a:pt x="450232" y="3576"/>
                  </a:cubicBezTo>
                  <a:cubicBezTo>
                    <a:pt x="450232" y="3576"/>
                    <a:pt x="450232" y="3576"/>
                    <a:pt x="450214" y="3557"/>
                  </a:cubicBezTo>
                  <a:cubicBezTo>
                    <a:pt x="450214" y="3557"/>
                    <a:pt x="450214" y="3557"/>
                    <a:pt x="450214" y="3557"/>
                  </a:cubicBezTo>
                  <a:cubicBezTo>
                    <a:pt x="450214" y="3557"/>
                    <a:pt x="450214" y="3557"/>
                    <a:pt x="450196" y="3539"/>
                  </a:cubicBezTo>
                  <a:cubicBezTo>
                    <a:pt x="450196" y="3539"/>
                    <a:pt x="450196" y="3539"/>
                    <a:pt x="450196" y="3521"/>
                  </a:cubicBezTo>
                  <a:cubicBezTo>
                    <a:pt x="450196" y="3521"/>
                    <a:pt x="450196" y="3521"/>
                    <a:pt x="450196" y="3521"/>
                  </a:cubicBezTo>
                  <a:cubicBezTo>
                    <a:pt x="450196" y="3521"/>
                    <a:pt x="450196" y="3521"/>
                    <a:pt x="450177" y="3503"/>
                  </a:cubicBezTo>
                  <a:cubicBezTo>
                    <a:pt x="450177" y="3503"/>
                    <a:pt x="450177" y="3503"/>
                    <a:pt x="450177" y="3503"/>
                  </a:cubicBezTo>
                  <a:cubicBezTo>
                    <a:pt x="450177" y="3503"/>
                    <a:pt x="450177" y="3484"/>
                    <a:pt x="450159" y="3484"/>
                  </a:cubicBezTo>
                  <a:cubicBezTo>
                    <a:pt x="450159" y="3484"/>
                    <a:pt x="450159" y="3484"/>
                    <a:pt x="450159" y="3484"/>
                  </a:cubicBezTo>
                  <a:cubicBezTo>
                    <a:pt x="450159" y="3484"/>
                    <a:pt x="450141" y="3484"/>
                    <a:pt x="450141" y="3466"/>
                  </a:cubicBezTo>
                  <a:cubicBezTo>
                    <a:pt x="450141" y="3466"/>
                    <a:pt x="450141" y="3466"/>
                    <a:pt x="450141" y="3466"/>
                  </a:cubicBezTo>
                  <a:cubicBezTo>
                    <a:pt x="450141" y="3466"/>
                    <a:pt x="450123" y="3448"/>
                    <a:pt x="450123" y="3448"/>
                  </a:cubicBezTo>
                  <a:cubicBezTo>
                    <a:pt x="450123" y="3448"/>
                    <a:pt x="450123" y="3448"/>
                    <a:pt x="450123" y="3448"/>
                  </a:cubicBezTo>
                  <a:cubicBezTo>
                    <a:pt x="449174" y="2408"/>
                    <a:pt x="447988" y="1587"/>
                    <a:pt x="446656" y="1095"/>
                  </a:cubicBezTo>
                  <a:lnTo>
                    <a:pt x="446656" y="1095"/>
                  </a:lnTo>
                  <a:cubicBezTo>
                    <a:pt x="446656" y="1095"/>
                    <a:pt x="446638" y="1077"/>
                    <a:pt x="446638" y="1095"/>
                  </a:cubicBezTo>
                  <a:cubicBezTo>
                    <a:pt x="446620" y="1095"/>
                    <a:pt x="446620" y="1095"/>
                    <a:pt x="446620" y="1095"/>
                  </a:cubicBezTo>
                  <a:cubicBezTo>
                    <a:pt x="446620" y="1095"/>
                    <a:pt x="446602" y="1095"/>
                    <a:pt x="446602" y="1095"/>
                  </a:cubicBezTo>
                  <a:cubicBezTo>
                    <a:pt x="446602" y="1095"/>
                    <a:pt x="446583" y="1095"/>
                    <a:pt x="446583" y="1095"/>
                  </a:cubicBezTo>
                  <a:cubicBezTo>
                    <a:pt x="446583" y="1095"/>
                    <a:pt x="446565" y="1095"/>
                    <a:pt x="446565" y="1095"/>
                  </a:cubicBezTo>
                  <a:cubicBezTo>
                    <a:pt x="446565" y="1095"/>
                    <a:pt x="446547" y="1095"/>
                    <a:pt x="446547" y="1095"/>
                  </a:cubicBezTo>
                  <a:cubicBezTo>
                    <a:pt x="446547" y="1095"/>
                    <a:pt x="446529" y="1095"/>
                    <a:pt x="446529" y="1095"/>
                  </a:cubicBezTo>
                  <a:cubicBezTo>
                    <a:pt x="446510" y="1095"/>
                    <a:pt x="446510" y="1095"/>
                    <a:pt x="446510" y="1095"/>
                  </a:cubicBezTo>
                  <a:cubicBezTo>
                    <a:pt x="445726" y="821"/>
                    <a:pt x="444887" y="657"/>
                    <a:pt x="444011" y="620"/>
                  </a:cubicBezTo>
                  <a:cubicBezTo>
                    <a:pt x="443993" y="620"/>
                    <a:pt x="443993" y="620"/>
                    <a:pt x="443974" y="620"/>
                  </a:cubicBezTo>
                  <a:cubicBezTo>
                    <a:pt x="443974" y="620"/>
                    <a:pt x="443956" y="620"/>
                    <a:pt x="443956" y="620"/>
                  </a:cubicBezTo>
                  <a:cubicBezTo>
                    <a:pt x="443938" y="620"/>
                    <a:pt x="443938" y="620"/>
                    <a:pt x="443920" y="620"/>
                  </a:cubicBezTo>
                  <a:cubicBezTo>
                    <a:pt x="443902" y="620"/>
                    <a:pt x="443902" y="620"/>
                    <a:pt x="443883" y="620"/>
                  </a:cubicBezTo>
                  <a:cubicBezTo>
                    <a:pt x="443883" y="620"/>
                    <a:pt x="443865" y="620"/>
                    <a:pt x="443847" y="620"/>
                  </a:cubicBezTo>
                  <a:cubicBezTo>
                    <a:pt x="443774" y="620"/>
                    <a:pt x="443683" y="620"/>
                    <a:pt x="443610" y="620"/>
                  </a:cubicBezTo>
                  <a:lnTo>
                    <a:pt x="334568" y="0"/>
                  </a:lnTo>
                  <a:cubicBezTo>
                    <a:pt x="334550" y="0"/>
                    <a:pt x="334532" y="0"/>
                    <a:pt x="334513" y="0"/>
                  </a:cubicBezTo>
                  <a:cubicBezTo>
                    <a:pt x="332142" y="0"/>
                    <a:pt x="329861" y="949"/>
                    <a:pt x="328201" y="2627"/>
                  </a:cubicBezTo>
                  <a:cubicBezTo>
                    <a:pt x="326523" y="4323"/>
                    <a:pt x="325592" y="6622"/>
                    <a:pt x="325629" y="9012"/>
                  </a:cubicBezTo>
                  <a:lnTo>
                    <a:pt x="326285" y="54840"/>
                  </a:lnTo>
                  <a:lnTo>
                    <a:pt x="226311" y="54256"/>
                  </a:lnTo>
                  <a:cubicBezTo>
                    <a:pt x="226293" y="54256"/>
                    <a:pt x="226274" y="54256"/>
                    <a:pt x="226256" y="54256"/>
                  </a:cubicBezTo>
                  <a:cubicBezTo>
                    <a:pt x="223885" y="54256"/>
                    <a:pt x="221604" y="55205"/>
                    <a:pt x="219944" y="56883"/>
                  </a:cubicBezTo>
                  <a:cubicBezTo>
                    <a:pt x="218266" y="58580"/>
                    <a:pt x="217335" y="60878"/>
                    <a:pt x="217372" y="63268"/>
                  </a:cubicBezTo>
                  <a:lnTo>
                    <a:pt x="218028" y="109096"/>
                  </a:lnTo>
                  <a:lnTo>
                    <a:pt x="118054" y="108512"/>
                  </a:lnTo>
                  <a:cubicBezTo>
                    <a:pt x="118036" y="108512"/>
                    <a:pt x="118017" y="108512"/>
                    <a:pt x="117999" y="108512"/>
                  </a:cubicBezTo>
                  <a:cubicBezTo>
                    <a:pt x="115627" y="108512"/>
                    <a:pt x="113347" y="109461"/>
                    <a:pt x="111687" y="111139"/>
                  </a:cubicBezTo>
                  <a:cubicBezTo>
                    <a:pt x="110008" y="112836"/>
                    <a:pt x="109078" y="115135"/>
                    <a:pt x="109115" y="117525"/>
                  </a:cubicBezTo>
                  <a:lnTo>
                    <a:pt x="109771" y="163407"/>
                  </a:lnTo>
                  <a:lnTo>
                    <a:pt x="8903" y="163407"/>
                  </a:lnTo>
                  <a:cubicBezTo>
                    <a:pt x="3995" y="163407"/>
                    <a:pt x="0" y="167384"/>
                    <a:pt x="0" y="172310"/>
                  </a:cubicBezTo>
                  <a:cubicBezTo>
                    <a:pt x="0" y="177236"/>
                    <a:pt x="3977" y="181213"/>
                    <a:pt x="8903" y="181213"/>
                  </a:cubicBezTo>
                  <a:lnTo>
                    <a:pt x="443482" y="181213"/>
                  </a:lnTo>
                  <a:cubicBezTo>
                    <a:pt x="448389" y="181213"/>
                    <a:pt x="452385" y="177236"/>
                    <a:pt x="452385" y="172310"/>
                  </a:cubicBezTo>
                  <a:lnTo>
                    <a:pt x="452385" y="9505"/>
                  </a:lnTo>
                  <a:cubicBezTo>
                    <a:pt x="452385" y="8191"/>
                    <a:pt x="452111" y="6933"/>
                    <a:pt x="451582" y="5801"/>
                  </a:cubicBezTo>
                  <a:cubicBezTo>
                    <a:pt x="451564" y="5710"/>
                    <a:pt x="451564" y="5692"/>
                    <a:pt x="451564" y="5692"/>
                  </a:cubicBezTo>
                  <a:close/>
                  <a:moveTo>
                    <a:pt x="218083" y="163334"/>
                  </a:moveTo>
                  <a:lnTo>
                    <a:pt x="127486" y="163334"/>
                  </a:lnTo>
                  <a:lnTo>
                    <a:pt x="126957" y="126263"/>
                  </a:lnTo>
                  <a:lnTo>
                    <a:pt x="218083" y="126793"/>
                  </a:lnTo>
                  <a:lnTo>
                    <a:pt x="218083" y="163334"/>
                  </a:lnTo>
                  <a:close/>
                  <a:moveTo>
                    <a:pt x="326322" y="163334"/>
                  </a:moveTo>
                  <a:lnTo>
                    <a:pt x="235871" y="163334"/>
                  </a:lnTo>
                  <a:lnTo>
                    <a:pt x="235871" y="99409"/>
                  </a:lnTo>
                  <a:cubicBezTo>
                    <a:pt x="235871" y="98606"/>
                    <a:pt x="235761" y="97840"/>
                    <a:pt x="235579" y="97110"/>
                  </a:cubicBezTo>
                  <a:lnTo>
                    <a:pt x="235214" y="71989"/>
                  </a:lnTo>
                  <a:lnTo>
                    <a:pt x="326340" y="72518"/>
                  </a:lnTo>
                  <a:lnTo>
                    <a:pt x="326340" y="163334"/>
                  </a:lnTo>
                  <a:close/>
                  <a:moveTo>
                    <a:pt x="434579" y="163334"/>
                  </a:moveTo>
                  <a:lnTo>
                    <a:pt x="344109" y="163334"/>
                  </a:lnTo>
                  <a:lnTo>
                    <a:pt x="344109" y="63798"/>
                  </a:lnTo>
                  <a:cubicBezTo>
                    <a:pt x="344109" y="63706"/>
                    <a:pt x="344109" y="63633"/>
                    <a:pt x="344109" y="63542"/>
                  </a:cubicBezTo>
                  <a:lnTo>
                    <a:pt x="344109" y="46521"/>
                  </a:lnTo>
                  <a:cubicBezTo>
                    <a:pt x="344109" y="45755"/>
                    <a:pt x="344018" y="45007"/>
                    <a:pt x="343836" y="44314"/>
                  </a:cubicBezTo>
                  <a:lnTo>
                    <a:pt x="343453" y="17714"/>
                  </a:lnTo>
                  <a:lnTo>
                    <a:pt x="434579" y="18244"/>
                  </a:lnTo>
                  <a:lnTo>
                    <a:pt x="434579" y="163334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84" name="Agrupar 683">
            <a:extLst>
              <a:ext uri="{FF2B5EF4-FFF2-40B4-BE49-F238E27FC236}">
                <a16:creationId xmlns:a16="http://schemas.microsoft.com/office/drawing/2014/main" id="{D807E625-EB9C-45CE-AAA9-92C3F78D7A9B}"/>
              </a:ext>
            </a:extLst>
          </p:cNvPr>
          <p:cNvGrpSpPr/>
          <p:nvPr/>
        </p:nvGrpSpPr>
        <p:grpSpPr>
          <a:xfrm>
            <a:off x="7218564" y="1145745"/>
            <a:ext cx="470406" cy="464174"/>
            <a:chOff x="7022560" y="1616046"/>
            <a:chExt cx="454446" cy="448425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624405C8-B0A4-4BDE-849B-7942459174A4}"/>
                </a:ext>
              </a:extLst>
            </p:cNvPr>
            <p:cNvSpPr/>
            <p:nvPr/>
          </p:nvSpPr>
          <p:spPr>
            <a:xfrm>
              <a:off x="7275525" y="1947701"/>
              <a:ext cx="18297" cy="22232"/>
            </a:xfrm>
            <a:custGeom>
              <a:avLst/>
              <a:gdLst>
                <a:gd name="connsiteX0" fmla="*/ 638 w 18297"/>
                <a:gd name="connsiteY0" fmla="*/ 7401 h 22232"/>
                <a:gd name="connsiteX1" fmla="*/ 18 w 18297"/>
                <a:gd name="connsiteY1" fmla="*/ 12783 h 22232"/>
                <a:gd name="connsiteX2" fmla="*/ 8337 w 18297"/>
                <a:gd name="connsiteY2" fmla="*/ 22215 h 22232"/>
                <a:gd name="connsiteX3" fmla="*/ 8903 w 18297"/>
                <a:gd name="connsiteY3" fmla="*/ 22233 h 22232"/>
                <a:gd name="connsiteX4" fmla="*/ 17769 w 18297"/>
                <a:gd name="connsiteY4" fmla="*/ 13896 h 22232"/>
                <a:gd name="connsiteX5" fmla="*/ 18170 w 18297"/>
                <a:gd name="connsiteY5" fmla="*/ 10393 h 22232"/>
                <a:gd name="connsiteX6" fmla="*/ 10909 w 18297"/>
                <a:gd name="connsiteY6" fmla="*/ 122 h 22232"/>
                <a:gd name="connsiteX7" fmla="*/ 638 w 18297"/>
                <a:gd name="connsiteY7" fmla="*/ 7401 h 2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97" h="22232">
                  <a:moveTo>
                    <a:pt x="638" y="7401"/>
                  </a:moveTo>
                  <a:cubicBezTo>
                    <a:pt x="346" y="9134"/>
                    <a:pt x="128" y="10958"/>
                    <a:pt x="18" y="12783"/>
                  </a:cubicBezTo>
                  <a:cubicBezTo>
                    <a:pt x="-292" y="17690"/>
                    <a:pt x="3430" y="21905"/>
                    <a:pt x="8337" y="22215"/>
                  </a:cubicBezTo>
                  <a:cubicBezTo>
                    <a:pt x="8520" y="22233"/>
                    <a:pt x="8720" y="22233"/>
                    <a:pt x="8903" y="22233"/>
                  </a:cubicBezTo>
                  <a:cubicBezTo>
                    <a:pt x="13555" y="22233"/>
                    <a:pt x="17477" y="18603"/>
                    <a:pt x="17769" y="13896"/>
                  </a:cubicBezTo>
                  <a:cubicBezTo>
                    <a:pt x="17842" y="12692"/>
                    <a:pt x="17988" y="11506"/>
                    <a:pt x="18170" y="10393"/>
                  </a:cubicBezTo>
                  <a:cubicBezTo>
                    <a:pt x="18991" y="5558"/>
                    <a:pt x="15744" y="961"/>
                    <a:pt x="10909" y="122"/>
                  </a:cubicBezTo>
                  <a:cubicBezTo>
                    <a:pt x="6057" y="-681"/>
                    <a:pt x="1459" y="2566"/>
                    <a:pt x="638" y="7401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F8B046A6-8523-486E-BC91-B59DD033E57F}"/>
                </a:ext>
              </a:extLst>
            </p:cNvPr>
            <p:cNvSpPr/>
            <p:nvPr/>
          </p:nvSpPr>
          <p:spPr>
            <a:xfrm>
              <a:off x="7313453" y="1947714"/>
              <a:ext cx="18297" cy="22238"/>
            </a:xfrm>
            <a:custGeom>
              <a:avLst/>
              <a:gdLst>
                <a:gd name="connsiteX0" fmla="*/ 8337 w 18297"/>
                <a:gd name="connsiteY0" fmla="*/ 22220 h 22238"/>
                <a:gd name="connsiteX1" fmla="*/ 8903 w 18297"/>
                <a:gd name="connsiteY1" fmla="*/ 22238 h 22238"/>
                <a:gd name="connsiteX2" fmla="*/ 17769 w 18297"/>
                <a:gd name="connsiteY2" fmla="*/ 13901 h 22238"/>
                <a:gd name="connsiteX3" fmla="*/ 18170 w 18297"/>
                <a:gd name="connsiteY3" fmla="*/ 10398 h 22238"/>
                <a:gd name="connsiteX4" fmla="*/ 10910 w 18297"/>
                <a:gd name="connsiteY4" fmla="*/ 127 h 22238"/>
                <a:gd name="connsiteX5" fmla="*/ 638 w 18297"/>
                <a:gd name="connsiteY5" fmla="*/ 7388 h 22238"/>
                <a:gd name="connsiteX6" fmla="*/ 18 w 18297"/>
                <a:gd name="connsiteY6" fmla="*/ 12770 h 22238"/>
                <a:gd name="connsiteX7" fmla="*/ 8337 w 18297"/>
                <a:gd name="connsiteY7" fmla="*/ 22220 h 2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97" h="22238">
                  <a:moveTo>
                    <a:pt x="8337" y="22220"/>
                  </a:moveTo>
                  <a:cubicBezTo>
                    <a:pt x="8520" y="22238"/>
                    <a:pt x="8720" y="22238"/>
                    <a:pt x="8903" y="22238"/>
                  </a:cubicBezTo>
                  <a:cubicBezTo>
                    <a:pt x="13555" y="22238"/>
                    <a:pt x="17477" y="18608"/>
                    <a:pt x="17769" y="13901"/>
                  </a:cubicBezTo>
                  <a:cubicBezTo>
                    <a:pt x="17842" y="12697"/>
                    <a:pt x="17988" y="11511"/>
                    <a:pt x="18170" y="10398"/>
                  </a:cubicBezTo>
                  <a:cubicBezTo>
                    <a:pt x="18991" y="5563"/>
                    <a:pt x="15744" y="966"/>
                    <a:pt x="10910" y="127"/>
                  </a:cubicBezTo>
                  <a:cubicBezTo>
                    <a:pt x="6075" y="-694"/>
                    <a:pt x="1478" y="2553"/>
                    <a:pt x="638" y="7388"/>
                  </a:cubicBezTo>
                  <a:cubicBezTo>
                    <a:pt x="346" y="9121"/>
                    <a:pt x="128" y="10945"/>
                    <a:pt x="18" y="12770"/>
                  </a:cubicBezTo>
                  <a:cubicBezTo>
                    <a:pt x="-292" y="17695"/>
                    <a:pt x="3448" y="21910"/>
                    <a:pt x="8337" y="2222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5106A780-A59A-4EF0-ABA2-E2687A3A00BB}"/>
                </a:ext>
              </a:extLst>
            </p:cNvPr>
            <p:cNvSpPr/>
            <p:nvPr/>
          </p:nvSpPr>
          <p:spPr>
            <a:xfrm>
              <a:off x="7164823" y="1808226"/>
              <a:ext cx="18037" cy="22272"/>
            </a:xfrm>
            <a:custGeom>
              <a:avLst/>
              <a:gdLst>
                <a:gd name="connsiteX0" fmla="*/ 10089 w 18037"/>
                <a:gd name="connsiteY0" fmla="*/ 52 h 22272"/>
                <a:gd name="connsiteX1" fmla="*/ 292 w 18037"/>
                <a:gd name="connsiteY1" fmla="*/ 7952 h 22272"/>
                <a:gd name="connsiteX2" fmla="*/ 0 w 18037"/>
                <a:gd name="connsiteY2" fmla="*/ 13370 h 22272"/>
                <a:gd name="connsiteX3" fmla="*/ 8903 w 18037"/>
                <a:gd name="connsiteY3" fmla="*/ 22273 h 22272"/>
                <a:gd name="connsiteX4" fmla="*/ 17806 w 18037"/>
                <a:gd name="connsiteY4" fmla="*/ 13370 h 22272"/>
                <a:gd name="connsiteX5" fmla="*/ 17988 w 18037"/>
                <a:gd name="connsiteY5" fmla="*/ 9849 h 22272"/>
                <a:gd name="connsiteX6" fmla="*/ 10089 w 18037"/>
                <a:gd name="connsiteY6" fmla="*/ 52 h 22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37" h="22272">
                  <a:moveTo>
                    <a:pt x="10089" y="52"/>
                  </a:moveTo>
                  <a:cubicBezTo>
                    <a:pt x="5199" y="-477"/>
                    <a:pt x="821" y="3063"/>
                    <a:pt x="292" y="7952"/>
                  </a:cubicBezTo>
                  <a:cubicBezTo>
                    <a:pt x="109" y="9703"/>
                    <a:pt x="0" y="11528"/>
                    <a:pt x="0" y="13370"/>
                  </a:cubicBezTo>
                  <a:cubicBezTo>
                    <a:pt x="0" y="18278"/>
                    <a:pt x="3977" y="22273"/>
                    <a:pt x="8903" y="22273"/>
                  </a:cubicBezTo>
                  <a:cubicBezTo>
                    <a:pt x="13829" y="22273"/>
                    <a:pt x="17806" y="18296"/>
                    <a:pt x="17806" y="13370"/>
                  </a:cubicBezTo>
                  <a:cubicBezTo>
                    <a:pt x="17806" y="12166"/>
                    <a:pt x="17860" y="10980"/>
                    <a:pt x="17988" y="9849"/>
                  </a:cubicBezTo>
                  <a:cubicBezTo>
                    <a:pt x="18499" y="4960"/>
                    <a:pt x="14960" y="581"/>
                    <a:pt x="10089" y="5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AFA30188-366F-4F1F-989D-728829A2B530}"/>
                </a:ext>
              </a:extLst>
            </p:cNvPr>
            <p:cNvSpPr/>
            <p:nvPr/>
          </p:nvSpPr>
          <p:spPr>
            <a:xfrm>
              <a:off x="7139928" y="1685254"/>
              <a:ext cx="75886" cy="103120"/>
            </a:xfrm>
            <a:custGeom>
              <a:avLst/>
              <a:gdLst>
                <a:gd name="connsiteX0" fmla="*/ 4609 w 75886"/>
                <a:gd name="connsiteY0" fmla="*/ 37152 h 103120"/>
                <a:gd name="connsiteX1" fmla="*/ 16686 w 75886"/>
                <a:gd name="connsiteY1" fmla="*/ 33650 h 103120"/>
                <a:gd name="connsiteX2" fmla="*/ 46313 w 75886"/>
                <a:gd name="connsiteY2" fmla="*/ 18362 h 103120"/>
                <a:gd name="connsiteX3" fmla="*/ 58099 w 75886"/>
                <a:gd name="connsiteY3" fmla="*/ 38083 h 103120"/>
                <a:gd name="connsiteX4" fmla="*/ 46058 w 75886"/>
                <a:gd name="connsiteY4" fmla="*/ 56235 h 103120"/>
                <a:gd name="connsiteX5" fmla="*/ 25169 w 75886"/>
                <a:gd name="connsiteY5" fmla="*/ 94218 h 103120"/>
                <a:gd name="connsiteX6" fmla="*/ 34072 w 75886"/>
                <a:gd name="connsiteY6" fmla="*/ 103121 h 103120"/>
                <a:gd name="connsiteX7" fmla="*/ 42975 w 75886"/>
                <a:gd name="connsiteY7" fmla="*/ 94218 h 103120"/>
                <a:gd name="connsiteX8" fmla="*/ 57387 w 75886"/>
                <a:gd name="connsiteY8" fmla="*/ 69936 h 103120"/>
                <a:gd name="connsiteX9" fmla="*/ 75886 w 75886"/>
                <a:gd name="connsiteY9" fmla="*/ 38065 h 103120"/>
                <a:gd name="connsiteX10" fmla="*/ 50747 w 75886"/>
                <a:gd name="connsiteY10" fmla="*/ 1121 h 103120"/>
                <a:gd name="connsiteX11" fmla="*/ 1106 w 75886"/>
                <a:gd name="connsiteY11" fmla="*/ 25075 h 103120"/>
                <a:gd name="connsiteX12" fmla="*/ 4609 w 75886"/>
                <a:gd name="connsiteY12" fmla="*/ 37152 h 103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5886" h="103120">
                  <a:moveTo>
                    <a:pt x="4609" y="37152"/>
                  </a:moveTo>
                  <a:cubicBezTo>
                    <a:pt x="8914" y="39524"/>
                    <a:pt x="14314" y="37937"/>
                    <a:pt x="16686" y="33650"/>
                  </a:cubicBezTo>
                  <a:cubicBezTo>
                    <a:pt x="23582" y="21098"/>
                    <a:pt x="37173" y="16026"/>
                    <a:pt x="46313" y="18362"/>
                  </a:cubicBezTo>
                  <a:cubicBezTo>
                    <a:pt x="56055" y="20861"/>
                    <a:pt x="58099" y="30457"/>
                    <a:pt x="58099" y="38083"/>
                  </a:cubicBezTo>
                  <a:cubicBezTo>
                    <a:pt x="58099" y="45946"/>
                    <a:pt x="53976" y="49704"/>
                    <a:pt x="46058" y="56235"/>
                  </a:cubicBezTo>
                  <a:cubicBezTo>
                    <a:pt x="37246" y="63496"/>
                    <a:pt x="25169" y="73439"/>
                    <a:pt x="25169" y="94218"/>
                  </a:cubicBezTo>
                  <a:cubicBezTo>
                    <a:pt x="25169" y="99126"/>
                    <a:pt x="29146" y="103121"/>
                    <a:pt x="34072" y="103121"/>
                  </a:cubicBezTo>
                  <a:cubicBezTo>
                    <a:pt x="38998" y="103121"/>
                    <a:pt x="42975" y="99144"/>
                    <a:pt x="42975" y="94218"/>
                  </a:cubicBezTo>
                  <a:cubicBezTo>
                    <a:pt x="42975" y="81831"/>
                    <a:pt x="49342" y="76577"/>
                    <a:pt x="57387" y="69936"/>
                  </a:cubicBezTo>
                  <a:cubicBezTo>
                    <a:pt x="65633" y="63131"/>
                    <a:pt x="75886" y="54666"/>
                    <a:pt x="75886" y="38065"/>
                  </a:cubicBezTo>
                  <a:cubicBezTo>
                    <a:pt x="75886" y="18964"/>
                    <a:pt x="66491" y="5153"/>
                    <a:pt x="50747" y="1121"/>
                  </a:cubicBezTo>
                  <a:cubicBezTo>
                    <a:pt x="32521" y="-3549"/>
                    <a:pt x="11176" y="6740"/>
                    <a:pt x="1106" y="25075"/>
                  </a:cubicBezTo>
                  <a:cubicBezTo>
                    <a:pt x="-1266" y="29381"/>
                    <a:pt x="303" y="34781"/>
                    <a:pt x="4609" y="3715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F3CE0283-ADC1-454F-A05B-FEEBF2EC0704}"/>
                </a:ext>
              </a:extLst>
            </p:cNvPr>
            <p:cNvSpPr/>
            <p:nvPr/>
          </p:nvSpPr>
          <p:spPr>
            <a:xfrm>
              <a:off x="7351400" y="1947714"/>
              <a:ext cx="18297" cy="22238"/>
            </a:xfrm>
            <a:custGeom>
              <a:avLst/>
              <a:gdLst>
                <a:gd name="connsiteX0" fmla="*/ 8337 w 18297"/>
                <a:gd name="connsiteY0" fmla="*/ 22220 h 22238"/>
                <a:gd name="connsiteX1" fmla="*/ 8903 w 18297"/>
                <a:gd name="connsiteY1" fmla="*/ 22238 h 22238"/>
                <a:gd name="connsiteX2" fmla="*/ 17769 w 18297"/>
                <a:gd name="connsiteY2" fmla="*/ 13901 h 22238"/>
                <a:gd name="connsiteX3" fmla="*/ 18170 w 18297"/>
                <a:gd name="connsiteY3" fmla="*/ 10398 h 22238"/>
                <a:gd name="connsiteX4" fmla="*/ 10909 w 18297"/>
                <a:gd name="connsiteY4" fmla="*/ 127 h 22238"/>
                <a:gd name="connsiteX5" fmla="*/ 638 w 18297"/>
                <a:gd name="connsiteY5" fmla="*/ 7388 h 22238"/>
                <a:gd name="connsiteX6" fmla="*/ 18 w 18297"/>
                <a:gd name="connsiteY6" fmla="*/ 12770 h 22238"/>
                <a:gd name="connsiteX7" fmla="*/ 8337 w 18297"/>
                <a:gd name="connsiteY7" fmla="*/ 22220 h 2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97" h="22238">
                  <a:moveTo>
                    <a:pt x="8337" y="22220"/>
                  </a:moveTo>
                  <a:cubicBezTo>
                    <a:pt x="8520" y="22238"/>
                    <a:pt x="8720" y="22238"/>
                    <a:pt x="8903" y="22238"/>
                  </a:cubicBezTo>
                  <a:cubicBezTo>
                    <a:pt x="13555" y="22238"/>
                    <a:pt x="17477" y="18608"/>
                    <a:pt x="17769" y="13901"/>
                  </a:cubicBezTo>
                  <a:cubicBezTo>
                    <a:pt x="17842" y="12697"/>
                    <a:pt x="17988" y="11511"/>
                    <a:pt x="18170" y="10398"/>
                  </a:cubicBezTo>
                  <a:cubicBezTo>
                    <a:pt x="18991" y="5563"/>
                    <a:pt x="15744" y="966"/>
                    <a:pt x="10909" y="127"/>
                  </a:cubicBezTo>
                  <a:cubicBezTo>
                    <a:pt x="6057" y="-694"/>
                    <a:pt x="1478" y="2553"/>
                    <a:pt x="638" y="7388"/>
                  </a:cubicBezTo>
                  <a:cubicBezTo>
                    <a:pt x="347" y="9121"/>
                    <a:pt x="127" y="10945"/>
                    <a:pt x="18" y="12770"/>
                  </a:cubicBezTo>
                  <a:cubicBezTo>
                    <a:pt x="-292" y="17695"/>
                    <a:pt x="3430" y="21910"/>
                    <a:pt x="8337" y="2222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8072F3F0-0FF8-4406-8E13-B09964548D54}"/>
                </a:ext>
              </a:extLst>
            </p:cNvPr>
            <p:cNvSpPr/>
            <p:nvPr/>
          </p:nvSpPr>
          <p:spPr>
            <a:xfrm>
              <a:off x="7022560" y="1616046"/>
              <a:ext cx="454446" cy="448425"/>
            </a:xfrm>
            <a:custGeom>
              <a:avLst/>
              <a:gdLst>
                <a:gd name="connsiteX0" fmla="*/ 150947 w 454446"/>
                <a:gd name="connsiteY0" fmla="*/ 284927 h 448425"/>
                <a:gd name="connsiteX1" fmla="*/ 152917 w 454446"/>
                <a:gd name="connsiteY1" fmla="*/ 284909 h 448425"/>
                <a:gd name="connsiteX2" fmla="*/ 195972 w 454446"/>
                <a:gd name="connsiteY2" fmla="*/ 375707 h 448425"/>
                <a:gd name="connsiteX3" fmla="*/ 196246 w 454446"/>
                <a:gd name="connsiteY3" fmla="*/ 439414 h 448425"/>
                <a:gd name="connsiteX4" fmla="*/ 196519 w 454446"/>
                <a:gd name="connsiteY4" fmla="*/ 441730 h 448425"/>
                <a:gd name="connsiteX5" fmla="*/ 197851 w 454446"/>
                <a:gd name="connsiteY5" fmla="*/ 444649 h 448425"/>
                <a:gd name="connsiteX6" fmla="*/ 200588 w 454446"/>
                <a:gd name="connsiteY6" fmla="*/ 447185 h 448425"/>
                <a:gd name="connsiteX7" fmla="*/ 204145 w 454446"/>
                <a:gd name="connsiteY7" fmla="*/ 448371 h 448425"/>
                <a:gd name="connsiteX8" fmla="*/ 205130 w 454446"/>
                <a:gd name="connsiteY8" fmla="*/ 448426 h 448425"/>
                <a:gd name="connsiteX9" fmla="*/ 207283 w 454446"/>
                <a:gd name="connsiteY9" fmla="*/ 448152 h 448425"/>
                <a:gd name="connsiteX10" fmla="*/ 209472 w 454446"/>
                <a:gd name="connsiteY10" fmla="*/ 447277 h 448425"/>
                <a:gd name="connsiteX11" fmla="*/ 261193 w 454446"/>
                <a:gd name="connsiteY11" fmla="*/ 412523 h 448425"/>
                <a:gd name="connsiteX12" fmla="*/ 303518 w 454446"/>
                <a:gd name="connsiteY12" fmla="*/ 418215 h 448425"/>
                <a:gd name="connsiteX13" fmla="*/ 454446 w 454446"/>
                <a:gd name="connsiteY13" fmla="*/ 275769 h 448425"/>
                <a:gd name="connsiteX14" fmla="*/ 303518 w 454446"/>
                <a:gd name="connsiteY14" fmla="*/ 133324 h 448425"/>
                <a:gd name="connsiteX15" fmla="*/ 301566 w 454446"/>
                <a:gd name="connsiteY15" fmla="*/ 133543 h 448425"/>
                <a:gd name="connsiteX16" fmla="*/ 150929 w 454446"/>
                <a:gd name="connsiteY16" fmla="*/ 0 h 448425"/>
                <a:gd name="connsiteX17" fmla="*/ 0 w 454446"/>
                <a:gd name="connsiteY17" fmla="*/ 142445 h 448425"/>
                <a:gd name="connsiteX18" fmla="*/ 150947 w 454446"/>
                <a:gd name="connsiteY18" fmla="*/ 284927 h 448425"/>
                <a:gd name="connsiteX19" fmla="*/ 301602 w 454446"/>
                <a:gd name="connsiteY19" fmla="*/ 150947 h 448425"/>
                <a:gd name="connsiteX20" fmla="*/ 303536 w 454446"/>
                <a:gd name="connsiteY20" fmla="*/ 151148 h 448425"/>
                <a:gd name="connsiteX21" fmla="*/ 436677 w 454446"/>
                <a:gd name="connsiteY21" fmla="*/ 275806 h 448425"/>
                <a:gd name="connsiteX22" fmla="*/ 303536 w 454446"/>
                <a:gd name="connsiteY22" fmla="*/ 400464 h 448425"/>
                <a:gd name="connsiteX23" fmla="*/ 261375 w 454446"/>
                <a:gd name="connsiteY23" fmla="*/ 394078 h 448425"/>
                <a:gd name="connsiteX24" fmla="*/ 252454 w 454446"/>
                <a:gd name="connsiteY24" fmla="*/ 396249 h 448425"/>
                <a:gd name="connsiteX25" fmla="*/ 213960 w 454446"/>
                <a:gd name="connsiteY25" fmla="*/ 424600 h 448425"/>
                <a:gd name="connsiteX26" fmla="*/ 213741 w 454446"/>
                <a:gd name="connsiteY26" fmla="*/ 371785 h 448425"/>
                <a:gd name="connsiteX27" fmla="*/ 210822 w 454446"/>
                <a:gd name="connsiteY27" fmla="*/ 365235 h 448425"/>
                <a:gd name="connsiteX28" fmla="*/ 170650 w 454446"/>
                <a:gd name="connsiteY28" fmla="*/ 283705 h 448425"/>
                <a:gd name="connsiteX29" fmla="*/ 193254 w 454446"/>
                <a:gd name="connsiteY29" fmla="*/ 279235 h 448425"/>
                <a:gd name="connsiteX30" fmla="*/ 245120 w 454446"/>
                <a:gd name="connsiteY30" fmla="*/ 314062 h 448425"/>
                <a:gd name="connsiteX31" fmla="*/ 253877 w 454446"/>
                <a:gd name="connsiteY31" fmla="*/ 313880 h 448425"/>
                <a:gd name="connsiteX32" fmla="*/ 258219 w 454446"/>
                <a:gd name="connsiteY32" fmla="*/ 306272 h 448425"/>
                <a:gd name="connsiteX33" fmla="*/ 258493 w 454446"/>
                <a:gd name="connsiteY33" fmla="*/ 242402 h 448425"/>
                <a:gd name="connsiteX34" fmla="*/ 301602 w 454446"/>
                <a:gd name="connsiteY34" fmla="*/ 150947 h 448425"/>
                <a:gd name="connsiteX35" fmla="*/ 150947 w 454446"/>
                <a:gd name="connsiteY35" fmla="*/ 17842 h 448425"/>
                <a:gd name="connsiteX36" fmla="*/ 284088 w 454446"/>
                <a:gd name="connsiteY36" fmla="*/ 142500 h 448425"/>
                <a:gd name="connsiteX37" fmla="*/ 243661 w 454446"/>
                <a:gd name="connsiteY37" fmla="*/ 231948 h 448425"/>
                <a:gd name="connsiteX38" fmla="*/ 240742 w 454446"/>
                <a:gd name="connsiteY38" fmla="*/ 238498 h 448425"/>
                <a:gd name="connsiteX39" fmla="*/ 240523 w 454446"/>
                <a:gd name="connsiteY39" fmla="*/ 291313 h 448425"/>
                <a:gd name="connsiteX40" fmla="*/ 202029 w 454446"/>
                <a:gd name="connsiteY40" fmla="*/ 262962 h 448425"/>
                <a:gd name="connsiteX41" fmla="*/ 195753 w 454446"/>
                <a:gd name="connsiteY41" fmla="*/ 260372 h 448425"/>
                <a:gd name="connsiteX42" fmla="*/ 193108 w 454446"/>
                <a:gd name="connsiteY42" fmla="*/ 260773 h 448425"/>
                <a:gd name="connsiteX43" fmla="*/ 150947 w 454446"/>
                <a:gd name="connsiteY43" fmla="*/ 267158 h 448425"/>
                <a:gd name="connsiteX44" fmla="*/ 17806 w 454446"/>
                <a:gd name="connsiteY44" fmla="*/ 142500 h 448425"/>
                <a:gd name="connsiteX45" fmla="*/ 150947 w 454446"/>
                <a:gd name="connsiteY45" fmla="*/ 17842 h 44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54446" h="448425">
                  <a:moveTo>
                    <a:pt x="150947" y="284927"/>
                  </a:moveTo>
                  <a:cubicBezTo>
                    <a:pt x="151604" y="284927"/>
                    <a:pt x="152261" y="284927"/>
                    <a:pt x="152917" y="284909"/>
                  </a:cubicBezTo>
                  <a:cubicBezTo>
                    <a:pt x="155179" y="319243"/>
                    <a:pt x="170249" y="351078"/>
                    <a:pt x="195972" y="375707"/>
                  </a:cubicBezTo>
                  <a:lnTo>
                    <a:pt x="196246" y="439414"/>
                  </a:lnTo>
                  <a:cubicBezTo>
                    <a:pt x="196227" y="440180"/>
                    <a:pt x="196319" y="440964"/>
                    <a:pt x="196519" y="441730"/>
                  </a:cubicBezTo>
                  <a:cubicBezTo>
                    <a:pt x="196793" y="442789"/>
                    <a:pt x="197249" y="443792"/>
                    <a:pt x="197851" y="444649"/>
                  </a:cubicBezTo>
                  <a:cubicBezTo>
                    <a:pt x="198599" y="445708"/>
                    <a:pt x="199529" y="446565"/>
                    <a:pt x="200588" y="447185"/>
                  </a:cubicBezTo>
                  <a:cubicBezTo>
                    <a:pt x="201646" y="447824"/>
                    <a:pt x="202850" y="448243"/>
                    <a:pt x="204145" y="448371"/>
                  </a:cubicBezTo>
                  <a:cubicBezTo>
                    <a:pt x="204473" y="448408"/>
                    <a:pt x="204802" y="448426"/>
                    <a:pt x="205130" y="448426"/>
                  </a:cubicBezTo>
                  <a:cubicBezTo>
                    <a:pt x="205842" y="448426"/>
                    <a:pt x="206571" y="448335"/>
                    <a:pt x="207283" y="448152"/>
                  </a:cubicBezTo>
                  <a:cubicBezTo>
                    <a:pt x="208067" y="447952"/>
                    <a:pt x="208797" y="447660"/>
                    <a:pt x="209472" y="447277"/>
                  </a:cubicBezTo>
                  <a:cubicBezTo>
                    <a:pt x="236473" y="432755"/>
                    <a:pt x="246762" y="426351"/>
                    <a:pt x="261193" y="412523"/>
                  </a:cubicBezTo>
                  <a:cubicBezTo>
                    <a:pt x="274912" y="416299"/>
                    <a:pt x="289123" y="418215"/>
                    <a:pt x="303518" y="418215"/>
                  </a:cubicBezTo>
                  <a:cubicBezTo>
                    <a:pt x="386745" y="418215"/>
                    <a:pt x="454446" y="354308"/>
                    <a:pt x="454446" y="275769"/>
                  </a:cubicBezTo>
                  <a:cubicBezTo>
                    <a:pt x="454446" y="197231"/>
                    <a:pt x="386745" y="133324"/>
                    <a:pt x="303518" y="133324"/>
                  </a:cubicBezTo>
                  <a:cubicBezTo>
                    <a:pt x="302843" y="133324"/>
                    <a:pt x="302186" y="133397"/>
                    <a:pt x="301566" y="133543"/>
                  </a:cubicBezTo>
                  <a:cubicBezTo>
                    <a:pt x="296676" y="59127"/>
                    <a:pt x="230981" y="0"/>
                    <a:pt x="150929" y="0"/>
                  </a:cubicBezTo>
                  <a:cubicBezTo>
                    <a:pt x="67702" y="0"/>
                    <a:pt x="0" y="63907"/>
                    <a:pt x="0" y="142445"/>
                  </a:cubicBezTo>
                  <a:cubicBezTo>
                    <a:pt x="18" y="221039"/>
                    <a:pt x="67720" y="284927"/>
                    <a:pt x="150947" y="284927"/>
                  </a:cubicBezTo>
                  <a:close/>
                  <a:moveTo>
                    <a:pt x="301602" y="150947"/>
                  </a:moveTo>
                  <a:cubicBezTo>
                    <a:pt x="302222" y="151075"/>
                    <a:pt x="302861" y="151148"/>
                    <a:pt x="303536" y="151148"/>
                  </a:cubicBezTo>
                  <a:cubicBezTo>
                    <a:pt x="376948" y="151148"/>
                    <a:pt x="436677" y="207064"/>
                    <a:pt x="436677" y="275806"/>
                  </a:cubicBezTo>
                  <a:cubicBezTo>
                    <a:pt x="436677" y="344547"/>
                    <a:pt x="376948" y="400464"/>
                    <a:pt x="303536" y="400464"/>
                  </a:cubicBezTo>
                  <a:cubicBezTo>
                    <a:pt x="289123" y="400464"/>
                    <a:pt x="274948" y="398311"/>
                    <a:pt x="261375" y="394078"/>
                  </a:cubicBezTo>
                  <a:cubicBezTo>
                    <a:pt x="258237" y="393093"/>
                    <a:pt x="254789" y="393932"/>
                    <a:pt x="252454" y="396249"/>
                  </a:cubicBezTo>
                  <a:cubicBezTo>
                    <a:pt x="239720" y="408892"/>
                    <a:pt x="231966" y="414566"/>
                    <a:pt x="213960" y="424600"/>
                  </a:cubicBezTo>
                  <a:lnTo>
                    <a:pt x="213741" y="371785"/>
                  </a:lnTo>
                  <a:cubicBezTo>
                    <a:pt x="213723" y="369285"/>
                    <a:pt x="212683" y="366914"/>
                    <a:pt x="210822" y="365235"/>
                  </a:cubicBezTo>
                  <a:cubicBezTo>
                    <a:pt x="186796" y="343398"/>
                    <a:pt x="172711" y="314683"/>
                    <a:pt x="170650" y="283705"/>
                  </a:cubicBezTo>
                  <a:cubicBezTo>
                    <a:pt x="178294" y="282756"/>
                    <a:pt x="185847" y="281260"/>
                    <a:pt x="193254" y="279235"/>
                  </a:cubicBezTo>
                  <a:cubicBezTo>
                    <a:pt x="207721" y="293082"/>
                    <a:pt x="218010" y="299467"/>
                    <a:pt x="245120" y="314062"/>
                  </a:cubicBezTo>
                  <a:cubicBezTo>
                    <a:pt x="247875" y="315540"/>
                    <a:pt x="251195" y="315467"/>
                    <a:pt x="253877" y="313880"/>
                  </a:cubicBezTo>
                  <a:cubicBezTo>
                    <a:pt x="256559" y="312274"/>
                    <a:pt x="258219" y="309392"/>
                    <a:pt x="258219" y="306272"/>
                  </a:cubicBezTo>
                  <a:lnTo>
                    <a:pt x="258493" y="242402"/>
                  </a:lnTo>
                  <a:cubicBezTo>
                    <a:pt x="284398" y="217609"/>
                    <a:pt x="299486" y="185537"/>
                    <a:pt x="301602" y="150947"/>
                  </a:cubicBezTo>
                  <a:close/>
                  <a:moveTo>
                    <a:pt x="150947" y="17842"/>
                  </a:moveTo>
                  <a:cubicBezTo>
                    <a:pt x="224359" y="17842"/>
                    <a:pt x="284088" y="73759"/>
                    <a:pt x="284088" y="142500"/>
                  </a:cubicBezTo>
                  <a:cubicBezTo>
                    <a:pt x="284088" y="176488"/>
                    <a:pt x="269731" y="208268"/>
                    <a:pt x="243661" y="231948"/>
                  </a:cubicBezTo>
                  <a:cubicBezTo>
                    <a:pt x="241818" y="233627"/>
                    <a:pt x="240760" y="235998"/>
                    <a:pt x="240742" y="238498"/>
                  </a:cubicBezTo>
                  <a:lnTo>
                    <a:pt x="240523" y="291313"/>
                  </a:lnTo>
                  <a:cubicBezTo>
                    <a:pt x="222498" y="281279"/>
                    <a:pt x="214745" y="275605"/>
                    <a:pt x="202029" y="262962"/>
                  </a:cubicBezTo>
                  <a:cubicBezTo>
                    <a:pt x="200332" y="261284"/>
                    <a:pt x="198070" y="260372"/>
                    <a:pt x="195753" y="260372"/>
                  </a:cubicBezTo>
                  <a:cubicBezTo>
                    <a:pt x="194859" y="260372"/>
                    <a:pt x="193965" y="260499"/>
                    <a:pt x="193108" y="260773"/>
                  </a:cubicBezTo>
                  <a:cubicBezTo>
                    <a:pt x="179535" y="265005"/>
                    <a:pt x="165359" y="267158"/>
                    <a:pt x="150947" y="267158"/>
                  </a:cubicBezTo>
                  <a:cubicBezTo>
                    <a:pt x="77535" y="267158"/>
                    <a:pt x="17806" y="211242"/>
                    <a:pt x="17806" y="142500"/>
                  </a:cubicBezTo>
                  <a:cubicBezTo>
                    <a:pt x="17806" y="73759"/>
                    <a:pt x="77517" y="17842"/>
                    <a:pt x="150947" y="1784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ECC9E19E-E76F-465D-BCFF-F1EE18A85595}"/>
                </a:ext>
              </a:extLst>
            </p:cNvPr>
            <p:cNvSpPr/>
            <p:nvPr/>
          </p:nvSpPr>
          <p:spPr>
            <a:xfrm>
              <a:off x="7354284" y="1825243"/>
              <a:ext cx="27218" cy="102694"/>
            </a:xfrm>
            <a:custGeom>
              <a:avLst/>
              <a:gdLst>
                <a:gd name="connsiteX0" fmla="*/ 7916 w 27218"/>
                <a:gd name="connsiteY0" fmla="*/ 102639 h 102694"/>
                <a:gd name="connsiteX1" fmla="*/ 8901 w 27218"/>
                <a:gd name="connsiteY1" fmla="*/ 102694 h 102694"/>
                <a:gd name="connsiteX2" fmla="*/ 17731 w 27218"/>
                <a:gd name="connsiteY2" fmla="*/ 94776 h 102694"/>
                <a:gd name="connsiteX3" fmla="*/ 27163 w 27218"/>
                <a:gd name="connsiteY3" fmla="*/ 9871 h 102694"/>
                <a:gd name="connsiteX4" fmla="*/ 19300 w 27218"/>
                <a:gd name="connsiteY4" fmla="*/ 56 h 102694"/>
                <a:gd name="connsiteX5" fmla="*/ 9485 w 27218"/>
                <a:gd name="connsiteY5" fmla="*/ 7919 h 102694"/>
                <a:gd name="connsiteX6" fmla="*/ 53 w 27218"/>
                <a:gd name="connsiteY6" fmla="*/ 92824 h 102694"/>
                <a:gd name="connsiteX7" fmla="*/ 7916 w 27218"/>
                <a:gd name="connsiteY7" fmla="*/ 102639 h 102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218" h="102694">
                  <a:moveTo>
                    <a:pt x="7916" y="102639"/>
                  </a:moveTo>
                  <a:cubicBezTo>
                    <a:pt x="8244" y="102676"/>
                    <a:pt x="8573" y="102694"/>
                    <a:pt x="8901" y="102694"/>
                  </a:cubicBezTo>
                  <a:cubicBezTo>
                    <a:pt x="13371" y="102694"/>
                    <a:pt x="17220" y="99337"/>
                    <a:pt x="17731" y="94776"/>
                  </a:cubicBezTo>
                  <a:lnTo>
                    <a:pt x="27163" y="9871"/>
                  </a:lnTo>
                  <a:cubicBezTo>
                    <a:pt x="27710" y="4982"/>
                    <a:pt x="24189" y="585"/>
                    <a:pt x="19300" y="56"/>
                  </a:cubicBezTo>
                  <a:cubicBezTo>
                    <a:pt x="14429" y="-491"/>
                    <a:pt x="10014" y="3030"/>
                    <a:pt x="9485" y="7919"/>
                  </a:cubicBezTo>
                  <a:lnTo>
                    <a:pt x="53" y="92824"/>
                  </a:lnTo>
                  <a:cubicBezTo>
                    <a:pt x="-476" y="97695"/>
                    <a:pt x="3027" y="102092"/>
                    <a:pt x="7916" y="102639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82" name="Agrupar 681">
            <a:extLst>
              <a:ext uri="{FF2B5EF4-FFF2-40B4-BE49-F238E27FC236}">
                <a16:creationId xmlns:a16="http://schemas.microsoft.com/office/drawing/2014/main" id="{933FA471-C9DD-4A08-A698-4188352440FD}"/>
              </a:ext>
            </a:extLst>
          </p:cNvPr>
          <p:cNvGrpSpPr/>
          <p:nvPr/>
        </p:nvGrpSpPr>
        <p:grpSpPr>
          <a:xfrm>
            <a:off x="9719966" y="1147898"/>
            <a:ext cx="397876" cy="462059"/>
            <a:chOff x="9439093" y="1618126"/>
            <a:chExt cx="384377" cy="446382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EE02AE15-6259-410A-B871-871AE23C6F64}"/>
                </a:ext>
              </a:extLst>
            </p:cNvPr>
            <p:cNvSpPr/>
            <p:nvPr/>
          </p:nvSpPr>
          <p:spPr>
            <a:xfrm>
              <a:off x="9713441" y="1804524"/>
              <a:ext cx="79394" cy="71291"/>
            </a:xfrm>
            <a:custGeom>
              <a:avLst/>
              <a:gdLst>
                <a:gd name="connsiteX0" fmla="*/ 22077 w 79394"/>
                <a:gd name="connsiteY0" fmla="*/ 67807 h 71291"/>
                <a:gd name="connsiteX1" fmla="*/ 29119 w 79394"/>
                <a:gd name="connsiteY1" fmla="*/ 71292 h 71291"/>
                <a:gd name="connsiteX2" fmla="*/ 29137 w 79394"/>
                <a:gd name="connsiteY2" fmla="*/ 71292 h 71291"/>
                <a:gd name="connsiteX3" fmla="*/ 36179 w 79394"/>
                <a:gd name="connsiteY3" fmla="*/ 67844 h 71291"/>
                <a:gd name="connsiteX4" fmla="*/ 77537 w 79394"/>
                <a:gd name="connsiteY4" fmla="*/ 14336 h 71291"/>
                <a:gd name="connsiteX5" fmla="*/ 75932 w 79394"/>
                <a:gd name="connsiteY5" fmla="*/ 1857 h 71291"/>
                <a:gd name="connsiteX6" fmla="*/ 63453 w 79394"/>
                <a:gd name="connsiteY6" fmla="*/ 3463 h 71291"/>
                <a:gd name="connsiteX7" fmla="*/ 29174 w 79394"/>
                <a:gd name="connsiteY7" fmla="*/ 47831 h 71291"/>
                <a:gd name="connsiteX8" fmla="*/ 15947 w 79394"/>
                <a:gd name="connsiteY8" fmla="*/ 30572 h 71291"/>
                <a:gd name="connsiteX9" fmla="*/ 3487 w 79394"/>
                <a:gd name="connsiteY9" fmla="*/ 28930 h 71291"/>
                <a:gd name="connsiteX10" fmla="*/ 1827 w 79394"/>
                <a:gd name="connsiteY10" fmla="*/ 41391 h 71291"/>
                <a:gd name="connsiteX11" fmla="*/ 22077 w 79394"/>
                <a:gd name="connsiteY11" fmla="*/ 67807 h 7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394" h="71291">
                  <a:moveTo>
                    <a:pt x="22077" y="67807"/>
                  </a:moveTo>
                  <a:cubicBezTo>
                    <a:pt x="23755" y="69997"/>
                    <a:pt x="26364" y="71292"/>
                    <a:pt x="29119" y="71292"/>
                  </a:cubicBezTo>
                  <a:cubicBezTo>
                    <a:pt x="29119" y="71292"/>
                    <a:pt x="29137" y="71292"/>
                    <a:pt x="29137" y="71292"/>
                  </a:cubicBezTo>
                  <a:cubicBezTo>
                    <a:pt x="31892" y="71292"/>
                    <a:pt x="34482" y="70015"/>
                    <a:pt x="36179" y="67844"/>
                  </a:cubicBezTo>
                  <a:lnTo>
                    <a:pt x="77537" y="14336"/>
                  </a:lnTo>
                  <a:cubicBezTo>
                    <a:pt x="80547" y="10450"/>
                    <a:pt x="79818" y="4867"/>
                    <a:pt x="75932" y="1857"/>
                  </a:cubicBezTo>
                  <a:cubicBezTo>
                    <a:pt x="72046" y="-1153"/>
                    <a:pt x="66463" y="-423"/>
                    <a:pt x="63453" y="3463"/>
                  </a:cubicBezTo>
                  <a:lnTo>
                    <a:pt x="29174" y="47831"/>
                  </a:lnTo>
                  <a:lnTo>
                    <a:pt x="15947" y="30572"/>
                  </a:lnTo>
                  <a:cubicBezTo>
                    <a:pt x="12955" y="26668"/>
                    <a:pt x="7372" y="25939"/>
                    <a:pt x="3487" y="28930"/>
                  </a:cubicBezTo>
                  <a:cubicBezTo>
                    <a:pt x="-417" y="31922"/>
                    <a:pt x="-1147" y="37505"/>
                    <a:pt x="1827" y="41391"/>
                  </a:cubicBezTo>
                  <a:lnTo>
                    <a:pt x="22077" y="67807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498C5BC0-90AE-4555-BB53-18673CE84F5B}"/>
                </a:ext>
              </a:extLst>
            </p:cNvPr>
            <p:cNvSpPr/>
            <p:nvPr/>
          </p:nvSpPr>
          <p:spPr>
            <a:xfrm>
              <a:off x="9439093" y="1729367"/>
              <a:ext cx="212181" cy="335123"/>
            </a:xfrm>
            <a:custGeom>
              <a:avLst/>
              <a:gdLst>
                <a:gd name="connsiteX0" fmla="*/ 28902 w 212181"/>
                <a:gd name="connsiteY0" fmla="*/ 184906 h 335123"/>
                <a:gd name="connsiteX1" fmla="*/ 40450 w 212181"/>
                <a:gd name="connsiteY1" fmla="*/ 180929 h 335123"/>
                <a:gd name="connsiteX2" fmla="*/ 40103 w 212181"/>
                <a:gd name="connsiteY2" fmla="*/ 218383 h 335123"/>
                <a:gd name="connsiteX3" fmla="*/ 39009 w 212181"/>
                <a:gd name="connsiteY3" fmla="*/ 302923 h 335123"/>
                <a:gd name="connsiteX4" fmla="*/ 54333 w 212181"/>
                <a:gd name="connsiteY4" fmla="*/ 329285 h 335123"/>
                <a:gd name="connsiteX5" fmla="*/ 77247 w 212181"/>
                <a:gd name="connsiteY5" fmla="*/ 335123 h 335123"/>
                <a:gd name="connsiteX6" fmla="*/ 99577 w 212181"/>
                <a:gd name="connsiteY6" fmla="*/ 329559 h 335123"/>
                <a:gd name="connsiteX7" fmla="*/ 106199 w 212181"/>
                <a:gd name="connsiteY7" fmla="*/ 324633 h 335123"/>
                <a:gd name="connsiteX8" fmla="*/ 112767 w 212181"/>
                <a:gd name="connsiteY8" fmla="*/ 329486 h 335123"/>
                <a:gd name="connsiteX9" fmla="*/ 158486 w 212181"/>
                <a:gd name="connsiteY9" fmla="*/ 329212 h 335123"/>
                <a:gd name="connsiteX10" fmla="*/ 173810 w 212181"/>
                <a:gd name="connsiteY10" fmla="*/ 302905 h 335123"/>
                <a:gd name="connsiteX11" fmla="*/ 172715 w 212181"/>
                <a:gd name="connsiteY11" fmla="*/ 218419 h 335123"/>
                <a:gd name="connsiteX12" fmla="*/ 172332 w 212181"/>
                <a:gd name="connsiteY12" fmla="*/ 177426 h 335123"/>
                <a:gd name="connsiteX13" fmla="*/ 177623 w 212181"/>
                <a:gd name="connsiteY13" fmla="*/ 180035 h 335123"/>
                <a:gd name="connsiteX14" fmla="*/ 197673 w 212181"/>
                <a:gd name="connsiteY14" fmla="*/ 178156 h 335123"/>
                <a:gd name="connsiteX15" fmla="*/ 211464 w 212181"/>
                <a:gd name="connsiteY15" fmla="*/ 138385 h 335123"/>
                <a:gd name="connsiteX16" fmla="*/ 210881 w 212181"/>
                <a:gd name="connsiteY16" fmla="*/ 131343 h 335123"/>
                <a:gd name="connsiteX17" fmla="*/ 206430 w 212181"/>
                <a:gd name="connsiteY17" fmla="*/ 32937 h 335123"/>
                <a:gd name="connsiteX18" fmla="*/ 134112 w 212181"/>
                <a:gd name="connsiteY18" fmla="*/ 664 h 335123"/>
                <a:gd name="connsiteX19" fmla="*/ 6845 w 212181"/>
                <a:gd name="connsiteY19" fmla="*/ 31131 h 335123"/>
                <a:gd name="connsiteX20" fmla="*/ 880 w 212181"/>
                <a:gd name="connsiteY20" fmla="*/ 127165 h 335123"/>
                <a:gd name="connsiteX21" fmla="*/ 843 w 212181"/>
                <a:gd name="connsiteY21" fmla="*/ 129208 h 335123"/>
                <a:gd name="connsiteX22" fmla="*/ 497 w 212181"/>
                <a:gd name="connsiteY22" fmla="*/ 136652 h 335123"/>
                <a:gd name="connsiteX23" fmla="*/ 9034 w 212181"/>
                <a:gd name="connsiteY23" fmla="*/ 178922 h 335123"/>
                <a:gd name="connsiteX24" fmla="*/ 28902 w 212181"/>
                <a:gd name="connsiteY24" fmla="*/ 184906 h 335123"/>
                <a:gd name="connsiteX25" fmla="*/ 18247 w 212181"/>
                <a:gd name="connsiteY25" fmla="*/ 137655 h 335123"/>
                <a:gd name="connsiteX26" fmla="*/ 18612 w 212181"/>
                <a:gd name="connsiteY26" fmla="*/ 129464 h 335123"/>
                <a:gd name="connsiteX27" fmla="*/ 18649 w 212181"/>
                <a:gd name="connsiteY27" fmla="*/ 127421 h 335123"/>
                <a:gd name="connsiteX28" fmla="*/ 24177 w 212181"/>
                <a:gd name="connsiteY28" fmla="*/ 35054 h 335123"/>
                <a:gd name="connsiteX29" fmla="*/ 24286 w 212181"/>
                <a:gd name="connsiteY29" fmla="*/ 34561 h 335123"/>
                <a:gd name="connsiteX30" fmla="*/ 62744 w 212181"/>
                <a:gd name="connsiteY30" fmla="*/ 20988 h 335123"/>
                <a:gd name="connsiteX31" fmla="*/ 141556 w 212181"/>
                <a:gd name="connsiteY31" fmla="*/ 19090 h 335123"/>
                <a:gd name="connsiteX32" fmla="*/ 188660 w 212181"/>
                <a:gd name="connsiteY32" fmla="*/ 33704 h 335123"/>
                <a:gd name="connsiteX33" fmla="*/ 193112 w 212181"/>
                <a:gd name="connsiteY33" fmla="*/ 132109 h 335123"/>
                <a:gd name="connsiteX34" fmla="*/ 193750 w 212181"/>
                <a:gd name="connsiteY34" fmla="*/ 140100 h 335123"/>
                <a:gd name="connsiteX35" fmla="*/ 188861 w 212181"/>
                <a:gd name="connsiteY35" fmla="*/ 162667 h 335123"/>
                <a:gd name="connsiteX36" fmla="*/ 183625 w 212181"/>
                <a:gd name="connsiteY36" fmla="*/ 163269 h 335123"/>
                <a:gd name="connsiteX37" fmla="*/ 172314 w 212181"/>
                <a:gd name="connsiteY37" fmla="*/ 147853 h 335123"/>
                <a:gd name="connsiteX38" fmla="*/ 172040 w 212181"/>
                <a:gd name="connsiteY38" fmla="*/ 147215 h 335123"/>
                <a:gd name="connsiteX39" fmla="*/ 171311 w 212181"/>
                <a:gd name="connsiteY39" fmla="*/ 68713 h 335123"/>
                <a:gd name="connsiteX40" fmla="*/ 162426 w 212181"/>
                <a:gd name="connsiteY40" fmla="*/ 59901 h 335123"/>
                <a:gd name="connsiteX41" fmla="*/ 162335 w 212181"/>
                <a:gd name="connsiteY41" fmla="*/ 59901 h 335123"/>
                <a:gd name="connsiteX42" fmla="*/ 153523 w 212181"/>
                <a:gd name="connsiteY42" fmla="*/ 68877 h 335123"/>
                <a:gd name="connsiteX43" fmla="*/ 154910 w 212181"/>
                <a:gd name="connsiteY43" fmla="*/ 218602 h 335123"/>
                <a:gd name="connsiteX44" fmla="*/ 156004 w 212181"/>
                <a:gd name="connsiteY44" fmla="*/ 303106 h 335123"/>
                <a:gd name="connsiteX45" fmla="*/ 149455 w 212181"/>
                <a:gd name="connsiteY45" fmla="*/ 313869 h 335123"/>
                <a:gd name="connsiteX46" fmla="*/ 121579 w 212181"/>
                <a:gd name="connsiteY46" fmla="*/ 314052 h 335123"/>
                <a:gd name="connsiteX47" fmla="*/ 115029 w 212181"/>
                <a:gd name="connsiteY47" fmla="*/ 303507 h 335123"/>
                <a:gd name="connsiteX48" fmla="*/ 115029 w 212181"/>
                <a:gd name="connsiteY48" fmla="*/ 303489 h 335123"/>
                <a:gd name="connsiteX49" fmla="*/ 115121 w 212181"/>
                <a:gd name="connsiteY49" fmla="*/ 180363 h 335123"/>
                <a:gd name="connsiteX50" fmla="*/ 106236 w 212181"/>
                <a:gd name="connsiteY50" fmla="*/ 171460 h 335123"/>
                <a:gd name="connsiteX51" fmla="*/ 106236 w 212181"/>
                <a:gd name="connsiteY51" fmla="*/ 171460 h 335123"/>
                <a:gd name="connsiteX52" fmla="*/ 97333 w 212181"/>
                <a:gd name="connsiteY52" fmla="*/ 180345 h 335123"/>
                <a:gd name="connsiteX53" fmla="*/ 97242 w 212181"/>
                <a:gd name="connsiteY53" fmla="*/ 303471 h 335123"/>
                <a:gd name="connsiteX54" fmla="*/ 97242 w 212181"/>
                <a:gd name="connsiteY54" fmla="*/ 303507 h 335123"/>
                <a:gd name="connsiteX55" fmla="*/ 90692 w 212181"/>
                <a:gd name="connsiteY55" fmla="*/ 314125 h 335123"/>
                <a:gd name="connsiteX56" fmla="*/ 63309 w 212181"/>
                <a:gd name="connsiteY56" fmla="*/ 313942 h 335123"/>
                <a:gd name="connsiteX57" fmla="*/ 56760 w 212181"/>
                <a:gd name="connsiteY57" fmla="*/ 303142 h 335123"/>
                <a:gd name="connsiteX58" fmla="*/ 57854 w 212181"/>
                <a:gd name="connsiteY58" fmla="*/ 218602 h 335123"/>
                <a:gd name="connsiteX59" fmla="*/ 59241 w 212181"/>
                <a:gd name="connsiteY59" fmla="*/ 68914 h 335123"/>
                <a:gd name="connsiteX60" fmla="*/ 50429 w 212181"/>
                <a:gd name="connsiteY60" fmla="*/ 59938 h 335123"/>
                <a:gd name="connsiteX61" fmla="*/ 50338 w 212181"/>
                <a:gd name="connsiteY61" fmla="*/ 59938 h 335123"/>
                <a:gd name="connsiteX62" fmla="*/ 41453 w 212181"/>
                <a:gd name="connsiteY62" fmla="*/ 68749 h 335123"/>
                <a:gd name="connsiteX63" fmla="*/ 40687 w 212181"/>
                <a:gd name="connsiteY63" fmla="*/ 150863 h 335123"/>
                <a:gd name="connsiteX64" fmla="*/ 40450 w 212181"/>
                <a:gd name="connsiteY64" fmla="*/ 151447 h 335123"/>
                <a:gd name="connsiteX65" fmla="*/ 27552 w 212181"/>
                <a:gd name="connsiteY65" fmla="*/ 167210 h 335123"/>
                <a:gd name="connsiteX66" fmla="*/ 27205 w 212181"/>
                <a:gd name="connsiteY66" fmla="*/ 167246 h 335123"/>
                <a:gd name="connsiteX67" fmla="*/ 21312 w 212181"/>
                <a:gd name="connsiteY67" fmla="*/ 166079 h 335123"/>
                <a:gd name="connsiteX68" fmla="*/ 18247 w 212181"/>
                <a:gd name="connsiteY68" fmla="*/ 137655 h 335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12181" h="335123">
                  <a:moveTo>
                    <a:pt x="28902" y="184906"/>
                  </a:moveTo>
                  <a:cubicBezTo>
                    <a:pt x="31930" y="184687"/>
                    <a:pt x="36053" y="183757"/>
                    <a:pt x="40450" y="180929"/>
                  </a:cubicBezTo>
                  <a:lnTo>
                    <a:pt x="40103" y="218383"/>
                  </a:lnTo>
                  <a:lnTo>
                    <a:pt x="39009" y="302923"/>
                  </a:lnTo>
                  <a:cubicBezTo>
                    <a:pt x="38881" y="314052"/>
                    <a:pt x="44336" y="323411"/>
                    <a:pt x="54333" y="329285"/>
                  </a:cubicBezTo>
                  <a:cubicBezTo>
                    <a:pt x="60955" y="333171"/>
                    <a:pt x="69111" y="335123"/>
                    <a:pt x="77247" y="335123"/>
                  </a:cubicBezTo>
                  <a:cubicBezTo>
                    <a:pt x="85183" y="335123"/>
                    <a:pt x="93101" y="333262"/>
                    <a:pt x="99577" y="329559"/>
                  </a:cubicBezTo>
                  <a:cubicBezTo>
                    <a:pt x="102076" y="328136"/>
                    <a:pt x="104284" y="326476"/>
                    <a:pt x="106199" y="324633"/>
                  </a:cubicBezTo>
                  <a:cubicBezTo>
                    <a:pt x="108097" y="326457"/>
                    <a:pt x="110304" y="328081"/>
                    <a:pt x="112767" y="329486"/>
                  </a:cubicBezTo>
                  <a:cubicBezTo>
                    <a:pt x="126030" y="337093"/>
                    <a:pt x="145259" y="336984"/>
                    <a:pt x="158486" y="329212"/>
                  </a:cubicBezTo>
                  <a:cubicBezTo>
                    <a:pt x="168483" y="323338"/>
                    <a:pt x="173938" y="314015"/>
                    <a:pt x="173810" y="302905"/>
                  </a:cubicBezTo>
                  <a:lnTo>
                    <a:pt x="172715" y="218419"/>
                  </a:lnTo>
                  <a:lnTo>
                    <a:pt x="172332" y="177426"/>
                  </a:lnTo>
                  <a:cubicBezTo>
                    <a:pt x="174011" y="178502"/>
                    <a:pt x="175780" y="179378"/>
                    <a:pt x="177623" y="180035"/>
                  </a:cubicBezTo>
                  <a:cubicBezTo>
                    <a:pt x="184245" y="182406"/>
                    <a:pt x="191361" y="181750"/>
                    <a:pt x="197673" y="178156"/>
                  </a:cubicBezTo>
                  <a:cubicBezTo>
                    <a:pt x="214438" y="168596"/>
                    <a:pt x="212651" y="150407"/>
                    <a:pt x="211464" y="138385"/>
                  </a:cubicBezTo>
                  <a:cubicBezTo>
                    <a:pt x="211228" y="135886"/>
                    <a:pt x="210991" y="133514"/>
                    <a:pt x="210881" y="131343"/>
                  </a:cubicBezTo>
                  <a:lnTo>
                    <a:pt x="206430" y="32937"/>
                  </a:lnTo>
                  <a:cubicBezTo>
                    <a:pt x="205408" y="10242"/>
                    <a:pt x="166531" y="2854"/>
                    <a:pt x="134112" y="664"/>
                  </a:cubicBezTo>
                  <a:cubicBezTo>
                    <a:pt x="103007" y="-1434"/>
                    <a:pt x="13103" y="-339"/>
                    <a:pt x="6845" y="31131"/>
                  </a:cubicBezTo>
                  <a:cubicBezTo>
                    <a:pt x="2120" y="51035"/>
                    <a:pt x="1427" y="93232"/>
                    <a:pt x="880" y="127165"/>
                  </a:cubicBezTo>
                  <a:lnTo>
                    <a:pt x="843" y="129208"/>
                  </a:lnTo>
                  <a:cubicBezTo>
                    <a:pt x="807" y="131325"/>
                    <a:pt x="661" y="133915"/>
                    <a:pt x="497" y="136652"/>
                  </a:cubicBezTo>
                  <a:cubicBezTo>
                    <a:pt x="-343" y="151046"/>
                    <a:pt x="-1383" y="168979"/>
                    <a:pt x="9034" y="178922"/>
                  </a:cubicBezTo>
                  <a:cubicBezTo>
                    <a:pt x="12501" y="182206"/>
                    <a:pt x="18740" y="185928"/>
                    <a:pt x="28902" y="184906"/>
                  </a:cubicBezTo>
                  <a:close/>
                  <a:moveTo>
                    <a:pt x="18247" y="137655"/>
                  </a:moveTo>
                  <a:cubicBezTo>
                    <a:pt x="18412" y="134736"/>
                    <a:pt x="18576" y="131963"/>
                    <a:pt x="18612" y="129464"/>
                  </a:cubicBezTo>
                  <a:lnTo>
                    <a:pt x="18649" y="127421"/>
                  </a:lnTo>
                  <a:cubicBezTo>
                    <a:pt x="19160" y="95987"/>
                    <a:pt x="19853" y="52950"/>
                    <a:pt x="24177" y="35054"/>
                  </a:cubicBezTo>
                  <a:cubicBezTo>
                    <a:pt x="24213" y="34889"/>
                    <a:pt x="24250" y="34725"/>
                    <a:pt x="24286" y="34561"/>
                  </a:cubicBezTo>
                  <a:cubicBezTo>
                    <a:pt x="24706" y="32883"/>
                    <a:pt x="32441" y="25640"/>
                    <a:pt x="62744" y="20988"/>
                  </a:cubicBezTo>
                  <a:cubicBezTo>
                    <a:pt x="86770" y="17303"/>
                    <a:pt x="116233" y="16591"/>
                    <a:pt x="141556" y="19090"/>
                  </a:cubicBezTo>
                  <a:cubicBezTo>
                    <a:pt x="179904" y="22867"/>
                    <a:pt x="188569" y="31715"/>
                    <a:pt x="188660" y="33704"/>
                  </a:cubicBezTo>
                  <a:lnTo>
                    <a:pt x="193112" y="132109"/>
                  </a:lnTo>
                  <a:cubicBezTo>
                    <a:pt x="193239" y="134754"/>
                    <a:pt x="193495" y="137473"/>
                    <a:pt x="193750" y="140100"/>
                  </a:cubicBezTo>
                  <a:cubicBezTo>
                    <a:pt x="195009" y="152834"/>
                    <a:pt x="194936" y="159201"/>
                    <a:pt x="188861" y="162667"/>
                  </a:cubicBezTo>
                  <a:cubicBezTo>
                    <a:pt x="186197" y="164181"/>
                    <a:pt x="184264" y="163488"/>
                    <a:pt x="183625" y="163269"/>
                  </a:cubicBezTo>
                  <a:cubicBezTo>
                    <a:pt x="181728" y="162594"/>
                    <a:pt x="176820" y="159730"/>
                    <a:pt x="172314" y="147853"/>
                  </a:cubicBezTo>
                  <a:cubicBezTo>
                    <a:pt x="172223" y="147634"/>
                    <a:pt x="172132" y="147415"/>
                    <a:pt x="172040" y="147215"/>
                  </a:cubicBezTo>
                  <a:lnTo>
                    <a:pt x="171311" y="68713"/>
                  </a:lnTo>
                  <a:cubicBezTo>
                    <a:pt x="171256" y="63824"/>
                    <a:pt x="167297" y="59901"/>
                    <a:pt x="162426" y="59901"/>
                  </a:cubicBezTo>
                  <a:cubicBezTo>
                    <a:pt x="162390" y="59901"/>
                    <a:pt x="162371" y="59901"/>
                    <a:pt x="162335" y="59901"/>
                  </a:cubicBezTo>
                  <a:cubicBezTo>
                    <a:pt x="157427" y="59956"/>
                    <a:pt x="153487" y="63970"/>
                    <a:pt x="153523" y="68877"/>
                  </a:cubicBezTo>
                  <a:lnTo>
                    <a:pt x="154910" y="218602"/>
                  </a:lnTo>
                  <a:lnTo>
                    <a:pt x="156004" y="303106"/>
                  </a:lnTo>
                  <a:cubicBezTo>
                    <a:pt x="156059" y="307740"/>
                    <a:pt x="153907" y="311261"/>
                    <a:pt x="149455" y="313869"/>
                  </a:cubicBezTo>
                  <a:cubicBezTo>
                    <a:pt x="141647" y="318448"/>
                    <a:pt x="129387" y="318521"/>
                    <a:pt x="121579" y="314052"/>
                  </a:cubicBezTo>
                  <a:cubicBezTo>
                    <a:pt x="117164" y="311534"/>
                    <a:pt x="115029" y="308068"/>
                    <a:pt x="115029" y="303507"/>
                  </a:cubicBezTo>
                  <a:cubicBezTo>
                    <a:pt x="115029" y="303507"/>
                    <a:pt x="115029" y="303489"/>
                    <a:pt x="115029" y="303489"/>
                  </a:cubicBezTo>
                  <a:lnTo>
                    <a:pt x="115121" y="180363"/>
                  </a:lnTo>
                  <a:cubicBezTo>
                    <a:pt x="115121" y="175456"/>
                    <a:pt x="111143" y="171460"/>
                    <a:pt x="106236" y="171460"/>
                  </a:cubicBezTo>
                  <a:cubicBezTo>
                    <a:pt x="106236" y="171460"/>
                    <a:pt x="106236" y="171460"/>
                    <a:pt x="106236" y="171460"/>
                  </a:cubicBezTo>
                  <a:cubicBezTo>
                    <a:pt x="101329" y="171460"/>
                    <a:pt x="97352" y="175437"/>
                    <a:pt x="97333" y="180345"/>
                  </a:cubicBezTo>
                  <a:lnTo>
                    <a:pt x="97242" y="303471"/>
                  </a:lnTo>
                  <a:cubicBezTo>
                    <a:pt x="97242" y="303489"/>
                    <a:pt x="97242" y="303489"/>
                    <a:pt x="97242" y="303507"/>
                  </a:cubicBezTo>
                  <a:cubicBezTo>
                    <a:pt x="97242" y="308123"/>
                    <a:pt x="95089" y="311589"/>
                    <a:pt x="90692" y="314125"/>
                  </a:cubicBezTo>
                  <a:cubicBezTo>
                    <a:pt x="83012" y="318521"/>
                    <a:pt x="70989" y="318448"/>
                    <a:pt x="63309" y="313942"/>
                  </a:cubicBezTo>
                  <a:cubicBezTo>
                    <a:pt x="58858" y="311333"/>
                    <a:pt x="56705" y="307794"/>
                    <a:pt x="56760" y="303142"/>
                  </a:cubicBezTo>
                  <a:lnTo>
                    <a:pt x="57854" y="218602"/>
                  </a:lnTo>
                  <a:lnTo>
                    <a:pt x="59241" y="68914"/>
                  </a:lnTo>
                  <a:cubicBezTo>
                    <a:pt x="59277" y="64006"/>
                    <a:pt x="55337" y="59974"/>
                    <a:pt x="50429" y="59938"/>
                  </a:cubicBezTo>
                  <a:cubicBezTo>
                    <a:pt x="50393" y="59938"/>
                    <a:pt x="50375" y="59938"/>
                    <a:pt x="50338" y="59938"/>
                  </a:cubicBezTo>
                  <a:cubicBezTo>
                    <a:pt x="45467" y="59938"/>
                    <a:pt x="41490" y="63860"/>
                    <a:pt x="41453" y="68749"/>
                  </a:cubicBezTo>
                  <a:lnTo>
                    <a:pt x="40687" y="150863"/>
                  </a:lnTo>
                  <a:cubicBezTo>
                    <a:pt x="40596" y="151046"/>
                    <a:pt x="40523" y="151247"/>
                    <a:pt x="40450" y="151447"/>
                  </a:cubicBezTo>
                  <a:cubicBezTo>
                    <a:pt x="36801" y="161025"/>
                    <a:pt x="31985" y="166918"/>
                    <a:pt x="27552" y="167210"/>
                  </a:cubicBezTo>
                  <a:cubicBezTo>
                    <a:pt x="27442" y="167210"/>
                    <a:pt x="27314" y="167228"/>
                    <a:pt x="27205" y="167246"/>
                  </a:cubicBezTo>
                  <a:cubicBezTo>
                    <a:pt x="22991" y="167684"/>
                    <a:pt x="21714" y="166480"/>
                    <a:pt x="21312" y="166079"/>
                  </a:cubicBezTo>
                  <a:cubicBezTo>
                    <a:pt x="16861" y="161773"/>
                    <a:pt x="17737" y="146686"/>
                    <a:pt x="18247" y="13765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0E0A4B5D-B414-4DDA-8C83-56A71EF1B0B2}"/>
                </a:ext>
              </a:extLst>
            </p:cNvPr>
            <p:cNvSpPr/>
            <p:nvPr/>
          </p:nvSpPr>
          <p:spPr>
            <a:xfrm>
              <a:off x="9491785" y="1618126"/>
              <a:ext cx="104170" cy="103915"/>
            </a:xfrm>
            <a:custGeom>
              <a:avLst/>
              <a:gdLst>
                <a:gd name="connsiteX0" fmla="*/ 51775 w 104170"/>
                <a:gd name="connsiteY0" fmla="*/ 103915 h 103915"/>
                <a:gd name="connsiteX1" fmla="*/ 77900 w 104170"/>
                <a:gd name="connsiteY1" fmla="*/ 96855 h 103915"/>
                <a:gd name="connsiteX2" fmla="*/ 104170 w 104170"/>
                <a:gd name="connsiteY2" fmla="*/ 51793 h 103915"/>
                <a:gd name="connsiteX3" fmla="*/ 52377 w 104170"/>
                <a:gd name="connsiteY3" fmla="*/ 0 h 103915"/>
                <a:gd name="connsiteX4" fmla="*/ 26252 w 104170"/>
                <a:gd name="connsiteY4" fmla="*/ 7078 h 103915"/>
                <a:gd name="connsiteX5" fmla="*/ 0 w 104170"/>
                <a:gd name="connsiteY5" fmla="*/ 52140 h 103915"/>
                <a:gd name="connsiteX6" fmla="*/ 51775 w 104170"/>
                <a:gd name="connsiteY6" fmla="*/ 103915 h 103915"/>
                <a:gd name="connsiteX7" fmla="*/ 35155 w 104170"/>
                <a:gd name="connsiteY7" fmla="*/ 22476 h 103915"/>
                <a:gd name="connsiteX8" fmla="*/ 52377 w 104170"/>
                <a:gd name="connsiteY8" fmla="*/ 17806 h 103915"/>
                <a:gd name="connsiteX9" fmla="*/ 86383 w 104170"/>
                <a:gd name="connsiteY9" fmla="*/ 51812 h 103915"/>
                <a:gd name="connsiteX10" fmla="*/ 69015 w 104170"/>
                <a:gd name="connsiteY10" fmla="*/ 81476 h 103915"/>
                <a:gd name="connsiteX11" fmla="*/ 51793 w 104170"/>
                <a:gd name="connsiteY11" fmla="*/ 86146 h 103915"/>
                <a:gd name="connsiteX12" fmla="*/ 17806 w 104170"/>
                <a:gd name="connsiteY12" fmla="*/ 52140 h 103915"/>
                <a:gd name="connsiteX13" fmla="*/ 35155 w 104170"/>
                <a:gd name="connsiteY13" fmla="*/ 22476 h 10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170" h="103915">
                  <a:moveTo>
                    <a:pt x="51775" y="103915"/>
                  </a:moveTo>
                  <a:cubicBezTo>
                    <a:pt x="61006" y="103915"/>
                    <a:pt x="70091" y="101452"/>
                    <a:pt x="77900" y="96855"/>
                  </a:cubicBezTo>
                  <a:cubicBezTo>
                    <a:pt x="94100" y="87660"/>
                    <a:pt x="104170" y="70402"/>
                    <a:pt x="104170" y="51793"/>
                  </a:cubicBezTo>
                  <a:cubicBezTo>
                    <a:pt x="104170" y="23242"/>
                    <a:pt x="80946" y="0"/>
                    <a:pt x="52377" y="0"/>
                  </a:cubicBezTo>
                  <a:cubicBezTo>
                    <a:pt x="43128" y="0"/>
                    <a:pt x="34061" y="2463"/>
                    <a:pt x="26252" y="7078"/>
                  </a:cubicBezTo>
                  <a:cubicBezTo>
                    <a:pt x="10070" y="16273"/>
                    <a:pt x="0" y="33532"/>
                    <a:pt x="0" y="52140"/>
                  </a:cubicBezTo>
                  <a:cubicBezTo>
                    <a:pt x="0" y="80691"/>
                    <a:pt x="23224" y="103915"/>
                    <a:pt x="51775" y="103915"/>
                  </a:cubicBezTo>
                  <a:close/>
                  <a:moveTo>
                    <a:pt x="35155" y="22476"/>
                  </a:moveTo>
                  <a:cubicBezTo>
                    <a:pt x="40354" y="19411"/>
                    <a:pt x="46302" y="17806"/>
                    <a:pt x="52377" y="17806"/>
                  </a:cubicBezTo>
                  <a:cubicBezTo>
                    <a:pt x="71131" y="17806"/>
                    <a:pt x="86383" y="33057"/>
                    <a:pt x="86383" y="51812"/>
                  </a:cubicBezTo>
                  <a:cubicBezTo>
                    <a:pt x="86383" y="64035"/>
                    <a:pt x="79779" y="75364"/>
                    <a:pt x="69015" y="81476"/>
                  </a:cubicBezTo>
                  <a:cubicBezTo>
                    <a:pt x="63816" y="84540"/>
                    <a:pt x="57868" y="86146"/>
                    <a:pt x="51793" y="86146"/>
                  </a:cubicBezTo>
                  <a:cubicBezTo>
                    <a:pt x="33057" y="86146"/>
                    <a:pt x="17806" y="70894"/>
                    <a:pt x="17806" y="52140"/>
                  </a:cubicBezTo>
                  <a:cubicBezTo>
                    <a:pt x="17787" y="39917"/>
                    <a:pt x="24391" y="28588"/>
                    <a:pt x="35155" y="2247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023712D2-544A-4EF5-B651-25252BCA7DD8}"/>
                </a:ext>
              </a:extLst>
            </p:cNvPr>
            <p:cNvSpPr/>
            <p:nvPr/>
          </p:nvSpPr>
          <p:spPr>
            <a:xfrm>
              <a:off x="9688614" y="1774911"/>
              <a:ext cx="132794" cy="132794"/>
            </a:xfrm>
            <a:custGeom>
              <a:avLst/>
              <a:gdLst>
                <a:gd name="connsiteX0" fmla="*/ 26563 w 132794"/>
                <a:gd name="connsiteY0" fmla="*/ 132795 h 132794"/>
                <a:gd name="connsiteX1" fmla="*/ 106232 w 132794"/>
                <a:gd name="connsiteY1" fmla="*/ 132795 h 132794"/>
                <a:gd name="connsiteX2" fmla="*/ 132795 w 132794"/>
                <a:gd name="connsiteY2" fmla="*/ 106232 h 132794"/>
                <a:gd name="connsiteX3" fmla="*/ 132795 w 132794"/>
                <a:gd name="connsiteY3" fmla="*/ 26563 h 132794"/>
                <a:gd name="connsiteX4" fmla="*/ 106232 w 132794"/>
                <a:gd name="connsiteY4" fmla="*/ 0 h 132794"/>
                <a:gd name="connsiteX5" fmla="*/ 26563 w 132794"/>
                <a:gd name="connsiteY5" fmla="*/ 0 h 132794"/>
                <a:gd name="connsiteX6" fmla="*/ 0 w 132794"/>
                <a:gd name="connsiteY6" fmla="*/ 26563 h 132794"/>
                <a:gd name="connsiteX7" fmla="*/ 0 w 132794"/>
                <a:gd name="connsiteY7" fmla="*/ 106232 h 132794"/>
                <a:gd name="connsiteX8" fmla="*/ 26563 w 132794"/>
                <a:gd name="connsiteY8" fmla="*/ 132795 h 132794"/>
                <a:gd name="connsiteX9" fmla="*/ 17806 w 132794"/>
                <a:gd name="connsiteY9" fmla="*/ 26581 h 132794"/>
                <a:gd name="connsiteX10" fmla="*/ 26581 w 132794"/>
                <a:gd name="connsiteY10" fmla="*/ 17806 h 132794"/>
                <a:gd name="connsiteX11" fmla="*/ 106250 w 132794"/>
                <a:gd name="connsiteY11" fmla="*/ 17806 h 132794"/>
                <a:gd name="connsiteX12" fmla="*/ 115026 w 132794"/>
                <a:gd name="connsiteY12" fmla="*/ 26581 h 132794"/>
                <a:gd name="connsiteX13" fmla="*/ 115026 w 132794"/>
                <a:gd name="connsiteY13" fmla="*/ 106250 h 132794"/>
                <a:gd name="connsiteX14" fmla="*/ 106250 w 132794"/>
                <a:gd name="connsiteY14" fmla="*/ 115025 h 132794"/>
                <a:gd name="connsiteX15" fmla="*/ 26581 w 132794"/>
                <a:gd name="connsiteY15" fmla="*/ 115025 h 132794"/>
                <a:gd name="connsiteX16" fmla="*/ 17806 w 132794"/>
                <a:gd name="connsiteY16" fmla="*/ 106250 h 132794"/>
                <a:gd name="connsiteX17" fmla="*/ 17806 w 132794"/>
                <a:gd name="connsiteY17" fmla="*/ 26581 h 13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794" h="132794">
                  <a:moveTo>
                    <a:pt x="26563" y="132795"/>
                  </a:moveTo>
                  <a:lnTo>
                    <a:pt x="106232" y="132795"/>
                  </a:lnTo>
                  <a:cubicBezTo>
                    <a:pt x="120882" y="132795"/>
                    <a:pt x="132795" y="120882"/>
                    <a:pt x="132795" y="106232"/>
                  </a:cubicBezTo>
                  <a:lnTo>
                    <a:pt x="132795" y="26563"/>
                  </a:lnTo>
                  <a:cubicBezTo>
                    <a:pt x="132795" y="11913"/>
                    <a:pt x="120882" y="0"/>
                    <a:pt x="106232" y="0"/>
                  </a:cubicBezTo>
                  <a:lnTo>
                    <a:pt x="26563" y="0"/>
                  </a:lnTo>
                  <a:cubicBezTo>
                    <a:pt x="11913" y="0"/>
                    <a:pt x="0" y="11913"/>
                    <a:pt x="0" y="26563"/>
                  </a:cubicBezTo>
                  <a:lnTo>
                    <a:pt x="0" y="106232"/>
                  </a:lnTo>
                  <a:cubicBezTo>
                    <a:pt x="18" y="120882"/>
                    <a:pt x="11931" y="132795"/>
                    <a:pt x="26563" y="132795"/>
                  </a:cubicBezTo>
                  <a:close/>
                  <a:moveTo>
                    <a:pt x="17806" y="26581"/>
                  </a:moveTo>
                  <a:cubicBezTo>
                    <a:pt x="17806" y="21746"/>
                    <a:pt x="21746" y="17806"/>
                    <a:pt x="26581" y="17806"/>
                  </a:cubicBezTo>
                  <a:lnTo>
                    <a:pt x="106250" y="17806"/>
                  </a:lnTo>
                  <a:cubicBezTo>
                    <a:pt x="111085" y="17806"/>
                    <a:pt x="115026" y="21746"/>
                    <a:pt x="115026" y="26581"/>
                  </a:cubicBezTo>
                  <a:lnTo>
                    <a:pt x="115026" y="106250"/>
                  </a:lnTo>
                  <a:cubicBezTo>
                    <a:pt x="115026" y="111085"/>
                    <a:pt x="111085" y="115025"/>
                    <a:pt x="106250" y="115025"/>
                  </a:cubicBezTo>
                  <a:lnTo>
                    <a:pt x="26581" y="115025"/>
                  </a:lnTo>
                  <a:cubicBezTo>
                    <a:pt x="21746" y="115025"/>
                    <a:pt x="17806" y="111085"/>
                    <a:pt x="17806" y="106250"/>
                  </a:cubicBezTo>
                  <a:lnTo>
                    <a:pt x="17806" y="2658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EED8102E-565E-4773-A325-794274F88553}"/>
                </a:ext>
              </a:extLst>
            </p:cNvPr>
            <p:cNvSpPr/>
            <p:nvPr/>
          </p:nvSpPr>
          <p:spPr>
            <a:xfrm>
              <a:off x="9715503" y="1647721"/>
              <a:ext cx="79394" cy="71291"/>
            </a:xfrm>
            <a:custGeom>
              <a:avLst/>
              <a:gdLst>
                <a:gd name="connsiteX0" fmla="*/ 22077 w 79394"/>
                <a:gd name="connsiteY0" fmla="*/ 67807 h 71291"/>
                <a:gd name="connsiteX1" fmla="*/ 29119 w 79394"/>
                <a:gd name="connsiteY1" fmla="*/ 71292 h 71291"/>
                <a:gd name="connsiteX2" fmla="*/ 29137 w 79394"/>
                <a:gd name="connsiteY2" fmla="*/ 71292 h 71291"/>
                <a:gd name="connsiteX3" fmla="*/ 36179 w 79394"/>
                <a:gd name="connsiteY3" fmla="*/ 67844 h 71291"/>
                <a:gd name="connsiteX4" fmla="*/ 77537 w 79394"/>
                <a:gd name="connsiteY4" fmla="*/ 14336 h 71291"/>
                <a:gd name="connsiteX5" fmla="*/ 75932 w 79394"/>
                <a:gd name="connsiteY5" fmla="*/ 1857 h 71291"/>
                <a:gd name="connsiteX6" fmla="*/ 63453 w 79394"/>
                <a:gd name="connsiteY6" fmla="*/ 3463 h 71291"/>
                <a:gd name="connsiteX7" fmla="*/ 29174 w 79394"/>
                <a:gd name="connsiteY7" fmla="*/ 47831 h 71291"/>
                <a:gd name="connsiteX8" fmla="*/ 15947 w 79394"/>
                <a:gd name="connsiteY8" fmla="*/ 30572 h 71291"/>
                <a:gd name="connsiteX9" fmla="*/ 3487 w 79394"/>
                <a:gd name="connsiteY9" fmla="*/ 28930 h 71291"/>
                <a:gd name="connsiteX10" fmla="*/ 1827 w 79394"/>
                <a:gd name="connsiteY10" fmla="*/ 41391 h 71291"/>
                <a:gd name="connsiteX11" fmla="*/ 22077 w 79394"/>
                <a:gd name="connsiteY11" fmla="*/ 67807 h 7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394" h="71291">
                  <a:moveTo>
                    <a:pt x="22077" y="67807"/>
                  </a:moveTo>
                  <a:cubicBezTo>
                    <a:pt x="23755" y="69997"/>
                    <a:pt x="26364" y="71292"/>
                    <a:pt x="29119" y="71292"/>
                  </a:cubicBezTo>
                  <a:cubicBezTo>
                    <a:pt x="29119" y="71292"/>
                    <a:pt x="29137" y="71292"/>
                    <a:pt x="29137" y="71292"/>
                  </a:cubicBezTo>
                  <a:cubicBezTo>
                    <a:pt x="31892" y="71292"/>
                    <a:pt x="34482" y="70015"/>
                    <a:pt x="36179" y="67844"/>
                  </a:cubicBezTo>
                  <a:lnTo>
                    <a:pt x="77537" y="14336"/>
                  </a:lnTo>
                  <a:cubicBezTo>
                    <a:pt x="80547" y="10450"/>
                    <a:pt x="79818" y="4867"/>
                    <a:pt x="75932" y="1857"/>
                  </a:cubicBezTo>
                  <a:cubicBezTo>
                    <a:pt x="72046" y="-1153"/>
                    <a:pt x="66463" y="-423"/>
                    <a:pt x="63453" y="3463"/>
                  </a:cubicBezTo>
                  <a:lnTo>
                    <a:pt x="29174" y="47831"/>
                  </a:lnTo>
                  <a:lnTo>
                    <a:pt x="15947" y="30572"/>
                  </a:lnTo>
                  <a:cubicBezTo>
                    <a:pt x="12955" y="26668"/>
                    <a:pt x="7373" y="25939"/>
                    <a:pt x="3487" y="28930"/>
                  </a:cubicBezTo>
                  <a:cubicBezTo>
                    <a:pt x="-417" y="31922"/>
                    <a:pt x="-1147" y="37505"/>
                    <a:pt x="1827" y="41391"/>
                  </a:cubicBezTo>
                  <a:lnTo>
                    <a:pt x="22077" y="67807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F7EC9DA7-5334-45CA-B10D-9BFC1FFBD234}"/>
                </a:ext>
              </a:extLst>
            </p:cNvPr>
            <p:cNvSpPr/>
            <p:nvPr/>
          </p:nvSpPr>
          <p:spPr>
            <a:xfrm>
              <a:off x="9690676" y="1618126"/>
              <a:ext cx="132794" cy="132776"/>
            </a:xfrm>
            <a:custGeom>
              <a:avLst/>
              <a:gdLst>
                <a:gd name="connsiteX0" fmla="*/ 26562 w 132794"/>
                <a:gd name="connsiteY0" fmla="*/ 132776 h 132776"/>
                <a:gd name="connsiteX1" fmla="*/ 106232 w 132794"/>
                <a:gd name="connsiteY1" fmla="*/ 132776 h 132776"/>
                <a:gd name="connsiteX2" fmla="*/ 132794 w 132794"/>
                <a:gd name="connsiteY2" fmla="*/ 106214 h 132776"/>
                <a:gd name="connsiteX3" fmla="*/ 132794 w 132794"/>
                <a:gd name="connsiteY3" fmla="*/ 26563 h 132776"/>
                <a:gd name="connsiteX4" fmla="*/ 106232 w 132794"/>
                <a:gd name="connsiteY4" fmla="*/ 0 h 132776"/>
                <a:gd name="connsiteX5" fmla="*/ 26562 w 132794"/>
                <a:gd name="connsiteY5" fmla="*/ 0 h 132776"/>
                <a:gd name="connsiteX6" fmla="*/ 0 w 132794"/>
                <a:gd name="connsiteY6" fmla="*/ 26563 h 132776"/>
                <a:gd name="connsiteX7" fmla="*/ 0 w 132794"/>
                <a:gd name="connsiteY7" fmla="*/ 106232 h 132776"/>
                <a:gd name="connsiteX8" fmla="*/ 26562 w 132794"/>
                <a:gd name="connsiteY8" fmla="*/ 132776 h 132776"/>
                <a:gd name="connsiteX9" fmla="*/ 17805 w 132794"/>
                <a:gd name="connsiteY9" fmla="*/ 26563 h 132776"/>
                <a:gd name="connsiteX10" fmla="*/ 26580 w 132794"/>
                <a:gd name="connsiteY10" fmla="*/ 17787 h 132776"/>
                <a:gd name="connsiteX11" fmla="*/ 106250 w 132794"/>
                <a:gd name="connsiteY11" fmla="*/ 17787 h 132776"/>
                <a:gd name="connsiteX12" fmla="*/ 115025 w 132794"/>
                <a:gd name="connsiteY12" fmla="*/ 26563 h 132776"/>
                <a:gd name="connsiteX13" fmla="*/ 115025 w 132794"/>
                <a:gd name="connsiteY13" fmla="*/ 106232 h 132776"/>
                <a:gd name="connsiteX14" fmla="*/ 106250 w 132794"/>
                <a:gd name="connsiteY14" fmla="*/ 115007 h 132776"/>
                <a:gd name="connsiteX15" fmla="*/ 26580 w 132794"/>
                <a:gd name="connsiteY15" fmla="*/ 115007 h 132776"/>
                <a:gd name="connsiteX16" fmla="*/ 17805 w 132794"/>
                <a:gd name="connsiteY16" fmla="*/ 106232 h 132776"/>
                <a:gd name="connsiteX17" fmla="*/ 17805 w 132794"/>
                <a:gd name="connsiteY17" fmla="*/ 26563 h 132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794" h="132776">
                  <a:moveTo>
                    <a:pt x="26562" y="132776"/>
                  </a:moveTo>
                  <a:lnTo>
                    <a:pt x="106232" y="132776"/>
                  </a:lnTo>
                  <a:cubicBezTo>
                    <a:pt x="120881" y="132776"/>
                    <a:pt x="132794" y="120863"/>
                    <a:pt x="132794" y="106214"/>
                  </a:cubicBezTo>
                  <a:lnTo>
                    <a:pt x="132794" y="26563"/>
                  </a:lnTo>
                  <a:cubicBezTo>
                    <a:pt x="132794" y="11913"/>
                    <a:pt x="120881" y="0"/>
                    <a:pt x="106232" y="0"/>
                  </a:cubicBezTo>
                  <a:lnTo>
                    <a:pt x="26562" y="0"/>
                  </a:lnTo>
                  <a:cubicBezTo>
                    <a:pt x="11913" y="0"/>
                    <a:pt x="0" y="11913"/>
                    <a:pt x="0" y="26563"/>
                  </a:cubicBezTo>
                  <a:lnTo>
                    <a:pt x="0" y="106232"/>
                  </a:lnTo>
                  <a:cubicBezTo>
                    <a:pt x="18" y="120863"/>
                    <a:pt x="11931" y="132776"/>
                    <a:pt x="26562" y="132776"/>
                  </a:cubicBezTo>
                  <a:close/>
                  <a:moveTo>
                    <a:pt x="17805" y="26563"/>
                  </a:moveTo>
                  <a:cubicBezTo>
                    <a:pt x="17805" y="21728"/>
                    <a:pt x="21746" y="17787"/>
                    <a:pt x="26580" y="17787"/>
                  </a:cubicBezTo>
                  <a:lnTo>
                    <a:pt x="106250" y="17787"/>
                  </a:lnTo>
                  <a:cubicBezTo>
                    <a:pt x="111085" y="17787"/>
                    <a:pt x="115025" y="21728"/>
                    <a:pt x="115025" y="26563"/>
                  </a:cubicBezTo>
                  <a:lnTo>
                    <a:pt x="115025" y="106232"/>
                  </a:lnTo>
                  <a:cubicBezTo>
                    <a:pt x="115025" y="111067"/>
                    <a:pt x="111085" y="115007"/>
                    <a:pt x="106250" y="115007"/>
                  </a:cubicBezTo>
                  <a:lnTo>
                    <a:pt x="26580" y="115007"/>
                  </a:lnTo>
                  <a:cubicBezTo>
                    <a:pt x="21746" y="115007"/>
                    <a:pt x="17805" y="111067"/>
                    <a:pt x="17805" y="106232"/>
                  </a:cubicBezTo>
                  <a:lnTo>
                    <a:pt x="17805" y="26563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610C79E4-D820-4110-98CE-C5315259FCB0}"/>
                </a:ext>
              </a:extLst>
            </p:cNvPr>
            <p:cNvSpPr/>
            <p:nvPr/>
          </p:nvSpPr>
          <p:spPr>
            <a:xfrm>
              <a:off x="9711380" y="1961327"/>
              <a:ext cx="79394" cy="71291"/>
            </a:xfrm>
            <a:custGeom>
              <a:avLst/>
              <a:gdLst>
                <a:gd name="connsiteX0" fmla="*/ 22077 w 79394"/>
                <a:gd name="connsiteY0" fmla="*/ 67807 h 71291"/>
                <a:gd name="connsiteX1" fmla="*/ 29119 w 79394"/>
                <a:gd name="connsiteY1" fmla="*/ 71292 h 71291"/>
                <a:gd name="connsiteX2" fmla="*/ 29137 w 79394"/>
                <a:gd name="connsiteY2" fmla="*/ 71292 h 71291"/>
                <a:gd name="connsiteX3" fmla="*/ 36179 w 79394"/>
                <a:gd name="connsiteY3" fmla="*/ 67844 h 71291"/>
                <a:gd name="connsiteX4" fmla="*/ 77537 w 79394"/>
                <a:gd name="connsiteY4" fmla="*/ 14336 h 71291"/>
                <a:gd name="connsiteX5" fmla="*/ 75932 w 79394"/>
                <a:gd name="connsiteY5" fmla="*/ 1857 h 71291"/>
                <a:gd name="connsiteX6" fmla="*/ 63453 w 79394"/>
                <a:gd name="connsiteY6" fmla="*/ 3463 h 71291"/>
                <a:gd name="connsiteX7" fmla="*/ 29174 w 79394"/>
                <a:gd name="connsiteY7" fmla="*/ 47831 h 71291"/>
                <a:gd name="connsiteX8" fmla="*/ 15947 w 79394"/>
                <a:gd name="connsiteY8" fmla="*/ 30572 h 71291"/>
                <a:gd name="connsiteX9" fmla="*/ 3487 w 79394"/>
                <a:gd name="connsiteY9" fmla="*/ 28930 h 71291"/>
                <a:gd name="connsiteX10" fmla="*/ 1827 w 79394"/>
                <a:gd name="connsiteY10" fmla="*/ 41391 h 71291"/>
                <a:gd name="connsiteX11" fmla="*/ 22077 w 79394"/>
                <a:gd name="connsiteY11" fmla="*/ 67807 h 71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394" h="71291">
                  <a:moveTo>
                    <a:pt x="22077" y="67807"/>
                  </a:moveTo>
                  <a:cubicBezTo>
                    <a:pt x="23755" y="69997"/>
                    <a:pt x="26364" y="71292"/>
                    <a:pt x="29119" y="71292"/>
                  </a:cubicBezTo>
                  <a:cubicBezTo>
                    <a:pt x="29119" y="71292"/>
                    <a:pt x="29137" y="71292"/>
                    <a:pt x="29137" y="71292"/>
                  </a:cubicBezTo>
                  <a:cubicBezTo>
                    <a:pt x="31892" y="71292"/>
                    <a:pt x="34483" y="70015"/>
                    <a:pt x="36179" y="67844"/>
                  </a:cubicBezTo>
                  <a:lnTo>
                    <a:pt x="77537" y="14336"/>
                  </a:lnTo>
                  <a:cubicBezTo>
                    <a:pt x="80548" y="10450"/>
                    <a:pt x="79818" y="4867"/>
                    <a:pt x="75932" y="1857"/>
                  </a:cubicBezTo>
                  <a:cubicBezTo>
                    <a:pt x="72046" y="-1153"/>
                    <a:pt x="66463" y="-423"/>
                    <a:pt x="63453" y="3463"/>
                  </a:cubicBezTo>
                  <a:lnTo>
                    <a:pt x="29174" y="47831"/>
                  </a:lnTo>
                  <a:lnTo>
                    <a:pt x="15947" y="30572"/>
                  </a:lnTo>
                  <a:cubicBezTo>
                    <a:pt x="12955" y="26668"/>
                    <a:pt x="7373" y="25939"/>
                    <a:pt x="3487" y="28930"/>
                  </a:cubicBezTo>
                  <a:cubicBezTo>
                    <a:pt x="-417" y="31922"/>
                    <a:pt x="-1147" y="37505"/>
                    <a:pt x="1827" y="41391"/>
                  </a:cubicBezTo>
                  <a:lnTo>
                    <a:pt x="22077" y="67807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DF9BE886-D925-4BA1-83D1-6500C47ECC23}"/>
                </a:ext>
              </a:extLst>
            </p:cNvPr>
            <p:cNvSpPr/>
            <p:nvPr/>
          </p:nvSpPr>
          <p:spPr>
            <a:xfrm>
              <a:off x="9686553" y="1931714"/>
              <a:ext cx="132794" cy="132794"/>
            </a:xfrm>
            <a:custGeom>
              <a:avLst/>
              <a:gdLst>
                <a:gd name="connsiteX0" fmla="*/ 26562 w 132794"/>
                <a:gd name="connsiteY0" fmla="*/ 132795 h 132794"/>
                <a:gd name="connsiteX1" fmla="*/ 106232 w 132794"/>
                <a:gd name="connsiteY1" fmla="*/ 132795 h 132794"/>
                <a:gd name="connsiteX2" fmla="*/ 132794 w 132794"/>
                <a:gd name="connsiteY2" fmla="*/ 106232 h 132794"/>
                <a:gd name="connsiteX3" fmla="*/ 132794 w 132794"/>
                <a:gd name="connsiteY3" fmla="*/ 26563 h 132794"/>
                <a:gd name="connsiteX4" fmla="*/ 106232 w 132794"/>
                <a:gd name="connsiteY4" fmla="*/ 0 h 132794"/>
                <a:gd name="connsiteX5" fmla="*/ 26562 w 132794"/>
                <a:gd name="connsiteY5" fmla="*/ 0 h 132794"/>
                <a:gd name="connsiteX6" fmla="*/ 0 w 132794"/>
                <a:gd name="connsiteY6" fmla="*/ 26563 h 132794"/>
                <a:gd name="connsiteX7" fmla="*/ 0 w 132794"/>
                <a:gd name="connsiteY7" fmla="*/ 106232 h 132794"/>
                <a:gd name="connsiteX8" fmla="*/ 26562 w 132794"/>
                <a:gd name="connsiteY8" fmla="*/ 132795 h 132794"/>
                <a:gd name="connsiteX9" fmla="*/ 17787 w 132794"/>
                <a:gd name="connsiteY9" fmla="*/ 26581 h 132794"/>
                <a:gd name="connsiteX10" fmla="*/ 26562 w 132794"/>
                <a:gd name="connsiteY10" fmla="*/ 17806 h 132794"/>
                <a:gd name="connsiteX11" fmla="*/ 106232 w 132794"/>
                <a:gd name="connsiteY11" fmla="*/ 17806 h 132794"/>
                <a:gd name="connsiteX12" fmla="*/ 115007 w 132794"/>
                <a:gd name="connsiteY12" fmla="*/ 26581 h 132794"/>
                <a:gd name="connsiteX13" fmla="*/ 115007 w 132794"/>
                <a:gd name="connsiteY13" fmla="*/ 106250 h 132794"/>
                <a:gd name="connsiteX14" fmla="*/ 106232 w 132794"/>
                <a:gd name="connsiteY14" fmla="*/ 115025 h 132794"/>
                <a:gd name="connsiteX15" fmla="*/ 26562 w 132794"/>
                <a:gd name="connsiteY15" fmla="*/ 115025 h 132794"/>
                <a:gd name="connsiteX16" fmla="*/ 17787 w 132794"/>
                <a:gd name="connsiteY16" fmla="*/ 106250 h 132794"/>
                <a:gd name="connsiteX17" fmla="*/ 17787 w 132794"/>
                <a:gd name="connsiteY17" fmla="*/ 26581 h 132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32794" h="132794">
                  <a:moveTo>
                    <a:pt x="26562" y="132795"/>
                  </a:moveTo>
                  <a:lnTo>
                    <a:pt x="106232" y="132795"/>
                  </a:lnTo>
                  <a:cubicBezTo>
                    <a:pt x="120882" y="132795"/>
                    <a:pt x="132794" y="120882"/>
                    <a:pt x="132794" y="106232"/>
                  </a:cubicBezTo>
                  <a:lnTo>
                    <a:pt x="132794" y="26563"/>
                  </a:lnTo>
                  <a:cubicBezTo>
                    <a:pt x="132794" y="11913"/>
                    <a:pt x="120882" y="0"/>
                    <a:pt x="106232" y="0"/>
                  </a:cubicBezTo>
                  <a:lnTo>
                    <a:pt x="26562" y="0"/>
                  </a:lnTo>
                  <a:cubicBezTo>
                    <a:pt x="11913" y="0"/>
                    <a:pt x="0" y="11913"/>
                    <a:pt x="0" y="26563"/>
                  </a:cubicBezTo>
                  <a:lnTo>
                    <a:pt x="0" y="106232"/>
                  </a:lnTo>
                  <a:cubicBezTo>
                    <a:pt x="0" y="120882"/>
                    <a:pt x="11913" y="132795"/>
                    <a:pt x="26562" y="132795"/>
                  </a:cubicBezTo>
                  <a:close/>
                  <a:moveTo>
                    <a:pt x="17787" y="26581"/>
                  </a:moveTo>
                  <a:cubicBezTo>
                    <a:pt x="17787" y="21746"/>
                    <a:pt x="21728" y="17806"/>
                    <a:pt x="26562" y="17806"/>
                  </a:cubicBezTo>
                  <a:lnTo>
                    <a:pt x="106232" y="17806"/>
                  </a:lnTo>
                  <a:cubicBezTo>
                    <a:pt x="111066" y="17806"/>
                    <a:pt x="115007" y="21746"/>
                    <a:pt x="115007" y="26581"/>
                  </a:cubicBezTo>
                  <a:lnTo>
                    <a:pt x="115007" y="106250"/>
                  </a:lnTo>
                  <a:cubicBezTo>
                    <a:pt x="115007" y="111085"/>
                    <a:pt x="111066" y="115025"/>
                    <a:pt x="106232" y="115025"/>
                  </a:cubicBezTo>
                  <a:lnTo>
                    <a:pt x="26562" y="115025"/>
                  </a:lnTo>
                  <a:cubicBezTo>
                    <a:pt x="21728" y="115025"/>
                    <a:pt x="17787" y="111085"/>
                    <a:pt x="17787" y="106250"/>
                  </a:cubicBezTo>
                  <a:lnTo>
                    <a:pt x="17787" y="2658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r"/>
              <a:endParaRPr lang="pt-BR"/>
            </a:p>
          </p:txBody>
        </p:sp>
      </p:grpSp>
      <p:grpSp>
        <p:nvGrpSpPr>
          <p:cNvPr id="685" name="Agrupar 684">
            <a:extLst>
              <a:ext uri="{FF2B5EF4-FFF2-40B4-BE49-F238E27FC236}">
                <a16:creationId xmlns:a16="http://schemas.microsoft.com/office/drawing/2014/main" id="{3093084D-569C-4196-B36A-ECF206218D36}"/>
              </a:ext>
            </a:extLst>
          </p:cNvPr>
          <p:cNvGrpSpPr/>
          <p:nvPr/>
        </p:nvGrpSpPr>
        <p:grpSpPr>
          <a:xfrm>
            <a:off x="6397414" y="1147898"/>
            <a:ext cx="457287" cy="462097"/>
            <a:chOff x="6229271" y="1618126"/>
            <a:chExt cx="441772" cy="446419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98D29EA4-CE82-4BD6-8FC1-7AE2E6C2233E}"/>
                </a:ext>
              </a:extLst>
            </p:cNvPr>
            <p:cNvSpPr/>
            <p:nvPr/>
          </p:nvSpPr>
          <p:spPr>
            <a:xfrm>
              <a:off x="6352316" y="1732843"/>
              <a:ext cx="195613" cy="331647"/>
            </a:xfrm>
            <a:custGeom>
              <a:avLst/>
              <a:gdLst>
                <a:gd name="connsiteX0" fmla="*/ 779 w 195613"/>
                <a:gd name="connsiteY0" fmla="*/ 127977 h 331647"/>
                <a:gd name="connsiteX1" fmla="*/ 761 w 195613"/>
                <a:gd name="connsiteY1" fmla="*/ 129254 h 331647"/>
                <a:gd name="connsiteX2" fmla="*/ 451 w 195613"/>
                <a:gd name="connsiteY2" fmla="*/ 136733 h 331647"/>
                <a:gd name="connsiteX3" fmla="*/ 8989 w 195613"/>
                <a:gd name="connsiteY3" fmla="*/ 179460 h 331647"/>
                <a:gd name="connsiteX4" fmla="*/ 27324 w 195613"/>
                <a:gd name="connsiteY4" fmla="*/ 184969 h 331647"/>
                <a:gd name="connsiteX5" fmla="*/ 36974 w 195613"/>
                <a:gd name="connsiteY5" fmla="*/ 181831 h 331647"/>
                <a:gd name="connsiteX6" fmla="*/ 36664 w 195613"/>
                <a:gd name="connsiteY6" fmla="*/ 218464 h 331647"/>
                <a:gd name="connsiteX7" fmla="*/ 35661 w 195613"/>
                <a:gd name="connsiteY7" fmla="*/ 299466 h 331647"/>
                <a:gd name="connsiteX8" fmla="*/ 50949 w 195613"/>
                <a:gd name="connsiteY8" fmla="*/ 326338 h 331647"/>
                <a:gd name="connsiteX9" fmla="*/ 71473 w 195613"/>
                <a:gd name="connsiteY9" fmla="*/ 331647 h 331647"/>
                <a:gd name="connsiteX10" fmla="*/ 91486 w 195613"/>
                <a:gd name="connsiteY10" fmla="*/ 326576 h 331647"/>
                <a:gd name="connsiteX11" fmla="*/ 98017 w 195613"/>
                <a:gd name="connsiteY11" fmla="*/ 321650 h 331647"/>
                <a:gd name="connsiteX12" fmla="*/ 104494 w 195613"/>
                <a:gd name="connsiteY12" fmla="*/ 326539 h 331647"/>
                <a:gd name="connsiteX13" fmla="*/ 145231 w 195613"/>
                <a:gd name="connsiteY13" fmla="*/ 326302 h 331647"/>
                <a:gd name="connsiteX14" fmla="*/ 160501 w 195613"/>
                <a:gd name="connsiteY14" fmla="*/ 299447 h 331647"/>
                <a:gd name="connsiteX15" fmla="*/ 159498 w 195613"/>
                <a:gd name="connsiteY15" fmla="*/ 218501 h 331647"/>
                <a:gd name="connsiteX16" fmla="*/ 159188 w 195613"/>
                <a:gd name="connsiteY16" fmla="*/ 181795 h 331647"/>
                <a:gd name="connsiteX17" fmla="*/ 163457 w 195613"/>
                <a:gd name="connsiteY17" fmla="*/ 183802 h 331647"/>
                <a:gd name="connsiteX18" fmla="*/ 182248 w 195613"/>
                <a:gd name="connsiteY18" fmla="*/ 181576 h 331647"/>
                <a:gd name="connsiteX19" fmla="*/ 194945 w 195613"/>
                <a:gd name="connsiteY19" fmla="*/ 142115 h 331647"/>
                <a:gd name="connsiteX20" fmla="*/ 194416 w 195613"/>
                <a:gd name="connsiteY20" fmla="*/ 134982 h 331647"/>
                <a:gd name="connsiteX21" fmla="*/ 190348 w 195613"/>
                <a:gd name="connsiteY21" fmla="*/ 33037 h 331647"/>
                <a:gd name="connsiteX22" fmla="*/ 120493 w 195613"/>
                <a:gd name="connsiteY22" fmla="*/ 509 h 331647"/>
                <a:gd name="connsiteX23" fmla="*/ 6234 w 195613"/>
                <a:gd name="connsiteY23" fmla="*/ 31341 h 331647"/>
                <a:gd name="connsiteX24" fmla="*/ 779 w 195613"/>
                <a:gd name="connsiteY24" fmla="*/ 127977 h 331647"/>
                <a:gd name="connsiteX25" fmla="*/ 18202 w 195613"/>
                <a:gd name="connsiteY25" fmla="*/ 137682 h 331647"/>
                <a:gd name="connsiteX26" fmla="*/ 18548 w 195613"/>
                <a:gd name="connsiteY26" fmla="*/ 129527 h 331647"/>
                <a:gd name="connsiteX27" fmla="*/ 18567 w 195613"/>
                <a:gd name="connsiteY27" fmla="*/ 128250 h 331647"/>
                <a:gd name="connsiteX28" fmla="*/ 23657 w 195613"/>
                <a:gd name="connsiteY28" fmla="*/ 34971 h 331647"/>
                <a:gd name="connsiteX29" fmla="*/ 23748 w 195613"/>
                <a:gd name="connsiteY29" fmla="*/ 34515 h 331647"/>
                <a:gd name="connsiteX30" fmla="*/ 53029 w 195613"/>
                <a:gd name="connsiteY30" fmla="*/ 22055 h 331647"/>
                <a:gd name="connsiteX31" fmla="*/ 119399 w 195613"/>
                <a:gd name="connsiteY31" fmla="*/ 18260 h 331647"/>
                <a:gd name="connsiteX32" fmla="*/ 172579 w 195613"/>
                <a:gd name="connsiteY32" fmla="*/ 33730 h 331647"/>
                <a:gd name="connsiteX33" fmla="*/ 176647 w 195613"/>
                <a:gd name="connsiteY33" fmla="*/ 135675 h 331647"/>
                <a:gd name="connsiteX34" fmla="*/ 177231 w 195613"/>
                <a:gd name="connsiteY34" fmla="*/ 143684 h 331647"/>
                <a:gd name="connsiteX35" fmla="*/ 172852 w 195613"/>
                <a:gd name="connsiteY35" fmla="*/ 166452 h 331647"/>
                <a:gd name="connsiteX36" fmla="*/ 169386 w 195613"/>
                <a:gd name="connsiteY36" fmla="*/ 167018 h 331647"/>
                <a:gd name="connsiteX37" fmla="*/ 159188 w 195613"/>
                <a:gd name="connsiteY37" fmla="*/ 151693 h 331647"/>
                <a:gd name="connsiteX38" fmla="*/ 158932 w 195613"/>
                <a:gd name="connsiteY38" fmla="*/ 151036 h 331647"/>
                <a:gd name="connsiteX39" fmla="*/ 158239 w 195613"/>
                <a:gd name="connsiteY39" fmla="*/ 68776 h 331647"/>
                <a:gd name="connsiteX40" fmla="*/ 149263 w 195613"/>
                <a:gd name="connsiteY40" fmla="*/ 59965 h 331647"/>
                <a:gd name="connsiteX41" fmla="*/ 140452 w 195613"/>
                <a:gd name="connsiteY41" fmla="*/ 68940 h 331647"/>
                <a:gd name="connsiteX42" fmla="*/ 141729 w 195613"/>
                <a:gd name="connsiteY42" fmla="*/ 218665 h 331647"/>
                <a:gd name="connsiteX43" fmla="*/ 142732 w 195613"/>
                <a:gd name="connsiteY43" fmla="*/ 299630 h 331647"/>
                <a:gd name="connsiteX44" fmla="*/ 136256 w 195613"/>
                <a:gd name="connsiteY44" fmla="*/ 310941 h 331647"/>
                <a:gd name="connsiteX45" fmla="*/ 113360 w 195613"/>
                <a:gd name="connsiteY45" fmla="*/ 311087 h 331647"/>
                <a:gd name="connsiteX46" fmla="*/ 106902 w 195613"/>
                <a:gd name="connsiteY46" fmla="*/ 300031 h 331647"/>
                <a:gd name="connsiteX47" fmla="*/ 106902 w 195613"/>
                <a:gd name="connsiteY47" fmla="*/ 300013 h 331647"/>
                <a:gd name="connsiteX48" fmla="*/ 106993 w 195613"/>
                <a:gd name="connsiteY48" fmla="*/ 169827 h 331647"/>
                <a:gd name="connsiteX49" fmla="*/ 98108 w 195613"/>
                <a:gd name="connsiteY49" fmla="*/ 160924 h 331647"/>
                <a:gd name="connsiteX50" fmla="*/ 98108 w 195613"/>
                <a:gd name="connsiteY50" fmla="*/ 160924 h 331647"/>
                <a:gd name="connsiteX51" fmla="*/ 89206 w 195613"/>
                <a:gd name="connsiteY51" fmla="*/ 169809 h 331647"/>
                <a:gd name="connsiteX52" fmla="*/ 89114 w 195613"/>
                <a:gd name="connsiteY52" fmla="*/ 299995 h 331647"/>
                <a:gd name="connsiteX53" fmla="*/ 89114 w 195613"/>
                <a:gd name="connsiteY53" fmla="*/ 300031 h 331647"/>
                <a:gd name="connsiteX54" fmla="*/ 82656 w 195613"/>
                <a:gd name="connsiteY54" fmla="*/ 311142 h 331647"/>
                <a:gd name="connsiteX55" fmla="*/ 59961 w 195613"/>
                <a:gd name="connsiteY55" fmla="*/ 310996 h 331647"/>
                <a:gd name="connsiteX56" fmla="*/ 53466 w 195613"/>
                <a:gd name="connsiteY56" fmla="*/ 299666 h 331647"/>
                <a:gd name="connsiteX57" fmla="*/ 54470 w 195613"/>
                <a:gd name="connsiteY57" fmla="*/ 218647 h 331647"/>
                <a:gd name="connsiteX58" fmla="*/ 55747 w 195613"/>
                <a:gd name="connsiteY58" fmla="*/ 68959 h 331647"/>
                <a:gd name="connsiteX59" fmla="*/ 46935 w 195613"/>
                <a:gd name="connsiteY59" fmla="*/ 59983 h 331647"/>
                <a:gd name="connsiteX60" fmla="*/ 46862 w 195613"/>
                <a:gd name="connsiteY60" fmla="*/ 59983 h 331647"/>
                <a:gd name="connsiteX61" fmla="*/ 37978 w 195613"/>
                <a:gd name="connsiteY61" fmla="*/ 68795 h 331647"/>
                <a:gd name="connsiteX62" fmla="*/ 37284 w 195613"/>
                <a:gd name="connsiteY62" fmla="*/ 151055 h 331647"/>
                <a:gd name="connsiteX63" fmla="*/ 37029 w 195613"/>
                <a:gd name="connsiteY63" fmla="*/ 151711 h 331647"/>
                <a:gd name="connsiteX64" fmla="*/ 25919 w 195613"/>
                <a:gd name="connsiteY64" fmla="*/ 167237 h 331647"/>
                <a:gd name="connsiteX65" fmla="*/ 25536 w 195613"/>
                <a:gd name="connsiteY65" fmla="*/ 167273 h 331647"/>
                <a:gd name="connsiteX66" fmla="*/ 21230 w 195613"/>
                <a:gd name="connsiteY66" fmla="*/ 166507 h 331647"/>
                <a:gd name="connsiteX67" fmla="*/ 18202 w 195613"/>
                <a:gd name="connsiteY67" fmla="*/ 137682 h 331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5613" h="331647">
                  <a:moveTo>
                    <a:pt x="779" y="127977"/>
                  </a:moveTo>
                  <a:lnTo>
                    <a:pt x="761" y="129254"/>
                  </a:lnTo>
                  <a:cubicBezTo>
                    <a:pt x="724" y="131388"/>
                    <a:pt x="597" y="133979"/>
                    <a:pt x="451" y="136733"/>
                  </a:cubicBezTo>
                  <a:cubicBezTo>
                    <a:pt x="-334" y="151438"/>
                    <a:pt x="-1301" y="169754"/>
                    <a:pt x="8989" y="179460"/>
                  </a:cubicBezTo>
                  <a:cubicBezTo>
                    <a:pt x="12254" y="182543"/>
                    <a:pt x="18074" y="185973"/>
                    <a:pt x="27324" y="184969"/>
                  </a:cubicBezTo>
                  <a:cubicBezTo>
                    <a:pt x="30242" y="184732"/>
                    <a:pt x="33563" y="183875"/>
                    <a:pt x="36974" y="181831"/>
                  </a:cubicBezTo>
                  <a:lnTo>
                    <a:pt x="36664" y="218464"/>
                  </a:lnTo>
                  <a:lnTo>
                    <a:pt x="35661" y="299466"/>
                  </a:lnTo>
                  <a:cubicBezTo>
                    <a:pt x="35551" y="310795"/>
                    <a:pt x="41116" y="320592"/>
                    <a:pt x="50949" y="326338"/>
                  </a:cubicBezTo>
                  <a:cubicBezTo>
                    <a:pt x="56987" y="329878"/>
                    <a:pt x="64230" y="331647"/>
                    <a:pt x="71473" y="331647"/>
                  </a:cubicBezTo>
                  <a:cubicBezTo>
                    <a:pt x="78533" y="331647"/>
                    <a:pt x="85593" y="329951"/>
                    <a:pt x="91486" y="326576"/>
                  </a:cubicBezTo>
                  <a:cubicBezTo>
                    <a:pt x="93931" y="325171"/>
                    <a:pt x="96102" y="323529"/>
                    <a:pt x="98017" y="321650"/>
                  </a:cubicBezTo>
                  <a:cubicBezTo>
                    <a:pt x="99915" y="323492"/>
                    <a:pt x="102085" y="325134"/>
                    <a:pt x="104494" y="326539"/>
                  </a:cubicBezTo>
                  <a:cubicBezTo>
                    <a:pt x="116498" y="333417"/>
                    <a:pt x="133245" y="333326"/>
                    <a:pt x="145231" y="326302"/>
                  </a:cubicBezTo>
                  <a:cubicBezTo>
                    <a:pt x="155046" y="320555"/>
                    <a:pt x="160629" y="310758"/>
                    <a:pt x="160501" y="299447"/>
                  </a:cubicBezTo>
                  <a:lnTo>
                    <a:pt x="159498" y="218501"/>
                  </a:lnTo>
                  <a:lnTo>
                    <a:pt x="159188" y="181795"/>
                  </a:lnTo>
                  <a:cubicBezTo>
                    <a:pt x="160556" y="182616"/>
                    <a:pt x="161979" y="183291"/>
                    <a:pt x="163457" y="183802"/>
                  </a:cubicBezTo>
                  <a:cubicBezTo>
                    <a:pt x="169714" y="186009"/>
                    <a:pt x="176373" y="185225"/>
                    <a:pt x="182248" y="181576"/>
                  </a:cubicBezTo>
                  <a:cubicBezTo>
                    <a:pt x="197627" y="171998"/>
                    <a:pt x="196076" y="154722"/>
                    <a:pt x="194945" y="142115"/>
                  </a:cubicBezTo>
                  <a:cubicBezTo>
                    <a:pt x="194726" y="139579"/>
                    <a:pt x="194507" y="137190"/>
                    <a:pt x="194416" y="134982"/>
                  </a:cubicBezTo>
                  <a:lnTo>
                    <a:pt x="190348" y="33037"/>
                  </a:lnTo>
                  <a:cubicBezTo>
                    <a:pt x="189417" y="9722"/>
                    <a:pt x="151854" y="2479"/>
                    <a:pt x="120493" y="509"/>
                  </a:cubicBezTo>
                  <a:cubicBezTo>
                    <a:pt x="90537" y="-1370"/>
                    <a:pt x="11798" y="527"/>
                    <a:pt x="6234" y="31341"/>
                  </a:cubicBezTo>
                  <a:cubicBezTo>
                    <a:pt x="1892" y="51299"/>
                    <a:pt x="1272" y="93806"/>
                    <a:pt x="779" y="127977"/>
                  </a:cubicBezTo>
                  <a:close/>
                  <a:moveTo>
                    <a:pt x="18202" y="137682"/>
                  </a:moveTo>
                  <a:cubicBezTo>
                    <a:pt x="18348" y="134763"/>
                    <a:pt x="18512" y="132008"/>
                    <a:pt x="18548" y="129527"/>
                  </a:cubicBezTo>
                  <a:lnTo>
                    <a:pt x="18567" y="128250"/>
                  </a:lnTo>
                  <a:cubicBezTo>
                    <a:pt x="19023" y="96525"/>
                    <a:pt x="19661" y="53087"/>
                    <a:pt x="23657" y="34971"/>
                  </a:cubicBezTo>
                  <a:cubicBezTo>
                    <a:pt x="23693" y="34825"/>
                    <a:pt x="23711" y="34661"/>
                    <a:pt x="23748" y="34515"/>
                  </a:cubicBezTo>
                  <a:cubicBezTo>
                    <a:pt x="23985" y="33074"/>
                    <a:pt x="29659" y="26725"/>
                    <a:pt x="53029" y="22055"/>
                  </a:cubicBezTo>
                  <a:cubicBezTo>
                    <a:pt x="72002" y="18260"/>
                    <a:pt x="96831" y="16855"/>
                    <a:pt x="119399" y="18260"/>
                  </a:cubicBezTo>
                  <a:cubicBezTo>
                    <a:pt x="156634" y="20595"/>
                    <a:pt x="172414" y="29498"/>
                    <a:pt x="172579" y="33730"/>
                  </a:cubicBezTo>
                  <a:lnTo>
                    <a:pt x="176647" y="135675"/>
                  </a:lnTo>
                  <a:cubicBezTo>
                    <a:pt x="176756" y="138321"/>
                    <a:pt x="176993" y="141039"/>
                    <a:pt x="177231" y="143684"/>
                  </a:cubicBezTo>
                  <a:cubicBezTo>
                    <a:pt x="178289" y="155506"/>
                    <a:pt x="178526" y="162931"/>
                    <a:pt x="172852" y="166452"/>
                  </a:cubicBezTo>
                  <a:cubicBezTo>
                    <a:pt x="171229" y="167456"/>
                    <a:pt x="170152" y="167273"/>
                    <a:pt x="169386" y="167018"/>
                  </a:cubicBezTo>
                  <a:cubicBezTo>
                    <a:pt x="168091" y="166562"/>
                    <a:pt x="163493" y="164099"/>
                    <a:pt x="159188" y="151693"/>
                  </a:cubicBezTo>
                  <a:cubicBezTo>
                    <a:pt x="159115" y="151474"/>
                    <a:pt x="159024" y="151255"/>
                    <a:pt x="158932" y="151036"/>
                  </a:cubicBezTo>
                  <a:lnTo>
                    <a:pt x="158239" y="68776"/>
                  </a:lnTo>
                  <a:cubicBezTo>
                    <a:pt x="158203" y="63869"/>
                    <a:pt x="154152" y="59946"/>
                    <a:pt x="149263" y="59965"/>
                  </a:cubicBezTo>
                  <a:cubicBezTo>
                    <a:pt x="144356" y="60001"/>
                    <a:pt x="140397" y="64015"/>
                    <a:pt x="140452" y="68940"/>
                  </a:cubicBezTo>
                  <a:lnTo>
                    <a:pt x="141729" y="218665"/>
                  </a:lnTo>
                  <a:lnTo>
                    <a:pt x="142732" y="299630"/>
                  </a:lnTo>
                  <a:cubicBezTo>
                    <a:pt x="142787" y="304665"/>
                    <a:pt x="140652" y="308369"/>
                    <a:pt x="136256" y="310941"/>
                  </a:cubicBezTo>
                  <a:cubicBezTo>
                    <a:pt x="129724" y="314772"/>
                    <a:pt x="119873" y="314827"/>
                    <a:pt x="113360" y="311087"/>
                  </a:cubicBezTo>
                  <a:cubicBezTo>
                    <a:pt x="109018" y="308587"/>
                    <a:pt x="106902" y="304975"/>
                    <a:pt x="106902" y="300031"/>
                  </a:cubicBezTo>
                  <a:cubicBezTo>
                    <a:pt x="106902" y="300031"/>
                    <a:pt x="106902" y="300013"/>
                    <a:pt x="106902" y="300013"/>
                  </a:cubicBezTo>
                  <a:lnTo>
                    <a:pt x="106993" y="169827"/>
                  </a:lnTo>
                  <a:cubicBezTo>
                    <a:pt x="106993" y="164920"/>
                    <a:pt x="103016" y="160924"/>
                    <a:pt x="98108" y="160924"/>
                  </a:cubicBezTo>
                  <a:cubicBezTo>
                    <a:pt x="98108" y="160924"/>
                    <a:pt x="98108" y="160924"/>
                    <a:pt x="98108" y="160924"/>
                  </a:cubicBezTo>
                  <a:cubicBezTo>
                    <a:pt x="93201" y="160924"/>
                    <a:pt x="89224" y="164901"/>
                    <a:pt x="89206" y="169809"/>
                  </a:cubicBezTo>
                  <a:lnTo>
                    <a:pt x="89114" y="299995"/>
                  </a:lnTo>
                  <a:cubicBezTo>
                    <a:pt x="89114" y="300013"/>
                    <a:pt x="89114" y="300013"/>
                    <a:pt x="89114" y="300031"/>
                  </a:cubicBezTo>
                  <a:cubicBezTo>
                    <a:pt x="89114" y="305012"/>
                    <a:pt x="86998" y="308642"/>
                    <a:pt x="82656" y="311142"/>
                  </a:cubicBezTo>
                  <a:cubicBezTo>
                    <a:pt x="76198" y="314845"/>
                    <a:pt x="66438" y="314790"/>
                    <a:pt x="59961" y="310996"/>
                  </a:cubicBezTo>
                  <a:cubicBezTo>
                    <a:pt x="55601" y="308442"/>
                    <a:pt x="53430" y="304629"/>
                    <a:pt x="53466" y="299666"/>
                  </a:cubicBezTo>
                  <a:lnTo>
                    <a:pt x="54470" y="218647"/>
                  </a:lnTo>
                  <a:lnTo>
                    <a:pt x="55747" y="68959"/>
                  </a:lnTo>
                  <a:cubicBezTo>
                    <a:pt x="55783" y="64051"/>
                    <a:pt x="51843" y="60038"/>
                    <a:pt x="46935" y="59983"/>
                  </a:cubicBezTo>
                  <a:cubicBezTo>
                    <a:pt x="46917" y="59983"/>
                    <a:pt x="46881" y="59983"/>
                    <a:pt x="46862" y="59983"/>
                  </a:cubicBezTo>
                  <a:cubicBezTo>
                    <a:pt x="41991" y="59983"/>
                    <a:pt x="38014" y="63924"/>
                    <a:pt x="37978" y="68795"/>
                  </a:cubicBezTo>
                  <a:lnTo>
                    <a:pt x="37284" y="151055"/>
                  </a:lnTo>
                  <a:cubicBezTo>
                    <a:pt x="37193" y="151274"/>
                    <a:pt x="37102" y="151492"/>
                    <a:pt x="37029" y="151711"/>
                  </a:cubicBezTo>
                  <a:cubicBezTo>
                    <a:pt x="33143" y="162876"/>
                    <a:pt x="28619" y="167054"/>
                    <a:pt x="25919" y="167237"/>
                  </a:cubicBezTo>
                  <a:cubicBezTo>
                    <a:pt x="25791" y="167237"/>
                    <a:pt x="25663" y="167255"/>
                    <a:pt x="25536" y="167273"/>
                  </a:cubicBezTo>
                  <a:cubicBezTo>
                    <a:pt x="22434" y="167620"/>
                    <a:pt x="21522" y="166781"/>
                    <a:pt x="21230" y="166507"/>
                  </a:cubicBezTo>
                  <a:cubicBezTo>
                    <a:pt x="16888" y="162457"/>
                    <a:pt x="17746" y="146330"/>
                    <a:pt x="18202" y="13768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7C40B6C9-B425-4C98-AADD-E288DB3030DF}"/>
                </a:ext>
              </a:extLst>
            </p:cNvPr>
            <p:cNvSpPr/>
            <p:nvPr/>
          </p:nvSpPr>
          <p:spPr>
            <a:xfrm>
              <a:off x="6400529" y="1618126"/>
              <a:ext cx="96800" cy="103915"/>
            </a:xfrm>
            <a:custGeom>
              <a:avLst/>
              <a:gdLst>
                <a:gd name="connsiteX0" fmla="*/ 48108 w 96800"/>
                <a:gd name="connsiteY0" fmla="*/ 103915 h 103915"/>
                <a:gd name="connsiteX1" fmla="*/ 72682 w 96800"/>
                <a:gd name="connsiteY1" fmla="*/ 96672 h 103915"/>
                <a:gd name="connsiteX2" fmla="*/ 96800 w 96800"/>
                <a:gd name="connsiteY2" fmla="*/ 51793 h 103915"/>
                <a:gd name="connsiteX3" fmla="*/ 48674 w 96800"/>
                <a:gd name="connsiteY3" fmla="*/ 0 h 103915"/>
                <a:gd name="connsiteX4" fmla="*/ 24100 w 96800"/>
                <a:gd name="connsiteY4" fmla="*/ 7243 h 103915"/>
                <a:gd name="connsiteX5" fmla="*/ 0 w 96800"/>
                <a:gd name="connsiteY5" fmla="*/ 52122 h 103915"/>
                <a:gd name="connsiteX6" fmla="*/ 48108 w 96800"/>
                <a:gd name="connsiteY6" fmla="*/ 103915 h 103915"/>
                <a:gd name="connsiteX7" fmla="*/ 33586 w 96800"/>
                <a:gd name="connsiteY7" fmla="*/ 22275 h 103915"/>
                <a:gd name="connsiteX8" fmla="*/ 48656 w 96800"/>
                <a:gd name="connsiteY8" fmla="*/ 17787 h 103915"/>
                <a:gd name="connsiteX9" fmla="*/ 78995 w 96800"/>
                <a:gd name="connsiteY9" fmla="*/ 51793 h 103915"/>
                <a:gd name="connsiteX10" fmla="*/ 63177 w 96800"/>
                <a:gd name="connsiteY10" fmla="*/ 81640 h 103915"/>
                <a:gd name="connsiteX11" fmla="*/ 48108 w 96800"/>
                <a:gd name="connsiteY11" fmla="*/ 86128 h 103915"/>
                <a:gd name="connsiteX12" fmla="*/ 17769 w 96800"/>
                <a:gd name="connsiteY12" fmla="*/ 52122 h 103915"/>
                <a:gd name="connsiteX13" fmla="*/ 33586 w 96800"/>
                <a:gd name="connsiteY13" fmla="*/ 22275 h 10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800" h="103915">
                  <a:moveTo>
                    <a:pt x="48108" y="103915"/>
                  </a:moveTo>
                  <a:cubicBezTo>
                    <a:pt x="56810" y="103915"/>
                    <a:pt x="65348" y="101379"/>
                    <a:pt x="72682" y="96672"/>
                  </a:cubicBezTo>
                  <a:cubicBezTo>
                    <a:pt x="87551" y="87441"/>
                    <a:pt x="96800" y="70256"/>
                    <a:pt x="96800" y="51793"/>
                  </a:cubicBezTo>
                  <a:cubicBezTo>
                    <a:pt x="96800" y="23242"/>
                    <a:pt x="75200" y="0"/>
                    <a:pt x="48674" y="0"/>
                  </a:cubicBezTo>
                  <a:cubicBezTo>
                    <a:pt x="39953" y="0"/>
                    <a:pt x="31415" y="2536"/>
                    <a:pt x="24100" y="7243"/>
                  </a:cubicBezTo>
                  <a:cubicBezTo>
                    <a:pt x="9231" y="16474"/>
                    <a:pt x="0" y="33659"/>
                    <a:pt x="0" y="52122"/>
                  </a:cubicBezTo>
                  <a:cubicBezTo>
                    <a:pt x="-18" y="80691"/>
                    <a:pt x="21564" y="103915"/>
                    <a:pt x="48108" y="103915"/>
                  </a:cubicBezTo>
                  <a:close/>
                  <a:moveTo>
                    <a:pt x="33586" y="22275"/>
                  </a:moveTo>
                  <a:cubicBezTo>
                    <a:pt x="38147" y="19338"/>
                    <a:pt x="43365" y="17787"/>
                    <a:pt x="48656" y="17787"/>
                  </a:cubicBezTo>
                  <a:cubicBezTo>
                    <a:pt x="65385" y="17787"/>
                    <a:pt x="78995" y="33039"/>
                    <a:pt x="78995" y="51793"/>
                  </a:cubicBezTo>
                  <a:cubicBezTo>
                    <a:pt x="78995" y="64144"/>
                    <a:pt x="72974" y="75565"/>
                    <a:pt x="63177" y="81640"/>
                  </a:cubicBezTo>
                  <a:cubicBezTo>
                    <a:pt x="58616" y="84577"/>
                    <a:pt x="53399" y="86128"/>
                    <a:pt x="48108" y="86128"/>
                  </a:cubicBezTo>
                  <a:cubicBezTo>
                    <a:pt x="31379" y="86128"/>
                    <a:pt x="17769" y="70876"/>
                    <a:pt x="17769" y="52122"/>
                  </a:cubicBezTo>
                  <a:cubicBezTo>
                    <a:pt x="17769" y="39771"/>
                    <a:pt x="23771" y="28369"/>
                    <a:pt x="33586" y="2227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A178A5A7-0A77-475C-A1CE-089A262885EC}"/>
                </a:ext>
              </a:extLst>
            </p:cNvPr>
            <p:cNvSpPr/>
            <p:nvPr/>
          </p:nvSpPr>
          <p:spPr>
            <a:xfrm>
              <a:off x="6537008" y="1662549"/>
              <a:ext cx="88608" cy="94975"/>
            </a:xfrm>
            <a:custGeom>
              <a:avLst/>
              <a:gdLst>
                <a:gd name="connsiteX0" fmla="*/ 44058 w 88608"/>
                <a:gd name="connsiteY0" fmla="*/ 94976 h 94975"/>
                <a:gd name="connsiteX1" fmla="*/ 66571 w 88608"/>
                <a:gd name="connsiteY1" fmla="*/ 88353 h 94975"/>
                <a:gd name="connsiteX2" fmla="*/ 88609 w 88608"/>
                <a:gd name="connsiteY2" fmla="*/ 47342 h 94975"/>
                <a:gd name="connsiteX3" fmla="*/ 44551 w 88608"/>
                <a:gd name="connsiteY3" fmla="*/ 0 h 94975"/>
                <a:gd name="connsiteX4" fmla="*/ 22038 w 88608"/>
                <a:gd name="connsiteY4" fmla="*/ 6641 h 94975"/>
                <a:gd name="connsiteX5" fmla="*/ 0 w 88608"/>
                <a:gd name="connsiteY5" fmla="*/ 47652 h 94975"/>
                <a:gd name="connsiteX6" fmla="*/ 44058 w 88608"/>
                <a:gd name="connsiteY6" fmla="*/ 94976 h 94975"/>
                <a:gd name="connsiteX7" fmla="*/ 31543 w 88608"/>
                <a:gd name="connsiteY7" fmla="*/ 21655 h 94975"/>
                <a:gd name="connsiteX8" fmla="*/ 44551 w 88608"/>
                <a:gd name="connsiteY8" fmla="*/ 17769 h 94975"/>
                <a:gd name="connsiteX9" fmla="*/ 70821 w 88608"/>
                <a:gd name="connsiteY9" fmla="*/ 47324 h 94975"/>
                <a:gd name="connsiteX10" fmla="*/ 57066 w 88608"/>
                <a:gd name="connsiteY10" fmla="*/ 73302 h 94975"/>
                <a:gd name="connsiteX11" fmla="*/ 44058 w 88608"/>
                <a:gd name="connsiteY11" fmla="*/ 77188 h 94975"/>
                <a:gd name="connsiteX12" fmla="*/ 17787 w 88608"/>
                <a:gd name="connsiteY12" fmla="*/ 47634 h 94975"/>
                <a:gd name="connsiteX13" fmla="*/ 31543 w 88608"/>
                <a:gd name="connsiteY13" fmla="*/ 21655 h 9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608" h="94975">
                  <a:moveTo>
                    <a:pt x="44058" y="94976"/>
                  </a:moveTo>
                  <a:cubicBezTo>
                    <a:pt x="52049" y="94976"/>
                    <a:pt x="59875" y="92659"/>
                    <a:pt x="66571" y="88353"/>
                  </a:cubicBezTo>
                  <a:cubicBezTo>
                    <a:pt x="80162" y="79925"/>
                    <a:pt x="88609" y="64199"/>
                    <a:pt x="88609" y="47342"/>
                  </a:cubicBezTo>
                  <a:cubicBezTo>
                    <a:pt x="88609" y="21235"/>
                    <a:pt x="68833" y="0"/>
                    <a:pt x="44551" y="0"/>
                  </a:cubicBezTo>
                  <a:cubicBezTo>
                    <a:pt x="36560" y="0"/>
                    <a:pt x="28734" y="2317"/>
                    <a:pt x="22038" y="6641"/>
                  </a:cubicBezTo>
                  <a:cubicBezTo>
                    <a:pt x="8447" y="15069"/>
                    <a:pt x="0" y="30795"/>
                    <a:pt x="0" y="47652"/>
                  </a:cubicBezTo>
                  <a:cubicBezTo>
                    <a:pt x="0" y="73740"/>
                    <a:pt x="19758" y="94976"/>
                    <a:pt x="44058" y="94976"/>
                  </a:cubicBezTo>
                  <a:close/>
                  <a:moveTo>
                    <a:pt x="31543" y="21655"/>
                  </a:moveTo>
                  <a:cubicBezTo>
                    <a:pt x="35484" y="19119"/>
                    <a:pt x="39990" y="17769"/>
                    <a:pt x="44551" y="17769"/>
                  </a:cubicBezTo>
                  <a:cubicBezTo>
                    <a:pt x="59036" y="17769"/>
                    <a:pt x="70821" y="31032"/>
                    <a:pt x="70821" y="47324"/>
                  </a:cubicBezTo>
                  <a:cubicBezTo>
                    <a:pt x="70821" y="58087"/>
                    <a:pt x="65604" y="68012"/>
                    <a:pt x="57066" y="73302"/>
                  </a:cubicBezTo>
                  <a:cubicBezTo>
                    <a:pt x="53125" y="75838"/>
                    <a:pt x="48619" y="77188"/>
                    <a:pt x="44058" y="77188"/>
                  </a:cubicBezTo>
                  <a:cubicBezTo>
                    <a:pt x="29573" y="77188"/>
                    <a:pt x="17787" y="63925"/>
                    <a:pt x="17787" y="47634"/>
                  </a:cubicBezTo>
                  <a:cubicBezTo>
                    <a:pt x="17787" y="36870"/>
                    <a:pt x="23005" y="26946"/>
                    <a:pt x="31543" y="2165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A5E23CD1-D3DF-4E1D-9F18-94737FB3CFFC}"/>
                </a:ext>
              </a:extLst>
            </p:cNvPr>
            <p:cNvSpPr/>
            <p:nvPr/>
          </p:nvSpPr>
          <p:spPr>
            <a:xfrm>
              <a:off x="6272477" y="1662549"/>
              <a:ext cx="88608" cy="94975"/>
            </a:xfrm>
            <a:custGeom>
              <a:avLst/>
              <a:gdLst>
                <a:gd name="connsiteX0" fmla="*/ 44040 w 88608"/>
                <a:gd name="connsiteY0" fmla="*/ 94976 h 94975"/>
                <a:gd name="connsiteX1" fmla="*/ 66552 w 88608"/>
                <a:gd name="connsiteY1" fmla="*/ 88353 h 94975"/>
                <a:gd name="connsiteX2" fmla="*/ 88609 w 88608"/>
                <a:gd name="connsiteY2" fmla="*/ 47342 h 94975"/>
                <a:gd name="connsiteX3" fmla="*/ 44551 w 88608"/>
                <a:gd name="connsiteY3" fmla="*/ 0 h 94975"/>
                <a:gd name="connsiteX4" fmla="*/ 22038 w 88608"/>
                <a:gd name="connsiteY4" fmla="*/ 6641 h 94975"/>
                <a:gd name="connsiteX5" fmla="*/ 0 w 88608"/>
                <a:gd name="connsiteY5" fmla="*/ 47652 h 94975"/>
                <a:gd name="connsiteX6" fmla="*/ 44040 w 88608"/>
                <a:gd name="connsiteY6" fmla="*/ 94976 h 94975"/>
                <a:gd name="connsiteX7" fmla="*/ 31507 w 88608"/>
                <a:gd name="connsiteY7" fmla="*/ 21655 h 94975"/>
                <a:gd name="connsiteX8" fmla="*/ 44514 w 88608"/>
                <a:gd name="connsiteY8" fmla="*/ 17769 h 94975"/>
                <a:gd name="connsiteX9" fmla="*/ 70785 w 88608"/>
                <a:gd name="connsiteY9" fmla="*/ 47324 h 94975"/>
                <a:gd name="connsiteX10" fmla="*/ 57029 w 88608"/>
                <a:gd name="connsiteY10" fmla="*/ 73302 h 94975"/>
                <a:gd name="connsiteX11" fmla="*/ 44022 w 88608"/>
                <a:gd name="connsiteY11" fmla="*/ 77188 h 94975"/>
                <a:gd name="connsiteX12" fmla="*/ 17751 w 88608"/>
                <a:gd name="connsiteY12" fmla="*/ 47634 h 94975"/>
                <a:gd name="connsiteX13" fmla="*/ 31507 w 88608"/>
                <a:gd name="connsiteY13" fmla="*/ 21655 h 9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608" h="94975">
                  <a:moveTo>
                    <a:pt x="44040" y="94976"/>
                  </a:moveTo>
                  <a:cubicBezTo>
                    <a:pt x="52031" y="94976"/>
                    <a:pt x="59857" y="92659"/>
                    <a:pt x="66552" y="88353"/>
                  </a:cubicBezTo>
                  <a:cubicBezTo>
                    <a:pt x="80144" y="79925"/>
                    <a:pt x="88609" y="64199"/>
                    <a:pt x="88609" y="47342"/>
                  </a:cubicBezTo>
                  <a:cubicBezTo>
                    <a:pt x="88609" y="21235"/>
                    <a:pt x="68833" y="0"/>
                    <a:pt x="44551" y="0"/>
                  </a:cubicBezTo>
                  <a:cubicBezTo>
                    <a:pt x="36560" y="0"/>
                    <a:pt x="28734" y="2317"/>
                    <a:pt x="22038" y="6641"/>
                  </a:cubicBezTo>
                  <a:cubicBezTo>
                    <a:pt x="8447" y="15069"/>
                    <a:pt x="0" y="30795"/>
                    <a:pt x="0" y="47652"/>
                  </a:cubicBezTo>
                  <a:cubicBezTo>
                    <a:pt x="-36" y="73740"/>
                    <a:pt x="19740" y="94976"/>
                    <a:pt x="44040" y="94976"/>
                  </a:cubicBezTo>
                  <a:close/>
                  <a:moveTo>
                    <a:pt x="31507" y="21655"/>
                  </a:moveTo>
                  <a:cubicBezTo>
                    <a:pt x="35447" y="19119"/>
                    <a:pt x="39953" y="17769"/>
                    <a:pt x="44514" y="17769"/>
                  </a:cubicBezTo>
                  <a:cubicBezTo>
                    <a:pt x="59000" y="17769"/>
                    <a:pt x="70785" y="31032"/>
                    <a:pt x="70785" y="47324"/>
                  </a:cubicBezTo>
                  <a:cubicBezTo>
                    <a:pt x="70785" y="58087"/>
                    <a:pt x="65567" y="68012"/>
                    <a:pt x="57029" y="73302"/>
                  </a:cubicBezTo>
                  <a:cubicBezTo>
                    <a:pt x="53089" y="75838"/>
                    <a:pt x="48583" y="77188"/>
                    <a:pt x="44022" y="77188"/>
                  </a:cubicBezTo>
                  <a:cubicBezTo>
                    <a:pt x="29536" y="77188"/>
                    <a:pt x="17751" y="63925"/>
                    <a:pt x="17751" y="47634"/>
                  </a:cubicBezTo>
                  <a:cubicBezTo>
                    <a:pt x="17751" y="36870"/>
                    <a:pt x="22987" y="26946"/>
                    <a:pt x="31507" y="2165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16C48277-8030-41E5-86F4-EDF56E4C1537}"/>
                </a:ext>
              </a:extLst>
            </p:cNvPr>
            <p:cNvSpPr/>
            <p:nvPr/>
          </p:nvSpPr>
          <p:spPr>
            <a:xfrm>
              <a:off x="6525751" y="1767517"/>
              <a:ext cx="145292" cy="297028"/>
            </a:xfrm>
            <a:custGeom>
              <a:avLst/>
              <a:gdLst>
                <a:gd name="connsiteX0" fmla="*/ 45428 w 145292"/>
                <a:gd name="connsiteY0" fmla="*/ 370 h 297028"/>
                <a:gd name="connsiteX1" fmla="*/ 37000 w 145292"/>
                <a:gd name="connsiteY1" fmla="*/ 9711 h 297028"/>
                <a:gd name="connsiteX2" fmla="*/ 46340 w 145292"/>
                <a:gd name="connsiteY2" fmla="*/ 18139 h 297028"/>
                <a:gd name="connsiteX3" fmla="*/ 121376 w 145292"/>
                <a:gd name="connsiteY3" fmla="*/ 29469 h 297028"/>
                <a:gd name="connsiteX4" fmla="*/ 122744 w 145292"/>
                <a:gd name="connsiteY4" fmla="*/ 31348 h 297028"/>
                <a:gd name="connsiteX5" fmla="*/ 126393 w 145292"/>
                <a:gd name="connsiteY5" fmla="*/ 104340 h 297028"/>
                <a:gd name="connsiteX6" fmla="*/ 126922 w 145292"/>
                <a:gd name="connsiteY6" fmla="*/ 111127 h 297028"/>
                <a:gd name="connsiteX7" fmla="*/ 123401 w 145292"/>
                <a:gd name="connsiteY7" fmla="*/ 131030 h 297028"/>
                <a:gd name="connsiteX8" fmla="*/ 121084 w 145292"/>
                <a:gd name="connsiteY8" fmla="*/ 131450 h 297028"/>
                <a:gd name="connsiteX9" fmla="*/ 112510 w 145292"/>
                <a:gd name="connsiteY9" fmla="*/ 118278 h 297028"/>
                <a:gd name="connsiteX10" fmla="*/ 112181 w 145292"/>
                <a:gd name="connsiteY10" fmla="*/ 117457 h 297028"/>
                <a:gd name="connsiteX11" fmla="*/ 111707 w 145292"/>
                <a:gd name="connsiteY11" fmla="*/ 61541 h 297028"/>
                <a:gd name="connsiteX12" fmla="*/ 102731 w 145292"/>
                <a:gd name="connsiteY12" fmla="*/ 52729 h 297028"/>
                <a:gd name="connsiteX13" fmla="*/ 93919 w 145292"/>
                <a:gd name="connsiteY13" fmla="*/ 61705 h 297028"/>
                <a:gd name="connsiteX14" fmla="*/ 95069 w 145292"/>
                <a:gd name="connsiteY14" fmla="*/ 195923 h 297028"/>
                <a:gd name="connsiteX15" fmla="*/ 95963 w 145292"/>
                <a:gd name="connsiteY15" fmla="*/ 267382 h 297028"/>
                <a:gd name="connsiteX16" fmla="*/ 90581 w 145292"/>
                <a:gd name="connsiteY16" fmla="*/ 276577 h 297028"/>
                <a:gd name="connsiteX17" fmla="*/ 69655 w 145292"/>
                <a:gd name="connsiteY17" fmla="*/ 276723 h 297028"/>
                <a:gd name="connsiteX18" fmla="*/ 64292 w 145292"/>
                <a:gd name="connsiteY18" fmla="*/ 267729 h 297028"/>
                <a:gd name="connsiteX19" fmla="*/ 64292 w 145292"/>
                <a:gd name="connsiteY19" fmla="*/ 267711 h 297028"/>
                <a:gd name="connsiteX20" fmla="*/ 64365 w 145292"/>
                <a:gd name="connsiteY20" fmla="*/ 161606 h 297028"/>
                <a:gd name="connsiteX21" fmla="*/ 55480 w 145292"/>
                <a:gd name="connsiteY21" fmla="*/ 152704 h 297028"/>
                <a:gd name="connsiteX22" fmla="*/ 55480 w 145292"/>
                <a:gd name="connsiteY22" fmla="*/ 152704 h 297028"/>
                <a:gd name="connsiteX23" fmla="*/ 46577 w 145292"/>
                <a:gd name="connsiteY23" fmla="*/ 161588 h 297028"/>
                <a:gd name="connsiteX24" fmla="*/ 46504 w 145292"/>
                <a:gd name="connsiteY24" fmla="*/ 267693 h 297028"/>
                <a:gd name="connsiteX25" fmla="*/ 46504 w 145292"/>
                <a:gd name="connsiteY25" fmla="*/ 267729 h 297028"/>
                <a:gd name="connsiteX26" fmla="*/ 41214 w 145292"/>
                <a:gd name="connsiteY26" fmla="*/ 277033 h 297028"/>
                <a:gd name="connsiteX27" fmla="*/ 23116 w 145292"/>
                <a:gd name="connsiteY27" fmla="*/ 276906 h 297028"/>
                <a:gd name="connsiteX28" fmla="*/ 17789 w 145292"/>
                <a:gd name="connsiteY28" fmla="*/ 267401 h 297028"/>
                <a:gd name="connsiteX29" fmla="*/ 18683 w 145292"/>
                <a:gd name="connsiteY29" fmla="*/ 196050 h 297028"/>
                <a:gd name="connsiteX30" fmla="*/ 19103 w 145292"/>
                <a:gd name="connsiteY30" fmla="*/ 186253 h 297028"/>
                <a:gd name="connsiteX31" fmla="*/ 10601 w 145292"/>
                <a:gd name="connsiteY31" fmla="*/ 176986 h 297028"/>
                <a:gd name="connsiteX32" fmla="*/ 1334 w 145292"/>
                <a:gd name="connsiteY32" fmla="*/ 185487 h 297028"/>
                <a:gd name="connsiteX33" fmla="*/ 896 w 145292"/>
                <a:gd name="connsiteY33" fmla="*/ 195412 h 297028"/>
                <a:gd name="connsiteX34" fmla="*/ 896 w 145292"/>
                <a:gd name="connsiteY34" fmla="*/ 195685 h 297028"/>
                <a:gd name="connsiteX35" fmla="*/ 2 w 145292"/>
                <a:gd name="connsiteY35" fmla="*/ 267200 h 297028"/>
                <a:gd name="connsiteX36" fmla="*/ 14122 w 145292"/>
                <a:gd name="connsiteY36" fmla="*/ 292248 h 297028"/>
                <a:gd name="connsiteX37" fmla="*/ 32311 w 145292"/>
                <a:gd name="connsiteY37" fmla="*/ 297028 h 297028"/>
                <a:gd name="connsiteX38" fmla="*/ 50062 w 145292"/>
                <a:gd name="connsiteY38" fmla="*/ 292467 h 297028"/>
                <a:gd name="connsiteX39" fmla="*/ 55590 w 145292"/>
                <a:gd name="connsiteY39" fmla="*/ 288399 h 297028"/>
                <a:gd name="connsiteX40" fmla="*/ 60807 w 145292"/>
                <a:gd name="connsiteY40" fmla="*/ 292157 h 297028"/>
                <a:gd name="connsiteX41" fmla="*/ 99575 w 145292"/>
                <a:gd name="connsiteY41" fmla="*/ 291938 h 297028"/>
                <a:gd name="connsiteX42" fmla="*/ 113750 w 145292"/>
                <a:gd name="connsiteY42" fmla="*/ 267200 h 297028"/>
                <a:gd name="connsiteX43" fmla="*/ 112856 w 145292"/>
                <a:gd name="connsiteY43" fmla="*/ 195740 h 297028"/>
                <a:gd name="connsiteX44" fmla="*/ 112437 w 145292"/>
                <a:gd name="connsiteY44" fmla="*/ 147048 h 297028"/>
                <a:gd name="connsiteX45" fmla="*/ 115173 w 145292"/>
                <a:gd name="connsiteY45" fmla="*/ 148234 h 297028"/>
                <a:gd name="connsiteX46" fmla="*/ 132815 w 145292"/>
                <a:gd name="connsiteY46" fmla="*/ 146154 h 297028"/>
                <a:gd name="connsiteX47" fmla="*/ 144636 w 145292"/>
                <a:gd name="connsiteY47" fmla="*/ 109503 h 297028"/>
                <a:gd name="connsiteX48" fmla="*/ 144162 w 145292"/>
                <a:gd name="connsiteY48" fmla="*/ 103483 h 297028"/>
                <a:gd name="connsiteX49" fmla="*/ 140513 w 145292"/>
                <a:gd name="connsiteY49" fmla="*/ 30490 h 297028"/>
                <a:gd name="connsiteX50" fmla="*/ 133307 w 145292"/>
                <a:gd name="connsiteY50" fmla="*/ 16297 h 297028"/>
                <a:gd name="connsiteX51" fmla="*/ 45428 w 145292"/>
                <a:gd name="connsiteY51" fmla="*/ 370 h 29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5292" h="297028">
                  <a:moveTo>
                    <a:pt x="45428" y="370"/>
                  </a:moveTo>
                  <a:cubicBezTo>
                    <a:pt x="40521" y="626"/>
                    <a:pt x="36744" y="4803"/>
                    <a:pt x="37000" y="9711"/>
                  </a:cubicBezTo>
                  <a:cubicBezTo>
                    <a:pt x="37255" y="14618"/>
                    <a:pt x="41415" y="18377"/>
                    <a:pt x="46340" y="18139"/>
                  </a:cubicBezTo>
                  <a:cubicBezTo>
                    <a:pt x="80036" y="16388"/>
                    <a:pt x="112291" y="21259"/>
                    <a:pt x="121376" y="29469"/>
                  </a:cubicBezTo>
                  <a:cubicBezTo>
                    <a:pt x="122197" y="30217"/>
                    <a:pt x="122726" y="30928"/>
                    <a:pt x="122744" y="31348"/>
                  </a:cubicBezTo>
                  <a:lnTo>
                    <a:pt x="126393" y="104340"/>
                  </a:lnTo>
                  <a:cubicBezTo>
                    <a:pt x="126502" y="106584"/>
                    <a:pt x="126721" y="108901"/>
                    <a:pt x="126922" y="111127"/>
                  </a:cubicBezTo>
                  <a:cubicBezTo>
                    <a:pt x="127889" y="121544"/>
                    <a:pt x="128144" y="128093"/>
                    <a:pt x="123401" y="131030"/>
                  </a:cubicBezTo>
                  <a:cubicBezTo>
                    <a:pt x="122142" y="131815"/>
                    <a:pt x="121431" y="131559"/>
                    <a:pt x="121084" y="131450"/>
                  </a:cubicBezTo>
                  <a:cubicBezTo>
                    <a:pt x="118877" y="130665"/>
                    <a:pt x="115465" y="126798"/>
                    <a:pt x="112510" y="118278"/>
                  </a:cubicBezTo>
                  <a:cubicBezTo>
                    <a:pt x="112418" y="118004"/>
                    <a:pt x="112309" y="117731"/>
                    <a:pt x="112181" y="117457"/>
                  </a:cubicBezTo>
                  <a:lnTo>
                    <a:pt x="111707" y="61541"/>
                  </a:lnTo>
                  <a:cubicBezTo>
                    <a:pt x="111670" y="56633"/>
                    <a:pt x="107639" y="52656"/>
                    <a:pt x="102731" y="52729"/>
                  </a:cubicBezTo>
                  <a:cubicBezTo>
                    <a:pt x="97823" y="52766"/>
                    <a:pt x="93865" y="56779"/>
                    <a:pt x="93919" y="61705"/>
                  </a:cubicBezTo>
                  <a:lnTo>
                    <a:pt x="95069" y="195923"/>
                  </a:lnTo>
                  <a:lnTo>
                    <a:pt x="95963" y="267382"/>
                  </a:lnTo>
                  <a:cubicBezTo>
                    <a:pt x="95999" y="271433"/>
                    <a:pt x="94248" y="274424"/>
                    <a:pt x="90581" y="276577"/>
                  </a:cubicBezTo>
                  <a:cubicBezTo>
                    <a:pt x="84706" y="280025"/>
                    <a:pt x="75512" y="280080"/>
                    <a:pt x="69655" y="276723"/>
                  </a:cubicBezTo>
                  <a:cubicBezTo>
                    <a:pt x="66043" y="274662"/>
                    <a:pt x="64292" y="271724"/>
                    <a:pt x="64292" y="267729"/>
                  </a:cubicBezTo>
                  <a:cubicBezTo>
                    <a:pt x="64292" y="267729"/>
                    <a:pt x="64292" y="267711"/>
                    <a:pt x="64292" y="267711"/>
                  </a:cubicBezTo>
                  <a:lnTo>
                    <a:pt x="64365" y="161606"/>
                  </a:lnTo>
                  <a:cubicBezTo>
                    <a:pt x="64365" y="156699"/>
                    <a:pt x="60388" y="152704"/>
                    <a:pt x="55480" y="152704"/>
                  </a:cubicBezTo>
                  <a:cubicBezTo>
                    <a:pt x="55480" y="152704"/>
                    <a:pt x="55480" y="152704"/>
                    <a:pt x="55480" y="152704"/>
                  </a:cubicBezTo>
                  <a:cubicBezTo>
                    <a:pt x="50573" y="152704"/>
                    <a:pt x="46596" y="156681"/>
                    <a:pt x="46577" y="161588"/>
                  </a:cubicBezTo>
                  <a:lnTo>
                    <a:pt x="46504" y="267693"/>
                  </a:lnTo>
                  <a:cubicBezTo>
                    <a:pt x="46504" y="267711"/>
                    <a:pt x="46504" y="267711"/>
                    <a:pt x="46504" y="267729"/>
                  </a:cubicBezTo>
                  <a:cubicBezTo>
                    <a:pt x="46504" y="271943"/>
                    <a:pt x="44771" y="274990"/>
                    <a:pt x="41214" y="277033"/>
                  </a:cubicBezTo>
                  <a:cubicBezTo>
                    <a:pt x="36069" y="279989"/>
                    <a:pt x="28279" y="279934"/>
                    <a:pt x="23116" y="276906"/>
                  </a:cubicBezTo>
                  <a:cubicBezTo>
                    <a:pt x="19486" y="274789"/>
                    <a:pt x="17753" y="271670"/>
                    <a:pt x="17789" y="267401"/>
                  </a:cubicBezTo>
                  <a:lnTo>
                    <a:pt x="18683" y="196050"/>
                  </a:lnTo>
                  <a:lnTo>
                    <a:pt x="19103" y="186253"/>
                  </a:lnTo>
                  <a:cubicBezTo>
                    <a:pt x="19322" y="181346"/>
                    <a:pt x="15509" y="177205"/>
                    <a:pt x="10601" y="176986"/>
                  </a:cubicBezTo>
                  <a:cubicBezTo>
                    <a:pt x="5730" y="176803"/>
                    <a:pt x="1534" y="180580"/>
                    <a:pt x="1334" y="185487"/>
                  </a:cubicBezTo>
                  <a:lnTo>
                    <a:pt x="896" y="195412"/>
                  </a:lnTo>
                  <a:cubicBezTo>
                    <a:pt x="896" y="195503"/>
                    <a:pt x="896" y="195594"/>
                    <a:pt x="896" y="195685"/>
                  </a:cubicBezTo>
                  <a:lnTo>
                    <a:pt x="2" y="267200"/>
                  </a:lnTo>
                  <a:cubicBezTo>
                    <a:pt x="-108" y="277799"/>
                    <a:pt x="5037" y="286921"/>
                    <a:pt x="14122" y="292248"/>
                  </a:cubicBezTo>
                  <a:cubicBezTo>
                    <a:pt x="19559" y="295423"/>
                    <a:pt x="25944" y="297028"/>
                    <a:pt x="32311" y="297028"/>
                  </a:cubicBezTo>
                  <a:cubicBezTo>
                    <a:pt x="38532" y="297028"/>
                    <a:pt x="44753" y="295514"/>
                    <a:pt x="50062" y="292467"/>
                  </a:cubicBezTo>
                  <a:cubicBezTo>
                    <a:pt x="52105" y="291300"/>
                    <a:pt x="53948" y="289931"/>
                    <a:pt x="55590" y="288399"/>
                  </a:cubicBezTo>
                  <a:cubicBezTo>
                    <a:pt x="57140" y="289804"/>
                    <a:pt x="58892" y="291063"/>
                    <a:pt x="60807" y="292157"/>
                  </a:cubicBezTo>
                  <a:cubicBezTo>
                    <a:pt x="72228" y="298707"/>
                    <a:pt x="88173" y="298615"/>
                    <a:pt x="99575" y="291938"/>
                  </a:cubicBezTo>
                  <a:cubicBezTo>
                    <a:pt x="108697" y="286593"/>
                    <a:pt x="113860" y="277581"/>
                    <a:pt x="113750" y="267200"/>
                  </a:cubicBezTo>
                  <a:lnTo>
                    <a:pt x="112856" y="195740"/>
                  </a:lnTo>
                  <a:lnTo>
                    <a:pt x="112437" y="147048"/>
                  </a:lnTo>
                  <a:cubicBezTo>
                    <a:pt x="113330" y="147504"/>
                    <a:pt x="114243" y="147906"/>
                    <a:pt x="115173" y="148234"/>
                  </a:cubicBezTo>
                  <a:cubicBezTo>
                    <a:pt x="121048" y="150314"/>
                    <a:pt x="127305" y="149566"/>
                    <a:pt x="132815" y="146154"/>
                  </a:cubicBezTo>
                  <a:cubicBezTo>
                    <a:pt x="147227" y="137178"/>
                    <a:pt x="145731" y="121179"/>
                    <a:pt x="144636" y="109503"/>
                  </a:cubicBezTo>
                  <a:cubicBezTo>
                    <a:pt x="144436" y="107368"/>
                    <a:pt x="144253" y="105362"/>
                    <a:pt x="144162" y="103483"/>
                  </a:cubicBezTo>
                  <a:lnTo>
                    <a:pt x="140513" y="30490"/>
                  </a:lnTo>
                  <a:cubicBezTo>
                    <a:pt x="140331" y="26823"/>
                    <a:pt x="138926" y="21387"/>
                    <a:pt x="133307" y="16297"/>
                  </a:cubicBezTo>
                  <a:cubicBezTo>
                    <a:pt x="117490" y="1976"/>
                    <a:pt x="76077" y="-1217"/>
                    <a:pt x="45428" y="37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638C58C-8F89-4063-83BE-D1FFD52A1BA4}"/>
                </a:ext>
              </a:extLst>
            </p:cNvPr>
            <p:cNvSpPr/>
            <p:nvPr/>
          </p:nvSpPr>
          <p:spPr>
            <a:xfrm>
              <a:off x="6229271" y="1767503"/>
              <a:ext cx="145699" cy="297023"/>
            </a:xfrm>
            <a:custGeom>
              <a:avLst/>
              <a:gdLst>
                <a:gd name="connsiteX0" fmla="*/ 25474 w 145699"/>
                <a:gd name="connsiteY0" fmla="*/ 152480 h 297023"/>
                <a:gd name="connsiteX1" fmla="*/ 33227 w 145699"/>
                <a:gd name="connsiteY1" fmla="*/ 150254 h 297023"/>
                <a:gd name="connsiteX2" fmla="*/ 32844 w 145699"/>
                <a:gd name="connsiteY2" fmla="*/ 195681 h 297023"/>
                <a:gd name="connsiteX3" fmla="*/ 31932 w 145699"/>
                <a:gd name="connsiteY3" fmla="*/ 267195 h 297023"/>
                <a:gd name="connsiteX4" fmla="*/ 46052 w 145699"/>
                <a:gd name="connsiteY4" fmla="*/ 292244 h 297023"/>
                <a:gd name="connsiteX5" fmla="*/ 64241 w 145699"/>
                <a:gd name="connsiteY5" fmla="*/ 297024 h 297023"/>
                <a:gd name="connsiteX6" fmla="*/ 81992 w 145699"/>
                <a:gd name="connsiteY6" fmla="*/ 292445 h 297023"/>
                <a:gd name="connsiteX7" fmla="*/ 87520 w 145699"/>
                <a:gd name="connsiteY7" fmla="*/ 288376 h 297023"/>
                <a:gd name="connsiteX8" fmla="*/ 92738 w 145699"/>
                <a:gd name="connsiteY8" fmla="*/ 292134 h 297023"/>
                <a:gd name="connsiteX9" fmla="*/ 131505 w 145699"/>
                <a:gd name="connsiteY9" fmla="*/ 291915 h 297023"/>
                <a:gd name="connsiteX10" fmla="*/ 145699 w 145699"/>
                <a:gd name="connsiteY10" fmla="*/ 267177 h 297023"/>
                <a:gd name="connsiteX11" fmla="*/ 144805 w 145699"/>
                <a:gd name="connsiteY11" fmla="*/ 195663 h 297023"/>
                <a:gd name="connsiteX12" fmla="*/ 144622 w 145699"/>
                <a:gd name="connsiteY12" fmla="*/ 183184 h 297023"/>
                <a:gd name="connsiteX13" fmla="*/ 135592 w 145699"/>
                <a:gd name="connsiteY13" fmla="*/ 174427 h 297023"/>
                <a:gd name="connsiteX14" fmla="*/ 126835 w 145699"/>
                <a:gd name="connsiteY14" fmla="*/ 183458 h 297023"/>
                <a:gd name="connsiteX15" fmla="*/ 127929 w 145699"/>
                <a:gd name="connsiteY15" fmla="*/ 267378 h 297023"/>
                <a:gd name="connsiteX16" fmla="*/ 122548 w 145699"/>
                <a:gd name="connsiteY16" fmla="*/ 276573 h 297023"/>
                <a:gd name="connsiteX17" fmla="*/ 101622 w 145699"/>
                <a:gd name="connsiteY17" fmla="*/ 276719 h 297023"/>
                <a:gd name="connsiteX18" fmla="*/ 96259 w 145699"/>
                <a:gd name="connsiteY18" fmla="*/ 267725 h 297023"/>
                <a:gd name="connsiteX19" fmla="*/ 96259 w 145699"/>
                <a:gd name="connsiteY19" fmla="*/ 267706 h 297023"/>
                <a:gd name="connsiteX20" fmla="*/ 96332 w 145699"/>
                <a:gd name="connsiteY20" fmla="*/ 161620 h 297023"/>
                <a:gd name="connsiteX21" fmla="*/ 87447 w 145699"/>
                <a:gd name="connsiteY21" fmla="*/ 152717 h 297023"/>
                <a:gd name="connsiteX22" fmla="*/ 87447 w 145699"/>
                <a:gd name="connsiteY22" fmla="*/ 152717 h 297023"/>
                <a:gd name="connsiteX23" fmla="*/ 78544 w 145699"/>
                <a:gd name="connsiteY23" fmla="*/ 161602 h 297023"/>
                <a:gd name="connsiteX24" fmla="*/ 78471 w 145699"/>
                <a:gd name="connsiteY24" fmla="*/ 267688 h 297023"/>
                <a:gd name="connsiteX25" fmla="*/ 78471 w 145699"/>
                <a:gd name="connsiteY25" fmla="*/ 267725 h 297023"/>
                <a:gd name="connsiteX26" fmla="*/ 73181 w 145699"/>
                <a:gd name="connsiteY26" fmla="*/ 277029 h 297023"/>
                <a:gd name="connsiteX27" fmla="*/ 55083 w 145699"/>
                <a:gd name="connsiteY27" fmla="*/ 276901 h 297023"/>
                <a:gd name="connsiteX28" fmla="*/ 49756 w 145699"/>
                <a:gd name="connsiteY28" fmla="*/ 267396 h 297023"/>
                <a:gd name="connsiteX29" fmla="*/ 50668 w 145699"/>
                <a:gd name="connsiteY29" fmla="*/ 195863 h 297023"/>
                <a:gd name="connsiteX30" fmla="*/ 51799 w 145699"/>
                <a:gd name="connsiteY30" fmla="*/ 61682 h 297023"/>
                <a:gd name="connsiteX31" fmla="*/ 42988 w 145699"/>
                <a:gd name="connsiteY31" fmla="*/ 52706 h 297023"/>
                <a:gd name="connsiteX32" fmla="*/ 34012 w 145699"/>
                <a:gd name="connsiteY32" fmla="*/ 61518 h 297023"/>
                <a:gd name="connsiteX33" fmla="*/ 33519 w 145699"/>
                <a:gd name="connsiteY33" fmla="*/ 120663 h 297023"/>
                <a:gd name="connsiteX34" fmla="*/ 33209 w 145699"/>
                <a:gd name="connsiteY34" fmla="*/ 121430 h 297023"/>
                <a:gd name="connsiteX35" fmla="*/ 24051 w 145699"/>
                <a:gd name="connsiteY35" fmla="*/ 134729 h 297023"/>
                <a:gd name="connsiteX36" fmla="*/ 23668 w 145699"/>
                <a:gd name="connsiteY36" fmla="*/ 134766 h 297023"/>
                <a:gd name="connsiteX37" fmla="*/ 20548 w 145699"/>
                <a:gd name="connsiteY37" fmla="*/ 134328 h 297023"/>
                <a:gd name="connsiteX38" fmla="*/ 18176 w 145699"/>
                <a:gd name="connsiteY38" fmla="*/ 109225 h 297023"/>
                <a:gd name="connsiteX39" fmla="*/ 18487 w 145699"/>
                <a:gd name="connsiteY39" fmla="*/ 101873 h 297023"/>
                <a:gd name="connsiteX40" fmla="*/ 23029 w 145699"/>
                <a:gd name="connsiteY40" fmla="*/ 32529 h 297023"/>
                <a:gd name="connsiteX41" fmla="*/ 23102 w 145699"/>
                <a:gd name="connsiteY41" fmla="*/ 32109 h 297023"/>
                <a:gd name="connsiteX42" fmla="*/ 92026 w 145699"/>
                <a:gd name="connsiteY42" fmla="*/ 17788 h 297023"/>
                <a:gd name="connsiteX43" fmla="*/ 93340 w 145699"/>
                <a:gd name="connsiteY43" fmla="*/ 17788 h 297023"/>
                <a:gd name="connsiteX44" fmla="*/ 102224 w 145699"/>
                <a:gd name="connsiteY44" fmla="*/ 8940 h 297023"/>
                <a:gd name="connsiteX45" fmla="*/ 93376 w 145699"/>
                <a:gd name="connsiteY45" fmla="*/ 1 h 297023"/>
                <a:gd name="connsiteX46" fmla="*/ 5607 w 145699"/>
                <a:gd name="connsiteY46" fmla="*/ 28880 h 297023"/>
                <a:gd name="connsiteX47" fmla="*/ 681 w 145699"/>
                <a:gd name="connsiteY47" fmla="*/ 101599 h 297023"/>
                <a:gd name="connsiteX48" fmla="*/ 407 w 145699"/>
                <a:gd name="connsiteY48" fmla="*/ 108276 h 297023"/>
                <a:gd name="connsiteX49" fmla="*/ 8361 w 145699"/>
                <a:gd name="connsiteY49" fmla="*/ 147281 h 297023"/>
                <a:gd name="connsiteX50" fmla="*/ 25474 w 145699"/>
                <a:gd name="connsiteY50" fmla="*/ 152480 h 29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45699" h="297023">
                  <a:moveTo>
                    <a:pt x="25474" y="152480"/>
                  </a:moveTo>
                  <a:cubicBezTo>
                    <a:pt x="27845" y="152298"/>
                    <a:pt x="30491" y="151659"/>
                    <a:pt x="33227" y="150254"/>
                  </a:cubicBezTo>
                  <a:lnTo>
                    <a:pt x="32844" y="195681"/>
                  </a:lnTo>
                  <a:lnTo>
                    <a:pt x="31932" y="267195"/>
                  </a:lnTo>
                  <a:cubicBezTo>
                    <a:pt x="31823" y="277795"/>
                    <a:pt x="36985" y="286917"/>
                    <a:pt x="46052" y="292244"/>
                  </a:cubicBezTo>
                  <a:cubicBezTo>
                    <a:pt x="51489" y="295418"/>
                    <a:pt x="57874" y="297024"/>
                    <a:pt x="64241" y="297024"/>
                  </a:cubicBezTo>
                  <a:cubicBezTo>
                    <a:pt x="70462" y="297024"/>
                    <a:pt x="76683" y="295509"/>
                    <a:pt x="81992" y="292445"/>
                  </a:cubicBezTo>
                  <a:cubicBezTo>
                    <a:pt x="84036" y="291277"/>
                    <a:pt x="85878" y="289909"/>
                    <a:pt x="87520" y="288376"/>
                  </a:cubicBezTo>
                  <a:cubicBezTo>
                    <a:pt x="89071" y="289781"/>
                    <a:pt x="90822" y="291040"/>
                    <a:pt x="92738" y="292134"/>
                  </a:cubicBezTo>
                  <a:cubicBezTo>
                    <a:pt x="104158" y="298684"/>
                    <a:pt x="120103" y="298593"/>
                    <a:pt x="131505" y="291915"/>
                  </a:cubicBezTo>
                  <a:cubicBezTo>
                    <a:pt x="140627" y="286570"/>
                    <a:pt x="145790" y="277558"/>
                    <a:pt x="145699" y="267177"/>
                  </a:cubicBezTo>
                  <a:lnTo>
                    <a:pt x="144805" y="195663"/>
                  </a:lnTo>
                  <a:lnTo>
                    <a:pt x="144622" y="183184"/>
                  </a:lnTo>
                  <a:cubicBezTo>
                    <a:pt x="144549" y="178277"/>
                    <a:pt x="140517" y="174354"/>
                    <a:pt x="135592" y="174427"/>
                  </a:cubicBezTo>
                  <a:cubicBezTo>
                    <a:pt x="130684" y="174500"/>
                    <a:pt x="126762" y="178532"/>
                    <a:pt x="126835" y="183458"/>
                  </a:cubicBezTo>
                  <a:lnTo>
                    <a:pt x="127929" y="267378"/>
                  </a:lnTo>
                  <a:cubicBezTo>
                    <a:pt x="127966" y="271428"/>
                    <a:pt x="126215" y="274420"/>
                    <a:pt x="122548" y="276573"/>
                  </a:cubicBezTo>
                  <a:cubicBezTo>
                    <a:pt x="116673" y="280021"/>
                    <a:pt x="107478" y="280075"/>
                    <a:pt x="101622" y="276719"/>
                  </a:cubicBezTo>
                  <a:cubicBezTo>
                    <a:pt x="98010" y="274657"/>
                    <a:pt x="96259" y="271720"/>
                    <a:pt x="96259" y="267725"/>
                  </a:cubicBezTo>
                  <a:cubicBezTo>
                    <a:pt x="96259" y="267725"/>
                    <a:pt x="96259" y="267706"/>
                    <a:pt x="96259" y="267706"/>
                  </a:cubicBezTo>
                  <a:lnTo>
                    <a:pt x="96332" y="161620"/>
                  </a:lnTo>
                  <a:cubicBezTo>
                    <a:pt x="96332" y="156713"/>
                    <a:pt x="92355" y="152717"/>
                    <a:pt x="87447" y="152717"/>
                  </a:cubicBezTo>
                  <a:cubicBezTo>
                    <a:pt x="87447" y="152717"/>
                    <a:pt x="87447" y="152717"/>
                    <a:pt x="87447" y="152717"/>
                  </a:cubicBezTo>
                  <a:cubicBezTo>
                    <a:pt x="82540" y="152717"/>
                    <a:pt x="78562" y="156694"/>
                    <a:pt x="78544" y="161602"/>
                  </a:cubicBezTo>
                  <a:lnTo>
                    <a:pt x="78471" y="267688"/>
                  </a:lnTo>
                  <a:cubicBezTo>
                    <a:pt x="78471" y="267706"/>
                    <a:pt x="78471" y="267706"/>
                    <a:pt x="78471" y="267725"/>
                  </a:cubicBezTo>
                  <a:cubicBezTo>
                    <a:pt x="78471" y="271939"/>
                    <a:pt x="76738" y="274985"/>
                    <a:pt x="73181" y="277029"/>
                  </a:cubicBezTo>
                  <a:cubicBezTo>
                    <a:pt x="68036" y="279984"/>
                    <a:pt x="60246" y="279929"/>
                    <a:pt x="55083" y="276901"/>
                  </a:cubicBezTo>
                  <a:cubicBezTo>
                    <a:pt x="51453" y="274785"/>
                    <a:pt x="49719" y="271665"/>
                    <a:pt x="49756" y="267396"/>
                  </a:cubicBezTo>
                  <a:lnTo>
                    <a:pt x="50668" y="195863"/>
                  </a:lnTo>
                  <a:lnTo>
                    <a:pt x="51799" y="61682"/>
                  </a:lnTo>
                  <a:cubicBezTo>
                    <a:pt x="51836" y="56775"/>
                    <a:pt x="47895" y="52761"/>
                    <a:pt x="42988" y="52706"/>
                  </a:cubicBezTo>
                  <a:cubicBezTo>
                    <a:pt x="38117" y="52743"/>
                    <a:pt x="34066" y="56610"/>
                    <a:pt x="34012" y="61518"/>
                  </a:cubicBezTo>
                  <a:lnTo>
                    <a:pt x="33519" y="120663"/>
                  </a:lnTo>
                  <a:cubicBezTo>
                    <a:pt x="33410" y="120919"/>
                    <a:pt x="33300" y="121174"/>
                    <a:pt x="33209" y="121430"/>
                  </a:cubicBezTo>
                  <a:cubicBezTo>
                    <a:pt x="29633" y="131701"/>
                    <a:pt x="25656" y="134620"/>
                    <a:pt x="24051" y="134729"/>
                  </a:cubicBezTo>
                  <a:cubicBezTo>
                    <a:pt x="23923" y="134729"/>
                    <a:pt x="23795" y="134747"/>
                    <a:pt x="23668" y="134766"/>
                  </a:cubicBezTo>
                  <a:cubicBezTo>
                    <a:pt x="22099" y="134948"/>
                    <a:pt x="21041" y="134802"/>
                    <a:pt x="20548" y="134328"/>
                  </a:cubicBezTo>
                  <a:cubicBezTo>
                    <a:pt x="17009" y="131008"/>
                    <a:pt x="17793" y="116285"/>
                    <a:pt x="18176" y="109225"/>
                  </a:cubicBezTo>
                  <a:cubicBezTo>
                    <a:pt x="18322" y="106598"/>
                    <a:pt x="18450" y="104117"/>
                    <a:pt x="18487" y="101873"/>
                  </a:cubicBezTo>
                  <a:cubicBezTo>
                    <a:pt x="18943" y="71315"/>
                    <a:pt x="19526" y="48437"/>
                    <a:pt x="23029" y="32529"/>
                  </a:cubicBezTo>
                  <a:cubicBezTo>
                    <a:pt x="23066" y="32383"/>
                    <a:pt x="23084" y="32255"/>
                    <a:pt x="23102" y="32109"/>
                  </a:cubicBezTo>
                  <a:cubicBezTo>
                    <a:pt x="24689" y="27056"/>
                    <a:pt x="49719" y="17788"/>
                    <a:pt x="92026" y="17788"/>
                  </a:cubicBezTo>
                  <a:cubicBezTo>
                    <a:pt x="92464" y="17788"/>
                    <a:pt x="92920" y="17788"/>
                    <a:pt x="93340" y="17788"/>
                  </a:cubicBezTo>
                  <a:cubicBezTo>
                    <a:pt x="98229" y="17788"/>
                    <a:pt x="102206" y="13829"/>
                    <a:pt x="102224" y="8940"/>
                  </a:cubicBezTo>
                  <a:cubicBezTo>
                    <a:pt x="102243" y="4033"/>
                    <a:pt x="98284" y="37"/>
                    <a:pt x="93376" y="1"/>
                  </a:cubicBezTo>
                  <a:cubicBezTo>
                    <a:pt x="79529" y="-36"/>
                    <a:pt x="10660" y="1059"/>
                    <a:pt x="5607" y="28880"/>
                  </a:cubicBezTo>
                  <a:cubicBezTo>
                    <a:pt x="1775" y="46449"/>
                    <a:pt x="1173" y="69107"/>
                    <a:pt x="681" y="101599"/>
                  </a:cubicBezTo>
                  <a:cubicBezTo>
                    <a:pt x="644" y="103496"/>
                    <a:pt x="535" y="105813"/>
                    <a:pt x="407" y="108276"/>
                  </a:cubicBezTo>
                  <a:cubicBezTo>
                    <a:pt x="-304" y="121649"/>
                    <a:pt x="-1198" y="138305"/>
                    <a:pt x="8361" y="147281"/>
                  </a:cubicBezTo>
                  <a:cubicBezTo>
                    <a:pt x="11390" y="150182"/>
                    <a:pt x="16863" y="153411"/>
                    <a:pt x="25474" y="15248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87" name="Agrupar 686">
            <a:extLst>
              <a:ext uri="{FF2B5EF4-FFF2-40B4-BE49-F238E27FC236}">
                <a16:creationId xmlns:a16="http://schemas.microsoft.com/office/drawing/2014/main" id="{0A0F9D85-7691-4C04-8807-88C1563D6F95}"/>
              </a:ext>
            </a:extLst>
          </p:cNvPr>
          <p:cNvGrpSpPr/>
          <p:nvPr/>
        </p:nvGrpSpPr>
        <p:grpSpPr>
          <a:xfrm>
            <a:off x="5561052" y="1942905"/>
            <a:ext cx="467703" cy="472502"/>
            <a:chOff x="5421286" y="2386160"/>
            <a:chExt cx="451834" cy="456471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38135411-99B5-442A-87A7-22D846D9293C}"/>
                </a:ext>
              </a:extLst>
            </p:cNvPr>
            <p:cNvSpPr/>
            <p:nvPr/>
          </p:nvSpPr>
          <p:spPr>
            <a:xfrm>
              <a:off x="5421286" y="2386160"/>
              <a:ext cx="451834" cy="456471"/>
            </a:xfrm>
            <a:custGeom>
              <a:avLst/>
              <a:gdLst>
                <a:gd name="connsiteX0" fmla="*/ 36874 w 451834"/>
                <a:gd name="connsiteY0" fmla="*/ 432682 h 456471"/>
                <a:gd name="connsiteX1" fmla="*/ 111763 w 451834"/>
                <a:gd name="connsiteY1" fmla="*/ 456033 h 456471"/>
                <a:gd name="connsiteX2" fmla="*/ 181235 w 451834"/>
                <a:gd name="connsiteY2" fmla="*/ 419583 h 456471"/>
                <a:gd name="connsiteX3" fmla="*/ 205006 w 451834"/>
                <a:gd name="connsiteY3" fmla="*/ 354198 h 456471"/>
                <a:gd name="connsiteX4" fmla="*/ 225913 w 451834"/>
                <a:gd name="connsiteY4" fmla="*/ 360784 h 456471"/>
                <a:gd name="connsiteX5" fmla="*/ 246820 w 451834"/>
                <a:gd name="connsiteY5" fmla="*/ 354198 h 456471"/>
                <a:gd name="connsiteX6" fmla="*/ 247258 w 451834"/>
                <a:gd name="connsiteY6" fmla="*/ 363229 h 456471"/>
                <a:gd name="connsiteX7" fmla="*/ 283708 w 451834"/>
                <a:gd name="connsiteY7" fmla="*/ 432700 h 456471"/>
                <a:gd name="connsiteX8" fmla="*/ 349148 w 451834"/>
                <a:gd name="connsiteY8" fmla="*/ 456471 h 456471"/>
                <a:gd name="connsiteX9" fmla="*/ 358598 w 451834"/>
                <a:gd name="connsiteY9" fmla="*/ 456033 h 456471"/>
                <a:gd name="connsiteX10" fmla="*/ 428069 w 451834"/>
                <a:gd name="connsiteY10" fmla="*/ 419583 h 456471"/>
                <a:gd name="connsiteX11" fmla="*/ 451403 w 451834"/>
                <a:gd name="connsiteY11" fmla="*/ 344693 h 456471"/>
                <a:gd name="connsiteX12" fmla="*/ 443358 w 451834"/>
                <a:gd name="connsiteY12" fmla="*/ 313059 h 456471"/>
                <a:gd name="connsiteX13" fmla="*/ 393516 w 451834"/>
                <a:gd name="connsiteY13" fmla="*/ 121046 h 456471"/>
                <a:gd name="connsiteX14" fmla="*/ 362739 w 451834"/>
                <a:gd name="connsiteY14" fmla="*/ 73886 h 456471"/>
                <a:gd name="connsiteX15" fmla="*/ 362448 w 451834"/>
                <a:gd name="connsiteY15" fmla="*/ 71387 h 456471"/>
                <a:gd name="connsiteX16" fmla="*/ 354055 w 451834"/>
                <a:gd name="connsiteY16" fmla="*/ 39041 h 456471"/>
                <a:gd name="connsiteX17" fmla="*/ 308209 w 451834"/>
                <a:gd name="connsiteY17" fmla="*/ 0 h 456471"/>
                <a:gd name="connsiteX18" fmla="*/ 261305 w 451834"/>
                <a:gd name="connsiteY18" fmla="*/ 40300 h 456471"/>
                <a:gd name="connsiteX19" fmla="*/ 261232 w 451834"/>
                <a:gd name="connsiteY19" fmla="*/ 82607 h 456471"/>
                <a:gd name="connsiteX20" fmla="*/ 261415 w 451834"/>
                <a:gd name="connsiteY20" fmla="*/ 84376 h 456471"/>
                <a:gd name="connsiteX21" fmla="*/ 245452 w 451834"/>
                <a:gd name="connsiteY21" fmla="*/ 123253 h 456471"/>
                <a:gd name="connsiteX22" fmla="*/ 245415 w 451834"/>
                <a:gd name="connsiteY22" fmla="*/ 140311 h 456471"/>
                <a:gd name="connsiteX23" fmla="*/ 225895 w 451834"/>
                <a:gd name="connsiteY23" fmla="*/ 134655 h 456471"/>
                <a:gd name="connsiteX24" fmla="*/ 205863 w 451834"/>
                <a:gd name="connsiteY24" fmla="*/ 140639 h 456471"/>
                <a:gd name="connsiteX25" fmla="*/ 205827 w 451834"/>
                <a:gd name="connsiteY25" fmla="*/ 123272 h 456471"/>
                <a:gd name="connsiteX26" fmla="*/ 189864 w 451834"/>
                <a:gd name="connsiteY26" fmla="*/ 84395 h 456471"/>
                <a:gd name="connsiteX27" fmla="*/ 190046 w 451834"/>
                <a:gd name="connsiteY27" fmla="*/ 82625 h 456471"/>
                <a:gd name="connsiteX28" fmla="*/ 189973 w 451834"/>
                <a:gd name="connsiteY28" fmla="*/ 40318 h 456471"/>
                <a:gd name="connsiteX29" fmla="*/ 143069 w 451834"/>
                <a:gd name="connsiteY29" fmla="*/ 0 h 456471"/>
                <a:gd name="connsiteX30" fmla="*/ 97223 w 451834"/>
                <a:gd name="connsiteY30" fmla="*/ 39041 h 456471"/>
                <a:gd name="connsiteX31" fmla="*/ 88831 w 451834"/>
                <a:gd name="connsiteY31" fmla="*/ 71387 h 456471"/>
                <a:gd name="connsiteX32" fmla="*/ 88539 w 451834"/>
                <a:gd name="connsiteY32" fmla="*/ 73886 h 456471"/>
                <a:gd name="connsiteX33" fmla="*/ 57762 w 451834"/>
                <a:gd name="connsiteY33" fmla="*/ 121046 h 456471"/>
                <a:gd name="connsiteX34" fmla="*/ 6972 w 451834"/>
                <a:gd name="connsiteY34" fmla="*/ 316817 h 456471"/>
                <a:gd name="connsiteX35" fmla="*/ 423 w 451834"/>
                <a:gd name="connsiteY35" fmla="*/ 363229 h 456471"/>
                <a:gd name="connsiteX36" fmla="*/ 36874 w 451834"/>
                <a:gd name="connsiteY36" fmla="*/ 432682 h 456471"/>
                <a:gd name="connsiteX37" fmla="*/ 429237 w 451834"/>
                <a:gd name="connsiteY37" fmla="*/ 329423 h 456471"/>
                <a:gd name="connsiteX38" fmla="*/ 431536 w 451834"/>
                <a:gd name="connsiteY38" fmla="*/ 333455 h 456471"/>
                <a:gd name="connsiteX39" fmla="*/ 433688 w 451834"/>
                <a:gd name="connsiteY39" fmla="*/ 346280 h 456471"/>
                <a:gd name="connsiteX40" fmla="*/ 414405 w 451834"/>
                <a:gd name="connsiteY40" fmla="*/ 408181 h 456471"/>
                <a:gd name="connsiteX41" fmla="*/ 356993 w 451834"/>
                <a:gd name="connsiteY41" fmla="*/ 438301 h 456471"/>
                <a:gd name="connsiteX42" fmla="*/ 295092 w 451834"/>
                <a:gd name="connsiteY42" fmla="*/ 419017 h 456471"/>
                <a:gd name="connsiteX43" fmla="*/ 264972 w 451834"/>
                <a:gd name="connsiteY43" fmla="*/ 361605 h 456471"/>
                <a:gd name="connsiteX44" fmla="*/ 284256 w 451834"/>
                <a:gd name="connsiteY44" fmla="*/ 299705 h 456471"/>
                <a:gd name="connsiteX45" fmla="*/ 341668 w 451834"/>
                <a:gd name="connsiteY45" fmla="*/ 269585 h 456471"/>
                <a:gd name="connsiteX46" fmla="*/ 349476 w 451834"/>
                <a:gd name="connsiteY46" fmla="*/ 269238 h 456471"/>
                <a:gd name="connsiteX47" fmla="*/ 403568 w 451834"/>
                <a:gd name="connsiteY47" fmla="*/ 288886 h 456471"/>
                <a:gd name="connsiteX48" fmla="*/ 426537 w 451834"/>
                <a:gd name="connsiteY48" fmla="*/ 318988 h 456471"/>
                <a:gd name="connsiteX49" fmla="*/ 429237 w 451834"/>
                <a:gd name="connsiteY49" fmla="*/ 329423 h 456471"/>
                <a:gd name="connsiteX50" fmla="*/ 279111 w 451834"/>
                <a:gd name="connsiteY50" fmla="*/ 40318 h 456471"/>
                <a:gd name="connsiteX51" fmla="*/ 308228 w 451834"/>
                <a:gd name="connsiteY51" fmla="*/ 17769 h 456471"/>
                <a:gd name="connsiteX52" fmla="*/ 336870 w 451834"/>
                <a:gd name="connsiteY52" fmla="*/ 43493 h 456471"/>
                <a:gd name="connsiteX53" fmla="*/ 342106 w 451834"/>
                <a:gd name="connsiteY53" fmla="*/ 63652 h 456471"/>
                <a:gd name="connsiteX54" fmla="*/ 319648 w 451834"/>
                <a:gd name="connsiteY54" fmla="*/ 60368 h 456471"/>
                <a:gd name="connsiteX55" fmla="*/ 279075 w 451834"/>
                <a:gd name="connsiteY55" fmla="*/ 70657 h 456471"/>
                <a:gd name="connsiteX56" fmla="*/ 279111 w 451834"/>
                <a:gd name="connsiteY56" fmla="*/ 40318 h 456471"/>
                <a:gd name="connsiteX57" fmla="*/ 263257 w 451834"/>
                <a:gd name="connsiteY57" fmla="*/ 123272 h 456471"/>
                <a:gd name="connsiteX58" fmla="*/ 319648 w 451834"/>
                <a:gd name="connsiteY58" fmla="*/ 78155 h 456471"/>
                <a:gd name="connsiteX59" fmla="*/ 376331 w 451834"/>
                <a:gd name="connsiteY59" fmla="*/ 125479 h 456471"/>
                <a:gd name="connsiteX60" fmla="*/ 415244 w 451834"/>
                <a:gd name="connsiteY60" fmla="*/ 275423 h 456471"/>
                <a:gd name="connsiteX61" fmla="*/ 414971 w 451834"/>
                <a:gd name="connsiteY61" fmla="*/ 275185 h 456471"/>
                <a:gd name="connsiteX62" fmla="*/ 340081 w 451834"/>
                <a:gd name="connsiteY62" fmla="*/ 251834 h 456471"/>
                <a:gd name="connsiteX63" fmla="*/ 270610 w 451834"/>
                <a:gd name="connsiteY63" fmla="*/ 288284 h 456471"/>
                <a:gd name="connsiteX64" fmla="*/ 262947 w 451834"/>
                <a:gd name="connsiteY64" fmla="*/ 298720 h 456471"/>
                <a:gd name="connsiteX65" fmla="*/ 263257 w 451834"/>
                <a:gd name="connsiteY65" fmla="*/ 123272 h 456471"/>
                <a:gd name="connsiteX66" fmla="*/ 225913 w 451834"/>
                <a:gd name="connsiteY66" fmla="*/ 342978 h 456471"/>
                <a:gd name="connsiteX67" fmla="*/ 207122 w 451834"/>
                <a:gd name="connsiteY67" fmla="*/ 324187 h 456471"/>
                <a:gd name="connsiteX68" fmla="*/ 225913 w 451834"/>
                <a:gd name="connsiteY68" fmla="*/ 305397 h 456471"/>
                <a:gd name="connsiteX69" fmla="*/ 244704 w 451834"/>
                <a:gd name="connsiteY69" fmla="*/ 324187 h 456471"/>
                <a:gd name="connsiteX70" fmla="*/ 225913 w 451834"/>
                <a:gd name="connsiteY70" fmla="*/ 342978 h 456471"/>
                <a:gd name="connsiteX71" fmla="*/ 207122 w 451834"/>
                <a:gd name="connsiteY71" fmla="*/ 171234 h 456471"/>
                <a:gd name="connsiteX72" fmla="*/ 225913 w 451834"/>
                <a:gd name="connsiteY72" fmla="*/ 152443 h 456471"/>
                <a:gd name="connsiteX73" fmla="*/ 244704 w 451834"/>
                <a:gd name="connsiteY73" fmla="*/ 171234 h 456471"/>
                <a:gd name="connsiteX74" fmla="*/ 245361 w 451834"/>
                <a:gd name="connsiteY74" fmla="*/ 174609 h 456471"/>
                <a:gd name="connsiteX75" fmla="*/ 245142 w 451834"/>
                <a:gd name="connsiteY75" fmla="*/ 293082 h 456471"/>
                <a:gd name="connsiteX76" fmla="*/ 225895 w 451834"/>
                <a:gd name="connsiteY76" fmla="*/ 287609 h 456471"/>
                <a:gd name="connsiteX77" fmla="*/ 206137 w 451834"/>
                <a:gd name="connsiteY77" fmla="*/ 293411 h 456471"/>
                <a:gd name="connsiteX78" fmla="*/ 205918 w 451834"/>
                <a:gd name="connsiteY78" fmla="*/ 175649 h 456471"/>
                <a:gd name="connsiteX79" fmla="*/ 207122 w 451834"/>
                <a:gd name="connsiteY79" fmla="*/ 171234 h 456471"/>
                <a:gd name="connsiteX80" fmla="*/ 114463 w 451834"/>
                <a:gd name="connsiteY80" fmla="*/ 43493 h 456471"/>
                <a:gd name="connsiteX81" fmla="*/ 143106 w 451834"/>
                <a:gd name="connsiteY81" fmla="*/ 17769 h 456471"/>
                <a:gd name="connsiteX82" fmla="*/ 172222 w 451834"/>
                <a:gd name="connsiteY82" fmla="*/ 40318 h 456471"/>
                <a:gd name="connsiteX83" fmla="*/ 172277 w 451834"/>
                <a:gd name="connsiteY83" fmla="*/ 70657 h 456471"/>
                <a:gd name="connsiteX84" fmla="*/ 131703 w 451834"/>
                <a:gd name="connsiteY84" fmla="*/ 60368 h 456471"/>
                <a:gd name="connsiteX85" fmla="*/ 109246 w 451834"/>
                <a:gd name="connsiteY85" fmla="*/ 63652 h 456471"/>
                <a:gd name="connsiteX86" fmla="*/ 114463 w 451834"/>
                <a:gd name="connsiteY86" fmla="*/ 43493 h 456471"/>
                <a:gd name="connsiteX87" fmla="*/ 75002 w 451834"/>
                <a:gd name="connsiteY87" fmla="*/ 125497 h 456471"/>
                <a:gd name="connsiteX88" fmla="*/ 131685 w 451834"/>
                <a:gd name="connsiteY88" fmla="*/ 78174 h 456471"/>
                <a:gd name="connsiteX89" fmla="*/ 188076 w 451834"/>
                <a:gd name="connsiteY89" fmla="*/ 123290 h 456471"/>
                <a:gd name="connsiteX90" fmla="*/ 188386 w 451834"/>
                <a:gd name="connsiteY90" fmla="*/ 298045 h 456471"/>
                <a:gd name="connsiteX91" fmla="*/ 102568 w 451834"/>
                <a:gd name="connsiteY91" fmla="*/ 251450 h 456471"/>
                <a:gd name="connsiteX92" fmla="*/ 93228 w 451834"/>
                <a:gd name="connsiteY92" fmla="*/ 251870 h 456471"/>
                <a:gd name="connsiteX93" fmla="*/ 35925 w 451834"/>
                <a:gd name="connsiteY93" fmla="*/ 276061 h 456471"/>
                <a:gd name="connsiteX94" fmla="*/ 75002 w 451834"/>
                <a:gd name="connsiteY94" fmla="*/ 125497 h 456471"/>
                <a:gd name="connsiteX95" fmla="*/ 20509 w 451834"/>
                <a:gd name="connsiteY95" fmla="*/ 332634 h 456471"/>
                <a:gd name="connsiteX96" fmla="*/ 22078 w 451834"/>
                <a:gd name="connsiteY96" fmla="*/ 329423 h 456471"/>
                <a:gd name="connsiteX97" fmla="*/ 23921 w 451834"/>
                <a:gd name="connsiteY97" fmla="*/ 322345 h 456471"/>
                <a:gd name="connsiteX98" fmla="*/ 94833 w 451834"/>
                <a:gd name="connsiteY98" fmla="*/ 269585 h 456471"/>
                <a:gd name="connsiteX99" fmla="*/ 156733 w 451834"/>
                <a:gd name="connsiteY99" fmla="*/ 288868 h 456471"/>
                <a:gd name="connsiteX100" fmla="*/ 186854 w 451834"/>
                <a:gd name="connsiteY100" fmla="*/ 346280 h 456471"/>
                <a:gd name="connsiteX101" fmla="*/ 167570 w 451834"/>
                <a:gd name="connsiteY101" fmla="*/ 408181 h 456471"/>
                <a:gd name="connsiteX102" fmla="*/ 110158 w 451834"/>
                <a:gd name="connsiteY102" fmla="*/ 438301 h 456471"/>
                <a:gd name="connsiteX103" fmla="*/ 48257 w 451834"/>
                <a:gd name="connsiteY103" fmla="*/ 419017 h 456471"/>
                <a:gd name="connsiteX104" fmla="*/ 18137 w 451834"/>
                <a:gd name="connsiteY104" fmla="*/ 361605 h 456471"/>
                <a:gd name="connsiteX105" fmla="*/ 20509 w 451834"/>
                <a:gd name="connsiteY105" fmla="*/ 332634 h 456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451834" h="456471">
                  <a:moveTo>
                    <a:pt x="36874" y="432682"/>
                  </a:moveTo>
                  <a:cubicBezTo>
                    <a:pt x="57908" y="450214"/>
                    <a:pt x="84489" y="458496"/>
                    <a:pt x="111763" y="456033"/>
                  </a:cubicBezTo>
                  <a:cubicBezTo>
                    <a:pt x="139037" y="453552"/>
                    <a:pt x="163703" y="440618"/>
                    <a:pt x="181235" y="419583"/>
                  </a:cubicBezTo>
                  <a:cubicBezTo>
                    <a:pt x="196723" y="401011"/>
                    <a:pt x="204988" y="378079"/>
                    <a:pt x="205006" y="354198"/>
                  </a:cubicBezTo>
                  <a:cubicBezTo>
                    <a:pt x="210935" y="358339"/>
                    <a:pt x="218141" y="360784"/>
                    <a:pt x="225913" y="360784"/>
                  </a:cubicBezTo>
                  <a:cubicBezTo>
                    <a:pt x="233685" y="360784"/>
                    <a:pt x="240891" y="358358"/>
                    <a:pt x="246820" y="354198"/>
                  </a:cubicBezTo>
                  <a:cubicBezTo>
                    <a:pt x="246838" y="357208"/>
                    <a:pt x="246966" y="360218"/>
                    <a:pt x="247258" y="363229"/>
                  </a:cubicBezTo>
                  <a:cubicBezTo>
                    <a:pt x="249739" y="390503"/>
                    <a:pt x="262674" y="415168"/>
                    <a:pt x="283708" y="432700"/>
                  </a:cubicBezTo>
                  <a:cubicBezTo>
                    <a:pt x="302299" y="448207"/>
                    <a:pt x="325249" y="456471"/>
                    <a:pt x="349148" y="456471"/>
                  </a:cubicBezTo>
                  <a:cubicBezTo>
                    <a:pt x="352286" y="456471"/>
                    <a:pt x="355442" y="456325"/>
                    <a:pt x="358598" y="456033"/>
                  </a:cubicBezTo>
                  <a:cubicBezTo>
                    <a:pt x="385872" y="453552"/>
                    <a:pt x="410537" y="440618"/>
                    <a:pt x="428069" y="419583"/>
                  </a:cubicBezTo>
                  <a:cubicBezTo>
                    <a:pt x="445601" y="398548"/>
                    <a:pt x="453884" y="371949"/>
                    <a:pt x="451403" y="344693"/>
                  </a:cubicBezTo>
                  <a:cubicBezTo>
                    <a:pt x="450400" y="333619"/>
                    <a:pt x="447663" y="322983"/>
                    <a:pt x="443358" y="313059"/>
                  </a:cubicBezTo>
                  <a:lnTo>
                    <a:pt x="393516" y="121046"/>
                  </a:lnTo>
                  <a:cubicBezTo>
                    <a:pt x="388207" y="100613"/>
                    <a:pt x="377352" y="84395"/>
                    <a:pt x="362739" y="73886"/>
                  </a:cubicBezTo>
                  <a:cubicBezTo>
                    <a:pt x="362758" y="73065"/>
                    <a:pt x="362666" y="72226"/>
                    <a:pt x="362448" y="71387"/>
                  </a:cubicBezTo>
                  <a:lnTo>
                    <a:pt x="354055" y="39041"/>
                  </a:lnTo>
                  <a:cubicBezTo>
                    <a:pt x="347707" y="14595"/>
                    <a:pt x="330576" y="0"/>
                    <a:pt x="308209" y="0"/>
                  </a:cubicBezTo>
                  <a:cubicBezTo>
                    <a:pt x="282377" y="0"/>
                    <a:pt x="261342" y="18079"/>
                    <a:pt x="261305" y="40300"/>
                  </a:cubicBezTo>
                  <a:lnTo>
                    <a:pt x="261232" y="82607"/>
                  </a:lnTo>
                  <a:cubicBezTo>
                    <a:pt x="261232" y="83209"/>
                    <a:pt x="261287" y="83811"/>
                    <a:pt x="261415" y="84376"/>
                  </a:cubicBezTo>
                  <a:cubicBezTo>
                    <a:pt x="251454" y="95085"/>
                    <a:pt x="245470" y="108585"/>
                    <a:pt x="245452" y="123253"/>
                  </a:cubicBezTo>
                  <a:lnTo>
                    <a:pt x="245415" y="140311"/>
                  </a:lnTo>
                  <a:cubicBezTo>
                    <a:pt x="239760" y="136735"/>
                    <a:pt x="233064" y="134655"/>
                    <a:pt x="225895" y="134655"/>
                  </a:cubicBezTo>
                  <a:cubicBezTo>
                    <a:pt x="218506" y="134655"/>
                    <a:pt x="211628" y="136863"/>
                    <a:pt x="205863" y="140639"/>
                  </a:cubicBezTo>
                  <a:lnTo>
                    <a:pt x="205827" y="123272"/>
                  </a:lnTo>
                  <a:cubicBezTo>
                    <a:pt x="205809" y="108604"/>
                    <a:pt x="199825" y="95104"/>
                    <a:pt x="189864" y="84395"/>
                  </a:cubicBezTo>
                  <a:cubicBezTo>
                    <a:pt x="189973" y="83829"/>
                    <a:pt x="190046" y="83227"/>
                    <a:pt x="190046" y="82625"/>
                  </a:cubicBezTo>
                  <a:lnTo>
                    <a:pt x="189973" y="40318"/>
                  </a:lnTo>
                  <a:cubicBezTo>
                    <a:pt x="189937" y="18098"/>
                    <a:pt x="168902" y="0"/>
                    <a:pt x="143069" y="0"/>
                  </a:cubicBezTo>
                  <a:cubicBezTo>
                    <a:pt x="120703" y="0"/>
                    <a:pt x="103554" y="14595"/>
                    <a:pt x="97223" y="39041"/>
                  </a:cubicBezTo>
                  <a:lnTo>
                    <a:pt x="88831" y="71387"/>
                  </a:lnTo>
                  <a:cubicBezTo>
                    <a:pt x="88612" y="72226"/>
                    <a:pt x="88521" y="73065"/>
                    <a:pt x="88539" y="73886"/>
                  </a:cubicBezTo>
                  <a:cubicBezTo>
                    <a:pt x="73926" y="84395"/>
                    <a:pt x="63071" y="100595"/>
                    <a:pt x="57762" y="121046"/>
                  </a:cubicBezTo>
                  <a:lnTo>
                    <a:pt x="6972" y="316817"/>
                  </a:lnTo>
                  <a:cubicBezTo>
                    <a:pt x="1390" y="331120"/>
                    <a:pt x="-1055" y="346919"/>
                    <a:pt x="423" y="363229"/>
                  </a:cubicBezTo>
                  <a:cubicBezTo>
                    <a:pt x="2886" y="390484"/>
                    <a:pt x="15839" y="415150"/>
                    <a:pt x="36874" y="432682"/>
                  </a:cubicBezTo>
                  <a:close/>
                  <a:moveTo>
                    <a:pt x="429237" y="329423"/>
                  </a:moveTo>
                  <a:cubicBezTo>
                    <a:pt x="429657" y="331011"/>
                    <a:pt x="430459" y="332379"/>
                    <a:pt x="431536" y="333455"/>
                  </a:cubicBezTo>
                  <a:cubicBezTo>
                    <a:pt x="432576" y="337633"/>
                    <a:pt x="433287" y="341920"/>
                    <a:pt x="433688" y="346280"/>
                  </a:cubicBezTo>
                  <a:cubicBezTo>
                    <a:pt x="435732" y="368811"/>
                    <a:pt x="428890" y="390795"/>
                    <a:pt x="414405" y="408181"/>
                  </a:cubicBezTo>
                  <a:cubicBezTo>
                    <a:pt x="399920" y="425567"/>
                    <a:pt x="379523" y="436257"/>
                    <a:pt x="356993" y="438301"/>
                  </a:cubicBezTo>
                  <a:cubicBezTo>
                    <a:pt x="334462" y="440344"/>
                    <a:pt x="312478" y="433503"/>
                    <a:pt x="295092" y="419017"/>
                  </a:cubicBezTo>
                  <a:cubicBezTo>
                    <a:pt x="277706" y="404532"/>
                    <a:pt x="267016" y="384136"/>
                    <a:pt x="264972" y="361605"/>
                  </a:cubicBezTo>
                  <a:cubicBezTo>
                    <a:pt x="262929" y="339074"/>
                    <a:pt x="269770" y="317091"/>
                    <a:pt x="284256" y="299705"/>
                  </a:cubicBezTo>
                  <a:cubicBezTo>
                    <a:pt x="298741" y="282319"/>
                    <a:pt x="319137" y="271628"/>
                    <a:pt x="341668" y="269585"/>
                  </a:cubicBezTo>
                  <a:cubicBezTo>
                    <a:pt x="344277" y="269347"/>
                    <a:pt x="346886" y="269238"/>
                    <a:pt x="349476" y="269238"/>
                  </a:cubicBezTo>
                  <a:cubicBezTo>
                    <a:pt x="369234" y="269238"/>
                    <a:pt x="388207" y="276079"/>
                    <a:pt x="403568" y="288886"/>
                  </a:cubicBezTo>
                  <a:cubicBezTo>
                    <a:pt x="413548" y="297205"/>
                    <a:pt x="421338" y="307476"/>
                    <a:pt x="426537" y="318988"/>
                  </a:cubicBezTo>
                  <a:lnTo>
                    <a:pt x="429237" y="329423"/>
                  </a:lnTo>
                  <a:close/>
                  <a:moveTo>
                    <a:pt x="279111" y="40318"/>
                  </a:moveTo>
                  <a:cubicBezTo>
                    <a:pt x="279129" y="27876"/>
                    <a:pt x="292192" y="17769"/>
                    <a:pt x="308228" y="17769"/>
                  </a:cubicBezTo>
                  <a:cubicBezTo>
                    <a:pt x="328040" y="17769"/>
                    <a:pt x="334863" y="35757"/>
                    <a:pt x="336870" y="43493"/>
                  </a:cubicBezTo>
                  <a:lnTo>
                    <a:pt x="342106" y="63652"/>
                  </a:lnTo>
                  <a:cubicBezTo>
                    <a:pt x="335064" y="61499"/>
                    <a:pt x="327529" y="60368"/>
                    <a:pt x="319648" y="60368"/>
                  </a:cubicBezTo>
                  <a:cubicBezTo>
                    <a:pt x="304688" y="60368"/>
                    <a:pt x="290732" y="64144"/>
                    <a:pt x="279075" y="70657"/>
                  </a:cubicBezTo>
                  <a:lnTo>
                    <a:pt x="279111" y="40318"/>
                  </a:lnTo>
                  <a:close/>
                  <a:moveTo>
                    <a:pt x="263257" y="123272"/>
                  </a:moveTo>
                  <a:cubicBezTo>
                    <a:pt x="263294" y="98387"/>
                    <a:pt x="288598" y="78155"/>
                    <a:pt x="319648" y="78155"/>
                  </a:cubicBezTo>
                  <a:cubicBezTo>
                    <a:pt x="347451" y="78155"/>
                    <a:pt x="368632" y="95852"/>
                    <a:pt x="376331" y="125479"/>
                  </a:cubicBezTo>
                  <a:lnTo>
                    <a:pt x="415244" y="275423"/>
                  </a:lnTo>
                  <a:cubicBezTo>
                    <a:pt x="415153" y="275350"/>
                    <a:pt x="415062" y="275258"/>
                    <a:pt x="414971" y="275185"/>
                  </a:cubicBezTo>
                  <a:cubicBezTo>
                    <a:pt x="393936" y="257653"/>
                    <a:pt x="367355" y="249371"/>
                    <a:pt x="340081" y="251834"/>
                  </a:cubicBezTo>
                  <a:cubicBezTo>
                    <a:pt x="312807" y="254315"/>
                    <a:pt x="288142" y="267249"/>
                    <a:pt x="270610" y="288284"/>
                  </a:cubicBezTo>
                  <a:cubicBezTo>
                    <a:pt x="267818" y="291623"/>
                    <a:pt x="265264" y="295126"/>
                    <a:pt x="262947" y="298720"/>
                  </a:cubicBezTo>
                  <a:lnTo>
                    <a:pt x="263257" y="123272"/>
                  </a:lnTo>
                  <a:close/>
                  <a:moveTo>
                    <a:pt x="225913" y="342978"/>
                  </a:moveTo>
                  <a:cubicBezTo>
                    <a:pt x="215551" y="342978"/>
                    <a:pt x="207122" y="334550"/>
                    <a:pt x="207122" y="324187"/>
                  </a:cubicBezTo>
                  <a:cubicBezTo>
                    <a:pt x="207122" y="313825"/>
                    <a:pt x="215551" y="305397"/>
                    <a:pt x="225913" y="305397"/>
                  </a:cubicBezTo>
                  <a:cubicBezTo>
                    <a:pt x="236275" y="305397"/>
                    <a:pt x="244704" y="313825"/>
                    <a:pt x="244704" y="324187"/>
                  </a:cubicBezTo>
                  <a:cubicBezTo>
                    <a:pt x="244704" y="334550"/>
                    <a:pt x="236275" y="342978"/>
                    <a:pt x="225913" y="342978"/>
                  </a:cubicBezTo>
                  <a:close/>
                  <a:moveTo>
                    <a:pt x="207122" y="171234"/>
                  </a:moveTo>
                  <a:cubicBezTo>
                    <a:pt x="207122" y="160871"/>
                    <a:pt x="215551" y="152443"/>
                    <a:pt x="225913" y="152443"/>
                  </a:cubicBezTo>
                  <a:cubicBezTo>
                    <a:pt x="236275" y="152443"/>
                    <a:pt x="244704" y="160871"/>
                    <a:pt x="244704" y="171234"/>
                  </a:cubicBezTo>
                  <a:cubicBezTo>
                    <a:pt x="244704" y="172438"/>
                    <a:pt x="244941" y="173569"/>
                    <a:pt x="245361" y="174609"/>
                  </a:cubicBezTo>
                  <a:lnTo>
                    <a:pt x="245142" y="293082"/>
                  </a:lnTo>
                  <a:cubicBezTo>
                    <a:pt x="239541" y="289616"/>
                    <a:pt x="232955" y="287609"/>
                    <a:pt x="225895" y="287609"/>
                  </a:cubicBezTo>
                  <a:cubicBezTo>
                    <a:pt x="218634" y="287609"/>
                    <a:pt x="211847" y="289744"/>
                    <a:pt x="206137" y="293411"/>
                  </a:cubicBezTo>
                  <a:lnTo>
                    <a:pt x="205918" y="175649"/>
                  </a:lnTo>
                  <a:cubicBezTo>
                    <a:pt x="206684" y="174335"/>
                    <a:pt x="207122" y="172821"/>
                    <a:pt x="207122" y="171234"/>
                  </a:cubicBezTo>
                  <a:close/>
                  <a:moveTo>
                    <a:pt x="114463" y="43493"/>
                  </a:moveTo>
                  <a:cubicBezTo>
                    <a:pt x="116470" y="35757"/>
                    <a:pt x="123275" y="17769"/>
                    <a:pt x="143106" y="17769"/>
                  </a:cubicBezTo>
                  <a:cubicBezTo>
                    <a:pt x="159142" y="17769"/>
                    <a:pt x="172204" y="27876"/>
                    <a:pt x="172222" y="40318"/>
                  </a:cubicBezTo>
                  <a:lnTo>
                    <a:pt x="172277" y="70657"/>
                  </a:lnTo>
                  <a:cubicBezTo>
                    <a:pt x="160601" y="64163"/>
                    <a:pt x="146663" y="60368"/>
                    <a:pt x="131703" y="60368"/>
                  </a:cubicBezTo>
                  <a:cubicBezTo>
                    <a:pt x="123804" y="60368"/>
                    <a:pt x="116288" y="61499"/>
                    <a:pt x="109246" y="63652"/>
                  </a:cubicBezTo>
                  <a:lnTo>
                    <a:pt x="114463" y="43493"/>
                  </a:lnTo>
                  <a:close/>
                  <a:moveTo>
                    <a:pt x="75002" y="125497"/>
                  </a:moveTo>
                  <a:cubicBezTo>
                    <a:pt x="82683" y="95852"/>
                    <a:pt x="103882" y="78174"/>
                    <a:pt x="131685" y="78174"/>
                  </a:cubicBezTo>
                  <a:cubicBezTo>
                    <a:pt x="162736" y="78174"/>
                    <a:pt x="188021" y="98406"/>
                    <a:pt x="188076" y="123290"/>
                  </a:cubicBezTo>
                  <a:lnTo>
                    <a:pt x="188386" y="298045"/>
                  </a:lnTo>
                  <a:cubicBezTo>
                    <a:pt x="169905" y="269767"/>
                    <a:pt x="137961" y="251450"/>
                    <a:pt x="102568" y="251450"/>
                  </a:cubicBezTo>
                  <a:cubicBezTo>
                    <a:pt x="99485" y="251450"/>
                    <a:pt x="96366" y="251596"/>
                    <a:pt x="93228" y="251870"/>
                  </a:cubicBezTo>
                  <a:cubicBezTo>
                    <a:pt x="71263" y="253859"/>
                    <a:pt x="51523" y="262689"/>
                    <a:pt x="35925" y="276061"/>
                  </a:cubicBezTo>
                  <a:lnTo>
                    <a:pt x="75002" y="125497"/>
                  </a:lnTo>
                  <a:close/>
                  <a:moveTo>
                    <a:pt x="20509" y="332634"/>
                  </a:moveTo>
                  <a:cubicBezTo>
                    <a:pt x="21221" y="331704"/>
                    <a:pt x="21768" y="330627"/>
                    <a:pt x="22078" y="329423"/>
                  </a:cubicBezTo>
                  <a:lnTo>
                    <a:pt x="23921" y="322345"/>
                  </a:lnTo>
                  <a:cubicBezTo>
                    <a:pt x="35451" y="293830"/>
                    <a:pt x="62159" y="272558"/>
                    <a:pt x="94833" y="269585"/>
                  </a:cubicBezTo>
                  <a:cubicBezTo>
                    <a:pt x="117364" y="267541"/>
                    <a:pt x="139347" y="274383"/>
                    <a:pt x="156733" y="288868"/>
                  </a:cubicBezTo>
                  <a:cubicBezTo>
                    <a:pt x="174120" y="303353"/>
                    <a:pt x="184810" y="323750"/>
                    <a:pt x="186854" y="346280"/>
                  </a:cubicBezTo>
                  <a:cubicBezTo>
                    <a:pt x="188897" y="368811"/>
                    <a:pt x="182056" y="390795"/>
                    <a:pt x="167570" y="408181"/>
                  </a:cubicBezTo>
                  <a:cubicBezTo>
                    <a:pt x="153085" y="425567"/>
                    <a:pt x="132689" y="436257"/>
                    <a:pt x="110158" y="438301"/>
                  </a:cubicBezTo>
                  <a:cubicBezTo>
                    <a:pt x="87609" y="440344"/>
                    <a:pt x="65644" y="433503"/>
                    <a:pt x="48257" y="419017"/>
                  </a:cubicBezTo>
                  <a:cubicBezTo>
                    <a:pt x="30871" y="404532"/>
                    <a:pt x="20181" y="384136"/>
                    <a:pt x="18137" y="361605"/>
                  </a:cubicBezTo>
                  <a:cubicBezTo>
                    <a:pt x="17225" y="351607"/>
                    <a:pt x="18101" y="341829"/>
                    <a:pt x="20509" y="33263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431BAEAC-C231-4026-BC67-08D7AD40445E}"/>
                </a:ext>
              </a:extLst>
            </p:cNvPr>
            <p:cNvSpPr/>
            <p:nvPr/>
          </p:nvSpPr>
          <p:spPr>
            <a:xfrm>
              <a:off x="5756420" y="2672571"/>
              <a:ext cx="81516" cy="71125"/>
            </a:xfrm>
            <a:custGeom>
              <a:avLst/>
              <a:gdLst>
                <a:gd name="connsiteX0" fmla="*/ 57433 w 81516"/>
                <a:gd name="connsiteY0" fmla="*/ 15665 h 71125"/>
                <a:gd name="connsiteX1" fmla="*/ 8084 w 81516"/>
                <a:gd name="connsiteY1" fmla="*/ 286 h 71125"/>
                <a:gd name="connsiteX2" fmla="*/ 39 w 81516"/>
                <a:gd name="connsiteY2" fmla="*/ 9955 h 71125"/>
                <a:gd name="connsiteX3" fmla="*/ 9708 w 81516"/>
                <a:gd name="connsiteY3" fmla="*/ 18000 h 71125"/>
                <a:gd name="connsiteX4" fmla="*/ 46067 w 81516"/>
                <a:gd name="connsiteY4" fmla="*/ 29329 h 71125"/>
                <a:gd name="connsiteX5" fmla="*/ 63764 w 81516"/>
                <a:gd name="connsiteY5" fmla="*/ 63044 h 71125"/>
                <a:gd name="connsiteX6" fmla="*/ 72612 w 81516"/>
                <a:gd name="connsiteY6" fmla="*/ 71125 h 71125"/>
                <a:gd name="connsiteX7" fmla="*/ 73433 w 81516"/>
                <a:gd name="connsiteY7" fmla="*/ 71089 h 71125"/>
                <a:gd name="connsiteX8" fmla="*/ 81478 w 81516"/>
                <a:gd name="connsiteY8" fmla="*/ 61420 h 71125"/>
                <a:gd name="connsiteX9" fmla="*/ 57433 w 81516"/>
                <a:gd name="connsiteY9" fmla="*/ 15665 h 71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516" h="71125">
                  <a:moveTo>
                    <a:pt x="57433" y="15665"/>
                  </a:moveTo>
                  <a:cubicBezTo>
                    <a:pt x="43568" y="4117"/>
                    <a:pt x="26054" y="-1356"/>
                    <a:pt x="8084" y="286"/>
                  </a:cubicBezTo>
                  <a:cubicBezTo>
                    <a:pt x="3195" y="724"/>
                    <a:pt x="-417" y="5047"/>
                    <a:pt x="39" y="9955"/>
                  </a:cubicBezTo>
                  <a:cubicBezTo>
                    <a:pt x="495" y="14862"/>
                    <a:pt x="4819" y="18456"/>
                    <a:pt x="9708" y="18000"/>
                  </a:cubicBezTo>
                  <a:cubicBezTo>
                    <a:pt x="22934" y="16796"/>
                    <a:pt x="35851" y="20828"/>
                    <a:pt x="46067" y="29329"/>
                  </a:cubicBezTo>
                  <a:cubicBezTo>
                    <a:pt x="56284" y="37831"/>
                    <a:pt x="62559" y="49817"/>
                    <a:pt x="63764" y="63044"/>
                  </a:cubicBezTo>
                  <a:cubicBezTo>
                    <a:pt x="64183" y="67659"/>
                    <a:pt x="68069" y="71125"/>
                    <a:pt x="72612" y="71125"/>
                  </a:cubicBezTo>
                  <a:cubicBezTo>
                    <a:pt x="72885" y="71125"/>
                    <a:pt x="73159" y="71107"/>
                    <a:pt x="73433" y="71089"/>
                  </a:cubicBezTo>
                  <a:cubicBezTo>
                    <a:pt x="78322" y="70651"/>
                    <a:pt x="81934" y="66327"/>
                    <a:pt x="81478" y="61420"/>
                  </a:cubicBezTo>
                  <a:cubicBezTo>
                    <a:pt x="79818" y="43468"/>
                    <a:pt x="71298" y="27213"/>
                    <a:pt x="57433" y="1566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BDE0C1B1-7336-430E-8C5C-B5D2F1B2D4A9}"/>
                </a:ext>
              </a:extLst>
            </p:cNvPr>
            <p:cNvSpPr/>
            <p:nvPr/>
          </p:nvSpPr>
          <p:spPr>
            <a:xfrm>
              <a:off x="5509585" y="2672535"/>
              <a:ext cx="81498" cy="71143"/>
            </a:xfrm>
            <a:custGeom>
              <a:avLst/>
              <a:gdLst>
                <a:gd name="connsiteX0" fmla="*/ 9690 w 81498"/>
                <a:gd name="connsiteY0" fmla="*/ 18019 h 71143"/>
                <a:gd name="connsiteX1" fmla="*/ 46049 w 81498"/>
                <a:gd name="connsiteY1" fmla="*/ 29348 h 71143"/>
                <a:gd name="connsiteX2" fmla="*/ 63745 w 81498"/>
                <a:gd name="connsiteY2" fmla="*/ 63062 h 71143"/>
                <a:gd name="connsiteX3" fmla="*/ 72593 w 81498"/>
                <a:gd name="connsiteY3" fmla="*/ 71144 h 71143"/>
                <a:gd name="connsiteX4" fmla="*/ 73414 w 81498"/>
                <a:gd name="connsiteY4" fmla="*/ 71107 h 71143"/>
                <a:gd name="connsiteX5" fmla="*/ 81460 w 81498"/>
                <a:gd name="connsiteY5" fmla="*/ 61438 h 71143"/>
                <a:gd name="connsiteX6" fmla="*/ 57433 w 81498"/>
                <a:gd name="connsiteY6" fmla="*/ 15665 h 71143"/>
                <a:gd name="connsiteX7" fmla="*/ 8084 w 81498"/>
                <a:gd name="connsiteY7" fmla="*/ 286 h 71143"/>
                <a:gd name="connsiteX8" fmla="*/ 39 w 81498"/>
                <a:gd name="connsiteY8" fmla="*/ 9955 h 71143"/>
                <a:gd name="connsiteX9" fmla="*/ 9690 w 81498"/>
                <a:gd name="connsiteY9" fmla="*/ 18019 h 71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498" h="71143">
                  <a:moveTo>
                    <a:pt x="9690" y="18019"/>
                  </a:moveTo>
                  <a:cubicBezTo>
                    <a:pt x="22916" y="16815"/>
                    <a:pt x="35833" y="20846"/>
                    <a:pt x="46049" y="29348"/>
                  </a:cubicBezTo>
                  <a:cubicBezTo>
                    <a:pt x="56265" y="37849"/>
                    <a:pt x="62541" y="49835"/>
                    <a:pt x="63745" y="63062"/>
                  </a:cubicBezTo>
                  <a:cubicBezTo>
                    <a:pt x="64165" y="67677"/>
                    <a:pt x="68051" y="71144"/>
                    <a:pt x="72593" y="71144"/>
                  </a:cubicBezTo>
                  <a:cubicBezTo>
                    <a:pt x="72867" y="71144"/>
                    <a:pt x="73141" y="71125"/>
                    <a:pt x="73414" y="71107"/>
                  </a:cubicBezTo>
                  <a:cubicBezTo>
                    <a:pt x="78304" y="70669"/>
                    <a:pt x="81916" y="66346"/>
                    <a:pt x="81460" y="61438"/>
                  </a:cubicBezTo>
                  <a:cubicBezTo>
                    <a:pt x="79836" y="43468"/>
                    <a:pt x="71298" y="27213"/>
                    <a:pt x="57433" y="15665"/>
                  </a:cubicBezTo>
                  <a:cubicBezTo>
                    <a:pt x="43568" y="4117"/>
                    <a:pt x="26054" y="-1356"/>
                    <a:pt x="8084" y="286"/>
                  </a:cubicBezTo>
                  <a:cubicBezTo>
                    <a:pt x="3195" y="724"/>
                    <a:pt x="-417" y="5047"/>
                    <a:pt x="39" y="9955"/>
                  </a:cubicBezTo>
                  <a:cubicBezTo>
                    <a:pt x="495" y="14862"/>
                    <a:pt x="4819" y="18475"/>
                    <a:pt x="9690" y="18019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94" name="Agrupar 693">
            <a:extLst>
              <a:ext uri="{FF2B5EF4-FFF2-40B4-BE49-F238E27FC236}">
                <a16:creationId xmlns:a16="http://schemas.microsoft.com/office/drawing/2014/main" id="{4FC51098-70EF-4C6A-BFB5-9EB739CD5CB3}"/>
              </a:ext>
            </a:extLst>
          </p:cNvPr>
          <p:cNvGrpSpPr/>
          <p:nvPr/>
        </p:nvGrpSpPr>
        <p:grpSpPr>
          <a:xfrm>
            <a:off x="8850691" y="2778363"/>
            <a:ext cx="478791" cy="478791"/>
            <a:chOff x="8599312" y="3193272"/>
            <a:chExt cx="462546" cy="462546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60AD2E3D-53BB-4D4C-8DF0-6418504F264D}"/>
                </a:ext>
              </a:extLst>
            </p:cNvPr>
            <p:cNvSpPr/>
            <p:nvPr/>
          </p:nvSpPr>
          <p:spPr>
            <a:xfrm>
              <a:off x="8763804" y="3323412"/>
              <a:ext cx="190352" cy="152871"/>
            </a:xfrm>
            <a:custGeom>
              <a:avLst/>
              <a:gdLst>
                <a:gd name="connsiteX0" fmla="*/ 174782 w 190352"/>
                <a:gd name="connsiteY0" fmla="*/ 3019 h 152871"/>
                <a:gd name="connsiteX1" fmla="*/ 62529 w 190352"/>
                <a:gd name="connsiteY1" fmla="*/ 130560 h 152871"/>
                <a:gd name="connsiteX2" fmla="*/ 15534 w 190352"/>
                <a:gd name="connsiteY2" fmla="*/ 77672 h 152871"/>
                <a:gd name="connsiteX3" fmla="*/ 2982 w 190352"/>
                <a:gd name="connsiteY3" fmla="*/ 76924 h 152871"/>
                <a:gd name="connsiteX4" fmla="*/ 2235 w 190352"/>
                <a:gd name="connsiteY4" fmla="*/ 89476 h 152871"/>
                <a:gd name="connsiteX5" fmla="*/ 55907 w 190352"/>
                <a:gd name="connsiteY5" fmla="*/ 149880 h 152871"/>
                <a:gd name="connsiteX6" fmla="*/ 62548 w 190352"/>
                <a:gd name="connsiteY6" fmla="*/ 152872 h 152871"/>
                <a:gd name="connsiteX7" fmla="*/ 62566 w 190352"/>
                <a:gd name="connsiteY7" fmla="*/ 152872 h 152871"/>
                <a:gd name="connsiteX8" fmla="*/ 69225 w 190352"/>
                <a:gd name="connsiteY8" fmla="*/ 149862 h 152871"/>
                <a:gd name="connsiteX9" fmla="*/ 188136 w 190352"/>
                <a:gd name="connsiteY9" fmla="*/ 14768 h 152871"/>
                <a:gd name="connsiteX10" fmla="*/ 187333 w 190352"/>
                <a:gd name="connsiteY10" fmla="*/ 2217 h 152871"/>
                <a:gd name="connsiteX11" fmla="*/ 174782 w 190352"/>
                <a:gd name="connsiteY11" fmla="*/ 3019 h 15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0352" h="152871">
                  <a:moveTo>
                    <a:pt x="174782" y="3019"/>
                  </a:moveTo>
                  <a:lnTo>
                    <a:pt x="62529" y="130560"/>
                  </a:lnTo>
                  <a:lnTo>
                    <a:pt x="15534" y="77672"/>
                  </a:lnTo>
                  <a:cubicBezTo>
                    <a:pt x="12269" y="74005"/>
                    <a:pt x="6649" y="73677"/>
                    <a:pt x="2982" y="76924"/>
                  </a:cubicBezTo>
                  <a:cubicBezTo>
                    <a:pt x="-684" y="80190"/>
                    <a:pt x="-1013" y="85809"/>
                    <a:pt x="2235" y="89476"/>
                  </a:cubicBezTo>
                  <a:lnTo>
                    <a:pt x="55907" y="149880"/>
                  </a:lnTo>
                  <a:cubicBezTo>
                    <a:pt x="57604" y="151777"/>
                    <a:pt x="60012" y="152872"/>
                    <a:pt x="62548" y="152872"/>
                  </a:cubicBezTo>
                  <a:cubicBezTo>
                    <a:pt x="62548" y="152872"/>
                    <a:pt x="62566" y="152872"/>
                    <a:pt x="62566" y="152872"/>
                  </a:cubicBezTo>
                  <a:cubicBezTo>
                    <a:pt x="65120" y="152872"/>
                    <a:pt x="67528" y="151759"/>
                    <a:pt x="69225" y="149862"/>
                  </a:cubicBezTo>
                  <a:lnTo>
                    <a:pt x="188136" y="14768"/>
                  </a:lnTo>
                  <a:cubicBezTo>
                    <a:pt x="191383" y="11083"/>
                    <a:pt x="191019" y="5464"/>
                    <a:pt x="187333" y="2217"/>
                  </a:cubicBezTo>
                  <a:cubicBezTo>
                    <a:pt x="183648" y="-1031"/>
                    <a:pt x="178029" y="-666"/>
                    <a:pt x="174782" y="3019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8B34D9D3-2FD7-4977-BFFA-C957018B695F}"/>
                </a:ext>
              </a:extLst>
            </p:cNvPr>
            <p:cNvSpPr/>
            <p:nvPr/>
          </p:nvSpPr>
          <p:spPr>
            <a:xfrm>
              <a:off x="8599312" y="3193272"/>
              <a:ext cx="462546" cy="462546"/>
            </a:xfrm>
            <a:custGeom>
              <a:avLst/>
              <a:gdLst>
                <a:gd name="connsiteX0" fmla="*/ 453644 w 462546"/>
                <a:gd name="connsiteY0" fmla="*/ 222370 h 462546"/>
                <a:gd name="connsiteX1" fmla="*/ 423542 w 462546"/>
                <a:gd name="connsiteY1" fmla="*/ 222370 h 462546"/>
                <a:gd name="connsiteX2" fmla="*/ 240176 w 462546"/>
                <a:gd name="connsiteY2" fmla="*/ 39005 h 462546"/>
                <a:gd name="connsiteX3" fmla="*/ 240176 w 462546"/>
                <a:gd name="connsiteY3" fmla="*/ 8903 h 462546"/>
                <a:gd name="connsiteX4" fmla="*/ 231273 w 462546"/>
                <a:gd name="connsiteY4" fmla="*/ 0 h 462546"/>
                <a:gd name="connsiteX5" fmla="*/ 222370 w 462546"/>
                <a:gd name="connsiteY5" fmla="*/ 8903 h 462546"/>
                <a:gd name="connsiteX6" fmla="*/ 222370 w 462546"/>
                <a:gd name="connsiteY6" fmla="*/ 39005 h 462546"/>
                <a:gd name="connsiteX7" fmla="*/ 39005 w 462546"/>
                <a:gd name="connsiteY7" fmla="*/ 222370 h 462546"/>
                <a:gd name="connsiteX8" fmla="*/ 8903 w 462546"/>
                <a:gd name="connsiteY8" fmla="*/ 222370 h 462546"/>
                <a:gd name="connsiteX9" fmla="*/ 0 w 462546"/>
                <a:gd name="connsiteY9" fmla="*/ 231273 h 462546"/>
                <a:gd name="connsiteX10" fmla="*/ 8903 w 462546"/>
                <a:gd name="connsiteY10" fmla="*/ 240176 h 462546"/>
                <a:gd name="connsiteX11" fmla="*/ 39005 w 462546"/>
                <a:gd name="connsiteY11" fmla="*/ 240176 h 462546"/>
                <a:gd name="connsiteX12" fmla="*/ 222370 w 462546"/>
                <a:gd name="connsiteY12" fmla="*/ 423542 h 462546"/>
                <a:gd name="connsiteX13" fmla="*/ 222370 w 462546"/>
                <a:gd name="connsiteY13" fmla="*/ 453644 h 462546"/>
                <a:gd name="connsiteX14" fmla="*/ 231273 w 462546"/>
                <a:gd name="connsiteY14" fmla="*/ 462546 h 462546"/>
                <a:gd name="connsiteX15" fmla="*/ 240176 w 462546"/>
                <a:gd name="connsiteY15" fmla="*/ 453644 h 462546"/>
                <a:gd name="connsiteX16" fmla="*/ 240176 w 462546"/>
                <a:gd name="connsiteY16" fmla="*/ 423542 h 462546"/>
                <a:gd name="connsiteX17" fmla="*/ 423542 w 462546"/>
                <a:gd name="connsiteY17" fmla="*/ 240176 h 462546"/>
                <a:gd name="connsiteX18" fmla="*/ 453644 w 462546"/>
                <a:gd name="connsiteY18" fmla="*/ 240176 h 462546"/>
                <a:gd name="connsiteX19" fmla="*/ 462546 w 462546"/>
                <a:gd name="connsiteY19" fmla="*/ 231273 h 462546"/>
                <a:gd name="connsiteX20" fmla="*/ 453644 w 462546"/>
                <a:gd name="connsiteY20" fmla="*/ 222370 h 462546"/>
                <a:gd name="connsiteX21" fmla="*/ 240158 w 462546"/>
                <a:gd name="connsiteY21" fmla="*/ 405736 h 462546"/>
                <a:gd name="connsiteX22" fmla="*/ 240158 w 462546"/>
                <a:gd name="connsiteY22" fmla="*/ 378353 h 462546"/>
                <a:gd name="connsiteX23" fmla="*/ 231255 w 462546"/>
                <a:gd name="connsiteY23" fmla="*/ 369450 h 462546"/>
                <a:gd name="connsiteX24" fmla="*/ 222352 w 462546"/>
                <a:gd name="connsiteY24" fmla="*/ 378353 h 462546"/>
                <a:gd name="connsiteX25" fmla="*/ 222352 w 462546"/>
                <a:gd name="connsiteY25" fmla="*/ 405736 h 462546"/>
                <a:gd name="connsiteX26" fmla="*/ 56774 w 462546"/>
                <a:gd name="connsiteY26" fmla="*/ 240158 h 462546"/>
                <a:gd name="connsiteX27" fmla="*/ 84157 w 462546"/>
                <a:gd name="connsiteY27" fmla="*/ 240158 h 462546"/>
                <a:gd name="connsiteX28" fmla="*/ 93060 w 462546"/>
                <a:gd name="connsiteY28" fmla="*/ 231255 h 462546"/>
                <a:gd name="connsiteX29" fmla="*/ 84157 w 462546"/>
                <a:gd name="connsiteY29" fmla="*/ 222352 h 462546"/>
                <a:gd name="connsiteX30" fmla="*/ 56774 w 462546"/>
                <a:gd name="connsiteY30" fmla="*/ 222352 h 462546"/>
                <a:gd name="connsiteX31" fmla="*/ 222352 w 462546"/>
                <a:gd name="connsiteY31" fmla="*/ 56774 h 462546"/>
                <a:gd name="connsiteX32" fmla="*/ 222352 w 462546"/>
                <a:gd name="connsiteY32" fmla="*/ 84157 h 462546"/>
                <a:gd name="connsiteX33" fmla="*/ 231255 w 462546"/>
                <a:gd name="connsiteY33" fmla="*/ 93060 h 462546"/>
                <a:gd name="connsiteX34" fmla="*/ 240158 w 462546"/>
                <a:gd name="connsiteY34" fmla="*/ 84157 h 462546"/>
                <a:gd name="connsiteX35" fmla="*/ 240158 w 462546"/>
                <a:gd name="connsiteY35" fmla="*/ 56774 h 462546"/>
                <a:gd name="connsiteX36" fmla="*/ 405736 w 462546"/>
                <a:gd name="connsiteY36" fmla="*/ 222352 h 462546"/>
                <a:gd name="connsiteX37" fmla="*/ 378353 w 462546"/>
                <a:gd name="connsiteY37" fmla="*/ 222352 h 462546"/>
                <a:gd name="connsiteX38" fmla="*/ 369450 w 462546"/>
                <a:gd name="connsiteY38" fmla="*/ 231255 h 462546"/>
                <a:gd name="connsiteX39" fmla="*/ 378353 w 462546"/>
                <a:gd name="connsiteY39" fmla="*/ 240158 h 462546"/>
                <a:gd name="connsiteX40" fmla="*/ 405736 w 462546"/>
                <a:gd name="connsiteY40" fmla="*/ 240158 h 462546"/>
                <a:gd name="connsiteX41" fmla="*/ 240158 w 462546"/>
                <a:gd name="connsiteY41" fmla="*/ 405736 h 462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62546" h="462546">
                  <a:moveTo>
                    <a:pt x="453644" y="222370"/>
                  </a:moveTo>
                  <a:lnTo>
                    <a:pt x="423542" y="222370"/>
                  </a:lnTo>
                  <a:cubicBezTo>
                    <a:pt x="419017" y="123290"/>
                    <a:pt x="339238" y="43529"/>
                    <a:pt x="240176" y="39005"/>
                  </a:cubicBezTo>
                  <a:lnTo>
                    <a:pt x="240176" y="8903"/>
                  </a:lnTo>
                  <a:cubicBezTo>
                    <a:pt x="240176" y="3995"/>
                    <a:pt x="236199" y="0"/>
                    <a:pt x="231273" y="0"/>
                  </a:cubicBezTo>
                  <a:cubicBezTo>
                    <a:pt x="226347" y="0"/>
                    <a:pt x="222370" y="3977"/>
                    <a:pt x="222370" y="8903"/>
                  </a:cubicBezTo>
                  <a:lnTo>
                    <a:pt x="222370" y="39005"/>
                  </a:lnTo>
                  <a:cubicBezTo>
                    <a:pt x="123308" y="43529"/>
                    <a:pt x="43529" y="123308"/>
                    <a:pt x="39005" y="222370"/>
                  </a:cubicBezTo>
                  <a:lnTo>
                    <a:pt x="8903" y="222370"/>
                  </a:lnTo>
                  <a:cubicBezTo>
                    <a:pt x="3995" y="222370"/>
                    <a:pt x="0" y="226347"/>
                    <a:pt x="0" y="231273"/>
                  </a:cubicBezTo>
                  <a:cubicBezTo>
                    <a:pt x="0" y="236199"/>
                    <a:pt x="3977" y="240176"/>
                    <a:pt x="8903" y="240176"/>
                  </a:cubicBezTo>
                  <a:lnTo>
                    <a:pt x="39005" y="240176"/>
                  </a:lnTo>
                  <a:cubicBezTo>
                    <a:pt x="43529" y="339238"/>
                    <a:pt x="123308" y="419017"/>
                    <a:pt x="222370" y="423542"/>
                  </a:cubicBezTo>
                  <a:lnTo>
                    <a:pt x="222370" y="453644"/>
                  </a:lnTo>
                  <a:cubicBezTo>
                    <a:pt x="222370" y="458551"/>
                    <a:pt x="226347" y="462546"/>
                    <a:pt x="231273" y="462546"/>
                  </a:cubicBezTo>
                  <a:cubicBezTo>
                    <a:pt x="236199" y="462546"/>
                    <a:pt x="240176" y="458569"/>
                    <a:pt x="240176" y="453644"/>
                  </a:cubicBezTo>
                  <a:lnTo>
                    <a:pt x="240176" y="423542"/>
                  </a:lnTo>
                  <a:cubicBezTo>
                    <a:pt x="339257" y="419017"/>
                    <a:pt x="419017" y="339238"/>
                    <a:pt x="423542" y="240176"/>
                  </a:cubicBezTo>
                  <a:lnTo>
                    <a:pt x="453644" y="240176"/>
                  </a:lnTo>
                  <a:cubicBezTo>
                    <a:pt x="458551" y="240176"/>
                    <a:pt x="462546" y="236199"/>
                    <a:pt x="462546" y="231273"/>
                  </a:cubicBezTo>
                  <a:cubicBezTo>
                    <a:pt x="462546" y="226347"/>
                    <a:pt x="458551" y="222370"/>
                    <a:pt x="453644" y="222370"/>
                  </a:cubicBezTo>
                  <a:close/>
                  <a:moveTo>
                    <a:pt x="240158" y="405736"/>
                  </a:moveTo>
                  <a:lnTo>
                    <a:pt x="240158" y="378353"/>
                  </a:lnTo>
                  <a:cubicBezTo>
                    <a:pt x="240158" y="373445"/>
                    <a:pt x="236181" y="369450"/>
                    <a:pt x="231255" y="369450"/>
                  </a:cubicBezTo>
                  <a:cubicBezTo>
                    <a:pt x="226329" y="369450"/>
                    <a:pt x="222352" y="373427"/>
                    <a:pt x="222352" y="378353"/>
                  </a:cubicBezTo>
                  <a:lnTo>
                    <a:pt x="222352" y="405736"/>
                  </a:lnTo>
                  <a:cubicBezTo>
                    <a:pt x="133086" y="401230"/>
                    <a:pt x="61280" y="329423"/>
                    <a:pt x="56774" y="240158"/>
                  </a:cubicBezTo>
                  <a:lnTo>
                    <a:pt x="84157" y="240158"/>
                  </a:lnTo>
                  <a:cubicBezTo>
                    <a:pt x="89065" y="240158"/>
                    <a:pt x="93060" y="236181"/>
                    <a:pt x="93060" y="231255"/>
                  </a:cubicBezTo>
                  <a:cubicBezTo>
                    <a:pt x="93060" y="226329"/>
                    <a:pt x="89083" y="222352"/>
                    <a:pt x="84157" y="222352"/>
                  </a:cubicBezTo>
                  <a:lnTo>
                    <a:pt x="56774" y="222352"/>
                  </a:lnTo>
                  <a:cubicBezTo>
                    <a:pt x="61280" y="133087"/>
                    <a:pt x="133086" y="61280"/>
                    <a:pt x="222352" y="56774"/>
                  </a:cubicBezTo>
                  <a:lnTo>
                    <a:pt x="222352" y="84157"/>
                  </a:lnTo>
                  <a:cubicBezTo>
                    <a:pt x="222352" y="89065"/>
                    <a:pt x="226329" y="93060"/>
                    <a:pt x="231255" y="93060"/>
                  </a:cubicBezTo>
                  <a:cubicBezTo>
                    <a:pt x="236181" y="93060"/>
                    <a:pt x="240158" y="89083"/>
                    <a:pt x="240158" y="84157"/>
                  </a:cubicBezTo>
                  <a:lnTo>
                    <a:pt x="240158" y="56774"/>
                  </a:lnTo>
                  <a:cubicBezTo>
                    <a:pt x="329423" y="61280"/>
                    <a:pt x="401230" y="133087"/>
                    <a:pt x="405736" y="222352"/>
                  </a:cubicBezTo>
                  <a:lnTo>
                    <a:pt x="378353" y="222352"/>
                  </a:lnTo>
                  <a:cubicBezTo>
                    <a:pt x="373445" y="222352"/>
                    <a:pt x="369450" y="226329"/>
                    <a:pt x="369450" y="231255"/>
                  </a:cubicBezTo>
                  <a:cubicBezTo>
                    <a:pt x="369450" y="236181"/>
                    <a:pt x="373427" y="240158"/>
                    <a:pt x="378353" y="240158"/>
                  </a:cubicBezTo>
                  <a:lnTo>
                    <a:pt x="405736" y="240158"/>
                  </a:lnTo>
                  <a:cubicBezTo>
                    <a:pt x="401230" y="329423"/>
                    <a:pt x="329423" y="401230"/>
                    <a:pt x="240158" y="40573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A68E4A5F-C8E3-4124-8D46-7460A81B6C19}"/>
                </a:ext>
              </a:extLst>
            </p:cNvPr>
            <p:cNvSpPr/>
            <p:nvPr/>
          </p:nvSpPr>
          <p:spPr>
            <a:xfrm>
              <a:off x="8729625" y="3323585"/>
              <a:ext cx="201919" cy="201919"/>
            </a:xfrm>
            <a:custGeom>
              <a:avLst/>
              <a:gdLst>
                <a:gd name="connsiteX0" fmla="*/ 189532 w 201919"/>
                <a:gd name="connsiteY0" fmla="*/ 74233 h 201919"/>
                <a:gd name="connsiteX1" fmla="*/ 182545 w 201919"/>
                <a:gd name="connsiteY1" fmla="*/ 84686 h 201919"/>
                <a:gd name="connsiteX2" fmla="*/ 184132 w 201919"/>
                <a:gd name="connsiteY2" fmla="*/ 100960 h 201919"/>
                <a:gd name="connsiteX3" fmla="*/ 100960 w 201919"/>
                <a:gd name="connsiteY3" fmla="*/ 184132 h 201919"/>
                <a:gd name="connsiteX4" fmla="*/ 17787 w 201919"/>
                <a:gd name="connsiteY4" fmla="*/ 100960 h 201919"/>
                <a:gd name="connsiteX5" fmla="*/ 100960 w 201919"/>
                <a:gd name="connsiteY5" fmla="*/ 17787 h 201919"/>
                <a:gd name="connsiteX6" fmla="*/ 145237 w 201919"/>
                <a:gd name="connsiteY6" fmla="*/ 30540 h 201919"/>
                <a:gd name="connsiteX7" fmla="*/ 157497 w 201919"/>
                <a:gd name="connsiteY7" fmla="*/ 27748 h 201919"/>
                <a:gd name="connsiteX8" fmla="*/ 154705 w 201919"/>
                <a:gd name="connsiteY8" fmla="*/ 15489 h 201919"/>
                <a:gd name="connsiteX9" fmla="*/ 100960 w 201919"/>
                <a:gd name="connsiteY9" fmla="*/ 0 h 201919"/>
                <a:gd name="connsiteX10" fmla="*/ 0 w 201919"/>
                <a:gd name="connsiteY10" fmla="*/ 100960 h 201919"/>
                <a:gd name="connsiteX11" fmla="*/ 100960 w 201919"/>
                <a:gd name="connsiteY11" fmla="*/ 201919 h 201919"/>
                <a:gd name="connsiteX12" fmla="*/ 201919 w 201919"/>
                <a:gd name="connsiteY12" fmla="*/ 100960 h 201919"/>
                <a:gd name="connsiteX13" fmla="*/ 199986 w 201919"/>
                <a:gd name="connsiteY13" fmla="*/ 81238 h 201919"/>
                <a:gd name="connsiteX14" fmla="*/ 189532 w 201919"/>
                <a:gd name="connsiteY14" fmla="*/ 74233 h 201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01919" h="201919">
                  <a:moveTo>
                    <a:pt x="189532" y="74233"/>
                  </a:moveTo>
                  <a:cubicBezTo>
                    <a:pt x="184716" y="75182"/>
                    <a:pt x="181578" y="79870"/>
                    <a:pt x="182545" y="84686"/>
                  </a:cubicBezTo>
                  <a:cubicBezTo>
                    <a:pt x="183603" y="89995"/>
                    <a:pt x="184132" y="95468"/>
                    <a:pt x="184132" y="100960"/>
                  </a:cubicBezTo>
                  <a:cubicBezTo>
                    <a:pt x="184132" y="146824"/>
                    <a:pt x="146824" y="184132"/>
                    <a:pt x="100960" y="184132"/>
                  </a:cubicBezTo>
                  <a:cubicBezTo>
                    <a:pt x="55096" y="184132"/>
                    <a:pt x="17787" y="146824"/>
                    <a:pt x="17787" y="100960"/>
                  </a:cubicBezTo>
                  <a:cubicBezTo>
                    <a:pt x="17787" y="55095"/>
                    <a:pt x="55096" y="17787"/>
                    <a:pt x="100960" y="17787"/>
                  </a:cubicBezTo>
                  <a:cubicBezTo>
                    <a:pt x="116686" y="17787"/>
                    <a:pt x="131992" y="22202"/>
                    <a:pt x="145237" y="30540"/>
                  </a:cubicBezTo>
                  <a:cubicBezTo>
                    <a:pt x="149396" y="33167"/>
                    <a:pt x="154888" y="31908"/>
                    <a:pt x="157497" y="27748"/>
                  </a:cubicBezTo>
                  <a:cubicBezTo>
                    <a:pt x="160105" y="23589"/>
                    <a:pt x="158865" y="18098"/>
                    <a:pt x="154705" y="15489"/>
                  </a:cubicBezTo>
                  <a:cubicBezTo>
                    <a:pt x="138633" y="5364"/>
                    <a:pt x="120042" y="0"/>
                    <a:pt x="100960" y="0"/>
                  </a:cubicBezTo>
                  <a:cubicBezTo>
                    <a:pt x="45299" y="0"/>
                    <a:pt x="0" y="45299"/>
                    <a:pt x="0" y="100960"/>
                  </a:cubicBezTo>
                  <a:cubicBezTo>
                    <a:pt x="0" y="156621"/>
                    <a:pt x="45299" y="201919"/>
                    <a:pt x="100960" y="201919"/>
                  </a:cubicBezTo>
                  <a:cubicBezTo>
                    <a:pt x="156621" y="201919"/>
                    <a:pt x="201919" y="156621"/>
                    <a:pt x="201919" y="100960"/>
                  </a:cubicBezTo>
                  <a:cubicBezTo>
                    <a:pt x="201919" y="94319"/>
                    <a:pt x="201263" y="87678"/>
                    <a:pt x="199986" y="81238"/>
                  </a:cubicBezTo>
                  <a:cubicBezTo>
                    <a:pt x="199037" y="76404"/>
                    <a:pt x="194348" y="73284"/>
                    <a:pt x="189532" y="7423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86" name="Agrupar 685">
            <a:extLst>
              <a:ext uri="{FF2B5EF4-FFF2-40B4-BE49-F238E27FC236}">
                <a16:creationId xmlns:a16="http://schemas.microsoft.com/office/drawing/2014/main" id="{ADFBC7F9-6D93-46BE-8209-4CF005674F6E}"/>
              </a:ext>
            </a:extLst>
          </p:cNvPr>
          <p:cNvGrpSpPr/>
          <p:nvPr/>
        </p:nvGrpSpPr>
        <p:grpSpPr>
          <a:xfrm>
            <a:off x="5562737" y="1147218"/>
            <a:ext cx="464306" cy="462739"/>
            <a:chOff x="5422913" y="1617469"/>
            <a:chExt cx="448553" cy="447039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59C63D6C-6A49-4443-8601-142C7B3A706C}"/>
                </a:ext>
              </a:extLst>
            </p:cNvPr>
            <p:cNvSpPr/>
            <p:nvPr/>
          </p:nvSpPr>
          <p:spPr>
            <a:xfrm>
              <a:off x="5475492" y="1745433"/>
              <a:ext cx="63624" cy="57627"/>
            </a:xfrm>
            <a:custGeom>
              <a:avLst/>
              <a:gdLst>
                <a:gd name="connsiteX0" fmla="*/ 60166 w 63624"/>
                <a:gd name="connsiteY0" fmla="*/ 1857 h 57627"/>
                <a:gd name="connsiteX1" fmla="*/ 47687 w 63624"/>
                <a:gd name="connsiteY1" fmla="*/ 3463 h 57627"/>
                <a:gd name="connsiteX2" fmla="*/ 23971 w 63624"/>
                <a:gd name="connsiteY2" fmla="*/ 34148 h 57627"/>
                <a:gd name="connsiteX3" fmla="*/ 15943 w 63624"/>
                <a:gd name="connsiteY3" fmla="*/ 23658 h 57627"/>
                <a:gd name="connsiteX4" fmla="*/ 3483 w 63624"/>
                <a:gd name="connsiteY4" fmla="*/ 22016 h 57627"/>
                <a:gd name="connsiteX5" fmla="*/ 1841 w 63624"/>
                <a:gd name="connsiteY5" fmla="*/ 34477 h 57627"/>
                <a:gd name="connsiteX6" fmla="*/ 16910 w 63624"/>
                <a:gd name="connsiteY6" fmla="*/ 54143 h 57627"/>
                <a:gd name="connsiteX7" fmla="*/ 23952 w 63624"/>
                <a:gd name="connsiteY7" fmla="*/ 57628 h 57627"/>
                <a:gd name="connsiteX8" fmla="*/ 23971 w 63624"/>
                <a:gd name="connsiteY8" fmla="*/ 57628 h 57627"/>
                <a:gd name="connsiteX9" fmla="*/ 31013 w 63624"/>
                <a:gd name="connsiteY9" fmla="*/ 54180 h 57627"/>
                <a:gd name="connsiteX10" fmla="*/ 61789 w 63624"/>
                <a:gd name="connsiteY10" fmla="*/ 14354 h 57627"/>
                <a:gd name="connsiteX11" fmla="*/ 60166 w 63624"/>
                <a:gd name="connsiteY11" fmla="*/ 1857 h 5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624" h="57627">
                  <a:moveTo>
                    <a:pt x="60166" y="1857"/>
                  </a:moveTo>
                  <a:cubicBezTo>
                    <a:pt x="56280" y="-1153"/>
                    <a:pt x="50697" y="-423"/>
                    <a:pt x="47687" y="3463"/>
                  </a:cubicBezTo>
                  <a:lnTo>
                    <a:pt x="23971" y="34148"/>
                  </a:lnTo>
                  <a:lnTo>
                    <a:pt x="15943" y="23658"/>
                  </a:lnTo>
                  <a:cubicBezTo>
                    <a:pt x="12951" y="19754"/>
                    <a:pt x="7369" y="19024"/>
                    <a:pt x="3483" y="22016"/>
                  </a:cubicBezTo>
                  <a:cubicBezTo>
                    <a:pt x="-421" y="25008"/>
                    <a:pt x="-1151" y="30591"/>
                    <a:pt x="1841" y="34477"/>
                  </a:cubicBezTo>
                  <a:lnTo>
                    <a:pt x="16910" y="54143"/>
                  </a:lnTo>
                  <a:cubicBezTo>
                    <a:pt x="18589" y="56332"/>
                    <a:pt x="21198" y="57628"/>
                    <a:pt x="23952" y="57628"/>
                  </a:cubicBezTo>
                  <a:cubicBezTo>
                    <a:pt x="23952" y="57628"/>
                    <a:pt x="23971" y="57628"/>
                    <a:pt x="23971" y="57628"/>
                  </a:cubicBezTo>
                  <a:cubicBezTo>
                    <a:pt x="26725" y="57628"/>
                    <a:pt x="29316" y="56350"/>
                    <a:pt x="31013" y="54180"/>
                  </a:cubicBezTo>
                  <a:lnTo>
                    <a:pt x="61789" y="14354"/>
                  </a:lnTo>
                  <a:cubicBezTo>
                    <a:pt x="64763" y="10450"/>
                    <a:pt x="64052" y="4867"/>
                    <a:pt x="60166" y="185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380BD530-D26F-4154-983F-4D2E94880FCE}"/>
                </a:ext>
              </a:extLst>
            </p:cNvPr>
            <p:cNvSpPr/>
            <p:nvPr/>
          </p:nvSpPr>
          <p:spPr>
            <a:xfrm>
              <a:off x="5555525" y="1769347"/>
              <a:ext cx="116667" cy="17805"/>
            </a:xfrm>
            <a:custGeom>
              <a:avLst/>
              <a:gdLst>
                <a:gd name="connsiteX0" fmla="*/ 0 w 116667"/>
                <a:gd name="connsiteY0" fmla="*/ 8903 h 17805"/>
                <a:gd name="connsiteX1" fmla="*/ 8903 w 116667"/>
                <a:gd name="connsiteY1" fmla="*/ 17806 h 17805"/>
                <a:gd name="connsiteX2" fmla="*/ 107765 w 116667"/>
                <a:gd name="connsiteY2" fmla="*/ 17806 h 17805"/>
                <a:gd name="connsiteX3" fmla="*/ 116667 w 116667"/>
                <a:gd name="connsiteY3" fmla="*/ 8903 h 17805"/>
                <a:gd name="connsiteX4" fmla="*/ 107765 w 116667"/>
                <a:gd name="connsiteY4" fmla="*/ 0 h 17805"/>
                <a:gd name="connsiteX5" fmla="*/ 8903 w 116667"/>
                <a:gd name="connsiteY5" fmla="*/ 0 h 17805"/>
                <a:gd name="connsiteX6" fmla="*/ 0 w 116667"/>
                <a:gd name="connsiteY6" fmla="*/ 8903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67" h="17805">
                  <a:moveTo>
                    <a:pt x="0" y="8903"/>
                  </a:moveTo>
                  <a:cubicBezTo>
                    <a:pt x="0" y="13810"/>
                    <a:pt x="3977" y="17806"/>
                    <a:pt x="8903" y="17806"/>
                  </a:cubicBezTo>
                  <a:lnTo>
                    <a:pt x="107765" y="17806"/>
                  </a:lnTo>
                  <a:cubicBezTo>
                    <a:pt x="112672" y="17806"/>
                    <a:pt x="116667" y="13829"/>
                    <a:pt x="116667" y="8903"/>
                  </a:cubicBezTo>
                  <a:cubicBezTo>
                    <a:pt x="116667" y="3977"/>
                    <a:pt x="112690" y="0"/>
                    <a:pt x="107765" y="0"/>
                  </a:cubicBezTo>
                  <a:lnTo>
                    <a:pt x="8903" y="0"/>
                  </a:lnTo>
                  <a:cubicBezTo>
                    <a:pt x="3977" y="0"/>
                    <a:pt x="0" y="3977"/>
                    <a:pt x="0" y="890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93307BF5-D82E-4334-8235-725B53E0CB38}"/>
                </a:ext>
              </a:extLst>
            </p:cNvPr>
            <p:cNvSpPr/>
            <p:nvPr/>
          </p:nvSpPr>
          <p:spPr>
            <a:xfrm>
              <a:off x="5475474" y="1808319"/>
              <a:ext cx="63638" cy="57627"/>
            </a:xfrm>
            <a:custGeom>
              <a:avLst/>
              <a:gdLst>
                <a:gd name="connsiteX0" fmla="*/ 60184 w 63638"/>
                <a:gd name="connsiteY0" fmla="*/ 1857 h 57627"/>
                <a:gd name="connsiteX1" fmla="*/ 47705 w 63638"/>
                <a:gd name="connsiteY1" fmla="*/ 3463 h 57627"/>
                <a:gd name="connsiteX2" fmla="*/ 23989 w 63638"/>
                <a:gd name="connsiteY2" fmla="*/ 34148 h 57627"/>
                <a:gd name="connsiteX3" fmla="*/ 15943 w 63638"/>
                <a:gd name="connsiteY3" fmla="*/ 23658 h 57627"/>
                <a:gd name="connsiteX4" fmla="*/ 3483 w 63638"/>
                <a:gd name="connsiteY4" fmla="*/ 22016 h 57627"/>
                <a:gd name="connsiteX5" fmla="*/ 1841 w 63638"/>
                <a:gd name="connsiteY5" fmla="*/ 34477 h 57627"/>
                <a:gd name="connsiteX6" fmla="*/ 16910 w 63638"/>
                <a:gd name="connsiteY6" fmla="*/ 54143 h 57627"/>
                <a:gd name="connsiteX7" fmla="*/ 23952 w 63638"/>
                <a:gd name="connsiteY7" fmla="*/ 57628 h 57627"/>
                <a:gd name="connsiteX8" fmla="*/ 23971 w 63638"/>
                <a:gd name="connsiteY8" fmla="*/ 57628 h 57627"/>
                <a:gd name="connsiteX9" fmla="*/ 31013 w 63638"/>
                <a:gd name="connsiteY9" fmla="*/ 54180 h 57627"/>
                <a:gd name="connsiteX10" fmla="*/ 61789 w 63638"/>
                <a:gd name="connsiteY10" fmla="*/ 14354 h 57627"/>
                <a:gd name="connsiteX11" fmla="*/ 60184 w 63638"/>
                <a:gd name="connsiteY11" fmla="*/ 1857 h 5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638" h="57627">
                  <a:moveTo>
                    <a:pt x="60184" y="1857"/>
                  </a:moveTo>
                  <a:cubicBezTo>
                    <a:pt x="56298" y="-1153"/>
                    <a:pt x="50716" y="-423"/>
                    <a:pt x="47705" y="3463"/>
                  </a:cubicBezTo>
                  <a:lnTo>
                    <a:pt x="23989" y="34148"/>
                  </a:lnTo>
                  <a:lnTo>
                    <a:pt x="15943" y="23658"/>
                  </a:lnTo>
                  <a:cubicBezTo>
                    <a:pt x="12951" y="19754"/>
                    <a:pt x="7369" y="19024"/>
                    <a:pt x="3483" y="22016"/>
                  </a:cubicBezTo>
                  <a:cubicBezTo>
                    <a:pt x="-421" y="25008"/>
                    <a:pt x="-1151" y="30591"/>
                    <a:pt x="1841" y="34477"/>
                  </a:cubicBezTo>
                  <a:lnTo>
                    <a:pt x="16910" y="54143"/>
                  </a:lnTo>
                  <a:cubicBezTo>
                    <a:pt x="18589" y="56332"/>
                    <a:pt x="21198" y="57628"/>
                    <a:pt x="23952" y="57628"/>
                  </a:cubicBezTo>
                  <a:cubicBezTo>
                    <a:pt x="23952" y="57628"/>
                    <a:pt x="23971" y="57628"/>
                    <a:pt x="23971" y="57628"/>
                  </a:cubicBezTo>
                  <a:cubicBezTo>
                    <a:pt x="26725" y="57628"/>
                    <a:pt x="29316" y="56351"/>
                    <a:pt x="31013" y="54180"/>
                  </a:cubicBezTo>
                  <a:lnTo>
                    <a:pt x="61789" y="14354"/>
                  </a:lnTo>
                  <a:cubicBezTo>
                    <a:pt x="64781" y="10450"/>
                    <a:pt x="64070" y="4867"/>
                    <a:pt x="60184" y="185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C6D8539E-A334-462C-9C6C-DD9690D4C948}"/>
                </a:ext>
              </a:extLst>
            </p:cNvPr>
            <p:cNvSpPr/>
            <p:nvPr/>
          </p:nvSpPr>
          <p:spPr>
            <a:xfrm>
              <a:off x="5555525" y="1832214"/>
              <a:ext cx="94319" cy="17805"/>
            </a:xfrm>
            <a:custGeom>
              <a:avLst/>
              <a:gdLst>
                <a:gd name="connsiteX0" fmla="*/ 8903 w 94319"/>
                <a:gd name="connsiteY0" fmla="*/ 17806 h 17805"/>
                <a:gd name="connsiteX1" fmla="*/ 85416 w 94319"/>
                <a:gd name="connsiteY1" fmla="*/ 17806 h 17805"/>
                <a:gd name="connsiteX2" fmla="*/ 94319 w 94319"/>
                <a:gd name="connsiteY2" fmla="*/ 8903 h 17805"/>
                <a:gd name="connsiteX3" fmla="*/ 85416 w 94319"/>
                <a:gd name="connsiteY3" fmla="*/ 0 h 17805"/>
                <a:gd name="connsiteX4" fmla="*/ 8903 w 94319"/>
                <a:gd name="connsiteY4" fmla="*/ 0 h 17805"/>
                <a:gd name="connsiteX5" fmla="*/ 0 w 94319"/>
                <a:gd name="connsiteY5" fmla="*/ 8903 h 17805"/>
                <a:gd name="connsiteX6" fmla="*/ 8903 w 94319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319" h="17805">
                  <a:moveTo>
                    <a:pt x="8903" y="17806"/>
                  </a:moveTo>
                  <a:lnTo>
                    <a:pt x="85416" y="17806"/>
                  </a:lnTo>
                  <a:cubicBezTo>
                    <a:pt x="90324" y="17806"/>
                    <a:pt x="94319" y="13829"/>
                    <a:pt x="94319" y="8903"/>
                  </a:cubicBezTo>
                  <a:cubicBezTo>
                    <a:pt x="94319" y="3977"/>
                    <a:pt x="90342" y="0"/>
                    <a:pt x="85416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6D6839EF-B5C4-4322-960F-209F63CFAACA}"/>
                </a:ext>
              </a:extLst>
            </p:cNvPr>
            <p:cNvSpPr/>
            <p:nvPr/>
          </p:nvSpPr>
          <p:spPr>
            <a:xfrm>
              <a:off x="5475018" y="1870766"/>
              <a:ext cx="63646" cy="57627"/>
            </a:xfrm>
            <a:custGeom>
              <a:avLst/>
              <a:gdLst>
                <a:gd name="connsiteX0" fmla="*/ 60184 w 63646"/>
                <a:gd name="connsiteY0" fmla="*/ 1857 h 57627"/>
                <a:gd name="connsiteX1" fmla="*/ 47705 w 63646"/>
                <a:gd name="connsiteY1" fmla="*/ 3463 h 57627"/>
                <a:gd name="connsiteX2" fmla="*/ 23989 w 63646"/>
                <a:gd name="connsiteY2" fmla="*/ 34148 h 57627"/>
                <a:gd name="connsiteX3" fmla="*/ 15943 w 63646"/>
                <a:gd name="connsiteY3" fmla="*/ 23658 h 57627"/>
                <a:gd name="connsiteX4" fmla="*/ 3483 w 63646"/>
                <a:gd name="connsiteY4" fmla="*/ 22016 h 57627"/>
                <a:gd name="connsiteX5" fmla="*/ 1841 w 63646"/>
                <a:gd name="connsiteY5" fmla="*/ 34477 h 57627"/>
                <a:gd name="connsiteX6" fmla="*/ 16910 w 63646"/>
                <a:gd name="connsiteY6" fmla="*/ 54143 h 57627"/>
                <a:gd name="connsiteX7" fmla="*/ 23952 w 63646"/>
                <a:gd name="connsiteY7" fmla="*/ 57628 h 57627"/>
                <a:gd name="connsiteX8" fmla="*/ 23971 w 63646"/>
                <a:gd name="connsiteY8" fmla="*/ 57628 h 57627"/>
                <a:gd name="connsiteX9" fmla="*/ 31013 w 63646"/>
                <a:gd name="connsiteY9" fmla="*/ 54180 h 57627"/>
                <a:gd name="connsiteX10" fmla="*/ 61789 w 63646"/>
                <a:gd name="connsiteY10" fmla="*/ 14354 h 57627"/>
                <a:gd name="connsiteX11" fmla="*/ 60184 w 63646"/>
                <a:gd name="connsiteY11" fmla="*/ 1857 h 5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3646" h="57627">
                  <a:moveTo>
                    <a:pt x="60184" y="1857"/>
                  </a:moveTo>
                  <a:cubicBezTo>
                    <a:pt x="56298" y="-1153"/>
                    <a:pt x="50716" y="-423"/>
                    <a:pt x="47705" y="3463"/>
                  </a:cubicBezTo>
                  <a:lnTo>
                    <a:pt x="23989" y="34148"/>
                  </a:lnTo>
                  <a:lnTo>
                    <a:pt x="15943" y="23658"/>
                  </a:lnTo>
                  <a:cubicBezTo>
                    <a:pt x="12951" y="19754"/>
                    <a:pt x="7369" y="19024"/>
                    <a:pt x="3483" y="22016"/>
                  </a:cubicBezTo>
                  <a:cubicBezTo>
                    <a:pt x="-421" y="25008"/>
                    <a:pt x="-1151" y="30591"/>
                    <a:pt x="1841" y="34477"/>
                  </a:cubicBezTo>
                  <a:lnTo>
                    <a:pt x="16910" y="54143"/>
                  </a:lnTo>
                  <a:cubicBezTo>
                    <a:pt x="18589" y="56332"/>
                    <a:pt x="21198" y="57628"/>
                    <a:pt x="23952" y="57628"/>
                  </a:cubicBezTo>
                  <a:cubicBezTo>
                    <a:pt x="23952" y="57628"/>
                    <a:pt x="23971" y="57628"/>
                    <a:pt x="23971" y="57628"/>
                  </a:cubicBezTo>
                  <a:cubicBezTo>
                    <a:pt x="26725" y="57628"/>
                    <a:pt x="29316" y="56350"/>
                    <a:pt x="31013" y="54180"/>
                  </a:cubicBezTo>
                  <a:lnTo>
                    <a:pt x="61789" y="14354"/>
                  </a:lnTo>
                  <a:cubicBezTo>
                    <a:pt x="64800" y="10450"/>
                    <a:pt x="64070" y="4867"/>
                    <a:pt x="60184" y="185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6D507818-EB23-4053-B009-D37C88DEE78F}"/>
                </a:ext>
              </a:extLst>
            </p:cNvPr>
            <p:cNvSpPr/>
            <p:nvPr/>
          </p:nvSpPr>
          <p:spPr>
            <a:xfrm>
              <a:off x="5555069" y="1894680"/>
              <a:ext cx="96946" cy="17805"/>
            </a:xfrm>
            <a:custGeom>
              <a:avLst/>
              <a:gdLst>
                <a:gd name="connsiteX0" fmla="*/ 88043 w 96946"/>
                <a:gd name="connsiteY0" fmla="*/ 0 h 17805"/>
                <a:gd name="connsiteX1" fmla="*/ 8903 w 96946"/>
                <a:gd name="connsiteY1" fmla="*/ 0 h 17805"/>
                <a:gd name="connsiteX2" fmla="*/ 0 w 96946"/>
                <a:gd name="connsiteY2" fmla="*/ 8903 h 17805"/>
                <a:gd name="connsiteX3" fmla="*/ 8903 w 96946"/>
                <a:gd name="connsiteY3" fmla="*/ 17806 h 17805"/>
                <a:gd name="connsiteX4" fmla="*/ 88043 w 96946"/>
                <a:gd name="connsiteY4" fmla="*/ 17806 h 17805"/>
                <a:gd name="connsiteX5" fmla="*/ 96946 w 96946"/>
                <a:gd name="connsiteY5" fmla="*/ 8903 h 17805"/>
                <a:gd name="connsiteX6" fmla="*/ 88043 w 96946"/>
                <a:gd name="connsiteY6" fmla="*/ 0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46" h="17805">
                  <a:moveTo>
                    <a:pt x="88043" y="0"/>
                  </a:move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lnTo>
                    <a:pt x="88043" y="17806"/>
                  </a:lnTo>
                  <a:cubicBezTo>
                    <a:pt x="92951" y="17806"/>
                    <a:pt x="96946" y="13829"/>
                    <a:pt x="96946" y="8903"/>
                  </a:cubicBezTo>
                  <a:cubicBezTo>
                    <a:pt x="96946" y="3977"/>
                    <a:pt x="92951" y="0"/>
                    <a:pt x="88043" y="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02AAD5E5-40B8-4B9B-9A72-EC6C42FFDE24}"/>
                </a:ext>
              </a:extLst>
            </p:cNvPr>
            <p:cNvSpPr/>
            <p:nvPr/>
          </p:nvSpPr>
          <p:spPr>
            <a:xfrm>
              <a:off x="5469452" y="1684168"/>
              <a:ext cx="116667" cy="17805"/>
            </a:xfrm>
            <a:custGeom>
              <a:avLst/>
              <a:gdLst>
                <a:gd name="connsiteX0" fmla="*/ 8903 w 116667"/>
                <a:gd name="connsiteY0" fmla="*/ 17806 h 17805"/>
                <a:gd name="connsiteX1" fmla="*/ 107765 w 116667"/>
                <a:gd name="connsiteY1" fmla="*/ 17806 h 17805"/>
                <a:gd name="connsiteX2" fmla="*/ 116667 w 116667"/>
                <a:gd name="connsiteY2" fmla="*/ 8903 h 17805"/>
                <a:gd name="connsiteX3" fmla="*/ 107765 w 116667"/>
                <a:gd name="connsiteY3" fmla="*/ 0 h 17805"/>
                <a:gd name="connsiteX4" fmla="*/ 8903 w 116667"/>
                <a:gd name="connsiteY4" fmla="*/ 0 h 17805"/>
                <a:gd name="connsiteX5" fmla="*/ 0 w 116667"/>
                <a:gd name="connsiteY5" fmla="*/ 8903 h 17805"/>
                <a:gd name="connsiteX6" fmla="*/ 8903 w 116667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667" h="17805">
                  <a:moveTo>
                    <a:pt x="8903" y="17806"/>
                  </a:moveTo>
                  <a:lnTo>
                    <a:pt x="107765" y="17806"/>
                  </a:lnTo>
                  <a:cubicBezTo>
                    <a:pt x="112672" y="17806"/>
                    <a:pt x="116667" y="13829"/>
                    <a:pt x="116667" y="8903"/>
                  </a:cubicBezTo>
                  <a:cubicBezTo>
                    <a:pt x="116667" y="3977"/>
                    <a:pt x="112690" y="0"/>
                    <a:pt x="107765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95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344595F7-10DE-4A7E-9696-FD223F98A083}"/>
                </a:ext>
              </a:extLst>
            </p:cNvPr>
            <p:cNvSpPr/>
            <p:nvPr/>
          </p:nvSpPr>
          <p:spPr>
            <a:xfrm>
              <a:off x="5422913" y="1617469"/>
              <a:ext cx="448553" cy="447039"/>
            </a:xfrm>
            <a:custGeom>
              <a:avLst/>
              <a:gdLst>
                <a:gd name="connsiteX0" fmla="*/ 23607 w 448553"/>
                <a:gd name="connsiteY0" fmla="*/ 404313 h 447039"/>
                <a:gd name="connsiteX1" fmla="*/ 254990 w 448553"/>
                <a:gd name="connsiteY1" fmla="*/ 404313 h 447039"/>
                <a:gd name="connsiteX2" fmla="*/ 340826 w 448553"/>
                <a:gd name="connsiteY2" fmla="*/ 447039 h 447039"/>
                <a:gd name="connsiteX3" fmla="*/ 448554 w 448553"/>
                <a:gd name="connsiteY3" fmla="*/ 339311 h 447039"/>
                <a:gd name="connsiteX4" fmla="*/ 424144 w 448553"/>
                <a:gd name="connsiteY4" fmla="*/ 271099 h 447039"/>
                <a:gd name="connsiteX5" fmla="*/ 440162 w 448553"/>
                <a:gd name="connsiteY5" fmla="*/ 255610 h 447039"/>
                <a:gd name="connsiteX6" fmla="*/ 440362 w 448553"/>
                <a:gd name="connsiteY6" fmla="*/ 243040 h 447039"/>
                <a:gd name="connsiteX7" fmla="*/ 427792 w 448553"/>
                <a:gd name="connsiteY7" fmla="*/ 242840 h 447039"/>
                <a:gd name="connsiteX8" fmla="*/ 411775 w 448553"/>
                <a:gd name="connsiteY8" fmla="*/ 258328 h 447039"/>
                <a:gd name="connsiteX9" fmla="*/ 349728 w 448553"/>
                <a:gd name="connsiteY9" fmla="*/ 231966 h 447039"/>
                <a:gd name="connsiteX10" fmla="*/ 349728 w 448553"/>
                <a:gd name="connsiteY10" fmla="*/ 212446 h 447039"/>
                <a:gd name="connsiteX11" fmla="*/ 367552 w 448553"/>
                <a:gd name="connsiteY11" fmla="*/ 212446 h 447039"/>
                <a:gd name="connsiteX12" fmla="*/ 376455 w 448553"/>
                <a:gd name="connsiteY12" fmla="*/ 203543 h 447039"/>
                <a:gd name="connsiteX13" fmla="*/ 367552 w 448553"/>
                <a:gd name="connsiteY13" fmla="*/ 194640 h 447039"/>
                <a:gd name="connsiteX14" fmla="*/ 340953 w 448553"/>
                <a:gd name="connsiteY14" fmla="*/ 194640 h 447039"/>
                <a:gd name="connsiteX15" fmla="*/ 340698 w 448553"/>
                <a:gd name="connsiteY15" fmla="*/ 194640 h 447039"/>
                <a:gd name="connsiteX16" fmla="*/ 314099 w 448553"/>
                <a:gd name="connsiteY16" fmla="*/ 194640 h 447039"/>
                <a:gd name="connsiteX17" fmla="*/ 305196 w 448553"/>
                <a:gd name="connsiteY17" fmla="*/ 203543 h 447039"/>
                <a:gd name="connsiteX18" fmla="*/ 314099 w 448553"/>
                <a:gd name="connsiteY18" fmla="*/ 212446 h 447039"/>
                <a:gd name="connsiteX19" fmla="*/ 331923 w 448553"/>
                <a:gd name="connsiteY19" fmla="*/ 212446 h 447039"/>
                <a:gd name="connsiteX20" fmla="*/ 331923 w 448553"/>
                <a:gd name="connsiteY20" fmla="*/ 231966 h 447039"/>
                <a:gd name="connsiteX21" fmla="*/ 301803 w 448553"/>
                <a:gd name="connsiteY21" fmla="*/ 238917 h 447039"/>
                <a:gd name="connsiteX22" fmla="*/ 301803 w 448553"/>
                <a:gd name="connsiteY22" fmla="*/ 104827 h 447039"/>
                <a:gd name="connsiteX23" fmla="*/ 301803 w 448553"/>
                <a:gd name="connsiteY23" fmla="*/ 104371 h 447039"/>
                <a:gd name="connsiteX24" fmla="*/ 299632 w 448553"/>
                <a:gd name="connsiteY24" fmla="*/ 98935 h 447039"/>
                <a:gd name="connsiteX25" fmla="*/ 299632 w 448553"/>
                <a:gd name="connsiteY25" fmla="*/ 98935 h 447039"/>
                <a:gd name="connsiteX26" fmla="*/ 299613 w 448553"/>
                <a:gd name="connsiteY26" fmla="*/ 98916 h 447039"/>
                <a:gd name="connsiteX27" fmla="*/ 299595 w 448553"/>
                <a:gd name="connsiteY27" fmla="*/ 98898 h 447039"/>
                <a:gd name="connsiteX28" fmla="*/ 299595 w 448553"/>
                <a:gd name="connsiteY28" fmla="*/ 98898 h 447039"/>
                <a:gd name="connsiteX29" fmla="*/ 299577 w 448553"/>
                <a:gd name="connsiteY29" fmla="*/ 98880 h 447039"/>
                <a:gd name="connsiteX30" fmla="*/ 299577 w 448553"/>
                <a:gd name="connsiteY30" fmla="*/ 98880 h 447039"/>
                <a:gd name="connsiteX31" fmla="*/ 299559 w 448553"/>
                <a:gd name="connsiteY31" fmla="*/ 98862 h 447039"/>
                <a:gd name="connsiteX32" fmla="*/ 299559 w 448553"/>
                <a:gd name="connsiteY32" fmla="*/ 98862 h 447039"/>
                <a:gd name="connsiteX33" fmla="*/ 299194 w 448553"/>
                <a:gd name="connsiteY33" fmla="*/ 98479 h 447039"/>
                <a:gd name="connsiteX34" fmla="*/ 203379 w 448553"/>
                <a:gd name="connsiteY34" fmla="*/ 2627 h 447039"/>
                <a:gd name="connsiteX35" fmla="*/ 202832 w 448553"/>
                <a:gd name="connsiteY35" fmla="*/ 2116 h 447039"/>
                <a:gd name="connsiteX36" fmla="*/ 202832 w 448553"/>
                <a:gd name="connsiteY36" fmla="*/ 2116 h 447039"/>
                <a:gd name="connsiteX37" fmla="*/ 202813 w 448553"/>
                <a:gd name="connsiteY37" fmla="*/ 2098 h 447039"/>
                <a:gd name="connsiteX38" fmla="*/ 202813 w 448553"/>
                <a:gd name="connsiteY38" fmla="*/ 2098 h 447039"/>
                <a:gd name="connsiteX39" fmla="*/ 202795 w 448553"/>
                <a:gd name="connsiteY39" fmla="*/ 2080 h 447039"/>
                <a:gd name="connsiteX40" fmla="*/ 202777 w 448553"/>
                <a:gd name="connsiteY40" fmla="*/ 2062 h 447039"/>
                <a:gd name="connsiteX41" fmla="*/ 202777 w 448553"/>
                <a:gd name="connsiteY41" fmla="*/ 2062 h 447039"/>
                <a:gd name="connsiteX42" fmla="*/ 197541 w 448553"/>
                <a:gd name="connsiteY42" fmla="*/ 18 h 447039"/>
                <a:gd name="connsiteX43" fmla="*/ 197012 w 448553"/>
                <a:gd name="connsiteY43" fmla="*/ 0 h 447039"/>
                <a:gd name="connsiteX44" fmla="*/ 23607 w 448553"/>
                <a:gd name="connsiteY44" fmla="*/ 0 h 447039"/>
                <a:gd name="connsiteX45" fmla="*/ 0 w 448553"/>
                <a:gd name="connsiteY45" fmla="*/ 23607 h 447039"/>
                <a:gd name="connsiteX46" fmla="*/ 0 w 448553"/>
                <a:gd name="connsiteY46" fmla="*/ 380706 h 447039"/>
                <a:gd name="connsiteX47" fmla="*/ 23607 w 448553"/>
                <a:gd name="connsiteY47" fmla="*/ 404313 h 447039"/>
                <a:gd name="connsiteX48" fmla="*/ 340826 w 448553"/>
                <a:gd name="connsiteY48" fmla="*/ 249371 h 447039"/>
                <a:gd name="connsiteX49" fmla="*/ 430766 w 448553"/>
                <a:gd name="connsiteY49" fmla="*/ 339311 h 447039"/>
                <a:gd name="connsiteX50" fmla="*/ 340826 w 448553"/>
                <a:gd name="connsiteY50" fmla="*/ 429252 h 447039"/>
                <a:gd name="connsiteX51" fmla="*/ 250885 w 448553"/>
                <a:gd name="connsiteY51" fmla="*/ 339311 h 447039"/>
                <a:gd name="connsiteX52" fmla="*/ 340826 w 448553"/>
                <a:gd name="connsiteY52" fmla="*/ 249371 h 447039"/>
                <a:gd name="connsiteX53" fmla="*/ 205988 w 448553"/>
                <a:gd name="connsiteY53" fmla="*/ 30394 h 447039"/>
                <a:gd name="connsiteX54" fmla="*/ 271464 w 448553"/>
                <a:gd name="connsiteY54" fmla="*/ 95870 h 447039"/>
                <a:gd name="connsiteX55" fmla="*/ 211807 w 448553"/>
                <a:gd name="connsiteY55" fmla="*/ 95870 h 447039"/>
                <a:gd name="connsiteX56" fmla="*/ 205988 w 448553"/>
                <a:gd name="connsiteY56" fmla="*/ 90050 h 447039"/>
                <a:gd name="connsiteX57" fmla="*/ 205988 w 448553"/>
                <a:gd name="connsiteY57" fmla="*/ 30394 h 447039"/>
                <a:gd name="connsiteX58" fmla="*/ 17806 w 448553"/>
                <a:gd name="connsiteY58" fmla="*/ 23625 h 447039"/>
                <a:gd name="connsiteX59" fmla="*/ 23625 w 448553"/>
                <a:gd name="connsiteY59" fmla="*/ 17806 h 447039"/>
                <a:gd name="connsiteX60" fmla="*/ 188200 w 448553"/>
                <a:gd name="connsiteY60" fmla="*/ 17806 h 447039"/>
                <a:gd name="connsiteX61" fmla="*/ 188200 w 448553"/>
                <a:gd name="connsiteY61" fmla="*/ 90032 h 447039"/>
                <a:gd name="connsiteX62" fmla="*/ 211807 w 448553"/>
                <a:gd name="connsiteY62" fmla="*/ 113639 h 447039"/>
                <a:gd name="connsiteX63" fmla="*/ 284052 w 448553"/>
                <a:gd name="connsiteY63" fmla="*/ 113639 h 447039"/>
                <a:gd name="connsiteX64" fmla="*/ 284052 w 448553"/>
                <a:gd name="connsiteY64" fmla="*/ 247802 h 447039"/>
                <a:gd name="connsiteX65" fmla="*/ 233116 w 448553"/>
                <a:gd name="connsiteY65" fmla="*/ 339293 h 447039"/>
                <a:gd name="connsiteX66" fmla="*/ 244044 w 448553"/>
                <a:gd name="connsiteY66" fmla="*/ 386507 h 447039"/>
                <a:gd name="connsiteX67" fmla="*/ 23607 w 448553"/>
                <a:gd name="connsiteY67" fmla="*/ 386507 h 447039"/>
                <a:gd name="connsiteX68" fmla="*/ 17787 w 448553"/>
                <a:gd name="connsiteY68" fmla="*/ 380688 h 447039"/>
                <a:gd name="connsiteX69" fmla="*/ 17787 w 448553"/>
                <a:gd name="connsiteY69" fmla="*/ 23625 h 447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448553" h="447039">
                  <a:moveTo>
                    <a:pt x="23607" y="404313"/>
                  </a:moveTo>
                  <a:lnTo>
                    <a:pt x="254990" y="404313"/>
                  </a:lnTo>
                  <a:cubicBezTo>
                    <a:pt x="274675" y="430255"/>
                    <a:pt x="305816" y="447039"/>
                    <a:pt x="340826" y="447039"/>
                  </a:cubicBezTo>
                  <a:cubicBezTo>
                    <a:pt x="400226" y="447039"/>
                    <a:pt x="448554" y="398712"/>
                    <a:pt x="448554" y="339311"/>
                  </a:cubicBezTo>
                  <a:cubicBezTo>
                    <a:pt x="448554" y="313442"/>
                    <a:pt x="439395" y="289689"/>
                    <a:pt x="424144" y="271099"/>
                  </a:cubicBezTo>
                  <a:lnTo>
                    <a:pt x="440162" y="255610"/>
                  </a:lnTo>
                  <a:cubicBezTo>
                    <a:pt x="443701" y="252198"/>
                    <a:pt x="443792" y="246561"/>
                    <a:pt x="440362" y="243040"/>
                  </a:cubicBezTo>
                  <a:cubicBezTo>
                    <a:pt x="436951" y="239501"/>
                    <a:pt x="431313" y="239410"/>
                    <a:pt x="427792" y="242840"/>
                  </a:cubicBezTo>
                  <a:lnTo>
                    <a:pt x="411775" y="258328"/>
                  </a:lnTo>
                  <a:cubicBezTo>
                    <a:pt x="394899" y="243533"/>
                    <a:pt x="373390" y="233918"/>
                    <a:pt x="349728" y="231966"/>
                  </a:cubicBezTo>
                  <a:lnTo>
                    <a:pt x="349728" y="212446"/>
                  </a:lnTo>
                  <a:lnTo>
                    <a:pt x="367552" y="212446"/>
                  </a:lnTo>
                  <a:cubicBezTo>
                    <a:pt x="372460" y="212446"/>
                    <a:pt x="376455" y="208469"/>
                    <a:pt x="376455" y="203543"/>
                  </a:cubicBezTo>
                  <a:cubicBezTo>
                    <a:pt x="376455" y="198617"/>
                    <a:pt x="372478" y="194640"/>
                    <a:pt x="367552" y="194640"/>
                  </a:cubicBezTo>
                  <a:lnTo>
                    <a:pt x="340953" y="194640"/>
                  </a:lnTo>
                  <a:cubicBezTo>
                    <a:pt x="340862" y="194640"/>
                    <a:pt x="340789" y="194640"/>
                    <a:pt x="340698" y="194640"/>
                  </a:cubicBezTo>
                  <a:lnTo>
                    <a:pt x="314099" y="194640"/>
                  </a:lnTo>
                  <a:cubicBezTo>
                    <a:pt x="309191" y="194640"/>
                    <a:pt x="305196" y="198617"/>
                    <a:pt x="305196" y="203543"/>
                  </a:cubicBezTo>
                  <a:cubicBezTo>
                    <a:pt x="305196" y="208469"/>
                    <a:pt x="309173" y="212446"/>
                    <a:pt x="314099" y="212446"/>
                  </a:cubicBezTo>
                  <a:lnTo>
                    <a:pt x="331923" y="212446"/>
                  </a:lnTo>
                  <a:lnTo>
                    <a:pt x="331923" y="231966"/>
                  </a:lnTo>
                  <a:cubicBezTo>
                    <a:pt x="321378" y="232824"/>
                    <a:pt x="311271" y="235232"/>
                    <a:pt x="301803" y="238917"/>
                  </a:cubicBezTo>
                  <a:lnTo>
                    <a:pt x="301803" y="104827"/>
                  </a:lnTo>
                  <a:cubicBezTo>
                    <a:pt x="301803" y="104681"/>
                    <a:pt x="301803" y="104517"/>
                    <a:pt x="301803" y="104371"/>
                  </a:cubicBezTo>
                  <a:cubicBezTo>
                    <a:pt x="301711" y="102291"/>
                    <a:pt x="300909" y="100412"/>
                    <a:pt x="299632" y="98935"/>
                  </a:cubicBezTo>
                  <a:cubicBezTo>
                    <a:pt x="299632" y="98935"/>
                    <a:pt x="299632" y="98935"/>
                    <a:pt x="299632" y="98935"/>
                  </a:cubicBezTo>
                  <a:cubicBezTo>
                    <a:pt x="299632" y="98935"/>
                    <a:pt x="299632" y="98935"/>
                    <a:pt x="299613" y="98916"/>
                  </a:cubicBezTo>
                  <a:cubicBezTo>
                    <a:pt x="299613" y="98916"/>
                    <a:pt x="299613" y="98898"/>
                    <a:pt x="299595" y="98898"/>
                  </a:cubicBezTo>
                  <a:cubicBezTo>
                    <a:pt x="299595" y="98898"/>
                    <a:pt x="299595" y="98898"/>
                    <a:pt x="299595" y="98898"/>
                  </a:cubicBezTo>
                  <a:cubicBezTo>
                    <a:pt x="299595" y="98898"/>
                    <a:pt x="299577" y="98880"/>
                    <a:pt x="299577" y="98880"/>
                  </a:cubicBezTo>
                  <a:cubicBezTo>
                    <a:pt x="299577" y="98880"/>
                    <a:pt x="299577" y="98880"/>
                    <a:pt x="299577" y="98880"/>
                  </a:cubicBezTo>
                  <a:cubicBezTo>
                    <a:pt x="299577" y="98880"/>
                    <a:pt x="299559" y="98862"/>
                    <a:pt x="299559" y="98862"/>
                  </a:cubicBezTo>
                  <a:cubicBezTo>
                    <a:pt x="299559" y="98862"/>
                    <a:pt x="299559" y="98862"/>
                    <a:pt x="299559" y="98862"/>
                  </a:cubicBezTo>
                  <a:cubicBezTo>
                    <a:pt x="299449" y="98734"/>
                    <a:pt x="299322" y="98606"/>
                    <a:pt x="299194" y="98479"/>
                  </a:cubicBezTo>
                  <a:lnTo>
                    <a:pt x="203379" y="2627"/>
                  </a:lnTo>
                  <a:cubicBezTo>
                    <a:pt x="203196" y="2445"/>
                    <a:pt x="203014" y="2280"/>
                    <a:pt x="202832" y="2116"/>
                  </a:cubicBezTo>
                  <a:cubicBezTo>
                    <a:pt x="202832" y="2116"/>
                    <a:pt x="202832" y="2116"/>
                    <a:pt x="202832" y="2116"/>
                  </a:cubicBezTo>
                  <a:cubicBezTo>
                    <a:pt x="202832" y="2116"/>
                    <a:pt x="202813" y="2116"/>
                    <a:pt x="202813" y="2098"/>
                  </a:cubicBezTo>
                  <a:cubicBezTo>
                    <a:pt x="202813" y="2098"/>
                    <a:pt x="202813" y="2098"/>
                    <a:pt x="202813" y="2098"/>
                  </a:cubicBezTo>
                  <a:cubicBezTo>
                    <a:pt x="202813" y="2098"/>
                    <a:pt x="202813" y="2098"/>
                    <a:pt x="202795" y="2080"/>
                  </a:cubicBezTo>
                  <a:cubicBezTo>
                    <a:pt x="202795" y="2080"/>
                    <a:pt x="202795" y="2080"/>
                    <a:pt x="202777" y="2062"/>
                  </a:cubicBezTo>
                  <a:cubicBezTo>
                    <a:pt x="202777" y="2062"/>
                    <a:pt x="202777" y="2062"/>
                    <a:pt x="202777" y="2062"/>
                  </a:cubicBezTo>
                  <a:cubicBezTo>
                    <a:pt x="201336" y="876"/>
                    <a:pt x="199529" y="109"/>
                    <a:pt x="197541" y="18"/>
                  </a:cubicBezTo>
                  <a:cubicBezTo>
                    <a:pt x="197358" y="18"/>
                    <a:pt x="197194" y="0"/>
                    <a:pt x="197012" y="0"/>
                  </a:cubicBezTo>
                  <a:lnTo>
                    <a:pt x="23607" y="0"/>
                  </a:lnTo>
                  <a:cubicBezTo>
                    <a:pt x="10599" y="0"/>
                    <a:pt x="0" y="10581"/>
                    <a:pt x="0" y="23607"/>
                  </a:cubicBezTo>
                  <a:lnTo>
                    <a:pt x="0" y="380706"/>
                  </a:lnTo>
                  <a:cubicBezTo>
                    <a:pt x="18" y="393732"/>
                    <a:pt x="10599" y="404313"/>
                    <a:pt x="23607" y="404313"/>
                  </a:cubicBezTo>
                  <a:close/>
                  <a:moveTo>
                    <a:pt x="340826" y="249371"/>
                  </a:moveTo>
                  <a:cubicBezTo>
                    <a:pt x="390411" y="249371"/>
                    <a:pt x="430766" y="289725"/>
                    <a:pt x="430766" y="339311"/>
                  </a:cubicBezTo>
                  <a:cubicBezTo>
                    <a:pt x="430766" y="388915"/>
                    <a:pt x="390411" y="429252"/>
                    <a:pt x="340826" y="429252"/>
                  </a:cubicBezTo>
                  <a:cubicBezTo>
                    <a:pt x="291240" y="429252"/>
                    <a:pt x="250885" y="388897"/>
                    <a:pt x="250885" y="339311"/>
                  </a:cubicBezTo>
                  <a:cubicBezTo>
                    <a:pt x="250885" y="289707"/>
                    <a:pt x="291240" y="249371"/>
                    <a:pt x="340826" y="249371"/>
                  </a:cubicBezTo>
                  <a:close/>
                  <a:moveTo>
                    <a:pt x="205988" y="30394"/>
                  </a:moveTo>
                  <a:lnTo>
                    <a:pt x="271464" y="95870"/>
                  </a:lnTo>
                  <a:lnTo>
                    <a:pt x="211807" y="95870"/>
                  </a:lnTo>
                  <a:cubicBezTo>
                    <a:pt x="208596" y="95870"/>
                    <a:pt x="205988" y="93261"/>
                    <a:pt x="205988" y="90050"/>
                  </a:cubicBezTo>
                  <a:lnTo>
                    <a:pt x="205988" y="30394"/>
                  </a:lnTo>
                  <a:close/>
                  <a:moveTo>
                    <a:pt x="17806" y="23625"/>
                  </a:moveTo>
                  <a:cubicBezTo>
                    <a:pt x="17806" y="20469"/>
                    <a:pt x="20469" y="17806"/>
                    <a:pt x="23625" y="17806"/>
                  </a:cubicBezTo>
                  <a:lnTo>
                    <a:pt x="188200" y="17806"/>
                  </a:lnTo>
                  <a:lnTo>
                    <a:pt x="188200" y="90032"/>
                  </a:lnTo>
                  <a:cubicBezTo>
                    <a:pt x="188200" y="103039"/>
                    <a:pt x="198781" y="113639"/>
                    <a:pt x="211807" y="113639"/>
                  </a:cubicBezTo>
                  <a:lnTo>
                    <a:pt x="284052" y="113639"/>
                  </a:lnTo>
                  <a:lnTo>
                    <a:pt x="284052" y="247802"/>
                  </a:lnTo>
                  <a:cubicBezTo>
                    <a:pt x="253494" y="266830"/>
                    <a:pt x="233116" y="300726"/>
                    <a:pt x="233116" y="339293"/>
                  </a:cubicBezTo>
                  <a:cubicBezTo>
                    <a:pt x="233116" y="356223"/>
                    <a:pt x="237056" y="372241"/>
                    <a:pt x="244044" y="386507"/>
                  </a:cubicBezTo>
                  <a:lnTo>
                    <a:pt x="23607" y="386507"/>
                  </a:lnTo>
                  <a:cubicBezTo>
                    <a:pt x="20451" y="386507"/>
                    <a:pt x="17787" y="383844"/>
                    <a:pt x="17787" y="380688"/>
                  </a:cubicBezTo>
                  <a:lnTo>
                    <a:pt x="17787" y="23625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D78D1291-89E4-40AB-BF8F-3CAF86DA318C}"/>
                </a:ext>
              </a:extLst>
            </p:cNvPr>
            <p:cNvSpPr/>
            <p:nvPr/>
          </p:nvSpPr>
          <p:spPr>
            <a:xfrm>
              <a:off x="5815550" y="1947878"/>
              <a:ext cx="28934" cy="17805"/>
            </a:xfrm>
            <a:custGeom>
              <a:avLst/>
              <a:gdLst>
                <a:gd name="connsiteX0" fmla="*/ 0 w 28934"/>
                <a:gd name="connsiteY0" fmla="*/ 8903 h 17805"/>
                <a:gd name="connsiteX1" fmla="*/ 8903 w 28934"/>
                <a:gd name="connsiteY1" fmla="*/ 17806 h 17805"/>
                <a:gd name="connsiteX2" fmla="*/ 20031 w 28934"/>
                <a:gd name="connsiteY2" fmla="*/ 17806 h 17805"/>
                <a:gd name="connsiteX3" fmla="*/ 28934 w 28934"/>
                <a:gd name="connsiteY3" fmla="*/ 8903 h 17805"/>
                <a:gd name="connsiteX4" fmla="*/ 20031 w 28934"/>
                <a:gd name="connsiteY4" fmla="*/ 0 h 17805"/>
                <a:gd name="connsiteX5" fmla="*/ 8903 w 28934"/>
                <a:gd name="connsiteY5" fmla="*/ 0 h 17805"/>
                <a:gd name="connsiteX6" fmla="*/ 0 w 28934"/>
                <a:gd name="connsiteY6" fmla="*/ 8903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34" h="17805">
                  <a:moveTo>
                    <a:pt x="0" y="8903"/>
                  </a:moveTo>
                  <a:cubicBezTo>
                    <a:pt x="0" y="13810"/>
                    <a:pt x="3977" y="17806"/>
                    <a:pt x="8903" y="17806"/>
                  </a:cubicBezTo>
                  <a:lnTo>
                    <a:pt x="20031" y="17806"/>
                  </a:lnTo>
                  <a:cubicBezTo>
                    <a:pt x="24939" y="17806"/>
                    <a:pt x="28934" y="13829"/>
                    <a:pt x="28934" y="8903"/>
                  </a:cubicBezTo>
                  <a:cubicBezTo>
                    <a:pt x="28934" y="3977"/>
                    <a:pt x="24957" y="0"/>
                    <a:pt x="20031" y="0"/>
                  </a:cubicBezTo>
                  <a:lnTo>
                    <a:pt x="8903" y="0"/>
                  </a:lnTo>
                  <a:cubicBezTo>
                    <a:pt x="3977" y="0"/>
                    <a:pt x="0" y="3977"/>
                    <a:pt x="0" y="890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5774161A-795B-4C45-9050-379528B9FCB9}"/>
                </a:ext>
              </a:extLst>
            </p:cNvPr>
            <p:cNvSpPr/>
            <p:nvPr/>
          </p:nvSpPr>
          <p:spPr>
            <a:xfrm>
              <a:off x="5754836" y="2008592"/>
              <a:ext cx="17805" cy="28934"/>
            </a:xfrm>
            <a:custGeom>
              <a:avLst/>
              <a:gdLst>
                <a:gd name="connsiteX0" fmla="*/ 8903 w 17805"/>
                <a:gd name="connsiteY0" fmla="*/ 0 h 28934"/>
                <a:gd name="connsiteX1" fmla="*/ 0 w 17805"/>
                <a:gd name="connsiteY1" fmla="*/ 8903 h 28934"/>
                <a:gd name="connsiteX2" fmla="*/ 0 w 17805"/>
                <a:gd name="connsiteY2" fmla="*/ 20031 h 28934"/>
                <a:gd name="connsiteX3" fmla="*/ 8903 w 17805"/>
                <a:gd name="connsiteY3" fmla="*/ 28934 h 28934"/>
                <a:gd name="connsiteX4" fmla="*/ 17806 w 17805"/>
                <a:gd name="connsiteY4" fmla="*/ 20031 h 28934"/>
                <a:gd name="connsiteX5" fmla="*/ 17806 w 17805"/>
                <a:gd name="connsiteY5" fmla="*/ 8903 h 28934"/>
                <a:gd name="connsiteX6" fmla="*/ 8903 w 17805"/>
                <a:gd name="connsiteY6" fmla="*/ 0 h 2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05" h="28934">
                  <a:moveTo>
                    <a:pt x="8903" y="0"/>
                  </a:moveTo>
                  <a:cubicBezTo>
                    <a:pt x="3995" y="0"/>
                    <a:pt x="0" y="3977"/>
                    <a:pt x="0" y="8903"/>
                  </a:cubicBezTo>
                  <a:lnTo>
                    <a:pt x="0" y="20031"/>
                  </a:lnTo>
                  <a:cubicBezTo>
                    <a:pt x="0" y="24939"/>
                    <a:pt x="3977" y="28934"/>
                    <a:pt x="8903" y="28934"/>
                  </a:cubicBezTo>
                  <a:cubicBezTo>
                    <a:pt x="13829" y="28934"/>
                    <a:pt x="17806" y="24957"/>
                    <a:pt x="17806" y="20031"/>
                  </a:cubicBezTo>
                  <a:lnTo>
                    <a:pt x="17806" y="8903"/>
                  </a:lnTo>
                  <a:cubicBezTo>
                    <a:pt x="17806" y="3977"/>
                    <a:pt x="13829" y="0"/>
                    <a:pt x="8903" y="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8A1BAA67-159E-400D-87EF-F47B9048AF3F}"/>
                </a:ext>
              </a:extLst>
            </p:cNvPr>
            <p:cNvSpPr/>
            <p:nvPr/>
          </p:nvSpPr>
          <p:spPr>
            <a:xfrm>
              <a:off x="5754836" y="1876035"/>
              <a:ext cx="17805" cy="28934"/>
            </a:xfrm>
            <a:custGeom>
              <a:avLst/>
              <a:gdLst>
                <a:gd name="connsiteX0" fmla="*/ 8903 w 17805"/>
                <a:gd name="connsiteY0" fmla="*/ 28934 h 28934"/>
                <a:gd name="connsiteX1" fmla="*/ 17806 w 17805"/>
                <a:gd name="connsiteY1" fmla="*/ 20031 h 28934"/>
                <a:gd name="connsiteX2" fmla="*/ 17806 w 17805"/>
                <a:gd name="connsiteY2" fmla="*/ 8903 h 28934"/>
                <a:gd name="connsiteX3" fmla="*/ 8903 w 17805"/>
                <a:gd name="connsiteY3" fmla="*/ 0 h 28934"/>
                <a:gd name="connsiteX4" fmla="*/ 0 w 17805"/>
                <a:gd name="connsiteY4" fmla="*/ 8903 h 28934"/>
                <a:gd name="connsiteX5" fmla="*/ 0 w 17805"/>
                <a:gd name="connsiteY5" fmla="*/ 20031 h 28934"/>
                <a:gd name="connsiteX6" fmla="*/ 8903 w 17805"/>
                <a:gd name="connsiteY6" fmla="*/ 28934 h 28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05" h="28934">
                  <a:moveTo>
                    <a:pt x="8903" y="28934"/>
                  </a:moveTo>
                  <a:cubicBezTo>
                    <a:pt x="13810" y="28934"/>
                    <a:pt x="17806" y="24957"/>
                    <a:pt x="17806" y="20031"/>
                  </a:cubicBezTo>
                  <a:lnTo>
                    <a:pt x="17806" y="8903"/>
                  </a:lnTo>
                  <a:cubicBezTo>
                    <a:pt x="17806" y="3995"/>
                    <a:pt x="13829" y="0"/>
                    <a:pt x="8903" y="0"/>
                  </a:cubicBezTo>
                  <a:cubicBezTo>
                    <a:pt x="3977" y="0"/>
                    <a:pt x="0" y="3977"/>
                    <a:pt x="0" y="8903"/>
                  </a:cubicBezTo>
                  <a:lnTo>
                    <a:pt x="0" y="20031"/>
                  </a:lnTo>
                  <a:cubicBezTo>
                    <a:pt x="18" y="24957"/>
                    <a:pt x="3995" y="28934"/>
                    <a:pt x="8903" y="2893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3E656825-B669-45AB-BF79-7CAFCB25E005}"/>
                </a:ext>
              </a:extLst>
            </p:cNvPr>
            <p:cNvSpPr/>
            <p:nvPr/>
          </p:nvSpPr>
          <p:spPr>
            <a:xfrm>
              <a:off x="5746261" y="1901020"/>
              <a:ext cx="74849" cy="73237"/>
            </a:xfrm>
            <a:custGeom>
              <a:avLst/>
              <a:gdLst>
                <a:gd name="connsiteX0" fmla="*/ 17477 w 74849"/>
                <a:gd name="connsiteY0" fmla="*/ 73238 h 73237"/>
                <a:gd name="connsiteX1" fmla="*/ 34955 w 74849"/>
                <a:gd name="connsiteY1" fmla="*/ 55760 h 73237"/>
                <a:gd name="connsiteX2" fmla="*/ 34480 w 74849"/>
                <a:gd name="connsiteY2" fmla="*/ 51692 h 73237"/>
                <a:gd name="connsiteX3" fmla="*/ 72135 w 74849"/>
                <a:gd name="connsiteY3" fmla="*/ 15278 h 73237"/>
                <a:gd name="connsiteX4" fmla="*/ 72336 w 74849"/>
                <a:gd name="connsiteY4" fmla="*/ 2708 h 73237"/>
                <a:gd name="connsiteX5" fmla="*/ 59766 w 74849"/>
                <a:gd name="connsiteY5" fmla="*/ 2507 h 73237"/>
                <a:gd name="connsiteX6" fmla="*/ 22111 w 74849"/>
                <a:gd name="connsiteY6" fmla="*/ 38922 h 73237"/>
                <a:gd name="connsiteX7" fmla="*/ 17477 w 74849"/>
                <a:gd name="connsiteY7" fmla="*/ 38301 h 73237"/>
                <a:gd name="connsiteX8" fmla="*/ 0 w 74849"/>
                <a:gd name="connsiteY8" fmla="*/ 55779 h 73237"/>
                <a:gd name="connsiteX9" fmla="*/ 17477 w 74849"/>
                <a:gd name="connsiteY9" fmla="*/ 73238 h 73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849" h="73237">
                  <a:moveTo>
                    <a:pt x="17477" y="73238"/>
                  </a:moveTo>
                  <a:cubicBezTo>
                    <a:pt x="27110" y="73238"/>
                    <a:pt x="34955" y="65393"/>
                    <a:pt x="34955" y="55760"/>
                  </a:cubicBezTo>
                  <a:cubicBezTo>
                    <a:pt x="34955" y="54356"/>
                    <a:pt x="34790" y="52987"/>
                    <a:pt x="34480" y="51692"/>
                  </a:cubicBezTo>
                  <a:lnTo>
                    <a:pt x="72135" y="15278"/>
                  </a:lnTo>
                  <a:cubicBezTo>
                    <a:pt x="75674" y="11866"/>
                    <a:pt x="75765" y="6229"/>
                    <a:pt x="72336" y="2708"/>
                  </a:cubicBezTo>
                  <a:cubicBezTo>
                    <a:pt x="68924" y="-813"/>
                    <a:pt x="63287" y="-922"/>
                    <a:pt x="59766" y="2507"/>
                  </a:cubicBezTo>
                  <a:lnTo>
                    <a:pt x="22111" y="38922"/>
                  </a:lnTo>
                  <a:cubicBezTo>
                    <a:pt x="20633" y="38520"/>
                    <a:pt x="19083" y="38301"/>
                    <a:pt x="17477" y="38301"/>
                  </a:cubicBezTo>
                  <a:cubicBezTo>
                    <a:pt x="7845" y="38301"/>
                    <a:pt x="0" y="46146"/>
                    <a:pt x="0" y="55779"/>
                  </a:cubicBezTo>
                  <a:cubicBezTo>
                    <a:pt x="0" y="65393"/>
                    <a:pt x="7845" y="73238"/>
                    <a:pt x="17477" y="7323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C8118154-C6EE-4CA3-88CA-6ADA86685367}"/>
                </a:ext>
              </a:extLst>
            </p:cNvPr>
            <p:cNvSpPr/>
            <p:nvPr/>
          </p:nvSpPr>
          <p:spPr>
            <a:xfrm>
              <a:off x="5683029" y="1947878"/>
              <a:ext cx="28934" cy="17805"/>
            </a:xfrm>
            <a:custGeom>
              <a:avLst/>
              <a:gdLst>
                <a:gd name="connsiteX0" fmla="*/ 0 w 28934"/>
                <a:gd name="connsiteY0" fmla="*/ 8903 h 17805"/>
                <a:gd name="connsiteX1" fmla="*/ 8903 w 28934"/>
                <a:gd name="connsiteY1" fmla="*/ 17806 h 17805"/>
                <a:gd name="connsiteX2" fmla="*/ 20031 w 28934"/>
                <a:gd name="connsiteY2" fmla="*/ 17806 h 17805"/>
                <a:gd name="connsiteX3" fmla="*/ 28934 w 28934"/>
                <a:gd name="connsiteY3" fmla="*/ 8903 h 17805"/>
                <a:gd name="connsiteX4" fmla="*/ 20031 w 28934"/>
                <a:gd name="connsiteY4" fmla="*/ 0 h 17805"/>
                <a:gd name="connsiteX5" fmla="*/ 8903 w 28934"/>
                <a:gd name="connsiteY5" fmla="*/ 0 h 17805"/>
                <a:gd name="connsiteX6" fmla="*/ 0 w 28934"/>
                <a:gd name="connsiteY6" fmla="*/ 8903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934" h="17805">
                  <a:moveTo>
                    <a:pt x="0" y="8903"/>
                  </a:moveTo>
                  <a:cubicBezTo>
                    <a:pt x="0" y="13810"/>
                    <a:pt x="3977" y="17806"/>
                    <a:pt x="8903" y="17806"/>
                  </a:cubicBezTo>
                  <a:lnTo>
                    <a:pt x="20031" y="17806"/>
                  </a:lnTo>
                  <a:cubicBezTo>
                    <a:pt x="24939" y="17806"/>
                    <a:pt x="28934" y="13829"/>
                    <a:pt x="28934" y="8903"/>
                  </a:cubicBezTo>
                  <a:cubicBezTo>
                    <a:pt x="28934" y="3977"/>
                    <a:pt x="24957" y="0"/>
                    <a:pt x="20031" y="0"/>
                  </a:cubicBezTo>
                  <a:lnTo>
                    <a:pt x="8903" y="0"/>
                  </a:lnTo>
                  <a:cubicBezTo>
                    <a:pt x="3977" y="0"/>
                    <a:pt x="0" y="3995"/>
                    <a:pt x="0" y="890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90" name="Agrupar 689">
            <a:extLst>
              <a:ext uri="{FF2B5EF4-FFF2-40B4-BE49-F238E27FC236}">
                <a16:creationId xmlns:a16="http://schemas.microsoft.com/office/drawing/2014/main" id="{57D6BA54-F6EA-401A-8797-A6C86ACDCE60}"/>
              </a:ext>
            </a:extLst>
          </p:cNvPr>
          <p:cNvGrpSpPr/>
          <p:nvPr/>
        </p:nvGrpSpPr>
        <p:grpSpPr>
          <a:xfrm>
            <a:off x="8067845" y="1937240"/>
            <a:ext cx="457395" cy="483757"/>
            <a:chOff x="7843026" y="2380687"/>
            <a:chExt cx="441876" cy="467344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7811CB82-F212-42E5-ACA2-A7C798A4128D}"/>
                </a:ext>
              </a:extLst>
            </p:cNvPr>
            <p:cNvSpPr/>
            <p:nvPr/>
          </p:nvSpPr>
          <p:spPr>
            <a:xfrm>
              <a:off x="8008093" y="2554357"/>
              <a:ext cx="124995" cy="131507"/>
            </a:xfrm>
            <a:custGeom>
              <a:avLst/>
              <a:gdLst>
                <a:gd name="connsiteX0" fmla="*/ 44460 w 124995"/>
                <a:gd name="connsiteY0" fmla="*/ 127841 h 131507"/>
                <a:gd name="connsiteX1" fmla="*/ 51648 w 124995"/>
                <a:gd name="connsiteY1" fmla="*/ 131508 h 131507"/>
                <a:gd name="connsiteX2" fmla="*/ 52159 w 124995"/>
                <a:gd name="connsiteY2" fmla="*/ 131489 h 131507"/>
                <a:gd name="connsiteX3" fmla="*/ 59401 w 124995"/>
                <a:gd name="connsiteY3" fmla="*/ 127002 h 131507"/>
                <a:gd name="connsiteX4" fmla="*/ 123837 w 124995"/>
                <a:gd name="connsiteY4" fmla="*/ 13271 h 131507"/>
                <a:gd name="connsiteX5" fmla="*/ 120481 w 124995"/>
                <a:gd name="connsiteY5" fmla="*/ 1158 h 131507"/>
                <a:gd name="connsiteX6" fmla="*/ 108367 w 124995"/>
                <a:gd name="connsiteY6" fmla="*/ 4515 h 131507"/>
                <a:gd name="connsiteX7" fmla="*/ 50754 w 124995"/>
                <a:gd name="connsiteY7" fmla="*/ 106222 h 131507"/>
                <a:gd name="connsiteX8" fmla="*/ 16091 w 124995"/>
                <a:gd name="connsiteY8" fmla="*/ 58497 h 131507"/>
                <a:gd name="connsiteX9" fmla="*/ 3667 w 124995"/>
                <a:gd name="connsiteY9" fmla="*/ 56527 h 131507"/>
                <a:gd name="connsiteX10" fmla="*/ 1697 w 124995"/>
                <a:gd name="connsiteY10" fmla="*/ 68951 h 131507"/>
                <a:gd name="connsiteX11" fmla="*/ 44460 w 124995"/>
                <a:gd name="connsiteY11" fmla="*/ 127841 h 13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995" h="131507">
                  <a:moveTo>
                    <a:pt x="44460" y="127841"/>
                  </a:moveTo>
                  <a:cubicBezTo>
                    <a:pt x="46138" y="130158"/>
                    <a:pt x="48820" y="131508"/>
                    <a:pt x="51648" y="131508"/>
                  </a:cubicBezTo>
                  <a:cubicBezTo>
                    <a:pt x="51812" y="131508"/>
                    <a:pt x="51976" y="131508"/>
                    <a:pt x="52159" y="131489"/>
                  </a:cubicBezTo>
                  <a:cubicBezTo>
                    <a:pt x="55187" y="131325"/>
                    <a:pt x="57905" y="129629"/>
                    <a:pt x="59401" y="127002"/>
                  </a:cubicBezTo>
                  <a:lnTo>
                    <a:pt x="123837" y="13271"/>
                  </a:lnTo>
                  <a:cubicBezTo>
                    <a:pt x="126264" y="9002"/>
                    <a:pt x="124750" y="3566"/>
                    <a:pt x="120481" y="1158"/>
                  </a:cubicBezTo>
                  <a:cubicBezTo>
                    <a:pt x="116194" y="-1269"/>
                    <a:pt x="110775" y="246"/>
                    <a:pt x="108367" y="4515"/>
                  </a:cubicBezTo>
                  <a:lnTo>
                    <a:pt x="50754" y="106222"/>
                  </a:lnTo>
                  <a:lnTo>
                    <a:pt x="16091" y="58497"/>
                  </a:lnTo>
                  <a:cubicBezTo>
                    <a:pt x="13209" y="54520"/>
                    <a:pt x="7645" y="53644"/>
                    <a:pt x="3667" y="56527"/>
                  </a:cubicBezTo>
                  <a:cubicBezTo>
                    <a:pt x="-310" y="59409"/>
                    <a:pt x="-1185" y="64974"/>
                    <a:pt x="1697" y="68951"/>
                  </a:cubicBezTo>
                  <a:lnTo>
                    <a:pt x="44460" y="12784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8" name="Forma Livre: Forma 447">
              <a:extLst>
                <a:ext uri="{FF2B5EF4-FFF2-40B4-BE49-F238E27FC236}">
                  <a16:creationId xmlns:a16="http://schemas.microsoft.com/office/drawing/2014/main" id="{17073F24-2348-4C0C-AF7A-D688B6C0ACCE}"/>
                </a:ext>
              </a:extLst>
            </p:cNvPr>
            <p:cNvSpPr/>
            <p:nvPr/>
          </p:nvSpPr>
          <p:spPr>
            <a:xfrm>
              <a:off x="7923128" y="2467161"/>
              <a:ext cx="281707" cy="380870"/>
            </a:xfrm>
            <a:custGeom>
              <a:avLst/>
              <a:gdLst>
                <a:gd name="connsiteX0" fmla="*/ 32807 w 281707"/>
                <a:gd name="connsiteY0" fmla="*/ 45828 h 380870"/>
                <a:gd name="connsiteX1" fmla="*/ 243 w 281707"/>
                <a:gd name="connsiteY1" fmla="*/ 133360 h 380870"/>
                <a:gd name="connsiteX2" fmla="*/ 45213 w 281707"/>
                <a:gd name="connsiteY2" fmla="*/ 227223 h 380870"/>
                <a:gd name="connsiteX3" fmla="*/ 73946 w 281707"/>
                <a:gd name="connsiteY3" fmla="*/ 277904 h 380870"/>
                <a:gd name="connsiteX4" fmla="*/ 72742 w 281707"/>
                <a:gd name="connsiteY4" fmla="*/ 284088 h 380870"/>
                <a:gd name="connsiteX5" fmla="*/ 82046 w 281707"/>
                <a:gd name="connsiteY5" fmla="*/ 291459 h 380870"/>
                <a:gd name="connsiteX6" fmla="*/ 82046 w 281707"/>
                <a:gd name="connsiteY6" fmla="*/ 307878 h 380870"/>
                <a:gd name="connsiteX7" fmla="*/ 80003 w 281707"/>
                <a:gd name="connsiteY7" fmla="*/ 308224 h 380870"/>
                <a:gd name="connsiteX8" fmla="*/ 72742 w 281707"/>
                <a:gd name="connsiteY8" fmla="*/ 318496 h 380870"/>
                <a:gd name="connsiteX9" fmla="*/ 82046 w 281707"/>
                <a:gd name="connsiteY9" fmla="*/ 325866 h 380870"/>
                <a:gd name="connsiteX10" fmla="*/ 82046 w 281707"/>
                <a:gd name="connsiteY10" fmla="*/ 342285 h 380870"/>
                <a:gd name="connsiteX11" fmla="*/ 80003 w 281707"/>
                <a:gd name="connsiteY11" fmla="*/ 342632 h 380870"/>
                <a:gd name="connsiteX12" fmla="*/ 72742 w 281707"/>
                <a:gd name="connsiteY12" fmla="*/ 352903 h 380870"/>
                <a:gd name="connsiteX13" fmla="*/ 83013 w 281707"/>
                <a:gd name="connsiteY13" fmla="*/ 360164 h 380870"/>
                <a:gd name="connsiteX14" fmla="*/ 93175 w 281707"/>
                <a:gd name="connsiteY14" fmla="*/ 358412 h 380870"/>
                <a:gd name="connsiteX15" fmla="*/ 93978 w 281707"/>
                <a:gd name="connsiteY15" fmla="*/ 359762 h 380870"/>
                <a:gd name="connsiteX16" fmla="*/ 134022 w 281707"/>
                <a:gd name="connsiteY16" fmla="*/ 380633 h 380870"/>
                <a:gd name="connsiteX17" fmla="*/ 139514 w 281707"/>
                <a:gd name="connsiteY17" fmla="*/ 380870 h 380870"/>
                <a:gd name="connsiteX18" fmla="*/ 189337 w 281707"/>
                <a:gd name="connsiteY18" fmla="*/ 344675 h 380870"/>
                <a:gd name="connsiteX19" fmla="*/ 189227 w 281707"/>
                <a:gd name="connsiteY19" fmla="*/ 341957 h 380870"/>
                <a:gd name="connsiteX20" fmla="*/ 201706 w 281707"/>
                <a:gd name="connsiteY20" fmla="*/ 339822 h 380870"/>
                <a:gd name="connsiteX21" fmla="*/ 208967 w 281707"/>
                <a:gd name="connsiteY21" fmla="*/ 329551 h 380870"/>
                <a:gd name="connsiteX22" fmla="*/ 199662 w 281707"/>
                <a:gd name="connsiteY22" fmla="*/ 322181 h 380870"/>
                <a:gd name="connsiteX23" fmla="*/ 199662 w 281707"/>
                <a:gd name="connsiteY23" fmla="*/ 305762 h 380870"/>
                <a:gd name="connsiteX24" fmla="*/ 201706 w 281707"/>
                <a:gd name="connsiteY24" fmla="*/ 305415 h 380870"/>
                <a:gd name="connsiteX25" fmla="*/ 208967 w 281707"/>
                <a:gd name="connsiteY25" fmla="*/ 295144 h 380870"/>
                <a:gd name="connsiteX26" fmla="*/ 199662 w 281707"/>
                <a:gd name="connsiteY26" fmla="*/ 287773 h 380870"/>
                <a:gd name="connsiteX27" fmla="*/ 199662 w 281707"/>
                <a:gd name="connsiteY27" fmla="*/ 271354 h 380870"/>
                <a:gd name="connsiteX28" fmla="*/ 201706 w 281707"/>
                <a:gd name="connsiteY28" fmla="*/ 271008 h 380870"/>
                <a:gd name="connsiteX29" fmla="*/ 209076 w 281707"/>
                <a:gd name="connsiteY29" fmla="*/ 261503 h 380870"/>
                <a:gd name="connsiteX30" fmla="*/ 211849 w 281707"/>
                <a:gd name="connsiteY30" fmla="*/ 257526 h 380870"/>
                <a:gd name="connsiteX31" fmla="*/ 237609 w 281707"/>
                <a:gd name="connsiteY31" fmla="*/ 225253 h 380870"/>
                <a:gd name="connsiteX32" fmla="*/ 281430 w 281707"/>
                <a:gd name="connsiteY32" fmla="*/ 133378 h 380870"/>
                <a:gd name="connsiteX33" fmla="*/ 249322 w 281707"/>
                <a:gd name="connsiteY33" fmla="*/ 46138 h 380870"/>
                <a:gd name="connsiteX34" fmla="*/ 140845 w 281707"/>
                <a:gd name="connsiteY34" fmla="*/ 0 h 380870"/>
                <a:gd name="connsiteX35" fmla="*/ 32807 w 281707"/>
                <a:gd name="connsiteY35" fmla="*/ 45828 h 380870"/>
                <a:gd name="connsiteX36" fmla="*/ 135518 w 281707"/>
                <a:gd name="connsiteY36" fmla="*/ 362937 h 380870"/>
                <a:gd name="connsiteX37" fmla="*/ 113735 w 281707"/>
                <a:gd name="connsiteY37" fmla="*/ 354928 h 380870"/>
                <a:gd name="connsiteX38" fmla="*/ 171203 w 281707"/>
                <a:gd name="connsiteY38" fmla="*/ 345076 h 380870"/>
                <a:gd name="connsiteX39" fmla="*/ 135518 w 281707"/>
                <a:gd name="connsiteY39" fmla="*/ 362937 h 380870"/>
                <a:gd name="connsiteX40" fmla="*/ 181857 w 281707"/>
                <a:gd name="connsiteY40" fmla="*/ 325191 h 380870"/>
                <a:gd name="connsiteX41" fmla="*/ 99834 w 281707"/>
                <a:gd name="connsiteY41" fmla="*/ 339238 h 380870"/>
                <a:gd name="connsiteX42" fmla="*/ 99834 w 281707"/>
                <a:gd name="connsiteY42" fmla="*/ 322874 h 380870"/>
                <a:gd name="connsiteX43" fmla="*/ 181857 w 281707"/>
                <a:gd name="connsiteY43" fmla="*/ 308826 h 380870"/>
                <a:gd name="connsiteX44" fmla="*/ 181857 w 281707"/>
                <a:gd name="connsiteY44" fmla="*/ 325191 h 380870"/>
                <a:gd name="connsiteX45" fmla="*/ 181857 w 281707"/>
                <a:gd name="connsiteY45" fmla="*/ 290784 h 380870"/>
                <a:gd name="connsiteX46" fmla="*/ 99834 w 281707"/>
                <a:gd name="connsiteY46" fmla="*/ 304831 h 380870"/>
                <a:gd name="connsiteX47" fmla="*/ 99834 w 281707"/>
                <a:gd name="connsiteY47" fmla="*/ 288467 h 380870"/>
                <a:gd name="connsiteX48" fmla="*/ 181857 w 281707"/>
                <a:gd name="connsiteY48" fmla="*/ 274419 h 380870"/>
                <a:gd name="connsiteX49" fmla="*/ 181857 w 281707"/>
                <a:gd name="connsiteY49" fmla="*/ 290784 h 380870"/>
                <a:gd name="connsiteX50" fmla="*/ 140827 w 281707"/>
                <a:gd name="connsiteY50" fmla="*/ 17806 h 380870"/>
                <a:gd name="connsiteX51" fmla="*/ 236277 w 281707"/>
                <a:gd name="connsiteY51" fmla="*/ 58270 h 380870"/>
                <a:gd name="connsiteX52" fmla="*/ 263661 w 281707"/>
                <a:gd name="connsiteY52" fmla="*/ 132138 h 380870"/>
                <a:gd name="connsiteX53" fmla="*/ 226499 w 281707"/>
                <a:gd name="connsiteY53" fmla="*/ 211351 h 380870"/>
                <a:gd name="connsiteX54" fmla="*/ 195029 w 281707"/>
                <a:gd name="connsiteY54" fmla="*/ 251688 h 380870"/>
                <a:gd name="connsiteX55" fmla="*/ 194536 w 281707"/>
                <a:gd name="connsiteY55" fmla="*/ 254169 h 380870"/>
                <a:gd name="connsiteX56" fmla="*/ 91187 w 281707"/>
                <a:gd name="connsiteY56" fmla="*/ 271883 h 380870"/>
                <a:gd name="connsiteX57" fmla="*/ 56086 w 281707"/>
                <a:gd name="connsiteY57" fmla="*/ 213139 h 380870"/>
                <a:gd name="connsiteX58" fmla="*/ 17975 w 281707"/>
                <a:gd name="connsiteY58" fmla="*/ 132174 h 380870"/>
                <a:gd name="connsiteX59" fmla="*/ 45778 w 281707"/>
                <a:gd name="connsiteY59" fmla="*/ 57960 h 380870"/>
                <a:gd name="connsiteX60" fmla="*/ 140827 w 281707"/>
                <a:gd name="connsiteY60" fmla="*/ 17806 h 380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81707" h="380870">
                  <a:moveTo>
                    <a:pt x="32807" y="45828"/>
                  </a:moveTo>
                  <a:cubicBezTo>
                    <a:pt x="9711" y="70475"/>
                    <a:pt x="-1855" y="101562"/>
                    <a:pt x="243" y="133360"/>
                  </a:cubicBezTo>
                  <a:cubicBezTo>
                    <a:pt x="4329" y="195534"/>
                    <a:pt x="26039" y="212373"/>
                    <a:pt x="45213" y="227223"/>
                  </a:cubicBezTo>
                  <a:cubicBezTo>
                    <a:pt x="59753" y="238479"/>
                    <a:pt x="71319" y="247455"/>
                    <a:pt x="73946" y="277904"/>
                  </a:cubicBezTo>
                  <a:cubicBezTo>
                    <a:pt x="72852" y="279691"/>
                    <a:pt x="72359" y="281862"/>
                    <a:pt x="72742" y="284088"/>
                  </a:cubicBezTo>
                  <a:cubicBezTo>
                    <a:pt x="73509" y="288613"/>
                    <a:pt x="77613" y="291750"/>
                    <a:pt x="82046" y="291459"/>
                  </a:cubicBezTo>
                  <a:lnTo>
                    <a:pt x="82046" y="307878"/>
                  </a:lnTo>
                  <a:lnTo>
                    <a:pt x="80003" y="308224"/>
                  </a:lnTo>
                  <a:cubicBezTo>
                    <a:pt x="75169" y="309064"/>
                    <a:pt x="71903" y="313643"/>
                    <a:pt x="72742" y="318496"/>
                  </a:cubicBezTo>
                  <a:cubicBezTo>
                    <a:pt x="73509" y="323020"/>
                    <a:pt x="77559" y="326140"/>
                    <a:pt x="82046" y="325866"/>
                  </a:cubicBezTo>
                  <a:lnTo>
                    <a:pt x="82046" y="342285"/>
                  </a:lnTo>
                  <a:lnTo>
                    <a:pt x="80003" y="342632"/>
                  </a:lnTo>
                  <a:cubicBezTo>
                    <a:pt x="75169" y="343471"/>
                    <a:pt x="71903" y="348050"/>
                    <a:pt x="72742" y="352903"/>
                  </a:cubicBezTo>
                  <a:cubicBezTo>
                    <a:pt x="73563" y="357737"/>
                    <a:pt x="78179" y="360985"/>
                    <a:pt x="83013" y="360164"/>
                  </a:cubicBezTo>
                  <a:lnTo>
                    <a:pt x="93175" y="358412"/>
                  </a:lnTo>
                  <a:cubicBezTo>
                    <a:pt x="93394" y="358868"/>
                    <a:pt x="93668" y="359325"/>
                    <a:pt x="93978" y="359762"/>
                  </a:cubicBezTo>
                  <a:cubicBezTo>
                    <a:pt x="102333" y="371402"/>
                    <a:pt x="117293" y="379210"/>
                    <a:pt x="134022" y="380633"/>
                  </a:cubicBezTo>
                  <a:cubicBezTo>
                    <a:pt x="135865" y="380797"/>
                    <a:pt x="137708" y="380870"/>
                    <a:pt x="139514" y="380870"/>
                  </a:cubicBezTo>
                  <a:cubicBezTo>
                    <a:pt x="165201" y="380870"/>
                    <a:pt x="187020" y="365436"/>
                    <a:pt x="189337" y="344675"/>
                  </a:cubicBezTo>
                  <a:cubicBezTo>
                    <a:pt x="189446" y="343744"/>
                    <a:pt x="189391" y="342832"/>
                    <a:pt x="189227" y="341957"/>
                  </a:cubicBezTo>
                  <a:lnTo>
                    <a:pt x="201706" y="339822"/>
                  </a:lnTo>
                  <a:cubicBezTo>
                    <a:pt x="206540" y="338983"/>
                    <a:pt x="209806" y="334404"/>
                    <a:pt x="208967" y="329551"/>
                  </a:cubicBezTo>
                  <a:cubicBezTo>
                    <a:pt x="208201" y="325027"/>
                    <a:pt x="204132" y="321907"/>
                    <a:pt x="199662" y="322181"/>
                  </a:cubicBezTo>
                  <a:lnTo>
                    <a:pt x="199662" y="305762"/>
                  </a:lnTo>
                  <a:lnTo>
                    <a:pt x="201706" y="305415"/>
                  </a:lnTo>
                  <a:cubicBezTo>
                    <a:pt x="206540" y="304576"/>
                    <a:pt x="209806" y="299997"/>
                    <a:pt x="208967" y="295144"/>
                  </a:cubicBezTo>
                  <a:cubicBezTo>
                    <a:pt x="208201" y="290619"/>
                    <a:pt x="204132" y="287500"/>
                    <a:pt x="199662" y="287773"/>
                  </a:cubicBezTo>
                  <a:lnTo>
                    <a:pt x="199662" y="271354"/>
                  </a:lnTo>
                  <a:lnTo>
                    <a:pt x="201706" y="271008"/>
                  </a:lnTo>
                  <a:cubicBezTo>
                    <a:pt x="206285" y="270223"/>
                    <a:pt x="209441" y="266064"/>
                    <a:pt x="209076" y="261503"/>
                  </a:cubicBezTo>
                  <a:cubicBezTo>
                    <a:pt x="210317" y="260499"/>
                    <a:pt x="211284" y="259149"/>
                    <a:pt x="211849" y="257526"/>
                  </a:cubicBezTo>
                  <a:cubicBezTo>
                    <a:pt x="217505" y="241252"/>
                    <a:pt x="226827" y="233845"/>
                    <a:pt x="237609" y="225253"/>
                  </a:cubicBezTo>
                  <a:cubicBezTo>
                    <a:pt x="256145" y="210494"/>
                    <a:pt x="277143" y="193765"/>
                    <a:pt x="281430" y="133378"/>
                  </a:cubicBezTo>
                  <a:cubicBezTo>
                    <a:pt x="283674" y="101762"/>
                    <a:pt x="272272" y="70767"/>
                    <a:pt x="249322" y="46138"/>
                  </a:cubicBezTo>
                  <a:cubicBezTo>
                    <a:pt x="222011" y="16821"/>
                    <a:pt x="182477" y="0"/>
                    <a:pt x="140845" y="0"/>
                  </a:cubicBezTo>
                  <a:cubicBezTo>
                    <a:pt x="99433" y="18"/>
                    <a:pt x="60063" y="16711"/>
                    <a:pt x="32807" y="45828"/>
                  </a:cubicBezTo>
                  <a:close/>
                  <a:moveTo>
                    <a:pt x="135518" y="362937"/>
                  </a:moveTo>
                  <a:cubicBezTo>
                    <a:pt x="127035" y="362207"/>
                    <a:pt x="119355" y="359325"/>
                    <a:pt x="113735" y="354928"/>
                  </a:cubicBezTo>
                  <a:lnTo>
                    <a:pt x="171203" y="345076"/>
                  </a:lnTo>
                  <a:cubicBezTo>
                    <a:pt x="168138" y="356369"/>
                    <a:pt x="152540" y="364378"/>
                    <a:pt x="135518" y="362937"/>
                  </a:cubicBezTo>
                  <a:close/>
                  <a:moveTo>
                    <a:pt x="181857" y="325191"/>
                  </a:moveTo>
                  <a:lnTo>
                    <a:pt x="99834" y="339238"/>
                  </a:lnTo>
                  <a:lnTo>
                    <a:pt x="99834" y="322874"/>
                  </a:lnTo>
                  <a:lnTo>
                    <a:pt x="181857" y="308826"/>
                  </a:lnTo>
                  <a:lnTo>
                    <a:pt x="181857" y="325191"/>
                  </a:lnTo>
                  <a:close/>
                  <a:moveTo>
                    <a:pt x="181857" y="290784"/>
                  </a:moveTo>
                  <a:lnTo>
                    <a:pt x="99834" y="304831"/>
                  </a:lnTo>
                  <a:lnTo>
                    <a:pt x="99834" y="288467"/>
                  </a:lnTo>
                  <a:lnTo>
                    <a:pt x="181857" y="274419"/>
                  </a:lnTo>
                  <a:lnTo>
                    <a:pt x="181857" y="290784"/>
                  </a:lnTo>
                  <a:close/>
                  <a:moveTo>
                    <a:pt x="140827" y="17806"/>
                  </a:moveTo>
                  <a:cubicBezTo>
                    <a:pt x="177004" y="17806"/>
                    <a:pt x="212688" y="32930"/>
                    <a:pt x="236277" y="58270"/>
                  </a:cubicBezTo>
                  <a:cubicBezTo>
                    <a:pt x="255834" y="79250"/>
                    <a:pt x="265558" y="105484"/>
                    <a:pt x="263661" y="132138"/>
                  </a:cubicBezTo>
                  <a:cubicBezTo>
                    <a:pt x="259921" y="184734"/>
                    <a:pt x="243684" y="197669"/>
                    <a:pt x="226499" y="211351"/>
                  </a:cubicBezTo>
                  <a:cubicBezTo>
                    <a:pt x="214641" y="220801"/>
                    <a:pt x="202381" y="230562"/>
                    <a:pt x="195029" y="251688"/>
                  </a:cubicBezTo>
                  <a:cubicBezTo>
                    <a:pt x="194737" y="252509"/>
                    <a:pt x="194591" y="253348"/>
                    <a:pt x="194536" y="254169"/>
                  </a:cubicBezTo>
                  <a:lnTo>
                    <a:pt x="91187" y="271883"/>
                  </a:lnTo>
                  <a:cubicBezTo>
                    <a:pt x="87027" y="237111"/>
                    <a:pt x="71319" y="224943"/>
                    <a:pt x="56086" y="213139"/>
                  </a:cubicBezTo>
                  <a:cubicBezTo>
                    <a:pt x="39101" y="199967"/>
                    <a:pt x="21533" y="186358"/>
                    <a:pt x="17975" y="132174"/>
                  </a:cubicBezTo>
                  <a:cubicBezTo>
                    <a:pt x="16224" y="105338"/>
                    <a:pt x="26094" y="78994"/>
                    <a:pt x="45778" y="57960"/>
                  </a:cubicBezTo>
                  <a:cubicBezTo>
                    <a:pt x="69349" y="32820"/>
                    <a:pt x="104869" y="17806"/>
                    <a:pt x="140827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9" name="Forma Livre: Forma 448">
              <a:extLst>
                <a:ext uri="{FF2B5EF4-FFF2-40B4-BE49-F238E27FC236}">
                  <a16:creationId xmlns:a16="http://schemas.microsoft.com/office/drawing/2014/main" id="{46D8E78A-C231-4112-AD53-FADEF1A65BDF}"/>
                </a:ext>
              </a:extLst>
            </p:cNvPr>
            <p:cNvSpPr/>
            <p:nvPr/>
          </p:nvSpPr>
          <p:spPr>
            <a:xfrm>
              <a:off x="8059084" y="2380687"/>
              <a:ext cx="17805" cy="57211"/>
            </a:xfrm>
            <a:custGeom>
              <a:avLst/>
              <a:gdLst>
                <a:gd name="connsiteX0" fmla="*/ 17806 w 17805"/>
                <a:gd name="connsiteY0" fmla="*/ 48309 h 57211"/>
                <a:gd name="connsiteX1" fmla="*/ 17806 w 17805"/>
                <a:gd name="connsiteY1" fmla="*/ 8903 h 57211"/>
                <a:gd name="connsiteX2" fmla="*/ 8903 w 17805"/>
                <a:gd name="connsiteY2" fmla="*/ 0 h 57211"/>
                <a:gd name="connsiteX3" fmla="*/ 0 w 17805"/>
                <a:gd name="connsiteY3" fmla="*/ 8903 h 57211"/>
                <a:gd name="connsiteX4" fmla="*/ 0 w 17805"/>
                <a:gd name="connsiteY4" fmla="*/ 48309 h 57211"/>
                <a:gd name="connsiteX5" fmla="*/ 8903 w 17805"/>
                <a:gd name="connsiteY5" fmla="*/ 57212 h 57211"/>
                <a:gd name="connsiteX6" fmla="*/ 17806 w 17805"/>
                <a:gd name="connsiteY6" fmla="*/ 48309 h 572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05" h="57211">
                  <a:moveTo>
                    <a:pt x="17806" y="48309"/>
                  </a:moveTo>
                  <a:lnTo>
                    <a:pt x="17806" y="8903"/>
                  </a:lnTo>
                  <a:cubicBezTo>
                    <a:pt x="17806" y="3995"/>
                    <a:pt x="13829" y="0"/>
                    <a:pt x="8903" y="0"/>
                  </a:cubicBezTo>
                  <a:cubicBezTo>
                    <a:pt x="3977" y="0"/>
                    <a:pt x="0" y="3977"/>
                    <a:pt x="0" y="8903"/>
                  </a:cubicBezTo>
                  <a:lnTo>
                    <a:pt x="0" y="48309"/>
                  </a:lnTo>
                  <a:cubicBezTo>
                    <a:pt x="0" y="53216"/>
                    <a:pt x="3977" y="57212"/>
                    <a:pt x="8903" y="57212"/>
                  </a:cubicBezTo>
                  <a:cubicBezTo>
                    <a:pt x="13829" y="57212"/>
                    <a:pt x="17806" y="53216"/>
                    <a:pt x="17806" y="48309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0" name="Forma Livre: Forma 449">
              <a:extLst>
                <a:ext uri="{FF2B5EF4-FFF2-40B4-BE49-F238E27FC236}">
                  <a16:creationId xmlns:a16="http://schemas.microsoft.com/office/drawing/2014/main" id="{AD004077-A15F-4C0A-9967-07AFEA3E4F67}"/>
                </a:ext>
              </a:extLst>
            </p:cNvPr>
            <p:cNvSpPr/>
            <p:nvPr/>
          </p:nvSpPr>
          <p:spPr>
            <a:xfrm>
              <a:off x="8174265" y="2435176"/>
              <a:ext cx="45645" cy="45649"/>
            </a:xfrm>
            <a:custGeom>
              <a:avLst/>
              <a:gdLst>
                <a:gd name="connsiteX0" fmla="*/ 30458 w 45645"/>
                <a:gd name="connsiteY0" fmla="*/ 2613 h 45649"/>
                <a:gd name="connsiteX1" fmla="*/ 2600 w 45645"/>
                <a:gd name="connsiteY1" fmla="*/ 30471 h 45649"/>
                <a:gd name="connsiteX2" fmla="*/ 2600 w 45645"/>
                <a:gd name="connsiteY2" fmla="*/ 43041 h 45649"/>
                <a:gd name="connsiteX3" fmla="*/ 8894 w 45645"/>
                <a:gd name="connsiteY3" fmla="*/ 45650 h 45649"/>
                <a:gd name="connsiteX4" fmla="*/ 15188 w 45645"/>
                <a:gd name="connsiteY4" fmla="*/ 43041 h 45649"/>
                <a:gd name="connsiteX5" fmla="*/ 43046 w 45645"/>
                <a:gd name="connsiteY5" fmla="*/ 15183 h 45649"/>
                <a:gd name="connsiteX6" fmla="*/ 43046 w 45645"/>
                <a:gd name="connsiteY6" fmla="*/ 2613 h 45649"/>
                <a:gd name="connsiteX7" fmla="*/ 30458 w 45645"/>
                <a:gd name="connsiteY7" fmla="*/ 2613 h 45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45" h="45649">
                  <a:moveTo>
                    <a:pt x="30458" y="2613"/>
                  </a:moveTo>
                  <a:lnTo>
                    <a:pt x="2600" y="30471"/>
                  </a:lnTo>
                  <a:cubicBezTo>
                    <a:pt x="-867" y="33937"/>
                    <a:pt x="-867" y="39575"/>
                    <a:pt x="2600" y="43041"/>
                  </a:cubicBezTo>
                  <a:cubicBezTo>
                    <a:pt x="4333" y="44774"/>
                    <a:pt x="6613" y="45650"/>
                    <a:pt x="8894" y="45650"/>
                  </a:cubicBezTo>
                  <a:cubicBezTo>
                    <a:pt x="11174" y="45650"/>
                    <a:pt x="13455" y="44774"/>
                    <a:pt x="15188" y="43041"/>
                  </a:cubicBezTo>
                  <a:lnTo>
                    <a:pt x="43046" y="15183"/>
                  </a:lnTo>
                  <a:cubicBezTo>
                    <a:pt x="46512" y="11717"/>
                    <a:pt x="46512" y="6080"/>
                    <a:pt x="43046" y="2613"/>
                  </a:cubicBezTo>
                  <a:cubicBezTo>
                    <a:pt x="39561" y="-871"/>
                    <a:pt x="33942" y="-871"/>
                    <a:pt x="30458" y="261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1" name="Forma Livre: Forma 450">
              <a:extLst>
                <a:ext uri="{FF2B5EF4-FFF2-40B4-BE49-F238E27FC236}">
                  <a16:creationId xmlns:a16="http://schemas.microsoft.com/office/drawing/2014/main" id="{B2A23056-FBA8-4B62-A9E7-968E24EB8FBD}"/>
                </a:ext>
              </a:extLst>
            </p:cNvPr>
            <p:cNvSpPr/>
            <p:nvPr/>
          </p:nvSpPr>
          <p:spPr>
            <a:xfrm>
              <a:off x="7908025" y="2707876"/>
              <a:ext cx="45656" cy="45636"/>
            </a:xfrm>
            <a:custGeom>
              <a:avLst/>
              <a:gdLst>
                <a:gd name="connsiteX0" fmla="*/ 2611 w 45656"/>
                <a:gd name="connsiteY0" fmla="*/ 43027 h 45636"/>
                <a:gd name="connsiteX1" fmla="*/ 8905 w 45656"/>
                <a:gd name="connsiteY1" fmla="*/ 45636 h 45636"/>
                <a:gd name="connsiteX2" fmla="*/ 15199 w 45656"/>
                <a:gd name="connsiteY2" fmla="*/ 43027 h 45636"/>
                <a:gd name="connsiteX3" fmla="*/ 43057 w 45656"/>
                <a:gd name="connsiteY3" fmla="*/ 15169 h 45636"/>
                <a:gd name="connsiteX4" fmla="*/ 43057 w 45656"/>
                <a:gd name="connsiteY4" fmla="*/ 2600 h 45636"/>
                <a:gd name="connsiteX5" fmla="*/ 30487 w 45656"/>
                <a:gd name="connsiteY5" fmla="*/ 2600 h 45636"/>
                <a:gd name="connsiteX6" fmla="*/ 2629 w 45656"/>
                <a:gd name="connsiteY6" fmla="*/ 30458 h 45636"/>
                <a:gd name="connsiteX7" fmla="*/ 2611 w 45656"/>
                <a:gd name="connsiteY7" fmla="*/ 43027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56" h="45636">
                  <a:moveTo>
                    <a:pt x="2611" y="43027"/>
                  </a:moveTo>
                  <a:cubicBezTo>
                    <a:pt x="4344" y="44760"/>
                    <a:pt x="6625" y="45636"/>
                    <a:pt x="8905" y="45636"/>
                  </a:cubicBezTo>
                  <a:cubicBezTo>
                    <a:pt x="11186" y="45636"/>
                    <a:pt x="13466" y="44760"/>
                    <a:pt x="15199" y="43027"/>
                  </a:cubicBezTo>
                  <a:lnTo>
                    <a:pt x="43057" y="15169"/>
                  </a:lnTo>
                  <a:cubicBezTo>
                    <a:pt x="46523" y="11703"/>
                    <a:pt x="46523" y="6066"/>
                    <a:pt x="43057" y="2600"/>
                  </a:cubicBezTo>
                  <a:cubicBezTo>
                    <a:pt x="39591" y="-867"/>
                    <a:pt x="33953" y="-867"/>
                    <a:pt x="30487" y="2600"/>
                  </a:cubicBezTo>
                  <a:lnTo>
                    <a:pt x="2629" y="30458"/>
                  </a:lnTo>
                  <a:cubicBezTo>
                    <a:pt x="-873" y="33924"/>
                    <a:pt x="-873" y="39561"/>
                    <a:pt x="2611" y="4302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2" name="Forma Livre: Forma 451">
              <a:extLst>
                <a:ext uri="{FF2B5EF4-FFF2-40B4-BE49-F238E27FC236}">
                  <a16:creationId xmlns:a16="http://schemas.microsoft.com/office/drawing/2014/main" id="{61BF1A40-4717-415B-9C3B-F02E7588AB3D}"/>
                </a:ext>
              </a:extLst>
            </p:cNvPr>
            <p:cNvSpPr/>
            <p:nvPr/>
          </p:nvSpPr>
          <p:spPr>
            <a:xfrm>
              <a:off x="7843026" y="2580600"/>
              <a:ext cx="57211" cy="17805"/>
            </a:xfrm>
            <a:custGeom>
              <a:avLst/>
              <a:gdLst>
                <a:gd name="connsiteX0" fmla="*/ 48309 w 57211"/>
                <a:gd name="connsiteY0" fmla="*/ 0 h 17805"/>
                <a:gd name="connsiteX1" fmla="*/ 8903 w 57211"/>
                <a:gd name="connsiteY1" fmla="*/ 0 h 17805"/>
                <a:gd name="connsiteX2" fmla="*/ 0 w 57211"/>
                <a:gd name="connsiteY2" fmla="*/ 8903 h 17805"/>
                <a:gd name="connsiteX3" fmla="*/ 8903 w 57211"/>
                <a:gd name="connsiteY3" fmla="*/ 17806 h 17805"/>
                <a:gd name="connsiteX4" fmla="*/ 48309 w 57211"/>
                <a:gd name="connsiteY4" fmla="*/ 17806 h 17805"/>
                <a:gd name="connsiteX5" fmla="*/ 57212 w 57211"/>
                <a:gd name="connsiteY5" fmla="*/ 8903 h 17805"/>
                <a:gd name="connsiteX6" fmla="*/ 48309 w 57211"/>
                <a:gd name="connsiteY6" fmla="*/ 0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11" h="17805">
                  <a:moveTo>
                    <a:pt x="48309" y="0"/>
                  </a:move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lnTo>
                    <a:pt x="48309" y="17806"/>
                  </a:lnTo>
                  <a:cubicBezTo>
                    <a:pt x="53216" y="17806"/>
                    <a:pt x="57212" y="13829"/>
                    <a:pt x="57212" y="8903"/>
                  </a:cubicBezTo>
                  <a:cubicBezTo>
                    <a:pt x="57212" y="3977"/>
                    <a:pt x="53235" y="0"/>
                    <a:pt x="48309" y="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3" name="Forma Livre: Forma 452">
              <a:extLst>
                <a:ext uri="{FF2B5EF4-FFF2-40B4-BE49-F238E27FC236}">
                  <a16:creationId xmlns:a16="http://schemas.microsoft.com/office/drawing/2014/main" id="{AD3ACA5B-4A37-43D6-A9B0-8C911BDDBAF7}"/>
                </a:ext>
              </a:extLst>
            </p:cNvPr>
            <p:cNvSpPr/>
            <p:nvPr/>
          </p:nvSpPr>
          <p:spPr>
            <a:xfrm>
              <a:off x="7913729" y="2435171"/>
              <a:ext cx="45645" cy="45636"/>
            </a:xfrm>
            <a:custGeom>
              <a:avLst/>
              <a:gdLst>
                <a:gd name="connsiteX0" fmla="*/ 15170 w 45645"/>
                <a:gd name="connsiteY0" fmla="*/ 2600 h 45636"/>
                <a:gd name="connsiteX1" fmla="*/ 2600 w 45645"/>
                <a:gd name="connsiteY1" fmla="*/ 2600 h 45636"/>
                <a:gd name="connsiteX2" fmla="*/ 2600 w 45645"/>
                <a:gd name="connsiteY2" fmla="*/ 15169 h 45636"/>
                <a:gd name="connsiteX3" fmla="*/ 30458 w 45645"/>
                <a:gd name="connsiteY3" fmla="*/ 43027 h 45636"/>
                <a:gd name="connsiteX4" fmla="*/ 36752 w 45645"/>
                <a:gd name="connsiteY4" fmla="*/ 45636 h 45636"/>
                <a:gd name="connsiteX5" fmla="*/ 43045 w 45645"/>
                <a:gd name="connsiteY5" fmla="*/ 43027 h 45636"/>
                <a:gd name="connsiteX6" fmla="*/ 43045 w 45645"/>
                <a:gd name="connsiteY6" fmla="*/ 30458 h 45636"/>
                <a:gd name="connsiteX7" fmla="*/ 15170 w 45645"/>
                <a:gd name="connsiteY7" fmla="*/ 2600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45" h="45636">
                  <a:moveTo>
                    <a:pt x="15170" y="2600"/>
                  </a:moveTo>
                  <a:cubicBezTo>
                    <a:pt x="11703" y="-867"/>
                    <a:pt x="6066" y="-867"/>
                    <a:pt x="2600" y="2600"/>
                  </a:cubicBezTo>
                  <a:cubicBezTo>
                    <a:pt x="-867" y="6066"/>
                    <a:pt x="-867" y="11703"/>
                    <a:pt x="2600" y="15169"/>
                  </a:cubicBezTo>
                  <a:lnTo>
                    <a:pt x="30458" y="43027"/>
                  </a:lnTo>
                  <a:cubicBezTo>
                    <a:pt x="32191" y="44760"/>
                    <a:pt x="34471" y="45636"/>
                    <a:pt x="36752" y="45636"/>
                  </a:cubicBezTo>
                  <a:cubicBezTo>
                    <a:pt x="39032" y="45636"/>
                    <a:pt x="41312" y="44760"/>
                    <a:pt x="43045" y="43027"/>
                  </a:cubicBezTo>
                  <a:cubicBezTo>
                    <a:pt x="46512" y="39561"/>
                    <a:pt x="46512" y="33924"/>
                    <a:pt x="43045" y="30458"/>
                  </a:cubicBezTo>
                  <a:lnTo>
                    <a:pt x="15170" y="2600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4" name="Forma Livre: Forma 453">
              <a:extLst>
                <a:ext uri="{FF2B5EF4-FFF2-40B4-BE49-F238E27FC236}">
                  <a16:creationId xmlns:a16="http://schemas.microsoft.com/office/drawing/2014/main" id="{357A4E83-37CE-4772-93C3-E55E76EE8C83}"/>
                </a:ext>
              </a:extLst>
            </p:cNvPr>
            <p:cNvSpPr/>
            <p:nvPr/>
          </p:nvSpPr>
          <p:spPr>
            <a:xfrm>
              <a:off x="8227691" y="2588627"/>
              <a:ext cx="57211" cy="17805"/>
            </a:xfrm>
            <a:custGeom>
              <a:avLst/>
              <a:gdLst>
                <a:gd name="connsiteX0" fmla="*/ 48309 w 57211"/>
                <a:gd name="connsiteY0" fmla="*/ 17806 h 17805"/>
                <a:gd name="connsiteX1" fmla="*/ 57212 w 57211"/>
                <a:gd name="connsiteY1" fmla="*/ 8903 h 17805"/>
                <a:gd name="connsiteX2" fmla="*/ 48309 w 57211"/>
                <a:gd name="connsiteY2" fmla="*/ 0 h 17805"/>
                <a:gd name="connsiteX3" fmla="*/ 8903 w 57211"/>
                <a:gd name="connsiteY3" fmla="*/ 0 h 17805"/>
                <a:gd name="connsiteX4" fmla="*/ 0 w 57211"/>
                <a:gd name="connsiteY4" fmla="*/ 8903 h 17805"/>
                <a:gd name="connsiteX5" fmla="*/ 8903 w 57211"/>
                <a:gd name="connsiteY5" fmla="*/ 17806 h 17805"/>
                <a:gd name="connsiteX6" fmla="*/ 48309 w 57211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211" h="17805">
                  <a:moveTo>
                    <a:pt x="48309" y="17806"/>
                  </a:moveTo>
                  <a:cubicBezTo>
                    <a:pt x="53216" y="17806"/>
                    <a:pt x="57212" y="13829"/>
                    <a:pt x="57212" y="8903"/>
                  </a:cubicBezTo>
                  <a:cubicBezTo>
                    <a:pt x="57212" y="3977"/>
                    <a:pt x="53235" y="0"/>
                    <a:pt x="48309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lnTo>
                    <a:pt x="48309" y="17806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5" name="Forma Livre: Forma 454">
              <a:extLst>
                <a:ext uri="{FF2B5EF4-FFF2-40B4-BE49-F238E27FC236}">
                  <a16:creationId xmlns:a16="http://schemas.microsoft.com/office/drawing/2014/main" id="{05CE7BA0-D90E-4872-89DB-3E991A8FB88B}"/>
                </a:ext>
              </a:extLst>
            </p:cNvPr>
            <p:cNvSpPr/>
            <p:nvPr/>
          </p:nvSpPr>
          <p:spPr>
            <a:xfrm>
              <a:off x="8168591" y="2707876"/>
              <a:ext cx="45627" cy="45636"/>
            </a:xfrm>
            <a:custGeom>
              <a:avLst/>
              <a:gdLst>
                <a:gd name="connsiteX0" fmla="*/ 36733 w 45627"/>
                <a:gd name="connsiteY0" fmla="*/ 45636 h 45636"/>
                <a:gd name="connsiteX1" fmla="*/ 43027 w 45627"/>
                <a:gd name="connsiteY1" fmla="*/ 43027 h 45636"/>
                <a:gd name="connsiteX2" fmla="*/ 43027 w 45627"/>
                <a:gd name="connsiteY2" fmla="*/ 30458 h 45636"/>
                <a:gd name="connsiteX3" fmla="*/ 15170 w 45627"/>
                <a:gd name="connsiteY3" fmla="*/ 2600 h 45636"/>
                <a:gd name="connsiteX4" fmla="*/ 2600 w 45627"/>
                <a:gd name="connsiteY4" fmla="*/ 2600 h 45636"/>
                <a:gd name="connsiteX5" fmla="*/ 2600 w 45627"/>
                <a:gd name="connsiteY5" fmla="*/ 15169 h 45636"/>
                <a:gd name="connsiteX6" fmla="*/ 30458 w 45627"/>
                <a:gd name="connsiteY6" fmla="*/ 43027 h 45636"/>
                <a:gd name="connsiteX7" fmla="*/ 36733 w 45627"/>
                <a:gd name="connsiteY7" fmla="*/ 45636 h 45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27" h="45636">
                  <a:moveTo>
                    <a:pt x="36733" y="45636"/>
                  </a:moveTo>
                  <a:cubicBezTo>
                    <a:pt x="39014" y="45636"/>
                    <a:pt x="41294" y="44760"/>
                    <a:pt x="43027" y="43027"/>
                  </a:cubicBezTo>
                  <a:cubicBezTo>
                    <a:pt x="46494" y="39561"/>
                    <a:pt x="46494" y="33924"/>
                    <a:pt x="43027" y="30458"/>
                  </a:cubicBezTo>
                  <a:lnTo>
                    <a:pt x="15170" y="2600"/>
                  </a:lnTo>
                  <a:cubicBezTo>
                    <a:pt x="11703" y="-867"/>
                    <a:pt x="6066" y="-867"/>
                    <a:pt x="2600" y="2600"/>
                  </a:cubicBezTo>
                  <a:cubicBezTo>
                    <a:pt x="-867" y="6066"/>
                    <a:pt x="-867" y="11703"/>
                    <a:pt x="2600" y="15169"/>
                  </a:cubicBezTo>
                  <a:lnTo>
                    <a:pt x="30458" y="43027"/>
                  </a:lnTo>
                  <a:cubicBezTo>
                    <a:pt x="32191" y="44779"/>
                    <a:pt x="34453" y="45636"/>
                    <a:pt x="36733" y="4563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12" name="Agrupar 711">
            <a:extLst>
              <a:ext uri="{FF2B5EF4-FFF2-40B4-BE49-F238E27FC236}">
                <a16:creationId xmlns:a16="http://schemas.microsoft.com/office/drawing/2014/main" id="{2A7789B9-5732-4FEE-9E4B-A39369B642EB}"/>
              </a:ext>
            </a:extLst>
          </p:cNvPr>
          <p:cNvGrpSpPr/>
          <p:nvPr/>
        </p:nvGrpSpPr>
        <p:grpSpPr>
          <a:xfrm>
            <a:off x="8067429" y="5253331"/>
            <a:ext cx="458225" cy="473351"/>
            <a:chOff x="7842625" y="5584269"/>
            <a:chExt cx="442678" cy="457291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456" name="Forma Livre: Forma 455">
              <a:extLst>
                <a:ext uri="{FF2B5EF4-FFF2-40B4-BE49-F238E27FC236}">
                  <a16:creationId xmlns:a16="http://schemas.microsoft.com/office/drawing/2014/main" id="{18D45FF2-8F9F-458B-BBE1-3780BD18D513}"/>
                </a:ext>
              </a:extLst>
            </p:cNvPr>
            <p:cNvSpPr/>
            <p:nvPr/>
          </p:nvSpPr>
          <p:spPr>
            <a:xfrm>
              <a:off x="8131458" y="5661320"/>
              <a:ext cx="76818" cy="76814"/>
            </a:xfrm>
            <a:custGeom>
              <a:avLst/>
              <a:gdLst>
                <a:gd name="connsiteX0" fmla="*/ 27381 w 76818"/>
                <a:gd name="connsiteY0" fmla="*/ 1979 h 76814"/>
                <a:gd name="connsiteX1" fmla="*/ 1986 w 76818"/>
                <a:gd name="connsiteY1" fmla="*/ 49412 h 76814"/>
                <a:gd name="connsiteX2" fmla="*/ 19993 w 76818"/>
                <a:gd name="connsiteY2" fmla="*/ 72764 h 76814"/>
                <a:gd name="connsiteX3" fmla="*/ 36540 w 76818"/>
                <a:gd name="connsiteY3" fmla="*/ 76814 h 76814"/>
                <a:gd name="connsiteX4" fmla="*/ 49420 w 76818"/>
                <a:gd name="connsiteY4" fmla="*/ 74826 h 76814"/>
                <a:gd name="connsiteX5" fmla="*/ 72771 w 76818"/>
                <a:gd name="connsiteY5" fmla="*/ 56819 h 76814"/>
                <a:gd name="connsiteX6" fmla="*/ 74814 w 76818"/>
                <a:gd name="connsiteY6" fmla="*/ 27393 h 76814"/>
                <a:gd name="connsiteX7" fmla="*/ 27381 w 76818"/>
                <a:gd name="connsiteY7" fmla="*/ 1979 h 76814"/>
                <a:gd name="connsiteX8" fmla="*/ 57082 w 76818"/>
                <a:gd name="connsiteY8" fmla="*/ 48409 h 76814"/>
                <a:gd name="connsiteX9" fmla="*/ 44257 w 76818"/>
                <a:gd name="connsiteY9" fmla="*/ 57786 h 76814"/>
                <a:gd name="connsiteX10" fmla="*/ 28385 w 76818"/>
                <a:gd name="connsiteY10" fmla="*/ 57075 h 76814"/>
                <a:gd name="connsiteX11" fmla="*/ 18989 w 76818"/>
                <a:gd name="connsiteY11" fmla="*/ 44250 h 76814"/>
                <a:gd name="connsiteX12" fmla="*/ 32526 w 76818"/>
                <a:gd name="connsiteY12" fmla="*/ 18982 h 76814"/>
                <a:gd name="connsiteX13" fmla="*/ 57793 w 76818"/>
                <a:gd name="connsiteY13" fmla="*/ 32519 h 76814"/>
                <a:gd name="connsiteX14" fmla="*/ 57082 w 76818"/>
                <a:gd name="connsiteY14" fmla="*/ 48409 h 76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6818" h="76814">
                  <a:moveTo>
                    <a:pt x="27381" y="1979"/>
                  </a:moveTo>
                  <a:cubicBezTo>
                    <a:pt x="5599" y="8565"/>
                    <a:pt x="-4618" y="27630"/>
                    <a:pt x="1986" y="49412"/>
                  </a:cubicBezTo>
                  <a:cubicBezTo>
                    <a:pt x="5216" y="60121"/>
                    <a:pt x="11455" y="68185"/>
                    <a:pt x="19993" y="72764"/>
                  </a:cubicBezTo>
                  <a:cubicBezTo>
                    <a:pt x="25028" y="75464"/>
                    <a:pt x="30610" y="76814"/>
                    <a:pt x="36540" y="76814"/>
                  </a:cubicBezTo>
                  <a:cubicBezTo>
                    <a:pt x="40699" y="76814"/>
                    <a:pt x="45005" y="76158"/>
                    <a:pt x="49420" y="74826"/>
                  </a:cubicBezTo>
                  <a:cubicBezTo>
                    <a:pt x="60129" y="71597"/>
                    <a:pt x="68192" y="65357"/>
                    <a:pt x="72771" y="56819"/>
                  </a:cubicBezTo>
                  <a:cubicBezTo>
                    <a:pt x="77350" y="48263"/>
                    <a:pt x="78062" y="38101"/>
                    <a:pt x="74814" y="27393"/>
                  </a:cubicBezTo>
                  <a:cubicBezTo>
                    <a:pt x="68229" y="5591"/>
                    <a:pt x="49146" y="-4607"/>
                    <a:pt x="27381" y="1979"/>
                  </a:cubicBezTo>
                  <a:close/>
                  <a:moveTo>
                    <a:pt x="57082" y="48409"/>
                  </a:moveTo>
                  <a:cubicBezTo>
                    <a:pt x="54783" y="52714"/>
                    <a:pt x="50350" y="55962"/>
                    <a:pt x="44257" y="57786"/>
                  </a:cubicBezTo>
                  <a:cubicBezTo>
                    <a:pt x="38163" y="59629"/>
                    <a:pt x="32690" y="59391"/>
                    <a:pt x="28385" y="57075"/>
                  </a:cubicBezTo>
                  <a:cubicBezTo>
                    <a:pt x="24079" y="54776"/>
                    <a:pt x="20832" y="50343"/>
                    <a:pt x="18989" y="44250"/>
                  </a:cubicBezTo>
                  <a:cubicBezTo>
                    <a:pt x="15268" y="31917"/>
                    <a:pt x="20193" y="22722"/>
                    <a:pt x="32526" y="18982"/>
                  </a:cubicBezTo>
                  <a:cubicBezTo>
                    <a:pt x="44859" y="15242"/>
                    <a:pt x="54053" y="20186"/>
                    <a:pt x="57793" y="32519"/>
                  </a:cubicBezTo>
                  <a:cubicBezTo>
                    <a:pt x="59618" y="38612"/>
                    <a:pt x="59380" y="44104"/>
                    <a:pt x="57082" y="48409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7" name="Forma Livre: Forma 456">
              <a:extLst>
                <a:ext uri="{FF2B5EF4-FFF2-40B4-BE49-F238E27FC236}">
                  <a16:creationId xmlns:a16="http://schemas.microsoft.com/office/drawing/2014/main" id="{59AB9EE9-2CB4-4F5D-8A0C-A1D90A641368}"/>
                </a:ext>
              </a:extLst>
            </p:cNvPr>
            <p:cNvSpPr/>
            <p:nvPr/>
          </p:nvSpPr>
          <p:spPr>
            <a:xfrm>
              <a:off x="7929961" y="5833191"/>
              <a:ext cx="121105" cy="121074"/>
            </a:xfrm>
            <a:custGeom>
              <a:avLst/>
              <a:gdLst>
                <a:gd name="connsiteX0" fmla="*/ 43032 w 121105"/>
                <a:gd name="connsiteY0" fmla="*/ 2601 h 121074"/>
                <a:gd name="connsiteX1" fmla="*/ 7201 w 121105"/>
                <a:gd name="connsiteY1" fmla="*/ 31955 h 121074"/>
                <a:gd name="connsiteX2" fmla="*/ 2622 w 121105"/>
                <a:gd name="connsiteY2" fmla="*/ 78056 h 121074"/>
                <a:gd name="connsiteX3" fmla="*/ 60600 w 121105"/>
                <a:gd name="connsiteY3" fmla="*/ 121074 h 121074"/>
                <a:gd name="connsiteX4" fmla="*/ 78096 w 121105"/>
                <a:gd name="connsiteY4" fmla="*/ 118484 h 121074"/>
                <a:gd name="connsiteX5" fmla="*/ 118505 w 121105"/>
                <a:gd name="connsiteY5" fmla="*/ 43011 h 121074"/>
                <a:gd name="connsiteX6" fmla="*/ 43032 w 121105"/>
                <a:gd name="connsiteY6" fmla="*/ 2601 h 121074"/>
                <a:gd name="connsiteX7" fmla="*/ 72933 w 121105"/>
                <a:gd name="connsiteY7" fmla="*/ 101462 h 121074"/>
                <a:gd name="connsiteX8" fmla="*/ 19644 w 121105"/>
                <a:gd name="connsiteY8" fmla="*/ 72930 h 121074"/>
                <a:gd name="connsiteX9" fmla="*/ 48176 w 121105"/>
                <a:gd name="connsiteY9" fmla="*/ 19640 h 121074"/>
                <a:gd name="connsiteX10" fmla="*/ 101466 w 121105"/>
                <a:gd name="connsiteY10" fmla="*/ 48173 h 121074"/>
                <a:gd name="connsiteX11" fmla="*/ 72933 w 121105"/>
                <a:gd name="connsiteY11" fmla="*/ 101462 h 121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105" h="121074">
                  <a:moveTo>
                    <a:pt x="43032" y="2601"/>
                  </a:moveTo>
                  <a:cubicBezTo>
                    <a:pt x="27561" y="7290"/>
                    <a:pt x="14827" y="17707"/>
                    <a:pt x="7201" y="31955"/>
                  </a:cubicBezTo>
                  <a:cubicBezTo>
                    <a:pt x="-424" y="46203"/>
                    <a:pt x="-2066" y="62586"/>
                    <a:pt x="2622" y="78056"/>
                  </a:cubicBezTo>
                  <a:cubicBezTo>
                    <a:pt x="10522" y="104181"/>
                    <a:pt x="34603" y="121074"/>
                    <a:pt x="60600" y="121074"/>
                  </a:cubicBezTo>
                  <a:cubicBezTo>
                    <a:pt x="66383" y="121074"/>
                    <a:pt x="72276" y="120235"/>
                    <a:pt x="78096" y="118484"/>
                  </a:cubicBezTo>
                  <a:cubicBezTo>
                    <a:pt x="110040" y="108815"/>
                    <a:pt x="128174" y="74973"/>
                    <a:pt x="118505" y="43011"/>
                  </a:cubicBezTo>
                  <a:cubicBezTo>
                    <a:pt x="108836" y="11066"/>
                    <a:pt x="74976" y="-7068"/>
                    <a:pt x="43032" y="2601"/>
                  </a:cubicBezTo>
                  <a:close/>
                  <a:moveTo>
                    <a:pt x="72933" y="101462"/>
                  </a:moveTo>
                  <a:cubicBezTo>
                    <a:pt x="50384" y="108285"/>
                    <a:pt x="26467" y="95478"/>
                    <a:pt x="19644" y="72930"/>
                  </a:cubicBezTo>
                  <a:cubicBezTo>
                    <a:pt x="12820" y="50362"/>
                    <a:pt x="25627" y="26464"/>
                    <a:pt x="48176" y="19640"/>
                  </a:cubicBezTo>
                  <a:cubicBezTo>
                    <a:pt x="70744" y="12817"/>
                    <a:pt x="94643" y="25624"/>
                    <a:pt x="101466" y="48173"/>
                  </a:cubicBezTo>
                  <a:cubicBezTo>
                    <a:pt x="108289" y="70722"/>
                    <a:pt x="95482" y="94639"/>
                    <a:pt x="72933" y="10146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8" name="Forma Livre: Forma 457">
              <a:extLst>
                <a:ext uri="{FF2B5EF4-FFF2-40B4-BE49-F238E27FC236}">
                  <a16:creationId xmlns:a16="http://schemas.microsoft.com/office/drawing/2014/main" id="{E3AFDD86-F631-4A7D-B2F6-B4FA9C1BF8AE}"/>
                </a:ext>
              </a:extLst>
            </p:cNvPr>
            <p:cNvSpPr/>
            <p:nvPr/>
          </p:nvSpPr>
          <p:spPr>
            <a:xfrm>
              <a:off x="7842625" y="5745851"/>
              <a:ext cx="295745" cy="295709"/>
            </a:xfrm>
            <a:custGeom>
              <a:avLst/>
              <a:gdLst>
                <a:gd name="connsiteX0" fmla="*/ 282701 w 295745"/>
                <a:gd name="connsiteY0" fmla="*/ 84230 h 295709"/>
                <a:gd name="connsiteX1" fmla="*/ 272394 w 295745"/>
                <a:gd name="connsiteY1" fmla="*/ 78100 h 295709"/>
                <a:gd name="connsiteX2" fmla="*/ 234922 w 295745"/>
                <a:gd name="connsiteY2" fmla="*/ 85799 h 295709"/>
                <a:gd name="connsiteX3" fmla="*/ 225873 w 295745"/>
                <a:gd name="connsiteY3" fmla="*/ 74762 h 295709"/>
                <a:gd name="connsiteX4" fmla="*/ 240796 w 295745"/>
                <a:gd name="connsiteY4" fmla="*/ 39534 h 295709"/>
                <a:gd name="connsiteX5" fmla="*/ 236801 w 295745"/>
                <a:gd name="connsiteY5" fmla="*/ 28222 h 295709"/>
                <a:gd name="connsiteX6" fmla="*/ 198179 w 295745"/>
                <a:gd name="connsiteY6" fmla="*/ 7553 h 295709"/>
                <a:gd name="connsiteX7" fmla="*/ 186558 w 295745"/>
                <a:gd name="connsiteY7" fmla="*/ 10508 h 295709"/>
                <a:gd name="connsiteX8" fmla="*/ 165505 w 295745"/>
                <a:gd name="connsiteY8" fmla="*/ 42452 h 295709"/>
                <a:gd name="connsiteX9" fmla="*/ 151311 w 295745"/>
                <a:gd name="connsiteY9" fmla="*/ 41048 h 295709"/>
                <a:gd name="connsiteX10" fmla="*/ 136954 w 295745"/>
                <a:gd name="connsiteY10" fmla="*/ 5564 h 295709"/>
                <a:gd name="connsiteX11" fmla="*/ 126135 w 295745"/>
                <a:gd name="connsiteY11" fmla="*/ 383 h 295709"/>
                <a:gd name="connsiteX12" fmla="*/ 84212 w 295745"/>
                <a:gd name="connsiteY12" fmla="*/ 13062 h 295709"/>
                <a:gd name="connsiteX13" fmla="*/ 78082 w 295745"/>
                <a:gd name="connsiteY13" fmla="*/ 23370 h 295709"/>
                <a:gd name="connsiteX14" fmla="*/ 85799 w 295745"/>
                <a:gd name="connsiteY14" fmla="*/ 60860 h 295709"/>
                <a:gd name="connsiteX15" fmla="*/ 74780 w 295745"/>
                <a:gd name="connsiteY15" fmla="*/ 69891 h 295709"/>
                <a:gd name="connsiteX16" fmla="*/ 39533 w 295745"/>
                <a:gd name="connsiteY16" fmla="*/ 54949 h 295709"/>
                <a:gd name="connsiteX17" fmla="*/ 28222 w 295745"/>
                <a:gd name="connsiteY17" fmla="*/ 58945 h 295709"/>
                <a:gd name="connsiteX18" fmla="*/ 7534 w 295745"/>
                <a:gd name="connsiteY18" fmla="*/ 97566 h 295709"/>
                <a:gd name="connsiteX19" fmla="*/ 10490 w 295745"/>
                <a:gd name="connsiteY19" fmla="*/ 109187 h 295709"/>
                <a:gd name="connsiteX20" fmla="*/ 42452 w 295745"/>
                <a:gd name="connsiteY20" fmla="*/ 130240 h 295709"/>
                <a:gd name="connsiteX21" fmla="*/ 41048 w 295745"/>
                <a:gd name="connsiteY21" fmla="*/ 144434 h 295709"/>
                <a:gd name="connsiteX22" fmla="*/ 5564 w 295745"/>
                <a:gd name="connsiteY22" fmla="*/ 158791 h 295709"/>
                <a:gd name="connsiteX23" fmla="*/ 383 w 295745"/>
                <a:gd name="connsiteY23" fmla="*/ 169610 h 295709"/>
                <a:gd name="connsiteX24" fmla="*/ 13062 w 295745"/>
                <a:gd name="connsiteY24" fmla="*/ 211534 h 295709"/>
                <a:gd name="connsiteX25" fmla="*/ 23369 w 295745"/>
                <a:gd name="connsiteY25" fmla="*/ 217663 h 295709"/>
                <a:gd name="connsiteX26" fmla="*/ 60860 w 295745"/>
                <a:gd name="connsiteY26" fmla="*/ 209946 h 295709"/>
                <a:gd name="connsiteX27" fmla="*/ 69890 w 295745"/>
                <a:gd name="connsiteY27" fmla="*/ 220965 h 295709"/>
                <a:gd name="connsiteX28" fmla="*/ 54949 w 295745"/>
                <a:gd name="connsiteY28" fmla="*/ 256212 h 295709"/>
                <a:gd name="connsiteX29" fmla="*/ 58944 w 295745"/>
                <a:gd name="connsiteY29" fmla="*/ 267523 h 295709"/>
                <a:gd name="connsiteX30" fmla="*/ 97566 w 295745"/>
                <a:gd name="connsiteY30" fmla="*/ 288193 h 295709"/>
                <a:gd name="connsiteX31" fmla="*/ 109187 w 295745"/>
                <a:gd name="connsiteY31" fmla="*/ 285237 h 295709"/>
                <a:gd name="connsiteX32" fmla="*/ 130240 w 295745"/>
                <a:gd name="connsiteY32" fmla="*/ 253275 h 295709"/>
                <a:gd name="connsiteX33" fmla="*/ 144434 w 295745"/>
                <a:gd name="connsiteY33" fmla="*/ 254679 h 295709"/>
                <a:gd name="connsiteX34" fmla="*/ 158791 w 295745"/>
                <a:gd name="connsiteY34" fmla="*/ 290145 h 295709"/>
                <a:gd name="connsiteX35" fmla="*/ 167037 w 295745"/>
                <a:gd name="connsiteY35" fmla="*/ 295709 h 295709"/>
                <a:gd name="connsiteX36" fmla="*/ 169610 w 295745"/>
                <a:gd name="connsiteY36" fmla="*/ 295326 h 295709"/>
                <a:gd name="connsiteX37" fmla="*/ 211533 w 295745"/>
                <a:gd name="connsiteY37" fmla="*/ 282647 h 295709"/>
                <a:gd name="connsiteX38" fmla="*/ 217663 w 295745"/>
                <a:gd name="connsiteY38" fmla="*/ 272339 h 295709"/>
                <a:gd name="connsiteX39" fmla="*/ 209964 w 295745"/>
                <a:gd name="connsiteY39" fmla="*/ 234867 h 295709"/>
                <a:gd name="connsiteX40" fmla="*/ 221002 w 295745"/>
                <a:gd name="connsiteY40" fmla="*/ 225818 h 295709"/>
                <a:gd name="connsiteX41" fmla="*/ 256230 w 295745"/>
                <a:gd name="connsiteY41" fmla="*/ 240741 h 295709"/>
                <a:gd name="connsiteX42" fmla="*/ 267541 w 295745"/>
                <a:gd name="connsiteY42" fmla="*/ 236746 h 295709"/>
                <a:gd name="connsiteX43" fmla="*/ 288211 w 295745"/>
                <a:gd name="connsiteY43" fmla="*/ 198125 h 295709"/>
                <a:gd name="connsiteX44" fmla="*/ 285255 w 295745"/>
                <a:gd name="connsiteY44" fmla="*/ 186503 h 295709"/>
                <a:gd name="connsiteX45" fmla="*/ 253311 w 295745"/>
                <a:gd name="connsiteY45" fmla="*/ 165451 h 295709"/>
                <a:gd name="connsiteX46" fmla="*/ 254716 w 295745"/>
                <a:gd name="connsiteY46" fmla="*/ 151257 h 295709"/>
                <a:gd name="connsiteX47" fmla="*/ 290181 w 295745"/>
                <a:gd name="connsiteY47" fmla="*/ 136899 h 295709"/>
                <a:gd name="connsiteX48" fmla="*/ 295362 w 295745"/>
                <a:gd name="connsiteY48" fmla="*/ 126081 h 295709"/>
                <a:gd name="connsiteX49" fmla="*/ 282701 w 295745"/>
                <a:gd name="connsiteY49" fmla="*/ 84230 h 295709"/>
                <a:gd name="connsiteX50" fmla="*/ 242547 w 295745"/>
                <a:gd name="connsiteY50" fmla="*/ 137082 h 295709"/>
                <a:gd name="connsiteX51" fmla="*/ 237001 w 295745"/>
                <a:gd name="connsiteY51" fmla="*/ 145565 h 295709"/>
                <a:gd name="connsiteX52" fmla="*/ 234794 w 295745"/>
                <a:gd name="connsiteY52" fmla="*/ 167694 h 295709"/>
                <a:gd name="connsiteX53" fmla="*/ 238570 w 295745"/>
                <a:gd name="connsiteY53" fmla="*/ 177108 h 295709"/>
                <a:gd name="connsiteX54" fmla="*/ 268727 w 295745"/>
                <a:gd name="connsiteY54" fmla="*/ 196975 h 295709"/>
                <a:gd name="connsiteX55" fmla="*/ 255719 w 295745"/>
                <a:gd name="connsiteY55" fmla="*/ 221275 h 295709"/>
                <a:gd name="connsiteX56" fmla="*/ 222461 w 295745"/>
                <a:gd name="connsiteY56" fmla="*/ 207191 h 295709"/>
                <a:gd name="connsiteX57" fmla="*/ 212537 w 295745"/>
                <a:gd name="connsiteY57" fmla="*/ 209271 h 295709"/>
                <a:gd name="connsiteX58" fmla="*/ 195351 w 295745"/>
                <a:gd name="connsiteY58" fmla="*/ 223355 h 295709"/>
                <a:gd name="connsiteX59" fmla="*/ 191374 w 295745"/>
                <a:gd name="connsiteY59" fmla="*/ 232678 h 295709"/>
                <a:gd name="connsiteX60" fmla="*/ 198653 w 295745"/>
                <a:gd name="connsiteY60" fmla="*/ 268052 h 295709"/>
                <a:gd name="connsiteX61" fmla="*/ 172273 w 295745"/>
                <a:gd name="connsiteY61" fmla="*/ 276024 h 295709"/>
                <a:gd name="connsiteX62" fmla="*/ 158718 w 295745"/>
                <a:gd name="connsiteY62" fmla="*/ 242548 h 295709"/>
                <a:gd name="connsiteX63" fmla="*/ 150472 w 295745"/>
                <a:gd name="connsiteY63" fmla="*/ 236983 h 295709"/>
                <a:gd name="connsiteX64" fmla="*/ 150235 w 295745"/>
                <a:gd name="connsiteY64" fmla="*/ 236983 h 295709"/>
                <a:gd name="connsiteX65" fmla="*/ 128124 w 295745"/>
                <a:gd name="connsiteY65" fmla="*/ 234776 h 295709"/>
                <a:gd name="connsiteX66" fmla="*/ 118710 w 295745"/>
                <a:gd name="connsiteY66" fmla="*/ 238552 h 295709"/>
                <a:gd name="connsiteX67" fmla="*/ 98843 w 295745"/>
                <a:gd name="connsiteY67" fmla="*/ 268709 h 295709"/>
                <a:gd name="connsiteX68" fmla="*/ 74543 w 295745"/>
                <a:gd name="connsiteY68" fmla="*/ 255701 h 295709"/>
                <a:gd name="connsiteX69" fmla="*/ 88645 w 295745"/>
                <a:gd name="connsiteY69" fmla="*/ 222425 h 295709"/>
                <a:gd name="connsiteX70" fmla="*/ 86583 w 295745"/>
                <a:gd name="connsiteY70" fmla="*/ 212500 h 295709"/>
                <a:gd name="connsiteX71" fmla="*/ 72499 w 295745"/>
                <a:gd name="connsiteY71" fmla="*/ 195315 h 295709"/>
                <a:gd name="connsiteX72" fmla="*/ 63177 w 295745"/>
                <a:gd name="connsiteY72" fmla="*/ 191338 h 295709"/>
                <a:gd name="connsiteX73" fmla="*/ 27784 w 295745"/>
                <a:gd name="connsiteY73" fmla="*/ 198617 h 295709"/>
                <a:gd name="connsiteX74" fmla="*/ 19812 w 295745"/>
                <a:gd name="connsiteY74" fmla="*/ 172237 h 295709"/>
                <a:gd name="connsiteX75" fmla="*/ 53307 w 295745"/>
                <a:gd name="connsiteY75" fmla="*/ 158682 h 295709"/>
                <a:gd name="connsiteX76" fmla="*/ 58853 w 295745"/>
                <a:gd name="connsiteY76" fmla="*/ 150199 h 295709"/>
                <a:gd name="connsiteX77" fmla="*/ 61042 w 295745"/>
                <a:gd name="connsiteY77" fmla="*/ 128087 h 295709"/>
                <a:gd name="connsiteX78" fmla="*/ 57266 w 295745"/>
                <a:gd name="connsiteY78" fmla="*/ 118674 h 295709"/>
                <a:gd name="connsiteX79" fmla="*/ 27091 w 295745"/>
                <a:gd name="connsiteY79" fmla="*/ 98789 h 295709"/>
                <a:gd name="connsiteX80" fmla="*/ 40099 w 295745"/>
                <a:gd name="connsiteY80" fmla="*/ 74488 h 295709"/>
                <a:gd name="connsiteX81" fmla="*/ 73375 w 295745"/>
                <a:gd name="connsiteY81" fmla="*/ 88590 h 295709"/>
                <a:gd name="connsiteX82" fmla="*/ 83300 w 295745"/>
                <a:gd name="connsiteY82" fmla="*/ 86529 h 295709"/>
                <a:gd name="connsiteX83" fmla="*/ 100485 w 295745"/>
                <a:gd name="connsiteY83" fmla="*/ 72445 h 295709"/>
                <a:gd name="connsiteX84" fmla="*/ 104462 w 295745"/>
                <a:gd name="connsiteY84" fmla="*/ 63122 h 295709"/>
                <a:gd name="connsiteX85" fmla="*/ 97183 w 295745"/>
                <a:gd name="connsiteY85" fmla="*/ 27730 h 295709"/>
                <a:gd name="connsiteX86" fmla="*/ 123563 w 295745"/>
                <a:gd name="connsiteY86" fmla="*/ 19758 h 295709"/>
                <a:gd name="connsiteX87" fmla="*/ 137118 w 295745"/>
                <a:gd name="connsiteY87" fmla="*/ 53235 h 295709"/>
                <a:gd name="connsiteX88" fmla="*/ 145364 w 295745"/>
                <a:gd name="connsiteY88" fmla="*/ 58798 h 295709"/>
                <a:gd name="connsiteX89" fmla="*/ 145601 w 295745"/>
                <a:gd name="connsiteY89" fmla="*/ 58798 h 295709"/>
                <a:gd name="connsiteX90" fmla="*/ 167712 w 295745"/>
                <a:gd name="connsiteY90" fmla="*/ 60988 h 295709"/>
                <a:gd name="connsiteX91" fmla="*/ 177126 w 295745"/>
                <a:gd name="connsiteY91" fmla="*/ 57212 h 295709"/>
                <a:gd name="connsiteX92" fmla="*/ 196993 w 295745"/>
                <a:gd name="connsiteY92" fmla="*/ 27055 h 295709"/>
                <a:gd name="connsiteX93" fmla="*/ 221294 w 295745"/>
                <a:gd name="connsiteY93" fmla="*/ 40062 h 295709"/>
                <a:gd name="connsiteX94" fmla="*/ 207210 w 295745"/>
                <a:gd name="connsiteY94" fmla="*/ 73321 h 295709"/>
                <a:gd name="connsiteX95" fmla="*/ 209289 w 295745"/>
                <a:gd name="connsiteY95" fmla="*/ 83245 h 295709"/>
                <a:gd name="connsiteX96" fmla="*/ 223373 w 295745"/>
                <a:gd name="connsiteY96" fmla="*/ 100430 h 295709"/>
                <a:gd name="connsiteX97" fmla="*/ 232696 w 295745"/>
                <a:gd name="connsiteY97" fmla="*/ 104407 h 295709"/>
                <a:gd name="connsiteX98" fmla="*/ 268070 w 295745"/>
                <a:gd name="connsiteY98" fmla="*/ 97128 h 295709"/>
                <a:gd name="connsiteX99" fmla="*/ 276042 w 295745"/>
                <a:gd name="connsiteY99" fmla="*/ 123509 h 295709"/>
                <a:gd name="connsiteX100" fmla="*/ 242547 w 295745"/>
                <a:gd name="connsiteY100" fmla="*/ 137082 h 295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295745" h="295709">
                  <a:moveTo>
                    <a:pt x="282701" y="84230"/>
                  </a:moveTo>
                  <a:cubicBezTo>
                    <a:pt x="281370" y="79833"/>
                    <a:pt x="276900" y="77170"/>
                    <a:pt x="272394" y="78100"/>
                  </a:cubicBezTo>
                  <a:lnTo>
                    <a:pt x="234922" y="85799"/>
                  </a:lnTo>
                  <a:cubicBezTo>
                    <a:pt x="232149" y="81913"/>
                    <a:pt x="229138" y="78228"/>
                    <a:pt x="225873" y="74762"/>
                  </a:cubicBezTo>
                  <a:lnTo>
                    <a:pt x="240796" y="39534"/>
                  </a:lnTo>
                  <a:cubicBezTo>
                    <a:pt x="242584" y="35301"/>
                    <a:pt x="240869" y="30394"/>
                    <a:pt x="236801" y="28222"/>
                  </a:cubicBezTo>
                  <a:lnTo>
                    <a:pt x="198179" y="7553"/>
                  </a:lnTo>
                  <a:cubicBezTo>
                    <a:pt x="194129" y="5382"/>
                    <a:pt x="189076" y="6659"/>
                    <a:pt x="186558" y="10508"/>
                  </a:cubicBezTo>
                  <a:lnTo>
                    <a:pt x="165505" y="42452"/>
                  </a:lnTo>
                  <a:cubicBezTo>
                    <a:pt x="160816" y="41668"/>
                    <a:pt x="156073" y="41194"/>
                    <a:pt x="151311" y="41048"/>
                  </a:cubicBezTo>
                  <a:lnTo>
                    <a:pt x="136954" y="5564"/>
                  </a:lnTo>
                  <a:cubicBezTo>
                    <a:pt x="135221" y="1295"/>
                    <a:pt x="130532" y="-949"/>
                    <a:pt x="126135" y="383"/>
                  </a:cubicBezTo>
                  <a:lnTo>
                    <a:pt x="84212" y="13062"/>
                  </a:lnTo>
                  <a:cubicBezTo>
                    <a:pt x="79815" y="14394"/>
                    <a:pt x="77152" y="18864"/>
                    <a:pt x="78082" y="23370"/>
                  </a:cubicBezTo>
                  <a:lnTo>
                    <a:pt x="85799" y="60860"/>
                  </a:lnTo>
                  <a:cubicBezTo>
                    <a:pt x="81931" y="63633"/>
                    <a:pt x="78246" y="66643"/>
                    <a:pt x="74780" y="69891"/>
                  </a:cubicBezTo>
                  <a:lnTo>
                    <a:pt x="39533" y="54949"/>
                  </a:lnTo>
                  <a:cubicBezTo>
                    <a:pt x="35301" y="53162"/>
                    <a:pt x="30393" y="54876"/>
                    <a:pt x="28222" y="58945"/>
                  </a:cubicBezTo>
                  <a:lnTo>
                    <a:pt x="7534" y="97566"/>
                  </a:lnTo>
                  <a:cubicBezTo>
                    <a:pt x="5363" y="101616"/>
                    <a:pt x="6640" y="106669"/>
                    <a:pt x="10490" y="109187"/>
                  </a:cubicBezTo>
                  <a:lnTo>
                    <a:pt x="42452" y="130240"/>
                  </a:lnTo>
                  <a:cubicBezTo>
                    <a:pt x="41668" y="134929"/>
                    <a:pt x="41193" y="139672"/>
                    <a:pt x="41048" y="144434"/>
                  </a:cubicBezTo>
                  <a:lnTo>
                    <a:pt x="5564" y="158791"/>
                  </a:lnTo>
                  <a:cubicBezTo>
                    <a:pt x="1295" y="160524"/>
                    <a:pt x="-949" y="165213"/>
                    <a:pt x="383" y="169610"/>
                  </a:cubicBezTo>
                  <a:lnTo>
                    <a:pt x="13062" y="211534"/>
                  </a:lnTo>
                  <a:cubicBezTo>
                    <a:pt x="14394" y="215930"/>
                    <a:pt x="18882" y="218594"/>
                    <a:pt x="23369" y="217663"/>
                  </a:cubicBezTo>
                  <a:lnTo>
                    <a:pt x="60860" y="209946"/>
                  </a:lnTo>
                  <a:cubicBezTo>
                    <a:pt x="63615" y="213814"/>
                    <a:pt x="66643" y="217499"/>
                    <a:pt x="69890" y="220965"/>
                  </a:cubicBezTo>
                  <a:lnTo>
                    <a:pt x="54949" y="256212"/>
                  </a:lnTo>
                  <a:cubicBezTo>
                    <a:pt x="53161" y="260444"/>
                    <a:pt x="54876" y="265352"/>
                    <a:pt x="58944" y="267523"/>
                  </a:cubicBezTo>
                  <a:lnTo>
                    <a:pt x="97566" y="288193"/>
                  </a:lnTo>
                  <a:cubicBezTo>
                    <a:pt x="101616" y="290364"/>
                    <a:pt x="106651" y="289086"/>
                    <a:pt x="109187" y="285237"/>
                  </a:cubicBezTo>
                  <a:lnTo>
                    <a:pt x="130240" y="253275"/>
                  </a:lnTo>
                  <a:cubicBezTo>
                    <a:pt x="134929" y="254059"/>
                    <a:pt x="139672" y="254533"/>
                    <a:pt x="144434" y="254679"/>
                  </a:cubicBezTo>
                  <a:lnTo>
                    <a:pt x="158791" y="290145"/>
                  </a:lnTo>
                  <a:cubicBezTo>
                    <a:pt x="160178" y="293575"/>
                    <a:pt x="163498" y="295709"/>
                    <a:pt x="167037" y="295709"/>
                  </a:cubicBezTo>
                  <a:cubicBezTo>
                    <a:pt x="167895" y="295709"/>
                    <a:pt x="168752" y="295581"/>
                    <a:pt x="169610" y="295326"/>
                  </a:cubicBezTo>
                  <a:lnTo>
                    <a:pt x="211533" y="282647"/>
                  </a:lnTo>
                  <a:cubicBezTo>
                    <a:pt x="215930" y="281315"/>
                    <a:pt x="218593" y="276845"/>
                    <a:pt x="217663" y="272339"/>
                  </a:cubicBezTo>
                  <a:lnTo>
                    <a:pt x="209964" y="234867"/>
                  </a:lnTo>
                  <a:cubicBezTo>
                    <a:pt x="213850" y="232094"/>
                    <a:pt x="217535" y="229084"/>
                    <a:pt x="221002" y="225818"/>
                  </a:cubicBezTo>
                  <a:lnTo>
                    <a:pt x="256230" y="240741"/>
                  </a:lnTo>
                  <a:cubicBezTo>
                    <a:pt x="260463" y="242529"/>
                    <a:pt x="265370" y="240796"/>
                    <a:pt x="267541" y="236746"/>
                  </a:cubicBezTo>
                  <a:lnTo>
                    <a:pt x="288211" y="198125"/>
                  </a:lnTo>
                  <a:cubicBezTo>
                    <a:pt x="290382" y="194074"/>
                    <a:pt x="289105" y="189021"/>
                    <a:pt x="285255" y="186503"/>
                  </a:cubicBezTo>
                  <a:lnTo>
                    <a:pt x="253311" y="165451"/>
                  </a:lnTo>
                  <a:cubicBezTo>
                    <a:pt x="254096" y="160744"/>
                    <a:pt x="254570" y="156000"/>
                    <a:pt x="254716" y="151257"/>
                  </a:cubicBezTo>
                  <a:lnTo>
                    <a:pt x="290181" y="136899"/>
                  </a:lnTo>
                  <a:cubicBezTo>
                    <a:pt x="294450" y="135166"/>
                    <a:pt x="296694" y="130477"/>
                    <a:pt x="295362" y="126081"/>
                  </a:cubicBezTo>
                  <a:lnTo>
                    <a:pt x="282701" y="84230"/>
                  </a:lnTo>
                  <a:close/>
                  <a:moveTo>
                    <a:pt x="242547" y="137082"/>
                  </a:moveTo>
                  <a:cubicBezTo>
                    <a:pt x="239099" y="138468"/>
                    <a:pt x="236892" y="141861"/>
                    <a:pt x="237001" y="145565"/>
                  </a:cubicBezTo>
                  <a:cubicBezTo>
                    <a:pt x="237202" y="152990"/>
                    <a:pt x="236472" y="160434"/>
                    <a:pt x="234794" y="167694"/>
                  </a:cubicBezTo>
                  <a:cubicBezTo>
                    <a:pt x="233973" y="171307"/>
                    <a:pt x="235469" y="175064"/>
                    <a:pt x="238570" y="177108"/>
                  </a:cubicBezTo>
                  <a:lnTo>
                    <a:pt x="268727" y="196975"/>
                  </a:lnTo>
                  <a:lnTo>
                    <a:pt x="255719" y="221275"/>
                  </a:lnTo>
                  <a:lnTo>
                    <a:pt x="222461" y="207191"/>
                  </a:lnTo>
                  <a:cubicBezTo>
                    <a:pt x="219050" y="205750"/>
                    <a:pt x="215091" y="206571"/>
                    <a:pt x="212537" y="209271"/>
                  </a:cubicBezTo>
                  <a:cubicBezTo>
                    <a:pt x="207447" y="214653"/>
                    <a:pt x="201664" y="219396"/>
                    <a:pt x="195351" y="223355"/>
                  </a:cubicBezTo>
                  <a:cubicBezTo>
                    <a:pt x="192213" y="225325"/>
                    <a:pt x="190626" y="229047"/>
                    <a:pt x="191374" y="232678"/>
                  </a:cubicBezTo>
                  <a:lnTo>
                    <a:pt x="198653" y="268052"/>
                  </a:lnTo>
                  <a:lnTo>
                    <a:pt x="172273" y="276024"/>
                  </a:lnTo>
                  <a:lnTo>
                    <a:pt x="158718" y="242548"/>
                  </a:lnTo>
                  <a:cubicBezTo>
                    <a:pt x="157350" y="239191"/>
                    <a:pt x="154084" y="236983"/>
                    <a:pt x="150472" y="236983"/>
                  </a:cubicBezTo>
                  <a:cubicBezTo>
                    <a:pt x="150399" y="236983"/>
                    <a:pt x="150308" y="236983"/>
                    <a:pt x="150235" y="236983"/>
                  </a:cubicBezTo>
                  <a:cubicBezTo>
                    <a:pt x="142792" y="237165"/>
                    <a:pt x="135348" y="236436"/>
                    <a:pt x="128124" y="234776"/>
                  </a:cubicBezTo>
                  <a:cubicBezTo>
                    <a:pt x="124512" y="233955"/>
                    <a:pt x="120753" y="235451"/>
                    <a:pt x="118710" y="238552"/>
                  </a:cubicBezTo>
                  <a:lnTo>
                    <a:pt x="98843" y="268709"/>
                  </a:lnTo>
                  <a:lnTo>
                    <a:pt x="74543" y="255701"/>
                  </a:lnTo>
                  <a:lnTo>
                    <a:pt x="88645" y="222425"/>
                  </a:lnTo>
                  <a:cubicBezTo>
                    <a:pt x="90086" y="219013"/>
                    <a:pt x="89265" y="215055"/>
                    <a:pt x="86583" y="212500"/>
                  </a:cubicBezTo>
                  <a:cubicBezTo>
                    <a:pt x="81202" y="207392"/>
                    <a:pt x="76458" y="201609"/>
                    <a:pt x="72499" y="195315"/>
                  </a:cubicBezTo>
                  <a:cubicBezTo>
                    <a:pt x="70529" y="192177"/>
                    <a:pt x="66807" y="190590"/>
                    <a:pt x="63177" y="191338"/>
                  </a:cubicBezTo>
                  <a:lnTo>
                    <a:pt x="27784" y="198617"/>
                  </a:lnTo>
                  <a:lnTo>
                    <a:pt x="19812" y="172237"/>
                  </a:lnTo>
                  <a:lnTo>
                    <a:pt x="53307" y="158682"/>
                  </a:lnTo>
                  <a:cubicBezTo>
                    <a:pt x="56755" y="157295"/>
                    <a:pt x="58963" y="153902"/>
                    <a:pt x="58853" y="150199"/>
                  </a:cubicBezTo>
                  <a:cubicBezTo>
                    <a:pt x="58653" y="142773"/>
                    <a:pt x="59400" y="135330"/>
                    <a:pt x="61042" y="128087"/>
                  </a:cubicBezTo>
                  <a:cubicBezTo>
                    <a:pt x="61863" y="124475"/>
                    <a:pt x="60367" y="120717"/>
                    <a:pt x="57266" y="118674"/>
                  </a:cubicBezTo>
                  <a:lnTo>
                    <a:pt x="27091" y="98789"/>
                  </a:lnTo>
                  <a:lnTo>
                    <a:pt x="40099" y="74488"/>
                  </a:lnTo>
                  <a:lnTo>
                    <a:pt x="73375" y="88590"/>
                  </a:lnTo>
                  <a:cubicBezTo>
                    <a:pt x="76787" y="90050"/>
                    <a:pt x="80746" y="89211"/>
                    <a:pt x="83300" y="86529"/>
                  </a:cubicBezTo>
                  <a:cubicBezTo>
                    <a:pt x="88389" y="81147"/>
                    <a:pt x="94173" y="76404"/>
                    <a:pt x="100485" y="72445"/>
                  </a:cubicBezTo>
                  <a:cubicBezTo>
                    <a:pt x="103623" y="70475"/>
                    <a:pt x="105210" y="66753"/>
                    <a:pt x="104462" y="63122"/>
                  </a:cubicBezTo>
                  <a:lnTo>
                    <a:pt x="97183" y="27730"/>
                  </a:lnTo>
                  <a:lnTo>
                    <a:pt x="123563" y="19758"/>
                  </a:lnTo>
                  <a:lnTo>
                    <a:pt x="137118" y="53235"/>
                  </a:lnTo>
                  <a:cubicBezTo>
                    <a:pt x="138486" y="56591"/>
                    <a:pt x="141752" y="58798"/>
                    <a:pt x="145364" y="58798"/>
                  </a:cubicBezTo>
                  <a:cubicBezTo>
                    <a:pt x="145437" y="58798"/>
                    <a:pt x="145528" y="58798"/>
                    <a:pt x="145601" y="58798"/>
                  </a:cubicBezTo>
                  <a:cubicBezTo>
                    <a:pt x="153045" y="58598"/>
                    <a:pt x="160488" y="59346"/>
                    <a:pt x="167712" y="60988"/>
                  </a:cubicBezTo>
                  <a:cubicBezTo>
                    <a:pt x="171343" y="61809"/>
                    <a:pt x="175083" y="60313"/>
                    <a:pt x="177126" y="57212"/>
                  </a:cubicBezTo>
                  <a:lnTo>
                    <a:pt x="196993" y="27055"/>
                  </a:lnTo>
                  <a:lnTo>
                    <a:pt x="221294" y="40062"/>
                  </a:lnTo>
                  <a:lnTo>
                    <a:pt x="207210" y="73321"/>
                  </a:lnTo>
                  <a:cubicBezTo>
                    <a:pt x="205768" y="76732"/>
                    <a:pt x="206589" y="80691"/>
                    <a:pt x="209289" y="83245"/>
                  </a:cubicBezTo>
                  <a:cubicBezTo>
                    <a:pt x="214671" y="88353"/>
                    <a:pt x="219415" y="94136"/>
                    <a:pt x="223373" y="100430"/>
                  </a:cubicBezTo>
                  <a:cubicBezTo>
                    <a:pt x="225344" y="103568"/>
                    <a:pt x="229065" y="105156"/>
                    <a:pt x="232696" y="104407"/>
                  </a:cubicBezTo>
                  <a:lnTo>
                    <a:pt x="268070" y="97128"/>
                  </a:lnTo>
                  <a:lnTo>
                    <a:pt x="276042" y="123509"/>
                  </a:lnTo>
                  <a:lnTo>
                    <a:pt x="242547" y="137082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9" name="Forma Livre: Forma 458">
              <a:extLst>
                <a:ext uri="{FF2B5EF4-FFF2-40B4-BE49-F238E27FC236}">
                  <a16:creationId xmlns:a16="http://schemas.microsoft.com/office/drawing/2014/main" id="{7712A224-8481-45A3-B967-86C1645C5057}"/>
                </a:ext>
              </a:extLst>
            </p:cNvPr>
            <p:cNvSpPr/>
            <p:nvPr/>
          </p:nvSpPr>
          <p:spPr>
            <a:xfrm>
              <a:off x="8054396" y="5584269"/>
              <a:ext cx="230907" cy="230925"/>
            </a:xfrm>
            <a:custGeom>
              <a:avLst/>
              <a:gdLst>
                <a:gd name="connsiteX0" fmla="*/ 220801 w 230907"/>
                <a:gd name="connsiteY0" fmla="*/ 66041 h 230925"/>
                <a:gd name="connsiteX1" fmla="*/ 210493 w 230907"/>
                <a:gd name="connsiteY1" fmla="*/ 59911 h 230925"/>
                <a:gd name="connsiteX2" fmla="*/ 183073 w 230907"/>
                <a:gd name="connsiteY2" fmla="*/ 65549 h 230925"/>
                <a:gd name="connsiteX3" fmla="*/ 177673 w 230907"/>
                <a:gd name="connsiteY3" fmla="*/ 58962 h 230925"/>
                <a:gd name="connsiteX4" fmla="*/ 188601 w 230907"/>
                <a:gd name="connsiteY4" fmla="*/ 33185 h 230925"/>
                <a:gd name="connsiteX5" fmla="*/ 184606 w 230907"/>
                <a:gd name="connsiteY5" fmla="*/ 21874 h 230925"/>
                <a:gd name="connsiteX6" fmla="*/ 154997 w 230907"/>
                <a:gd name="connsiteY6" fmla="*/ 6020 h 230925"/>
                <a:gd name="connsiteX7" fmla="*/ 143376 w 230907"/>
                <a:gd name="connsiteY7" fmla="*/ 8975 h 230925"/>
                <a:gd name="connsiteX8" fmla="*/ 127978 w 230907"/>
                <a:gd name="connsiteY8" fmla="*/ 32364 h 230925"/>
                <a:gd name="connsiteX9" fmla="*/ 119513 w 230907"/>
                <a:gd name="connsiteY9" fmla="*/ 31524 h 230925"/>
                <a:gd name="connsiteX10" fmla="*/ 109005 w 230907"/>
                <a:gd name="connsiteY10" fmla="*/ 5564 h 230925"/>
                <a:gd name="connsiteX11" fmla="*/ 98186 w 230907"/>
                <a:gd name="connsiteY11" fmla="*/ 383 h 230925"/>
                <a:gd name="connsiteX12" fmla="*/ 66041 w 230907"/>
                <a:gd name="connsiteY12" fmla="*/ 10106 h 230925"/>
                <a:gd name="connsiteX13" fmla="*/ 59911 w 230907"/>
                <a:gd name="connsiteY13" fmla="*/ 20414 h 230925"/>
                <a:gd name="connsiteX14" fmla="*/ 65549 w 230907"/>
                <a:gd name="connsiteY14" fmla="*/ 47852 h 230925"/>
                <a:gd name="connsiteX15" fmla="*/ 58981 w 230907"/>
                <a:gd name="connsiteY15" fmla="*/ 53234 h 230925"/>
                <a:gd name="connsiteX16" fmla="*/ 33185 w 230907"/>
                <a:gd name="connsiteY16" fmla="*/ 42306 h 230925"/>
                <a:gd name="connsiteX17" fmla="*/ 21873 w 230907"/>
                <a:gd name="connsiteY17" fmla="*/ 46301 h 230925"/>
                <a:gd name="connsiteX18" fmla="*/ 6020 w 230907"/>
                <a:gd name="connsiteY18" fmla="*/ 75911 h 230925"/>
                <a:gd name="connsiteX19" fmla="*/ 8975 w 230907"/>
                <a:gd name="connsiteY19" fmla="*/ 87532 h 230925"/>
                <a:gd name="connsiteX20" fmla="*/ 32363 w 230907"/>
                <a:gd name="connsiteY20" fmla="*/ 102948 h 230925"/>
                <a:gd name="connsiteX21" fmla="*/ 31524 w 230907"/>
                <a:gd name="connsiteY21" fmla="*/ 111413 h 230925"/>
                <a:gd name="connsiteX22" fmla="*/ 5564 w 230907"/>
                <a:gd name="connsiteY22" fmla="*/ 121921 h 230925"/>
                <a:gd name="connsiteX23" fmla="*/ 383 w 230907"/>
                <a:gd name="connsiteY23" fmla="*/ 132740 h 230925"/>
                <a:gd name="connsiteX24" fmla="*/ 10106 w 230907"/>
                <a:gd name="connsiteY24" fmla="*/ 164884 h 230925"/>
                <a:gd name="connsiteX25" fmla="*/ 20414 w 230907"/>
                <a:gd name="connsiteY25" fmla="*/ 171014 h 230925"/>
                <a:gd name="connsiteX26" fmla="*/ 47852 w 230907"/>
                <a:gd name="connsiteY26" fmla="*/ 165377 h 230925"/>
                <a:gd name="connsiteX27" fmla="*/ 53234 w 230907"/>
                <a:gd name="connsiteY27" fmla="*/ 171945 h 230925"/>
                <a:gd name="connsiteX28" fmla="*/ 42306 w 230907"/>
                <a:gd name="connsiteY28" fmla="*/ 197741 h 230925"/>
                <a:gd name="connsiteX29" fmla="*/ 46302 w 230907"/>
                <a:gd name="connsiteY29" fmla="*/ 209052 h 230925"/>
                <a:gd name="connsiteX30" fmla="*/ 75911 w 230907"/>
                <a:gd name="connsiteY30" fmla="*/ 224905 h 230925"/>
                <a:gd name="connsiteX31" fmla="*/ 87532 w 230907"/>
                <a:gd name="connsiteY31" fmla="*/ 221950 h 230925"/>
                <a:gd name="connsiteX32" fmla="*/ 102930 w 230907"/>
                <a:gd name="connsiteY32" fmla="*/ 198562 h 230925"/>
                <a:gd name="connsiteX33" fmla="*/ 111395 w 230907"/>
                <a:gd name="connsiteY33" fmla="*/ 199401 h 230925"/>
                <a:gd name="connsiteX34" fmla="*/ 121903 w 230907"/>
                <a:gd name="connsiteY34" fmla="*/ 225362 h 230925"/>
                <a:gd name="connsiteX35" fmla="*/ 130149 w 230907"/>
                <a:gd name="connsiteY35" fmla="*/ 230926 h 230925"/>
                <a:gd name="connsiteX36" fmla="*/ 132721 w 230907"/>
                <a:gd name="connsiteY36" fmla="*/ 230543 h 230925"/>
                <a:gd name="connsiteX37" fmla="*/ 164866 w 230907"/>
                <a:gd name="connsiteY37" fmla="*/ 220819 h 230925"/>
                <a:gd name="connsiteX38" fmla="*/ 170996 w 230907"/>
                <a:gd name="connsiteY38" fmla="*/ 210511 h 230925"/>
                <a:gd name="connsiteX39" fmla="*/ 165359 w 230907"/>
                <a:gd name="connsiteY39" fmla="*/ 183091 h 230925"/>
                <a:gd name="connsiteX40" fmla="*/ 171945 w 230907"/>
                <a:gd name="connsiteY40" fmla="*/ 177691 h 230925"/>
                <a:gd name="connsiteX41" fmla="*/ 197723 w 230907"/>
                <a:gd name="connsiteY41" fmla="*/ 188619 h 230925"/>
                <a:gd name="connsiteX42" fmla="*/ 209034 w 230907"/>
                <a:gd name="connsiteY42" fmla="*/ 184624 h 230925"/>
                <a:gd name="connsiteX43" fmla="*/ 224887 w 230907"/>
                <a:gd name="connsiteY43" fmla="*/ 155015 h 230925"/>
                <a:gd name="connsiteX44" fmla="*/ 221932 w 230907"/>
                <a:gd name="connsiteY44" fmla="*/ 143393 h 230925"/>
                <a:gd name="connsiteX45" fmla="*/ 198562 w 230907"/>
                <a:gd name="connsiteY45" fmla="*/ 127996 h 230925"/>
                <a:gd name="connsiteX46" fmla="*/ 199401 w 230907"/>
                <a:gd name="connsiteY46" fmla="*/ 119531 h 230925"/>
                <a:gd name="connsiteX47" fmla="*/ 225344 w 230907"/>
                <a:gd name="connsiteY47" fmla="*/ 109023 h 230925"/>
                <a:gd name="connsiteX48" fmla="*/ 230525 w 230907"/>
                <a:gd name="connsiteY48" fmla="*/ 98204 h 230925"/>
                <a:gd name="connsiteX49" fmla="*/ 220801 w 230907"/>
                <a:gd name="connsiteY49" fmla="*/ 66041 h 230925"/>
                <a:gd name="connsiteX50" fmla="*/ 187233 w 230907"/>
                <a:gd name="connsiteY50" fmla="*/ 105246 h 230925"/>
                <a:gd name="connsiteX51" fmla="*/ 181687 w 230907"/>
                <a:gd name="connsiteY51" fmla="*/ 113729 h 230925"/>
                <a:gd name="connsiteX52" fmla="*/ 180045 w 230907"/>
                <a:gd name="connsiteY52" fmla="*/ 130167 h 230925"/>
                <a:gd name="connsiteX53" fmla="*/ 183821 w 230907"/>
                <a:gd name="connsiteY53" fmla="*/ 139581 h 230925"/>
                <a:gd name="connsiteX54" fmla="*/ 205349 w 230907"/>
                <a:gd name="connsiteY54" fmla="*/ 153774 h 230925"/>
                <a:gd name="connsiteX55" fmla="*/ 197157 w 230907"/>
                <a:gd name="connsiteY55" fmla="*/ 169062 h 230925"/>
                <a:gd name="connsiteX56" fmla="*/ 173404 w 230907"/>
                <a:gd name="connsiteY56" fmla="*/ 158992 h 230925"/>
                <a:gd name="connsiteX57" fmla="*/ 163480 w 230907"/>
                <a:gd name="connsiteY57" fmla="*/ 161071 h 230925"/>
                <a:gd name="connsiteX58" fmla="*/ 150709 w 230907"/>
                <a:gd name="connsiteY58" fmla="*/ 171543 h 230925"/>
                <a:gd name="connsiteX59" fmla="*/ 146732 w 230907"/>
                <a:gd name="connsiteY59" fmla="*/ 180866 h 230925"/>
                <a:gd name="connsiteX60" fmla="*/ 151932 w 230907"/>
                <a:gd name="connsiteY60" fmla="*/ 206133 h 230925"/>
                <a:gd name="connsiteX61" fmla="*/ 135330 w 230907"/>
                <a:gd name="connsiteY61" fmla="*/ 211150 h 230925"/>
                <a:gd name="connsiteX62" fmla="*/ 125643 w 230907"/>
                <a:gd name="connsiteY62" fmla="*/ 187233 h 230925"/>
                <a:gd name="connsiteX63" fmla="*/ 117397 w 230907"/>
                <a:gd name="connsiteY63" fmla="*/ 181668 h 230925"/>
                <a:gd name="connsiteX64" fmla="*/ 117160 w 230907"/>
                <a:gd name="connsiteY64" fmla="*/ 181668 h 230925"/>
                <a:gd name="connsiteX65" fmla="*/ 100722 w 230907"/>
                <a:gd name="connsiteY65" fmla="*/ 180027 h 230925"/>
                <a:gd name="connsiteX66" fmla="*/ 91308 w 230907"/>
                <a:gd name="connsiteY66" fmla="*/ 183803 h 230925"/>
                <a:gd name="connsiteX67" fmla="*/ 77115 w 230907"/>
                <a:gd name="connsiteY67" fmla="*/ 205348 h 230925"/>
                <a:gd name="connsiteX68" fmla="*/ 61827 w 230907"/>
                <a:gd name="connsiteY68" fmla="*/ 197157 h 230925"/>
                <a:gd name="connsiteX69" fmla="*/ 71897 w 230907"/>
                <a:gd name="connsiteY69" fmla="*/ 173386 h 230925"/>
                <a:gd name="connsiteX70" fmla="*/ 69836 w 230907"/>
                <a:gd name="connsiteY70" fmla="*/ 163461 h 230925"/>
                <a:gd name="connsiteX71" fmla="*/ 59364 w 230907"/>
                <a:gd name="connsiteY71" fmla="*/ 150691 h 230925"/>
                <a:gd name="connsiteX72" fmla="*/ 50042 w 230907"/>
                <a:gd name="connsiteY72" fmla="*/ 146714 h 230925"/>
                <a:gd name="connsiteX73" fmla="*/ 24774 w 230907"/>
                <a:gd name="connsiteY73" fmla="*/ 151914 h 230925"/>
                <a:gd name="connsiteX74" fmla="*/ 19757 w 230907"/>
                <a:gd name="connsiteY74" fmla="*/ 135312 h 230925"/>
                <a:gd name="connsiteX75" fmla="*/ 43675 w 230907"/>
                <a:gd name="connsiteY75" fmla="*/ 125624 h 230925"/>
                <a:gd name="connsiteX76" fmla="*/ 49220 w 230907"/>
                <a:gd name="connsiteY76" fmla="*/ 117141 h 230925"/>
                <a:gd name="connsiteX77" fmla="*/ 50862 w 230907"/>
                <a:gd name="connsiteY77" fmla="*/ 100704 h 230925"/>
                <a:gd name="connsiteX78" fmla="*/ 47086 w 230907"/>
                <a:gd name="connsiteY78" fmla="*/ 91290 h 230925"/>
                <a:gd name="connsiteX79" fmla="*/ 25540 w 230907"/>
                <a:gd name="connsiteY79" fmla="*/ 77097 h 230925"/>
                <a:gd name="connsiteX80" fmla="*/ 33732 w 230907"/>
                <a:gd name="connsiteY80" fmla="*/ 61808 h 230925"/>
                <a:gd name="connsiteX81" fmla="*/ 57503 w 230907"/>
                <a:gd name="connsiteY81" fmla="*/ 71879 h 230925"/>
                <a:gd name="connsiteX82" fmla="*/ 67428 w 230907"/>
                <a:gd name="connsiteY82" fmla="*/ 69799 h 230925"/>
                <a:gd name="connsiteX83" fmla="*/ 80198 w 230907"/>
                <a:gd name="connsiteY83" fmla="*/ 59328 h 230925"/>
                <a:gd name="connsiteX84" fmla="*/ 84175 w 230907"/>
                <a:gd name="connsiteY84" fmla="*/ 50005 h 230925"/>
                <a:gd name="connsiteX85" fmla="*/ 78976 w 230907"/>
                <a:gd name="connsiteY85" fmla="*/ 24738 h 230925"/>
                <a:gd name="connsiteX86" fmla="*/ 95577 w 230907"/>
                <a:gd name="connsiteY86" fmla="*/ 19721 h 230925"/>
                <a:gd name="connsiteX87" fmla="*/ 105265 w 230907"/>
                <a:gd name="connsiteY87" fmla="*/ 43638 h 230925"/>
                <a:gd name="connsiteX88" fmla="*/ 113748 w 230907"/>
                <a:gd name="connsiteY88" fmla="*/ 49184 h 230925"/>
                <a:gd name="connsiteX89" fmla="*/ 130185 w 230907"/>
                <a:gd name="connsiteY89" fmla="*/ 50808 h 230925"/>
                <a:gd name="connsiteX90" fmla="*/ 139599 w 230907"/>
                <a:gd name="connsiteY90" fmla="*/ 47031 h 230925"/>
                <a:gd name="connsiteX91" fmla="*/ 153793 w 230907"/>
                <a:gd name="connsiteY91" fmla="*/ 25486 h 230925"/>
                <a:gd name="connsiteX92" fmla="*/ 169081 w 230907"/>
                <a:gd name="connsiteY92" fmla="*/ 33677 h 230925"/>
                <a:gd name="connsiteX93" fmla="*/ 159010 w 230907"/>
                <a:gd name="connsiteY93" fmla="*/ 57430 h 230925"/>
                <a:gd name="connsiteX94" fmla="*/ 161090 w 230907"/>
                <a:gd name="connsiteY94" fmla="*/ 67355 h 230925"/>
                <a:gd name="connsiteX95" fmla="*/ 171562 w 230907"/>
                <a:gd name="connsiteY95" fmla="*/ 80125 h 230925"/>
                <a:gd name="connsiteX96" fmla="*/ 180884 w 230907"/>
                <a:gd name="connsiteY96" fmla="*/ 84102 h 230925"/>
                <a:gd name="connsiteX97" fmla="*/ 206151 w 230907"/>
                <a:gd name="connsiteY97" fmla="*/ 78903 h 230925"/>
                <a:gd name="connsiteX98" fmla="*/ 211168 w 230907"/>
                <a:gd name="connsiteY98" fmla="*/ 95504 h 230925"/>
                <a:gd name="connsiteX99" fmla="*/ 187233 w 230907"/>
                <a:gd name="connsiteY99" fmla="*/ 105246 h 230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230907" h="230925">
                  <a:moveTo>
                    <a:pt x="220801" y="66041"/>
                  </a:moveTo>
                  <a:cubicBezTo>
                    <a:pt x="219469" y="61644"/>
                    <a:pt x="215000" y="58981"/>
                    <a:pt x="210493" y="59911"/>
                  </a:cubicBezTo>
                  <a:lnTo>
                    <a:pt x="183073" y="65549"/>
                  </a:lnTo>
                  <a:cubicBezTo>
                    <a:pt x="181395" y="63268"/>
                    <a:pt x="179589" y="61061"/>
                    <a:pt x="177673" y="58962"/>
                  </a:cubicBezTo>
                  <a:lnTo>
                    <a:pt x="188601" y="33185"/>
                  </a:lnTo>
                  <a:cubicBezTo>
                    <a:pt x="190389" y="28952"/>
                    <a:pt x="188674" y="24044"/>
                    <a:pt x="184606" y="21874"/>
                  </a:cubicBezTo>
                  <a:lnTo>
                    <a:pt x="154997" y="6020"/>
                  </a:lnTo>
                  <a:cubicBezTo>
                    <a:pt x="150946" y="3849"/>
                    <a:pt x="145893" y="5126"/>
                    <a:pt x="143376" y="8975"/>
                  </a:cubicBezTo>
                  <a:lnTo>
                    <a:pt x="127978" y="32364"/>
                  </a:lnTo>
                  <a:cubicBezTo>
                    <a:pt x="125168" y="31944"/>
                    <a:pt x="122341" y="31652"/>
                    <a:pt x="119513" y="31524"/>
                  </a:cubicBezTo>
                  <a:lnTo>
                    <a:pt x="109005" y="5564"/>
                  </a:lnTo>
                  <a:cubicBezTo>
                    <a:pt x="107272" y="1295"/>
                    <a:pt x="102583" y="-949"/>
                    <a:pt x="98186" y="383"/>
                  </a:cubicBezTo>
                  <a:lnTo>
                    <a:pt x="66041" y="10106"/>
                  </a:lnTo>
                  <a:cubicBezTo>
                    <a:pt x="61644" y="11438"/>
                    <a:pt x="58981" y="15908"/>
                    <a:pt x="59911" y="20414"/>
                  </a:cubicBezTo>
                  <a:lnTo>
                    <a:pt x="65549" y="47852"/>
                  </a:lnTo>
                  <a:cubicBezTo>
                    <a:pt x="63268" y="49531"/>
                    <a:pt x="61079" y="51337"/>
                    <a:pt x="58981" y="53234"/>
                  </a:cubicBezTo>
                  <a:lnTo>
                    <a:pt x="33185" y="42306"/>
                  </a:lnTo>
                  <a:cubicBezTo>
                    <a:pt x="28952" y="40500"/>
                    <a:pt x="24045" y="42233"/>
                    <a:pt x="21873" y="46301"/>
                  </a:cubicBezTo>
                  <a:lnTo>
                    <a:pt x="6020" y="75911"/>
                  </a:lnTo>
                  <a:cubicBezTo>
                    <a:pt x="3849" y="79961"/>
                    <a:pt x="5126" y="85014"/>
                    <a:pt x="8975" y="87532"/>
                  </a:cubicBezTo>
                  <a:lnTo>
                    <a:pt x="32363" y="102948"/>
                  </a:lnTo>
                  <a:cubicBezTo>
                    <a:pt x="31944" y="105757"/>
                    <a:pt x="31652" y="108567"/>
                    <a:pt x="31524" y="111413"/>
                  </a:cubicBezTo>
                  <a:lnTo>
                    <a:pt x="5564" y="121921"/>
                  </a:lnTo>
                  <a:cubicBezTo>
                    <a:pt x="1295" y="123654"/>
                    <a:pt x="-949" y="128343"/>
                    <a:pt x="383" y="132740"/>
                  </a:cubicBezTo>
                  <a:lnTo>
                    <a:pt x="10106" y="164884"/>
                  </a:lnTo>
                  <a:cubicBezTo>
                    <a:pt x="11438" y="169281"/>
                    <a:pt x="15926" y="171945"/>
                    <a:pt x="20414" y="171014"/>
                  </a:cubicBezTo>
                  <a:lnTo>
                    <a:pt x="47852" y="165377"/>
                  </a:lnTo>
                  <a:cubicBezTo>
                    <a:pt x="49531" y="167657"/>
                    <a:pt x="51337" y="169847"/>
                    <a:pt x="53234" y="171945"/>
                  </a:cubicBezTo>
                  <a:lnTo>
                    <a:pt x="42306" y="197741"/>
                  </a:lnTo>
                  <a:cubicBezTo>
                    <a:pt x="40519" y="201974"/>
                    <a:pt x="42252" y="206881"/>
                    <a:pt x="46302" y="209052"/>
                  </a:cubicBezTo>
                  <a:lnTo>
                    <a:pt x="75911" y="224905"/>
                  </a:lnTo>
                  <a:cubicBezTo>
                    <a:pt x="79961" y="227077"/>
                    <a:pt x="85015" y="225800"/>
                    <a:pt x="87532" y="221950"/>
                  </a:cubicBezTo>
                  <a:lnTo>
                    <a:pt x="102930" y="198562"/>
                  </a:lnTo>
                  <a:cubicBezTo>
                    <a:pt x="105739" y="198981"/>
                    <a:pt x="108548" y="199274"/>
                    <a:pt x="111395" y="199401"/>
                  </a:cubicBezTo>
                  <a:lnTo>
                    <a:pt x="121903" y="225362"/>
                  </a:lnTo>
                  <a:cubicBezTo>
                    <a:pt x="123289" y="228792"/>
                    <a:pt x="126610" y="230926"/>
                    <a:pt x="130149" y="230926"/>
                  </a:cubicBezTo>
                  <a:cubicBezTo>
                    <a:pt x="131006" y="230926"/>
                    <a:pt x="131864" y="230798"/>
                    <a:pt x="132721" y="230543"/>
                  </a:cubicBezTo>
                  <a:lnTo>
                    <a:pt x="164866" y="220819"/>
                  </a:lnTo>
                  <a:cubicBezTo>
                    <a:pt x="169263" y="219487"/>
                    <a:pt x="171926" y="215018"/>
                    <a:pt x="170996" y="210511"/>
                  </a:cubicBezTo>
                  <a:lnTo>
                    <a:pt x="165359" y="183091"/>
                  </a:lnTo>
                  <a:cubicBezTo>
                    <a:pt x="167639" y="181413"/>
                    <a:pt x="169847" y="179607"/>
                    <a:pt x="171945" y="177691"/>
                  </a:cubicBezTo>
                  <a:lnTo>
                    <a:pt x="197723" y="188619"/>
                  </a:lnTo>
                  <a:cubicBezTo>
                    <a:pt x="201955" y="190407"/>
                    <a:pt x="206863" y="188692"/>
                    <a:pt x="209034" y="184624"/>
                  </a:cubicBezTo>
                  <a:lnTo>
                    <a:pt x="224887" y="155015"/>
                  </a:lnTo>
                  <a:cubicBezTo>
                    <a:pt x="227059" y="150965"/>
                    <a:pt x="225781" y="145911"/>
                    <a:pt x="221932" y="143393"/>
                  </a:cubicBezTo>
                  <a:lnTo>
                    <a:pt x="198562" y="127996"/>
                  </a:lnTo>
                  <a:cubicBezTo>
                    <a:pt x="198982" y="125186"/>
                    <a:pt x="199274" y="122359"/>
                    <a:pt x="199401" y="119531"/>
                  </a:cubicBezTo>
                  <a:lnTo>
                    <a:pt x="225344" y="109023"/>
                  </a:lnTo>
                  <a:cubicBezTo>
                    <a:pt x="229613" y="107289"/>
                    <a:pt x="231857" y="102601"/>
                    <a:pt x="230525" y="98204"/>
                  </a:cubicBezTo>
                  <a:lnTo>
                    <a:pt x="220801" y="66041"/>
                  </a:lnTo>
                  <a:close/>
                  <a:moveTo>
                    <a:pt x="187233" y="105246"/>
                  </a:moveTo>
                  <a:cubicBezTo>
                    <a:pt x="183803" y="106633"/>
                    <a:pt x="181577" y="110026"/>
                    <a:pt x="181687" y="113729"/>
                  </a:cubicBezTo>
                  <a:cubicBezTo>
                    <a:pt x="181833" y="119257"/>
                    <a:pt x="181285" y="124785"/>
                    <a:pt x="180045" y="130167"/>
                  </a:cubicBezTo>
                  <a:cubicBezTo>
                    <a:pt x="179224" y="133779"/>
                    <a:pt x="180720" y="137537"/>
                    <a:pt x="183821" y="139581"/>
                  </a:cubicBezTo>
                  <a:lnTo>
                    <a:pt x="205349" y="153774"/>
                  </a:lnTo>
                  <a:lnTo>
                    <a:pt x="197157" y="169062"/>
                  </a:lnTo>
                  <a:lnTo>
                    <a:pt x="173404" y="158992"/>
                  </a:lnTo>
                  <a:cubicBezTo>
                    <a:pt x="169993" y="157550"/>
                    <a:pt x="166034" y="158371"/>
                    <a:pt x="163480" y="161071"/>
                  </a:cubicBezTo>
                  <a:cubicBezTo>
                    <a:pt x="159685" y="165067"/>
                    <a:pt x="155398" y="168606"/>
                    <a:pt x="150709" y="171543"/>
                  </a:cubicBezTo>
                  <a:cubicBezTo>
                    <a:pt x="147571" y="173514"/>
                    <a:pt x="145984" y="177235"/>
                    <a:pt x="146732" y="180866"/>
                  </a:cubicBezTo>
                  <a:lnTo>
                    <a:pt x="151932" y="206133"/>
                  </a:lnTo>
                  <a:lnTo>
                    <a:pt x="135330" y="211150"/>
                  </a:lnTo>
                  <a:lnTo>
                    <a:pt x="125643" y="187233"/>
                  </a:lnTo>
                  <a:cubicBezTo>
                    <a:pt x="124274" y="183876"/>
                    <a:pt x="121009" y="181668"/>
                    <a:pt x="117397" y="181668"/>
                  </a:cubicBezTo>
                  <a:cubicBezTo>
                    <a:pt x="117324" y="181668"/>
                    <a:pt x="117232" y="181668"/>
                    <a:pt x="117160" y="181668"/>
                  </a:cubicBezTo>
                  <a:cubicBezTo>
                    <a:pt x="111632" y="181796"/>
                    <a:pt x="106086" y="181267"/>
                    <a:pt x="100722" y="180027"/>
                  </a:cubicBezTo>
                  <a:cubicBezTo>
                    <a:pt x="97110" y="179206"/>
                    <a:pt x="93352" y="180701"/>
                    <a:pt x="91308" y="183803"/>
                  </a:cubicBezTo>
                  <a:lnTo>
                    <a:pt x="77115" y="205348"/>
                  </a:lnTo>
                  <a:lnTo>
                    <a:pt x="61827" y="197157"/>
                  </a:lnTo>
                  <a:lnTo>
                    <a:pt x="71897" y="173386"/>
                  </a:lnTo>
                  <a:cubicBezTo>
                    <a:pt x="73339" y="169974"/>
                    <a:pt x="72518" y="166016"/>
                    <a:pt x="69836" y="163461"/>
                  </a:cubicBezTo>
                  <a:cubicBezTo>
                    <a:pt x="65822" y="159667"/>
                    <a:pt x="62301" y="155361"/>
                    <a:pt x="59364" y="150691"/>
                  </a:cubicBezTo>
                  <a:cubicBezTo>
                    <a:pt x="57394" y="147553"/>
                    <a:pt x="53672" y="145966"/>
                    <a:pt x="50042" y="146714"/>
                  </a:cubicBezTo>
                  <a:lnTo>
                    <a:pt x="24774" y="151914"/>
                  </a:lnTo>
                  <a:lnTo>
                    <a:pt x="19757" y="135312"/>
                  </a:lnTo>
                  <a:lnTo>
                    <a:pt x="43675" y="125624"/>
                  </a:lnTo>
                  <a:cubicBezTo>
                    <a:pt x="47104" y="124238"/>
                    <a:pt x="49330" y="120845"/>
                    <a:pt x="49220" y="117141"/>
                  </a:cubicBezTo>
                  <a:cubicBezTo>
                    <a:pt x="49075" y="111613"/>
                    <a:pt x="49622" y="106086"/>
                    <a:pt x="50862" y="100704"/>
                  </a:cubicBezTo>
                  <a:cubicBezTo>
                    <a:pt x="51684" y="97092"/>
                    <a:pt x="50187" y="93333"/>
                    <a:pt x="47086" y="91290"/>
                  </a:cubicBezTo>
                  <a:lnTo>
                    <a:pt x="25540" y="77097"/>
                  </a:lnTo>
                  <a:lnTo>
                    <a:pt x="33732" y="61808"/>
                  </a:lnTo>
                  <a:lnTo>
                    <a:pt x="57503" y="71879"/>
                  </a:lnTo>
                  <a:cubicBezTo>
                    <a:pt x="60933" y="73339"/>
                    <a:pt x="64874" y="72499"/>
                    <a:pt x="67428" y="69799"/>
                  </a:cubicBezTo>
                  <a:cubicBezTo>
                    <a:pt x="71222" y="65804"/>
                    <a:pt x="75509" y="62265"/>
                    <a:pt x="80198" y="59328"/>
                  </a:cubicBezTo>
                  <a:cubicBezTo>
                    <a:pt x="83336" y="57357"/>
                    <a:pt x="84923" y="53635"/>
                    <a:pt x="84175" y="50005"/>
                  </a:cubicBezTo>
                  <a:lnTo>
                    <a:pt x="78976" y="24738"/>
                  </a:lnTo>
                  <a:lnTo>
                    <a:pt x="95577" y="19721"/>
                  </a:lnTo>
                  <a:lnTo>
                    <a:pt x="105265" y="43638"/>
                  </a:lnTo>
                  <a:cubicBezTo>
                    <a:pt x="106651" y="47086"/>
                    <a:pt x="110063" y="49294"/>
                    <a:pt x="113748" y="49184"/>
                  </a:cubicBezTo>
                  <a:cubicBezTo>
                    <a:pt x="119276" y="49038"/>
                    <a:pt x="124804" y="49585"/>
                    <a:pt x="130185" y="50808"/>
                  </a:cubicBezTo>
                  <a:cubicBezTo>
                    <a:pt x="133798" y="51647"/>
                    <a:pt x="137556" y="50133"/>
                    <a:pt x="139599" y="47031"/>
                  </a:cubicBezTo>
                  <a:lnTo>
                    <a:pt x="153793" y="25486"/>
                  </a:lnTo>
                  <a:lnTo>
                    <a:pt x="169081" y="33677"/>
                  </a:lnTo>
                  <a:lnTo>
                    <a:pt x="159010" y="57430"/>
                  </a:lnTo>
                  <a:cubicBezTo>
                    <a:pt x="157569" y="60842"/>
                    <a:pt x="158390" y="64801"/>
                    <a:pt x="161090" y="67355"/>
                  </a:cubicBezTo>
                  <a:cubicBezTo>
                    <a:pt x="165103" y="71149"/>
                    <a:pt x="168625" y="75455"/>
                    <a:pt x="171562" y="80125"/>
                  </a:cubicBezTo>
                  <a:cubicBezTo>
                    <a:pt x="173532" y="83263"/>
                    <a:pt x="177254" y="84850"/>
                    <a:pt x="180884" y="84102"/>
                  </a:cubicBezTo>
                  <a:lnTo>
                    <a:pt x="206151" y="78903"/>
                  </a:lnTo>
                  <a:lnTo>
                    <a:pt x="211168" y="95504"/>
                  </a:lnTo>
                  <a:lnTo>
                    <a:pt x="187233" y="105246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3" name="Agrupar 702">
            <a:extLst>
              <a:ext uri="{FF2B5EF4-FFF2-40B4-BE49-F238E27FC236}">
                <a16:creationId xmlns:a16="http://schemas.microsoft.com/office/drawing/2014/main" id="{53EA164E-0036-424A-B854-B82ADE64362F}"/>
              </a:ext>
            </a:extLst>
          </p:cNvPr>
          <p:cNvGrpSpPr/>
          <p:nvPr/>
        </p:nvGrpSpPr>
        <p:grpSpPr>
          <a:xfrm>
            <a:off x="8851973" y="3604793"/>
            <a:ext cx="476225" cy="476694"/>
            <a:chOff x="8600550" y="3991663"/>
            <a:chExt cx="460067" cy="460521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460" name="Forma Livre: Forma 459">
              <a:extLst>
                <a:ext uri="{FF2B5EF4-FFF2-40B4-BE49-F238E27FC236}">
                  <a16:creationId xmlns:a16="http://schemas.microsoft.com/office/drawing/2014/main" id="{06A845A3-58FF-4FC3-B76C-C1770D1E96DD}"/>
                </a:ext>
              </a:extLst>
            </p:cNvPr>
            <p:cNvSpPr/>
            <p:nvPr/>
          </p:nvSpPr>
          <p:spPr>
            <a:xfrm>
              <a:off x="8777935" y="4105500"/>
              <a:ext cx="220804" cy="183879"/>
            </a:xfrm>
            <a:custGeom>
              <a:avLst/>
              <a:gdLst>
                <a:gd name="connsiteX0" fmla="*/ 82515 w 220804"/>
                <a:gd name="connsiteY0" fmla="*/ 109336 h 183879"/>
                <a:gd name="connsiteX1" fmla="*/ 74287 w 220804"/>
                <a:gd name="connsiteY1" fmla="*/ 110905 h 183879"/>
                <a:gd name="connsiteX2" fmla="*/ 3319 w 220804"/>
                <a:gd name="connsiteY2" fmla="*/ 168062 h 183879"/>
                <a:gd name="connsiteX3" fmla="*/ 1969 w 220804"/>
                <a:gd name="connsiteY3" fmla="*/ 180559 h 183879"/>
                <a:gd name="connsiteX4" fmla="*/ 8902 w 220804"/>
                <a:gd name="connsiteY4" fmla="*/ 183879 h 183879"/>
                <a:gd name="connsiteX5" fmla="*/ 14466 w 220804"/>
                <a:gd name="connsiteY5" fmla="*/ 181909 h 183879"/>
                <a:gd name="connsiteX6" fmla="*/ 81748 w 220804"/>
                <a:gd name="connsiteY6" fmla="*/ 127744 h 183879"/>
                <a:gd name="connsiteX7" fmla="*/ 124840 w 220804"/>
                <a:gd name="connsiteY7" fmla="*/ 141153 h 183879"/>
                <a:gd name="connsiteX8" fmla="*/ 135129 w 220804"/>
                <a:gd name="connsiteY8" fmla="*/ 137212 h 183879"/>
                <a:gd name="connsiteX9" fmla="*/ 198908 w 220804"/>
                <a:gd name="connsiteY9" fmla="*/ 30196 h 183879"/>
                <a:gd name="connsiteX10" fmla="*/ 203104 w 220804"/>
                <a:gd name="connsiteY10" fmla="*/ 58528 h 183879"/>
                <a:gd name="connsiteX11" fmla="*/ 213211 w 220804"/>
                <a:gd name="connsiteY11" fmla="*/ 66026 h 183879"/>
                <a:gd name="connsiteX12" fmla="*/ 220709 w 220804"/>
                <a:gd name="connsiteY12" fmla="*/ 55919 h 183879"/>
                <a:gd name="connsiteX13" fmla="*/ 213558 w 220804"/>
                <a:gd name="connsiteY13" fmla="*/ 7610 h 183879"/>
                <a:gd name="connsiteX14" fmla="*/ 203451 w 220804"/>
                <a:gd name="connsiteY14" fmla="*/ 112 h 183879"/>
                <a:gd name="connsiteX15" fmla="*/ 203050 w 220804"/>
                <a:gd name="connsiteY15" fmla="*/ 185 h 183879"/>
                <a:gd name="connsiteX16" fmla="*/ 199182 w 220804"/>
                <a:gd name="connsiteY16" fmla="*/ 240 h 183879"/>
                <a:gd name="connsiteX17" fmla="*/ 153008 w 220804"/>
                <a:gd name="connsiteY17" fmla="*/ 11204 h 183879"/>
                <a:gd name="connsiteX18" fmla="*/ 146403 w 220804"/>
                <a:gd name="connsiteY18" fmla="*/ 21913 h 183879"/>
                <a:gd name="connsiteX19" fmla="*/ 157112 w 220804"/>
                <a:gd name="connsiteY19" fmla="*/ 28517 h 183879"/>
                <a:gd name="connsiteX20" fmla="*/ 182836 w 220804"/>
                <a:gd name="connsiteY20" fmla="*/ 22424 h 183879"/>
                <a:gd name="connsiteX21" fmla="*/ 123435 w 220804"/>
                <a:gd name="connsiteY21" fmla="*/ 122088 h 183879"/>
                <a:gd name="connsiteX22" fmla="*/ 82515 w 220804"/>
                <a:gd name="connsiteY22" fmla="*/ 109336 h 183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0804" h="183879">
                  <a:moveTo>
                    <a:pt x="82515" y="109336"/>
                  </a:moveTo>
                  <a:cubicBezTo>
                    <a:pt x="79687" y="108461"/>
                    <a:pt x="76604" y="109044"/>
                    <a:pt x="74287" y="110905"/>
                  </a:cubicBezTo>
                  <a:lnTo>
                    <a:pt x="3319" y="168062"/>
                  </a:lnTo>
                  <a:cubicBezTo>
                    <a:pt x="-512" y="171145"/>
                    <a:pt x="-1114" y="176746"/>
                    <a:pt x="1969" y="180559"/>
                  </a:cubicBezTo>
                  <a:cubicBezTo>
                    <a:pt x="3721" y="182748"/>
                    <a:pt x="6311" y="183879"/>
                    <a:pt x="8902" y="183879"/>
                  </a:cubicBezTo>
                  <a:cubicBezTo>
                    <a:pt x="10854" y="183879"/>
                    <a:pt x="12824" y="183241"/>
                    <a:pt x="14466" y="181909"/>
                  </a:cubicBezTo>
                  <a:lnTo>
                    <a:pt x="81748" y="127744"/>
                  </a:lnTo>
                  <a:lnTo>
                    <a:pt x="124840" y="141153"/>
                  </a:lnTo>
                  <a:cubicBezTo>
                    <a:pt x="128762" y="142375"/>
                    <a:pt x="133013" y="140752"/>
                    <a:pt x="135129" y="137212"/>
                  </a:cubicBezTo>
                  <a:lnTo>
                    <a:pt x="198908" y="30196"/>
                  </a:lnTo>
                  <a:lnTo>
                    <a:pt x="203104" y="58528"/>
                  </a:lnTo>
                  <a:cubicBezTo>
                    <a:pt x="203816" y="63381"/>
                    <a:pt x="208358" y="66756"/>
                    <a:pt x="213211" y="66026"/>
                  </a:cubicBezTo>
                  <a:cubicBezTo>
                    <a:pt x="218064" y="65315"/>
                    <a:pt x="221421" y="60790"/>
                    <a:pt x="220709" y="55919"/>
                  </a:cubicBezTo>
                  <a:lnTo>
                    <a:pt x="213558" y="7610"/>
                  </a:lnTo>
                  <a:cubicBezTo>
                    <a:pt x="212846" y="2758"/>
                    <a:pt x="208304" y="-618"/>
                    <a:pt x="203451" y="112"/>
                  </a:cubicBezTo>
                  <a:cubicBezTo>
                    <a:pt x="203323" y="130"/>
                    <a:pt x="203177" y="149"/>
                    <a:pt x="203050" y="185"/>
                  </a:cubicBezTo>
                  <a:cubicBezTo>
                    <a:pt x="201791" y="-70"/>
                    <a:pt x="200477" y="-70"/>
                    <a:pt x="199182" y="240"/>
                  </a:cubicBezTo>
                  <a:lnTo>
                    <a:pt x="153008" y="11204"/>
                  </a:lnTo>
                  <a:cubicBezTo>
                    <a:pt x="148228" y="12335"/>
                    <a:pt x="145272" y="17134"/>
                    <a:pt x="146403" y="21913"/>
                  </a:cubicBezTo>
                  <a:cubicBezTo>
                    <a:pt x="147535" y="26693"/>
                    <a:pt x="152314" y="29649"/>
                    <a:pt x="157112" y="28517"/>
                  </a:cubicBezTo>
                  <a:lnTo>
                    <a:pt x="182836" y="22424"/>
                  </a:lnTo>
                  <a:lnTo>
                    <a:pt x="123435" y="122088"/>
                  </a:lnTo>
                  <a:lnTo>
                    <a:pt x="82515" y="109336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1" name="Forma Livre: Forma 460">
              <a:extLst>
                <a:ext uri="{FF2B5EF4-FFF2-40B4-BE49-F238E27FC236}">
                  <a16:creationId xmlns:a16="http://schemas.microsoft.com/office/drawing/2014/main" id="{0114727A-55A2-402F-9959-F33BD8756882}"/>
                </a:ext>
              </a:extLst>
            </p:cNvPr>
            <p:cNvSpPr/>
            <p:nvPr/>
          </p:nvSpPr>
          <p:spPr>
            <a:xfrm>
              <a:off x="8600550" y="4146090"/>
              <a:ext cx="239344" cy="306022"/>
            </a:xfrm>
            <a:custGeom>
              <a:avLst/>
              <a:gdLst>
                <a:gd name="connsiteX0" fmla="*/ 25671 w 239344"/>
                <a:gd name="connsiteY0" fmla="*/ 69513 h 306022"/>
                <a:gd name="connsiteX1" fmla="*/ 1279 w 239344"/>
                <a:gd name="connsiteY1" fmla="*/ 149493 h 306022"/>
                <a:gd name="connsiteX2" fmla="*/ 5986 w 239344"/>
                <a:gd name="connsiteY2" fmla="*/ 172753 h 306022"/>
                <a:gd name="connsiteX3" fmla="*/ 29374 w 239344"/>
                <a:gd name="connsiteY3" fmla="*/ 182313 h 306022"/>
                <a:gd name="connsiteX4" fmla="*/ 52835 w 239344"/>
                <a:gd name="connsiteY4" fmla="*/ 159089 h 306022"/>
                <a:gd name="connsiteX5" fmla="*/ 52963 w 239344"/>
                <a:gd name="connsiteY5" fmla="*/ 158724 h 306022"/>
                <a:gd name="connsiteX6" fmla="*/ 53218 w 239344"/>
                <a:gd name="connsiteY6" fmla="*/ 157939 h 306022"/>
                <a:gd name="connsiteX7" fmla="*/ 51704 w 239344"/>
                <a:gd name="connsiteY7" fmla="*/ 277051 h 306022"/>
                <a:gd name="connsiteX8" fmla="*/ 86495 w 239344"/>
                <a:gd name="connsiteY8" fmla="*/ 306004 h 306022"/>
                <a:gd name="connsiteX9" fmla="*/ 109609 w 239344"/>
                <a:gd name="connsiteY9" fmla="*/ 297247 h 306022"/>
                <a:gd name="connsiteX10" fmla="*/ 114717 w 239344"/>
                <a:gd name="connsiteY10" fmla="*/ 300823 h 306022"/>
                <a:gd name="connsiteX11" fmla="*/ 134803 w 239344"/>
                <a:gd name="connsiteY11" fmla="*/ 306022 h 306022"/>
                <a:gd name="connsiteX12" fmla="*/ 152573 w 239344"/>
                <a:gd name="connsiteY12" fmla="*/ 301516 h 306022"/>
                <a:gd name="connsiteX13" fmla="*/ 165872 w 239344"/>
                <a:gd name="connsiteY13" fmla="*/ 276924 h 306022"/>
                <a:gd name="connsiteX14" fmla="*/ 163355 w 239344"/>
                <a:gd name="connsiteY14" fmla="*/ 101238 h 306022"/>
                <a:gd name="connsiteX15" fmla="*/ 222464 w 239344"/>
                <a:gd name="connsiteY15" fmla="*/ 55228 h 306022"/>
                <a:gd name="connsiteX16" fmla="*/ 235635 w 239344"/>
                <a:gd name="connsiteY16" fmla="*/ 14071 h 306022"/>
                <a:gd name="connsiteX17" fmla="*/ 194661 w 239344"/>
                <a:gd name="connsiteY17" fmla="*/ 4511 h 306022"/>
                <a:gd name="connsiteX18" fmla="*/ 156075 w 239344"/>
                <a:gd name="connsiteY18" fmla="*/ 31329 h 306022"/>
                <a:gd name="connsiteX19" fmla="*/ 110485 w 239344"/>
                <a:gd name="connsiteY19" fmla="*/ 49901 h 306022"/>
                <a:gd name="connsiteX20" fmla="*/ 109938 w 239344"/>
                <a:gd name="connsiteY20" fmla="*/ 49901 h 306022"/>
                <a:gd name="connsiteX21" fmla="*/ 94595 w 239344"/>
                <a:gd name="connsiteY21" fmla="*/ 48296 h 306022"/>
                <a:gd name="connsiteX22" fmla="*/ 93008 w 239344"/>
                <a:gd name="connsiteY22" fmla="*/ 48077 h 306022"/>
                <a:gd name="connsiteX23" fmla="*/ 81770 w 239344"/>
                <a:gd name="connsiteY23" fmla="*/ 45942 h 306022"/>
                <a:gd name="connsiteX24" fmla="*/ 25671 w 239344"/>
                <a:gd name="connsiteY24" fmla="*/ 69513 h 306022"/>
                <a:gd name="connsiteX25" fmla="*/ 42838 w 239344"/>
                <a:gd name="connsiteY25" fmla="*/ 74183 h 306022"/>
                <a:gd name="connsiteX26" fmla="*/ 77701 w 239344"/>
                <a:gd name="connsiteY26" fmla="*/ 63219 h 306022"/>
                <a:gd name="connsiteX27" fmla="*/ 91293 w 239344"/>
                <a:gd name="connsiteY27" fmla="*/ 65737 h 306022"/>
                <a:gd name="connsiteX28" fmla="*/ 109865 w 239344"/>
                <a:gd name="connsiteY28" fmla="*/ 67634 h 306022"/>
                <a:gd name="connsiteX29" fmla="*/ 110503 w 239344"/>
                <a:gd name="connsiteY29" fmla="*/ 67634 h 306022"/>
                <a:gd name="connsiteX30" fmla="*/ 167295 w 239344"/>
                <a:gd name="connsiteY30" fmla="*/ 45085 h 306022"/>
                <a:gd name="connsiteX31" fmla="*/ 203399 w 239344"/>
                <a:gd name="connsiteY31" fmla="*/ 19963 h 306022"/>
                <a:gd name="connsiteX32" fmla="*/ 220274 w 239344"/>
                <a:gd name="connsiteY32" fmla="*/ 22937 h 306022"/>
                <a:gd name="connsiteX33" fmla="*/ 212886 w 239344"/>
                <a:gd name="connsiteY33" fmla="*/ 40214 h 306022"/>
                <a:gd name="connsiteX34" fmla="*/ 211974 w 239344"/>
                <a:gd name="connsiteY34" fmla="*/ 40834 h 306022"/>
                <a:gd name="connsiteX35" fmla="*/ 148960 w 239344"/>
                <a:gd name="connsiteY35" fmla="*/ 89891 h 306022"/>
                <a:gd name="connsiteX36" fmla="*/ 145531 w 239344"/>
                <a:gd name="connsiteY36" fmla="*/ 97042 h 306022"/>
                <a:gd name="connsiteX37" fmla="*/ 148103 w 239344"/>
                <a:gd name="connsiteY37" fmla="*/ 277142 h 306022"/>
                <a:gd name="connsiteX38" fmla="*/ 143579 w 239344"/>
                <a:gd name="connsiteY38" fmla="*/ 286173 h 306022"/>
                <a:gd name="connsiteX39" fmla="*/ 123566 w 239344"/>
                <a:gd name="connsiteY39" fmla="*/ 285352 h 306022"/>
                <a:gd name="connsiteX40" fmla="*/ 117782 w 239344"/>
                <a:gd name="connsiteY40" fmla="*/ 277015 h 306022"/>
                <a:gd name="connsiteX41" fmla="*/ 117600 w 239344"/>
                <a:gd name="connsiteY41" fmla="*/ 275209 h 306022"/>
                <a:gd name="connsiteX42" fmla="*/ 117600 w 239344"/>
                <a:gd name="connsiteY42" fmla="*/ 180288 h 306022"/>
                <a:gd name="connsiteX43" fmla="*/ 108697 w 239344"/>
                <a:gd name="connsiteY43" fmla="*/ 171385 h 306022"/>
                <a:gd name="connsiteX44" fmla="*/ 99794 w 239344"/>
                <a:gd name="connsiteY44" fmla="*/ 180288 h 306022"/>
                <a:gd name="connsiteX45" fmla="*/ 99794 w 239344"/>
                <a:gd name="connsiteY45" fmla="*/ 277015 h 306022"/>
                <a:gd name="connsiteX46" fmla="*/ 86495 w 239344"/>
                <a:gd name="connsiteY46" fmla="*/ 288180 h 306022"/>
                <a:gd name="connsiteX47" fmla="*/ 69492 w 239344"/>
                <a:gd name="connsiteY47" fmla="*/ 277124 h 306022"/>
                <a:gd name="connsiteX48" fmla="*/ 71736 w 239344"/>
                <a:gd name="connsiteY48" fmla="*/ 100509 h 306022"/>
                <a:gd name="connsiteX49" fmla="*/ 64310 w 239344"/>
                <a:gd name="connsiteY49" fmla="*/ 91624 h 306022"/>
                <a:gd name="connsiteX50" fmla="*/ 54404 w 239344"/>
                <a:gd name="connsiteY50" fmla="*/ 97608 h 306022"/>
                <a:gd name="connsiteX51" fmla="*/ 36143 w 239344"/>
                <a:gd name="connsiteY51" fmla="*/ 152922 h 306022"/>
                <a:gd name="connsiteX52" fmla="*/ 26528 w 239344"/>
                <a:gd name="connsiteY52" fmla="*/ 164726 h 306022"/>
                <a:gd name="connsiteX53" fmla="*/ 19760 w 239344"/>
                <a:gd name="connsiteY53" fmla="*/ 161497 h 306022"/>
                <a:gd name="connsiteX54" fmla="*/ 18008 w 239344"/>
                <a:gd name="connsiteY54" fmla="*/ 155495 h 306022"/>
                <a:gd name="connsiteX55" fmla="*/ 18209 w 239344"/>
                <a:gd name="connsiteY55" fmla="*/ 154929 h 306022"/>
                <a:gd name="connsiteX56" fmla="*/ 42710 w 239344"/>
                <a:gd name="connsiteY56" fmla="*/ 74530 h 306022"/>
                <a:gd name="connsiteX57" fmla="*/ 42838 w 239344"/>
                <a:gd name="connsiteY57" fmla="*/ 74183 h 306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39344" h="306022">
                  <a:moveTo>
                    <a:pt x="25671" y="69513"/>
                  </a:moveTo>
                  <a:lnTo>
                    <a:pt x="1279" y="149493"/>
                  </a:lnTo>
                  <a:cubicBezTo>
                    <a:pt x="-1476" y="157082"/>
                    <a:pt x="276" y="165748"/>
                    <a:pt x="5986" y="172753"/>
                  </a:cubicBezTo>
                  <a:cubicBezTo>
                    <a:pt x="11915" y="180014"/>
                    <a:pt x="20854" y="183681"/>
                    <a:pt x="29374" y="182313"/>
                  </a:cubicBezTo>
                  <a:cubicBezTo>
                    <a:pt x="36489" y="181163"/>
                    <a:pt x="46341" y="176201"/>
                    <a:pt x="52835" y="159089"/>
                  </a:cubicBezTo>
                  <a:cubicBezTo>
                    <a:pt x="52890" y="158961"/>
                    <a:pt x="52926" y="158833"/>
                    <a:pt x="52963" y="158724"/>
                  </a:cubicBezTo>
                  <a:lnTo>
                    <a:pt x="53218" y="157939"/>
                  </a:lnTo>
                  <a:lnTo>
                    <a:pt x="51704" y="277051"/>
                  </a:lnTo>
                  <a:cubicBezTo>
                    <a:pt x="51704" y="295167"/>
                    <a:pt x="69400" y="306004"/>
                    <a:pt x="86495" y="306004"/>
                  </a:cubicBezTo>
                  <a:cubicBezTo>
                    <a:pt x="96036" y="306004"/>
                    <a:pt x="104100" y="302756"/>
                    <a:pt x="109609" y="297247"/>
                  </a:cubicBezTo>
                  <a:cubicBezTo>
                    <a:pt x="111142" y="298561"/>
                    <a:pt x="112856" y="299764"/>
                    <a:pt x="114717" y="300823"/>
                  </a:cubicBezTo>
                  <a:cubicBezTo>
                    <a:pt x="120774" y="304289"/>
                    <a:pt x="127871" y="306022"/>
                    <a:pt x="134803" y="306022"/>
                  </a:cubicBezTo>
                  <a:cubicBezTo>
                    <a:pt x="141207" y="306022"/>
                    <a:pt x="147465" y="304526"/>
                    <a:pt x="152573" y="301516"/>
                  </a:cubicBezTo>
                  <a:cubicBezTo>
                    <a:pt x="161275" y="296389"/>
                    <a:pt x="166000" y="287669"/>
                    <a:pt x="165872" y="276924"/>
                  </a:cubicBezTo>
                  <a:lnTo>
                    <a:pt x="163355" y="101238"/>
                  </a:lnTo>
                  <a:lnTo>
                    <a:pt x="222464" y="55228"/>
                  </a:lnTo>
                  <a:cubicBezTo>
                    <a:pt x="240397" y="44209"/>
                    <a:pt x="242696" y="26239"/>
                    <a:pt x="235635" y="14071"/>
                  </a:cubicBezTo>
                  <a:cubicBezTo>
                    <a:pt x="228739" y="2158"/>
                    <a:pt x="212028" y="-5249"/>
                    <a:pt x="194661" y="4511"/>
                  </a:cubicBezTo>
                  <a:cubicBezTo>
                    <a:pt x="176745" y="14582"/>
                    <a:pt x="165270" y="23868"/>
                    <a:pt x="156075" y="31329"/>
                  </a:cubicBezTo>
                  <a:cubicBezTo>
                    <a:pt x="141335" y="43279"/>
                    <a:pt x="133161" y="49901"/>
                    <a:pt x="110485" y="49901"/>
                  </a:cubicBezTo>
                  <a:cubicBezTo>
                    <a:pt x="110303" y="49901"/>
                    <a:pt x="110120" y="49901"/>
                    <a:pt x="109938" y="49901"/>
                  </a:cubicBezTo>
                  <a:cubicBezTo>
                    <a:pt x="103771" y="49865"/>
                    <a:pt x="99320" y="49409"/>
                    <a:pt x="94595" y="48296"/>
                  </a:cubicBezTo>
                  <a:cubicBezTo>
                    <a:pt x="94066" y="48168"/>
                    <a:pt x="93537" y="48095"/>
                    <a:pt x="93008" y="48077"/>
                  </a:cubicBezTo>
                  <a:cubicBezTo>
                    <a:pt x="90253" y="47949"/>
                    <a:pt x="86130" y="46982"/>
                    <a:pt x="81770" y="45942"/>
                  </a:cubicBezTo>
                  <a:cubicBezTo>
                    <a:pt x="65369" y="42056"/>
                    <a:pt x="34829" y="34887"/>
                    <a:pt x="25671" y="69513"/>
                  </a:cubicBezTo>
                  <a:close/>
                  <a:moveTo>
                    <a:pt x="42838" y="74183"/>
                  </a:moveTo>
                  <a:cubicBezTo>
                    <a:pt x="47107" y="57837"/>
                    <a:pt x="56740" y="58293"/>
                    <a:pt x="77701" y="63219"/>
                  </a:cubicBezTo>
                  <a:cubicBezTo>
                    <a:pt x="82554" y="64350"/>
                    <a:pt x="87133" y="65426"/>
                    <a:pt x="91293" y="65737"/>
                  </a:cubicBezTo>
                  <a:cubicBezTo>
                    <a:pt x="97076" y="67032"/>
                    <a:pt x="102677" y="67597"/>
                    <a:pt x="109865" y="67634"/>
                  </a:cubicBezTo>
                  <a:cubicBezTo>
                    <a:pt x="110084" y="67634"/>
                    <a:pt x="110284" y="67634"/>
                    <a:pt x="110503" y="67634"/>
                  </a:cubicBezTo>
                  <a:cubicBezTo>
                    <a:pt x="139474" y="67634"/>
                    <a:pt x="151168" y="58166"/>
                    <a:pt x="167295" y="45085"/>
                  </a:cubicBezTo>
                  <a:cubicBezTo>
                    <a:pt x="176435" y="37678"/>
                    <a:pt x="186798" y="29286"/>
                    <a:pt x="203399" y="19963"/>
                  </a:cubicBezTo>
                  <a:cubicBezTo>
                    <a:pt x="211299" y="15530"/>
                    <a:pt x="217574" y="18267"/>
                    <a:pt x="220274" y="22937"/>
                  </a:cubicBezTo>
                  <a:cubicBezTo>
                    <a:pt x="222956" y="27553"/>
                    <a:pt x="222409" y="34522"/>
                    <a:pt x="212886" y="40214"/>
                  </a:cubicBezTo>
                  <a:cubicBezTo>
                    <a:pt x="212576" y="40396"/>
                    <a:pt x="212266" y="40597"/>
                    <a:pt x="211974" y="40834"/>
                  </a:cubicBezTo>
                  <a:lnTo>
                    <a:pt x="148960" y="89891"/>
                  </a:lnTo>
                  <a:cubicBezTo>
                    <a:pt x="146753" y="91606"/>
                    <a:pt x="145494" y="94251"/>
                    <a:pt x="145531" y="97042"/>
                  </a:cubicBezTo>
                  <a:lnTo>
                    <a:pt x="148103" y="277142"/>
                  </a:lnTo>
                  <a:cubicBezTo>
                    <a:pt x="148158" y="281448"/>
                    <a:pt x="146717" y="284330"/>
                    <a:pt x="143579" y="286173"/>
                  </a:cubicBezTo>
                  <a:cubicBezTo>
                    <a:pt x="138434" y="289202"/>
                    <a:pt x="129659" y="288837"/>
                    <a:pt x="123566" y="285352"/>
                  </a:cubicBezTo>
                  <a:cubicBezTo>
                    <a:pt x="120938" y="283838"/>
                    <a:pt x="117782" y="281174"/>
                    <a:pt x="117782" y="277015"/>
                  </a:cubicBezTo>
                  <a:cubicBezTo>
                    <a:pt x="117782" y="276395"/>
                    <a:pt x="117728" y="275792"/>
                    <a:pt x="117600" y="275209"/>
                  </a:cubicBezTo>
                  <a:lnTo>
                    <a:pt x="117600" y="180288"/>
                  </a:lnTo>
                  <a:cubicBezTo>
                    <a:pt x="117600" y="175380"/>
                    <a:pt x="113623" y="171385"/>
                    <a:pt x="108697" y="171385"/>
                  </a:cubicBezTo>
                  <a:cubicBezTo>
                    <a:pt x="103771" y="171385"/>
                    <a:pt x="99794" y="175362"/>
                    <a:pt x="99794" y="180288"/>
                  </a:cubicBezTo>
                  <a:lnTo>
                    <a:pt x="99794" y="277015"/>
                  </a:lnTo>
                  <a:cubicBezTo>
                    <a:pt x="99794" y="286720"/>
                    <a:pt x="91457" y="288180"/>
                    <a:pt x="86495" y="288180"/>
                  </a:cubicBezTo>
                  <a:cubicBezTo>
                    <a:pt x="78285" y="288180"/>
                    <a:pt x="69492" y="283692"/>
                    <a:pt x="69492" y="277124"/>
                  </a:cubicBezTo>
                  <a:lnTo>
                    <a:pt x="71736" y="100509"/>
                  </a:lnTo>
                  <a:cubicBezTo>
                    <a:pt x="71790" y="96112"/>
                    <a:pt x="68634" y="92354"/>
                    <a:pt x="64310" y="91624"/>
                  </a:cubicBezTo>
                  <a:cubicBezTo>
                    <a:pt x="59968" y="90894"/>
                    <a:pt x="55773" y="93448"/>
                    <a:pt x="54404" y="97608"/>
                  </a:cubicBezTo>
                  <a:lnTo>
                    <a:pt x="36143" y="152922"/>
                  </a:lnTo>
                  <a:cubicBezTo>
                    <a:pt x="33479" y="159873"/>
                    <a:pt x="29976" y="164179"/>
                    <a:pt x="26528" y="164726"/>
                  </a:cubicBezTo>
                  <a:cubicBezTo>
                    <a:pt x="23846" y="165164"/>
                    <a:pt x="21201" y="163248"/>
                    <a:pt x="19760" y="161497"/>
                  </a:cubicBezTo>
                  <a:cubicBezTo>
                    <a:pt x="18118" y="159472"/>
                    <a:pt x="17406" y="157064"/>
                    <a:pt x="18008" y="155495"/>
                  </a:cubicBezTo>
                  <a:cubicBezTo>
                    <a:pt x="18081" y="155312"/>
                    <a:pt x="18136" y="155112"/>
                    <a:pt x="18209" y="154929"/>
                  </a:cubicBezTo>
                  <a:lnTo>
                    <a:pt x="42710" y="74530"/>
                  </a:lnTo>
                  <a:cubicBezTo>
                    <a:pt x="42765" y="74420"/>
                    <a:pt x="42801" y="74311"/>
                    <a:pt x="42838" y="7418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2" name="Forma Livre: Forma 461">
              <a:extLst>
                <a:ext uri="{FF2B5EF4-FFF2-40B4-BE49-F238E27FC236}">
                  <a16:creationId xmlns:a16="http://schemas.microsoft.com/office/drawing/2014/main" id="{6044F504-0C57-4E16-8581-F5F659697546}"/>
                </a:ext>
              </a:extLst>
            </p:cNvPr>
            <p:cNvSpPr/>
            <p:nvPr/>
          </p:nvSpPr>
          <p:spPr>
            <a:xfrm>
              <a:off x="8659698" y="4082680"/>
              <a:ext cx="102583" cy="102601"/>
            </a:xfrm>
            <a:custGeom>
              <a:avLst/>
              <a:gdLst>
                <a:gd name="connsiteX0" fmla="*/ 0 w 102583"/>
                <a:gd name="connsiteY0" fmla="*/ 51301 h 102601"/>
                <a:gd name="connsiteX1" fmla="*/ 51301 w 102583"/>
                <a:gd name="connsiteY1" fmla="*/ 102602 h 102601"/>
                <a:gd name="connsiteX2" fmla="*/ 102583 w 102583"/>
                <a:gd name="connsiteY2" fmla="*/ 51301 h 102601"/>
                <a:gd name="connsiteX3" fmla="*/ 51301 w 102583"/>
                <a:gd name="connsiteY3" fmla="*/ 0 h 102601"/>
                <a:gd name="connsiteX4" fmla="*/ 0 w 102583"/>
                <a:gd name="connsiteY4" fmla="*/ 51301 h 102601"/>
                <a:gd name="connsiteX5" fmla="*/ 51283 w 102583"/>
                <a:gd name="connsiteY5" fmla="*/ 17787 h 102601"/>
                <a:gd name="connsiteX6" fmla="*/ 84778 w 102583"/>
                <a:gd name="connsiteY6" fmla="*/ 51301 h 102601"/>
                <a:gd name="connsiteX7" fmla="*/ 51283 w 102583"/>
                <a:gd name="connsiteY7" fmla="*/ 84814 h 102601"/>
                <a:gd name="connsiteX8" fmla="*/ 17769 w 102583"/>
                <a:gd name="connsiteY8" fmla="*/ 51301 h 102601"/>
                <a:gd name="connsiteX9" fmla="*/ 51283 w 102583"/>
                <a:gd name="connsiteY9" fmla="*/ 17787 h 102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583" h="102601">
                  <a:moveTo>
                    <a:pt x="0" y="51301"/>
                  </a:moveTo>
                  <a:cubicBezTo>
                    <a:pt x="0" y="79578"/>
                    <a:pt x="23005" y="102602"/>
                    <a:pt x="51301" y="102602"/>
                  </a:cubicBezTo>
                  <a:cubicBezTo>
                    <a:pt x="79578" y="102602"/>
                    <a:pt x="102583" y="79597"/>
                    <a:pt x="102583" y="51301"/>
                  </a:cubicBezTo>
                  <a:cubicBezTo>
                    <a:pt x="102583" y="23005"/>
                    <a:pt x="79578" y="0"/>
                    <a:pt x="51301" y="0"/>
                  </a:cubicBezTo>
                  <a:cubicBezTo>
                    <a:pt x="23005" y="0"/>
                    <a:pt x="0" y="23005"/>
                    <a:pt x="0" y="51301"/>
                  </a:cubicBezTo>
                  <a:close/>
                  <a:moveTo>
                    <a:pt x="51283" y="17787"/>
                  </a:moveTo>
                  <a:cubicBezTo>
                    <a:pt x="69763" y="17787"/>
                    <a:pt x="84778" y="32820"/>
                    <a:pt x="84778" y="51301"/>
                  </a:cubicBezTo>
                  <a:cubicBezTo>
                    <a:pt x="84778" y="69781"/>
                    <a:pt x="69745" y="84814"/>
                    <a:pt x="51283" y="84814"/>
                  </a:cubicBezTo>
                  <a:cubicBezTo>
                    <a:pt x="32802" y="84814"/>
                    <a:pt x="17769" y="69781"/>
                    <a:pt x="17769" y="51301"/>
                  </a:cubicBezTo>
                  <a:cubicBezTo>
                    <a:pt x="17769" y="32820"/>
                    <a:pt x="32820" y="17787"/>
                    <a:pt x="51283" y="1778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7" name="Forma Livre: Forma 466">
              <a:extLst>
                <a:ext uri="{FF2B5EF4-FFF2-40B4-BE49-F238E27FC236}">
                  <a16:creationId xmlns:a16="http://schemas.microsoft.com/office/drawing/2014/main" id="{F17A9CE6-A002-48D2-B177-19109B63A1DF}"/>
                </a:ext>
              </a:extLst>
            </p:cNvPr>
            <p:cNvSpPr/>
            <p:nvPr/>
          </p:nvSpPr>
          <p:spPr>
            <a:xfrm>
              <a:off x="8684381" y="3991663"/>
              <a:ext cx="376236" cy="460521"/>
            </a:xfrm>
            <a:custGeom>
              <a:avLst/>
              <a:gdLst>
                <a:gd name="connsiteX0" fmla="*/ 188109 w 376236"/>
                <a:gd name="connsiteY0" fmla="*/ 0 h 460521"/>
                <a:gd name="connsiteX1" fmla="*/ 179206 w 376236"/>
                <a:gd name="connsiteY1" fmla="*/ 8903 h 460521"/>
                <a:gd name="connsiteX2" fmla="*/ 179206 w 376236"/>
                <a:gd name="connsiteY2" fmla="*/ 32364 h 460521"/>
                <a:gd name="connsiteX3" fmla="*/ 8903 w 376236"/>
                <a:gd name="connsiteY3" fmla="*/ 32364 h 460521"/>
                <a:gd name="connsiteX4" fmla="*/ 0 w 376236"/>
                <a:gd name="connsiteY4" fmla="*/ 41267 h 460521"/>
                <a:gd name="connsiteX5" fmla="*/ 0 w 376236"/>
                <a:gd name="connsiteY5" fmla="*/ 72810 h 460521"/>
                <a:gd name="connsiteX6" fmla="*/ 8903 w 376236"/>
                <a:gd name="connsiteY6" fmla="*/ 81713 h 460521"/>
                <a:gd name="connsiteX7" fmla="*/ 17806 w 376236"/>
                <a:gd name="connsiteY7" fmla="*/ 72810 h 460521"/>
                <a:gd name="connsiteX8" fmla="*/ 17806 w 376236"/>
                <a:gd name="connsiteY8" fmla="*/ 50170 h 460521"/>
                <a:gd name="connsiteX9" fmla="*/ 358394 w 376236"/>
                <a:gd name="connsiteY9" fmla="*/ 50170 h 460521"/>
                <a:gd name="connsiteX10" fmla="*/ 358394 w 376236"/>
                <a:gd name="connsiteY10" fmla="*/ 318240 h 460521"/>
                <a:gd name="connsiteX11" fmla="*/ 102693 w 376236"/>
                <a:gd name="connsiteY11" fmla="*/ 318240 h 460521"/>
                <a:gd name="connsiteX12" fmla="*/ 93790 w 376236"/>
                <a:gd name="connsiteY12" fmla="*/ 327143 h 460521"/>
                <a:gd name="connsiteX13" fmla="*/ 102693 w 376236"/>
                <a:gd name="connsiteY13" fmla="*/ 336046 h 460521"/>
                <a:gd name="connsiteX14" fmla="*/ 179206 w 376236"/>
                <a:gd name="connsiteY14" fmla="*/ 336046 h 460521"/>
                <a:gd name="connsiteX15" fmla="*/ 179206 w 376236"/>
                <a:gd name="connsiteY15" fmla="*/ 374047 h 460521"/>
                <a:gd name="connsiteX16" fmla="*/ 101124 w 376236"/>
                <a:gd name="connsiteY16" fmla="*/ 445032 h 460521"/>
                <a:gd name="connsiteX17" fmla="*/ 100522 w 376236"/>
                <a:gd name="connsiteY17" fmla="*/ 457602 h 460521"/>
                <a:gd name="connsiteX18" fmla="*/ 113092 w 376236"/>
                <a:gd name="connsiteY18" fmla="*/ 458204 h 460521"/>
                <a:gd name="connsiteX19" fmla="*/ 179224 w 376236"/>
                <a:gd name="connsiteY19" fmla="*/ 398092 h 460521"/>
                <a:gd name="connsiteX20" fmla="*/ 179224 w 376236"/>
                <a:gd name="connsiteY20" fmla="*/ 425786 h 460521"/>
                <a:gd name="connsiteX21" fmla="*/ 188127 w 376236"/>
                <a:gd name="connsiteY21" fmla="*/ 434689 h 460521"/>
                <a:gd name="connsiteX22" fmla="*/ 197030 w 376236"/>
                <a:gd name="connsiteY22" fmla="*/ 425786 h 460521"/>
                <a:gd name="connsiteX23" fmla="*/ 197030 w 376236"/>
                <a:gd name="connsiteY23" fmla="*/ 398092 h 460521"/>
                <a:gd name="connsiteX24" fmla="*/ 263163 w 376236"/>
                <a:gd name="connsiteY24" fmla="*/ 458204 h 460521"/>
                <a:gd name="connsiteX25" fmla="*/ 269147 w 376236"/>
                <a:gd name="connsiteY25" fmla="*/ 460521 h 460521"/>
                <a:gd name="connsiteX26" fmla="*/ 275733 w 376236"/>
                <a:gd name="connsiteY26" fmla="*/ 457602 h 460521"/>
                <a:gd name="connsiteX27" fmla="*/ 275131 w 376236"/>
                <a:gd name="connsiteY27" fmla="*/ 445032 h 460521"/>
                <a:gd name="connsiteX28" fmla="*/ 197030 w 376236"/>
                <a:gd name="connsiteY28" fmla="*/ 374047 h 460521"/>
                <a:gd name="connsiteX29" fmla="*/ 197030 w 376236"/>
                <a:gd name="connsiteY29" fmla="*/ 336046 h 460521"/>
                <a:gd name="connsiteX30" fmla="*/ 367333 w 376236"/>
                <a:gd name="connsiteY30" fmla="*/ 336046 h 460521"/>
                <a:gd name="connsiteX31" fmla="*/ 376236 w 376236"/>
                <a:gd name="connsiteY31" fmla="*/ 327143 h 460521"/>
                <a:gd name="connsiteX32" fmla="*/ 376236 w 376236"/>
                <a:gd name="connsiteY32" fmla="*/ 41285 h 460521"/>
                <a:gd name="connsiteX33" fmla="*/ 367333 w 376236"/>
                <a:gd name="connsiteY33" fmla="*/ 32382 h 460521"/>
                <a:gd name="connsiteX34" fmla="*/ 197030 w 376236"/>
                <a:gd name="connsiteY34" fmla="*/ 32382 h 460521"/>
                <a:gd name="connsiteX35" fmla="*/ 197030 w 376236"/>
                <a:gd name="connsiteY35" fmla="*/ 8921 h 460521"/>
                <a:gd name="connsiteX36" fmla="*/ 188109 w 376236"/>
                <a:gd name="connsiteY36" fmla="*/ 0 h 460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76236" h="460521">
                  <a:moveTo>
                    <a:pt x="188109" y="0"/>
                  </a:moveTo>
                  <a:cubicBezTo>
                    <a:pt x="183201" y="0"/>
                    <a:pt x="179206" y="3977"/>
                    <a:pt x="179206" y="8903"/>
                  </a:cubicBezTo>
                  <a:lnTo>
                    <a:pt x="179206" y="32364"/>
                  </a:lnTo>
                  <a:lnTo>
                    <a:pt x="8903" y="32364"/>
                  </a:lnTo>
                  <a:cubicBezTo>
                    <a:pt x="3995" y="32364"/>
                    <a:pt x="0" y="36341"/>
                    <a:pt x="0" y="41267"/>
                  </a:cubicBezTo>
                  <a:lnTo>
                    <a:pt x="0" y="72810"/>
                  </a:lnTo>
                  <a:cubicBezTo>
                    <a:pt x="0" y="77717"/>
                    <a:pt x="3977" y="81713"/>
                    <a:pt x="8903" y="81713"/>
                  </a:cubicBezTo>
                  <a:cubicBezTo>
                    <a:pt x="13829" y="81713"/>
                    <a:pt x="17806" y="77736"/>
                    <a:pt x="17806" y="72810"/>
                  </a:cubicBezTo>
                  <a:lnTo>
                    <a:pt x="17806" y="50170"/>
                  </a:lnTo>
                  <a:lnTo>
                    <a:pt x="358394" y="50170"/>
                  </a:lnTo>
                  <a:lnTo>
                    <a:pt x="358394" y="318240"/>
                  </a:lnTo>
                  <a:lnTo>
                    <a:pt x="102693" y="318240"/>
                  </a:lnTo>
                  <a:cubicBezTo>
                    <a:pt x="97785" y="318240"/>
                    <a:pt x="93790" y="322217"/>
                    <a:pt x="93790" y="327143"/>
                  </a:cubicBezTo>
                  <a:cubicBezTo>
                    <a:pt x="93790" y="332069"/>
                    <a:pt x="97767" y="336046"/>
                    <a:pt x="102693" y="336046"/>
                  </a:cubicBezTo>
                  <a:lnTo>
                    <a:pt x="179206" y="336046"/>
                  </a:lnTo>
                  <a:lnTo>
                    <a:pt x="179206" y="374047"/>
                  </a:lnTo>
                  <a:lnTo>
                    <a:pt x="101124" y="445032"/>
                  </a:lnTo>
                  <a:cubicBezTo>
                    <a:pt x="97493" y="448335"/>
                    <a:pt x="97220" y="453954"/>
                    <a:pt x="100522" y="457602"/>
                  </a:cubicBezTo>
                  <a:cubicBezTo>
                    <a:pt x="103824" y="461233"/>
                    <a:pt x="109443" y="461506"/>
                    <a:pt x="113092" y="458204"/>
                  </a:cubicBezTo>
                  <a:lnTo>
                    <a:pt x="179224" y="398092"/>
                  </a:lnTo>
                  <a:lnTo>
                    <a:pt x="179224" y="425786"/>
                  </a:lnTo>
                  <a:cubicBezTo>
                    <a:pt x="179224" y="430693"/>
                    <a:pt x="183201" y="434689"/>
                    <a:pt x="188127" y="434689"/>
                  </a:cubicBezTo>
                  <a:cubicBezTo>
                    <a:pt x="193053" y="434689"/>
                    <a:pt x="197030" y="430711"/>
                    <a:pt x="197030" y="425786"/>
                  </a:cubicBezTo>
                  <a:lnTo>
                    <a:pt x="197030" y="398092"/>
                  </a:lnTo>
                  <a:lnTo>
                    <a:pt x="263163" y="458204"/>
                  </a:lnTo>
                  <a:cubicBezTo>
                    <a:pt x="264859" y="459755"/>
                    <a:pt x="267012" y="460521"/>
                    <a:pt x="269147" y="460521"/>
                  </a:cubicBezTo>
                  <a:cubicBezTo>
                    <a:pt x="271573" y="460521"/>
                    <a:pt x="273981" y="459536"/>
                    <a:pt x="275733" y="457602"/>
                  </a:cubicBezTo>
                  <a:cubicBezTo>
                    <a:pt x="279035" y="453972"/>
                    <a:pt x="278761" y="448335"/>
                    <a:pt x="275131" y="445032"/>
                  </a:cubicBezTo>
                  <a:lnTo>
                    <a:pt x="197030" y="374047"/>
                  </a:lnTo>
                  <a:lnTo>
                    <a:pt x="197030" y="336046"/>
                  </a:lnTo>
                  <a:lnTo>
                    <a:pt x="367333" y="336046"/>
                  </a:lnTo>
                  <a:cubicBezTo>
                    <a:pt x="372241" y="336046"/>
                    <a:pt x="376236" y="332069"/>
                    <a:pt x="376236" y="327143"/>
                  </a:cubicBezTo>
                  <a:lnTo>
                    <a:pt x="376236" y="41285"/>
                  </a:lnTo>
                  <a:cubicBezTo>
                    <a:pt x="376236" y="36377"/>
                    <a:pt x="372259" y="32382"/>
                    <a:pt x="367333" y="32382"/>
                  </a:cubicBezTo>
                  <a:lnTo>
                    <a:pt x="197030" y="32382"/>
                  </a:lnTo>
                  <a:lnTo>
                    <a:pt x="197030" y="8921"/>
                  </a:lnTo>
                  <a:cubicBezTo>
                    <a:pt x="196994" y="3977"/>
                    <a:pt x="193016" y="0"/>
                    <a:pt x="188109" y="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9" name="Agrupar 708">
            <a:extLst>
              <a:ext uri="{FF2B5EF4-FFF2-40B4-BE49-F238E27FC236}">
                <a16:creationId xmlns:a16="http://schemas.microsoft.com/office/drawing/2014/main" id="{2CFBDA8B-EF79-4BAD-AACE-D6784C6895D5}"/>
              </a:ext>
            </a:extLst>
          </p:cNvPr>
          <p:cNvGrpSpPr/>
          <p:nvPr/>
        </p:nvGrpSpPr>
        <p:grpSpPr>
          <a:xfrm>
            <a:off x="5564549" y="4466802"/>
            <a:ext cx="460757" cy="455884"/>
            <a:chOff x="5424664" y="4824426"/>
            <a:chExt cx="445124" cy="440417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472" name="Forma Livre: Forma 471">
              <a:extLst>
                <a:ext uri="{FF2B5EF4-FFF2-40B4-BE49-F238E27FC236}">
                  <a16:creationId xmlns:a16="http://schemas.microsoft.com/office/drawing/2014/main" id="{36D1DADF-0674-463C-AEC6-8D51C0C5FBB7}"/>
                </a:ext>
              </a:extLst>
            </p:cNvPr>
            <p:cNvSpPr/>
            <p:nvPr/>
          </p:nvSpPr>
          <p:spPr>
            <a:xfrm>
              <a:off x="5424664" y="4824426"/>
              <a:ext cx="420115" cy="360546"/>
            </a:xfrm>
            <a:custGeom>
              <a:avLst/>
              <a:gdLst>
                <a:gd name="connsiteX0" fmla="*/ 61864 w 420115"/>
                <a:gd name="connsiteY0" fmla="*/ 358011 h 360546"/>
                <a:gd name="connsiteX1" fmla="*/ 68085 w 420115"/>
                <a:gd name="connsiteY1" fmla="*/ 360547 h 360546"/>
                <a:gd name="connsiteX2" fmla="*/ 74306 w 420115"/>
                <a:gd name="connsiteY2" fmla="*/ 358011 h 360546"/>
                <a:gd name="connsiteX3" fmla="*/ 109023 w 420115"/>
                <a:gd name="connsiteY3" fmla="*/ 325428 h 360546"/>
                <a:gd name="connsiteX4" fmla="*/ 109425 w 420115"/>
                <a:gd name="connsiteY4" fmla="*/ 312858 h 360546"/>
                <a:gd name="connsiteX5" fmla="*/ 96855 w 420115"/>
                <a:gd name="connsiteY5" fmla="*/ 312457 h 360546"/>
                <a:gd name="connsiteX6" fmla="*/ 68359 w 420115"/>
                <a:gd name="connsiteY6" fmla="*/ 339220 h 360546"/>
                <a:gd name="connsiteX7" fmla="*/ 17933 w 420115"/>
                <a:gd name="connsiteY7" fmla="*/ 219871 h 360546"/>
                <a:gd name="connsiteX8" fmla="*/ 58215 w 420115"/>
                <a:gd name="connsiteY8" fmla="*/ 219871 h 360546"/>
                <a:gd name="connsiteX9" fmla="*/ 67118 w 420115"/>
                <a:gd name="connsiteY9" fmla="*/ 210968 h 360546"/>
                <a:gd name="connsiteX10" fmla="*/ 58215 w 420115"/>
                <a:gd name="connsiteY10" fmla="*/ 202065 h 360546"/>
                <a:gd name="connsiteX11" fmla="*/ 17952 w 420115"/>
                <a:gd name="connsiteY11" fmla="*/ 202065 h 360546"/>
                <a:gd name="connsiteX12" fmla="*/ 68249 w 420115"/>
                <a:gd name="connsiteY12" fmla="*/ 80855 h 360546"/>
                <a:gd name="connsiteX13" fmla="*/ 96654 w 420115"/>
                <a:gd name="connsiteY13" fmla="*/ 109261 h 360546"/>
                <a:gd name="connsiteX14" fmla="*/ 109224 w 420115"/>
                <a:gd name="connsiteY14" fmla="*/ 109261 h 360546"/>
                <a:gd name="connsiteX15" fmla="*/ 109224 w 420115"/>
                <a:gd name="connsiteY15" fmla="*/ 96691 h 360546"/>
                <a:gd name="connsiteX16" fmla="*/ 80819 w 420115"/>
                <a:gd name="connsiteY16" fmla="*/ 68286 h 360546"/>
                <a:gd name="connsiteX17" fmla="*/ 202029 w 420115"/>
                <a:gd name="connsiteY17" fmla="*/ 17988 h 360546"/>
                <a:gd name="connsiteX18" fmla="*/ 202029 w 420115"/>
                <a:gd name="connsiteY18" fmla="*/ 58252 h 360546"/>
                <a:gd name="connsiteX19" fmla="*/ 210932 w 420115"/>
                <a:gd name="connsiteY19" fmla="*/ 67155 h 360546"/>
                <a:gd name="connsiteX20" fmla="*/ 219835 w 420115"/>
                <a:gd name="connsiteY20" fmla="*/ 58252 h 360546"/>
                <a:gd name="connsiteX21" fmla="*/ 219835 w 420115"/>
                <a:gd name="connsiteY21" fmla="*/ 17988 h 360546"/>
                <a:gd name="connsiteX22" fmla="*/ 341008 w 420115"/>
                <a:gd name="connsiteY22" fmla="*/ 68322 h 360546"/>
                <a:gd name="connsiteX23" fmla="*/ 312639 w 420115"/>
                <a:gd name="connsiteY23" fmla="*/ 96691 h 360546"/>
                <a:gd name="connsiteX24" fmla="*/ 312639 w 420115"/>
                <a:gd name="connsiteY24" fmla="*/ 109261 h 360546"/>
                <a:gd name="connsiteX25" fmla="*/ 325209 w 420115"/>
                <a:gd name="connsiteY25" fmla="*/ 109261 h 360546"/>
                <a:gd name="connsiteX26" fmla="*/ 353596 w 420115"/>
                <a:gd name="connsiteY26" fmla="*/ 80874 h 360546"/>
                <a:gd name="connsiteX27" fmla="*/ 402398 w 420115"/>
                <a:gd name="connsiteY27" fmla="*/ 185135 h 360546"/>
                <a:gd name="connsiteX28" fmla="*/ 412395 w 420115"/>
                <a:gd name="connsiteY28" fmla="*/ 192779 h 360546"/>
                <a:gd name="connsiteX29" fmla="*/ 420039 w 420115"/>
                <a:gd name="connsiteY29" fmla="*/ 182782 h 360546"/>
                <a:gd name="connsiteX30" fmla="*/ 210950 w 420115"/>
                <a:gd name="connsiteY30" fmla="*/ 0 h 360546"/>
                <a:gd name="connsiteX31" fmla="*/ 0 w 420115"/>
                <a:gd name="connsiteY31" fmla="*/ 210950 h 360546"/>
                <a:gd name="connsiteX32" fmla="*/ 61864 w 420115"/>
                <a:gd name="connsiteY32" fmla="*/ 358011 h 360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20115" h="360546">
                  <a:moveTo>
                    <a:pt x="61864" y="358011"/>
                  </a:moveTo>
                  <a:cubicBezTo>
                    <a:pt x="63597" y="359708"/>
                    <a:pt x="65841" y="360547"/>
                    <a:pt x="68085" y="360547"/>
                  </a:cubicBezTo>
                  <a:cubicBezTo>
                    <a:pt x="70329" y="360547"/>
                    <a:pt x="72573" y="359708"/>
                    <a:pt x="74306" y="358011"/>
                  </a:cubicBezTo>
                  <a:lnTo>
                    <a:pt x="109023" y="325428"/>
                  </a:lnTo>
                  <a:cubicBezTo>
                    <a:pt x="112599" y="322071"/>
                    <a:pt x="112782" y="316434"/>
                    <a:pt x="109425" y="312858"/>
                  </a:cubicBezTo>
                  <a:cubicBezTo>
                    <a:pt x="106068" y="309283"/>
                    <a:pt x="100431" y="309100"/>
                    <a:pt x="96855" y="312457"/>
                  </a:cubicBezTo>
                  <a:lnTo>
                    <a:pt x="68359" y="339220"/>
                  </a:lnTo>
                  <a:cubicBezTo>
                    <a:pt x="36797" y="305761"/>
                    <a:pt x="19867" y="265680"/>
                    <a:pt x="17933" y="219871"/>
                  </a:cubicBezTo>
                  <a:lnTo>
                    <a:pt x="58215" y="219871"/>
                  </a:lnTo>
                  <a:cubicBezTo>
                    <a:pt x="63123" y="219871"/>
                    <a:pt x="67118" y="215894"/>
                    <a:pt x="67118" y="210968"/>
                  </a:cubicBezTo>
                  <a:cubicBezTo>
                    <a:pt x="67118" y="206042"/>
                    <a:pt x="63141" y="202065"/>
                    <a:pt x="58215" y="202065"/>
                  </a:cubicBezTo>
                  <a:lnTo>
                    <a:pt x="17952" y="202065"/>
                  </a:lnTo>
                  <a:cubicBezTo>
                    <a:pt x="20068" y="155490"/>
                    <a:pt x="38749" y="113183"/>
                    <a:pt x="68249" y="80855"/>
                  </a:cubicBezTo>
                  <a:lnTo>
                    <a:pt x="96654" y="109261"/>
                  </a:lnTo>
                  <a:cubicBezTo>
                    <a:pt x="100121" y="112727"/>
                    <a:pt x="105758" y="112727"/>
                    <a:pt x="109224" y="109261"/>
                  </a:cubicBezTo>
                  <a:cubicBezTo>
                    <a:pt x="112690" y="105794"/>
                    <a:pt x="112690" y="100157"/>
                    <a:pt x="109224" y="96691"/>
                  </a:cubicBezTo>
                  <a:lnTo>
                    <a:pt x="80819" y="68286"/>
                  </a:lnTo>
                  <a:cubicBezTo>
                    <a:pt x="113128" y="38804"/>
                    <a:pt x="155453" y="20104"/>
                    <a:pt x="202029" y="17988"/>
                  </a:cubicBezTo>
                  <a:lnTo>
                    <a:pt x="202029" y="58252"/>
                  </a:lnTo>
                  <a:cubicBezTo>
                    <a:pt x="202029" y="63159"/>
                    <a:pt x="206006" y="67155"/>
                    <a:pt x="210932" y="67155"/>
                  </a:cubicBezTo>
                  <a:cubicBezTo>
                    <a:pt x="215857" y="67155"/>
                    <a:pt x="219835" y="63177"/>
                    <a:pt x="219835" y="58252"/>
                  </a:cubicBezTo>
                  <a:lnTo>
                    <a:pt x="219835" y="17988"/>
                  </a:lnTo>
                  <a:cubicBezTo>
                    <a:pt x="266009" y="20123"/>
                    <a:pt x="308498" y="38713"/>
                    <a:pt x="341008" y="68322"/>
                  </a:cubicBezTo>
                  <a:lnTo>
                    <a:pt x="312639" y="96691"/>
                  </a:lnTo>
                  <a:cubicBezTo>
                    <a:pt x="309173" y="100157"/>
                    <a:pt x="309173" y="105794"/>
                    <a:pt x="312639" y="109261"/>
                  </a:cubicBezTo>
                  <a:cubicBezTo>
                    <a:pt x="316106" y="112727"/>
                    <a:pt x="321743" y="112727"/>
                    <a:pt x="325209" y="109261"/>
                  </a:cubicBezTo>
                  <a:lnTo>
                    <a:pt x="353596" y="80874"/>
                  </a:lnTo>
                  <a:cubicBezTo>
                    <a:pt x="379411" y="109078"/>
                    <a:pt x="397052" y="145036"/>
                    <a:pt x="402398" y="185135"/>
                  </a:cubicBezTo>
                  <a:cubicBezTo>
                    <a:pt x="403054" y="190006"/>
                    <a:pt x="407524" y="193418"/>
                    <a:pt x="412395" y="192779"/>
                  </a:cubicBezTo>
                  <a:cubicBezTo>
                    <a:pt x="417266" y="192123"/>
                    <a:pt x="420678" y="187653"/>
                    <a:pt x="420039" y="182782"/>
                  </a:cubicBezTo>
                  <a:cubicBezTo>
                    <a:pt x="406119" y="78575"/>
                    <a:pt x="316233" y="0"/>
                    <a:pt x="210950" y="0"/>
                  </a:cubicBezTo>
                  <a:cubicBezTo>
                    <a:pt x="94629" y="0"/>
                    <a:pt x="0" y="94629"/>
                    <a:pt x="0" y="210950"/>
                  </a:cubicBezTo>
                  <a:cubicBezTo>
                    <a:pt x="-36" y="267505"/>
                    <a:pt x="21363" y="318350"/>
                    <a:pt x="61864" y="358011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7" name="Forma Livre: Forma 476">
              <a:extLst>
                <a:ext uri="{FF2B5EF4-FFF2-40B4-BE49-F238E27FC236}">
                  <a16:creationId xmlns:a16="http://schemas.microsoft.com/office/drawing/2014/main" id="{DD26F6E7-9741-4D11-BF28-7B02D4A93EAB}"/>
                </a:ext>
              </a:extLst>
            </p:cNvPr>
            <p:cNvSpPr/>
            <p:nvPr/>
          </p:nvSpPr>
          <p:spPr>
            <a:xfrm>
              <a:off x="5569425" y="4957286"/>
              <a:ext cx="194841" cy="122037"/>
            </a:xfrm>
            <a:custGeom>
              <a:avLst/>
              <a:gdLst>
                <a:gd name="connsiteX0" fmla="*/ 193657 w 194841"/>
                <a:gd name="connsiteY0" fmla="*/ 4458 h 122037"/>
                <a:gd name="connsiteX1" fmla="*/ 181507 w 194841"/>
                <a:gd name="connsiteY1" fmla="*/ 1193 h 122037"/>
                <a:gd name="connsiteX2" fmla="*/ 91457 w 194841"/>
                <a:gd name="connsiteY2" fmla="*/ 53077 h 122037"/>
                <a:gd name="connsiteX3" fmla="*/ 66153 w 194841"/>
                <a:gd name="connsiteY3" fmla="*/ 42496 h 122037"/>
                <a:gd name="connsiteX4" fmla="*/ 30542 w 194841"/>
                <a:gd name="connsiteY4" fmla="*/ 78108 h 122037"/>
                <a:gd name="connsiteX5" fmla="*/ 32165 w 194841"/>
                <a:gd name="connsiteY5" fmla="*/ 88725 h 122037"/>
                <a:gd name="connsiteX6" fmla="*/ 4308 w 194841"/>
                <a:gd name="connsiteY6" fmla="*/ 105528 h 122037"/>
                <a:gd name="connsiteX7" fmla="*/ 1279 w 194841"/>
                <a:gd name="connsiteY7" fmla="*/ 117732 h 122037"/>
                <a:gd name="connsiteX8" fmla="*/ 8905 w 194841"/>
                <a:gd name="connsiteY8" fmla="*/ 122038 h 122037"/>
                <a:gd name="connsiteX9" fmla="*/ 13484 w 194841"/>
                <a:gd name="connsiteY9" fmla="*/ 120761 h 122037"/>
                <a:gd name="connsiteX10" fmla="*/ 41561 w 194841"/>
                <a:gd name="connsiteY10" fmla="*/ 103831 h 122037"/>
                <a:gd name="connsiteX11" fmla="*/ 66153 w 194841"/>
                <a:gd name="connsiteY11" fmla="*/ 113719 h 122037"/>
                <a:gd name="connsiteX12" fmla="*/ 101764 w 194841"/>
                <a:gd name="connsiteY12" fmla="*/ 78108 h 122037"/>
                <a:gd name="connsiteX13" fmla="*/ 100433 w 194841"/>
                <a:gd name="connsiteY13" fmla="*/ 68438 h 122037"/>
                <a:gd name="connsiteX14" fmla="*/ 190392 w 194841"/>
                <a:gd name="connsiteY14" fmla="*/ 16590 h 122037"/>
                <a:gd name="connsiteX15" fmla="*/ 193657 w 194841"/>
                <a:gd name="connsiteY15" fmla="*/ 4458 h 122037"/>
                <a:gd name="connsiteX16" fmla="*/ 66153 w 194841"/>
                <a:gd name="connsiteY16" fmla="*/ 95932 h 122037"/>
                <a:gd name="connsiteX17" fmla="*/ 48329 w 194841"/>
                <a:gd name="connsiteY17" fmla="*/ 78108 h 122037"/>
                <a:gd name="connsiteX18" fmla="*/ 66153 w 194841"/>
                <a:gd name="connsiteY18" fmla="*/ 60284 h 122037"/>
                <a:gd name="connsiteX19" fmla="*/ 83977 w 194841"/>
                <a:gd name="connsiteY19" fmla="*/ 78108 h 122037"/>
                <a:gd name="connsiteX20" fmla="*/ 66153 w 194841"/>
                <a:gd name="connsiteY20" fmla="*/ 95932 h 1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4841" h="122037">
                  <a:moveTo>
                    <a:pt x="193657" y="4458"/>
                  </a:moveTo>
                  <a:cubicBezTo>
                    <a:pt x="191212" y="208"/>
                    <a:pt x="185758" y="-1270"/>
                    <a:pt x="181507" y="1193"/>
                  </a:cubicBezTo>
                  <a:lnTo>
                    <a:pt x="91457" y="53077"/>
                  </a:lnTo>
                  <a:cubicBezTo>
                    <a:pt x="84999" y="46546"/>
                    <a:pt x="76041" y="42496"/>
                    <a:pt x="66153" y="42496"/>
                  </a:cubicBezTo>
                  <a:cubicBezTo>
                    <a:pt x="46523" y="42496"/>
                    <a:pt x="30542" y="58459"/>
                    <a:pt x="30542" y="78108"/>
                  </a:cubicBezTo>
                  <a:cubicBezTo>
                    <a:pt x="30542" y="81811"/>
                    <a:pt x="31107" y="85368"/>
                    <a:pt x="32165" y="88725"/>
                  </a:cubicBezTo>
                  <a:lnTo>
                    <a:pt x="4308" y="105528"/>
                  </a:lnTo>
                  <a:cubicBezTo>
                    <a:pt x="93" y="108063"/>
                    <a:pt x="-1257" y="113537"/>
                    <a:pt x="1279" y="117732"/>
                  </a:cubicBezTo>
                  <a:cubicBezTo>
                    <a:pt x="2958" y="120505"/>
                    <a:pt x="5895" y="122038"/>
                    <a:pt x="8905" y="122038"/>
                  </a:cubicBezTo>
                  <a:cubicBezTo>
                    <a:pt x="10474" y="122038"/>
                    <a:pt x="12043" y="121618"/>
                    <a:pt x="13484" y="120761"/>
                  </a:cubicBezTo>
                  <a:lnTo>
                    <a:pt x="41561" y="103831"/>
                  </a:lnTo>
                  <a:cubicBezTo>
                    <a:pt x="47964" y="109942"/>
                    <a:pt x="56630" y="113719"/>
                    <a:pt x="66153" y="113719"/>
                  </a:cubicBezTo>
                  <a:cubicBezTo>
                    <a:pt x="85783" y="113719"/>
                    <a:pt x="101764" y="97738"/>
                    <a:pt x="101764" y="78108"/>
                  </a:cubicBezTo>
                  <a:cubicBezTo>
                    <a:pt x="101764" y="74769"/>
                    <a:pt x="101308" y="71522"/>
                    <a:pt x="100433" y="68438"/>
                  </a:cubicBezTo>
                  <a:lnTo>
                    <a:pt x="190392" y="16590"/>
                  </a:lnTo>
                  <a:cubicBezTo>
                    <a:pt x="194642" y="14164"/>
                    <a:pt x="196102" y="8727"/>
                    <a:pt x="193657" y="4458"/>
                  </a:cubicBezTo>
                  <a:close/>
                  <a:moveTo>
                    <a:pt x="66153" y="95932"/>
                  </a:moveTo>
                  <a:cubicBezTo>
                    <a:pt x="56320" y="95932"/>
                    <a:pt x="48329" y="87941"/>
                    <a:pt x="48329" y="78108"/>
                  </a:cubicBezTo>
                  <a:cubicBezTo>
                    <a:pt x="48329" y="68274"/>
                    <a:pt x="56320" y="60284"/>
                    <a:pt x="66153" y="60284"/>
                  </a:cubicBezTo>
                  <a:cubicBezTo>
                    <a:pt x="75986" y="60284"/>
                    <a:pt x="83977" y="68274"/>
                    <a:pt x="83977" y="78108"/>
                  </a:cubicBezTo>
                  <a:cubicBezTo>
                    <a:pt x="83977" y="87941"/>
                    <a:pt x="75968" y="95932"/>
                    <a:pt x="66153" y="9593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0" name="Forma Livre: Forma 479">
              <a:extLst>
                <a:ext uri="{FF2B5EF4-FFF2-40B4-BE49-F238E27FC236}">
                  <a16:creationId xmlns:a16="http://schemas.microsoft.com/office/drawing/2014/main" id="{A4E558BF-E3FE-40D1-9FDD-7A7E4F8309F2}"/>
                </a:ext>
              </a:extLst>
            </p:cNvPr>
            <p:cNvSpPr/>
            <p:nvPr/>
          </p:nvSpPr>
          <p:spPr>
            <a:xfrm>
              <a:off x="5488788" y="5053017"/>
              <a:ext cx="381000" cy="211826"/>
            </a:xfrm>
            <a:custGeom>
              <a:avLst/>
              <a:gdLst>
                <a:gd name="connsiteX0" fmla="*/ 365785 w 381000"/>
                <a:gd name="connsiteY0" fmla="*/ 116740 h 211826"/>
                <a:gd name="connsiteX1" fmla="*/ 375491 w 381000"/>
                <a:gd name="connsiteY1" fmla="*/ 118692 h 211826"/>
                <a:gd name="connsiteX2" fmla="*/ 381000 w 381000"/>
                <a:gd name="connsiteY2" fmla="*/ 110464 h 211826"/>
                <a:gd name="connsiteX3" fmla="*/ 381000 w 381000"/>
                <a:gd name="connsiteY3" fmla="*/ 8903 h 211826"/>
                <a:gd name="connsiteX4" fmla="*/ 372097 w 381000"/>
                <a:gd name="connsiteY4" fmla="*/ 0 h 211826"/>
                <a:gd name="connsiteX5" fmla="*/ 270536 w 381000"/>
                <a:gd name="connsiteY5" fmla="*/ 0 h 211826"/>
                <a:gd name="connsiteX6" fmla="*/ 262326 w 381000"/>
                <a:gd name="connsiteY6" fmla="*/ 5491 h 211826"/>
                <a:gd name="connsiteX7" fmla="*/ 264242 w 381000"/>
                <a:gd name="connsiteY7" fmla="*/ 15179 h 211826"/>
                <a:gd name="connsiteX8" fmla="*/ 294508 w 381000"/>
                <a:gd name="connsiteY8" fmla="*/ 45499 h 211826"/>
                <a:gd name="connsiteX9" fmla="*/ 220713 w 381000"/>
                <a:gd name="connsiteY9" fmla="*/ 120900 h 211826"/>
                <a:gd name="connsiteX10" fmla="*/ 171181 w 381000"/>
                <a:gd name="connsiteY10" fmla="*/ 71369 h 211826"/>
                <a:gd name="connsiteX11" fmla="*/ 159323 w 381000"/>
                <a:gd name="connsiteY11" fmla="*/ 70730 h 211826"/>
                <a:gd name="connsiteX12" fmla="*/ 3323 w 381000"/>
                <a:gd name="connsiteY12" fmla="*/ 196008 h 211826"/>
                <a:gd name="connsiteX13" fmla="*/ 1955 w 381000"/>
                <a:gd name="connsiteY13" fmla="*/ 208505 h 211826"/>
                <a:gd name="connsiteX14" fmla="*/ 8887 w 381000"/>
                <a:gd name="connsiteY14" fmla="*/ 211826 h 211826"/>
                <a:gd name="connsiteX15" fmla="*/ 14451 w 381000"/>
                <a:gd name="connsiteY15" fmla="*/ 209873 h 211826"/>
                <a:gd name="connsiteX16" fmla="*/ 164231 w 381000"/>
                <a:gd name="connsiteY16" fmla="*/ 89576 h 211826"/>
                <a:gd name="connsiteX17" fmla="*/ 214473 w 381000"/>
                <a:gd name="connsiteY17" fmla="*/ 139818 h 211826"/>
                <a:gd name="connsiteX18" fmla="*/ 220804 w 381000"/>
                <a:gd name="connsiteY18" fmla="*/ 142427 h 211826"/>
                <a:gd name="connsiteX19" fmla="*/ 227116 w 381000"/>
                <a:gd name="connsiteY19" fmla="*/ 139764 h 211826"/>
                <a:gd name="connsiteX20" fmla="*/ 313353 w 381000"/>
                <a:gd name="connsiteY20" fmla="*/ 51647 h 211826"/>
                <a:gd name="connsiteX21" fmla="*/ 313299 w 381000"/>
                <a:gd name="connsiteY21" fmla="*/ 39151 h 211826"/>
                <a:gd name="connsiteX22" fmla="*/ 291972 w 381000"/>
                <a:gd name="connsiteY22" fmla="*/ 17787 h 211826"/>
                <a:gd name="connsiteX23" fmla="*/ 363195 w 381000"/>
                <a:gd name="connsiteY23" fmla="*/ 17787 h 211826"/>
                <a:gd name="connsiteX24" fmla="*/ 363195 w 381000"/>
                <a:gd name="connsiteY24" fmla="*/ 88901 h 211826"/>
                <a:gd name="connsiteX25" fmla="*/ 341102 w 381000"/>
                <a:gd name="connsiteY25" fmla="*/ 66680 h 211826"/>
                <a:gd name="connsiteX26" fmla="*/ 334789 w 381000"/>
                <a:gd name="connsiteY26" fmla="*/ 64053 h 211826"/>
                <a:gd name="connsiteX27" fmla="*/ 334753 w 381000"/>
                <a:gd name="connsiteY27" fmla="*/ 64053 h 211826"/>
                <a:gd name="connsiteX28" fmla="*/ 328422 w 381000"/>
                <a:gd name="connsiteY28" fmla="*/ 66735 h 211826"/>
                <a:gd name="connsiteX29" fmla="*/ 220056 w 381000"/>
                <a:gd name="connsiteY29" fmla="*/ 177801 h 211826"/>
                <a:gd name="connsiteX30" fmla="*/ 170543 w 381000"/>
                <a:gd name="connsiteY30" fmla="*/ 128288 h 211826"/>
                <a:gd name="connsiteX31" fmla="*/ 158137 w 381000"/>
                <a:gd name="connsiteY31" fmla="*/ 128124 h 211826"/>
                <a:gd name="connsiteX32" fmla="*/ 86094 w 381000"/>
                <a:gd name="connsiteY32" fmla="*/ 196483 h 211826"/>
                <a:gd name="connsiteX33" fmla="*/ 85765 w 381000"/>
                <a:gd name="connsiteY33" fmla="*/ 209052 h 211826"/>
                <a:gd name="connsiteX34" fmla="*/ 98335 w 381000"/>
                <a:gd name="connsiteY34" fmla="*/ 209381 h 211826"/>
                <a:gd name="connsiteX35" fmla="*/ 164103 w 381000"/>
                <a:gd name="connsiteY35" fmla="*/ 146988 h 211826"/>
                <a:gd name="connsiteX36" fmla="*/ 213871 w 381000"/>
                <a:gd name="connsiteY36" fmla="*/ 196756 h 211826"/>
                <a:gd name="connsiteX37" fmla="*/ 220165 w 381000"/>
                <a:gd name="connsiteY37" fmla="*/ 199365 h 211826"/>
                <a:gd name="connsiteX38" fmla="*/ 220220 w 381000"/>
                <a:gd name="connsiteY38" fmla="*/ 199365 h 211826"/>
                <a:gd name="connsiteX39" fmla="*/ 226532 w 381000"/>
                <a:gd name="connsiteY39" fmla="*/ 196683 h 211826"/>
                <a:gd name="connsiteX40" fmla="*/ 334881 w 381000"/>
                <a:gd name="connsiteY40" fmla="*/ 85617 h 211826"/>
                <a:gd name="connsiteX41" fmla="*/ 365785 w 381000"/>
                <a:gd name="connsiteY41" fmla="*/ 116740 h 211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81000" h="211826">
                  <a:moveTo>
                    <a:pt x="365785" y="116740"/>
                  </a:moveTo>
                  <a:cubicBezTo>
                    <a:pt x="368321" y="119294"/>
                    <a:pt x="372152" y="120061"/>
                    <a:pt x="375491" y="118692"/>
                  </a:cubicBezTo>
                  <a:cubicBezTo>
                    <a:pt x="378811" y="117324"/>
                    <a:pt x="381000" y="114077"/>
                    <a:pt x="381000" y="110464"/>
                  </a:cubicBezTo>
                  <a:lnTo>
                    <a:pt x="381000" y="8903"/>
                  </a:lnTo>
                  <a:cubicBezTo>
                    <a:pt x="381000" y="3995"/>
                    <a:pt x="377023" y="0"/>
                    <a:pt x="372097" y="0"/>
                  </a:cubicBezTo>
                  <a:lnTo>
                    <a:pt x="270536" y="0"/>
                  </a:lnTo>
                  <a:cubicBezTo>
                    <a:pt x="266942" y="0"/>
                    <a:pt x="263694" y="2171"/>
                    <a:pt x="262326" y="5491"/>
                  </a:cubicBezTo>
                  <a:cubicBezTo>
                    <a:pt x="260940" y="8812"/>
                    <a:pt x="261706" y="12643"/>
                    <a:pt x="264242" y="15179"/>
                  </a:cubicBezTo>
                  <a:lnTo>
                    <a:pt x="294508" y="45499"/>
                  </a:lnTo>
                  <a:lnTo>
                    <a:pt x="220713" y="120900"/>
                  </a:lnTo>
                  <a:lnTo>
                    <a:pt x="171181" y="71369"/>
                  </a:lnTo>
                  <a:cubicBezTo>
                    <a:pt x="167971" y="68158"/>
                    <a:pt x="162862" y="67884"/>
                    <a:pt x="159323" y="70730"/>
                  </a:cubicBezTo>
                  <a:lnTo>
                    <a:pt x="3323" y="196008"/>
                  </a:lnTo>
                  <a:cubicBezTo>
                    <a:pt x="-508" y="199092"/>
                    <a:pt x="-1110" y="204674"/>
                    <a:pt x="1955" y="208505"/>
                  </a:cubicBezTo>
                  <a:cubicBezTo>
                    <a:pt x="3706" y="210694"/>
                    <a:pt x="6296" y="211826"/>
                    <a:pt x="8887" y="211826"/>
                  </a:cubicBezTo>
                  <a:cubicBezTo>
                    <a:pt x="10839" y="211826"/>
                    <a:pt x="12809" y="211187"/>
                    <a:pt x="14451" y="209873"/>
                  </a:cubicBezTo>
                  <a:lnTo>
                    <a:pt x="164231" y="89576"/>
                  </a:lnTo>
                  <a:lnTo>
                    <a:pt x="214473" y="139818"/>
                  </a:lnTo>
                  <a:cubicBezTo>
                    <a:pt x="216152" y="141497"/>
                    <a:pt x="218377" y="142482"/>
                    <a:pt x="220804" y="142427"/>
                  </a:cubicBezTo>
                  <a:cubicBezTo>
                    <a:pt x="223176" y="142409"/>
                    <a:pt x="225456" y="141460"/>
                    <a:pt x="227116" y="139764"/>
                  </a:cubicBezTo>
                  <a:lnTo>
                    <a:pt x="313353" y="51647"/>
                  </a:lnTo>
                  <a:cubicBezTo>
                    <a:pt x="316765" y="48163"/>
                    <a:pt x="316728" y="42599"/>
                    <a:pt x="313299" y="39151"/>
                  </a:cubicBezTo>
                  <a:lnTo>
                    <a:pt x="291972" y="17787"/>
                  </a:lnTo>
                  <a:lnTo>
                    <a:pt x="363195" y="17787"/>
                  </a:lnTo>
                  <a:lnTo>
                    <a:pt x="363195" y="88901"/>
                  </a:lnTo>
                  <a:lnTo>
                    <a:pt x="341102" y="66680"/>
                  </a:lnTo>
                  <a:cubicBezTo>
                    <a:pt x="339423" y="65002"/>
                    <a:pt x="337161" y="64053"/>
                    <a:pt x="334789" y="64053"/>
                  </a:cubicBezTo>
                  <a:cubicBezTo>
                    <a:pt x="334771" y="64053"/>
                    <a:pt x="334753" y="64053"/>
                    <a:pt x="334753" y="64053"/>
                  </a:cubicBezTo>
                  <a:cubicBezTo>
                    <a:pt x="332363" y="64071"/>
                    <a:pt x="330101" y="65038"/>
                    <a:pt x="328422" y="66735"/>
                  </a:cubicBezTo>
                  <a:lnTo>
                    <a:pt x="220056" y="177801"/>
                  </a:lnTo>
                  <a:lnTo>
                    <a:pt x="170543" y="128288"/>
                  </a:lnTo>
                  <a:cubicBezTo>
                    <a:pt x="167131" y="124877"/>
                    <a:pt x="161640" y="124804"/>
                    <a:pt x="158137" y="128124"/>
                  </a:cubicBezTo>
                  <a:lnTo>
                    <a:pt x="86094" y="196483"/>
                  </a:lnTo>
                  <a:cubicBezTo>
                    <a:pt x="82536" y="199858"/>
                    <a:pt x="82390" y="205495"/>
                    <a:pt x="85765" y="209052"/>
                  </a:cubicBezTo>
                  <a:cubicBezTo>
                    <a:pt x="89140" y="212610"/>
                    <a:pt x="94778" y="212774"/>
                    <a:pt x="98335" y="209381"/>
                  </a:cubicBezTo>
                  <a:lnTo>
                    <a:pt x="164103" y="146988"/>
                  </a:lnTo>
                  <a:lnTo>
                    <a:pt x="213871" y="196756"/>
                  </a:lnTo>
                  <a:cubicBezTo>
                    <a:pt x="215531" y="198417"/>
                    <a:pt x="217794" y="199365"/>
                    <a:pt x="220165" y="199365"/>
                  </a:cubicBezTo>
                  <a:cubicBezTo>
                    <a:pt x="220184" y="199365"/>
                    <a:pt x="220202" y="199365"/>
                    <a:pt x="220220" y="199365"/>
                  </a:cubicBezTo>
                  <a:cubicBezTo>
                    <a:pt x="222592" y="199347"/>
                    <a:pt x="224872" y="198380"/>
                    <a:pt x="226532" y="196683"/>
                  </a:cubicBezTo>
                  <a:lnTo>
                    <a:pt x="334881" y="85617"/>
                  </a:lnTo>
                  <a:lnTo>
                    <a:pt x="365785" y="116740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11" name="Agrupar 710">
            <a:extLst>
              <a:ext uri="{FF2B5EF4-FFF2-40B4-BE49-F238E27FC236}">
                <a16:creationId xmlns:a16="http://schemas.microsoft.com/office/drawing/2014/main" id="{E187DA9F-0238-40B3-A925-8778C0E46F94}"/>
              </a:ext>
            </a:extLst>
          </p:cNvPr>
          <p:cNvGrpSpPr/>
          <p:nvPr/>
        </p:nvGrpSpPr>
        <p:grpSpPr>
          <a:xfrm>
            <a:off x="7223530" y="5268834"/>
            <a:ext cx="460454" cy="457942"/>
            <a:chOff x="7027358" y="5599246"/>
            <a:chExt cx="444831" cy="442405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538" name="Forma Livre: Forma 537">
              <a:extLst>
                <a:ext uri="{FF2B5EF4-FFF2-40B4-BE49-F238E27FC236}">
                  <a16:creationId xmlns:a16="http://schemas.microsoft.com/office/drawing/2014/main" id="{2B635860-612A-48D8-8B74-D9C31A23CBB6}"/>
                </a:ext>
              </a:extLst>
            </p:cNvPr>
            <p:cNvSpPr/>
            <p:nvPr/>
          </p:nvSpPr>
          <p:spPr>
            <a:xfrm>
              <a:off x="7027358" y="5744270"/>
              <a:ext cx="188957" cy="297381"/>
            </a:xfrm>
            <a:custGeom>
              <a:avLst/>
              <a:gdLst>
                <a:gd name="connsiteX0" fmla="*/ 188310 w 188957"/>
                <a:gd name="connsiteY0" fmla="*/ 122918 h 297381"/>
                <a:gd name="connsiteX1" fmla="*/ 187799 w 188957"/>
                <a:gd name="connsiteY1" fmla="*/ 116771 h 297381"/>
                <a:gd name="connsiteX2" fmla="*/ 183876 w 188957"/>
                <a:gd name="connsiteY2" fmla="*/ 30114 h 297381"/>
                <a:gd name="connsiteX3" fmla="*/ 119203 w 188957"/>
                <a:gd name="connsiteY3" fmla="*/ 687 h 297381"/>
                <a:gd name="connsiteX4" fmla="*/ 49385 w 188957"/>
                <a:gd name="connsiteY4" fmla="*/ 3879 h 297381"/>
                <a:gd name="connsiteX5" fmla="*/ 6039 w 188957"/>
                <a:gd name="connsiteY5" fmla="*/ 28362 h 297381"/>
                <a:gd name="connsiteX6" fmla="*/ 766 w 188957"/>
                <a:gd name="connsiteY6" fmla="*/ 113158 h 297381"/>
                <a:gd name="connsiteX7" fmla="*/ 730 w 188957"/>
                <a:gd name="connsiteY7" fmla="*/ 114928 h 297381"/>
                <a:gd name="connsiteX8" fmla="*/ 438 w 188957"/>
                <a:gd name="connsiteY8" fmla="*/ 121441 h 297381"/>
                <a:gd name="connsiteX9" fmla="*/ 8282 w 188957"/>
                <a:gd name="connsiteY9" fmla="*/ 159497 h 297381"/>
                <a:gd name="connsiteX10" fmla="*/ 26599 w 188957"/>
                <a:gd name="connsiteY10" fmla="*/ 165079 h 297381"/>
                <a:gd name="connsiteX11" fmla="*/ 35593 w 188957"/>
                <a:gd name="connsiteY11" fmla="*/ 162398 h 297381"/>
                <a:gd name="connsiteX12" fmla="*/ 35301 w 188957"/>
                <a:gd name="connsiteY12" fmla="*/ 193485 h 297381"/>
                <a:gd name="connsiteX13" fmla="*/ 34334 w 188957"/>
                <a:gd name="connsiteY13" fmla="*/ 267918 h 297381"/>
                <a:gd name="connsiteX14" fmla="*/ 48345 w 188957"/>
                <a:gd name="connsiteY14" fmla="*/ 292200 h 297381"/>
                <a:gd name="connsiteX15" fmla="*/ 68377 w 188957"/>
                <a:gd name="connsiteY15" fmla="*/ 297381 h 297381"/>
                <a:gd name="connsiteX16" fmla="*/ 87897 w 188957"/>
                <a:gd name="connsiteY16" fmla="*/ 292438 h 297381"/>
                <a:gd name="connsiteX17" fmla="*/ 93334 w 188957"/>
                <a:gd name="connsiteY17" fmla="*/ 288478 h 297381"/>
                <a:gd name="connsiteX18" fmla="*/ 98460 w 188957"/>
                <a:gd name="connsiteY18" fmla="*/ 292109 h 297381"/>
                <a:gd name="connsiteX19" fmla="*/ 141132 w 188957"/>
                <a:gd name="connsiteY19" fmla="*/ 291854 h 297381"/>
                <a:gd name="connsiteX20" fmla="*/ 155161 w 188957"/>
                <a:gd name="connsiteY20" fmla="*/ 267900 h 297381"/>
                <a:gd name="connsiteX21" fmla="*/ 154194 w 188957"/>
                <a:gd name="connsiteY21" fmla="*/ 193521 h 297381"/>
                <a:gd name="connsiteX22" fmla="*/ 153884 w 188957"/>
                <a:gd name="connsiteY22" fmla="*/ 159296 h 297381"/>
                <a:gd name="connsiteX23" fmla="*/ 157113 w 188957"/>
                <a:gd name="connsiteY23" fmla="*/ 160737 h 297381"/>
                <a:gd name="connsiteX24" fmla="*/ 175649 w 188957"/>
                <a:gd name="connsiteY24" fmla="*/ 159004 h 297381"/>
                <a:gd name="connsiteX25" fmla="*/ 188310 w 188957"/>
                <a:gd name="connsiteY25" fmla="*/ 122918 h 297381"/>
                <a:gd name="connsiteX26" fmla="*/ 166837 w 188957"/>
                <a:gd name="connsiteY26" fmla="*/ 143515 h 297381"/>
                <a:gd name="connsiteX27" fmla="*/ 163115 w 188957"/>
                <a:gd name="connsiteY27" fmla="*/ 143971 h 297381"/>
                <a:gd name="connsiteX28" fmla="*/ 153793 w 188957"/>
                <a:gd name="connsiteY28" fmla="*/ 131019 h 297381"/>
                <a:gd name="connsiteX29" fmla="*/ 153610 w 188957"/>
                <a:gd name="connsiteY29" fmla="*/ 130581 h 297381"/>
                <a:gd name="connsiteX30" fmla="*/ 152972 w 188957"/>
                <a:gd name="connsiteY30" fmla="*/ 61693 h 297381"/>
                <a:gd name="connsiteX31" fmla="*/ 144087 w 188957"/>
                <a:gd name="connsiteY31" fmla="*/ 52882 h 297381"/>
                <a:gd name="connsiteX32" fmla="*/ 143996 w 188957"/>
                <a:gd name="connsiteY32" fmla="*/ 52882 h 297381"/>
                <a:gd name="connsiteX33" fmla="*/ 135184 w 188957"/>
                <a:gd name="connsiteY33" fmla="*/ 61857 h 297381"/>
                <a:gd name="connsiteX34" fmla="*/ 136407 w 188957"/>
                <a:gd name="connsiteY34" fmla="*/ 193703 h 297381"/>
                <a:gd name="connsiteX35" fmla="*/ 137374 w 188957"/>
                <a:gd name="connsiteY35" fmla="*/ 268100 h 297381"/>
                <a:gd name="connsiteX36" fmla="*/ 132120 w 188957"/>
                <a:gd name="connsiteY36" fmla="*/ 276511 h 297381"/>
                <a:gd name="connsiteX37" fmla="*/ 107290 w 188957"/>
                <a:gd name="connsiteY37" fmla="*/ 276675 h 297381"/>
                <a:gd name="connsiteX38" fmla="*/ 102036 w 188957"/>
                <a:gd name="connsiteY38" fmla="*/ 268447 h 297381"/>
                <a:gd name="connsiteX39" fmla="*/ 102036 w 188957"/>
                <a:gd name="connsiteY39" fmla="*/ 268429 h 297381"/>
                <a:gd name="connsiteX40" fmla="*/ 102127 w 188957"/>
                <a:gd name="connsiteY40" fmla="*/ 160008 h 297381"/>
                <a:gd name="connsiteX41" fmla="*/ 93243 w 188957"/>
                <a:gd name="connsiteY41" fmla="*/ 151105 h 297381"/>
                <a:gd name="connsiteX42" fmla="*/ 93243 w 188957"/>
                <a:gd name="connsiteY42" fmla="*/ 151105 h 297381"/>
                <a:gd name="connsiteX43" fmla="*/ 84340 w 188957"/>
                <a:gd name="connsiteY43" fmla="*/ 159989 h 297381"/>
                <a:gd name="connsiteX44" fmla="*/ 84249 w 188957"/>
                <a:gd name="connsiteY44" fmla="*/ 268410 h 297381"/>
                <a:gd name="connsiteX45" fmla="*/ 84249 w 188957"/>
                <a:gd name="connsiteY45" fmla="*/ 268447 h 297381"/>
                <a:gd name="connsiteX46" fmla="*/ 79031 w 188957"/>
                <a:gd name="connsiteY46" fmla="*/ 277003 h 297381"/>
                <a:gd name="connsiteX47" fmla="*/ 57321 w 188957"/>
                <a:gd name="connsiteY47" fmla="*/ 276857 h 297381"/>
                <a:gd name="connsiteX48" fmla="*/ 52103 w 188957"/>
                <a:gd name="connsiteY48" fmla="*/ 268137 h 297381"/>
                <a:gd name="connsiteX49" fmla="*/ 53070 w 188957"/>
                <a:gd name="connsiteY49" fmla="*/ 193685 h 297381"/>
                <a:gd name="connsiteX50" fmla="*/ 54293 w 188957"/>
                <a:gd name="connsiteY50" fmla="*/ 61876 h 297381"/>
                <a:gd name="connsiteX51" fmla="*/ 45481 w 188957"/>
                <a:gd name="connsiteY51" fmla="*/ 52900 h 297381"/>
                <a:gd name="connsiteX52" fmla="*/ 45390 w 188957"/>
                <a:gd name="connsiteY52" fmla="*/ 52900 h 297381"/>
                <a:gd name="connsiteX53" fmla="*/ 36505 w 188957"/>
                <a:gd name="connsiteY53" fmla="*/ 61711 h 297381"/>
                <a:gd name="connsiteX54" fmla="*/ 35830 w 188957"/>
                <a:gd name="connsiteY54" fmla="*/ 133791 h 297381"/>
                <a:gd name="connsiteX55" fmla="*/ 35684 w 188957"/>
                <a:gd name="connsiteY55" fmla="*/ 134157 h 297381"/>
                <a:gd name="connsiteX56" fmla="*/ 25249 w 188957"/>
                <a:gd name="connsiteY56" fmla="*/ 147347 h 297381"/>
                <a:gd name="connsiteX57" fmla="*/ 24902 w 188957"/>
                <a:gd name="connsiteY57" fmla="*/ 147383 h 297381"/>
                <a:gd name="connsiteX58" fmla="*/ 20560 w 188957"/>
                <a:gd name="connsiteY58" fmla="*/ 146653 h 297381"/>
                <a:gd name="connsiteX59" fmla="*/ 18189 w 188957"/>
                <a:gd name="connsiteY59" fmla="*/ 122499 h 297381"/>
                <a:gd name="connsiteX60" fmla="*/ 18517 w 188957"/>
                <a:gd name="connsiteY60" fmla="*/ 115238 h 297381"/>
                <a:gd name="connsiteX61" fmla="*/ 18554 w 188957"/>
                <a:gd name="connsiteY61" fmla="*/ 113468 h 297381"/>
                <a:gd name="connsiteX62" fmla="*/ 23388 w 188957"/>
                <a:gd name="connsiteY62" fmla="*/ 32339 h 297381"/>
                <a:gd name="connsiteX63" fmla="*/ 23461 w 188957"/>
                <a:gd name="connsiteY63" fmla="*/ 31975 h 297381"/>
                <a:gd name="connsiteX64" fmla="*/ 54311 w 188957"/>
                <a:gd name="connsiteY64" fmla="*/ 21119 h 297381"/>
                <a:gd name="connsiteX65" fmla="*/ 116941 w 188957"/>
                <a:gd name="connsiteY65" fmla="*/ 18401 h 297381"/>
                <a:gd name="connsiteX66" fmla="*/ 166107 w 188957"/>
                <a:gd name="connsiteY66" fmla="*/ 30953 h 297381"/>
                <a:gd name="connsiteX67" fmla="*/ 170030 w 188957"/>
                <a:gd name="connsiteY67" fmla="*/ 117610 h 297381"/>
                <a:gd name="connsiteX68" fmla="*/ 170595 w 188957"/>
                <a:gd name="connsiteY68" fmla="*/ 124706 h 297381"/>
                <a:gd name="connsiteX69" fmla="*/ 166837 w 188957"/>
                <a:gd name="connsiteY69" fmla="*/ 143515 h 297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88957" h="297381">
                  <a:moveTo>
                    <a:pt x="188310" y="122918"/>
                  </a:moveTo>
                  <a:cubicBezTo>
                    <a:pt x="188091" y="120729"/>
                    <a:pt x="187890" y="118668"/>
                    <a:pt x="187799" y="116771"/>
                  </a:cubicBezTo>
                  <a:lnTo>
                    <a:pt x="183876" y="30114"/>
                  </a:lnTo>
                  <a:cubicBezTo>
                    <a:pt x="183128" y="13439"/>
                    <a:pt x="161364" y="3533"/>
                    <a:pt x="119203" y="687"/>
                  </a:cubicBezTo>
                  <a:cubicBezTo>
                    <a:pt x="95851" y="-900"/>
                    <a:pt x="69745" y="304"/>
                    <a:pt x="49385" y="3879"/>
                  </a:cubicBezTo>
                  <a:cubicBezTo>
                    <a:pt x="22567" y="8586"/>
                    <a:pt x="8374" y="16595"/>
                    <a:pt x="6039" y="28362"/>
                  </a:cubicBezTo>
                  <a:cubicBezTo>
                    <a:pt x="1861" y="46004"/>
                    <a:pt x="1240" y="83239"/>
                    <a:pt x="766" y="113158"/>
                  </a:cubicBezTo>
                  <a:lnTo>
                    <a:pt x="730" y="114928"/>
                  </a:lnTo>
                  <a:cubicBezTo>
                    <a:pt x="693" y="116771"/>
                    <a:pt x="565" y="119033"/>
                    <a:pt x="438" y="121441"/>
                  </a:cubicBezTo>
                  <a:cubicBezTo>
                    <a:pt x="-310" y="134339"/>
                    <a:pt x="-1241" y="150393"/>
                    <a:pt x="8282" y="159497"/>
                  </a:cubicBezTo>
                  <a:cubicBezTo>
                    <a:pt x="11493" y="162562"/>
                    <a:pt x="17258" y="165992"/>
                    <a:pt x="26599" y="165079"/>
                  </a:cubicBezTo>
                  <a:cubicBezTo>
                    <a:pt x="29007" y="164897"/>
                    <a:pt x="32163" y="164240"/>
                    <a:pt x="35593" y="162398"/>
                  </a:cubicBezTo>
                  <a:lnTo>
                    <a:pt x="35301" y="193485"/>
                  </a:lnTo>
                  <a:lnTo>
                    <a:pt x="34334" y="267918"/>
                  </a:lnTo>
                  <a:cubicBezTo>
                    <a:pt x="34225" y="278061"/>
                    <a:pt x="39333" y="286910"/>
                    <a:pt x="48345" y="292200"/>
                  </a:cubicBezTo>
                  <a:cubicBezTo>
                    <a:pt x="54238" y="295648"/>
                    <a:pt x="61298" y="297381"/>
                    <a:pt x="68377" y="297381"/>
                  </a:cubicBezTo>
                  <a:cubicBezTo>
                    <a:pt x="75273" y="297381"/>
                    <a:pt x="82151" y="295739"/>
                    <a:pt x="87897" y="292438"/>
                  </a:cubicBezTo>
                  <a:cubicBezTo>
                    <a:pt x="89904" y="291288"/>
                    <a:pt x="91728" y="289956"/>
                    <a:pt x="93334" y="288478"/>
                  </a:cubicBezTo>
                  <a:cubicBezTo>
                    <a:pt x="94866" y="289810"/>
                    <a:pt x="96581" y="291033"/>
                    <a:pt x="98460" y="292109"/>
                  </a:cubicBezTo>
                  <a:cubicBezTo>
                    <a:pt x="110848" y="299206"/>
                    <a:pt x="128799" y="299096"/>
                    <a:pt x="141132" y="291854"/>
                  </a:cubicBezTo>
                  <a:cubicBezTo>
                    <a:pt x="150290" y="286490"/>
                    <a:pt x="155271" y="277988"/>
                    <a:pt x="155161" y="267900"/>
                  </a:cubicBezTo>
                  <a:lnTo>
                    <a:pt x="154194" y="193521"/>
                  </a:lnTo>
                  <a:lnTo>
                    <a:pt x="153884" y="159296"/>
                  </a:lnTo>
                  <a:cubicBezTo>
                    <a:pt x="154924" y="159862"/>
                    <a:pt x="156000" y="160336"/>
                    <a:pt x="157113" y="160737"/>
                  </a:cubicBezTo>
                  <a:cubicBezTo>
                    <a:pt x="163243" y="162945"/>
                    <a:pt x="169829" y="162325"/>
                    <a:pt x="175649" y="159004"/>
                  </a:cubicBezTo>
                  <a:cubicBezTo>
                    <a:pt x="191010" y="150229"/>
                    <a:pt x="189386" y="133791"/>
                    <a:pt x="188310" y="122918"/>
                  </a:cubicBezTo>
                  <a:close/>
                  <a:moveTo>
                    <a:pt x="166837" y="143515"/>
                  </a:moveTo>
                  <a:cubicBezTo>
                    <a:pt x="165122" y="144501"/>
                    <a:pt x="163900" y="144245"/>
                    <a:pt x="163115" y="143971"/>
                  </a:cubicBezTo>
                  <a:cubicBezTo>
                    <a:pt x="159923" y="142822"/>
                    <a:pt x="156438" y="137988"/>
                    <a:pt x="153793" y="131019"/>
                  </a:cubicBezTo>
                  <a:cubicBezTo>
                    <a:pt x="153738" y="130873"/>
                    <a:pt x="153683" y="130727"/>
                    <a:pt x="153610" y="130581"/>
                  </a:cubicBezTo>
                  <a:lnTo>
                    <a:pt x="152972" y="61693"/>
                  </a:lnTo>
                  <a:cubicBezTo>
                    <a:pt x="152935" y="56804"/>
                    <a:pt x="148958" y="52882"/>
                    <a:pt x="144087" y="52882"/>
                  </a:cubicBezTo>
                  <a:cubicBezTo>
                    <a:pt x="144051" y="52882"/>
                    <a:pt x="144033" y="52882"/>
                    <a:pt x="143996" y="52882"/>
                  </a:cubicBezTo>
                  <a:cubicBezTo>
                    <a:pt x="139089" y="52936"/>
                    <a:pt x="135148" y="56950"/>
                    <a:pt x="135184" y="61857"/>
                  </a:cubicBezTo>
                  <a:lnTo>
                    <a:pt x="136407" y="193703"/>
                  </a:lnTo>
                  <a:lnTo>
                    <a:pt x="137374" y="268100"/>
                  </a:lnTo>
                  <a:cubicBezTo>
                    <a:pt x="137392" y="270381"/>
                    <a:pt x="136881" y="273720"/>
                    <a:pt x="132120" y="276511"/>
                  </a:cubicBezTo>
                  <a:cubicBezTo>
                    <a:pt x="125278" y="280524"/>
                    <a:pt x="114131" y="280597"/>
                    <a:pt x="107290" y="276675"/>
                  </a:cubicBezTo>
                  <a:cubicBezTo>
                    <a:pt x="102602" y="273993"/>
                    <a:pt x="102036" y="270691"/>
                    <a:pt x="102036" y="268447"/>
                  </a:cubicBezTo>
                  <a:cubicBezTo>
                    <a:pt x="102036" y="268447"/>
                    <a:pt x="102036" y="268429"/>
                    <a:pt x="102036" y="268429"/>
                  </a:cubicBezTo>
                  <a:lnTo>
                    <a:pt x="102127" y="160008"/>
                  </a:lnTo>
                  <a:cubicBezTo>
                    <a:pt x="102127" y="155100"/>
                    <a:pt x="98150" y="151105"/>
                    <a:pt x="93243" y="151105"/>
                  </a:cubicBezTo>
                  <a:cubicBezTo>
                    <a:pt x="93243" y="151105"/>
                    <a:pt x="93243" y="151105"/>
                    <a:pt x="93243" y="151105"/>
                  </a:cubicBezTo>
                  <a:cubicBezTo>
                    <a:pt x="88335" y="151105"/>
                    <a:pt x="84358" y="155082"/>
                    <a:pt x="84340" y="159989"/>
                  </a:cubicBezTo>
                  <a:lnTo>
                    <a:pt x="84249" y="268410"/>
                  </a:lnTo>
                  <a:cubicBezTo>
                    <a:pt x="84249" y="268429"/>
                    <a:pt x="84249" y="268429"/>
                    <a:pt x="84249" y="268447"/>
                  </a:cubicBezTo>
                  <a:cubicBezTo>
                    <a:pt x="84249" y="272205"/>
                    <a:pt x="82534" y="274997"/>
                    <a:pt x="79031" y="277003"/>
                  </a:cubicBezTo>
                  <a:cubicBezTo>
                    <a:pt x="72956" y="280488"/>
                    <a:pt x="63414" y="280433"/>
                    <a:pt x="57321" y="276857"/>
                  </a:cubicBezTo>
                  <a:cubicBezTo>
                    <a:pt x="53764" y="274777"/>
                    <a:pt x="52067" y="271914"/>
                    <a:pt x="52103" y="268137"/>
                  </a:cubicBezTo>
                  <a:lnTo>
                    <a:pt x="53070" y="193685"/>
                  </a:lnTo>
                  <a:lnTo>
                    <a:pt x="54293" y="61876"/>
                  </a:lnTo>
                  <a:cubicBezTo>
                    <a:pt x="54329" y="56968"/>
                    <a:pt x="50389" y="52955"/>
                    <a:pt x="45481" y="52900"/>
                  </a:cubicBezTo>
                  <a:cubicBezTo>
                    <a:pt x="45445" y="52900"/>
                    <a:pt x="45426" y="52900"/>
                    <a:pt x="45390" y="52900"/>
                  </a:cubicBezTo>
                  <a:cubicBezTo>
                    <a:pt x="40519" y="52900"/>
                    <a:pt x="36542" y="56822"/>
                    <a:pt x="36505" y="61711"/>
                  </a:cubicBezTo>
                  <a:lnTo>
                    <a:pt x="35830" y="133791"/>
                  </a:lnTo>
                  <a:cubicBezTo>
                    <a:pt x="35775" y="133919"/>
                    <a:pt x="35739" y="134029"/>
                    <a:pt x="35684" y="134157"/>
                  </a:cubicBezTo>
                  <a:cubicBezTo>
                    <a:pt x="32090" y="143625"/>
                    <a:pt x="27931" y="147182"/>
                    <a:pt x="25249" y="147347"/>
                  </a:cubicBezTo>
                  <a:cubicBezTo>
                    <a:pt x="25140" y="147347"/>
                    <a:pt x="25012" y="147365"/>
                    <a:pt x="24902" y="147383"/>
                  </a:cubicBezTo>
                  <a:cubicBezTo>
                    <a:pt x="22768" y="147602"/>
                    <a:pt x="21290" y="147365"/>
                    <a:pt x="20560" y="146653"/>
                  </a:cubicBezTo>
                  <a:cubicBezTo>
                    <a:pt x="16985" y="143224"/>
                    <a:pt x="17769" y="129741"/>
                    <a:pt x="18189" y="122499"/>
                  </a:cubicBezTo>
                  <a:cubicBezTo>
                    <a:pt x="18335" y="119908"/>
                    <a:pt x="18481" y="117464"/>
                    <a:pt x="18517" y="115238"/>
                  </a:cubicBezTo>
                  <a:lnTo>
                    <a:pt x="18554" y="113468"/>
                  </a:lnTo>
                  <a:cubicBezTo>
                    <a:pt x="19010" y="85830"/>
                    <a:pt x="19612" y="47993"/>
                    <a:pt x="23388" y="32339"/>
                  </a:cubicBezTo>
                  <a:cubicBezTo>
                    <a:pt x="23425" y="32212"/>
                    <a:pt x="23443" y="32102"/>
                    <a:pt x="23461" y="31975"/>
                  </a:cubicBezTo>
                  <a:cubicBezTo>
                    <a:pt x="24337" y="30278"/>
                    <a:pt x="31689" y="24841"/>
                    <a:pt x="54311" y="21119"/>
                  </a:cubicBezTo>
                  <a:cubicBezTo>
                    <a:pt x="72646" y="18091"/>
                    <a:pt x="96070" y="17088"/>
                    <a:pt x="116941" y="18401"/>
                  </a:cubicBezTo>
                  <a:cubicBezTo>
                    <a:pt x="151494" y="20609"/>
                    <a:pt x="165177" y="27979"/>
                    <a:pt x="166107" y="30953"/>
                  </a:cubicBezTo>
                  <a:lnTo>
                    <a:pt x="170030" y="117610"/>
                  </a:lnTo>
                  <a:cubicBezTo>
                    <a:pt x="170139" y="119963"/>
                    <a:pt x="170376" y="122371"/>
                    <a:pt x="170595" y="124706"/>
                  </a:cubicBezTo>
                  <a:cubicBezTo>
                    <a:pt x="171781" y="136528"/>
                    <a:pt x="171398" y="140925"/>
                    <a:pt x="166837" y="14351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5" name="Forma Livre: Forma 544">
              <a:extLst>
                <a:ext uri="{FF2B5EF4-FFF2-40B4-BE49-F238E27FC236}">
                  <a16:creationId xmlns:a16="http://schemas.microsoft.com/office/drawing/2014/main" id="{DE9C284E-44E8-4E93-B62F-BBD937BEEE43}"/>
                </a:ext>
              </a:extLst>
            </p:cNvPr>
            <p:cNvSpPr/>
            <p:nvPr/>
          </p:nvSpPr>
          <p:spPr>
            <a:xfrm>
              <a:off x="7163931" y="5599246"/>
              <a:ext cx="308258" cy="404641"/>
            </a:xfrm>
            <a:custGeom>
              <a:avLst/>
              <a:gdLst>
                <a:gd name="connsiteX0" fmla="*/ 105956 w 308258"/>
                <a:gd name="connsiteY0" fmla="*/ 0 h 404641"/>
                <a:gd name="connsiteX1" fmla="*/ 4431 w 308258"/>
                <a:gd name="connsiteY1" fmla="*/ 27274 h 404641"/>
                <a:gd name="connsiteX2" fmla="*/ 1202 w 308258"/>
                <a:gd name="connsiteY2" fmla="*/ 39424 h 404641"/>
                <a:gd name="connsiteX3" fmla="*/ 13352 w 308258"/>
                <a:gd name="connsiteY3" fmla="*/ 42653 h 404641"/>
                <a:gd name="connsiteX4" fmla="*/ 90249 w 308258"/>
                <a:gd name="connsiteY4" fmla="*/ 18444 h 404641"/>
                <a:gd name="connsiteX5" fmla="*/ 47687 w 308258"/>
                <a:gd name="connsiteY5" fmla="*/ 96326 h 404641"/>
                <a:gd name="connsiteX6" fmla="*/ 35391 w 308258"/>
                <a:gd name="connsiteY6" fmla="*/ 93024 h 404641"/>
                <a:gd name="connsiteX7" fmla="*/ 24317 w 308258"/>
                <a:gd name="connsiteY7" fmla="*/ 98989 h 404641"/>
                <a:gd name="connsiteX8" fmla="*/ 30282 w 308258"/>
                <a:gd name="connsiteY8" fmla="*/ 110063 h 404641"/>
                <a:gd name="connsiteX9" fmla="*/ 105829 w 308258"/>
                <a:gd name="connsiteY9" fmla="*/ 120754 h 404641"/>
                <a:gd name="connsiteX10" fmla="*/ 160870 w 308258"/>
                <a:gd name="connsiteY10" fmla="*/ 115208 h 404641"/>
                <a:gd name="connsiteX11" fmla="*/ 172746 w 308258"/>
                <a:gd name="connsiteY11" fmla="*/ 193436 h 404641"/>
                <a:gd name="connsiteX12" fmla="*/ 75964 w 308258"/>
                <a:gd name="connsiteY12" fmla="*/ 193436 h 404641"/>
                <a:gd name="connsiteX13" fmla="*/ 67061 w 308258"/>
                <a:gd name="connsiteY13" fmla="*/ 202339 h 404641"/>
                <a:gd name="connsiteX14" fmla="*/ 75964 w 308258"/>
                <a:gd name="connsiteY14" fmla="*/ 211242 h 404641"/>
                <a:gd name="connsiteX15" fmla="*/ 172764 w 308258"/>
                <a:gd name="connsiteY15" fmla="*/ 211242 h 404641"/>
                <a:gd name="connsiteX16" fmla="*/ 161070 w 308258"/>
                <a:gd name="connsiteY16" fmla="*/ 289506 h 404641"/>
                <a:gd name="connsiteX17" fmla="*/ 105829 w 308258"/>
                <a:gd name="connsiteY17" fmla="*/ 283924 h 404641"/>
                <a:gd name="connsiteX18" fmla="*/ 80671 w 308258"/>
                <a:gd name="connsiteY18" fmla="*/ 285037 h 404641"/>
                <a:gd name="connsiteX19" fmla="*/ 72607 w 308258"/>
                <a:gd name="connsiteY19" fmla="*/ 294688 h 404641"/>
                <a:gd name="connsiteX20" fmla="*/ 82258 w 308258"/>
                <a:gd name="connsiteY20" fmla="*/ 302751 h 404641"/>
                <a:gd name="connsiteX21" fmla="*/ 105829 w 308258"/>
                <a:gd name="connsiteY21" fmla="*/ 301693 h 404641"/>
                <a:gd name="connsiteX22" fmla="*/ 155652 w 308258"/>
                <a:gd name="connsiteY22" fmla="*/ 306491 h 404641"/>
                <a:gd name="connsiteX23" fmla="*/ 110627 w 308258"/>
                <a:gd name="connsiteY23" fmla="*/ 383151 h 404641"/>
                <a:gd name="connsiteX24" fmla="*/ 79266 w 308258"/>
                <a:gd name="connsiteY24" fmla="*/ 338034 h 404641"/>
                <a:gd name="connsiteX25" fmla="*/ 67280 w 308258"/>
                <a:gd name="connsiteY25" fmla="*/ 334221 h 404641"/>
                <a:gd name="connsiteX26" fmla="*/ 63467 w 308258"/>
                <a:gd name="connsiteY26" fmla="*/ 346207 h 404641"/>
                <a:gd name="connsiteX27" fmla="*/ 89592 w 308258"/>
                <a:gd name="connsiteY27" fmla="*/ 386142 h 404641"/>
                <a:gd name="connsiteX28" fmla="*/ 51992 w 308258"/>
                <a:gd name="connsiteY28" fmla="*/ 378845 h 404641"/>
                <a:gd name="connsiteX29" fmla="*/ 40882 w 308258"/>
                <a:gd name="connsiteY29" fmla="*/ 384756 h 404641"/>
                <a:gd name="connsiteX30" fmla="*/ 46793 w 308258"/>
                <a:gd name="connsiteY30" fmla="*/ 395866 h 404641"/>
                <a:gd name="connsiteX31" fmla="*/ 105938 w 308258"/>
                <a:gd name="connsiteY31" fmla="*/ 404641 h 404641"/>
                <a:gd name="connsiteX32" fmla="*/ 308259 w 308258"/>
                <a:gd name="connsiteY32" fmla="*/ 202321 h 404641"/>
                <a:gd name="connsiteX33" fmla="*/ 105956 w 308258"/>
                <a:gd name="connsiteY33" fmla="*/ 0 h 404641"/>
                <a:gd name="connsiteX34" fmla="*/ 105865 w 308258"/>
                <a:gd name="connsiteY34" fmla="*/ 102966 h 404641"/>
                <a:gd name="connsiteX35" fmla="*/ 65328 w 308258"/>
                <a:gd name="connsiteY35" fmla="*/ 99829 h 404641"/>
                <a:gd name="connsiteX36" fmla="*/ 110663 w 308258"/>
                <a:gd name="connsiteY36" fmla="*/ 22239 h 404641"/>
                <a:gd name="connsiteX37" fmla="*/ 155433 w 308258"/>
                <a:gd name="connsiteY37" fmla="*/ 98205 h 404641"/>
                <a:gd name="connsiteX38" fmla="*/ 105865 w 308258"/>
                <a:gd name="connsiteY38" fmla="*/ 102966 h 404641"/>
                <a:gd name="connsiteX39" fmla="*/ 172782 w 308258"/>
                <a:gd name="connsiteY39" fmla="*/ 94082 h 404641"/>
                <a:gd name="connsiteX40" fmla="*/ 132008 w 308258"/>
                <a:gd name="connsiteY40" fmla="*/ 19630 h 404641"/>
                <a:gd name="connsiteX41" fmla="*/ 230487 w 308258"/>
                <a:gd name="connsiteY41" fmla="*/ 66260 h 404641"/>
                <a:gd name="connsiteX42" fmla="*/ 172782 w 308258"/>
                <a:gd name="connsiteY42" fmla="*/ 94082 h 404641"/>
                <a:gd name="connsiteX43" fmla="*/ 132701 w 308258"/>
                <a:gd name="connsiteY43" fmla="*/ 384938 h 404641"/>
                <a:gd name="connsiteX44" fmla="*/ 173020 w 308258"/>
                <a:gd name="connsiteY44" fmla="*/ 310651 h 404641"/>
                <a:gd name="connsiteX45" fmla="*/ 230487 w 308258"/>
                <a:gd name="connsiteY45" fmla="*/ 338399 h 404641"/>
                <a:gd name="connsiteX46" fmla="*/ 132701 w 308258"/>
                <a:gd name="connsiteY46" fmla="*/ 384938 h 404641"/>
                <a:gd name="connsiteX47" fmla="*/ 243093 w 308258"/>
                <a:gd name="connsiteY47" fmla="*/ 325702 h 404641"/>
                <a:gd name="connsiteX48" fmla="*/ 178347 w 308258"/>
                <a:gd name="connsiteY48" fmla="*/ 293721 h 404641"/>
                <a:gd name="connsiteX49" fmla="*/ 190588 w 308258"/>
                <a:gd name="connsiteY49" fmla="*/ 211224 h 404641"/>
                <a:gd name="connsiteX50" fmla="*/ 290289 w 308258"/>
                <a:gd name="connsiteY50" fmla="*/ 211224 h 404641"/>
                <a:gd name="connsiteX51" fmla="*/ 243093 w 308258"/>
                <a:gd name="connsiteY51" fmla="*/ 325702 h 404641"/>
                <a:gd name="connsiteX52" fmla="*/ 190570 w 308258"/>
                <a:gd name="connsiteY52" fmla="*/ 193436 h 404641"/>
                <a:gd name="connsiteX53" fmla="*/ 178146 w 308258"/>
                <a:gd name="connsiteY53" fmla="*/ 110993 h 404641"/>
                <a:gd name="connsiteX54" fmla="*/ 243093 w 308258"/>
                <a:gd name="connsiteY54" fmla="*/ 78958 h 404641"/>
                <a:gd name="connsiteX55" fmla="*/ 290289 w 308258"/>
                <a:gd name="connsiteY55" fmla="*/ 193436 h 404641"/>
                <a:gd name="connsiteX56" fmla="*/ 190570 w 308258"/>
                <a:gd name="connsiteY56" fmla="*/ 193436 h 404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08258" h="404641">
                  <a:moveTo>
                    <a:pt x="105956" y="0"/>
                  </a:moveTo>
                  <a:cubicBezTo>
                    <a:pt x="70254" y="0"/>
                    <a:pt x="35153" y="9432"/>
                    <a:pt x="4431" y="27274"/>
                  </a:cubicBezTo>
                  <a:cubicBezTo>
                    <a:pt x="181" y="29737"/>
                    <a:pt x="-1261" y="35192"/>
                    <a:pt x="1202" y="39424"/>
                  </a:cubicBezTo>
                  <a:cubicBezTo>
                    <a:pt x="3665" y="43675"/>
                    <a:pt x="9120" y="45116"/>
                    <a:pt x="13352" y="42653"/>
                  </a:cubicBezTo>
                  <a:cubicBezTo>
                    <a:pt x="36850" y="29007"/>
                    <a:pt x="63157" y="20761"/>
                    <a:pt x="90249" y="18444"/>
                  </a:cubicBezTo>
                  <a:cubicBezTo>
                    <a:pt x="72498" y="39716"/>
                    <a:pt x="57939" y="66315"/>
                    <a:pt x="47687" y="96326"/>
                  </a:cubicBezTo>
                  <a:cubicBezTo>
                    <a:pt x="43527" y="95341"/>
                    <a:pt x="39441" y="94228"/>
                    <a:pt x="35391" y="93024"/>
                  </a:cubicBezTo>
                  <a:cubicBezTo>
                    <a:pt x="30684" y="91601"/>
                    <a:pt x="25721" y="94282"/>
                    <a:pt x="24317" y="98989"/>
                  </a:cubicBezTo>
                  <a:cubicBezTo>
                    <a:pt x="22912" y="103696"/>
                    <a:pt x="25575" y="108659"/>
                    <a:pt x="30282" y="110063"/>
                  </a:cubicBezTo>
                  <a:cubicBezTo>
                    <a:pt x="53908" y="117160"/>
                    <a:pt x="79339" y="120754"/>
                    <a:pt x="105829" y="120754"/>
                  </a:cubicBezTo>
                  <a:cubicBezTo>
                    <a:pt x="124802" y="120754"/>
                    <a:pt x="143356" y="118838"/>
                    <a:pt x="160870" y="115208"/>
                  </a:cubicBezTo>
                  <a:cubicBezTo>
                    <a:pt x="167893" y="139654"/>
                    <a:pt x="171998" y="166126"/>
                    <a:pt x="172746" y="193436"/>
                  </a:cubicBezTo>
                  <a:lnTo>
                    <a:pt x="75964" y="193436"/>
                  </a:lnTo>
                  <a:cubicBezTo>
                    <a:pt x="71057" y="193436"/>
                    <a:pt x="67061" y="197413"/>
                    <a:pt x="67061" y="202339"/>
                  </a:cubicBezTo>
                  <a:cubicBezTo>
                    <a:pt x="67061" y="207264"/>
                    <a:pt x="71038" y="211242"/>
                    <a:pt x="75964" y="211242"/>
                  </a:cubicBezTo>
                  <a:lnTo>
                    <a:pt x="172764" y="211242"/>
                  </a:lnTo>
                  <a:cubicBezTo>
                    <a:pt x="172071" y="238571"/>
                    <a:pt x="168039" y="265024"/>
                    <a:pt x="161070" y="289506"/>
                  </a:cubicBezTo>
                  <a:cubicBezTo>
                    <a:pt x="143502" y="285858"/>
                    <a:pt x="124875" y="283924"/>
                    <a:pt x="105829" y="283924"/>
                  </a:cubicBezTo>
                  <a:cubicBezTo>
                    <a:pt x="97400" y="283924"/>
                    <a:pt x="88935" y="284307"/>
                    <a:pt x="80671" y="285037"/>
                  </a:cubicBezTo>
                  <a:cubicBezTo>
                    <a:pt x="75782" y="285475"/>
                    <a:pt x="72169" y="289798"/>
                    <a:pt x="72607" y="294688"/>
                  </a:cubicBezTo>
                  <a:cubicBezTo>
                    <a:pt x="73045" y="299577"/>
                    <a:pt x="77387" y="303189"/>
                    <a:pt x="82258" y="302751"/>
                  </a:cubicBezTo>
                  <a:cubicBezTo>
                    <a:pt x="89993" y="302058"/>
                    <a:pt x="97929" y="301693"/>
                    <a:pt x="105829" y="301693"/>
                  </a:cubicBezTo>
                  <a:cubicBezTo>
                    <a:pt x="123032" y="301693"/>
                    <a:pt x="139816" y="303353"/>
                    <a:pt x="155652" y="306491"/>
                  </a:cubicBezTo>
                  <a:cubicBezTo>
                    <a:pt x="144998" y="336520"/>
                    <a:pt x="129709" y="362864"/>
                    <a:pt x="110627" y="383151"/>
                  </a:cubicBezTo>
                  <a:cubicBezTo>
                    <a:pt x="98750" y="370526"/>
                    <a:pt x="88224" y="355384"/>
                    <a:pt x="79266" y="338034"/>
                  </a:cubicBezTo>
                  <a:cubicBezTo>
                    <a:pt x="77004" y="333674"/>
                    <a:pt x="71640" y="331959"/>
                    <a:pt x="67280" y="334221"/>
                  </a:cubicBezTo>
                  <a:cubicBezTo>
                    <a:pt x="62920" y="336483"/>
                    <a:pt x="61205" y="341847"/>
                    <a:pt x="63467" y="346207"/>
                  </a:cubicBezTo>
                  <a:cubicBezTo>
                    <a:pt x="71130" y="361003"/>
                    <a:pt x="79868" y="374375"/>
                    <a:pt x="89592" y="386142"/>
                  </a:cubicBezTo>
                  <a:cubicBezTo>
                    <a:pt x="76803" y="385011"/>
                    <a:pt x="64215" y="382585"/>
                    <a:pt x="51992" y="378845"/>
                  </a:cubicBezTo>
                  <a:cubicBezTo>
                    <a:pt x="47285" y="377404"/>
                    <a:pt x="42323" y="380067"/>
                    <a:pt x="40882" y="384756"/>
                  </a:cubicBezTo>
                  <a:cubicBezTo>
                    <a:pt x="39441" y="389463"/>
                    <a:pt x="42086" y="394425"/>
                    <a:pt x="46793" y="395866"/>
                  </a:cubicBezTo>
                  <a:cubicBezTo>
                    <a:pt x="65894" y="401686"/>
                    <a:pt x="85797" y="404641"/>
                    <a:pt x="105938" y="404641"/>
                  </a:cubicBezTo>
                  <a:cubicBezTo>
                    <a:pt x="217497" y="404641"/>
                    <a:pt x="308259" y="313880"/>
                    <a:pt x="308259" y="202321"/>
                  </a:cubicBezTo>
                  <a:cubicBezTo>
                    <a:pt x="308259" y="90762"/>
                    <a:pt x="217516" y="0"/>
                    <a:pt x="105956" y="0"/>
                  </a:cubicBezTo>
                  <a:close/>
                  <a:moveTo>
                    <a:pt x="105865" y="102966"/>
                  </a:moveTo>
                  <a:cubicBezTo>
                    <a:pt x="91982" y="102966"/>
                    <a:pt x="78427" y="101908"/>
                    <a:pt x="65328" y="99829"/>
                  </a:cubicBezTo>
                  <a:cubicBezTo>
                    <a:pt x="76146" y="69051"/>
                    <a:pt x="91727" y="42398"/>
                    <a:pt x="110663" y="22239"/>
                  </a:cubicBezTo>
                  <a:cubicBezTo>
                    <a:pt x="129600" y="42361"/>
                    <a:pt x="144797" y="68468"/>
                    <a:pt x="155433" y="98205"/>
                  </a:cubicBezTo>
                  <a:cubicBezTo>
                    <a:pt x="139671" y="101325"/>
                    <a:pt x="122978" y="102966"/>
                    <a:pt x="105865" y="102966"/>
                  </a:cubicBezTo>
                  <a:close/>
                  <a:moveTo>
                    <a:pt x="172782" y="94082"/>
                  </a:moveTo>
                  <a:cubicBezTo>
                    <a:pt x="162858" y="65768"/>
                    <a:pt x="149066" y="40373"/>
                    <a:pt x="132008" y="19630"/>
                  </a:cubicBezTo>
                  <a:cubicBezTo>
                    <a:pt x="169663" y="24975"/>
                    <a:pt x="203705" y="41723"/>
                    <a:pt x="230487" y="66260"/>
                  </a:cubicBezTo>
                  <a:cubicBezTo>
                    <a:pt x="215071" y="78301"/>
                    <a:pt x="195240" y="87769"/>
                    <a:pt x="172782" y="94082"/>
                  </a:cubicBezTo>
                  <a:close/>
                  <a:moveTo>
                    <a:pt x="132701" y="384938"/>
                  </a:moveTo>
                  <a:cubicBezTo>
                    <a:pt x="149577" y="364177"/>
                    <a:pt x="163223" y="338855"/>
                    <a:pt x="173020" y="310651"/>
                  </a:cubicBezTo>
                  <a:cubicBezTo>
                    <a:pt x="195368" y="316945"/>
                    <a:pt x="215126" y="326395"/>
                    <a:pt x="230487" y="338399"/>
                  </a:cubicBezTo>
                  <a:cubicBezTo>
                    <a:pt x="203869" y="362791"/>
                    <a:pt x="170082" y="379484"/>
                    <a:pt x="132701" y="384938"/>
                  </a:cubicBezTo>
                  <a:close/>
                  <a:moveTo>
                    <a:pt x="243093" y="325702"/>
                  </a:moveTo>
                  <a:cubicBezTo>
                    <a:pt x="225835" y="311800"/>
                    <a:pt x="203523" y="300909"/>
                    <a:pt x="178347" y="293721"/>
                  </a:cubicBezTo>
                  <a:cubicBezTo>
                    <a:pt x="185662" y="267815"/>
                    <a:pt x="189895" y="239939"/>
                    <a:pt x="190588" y="211224"/>
                  </a:cubicBezTo>
                  <a:lnTo>
                    <a:pt x="290289" y="211224"/>
                  </a:lnTo>
                  <a:cubicBezTo>
                    <a:pt x="288191" y="255117"/>
                    <a:pt x="270695" y="295034"/>
                    <a:pt x="243093" y="325702"/>
                  </a:cubicBezTo>
                  <a:close/>
                  <a:moveTo>
                    <a:pt x="190570" y="193436"/>
                  </a:moveTo>
                  <a:cubicBezTo>
                    <a:pt x="189804" y="164739"/>
                    <a:pt x="185535" y="136863"/>
                    <a:pt x="178146" y="110993"/>
                  </a:cubicBezTo>
                  <a:cubicBezTo>
                    <a:pt x="203395" y="103824"/>
                    <a:pt x="225780" y="92896"/>
                    <a:pt x="243093" y="78958"/>
                  </a:cubicBezTo>
                  <a:cubicBezTo>
                    <a:pt x="270695" y="109607"/>
                    <a:pt x="288191" y="149542"/>
                    <a:pt x="290289" y="193436"/>
                  </a:cubicBezTo>
                  <a:lnTo>
                    <a:pt x="190570" y="193436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0" name="Forma Livre: Forma 549">
              <a:extLst>
                <a:ext uri="{FF2B5EF4-FFF2-40B4-BE49-F238E27FC236}">
                  <a16:creationId xmlns:a16="http://schemas.microsoft.com/office/drawing/2014/main" id="{DF554BC8-A6D7-43EA-B69C-45883E64ED3E}"/>
                </a:ext>
              </a:extLst>
            </p:cNvPr>
            <p:cNvSpPr/>
            <p:nvPr/>
          </p:nvSpPr>
          <p:spPr>
            <a:xfrm>
              <a:off x="7073751" y="5646424"/>
              <a:ext cx="93844" cy="93644"/>
            </a:xfrm>
            <a:custGeom>
              <a:avLst/>
              <a:gdLst>
                <a:gd name="connsiteX0" fmla="*/ 46667 w 93844"/>
                <a:gd name="connsiteY0" fmla="*/ 93644 h 93644"/>
                <a:gd name="connsiteX1" fmla="*/ 70183 w 93844"/>
                <a:gd name="connsiteY1" fmla="*/ 87277 h 93644"/>
                <a:gd name="connsiteX2" fmla="*/ 93845 w 93844"/>
                <a:gd name="connsiteY2" fmla="*/ 46667 h 93644"/>
                <a:gd name="connsiteX3" fmla="*/ 47178 w 93844"/>
                <a:gd name="connsiteY3" fmla="*/ 0 h 93644"/>
                <a:gd name="connsiteX4" fmla="*/ 23644 w 93844"/>
                <a:gd name="connsiteY4" fmla="*/ 6367 h 93644"/>
                <a:gd name="connsiteX5" fmla="*/ 0 w 93844"/>
                <a:gd name="connsiteY5" fmla="*/ 46959 h 93644"/>
                <a:gd name="connsiteX6" fmla="*/ 46667 w 93844"/>
                <a:gd name="connsiteY6" fmla="*/ 93644 h 93644"/>
                <a:gd name="connsiteX7" fmla="*/ 32565 w 93844"/>
                <a:gd name="connsiteY7" fmla="*/ 21783 h 93644"/>
                <a:gd name="connsiteX8" fmla="*/ 47196 w 93844"/>
                <a:gd name="connsiteY8" fmla="*/ 17806 h 93644"/>
                <a:gd name="connsiteX9" fmla="*/ 76076 w 93844"/>
                <a:gd name="connsiteY9" fmla="*/ 46685 h 93644"/>
                <a:gd name="connsiteX10" fmla="*/ 61298 w 93844"/>
                <a:gd name="connsiteY10" fmla="*/ 71880 h 93644"/>
                <a:gd name="connsiteX11" fmla="*/ 46685 w 93844"/>
                <a:gd name="connsiteY11" fmla="*/ 75857 h 93644"/>
                <a:gd name="connsiteX12" fmla="*/ 17824 w 93844"/>
                <a:gd name="connsiteY12" fmla="*/ 46977 h 93644"/>
                <a:gd name="connsiteX13" fmla="*/ 32565 w 93844"/>
                <a:gd name="connsiteY13" fmla="*/ 21783 h 93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3844" h="93644">
                  <a:moveTo>
                    <a:pt x="46667" y="93644"/>
                  </a:moveTo>
                  <a:cubicBezTo>
                    <a:pt x="54986" y="93644"/>
                    <a:pt x="63159" y="91419"/>
                    <a:pt x="70183" y="87277"/>
                  </a:cubicBezTo>
                  <a:cubicBezTo>
                    <a:pt x="84778" y="78995"/>
                    <a:pt x="93845" y="63433"/>
                    <a:pt x="93845" y="46667"/>
                  </a:cubicBezTo>
                  <a:cubicBezTo>
                    <a:pt x="93845" y="20944"/>
                    <a:pt x="72919" y="0"/>
                    <a:pt x="47178" y="0"/>
                  </a:cubicBezTo>
                  <a:cubicBezTo>
                    <a:pt x="38840" y="0"/>
                    <a:pt x="30667" y="2226"/>
                    <a:pt x="23644" y="6367"/>
                  </a:cubicBezTo>
                  <a:cubicBezTo>
                    <a:pt x="9049" y="14650"/>
                    <a:pt x="0" y="30211"/>
                    <a:pt x="0" y="46959"/>
                  </a:cubicBezTo>
                  <a:cubicBezTo>
                    <a:pt x="0" y="72719"/>
                    <a:pt x="20944" y="93644"/>
                    <a:pt x="46667" y="93644"/>
                  </a:cubicBezTo>
                  <a:close/>
                  <a:moveTo>
                    <a:pt x="32565" y="21783"/>
                  </a:moveTo>
                  <a:cubicBezTo>
                    <a:pt x="36980" y="19192"/>
                    <a:pt x="42033" y="17806"/>
                    <a:pt x="47196" y="17806"/>
                  </a:cubicBezTo>
                  <a:cubicBezTo>
                    <a:pt x="63123" y="17806"/>
                    <a:pt x="76076" y="30759"/>
                    <a:pt x="76076" y="46685"/>
                  </a:cubicBezTo>
                  <a:cubicBezTo>
                    <a:pt x="76076" y="57066"/>
                    <a:pt x="70456" y="66698"/>
                    <a:pt x="61298" y="71880"/>
                  </a:cubicBezTo>
                  <a:cubicBezTo>
                    <a:pt x="56883" y="74470"/>
                    <a:pt x="51830" y="75857"/>
                    <a:pt x="46685" y="75857"/>
                  </a:cubicBezTo>
                  <a:cubicBezTo>
                    <a:pt x="30759" y="75857"/>
                    <a:pt x="17824" y="62904"/>
                    <a:pt x="17824" y="46977"/>
                  </a:cubicBezTo>
                  <a:cubicBezTo>
                    <a:pt x="17787" y="36615"/>
                    <a:pt x="23406" y="26982"/>
                    <a:pt x="32565" y="2178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2" name="Agrupar 701">
            <a:extLst>
              <a:ext uri="{FF2B5EF4-FFF2-40B4-BE49-F238E27FC236}">
                <a16:creationId xmlns:a16="http://schemas.microsoft.com/office/drawing/2014/main" id="{94BCFE3A-A6D5-44D5-93E8-F98A525F7D93}"/>
              </a:ext>
            </a:extLst>
          </p:cNvPr>
          <p:cNvGrpSpPr/>
          <p:nvPr/>
        </p:nvGrpSpPr>
        <p:grpSpPr>
          <a:xfrm>
            <a:off x="8064521" y="3613518"/>
            <a:ext cx="464042" cy="467838"/>
            <a:chOff x="7839815" y="4000092"/>
            <a:chExt cx="448298" cy="451965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563" name="Forma Livre: Forma 562">
              <a:extLst>
                <a:ext uri="{FF2B5EF4-FFF2-40B4-BE49-F238E27FC236}">
                  <a16:creationId xmlns:a16="http://schemas.microsoft.com/office/drawing/2014/main" id="{B47924B1-BB92-46CA-8549-2E20C5F7CFC0}"/>
                </a:ext>
              </a:extLst>
            </p:cNvPr>
            <p:cNvSpPr/>
            <p:nvPr/>
          </p:nvSpPr>
          <p:spPr>
            <a:xfrm>
              <a:off x="8024782" y="4061992"/>
              <a:ext cx="128149" cy="126884"/>
            </a:xfrm>
            <a:custGeom>
              <a:avLst/>
              <a:gdLst>
                <a:gd name="connsiteX0" fmla="*/ 10202 w 128149"/>
                <a:gd name="connsiteY0" fmla="*/ 108732 h 126884"/>
                <a:gd name="connsiteX1" fmla="*/ 96 w 128149"/>
                <a:gd name="connsiteY1" fmla="*/ 116230 h 126884"/>
                <a:gd name="connsiteX2" fmla="*/ 7594 w 128149"/>
                <a:gd name="connsiteY2" fmla="*/ 126337 h 126884"/>
                <a:gd name="connsiteX3" fmla="*/ 14982 w 128149"/>
                <a:gd name="connsiteY3" fmla="*/ 126884 h 126884"/>
                <a:gd name="connsiteX4" fmla="*/ 61996 w 128149"/>
                <a:gd name="connsiteY4" fmla="*/ 89066 h 126884"/>
                <a:gd name="connsiteX5" fmla="*/ 60974 w 128149"/>
                <a:gd name="connsiteY5" fmla="*/ 70184 h 126884"/>
                <a:gd name="connsiteX6" fmla="*/ 79017 w 128149"/>
                <a:gd name="connsiteY6" fmla="*/ 53509 h 126884"/>
                <a:gd name="connsiteX7" fmla="*/ 82739 w 128149"/>
                <a:gd name="connsiteY7" fmla="*/ 40775 h 126884"/>
                <a:gd name="connsiteX8" fmla="*/ 82957 w 128149"/>
                <a:gd name="connsiteY8" fmla="*/ 37509 h 126884"/>
                <a:gd name="connsiteX9" fmla="*/ 86606 w 128149"/>
                <a:gd name="connsiteY9" fmla="*/ 25195 h 126884"/>
                <a:gd name="connsiteX10" fmla="*/ 100435 w 128149"/>
                <a:gd name="connsiteY10" fmla="*/ 17916 h 126884"/>
                <a:gd name="connsiteX11" fmla="*/ 114336 w 128149"/>
                <a:gd name="connsiteY11" fmla="*/ 21254 h 126884"/>
                <a:gd name="connsiteX12" fmla="*/ 126669 w 128149"/>
                <a:gd name="connsiteY12" fmla="*/ 18737 h 126884"/>
                <a:gd name="connsiteX13" fmla="*/ 124152 w 128149"/>
                <a:gd name="connsiteY13" fmla="*/ 6404 h 126884"/>
                <a:gd name="connsiteX14" fmla="*/ 98647 w 128149"/>
                <a:gd name="connsiteY14" fmla="*/ 201 h 126884"/>
                <a:gd name="connsiteX15" fmla="*/ 72978 w 128149"/>
                <a:gd name="connsiteY15" fmla="*/ 13738 h 126884"/>
                <a:gd name="connsiteX16" fmla="*/ 64258 w 128149"/>
                <a:gd name="connsiteY16" fmla="*/ 7061 h 126884"/>
                <a:gd name="connsiteX17" fmla="*/ 52162 w 128149"/>
                <a:gd name="connsiteY17" fmla="*/ 10509 h 126884"/>
                <a:gd name="connsiteX18" fmla="*/ 55610 w 128149"/>
                <a:gd name="connsiteY18" fmla="*/ 22604 h 126884"/>
                <a:gd name="connsiteX19" fmla="*/ 64149 w 128149"/>
                <a:gd name="connsiteY19" fmla="*/ 32565 h 126884"/>
                <a:gd name="connsiteX20" fmla="*/ 63163 w 128149"/>
                <a:gd name="connsiteY20" fmla="*/ 45299 h 126884"/>
                <a:gd name="connsiteX21" fmla="*/ 51779 w 128149"/>
                <a:gd name="connsiteY21" fmla="*/ 54622 h 126884"/>
                <a:gd name="connsiteX22" fmla="*/ 42567 w 128149"/>
                <a:gd name="connsiteY22" fmla="*/ 55133 h 126884"/>
                <a:gd name="connsiteX23" fmla="*/ 40250 w 128149"/>
                <a:gd name="connsiteY23" fmla="*/ 67502 h 126884"/>
                <a:gd name="connsiteX24" fmla="*/ 44409 w 128149"/>
                <a:gd name="connsiteY24" fmla="*/ 86055 h 126884"/>
                <a:gd name="connsiteX25" fmla="*/ 10202 w 128149"/>
                <a:gd name="connsiteY25" fmla="*/ 108732 h 126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8149" h="126884">
                  <a:moveTo>
                    <a:pt x="10202" y="108732"/>
                  </a:moveTo>
                  <a:cubicBezTo>
                    <a:pt x="5331" y="108002"/>
                    <a:pt x="825" y="111359"/>
                    <a:pt x="96" y="116230"/>
                  </a:cubicBezTo>
                  <a:cubicBezTo>
                    <a:pt x="-616" y="121083"/>
                    <a:pt x="2722" y="125607"/>
                    <a:pt x="7594" y="126337"/>
                  </a:cubicBezTo>
                  <a:cubicBezTo>
                    <a:pt x="10075" y="126702"/>
                    <a:pt x="12538" y="126884"/>
                    <a:pt x="14982" y="126884"/>
                  </a:cubicBezTo>
                  <a:cubicBezTo>
                    <a:pt x="37933" y="126884"/>
                    <a:pt x="58238" y="111104"/>
                    <a:pt x="61996" y="89066"/>
                  </a:cubicBezTo>
                  <a:cubicBezTo>
                    <a:pt x="63072" y="82717"/>
                    <a:pt x="62707" y="76277"/>
                    <a:pt x="60974" y="70184"/>
                  </a:cubicBezTo>
                  <a:cubicBezTo>
                    <a:pt x="68764" y="66772"/>
                    <a:pt x="75204" y="60879"/>
                    <a:pt x="79017" y="53509"/>
                  </a:cubicBezTo>
                  <a:cubicBezTo>
                    <a:pt x="81115" y="49459"/>
                    <a:pt x="82356" y="45153"/>
                    <a:pt x="82739" y="40775"/>
                  </a:cubicBezTo>
                  <a:cubicBezTo>
                    <a:pt x="83012" y="39735"/>
                    <a:pt x="83085" y="38640"/>
                    <a:pt x="82957" y="37509"/>
                  </a:cubicBezTo>
                  <a:cubicBezTo>
                    <a:pt x="82447" y="33131"/>
                    <a:pt x="83742" y="28771"/>
                    <a:pt x="86606" y="25195"/>
                  </a:cubicBezTo>
                  <a:cubicBezTo>
                    <a:pt x="89872" y="21127"/>
                    <a:pt x="94925" y="18463"/>
                    <a:pt x="100435" y="17916"/>
                  </a:cubicBezTo>
                  <a:cubicBezTo>
                    <a:pt x="105379" y="17405"/>
                    <a:pt x="110323" y="18609"/>
                    <a:pt x="114336" y="21254"/>
                  </a:cubicBezTo>
                  <a:cubicBezTo>
                    <a:pt x="118441" y="23973"/>
                    <a:pt x="123951" y="22841"/>
                    <a:pt x="126669" y="18737"/>
                  </a:cubicBezTo>
                  <a:cubicBezTo>
                    <a:pt x="129387" y="14632"/>
                    <a:pt x="128256" y="9122"/>
                    <a:pt x="124152" y="6404"/>
                  </a:cubicBezTo>
                  <a:cubicBezTo>
                    <a:pt x="116726" y="1497"/>
                    <a:pt x="107659" y="-711"/>
                    <a:pt x="98647" y="201"/>
                  </a:cubicBezTo>
                  <a:cubicBezTo>
                    <a:pt x="88540" y="1223"/>
                    <a:pt x="79218" y="6149"/>
                    <a:pt x="72978" y="13738"/>
                  </a:cubicBezTo>
                  <a:cubicBezTo>
                    <a:pt x="70461" y="11129"/>
                    <a:pt x="67542" y="8885"/>
                    <a:pt x="64258" y="7061"/>
                  </a:cubicBezTo>
                  <a:cubicBezTo>
                    <a:pt x="59952" y="4671"/>
                    <a:pt x="54552" y="6222"/>
                    <a:pt x="52162" y="10509"/>
                  </a:cubicBezTo>
                  <a:cubicBezTo>
                    <a:pt x="49773" y="14796"/>
                    <a:pt x="51323" y="20214"/>
                    <a:pt x="55610" y="22604"/>
                  </a:cubicBezTo>
                  <a:cubicBezTo>
                    <a:pt x="59715" y="24885"/>
                    <a:pt x="62744" y="28424"/>
                    <a:pt x="64149" y="32565"/>
                  </a:cubicBezTo>
                  <a:cubicBezTo>
                    <a:pt x="65590" y="36780"/>
                    <a:pt x="65243" y="41304"/>
                    <a:pt x="63163" y="45299"/>
                  </a:cubicBezTo>
                  <a:cubicBezTo>
                    <a:pt x="60883" y="49714"/>
                    <a:pt x="56851" y="52998"/>
                    <a:pt x="51779" y="54622"/>
                  </a:cubicBezTo>
                  <a:cubicBezTo>
                    <a:pt x="48952" y="53108"/>
                    <a:pt x="45394" y="53199"/>
                    <a:pt x="42567" y="55133"/>
                  </a:cubicBezTo>
                  <a:cubicBezTo>
                    <a:pt x="38516" y="57906"/>
                    <a:pt x="37477" y="63433"/>
                    <a:pt x="40250" y="67502"/>
                  </a:cubicBezTo>
                  <a:cubicBezTo>
                    <a:pt x="44026" y="73029"/>
                    <a:pt x="45522" y="79615"/>
                    <a:pt x="44409" y="86055"/>
                  </a:cubicBezTo>
                  <a:cubicBezTo>
                    <a:pt x="41928" y="100979"/>
                    <a:pt x="26549" y="111158"/>
                    <a:pt x="10202" y="10873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2" name="Forma Livre: Forma 571">
              <a:extLst>
                <a:ext uri="{FF2B5EF4-FFF2-40B4-BE49-F238E27FC236}">
                  <a16:creationId xmlns:a16="http://schemas.microsoft.com/office/drawing/2014/main" id="{E8D88977-29FC-460E-86B2-E70231E6B9A2}"/>
                </a:ext>
              </a:extLst>
            </p:cNvPr>
            <p:cNvSpPr/>
            <p:nvPr/>
          </p:nvSpPr>
          <p:spPr>
            <a:xfrm>
              <a:off x="7839815" y="4000092"/>
              <a:ext cx="448298" cy="296074"/>
            </a:xfrm>
            <a:custGeom>
              <a:avLst/>
              <a:gdLst>
                <a:gd name="connsiteX0" fmla="*/ 24702 w 448298"/>
                <a:gd name="connsiteY0" fmla="*/ 173934 h 296074"/>
                <a:gd name="connsiteX1" fmla="*/ 27256 w 448298"/>
                <a:gd name="connsiteY1" fmla="*/ 180666 h 296074"/>
                <a:gd name="connsiteX2" fmla="*/ 81695 w 448298"/>
                <a:gd name="connsiteY2" fmla="*/ 217992 h 296074"/>
                <a:gd name="connsiteX3" fmla="*/ 94647 w 448298"/>
                <a:gd name="connsiteY3" fmla="*/ 216605 h 296074"/>
                <a:gd name="connsiteX4" fmla="*/ 110556 w 448298"/>
                <a:gd name="connsiteY4" fmla="*/ 242584 h 296074"/>
                <a:gd name="connsiteX5" fmla="*/ 123126 w 448298"/>
                <a:gd name="connsiteY5" fmla="*/ 242766 h 296074"/>
                <a:gd name="connsiteX6" fmla="*/ 123308 w 448298"/>
                <a:gd name="connsiteY6" fmla="*/ 230197 h 296074"/>
                <a:gd name="connsiteX7" fmla="*/ 110574 w 448298"/>
                <a:gd name="connsiteY7" fmla="*/ 207757 h 296074"/>
                <a:gd name="connsiteX8" fmla="*/ 130277 w 448298"/>
                <a:gd name="connsiteY8" fmla="*/ 175594 h 296074"/>
                <a:gd name="connsiteX9" fmla="*/ 129128 w 448298"/>
                <a:gd name="connsiteY9" fmla="*/ 157825 h 296074"/>
                <a:gd name="connsiteX10" fmla="*/ 169063 w 448298"/>
                <a:gd name="connsiteY10" fmla="*/ 143248 h 296074"/>
                <a:gd name="connsiteX11" fmla="*/ 181925 w 448298"/>
                <a:gd name="connsiteY11" fmla="*/ 112709 h 296074"/>
                <a:gd name="connsiteX12" fmla="*/ 173149 w 448298"/>
                <a:gd name="connsiteY12" fmla="*/ 103696 h 296074"/>
                <a:gd name="connsiteX13" fmla="*/ 173040 w 448298"/>
                <a:gd name="connsiteY13" fmla="*/ 103696 h 296074"/>
                <a:gd name="connsiteX14" fmla="*/ 164155 w 448298"/>
                <a:gd name="connsiteY14" fmla="*/ 112471 h 296074"/>
                <a:gd name="connsiteX15" fmla="*/ 156347 w 448298"/>
                <a:gd name="connsiteY15" fmla="*/ 130824 h 296074"/>
                <a:gd name="connsiteX16" fmla="*/ 112326 w 448298"/>
                <a:gd name="connsiteY16" fmla="*/ 132740 h 296074"/>
                <a:gd name="connsiteX17" fmla="*/ 99792 w 448298"/>
                <a:gd name="connsiteY17" fmla="*/ 133780 h 296074"/>
                <a:gd name="connsiteX18" fmla="*/ 100832 w 448298"/>
                <a:gd name="connsiteY18" fmla="*/ 146313 h 296074"/>
                <a:gd name="connsiteX19" fmla="*/ 105959 w 448298"/>
                <a:gd name="connsiteY19" fmla="*/ 150108 h 296074"/>
                <a:gd name="connsiteX20" fmla="*/ 107290 w 448298"/>
                <a:gd name="connsiteY20" fmla="*/ 152735 h 296074"/>
                <a:gd name="connsiteX21" fmla="*/ 112672 w 448298"/>
                <a:gd name="connsiteY21" fmla="*/ 173240 h 296074"/>
                <a:gd name="connsiteX22" fmla="*/ 75656 w 448298"/>
                <a:gd name="connsiteY22" fmla="*/ 199566 h 296074"/>
                <a:gd name="connsiteX23" fmla="*/ 73905 w 448298"/>
                <a:gd name="connsiteY23" fmla="*/ 199529 h 296074"/>
                <a:gd name="connsiteX24" fmla="*/ 46375 w 448298"/>
                <a:gd name="connsiteY24" fmla="*/ 180173 h 296074"/>
                <a:gd name="connsiteX25" fmla="*/ 44660 w 448298"/>
                <a:gd name="connsiteY25" fmla="*/ 175138 h 296074"/>
                <a:gd name="connsiteX26" fmla="*/ 43693 w 448298"/>
                <a:gd name="connsiteY26" fmla="*/ 173678 h 296074"/>
                <a:gd name="connsiteX27" fmla="*/ 42526 w 448298"/>
                <a:gd name="connsiteY27" fmla="*/ 167913 h 296074"/>
                <a:gd name="connsiteX28" fmla="*/ 41413 w 448298"/>
                <a:gd name="connsiteY28" fmla="*/ 164502 h 296074"/>
                <a:gd name="connsiteX29" fmla="*/ 41668 w 448298"/>
                <a:gd name="connsiteY29" fmla="*/ 162349 h 296074"/>
                <a:gd name="connsiteX30" fmla="*/ 49805 w 448298"/>
                <a:gd name="connsiteY30" fmla="*/ 150746 h 296074"/>
                <a:gd name="connsiteX31" fmla="*/ 52541 w 448298"/>
                <a:gd name="connsiteY31" fmla="*/ 138468 h 296074"/>
                <a:gd name="connsiteX32" fmla="*/ 40264 w 448298"/>
                <a:gd name="connsiteY32" fmla="*/ 135732 h 296074"/>
                <a:gd name="connsiteX33" fmla="*/ 26326 w 448298"/>
                <a:gd name="connsiteY33" fmla="*/ 152005 h 296074"/>
                <a:gd name="connsiteX34" fmla="*/ 17806 w 448298"/>
                <a:gd name="connsiteY34" fmla="*/ 129620 h 296074"/>
                <a:gd name="connsiteX35" fmla="*/ 57193 w 448298"/>
                <a:gd name="connsiteY35" fmla="*/ 93535 h 296074"/>
                <a:gd name="connsiteX36" fmla="*/ 58817 w 448298"/>
                <a:gd name="connsiteY36" fmla="*/ 93571 h 296074"/>
                <a:gd name="connsiteX37" fmla="*/ 66625 w 448298"/>
                <a:gd name="connsiteY37" fmla="*/ 89521 h 296074"/>
                <a:gd name="connsiteX38" fmla="*/ 67118 w 448298"/>
                <a:gd name="connsiteY38" fmla="*/ 80746 h 296074"/>
                <a:gd name="connsiteX39" fmla="*/ 64637 w 448298"/>
                <a:gd name="connsiteY39" fmla="*/ 70183 h 296074"/>
                <a:gd name="connsiteX40" fmla="*/ 92951 w 448298"/>
                <a:gd name="connsiteY40" fmla="*/ 44405 h 296074"/>
                <a:gd name="connsiteX41" fmla="*/ 103678 w 448298"/>
                <a:gd name="connsiteY41" fmla="*/ 46320 h 296074"/>
                <a:gd name="connsiteX42" fmla="*/ 114314 w 448298"/>
                <a:gd name="connsiteY42" fmla="*/ 42745 h 296074"/>
                <a:gd name="connsiteX43" fmla="*/ 160780 w 448298"/>
                <a:gd name="connsiteY43" fmla="*/ 18134 h 296074"/>
                <a:gd name="connsiteX44" fmla="*/ 191703 w 448298"/>
                <a:gd name="connsiteY44" fmla="*/ 27165 h 296074"/>
                <a:gd name="connsiteX45" fmla="*/ 202832 w 448298"/>
                <a:gd name="connsiteY45" fmla="*/ 25997 h 296074"/>
                <a:gd name="connsiteX46" fmla="*/ 223374 w 448298"/>
                <a:gd name="connsiteY46" fmla="*/ 17733 h 296074"/>
                <a:gd name="connsiteX47" fmla="*/ 244865 w 448298"/>
                <a:gd name="connsiteY47" fmla="*/ 26982 h 296074"/>
                <a:gd name="connsiteX48" fmla="*/ 254953 w 448298"/>
                <a:gd name="connsiteY48" fmla="*/ 29208 h 296074"/>
                <a:gd name="connsiteX49" fmla="*/ 275660 w 448298"/>
                <a:gd name="connsiteY49" fmla="*/ 25030 h 296074"/>
                <a:gd name="connsiteX50" fmla="*/ 310523 w 448298"/>
                <a:gd name="connsiteY50" fmla="*/ 38330 h 296074"/>
                <a:gd name="connsiteX51" fmla="*/ 318988 w 448298"/>
                <a:gd name="connsiteY51" fmla="*/ 40336 h 296074"/>
                <a:gd name="connsiteX52" fmla="*/ 327471 w 448298"/>
                <a:gd name="connsiteY52" fmla="*/ 39151 h 296074"/>
                <a:gd name="connsiteX53" fmla="*/ 355767 w 448298"/>
                <a:gd name="connsiteY53" fmla="*/ 63725 h 296074"/>
                <a:gd name="connsiteX54" fmla="*/ 359033 w 448298"/>
                <a:gd name="connsiteY54" fmla="*/ 70183 h 296074"/>
                <a:gd name="connsiteX55" fmla="*/ 366020 w 448298"/>
                <a:gd name="connsiteY55" fmla="*/ 72062 h 296074"/>
                <a:gd name="connsiteX56" fmla="*/ 370781 w 448298"/>
                <a:gd name="connsiteY56" fmla="*/ 71697 h 296074"/>
                <a:gd name="connsiteX57" fmla="*/ 398585 w 448298"/>
                <a:gd name="connsiteY57" fmla="*/ 97001 h 296074"/>
                <a:gd name="connsiteX58" fmla="*/ 398238 w 448298"/>
                <a:gd name="connsiteY58" fmla="*/ 100978 h 296074"/>
                <a:gd name="connsiteX59" fmla="*/ 404258 w 448298"/>
                <a:gd name="connsiteY59" fmla="*/ 110957 h 296074"/>
                <a:gd name="connsiteX60" fmla="*/ 430529 w 448298"/>
                <a:gd name="connsiteY60" fmla="*/ 145000 h 296074"/>
                <a:gd name="connsiteX61" fmla="*/ 425038 w 448298"/>
                <a:gd name="connsiteY61" fmla="*/ 163371 h 296074"/>
                <a:gd name="connsiteX62" fmla="*/ 423086 w 448298"/>
                <a:gd name="connsiteY62" fmla="*/ 164593 h 296074"/>
                <a:gd name="connsiteX63" fmla="*/ 402379 w 448298"/>
                <a:gd name="connsiteY63" fmla="*/ 171872 h 296074"/>
                <a:gd name="connsiteX64" fmla="*/ 371548 w 448298"/>
                <a:gd name="connsiteY64" fmla="*/ 144799 h 296074"/>
                <a:gd name="connsiteX65" fmla="*/ 375963 w 448298"/>
                <a:gd name="connsiteY65" fmla="*/ 126409 h 296074"/>
                <a:gd name="connsiteX66" fmla="*/ 367060 w 448298"/>
                <a:gd name="connsiteY66" fmla="*/ 117507 h 296074"/>
                <a:gd name="connsiteX67" fmla="*/ 358157 w 448298"/>
                <a:gd name="connsiteY67" fmla="*/ 126409 h 296074"/>
                <a:gd name="connsiteX68" fmla="*/ 330865 w 448298"/>
                <a:gd name="connsiteY68" fmla="*/ 151239 h 296074"/>
                <a:gd name="connsiteX69" fmla="*/ 315285 w 448298"/>
                <a:gd name="connsiteY69" fmla="*/ 146787 h 296074"/>
                <a:gd name="connsiteX70" fmla="*/ 303007 w 448298"/>
                <a:gd name="connsiteY70" fmla="*/ 149524 h 296074"/>
                <a:gd name="connsiteX71" fmla="*/ 305743 w 448298"/>
                <a:gd name="connsiteY71" fmla="*/ 161802 h 296074"/>
                <a:gd name="connsiteX72" fmla="*/ 330865 w 448298"/>
                <a:gd name="connsiteY72" fmla="*/ 169026 h 296074"/>
                <a:gd name="connsiteX73" fmla="*/ 357245 w 448298"/>
                <a:gd name="connsiteY73" fmla="*/ 160944 h 296074"/>
                <a:gd name="connsiteX74" fmla="*/ 402343 w 448298"/>
                <a:gd name="connsiteY74" fmla="*/ 189678 h 296074"/>
                <a:gd name="connsiteX75" fmla="*/ 424928 w 448298"/>
                <a:gd name="connsiteY75" fmla="*/ 184424 h 296074"/>
                <a:gd name="connsiteX76" fmla="*/ 425147 w 448298"/>
                <a:gd name="connsiteY76" fmla="*/ 188839 h 296074"/>
                <a:gd name="connsiteX77" fmla="*/ 405134 w 448298"/>
                <a:gd name="connsiteY77" fmla="*/ 226603 h 296074"/>
                <a:gd name="connsiteX78" fmla="*/ 403638 w 448298"/>
                <a:gd name="connsiteY78" fmla="*/ 227369 h 296074"/>
                <a:gd name="connsiteX79" fmla="*/ 382020 w 448298"/>
                <a:gd name="connsiteY79" fmla="*/ 232131 h 296074"/>
                <a:gd name="connsiteX80" fmla="*/ 360821 w 448298"/>
                <a:gd name="connsiteY80" fmla="*/ 220382 h 296074"/>
                <a:gd name="connsiteX81" fmla="*/ 355493 w 448298"/>
                <a:gd name="connsiteY81" fmla="*/ 200697 h 296074"/>
                <a:gd name="connsiteX82" fmla="*/ 347922 w 448298"/>
                <a:gd name="connsiteY82" fmla="*/ 190663 h 296074"/>
                <a:gd name="connsiteX83" fmla="*/ 341720 w 448298"/>
                <a:gd name="connsiteY83" fmla="*/ 192104 h 296074"/>
                <a:gd name="connsiteX84" fmla="*/ 333255 w 448298"/>
                <a:gd name="connsiteY84" fmla="*/ 194823 h 296074"/>
                <a:gd name="connsiteX85" fmla="*/ 311618 w 448298"/>
                <a:gd name="connsiteY85" fmla="*/ 205951 h 296074"/>
                <a:gd name="connsiteX86" fmla="*/ 280294 w 448298"/>
                <a:gd name="connsiteY86" fmla="*/ 195279 h 296074"/>
                <a:gd name="connsiteX87" fmla="*/ 267724 w 448298"/>
                <a:gd name="connsiteY87" fmla="*/ 194932 h 296074"/>
                <a:gd name="connsiteX88" fmla="*/ 267377 w 448298"/>
                <a:gd name="connsiteY88" fmla="*/ 207502 h 296074"/>
                <a:gd name="connsiteX89" fmla="*/ 313989 w 448298"/>
                <a:gd name="connsiteY89" fmla="*/ 223574 h 296074"/>
                <a:gd name="connsiteX90" fmla="*/ 338527 w 448298"/>
                <a:gd name="connsiteY90" fmla="*/ 213851 h 296074"/>
                <a:gd name="connsiteX91" fmla="*/ 346737 w 448298"/>
                <a:gd name="connsiteY91" fmla="*/ 231237 h 296074"/>
                <a:gd name="connsiteX92" fmla="*/ 361952 w 448298"/>
                <a:gd name="connsiteY92" fmla="*/ 244098 h 296074"/>
                <a:gd name="connsiteX93" fmla="*/ 361879 w 448298"/>
                <a:gd name="connsiteY93" fmla="*/ 246744 h 296074"/>
                <a:gd name="connsiteX94" fmla="*/ 361933 w 448298"/>
                <a:gd name="connsiteY94" fmla="*/ 247765 h 296074"/>
                <a:gd name="connsiteX95" fmla="*/ 362134 w 448298"/>
                <a:gd name="connsiteY95" fmla="*/ 250666 h 296074"/>
                <a:gd name="connsiteX96" fmla="*/ 357008 w 448298"/>
                <a:gd name="connsiteY96" fmla="*/ 267943 h 296074"/>
                <a:gd name="connsiteX97" fmla="*/ 355949 w 448298"/>
                <a:gd name="connsiteY97" fmla="*/ 269074 h 296074"/>
                <a:gd name="connsiteX98" fmla="*/ 342997 w 448298"/>
                <a:gd name="connsiteY98" fmla="*/ 272613 h 296074"/>
                <a:gd name="connsiteX99" fmla="*/ 336885 w 448298"/>
                <a:gd name="connsiteY99" fmla="*/ 271883 h 296074"/>
                <a:gd name="connsiteX100" fmla="*/ 335499 w 448298"/>
                <a:gd name="connsiteY100" fmla="*/ 271281 h 296074"/>
                <a:gd name="connsiteX101" fmla="*/ 330609 w 448298"/>
                <a:gd name="connsiteY101" fmla="*/ 269402 h 296074"/>
                <a:gd name="connsiteX102" fmla="*/ 319535 w 448298"/>
                <a:gd name="connsiteY102" fmla="*/ 251359 h 296074"/>
                <a:gd name="connsiteX103" fmla="*/ 310633 w 448298"/>
                <a:gd name="connsiteY103" fmla="*/ 242457 h 296074"/>
                <a:gd name="connsiteX104" fmla="*/ 301730 w 448298"/>
                <a:gd name="connsiteY104" fmla="*/ 251359 h 296074"/>
                <a:gd name="connsiteX105" fmla="*/ 308790 w 448298"/>
                <a:gd name="connsiteY105" fmla="*/ 273197 h 296074"/>
                <a:gd name="connsiteX106" fmla="*/ 240596 w 448298"/>
                <a:gd name="connsiteY106" fmla="*/ 257526 h 296074"/>
                <a:gd name="connsiteX107" fmla="*/ 228062 w 448298"/>
                <a:gd name="connsiteY107" fmla="*/ 258584 h 296074"/>
                <a:gd name="connsiteX108" fmla="*/ 229121 w 448298"/>
                <a:gd name="connsiteY108" fmla="*/ 271117 h 296074"/>
                <a:gd name="connsiteX109" fmla="*/ 285256 w 448298"/>
                <a:gd name="connsiteY109" fmla="*/ 296074 h 296074"/>
                <a:gd name="connsiteX110" fmla="*/ 321907 w 448298"/>
                <a:gd name="connsiteY110" fmla="*/ 286916 h 296074"/>
                <a:gd name="connsiteX111" fmla="*/ 324407 w 448298"/>
                <a:gd name="connsiteY111" fmla="*/ 286223 h 296074"/>
                <a:gd name="connsiteX112" fmla="*/ 331193 w 448298"/>
                <a:gd name="connsiteY112" fmla="*/ 288777 h 296074"/>
                <a:gd name="connsiteX113" fmla="*/ 345387 w 448298"/>
                <a:gd name="connsiteY113" fmla="*/ 291513 h 296074"/>
                <a:gd name="connsiteX114" fmla="*/ 366786 w 448298"/>
                <a:gd name="connsiteY114" fmla="*/ 283249 h 296074"/>
                <a:gd name="connsiteX115" fmla="*/ 370125 w 448298"/>
                <a:gd name="connsiteY115" fmla="*/ 280768 h 296074"/>
                <a:gd name="connsiteX116" fmla="*/ 373026 w 448298"/>
                <a:gd name="connsiteY116" fmla="*/ 276316 h 296074"/>
                <a:gd name="connsiteX117" fmla="*/ 380122 w 448298"/>
                <a:gd name="connsiteY117" fmla="*/ 254315 h 296074"/>
                <a:gd name="connsiteX118" fmla="*/ 442989 w 448298"/>
                <a:gd name="connsiteY118" fmla="*/ 188875 h 296074"/>
                <a:gd name="connsiteX119" fmla="*/ 440654 w 448298"/>
                <a:gd name="connsiteY119" fmla="*/ 172000 h 296074"/>
                <a:gd name="connsiteX120" fmla="*/ 448298 w 448298"/>
                <a:gd name="connsiteY120" fmla="*/ 145054 h 296074"/>
                <a:gd name="connsiteX121" fmla="*/ 416336 w 448298"/>
                <a:gd name="connsiteY121" fmla="*/ 96691 h 296074"/>
                <a:gd name="connsiteX122" fmla="*/ 372077 w 448298"/>
                <a:gd name="connsiteY122" fmla="*/ 53983 h 296074"/>
                <a:gd name="connsiteX123" fmla="*/ 327453 w 448298"/>
                <a:gd name="connsiteY123" fmla="*/ 21418 h 296074"/>
                <a:gd name="connsiteX124" fmla="*/ 318897 w 448298"/>
                <a:gd name="connsiteY124" fmla="*/ 22166 h 296074"/>
                <a:gd name="connsiteX125" fmla="*/ 275642 w 448298"/>
                <a:gd name="connsiteY125" fmla="*/ 7297 h 296074"/>
                <a:gd name="connsiteX126" fmla="*/ 253549 w 448298"/>
                <a:gd name="connsiteY126" fmla="*/ 10800 h 296074"/>
                <a:gd name="connsiteX127" fmla="*/ 223356 w 448298"/>
                <a:gd name="connsiteY127" fmla="*/ 0 h 296074"/>
                <a:gd name="connsiteX128" fmla="*/ 195607 w 448298"/>
                <a:gd name="connsiteY128" fmla="*/ 8903 h 296074"/>
                <a:gd name="connsiteX129" fmla="*/ 160762 w 448298"/>
                <a:gd name="connsiteY129" fmla="*/ 401 h 296074"/>
                <a:gd name="connsiteX130" fmla="*/ 103185 w 448298"/>
                <a:gd name="connsiteY130" fmla="*/ 27767 h 296074"/>
                <a:gd name="connsiteX131" fmla="*/ 92933 w 448298"/>
                <a:gd name="connsiteY131" fmla="*/ 26690 h 296074"/>
                <a:gd name="connsiteX132" fmla="*/ 46831 w 448298"/>
                <a:gd name="connsiteY132" fmla="*/ 70256 h 296074"/>
                <a:gd name="connsiteX133" fmla="*/ 47324 w 448298"/>
                <a:gd name="connsiteY133" fmla="*/ 76641 h 296074"/>
                <a:gd name="connsiteX134" fmla="*/ 0 w 448298"/>
                <a:gd name="connsiteY134" fmla="*/ 129711 h 296074"/>
                <a:gd name="connsiteX135" fmla="*/ 24702 w 448298"/>
                <a:gd name="connsiteY135" fmla="*/ 173934 h 29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448298" h="296074">
                  <a:moveTo>
                    <a:pt x="24702" y="173934"/>
                  </a:moveTo>
                  <a:cubicBezTo>
                    <a:pt x="25304" y="176232"/>
                    <a:pt x="26161" y="178495"/>
                    <a:pt x="27256" y="180666"/>
                  </a:cubicBezTo>
                  <a:cubicBezTo>
                    <a:pt x="34681" y="202558"/>
                    <a:pt x="56373" y="217992"/>
                    <a:pt x="81695" y="217992"/>
                  </a:cubicBezTo>
                  <a:cubicBezTo>
                    <a:pt x="86091" y="217992"/>
                    <a:pt x="90433" y="217536"/>
                    <a:pt x="94647" y="216605"/>
                  </a:cubicBezTo>
                  <a:cubicBezTo>
                    <a:pt x="97840" y="226201"/>
                    <a:pt x="103222" y="235068"/>
                    <a:pt x="110556" y="242584"/>
                  </a:cubicBezTo>
                  <a:cubicBezTo>
                    <a:pt x="113986" y="246105"/>
                    <a:pt x="119605" y="246178"/>
                    <a:pt x="123126" y="242766"/>
                  </a:cubicBezTo>
                  <a:cubicBezTo>
                    <a:pt x="126647" y="239355"/>
                    <a:pt x="126720" y="233718"/>
                    <a:pt x="123308" y="230197"/>
                  </a:cubicBezTo>
                  <a:cubicBezTo>
                    <a:pt x="117051" y="223757"/>
                    <a:pt x="112690" y="216058"/>
                    <a:pt x="110574" y="207757"/>
                  </a:cubicBezTo>
                  <a:cubicBezTo>
                    <a:pt x="121082" y="200223"/>
                    <a:pt x="128489" y="188875"/>
                    <a:pt x="130277" y="175594"/>
                  </a:cubicBezTo>
                  <a:cubicBezTo>
                    <a:pt x="131080" y="169592"/>
                    <a:pt x="130678" y="163572"/>
                    <a:pt x="129128" y="157825"/>
                  </a:cubicBezTo>
                  <a:cubicBezTo>
                    <a:pt x="143613" y="158956"/>
                    <a:pt x="158536" y="154030"/>
                    <a:pt x="169063" y="143248"/>
                  </a:cubicBezTo>
                  <a:cubicBezTo>
                    <a:pt x="177199" y="134893"/>
                    <a:pt x="181779" y="124056"/>
                    <a:pt x="181925" y="112709"/>
                  </a:cubicBezTo>
                  <a:cubicBezTo>
                    <a:pt x="181997" y="107801"/>
                    <a:pt x="178057" y="103769"/>
                    <a:pt x="173149" y="103696"/>
                  </a:cubicBezTo>
                  <a:cubicBezTo>
                    <a:pt x="173113" y="103696"/>
                    <a:pt x="173076" y="103696"/>
                    <a:pt x="173040" y="103696"/>
                  </a:cubicBezTo>
                  <a:cubicBezTo>
                    <a:pt x="168187" y="103696"/>
                    <a:pt x="164210" y="107600"/>
                    <a:pt x="164155" y="112471"/>
                  </a:cubicBezTo>
                  <a:cubicBezTo>
                    <a:pt x="164064" y="119240"/>
                    <a:pt x="161291" y="125753"/>
                    <a:pt x="156347" y="130824"/>
                  </a:cubicBezTo>
                  <a:cubicBezTo>
                    <a:pt x="144799" y="142664"/>
                    <a:pt x="125041" y="143522"/>
                    <a:pt x="112326" y="132740"/>
                  </a:cubicBezTo>
                  <a:cubicBezTo>
                    <a:pt x="108586" y="129566"/>
                    <a:pt x="102967" y="130022"/>
                    <a:pt x="99792" y="133780"/>
                  </a:cubicBezTo>
                  <a:cubicBezTo>
                    <a:pt x="96618" y="137520"/>
                    <a:pt x="97074" y="143139"/>
                    <a:pt x="100832" y="146313"/>
                  </a:cubicBezTo>
                  <a:cubicBezTo>
                    <a:pt x="102474" y="147700"/>
                    <a:pt x="104170" y="148958"/>
                    <a:pt x="105959" y="150108"/>
                  </a:cubicBezTo>
                  <a:cubicBezTo>
                    <a:pt x="106250" y="151020"/>
                    <a:pt x="106688" y="151914"/>
                    <a:pt x="107290" y="152735"/>
                  </a:cubicBezTo>
                  <a:cubicBezTo>
                    <a:pt x="111723" y="158755"/>
                    <a:pt x="113639" y="166034"/>
                    <a:pt x="112672" y="173240"/>
                  </a:cubicBezTo>
                  <a:cubicBezTo>
                    <a:pt x="110446" y="189860"/>
                    <a:pt x="93863" y="201682"/>
                    <a:pt x="75656" y="199566"/>
                  </a:cubicBezTo>
                  <a:cubicBezTo>
                    <a:pt x="75072" y="199493"/>
                    <a:pt x="74488" y="199493"/>
                    <a:pt x="73905" y="199529"/>
                  </a:cubicBezTo>
                  <a:cubicBezTo>
                    <a:pt x="61827" y="197322"/>
                    <a:pt x="51702" y="190097"/>
                    <a:pt x="46375" y="180173"/>
                  </a:cubicBezTo>
                  <a:cubicBezTo>
                    <a:pt x="46339" y="178422"/>
                    <a:pt x="45773" y="176670"/>
                    <a:pt x="44660" y="175138"/>
                  </a:cubicBezTo>
                  <a:cubicBezTo>
                    <a:pt x="44314" y="174663"/>
                    <a:pt x="43985" y="174171"/>
                    <a:pt x="43693" y="173678"/>
                  </a:cubicBezTo>
                  <a:cubicBezTo>
                    <a:pt x="43146" y="171818"/>
                    <a:pt x="42745" y="169902"/>
                    <a:pt x="42526" y="167913"/>
                  </a:cubicBezTo>
                  <a:cubicBezTo>
                    <a:pt x="42380" y="166691"/>
                    <a:pt x="41997" y="165542"/>
                    <a:pt x="41413" y="164502"/>
                  </a:cubicBezTo>
                  <a:cubicBezTo>
                    <a:pt x="41449" y="163790"/>
                    <a:pt x="41541" y="163061"/>
                    <a:pt x="41668" y="162349"/>
                  </a:cubicBezTo>
                  <a:cubicBezTo>
                    <a:pt x="42562" y="157624"/>
                    <a:pt x="45445" y="153501"/>
                    <a:pt x="49805" y="150746"/>
                  </a:cubicBezTo>
                  <a:cubicBezTo>
                    <a:pt x="53946" y="148119"/>
                    <a:pt x="55168" y="142610"/>
                    <a:pt x="52541" y="138468"/>
                  </a:cubicBezTo>
                  <a:cubicBezTo>
                    <a:pt x="49914" y="134327"/>
                    <a:pt x="44405" y="133105"/>
                    <a:pt x="40264" y="135732"/>
                  </a:cubicBezTo>
                  <a:cubicBezTo>
                    <a:pt x="33897" y="139782"/>
                    <a:pt x="29099" y="145419"/>
                    <a:pt x="26326" y="152005"/>
                  </a:cubicBezTo>
                  <a:cubicBezTo>
                    <a:pt x="20907" y="145711"/>
                    <a:pt x="17806" y="137848"/>
                    <a:pt x="17806" y="129620"/>
                  </a:cubicBezTo>
                  <a:cubicBezTo>
                    <a:pt x="17806" y="109717"/>
                    <a:pt x="35484" y="93535"/>
                    <a:pt x="57193" y="93535"/>
                  </a:cubicBezTo>
                  <a:cubicBezTo>
                    <a:pt x="57741" y="93535"/>
                    <a:pt x="58288" y="93553"/>
                    <a:pt x="58817" y="93571"/>
                  </a:cubicBezTo>
                  <a:cubicBezTo>
                    <a:pt x="61864" y="93717"/>
                    <a:pt x="64911" y="92148"/>
                    <a:pt x="66625" y="89521"/>
                  </a:cubicBezTo>
                  <a:cubicBezTo>
                    <a:pt x="68340" y="86894"/>
                    <a:pt x="68523" y="83555"/>
                    <a:pt x="67118" y="80746"/>
                  </a:cubicBezTo>
                  <a:cubicBezTo>
                    <a:pt x="65476" y="77425"/>
                    <a:pt x="64637" y="73868"/>
                    <a:pt x="64637" y="70183"/>
                  </a:cubicBezTo>
                  <a:cubicBezTo>
                    <a:pt x="64637" y="55971"/>
                    <a:pt x="77334" y="44405"/>
                    <a:pt x="92951" y="44405"/>
                  </a:cubicBezTo>
                  <a:cubicBezTo>
                    <a:pt x="96672" y="44405"/>
                    <a:pt x="100285" y="45043"/>
                    <a:pt x="103678" y="46320"/>
                  </a:cubicBezTo>
                  <a:cubicBezTo>
                    <a:pt x="107619" y="47798"/>
                    <a:pt x="112052" y="46302"/>
                    <a:pt x="114314" y="42745"/>
                  </a:cubicBezTo>
                  <a:cubicBezTo>
                    <a:pt x="123928" y="27566"/>
                    <a:pt x="141734" y="18134"/>
                    <a:pt x="160780" y="18134"/>
                  </a:cubicBezTo>
                  <a:cubicBezTo>
                    <a:pt x="171927" y="18134"/>
                    <a:pt x="182618" y="21254"/>
                    <a:pt x="191703" y="27165"/>
                  </a:cubicBezTo>
                  <a:cubicBezTo>
                    <a:pt x="195224" y="29445"/>
                    <a:pt x="199858" y="28971"/>
                    <a:pt x="202832" y="25997"/>
                  </a:cubicBezTo>
                  <a:cubicBezTo>
                    <a:pt x="208104" y="20743"/>
                    <a:pt x="215584" y="17733"/>
                    <a:pt x="223374" y="17733"/>
                  </a:cubicBezTo>
                  <a:cubicBezTo>
                    <a:pt x="231711" y="17733"/>
                    <a:pt x="239556" y="21108"/>
                    <a:pt x="244865" y="26982"/>
                  </a:cubicBezTo>
                  <a:cubicBezTo>
                    <a:pt x="247400" y="29792"/>
                    <a:pt x="251469" y="30686"/>
                    <a:pt x="254953" y="29208"/>
                  </a:cubicBezTo>
                  <a:cubicBezTo>
                    <a:pt x="261466" y="26435"/>
                    <a:pt x="268417" y="25030"/>
                    <a:pt x="275660" y="25030"/>
                  </a:cubicBezTo>
                  <a:cubicBezTo>
                    <a:pt x="288832" y="25030"/>
                    <a:pt x="301201" y="29755"/>
                    <a:pt x="310523" y="38330"/>
                  </a:cubicBezTo>
                  <a:cubicBezTo>
                    <a:pt x="312804" y="40428"/>
                    <a:pt x="316015" y="41194"/>
                    <a:pt x="318988" y="40336"/>
                  </a:cubicBezTo>
                  <a:cubicBezTo>
                    <a:pt x="321725" y="39552"/>
                    <a:pt x="324571" y="39151"/>
                    <a:pt x="327471" y="39151"/>
                  </a:cubicBezTo>
                  <a:cubicBezTo>
                    <a:pt x="342650" y="39151"/>
                    <a:pt x="355074" y="49951"/>
                    <a:pt x="355767" y="63725"/>
                  </a:cubicBezTo>
                  <a:cubicBezTo>
                    <a:pt x="355895" y="66242"/>
                    <a:pt x="357081" y="68596"/>
                    <a:pt x="359033" y="70183"/>
                  </a:cubicBezTo>
                  <a:cubicBezTo>
                    <a:pt x="360985" y="71770"/>
                    <a:pt x="363539" y="72463"/>
                    <a:pt x="366020" y="72062"/>
                  </a:cubicBezTo>
                  <a:cubicBezTo>
                    <a:pt x="367589" y="71825"/>
                    <a:pt x="369194" y="71697"/>
                    <a:pt x="370781" y="71697"/>
                  </a:cubicBezTo>
                  <a:cubicBezTo>
                    <a:pt x="386106" y="71697"/>
                    <a:pt x="398585" y="83045"/>
                    <a:pt x="398585" y="97001"/>
                  </a:cubicBezTo>
                  <a:cubicBezTo>
                    <a:pt x="398585" y="98314"/>
                    <a:pt x="398475" y="99664"/>
                    <a:pt x="398238" y="100978"/>
                  </a:cubicBezTo>
                  <a:cubicBezTo>
                    <a:pt x="397490" y="105338"/>
                    <a:pt x="400044" y="109589"/>
                    <a:pt x="404258" y="110957"/>
                  </a:cubicBezTo>
                  <a:cubicBezTo>
                    <a:pt x="419966" y="116047"/>
                    <a:pt x="430529" y="129730"/>
                    <a:pt x="430529" y="145000"/>
                  </a:cubicBezTo>
                  <a:cubicBezTo>
                    <a:pt x="430529" y="151513"/>
                    <a:pt x="428632" y="157825"/>
                    <a:pt x="425038" y="163371"/>
                  </a:cubicBezTo>
                  <a:cubicBezTo>
                    <a:pt x="424344" y="163681"/>
                    <a:pt x="423688" y="164100"/>
                    <a:pt x="423086" y="164593"/>
                  </a:cubicBezTo>
                  <a:cubicBezTo>
                    <a:pt x="417394" y="169282"/>
                    <a:pt x="410060" y="171872"/>
                    <a:pt x="402379" y="171872"/>
                  </a:cubicBezTo>
                  <a:cubicBezTo>
                    <a:pt x="385760" y="171872"/>
                    <a:pt x="372168" y="159813"/>
                    <a:pt x="371548" y="144799"/>
                  </a:cubicBezTo>
                  <a:cubicBezTo>
                    <a:pt x="374376" y="139234"/>
                    <a:pt x="375963" y="132977"/>
                    <a:pt x="375963" y="126409"/>
                  </a:cubicBezTo>
                  <a:cubicBezTo>
                    <a:pt x="375963" y="121502"/>
                    <a:pt x="371986" y="117507"/>
                    <a:pt x="367060" y="117507"/>
                  </a:cubicBezTo>
                  <a:cubicBezTo>
                    <a:pt x="362134" y="117507"/>
                    <a:pt x="358157" y="121484"/>
                    <a:pt x="358157" y="126409"/>
                  </a:cubicBezTo>
                  <a:cubicBezTo>
                    <a:pt x="358157" y="140092"/>
                    <a:pt x="345915" y="151239"/>
                    <a:pt x="330865" y="151239"/>
                  </a:cubicBezTo>
                  <a:cubicBezTo>
                    <a:pt x="325246" y="151239"/>
                    <a:pt x="319864" y="149706"/>
                    <a:pt x="315285" y="146787"/>
                  </a:cubicBezTo>
                  <a:cubicBezTo>
                    <a:pt x="311143" y="144160"/>
                    <a:pt x="305634" y="145383"/>
                    <a:pt x="303007" y="149524"/>
                  </a:cubicBezTo>
                  <a:cubicBezTo>
                    <a:pt x="300380" y="153665"/>
                    <a:pt x="301602" y="159175"/>
                    <a:pt x="305743" y="161802"/>
                  </a:cubicBezTo>
                  <a:cubicBezTo>
                    <a:pt x="313187" y="166527"/>
                    <a:pt x="321871" y="169026"/>
                    <a:pt x="330865" y="169026"/>
                  </a:cubicBezTo>
                  <a:cubicBezTo>
                    <a:pt x="340716" y="169026"/>
                    <a:pt x="349820" y="166034"/>
                    <a:pt x="357245" y="160944"/>
                  </a:cubicBezTo>
                  <a:cubicBezTo>
                    <a:pt x="364469" y="177783"/>
                    <a:pt x="381965" y="189678"/>
                    <a:pt x="402343" y="189678"/>
                  </a:cubicBezTo>
                  <a:cubicBezTo>
                    <a:pt x="410279" y="189678"/>
                    <a:pt x="418014" y="187854"/>
                    <a:pt x="424928" y="184424"/>
                  </a:cubicBezTo>
                  <a:cubicBezTo>
                    <a:pt x="425074" y="185883"/>
                    <a:pt x="425147" y="187361"/>
                    <a:pt x="425147" y="188839"/>
                  </a:cubicBezTo>
                  <a:cubicBezTo>
                    <a:pt x="425147" y="204145"/>
                    <a:pt x="417321" y="217809"/>
                    <a:pt x="405134" y="226603"/>
                  </a:cubicBezTo>
                  <a:cubicBezTo>
                    <a:pt x="404623" y="226803"/>
                    <a:pt x="404112" y="227059"/>
                    <a:pt x="403638" y="227369"/>
                  </a:cubicBezTo>
                  <a:cubicBezTo>
                    <a:pt x="397326" y="231364"/>
                    <a:pt x="389645" y="233061"/>
                    <a:pt x="382020" y="232131"/>
                  </a:cubicBezTo>
                  <a:cubicBezTo>
                    <a:pt x="373500" y="231091"/>
                    <a:pt x="365764" y="226803"/>
                    <a:pt x="360821" y="220382"/>
                  </a:cubicBezTo>
                  <a:cubicBezTo>
                    <a:pt x="356406" y="214635"/>
                    <a:pt x="354508" y="207648"/>
                    <a:pt x="355493" y="200697"/>
                  </a:cubicBezTo>
                  <a:cubicBezTo>
                    <a:pt x="356168" y="195826"/>
                    <a:pt x="352775" y="191338"/>
                    <a:pt x="347922" y="190663"/>
                  </a:cubicBezTo>
                  <a:cubicBezTo>
                    <a:pt x="345642" y="190335"/>
                    <a:pt x="343471" y="190919"/>
                    <a:pt x="341720" y="192104"/>
                  </a:cubicBezTo>
                  <a:cubicBezTo>
                    <a:pt x="338709" y="191466"/>
                    <a:pt x="335462" y="192396"/>
                    <a:pt x="333255" y="194823"/>
                  </a:cubicBezTo>
                  <a:cubicBezTo>
                    <a:pt x="327782" y="200861"/>
                    <a:pt x="320101" y="204802"/>
                    <a:pt x="311618" y="205951"/>
                  </a:cubicBezTo>
                  <a:cubicBezTo>
                    <a:pt x="299814" y="207538"/>
                    <a:pt x="288120" y="203561"/>
                    <a:pt x="280294" y="195279"/>
                  </a:cubicBezTo>
                  <a:cubicBezTo>
                    <a:pt x="276919" y="191703"/>
                    <a:pt x="271281" y="191557"/>
                    <a:pt x="267724" y="194932"/>
                  </a:cubicBezTo>
                  <a:cubicBezTo>
                    <a:pt x="264148" y="198307"/>
                    <a:pt x="264002" y="203944"/>
                    <a:pt x="267377" y="207502"/>
                  </a:cubicBezTo>
                  <a:cubicBezTo>
                    <a:pt x="279126" y="219926"/>
                    <a:pt x="296567" y="225928"/>
                    <a:pt x="313989" y="223574"/>
                  </a:cubicBezTo>
                  <a:cubicBezTo>
                    <a:pt x="322983" y="222370"/>
                    <a:pt x="331412" y="218995"/>
                    <a:pt x="338527" y="213851"/>
                  </a:cubicBezTo>
                  <a:cubicBezTo>
                    <a:pt x="339932" y="220053"/>
                    <a:pt x="342705" y="225983"/>
                    <a:pt x="346737" y="231237"/>
                  </a:cubicBezTo>
                  <a:cubicBezTo>
                    <a:pt x="350805" y="236527"/>
                    <a:pt x="356022" y="240906"/>
                    <a:pt x="361952" y="244098"/>
                  </a:cubicBezTo>
                  <a:cubicBezTo>
                    <a:pt x="361787" y="244956"/>
                    <a:pt x="361769" y="245850"/>
                    <a:pt x="361879" y="246744"/>
                  </a:cubicBezTo>
                  <a:cubicBezTo>
                    <a:pt x="361915" y="247072"/>
                    <a:pt x="361915" y="247419"/>
                    <a:pt x="361933" y="247765"/>
                  </a:cubicBezTo>
                  <a:cubicBezTo>
                    <a:pt x="361952" y="248568"/>
                    <a:pt x="361988" y="249553"/>
                    <a:pt x="362134" y="250666"/>
                  </a:cubicBezTo>
                  <a:cubicBezTo>
                    <a:pt x="362955" y="256997"/>
                    <a:pt x="361094" y="263290"/>
                    <a:pt x="357008" y="267943"/>
                  </a:cubicBezTo>
                  <a:cubicBezTo>
                    <a:pt x="356661" y="268326"/>
                    <a:pt x="356314" y="268709"/>
                    <a:pt x="355949" y="269074"/>
                  </a:cubicBezTo>
                  <a:cubicBezTo>
                    <a:pt x="352137" y="271372"/>
                    <a:pt x="347649" y="272613"/>
                    <a:pt x="342997" y="272613"/>
                  </a:cubicBezTo>
                  <a:cubicBezTo>
                    <a:pt x="340880" y="272613"/>
                    <a:pt x="338837" y="272358"/>
                    <a:pt x="336885" y="271883"/>
                  </a:cubicBezTo>
                  <a:cubicBezTo>
                    <a:pt x="336429" y="271701"/>
                    <a:pt x="335973" y="271500"/>
                    <a:pt x="335499" y="271281"/>
                  </a:cubicBezTo>
                  <a:cubicBezTo>
                    <a:pt x="334039" y="270643"/>
                    <a:pt x="332415" y="269949"/>
                    <a:pt x="330609" y="269402"/>
                  </a:cubicBezTo>
                  <a:cubicBezTo>
                    <a:pt x="323969" y="265644"/>
                    <a:pt x="319535" y="258967"/>
                    <a:pt x="319535" y="251359"/>
                  </a:cubicBezTo>
                  <a:cubicBezTo>
                    <a:pt x="319535" y="246452"/>
                    <a:pt x="315558" y="242457"/>
                    <a:pt x="310633" y="242457"/>
                  </a:cubicBezTo>
                  <a:cubicBezTo>
                    <a:pt x="305707" y="242457"/>
                    <a:pt x="301730" y="246433"/>
                    <a:pt x="301730" y="251359"/>
                  </a:cubicBezTo>
                  <a:cubicBezTo>
                    <a:pt x="301730" y="259441"/>
                    <a:pt x="304339" y="266957"/>
                    <a:pt x="308790" y="273197"/>
                  </a:cubicBezTo>
                  <a:cubicBezTo>
                    <a:pt x="283687" y="283158"/>
                    <a:pt x="265772" y="278797"/>
                    <a:pt x="240596" y="257526"/>
                  </a:cubicBezTo>
                  <a:cubicBezTo>
                    <a:pt x="236856" y="254351"/>
                    <a:pt x="231237" y="254826"/>
                    <a:pt x="228062" y="258584"/>
                  </a:cubicBezTo>
                  <a:cubicBezTo>
                    <a:pt x="224888" y="262342"/>
                    <a:pt x="225362" y="267943"/>
                    <a:pt x="229121" y="271117"/>
                  </a:cubicBezTo>
                  <a:cubicBezTo>
                    <a:pt x="249061" y="287956"/>
                    <a:pt x="266593" y="296093"/>
                    <a:pt x="285256" y="296074"/>
                  </a:cubicBezTo>
                  <a:cubicBezTo>
                    <a:pt x="296768" y="296074"/>
                    <a:pt x="308717" y="292973"/>
                    <a:pt x="321907" y="286916"/>
                  </a:cubicBezTo>
                  <a:cubicBezTo>
                    <a:pt x="322983" y="286423"/>
                    <a:pt x="323658" y="286186"/>
                    <a:pt x="324407" y="286223"/>
                  </a:cubicBezTo>
                  <a:cubicBezTo>
                    <a:pt x="326559" y="287262"/>
                    <a:pt x="328840" y="288120"/>
                    <a:pt x="331193" y="288777"/>
                  </a:cubicBezTo>
                  <a:cubicBezTo>
                    <a:pt x="334696" y="290163"/>
                    <a:pt x="339202" y="291513"/>
                    <a:pt x="345387" y="291513"/>
                  </a:cubicBezTo>
                  <a:cubicBezTo>
                    <a:pt x="353085" y="291513"/>
                    <a:pt x="360656" y="288540"/>
                    <a:pt x="366786" y="283249"/>
                  </a:cubicBezTo>
                  <a:cubicBezTo>
                    <a:pt x="367936" y="282483"/>
                    <a:pt x="369048" y="281644"/>
                    <a:pt x="370125" y="280768"/>
                  </a:cubicBezTo>
                  <a:cubicBezTo>
                    <a:pt x="371584" y="279564"/>
                    <a:pt x="372551" y="278013"/>
                    <a:pt x="373026" y="276316"/>
                  </a:cubicBezTo>
                  <a:cubicBezTo>
                    <a:pt x="377513" y="269895"/>
                    <a:pt x="379976" y="262232"/>
                    <a:pt x="380122" y="254315"/>
                  </a:cubicBezTo>
                  <a:cubicBezTo>
                    <a:pt x="415369" y="250976"/>
                    <a:pt x="442989" y="222899"/>
                    <a:pt x="442989" y="188875"/>
                  </a:cubicBezTo>
                  <a:cubicBezTo>
                    <a:pt x="442989" y="183147"/>
                    <a:pt x="442205" y="177473"/>
                    <a:pt x="440654" y="172000"/>
                  </a:cubicBezTo>
                  <a:cubicBezTo>
                    <a:pt x="445671" y="163827"/>
                    <a:pt x="448298" y="154614"/>
                    <a:pt x="448298" y="145054"/>
                  </a:cubicBezTo>
                  <a:cubicBezTo>
                    <a:pt x="448298" y="124330"/>
                    <a:pt x="435710" y="105648"/>
                    <a:pt x="416336" y="96691"/>
                  </a:cubicBezTo>
                  <a:cubicBezTo>
                    <a:pt x="416135" y="73521"/>
                    <a:pt x="396468" y="54658"/>
                    <a:pt x="372077" y="53983"/>
                  </a:cubicBezTo>
                  <a:cubicBezTo>
                    <a:pt x="366914" y="35137"/>
                    <a:pt x="348853" y="21418"/>
                    <a:pt x="327453" y="21418"/>
                  </a:cubicBezTo>
                  <a:cubicBezTo>
                    <a:pt x="324571" y="21418"/>
                    <a:pt x="321707" y="21673"/>
                    <a:pt x="318897" y="22166"/>
                  </a:cubicBezTo>
                  <a:cubicBezTo>
                    <a:pt x="306801" y="12533"/>
                    <a:pt x="291623" y="7297"/>
                    <a:pt x="275642" y="7297"/>
                  </a:cubicBezTo>
                  <a:cubicBezTo>
                    <a:pt x="268034" y="7297"/>
                    <a:pt x="260627" y="8465"/>
                    <a:pt x="253549" y="10800"/>
                  </a:cubicBezTo>
                  <a:cubicBezTo>
                    <a:pt x="245266" y="3886"/>
                    <a:pt x="234557" y="0"/>
                    <a:pt x="223356" y="0"/>
                  </a:cubicBezTo>
                  <a:cubicBezTo>
                    <a:pt x="213303" y="0"/>
                    <a:pt x="203507" y="3193"/>
                    <a:pt x="195607" y="8903"/>
                  </a:cubicBezTo>
                  <a:cubicBezTo>
                    <a:pt x="184989" y="3320"/>
                    <a:pt x="173076" y="401"/>
                    <a:pt x="160762" y="401"/>
                  </a:cubicBezTo>
                  <a:cubicBezTo>
                    <a:pt x="138049" y="401"/>
                    <a:pt x="116576" y="10745"/>
                    <a:pt x="103185" y="27767"/>
                  </a:cubicBezTo>
                  <a:cubicBezTo>
                    <a:pt x="99847" y="27055"/>
                    <a:pt x="96417" y="26690"/>
                    <a:pt x="92933" y="26690"/>
                  </a:cubicBezTo>
                  <a:cubicBezTo>
                    <a:pt x="67501" y="26690"/>
                    <a:pt x="46831" y="46229"/>
                    <a:pt x="46831" y="70256"/>
                  </a:cubicBezTo>
                  <a:cubicBezTo>
                    <a:pt x="46831" y="72408"/>
                    <a:pt x="46995" y="74543"/>
                    <a:pt x="47324" y="76641"/>
                  </a:cubicBezTo>
                  <a:cubicBezTo>
                    <a:pt x="20469" y="81056"/>
                    <a:pt x="0" y="103167"/>
                    <a:pt x="0" y="129711"/>
                  </a:cubicBezTo>
                  <a:cubicBezTo>
                    <a:pt x="0" y="147390"/>
                    <a:pt x="9341" y="163918"/>
                    <a:pt x="24702" y="17393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494F8AA8-66C7-450B-9D89-8950AABA8543}"/>
                </a:ext>
              </a:extLst>
            </p:cNvPr>
            <p:cNvSpPr/>
            <p:nvPr/>
          </p:nvSpPr>
          <p:spPr>
            <a:xfrm>
              <a:off x="7932956" y="4183088"/>
              <a:ext cx="147326" cy="268969"/>
            </a:xfrm>
            <a:custGeom>
              <a:avLst/>
              <a:gdLst>
                <a:gd name="connsiteX0" fmla="*/ 1489 w 147326"/>
                <a:gd name="connsiteY0" fmla="*/ 161205 h 268969"/>
                <a:gd name="connsiteX1" fmla="*/ 8896 w 147326"/>
                <a:gd name="connsiteY1" fmla="*/ 165182 h 268969"/>
                <a:gd name="connsiteX2" fmla="*/ 9023 w 147326"/>
                <a:gd name="connsiteY2" fmla="*/ 165182 h 268969"/>
                <a:gd name="connsiteX3" fmla="*/ 42610 w 147326"/>
                <a:gd name="connsiteY3" fmla="*/ 164671 h 268969"/>
                <a:gd name="connsiteX4" fmla="*/ 4134 w 147326"/>
                <a:gd name="connsiteY4" fmla="*/ 249467 h 268969"/>
                <a:gd name="connsiteX5" fmla="*/ 8877 w 147326"/>
                <a:gd name="connsiteY5" fmla="*/ 266543 h 268969"/>
                <a:gd name="connsiteX6" fmla="*/ 18875 w 147326"/>
                <a:gd name="connsiteY6" fmla="*/ 268969 h 268969"/>
                <a:gd name="connsiteX7" fmla="*/ 41406 w 147326"/>
                <a:gd name="connsiteY7" fmla="*/ 259063 h 268969"/>
                <a:gd name="connsiteX8" fmla="*/ 144427 w 147326"/>
                <a:gd name="connsiteY8" fmla="*/ 128202 h 268969"/>
                <a:gd name="connsiteX9" fmla="*/ 145448 w 147326"/>
                <a:gd name="connsiteY9" fmla="*/ 118843 h 268969"/>
                <a:gd name="connsiteX10" fmla="*/ 137476 w 147326"/>
                <a:gd name="connsiteY10" fmla="*/ 113808 h 268969"/>
                <a:gd name="connsiteX11" fmla="*/ 94640 w 147326"/>
                <a:gd name="connsiteY11" fmla="*/ 113626 h 268969"/>
                <a:gd name="connsiteX12" fmla="*/ 145795 w 147326"/>
                <a:gd name="connsiteY12" fmla="*/ 37970 h 268969"/>
                <a:gd name="connsiteX13" fmla="*/ 143898 w 147326"/>
                <a:gd name="connsiteY13" fmla="*/ 25984 h 268969"/>
                <a:gd name="connsiteX14" fmla="*/ 142420 w 147326"/>
                <a:gd name="connsiteY14" fmla="*/ 24634 h 268969"/>
                <a:gd name="connsiteX15" fmla="*/ 129996 w 147326"/>
                <a:gd name="connsiteY15" fmla="*/ 26604 h 268969"/>
                <a:gd name="connsiteX16" fmla="*/ 107994 w 147326"/>
                <a:gd name="connsiteY16" fmla="*/ 40487 h 268969"/>
                <a:gd name="connsiteX17" fmla="*/ 63371 w 147326"/>
                <a:gd name="connsiteY17" fmla="*/ 7175 h 268969"/>
                <a:gd name="connsiteX18" fmla="*/ 52917 w 147326"/>
                <a:gd name="connsiteY18" fmla="*/ 169 h 268969"/>
                <a:gd name="connsiteX19" fmla="*/ 45912 w 147326"/>
                <a:gd name="connsiteY19" fmla="*/ 10623 h 268969"/>
                <a:gd name="connsiteX20" fmla="*/ 54085 w 147326"/>
                <a:gd name="connsiteY20" fmla="*/ 31292 h 268969"/>
                <a:gd name="connsiteX21" fmla="*/ 741 w 147326"/>
                <a:gd name="connsiteY21" fmla="*/ 152685 h 268969"/>
                <a:gd name="connsiteX22" fmla="*/ 1489 w 147326"/>
                <a:gd name="connsiteY22" fmla="*/ 161205 h 268969"/>
                <a:gd name="connsiteX23" fmla="*/ 67056 w 147326"/>
                <a:gd name="connsiteY23" fmla="*/ 46033 h 268969"/>
                <a:gd name="connsiteX24" fmla="*/ 110731 w 147326"/>
                <a:gd name="connsiteY24" fmla="*/ 58092 h 268969"/>
                <a:gd name="connsiteX25" fmla="*/ 70559 w 147326"/>
                <a:gd name="connsiteY25" fmla="*/ 117493 h 268969"/>
                <a:gd name="connsiteX26" fmla="*/ 70066 w 147326"/>
                <a:gd name="connsiteY26" fmla="*/ 126633 h 268969"/>
                <a:gd name="connsiteX27" fmla="*/ 77893 w 147326"/>
                <a:gd name="connsiteY27" fmla="*/ 131376 h 268969"/>
                <a:gd name="connsiteX28" fmla="*/ 119178 w 147326"/>
                <a:gd name="connsiteY28" fmla="*/ 131559 h 268969"/>
                <a:gd name="connsiteX29" fmla="*/ 27413 w 147326"/>
                <a:gd name="connsiteY29" fmla="*/ 248099 h 268969"/>
                <a:gd name="connsiteX30" fmla="*/ 23180 w 147326"/>
                <a:gd name="connsiteY30" fmla="*/ 250525 h 268969"/>
                <a:gd name="connsiteX31" fmla="*/ 64593 w 147326"/>
                <a:gd name="connsiteY31" fmla="*/ 159253 h 268969"/>
                <a:gd name="connsiteX32" fmla="*/ 63936 w 147326"/>
                <a:gd name="connsiteY32" fmla="*/ 150697 h 268969"/>
                <a:gd name="connsiteX33" fmla="*/ 56493 w 147326"/>
                <a:gd name="connsiteY33" fmla="*/ 146683 h 268969"/>
                <a:gd name="connsiteX34" fmla="*/ 56365 w 147326"/>
                <a:gd name="connsiteY34" fmla="*/ 146683 h 268969"/>
                <a:gd name="connsiteX35" fmla="*/ 22597 w 147326"/>
                <a:gd name="connsiteY35" fmla="*/ 147194 h 268969"/>
                <a:gd name="connsiteX36" fmla="*/ 67056 w 147326"/>
                <a:gd name="connsiteY36" fmla="*/ 46033 h 26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47326" h="268969">
                  <a:moveTo>
                    <a:pt x="1489" y="161205"/>
                  </a:moveTo>
                  <a:cubicBezTo>
                    <a:pt x="3131" y="163686"/>
                    <a:pt x="5922" y="165182"/>
                    <a:pt x="8896" y="165182"/>
                  </a:cubicBezTo>
                  <a:cubicBezTo>
                    <a:pt x="8932" y="165182"/>
                    <a:pt x="8987" y="165182"/>
                    <a:pt x="9023" y="165182"/>
                  </a:cubicBezTo>
                  <a:lnTo>
                    <a:pt x="42610" y="164671"/>
                  </a:lnTo>
                  <a:lnTo>
                    <a:pt x="4134" y="249467"/>
                  </a:lnTo>
                  <a:cubicBezTo>
                    <a:pt x="1106" y="256126"/>
                    <a:pt x="3021" y="262985"/>
                    <a:pt x="8877" y="266543"/>
                  </a:cubicBezTo>
                  <a:cubicBezTo>
                    <a:pt x="11614" y="268203"/>
                    <a:pt x="15117" y="268969"/>
                    <a:pt x="18875" y="268969"/>
                  </a:cubicBezTo>
                  <a:cubicBezTo>
                    <a:pt x="27139" y="268969"/>
                    <a:pt x="36571" y="265229"/>
                    <a:pt x="41406" y="259063"/>
                  </a:cubicBezTo>
                  <a:lnTo>
                    <a:pt x="144427" y="128202"/>
                  </a:lnTo>
                  <a:cubicBezTo>
                    <a:pt x="146525" y="125539"/>
                    <a:pt x="146926" y="121890"/>
                    <a:pt x="145448" y="118843"/>
                  </a:cubicBezTo>
                  <a:cubicBezTo>
                    <a:pt x="143971" y="115778"/>
                    <a:pt x="140869" y="113826"/>
                    <a:pt x="137476" y="113808"/>
                  </a:cubicBezTo>
                  <a:lnTo>
                    <a:pt x="94640" y="113626"/>
                  </a:lnTo>
                  <a:lnTo>
                    <a:pt x="145795" y="37970"/>
                  </a:lnTo>
                  <a:cubicBezTo>
                    <a:pt x="148440" y="34066"/>
                    <a:pt x="147565" y="28830"/>
                    <a:pt x="143898" y="25984"/>
                  </a:cubicBezTo>
                  <a:cubicBezTo>
                    <a:pt x="143460" y="25491"/>
                    <a:pt x="142967" y="25035"/>
                    <a:pt x="142420" y="24634"/>
                  </a:cubicBezTo>
                  <a:cubicBezTo>
                    <a:pt x="138443" y="21751"/>
                    <a:pt x="132879" y="22627"/>
                    <a:pt x="129996" y="26604"/>
                  </a:cubicBezTo>
                  <a:cubicBezTo>
                    <a:pt x="124614" y="34011"/>
                    <a:pt x="116806" y="38937"/>
                    <a:pt x="107994" y="40487"/>
                  </a:cubicBezTo>
                  <a:cubicBezTo>
                    <a:pt x="87744" y="44026"/>
                    <a:pt x="67713" y="29103"/>
                    <a:pt x="63371" y="7175"/>
                  </a:cubicBezTo>
                  <a:cubicBezTo>
                    <a:pt x="62422" y="2358"/>
                    <a:pt x="57734" y="-780"/>
                    <a:pt x="52917" y="169"/>
                  </a:cubicBezTo>
                  <a:cubicBezTo>
                    <a:pt x="48101" y="1118"/>
                    <a:pt x="44963" y="5806"/>
                    <a:pt x="45912" y="10623"/>
                  </a:cubicBezTo>
                  <a:cubicBezTo>
                    <a:pt x="47408" y="18176"/>
                    <a:pt x="50236" y="25126"/>
                    <a:pt x="54085" y="31292"/>
                  </a:cubicBezTo>
                  <a:lnTo>
                    <a:pt x="741" y="152685"/>
                  </a:lnTo>
                  <a:cubicBezTo>
                    <a:pt x="-463" y="155495"/>
                    <a:pt x="-190" y="158687"/>
                    <a:pt x="1489" y="161205"/>
                  </a:cubicBezTo>
                  <a:close/>
                  <a:moveTo>
                    <a:pt x="67056" y="46033"/>
                  </a:moveTo>
                  <a:cubicBezTo>
                    <a:pt x="79170" y="55921"/>
                    <a:pt x="94877" y="60774"/>
                    <a:pt x="110731" y="58092"/>
                  </a:cubicBezTo>
                  <a:lnTo>
                    <a:pt x="70559" y="117493"/>
                  </a:lnTo>
                  <a:cubicBezTo>
                    <a:pt x="68716" y="120211"/>
                    <a:pt x="68534" y="123733"/>
                    <a:pt x="70066" y="126633"/>
                  </a:cubicBezTo>
                  <a:cubicBezTo>
                    <a:pt x="71599" y="129534"/>
                    <a:pt x="74609" y="131358"/>
                    <a:pt x="77893" y="131376"/>
                  </a:cubicBezTo>
                  <a:lnTo>
                    <a:pt x="119178" y="131559"/>
                  </a:lnTo>
                  <a:lnTo>
                    <a:pt x="27413" y="248099"/>
                  </a:lnTo>
                  <a:cubicBezTo>
                    <a:pt x="26610" y="249102"/>
                    <a:pt x="24950" y="249959"/>
                    <a:pt x="23180" y="250525"/>
                  </a:cubicBezTo>
                  <a:lnTo>
                    <a:pt x="64593" y="159253"/>
                  </a:lnTo>
                  <a:cubicBezTo>
                    <a:pt x="65852" y="156480"/>
                    <a:pt x="65596" y="153251"/>
                    <a:pt x="63936" y="150697"/>
                  </a:cubicBezTo>
                  <a:cubicBezTo>
                    <a:pt x="62295" y="148179"/>
                    <a:pt x="59485" y="146683"/>
                    <a:pt x="56493" y="146683"/>
                  </a:cubicBezTo>
                  <a:cubicBezTo>
                    <a:pt x="56456" y="146683"/>
                    <a:pt x="56402" y="146683"/>
                    <a:pt x="56365" y="146683"/>
                  </a:cubicBezTo>
                  <a:lnTo>
                    <a:pt x="22597" y="147194"/>
                  </a:lnTo>
                  <a:lnTo>
                    <a:pt x="67056" y="46033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99" name="Agrupar 698">
            <a:extLst>
              <a:ext uri="{FF2B5EF4-FFF2-40B4-BE49-F238E27FC236}">
                <a16:creationId xmlns:a16="http://schemas.microsoft.com/office/drawing/2014/main" id="{CC136052-4575-49DD-9CC3-118B42F16051}"/>
              </a:ext>
            </a:extLst>
          </p:cNvPr>
          <p:cNvGrpSpPr/>
          <p:nvPr/>
        </p:nvGrpSpPr>
        <p:grpSpPr>
          <a:xfrm>
            <a:off x="5564512" y="3619371"/>
            <a:ext cx="460831" cy="462097"/>
            <a:chOff x="5424628" y="4005747"/>
            <a:chExt cx="445196" cy="446419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E77A49C6-6252-4329-9A40-63994CFC1E90}"/>
                </a:ext>
              </a:extLst>
            </p:cNvPr>
            <p:cNvSpPr/>
            <p:nvPr/>
          </p:nvSpPr>
          <p:spPr>
            <a:xfrm>
              <a:off x="5532567" y="4116977"/>
              <a:ext cx="209537" cy="140275"/>
            </a:xfrm>
            <a:custGeom>
              <a:avLst/>
              <a:gdLst>
                <a:gd name="connsiteX0" fmla="*/ 4860 w 209537"/>
                <a:gd name="connsiteY0" fmla="*/ 31125 h 140275"/>
                <a:gd name="connsiteX1" fmla="*/ 8 w 209537"/>
                <a:gd name="connsiteY1" fmla="*/ 80984 h 140275"/>
                <a:gd name="connsiteX2" fmla="*/ 8546 w 209537"/>
                <a:gd name="connsiteY2" fmla="*/ 90216 h 140275"/>
                <a:gd name="connsiteX3" fmla="*/ 17777 w 209537"/>
                <a:gd name="connsiteY3" fmla="*/ 81677 h 140275"/>
                <a:gd name="connsiteX4" fmla="*/ 22192 w 209537"/>
                <a:gd name="connsiteY4" fmla="*/ 35065 h 140275"/>
                <a:gd name="connsiteX5" fmla="*/ 22301 w 209537"/>
                <a:gd name="connsiteY5" fmla="*/ 34591 h 140275"/>
                <a:gd name="connsiteX6" fmla="*/ 60156 w 209537"/>
                <a:gd name="connsiteY6" fmla="*/ 21109 h 140275"/>
                <a:gd name="connsiteX7" fmla="*/ 138348 w 209537"/>
                <a:gd name="connsiteY7" fmla="*/ 19011 h 140275"/>
                <a:gd name="connsiteX8" fmla="*/ 186657 w 209537"/>
                <a:gd name="connsiteY8" fmla="*/ 33752 h 140275"/>
                <a:gd name="connsiteX9" fmla="*/ 190853 w 209537"/>
                <a:gd name="connsiteY9" fmla="*/ 120664 h 140275"/>
                <a:gd name="connsiteX10" fmla="*/ 191565 w 209537"/>
                <a:gd name="connsiteY10" fmla="*/ 128618 h 140275"/>
                <a:gd name="connsiteX11" fmla="*/ 191765 w 209537"/>
                <a:gd name="connsiteY11" fmla="*/ 131592 h 140275"/>
                <a:gd name="connsiteX12" fmla="*/ 200650 w 209537"/>
                <a:gd name="connsiteY12" fmla="*/ 140276 h 140275"/>
                <a:gd name="connsiteX13" fmla="*/ 200869 w 209537"/>
                <a:gd name="connsiteY13" fmla="*/ 140276 h 140275"/>
                <a:gd name="connsiteX14" fmla="*/ 209534 w 209537"/>
                <a:gd name="connsiteY14" fmla="*/ 131172 h 140275"/>
                <a:gd name="connsiteX15" fmla="*/ 209097 w 209537"/>
                <a:gd name="connsiteY15" fmla="*/ 125699 h 140275"/>
                <a:gd name="connsiteX16" fmla="*/ 208622 w 209537"/>
                <a:gd name="connsiteY16" fmla="*/ 119825 h 140275"/>
                <a:gd name="connsiteX17" fmla="*/ 204426 w 209537"/>
                <a:gd name="connsiteY17" fmla="*/ 32876 h 140275"/>
                <a:gd name="connsiteX18" fmla="*/ 131087 w 209537"/>
                <a:gd name="connsiteY18" fmla="*/ 603 h 140275"/>
                <a:gd name="connsiteX19" fmla="*/ 4860 w 209537"/>
                <a:gd name="connsiteY19" fmla="*/ 31125 h 140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09537" h="140275">
                  <a:moveTo>
                    <a:pt x="4860" y="31125"/>
                  </a:moveTo>
                  <a:cubicBezTo>
                    <a:pt x="2306" y="41815"/>
                    <a:pt x="1047" y="54914"/>
                    <a:pt x="8" y="80984"/>
                  </a:cubicBezTo>
                  <a:cubicBezTo>
                    <a:pt x="-193" y="85892"/>
                    <a:pt x="3638" y="90033"/>
                    <a:pt x="8546" y="90216"/>
                  </a:cubicBezTo>
                  <a:cubicBezTo>
                    <a:pt x="13453" y="90434"/>
                    <a:pt x="17594" y="86585"/>
                    <a:pt x="17777" y="81677"/>
                  </a:cubicBezTo>
                  <a:cubicBezTo>
                    <a:pt x="18890" y="53418"/>
                    <a:pt x="20240" y="43184"/>
                    <a:pt x="22192" y="35065"/>
                  </a:cubicBezTo>
                  <a:cubicBezTo>
                    <a:pt x="22228" y="34901"/>
                    <a:pt x="22265" y="34755"/>
                    <a:pt x="22301" y="34591"/>
                  </a:cubicBezTo>
                  <a:cubicBezTo>
                    <a:pt x="22702" y="32931"/>
                    <a:pt x="30310" y="25779"/>
                    <a:pt x="60156" y="21109"/>
                  </a:cubicBezTo>
                  <a:cubicBezTo>
                    <a:pt x="83837" y="17406"/>
                    <a:pt x="113063" y="16621"/>
                    <a:pt x="138348" y="19011"/>
                  </a:cubicBezTo>
                  <a:cubicBezTo>
                    <a:pt x="177645" y="22714"/>
                    <a:pt x="186566" y="31745"/>
                    <a:pt x="186657" y="33752"/>
                  </a:cubicBezTo>
                  <a:lnTo>
                    <a:pt x="190853" y="120664"/>
                  </a:lnTo>
                  <a:cubicBezTo>
                    <a:pt x="191090" y="125517"/>
                    <a:pt x="191309" y="127140"/>
                    <a:pt x="191565" y="128618"/>
                  </a:cubicBezTo>
                  <a:cubicBezTo>
                    <a:pt x="191656" y="129165"/>
                    <a:pt x="191711" y="129530"/>
                    <a:pt x="191765" y="131592"/>
                  </a:cubicBezTo>
                  <a:cubicBezTo>
                    <a:pt x="191875" y="136426"/>
                    <a:pt x="195834" y="140276"/>
                    <a:pt x="200650" y="140276"/>
                  </a:cubicBezTo>
                  <a:cubicBezTo>
                    <a:pt x="200723" y="140276"/>
                    <a:pt x="200796" y="140276"/>
                    <a:pt x="200869" y="140276"/>
                  </a:cubicBezTo>
                  <a:cubicBezTo>
                    <a:pt x="205776" y="140148"/>
                    <a:pt x="209662" y="136080"/>
                    <a:pt x="209534" y="131172"/>
                  </a:cubicBezTo>
                  <a:cubicBezTo>
                    <a:pt x="209461" y="128071"/>
                    <a:pt x="209316" y="126995"/>
                    <a:pt x="209097" y="125699"/>
                  </a:cubicBezTo>
                  <a:cubicBezTo>
                    <a:pt x="208987" y="124988"/>
                    <a:pt x="208823" y="124021"/>
                    <a:pt x="208622" y="119825"/>
                  </a:cubicBezTo>
                  <a:lnTo>
                    <a:pt x="204426" y="32876"/>
                  </a:lnTo>
                  <a:cubicBezTo>
                    <a:pt x="203259" y="10053"/>
                    <a:pt x="163907" y="2720"/>
                    <a:pt x="131087" y="603"/>
                  </a:cubicBezTo>
                  <a:cubicBezTo>
                    <a:pt x="100256" y="-1403"/>
                    <a:pt x="11081" y="-53"/>
                    <a:pt x="4860" y="3112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57160CD4-6B9C-4DE1-8FEF-405FB370AB86}"/>
                </a:ext>
              </a:extLst>
            </p:cNvPr>
            <p:cNvSpPr/>
            <p:nvPr/>
          </p:nvSpPr>
          <p:spPr>
            <a:xfrm>
              <a:off x="5684123" y="4176907"/>
              <a:ext cx="18463" cy="80363"/>
            </a:xfrm>
            <a:custGeom>
              <a:avLst/>
              <a:gdLst>
                <a:gd name="connsiteX0" fmla="*/ 8812 w 18463"/>
                <a:gd name="connsiteY0" fmla="*/ 1 h 80363"/>
                <a:gd name="connsiteX1" fmla="*/ 0 w 18463"/>
                <a:gd name="connsiteY1" fmla="*/ 8977 h 80363"/>
                <a:gd name="connsiteX2" fmla="*/ 475 w 18463"/>
                <a:gd name="connsiteY2" fmla="*/ 60496 h 80363"/>
                <a:gd name="connsiteX3" fmla="*/ 675 w 18463"/>
                <a:gd name="connsiteY3" fmla="*/ 71625 h 80363"/>
                <a:gd name="connsiteX4" fmla="*/ 9560 w 18463"/>
                <a:gd name="connsiteY4" fmla="*/ 80364 h 80363"/>
                <a:gd name="connsiteX5" fmla="*/ 9724 w 18463"/>
                <a:gd name="connsiteY5" fmla="*/ 80364 h 80363"/>
                <a:gd name="connsiteX6" fmla="*/ 18463 w 18463"/>
                <a:gd name="connsiteY6" fmla="*/ 71315 h 80363"/>
                <a:gd name="connsiteX7" fmla="*/ 18262 w 18463"/>
                <a:gd name="connsiteY7" fmla="*/ 60259 h 80363"/>
                <a:gd name="connsiteX8" fmla="*/ 17788 w 18463"/>
                <a:gd name="connsiteY8" fmla="*/ 8831 h 80363"/>
                <a:gd name="connsiteX9" fmla="*/ 8812 w 18463"/>
                <a:gd name="connsiteY9" fmla="*/ 1 h 80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63" h="80363">
                  <a:moveTo>
                    <a:pt x="8812" y="1"/>
                  </a:moveTo>
                  <a:cubicBezTo>
                    <a:pt x="3904" y="56"/>
                    <a:pt x="-36" y="4069"/>
                    <a:pt x="0" y="8977"/>
                  </a:cubicBezTo>
                  <a:lnTo>
                    <a:pt x="475" y="60496"/>
                  </a:lnTo>
                  <a:lnTo>
                    <a:pt x="675" y="71625"/>
                  </a:lnTo>
                  <a:cubicBezTo>
                    <a:pt x="766" y="76478"/>
                    <a:pt x="4725" y="80364"/>
                    <a:pt x="9560" y="80364"/>
                  </a:cubicBezTo>
                  <a:cubicBezTo>
                    <a:pt x="9615" y="80364"/>
                    <a:pt x="9669" y="80364"/>
                    <a:pt x="9724" y="80364"/>
                  </a:cubicBezTo>
                  <a:cubicBezTo>
                    <a:pt x="14632" y="80273"/>
                    <a:pt x="18536" y="76222"/>
                    <a:pt x="18463" y="71315"/>
                  </a:cubicBezTo>
                  <a:lnTo>
                    <a:pt x="18262" y="60259"/>
                  </a:lnTo>
                  <a:lnTo>
                    <a:pt x="17788" y="8831"/>
                  </a:lnTo>
                  <a:cubicBezTo>
                    <a:pt x="17733" y="3905"/>
                    <a:pt x="13665" y="-72"/>
                    <a:pt x="8812" y="1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0138CB2C-8549-4209-ABDF-FE9879BA99E8}"/>
                </a:ext>
              </a:extLst>
            </p:cNvPr>
            <p:cNvSpPr/>
            <p:nvPr/>
          </p:nvSpPr>
          <p:spPr>
            <a:xfrm>
              <a:off x="5583292" y="4005747"/>
              <a:ext cx="104170" cy="103915"/>
            </a:xfrm>
            <a:custGeom>
              <a:avLst/>
              <a:gdLst>
                <a:gd name="connsiteX0" fmla="*/ 51775 w 104170"/>
                <a:gd name="connsiteY0" fmla="*/ 103915 h 103915"/>
                <a:gd name="connsiteX1" fmla="*/ 77900 w 104170"/>
                <a:gd name="connsiteY1" fmla="*/ 96855 h 103915"/>
                <a:gd name="connsiteX2" fmla="*/ 104171 w 104170"/>
                <a:gd name="connsiteY2" fmla="*/ 51793 h 103915"/>
                <a:gd name="connsiteX3" fmla="*/ 52377 w 104170"/>
                <a:gd name="connsiteY3" fmla="*/ 0 h 103915"/>
                <a:gd name="connsiteX4" fmla="*/ 26252 w 104170"/>
                <a:gd name="connsiteY4" fmla="*/ 7078 h 103915"/>
                <a:gd name="connsiteX5" fmla="*/ 0 w 104170"/>
                <a:gd name="connsiteY5" fmla="*/ 52140 h 103915"/>
                <a:gd name="connsiteX6" fmla="*/ 51775 w 104170"/>
                <a:gd name="connsiteY6" fmla="*/ 103915 h 103915"/>
                <a:gd name="connsiteX7" fmla="*/ 35137 w 104170"/>
                <a:gd name="connsiteY7" fmla="*/ 22476 h 103915"/>
                <a:gd name="connsiteX8" fmla="*/ 52359 w 104170"/>
                <a:gd name="connsiteY8" fmla="*/ 17787 h 103915"/>
                <a:gd name="connsiteX9" fmla="*/ 86365 w 104170"/>
                <a:gd name="connsiteY9" fmla="*/ 51793 h 103915"/>
                <a:gd name="connsiteX10" fmla="*/ 68997 w 104170"/>
                <a:gd name="connsiteY10" fmla="*/ 81457 h 103915"/>
                <a:gd name="connsiteX11" fmla="*/ 51775 w 104170"/>
                <a:gd name="connsiteY11" fmla="*/ 86128 h 103915"/>
                <a:gd name="connsiteX12" fmla="*/ 17787 w 104170"/>
                <a:gd name="connsiteY12" fmla="*/ 52122 h 103915"/>
                <a:gd name="connsiteX13" fmla="*/ 35137 w 104170"/>
                <a:gd name="connsiteY13" fmla="*/ 22476 h 10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170" h="103915">
                  <a:moveTo>
                    <a:pt x="51775" y="103915"/>
                  </a:moveTo>
                  <a:cubicBezTo>
                    <a:pt x="61006" y="103915"/>
                    <a:pt x="70092" y="101452"/>
                    <a:pt x="77900" y="96855"/>
                  </a:cubicBezTo>
                  <a:cubicBezTo>
                    <a:pt x="94100" y="87660"/>
                    <a:pt x="104171" y="70402"/>
                    <a:pt x="104171" y="51793"/>
                  </a:cubicBezTo>
                  <a:cubicBezTo>
                    <a:pt x="104171" y="23242"/>
                    <a:pt x="80947" y="0"/>
                    <a:pt x="52377" y="0"/>
                  </a:cubicBezTo>
                  <a:cubicBezTo>
                    <a:pt x="43128" y="0"/>
                    <a:pt x="34061" y="2463"/>
                    <a:pt x="26252" y="7078"/>
                  </a:cubicBezTo>
                  <a:cubicBezTo>
                    <a:pt x="10070" y="16273"/>
                    <a:pt x="0" y="33532"/>
                    <a:pt x="0" y="52140"/>
                  </a:cubicBezTo>
                  <a:cubicBezTo>
                    <a:pt x="0" y="80691"/>
                    <a:pt x="23224" y="103915"/>
                    <a:pt x="51775" y="103915"/>
                  </a:cubicBezTo>
                  <a:close/>
                  <a:moveTo>
                    <a:pt x="35137" y="22476"/>
                  </a:moveTo>
                  <a:cubicBezTo>
                    <a:pt x="40336" y="19411"/>
                    <a:pt x="46284" y="17787"/>
                    <a:pt x="52359" y="17787"/>
                  </a:cubicBezTo>
                  <a:cubicBezTo>
                    <a:pt x="71113" y="17787"/>
                    <a:pt x="86365" y="33039"/>
                    <a:pt x="86365" y="51793"/>
                  </a:cubicBezTo>
                  <a:cubicBezTo>
                    <a:pt x="86365" y="64016"/>
                    <a:pt x="79761" y="75346"/>
                    <a:pt x="68997" y="81457"/>
                  </a:cubicBezTo>
                  <a:cubicBezTo>
                    <a:pt x="63798" y="84522"/>
                    <a:pt x="57850" y="86128"/>
                    <a:pt x="51775" y="86128"/>
                  </a:cubicBezTo>
                  <a:cubicBezTo>
                    <a:pt x="33021" y="86128"/>
                    <a:pt x="17787" y="70876"/>
                    <a:pt x="17787" y="52122"/>
                  </a:cubicBezTo>
                  <a:cubicBezTo>
                    <a:pt x="17787" y="39917"/>
                    <a:pt x="24392" y="28588"/>
                    <a:pt x="35137" y="2247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1E2557C6-F335-4038-BA12-E24B9B6CA673}"/>
                </a:ext>
              </a:extLst>
            </p:cNvPr>
            <p:cNvSpPr/>
            <p:nvPr/>
          </p:nvSpPr>
          <p:spPr>
            <a:xfrm>
              <a:off x="5424628" y="4198363"/>
              <a:ext cx="445196" cy="181176"/>
            </a:xfrm>
            <a:custGeom>
              <a:avLst/>
              <a:gdLst>
                <a:gd name="connsiteX0" fmla="*/ 64874 w 445196"/>
                <a:gd name="connsiteY0" fmla="*/ 0 h 181176"/>
                <a:gd name="connsiteX1" fmla="*/ 40793 w 445196"/>
                <a:gd name="connsiteY1" fmla="*/ 0 h 181176"/>
                <a:gd name="connsiteX2" fmla="*/ 0 w 445196"/>
                <a:gd name="connsiteY2" fmla="*/ 40792 h 181176"/>
                <a:gd name="connsiteX3" fmla="*/ 0 w 445196"/>
                <a:gd name="connsiteY3" fmla="*/ 124731 h 181176"/>
                <a:gd name="connsiteX4" fmla="*/ 40793 w 445196"/>
                <a:gd name="connsiteY4" fmla="*/ 165523 h 181176"/>
                <a:gd name="connsiteX5" fmla="*/ 64874 w 445196"/>
                <a:gd name="connsiteY5" fmla="*/ 165523 h 181176"/>
                <a:gd name="connsiteX6" fmla="*/ 105667 w 445196"/>
                <a:gd name="connsiteY6" fmla="*/ 124731 h 181176"/>
                <a:gd name="connsiteX7" fmla="*/ 105667 w 445196"/>
                <a:gd name="connsiteY7" fmla="*/ 91655 h 181176"/>
                <a:gd name="connsiteX8" fmla="*/ 358814 w 445196"/>
                <a:gd name="connsiteY8" fmla="*/ 91655 h 181176"/>
                <a:gd name="connsiteX9" fmla="*/ 358814 w 445196"/>
                <a:gd name="connsiteY9" fmla="*/ 148484 h 181176"/>
                <a:gd name="connsiteX10" fmla="*/ 358832 w 445196"/>
                <a:gd name="connsiteY10" fmla="*/ 149104 h 181176"/>
                <a:gd name="connsiteX11" fmla="*/ 358832 w 445196"/>
                <a:gd name="connsiteY11" fmla="*/ 172273 h 181176"/>
                <a:gd name="connsiteX12" fmla="*/ 367735 w 445196"/>
                <a:gd name="connsiteY12" fmla="*/ 181176 h 181176"/>
                <a:gd name="connsiteX13" fmla="*/ 376638 w 445196"/>
                <a:gd name="connsiteY13" fmla="*/ 172273 h 181176"/>
                <a:gd name="connsiteX14" fmla="*/ 376638 w 445196"/>
                <a:gd name="connsiteY14" fmla="*/ 157387 h 181176"/>
                <a:gd name="connsiteX15" fmla="*/ 407469 w 445196"/>
                <a:gd name="connsiteY15" fmla="*/ 157387 h 181176"/>
                <a:gd name="connsiteX16" fmla="*/ 407469 w 445196"/>
                <a:gd name="connsiteY16" fmla="*/ 172273 h 181176"/>
                <a:gd name="connsiteX17" fmla="*/ 416372 w 445196"/>
                <a:gd name="connsiteY17" fmla="*/ 181176 h 181176"/>
                <a:gd name="connsiteX18" fmla="*/ 425275 w 445196"/>
                <a:gd name="connsiteY18" fmla="*/ 172273 h 181176"/>
                <a:gd name="connsiteX19" fmla="*/ 425275 w 445196"/>
                <a:gd name="connsiteY19" fmla="*/ 91655 h 181176"/>
                <a:gd name="connsiteX20" fmla="*/ 436294 w 445196"/>
                <a:gd name="connsiteY20" fmla="*/ 91655 h 181176"/>
                <a:gd name="connsiteX21" fmla="*/ 445197 w 445196"/>
                <a:gd name="connsiteY21" fmla="*/ 82753 h 181176"/>
                <a:gd name="connsiteX22" fmla="*/ 436294 w 445196"/>
                <a:gd name="connsiteY22" fmla="*/ 73850 h 181176"/>
                <a:gd name="connsiteX23" fmla="*/ 105667 w 445196"/>
                <a:gd name="connsiteY23" fmla="*/ 73850 h 181176"/>
                <a:gd name="connsiteX24" fmla="*/ 105667 w 445196"/>
                <a:gd name="connsiteY24" fmla="*/ 40774 h 181176"/>
                <a:gd name="connsiteX25" fmla="*/ 64874 w 445196"/>
                <a:gd name="connsiteY25" fmla="*/ 0 h 181176"/>
                <a:gd name="connsiteX26" fmla="*/ 87879 w 445196"/>
                <a:gd name="connsiteY26" fmla="*/ 124731 h 181176"/>
                <a:gd name="connsiteX27" fmla="*/ 64874 w 445196"/>
                <a:gd name="connsiteY27" fmla="*/ 147736 h 181176"/>
                <a:gd name="connsiteX28" fmla="*/ 40793 w 445196"/>
                <a:gd name="connsiteY28" fmla="*/ 147736 h 181176"/>
                <a:gd name="connsiteX29" fmla="*/ 17787 w 445196"/>
                <a:gd name="connsiteY29" fmla="*/ 124731 h 181176"/>
                <a:gd name="connsiteX30" fmla="*/ 17787 w 445196"/>
                <a:gd name="connsiteY30" fmla="*/ 40792 h 181176"/>
                <a:gd name="connsiteX31" fmla="*/ 40793 w 445196"/>
                <a:gd name="connsiteY31" fmla="*/ 17787 h 181176"/>
                <a:gd name="connsiteX32" fmla="*/ 64874 w 445196"/>
                <a:gd name="connsiteY32" fmla="*/ 17787 h 181176"/>
                <a:gd name="connsiteX33" fmla="*/ 87879 w 445196"/>
                <a:gd name="connsiteY33" fmla="*/ 40792 h 181176"/>
                <a:gd name="connsiteX34" fmla="*/ 87879 w 445196"/>
                <a:gd name="connsiteY34" fmla="*/ 124731 h 181176"/>
                <a:gd name="connsiteX35" fmla="*/ 376601 w 445196"/>
                <a:gd name="connsiteY35" fmla="*/ 91655 h 181176"/>
                <a:gd name="connsiteX36" fmla="*/ 407451 w 445196"/>
                <a:gd name="connsiteY36" fmla="*/ 91655 h 181176"/>
                <a:gd name="connsiteX37" fmla="*/ 407451 w 445196"/>
                <a:gd name="connsiteY37" fmla="*/ 139581 h 181176"/>
                <a:gd name="connsiteX38" fmla="*/ 376601 w 445196"/>
                <a:gd name="connsiteY38" fmla="*/ 139581 h 181176"/>
                <a:gd name="connsiteX39" fmla="*/ 376601 w 445196"/>
                <a:gd name="connsiteY39" fmla="*/ 91655 h 181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45196" h="181176">
                  <a:moveTo>
                    <a:pt x="64874" y="0"/>
                  </a:moveTo>
                  <a:lnTo>
                    <a:pt x="40793" y="0"/>
                  </a:lnTo>
                  <a:cubicBezTo>
                    <a:pt x="18298" y="0"/>
                    <a:pt x="0" y="18298"/>
                    <a:pt x="0" y="40792"/>
                  </a:cubicBezTo>
                  <a:lnTo>
                    <a:pt x="0" y="124731"/>
                  </a:lnTo>
                  <a:cubicBezTo>
                    <a:pt x="0" y="147225"/>
                    <a:pt x="18298" y="165523"/>
                    <a:pt x="40793" y="165523"/>
                  </a:cubicBezTo>
                  <a:lnTo>
                    <a:pt x="64874" y="165523"/>
                  </a:lnTo>
                  <a:cubicBezTo>
                    <a:pt x="87368" y="165523"/>
                    <a:pt x="105667" y="147225"/>
                    <a:pt x="105667" y="124731"/>
                  </a:cubicBezTo>
                  <a:lnTo>
                    <a:pt x="105667" y="91655"/>
                  </a:lnTo>
                  <a:lnTo>
                    <a:pt x="358814" y="91655"/>
                  </a:lnTo>
                  <a:lnTo>
                    <a:pt x="358814" y="148484"/>
                  </a:lnTo>
                  <a:cubicBezTo>
                    <a:pt x="358814" y="148685"/>
                    <a:pt x="358814" y="148904"/>
                    <a:pt x="358832" y="149104"/>
                  </a:cubicBezTo>
                  <a:lnTo>
                    <a:pt x="358832" y="172273"/>
                  </a:lnTo>
                  <a:cubicBezTo>
                    <a:pt x="358832" y="177181"/>
                    <a:pt x="362809" y="181176"/>
                    <a:pt x="367735" y="181176"/>
                  </a:cubicBezTo>
                  <a:cubicBezTo>
                    <a:pt x="372661" y="181176"/>
                    <a:pt x="376638" y="177199"/>
                    <a:pt x="376638" y="172273"/>
                  </a:cubicBezTo>
                  <a:lnTo>
                    <a:pt x="376638" y="157387"/>
                  </a:lnTo>
                  <a:lnTo>
                    <a:pt x="407469" y="157387"/>
                  </a:lnTo>
                  <a:lnTo>
                    <a:pt x="407469" y="172273"/>
                  </a:lnTo>
                  <a:cubicBezTo>
                    <a:pt x="407469" y="177181"/>
                    <a:pt x="411446" y="181176"/>
                    <a:pt x="416372" y="181176"/>
                  </a:cubicBezTo>
                  <a:cubicBezTo>
                    <a:pt x="421298" y="181176"/>
                    <a:pt x="425275" y="177199"/>
                    <a:pt x="425275" y="172273"/>
                  </a:cubicBezTo>
                  <a:lnTo>
                    <a:pt x="425275" y="91655"/>
                  </a:lnTo>
                  <a:lnTo>
                    <a:pt x="436294" y="91655"/>
                  </a:lnTo>
                  <a:cubicBezTo>
                    <a:pt x="441201" y="91655"/>
                    <a:pt x="445197" y="87678"/>
                    <a:pt x="445197" y="82753"/>
                  </a:cubicBezTo>
                  <a:cubicBezTo>
                    <a:pt x="445197" y="77827"/>
                    <a:pt x="441220" y="73850"/>
                    <a:pt x="436294" y="73850"/>
                  </a:cubicBezTo>
                  <a:lnTo>
                    <a:pt x="105667" y="73850"/>
                  </a:lnTo>
                  <a:lnTo>
                    <a:pt x="105667" y="40774"/>
                  </a:lnTo>
                  <a:cubicBezTo>
                    <a:pt x="105667" y="18298"/>
                    <a:pt x="87368" y="0"/>
                    <a:pt x="64874" y="0"/>
                  </a:cubicBezTo>
                  <a:close/>
                  <a:moveTo>
                    <a:pt x="87879" y="124731"/>
                  </a:moveTo>
                  <a:cubicBezTo>
                    <a:pt x="87879" y="137410"/>
                    <a:pt x="77553" y="147736"/>
                    <a:pt x="64874" y="147736"/>
                  </a:cubicBezTo>
                  <a:lnTo>
                    <a:pt x="40793" y="147736"/>
                  </a:lnTo>
                  <a:cubicBezTo>
                    <a:pt x="28113" y="147736"/>
                    <a:pt x="17787" y="137410"/>
                    <a:pt x="17787" y="124731"/>
                  </a:cubicBezTo>
                  <a:lnTo>
                    <a:pt x="17787" y="40792"/>
                  </a:lnTo>
                  <a:cubicBezTo>
                    <a:pt x="17787" y="28113"/>
                    <a:pt x="28113" y="17787"/>
                    <a:pt x="40793" y="17787"/>
                  </a:cubicBezTo>
                  <a:lnTo>
                    <a:pt x="64874" y="17787"/>
                  </a:lnTo>
                  <a:cubicBezTo>
                    <a:pt x="77553" y="17787"/>
                    <a:pt x="87879" y="28113"/>
                    <a:pt x="87879" y="40792"/>
                  </a:cubicBezTo>
                  <a:lnTo>
                    <a:pt x="87879" y="124731"/>
                  </a:lnTo>
                  <a:close/>
                  <a:moveTo>
                    <a:pt x="376601" y="91655"/>
                  </a:moveTo>
                  <a:lnTo>
                    <a:pt x="407451" y="91655"/>
                  </a:lnTo>
                  <a:lnTo>
                    <a:pt x="407451" y="139581"/>
                  </a:lnTo>
                  <a:lnTo>
                    <a:pt x="376601" y="139581"/>
                  </a:lnTo>
                  <a:lnTo>
                    <a:pt x="376601" y="91655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426E09FF-5BAF-48C7-BA54-15C6F718A10E}"/>
                </a:ext>
              </a:extLst>
            </p:cNvPr>
            <p:cNvSpPr/>
            <p:nvPr/>
          </p:nvSpPr>
          <p:spPr>
            <a:xfrm>
              <a:off x="5569589" y="4304959"/>
              <a:ext cx="134805" cy="147207"/>
            </a:xfrm>
            <a:custGeom>
              <a:avLst/>
              <a:gdLst>
                <a:gd name="connsiteX0" fmla="*/ 10419 w 134805"/>
                <a:gd name="connsiteY0" fmla="*/ 18 h 147207"/>
                <a:gd name="connsiteX1" fmla="*/ 10292 w 134805"/>
                <a:gd name="connsiteY1" fmla="*/ 18 h 147207"/>
                <a:gd name="connsiteX2" fmla="*/ 1407 w 134805"/>
                <a:gd name="connsiteY2" fmla="*/ 8794 h 147207"/>
                <a:gd name="connsiteX3" fmla="*/ 2 w 134805"/>
                <a:gd name="connsiteY3" fmla="*/ 114952 h 147207"/>
                <a:gd name="connsiteX4" fmla="*/ 15309 w 134805"/>
                <a:gd name="connsiteY4" fmla="*/ 141479 h 147207"/>
                <a:gd name="connsiteX5" fmla="*/ 37438 w 134805"/>
                <a:gd name="connsiteY5" fmla="*/ 147207 h 147207"/>
                <a:gd name="connsiteX6" fmla="*/ 59020 w 134805"/>
                <a:gd name="connsiteY6" fmla="*/ 141734 h 147207"/>
                <a:gd name="connsiteX7" fmla="*/ 65788 w 134805"/>
                <a:gd name="connsiteY7" fmla="*/ 136644 h 147207"/>
                <a:gd name="connsiteX8" fmla="*/ 72192 w 134805"/>
                <a:gd name="connsiteY8" fmla="*/ 141351 h 147207"/>
                <a:gd name="connsiteX9" fmla="*/ 119461 w 134805"/>
                <a:gd name="connsiteY9" fmla="*/ 141077 h 147207"/>
                <a:gd name="connsiteX10" fmla="*/ 134804 w 134805"/>
                <a:gd name="connsiteY10" fmla="*/ 114934 h 147207"/>
                <a:gd name="connsiteX11" fmla="*/ 133399 w 134805"/>
                <a:gd name="connsiteY11" fmla="*/ 8794 h 147207"/>
                <a:gd name="connsiteX12" fmla="*/ 124514 w 134805"/>
                <a:gd name="connsiteY12" fmla="*/ 18 h 147207"/>
                <a:gd name="connsiteX13" fmla="*/ 124387 w 134805"/>
                <a:gd name="connsiteY13" fmla="*/ 18 h 147207"/>
                <a:gd name="connsiteX14" fmla="*/ 115611 w 134805"/>
                <a:gd name="connsiteY14" fmla="*/ 9031 h 147207"/>
                <a:gd name="connsiteX15" fmla="*/ 117016 w 134805"/>
                <a:gd name="connsiteY15" fmla="*/ 115135 h 147207"/>
                <a:gd name="connsiteX16" fmla="*/ 110467 w 134805"/>
                <a:gd name="connsiteY16" fmla="*/ 125734 h 147207"/>
                <a:gd name="connsiteX17" fmla="*/ 81058 w 134805"/>
                <a:gd name="connsiteY17" fmla="*/ 125917 h 147207"/>
                <a:gd name="connsiteX18" fmla="*/ 74491 w 134805"/>
                <a:gd name="connsiteY18" fmla="*/ 115573 h 147207"/>
                <a:gd name="connsiteX19" fmla="*/ 74491 w 134805"/>
                <a:gd name="connsiteY19" fmla="*/ 115500 h 147207"/>
                <a:gd name="connsiteX20" fmla="*/ 74582 w 134805"/>
                <a:gd name="connsiteY20" fmla="*/ 8903 h 147207"/>
                <a:gd name="connsiteX21" fmla="*/ 65697 w 134805"/>
                <a:gd name="connsiteY21" fmla="*/ 0 h 147207"/>
                <a:gd name="connsiteX22" fmla="*/ 65697 w 134805"/>
                <a:gd name="connsiteY22" fmla="*/ 0 h 147207"/>
                <a:gd name="connsiteX23" fmla="*/ 56794 w 134805"/>
                <a:gd name="connsiteY23" fmla="*/ 8885 h 147207"/>
                <a:gd name="connsiteX24" fmla="*/ 56703 w 134805"/>
                <a:gd name="connsiteY24" fmla="*/ 115482 h 147207"/>
                <a:gd name="connsiteX25" fmla="*/ 56703 w 134805"/>
                <a:gd name="connsiteY25" fmla="*/ 115518 h 147207"/>
                <a:gd name="connsiteX26" fmla="*/ 50172 w 134805"/>
                <a:gd name="connsiteY26" fmla="*/ 126282 h 147207"/>
                <a:gd name="connsiteX27" fmla="*/ 24303 w 134805"/>
                <a:gd name="connsiteY27" fmla="*/ 126118 h 147207"/>
                <a:gd name="connsiteX28" fmla="*/ 17771 w 134805"/>
                <a:gd name="connsiteY28" fmla="*/ 115153 h 147207"/>
                <a:gd name="connsiteX29" fmla="*/ 19176 w 134805"/>
                <a:gd name="connsiteY29" fmla="*/ 9031 h 147207"/>
                <a:gd name="connsiteX30" fmla="*/ 10419 w 134805"/>
                <a:gd name="connsiteY30" fmla="*/ 18 h 14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34805" h="147207">
                  <a:moveTo>
                    <a:pt x="10419" y="18"/>
                  </a:moveTo>
                  <a:cubicBezTo>
                    <a:pt x="10383" y="18"/>
                    <a:pt x="10328" y="18"/>
                    <a:pt x="10292" y="18"/>
                  </a:cubicBezTo>
                  <a:cubicBezTo>
                    <a:pt x="5439" y="18"/>
                    <a:pt x="1462" y="3922"/>
                    <a:pt x="1407" y="8794"/>
                  </a:cubicBezTo>
                  <a:lnTo>
                    <a:pt x="2" y="114952"/>
                  </a:lnTo>
                  <a:cubicBezTo>
                    <a:pt x="-126" y="126191"/>
                    <a:pt x="5329" y="135604"/>
                    <a:pt x="15309" y="141479"/>
                  </a:cubicBezTo>
                  <a:cubicBezTo>
                    <a:pt x="21821" y="145291"/>
                    <a:pt x="29630" y="147207"/>
                    <a:pt x="37438" y="147207"/>
                  </a:cubicBezTo>
                  <a:cubicBezTo>
                    <a:pt x="45045" y="147207"/>
                    <a:pt x="52653" y="145383"/>
                    <a:pt x="59020" y="141734"/>
                  </a:cubicBezTo>
                  <a:cubicBezTo>
                    <a:pt x="61574" y="140274"/>
                    <a:pt x="63836" y="138560"/>
                    <a:pt x="65788" y="136644"/>
                  </a:cubicBezTo>
                  <a:cubicBezTo>
                    <a:pt x="67649" y="138395"/>
                    <a:pt x="69802" y="139964"/>
                    <a:pt x="72192" y="141351"/>
                  </a:cubicBezTo>
                  <a:cubicBezTo>
                    <a:pt x="85911" y="149214"/>
                    <a:pt x="105778" y="149104"/>
                    <a:pt x="119461" y="141077"/>
                  </a:cubicBezTo>
                  <a:cubicBezTo>
                    <a:pt x="129477" y="135203"/>
                    <a:pt x="134913" y="125935"/>
                    <a:pt x="134804" y="114934"/>
                  </a:cubicBezTo>
                  <a:lnTo>
                    <a:pt x="133399" y="8794"/>
                  </a:lnTo>
                  <a:cubicBezTo>
                    <a:pt x="133326" y="3922"/>
                    <a:pt x="129367" y="18"/>
                    <a:pt x="124514" y="18"/>
                  </a:cubicBezTo>
                  <a:cubicBezTo>
                    <a:pt x="124478" y="18"/>
                    <a:pt x="124423" y="18"/>
                    <a:pt x="124387" y="18"/>
                  </a:cubicBezTo>
                  <a:cubicBezTo>
                    <a:pt x="119479" y="91"/>
                    <a:pt x="115557" y="4123"/>
                    <a:pt x="115611" y="9031"/>
                  </a:cubicBezTo>
                  <a:lnTo>
                    <a:pt x="117016" y="115135"/>
                  </a:lnTo>
                  <a:cubicBezTo>
                    <a:pt x="117034" y="116795"/>
                    <a:pt x="117089" y="121849"/>
                    <a:pt x="110467" y="125734"/>
                  </a:cubicBezTo>
                  <a:cubicBezTo>
                    <a:pt x="102367" y="130496"/>
                    <a:pt x="89158" y="130569"/>
                    <a:pt x="81058" y="125917"/>
                  </a:cubicBezTo>
                  <a:cubicBezTo>
                    <a:pt x="74563" y="122195"/>
                    <a:pt x="74491" y="117269"/>
                    <a:pt x="74491" y="115573"/>
                  </a:cubicBezTo>
                  <a:cubicBezTo>
                    <a:pt x="74491" y="115554"/>
                    <a:pt x="74491" y="115536"/>
                    <a:pt x="74491" y="115500"/>
                  </a:cubicBezTo>
                  <a:lnTo>
                    <a:pt x="74582" y="8903"/>
                  </a:lnTo>
                  <a:cubicBezTo>
                    <a:pt x="74582" y="3995"/>
                    <a:pt x="70605" y="0"/>
                    <a:pt x="65697" y="0"/>
                  </a:cubicBezTo>
                  <a:cubicBezTo>
                    <a:pt x="65697" y="0"/>
                    <a:pt x="65697" y="0"/>
                    <a:pt x="65697" y="0"/>
                  </a:cubicBezTo>
                  <a:cubicBezTo>
                    <a:pt x="60790" y="0"/>
                    <a:pt x="56813" y="3977"/>
                    <a:pt x="56794" y="8885"/>
                  </a:cubicBezTo>
                  <a:lnTo>
                    <a:pt x="56703" y="115482"/>
                  </a:lnTo>
                  <a:cubicBezTo>
                    <a:pt x="56703" y="115500"/>
                    <a:pt x="56703" y="115500"/>
                    <a:pt x="56703" y="115518"/>
                  </a:cubicBezTo>
                  <a:cubicBezTo>
                    <a:pt x="56703" y="120243"/>
                    <a:pt x="54569" y="123764"/>
                    <a:pt x="50172" y="126282"/>
                  </a:cubicBezTo>
                  <a:cubicBezTo>
                    <a:pt x="42929" y="130441"/>
                    <a:pt x="31563" y="130368"/>
                    <a:pt x="24303" y="126118"/>
                  </a:cubicBezTo>
                  <a:cubicBezTo>
                    <a:pt x="19851" y="123509"/>
                    <a:pt x="17717" y="119915"/>
                    <a:pt x="17771" y="115153"/>
                  </a:cubicBezTo>
                  <a:lnTo>
                    <a:pt x="19176" y="9031"/>
                  </a:lnTo>
                  <a:cubicBezTo>
                    <a:pt x="19249" y="4141"/>
                    <a:pt x="15327" y="91"/>
                    <a:pt x="10419" y="1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BF1894DC-D821-40A3-993E-BF8CC038D19F}"/>
                </a:ext>
              </a:extLst>
            </p:cNvPr>
            <p:cNvSpPr/>
            <p:nvPr/>
          </p:nvSpPr>
          <p:spPr>
            <a:xfrm>
              <a:off x="5571395" y="4176890"/>
              <a:ext cx="18464" cy="80362"/>
            </a:xfrm>
            <a:custGeom>
              <a:avLst/>
              <a:gdLst>
                <a:gd name="connsiteX0" fmla="*/ 677 w 18464"/>
                <a:gd name="connsiteY0" fmla="*/ 8830 h 80362"/>
                <a:gd name="connsiteX1" fmla="*/ 202 w 18464"/>
                <a:gd name="connsiteY1" fmla="*/ 60185 h 80362"/>
                <a:gd name="connsiteX2" fmla="*/ 2 w 18464"/>
                <a:gd name="connsiteY2" fmla="*/ 71314 h 80362"/>
                <a:gd name="connsiteX3" fmla="*/ 8740 w 18464"/>
                <a:gd name="connsiteY3" fmla="*/ 80363 h 80362"/>
                <a:gd name="connsiteX4" fmla="*/ 8904 w 18464"/>
                <a:gd name="connsiteY4" fmla="*/ 80363 h 80362"/>
                <a:gd name="connsiteX5" fmla="*/ 17789 w 18464"/>
                <a:gd name="connsiteY5" fmla="*/ 71624 h 80362"/>
                <a:gd name="connsiteX6" fmla="*/ 17990 w 18464"/>
                <a:gd name="connsiteY6" fmla="*/ 60404 h 80362"/>
                <a:gd name="connsiteX7" fmla="*/ 18464 w 18464"/>
                <a:gd name="connsiteY7" fmla="*/ 8976 h 80362"/>
                <a:gd name="connsiteX8" fmla="*/ 9652 w 18464"/>
                <a:gd name="connsiteY8" fmla="*/ 0 h 80362"/>
                <a:gd name="connsiteX9" fmla="*/ 677 w 18464"/>
                <a:gd name="connsiteY9" fmla="*/ 8830 h 80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464" h="80362">
                  <a:moveTo>
                    <a:pt x="677" y="8830"/>
                  </a:moveTo>
                  <a:lnTo>
                    <a:pt x="202" y="60185"/>
                  </a:lnTo>
                  <a:lnTo>
                    <a:pt x="2" y="71314"/>
                  </a:lnTo>
                  <a:cubicBezTo>
                    <a:pt x="-90" y="76221"/>
                    <a:pt x="3814" y="80272"/>
                    <a:pt x="8740" y="80363"/>
                  </a:cubicBezTo>
                  <a:cubicBezTo>
                    <a:pt x="8795" y="80363"/>
                    <a:pt x="8850" y="80363"/>
                    <a:pt x="8904" y="80363"/>
                  </a:cubicBezTo>
                  <a:cubicBezTo>
                    <a:pt x="13739" y="80363"/>
                    <a:pt x="17698" y="76477"/>
                    <a:pt x="17789" y="71624"/>
                  </a:cubicBezTo>
                  <a:lnTo>
                    <a:pt x="17990" y="60404"/>
                  </a:lnTo>
                  <a:lnTo>
                    <a:pt x="18464" y="8976"/>
                  </a:lnTo>
                  <a:cubicBezTo>
                    <a:pt x="18501" y="4068"/>
                    <a:pt x="14560" y="55"/>
                    <a:pt x="9652" y="0"/>
                  </a:cubicBezTo>
                  <a:cubicBezTo>
                    <a:pt x="4654" y="-18"/>
                    <a:pt x="731" y="3922"/>
                    <a:pt x="677" y="883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91" name="Agrupar 690">
            <a:extLst>
              <a:ext uri="{FF2B5EF4-FFF2-40B4-BE49-F238E27FC236}">
                <a16:creationId xmlns:a16="http://schemas.microsoft.com/office/drawing/2014/main" id="{0018B47B-B4B7-433D-AE03-DEEA5FECBB5A}"/>
              </a:ext>
            </a:extLst>
          </p:cNvPr>
          <p:cNvGrpSpPr/>
          <p:nvPr/>
        </p:nvGrpSpPr>
        <p:grpSpPr>
          <a:xfrm>
            <a:off x="8854335" y="1944472"/>
            <a:ext cx="471370" cy="469273"/>
            <a:chOff x="8602832" y="2387674"/>
            <a:chExt cx="455377" cy="453351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55918386-B50E-45CB-BB06-6EEEAB741BA2}"/>
                </a:ext>
              </a:extLst>
            </p:cNvPr>
            <p:cNvSpPr/>
            <p:nvPr/>
          </p:nvSpPr>
          <p:spPr>
            <a:xfrm>
              <a:off x="8912991" y="2600631"/>
              <a:ext cx="96800" cy="103933"/>
            </a:xfrm>
            <a:custGeom>
              <a:avLst/>
              <a:gdLst>
                <a:gd name="connsiteX0" fmla="*/ 48674 w 96800"/>
                <a:gd name="connsiteY0" fmla="*/ 103933 h 103933"/>
                <a:gd name="connsiteX1" fmla="*/ 96800 w 96800"/>
                <a:gd name="connsiteY1" fmla="*/ 52140 h 103933"/>
                <a:gd name="connsiteX2" fmla="*/ 72828 w 96800"/>
                <a:gd name="connsiteY2" fmla="*/ 7334 h 103933"/>
                <a:gd name="connsiteX3" fmla="*/ 48126 w 96800"/>
                <a:gd name="connsiteY3" fmla="*/ 0 h 103933"/>
                <a:gd name="connsiteX4" fmla="*/ 0 w 96800"/>
                <a:gd name="connsiteY4" fmla="*/ 51793 h 103933"/>
                <a:gd name="connsiteX5" fmla="*/ 23990 w 96800"/>
                <a:gd name="connsiteY5" fmla="*/ 96599 h 103933"/>
                <a:gd name="connsiteX6" fmla="*/ 48674 w 96800"/>
                <a:gd name="connsiteY6" fmla="*/ 103933 h 103933"/>
                <a:gd name="connsiteX7" fmla="*/ 48145 w 96800"/>
                <a:gd name="connsiteY7" fmla="*/ 17806 h 103933"/>
                <a:gd name="connsiteX8" fmla="*/ 63342 w 96800"/>
                <a:gd name="connsiteY8" fmla="*/ 22385 h 103933"/>
                <a:gd name="connsiteX9" fmla="*/ 79031 w 96800"/>
                <a:gd name="connsiteY9" fmla="*/ 52158 h 103933"/>
                <a:gd name="connsiteX10" fmla="*/ 48692 w 96800"/>
                <a:gd name="connsiteY10" fmla="*/ 86164 h 103933"/>
                <a:gd name="connsiteX11" fmla="*/ 33495 w 96800"/>
                <a:gd name="connsiteY11" fmla="*/ 81585 h 103933"/>
                <a:gd name="connsiteX12" fmla="*/ 17806 w 96800"/>
                <a:gd name="connsiteY12" fmla="*/ 51812 h 103933"/>
                <a:gd name="connsiteX13" fmla="*/ 48145 w 96800"/>
                <a:gd name="connsiteY13" fmla="*/ 17806 h 103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800" h="103933">
                  <a:moveTo>
                    <a:pt x="48674" y="103933"/>
                  </a:moveTo>
                  <a:cubicBezTo>
                    <a:pt x="75218" y="103933"/>
                    <a:pt x="96800" y="80709"/>
                    <a:pt x="96800" y="52140"/>
                  </a:cubicBezTo>
                  <a:cubicBezTo>
                    <a:pt x="96800" y="33677"/>
                    <a:pt x="87569" y="16492"/>
                    <a:pt x="72828" y="7334"/>
                  </a:cubicBezTo>
                  <a:cubicBezTo>
                    <a:pt x="65385" y="2536"/>
                    <a:pt x="56847" y="0"/>
                    <a:pt x="48126" y="0"/>
                  </a:cubicBezTo>
                  <a:cubicBezTo>
                    <a:pt x="21582" y="0"/>
                    <a:pt x="0" y="23224"/>
                    <a:pt x="0" y="51793"/>
                  </a:cubicBezTo>
                  <a:cubicBezTo>
                    <a:pt x="0" y="70256"/>
                    <a:pt x="9231" y="87459"/>
                    <a:pt x="23990" y="96599"/>
                  </a:cubicBezTo>
                  <a:cubicBezTo>
                    <a:pt x="31434" y="101397"/>
                    <a:pt x="39972" y="103933"/>
                    <a:pt x="48674" y="103933"/>
                  </a:cubicBezTo>
                  <a:close/>
                  <a:moveTo>
                    <a:pt x="48145" y="17806"/>
                  </a:moveTo>
                  <a:cubicBezTo>
                    <a:pt x="53435" y="17806"/>
                    <a:pt x="58653" y="19356"/>
                    <a:pt x="63342" y="22385"/>
                  </a:cubicBezTo>
                  <a:cubicBezTo>
                    <a:pt x="73011" y="28387"/>
                    <a:pt x="79031" y="39789"/>
                    <a:pt x="79031" y="52158"/>
                  </a:cubicBezTo>
                  <a:cubicBezTo>
                    <a:pt x="79031" y="70913"/>
                    <a:pt x="65421" y="86164"/>
                    <a:pt x="48692" y="86164"/>
                  </a:cubicBezTo>
                  <a:cubicBezTo>
                    <a:pt x="43401" y="86164"/>
                    <a:pt x="38202" y="84613"/>
                    <a:pt x="33495" y="81585"/>
                  </a:cubicBezTo>
                  <a:cubicBezTo>
                    <a:pt x="23808" y="75583"/>
                    <a:pt x="17806" y="64181"/>
                    <a:pt x="17806" y="51812"/>
                  </a:cubicBezTo>
                  <a:cubicBezTo>
                    <a:pt x="17787" y="33057"/>
                    <a:pt x="31397" y="17806"/>
                    <a:pt x="48145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D07E6603-81F3-4231-8B8E-444E5DBE2779}"/>
                </a:ext>
              </a:extLst>
            </p:cNvPr>
            <p:cNvSpPr/>
            <p:nvPr/>
          </p:nvSpPr>
          <p:spPr>
            <a:xfrm>
              <a:off x="8780488" y="2600649"/>
              <a:ext cx="96800" cy="103915"/>
            </a:xfrm>
            <a:custGeom>
              <a:avLst/>
              <a:gdLst>
                <a:gd name="connsiteX0" fmla="*/ 72682 w 96800"/>
                <a:gd name="connsiteY0" fmla="*/ 96673 h 103915"/>
                <a:gd name="connsiteX1" fmla="*/ 96800 w 96800"/>
                <a:gd name="connsiteY1" fmla="*/ 51793 h 103915"/>
                <a:gd name="connsiteX2" fmla="*/ 48674 w 96800"/>
                <a:gd name="connsiteY2" fmla="*/ 0 h 103915"/>
                <a:gd name="connsiteX3" fmla="*/ 24100 w 96800"/>
                <a:gd name="connsiteY3" fmla="*/ 7243 h 103915"/>
                <a:gd name="connsiteX4" fmla="*/ 0 w 96800"/>
                <a:gd name="connsiteY4" fmla="*/ 52122 h 103915"/>
                <a:gd name="connsiteX5" fmla="*/ 48126 w 96800"/>
                <a:gd name="connsiteY5" fmla="*/ 103915 h 103915"/>
                <a:gd name="connsiteX6" fmla="*/ 72682 w 96800"/>
                <a:gd name="connsiteY6" fmla="*/ 96673 h 103915"/>
                <a:gd name="connsiteX7" fmla="*/ 17787 w 96800"/>
                <a:gd name="connsiteY7" fmla="*/ 52122 h 103915"/>
                <a:gd name="connsiteX8" fmla="*/ 33605 w 96800"/>
                <a:gd name="connsiteY8" fmla="*/ 22275 h 103915"/>
                <a:gd name="connsiteX9" fmla="*/ 48674 w 96800"/>
                <a:gd name="connsiteY9" fmla="*/ 17787 h 103915"/>
                <a:gd name="connsiteX10" fmla="*/ 79013 w 96800"/>
                <a:gd name="connsiteY10" fmla="*/ 51793 h 103915"/>
                <a:gd name="connsiteX11" fmla="*/ 63196 w 96800"/>
                <a:gd name="connsiteY11" fmla="*/ 81640 h 103915"/>
                <a:gd name="connsiteX12" fmla="*/ 48126 w 96800"/>
                <a:gd name="connsiteY12" fmla="*/ 86128 h 103915"/>
                <a:gd name="connsiteX13" fmla="*/ 17787 w 96800"/>
                <a:gd name="connsiteY13" fmla="*/ 52122 h 10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800" h="103915">
                  <a:moveTo>
                    <a:pt x="72682" y="96673"/>
                  </a:moveTo>
                  <a:cubicBezTo>
                    <a:pt x="87551" y="87459"/>
                    <a:pt x="96800" y="70256"/>
                    <a:pt x="96800" y="51793"/>
                  </a:cubicBezTo>
                  <a:cubicBezTo>
                    <a:pt x="96800" y="23242"/>
                    <a:pt x="75218" y="0"/>
                    <a:pt x="48674" y="0"/>
                  </a:cubicBezTo>
                  <a:cubicBezTo>
                    <a:pt x="39953" y="0"/>
                    <a:pt x="31416" y="2536"/>
                    <a:pt x="24100" y="7243"/>
                  </a:cubicBezTo>
                  <a:cubicBezTo>
                    <a:pt x="9231" y="16474"/>
                    <a:pt x="0" y="33659"/>
                    <a:pt x="0" y="52122"/>
                  </a:cubicBezTo>
                  <a:cubicBezTo>
                    <a:pt x="0" y="80673"/>
                    <a:pt x="21582" y="103915"/>
                    <a:pt x="48126" y="103915"/>
                  </a:cubicBezTo>
                  <a:cubicBezTo>
                    <a:pt x="56829" y="103915"/>
                    <a:pt x="65367" y="101379"/>
                    <a:pt x="72682" y="96673"/>
                  </a:cubicBezTo>
                  <a:close/>
                  <a:moveTo>
                    <a:pt x="17787" y="52122"/>
                  </a:moveTo>
                  <a:cubicBezTo>
                    <a:pt x="17787" y="39771"/>
                    <a:pt x="23790" y="28369"/>
                    <a:pt x="33605" y="22275"/>
                  </a:cubicBezTo>
                  <a:cubicBezTo>
                    <a:pt x="38166" y="19338"/>
                    <a:pt x="43383" y="17787"/>
                    <a:pt x="48674" y="17787"/>
                  </a:cubicBezTo>
                  <a:cubicBezTo>
                    <a:pt x="65403" y="17787"/>
                    <a:pt x="79013" y="33039"/>
                    <a:pt x="79013" y="51793"/>
                  </a:cubicBezTo>
                  <a:cubicBezTo>
                    <a:pt x="79013" y="64144"/>
                    <a:pt x="72992" y="75565"/>
                    <a:pt x="63196" y="81640"/>
                  </a:cubicBezTo>
                  <a:cubicBezTo>
                    <a:pt x="58635" y="84577"/>
                    <a:pt x="53417" y="86128"/>
                    <a:pt x="48126" y="86128"/>
                  </a:cubicBezTo>
                  <a:cubicBezTo>
                    <a:pt x="31397" y="86128"/>
                    <a:pt x="17787" y="70876"/>
                    <a:pt x="17787" y="5212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FE6D955D-785F-43EF-B892-5FCC80A90018}"/>
                </a:ext>
              </a:extLst>
            </p:cNvPr>
            <p:cNvSpPr/>
            <p:nvPr/>
          </p:nvSpPr>
          <p:spPr>
            <a:xfrm>
              <a:off x="8858919" y="2461506"/>
              <a:ext cx="18299" cy="22238"/>
            </a:xfrm>
            <a:custGeom>
              <a:avLst/>
              <a:gdLst>
                <a:gd name="connsiteX0" fmla="*/ 8353 w 18299"/>
                <a:gd name="connsiteY0" fmla="*/ 22220 h 22238"/>
                <a:gd name="connsiteX1" fmla="*/ 8901 w 18299"/>
                <a:gd name="connsiteY1" fmla="*/ 22239 h 22238"/>
                <a:gd name="connsiteX2" fmla="*/ 17767 w 18299"/>
                <a:gd name="connsiteY2" fmla="*/ 13883 h 22238"/>
                <a:gd name="connsiteX3" fmla="*/ 18168 w 18299"/>
                <a:gd name="connsiteY3" fmla="*/ 10399 h 22238"/>
                <a:gd name="connsiteX4" fmla="*/ 10908 w 18299"/>
                <a:gd name="connsiteY4" fmla="*/ 127 h 22238"/>
                <a:gd name="connsiteX5" fmla="*/ 636 w 18299"/>
                <a:gd name="connsiteY5" fmla="*/ 7388 h 22238"/>
                <a:gd name="connsiteX6" fmla="*/ 16 w 18299"/>
                <a:gd name="connsiteY6" fmla="*/ 12788 h 22238"/>
                <a:gd name="connsiteX7" fmla="*/ 8353 w 18299"/>
                <a:gd name="connsiteY7" fmla="*/ 22220 h 2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299" h="22238">
                  <a:moveTo>
                    <a:pt x="8353" y="22220"/>
                  </a:moveTo>
                  <a:cubicBezTo>
                    <a:pt x="8536" y="22239"/>
                    <a:pt x="8718" y="22239"/>
                    <a:pt x="8901" y="22239"/>
                  </a:cubicBezTo>
                  <a:cubicBezTo>
                    <a:pt x="13571" y="22239"/>
                    <a:pt x="17475" y="18608"/>
                    <a:pt x="17767" y="13883"/>
                  </a:cubicBezTo>
                  <a:cubicBezTo>
                    <a:pt x="17840" y="12679"/>
                    <a:pt x="17968" y="11511"/>
                    <a:pt x="18168" y="10399"/>
                  </a:cubicBezTo>
                  <a:cubicBezTo>
                    <a:pt x="19008" y="5564"/>
                    <a:pt x="15742" y="967"/>
                    <a:pt x="10908" y="127"/>
                  </a:cubicBezTo>
                  <a:cubicBezTo>
                    <a:pt x="6073" y="-693"/>
                    <a:pt x="1476" y="2536"/>
                    <a:pt x="636" y="7388"/>
                  </a:cubicBezTo>
                  <a:cubicBezTo>
                    <a:pt x="326" y="9140"/>
                    <a:pt x="126" y="10964"/>
                    <a:pt x="16" y="12788"/>
                  </a:cubicBezTo>
                  <a:cubicBezTo>
                    <a:pt x="-276" y="17696"/>
                    <a:pt x="3446" y="21928"/>
                    <a:pt x="8353" y="2222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" name="Forma Livre: Forma 137">
              <a:extLst>
                <a:ext uri="{FF2B5EF4-FFF2-40B4-BE49-F238E27FC236}">
                  <a16:creationId xmlns:a16="http://schemas.microsoft.com/office/drawing/2014/main" id="{7E622380-AE02-40D4-8572-77F9D74E208A}"/>
                </a:ext>
              </a:extLst>
            </p:cNvPr>
            <p:cNvSpPr/>
            <p:nvPr/>
          </p:nvSpPr>
          <p:spPr>
            <a:xfrm>
              <a:off x="8653148" y="2600649"/>
              <a:ext cx="96800" cy="103915"/>
            </a:xfrm>
            <a:custGeom>
              <a:avLst/>
              <a:gdLst>
                <a:gd name="connsiteX0" fmla="*/ 72682 w 96800"/>
                <a:gd name="connsiteY0" fmla="*/ 96673 h 103915"/>
                <a:gd name="connsiteX1" fmla="*/ 96800 w 96800"/>
                <a:gd name="connsiteY1" fmla="*/ 51793 h 103915"/>
                <a:gd name="connsiteX2" fmla="*/ 48674 w 96800"/>
                <a:gd name="connsiteY2" fmla="*/ 0 h 103915"/>
                <a:gd name="connsiteX3" fmla="*/ 24100 w 96800"/>
                <a:gd name="connsiteY3" fmla="*/ 7243 h 103915"/>
                <a:gd name="connsiteX4" fmla="*/ 0 w 96800"/>
                <a:gd name="connsiteY4" fmla="*/ 52122 h 103915"/>
                <a:gd name="connsiteX5" fmla="*/ 48126 w 96800"/>
                <a:gd name="connsiteY5" fmla="*/ 103915 h 103915"/>
                <a:gd name="connsiteX6" fmla="*/ 72682 w 96800"/>
                <a:gd name="connsiteY6" fmla="*/ 96673 h 103915"/>
                <a:gd name="connsiteX7" fmla="*/ 17787 w 96800"/>
                <a:gd name="connsiteY7" fmla="*/ 52122 h 103915"/>
                <a:gd name="connsiteX8" fmla="*/ 33604 w 96800"/>
                <a:gd name="connsiteY8" fmla="*/ 22275 h 103915"/>
                <a:gd name="connsiteX9" fmla="*/ 48674 w 96800"/>
                <a:gd name="connsiteY9" fmla="*/ 17787 h 103915"/>
                <a:gd name="connsiteX10" fmla="*/ 79013 w 96800"/>
                <a:gd name="connsiteY10" fmla="*/ 51793 h 103915"/>
                <a:gd name="connsiteX11" fmla="*/ 63196 w 96800"/>
                <a:gd name="connsiteY11" fmla="*/ 81640 h 103915"/>
                <a:gd name="connsiteX12" fmla="*/ 48126 w 96800"/>
                <a:gd name="connsiteY12" fmla="*/ 86128 h 103915"/>
                <a:gd name="connsiteX13" fmla="*/ 17787 w 96800"/>
                <a:gd name="connsiteY13" fmla="*/ 52122 h 10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6800" h="103915">
                  <a:moveTo>
                    <a:pt x="72682" y="96673"/>
                  </a:moveTo>
                  <a:cubicBezTo>
                    <a:pt x="87551" y="87459"/>
                    <a:pt x="96800" y="70256"/>
                    <a:pt x="96800" y="51793"/>
                  </a:cubicBezTo>
                  <a:cubicBezTo>
                    <a:pt x="96800" y="23242"/>
                    <a:pt x="75218" y="0"/>
                    <a:pt x="48674" y="0"/>
                  </a:cubicBezTo>
                  <a:cubicBezTo>
                    <a:pt x="39953" y="0"/>
                    <a:pt x="31415" y="2536"/>
                    <a:pt x="24100" y="7243"/>
                  </a:cubicBezTo>
                  <a:cubicBezTo>
                    <a:pt x="9231" y="16474"/>
                    <a:pt x="0" y="33659"/>
                    <a:pt x="0" y="52122"/>
                  </a:cubicBezTo>
                  <a:cubicBezTo>
                    <a:pt x="0" y="80673"/>
                    <a:pt x="21582" y="103915"/>
                    <a:pt x="48126" y="103915"/>
                  </a:cubicBezTo>
                  <a:cubicBezTo>
                    <a:pt x="56829" y="103915"/>
                    <a:pt x="65366" y="101379"/>
                    <a:pt x="72682" y="96673"/>
                  </a:cubicBezTo>
                  <a:close/>
                  <a:moveTo>
                    <a:pt x="17787" y="52122"/>
                  </a:moveTo>
                  <a:cubicBezTo>
                    <a:pt x="17787" y="39771"/>
                    <a:pt x="23789" y="28369"/>
                    <a:pt x="33604" y="22275"/>
                  </a:cubicBezTo>
                  <a:cubicBezTo>
                    <a:pt x="38165" y="19338"/>
                    <a:pt x="43383" y="17787"/>
                    <a:pt x="48674" y="17787"/>
                  </a:cubicBezTo>
                  <a:cubicBezTo>
                    <a:pt x="65403" y="17787"/>
                    <a:pt x="79013" y="33039"/>
                    <a:pt x="79013" y="51793"/>
                  </a:cubicBezTo>
                  <a:cubicBezTo>
                    <a:pt x="79013" y="64144"/>
                    <a:pt x="72992" y="75565"/>
                    <a:pt x="63196" y="81640"/>
                  </a:cubicBezTo>
                  <a:cubicBezTo>
                    <a:pt x="58635" y="84577"/>
                    <a:pt x="53417" y="86128"/>
                    <a:pt x="48126" y="86128"/>
                  </a:cubicBezTo>
                  <a:cubicBezTo>
                    <a:pt x="31397" y="86128"/>
                    <a:pt x="17787" y="70876"/>
                    <a:pt x="17787" y="5212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" name="Forma Livre: Forma 138">
              <a:extLst>
                <a:ext uri="{FF2B5EF4-FFF2-40B4-BE49-F238E27FC236}">
                  <a16:creationId xmlns:a16="http://schemas.microsoft.com/office/drawing/2014/main" id="{E5683DE0-2953-412A-853A-29BFA03641BB}"/>
                </a:ext>
              </a:extLst>
            </p:cNvPr>
            <p:cNvSpPr/>
            <p:nvPr/>
          </p:nvSpPr>
          <p:spPr>
            <a:xfrm>
              <a:off x="8604657" y="2715362"/>
              <a:ext cx="453552" cy="125663"/>
            </a:xfrm>
            <a:custGeom>
              <a:avLst/>
              <a:gdLst>
                <a:gd name="connsiteX0" fmla="*/ 436367 w 453552"/>
                <a:gd name="connsiteY0" fmla="*/ 15601 h 125663"/>
                <a:gd name="connsiteX1" fmla="*/ 295454 w 453552"/>
                <a:gd name="connsiteY1" fmla="*/ 6369 h 125663"/>
                <a:gd name="connsiteX2" fmla="*/ 292280 w 453552"/>
                <a:gd name="connsiteY2" fmla="*/ 7993 h 125663"/>
                <a:gd name="connsiteX3" fmla="*/ 248130 w 453552"/>
                <a:gd name="connsiteY3" fmla="*/ 513 h 125663"/>
                <a:gd name="connsiteX4" fmla="*/ 161802 w 453552"/>
                <a:gd name="connsiteY4" fmla="*/ 8394 h 125663"/>
                <a:gd name="connsiteX5" fmla="*/ 158153 w 453552"/>
                <a:gd name="connsiteY5" fmla="*/ 6369 h 125663"/>
                <a:gd name="connsiteX6" fmla="*/ 17240 w 453552"/>
                <a:gd name="connsiteY6" fmla="*/ 15601 h 125663"/>
                <a:gd name="connsiteX7" fmla="*/ 5291 w 453552"/>
                <a:gd name="connsiteY7" fmla="*/ 31326 h 125663"/>
                <a:gd name="connsiteX8" fmla="*/ 0 w 453552"/>
                <a:gd name="connsiteY8" fmla="*/ 116633 h 125663"/>
                <a:gd name="connsiteX9" fmla="*/ 0 w 453552"/>
                <a:gd name="connsiteY9" fmla="*/ 116816 h 125663"/>
                <a:gd name="connsiteX10" fmla="*/ 0 w 453552"/>
                <a:gd name="connsiteY10" fmla="*/ 116925 h 125663"/>
                <a:gd name="connsiteX11" fmla="*/ 347 w 453552"/>
                <a:gd name="connsiteY11" fmla="*/ 119260 h 125663"/>
                <a:gd name="connsiteX12" fmla="*/ 347 w 453552"/>
                <a:gd name="connsiteY12" fmla="*/ 119260 h 125663"/>
                <a:gd name="connsiteX13" fmla="*/ 347 w 453552"/>
                <a:gd name="connsiteY13" fmla="*/ 119278 h 125663"/>
                <a:gd name="connsiteX14" fmla="*/ 347 w 453552"/>
                <a:gd name="connsiteY14" fmla="*/ 119297 h 125663"/>
                <a:gd name="connsiteX15" fmla="*/ 347 w 453552"/>
                <a:gd name="connsiteY15" fmla="*/ 119315 h 125663"/>
                <a:gd name="connsiteX16" fmla="*/ 2481 w 453552"/>
                <a:gd name="connsiteY16" fmla="*/ 122964 h 125663"/>
                <a:gd name="connsiteX17" fmla="*/ 2499 w 453552"/>
                <a:gd name="connsiteY17" fmla="*/ 122982 h 125663"/>
                <a:gd name="connsiteX18" fmla="*/ 2499 w 453552"/>
                <a:gd name="connsiteY18" fmla="*/ 122982 h 125663"/>
                <a:gd name="connsiteX19" fmla="*/ 2518 w 453552"/>
                <a:gd name="connsiteY19" fmla="*/ 123000 h 125663"/>
                <a:gd name="connsiteX20" fmla="*/ 2518 w 453552"/>
                <a:gd name="connsiteY20" fmla="*/ 123000 h 125663"/>
                <a:gd name="connsiteX21" fmla="*/ 2536 w 453552"/>
                <a:gd name="connsiteY21" fmla="*/ 123018 h 125663"/>
                <a:gd name="connsiteX22" fmla="*/ 2536 w 453552"/>
                <a:gd name="connsiteY22" fmla="*/ 123018 h 125663"/>
                <a:gd name="connsiteX23" fmla="*/ 2536 w 453552"/>
                <a:gd name="connsiteY23" fmla="*/ 123018 h 125663"/>
                <a:gd name="connsiteX24" fmla="*/ 2554 w 453552"/>
                <a:gd name="connsiteY24" fmla="*/ 123037 h 125663"/>
                <a:gd name="connsiteX25" fmla="*/ 2554 w 453552"/>
                <a:gd name="connsiteY25" fmla="*/ 123037 h 125663"/>
                <a:gd name="connsiteX26" fmla="*/ 2572 w 453552"/>
                <a:gd name="connsiteY26" fmla="*/ 123055 h 125663"/>
                <a:gd name="connsiteX27" fmla="*/ 2572 w 453552"/>
                <a:gd name="connsiteY27" fmla="*/ 123055 h 125663"/>
                <a:gd name="connsiteX28" fmla="*/ 6130 w 453552"/>
                <a:gd name="connsiteY28" fmla="*/ 125244 h 125663"/>
                <a:gd name="connsiteX29" fmla="*/ 6148 w 453552"/>
                <a:gd name="connsiteY29" fmla="*/ 125244 h 125663"/>
                <a:gd name="connsiteX30" fmla="*/ 6166 w 453552"/>
                <a:gd name="connsiteY30" fmla="*/ 125244 h 125663"/>
                <a:gd name="connsiteX31" fmla="*/ 8647 w 453552"/>
                <a:gd name="connsiteY31" fmla="*/ 125664 h 125663"/>
                <a:gd name="connsiteX32" fmla="*/ 8739 w 453552"/>
                <a:gd name="connsiteY32" fmla="*/ 125664 h 125663"/>
                <a:gd name="connsiteX33" fmla="*/ 8921 w 453552"/>
                <a:gd name="connsiteY33" fmla="*/ 125664 h 125663"/>
                <a:gd name="connsiteX34" fmla="*/ 45463 w 453552"/>
                <a:gd name="connsiteY34" fmla="*/ 125664 h 125663"/>
                <a:gd name="connsiteX35" fmla="*/ 45481 w 453552"/>
                <a:gd name="connsiteY35" fmla="*/ 125664 h 125663"/>
                <a:gd name="connsiteX36" fmla="*/ 137429 w 453552"/>
                <a:gd name="connsiteY36" fmla="*/ 125664 h 125663"/>
                <a:gd name="connsiteX37" fmla="*/ 137501 w 453552"/>
                <a:gd name="connsiteY37" fmla="*/ 125664 h 125663"/>
                <a:gd name="connsiteX38" fmla="*/ 174043 w 453552"/>
                <a:gd name="connsiteY38" fmla="*/ 125664 h 125663"/>
                <a:gd name="connsiteX39" fmla="*/ 174062 w 453552"/>
                <a:gd name="connsiteY39" fmla="*/ 125664 h 125663"/>
                <a:gd name="connsiteX40" fmla="*/ 277356 w 453552"/>
                <a:gd name="connsiteY40" fmla="*/ 125664 h 125663"/>
                <a:gd name="connsiteX41" fmla="*/ 277356 w 453552"/>
                <a:gd name="connsiteY41" fmla="*/ 125664 h 125663"/>
                <a:gd name="connsiteX42" fmla="*/ 277356 w 453552"/>
                <a:gd name="connsiteY42" fmla="*/ 125664 h 125663"/>
                <a:gd name="connsiteX43" fmla="*/ 312348 w 453552"/>
                <a:gd name="connsiteY43" fmla="*/ 125664 h 125663"/>
                <a:gd name="connsiteX44" fmla="*/ 312402 w 453552"/>
                <a:gd name="connsiteY44" fmla="*/ 125664 h 125663"/>
                <a:gd name="connsiteX45" fmla="*/ 312457 w 453552"/>
                <a:gd name="connsiteY45" fmla="*/ 125664 h 125663"/>
                <a:gd name="connsiteX46" fmla="*/ 408108 w 453552"/>
                <a:gd name="connsiteY46" fmla="*/ 125664 h 125663"/>
                <a:gd name="connsiteX47" fmla="*/ 408126 w 453552"/>
                <a:gd name="connsiteY47" fmla="*/ 125664 h 125663"/>
                <a:gd name="connsiteX48" fmla="*/ 444668 w 453552"/>
                <a:gd name="connsiteY48" fmla="*/ 125664 h 125663"/>
                <a:gd name="connsiteX49" fmla="*/ 444704 w 453552"/>
                <a:gd name="connsiteY49" fmla="*/ 125664 h 125663"/>
                <a:gd name="connsiteX50" fmla="*/ 444941 w 453552"/>
                <a:gd name="connsiteY50" fmla="*/ 125664 h 125663"/>
                <a:gd name="connsiteX51" fmla="*/ 447277 w 453552"/>
                <a:gd name="connsiteY51" fmla="*/ 125281 h 125663"/>
                <a:gd name="connsiteX52" fmla="*/ 447277 w 453552"/>
                <a:gd name="connsiteY52" fmla="*/ 125281 h 125663"/>
                <a:gd name="connsiteX53" fmla="*/ 447295 w 453552"/>
                <a:gd name="connsiteY53" fmla="*/ 125281 h 125663"/>
                <a:gd name="connsiteX54" fmla="*/ 447313 w 453552"/>
                <a:gd name="connsiteY54" fmla="*/ 125281 h 125663"/>
                <a:gd name="connsiteX55" fmla="*/ 447331 w 453552"/>
                <a:gd name="connsiteY55" fmla="*/ 125281 h 125663"/>
                <a:gd name="connsiteX56" fmla="*/ 451053 w 453552"/>
                <a:gd name="connsiteY56" fmla="*/ 123000 h 125663"/>
                <a:gd name="connsiteX57" fmla="*/ 451053 w 453552"/>
                <a:gd name="connsiteY57" fmla="*/ 123000 h 125663"/>
                <a:gd name="connsiteX58" fmla="*/ 451071 w 453552"/>
                <a:gd name="connsiteY58" fmla="*/ 122982 h 125663"/>
                <a:gd name="connsiteX59" fmla="*/ 451071 w 453552"/>
                <a:gd name="connsiteY59" fmla="*/ 122982 h 125663"/>
                <a:gd name="connsiteX60" fmla="*/ 451089 w 453552"/>
                <a:gd name="connsiteY60" fmla="*/ 122964 h 125663"/>
                <a:gd name="connsiteX61" fmla="*/ 451089 w 453552"/>
                <a:gd name="connsiteY61" fmla="*/ 122964 h 125663"/>
                <a:gd name="connsiteX62" fmla="*/ 451108 w 453552"/>
                <a:gd name="connsiteY62" fmla="*/ 122945 h 125663"/>
                <a:gd name="connsiteX63" fmla="*/ 451108 w 453552"/>
                <a:gd name="connsiteY63" fmla="*/ 122927 h 125663"/>
                <a:gd name="connsiteX64" fmla="*/ 451108 w 453552"/>
                <a:gd name="connsiteY64" fmla="*/ 122927 h 125663"/>
                <a:gd name="connsiteX65" fmla="*/ 451126 w 453552"/>
                <a:gd name="connsiteY65" fmla="*/ 122909 h 125663"/>
                <a:gd name="connsiteX66" fmla="*/ 451126 w 453552"/>
                <a:gd name="connsiteY66" fmla="*/ 122909 h 125663"/>
                <a:gd name="connsiteX67" fmla="*/ 453206 w 453552"/>
                <a:gd name="connsiteY67" fmla="*/ 119315 h 125663"/>
                <a:gd name="connsiteX68" fmla="*/ 453206 w 453552"/>
                <a:gd name="connsiteY68" fmla="*/ 119315 h 125663"/>
                <a:gd name="connsiteX69" fmla="*/ 453206 w 453552"/>
                <a:gd name="connsiteY69" fmla="*/ 119297 h 125663"/>
                <a:gd name="connsiteX70" fmla="*/ 453206 w 453552"/>
                <a:gd name="connsiteY70" fmla="*/ 119278 h 125663"/>
                <a:gd name="connsiteX71" fmla="*/ 453206 w 453552"/>
                <a:gd name="connsiteY71" fmla="*/ 119260 h 125663"/>
                <a:gd name="connsiteX72" fmla="*/ 453206 w 453552"/>
                <a:gd name="connsiteY72" fmla="*/ 119242 h 125663"/>
                <a:gd name="connsiteX73" fmla="*/ 453206 w 453552"/>
                <a:gd name="connsiteY73" fmla="*/ 119242 h 125663"/>
                <a:gd name="connsiteX74" fmla="*/ 453552 w 453552"/>
                <a:gd name="connsiteY74" fmla="*/ 116907 h 125663"/>
                <a:gd name="connsiteX75" fmla="*/ 453552 w 453552"/>
                <a:gd name="connsiteY75" fmla="*/ 116797 h 125663"/>
                <a:gd name="connsiteX76" fmla="*/ 453552 w 453552"/>
                <a:gd name="connsiteY76" fmla="*/ 116615 h 125663"/>
                <a:gd name="connsiteX77" fmla="*/ 448262 w 453552"/>
                <a:gd name="connsiteY77" fmla="*/ 31308 h 125663"/>
                <a:gd name="connsiteX78" fmla="*/ 436367 w 453552"/>
                <a:gd name="connsiteY78" fmla="*/ 15601 h 125663"/>
                <a:gd name="connsiteX79" fmla="*/ 133871 w 453552"/>
                <a:gd name="connsiteY79" fmla="*/ 31326 h 125663"/>
                <a:gd name="connsiteX80" fmla="*/ 128745 w 453552"/>
                <a:gd name="connsiteY80" fmla="*/ 107931 h 125663"/>
                <a:gd name="connsiteX81" fmla="*/ 54475 w 453552"/>
                <a:gd name="connsiteY81" fmla="*/ 107931 h 125663"/>
                <a:gd name="connsiteX82" fmla="*/ 54804 w 453552"/>
                <a:gd name="connsiteY82" fmla="*/ 68945 h 125663"/>
                <a:gd name="connsiteX83" fmla="*/ 45992 w 453552"/>
                <a:gd name="connsiteY83" fmla="*/ 59969 h 125663"/>
                <a:gd name="connsiteX84" fmla="*/ 45919 w 453552"/>
                <a:gd name="connsiteY84" fmla="*/ 59969 h 125663"/>
                <a:gd name="connsiteX85" fmla="*/ 37034 w 453552"/>
                <a:gd name="connsiteY85" fmla="*/ 68780 h 125663"/>
                <a:gd name="connsiteX86" fmla="*/ 36706 w 453552"/>
                <a:gd name="connsiteY86" fmla="*/ 107913 h 125663"/>
                <a:gd name="connsiteX87" fmla="*/ 17988 w 453552"/>
                <a:gd name="connsiteY87" fmla="*/ 107913 h 125663"/>
                <a:gd name="connsiteX88" fmla="*/ 22750 w 453552"/>
                <a:gd name="connsiteY88" fmla="*/ 34939 h 125663"/>
                <a:gd name="connsiteX89" fmla="*/ 22841 w 453552"/>
                <a:gd name="connsiteY89" fmla="*/ 34483 h 125663"/>
                <a:gd name="connsiteX90" fmla="*/ 26855 w 453552"/>
                <a:gd name="connsiteY90" fmla="*/ 30578 h 125663"/>
                <a:gd name="connsiteX91" fmla="*/ 139673 w 453552"/>
                <a:gd name="connsiteY91" fmla="*/ 20526 h 125663"/>
                <a:gd name="connsiteX92" fmla="*/ 133871 w 453552"/>
                <a:gd name="connsiteY92" fmla="*/ 31326 h 125663"/>
                <a:gd name="connsiteX93" fmla="*/ 286186 w 453552"/>
                <a:gd name="connsiteY93" fmla="*/ 107931 h 125663"/>
                <a:gd name="connsiteX94" fmla="*/ 285858 w 453552"/>
                <a:gd name="connsiteY94" fmla="*/ 68799 h 125663"/>
                <a:gd name="connsiteX95" fmla="*/ 276973 w 453552"/>
                <a:gd name="connsiteY95" fmla="*/ 59987 h 125663"/>
                <a:gd name="connsiteX96" fmla="*/ 276900 w 453552"/>
                <a:gd name="connsiteY96" fmla="*/ 59987 h 125663"/>
                <a:gd name="connsiteX97" fmla="*/ 268089 w 453552"/>
                <a:gd name="connsiteY97" fmla="*/ 68963 h 125663"/>
                <a:gd name="connsiteX98" fmla="*/ 268417 w 453552"/>
                <a:gd name="connsiteY98" fmla="*/ 107949 h 125663"/>
                <a:gd name="connsiteX99" fmla="*/ 183037 w 453552"/>
                <a:gd name="connsiteY99" fmla="*/ 107949 h 125663"/>
                <a:gd name="connsiteX100" fmla="*/ 183366 w 453552"/>
                <a:gd name="connsiteY100" fmla="*/ 68963 h 125663"/>
                <a:gd name="connsiteX101" fmla="*/ 174554 w 453552"/>
                <a:gd name="connsiteY101" fmla="*/ 59987 h 125663"/>
                <a:gd name="connsiteX102" fmla="*/ 174481 w 453552"/>
                <a:gd name="connsiteY102" fmla="*/ 59987 h 125663"/>
                <a:gd name="connsiteX103" fmla="*/ 165597 w 453552"/>
                <a:gd name="connsiteY103" fmla="*/ 68799 h 125663"/>
                <a:gd name="connsiteX104" fmla="*/ 165268 w 453552"/>
                <a:gd name="connsiteY104" fmla="*/ 107931 h 125663"/>
                <a:gd name="connsiteX105" fmla="*/ 146550 w 453552"/>
                <a:gd name="connsiteY105" fmla="*/ 107931 h 125663"/>
                <a:gd name="connsiteX106" fmla="*/ 151312 w 453552"/>
                <a:gd name="connsiteY106" fmla="*/ 34957 h 125663"/>
                <a:gd name="connsiteX107" fmla="*/ 151403 w 453552"/>
                <a:gd name="connsiteY107" fmla="*/ 34501 h 125663"/>
                <a:gd name="connsiteX108" fmla="*/ 180684 w 453552"/>
                <a:gd name="connsiteY108" fmla="*/ 22040 h 125663"/>
                <a:gd name="connsiteX109" fmla="*/ 247054 w 453552"/>
                <a:gd name="connsiteY109" fmla="*/ 18264 h 125663"/>
                <a:gd name="connsiteX110" fmla="*/ 300234 w 453552"/>
                <a:gd name="connsiteY110" fmla="*/ 33735 h 125663"/>
                <a:gd name="connsiteX111" fmla="*/ 303208 w 453552"/>
                <a:gd name="connsiteY111" fmla="*/ 107931 h 125663"/>
                <a:gd name="connsiteX112" fmla="*/ 286186 w 453552"/>
                <a:gd name="connsiteY112" fmla="*/ 107931 h 125663"/>
                <a:gd name="connsiteX113" fmla="*/ 416956 w 453552"/>
                <a:gd name="connsiteY113" fmla="*/ 107931 h 125663"/>
                <a:gd name="connsiteX114" fmla="*/ 416627 w 453552"/>
                <a:gd name="connsiteY114" fmla="*/ 68799 h 125663"/>
                <a:gd name="connsiteX115" fmla="*/ 407743 w 453552"/>
                <a:gd name="connsiteY115" fmla="*/ 59987 h 125663"/>
                <a:gd name="connsiteX116" fmla="*/ 407670 w 453552"/>
                <a:gd name="connsiteY116" fmla="*/ 59987 h 125663"/>
                <a:gd name="connsiteX117" fmla="*/ 398858 w 453552"/>
                <a:gd name="connsiteY117" fmla="*/ 68963 h 125663"/>
                <a:gd name="connsiteX118" fmla="*/ 399187 w 453552"/>
                <a:gd name="connsiteY118" fmla="*/ 107949 h 125663"/>
                <a:gd name="connsiteX119" fmla="*/ 320995 w 453552"/>
                <a:gd name="connsiteY119" fmla="*/ 107949 h 125663"/>
                <a:gd name="connsiteX120" fmla="*/ 318003 w 453552"/>
                <a:gd name="connsiteY120" fmla="*/ 33059 h 125663"/>
                <a:gd name="connsiteX121" fmla="*/ 313241 w 453552"/>
                <a:gd name="connsiteY121" fmla="*/ 20709 h 125663"/>
                <a:gd name="connsiteX122" fmla="*/ 426844 w 453552"/>
                <a:gd name="connsiteY122" fmla="*/ 30633 h 125663"/>
                <a:gd name="connsiteX123" fmla="*/ 430857 w 453552"/>
                <a:gd name="connsiteY123" fmla="*/ 34537 h 125663"/>
                <a:gd name="connsiteX124" fmla="*/ 430949 w 453552"/>
                <a:gd name="connsiteY124" fmla="*/ 34993 h 125663"/>
                <a:gd name="connsiteX125" fmla="*/ 435710 w 453552"/>
                <a:gd name="connsiteY125" fmla="*/ 107967 h 125663"/>
                <a:gd name="connsiteX126" fmla="*/ 416956 w 453552"/>
                <a:gd name="connsiteY126" fmla="*/ 107967 h 125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453552" h="125663">
                  <a:moveTo>
                    <a:pt x="436367" y="15601"/>
                  </a:moveTo>
                  <a:cubicBezTo>
                    <a:pt x="409202" y="-1731"/>
                    <a:pt x="333948" y="-4285"/>
                    <a:pt x="295454" y="6369"/>
                  </a:cubicBezTo>
                  <a:cubicBezTo>
                    <a:pt x="294250" y="6698"/>
                    <a:pt x="293192" y="7263"/>
                    <a:pt x="292280" y="7993"/>
                  </a:cubicBezTo>
                  <a:cubicBezTo>
                    <a:pt x="279199" y="3560"/>
                    <a:pt x="262962" y="1444"/>
                    <a:pt x="248130" y="513"/>
                  </a:cubicBezTo>
                  <a:cubicBezTo>
                    <a:pt x="228756" y="-709"/>
                    <a:pt x="188985" y="-344"/>
                    <a:pt x="161802" y="8394"/>
                  </a:cubicBezTo>
                  <a:cubicBezTo>
                    <a:pt x="160798" y="7464"/>
                    <a:pt x="159558" y="6771"/>
                    <a:pt x="158153" y="6369"/>
                  </a:cubicBezTo>
                  <a:cubicBezTo>
                    <a:pt x="119659" y="-4285"/>
                    <a:pt x="44405" y="-1731"/>
                    <a:pt x="17240" y="15601"/>
                  </a:cubicBezTo>
                  <a:cubicBezTo>
                    <a:pt x="10399" y="19961"/>
                    <a:pt x="6385" y="25251"/>
                    <a:pt x="5291" y="31326"/>
                  </a:cubicBezTo>
                  <a:cubicBezTo>
                    <a:pt x="1569" y="48439"/>
                    <a:pt x="547" y="82426"/>
                    <a:pt x="0" y="116633"/>
                  </a:cubicBezTo>
                  <a:cubicBezTo>
                    <a:pt x="0" y="116688"/>
                    <a:pt x="0" y="116761"/>
                    <a:pt x="0" y="116816"/>
                  </a:cubicBezTo>
                  <a:cubicBezTo>
                    <a:pt x="0" y="116852"/>
                    <a:pt x="0" y="116889"/>
                    <a:pt x="0" y="116925"/>
                  </a:cubicBezTo>
                  <a:cubicBezTo>
                    <a:pt x="18" y="117728"/>
                    <a:pt x="128" y="118530"/>
                    <a:pt x="347" y="119260"/>
                  </a:cubicBezTo>
                  <a:cubicBezTo>
                    <a:pt x="347" y="119260"/>
                    <a:pt x="347" y="119260"/>
                    <a:pt x="347" y="119260"/>
                  </a:cubicBezTo>
                  <a:cubicBezTo>
                    <a:pt x="347" y="119260"/>
                    <a:pt x="347" y="119278"/>
                    <a:pt x="347" y="119278"/>
                  </a:cubicBezTo>
                  <a:cubicBezTo>
                    <a:pt x="347" y="119278"/>
                    <a:pt x="347" y="119297"/>
                    <a:pt x="347" y="119297"/>
                  </a:cubicBezTo>
                  <a:cubicBezTo>
                    <a:pt x="347" y="119297"/>
                    <a:pt x="347" y="119297"/>
                    <a:pt x="347" y="119315"/>
                  </a:cubicBezTo>
                  <a:cubicBezTo>
                    <a:pt x="748" y="120701"/>
                    <a:pt x="1496" y="121960"/>
                    <a:pt x="2481" y="122964"/>
                  </a:cubicBezTo>
                  <a:cubicBezTo>
                    <a:pt x="2481" y="122964"/>
                    <a:pt x="2499" y="122982"/>
                    <a:pt x="2499" y="122982"/>
                  </a:cubicBezTo>
                  <a:cubicBezTo>
                    <a:pt x="2499" y="122982"/>
                    <a:pt x="2499" y="122982"/>
                    <a:pt x="2499" y="122982"/>
                  </a:cubicBezTo>
                  <a:cubicBezTo>
                    <a:pt x="2499" y="122982"/>
                    <a:pt x="2499" y="122982"/>
                    <a:pt x="2518" y="123000"/>
                  </a:cubicBezTo>
                  <a:cubicBezTo>
                    <a:pt x="2518" y="123000"/>
                    <a:pt x="2518" y="123000"/>
                    <a:pt x="2518" y="123000"/>
                  </a:cubicBezTo>
                  <a:cubicBezTo>
                    <a:pt x="2518" y="123000"/>
                    <a:pt x="2518" y="123000"/>
                    <a:pt x="2536" y="123018"/>
                  </a:cubicBezTo>
                  <a:cubicBezTo>
                    <a:pt x="2536" y="123018"/>
                    <a:pt x="2536" y="123018"/>
                    <a:pt x="2536" y="123018"/>
                  </a:cubicBezTo>
                  <a:cubicBezTo>
                    <a:pt x="2536" y="123018"/>
                    <a:pt x="2536" y="123018"/>
                    <a:pt x="2536" y="123018"/>
                  </a:cubicBezTo>
                  <a:cubicBezTo>
                    <a:pt x="2536" y="123018"/>
                    <a:pt x="2536" y="123018"/>
                    <a:pt x="2554" y="123037"/>
                  </a:cubicBezTo>
                  <a:cubicBezTo>
                    <a:pt x="2554" y="123037"/>
                    <a:pt x="2554" y="123037"/>
                    <a:pt x="2554" y="123037"/>
                  </a:cubicBezTo>
                  <a:cubicBezTo>
                    <a:pt x="2554" y="123037"/>
                    <a:pt x="2554" y="123055"/>
                    <a:pt x="2572" y="123055"/>
                  </a:cubicBezTo>
                  <a:cubicBezTo>
                    <a:pt x="2572" y="123055"/>
                    <a:pt x="2572" y="123055"/>
                    <a:pt x="2572" y="123055"/>
                  </a:cubicBezTo>
                  <a:cubicBezTo>
                    <a:pt x="3558" y="124040"/>
                    <a:pt x="4762" y="124806"/>
                    <a:pt x="6130" y="125244"/>
                  </a:cubicBezTo>
                  <a:cubicBezTo>
                    <a:pt x="6130" y="125244"/>
                    <a:pt x="6148" y="125244"/>
                    <a:pt x="6148" y="125244"/>
                  </a:cubicBezTo>
                  <a:cubicBezTo>
                    <a:pt x="6148" y="125244"/>
                    <a:pt x="6185" y="125244"/>
                    <a:pt x="6166" y="125244"/>
                  </a:cubicBezTo>
                  <a:cubicBezTo>
                    <a:pt x="6951" y="125500"/>
                    <a:pt x="7772" y="125645"/>
                    <a:pt x="8647" y="125664"/>
                  </a:cubicBezTo>
                  <a:cubicBezTo>
                    <a:pt x="8684" y="125664"/>
                    <a:pt x="8702" y="125664"/>
                    <a:pt x="8739" y="125664"/>
                  </a:cubicBezTo>
                  <a:cubicBezTo>
                    <a:pt x="8794" y="125664"/>
                    <a:pt x="8848" y="125664"/>
                    <a:pt x="8921" y="125664"/>
                  </a:cubicBezTo>
                  <a:lnTo>
                    <a:pt x="45463" y="125664"/>
                  </a:lnTo>
                  <a:cubicBezTo>
                    <a:pt x="45463" y="125664"/>
                    <a:pt x="45481" y="125664"/>
                    <a:pt x="45481" y="125664"/>
                  </a:cubicBezTo>
                  <a:lnTo>
                    <a:pt x="137429" y="125664"/>
                  </a:lnTo>
                  <a:cubicBezTo>
                    <a:pt x="137447" y="125664"/>
                    <a:pt x="137465" y="125664"/>
                    <a:pt x="137501" y="125664"/>
                  </a:cubicBezTo>
                  <a:lnTo>
                    <a:pt x="174043" y="125664"/>
                  </a:lnTo>
                  <a:cubicBezTo>
                    <a:pt x="174043" y="125664"/>
                    <a:pt x="174062" y="125664"/>
                    <a:pt x="174062" y="125664"/>
                  </a:cubicBezTo>
                  <a:lnTo>
                    <a:pt x="277356" y="125664"/>
                  </a:lnTo>
                  <a:lnTo>
                    <a:pt x="277356" y="125664"/>
                  </a:lnTo>
                  <a:cubicBezTo>
                    <a:pt x="277356" y="125664"/>
                    <a:pt x="277356" y="125664"/>
                    <a:pt x="277356" y="125664"/>
                  </a:cubicBezTo>
                  <a:lnTo>
                    <a:pt x="312348" y="125664"/>
                  </a:lnTo>
                  <a:cubicBezTo>
                    <a:pt x="312366" y="125664"/>
                    <a:pt x="312384" y="125664"/>
                    <a:pt x="312402" y="125664"/>
                  </a:cubicBezTo>
                  <a:cubicBezTo>
                    <a:pt x="312420" y="125664"/>
                    <a:pt x="312439" y="125664"/>
                    <a:pt x="312457" y="125664"/>
                  </a:cubicBezTo>
                  <a:lnTo>
                    <a:pt x="408108" y="125664"/>
                  </a:lnTo>
                  <a:cubicBezTo>
                    <a:pt x="408108" y="125664"/>
                    <a:pt x="408108" y="125664"/>
                    <a:pt x="408126" y="125664"/>
                  </a:cubicBezTo>
                  <a:lnTo>
                    <a:pt x="444668" y="125664"/>
                  </a:lnTo>
                  <a:cubicBezTo>
                    <a:pt x="444686" y="125664"/>
                    <a:pt x="444686" y="125664"/>
                    <a:pt x="444704" y="125664"/>
                  </a:cubicBezTo>
                  <a:cubicBezTo>
                    <a:pt x="444777" y="125664"/>
                    <a:pt x="444869" y="125664"/>
                    <a:pt x="444941" y="125664"/>
                  </a:cubicBezTo>
                  <a:cubicBezTo>
                    <a:pt x="445763" y="125645"/>
                    <a:pt x="446547" y="125518"/>
                    <a:pt x="447277" y="125281"/>
                  </a:cubicBezTo>
                  <a:cubicBezTo>
                    <a:pt x="447277" y="125281"/>
                    <a:pt x="447277" y="125281"/>
                    <a:pt x="447277" y="125281"/>
                  </a:cubicBezTo>
                  <a:cubicBezTo>
                    <a:pt x="447277" y="125281"/>
                    <a:pt x="447295" y="125281"/>
                    <a:pt x="447295" y="125281"/>
                  </a:cubicBezTo>
                  <a:cubicBezTo>
                    <a:pt x="447295" y="125281"/>
                    <a:pt x="447313" y="125281"/>
                    <a:pt x="447313" y="125281"/>
                  </a:cubicBezTo>
                  <a:cubicBezTo>
                    <a:pt x="447313" y="125281"/>
                    <a:pt x="447331" y="125281"/>
                    <a:pt x="447331" y="125281"/>
                  </a:cubicBezTo>
                  <a:cubicBezTo>
                    <a:pt x="448754" y="124843"/>
                    <a:pt x="450031" y="124040"/>
                    <a:pt x="451053" y="123000"/>
                  </a:cubicBezTo>
                  <a:cubicBezTo>
                    <a:pt x="451053" y="123000"/>
                    <a:pt x="451053" y="123000"/>
                    <a:pt x="451053" y="123000"/>
                  </a:cubicBezTo>
                  <a:cubicBezTo>
                    <a:pt x="451053" y="123000"/>
                    <a:pt x="451071" y="122982"/>
                    <a:pt x="451071" y="122982"/>
                  </a:cubicBezTo>
                  <a:cubicBezTo>
                    <a:pt x="451071" y="122982"/>
                    <a:pt x="451071" y="122982"/>
                    <a:pt x="451071" y="122982"/>
                  </a:cubicBezTo>
                  <a:cubicBezTo>
                    <a:pt x="451071" y="122982"/>
                    <a:pt x="451071" y="122982"/>
                    <a:pt x="451089" y="122964"/>
                  </a:cubicBezTo>
                  <a:cubicBezTo>
                    <a:pt x="451089" y="122964"/>
                    <a:pt x="451089" y="122964"/>
                    <a:pt x="451089" y="122964"/>
                  </a:cubicBezTo>
                  <a:cubicBezTo>
                    <a:pt x="451089" y="122964"/>
                    <a:pt x="451089" y="122964"/>
                    <a:pt x="451108" y="122945"/>
                  </a:cubicBezTo>
                  <a:cubicBezTo>
                    <a:pt x="451108" y="122945"/>
                    <a:pt x="451108" y="122945"/>
                    <a:pt x="451108" y="122927"/>
                  </a:cubicBezTo>
                  <a:cubicBezTo>
                    <a:pt x="451108" y="122927"/>
                    <a:pt x="451108" y="122927"/>
                    <a:pt x="451108" y="122927"/>
                  </a:cubicBezTo>
                  <a:cubicBezTo>
                    <a:pt x="451108" y="122927"/>
                    <a:pt x="451108" y="122909"/>
                    <a:pt x="451126" y="122909"/>
                  </a:cubicBezTo>
                  <a:cubicBezTo>
                    <a:pt x="451126" y="122909"/>
                    <a:pt x="451126" y="122909"/>
                    <a:pt x="451126" y="122909"/>
                  </a:cubicBezTo>
                  <a:cubicBezTo>
                    <a:pt x="452075" y="121905"/>
                    <a:pt x="452804" y="120683"/>
                    <a:pt x="453206" y="119315"/>
                  </a:cubicBezTo>
                  <a:lnTo>
                    <a:pt x="453206" y="119315"/>
                  </a:lnTo>
                  <a:cubicBezTo>
                    <a:pt x="453206" y="119315"/>
                    <a:pt x="453206" y="119297"/>
                    <a:pt x="453206" y="119297"/>
                  </a:cubicBezTo>
                  <a:cubicBezTo>
                    <a:pt x="453206" y="119297"/>
                    <a:pt x="453206" y="119297"/>
                    <a:pt x="453206" y="119278"/>
                  </a:cubicBezTo>
                  <a:cubicBezTo>
                    <a:pt x="453206" y="119278"/>
                    <a:pt x="453206" y="119278"/>
                    <a:pt x="453206" y="119260"/>
                  </a:cubicBezTo>
                  <a:cubicBezTo>
                    <a:pt x="453206" y="119260"/>
                    <a:pt x="453206" y="119242"/>
                    <a:pt x="453206" y="119242"/>
                  </a:cubicBezTo>
                  <a:cubicBezTo>
                    <a:pt x="453206" y="119242"/>
                    <a:pt x="453206" y="119242"/>
                    <a:pt x="453206" y="119242"/>
                  </a:cubicBezTo>
                  <a:cubicBezTo>
                    <a:pt x="453425" y="118494"/>
                    <a:pt x="453534" y="117709"/>
                    <a:pt x="453552" y="116907"/>
                  </a:cubicBezTo>
                  <a:cubicBezTo>
                    <a:pt x="453552" y="116870"/>
                    <a:pt x="453552" y="116834"/>
                    <a:pt x="453552" y="116797"/>
                  </a:cubicBezTo>
                  <a:cubicBezTo>
                    <a:pt x="453552" y="116743"/>
                    <a:pt x="453552" y="116670"/>
                    <a:pt x="453552" y="116615"/>
                  </a:cubicBezTo>
                  <a:cubicBezTo>
                    <a:pt x="453005" y="82408"/>
                    <a:pt x="451983" y="48421"/>
                    <a:pt x="448262" y="31308"/>
                  </a:cubicBezTo>
                  <a:cubicBezTo>
                    <a:pt x="447222" y="25251"/>
                    <a:pt x="443208" y="19961"/>
                    <a:pt x="436367" y="15601"/>
                  </a:cubicBezTo>
                  <a:close/>
                  <a:moveTo>
                    <a:pt x="133871" y="31326"/>
                  </a:moveTo>
                  <a:cubicBezTo>
                    <a:pt x="130459" y="46998"/>
                    <a:pt x="129328" y="76771"/>
                    <a:pt x="128745" y="107931"/>
                  </a:cubicBezTo>
                  <a:lnTo>
                    <a:pt x="54475" y="107931"/>
                  </a:lnTo>
                  <a:lnTo>
                    <a:pt x="54804" y="68945"/>
                  </a:lnTo>
                  <a:cubicBezTo>
                    <a:pt x="54840" y="64037"/>
                    <a:pt x="50899" y="60023"/>
                    <a:pt x="45992" y="59969"/>
                  </a:cubicBezTo>
                  <a:cubicBezTo>
                    <a:pt x="45974" y="59969"/>
                    <a:pt x="45937" y="59969"/>
                    <a:pt x="45919" y="59969"/>
                  </a:cubicBezTo>
                  <a:cubicBezTo>
                    <a:pt x="41048" y="59969"/>
                    <a:pt x="37071" y="63909"/>
                    <a:pt x="37034" y="68780"/>
                  </a:cubicBezTo>
                  <a:lnTo>
                    <a:pt x="36706" y="107913"/>
                  </a:lnTo>
                  <a:lnTo>
                    <a:pt x="17988" y="107913"/>
                  </a:lnTo>
                  <a:cubicBezTo>
                    <a:pt x="18390" y="85345"/>
                    <a:pt x="19356" y="50336"/>
                    <a:pt x="22750" y="34939"/>
                  </a:cubicBezTo>
                  <a:cubicBezTo>
                    <a:pt x="22786" y="34793"/>
                    <a:pt x="22804" y="34629"/>
                    <a:pt x="22841" y="34483"/>
                  </a:cubicBezTo>
                  <a:cubicBezTo>
                    <a:pt x="22932" y="33972"/>
                    <a:pt x="23881" y="32476"/>
                    <a:pt x="26855" y="30578"/>
                  </a:cubicBezTo>
                  <a:cubicBezTo>
                    <a:pt x="45536" y="18665"/>
                    <a:pt x="101507" y="14287"/>
                    <a:pt x="139673" y="20526"/>
                  </a:cubicBezTo>
                  <a:cubicBezTo>
                    <a:pt x="136626" y="23682"/>
                    <a:pt x="134601" y="27240"/>
                    <a:pt x="133871" y="31326"/>
                  </a:cubicBezTo>
                  <a:close/>
                  <a:moveTo>
                    <a:pt x="286186" y="107931"/>
                  </a:moveTo>
                  <a:lnTo>
                    <a:pt x="285858" y="68799"/>
                  </a:lnTo>
                  <a:cubicBezTo>
                    <a:pt x="285821" y="63909"/>
                    <a:pt x="281844" y="59987"/>
                    <a:pt x="276973" y="59987"/>
                  </a:cubicBezTo>
                  <a:cubicBezTo>
                    <a:pt x="276955" y="59987"/>
                    <a:pt x="276919" y="59987"/>
                    <a:pt x="276900" y="59987"/>
                  </a:cubicBezTo>
                  <a:cubicBezTo>
                    <a:pt x="271993" y="60023"/>
                    <a:pt x="268034" y="64037"/>
                    <a:pt x="268089" y="68963"/>
                  </a:cubicBezTo>
                  <a:lnTo>
                    <a:pt x="268417" y="107949"/>
                  </a:lnTo>
                  <a:lnTo>
                    <a:pt x="183037" y="107949"/>
                  </a:lnTo>
                  <a:lnTo>
                    <a:pt x="183366" y="68963"/>
                  </a:lnTo>
                  <a:cubicBezTo>
                    <a:pt x="183402" y="64055"/>
                    <a:pt x="179462" y="60042"/>
                    <a:pt x="174554" y="59987"/>
                  </a:cubicBezTo>
                  <a:cubicBezTo>
                    <a:pt x="174536" y="59987"/>
                    <a:pt x="174499" y="59987"/>
                    <a:pt x="174481" y="59987"/>
                  </a:cubicBezTo>
                  <a:cubicBezTo>
                    <a:pt x="169610" y="59987"/>
                    <a:pt x="165633" y="63928"/>
                    <a:pt x="165597" y="68799"/>
                  </a:cubicBezTo>
                  <a:lnTo>
                    <a:pt x="165268" y="107931"/>
                  </a:lnTo>
                  <a:lnTo>
                    <a:pt x="146550" y="107931"/>
                  </a:lnTo>
                  <a:cubicBezTo>
                    <a:pt x="146952" y="85364"/>
                    <a:pt x="147919" y="50354"/>
                    <a:pt x="151312" y="34957"/>
                  </a:cubicBezTo>
                  <a:cubicBezTo>
                    <a:pt x="151348" y="34811"/>
                    <a:pt x="151367" y="34647"/>
                    <a:pt x="151403" y="34501"/>
                  </a:cubicBezTo>
                  <a:cubicBezTo>
                    <a:pt x="151640" y="33059"/>
                    <a:pt x="157314" y="26711"/>
                    <a:pt x="180684" y="22040"/>
                  </a:cubicBezTo>
                  <a:cubicBezTo>
                    <a:pt x="199657" y="18246"/>
                    <a:pt x="224468" y="16841"/>
                    <a:pt x="247054" y="18264"/>
                  </a:cubicBezTo>
                  <a:cubicBezTo>
                    <a:pt x="284289" y="20599"/>
                    <a:pt x="300070" y="29502"/>
                    <a:pt x="300234" y="33735"/>
                  </a:cubicBezTo>
                  <a:lnTo>
                    <a:pt x="303208" y="107931"/>
                  </a:lnTo>
                  <a:lnTo>
                    <a:pt x="286186" y="107931"/>
                  </a:lnTo>
                  <a:close/>
                  <a:moveTo>
                    <a:pt x="416956" y="107931"/>
                  </a:moveTo>
                  <a:lnTo>
                    <a:pt x="416627" y="68799"/>
                  </a:lnTo>
                  <a:cubicBezTo>
                    <a:pt x="416591" y="63909"/>
                    <a:pt x="412614" y="59987"/>
                    <a:pt x="407743" y="59987"/>
                  </a:cubicBezTo>
                  <a:cubicBezTo>
                    <a:pt x="407725" y="59987"/>
                    <a:pt x="407688" y="59987"/>
                    <a:pt x="407670" y="59987"/>
                  </a:cubicBezTo>
                  <a:cubicBezTo>
                    <a:pt x="402762" y="60023"/>
                    <a:pt x="398804" y="64037"/>
                    <a:pt x="398858" y="68963"/>
                  </a:cubicBezTo>
                  <a:lnTo>
                    <a:pt x="399187" y="107949"/>
                  </a:lnTo>
                  <a:lnTo>
                    <a:pt x="320995" y="107949"/>
                  </a:lnTo>
                  <a:lnTo>
                    <a:pt x="318003" y="33059"/>
                  </a:lnTo>
                  <a:cubicBezTo>
                    <a:pt x="317821" y="28316"/>
                    <a:pt x="316106" y="24230"/>
                    <a:pt x="313241" y="20709"/>
                  </a:cubicBezTo>
                  <a:cubicBezTo>
                    <a:pt x="351425" y="14269"/>
                    <a:pt x="408035" y="18629"/>
                    <a:pt x="426844" y="30633"/>
                  </a:cubicBezTo>
                  <a:cubicBezTo>
                    <a:pt x="429818" y="32530"/>
                    <a:pt x="430766" y="34008"/>
                    <a:pt x="430857" y="34537"/>
                  </a:cubicBezTo>
                  <a:cubicBezTo>
                    <a:pt x="430876" y="34683"/>
                    <a:pt x="430912" y="34847"/>
                    <a:pt x="430949" y="34993"/>
                  </a:cubicBezTo>
                  <a:cubicBezTo>
                    <a:pt x="434342" y="50391"/>
                    <a:pt x="435309" y="85400"/>
                    <a:pt x="435710" y="107967"/>
                  </a:cubicBezTo>
                  <a:lnTo>
                    <a:pt x="416956" y="107967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" name="Forma Livre: Forma 139">
              <a:extLst>
                <a:ext uri="{FF2B5EF4-FFF2-40B4-BE49-F238E27FC236}">
                  <a16:creationId xmlns:a16="http://schemas.microsoft.com/office/drawing/2014/main" id="{0763B91F-A562-41C8-9250-7DF31B0BEFC9}"/>
                </a:ext>
              </a:extLst>
            </p:cNvPr>
            <p:cNvSpPr/>
            <p:nvPr/>
          </p:nvSpPr>
          <p:spPr>
            <a:xfrm>
              <a:off x="8820956" y="2461507"/>
              <a:ext cx="18311" cy="22238"/>
            </a:xfrm>
            <a:custGeom>
              <a:avLst/>
              <a:gdLst>
                <a:gd name="connsiteX0" fmla="*/ 8370 w 18311"/>
                <a:gd name="connsiteY0" fmla="*/ 22220 h 22238"/>
                <a:gd name="connsiteX1" fmla="*/ 8917 w 18311"/>
                <a:gd name="connsiteY1" fmla="*/ 22238 h 22238"/>
                <a:gd name="connsiteX2" fmla="*/ 17783 w 18311"/>
                <a:gd name="connsiteY2" fmla="*/ 13883 h 22238"/>
                <a:gd name="connsiteX3" fmla="*/ 18185 w 18311"/>
                <a:gd name="connsiteY3" fmla="*/ 10398 h 22238"/>
                <a:gd name="connsiteX4" fmla="*/ 10905 w 18311"/>
                <a:gd name="connsiteY4" fmla="*/ 127 h 22238"/>
                <a:gd name="connsiteX5" fmla="*/ 634 w 18311"/>
                <a:gd name="connsiteY5" fmla="*/ 7406 h 22238"/>
                <a:gd name="connsiteX6" fmla="*/ 14 w 18311"/>
                <a:gd name="connsiteY6" fmla="*/ 12806 h 22238"/>
                <a:gd name="connsiteX7" fmla="*/ 8370 w 18311"/>
                <a:gd name="connsiteY7" fmla="*/ 22220 h 2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11" h="22238">
                  <a:moveTo>
                    <a:pt x="8370" y="22220"/>
                  </a:moveTo>
                  <a:cubicBezTo>
                    <a:pt x="8552" y="22238"/>
                    <a:pt x="8735" y="22238"/>
                    <a:pt x="8917" y="22238"/>
                  </a:cubicBezTo>
                  <a:cubicBezTo>
                    <a:pt x="13587" y="22238"/>
                    <a:pt x="17491" y="18608"/>
                    <a:pt x="17783" y="13883"/>
                  </a:cubicBezTo>
                  <a:cubicBezTo>
                    <a:pt x="17856" y="12697"/>
                    <a:pt x="17984" y="11511"/>
                    <a:pt x="18185" y="10398"/>
                  </a:cubicBezTo>
                  <a:cubicBezTo>
                    <a:pt x="19006" y="5563"/>
                    <a:pt x="15758" y="966"/>
                    <a:pt x="10905" y="127"/>
                  </a:cubicBezTo>
                  <a:cubicBezTo>
                    <a:pt x="6071" y="-694"/>
                    <a:pt x="1473" y="2553"/>
                    <a:pt x="634" y="7406"/>
                  </a:cubicBezTo>
                  <a:cubicBezTo>
                    <a:pt x="342" y="9157"/>
                    <a:pt x="123" y="10964"/>
                    <a:pt x="14" y="12806"/>
                  </a:cubicBezTo>
                  <a:cubicBezTo>
                    <a:pt x="-260" y="17695"/>
                    <a:pt x="3480" y="21928"/>
                    <a:pt x="8370" y="2222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" name="Forma Livre: Forma 140">
              <a:extLst>
                <a:ext uri="{FF2B5EF4-FFF2-40B4-BE49-F238E27FC236}">
                  <a16:creationId xmlns:a16="http://schemas.microsoft.com/office/drawing/2014/main" id="{2B555090-85AF-4620-B52C-8935B9E780CD}"/>
                </a:ext>
              </a:extLst>
            </p:cNvPr>
            <p:cNvSpPr/>
            <p:nvPr/>
          </p:nvSpPr>
          <p:spPr>
            <a:xfrm>
              <a:off x="8602832" y="2387674"/>
              <a:ext cx="454500" cy="196336"/>
            </a:xfrm>
            <a:custGeom>
              <a:avLst/>
              <a:gdLst>
                <a:gd name="connsiteX0" fmla="*/ 30540 w 454500"/>
                <a:gd name="connsiteY0" fmla="*/ 148867 h 196336"/>
                <a:gd name="connsiteX1" fmla="*/ 87131 w 454500"/>
                <a:gd name="connsiteY1" fmla="*/ 148867 h 196336"/>
                <a:gd name="connsiteX2" fmla="*/ 87350 w 454500"/>
                <a:gd name="connsiteY2" fmla="*/ 187489 h 196336"/>
                <a:gd name="connsiteX3" fmla="*/ 92914 w 454500"/>
                <a:gd name="connsiteY3" fmla="*/ 195680 h 196336"/>
                <a:gd name="connsiteX4" fmla="*/ 96235 w 454500"/>
                <a:gd name="connsiteY4" fmla="*/ 196319 h 196336"/>
                <a:gd name="connsiteX5" fmla="*/ 102602 w 454500"/>
                <a:gd name="connsiteY5" fmla="*/ 193637 h 196336"/>
                <a:gd name="connsiteX6" fmla="*/ 146277 w 454500"/>
                <a:gd name="connsiteY6" fmla="*/ 148867 h 196336"/>
                <a:gd name="connsiteX7" fmla="*/ 198453 w 454500"/>
                <a:gd name="connsiteY7" fmla="*/ 148867 h 196336"/>
                <a:gd name="connsiteX8" fmla="*/ 219287 w 454500"/>
                <a:gd name="connsiteY8" fmla="*/ 191356 h 196336"/>
                <a:gd name="connsiteX9" fmla="*/ 227278 w 454500"/>
                <a:gd name="connsiteY9" fmla="*/ 196337 h 196336"/>
                <a:gd name="connsiteX10" fmla="*/ 235269 w 454500"/>
                <a:gd name="connsiteY10" fmla="*/ 191356 h 196336"/>
                <a:gd name="connsiteX11" fmla="*/ 256103 w 454500"/>
                <a:gd name="connsiteY11" fmla="*/ 148867 h 196336"/>
                <a:gd name="connsiteX12" fmla="*/ 308279 w 454500"/>
                <a:gd name="connsiteY12" fmla="*/ 148867 h 196336"/>
                <a:gd name="connsiteX13" fmla="*/ 351954 w 454500"/>
                <a:gd name="connsiteY13" fmla="*/ 193637 h 196336"/>
                <a:gd name="connsiteX14" fmla="*/ 361642 w 454500"/>
                <a:gd name="connsiteY14" fmla="*/ 195680 h 196336"/>
                <a:gd name="connsiteX15" fmla="*/ 367206 w 454500"/>
                <a:gd name="connsiteY15" fmla="*/ 187489 h 196336"/>
                <a:gd name="connsiteX16" fmla="*/ 367425 w 454500"/>
                <a:gd name="connsiteY16" fmla="*/ 148867 h 196336"/>
                <a:gd name="connsiteX17" fmla="*/ 424016 w 454500"/>
                <a:gd name="connsiteY17" fmla="*/ 148867 h 196336"/>
                <a:gd name="connsiteX18" fmla="*/ 454501 w 454500"/>
                <a:gd name="connsiteY18" fmla="*/ 118382 h 196336"/>
                <a:gd name="connsiteX19" fmla="*/ 454501 w 454500"/>
                <a:gd name="connsiteY19" fmla="*/ 30485 h 196336"/>
                <a:gd name="connsiteX20" fmla="*/ 424016 w 454500"/>
                <a:gd name="connsiteY20" fmla="*/ 0 h 196336"/>
                <a:gd name="connsiteX21" fmla="*/ 30485 w 454500"/>
                <a:gd name="connsiteY21" fmla="*/ 0 h 196336"/>
                <a:gd name="connsiteX22" fmla="*/ 0 w 454500"/>
                <a:gd name="connsiteY22" fmla="*/ 30485 h 196336"/>
                <a:gd name="connsiteX23" fmla="*/ 0 w 454500"/>
                <a:gd name="connsiteY23" fmla="*/ 118382 h 196336"/>
                <a:gd name="connsiteX24" fmla="*/ 30540 w 454500"/>
                <a:gd name="connsiteY24" fmla="*/ 148867 h 196336"/>
                <a:gd name="connsiteX25" fmla="*/ 17842 w 454500"/>
                <a:gd name="connsiteY25" fmla="*/ 30485 h 196336"/>
                <a:gd name="connsiteX26" fmla="*/ 30540 w 454500"/>
                <a:gd name="connsiteY26" fmla="*/ 17787 h 196336"/>
                <a:gd name="connsiteX27" fmla="*/ 424071 w 454500"/>
                <a:gd name="connsiteY27" fmla="*/ 17787 h 196336"/>
                <a:gd name="connsiteX28" fmla="*/ 436768 w 454500"/>
                <a:gd name="connsiteY28" fmla="*/ 30485 h 196336"/>
                <a:gd name="connsiteX29" fmla="*/ 436768 w 454500"/>
                <a:gd name="connsiteY29" fmla="*/ 118382 h 196336"/>
                <a:gd name="connsiteX30" fmla="*/ 424071 w 454500"/>
                <a:gd name="connsiteY30" fmla="*/ 131080 h 196336"/>
                <a:gd name="connsiteX31" fmla="*/ 358631 w 454500"/>
                <a:gd name="connsiteY31" fmla="*/ 131080 h 196336"/>
                <a:gd name="connsiteX32" fmla="*/ 349729 w 454500"/>
                <a:gd name="connsiteY32" fmla="*/ 139928 h 196336"/>
                <a:gd name="connsiteX33" fmla="*/ 349582 w 454500"/>
                <a:gd name="connsiteY33" fmla="*/ 165706 h 196336"/>
                <a:gd name="connsiteX34" fmla="*/ 318423 w 454500"/>
                <a:gd name="connsiteY34" fmla="*/ 133761 h 196336"/>
                <a:gd name="connsiteX35" fmla="*/ 312056 w 454500"/>
                <a:gd name="connsiteY35" fmla="*/ 131080 h 196336"/>
                <a:gd name="connsiteX36" fmla="*/ 250575 w 454500"/>
                <a:gd name="connsiteY36" fmla="*/ 131080 h 196336"/>
                <a:gd name="connsiteX37" fmla="*/ 242584 w 454500"/>
                <a:gd name="connsiteY37" fmla="*/ 136060 h 196336"/>
                <a:gd name="connsiteX38" fmla="*/ 227278 w 454500"/>
                <a:gd name="connsiteY38" fmla="*/ 167238 h 196336"/>
                <a:gd name="connsiteX39" fmla="*/ 211972 w 454500"/>
                <a:gd name="connsiteY39" fmla="*/ 136060 h 196336"/>
                <a:gd name="connsiteX40" fmla="*/ 203981 w 454500"/>
                <a:gd name="connsiteY40" fmla="*/ 131080 h 196336"/>
                <a:gd name="connsiteX41" fmla="*/ 142500 w 454500"/>
                <a:gd name="connsiteY41" fmla="*/ 131080 h 196336"/>
                <a:gd name="connsiteX42" fmla="*/ 136133 w 454500"/>
                <a:gd name="connsiteY42" fmla="*/ 133761 h 196336"/>
                <a:gd name="connsiteX43" fmla="*/ 104973 w 454500"/>
                <a:gd name="connsiteY43" fmla="*/ 165706 h 196336"/>
                <a:gd name="connsiteX44" fmla="*/ 104827 w 454500"/>
                <a:gd name="connsiteY44" fmla="*/ 139928 h 196336"/>
                <a:gd name="connsiteX45" fmla="*/ 95925 w 454500"/>
                <a:gd name="connsiteY45" fmla="*/ 131080 h 196336"/>
                <a:gd name="connsiteX46" fmla="*/ 30485 w 454500"/>
                <a:gd name="connsiteY46" fmla="*/ 131080 h 196336"/>
                <a:gd name="connsiteX47" fmla="*/ 17787 w 454500"/>
                <a:gd name="connsiteY47" fmla="*/ 118382 h 196336"/>
                <a:gd name="connsiteX48" fmla="*/ 17787 w 454500"/>
                <a:gd name="connsiteY48" fmla="*/ 30485 h 196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54500" h="196336">
                  <a:moveTo>
                    <a:pt x="30540" y="148867"/>
                  </a:moveTo>
                  <a:lnTo>
                    <a:pt x="87131" y="148867"/>
                  </a:lnTo>
                  <a:lnTo>
                    <a:pt x="87350" y="187489"/>
                  </a:lnTo>
                  <a:cubicBezTo>
                    <a:pt x="87368" y="191101"/>
                    <a:pt x="89576" y="194330"/>
                    <a:pt x="92914" y="195680"/>
                  </a:cubicBezTo>
                  <a:cubicBezTo>
                    <a:pt x="93991" y="196118"/>
                    <a:pt x="95122" y="196319"/>
                    <a:pt x="96235" y="196319"/>
                  </a:cubicBezTo>
                  <a:cubicBezTo>
                    <a:pt x="98588" y="196319"/>
                    <a:pt x="100887" y="195388"/>
                    <a:pt x="102602" y="193637"/>
                  </a:cubicBezTo>
                  <a:lnTo>
                    <a:pt x="146277" y="148867"/>
                  </a:lnTo>
                  <a:lnTo>
                    <a:pt x="198453" y="148867"/>
                  </a:lnTo>
                  <a:lnTo>
                    <a:pt x="219287" y="191356"/>
                  </a:lnTo>
                  <a:cubicBezTo>
                    <a:pt x="220783" y="194403"/>
                    <a:pt x="223885" y="196337"/>
                    <a:pt x="227278" y="196337"/>
                  </a:cubicBezTo>
                  <a:cubicBezTo>
                    <a:pt x="230671" y="196337"/>
                    <a:pt x="233773" y="194403"/>
                    <a:pt x="235269" y="191356"/>
                  </a:cubicBezTo>
                  <a:lnTo>
                    <a:pt x="256103" y="148867"/>
                  </a:lnTo>
                  <a:lnTo>
                    <a:pt x="308279" y="148867"/>
                  </a:lnTo>
                  <a:lnTo>
                    <a:pt x="351954" y="193637"/>
                  </a:lnTo>
                  <a:cubicBezTo>
                    <a:pt x="354472" y="196227"/>
                    <a:pt x="358303" y="197030"/>
                    <a:pt x="361642" y="195680"/>
                  </a:cubicBezTo>
                  <a:cubicBezTo>
                    <a:pt x="364980" y="194330"/>
                    <a:pt x="367188" y="191083"/>
                    <a:pt x="367206" y="187489"/>
                  </a:cubicBezTo>
                  <a:lnTo>
                    <a:pt x="367425" y="148867"/>
                  </a:lnTo>
                  <a:lnTo>
                    <a:pt x="424016" y="148867"/>
                  </a:lnTo>
                  <a:cubicBezTo>
                    <a:pt x="440818" y="148867"/>
                    <a:pt x="454501" y="135203"/>
                    <a:pt x="454501" y="118382"/>
                  </a:cubicBezTo>
                  <a:lnTo>
                    <a:pt x="454501" y="30485"/>
                  </a:lnTo>
                  <a:cubicBezTo>
                    <a:pt x="454501" y="13683"/>
                    <a:pt x="440818" y="0"/>
                    <a:pt x="424016" y="0"/>
                  </a:cubicBezTo>
                  <a:lnTo>
                    <a:pt x="30485" y="0"/>
                  </a:lnTo>
                  <a:cubicBezTo>
                    <a:pt x="13683" y="0"/>
                    <a:pt x="0" y="13683"/>
                    <a:pt x="0" y="30485"/>
                  </a:cubicBezTo>
                  <a:lnTo>
                    <a:pt x="0" y="118382"/>
                  </a:lnTo>
                  <a:cubicBezTo>
                    <a:pt x="55" y="135184"/>
                    <a:pt x="13737" y="148867"/>
                    <a:pt x="30540" y="148867"/>
                  </a:cubicBezTo>
                  <a:close/>
                  <a:moveTo>
                    <a:pt x="17842" y="30485"/>
                  </a:moveTo>
                  <a:cubicBezTo>
                    <a:pt x="17842" y="23479"/>
                    <a:pt x="23534" y="17787"/>
                    <a:pt x="30540" y="17787"/>
                  </a:cubicBezTo>
                  <a:lnTo>
                    <a:pt x="424071" y="17787"/>
                  </a:lnTo>
                  <a:cubicBezTo>
                    <a:pt x="431076" y="17787"/>
                    <a:pt x="436768" y="23479"/>
                    <a:pt x="436768" y="30485"/>
                  </a:cubicBezTo>
                  <a:lnTo>
                    <a:pt x="436768" y="118382"/>
                  </a:lnTo>
                  <a:cubicBezTo>
                    <a:pt x="436768" y="125388"/>
                    <a:pt x="431076" y="131080"/>
                    <a:pt x="424071" y="131080"/>
                  </a:cubicBezTo>
                  <a:lnTo>
                    <a:pt x="358631" y="131080"/>
                  </a:lnTo>
                  <a:cubicBezTo>
                    <a:pt x="353742" y="131080"/>
                    <a:pt x="349765" y="135039"/>
                    <a:pt x="349729" y="139928"/>
                  </a:cubicBezTo>
                  <a:lnTo>
                    <a:pt x="349582" y="165706"/>
                  </a:lnTo>
                  <a:lnTo>
                    <a:pt x="318423" y="133761"/>
                  </a:lnTo>
                  <a:cubicBezTo>
                    <a:pt x="316744" y="132047"/>
                    <a:pt x="314445" y="131080"/>
                    <a:pt x="312056" y="131080"/>
                  </a:cubicBezTo>
                  <a:lnTo>
                    <a:pt x="250575" y="131080"/>
                  </a:lnTo>
                  <a:cubicBezTo>
                    <a:pt x="247182" y="131080"/>
                    <a:pt x="244080" y="133014"/>
                    <a:pt x="242584" y="136060"/>
                  </a:cubicBezTo>
                  <a:lnTo>
                    <a:pt x="227278" y="167238"/>
                  </a:lnTo>
                  <a:lnTo>
                    <a:pt x="211972" y="136060"/>
                  </a:lnTo>
                  <a:cubicBezTo>
                    <a:pt x="210476" y="133014"/>
                    <a:pt x="207374" y="131080"/>
                    <a:pt x="203981" y="131080"/>
                  </a:cubicBezTo>
                  <a:lnTo>
                    <a:pt x="142500" y="131080"/>
                  </a:lnTo>
                  <a:cubicBezTo>
                    <a:pt x="140110" y="131080"/>
                    <a:pt x="137812" y="132047"/>
                    <a:pt x="136133" y="133761"/>
                  </a:cubicBezTo>
                  <a:lnTo>
                    <a:pt x="104973" y="165706"/>
                  </a:lnTo>
                  <a:lnTo>
                    <a:pt x="104827" y="139928"/>
                  </a:lnTo>
                  <a:cubicBezTo>
                    <a:pt x="104791" y="135039"/>
                    <a:pt x="100832" y="131080"/>
                    <a:pt x="95925" y="131080"/>
                  </a:cubicBezTo>
                  <a:lnTo>
                    <a:pt x="30485" y="131080"/>
                  </a:lnTo>
                  <a:cubicBezTo>
                    <a:pt x="23479" y="131080"/>
                    <a:pt x="17787" y="125388"/>
                    <a:pt x="17787" y="118382"/>
                  </a:cubicBezTo>
                  <a:lnTo>
                    <a:pt x="17787" y="30485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" name="Forma Livre: Forma 141">
              <a:extLst>
                <a:ext uri="{FF2B5EF4-FFF2-40B4-BE49-F238E27FC236}">
                  <a16:creationId xmlns:a16="http://schemas.microsoft.com/office/drawing/2014/main" id="{0289E72D-1C3A-4D8F-A183-7E51318889C1}"/>
                </a:ext>
              </a:extLst>
            </p:cNvPr>
            <p:cNvSpPr/>
            <p:nvPr/>
          </p:nvSpPr>
          <p:spPr>
            <a:xfrm>
              <a:off x="8783026" y="2461507"/>
              <a:ext cx="18313" cy="22238"/>
            </a:xfrm>
            <a:custGeom>
              <a:avLst/>
              <a:gdLst>
                <a:gd name="connsiteX0" fmla="*/ 8353 w 18313"/>
                <a:gd name="connsiteY0" fmla="*/ 22220 h 22238"/>
                <a:gd name="connsiteX1" fmla="*/ 8919 w 18313"/>
                <a:gd name="connsiteY1" fmla="*/ 22238 h 22238"/>
                <a:gd name="connsiteX2" fmla="*/ 17785 w 18313"/>
                <a:gd name="connsiteY2" fmla="*/ 13919 h 22238"/>
                <a:gd name="connsiteX3" fmla="*/ 18187 w 18313"/>
                <a:gd name="connsiteY3" fmla="*/ 10398 h 22238"/>
                <a:gd name="connsiteX4" fmla="*/ 10907 w 18313"/>
                <a:gd name="connsiteY4" fmla="*/ 127 h 22238"/>
                <a:gd name="connsiteX5" fmla="*/ 636 w 18313"/>
                <a:gd name="connsiteY5" fmla="*/ 7406 h 22238"/>
                <a:gd name="connsiteX6" fmla="*/ 16 w 18313"/>
                <a:gd name="connsiteY6" fmla="*/ 12788 h 22238"/>
                <a:gd name="connsiteX7" fmla="*/ 8353 w 18313"/>
                <a:gd name="connsiteY7" fmla="*/ 22220 h 2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313" h="22238">
                  <a:moveTo>
                    <a:pt x="8353" y="22220"/>
                  </a:moveTo>
                  <a:cubicBezTo>
                    <a:pt x="8554" y="22238"/>
                    <a:pt x="8737" y="22238"/>
                    <a:pt x="8919" y="22238"/>
                  </a:cubicBezTo>
                  <a:cubicBezTo>
                    <a:pt x="13571" y="22238"/>
                    <a:pt x="17493" y="18626"/>
                    <a:pt x="17785" y="13919"/>
                  </a:cubicBezTo>
                  <a:cubicBezTo>
                    <a:pt x="17858" y="12697"/>
                    <a:pt x="18004" y="11511"/>
                    <a:pt x="18187" y="10398"/>
                  </a:cubicBezTo>
                  <a:cubicBezTo>
                    <a:pt x="19008" y="5563"/>
                    <a:pt x="15760" y="966"/>
                    <a:pt x="10907" y="127"/>
                  </a:cubicBezTo>
                  <a:cubicBezTo>
                    <a:pt x="6073" y="-694"/>
                    <a:pt x="1476" y="2553"/>
                    <a:pt x="636" y="7406"/>
                  </a:cubicBezTo>
                  <a:cubicBezTo>
                    <a:pt x="345" y="9121"/>
                    <a:pt x="126" y="10945"/>
                    <a:pt x="16" y="12788"/>
                  </a:cubicBezTo>
                  <a:cubicBezTo>
                    <a:pt x="-276" y="17677"/>
                    <a:pt x="3446" y="21910"/>
                    <a:pt x="8353" y="2222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6" name="Agrupar 705">
            <a:extLst>
              <a:ext uri="{FF2B5EF4-FFF2-40B4-BE49-F238E27FC236}">
                <a16:creationId xmlns:a16="http://schemas.microsoft.com/office/drawing/2014/main" id="{A9EF914E-5A0B-40F7-BA1A-D047882B20CF}"/>
              </a:ext>
            </a:extLst>
          </p:cNvPr>
          <p:cNvGrpSpPr/>
          <p:nvPr/>
        </p:nvGrpSpPr>
        <p:grpSpPr>
          <a:xfrm>
            <a:off x="8063199" y="4466924"/>
            <a:ext cx="466724" cy="455780"/>
            <a:chOff x="7838538" y="4824544"/>
            <a:chExt cx="450889" cy="440316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43" name="Forma Livre: Forma 142">
              <a:extLst>
                <a:ext uri="{FF2B5EF4-FFF2-40B4-BE49-F238E27FC236}">
                  <a16:creationId xmlns:a16="http://schemas.microsoft.com/office/drawing/2014/main" id="{E7B08920-6A4F-4B83-A4C8-EA7477D76CE2}"/>
                </a:ext>
              </a:extLst>
            </p:cNvPr>
            <p:cNvSpPr/>
            <p:nvPr/>
          </p:nvSpPr>
          <p:spPr>
            <a:xfrm>
              <a:off x="8011906" y="5055443"/>
              <a:ext cx="95121" cy="96325"/>
            </a:xfrm>
            <a:custGeom>
              <a:avLst/>
              <a:gdLst>
                <a:gd name="connsiteX0" fmla="*/ 48017 w 95121"/>
                <a:gd name="connsiteY0" fmla="*/ 0 h 96325"/>
                <a:gd name="connsiteX1" fmla="*/ 15507 w 95121"/>
                <a:gd name="connsiteY1" fmla="*/ 11110 h 96325"/>
                <a:gd name="connsiteX2" fmla="*/ 0 w 95121"/>
                <a:gd name="connsiteY2" fmla="*/ 44970 h 96325"/>
                <a:gd name="connsiteX3" fmla="*/ 47561 w 95121"/>
                <a:gd name="connsiteY3" fmla="*/ 96326 h 96325"/>
                <a:gd name="connsiteX4" fmla="*/ 95122 w 95121"/>
                <a:gd name="connsiteY4" fmla="*/ 44970 h 96325"/>
                <a:gd name="connsiteX5" fmla="*/ 48017 w 95121"/>
                <a:gd name="connsiteY5" fmla="*/ 0 h 96325"/>
                <a:gd name="connsiteX6" fmla="*/ 47561 w 95121"/>
                <a:gd name="connsiteY6" fmla="*/ 78557 h 96325"/>
                <a:gd name="connsiteX7" fmla="*/ 17787 w 95121"/>
                <a:gd name="connsiteY7" fmla="*/ 44989 h 96325"/>
                <a:gd name="connsiteX8" fmla="*/ 48017 w 95121"/>
                <a:gd name="connsiteY8" fmla="*/ 17787 h 96325"/>
                <a:gd name="connsiteX9" fmla="*/ 77334 w 95121"/>
                <a:gd name="connsiteY9" fmla="*/ 44989 h 96325"/>
                <a:gd name="connsiteX10" fmla="*/ 47561 w 95121"/>
                <a:gd name="connsiteY10" fmla="*/ 78557 h 9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21" h="96325">
                  <a:moveTo>
                    <a:pt x="48017" y="0"/>
                  </a:moveTo>
                  <a:cubicBezTo>
                    <a:pt x="35776" y="0"/>
                    <a:pt x="24227" y="3941"/>
                    <a:pt x="15507" y="11110"/>
                  </a:cubicBezTo>
                  <a:cubicBezTo>
                    <a:pt x="5509" y="19320"/>
                    <a:pt x="0" y="31361"/>
                    <a:pt x="0" y="44970"/>
                  </a:cubicBezTo>
                  <a:cubicBezTo>
                    <a:pt x="0" y="74251"/>
                    <a:pt x="20451" y="96326"/>
                    <a:pt x="47561" y="96326"/>
                  </a:cubicBezTo>
                  <a:cubicBezTo>
                    <a:pt x="74671" y="96326"/>
                    <a:pt x="95122" y="74251"/>
                    <a:pt x="95122" y="44970"/>
                  </a:cubicBezTo>
                  <a:cubicBezTo>
                    <a:pt x="95122" y="15434"/>
                    <a:pt x="71423" y="0"/>
                    <a:pt x="48017" y="0"/>
                  </a:cubicBezTo>
                  <a:close/>
                  <a:moveTo>
                    <a:pt x="47561" y="78557"/>
                  </a:moveTo>
                  <a:cubicBezTo>
                    <a:pt x="30302" y="78557"/>
                    <a:pt x="17787" y="64436"/>
                    <a:pt x="17787" y="44989"/>
                  </a:cubicBezTo>
                  <a:cubicBezTo>
                    <a:pt x="17787" y="26307"/>
                    <a:pt x="33459" y="17787"/>
                    <a:pt x="48017" y="17787"/>
                  </a:cubicBezTo>
                  <a:cubicBezTo>
                    <a:pt x="62612" y="17787"/>
                    <a:pt x="77334" y="26198"/>
                    <a:pt x="77334" y="44989"/>
                  </a:cubicBezTo>
                  <a:cubicBezTo>
                    <a:pt x="77334" y="64436"/>
                    <a:pt x="64819" y="78557"/>
                    <a:pt x="47561" y="7855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" name="Forma Livre: Forma 143">
              <a:extLst>
                <a:ext uri="{FF2B5EF4-FFF2-40B4-BE49-F238E27FC236}">
                  <a16:creationId xmlns:a16="http://schemas.microsoft.com/office/drawing/2014/main" id="{806EAE5E-8417-4ABE-9B07-9E2C966F90C0}"/>
                </a:ext>
              </a:extLst>
            </p:cNvPr>
            <p:cNvSpPr/>
            <p:nvPr/>
          </p:nvSpPr>
          <p:spPr>
            <a:xfrm>
              <a:off x="7971077" y="5160088"/>
              <a:ext cx="176797" cy="104772"/>
            </a:xfrm>
            <a:custGeom>
              <a:avLst/>
              <a:gdLst>
                <a:gd name="connsiteX0" fmla="*/ 0 w 176797"/>
                <a:gd name="connsiteY0" fmla="*/ 95870 h 104772"/>
                <a:gd name="connsiteX1" fmla="*/ 8903 w 176797"/>
                <a:gd name="connsiteY1" fmla="*/ 104773 h 104772"/>
                <a:gd name="connsiteX2" fmla="*/ 167895 w 176797"/>
                <a:gd name="connsiteY2" fmla="*/ 104773 h 104772"/>
                <a:gd name="connsiteX3" fmla="*/ 176798 w 176797"/>
                <a:gd name="connsiteY3" fmla="*/ 95870 h 104772"/>
                <a:gd name="connsiteX4" fmla="*/ 176798 w 176797"/>
                <a:gd name="connsiteY4" fmla="*/ 47999 h 104772"/>
                <a:gd name="connsiteX5" fmla="*/ 128799 w 176797"/>
                <a:gd name="connsiteY5" fmla="*/ 0 h 104772"/>
                <a:gd name="connsiteX6" fmla="*/ 47999 w 176797"/>
                <a:gd name="connsiteY6" fmla="*/ 0 h 104772"/>
                <a:gd name="connsiteX7" fmla="*/ 0 w 176797"/>
                <a:gd name="connsiteY7" fmla="*/ 47999 h 104772"/>
                <a:gd name="connsiteX8" fmla="*/ 0 w 176797"/>
                <a:gd name="connsiteY8" fmla="*/ 95870 h 104772"/>
                <a:gd name="connsiteX9" fmla="*/ 17787 w 176797"/>
                <a:gd name="connsiteY9" fmla="*/ 47999 h 104772"/>
                <a:gd name="connsiteX10" fmla="*/ 47999 w 176797"/>
                <a:gd name="connsiteY10" fmla="*/ 17787 h 104772"/>
                <a:gd name="connsiteX11" fmla="*/ 128799 w 176797"/>
                <a:gd name="connsiteY11" fmla="*/ 17787 h 104772"/>
                <a:gd name="connsiteX12" fmla="*/ 159010 w 176797"/>
                <a:gd name="connsiteY12" fmla="*/ 47999 h 104772"/>
                <a:gd name="connsiteX13" fmla="*/ 159010 w 176797"/>
                <a:gd name="connsiteY13" fmla="*/ 86985 h 104772"/>
                <a:gd name="connsiteX14" fmla="*/ 137355 w 176797"/>
                <a:gd name="connsiteY14" fmla="*/ 86985 h 104772"/>
                <a:gd name="connsiteX15" fmla="*/ 137355 w 176797"/>
                <a:gd name="connsiteY15" fmla="*/ 49130 h 104772"/>
                <a:gd name="connsiteX16" fmla="*/ 128453 w 176797"/>
                <a:gd name="connsiteY16" fmla="*/ 40227 h 104772"/>
                <a:gd name="connsiteX17" fmla="*/ 119550 w 176797"/>
                <a:gd name="connsiteY17" fmla="*/ 49130 h 104772"/>
                <a:gd name="connsiteX18" fmla="*/ 119550 w 176797"/>
                <a:gd name="connsiteY18" fmla="*/ 86985 h 104772"/>
                <a:gd name="connsiteX19" fmla="*/ 57230 w 176797"/>
                <a:gd name="connsiteY19" fmla="*/ 86985 h 104772"/>
                <a:gd name="connsiteX20" fmla="*/ 57230 w 176797"/>
                <a:gd name="connsiteY20" fmla="*/ 49130 h 104772"/>
                <a:gd name="connsiteX21" fmla="*/ 48327 w 176797"/>
                <a:gd name="connsiteY21" fmla="*/ 40227 h 104772"/>
                <a:gd name="connsiteX22" fmla="*/ 39424 w 176797"/>
                <a:gd name="connsiteY22" fmla="*/ 49130 h 104772"/>
                <a:gd name="connsiteX23" fmla="*/ 39424 w 176797"/>
                <a:gd name="connsiteY23" fmla="*/ 86985 h 104772"/>
                <a:gd name="connsiteX24" fmla="*/ 17769 w 176797"/>
                <a:gd name="connsiteY24" fmla="*/ 86985 h 104772"/>
                <a:gd name="connsiteX25" fmla="*/ 17769 w 176797"/>
                <a:gd name="connsiteY25" fmla="*/ 47999 h 10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7" h="104772">
                  <a:moveTo>
                    <a:pt x="0" y="95870"/>
                  </a:moveTo>
                  <a:cubicBezTo>
                    <a:pt x="0" y="100777"/>
                    <a:pt x="3977" y="104773"/>
                    <a:pt x="8903" y="104773"/>
                  </a:cubicBezTo>
                  <a:lnTo>
                    <a:pt x="167895" y="104773"/>
                  </a:lnTo>
                  <a:cubicBezTo>
                    <a:pt x="172803" y="104773"/>
                    <a:pt x="176798" y="100795"/>
                    <a:pt x="176798" y="95870"/>
                  </a:cubicBezTo>
                  <a:lnTo>
                    <a:pt x="176798" y="47999"/>
                  </a:lnTo>
                  <a:cubicBezTo>
                    <a:pt x="176798" y="21546"/>
                    <a:pt x="155271" y="0"/>
                    <a:pt x="128799" y="0"/>
                  </a:cubicBezTo>
                  <a:lnTo>
                    <a:pt x="47999" y="0"/>
                  </a:lnTo>
                  <a:cubicBezTo>
                    <a:pt x="21545" y="0"/>
                    <a:pt x="0" y="21527"/>
                    <a:pt x="0" y="47999"/>
                  </a:cubicBezTo>
                  <a:lnTo>
                    <a:pt x="0" y="95870"/>
                  </a:lnTo>
                  <a:close/>
                  <a:moveTo>
                    <a:pt x="17787" y="47999"/>
                  </a:moveTo>
                  <a:cubicBezTo>
                    <a:pt x="17787" y="31342"/>
                    <a:pt x="31342" y="17787"/>
                    <a:pt x="47999" y="17787"/>
                  </a:cubicBezTo>
                  <a:lnTo>
                    <a:pt x="128799" y="17787"/>
                  </a:lnTo>
                  <a:cubicBezTo>
                    <a:pt x="145456" y="17787"/>
                    <a:pt x="159010" y="31342"/>
                    <a:pt x="159010" y="47999"/>
                  </a:cubicBezTo>
                  <a:lnTo>
                    <a:pt x="159010" y="86985"/>
                  </a:lnTo>
                  <a:lnTo>
                    <a:pt x="137355" y="86985"/>
                  </a:lnTo>
                  <a:lnTo>
                    <a:pt x="137355" y="49130"/>
                  </a:lnTo>
                  <a:cubicBezTo>
                    <a:pt x="137355" y="44222"/>
                    <a:pt x="133378" y="40227"/>
                    <a:pt x="128453" y="40227"/>
                  </a:cubicBezTo>
                  <a:cubicBezTo>
                    <a:pt x="123527" y="40227"/>
                    <a:pt x="119550" y="44204"/>
                    <a:pt x="119550" y="49130"/>
                  </a:cubicBezTo>
                  <a:lnTo>
                    <a:pt x="119550" y="86985"/>
                  </a:lnTo>
                  <a:lnTo>
                    <a:pt x="57230" y="86985"/>
                  </a:lnTo>
                  <a:lnTo>
                    <a:pt x="57230" y="49130"/>
                  </a:lnTo>
                  <a:cubicBezTo>
                    <a:pt x="57230" y="44222"/>
                    <a:pt x="53253" y="40227"/>
                    <a:pt x="48327" y="40227"/>
                  </a:cubicBezTo>
                  <a:cubicBezTo>
                    <a:pt x="43401" y="40227"/>
                    <a:pt x="39424" y="44204"/>
                    <a:pt x="39424" y="49130"/>
                  </a:cubicBezTo>
                  <a:lnTo>
                    <a:pt x="39424" y="86985"/>
                  </a:lnTo>
                  <a:lnTo>
                    <a:pt x="17769" y="86985"/>
                  </a:lnTo>
                  <a:lnTo>
                    <a:pt x="17769" y="4799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" name="Forma Livre: Forma 144">
              <a:extLst>
                <a:ext uri="{FF2B5EF4-FFF2-40B4-BE49-F238E27FC236}">
                  <a16:creationId xmlns:a16="http://schemas.microsoft.com/office/drawing/2014/main" id="{5983D08C-AC54-4411-809B-8B03320205AA}"/>
                </a:ext>
              </a:extLst>
            </p:cNvPr>
            <p:cNvSpPr/>
            <p:nvPr/>
          </p:nvSpPr>
          <p:spPr>
            <a:xfrm>
              <a:off x="7889876" y="4934489"/>
              <a:ext cx="109962" cy="109442"/>
            </a:xfrm>
            <a:custGeom>
              <a:avLst/>
              <a:gdLst>
                <a:gd name="connsiteX0" fmla="*/ 0 w 109962"/>
                <a:gd name="connsiteY0" fmla="*/ 8921 h 109442"/>
                <a:gd name="connsiteX1" fmla="*/ 0 w 109962"/>
                <a:gd name="connsiteY1" fmla="*/ 71916 h 109442"/>
                <a:gd name="connsiteX2" fmla="*/ 8903 w 109962"/>
                <a:gd name="connsiteY2" fmla="*/ 80819 h 109442"/>
                <a:gd name="connsiteX3" fmla="*/ 17806 w 109962"/>
                <a:gd name="connsiteY3" fmla="*/ 71916 h 109442"/>
                <a:gd name="connsiteX4" fmla="*/ 17806 w 109962"/>
                <a:gd name="connsiteY4" fmla="*/ 29865 h 109442"/>
                <a:gd name="connsiteX5" fmla="*/ 94775 w 109962"/>
                <a:gd name="connsiteY5" fmla="*/ 106834 h 109442"/>
                <a:gd name="connsiteX6" fmla="*/ 101069 w 109962"/>
                <a:gd name="connsiteY6" fmla="*/ 109443 h 109442"/>
                <a:gd name="connsiteX7" fmla="*/ 107363 w 109962"/>
                <a:gd name="connsiteY7" fmla="*/ 106834 h 109442"/>
                <a:gd name="connsiteX8" fmla="*/ 107363 w 109962"/>
                <a:gd name="connsiteY8" fmla="*/ 94264 h 109442"/>
                <a:gd name="connsiteX9" fmla="*/ 30904 w 109962"/>
                <a:gd name="connsiteY9" fmla="*/ 17805 h 109442"/>
                <a:gd name="connsiteX10" fmla="*/ 71916 w 109962"/>
                <a:gd name="connsiteY10" fmla="*/ 17805 h 109442"/>
                <a:gd name="connsiteX11" fmla="*/ 80819 w 109962"/>
                <a:gd name="connsiteY11" fmla="*/ 8903 h 109442"/>
                <a:gd name="connsiteX12" fmla="*/ 71916 w 109962"/>
                <a:gd name="connsiteY12" fmla="*/ 0 h 109442"/>
                <a:gd name="connsiteX13" fmla="*/ 8921 w 109962"/>
                <a:gd name="connsiteY13" fmla="*/ 0 h 109442"/>
                <a:gd name="connsiteX14" fmla="*/ 0 w 109962"/>
                <a:gd name="connsiteY14" fmla="*/ 8921 h 109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962" h="109442">
                  <a:moveTo>
                    <a:pt x="0" y="8921"/>
                  </a:moveTo>
                  <a:lnTo>
                    <a:pt x="0" y="71916"/>
                  </a:lnTo>
                  <a:cubicBezTo>
                    <a:pt x="0" y="76823"/>
                    <a:pt x="3977" y="80819"/>
                    <a:pt x="8903" y="80819"/>
                  </a:cubicBezTo>
                  <a:cubicBezTo>
                    <a:pt x="13829" y="80819"/>
                    <a:pt x="17806" y="76842"/>
                    <a:pt x="17806" y="71916"/>
                  </a:cubicBezTo>
                  <a:lnTo>
                    <a:pt x="17806" y="29865"/>
                  </a:lnTo>
                  <a:lnTo>
                    <a:pt x="94775" y="106834"/>
                  </a:lnTo>
                  <a:cubicBezTo>
                    <a:pt x="96508" y="108567"/>
                    <a:pt x="98789" y="109443"/>
                    <a:pt x="101069" y="109443"/>
                  </a:cubicBezTo>
                  <a:cubicBezTo>
                    <a:pt x="103350" y="109443"/>
                    <a:pt x="105630" y="108567"/>
                    <a:pt x="107363" y="106834"/>
                  </a:cubicBezTo>
                  <a:cubicBezTo>
                    <a:pt x="110829" y="103368"/>
                    <a:pt x="110829" y="97730"/>
                    <a:pt x="107363" y="94264"/>
                  </a:cubicBezTo>
                  <a:lnTo>
                    <a:pt x="30904" y="17805"/>
                  </a:lnTo>
                  <a:lnTo>
                    <a:pt x="71916" y="17805"/>
                  </a:lnTo>
                  <a:cubicBezTo>
                    <a:pt x="76823" y="17805"/>
                    <a:pt x="80819" y="13829"/>
                    <a:pt x="80819" y="8903"/>
                  </a:cubicBezTo>
                  <a:cubicBezTo>
                    <a:pt x="80819" y="3977"/>
                    <a:pt x="76842" y="0"/>
                    <a:pt x="71916" y="0"/>
                  </a:cubicBezTo>
                  <a:lnTo>
                    <a:pt x="8921" y="0"/>
                  </a:lnTo>
                  <a:cubicBezTo>
                    <a:pt x="3977" y="36"/>
                    <a:pt x="0" y="4013"/>
                    <a:pt x="0" y="8921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" name="Forma Livre: Forma 145">
              <a:extLst>
                <a:ext uri="{FF2B5EF4-FFF2-40B4-BE49-F238E27FC236}">
                  <a16:creationId xmlns:a16="http://schemas.microsoft.com/office/drawing/2014/main" id="{01780FFB-9D64-42A4-9172-B3FF87022DD9}"/>
                </a:ext>
              </a:extLst>
            </p:cNvPr>
            <p:cNvSpPr/>
            <p:nvPr/>
          </p:nvSpPr>
          <p:spPr>
            <a:xfrm>
              <a:off x="8006041" y="4824544"/>
              <a:ext cx="106872" cy="191000"/>
            </a:xfrm>
            <a:custGeom>
              <a:avLst/>
              <a:gdLst>
                <a:gd name="connsiteX0" fmla="*/ 104271 w 106872"/>
                <a:gd name="connsiteY0" fmla="*/ 47151 h 191000"/>
                <a:gd name="connsiteX1" fmla="*/ 59720 w 106872"/>
                <a:gd name="connsiteY1" fmla="*/ 2600 h 191000"/>
                <a:gd name="connsiteX2" fmla="*/ 47151 w 106872"/>
                <a:gd name="connsiteY2" fmla="*/ 2600 h 191000"/>
                <a:gd name="connsiteX3" fmla="*/ 2600 w 106872"/>
                <a:gd name="connsiteY3" fmla="*/ 47151 h 191000"/>
                <a:gd name="connsiteX4" fmla="*/ 2600 w 106872"/>
                <a:gd name="connsiteY4" fmla="*/ 59720 h 191000"/>
                <a:gd name="connsiteX5" fmla="*/ 15170 w 106872"/>
                <a:gd name="connsiteY5" fmla="*/ 59720 h 191000"/>
                <a:gd name="connsiteX6" fmla="*/ 44542 w 106872"/>
                <a:gd name="connsiteY6" fmla="*/ 30348 h 191000"/>
                <a:gd name="connsiteX7" fmla="*/ 44542 w 106872"/>
                <a:gd name="connsiteY7" fmla="*/ 182098 h 191000"/>
                <a:gd name="connsiteX8" fmla="*/ 53444 w 106872"/>
                <a:gd name="connsiteY8" fmla="*/ 191001 h 191000"/>
                <a:gd name="connsiteX9" fmla="*/ 62347 w 106872"/>
                <a:gd name="connsiteY9" fmla="*/ 182098 h 191000"/>
                <a:gd name="connsiteX10" fmla="*/ 62347 w 106872"/>
                <a:gd name="connsiteY10" fmla="*/ 30348 h 191000"/>
                <a:gd name="connsiteX11" fmla="*/ 91719 w 106872"/>
                <a:gd name="connsiteY11" fmla="*/ 59720 h 191000"/>
                <a:gd name="connsiteX12" fmla="*/ 104289 w 106872"/>
                <a:gd name="connsiteY12" fmla="*/ 59720 h 191000"/>
                <a:gd name="connsiteX13" fmla="*/ 104271 w 106872"/>
                <a:gd name="connsiteY13" fmla="*/ 47151 h 19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6872" h="191000">
                  <a:moveTo>
                    <a:pt x="104271" y="47151"/>
                  </a:moveTo>
                  <a:lnTo>
                    <a:pt x="59720" y="2600"/>
                  </a:lnTo>
                  <a:cubicBezTo>
                    <a:pt x="56254" y="-867"/>
                    <a:pt x="50617" y="-867"/>
                    <a:pt x="47151" y="2600"/>
                  </a:cubicBezTo>
                  <a:lnTo>
                    <a:pt x="2600" y="47151"/>
                  </a:lnTo>
                  <a:cubicBezTo>
                    <a:pt x="-867" y="50617"/>
                    <a:pt x="-867" y="56254"/>
                    <a:pt x="2600" y="59720"/>
                  </a:cubicBezTo>
                  <a:cubicBezTo>
                    <a:pt x="6066" y="63187"/>
                    <a:pt x="11703" y="63205"/>
                    <a:pt x="15170" y="59720"/>
                  </a:cubicBezTo>
                  <a:lnTo>
                    <a:pt x="44542" y="30348"/>
                  </a:lnTo>
                  <a:lnTo>
                    <a:pt x="44542" y="182098"/>
                  </a:lnTo>
                  <a:cubicBezTo>
                    <a:pt x="44542" y="187005"/>
                    <a:pt x="48519" y="191001"/>
                    <a:pt x="53444" y="191001"/>
                  </a:cubicBezTo>
                  <a:cubicBezTo>
                    <a:pt x="58370" y="191001"/>
                    <a:pt x="62347" y="187024"/>
                    <a:pt x="62347" y="182098"/>
                  </a:cubicBezTo>
                  <a:lnTo>
                    <a:pt x="62347" y="30348"/>
                  </a:lnTo>
                  <a:lnTo>
                    <a:pt x="91719" y="59720"/>
                  </a:lnTo>
                  <a:cubicBezTo>
                    <a:pt x="95186" y="63187"/>
                    <a:pt x="100823" y="63187"/>
                    <a:pt x="104289" y="59720"/>
                  </a:cubicBezTo>
                  <a:cubicBezTo>
                    <a:pt x="107737" y="56254"/>
                    <a:pt x="107737" y="50617"/>
                    <a:pt x="104271" y="47151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7" name="Forma Livre: Forma 146">
              <a:extLst>
                <a:ext uri="{FF2B5EF4-FFF2-40B4-BE49-F238E27FC236}">
                  <a16:creationId xmlns:a16="http://schemas.microsoft.com/office/drawing/2014/main" id="{74BFEE2A-F7DE-478A-979D-5C324D249BB4}"/>
                </a:ext>
              </a:extLst>
            </p:cNvPr>
            <p:cNvSpPr/>
            <p:nvPr/>
          </p:nvSpPr>
          <p:spPr>
            <a:xfrm>
              <a:off x="8156523" y="5050180"/>
              <a:ext cx="132904" cy="106897"/>
            </a:xfrm>
            <a:custGeom>
              <a:avLst/>
              <a:gdLst>
                <a:gd name="connsiteX0" fmla="*/ 85727 w 132904"/>
                <a:gd name="connsiteY0" fmla="*/ 2600 h 106897"/>
                <a:gd name="connsiteX1" fmla="*/ 73157 w 132904"/>
                <a:gd name="connsiteY1" fmla="*/ 2600 h 106897"/>
                <a:gd name="connsiteX2" fmla="*/ 73157 w 132904"/>
                <a:gd name="connsiteY2" fmla="*/ 15170 h 106897"/>
                <a:gd name="connsiteX3" fmla="*/ 102529 w 132904"/>
                <a:gd name="connsiteY3" fmla="*/ 44542 h 106897"/>
                <a:gd name="connsiteX4" fmla="*/ 8903 w 132904"/>
                <a:gd name="connsiteY4" fmla="*/ 44542 h 106897"/>
                <a:gd name="connsiteX5" fmla="*/ 0 w 132904"/>
                <a:gd name="connsiteY5" fmla="*/ 53444 h 106897"/>
                <a:gd name="connsiteX6" fmla="*/ 8903 w 132904"/>
                <a:gd name="connsiteY6" fmla="*/ 62347 h 106897"/>
                <a:gd name="connsiteX7" fmla="*/ 102529 w 132904"/>
                <a:gd name="connsiteY7" fmla="*/ 62347 h 106897"/>
                <a:gd name="connsiteX8" fmla="*/ 73157 w 132904"/>
                <a:gd name="connsiteY8" fmla="*/ 91719 h 106897"/>
                <a:gd name="connsiteX9" fmla="*/ 73157 w 132904"/>
                <a:gd name="connsiteY9" fmla="*/ 104289 h 106897"/>
                <a:gd name="connsiteX10" fmla="*/ 79451 w 132904"/>
                <a:gd name="connsiteY10" fmla="*/ 106898 h 106897"/>
                <a:gd name="connsiteX11" fmla="*/ 85745 w 132904"/>
                <a:gd name="connsiteY11" fmla="*/ 104289 h 106897"/>
                <a:gd name="connsiteX12" fmla="*/ 130295 w 132904"/>
                <a:gd name="connsiteY12" fmla="*/ 59738 h 106897"/>
                <a:gd name="connsiteX13" fmla="*/ 132904 w 132904"/>
                <a:gd name="connsiteY13" fmla="*/ 53444 h 106897"/>
                <a:gd name="connsiteX14" fmla="*/ 130295 w 132904"/>
                <a:gd name="connsiteY14" fmla="*/ 47150 h 106897"/>
                <a:gd name="connsiteX15" fmla="*/ 85727 w 132904"/>
                <a:gd name="connsiteY15" fmla="*/ 2600 h 10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2904" h="106897">
                  <a:moveTo>
                    <a:pt x="85727" y="2600"/>
                  </a:moveTo>
                  <a:cubicBezTo>
                    <a:pt x="82260" y="-867"/>
                    <a:pt x="76623" y="-867"/>
                    <a:pt x="73157" y="2600"/>
                  </a:cubicBezTo>
                  <a:cubicBezTo>
                    <a:pt x="69690" y="6066"/>
                    <a:pt x="69690" y="11703"/>
                    <a:pt x="73157" y="15170"/>
                  </a:cubicBezTo>
                  <a:lnTo>
                    <a:pt x="102529" y="44542"/>
                  </a:lnTo>
                  <a:lnTo>
                    <a:pt x="8903" y="44542"/>
                  </a:lnTo>
                  <a:cubicBezTo>
                    <a:pt x="3995" y="44542"/>
                    <a:pt x="0" y="48519"/>
                    <a:pt x="0" y="53444"/>
                  </a:cubicBezTo>
                  <a:cubicBezTo>
                    <a:pt x="0" y="58370"/>
                    <a:pt x="3977" y="62347"/>
                    <a:pt x="8903" y="62347"/>
                  </a:cubicBezTo>
                  <a:lnTo>
                    <a:pt x="102529" y="62347"/>
                  </a:lnTo>
                  <a:lnTo>
                    <a:pt x="73157" y="91719"/>
                  </a:lnTo>
                  <a:cubicBezTo>
                    <a:pt x="69690" y="95186"/>
                    <a:pt x="69690" y="100823"/>
                    <a:pt x="73157" y="104289"/>
                  </a:cubicBezTo>
                  <a:cubicBezTo>
                    <a:pt x="74890" y="106022"/>
                    <a:pt x="77170" y="106898"/>
                    <a:pt x="79451" y="106898"/>
                  </a:cubicBezTo>
                  <a:cubicBezTo>
                    <a:pt x="81731" y="106898"/>
                    <a:pt x="84012" y="106022"/>
                    <a:pt x="85745" y="104289"/>
                  </a:cubicBezTo>
                  <a:lnTo>
                    <a:pt x="130295" y="59738"/>
                  </a:lnTo>
                  <a:cubicBezTo>
                    <a:pt x="131956" y="58078"/>
                    <a:pt x="132904" y="55816"/>
                    <a:pt x="132904" y="53444"/>
                  </a:cubicBezTo>
                  <a:cubicBezTo>
                    <a:pt x="132904" y="51073"/>
                    <a:pt x="131974" y="48829"/>
                    <a:pt x="130295" y="47150"/>
                  </a:cubicBezTo>
                  <a:lnTo>
                    <a:pt x="85727" y="2600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" name="Forma Livre: Forma 147">
              <a:extLst>
                <a:ext uri="{FF2B5EF4-FFF2-40B4-BE49-F238E27FC236}">
                  <a16:creationId xmlns:a16="http://schemas.microsoft.com/office/drawing/2014/main" id="{E5101E55-EE98-4374-A717-93323AC4C3E0}"/>
                </a:ext>
              </a:extLst>
            </p:cNvPr>
            <p:cNvSpPr/>
            <p:nvPr/>
          </p:nvSpPr>
          <p:spPr>
            <a:xfrm>
              <a:off x="8119114" y="4934507"/>
              <a:ext cx="109962" cy="109443"/>
            </a:xfrm>
            <a:custGeom>
              <a:avLst/>
              <a:gdLst>
                <a:gd name="connsiteX0" fmla="*/ 101060 w 109962"/>
                <a:gd name="connsiteY0" fmla="*/ 80801 h 109443"/>
                <a:gd name="connsiteX1" fmla="*/ 109963 w 109962"/>
                <a:gd name="connsiteY1" fmla="*/ 71898 h 109443"/>
                <a:gd name="connsiteX2" fmla="*/ 109963 w 109962"/>
                <a:gd name="connsiteY2" fmla="*/ 8903 h 109443"/>
                <a:gd name="connsiteX3" fmla="*/ 101060 w 109962"/>
                <a:gd name="connsiteY3" fmla="*/ 0 h 109443"/>
                <a:gd name="connsiteX4" fmla="*/ 38047 w 109962"/>
                <a:gd name="connsiteY4" fmla="*/ 0 h 109443"/>
                <a:gd name="connsiteX5" fmla="*/ 29144 w 109962"/>
                <a:gd name="connsiteY5" fmla="*/ 8903 h 109443"/>
                <a:gd name="connsiteX6" fmla="*/ 38047 w 109962"/>
                <a:gd name="connsiteY6" fmla="*/ 17806 h 109443"/>
                <a:gd name="connsiteX7" fmla="*/ 79058 w 109962"/>
                <a:gd name="connsiteY7" fmla="*/ 17806 h 109443"/>
                <a:gd name="connsiteX8" fmla="*/ 2600 w 109962"/>
                <a:gd name="connsiteY8" fmla="*/ 94264 h 109443"/>
                <a:gd name="connsiteX9" fmla="*/ 2600 w 109962"/>
                <a:gd name="connsiteY9" fmla="*/ 106834 h 109443"/>
                <a:gd name="connsiteX10" fmla="*/ 8894 w 109962"/>
                <a:gd name="connsiteY10" fmla="*/ 109443 h 109443"/>
                <a:gd name="connsiteX11" fmla="*/ 15188 w 109962"/>
                <a:gd name="connsiteY11" fmla="*/ 106834 h 109443"/>
                <a:gd name="connsiteX12" fmla="*/ 92157 w 109962"/>
                <a:gd name="connsiteY12" fmla="*/ 29865 h 109443"/>
                <a:gd name="connsiteX13" fmla="*/ 92157 w 109962"/>
                <a:gd name="connsiteY13" fmla="*/ 71916 h 109443"/>
                <a:gd name="connsiteX14" fmla="*/ 101060 w 109962"/>
                <a:gd name="connsiteY14" fmla="*/ 80801 h 109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9962" h="109443">
                  <a:moveTo>
                    <a:pt x="101060" y="80801"/>
                  </a:moveTo>
                  <a:cubicBezTo>
                    <a:pt x="105968" y="80801"/>
                    <a:pt x="109963" y="76824"/>
                    <a:pt x="109963" y="71898"/>
                  </a:cubicBezTo>
                  <a:lnTo>
                    <a:pt x="109963" y="8903"/>
                  </a:lnTo>
                  <a:cubicBezTo>
                    <a:pt x="109963" y="3995"/>
                    <a:pt x="105986" y="0"/>
                    <a:pt x="101060" y="0"/>
                  </a:cubicBezTo>
                  <a:lnTo>
                    <a:pt x="38047" y="0"/>
                  </a:lnTo>
                  <a:cubicBezTo>
                    <a:pt x="33139" y="0"/>
                    <a:pt x="29144" y="3977"/>
                    <a:pt x="29144" y="8903"/>
                  </a:cubicBezTo>
                  <a:cubicBezTo>
                    <a:pt x="29144" y="13829"/>
                    <a:pt x="33121" y="17806"/>
                    <a:pt x="38047" y="17806"/>
                  </a:cubicBezTo>
                  <a:lnTo>
                    <a:pt x="79058" y="17806"/>
                  </a:lnTo>
                  <a:lnTo>
                    <a:pt x="2600" y="94264"/>
                  </a:lnTo>
                  <a:cubicBezTo>
                    <a:pt x="-867" y="97731"/>
                    <a:pt x="-867" y="103368"/>
                    <a:pt x="2600" y="106834"/>
                  </a:cubicBezTo>
                  <a:cubicBezTo>
                    <a:pt x="4333" y="108567"/>
                    <a:pt x="6613" y="109443"/>
                    <a:pt x="8894" y="109443"/>
                  </a:cubicBezTo>
                  <a:cubicBezTo>
                    <a:pt x="11174" y="109443"/>
                    <a:pt x="13455" y="108567"/>
                    <a:pt x="15188" y="106834"/>
                  </a:cubicBezTo>
                  <a:lnTo>
                    <a:pt x="92157" y="29865"/>
                  </a:lnTo>
                  <a:lnTo>
                    <a:pt x="92157" y="71916"/>
                  </a:lnTo>
                  <a:cubicBezTo>
                    <a:pt x="92175" y="76824"/>
                    <a:pt x="96153" y="80801"/>
                    <a:pt x="101060" y="80801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" name="Forma Livre: Forma 148">
              <a:extLst>
                <a:ext uri="{FF2B5EF4-FFF2-40B4-BE49-F238E27FC236}">
                  <a16:creationId xmlns:a16="http://schemas.microsoft.com/office/drawing/2014/main" id="{4EDF5A64-3532-4C03-9C70-355F2814C00B}"/>
                </a:ext>
              </a:extLst>
            </p:cNvPr>
            <p:cNvSpPr/>
            <p:nvPr/>
          </p:nvSpPr>
          <p:spPr>
            <a:xfrm>
              <a:off x="7838538" y="5050162"/>
              <a:ext cx="132885" cy="106898"/>
            </a:xfrm>
            <a:custGeom>
              <a:avLst/>
              <a:gdLst>
                <a:gd name="connsiteX0" fmla="*/ 53435 w 132885"/>
                <a:gd name="connsiteY0" fmla="*/ 106898 h 106898"/>
                <a:gd name="connsiteX1" fmla="*/ 59729 w 132885"/>
                <a:gd name="connsiteY1" fmla="*/ 104289 h 106898"/>
                <a:gd name="connsiteX2" fmla="*/ 59729 w 132885"/>
                <a:gd name="connsiteY2" fmla="*/ 91719 h 106898"/>
                <a:gd name="connsiteX3" fmla="*/ 30357 w 132885"/>
                <a:gd name="connsiteY3" fmla="*/ 62347 h 106898"/>
                <a:gd name="connsiteX4" fmla="*/ 123983 w 132885"/>
                <a:gd name="connsiteY4" fmla="*/ 62347 h 106898"/>
                <a:gd name="connsiteX5" fmla="*/ 132886 w 132885"/>
                <a:gd name="connsiteY5" fmla="*/ 53444 h 106898"/>
                <a:gd name="connsiteX6" fmla="*/ 123983 w 132885"/>
                <a:gd name="connsiteY6" fmla="*/ 44542 h 106898"/>
                <a:gd name="connsiteX7" fmla="*/ 30357 w 132885"/>
                <a:gd name="connsiteY7" fmla="*/ 44542 h 106898"/>
                <a:gd name="connsiteX8" fmla="*/ 59729 w 132885"/>
                <a:gd name="connsiteY8" fmla="*/ 15170 h 106898"/>
                <a:gd name="connsiteX9" fmla="*/ 59729 w 132885"/>
                <a:gd name="connsiteY9" fmla="*/ 2600 h 106898"/>
                <a:gd name="connsiteX10" fmla="*/ 47159 w 132885"/>
                <a:gd name="connsiteY10" fmla="*/ 2600 h 106898"/>
                <a:gd name="connsiteX11" fmla="*/ 2609 w 132885"/>
                <a:gd name="connsiteY11" fmla="*/ 47151 h 106898"/>
                <a:gd name="connsiteX12" fmla="*/ 0 w 132885"/>
                <a:gd name="connsiteY12" fmla="*/ 53444 h 106898"/>
                <a:gd name="connsiteX13" fmla="*/ 2609 w 132885"/>
                <a:gd name="connsiteY13" fmla="*/ 59738 h 106898"/>
                <a:gd name="connsiteX14" fmla="*/ 47159 w 132885"/>
                <a:gd name="connsiteY14" fmla="*/ 104289 h 106898"/>
                <a:gd name="connsiteX15" fmla="*/ 53435 w 132885"/>
                <a:gd name="connsiteY15" fmla="*/ 106898 h 106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2885" h="106898">
                  <a:moveTo>
                    <a:pt x="53435" y="106898"/>
                  </a:moveTo>
                  <a:cubicBezTo>
                    <a:pt x="55716" y="106898"/>
                    <a:pt x="57996" y="106022"/>
                    <a:pt x="59729" y="104289"/>
                  </a:cubicBezTo>
                  <a:cubicBezTo>
                    <a:pt x="63196" y="100823"/>
                    <a:pt x="63196" y="95186"/>
                    <a:pt x="59729" y="91719"/>
                  </a:cubicBezTo>
                  <a:lnTo>
                    <a:pt x="30357" y="62347"/>
                  </a:lnTo>
                  <a:lnTo>
                    <a:pt x="123983" y="62347"/>
                  </a:lnTo>
                  <a:cubicBezTo>
                    <a:pt x="128891" y="62347"/>
                    <a:pt x="132886" y="58370"/>
                    <a:pt x="132886" y="53444"/>
                  </a:cubicBezTo>
                  <a:cubicBezTo>
                    <a:pt x="132886" y="48519"/>
                    <a:pt x="128909" y="44542"/>
                    <a:pt x="123983" y="44542"/>
                  </a:cubicBezTo>
                  <a:lnTo>
                    <a:pt x="30357" y="44542"/>
                  </a:lnTo>
                  <a:lnTo>
                    <a:pt x="59729" y="15170"/>
                  </a:lnTo>
                  <a:cubicBezTo>
                    <a:pt x="63196" y="11703"/>
                    <a:pt x="63196" y="6066"/>
                    <a:pt x="59729" y="2600"/>
                  </a:cubicBezTo>
                  <a:cubicBezTo>
                    <a:pt x="56263" y="-867"/>
                    <a:pt x="50626" y="-867"/>
                    <a:pt x="47159" y="2600"/>
                  </a:cubicBezTo>
                  <a:lnTo>
                    <a:pt x="2609" y="47151"/>
                  </a:lnTo>
                  <a:cubicBezTo>
                    <a:pt x="949" y="48811"/>
                    <a:pt x="0" y="51073"/>
                    <a:pt x="0" y="53444"/>
                  </a:cubicBezTo>
                  <a:cubicBezTo>
                    <a:pt x="0" y="55816"/>
                    <a:pt x="930" y="58060"/>
                    <a:pt x="2609" y="59738"/>
                  </a:cubicBezTo>
                  <a:lnTo>
                    <a:pt x="47159" y="104289"/>
                  </a:lnTo>
                  <a:cubicBezTo>
                    <a:pt x="48874" y="106022"/>
                    <a:pt x="51155" y="106898"/>
                    <a:pt x="53435" y="10689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93" name="Agrupar 692">
            <a:extLst>
              <a:ext uri="{FF2B5EF4-FFF2-40B4-BE49-F238E27FC236}">
                <a16:creationId xmlns:a16="http://schemas.microsoft.com/office/drawing/2014/main" id="{4A23EE1C-90BC-47D8-8C84-37B463987644}"/>
              </a:ext>
            </a:extLst>
          </p:cNvPr>
          <p:cNvGrpSpPr/>
          <p:nvPr/>
        </p:nvGrpSpPr>
        <p:grpSpPr>
          <a:xfrm>
            <a:off x="9684902" y="2787975"/>
            <a:ext cx="468065" cy="469160"/>
            <a:chOff x="9405219" y="3202558"/>
            <a:chExt cx="452184" cy="453242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50" name="Forma Livre: Forma 149">
              <a:extLst>
                <a:ext uri="{FF2B5EF4-FFF2-40B4-BE49-F238E27FC236}">
                  <a16:creationId xmlns:a16="http://schemas.microsoft.com/office/drawing/2014/main" id="{C9E3AC64-0A1E-40BE-8439-A2B72E8A5913}"/>
                </a:ext>
              </a:extLst>
            </p:cNvPr>
            <p:cNvSpPr/>
            <p:nvPr/>
          </p:nvSpPr>
          <p:spPr>
            <a:xfrm>
              <a:off x="9405219" y="3431350"/>
              <a:ext cx="452184" cy="224450"/>
            </a:xfrm>
            <a:custGeom>
              <a:avLst/>
              <a:gdLst>
                <a:gd name="connsiteX0" fmla="*/ 7590 w 452184"/>
                <a:gd name="connsiteY0" fmla="*/ 216241 h 224450"/>
                <a:gd name="connsiteX1" fmla="*/ 16456 w 452184"/>
                <a:gd name="connsiteY1" fmla="*/ 224450 h 224450"/>
                <a:gd name="connsiteX2" fmla="*/ 196319 w 452184"/>
                <a:gd name="connsiteY2" fmla="*/ 224450 h 224450"/>
                <a:gd name="connsiteX3" fmla="*/ 196337 w 452184"/>
                <a:gd name="connsiteY3" fmla="*/ 224450 h 224450"/>
                <a:gd name="connsiteX4" fmla="*/ 196355 w 452184"/>
                <a:gd name="connsiteY4" fmla="*/ 224450 h 224450"/>
                <a:gd name="connsiteX5" fmla="*/ 258620 w 452184"/>
                <a:gd name="connsiteY5" fmla="*/ 224450 h 224450"/>
                <a:gd name="connsiteX6" fmla="*/ 258639 w 452184"/>
                <a:gd name="connsiteY6" fmla="*/ 224450 h 224450"/>
                <a:gd name="connsiteX7" fmla="*/ 258657 w 452184"/>
                <a:gd name="connsiteY7" fmla="*/ 224450 h 224450"/>
                <a:gd name="connsiteX8" fmla="*/ 435692 w 452184"/>
                <a:gd name="connsiteY8" fmla="*/ 224450 h 224450"/>
                <a:gd name="connsiteX9" fmla="*/ 444595 w 452184"/>
                <a:gd name="connsiteY9" fmla="*/ 215548 h 224450"/>
                <a:gd name="connsiteX10" fmla="*/ 440672 w 452184"/>
                <a:gd name="connsiteY10" fmla="*/ 208177 h 224450"/>
                <a:gd name="connsiteX11" fmla="*/ 444559 w 452184"/>
                <a:gd name="connsiteY11" fmla="*/ 201646 h 224450"/>
                <a:gd name="connsiteX12" fmla="*/ 452148 w 452184"/>
                <a:gd name="connsiteY12" fmla="*/ 119276 h 224450"/>
                <a:gd name="connsiteX13" fmla="*/ 452184 w 452184"/>
                <a:gd name="connsiteY13" fmla="*/ 118456 h 224450"/>
                <a:gd name="connsiteX14" fmla="*/ 452184 w 452184"/>
                <a:gd name="connsiteY14" fmla="*/ 108641 h 224450"/>
                <a:gd name="connsiteX15" fmla="*/ 403948 w 452184"/>
                <a:gd name="connsiteY15" fmla="*/ 61773 h 224450"/>
                <a:gd name="connsiteX16" fmla="*/ 392035 w 452184"/>
                <a:gd name="connsiteY16" fmla="*/ 59638 h 224450"/>
                <a:gd name="connsiteX17" fmla="*/ 321560 w 452184"/>
                <a:gd name="connsiteY17" fmla="*/ 40191 h 224450"/>
                <a:gd name="connsiteX18" fmla="*/ 293210 w 452184"/>
                <a:gd name="connsiteY18" fmla="*/ 3467 h 224450"/>
                <a:gd name="connsiteX19" fmla="*/ 286752 w 452184"/>
                <a:gd name="connsiteY19" fmla="*/ 19 h 224450"/>
                <a:gd name="connsiteX20" fmla="*/ 279893 w 452184"/>
                <a:gd name="connsiteY20" fmla="*/ 2591 h 224450"/>
                <a:gd name="connsiteX21" fmla="*/ 226092 w 452184"/>
                <a:gd name="connsiteY21" fmla="*/ 56245 h 224450"/>
                <a:gd name="connsiteX22" fmla="*/ 172292 w 452184"/>
                <a:gd name="connsiteY22" fmla="*/ 2591 h 224450"/>
                <a:gd name="connsiteX23" fmla="*/ 165433 w 452184"/>
                <a:gd name="connsiteY23" fmla="*/ 19 h 224450"/>
                <a:gd name="connsiteX24" fmla="*/ 158974 w 452184"/>
                <a:gd name="connsiteY24" fmla="*/ 3467 h 224450"/>
                <a:gd name="connsiteX25" fmla="*/ 130624 w 452184"/>
                <a:gd name="connsiteY25" fmla="*/ 40191 h 224450"/>
                <a:gd name="connsiteX26" fmla="*/ 60149 w 452184"/>
                <a:gd name="connsiteY26" fmla="*/ 59638 h 224450"/>
                <a:gd name="connsiteX27" fmla="*/ 48236 w 452184"/>
                <a:gd name="connsiteY27" fmla="*/ 61773 h 224450"/>
                <a:gd name="connsiteX28" fmla="*/ 0 w 452184"/>
                <a:gd name="connsiteY28" fmla="*/ 108641 h 224450"/>
                <a:gd name="connsiteX29" fmla="*/ 0 w 452184"/>
                <a:gd name="connsiteY29" fmla="*/ 118456 h 224450"/>
                <a:gd name="connsiteX30" fmla="*/ 18 w 452184"/>
                <a:gd name="connsiteY30" fmla="*/ 119149 h 224450"/>
                <a:gd name="connsiteX31" fmla="*/ 7590 w 452184"/>
                <a:gd name="connsiteY31" fmla="*/ 216241 h 224450"/>
                <a:gd name="connsiteX32" fmla="*/ 226074 w 452184"/>
                <a:gd name="connsiteY32" fmla="*/ 75145 h 224450"/>
                <a:gd name="connsiteX33" fmla="*/ 248952 w 452184"/>
                <a:gd name="connsiteY33" fmla="*/ 97986 h 224450"/>
                <a:gd name="connsiteX34" fmla="*/ 244755 w 452184"/>
                <a:gd name="connsiteY34" fmla="*/ 114041 h 224450"/>
                <a:gd name="connsiteX35" fmla="*/ 227497 w 452184"/>
                <a:gd name="connsiteY35" fmla="*/ 114697 h 224450"/>
                <a:gd name="connsiteX36" fmla="*/ 226074 w 452184"/>
                <a:gd name="connsiteY36" fmla="*/ 114898 h 224450"/>
                <a:gd name="connsiteX37" fmla="*/ 224651 w 452184"/>
                <a:gd name="connsiteY37" fmla="*/ 114697 h 224450"/>
                <a:gd name="connsiteX38" fmla="*/ 207393 w 452184"/>
                <a:gd name="connsiteY38" fmla="*/ 114041 h 224450"/>
                <a:gd name="connsiteX39" fmla="*/ 203197 w 452184"/>
                <a:gd name="connsiteY39" fmla="*/ 97986 h 224450"/>
                <a:gd name="connsiteX40" fmla="*/ 226074 w 452184"/>
                <a:gd name="connsiteY40" fmla="*/ 75145 h 224450"/>
                <a:gd name="connsiteX41" fmla="*/ 223976 w 452184"/>
                <a:gd name="connsiteY41" fmla="*/ 132467 h 224450"/>
                <a:gd name="connsiteX42" fmla="*/ 224323 w 452184"/>
                <a:gd name="connsiteY42" fmla="*/ 132467 h 224450"/>
                <a:gd name="connsiteX43" fmla="*/ 226074 w 452184"/>
                <a:gd name="connsiteY43" fmla="*/ 132284 h 224450"/>
                <a:gd name="connsiteX44" fmla="*/ 227825 w 452184"/>
                <a:gd name="connsiteY44" fmla="*/ 132467 h 224450"/>
                <a:gd name="connsiteX45" fmla="*/ 228172 w 452184"/>
                <a:gd name="connsiteY45" fmla="*/ 132467 h 224450"/>
                <a:gd name="connsiteX46" fmla="*/ 233244 w 452184"/>
                <a:gd name="connsiteY46" fmla="*/ 132266 h 224450"/>
                <a:gd name="connsiteX47" fmla="*/ 247838 w 452184"/>
                <a:gd name="connsiteY47" fmla="*/ 206663 h 224450"/>
                <a:gd name="connsiteX48" fmla="*/ 206791 w 452184"/>
                <a:gd name="connsiteY48" fmla="*/ 206663 h 224450"/>
                <a:gd name="connsiteX49" fmla="*/ 218995 w 452184"/>
                <a:gd name="connsiteY49" fmla="*/ 132266 h 224450"/>
                <a:gd name="connsiteX50" fmla="*/ 223976 w 452184"/>
                <a:gd name="connsiteY50" fmla="*/ 132467 h 224450"/>
                <a:gd name="connsiteX51" fmla="*/ 400445 w 452184"/>
                <a:gd name="connsiteY51" fmla="*/ 79214 h 224450"/>
                <a:gd name="connsiteX52" fmla="*/ 434379 w 452184"/>
                <a:gd name="connsiteY52" fmla="*/ 108641 h 224450"/>
                <a:gd name="connsiteX53" fmla="*/ 434379 w 452184"/>
                <a:gd name="connsiteY53" fmla="*/ 118036 h 224450"/>
                <a:gd name="connsiteX54" fmla="*/ 426844 w 452184"/>
                <a:gd name="connsiteY54" fmla="*/ 200004 h 224450"/>
                <a:gd name="connsiteX55" fmla="*/ 429015 w 452184"/>
                <a:gd name="connsiteY55" fmla="*/ 206663 h 224450"/>
                <a:gd name="connsiteX56" fmla="*/ 265972 w 452184"/>
                <a:gd name="connsiteY56" fmla="*/ 206663 h 224450"/>
                <a:gd name="connsiteX57" fmla="*/ 251250 w 452184"/>
                <a:gd name="connsiteY57" fmla="*/ 131591 h 224450"/>
                <a:gd name="connsiteX58" fmla="*/ 252035 w 452184"/>
                <a:gd name="connsiteY58" fmla="*/ 131554 h 224450"/>
                <a:gd name="connsiteX59" fmla="*/ 252363 w 452184"/>
                <a:gd name="connsiteY59" fmla="*/ 131500 h 224450"/>
                <a:gd name="connsiteX60" fmla="*/ 253549 w 452184"/>
                <a:gd name="connsiteY60" fmla="*/ 131335 h 224450"/>
                <a:gd name="connsiteX61" fmla="*/ 254114 w 452184"/>
                <a:gd name="connsiteY61" fmla="*/ 131190 h 224450"/>
                <a:gd name="connsiteX62" fmla="*/ 255099 w 452184"/>
                <a:gd name="connsiteY62" fmla="*/ 130843 h 224450"/>
                <a:gd name="connsiteX63" fmla="*/ 255647 w 452184"/>
                <a:gd name="connsiteY63" fmla="*/ 130606 h 224450"/>
                <a:gd name="connsiteX64" fmla="*/ 256614 w 452184"/>
                <a:gd name="connsiteY64" fmla="*/ 130040 h 224450"/>
                <a:gd name="connsiteX65" fmla="*/ 257015 w 452184"/>
                <a:gd name="connsiteY65" fmla="*/ 129785 h 224450"/>
                <a:gd name="connsiteX66" fmla="*/ 258201 w 452184"/>
                <a:gd name="connsiteY66" fmla="*/ 128727 h 224450"/>
                <a:gd name="connsiteX67" fmla="*/ 258347 w 452184"/>
                <a:gd name="connsiteY67" fmla="*/ 128544 h 224450"/>
                <a:gd name="connsiteX68" fmla="*/ 259168 w 452184"/>
                <a:gd name="connsiteY68" fmla="*/ 127468 h 224450"/>
                <a:gd name="connsiteX69" fmla="*/ 259442 w 452184"/>
                <a:gd name="connsiteY69" fmla="*/ 126993 h 224450"/>
                <a:gd name="connsiteX70" fmla="*/ 259898 w 452184"/>
                <a:gd name="connsiteY70" fmla="*/ 126063 h 224450"/>
                <a:gd name="connsiteX71" fmla="*/ 260116 w 452184"/>
                <a:gd name="connsiteY71" fmla="*/ 125425 h 224450"/>
                <a:gd name="connsiteX72" fmla="*/ 260299 w 452184"/>
                <a:gd name="connsiteY72" fmla="*/ 124914 h 224450"/>
                <a:gd name="connsiteX73" fmla="*/ 263528 w 452184"/>
                <a:gd name="connsiteY73" fmla="*/ 112526 h 224450"/>
                <a:gd name="connsiteX74" fmla="*/ 274438 w 452184"/>
                <a:gd name="connsiteY74" fmla="*/ 123418 h 224450"/>
                <a:gd name="connsiteX75" fmla="*/ 280713 w 452184"/>
                <a:gd name="connsiteY75" fmla="*/ 126008 h 224450"/>
                <a:gd name="connsiteX76" fmla="*/ 282155 w 452184"/>
                <a:gd name="connsiteY76" fmla="*/ 125881 h 224450"/>
                <a:gd name="connsiteX77" fmla="*/ 288686 w 452184"/>
                <a:gd name="connsiteY77" fmla="*/ 121046 h 224450"/>
                <a:gd name="connsiteX78" fmla="*/ 319243 w 452184"/>
                <a:gd name="connsiteY78" fmla="*/ 59146 h 224450"/>
                <a:gd name="connsiteX79" fmla="*/ 388989 w 452184"/>
                <a:gd name="connsiteY79" fmla="*/ 77152 h 224450"/>
                <a:gd name="connsiteX80" fmla="*/ 400445 w 452184"/>
                <a:gd name="connsiteY80" fmla="*/ 79214 h 224450"/>
                <a:gd name="connsiteX81" fmla="*/ 285274 w 452184"/>
                <a:gd name="connsiteY81" fmla="*/ 22349 h 224450"/>
                <a:gd name="connsiteX82" fmla="*/ 304977 w 452184"/>
                <a:gd name="connsiteY82" fmla="*/ 47871 h 224450"/>
                <a:gd name="connsiteX83" fmla="*/ 278214 w 452184"/>
                <a:gd name="connsiteY83" fmla="*/ 102073 h 224450"/>
                <a:gd name="connsiteX84" fmla="*/ 241782 w 452184"/>
                <a:gd name="connsiteY84" fmla="*/ 65695 h 224450"/>
                <a:gd name="connsiteX85" fmla="*/ 285274 w 452184"/>
                <a:gd name="connsiteY85" fmla="*/ 22349 h 224450"/>
                <a:gd name="connsiteX86" fmla="*/ 166856 w 452184"/>
                <a:gd name="connsiteY86" fmla="*/ 22349 h 224450"/>
                <a:gd name="connsiteX87" fmla="*/ 210330 w 452184"/>
                <a:gd name="connsiteY87" fmla="*/ 65714 h 224450"/>
                <a:gd name="connsiteX88" fmla="*/ 173897 w 452184"/>
                <a:gd name="connsiteY88" fmla="*/ 102091 h 224450"/>
                <a:gd name="connsiteX89" fmla="*/ 147134 w 452184"/>
                <a:gd name="connsiteY89" fmla="*/ 47890 h 224450"/>
                <a:gd name="connsiteX90" fmla="*/ 166856 w 452184"/>
                <a:gd name="connsiteY90" fmla="*/ 22349 h 224450"/>
                <a:gd name="connsiteX91" fmla="*/ 17769 w 452184"/>
                <a:gd name="connsiteY91" fmla="*/ 108641 h 224450"/>
                <a:gd name="connsiteX92" fmla="*/ 51702 w 452184"/>
                <a:gd name="connsiteY92" fmla="*/ 79214 h 224450"/>
                <a:gd name="connsiteX93" fmla="*/ 63141 w 452184"/>
                <a:gd name="connsiteY93" fmla="*/ 77171 h 224450"/>
                <a:gd name="connsiteX94" fmla="*/ 132886 w 452184"/>
                <a:gd name="connsiteY94" fmla="*/ 59164 h 224450"/>
                <a:gd name="connsiteX95" fmla="*/ 163444 w 452184"/>
                <a:gd name="connsiteY95" fmla="*/ 121064 h 224450"/>
                <a:gd name="connsiteX96" fmla="*/ 169975 w 452184"/>
                <a:gd name="connsiteY96" fmla="*/ 125899 h 224450"/>
                <a:gd name="connsiteX97" fmla="*/ 171417 w 452184"/>
                <a:gd name="connsiteY97" fmla="*/ 126027 h 224450"/>
                <a:gd name="connsiteX98" fmla="*/ 177692 w 452184"/>
                <a:gd name="connsiteY98" fmla="*/ 123436 h 224450"/>
                <a:gd name="connsiteX99" fmla="*/ 188602 w 452184"/>
                <a:gd name="connsiteY99" fmla="*/ 112545 h 224450"/>
                <a:gd name="connsiteX100" fmla="*/ 191831 w 452184"/>
                <a:gd name="connsiteY100" fmla="*/ 124932 h 224450"/>
                <a:gd name="connsiteX101" fmla="*/ 192013 w 452184"/>
                <a:gd name="connsiteY101" fmla="*/ 125443 h 224450"/>
                <a:gd name="connsiteX102" fmla="*/ 192232 w 452184"/>
                <a:gd name="connsiteY102" fmla="*/ 126081 h 224450"/>
                <a:gd name="connsiteX103" fmla="*/ 192688 w 452184"/>
                <a:gd name="connsiteY103" fmla="*/ 127012 h 224450"/>
                <a:gd name="connsiteX104" fmla="*/ 192962 w 452184"/>
                <a:gd name="connsiteY104" fmla="*/ 127486 h 224450"/>
                <a:gd name="connsiteX105" fmla="*/ 193783 w 452184"/>
                <a:gd name="connsiteY105" fmla="*/ 128562 h 224450"/>
                <a:gd name="connsiteX106" fmla="*/ 193929 w 452184"/>
                <a:gd name="connsiteY106" fmla="*/ 128745 h 224450"/>
                <a:gd name="connsiteX107" fmla="*/ 195115 w 452184"/>
                <a:gd name="connsiteY107" fmla="*/ 129803 h 224450"/>
                <a:gd name="connsiteX108" fmla="*/ 195498 w 452184"/>
                <a:gd name="connsiteY108" fmla="*/ 130058 h 224450"/>
                <a:gd name="connsiteX109" fmla="*/ 196465 w 452184"/>
                <a:gd name="connsiteY109" fmla="*/ 130624 h 224450"/>
                <a:gd name="connsiteX110" fmla="*/ 197012 w 452184"/>
                <a:gd name="connsiteY110" fmla="*/ 130861 h 224450"/>
                <a:gd name="connsiteX111" fmla="*/ 197997 w 452184"/>
                <a:gd name="connsiteY111" fmla="*/ 131208 h 224450"/>
                <a:gd name="connsiteX112" fmla="*/ 198563 w 452184"/>
                <a:gd name="connsiteY112" fmla="*/ 131354 h 224450"/>
                <a:gd name="connsiteX113" fmla="*/ 199748 w 452184"/>
                <a:gd name="connsiteY113" fmla="*/ 131518 h 224450"/>
                <a:gd name="connsiteX114" fmla="*/ 200077 w 452184"/>
                <a:gd name="connsiteY114" fmla="*/ 131573 h 224450"/>
                <a:gd name="connsiteX115" fmla="*/ 201026 w 452184"/>
                <a:gd name="connsiteY115" fmla="*/ 131609 h 224450"/>
                <a:gd name="connsiteX116" fmla="*/ 188711 w 452184"/>
                <a:gd name="connsiteY116" fmla="*/ 206681 h 224450"/>
                <a:gd name="connsiteX117" fmla="*/ 24629 w 452184"/>
                <a:gd name="connsiteY117" fmla="*/ 206681 h 224450"/>
                <a:gd name="connsiteX118" fmla="*/ 17715 w 452184"/>
                <a:gd name="connsiteY118" fmla="*/ 118127 h 224450"/>
                <a:gd name="connsiteX119" fmla="*/ 17715 w 452184"/>
                <a:gd name="connsiteY119" fmla="*/ 108641 h 22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52184" h="224450">
                  <a:moveTo>
                    <a:pt x="7590" y="216241"/>
                  </a:moveTo>
                  <a:cubicBezTo>
                    <a:pt x="7954" y="220875"/>
                    <a:pt x="11822" y="224450"/>
                    <a:pt x="16456" y="224450"/>
                  </a:cubicBezTo>
                  <a:lnTo>
                    <a:pt x="196319" y="224450"/>
                  </a:lnTo>
                  <a:cubicBezTo>
                    <a:pt x="196319" y="224450"/>
                    <a:pt x="196337" y="224450"/>
                    <a:pt x="196337" y="224450"/>
                  </a:cubicBezTo>
                  <a:cubicBezTo>
                    <a:pt x="196337" y="224450"/>
                    <a:pt x="196355" y="224450"/>
                    <a:pt x="196355" y="224450"/>
                  </a:cubicBezTo>
                  <a:lnTo>
                    <a:pt x="258620" y="224450"/>
                  </a:lnTo>
                  <a:cubicBezTo>
                    <a:pt x="258620" y="224450"/>
                    <a:pt x="258639" y="224450"/>
                    <a:pt x="258639" y="224450"/>
                  </a:cubicBezTo>
                  <a:cubicBezTo>
                    <a:pt x="258639" y="224450"/>
                    <a:pt x="258657" y="224450"/>
                    <a:pt x="258657" y="224450"/>
                  </a:cubicBezTo>
                  <a:lnTo>
                    <a:pt x="435692" y="224450"/>
                  </a:lnTo>
                  <a:cubicBezTo>
                    <a:pt x="440599" y="224450"/>
                    <a:pt x="444595" y="220473"/>
                    <a:pt x="444595" y="215548"/>
                  </a:cubicBezTo>
                  <a:cubicBezTo>
                    <a:pt x="444595" y="212483"/>
                    <a:pt x="443044" y="209764"/>
                    <a:pt x="440672" y="208177"/>
                  </a:cubicBezTo>
                  <a:cubicBezTo>
                    <a:pt x="442807" y="206736"/>
                    <a:pt x="444303" y="204401"/>
                    <a:pt x="444559" y="201646"/>
                  </a:cubicBezTo>
                  <a:lnTo>
                    <a:pt x="452148" y="119276"/>
                  </a:lnTo>
                  <a:cubicBezTo>
                    <a:pt x="452166" y="119003"/>
                    <a:pt x="452184" y="118729"/>
                    <a:pt x="452184" y="118456"/>
                  </a:cubicBezTo>
                  <a:lnTo>
                    <a:pt x="452184" y="108641"/>
                  </a:lnTo>
                  <a:cubicBezTo>
                    <a:pt x="452184" y="82917"/>
                    <a:pt x="427957" y="66553"/>
                    <a:pt x="403948" y="61773"/>
                  </a:cubicBezTo>
                  <a:cubicBezTo>
                    <a:pt x="400829" y="61153"/>
                    <a:pt x="396742" y="60459"/>
                    <a:pt x="392035" y="59638"/>
                  </a:cubicBezTo>
                  <a:cubicBezTo>
                    <a:pt x="372861" y="56355"/>
                    <a:pt x="337560" y="50298"/>
                    <a:pt x="321560" y="40191"/>
                  </a:cubicBezTo>
                  <a:lnTo>
                    <a:pt x="293210" y="3467"/>
                  </a:lnTo>
                  <a:cubicBezTo>
                    <a:pt x="291641" y="1442"/>
                    <a:pt x="289288" y="201"/>
                    <a:pt x="286752" y="19"/>
                  </a:cubicBezTo>
                  <a:cubicBezTo>
                    <a:pt x="284216" y="-146"/>
                    <a:pt x="281699" y="785"/>
                    <a:pt x="279893" y="2591"/>
                  </a:cubicBezTo>
                  <a:lnTo>
                    <a:pt x="226092" y="56245"/>
                  </a:lnTo>
                  <a:lnTo>
                    <a:pt x="172292" y="2591"/>
                  </a:lnTo>
                  <a:cubicBezTo>
                    <a:pt x="170486" y="785"/>
                    <a:pt x="167987" y="-146"/>
                    <a:pt x="165433" y="19"/>
                  </a:cubicBezTo>
                  <a:cubicBezTo>
                    <a:pt x="162878" y="183"/>
                    <a:pt x="160525" y="1442"/>
                    <a:pt x="158974" y="3467"/>
                  </a:cubicBezTo>
                  <a:lnTo>
                    <a:pt x="130624" y="40191"/>
                  </a:lnTo>
                  <a:cubicBezTo>
                    <a:pt x="114624" y="50298"/>
                    <a:pt x="79323" y="56336"/>
                    <a:pt x="60149" y="59638"/>
                  </a:cubicBezTo>
                  <a:cubicBezTo>
                    <a:pt x="55442" y="60441"/>
                    <a:pt x="51356" y="61153"/>
                    <a:pt x="48236" y="61773"/>
                  </a:cubicBezTo>
                  <a:cubicBezTo>
                    <a:pt x="24227" y="66571"/>
                    <a:pt x="0" y="82917"/>
                    <a:pt x="0" y="108641"/>
                  </a:cubicBezTo>
                  <a:lnTo>
                    <a:pt x="0" y="118456"/>
                  </a:lnTo>
                  <a:cubicBezTo>
                    <a:pt x="0" y="118693"/>
                    <a:pt x="0" y="118912"/>
                    <a:pt x="18" y="119149"/>
                  </a:cubicBezTo>
                  <a:lnTo>
                    <a:pt x="7590" y="216241"/>
                  </a:lnTo>
                  <a:close/>
                  <a:moveTo>
                    <a:pt x="226074" y="75145"/>
                  </a:moveTo>
                  <a:lnTo>
                    <a:pt x="248952" y="97986"/>
                  </a:lnTo>
                  <a:lnTo>
                    <a:pt x="244755" y="114041"/>
                  </a:lnTo>
                  <a:lnTo>
                    <a:pt x="227497" y="114697"/>
                  </a:lnTo>
                  <a:cubicBezTo>
                    <a:pt x="227005" y="114716"/>
                    <a:pt x="226530" y="114807"/>
                    <a:pt x="226074" y="114898"/>
                  </a:cubicBezTo>
                  <a:cubicBezTo>
                    <a:pt x="225600" y="114807"/>
                    <a:pt x="225144" y="114716"/>
                    <a:pt x="224651" y="114697"/>
                  </a:cubicBezTo>
                  <a:lnTo>
                    <a:pt x="207393" y="114041"/>
                  </a:lnTo>
                  <a:lnTo>
                    <a:pt x="203197" y="97986"/>
                  </a:lnTo>
                  <a:lnTo>
                    <a:pt x="226074" y="75145"/>
                  </a:lnTo>
                  <a:close/>
                  <a:moveTo>
                    <a:pt x="223976" y="132467"/>
                  </a:moveTo>
                  <a:cubicBezTo>
                    <a:pt x="224085" y="132467"/>
                    <a:pt x="224213" y="132467"/>
                    <a:pt x="224323" y="132467"/>
                  </a:cubicBezTo>
                  <a:cubicBezTo>
                    <a:pt x="224925" y="132467"/>
                    <a:pt x="225508" y="132412"/>
                    <a:pt x="226074" y="132284"/>
                  </a:cubicBezTo>
                  <a:cubicBezTo>
                    <a:pt x="226639" y="132393"/>
                    <a:pt x="227223" y="132467"/>
                    <a:pt x="227825" y="132467"/>
                  </a:cubicBezTo>
                  <a:cubicBezTo>
                    <a:pt x="227935" y="132467"/>
                    <a:pt x="228062" y="132467"/>
                    <a:pt x="228172" y="132467"/>
                  </a:cubicBezTo>
                  <a:lnTo>
                    <a:pt x="233244" y="132266"/>
                  </a:lnTo>
                  <a:lnTo>
                    <a:pt x="247838" y="206663"/>
                  </a:lnTo>
                  <a:lnTo>
                    <a:pt x="206791" y="206663"/>
                  </a:lnTo>
                  <a:lnTo>
                    <a:pt x="218995" y="132266"/>
                  </a:lnTo>
                  <a:lnTo>
                    <a:pt x="223976" y="132467"/>
                  </a:lnTo>
                  <a:close/>
                  <a:moveTo>
                    <a:pt x="400445" y="79214"/>
                  </a:moveTo>
                  <a:cubicBezTo>
                    <a:pt x="413052" y="81731"/>
                    <a:pt x="434379" y="90762"/>
                    <a:pt x="434379" y="108641"/>
                  </a:cubicBezTo>
                  <a:lnTo>
                    <a:pt x="434379" y="118036"/>
                  </a:lnTo>
                  <a:lnTo>
                    <a:pt x="426844" y="200004"/>
                  </a:lnTo>
                  <a:cubicBezTo>
                    <a:pt x="426607" y="202522"/>
                    <a:pt x="427464" y="204893"/>
                    <a:pt x="429015" y="206663"/>
                  </a:cubicBezTo>
                  <a:lnTo>
                    <a:pt x="265972" y="206663"/>
                  </a:lnTo>
                  <a:lnTo>
                    <a:pt x="251250" y="131591"/>
                  </a:lnTo>
                  <a:lnTo>
                    <a:pt x="252035" y="131554"/>
                  </a:lnTo>
                  <a:cubicBezTo>
                    <a:pt x="252144" y="131554"/>
                    <a:pt x="252253" y="131518"/>
                    <a:pt x="252363" y="131500"/>
                  </a:cubicBezTo>
                  <a:cubicBezTo>
                    <a:pt x="252764" y="131463"/>
                    <a:pt x="253165" y="131427"/>
                    <a:pt x="253549" y="131335"/>
                  </a:cubicBezTo>
                  <a:cubicBezTo>
                    <a:pt x="253749" y="131299"/>
                    <a:pt x="253932" y="131244"/>
                    <a:pt x="254114" y="131190"/>
                  </a:cubicBezTo>
                  <a:cubicBezTo>
                    <a:pt x="254443" y="131098"/>
                    <a:pt x="254771" y="130971"/>
                    <a:pt x="255099" y="130843"/>
                  </a:cubicBezTo>
                  <a:cubicBezTo>
                    <a:pt x="255282" y="130770"/>
                    <a:pt x="255482" y="130697"/>
                    <a:pt x="255647" y="130606"/>
                  </a:cubicBezTo>
                  <a:cubicBezTo>
                    <a:pt x="255975" y="130442"/>
                    <a:pt x="256303" y="130241"/>
                    <a:pt x="256614" y="130040"/>
                  </a:cubicBezTo>
                  <a:cubicBezTo>
                    <a:pt x="256741" y="129949"/>
                    <a:pt x="256887" y="129876"/>
                    <a:pt x="257015" y="129785"/>
                  </a:cubicBezTo>
                  <a:cubicBezTo>
                    <a:pt x="257435" y="129475"/>
                    <a:pt x="257836" y="129110"/>
                    <a:pt x="258201" y="128727"/>
                  </a:cubicBezTo>
                  <a:cubicBezTo>
                    <a:pt x="258255" y="128672"/>
                    <a:pt x="258292" y="128599"/>
                    <a:pt x="258347" y="128544"/>
                  </a:cubicBezTo>
                  <a:cubicBezTo>
                    <a:pt x="258639" y="128216"/>
                    <a:pt x="258912" y="127851"/>
                    <a:pt x="259168" y="127468"/>
                  </a:cubicBezTo>
                  <a:cubicBezTo>
                    <a:pt x="259259" y="127322"/>
                    <a:pt x="259350" y="127139"/>
                    <a:pt x="259442" y="126993"/>
                  </a:cubicBezTo>
                  <a:cubicBezTo>
                    <a:pt x="259605" y="126683"/>
                    <a:pt x="259770" y="126392"/>
                    <a:pt x="259898" y="126063"/>
                  </a:cubicBezTo>
                  <a:cubicBezTo>
                    <a:pt x="259989" y="125862"/>
                    <a:pt x="260043" y="125643"/>
                    <a:pt x="260116" y="125425"/>
                  </a:cubicBezTo>
                  <a:cubicBezTo>
                    <a:pt x="260171" y="125260"/>
                    <a:pt x="260244" y="125096"/>
                    <a:pt x="260299" y="124914"/>
                  </a:cubicBezTo>
                  <a:lnTo>
                    <a:pt x="263528" y="112526"/>
                  </a:lnTo>
                  <a:lnTo>
                    <a:pt x="274438" y="123418"/>
                  </a:lnTo>
                  <a:cubicBezTo>
                    <a:pt x="276116" y="125096"/>
                    <a:pt x="278378" y="126008"/>
                    <a:pt x="280713" y="126008"/>
                  </a:cubicBezTo>
                  <a:cubicBezTo>
                    <a:pt x="281188" y="126008"/>
                    <a:pt x="281680" y="125972"/>
                    <a:pt x="282155" y="125881"/>
                  </a:cubicBezTo>
                  <a:cubicBezTo>
                    <a:pt x="284983" y="125406"/>
                    <a:pt x="287409" y="123618"/>
                    <a:pt x="288686" y="121046"/>
                  </a:cubicBezTo>
                  <a:lnTo>
                    <a:pt x="319243" y="59146"/>
                  </a:lnTo>
                  <a:cubicBezTo>
                    <a:pt x="338965" y="68578"/>
                    <a:pt x="368483" y="73631"/>
                    <a:pt x="388989" y="77152"/>
                  </a:cubicBezTo>
                  <a:cubicBezTo>
                    <a:pt x="393586" y="77955"/>
                    <a:pt x="397545" y="78648"/>
                    <a:pt x="400445" y="79214"/>
                  </a:cubicBezTo>
                  <a:close/>
                  <a:moveTo>
                    <a:pt x="285274" y="22349"/>
                  </a:moveTo>
                  <a:lnTo>
                    <a:pt x="304977" y="47871"/>
                  </a:lnTo>
                  <a:lnTo>
                    <a:pt x="278214" y="102073"/>
                  </a:lnTo>
                  <a:lnTo>
                    <a:pt x="241782" y="65695"/>
                  </a:lnTo>
                  <a:lnTo>
                    <a:pt x="285274" y="22349"/>
                  </a:lnTo>
                  <a:close/>
                  <a:moveTo>
                    <a:pt x="166856" y="22349"/>
                  </a:moveTo>
                  <a:lnTo>
                    <a:pt x="210330" y="65714"/>
                  </a:lnTo>
                  <a:lnTo>
                    <a:pt x="173897" y="102091"/>
                  </a:lnTo>
                  <a:lnTo>
                    <a:pt x="147134" y="47890"/>
                  </a:lnTo>
                  <a:lnTo>
                    <a:pt x="166856" y="22349"/>
                  </a:lnTo>
                  <a:close/>
                  <a:moveTo>
                    <a:pt x="17769" y="108641"/>
                  </a:moveTo>
                  <a:cubicBezTo>
                    <a:pt x="17769" y="90762"/>
                    <a:pt x="39096" y="81731"/>
                    <a:pt x="51702" y="79214"/>
                  </a:cubicBezTo>
                  <a:cubicBezTo>
                    <a:pt x="54585" y="78630"/>
                    <a:pt x="58544" y="77955"/>
                    <a:pt x="63141" y="77171"/>
                  </a:cubicBezTo>
                  <a:cubicBezTo>
                    <a:pt x="83665" y="73649"/>
                    <a:pt x="113165" y="68578"/>
                    <a:pt x="132886" y="59164"/>
                  </a:cubicBezTo>
                  <a:lnTo>
                    <a:pt x="163444" y="121064"/>
                  </a:lnTo>
                  <a:cubicBezTo>
                    <a:pt x="164721" y="123637"/>
                    <a:pt x="167147" y="125443"/>
                    <a:pt x="169975" y="125899"/>
                  </a:cubicBezTo>
                  <a:cubicBezTo>
                    <a:pt x="170450" y="125972"/>
                    <a:pt x="170942" y="126027"/>
                    <a:pt x="171417" y="126027"/>
                  </a:cubicBezTo>
                  <a:cubicBezTo>
                    <a:pt x="173751" y="126027"/>
                    <a:pt x="176014" y="125114"/>
                    <a:pt x="177692" y="123436"/>
                  </a:cubicBezTo>
                  <a:lnTo>
                    <a:pt x="188602" y="112545"/>
                  </a:lnTo>
                  <a:lnTo>
                    <a:pt x="191831" y="124932"/>
                  </a:lnTo>
                  <a:cubicBezTo>
                    <a:pt x="191886" y="125114"/>
                    <a:pt x="191959" y="125260"/>
                    <a:pt x="192013" y="125443"/>
                  </a:cubicBezTo>
                  <a:cubicBezTo>
                    <a:pt x="192086" y="125662"/>
                    <a:pt x="192159" y="125862"/>
                    <a:pt x="192232" y="126081"/>
                  </a:cubicBezTo>
                  <a:cubicBezTo>
                    <a:pt x="192360" y="126410"/>
                    <a:pt x="192524" y="126720"/>
                    <a:pt x="192688" y="127012"/>
                  </a:cubicBezTo>
                  <a:cubicBezTo>
                    <a:pt x="192780" y="127176"/>
                    <a:pt x="192853" y="127340"/>
                    <a:pt x="192962" y="127486"/>
                  </a:cubicBezTo>
                  <a:cubicBezTo>
                    <a:pt x="193217" y="127869"/>
                    <a:pt x="193491" y="128234"/>
                    <a:pt x="193783" y="128562"/>
                  </a:cubicBezTo>
                  <a:cubicBezTo>
                    <a:pt x="193837" y="128617"/>
                    <a:pt x="193874" y="128690"/>
                    <a:pt x="193929" y="128745"/>
                  </a:cubicBezTo>
                  <a:cubicBezTo>
                    <a:pt x="194294" y="129128"/>
                    <a:pt x="194695" y="129493"/>
                    <a:pt x="195115" y="129803"/>
                  </a:cubicBezTo>
                  <a:cubicBezTo>
                    <a:pt x="195242" y="129894"/>
                    <a:pt x="195370" y="129967"/>
                    <a:pt x="195498" y="130058"/>
                  </a:cubicBezTo>
                  <a:cubicBezTo>
                    <a:pt x="195808" y="130259"/>
                    <a:pt x="196136" y="130460"/>
                    <a:pt x="196465" y="130624"/>
                  </a:cubicBezTo>
                  <a:cubicBezTo>
                    <a:pt x="196647" y="130715"/>
                    <a:pt x="196830" y="130788"/>
                    <a:pt x="197012" y="130861"/>
                  </a:cubicBezTo>
                  <a:cubicBezTo>
                    <a:pt x="197341" y="130989"/>
                    <a:pt x="197651" y="131117"/>
                    <a:pt x="197997" y="131208"/>
                  </a:cubicBezTo>
                  <a:cubicBezTo>
                    <a:pt x="198180" y="131262"/>
                    <a:pt x="198380" y="131317"/>
                    <a:pt x="198563" y="131354"/>
                  </a:cubicBezTo>
                  <a:cubicBezTo>
                    <a:pt x="198946" y="131445"/>
                    <a:pt x="199347" y="131481"/>
                    <a:pt x="199748" y="131518"/>
                  </a:cubicBezTo>
                  <a:cubicBezTo>
                    <a:pt x="199858" y="131518"/>
                    <a:pt x="199967" y="131554"/>
                    <a:pt x="200077" y="131573"/>
                  </a:cubicBezTo>
                  <a:lnTo>
                    <a:pt x="201026" y="131609"/>
                  </a:lnTo>
                  <a:lnTo>
                    <a:pt x="188711" y="206681"/>
                  </a:lnTo>
                  <a:lnTo>
                    <a:pt x="24629" y="206681"/>
                  </a:lnTo>
                  <a:lnTo>
                    <a:pt x="17715" y="118127"/>
                  </a:lnTo>
                  <a:lnTo>
                    <a:pt x="17715" y="10864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" name="Forma Livre: Forma 150">
              <a:extLst>
                <a:ext uri="{FF2B5EF4-FFF2-40B4-BE49-F238E27FC236}">
                  <a16:creationId xmlns:a16="http://schemas.microsoft.com/office/drawing/2014/main" id="{1223FDB7-A0D2-4390-B7D1-3834C96A20AE}"/>
                </a:ext>
              </a:extLst>
            </p:cNvPr>
            <p:cNvSpPr/>
            <p:nvPr/>
          </p:nvSpPr>
          <p:spPr>
            <a:xfrm>
              <a:off x="9503950" y="3202558"/>
              <a:ext cx="251305" cy="226912"/>
            </a:xfrm>
            <a:custGeom>
              <a:avLst/>
              <a:gdLst>
                <a:gd name="connsiteX0" fmla="*/ 250633 w 251305"/>
                <a:gd name="connsiteY0" fmla="*/ 58069 h 226912"/>
                <a:gd name="connsiteX1" fmla="*/ 228339 w 251305"/>
                <a:gd name="connsiteY1" fmla="*/ 5418 h 226912"/>
                <a:gd name="connsiteX2" fmla="*/ 220148 w 251305"/>
                <a:gd name="connsiteY2" fmla="*/ 0 h 226912"/>
                <a:gd name="connsiteX3" fmla="*/ 34831 w 251305"/>
                <a:gd name="connsiteY3" fmla="*/ 0 h 226912"/>
                <a:gd name="connsiteX4" fmla="*/ 26858 w 251305"/>
                <a:gd name="connsiteY4" fmla="*/ 4962 h 226912"/>
                <a:gd name="connsiteX5" fmla="*/ 897 w 251305"/>
                <a:gd name="connsiteY5" fmla="*/ 57613 h 226912"/>
                <a:gd name="connsiteX6" fmla="*/ 58 w 251305"/>
                <a:gd name="connsiteY6" fmla="*/ 62520 h 226912"/>
                <a:gd name="connsiteX7" fmla="*/ 1791 w 251305"/>
                <a:gd name="connsiteY7" fmla="*/ 68851 h 226912"/>
                <a:gd name="connsiteX8" fmla="*/ 118678 w 251305"/>
                <a:gd name="connsiteY8" fmla="*/ 223392 h 226912"/>
                <a:gd name="connsiteX9" fmla="*/ 125774 w 251305"/>
                <a:gd name="connsiteY9" fmla="*/ 226913 h 226912"/>
                <a:gd name="connsiteX10" fmla="*/ 125774 w 251305"/>
                <a:gd name="connsiteY10" fmla="*/ 226913 h 226912"/>
                <a:gd name="connsiteX11" fmla="*/ 132871 w 251305"/>
                <a:gd name="connsiteY11" fmla="*/ 223374 h 226912"/>
                <a:gd name="connsiteX12" fmla="*/ 249502 w 251305"/>
                <a:gd name="connsiteY12" fmla="*/ 68833 h 226912"/>
                <a:gd name="connsiteX13" fmla="*/ 251235 w 251305"/>
                <a:gd name="connsiteY13" fmla="*/ 62594 h 226912"/>
                <a:gd name="connsiteX14" fmla="*/ 250633 w 251305"/>
                <a:gd name="connsiteY14" fmla="*/ 58069 h 226912"/>
                <a:gd name="connsiteX15" fmla="*/ 229835 w 251305"/>
                <a:gd name="connsiteY15" fmla="*/ 54585 h 226912"/>
                <a:gd name="connsiteX16" fmla="*/ 179520 w 251305"/>
                <a:gd name="connsiteY16" fmla="*/ 54585 h 226912"/>
                <a:gd name="connsiteX17" fmla="*/ 207396 w 251305"/>
                <a:gd name="connsiteY17" fmla="*/ 17769 h 226912"/>
                <a:gd name="connsiteX18" fmla="*/ 214255 w 251305"/>
                <a:gd name="connsiteY18" fmla="*/ 17769 h 226912"/>
                <a:gd name="connsiteX19" fmla="*/ 229835 w 251305"/>
                <a:gd name="connsiteY19" fmla="*/ 54585 h 226912"/>
                <a:gd name="connsiteX20" fmla="*/ 98975 w 251305"/>
                <a:gd name="connsiteY20" fmla="*/ 72372 h 226912"/>
                <a:gd name="connsiteX21" fmla="*/ 153596 w 251305"/>
                <a:gd name="connsiteY21" fmla="*/ 72372 h 226912"/>
                <a:gd name="connsiteX22" fmla="*/ 125756 w 251305"/>
                <a:gd name="connsiteY22" fmla="*/ 173496 h 226912"/>
                <a:gd name="connsiteX23" fmla="*/ 98975 w 251305"/>
                <a:gd name="connsiteY23" fmla="*/ 72372 h 226912"/>
                <a:gd name="connsiteX24" fmla="*/ 125428 w 251305"/>
                <a:gd name="connsiteY24" fmla="*/ 24154 h 226912"/>
                <a:gd name="connsiteX25" fmla="*/ 147593 w 251305"/>
                <a:gd name="connsiteY25" fmla="*/ 54585 h 226912"/>
                <a:gd name="connsiteX26" fmla="*/ 102386 w 251305"/>
                <a:gd name="connsiteY26" fmla="*/ 54585 h 226912"/>
                <a:gd name="connsiteX27" fmla="*/ 125428 w 251305"/>
                <a:gd name="connsiteY27" fmla="*/ 24154 h 226912"/>
                <a:gd name="connsiteX28" fmla="*/ 86387 w 251305"/>
                <a:gd name="connsiteY28" fmla="*/ 46247 h 226912"/>
                <a:gd name="connsiteX29" fmla="*/ 65644 w 251305"/>
                <a:gd name="connsiteY29" fmla="*/ 17769 h 226912"/>
                <a:gd name="connsiteX30" fmla="*/ 107950 w 251305"/>
                <a:gd name="connsiteY30" fmla="*/ 17769 h 226912"/>
                <a:gd name="connsiteX31" fmla="*/ 86387 w 251305"/>
                <a:gd name="connsiteY31" fmla="*/ 46247 h 226912"/>
                <a:gd name="connsiteX32" fmla="*/ 142777 w 251305"/>
                <a:gd name="connsiteY32" fmla="*/ 17769 h 226912"/>
                <a:gd name="connsiteX33" fmla="*/ 185084 w 251305"/>
                <a:gd name="connsiteY33" fmla="*/ 17769 h 226912"/>
                <a:gd name="connsiteX34" fmla="*/ 163520 w 251305"/>
                <a:gd name="connsiteY34" fmla="*/ 46247 h 226912"/>
                <a:gd name="connsiteX35" fmla="*/ 142777 w 251305"/>
                <a:gd name="connsiteY35" fmla="*/ 17769 h 226912"/>
                <a:gd name="connsiteX36" fmla="*/ 40376 w 251305"/>
                <a:gd name="connsiteY36" fmla="*/ 17769 h 226912"/>
                <a:gd name="connsiteX37" fmla="*/ 43642 w 251305"/>
                <a:gd name="connsiteY37" fmla="*/ 17769 h 226912"/>
                <a:gd name="connsiteX38" fmla="*/ 70442 w 251305"/>
                <a:gd name="connsiteY38" fmla="*/ 54585 h 226912"/>
                <a:gd name="connsiteX39" fmla="*/ 22224 w 251305"/>
                <a:gd name="connsiteY39" fmla="*/ 54585 h 226912"/>
                <a:gd name="connsiteX40" fmla="*/ 40376 w 251305"/>
                <a:gd name="connsiteY40" fmla="*/ 17769 h 226912"/>
                <a:gd name="connsiteX41" fmla="*/ 80585 w 251305"/>
                <a:gd name="connsiteY41" fmla="*/ 72372 h 226912"/>
                <a:gd name="connsiteX42" fmla="*/ 109574 w 251305"/>
                <a:gd name="connsiteY42" fmla="*/ 181851 h 226912"/>
                <a:gd name="connsiteX43" fmla="*/ 26767 w 251305"/>
                <a:gd name="connsiteY43" fmla="*/ 72372 h 226912"/>
                <a:gd name="connsiteX44" fmla="*/ 80585 w 251305"/>
                <a:gd name="connsiteY44" fmla="*/ 72372 h 226912"/>
                <a:gd name="connsiteX45" fmla="*/ 141902 w 251305"/>
                <a:gd name="connsiteY45" fmla="*/ 181870 h 226912"/>
                <a:gd name="connsiteX46" fmla="*/ 172040 w 251305"/>
                <a:gd name="connsiteY46" fmla="*/ 72372 h 226912"/>
                <a:gd name="connsiteX47" fmla="*/ 224545 w 251305"/>
                <a:gd name="connsiteY47" fmla="*/ 72372 h 226912"/>
                <a:gd name="connsiteX48" fmla="*/ 141902 w 251305"/>
                <a:gd name="connsiteY48" fmla="*/ 181870 h 226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51305" h="226912">
                  <a:moveTo>
                    <a:pt x="250633" y="58069"/>
                  </a:moveTo>
                  <a:lnTo>
                    <a:pt x="228339" y="5418"/>
                  </a:lnTo>
                  <a:cubicBezTo>
                    <a:pt x="226953" y="2134"/>
                    <a:pt x="223724" y="0"/>
                    <a:pt x="220148" y="0"/>
                  </a:cubicBezTo>
                  <a:lnTo>
                    <a:pt x="34831" y="0"/>
                  </a:lnTo>
                  <a:cubicBezTo>
                    <a:pt x="31437" y="0"/>
                    <a:pt x="28354" y="1916"/>
                    <a:pt x="26858" y="4962"/>
                  </a:cubicBezTo>
                  <a:lnTo>
                    <a:pt x="897" y="57613"/>
                  </a:lnTo>
                  <a:cubicBezTo>
                    <a:pt x="113" y="59200"/>
                    <a:pt x="-124" y="60897"/>
                    <a:pt x="58" y="62520"/>
                  </a:cubicBezTo>
                  <a:cubicBezTo>
                    <a:pt x="-179" y="64746"/>
                    <a:pt x="387" y="67008"/>
                    <a:pt x="1791" y="68851"/>
                  </a:cubicBezTo>
                  <a:lnTo>
                    <a:pt x="118678" y="223392"/>
                  </a:lnTo>
                  <a:cubicBezTo>
                    <a:pt x="120356" y="225618"/>
                    <a:pt x="122983" y="226913"/>
                    <a:pt x="125774" y="226913"/>
                  </a:cubicBezTo>
                  <a:cubicBezTo>
                    <a:pt x="125774" y="226913"/>
                    <a:pt x="125774" y="226913"/>
                    <a:pt x="125774" y="226913"/>
                  </a:cubicBezTo>
                  <a:cubicBezTo>
                    <a:pt x="128566" y="226913"/>
                    <a:pt x="131193" y="225599"/>
                    <a:pt x="132871" y="223374"/>
                  </a:cubicBezTo>
                  <a:lnTo>
                    <a:pt x="249502" y="68833"/>
                  </a:lnTo>
                  <a:cubicBezTo>
                    <a:pt x="250870" y="67008"/>
                    <a:pt x="251454" y="64783"/>
                    <a:pt x="251235" y="62594"/>
                  </a:cubicBezTo>
                  <a:cubicBezTo>
                    <a:pt x="251418" y="61098"/>
                    <a:pt x="251253" y="59547"/>
                    <a:pt x="250633" y="58069"/>
                  </a:cubicBezTo>
                  <a:close/>
                  <a:moveTo>
                    <a:pt x="229835" y="54585"/>
                  </a:moveTo>
                  <a:lnTo>
                    <a:pt x="179520" y="54585"/>
                  </a:lnTo>
                  <a:lnTo>
                    <a:pt x="207396" y="17769"/>
                  </a:lnTo>
                  <a:lnTo>
                    <a:pt x="214255" y="17769"/>
                  </a:lnTo>
                  <a:lnTo>
                    <a:pt x="229835" y="54585"/>
                  </a:lnTo>
                  <a:close/>
                  <a:moveTo>
                    <a:pt x="98975" y="72372"/>
                  </a:moveTo>
                  <a:lnTo>
                    <a:pt x="153596" y="72372"/>
                  </a:lnTo>
                  <a:lnTo>
                    <a:pt x="125756" y="173496"/>
                  </a:lnTo>
                  <a:lnTo>
                    <a:pt x="98975" y="72372"/>
                  </a:lnTo>
                  <a:close/>
                  <a:moveTo>
                    <a:pt x="125428" y="24154"/>
                  </a:moveTo>
                  <a:lnTo>
                    <a:pt x="147593" y="54585"/>
                  </a:lnTo>
                  <a:lnTo>
                    <a:pt x="102386" y="54585"/>
                  </a:lnTo>
                  <a:lnTo>
                    <a:pt x="125428" y="24154"/>
                  </a:lnTo>
                  <a:close/>
                  <a:moveTo>
                    <a:pt x="86387" y="46247"/>
                  </a:moveTo>
                  <a:lnTo>
                    <a:pt x="65644" y="17769"/>
                  </a:lnTo>
                  <a:lnTo>
                    <a:pt x="107950" y="17769"/>
                  </a:lnTo>
                  <a:lnTo>
                    <a:pt x="86387" y="46247"/>
                  </a:lnTo>
                  <a:close/>
                  <a:moveTo>
                    <a:pt x="142777" y="17769"/>
                  </a:moveTo>
                  <a:lnTo>
                    <a:pt x="185084" y="17769"/>
                  </a:lnTo>
                  <a:lnTo>
                    <a:pt x="163520" y="46247"/>
                  </a:lnTo>
                  <a:lnTo>
                    <a:pt x="142777" y="17769"/>
                  </a:lnTo>
                  <a:close/>
                  <a:moveTo>
                    <a:pt x="40376" y="17769"/>
                  </a:moveTo>
                  <a:lnTo>
                    <a:pt x="43642" y="17769"/>
                  </a:lnTo>
                  <a:lnTo>
                    <a:pt x="70442" y="54585"/>
                  </a:lnTo>
                  <a:lnTo>
                    <a:pt x="22224" y="54585"/>
                  </a:lnTo>
                  <a:lnTo>
                    <a:pt x="40376" y="17769"/>
                  </a:lnTo>
                  <a:close/>
                  <a:moveTo>
                    <a:pt x="80585" y="72372"/>
                  </a:moveTo>
                  <a:lnTo>
                    <a:pt x="109574" y="181851"/>
                  </a:lnTo>
                  <a:lnTo>
                    <a:pt x="26767" y="72372"/>
                  </a:lnTo>
                  <a:lnTo>
                    <a:pt x="80585" y="72372"/>
                  </a:lnTo>
                  <a:close/>
                  <a:moveTo>
                    <a:pt x="141902" y="181870"/>
                  </a:moveTo>
                  <a:lnTo>
                    <a:pt x="172040" y="72372"/>
                  </a:lnTo>
                  <a:lnTo>
                    <a:pt x="224545" y="72372"/>
                  </a:lnTo>
                  <a:lnTo>
                    <a:pt x="141902" y="181870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95" name="Agrupar 694">
            <a:extLst>
              <a:ext uri="{FF2B5EF4-FFF2-40B4-BE49-F238E27FC236}">
                <a16:creationId xmlns:a16="http://schemas.microsoft.com/office/drawing/2014/main" id="{07BECA72-9473-43E8-83FE-72AD68AE64D1}"/>
              </a:ext>
            </a:extLst>
          </p:cNvPr>
          <p:cNvGrpSpPr/>
          <p:nvPr/>
        </p:nvGrpSpPr>
        <p:grpSpPr>
          <a:xfrm>
            <a:off x="8068067" y="2803536"/>
            <a:ext cx="456950" cy="453602"/>
            <a:chOff x="7843241" y="3217591"/>
            <a:chExt cx="441446" cy="438212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35EAEDB5-5369-4001-879F-A1E535199EAF}"/>
                </a:ext>
              </a:extLst>
            </p:cNvPr>
            <p:cNvSpPr/>
            <p:nvPr/>
          </p:nvSpPr>
          <p:spPr>
            <a:xfrm>
              <a:off x="7949283" y="3436823"/>
              <a:ext cx="229341" cy="218980"/>
            </a:xfrm>
            <a:custGeom>
              <a:avLst/>
              <a:gdLst>
                <a:gd name="connsiteX0" fmla="*/ 228877 w 229341"/>
                <a:gd name="connsiteY0" fmla="*/ 82898 h 218980"/>
                <a:gd name="connsiteX1" fmla="*/ 221014 w 229341"/>
                <a:gd name="connsiteY1" fmla="*/ 76860 h 218980"/>
                <a:gd name="connsiteX2" fmla="*/ 151105 w 229341"/>
                <a:gd name="connsiteY2" fmla="*/ 72354 h 218980"/>
                <a:gd name="connsiteX3" fmla="*/ 122863 w 229341"/>
                <a:gd name="connsiteY3" fmla="*/ 5437 h 218980"/>
                <a:gd name="connsiteX4" fmla="*/ 114672 w 229341"/>
                <a:gd name="connsiteY4" fmla="*/ 0 h 218980"/>
                <a:gd name="connsiteX5" fmla="*/ 114581 w 229341"/>
                <a:gd name="connsiteY5" fmla="*/ 0 h 218980"/>
                <a:gd name="connsiteX6" fmla="*/ 106408 w 229341"/>
                <a:gd name="connsiteY6" fmla="*/ 5601 h 218980"/>
                <a:gd name="connsiteX7" fmla="*/ 80520 w 229341"/>
                <a:gd name="connsiteY7" fmla="*/ 70694 h 218980"/>
                <a:gd name="connsiteX8" fmla="*/ 8148 w 229341"/>
                <a:gd name="connsiteY8" fmla="*/ 76878 h 218980"/>
                <a:gd name="connsiteX9" fmla="*/ 413 w 229341"/>
                <a:gd name="connsiteY9" fmla="*/ 83081 h 218980"/>
                <a:gd name="connsiteX10" fmla="*/ 3222 w 229341"/>
                <a:gd name="connsiteY10" fmla="*/ 92586 h 218980"/>
                <a:gd name="connsiteX11" fmla="*/ 57114 w 229341"/>
                <a:gd name="connsiteY11" fmla="*/ 137319 h 218980"/>
                <a:gd name="connsiteX12" fmla="*/ 40640 w 229341"/>
                <a:gd name="connsiteY12" fmla="*/ 208068 h 218980"/>
                <a:gd name="connsiteX13" fmla="*/ 44143 w 229341"/>
                <a:gd name="connsiteY13" fmla="*/ 217335 h 218980"/>
                <a:gd name="connsiteX14" fmla="*/ 54049 w 229341"/>
                <a:gd name="connsiteY14" fmla="*/ 217609 h 218980"/>
                <a:gd name="connsiteX15" fmla="*/ 113249 w 229341"/>
                <a:gd name="connsiteY15" fmla="*/ 180173 h 218980"/>
                <a:gd name="connsiteX16" fmla="*/ 175441 w 229341"/>
                <a:gd name="connsiteY16" fmla="*/ 217700 h 218980"/>
                <a:gd name="connsiteX17" fmla="*/ 180039 w 229341"/>
                <a:gd name="connsiteY17" fmla="*/ 218977 h 218980"/>
                <a:gd name="connsiteX18" fmla="*/ 185347 w 229341"/>
                <a:gd name="connsiteY18" fmla="*/ 217226 h 218980"/>
                <a:gd name="connsiteX19" fmla="*/ 188668 w 229341"/>
                <a:gd name="connsiteY19" fmla="*/ 207885 h 218980"/>
                <a:gd name="connsiteX20" fmla="*/ 171355 w 229341"/>
                <a:gd name="connsiteY20" fmla="*/ 140019 h 218980"/>
                <a:gd name="connsiteX21" fmla="*/ 226268 w 229341"/>
                <a:gd name="connsiteY21" fmla="*/ 92476 h 218980"/>
                <a:gd name="connsiteX22" fmla="*/ 228877 w 229341"/>
                <a:gd name="connsiteY22" fmla="*/ 82898 h 218980"/>
                <a:gd name="connsiteX23" fmla="*/ 155556 w 229341"/>
                <a:gd name="connsiteY23" fmla="*/ 130168 h 218980"/>
                <a:gd name="connsiteX24" fmla="*/ 152765 w 229341"/>
                <a:gd name="connsiteY24" fmla="*/ 139089 h 218980"/>
                <a:gd name="connsiteX25" fmla="*/ 166064 w 229341"/>
                <a:gd name="connsiteY25" fmla="*/ 191265 h 218980"/>
                <a:gd name="connsiteX26" fmla="*/ 117755 w 229341"/>
                <a:gd name="connsiteY26" fmla="*/ 162094 h 218980"/>
                <a:gd name="connsiteX27" fmla="*/ 113158 w 229341"/>
                <a:gd name="connsiteY27" fmla="*/ 160817 h 218980"/>
                <a:gd name="connsiteX28" fmla="*/ 108396 w 229341"/>
                <a:gd name="connsiteY28" fmla="*/ 162185 h 218980"/>
                <a:gd name="connsiteX29" fmla="*/ 62897 w 229341"/>
                <a:gd name="connsiteY29" fmla="*/ 190955 h 218980"/>
                <a:gd name="connsiteX30" fmla="*/ 75704 w 229341"/>
                <a:gd name="connsiteY30" fmla="*/ 135987 h 218980"/>
                <a:gd name="connsiteX31" fmla="*/ 72730 w 229341"/>
                <a:gd name="connsiteY31" fmla="*/ 127121 h 218980"/>
                <a:gd name="connsiteX32" fmla="*/ 31299 w 229341"/>
                <a:gd name="connsiteY32" fmla="*/ 92732 h 218980"/>
                <a:gd name="connsiteX33" fmla="*/ 87526 w 229341"/>
                <a:gd name="connsiteY33" fmla="*/ 87934 h 218980"/>
                <a:gd name="connsiteX34" fmla="*/ 95042 w 229341"/>
                <a:gd name="connsiteY34" fmla="*/ 82351 h 218980"/>
                <a:gd name="connsiteX35" fmla="*/ 114946 w 229341"/>
                <a:gd name="connsiteY35" fmla="*/ 32327 h 218980"/>
                <a:gd name="connsiteX36" fmla="*/ 136893 w 229341"/>
                <a:gd name="connsiteY36" fmla="*/ 84322 h 218980"/>
                <a:gd name="connsiteX37" fmla="*/ 144519 w 229341"/>
                <a:gd name="connsiteY37" fmla="*/ 89740 h 218980"/>
                <a:gd name="connsiteX38" fmla="*/ 198246 w 229341"/>
                <a:gd name="connsiteY38" fmla="*/ 93206 h 218980"/>
                <a:gd name="connsiteX39" fmla="*/ 155556 w 229341"/>
                <a:gd name="connsiteY39" fmla="*/ 130168 h 218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229341" h="218980">
                  <a:moveTo>
                    <a:pt x="228877" y="82898"/>
                  </a:moveTo>
                  <a:cubicBezTo>
                    <a:pt x="227727" y="79469"/>
                    <a:pt x="224626" y="77097"/>
                    <a:pt x="221014" y="76860"/>
                  </a:cubicBezTo>
                  <a:lnTo>
                    <a:pt x="151105" y="72354"/>
                  </a:lnTo>
                  <a:lnTo>
                    <a:pt x="122863" y="5437"/>
                  </a:lnTo>
                  <a:cubicBezTo>
                    <a:pt x="121477" y="2134"/>
                    <a:pt x="118248" y="0"/>
                    <a:pt x="114672" y="0"/>
                  </a:cubicBezTo>
                  <a:cubicBezTo>
                    <a:pt x="114636" y="0"/>
                    <a:pt x="114618" y="0"/>
                    <a:pt x="114581" y="0"/>
                  </a:cubicBezTo>
                  <a:cubicBezTo>
                    <a:pt x="110969" y="37"/>
                    <a:pt x="107740" y="2244"/>
                    <a:pt x="106408" y="5601"/>
                  </a:cubicBezTo>
                  <a:lnTo>
                    <a:pt x="80520" y="70694"/>
                  </a:lnTo>
                  <a:lnTo>
                    <a:pt x="8148" y="76878"/>
                  </a:lnTo>
                  <a:cubicBezTo>
                    <a:pt x="4554" y="77188"/>
                    <a:pt x="1508" y="79633"/>
                    <a:pt x="413" y="83081"/>
                  </a:cubicBezTo>
                  <a:cubicBezTo>
                    <a:pt x="-682" y="86529"/>
                    <a:pt x="449" y="90287"/>
                    <a:pt x="3222" y="92586"/>
                  </a:cubicBezTo>
                  <a:lnTo>
                    <a:pt x="57114" y="137319"/>
                  </a:lnTo>
                  <a:lnTo>
                    <a:pt x="40640" y="208068"/>
                  </a:lnTo>
                  <a:cubicBezTo>
                    <a:pt x="39819" y="211588"/>
                    <a:pt x="41206" y="215237"/>
                    <a:pt x="44143" y="217335"/>
                  </a:cubicBezTo>
                  <a:cubicBezTo>
                    <a:pt x="47080" y="219433"/>
                    <a:pt x="51002" y="219524"/>
                    <a:pt x="54049" y="217609"/>
                  </a:cubicBezTo>
                  <a:lnTo>
                    <a:pt x="113249" y="180173"/>
                  </a:lnTo>
                  <a:lnTo>
                    <a:pt x="175441" y="217700"/>
                  </a:lnTo>
                  <a:cubicBezTo>
                    <a:pt x="176864" y="218558"/>
                    <a:pt x="178452" y="218977"/>
                    <a:pt x="180039" y="218977"/>
                  </a:cubicBezTo>
                  <a:cubicBezTo>
                    <a:pt x="181900" y="218977"/>
                    <a:pt x="183779" y="218393"/>
                    <a:pt x="185347" y="217226"/>
                  </a:cubicBezTo>
                  <a:cubicBezTo>
                    <a:pt x="188248" y="215073"/>
                    <a:pt x="189562" y="211388"/>
                    <a:pt x="188668" y="207885"/>
                  </a:cubicBezTo>
                  <a:lnTo>
                    <a:pt x="171355" y="140019"/>
                  </a:lnTo>
                  <a:lnTo>
                    <a:pt x="226268" y="92476"/>
                  </a:lnTo>
                  <a:cubicBezTo>
                    <a:pt x="229004" y="90105"/>
                    <a:pt x="230026" y="86328"/>
                    <a:pt x="228877" y="82898"/>
                  </a:cubicBezTo>
                  <a:close/>
                  <a:moveTo>
                    <a:pt x="155556" y="130168"/>
                  </a:moveTo>
                  <a:cubicBezTo>
                    <a:pt x="153002" y="132375"/>
                    <a:pt x="151925" y="135823"/>
                    <a:pt x="152765" y="139089"/>
                  </a:cubicBezTo>
                  <a:lnTo>
                    <a:pt x="166064" y="191265"/>
                  </a:lnTo>
                  <a:lnTo>
                    <a:pt x="117755" y="162094"/>
                  </a:lnTo>
                  <a:cubicBezTo>
                    <a:pt x="116332" y="161236"/>
                    <a:pt x="114745" y="160817"/>
                    <a:pt x="113158" y="160817"/>
                  </a:cubicBezTo>
                  <a:cubicBezTo>
                    <a:pt x="111498" y="160817"/>
                    <a:pt x="109856" y="161273"/>
                    <a:pt x="108396" y="162185"/>
                  </a:cubicBezTo>
                  <a:lnTo>
                    <a:pt x="62897" y="190955"/>
                  </a:lnTo>
                  <a:lnTo>
                    <a:pt x="75704" y="135987"/>
                  </a:lnTo>
                  <a:cubicBezTo>
                    <a:pt x="76470" y="132703"/>
                    <a:pt x="75321" y="129274"/>
                    <a:pt x="72730" y="127121"/>
                  </a:cubicBezTo>
                  <a:lnTo>
                    <a:pt x="31299" y="92732"/>
                  </a:lnTo>
                  <a:lnTo>
                    <a:pt x="87526" y="87934"/>
                  </a:lnTo>
                  <a:cubicBezTo>
                    <a:pt x="90883" y="87642"/>
                    <a:pt x="93783" y="85489"/>
                    <a:pt x="95042" y="82351"/>
                  </a:cubicBezTo>
                  <a:lnTo>
                    <a:pt x="114946" y="32327"/>
                  </a:lnTo>
                  <a:lnTo>
                    <a:pt x="136893" y="84322"/>
                  </a:lnTo>
                  <a:cubicBezTo>
                    <a:pt x="138206" y="87423"/>
                    <a:pt x="141143" y="89521"/>
                    <a:pt x="144519" y="89740"/>
                  </a:cubicBezTo>
                  <a:lnTo>
                    <a:pt x="198246" y="93206"/>
                  </a:lnTo>
                  <a:lnTo>
                    <a:pt x="155556" y="130168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" name="Forma Livre: Forma 152">
              <a:extLst>
                <a:ext uri="{FF2B5EF4-FFF2-40B4-BE49-F238E27FC236}">
                  <a16:creationId xmlns:a16="http://schemas.microsoft.com/office/drawing/2014/main" id="{7FDE6249-89EC-43B1-8C42-C9714846C37B}"/>
                </a:ext>
              </a:extLst>
            </p:cNvPr>
            <p:cNvSpPr/>
            <p:nvPr/>
          </p:nvSpPr>
          <p:spPr>
            <a:xfrm>
              <a:off x="8016394" y="3217591"/>
              <a:ext cx="95140" cy="96344"/>
            </a:xfrm>
            <a:custGeom>
              <a:avLst/>
              <a:gdLst>
                <a:gd name="connsiteX0" fmla="*/ 47579 w 95140"/>
                <a:gd name="connsiteY0" fmla="*/ 96344 h 96344"/>
                <a:gd name="connsiteX1" fmla="*/ 95140 w 95140"/>
                <a:gd name="connsiteY1" fmla="*/ 44988 h 96344"/>
                <a:gd name="connsiteX2" fmla="*/ 48017 w 95140"/>
                <a:gd name="connsiteY2" fmla="*/ 0 h 96344"/>
                <a:gd name="connsiteX3" fmla="*/ 0 w 95140"/>
                <a:gd name="connsiteY3" fmla="*/ 44988 h 96344"/>
                <a:gd name="connsiteX4" fmla="*/ 47579 w 95140"/>
                <a:gd name="connsiteY4" fmla="*/ 96344 h 96344"/>
                <a:gd name="connsiteX5" fmla="*/ 48017 w 95140"/>
                <a:gd name="connsiteY5" fmla="*/ 17787 h 96344"/>
                <a:gd name="connsiteX6" fmla="*/ 68614 w 95140"/>
                <a:gd name="connsiteY6" fmla="*/ 24665 h 96344"/>
                <a:gd name="connsiteX7" fmla="*/ 77353 w 95140"/>
                <a:gd name="connsiteY7" fmla="*/ 44988 h 96344"/>
                <a:gd name="connsiteX8" fmla="*/ 47579 w 95140"/>
                <a:gd name="connsiteY8" fmla="*/ 78557 h 96344"/>
                <a:gd name="connsiteX9" fmla="*/ 17806 w 95140"/>
                <a:gd name="connsiteY9" fmla="*/ 44988 h 96344"/>
                <a:gd name="connsiteX10" fmla="*/ 48017 w 95140"/>
                <a:gd name="connsiteY10" fmla="*/ 17787 h 9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40" h="96344">
                  <a:moveTo>
                    <a:pt x="47579" y="96344"/>
                  </a:moveTo>
                  <a:cubicBezTo>
                    <a:pt x="74689" y="96344"/>
                    <a:pt x="95140" y="74269"/>
                    <a:pt x="95140" y="44988"/>
                  </a:cubicBezTo>
                  <a:cubicBezTo>
                    <a:pt x="95140" y="15452"/>
                    <a:pt x="71442" y="0"/>
                    <a:pt x="48017" y="0"/>
                  </a:cubicBezTo>
                  <a:cubicBezTo>
                    <a:pt x="24154" y="0"/>
                    <a:pt x="0" y="15452"/>
                    <a:pt x="0" y="44988"/>
                  </a:cubicBezTo>
                  <a:cubicBezTo>
                    <a:pt x="0" y="74269"/>
                    <a:pt x="20451" y="96344"/>
                    <a:pt x="47579" y="96344"/>
                  </a:cubicBezTo>
                  <a:close/>
                  <a:moveTo>
                    <a:pt x="48017" y="17787"/>
                  </a:moveTo>
                  <a:cubicBezTo>
                    <a:pt x="56008" y="17787"/>
                    <a:pt x="63305" y="20232"/>
                    <a:pt x="68614" y="24665"/>
                  </a:cubicBezTo>
                  <a:cubicBezTo>
                    <a:pt x="74415" y="29518"/>
                    <a:pt x="77353" y="36359"/>
                    <a:pt x="77353" y="44988"/>
                  </a:cubicBezTo>
                  <a:cubicBezTo>
                    <a:pt x="77353" y="64436"/>
                    <a:pt x="64838" y="78557"/>
                    <a:pt x="47579" y="78557"/>
                  </a:cubicBezTo>
                  <a:cubicBezTo>
                    <a:pt x="30321" y="78557"/>
                    <a:pt x="17806" y="64436"/>
                    <a:pt x="17806" y="44988"/>
                  </a:cubicBezTo>
                  <a:cubicBezTo>
                    <a:pt x="17787" y="26307"/>
                    <a:pt x="33459" y="17787"/>
                    <a:pt x="48017" y="1778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" name="Forma Livre: Forma 153">
              <a:extLst>
                <a:ext uri="{FF2B5EF4-FFF2-40B4-BE49-F238E27FC236}">
                  <a16:creationId xmlns:a16="http://schemas.microsoft.com/office/drawing/2014/main" id="{C0D87C89-3672-4809-9458-E3F6BCB111B8}"/>
                </a:ext>
              </a:extLst>
            </p:cNvPr>
            <p:cNvSpPr/>
            <p:nvPr/>
          </p:nvSpPr>
          <p:spPr>
            <a:xfrm>
              <a:off x="7975584" y="3322254"/>
              <a:ext cx="176798" cy="104772"/>
            </a:xfrm>
            <a:custGeom>
              <a:avLst/>
              <a:gdLst>
                <a:gd name="connsiteX0" fmla="*/ 0 w 176798"/>
                <a:gd name="connsiteY0" fmla="*/ 47999 h 104772"/>
                <a:gd name="connsiteX1" fmla="*/ 0 w 176798"/>
                <a:gd name="connsiteY1" fmla="*/ 95870 h 104772"/>
                <a:gd name="connsiteX2" fmla="*/ 8903 w 176798"/>
                <a:gd name="connsiteY2" fmla="*/ 104773 h 104772"/>
                <a:gd name="connsiteX3" fmla="*/ 167895 w 176798"/>
                <a:gd name="connsiteY3" fmla="*/ 104773 h 104772"/>
                <a:gd name="connsiteX4" fmla="*/ 176798 w 176798"/>
                <a:gd name="connsiteY4" fmla="*/ 95870 h 104772"/>
                <a:gd name="connsiteX5" fmla="*/ 176798 w 176798"/>
                <a:gd name="connsiteY5" fmla="*/ 47999 h 104772"/>
                <a:gd name="connsiteX6" fmla="*/ 128799 w 176798"/>
                <a:gd name="connsiteY6" fmla="*/ 0 h 104772"/>
                <a:gd name="connsiteX7" fmla="*/ 47999 w 176798"/>
                <a:gd name="connsiteY7" fmla="*/ 0 h 104772"/>
                <a:gd name="connsiteX8" fmla="*/ 0 w 176798"/>
                <a:gd name="connsiteY8" fmla="*/ 47999 h 104772"/>
                <a:gd name="connsiteX9" fmla="*/ 17787 w 176798"/>
                <a:gd name="connsiteY9" fmla="*/ 47999 h 104772"/>
                <a:gd name="connsiteX10" fmla="*/ 47999 w 176798"/>
                <a:gd name="connsiteY10" fmla="*/ 17787 h 104772"/>
                <a:gd name="connsiteX11" fmla="*/ 128799 w 176798"/>
                <a:gd name="connsiteY11" fmla="*/ 17787 h 104772"/>
                <a:gd name="connsiteX12" fmla="*/ 159011 w 176798"/>
                <a:gd name="connsiteY12" fmla="*/ 47999 h 104772"/>
                <a:gd name="connsiteX13" fmla="*/ 159011 w 176798"/>
                <a:gd name="connsiteY13" fmla="*/ 86985 h 104772"/>
                <a:gd name="connsiteX14" fmla="*/ 137356 w 176798"/>
                <a:gd name="connsiteY14" fmla="*/ 86985 h 104772"/>
                <a:gd name="connsiteX15" fmla="*/ 137356 w 176798"/>
                <a:gd name="connsiteY15" fmla="*/ 49130 h 104772"/>
                <a:gd name="connsiteX16" fmla="*/ 128453 w 176798"/>
                <a:gd name="connsiteY16" fmla="*/ 40227 h 104772"/>
                <a:gd name="connsiteX17" fmla="*/ 119550 w 176798"/>
                <a:gd name="connsiteY17" fmla="*/ 49130 h 104772"/>
                <a:gd name="connsiteX18" fmla="*/ 119550 w 176798"/>
                <a:gd name="connsiteY18" fmla="*/ 86985 h 104772"/>
                <a:gd name="connsiteX19" fmla="*/ 57230 w 176798"/>
                <a:gd name="connsiteY19" fmla="*/ 86985 h 104772"/>
                <a:gd name="connsiteX20" fmla="*/ 57230 w 176798"/>
                <a:gd name="connsiteY20" fmla="*/ 49130 h 104772"/>
                <a:gd name="connsiteX21" fmla="*/ 48327 w 176798"/>
                <a:gd name="connsiteY21" fmla="*/ 40227 h 104772"/>
                <a:gd name="connsiteX22" fmla="*/ 39424 w 176798"/>
                <a:gd name="connsiteY22" fmla="*/ 49130 h 104772"/>
                <a:gd name="connsiteX23" fmla="*/ 39424 w 176798"/>
                <a:gd name="connsiteY23" fmla="*/ 86985 h 104772"/>
                <a:gd name="connsiteX24" fmla="*/ 17769 w 176798"/>
                <a:gd name="connsiteY24" fmla="*/ 86985 h 104772"/>
                <a:gd name="connsiteX25" fmla="*/ 17769 w 176798"/>
                <a:gd name="connsiteY25" fmla="*/ 47999 h 104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8" h="104772">
                  <a:moveTo>
                    <a:pt x="0" y="47999"/>
                  </a:moveTo>
                  <a:lnTo>
                    <a:pt x="0" y="95870"/>
                  </a:lnTo>
                  <a:cubicBezTo>
                    <a:pt x="0" y="100777"/>
                    <a:pt x="3977" y="104773"/>
                    <a:pt x="8903" y="104773"/>
                  </a:cubicBezTo>
                  <a:lnTo>
                    <a:pt x="167895" y="104773"/>
                  </a:lnTo>
                  <a:cubicBezTo>
                    <a:pt x="172803" y="104773"/>
                    <a:pt x="176798" y="100795"/>
                    <a:pt x="176798" y="95870"/>
                  </a:cubicBezTo>
                  <a:lnTo>
                    <a:pt x="176798" y="47999"/>
                  </a:lnTo>
                  <a:cubicBezTo>
                    <a:pt x="176798" y="21546"/>
                    <a:pt x="155271" y="0"/>
                    <a:pt x="128799" y="0"/>
                  </a:cubicBezTo>
                  <a:lnTo>
                    <a:pt x="47999" y="0"/>
                  </a:lnTo>
                  <a:cubicBezTo>
                    <a:pt x="21527" y="0"/>
                    <a:pt x="0" y="21527"/>
                    <a:pt x="0" y="47999"/>
                  </a:cubicBezTo>
                  <a:close/>
                  <a:moveTo>
                    <a:pt x="17787" y="47999"/>
                  </a:moveTo>
                  <a:cubicBezTo>
                    <a:pt x="17787" y="31342"/>
                    <a:pt x="31342" y="17787"/>
                    <a:pt x="47999" y="17787"/>
                  </a:cubicBezTo>
                  <a:lnTo>
                    <a:pt x="128799" y="17787"/>
                  </a:lnTo>
                  <a:cubicBezTo>
                    <a:pt x="145456" y="17787"/>
                    <a:pt x="159011" y="31342"/>
                    <a:pt x="159011" y="47999"/>
                  </a:cubicBezTo>
                  <a:lnTo>
                    <a:pt x="159011" y="86985"/>
                  </a:lnTo>
                  <a:lnTo>
                    <a:pt x="137356" y="86985"/>
                  </a:lnTo>
                  <a:lnTo>
                    <a:pt x="137356" y="49130"/>
                  </a:lnTo>
                  <a:cubicBezTo>
                    <a:pt x="137356" y="44222"/>
                    <a:pt x="133378" y="40227"/>
                    <a:pt x="128453" y="40227"/>
                  </a:cubicBezTo>
                  <a:cubicBezTo>
                    <a:pt x="123527" y="40227"/>
                    <a:pt x="119550" y="44204"/>
                    <a:pt x="119550" y="49130"/>
                  </a:cubicBezTo>
                  <a:lnTo>
                    <a:pt x="119550" y="86985"/>
                  </a:lnTo>
                  <a:lnTo>
                    <a:pt x="57230" y="86985"/>
                  </a:lnTo>
                  <a:lnTo>
                    <a:pt x="57230" y="49130"/>
                  </a:lnTo>
                  <a:cubicBezTo>
                    <a:pt x="57230" y="44222"/>
                    <a:pt x="53253" y="40227"/>
                    <a:pt x="48327" y="40227"/>
                  </a:cubicBezTo>
                  <a:cubicBezTo>
                    <a:pt x="43401" y="40227"/>
                    <a:pt x="39424" y="44204"/>
                    <a:pt x="39424" y="49130"/>
                  </a:cubicBezTo>
                  <a:lnTo>
                    <a:pt x="39424" y="86985"/>
                  </a:lnTo>
                  <a:lnTo>
                    <a:pt x="17769" y="86985"/>
                  </a:lnTo>
                  <a:lnTo>
                    <a:pt x="17769" y="4799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" name="Forma Livre: Forma 154">
              <a:extLst>
                <a:ext uri="{FF2B5EF4-FFF2-40B4-BE49-F238E27FC236}">
                  <a16:creationId xmlns:a16="http://schemas.microsoft.com/office/drawing/2014/main" id="{B640A93D-5571-447D-B693-A672F08DAB77}"/>
                </a:ext>
              </a:extLst>
            </p:cNvPr>
            <p:cNvSpPr/>
            <p:nvPr/>
          </p:nvSpPr>
          <p:spPr>
            <a:xfrm>
              <a:off x="7843241" y="3414273"/>
              <a:ext cx="172240" cy="187964"/>
            </a:xfrm>
            <a:custGeom>
              <a:avLst/>
              <a:gdLst>
                <a:gd name="connsiteX0" fmla="*/ 405 w 172240"/>
                <a:gd name="connsiteY0" fmla="*/ 71224 h 187964"/>
                <a:gd name="connsiteX1" fmla="*/ 3215 w 172240"/>
                <a:gd name="connsiteY1" fmla="*/ 80729 h 187964"/>
                <a:gd name="connsiteX2" fmla="*/ 48167 w 172240"/>
                <a:gd name="connsiteY2" fmla="*/ 118037 h 187964"/>
                <a:gd name="connsiteX3" fmla="*/ 34411 w 172240"/>
                <a:gd name="connsiteY3" fmla="*/ 177054 h 187964"/>
                <a:gd name="connsiteX4" fmla="*/ 37914 w 172240"/>
                <a:gd name="connsiteY4" fmla="*/ 186322 h 187964"/>
                <a:gd name="connsiteX5" fmla="*/ 43058 w 172240"/>
                <a:gd name="connsiteY5" fmla="*/ 187964 h 187964"/>
                <a:gd name="connsiteX6" fmla="*/ 47820 w 172240"/>
                <a:gd name="connsiteY6" fmla="*/ 186596 h 187964"/>
                <a:gd name="connsiteX7" fmla="*/ 97187 w 172240"/>
                <a:gd name="connsiteY7" fmla="*/ 155381 h 187964"/>
                <a:gd name="connsiteX8" fmla="*/ 128274 w 172240"/>
                <a:gd name="connsiteY8" fmla="*/ 174135 h 187964"/>
                <a:gd name="connsiteX9" fmla="*/ 140479 w 172240"/>
                <a:gd name="connsiteY9" fmla="*/ 171125 h 187964"/>
                <a:gd name="connsiteX10" fmla="*/ 137469 w 172240"/>
                <a:gd name="connsiteY10" fmla="*/ 158920 h 187964"/>
                <a:gd name="connsiteX11" fmla="*/ 101675 w 172240"/>
                <a:gd name="connsiteY11" fmla="*/ 137320 h 187964"/>
                <a:gd name="connsiteX12" fmla="*/ 92316 w 172240"/>
                <a:gd name="connsiteY12" fmla="*/ 137411 h 187964"/>
                <a:gd name="connsiteX13" fmla="*/ 56650 w 172240"/>
                <a:gd name="connsiteY13" fmla="*/ 159978 h 187964"/>
                <a:gd name="connsiteX14" fmla="*/ 66721 w 172240"/>
                <a:gd name="connsiteY14" fmla="*/ 116741 h 187964"/>
                <a:gd name="connsiteX15" fmla="*/ 63747 w 172240"/>
                <a:gd name="connsiteY15" fmla="*/ 107875 h 187964"/>
                <a:gd name="connsiteX16" fmla="*/ 31273 w 172240"/>
                <a:gd name="connsiteY16" fmla="*/ 80911 h 187964"/>
                <a:gd name="connsiteX17" fmla="*/ 75514 w 172240"/>
                <a:gd name="connsiteY17" fmla="*/ 77135 h 187964"/>
                <a:gd name="connsiteX18" fmla="*/ 83012 w 172240"/>
                <a:gd name="connsiteY18" fmla="*/ 71552 h 187964"/>
                <a:gd name="connsiteX19" fmla="*/ 98610 w 172240"/>
                <a:gd name="connsiteY19" fmla="*/ 32328 h 187964"/>
                <a:gd name="connsiteX20" fmla="*/ 115868 w 172240"/>
                <a:gd name="connsiteY20" fmla="*/ 73231 h 187964"/>
                <a:gd name="connsiteX21" fmla="*/ 123494 w 172240"/>
                <a:gd name="connsiteY21" fmla="*/ 78649 h 187964"/>
                <a:gd name="connsiteX22" fmla="*/ 162773 w 172240"/>
                <a:gd name="connsiteY22" fmla="*/ 81185 h 187964"/>
                <a:gd name="connsiteX23" fmla="*/ 172223 w 172240"/>
                <a:gd name="connsiteY23" fmla="*/ 72884 h 187964"/>
                <a:gd name="connsiteX24" fmla="*/ 163922 w 172240"/>
                <a:gd name="connsiteY24" fmla="*/ 63434 h 187964"/>
                <a:gd name="connsiteX25" fmla="*/ 130117 w 172240"/>
                <a:gd name="connsiteY25" fmla="*/ 61263 h 187964"/>
                <a:gd name="connsiteX26" fmla="*/ 106546 w 172240"/>
                <a:gd name="connsiteY26" fmla="*/ 5438 h 187964"/>
                <a:gd name="connsiteX27" fmla="*/ 98263 w 172240"/>
                <a:gd name="connsiteY27" fmla="*/ 1 h 187964"/>
                <a:gd name="connsiteX28" fmla="*/ 90090 w 172240"/>
                <a:gd name="connsiteY28" fmla="*/ 5602 h 187964"/>
                <a:gd name="connsiteX29" fmla="*/ 68508 w 172240"/>
                <a:gd name="connsiteY29" fmla="*/ 59876 h 187964"/>
                <a:gd name="connsiteX30" fmla="*/ 8122 w 172240"/>
                <a:gd name="connsiteY30" fmla="*/ 65039 h 187964"/>
                <a:gd name="connsiteX31" fmla="*/ 405 w 172240"/>
                <a:gd name="connsiteY31" fmla="*/ 71224 h 187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72240" h="187964">
                  <a:moveTo>
                    <a:pt x="405" y="71224"/>
                  </a:moveTo>
                  <a:cubicBezTo>
                    <a:pt x="-671" y="74672"/>
                    <a:pt x="442" y="78430"/>
                    <a:pt x="3215" y="80729"/>
                  </a:cubicBezTo>
                  <a:lnTo>
                    <a:pt x="48167" y="118037"/>
                  </a:lnTo>
                  <a:lnTo>
                    <a:pt x="34411" y="177054"/>
                  </a:lnTo>
                  <a:cubicBezTo>
                    <a:pt x="33590" y="180575"/>
                    <a:pt x="34977" y="184224"/>
                    <a:pt x="37914" y="186322"/>
                  </a:cubicBezTo>
                  <a:cubicBezTo>
                    <a:pt x="39446" y="187417"/>
                    <a:pt x="41252" y="187964"/>
                    <a:pt x="43058" y="187964"/>
                  </a:cubicBezTo>
                  <a:cubicBezTo>
                    <a:pt x="44700" y="187964"/>
                    <a:pt x="46361" y="187508"/>
                    <a:pt x="47820" y="186596"/>
                  </a:cubicBezTo>
                  <a:lnTo>
                    <a:pt x="97187" y="155381"/>
                  </a:lnTo>
                  <a:lnTo>
                    <a:pt x="128274" y="174135"/>
                  </a:lnTo>
                  <a:cubicBezTo>
                    <a:pt x="132470" y="176671"/>
                    <a:pt x="137943" y="175321"/>
                    <a:pt x="140479" y="171125"/>
                  </a:cubicBezTo>
                  <a:cubicBezTo>
                    <a:pt x="143015" y="166911"/>
                    <a:pt x="141665" y="161456"/>
                    <a:pt x="137469" y="158920"/>
                  </a:cubicBezTo>
                  <a:lnTo>
                    <a:pt x="101675" y="137320"/>
                  </a:lnTo>
                  <a:cubicBezTo>
                    <a:pt x="98793" y="135587"/>
                    <a:pt x="95180" y="135623"/>
                    <a:pt x="92316" y="137411"/>
                  </a:cubicBezTo>
                  <a:lnTo>
                    <a:pt x="56650" y="159978"/>
                  </a:lnTo>
                  <a:lnTo>
                    <a:pt x="66721" y="116741"/>
                  </a:lnTo>
                  <a:cubicBezTo>
                    <a:pt x="67487" y="113457"/>
                    <a:pt x="66337" y="110028"/>
                    <a:pt x="63747" y="107875"/>
                  </a:cubicBezTo>
                  <a:lnTo>
                    <a:pt x="31273" y="80911"/>
                  </a:lnTo>
                  <a:lnTo>
                    <a:pt x="75514" y="77135"/>
                  </a:lnTo>
                  <a:cubicBezTo>
                    <a:pt x="78871" y="76843"/>
                    <a:pt x="81771" y="74690"/>
                    <a:pt x="83012" y="71552"/>
                  </a:cubicBezTo>
                  <a:lnTo>
                    <a:pt x="98610" y="32328"/>
                  </a:lnTo>
                  <a:lnTo>
                    <a:pt x="115868" y="73231"/>
                  </a:lnTo>
                  <a:cubicBezTo>
                    <a:pt x="117182" y="76332"/>
                    <a:pt x="120119" y="78430"/>
                    <a:pt x="123494" y="78649"/>
                  </a:cubicBezTo>
                  <a:lnTo>
                    <a:pt x="162773" y="81185"/>
                  </a:lnTo>
                  <a:cubicBezTo>
                    <a:pt x="167662" y="81495"/>
                    <a:pt x="171894" y="77791"/>
                    <a:pt x="172223" y="72884"/>
                  </a:cubicBezTo>
                  <a:cubicBezTo>
                    <a:pt x="172533" y="67976"/>
                    <a:pt x="168811" y="63744"/>
                    <a:pt x="163922" y="63434"/>
                  </a:cubicBezTo>
                  <a:lnTo>
                    <a:pt x="130117" y="61263"/>
                  </a:lnTo>
                  <a:lnTo>
                    <a:pt x="106546" y="5438"/>
                  </a:lnTo>
                  <a:cubicBezTo>
                    <a:pt x="105141" y="2117"/>
                    <a:pt x="101821" y="-54"/>
                    <a:pt x="98263" y="1"/>
                  </a:cubicBezTo>
                  <a:cubicBezTo>
                    <a:pt x="94651" y="37"/>
                    <a:pt x="91422" y="2245"/>
                    <a:pt x="90090" y="5602"/>
                  </a:cubicBezTo>
                  <a:lnTo>
                    <a:pt x="68508" y="59876"/>
                  </a:lnTo>
                  <a:lnTo>
                    <a:pt x="8122" y="65039"/>
                  </a:lnTo>
                  <a:cubicBezTo>
                    <a:pt x="4528" y="65331"/>
                    <a:pt x="1482" y="67776"/>
                    <a:pt x="405" y="7122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" name="Forma Livre: Forma 155">
              <a:extLst>
                <a:ext uri="{FF2B5EF4-FFF2-40B4-BE49-F238E27FC236}">
                  <a16:creationId xmlns:a16="http://schemas.microsoft.com/office/drawing/2014/main" id="{693D96C8-194B-4E9E-97E3-5D00BAAF856A}"/>
                </a:ext>
              </a:extLst>
            </p:cNvPr>
            <p:cNvSpPr/>
            <p:nvPr/>
          </p:nvSpPr>
          <p:spPr>
            <a:xfrm>
              <a:off x="8112447" y="3414274"/>
              <a:ext cx="172240" cy="187963"/>
            </a:xfrm>
            <a:custGeom>
              <a:avLst/>
              <a:gdLst>
                <a:gd name="connsiteX0" fmla="*/ 82151 w 172240"/>
                <a:gd name="connsiteY0" fmla="*/ 5601 h 187963"/>
                <a:gd name="connsiteX1" fmla="*/ 73977 w 172240"/>
                <a:gd name="connsiteY1" fmla="*/ 0 h 187963"/>
                <a:gd name="connsiteX2" fmla="*/ 73886 w 172240"/>
                <a:gd name="connsiteY2" fmla="*/ 0 h 187963"/>
                <a:gd name="connsiteX3" fmla="*/ 65695 w 172240"/>
                <a:gd name="connsiteY3" fmla="*/ 5437 h 187963"/>
                <a:gd name="connsiteX4" fmla="*/ 42124 w 172240"/>
                <a:gd name="connsiteY4" fmla="*/ 61262 h 187963"/>
                <a:gd name="connsiteX5" fmla="*/ 8319 w 172240"/>
                <a:gd name="connsiteY5" fmla="*/ 63433 h 187963"/>
                <a:gd name="connsiteX6" fmla="*/ 18 w 172240"/>
                <a:gd name="connsiteY6" fmla="*/ 72883 h 187963"/>
                <a:gd name="connsiteX7" fmla="*/ 9468 w 172240"/>
                <a:gd name="connsiteY7" fmla="*/ 81184 h 187963"/>
                <a:gd name="connsiteX8" fmla="*/ 48747 w 172240"/>
                <a:gd name="connsiteY8" fmla="*/ 78648 h 187963"/>
                <a:gd name="connsiteX9" fmla="*/ 56372 w 172240"/>
                <a:gd name="connsiteY9" fmla="*/ 73230 h 187963"/>
                <a:gd name="connsiteX10" fmla="*/ 73631 w 172240"/>
                <a:gd name="connsiteY10" fmla="*/ 32327 h 187963"/>
                <a:gd name="connsiteX11" fmla="*/ 89229 w 172240"/>
                <a:gd name="connsiteY11" fmla="*/ 71551 h 187963"/>
                <a:gd name="connsiteX12" fmla="*/ 96727 w 172240"/>
                <a:gd name="connsiteY12" fmla="*/ 77134 h 187963"/>
                <a:gd name="connsiteX13" fmla="*/ 140968 w 172240"/>
                <a:gd name="connsiteY13" fmla="*/ 80910 h 187963"/>
                <a:gd name="connsiteX14" fmla="*/ 108494 w 172240"/>
                <a:gd name="connsiteY14" fmla="*/ 107874 h 187963"/>
                <a:gd name="connsiteX15" fmla="*/ 105520 w 172240"/>
                <a:gd name="connsiteY15" fmla="*/ 116740 h 187963"/>
                <a:gd name="connsiteX16" fmla="*/ 115591 w 172240"/>
                <a:gd name="connsiteY16" fmla="*/ 159977 h 187963"/>
                <a:gd name="connsiteX17" fmla="*/ 79925 w 172240"/>
                <a:gd name="connsiteY17" fmla="*/ 137410 h 187963"/>
                <a:gd name="connsiteX18" fmla="*/ 70566 w 172240"/>
                <a:gd name="connsiteY18" fmla="*/ 137319 h 187963"/>
                <a:gd name="connsiteX19" fmla="*/ 34772 w 172240"/>
                <a:gd name="connsiteY19" fmla="*/ 158919 h 187963"/>
                <a:gd name="connsiteX20" fmla="*/ 31762 w 172240"/>
                <a:gd name="connsiteY20" fmla="*/ 171124 h 187963"/>
                <a:gd name="connsiteX21" fmla="*/ 43967 w 172240"/>
                <a:gd name="connsiteY21" fmla="*/ 174134 h 187963"/>
                <a:gd name="connsiteX22" fmla="*/ 75054 w 172240"/>
                <a:gd name="connsiteY22" fmla="*/ 155380 h 187963"/>
                <a:gd name="connsiteX23" fmla="*/ 124421 w 172240"/>
                <a:gd name="connsiteY23" fmla="*/ 186595 h 187963"/>
                <a:gd name="connsiteX24" fmla="*/ 129182 w 172240"/>
                <a:gd name="connsiteY24" fmla="*/ 187963 h 187963"/>
                <a:gd name="connsiteX25" fmla="*/ 134327 w 172240"/>
                <a:gd name="connsiteY25" fmla="*/ 186321 h 187963"/>
                <a:gd name="connsiteX26" fmla="*/ 137830 w 172240"/>
                <a:gd name="connsiteY26" fmla="*/ 177053 h 187963"/>
                <a:gd name="connsiteX27" fmla="*/ 124074 w 172240"/>
                <a:gd name="connsiteY27" fmla="*/ 118036 h 187963"/>
                <a:gd name="connsiteX28" fmla="*/ 169026 w 172240"/>
                <a:gd name="connsiteY28" fmla="*/ 80728 h 187963"/>
                <a:gd name="connsiteX29" fmla="*/ 171836 w 172240"/>
                <a:gd name="connsiteY29" fmla="*/ 71223 h 187963"/>
                <a:gd name="connsiteX30" fmla="*/ 164100 w 172240"/>
                <a:gd name="connsiteY30" fmla="*/ 65020 h 187963"/>
                <a:gd name="connsiteX31" fmla="*/ 103714 w 172240"/>
                <a:gd name="connsiteY31" fmla="*/ 59857 h 187963"/>
                <a:gd name="connsiteX32" fmla="*/ 82151 w 172240"/>
                <a:gd name="connsiteY32" fmla="*/ 5601 h 187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72240" h="187963">
                  <a:moveTo>
                    <a:pt x="82151" y="5601"/>
                  </a:moveTo>
                  <a:cubicBezTo>
                    <a:pt x="80819" y="2244"/>
                    <a:pt x="77590" y="36"/>
                    <a:pt x="73977" y="0"/>
                  </a:cubicBezTo>
                  <a:cubicBezTo>
                    <a:pt x="73941" y="0"/>
                    <a:pt x="73923" y="0"/>
                    <a:pt x="73886" y="0"/>
                  </a:cubicBezTo>
                  <a:cubicBezTo>
                    <a:pt x="70310" y="0"/>
                    <a:pt x="67081" y="2134"/>
                    <a:pt x="65695" y="5437"/>
                  </a:cubicBezTo>
                  <a:lnTo>
                    <a:pt x="42124" y="61262"/>
                  </a:lnTo>
                  <a:lnTo>
                    <a:pt x="8319" y="63433"/>
                  </a:lnTo>
                  <a:cubicBezTo>
                    <a:pt x="3411" y="63743"/>
                    <a:pt x="-292" y="67975"/>
                    <a:pt x="18" y="72883"/>
                  </a:cubicBezTo>
                  <a:cubicBezTo>
                    <a:pt x="328" y="77790"/>
                    <a:pt x="4561" y="81494"/>
                    <a:pt x="9468" y="81184"/>
                  </a:cubicBezTo>
                  <a:lnTo>
                    <a:pt x="48747" y="78648"/>
                  </a:lnTo>
                  <a:cubicBezTo>
                    <a:pt x="52103" y="78429"/>
                    <a:pt x="55059" y="76331"/>
                    <a:pt x="56372" y="73230"/>
                  </a:cubicBezTo>
                  <a:lnTo>
                    <a:pt x="73631" y="32327"/>
                  </a:lnTo>
                  <a:lnTo>
                    <a:pt x="89229" y="71551"/>
                  </a:lnTo>
                  <a:cubicBezTo>
                    <a:pt x="90469" y="74689"/>
                    <a:pt x="93370" y="76842"/>
                    <a:pt x="96727" y="77134"/>
                  </a:cubicBezTo>
                  <a:lnTo>
                    <a:pt x="140968" y="80910"/>
                  </a:lnTo>
                  <a:lnTo>
                    <a:pt x="108494" y="107874"/>
                  </a:lnTo>
                  <a:cubicBezTo>
                    <a:pt x="105903" y="110027"/>
                    <a:pt x="104754" y="113456"/>
                    <a:pt x="105520" y="116740"/>
                  </a:cubicBezTo>
                  <a:lnTo>
                    <a:pt x="115591" y="159977"/>
                  </a:lnTo>
                  <a:lnTo>
                    <a:pt x="79925" y="137410"/>
                  </a:lnTo>
                  <a:cubicBezTo>
                    <a:pt x="77079" y="135604"/>
                    <a:pt x="73467" y="135568"/>
                    <a:pt x="70566" y="137319"/>
                  </a:cubicBezTo>
                  <a:lnTo>
                    <a:pt x="34772" y="158919"/>
                  </a:lnTo>
                  <a:cubicBezTo>
                    <a:pt x="30576" y="161455"/>
                    <a:pt x="29208" y="166928"/>
                    <a:pt x="31762" y="171124"/>
                  </a:cubicBezTo>
                  <a:cubicBezTo>
                    <a:pt x="34298" y="175320"/>
                    <a:pt x="39771" y="176689"/>
                    <a:pt x="43967" y="174134"/>
                  </a:cubicBezTo>
                  <a:lnTo>
                    <a:pt x="75054" y="155380"/>
                  </a:lnTo>
                  <a:lnTo>
                    <a:pt x="124421" y="186595"/>
                  </a:lnTo>
                  <a:cubicBezTo>
                    <a:pt x="125880" y="187507"/>
                    <a:pt x="127522" y="187963"/>
                    <a:pt x="129182" y="187963"/>
                  </a:cubicBezTo>
                  <a:cubicBezTo>
                    <a:pt x="130988" y="187963"/>
                    <a:pt x="132794" y="187416"/>
                    <a:pt x="134327" y="186321"/>
                  </a:cubicBezTo>
                  <a:cubicBezTo>
                    <a:pt x="137264" y="184223"/>
                    <a:pt x="138651" y="180574"/>
                    <a:pt x="137830" y="177053"/>
                  </a:cubicBezTo>
                  <a:lnTo>
                    <a:pt x="124074" y="118036"/>
                  </a:lnTo>
                  <a:lnTo>
                    <a:pt x="169026" y="80728"/>
                  </a:lnTo>
                  <a:cubicBezTo>
                    <a:pt x="171799" y="78429"/>
                    <a:pt x="172912" y="74671"/>
                    <a:pt x="171836" y="71223"/>
                  </a:cubicBezTo>
                  <a:cubicBezTo>
                    <a:pt x="170759" y="67775"/>
                    <a:pt x="167694" y="65330"/>
                    <a:pt x="164100" y="65020"/>
                  </a:cubicBezTo>
                  <a:lnTo>
                    <a:pt x="103714" y="59857"/>
                  </a:lnTo>
                  <a:lnTo>
                    <a:pt x="82151" y="560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0" name="Agrupar 699">
            <a:extLst>
              <a:ext uri="{FF2B5EF4-FFF2-40B4-BE49-F238E27FC236}">
                <a16:creationId xmlns:a16="http://schemas.microsoft.com/office/drawing/2014/main" id="{4DD3DDAD-DA25-4B1B-9908-B3B6D4C9501F}"/>
              </a:ext>
            </a:extLst>
          </p:cNvPr>
          <p:cNvGrpSpPr/>
          <p:nvPr/>
        </p:nvGrpSpPr>
        <p:grpSpPr>
          <a:xfrm>
            <a:off x="6446084" y="3613367"/>
            <a:ext cx="359914" cy="468026"/>
            <a:chOff x="6276290" y="3999946"/>
            <a:chExt cx="347703" cy="452147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57" name="Forma Livre: Forma 156">
              <a:extLst>
                <a:ext uri="{FF2B5EF4-FFF2-40B4-BE49-F238E27FC236}">
                  <a16:creationId xmlns:a16="http://schemas.microsoft.com/office/drawing/2014/main" id="{40F32C43-B2A7-4EFA-8016-B010BBBACA53}"/>
                </a:ext>
              </a:extLst>
            </p:cNvPr>
            <p:cNvSpPr/>
            <p:nvPr/>
          </p:nvSpPr>
          <p:spPr>
            <a:xfrm>
              <a:off x="6355244" y="4075912"/>
              <a:ext cx="189818" cy="181414"/>
            </a:xfrm>
            <a:custGeom>
              <a:avLst/>
              <a:gdLst>
                <a:gd name="connsiteX0" fmla="*/ 33079 w 189818"/>
                <a:gd name="connsiteY0" fmla="*/ 170504 h 181414"/>
                <a:gd name="connsiteX1" fmla="*/ 36582 w 189818"/>
                <a:gd name="connsiteY1" fmla="*/ 179772 h 181414"/>
                <a:gd name="connsiteX2" fmla="*/ 41727 w 189818"/>
                <a:gd name="connsiteY2" fmla="*/ 181414 h 181414"/>
                <a:gd name="connsiteX3" fmla="*/ 46470 w 189818"/>
                <a:gd name="connsiteY3" fmla="*/ 180045 h 181414"/>
                <a:gd name="connsiteX4" fmla="*/ 93757 w 189818"/>
                <a:gd name="connsiteY4" fmla="*/ 150144 h 181414"/>
                <a:gd name="connsiteX5" fmla="*/ 143453 w 189818"/>
                <a:gd name="connsiteY5" fmla="*/ 180137 h 181414"/>
                <a:gd name="connsiteX6" fmla="*/ 153359 w 189818"/>
                <a:gd name="connsiteY6" fmla="*/ 179662 h 181414"/>
                <a:gd name="connsiteX7" fmla="*/ 156679 w 189818"/>
                <a:gd name="connsiteY7" fmla="*/ 170322 h 181414"/>
                <a:gd name="connsiteX8" fmla="*/ 142851 w 189818"/>
                <a:gd name="connsiteY8" fmla="*/ 116120 h 181414"/>
                <a:gd name="connsiteX9" fmla="*/ 186745 w 189818"/>
                <a:gd name="connsiteY9" fmla="*/ 78119 h 181414"/>
                <a:gd name="connsiteX10" fmla="*/ 189353 w 189818"/>
                <a:gd name="connsiteY10" fmla="*/ 68559 h 181414"/>
                <a:gd name="connsiteX11" fmla="*/ 181490 w 189818"/>
                <a:gd name="connsiteY11" fmla="*/ 62520 h 181414"/>
                <a:gd name="connsiteX12" fmla="*/ 125665 w 189818"/>
                <a:gd name="connsiteY12" fmla="*/ 58926 h 181414"/>
                <a:gd name="connsiteX13" fmla="*/ 103098 w 189818"/>
                <a:gd name="connsiteY13" fmla="*/ 5437 h 181414"/>
                <a:gd name="connsiteX14" fmla="*/ 94907 w 189818"/>
                <a:gd name="connsiteY14" fmla="*/ 0 h 181414"/>
                <a:gd name="connsiteX15" fmla="*/ 94815 w 189818"/>
                <a:gd name="connsiteY15" fmla="*/ 0 h 181414"/>
                <a:gd name="connsiteX16" fmla="*/ 86642 w 189818"/>
                <a:gd name="connsiteY16" fmla="*/ 5601 h 181414"/>
                <a:gd name="connsiteX17" fmla="*/ 65972 w 189818"/>
                <a:gd name="connsiteY17" fmla="*/ 57576 h 181414"/>
                <a:gd name="connsiteX18" fmla="*/ 8140 w 189818"/>
                <a:gd name="connsiteY18" fmla="*/ 62520 h 181414"/>
                <a:gd name="connsiteX19" fmla="*/ 405 w 189818"/>
                <a:gd name="connsiteY19" fmla="*/ 68723 h 181414"/>
                <a:gd name="connsiteX20" fmla="*/ 3215 w 189818"/>
                <a:gd name="connsiteY20" fmla="*/ 78228 h 181414"/>
                <a:gd name="connsiteX21" fmla="*/ 46269 w 189818"/>
                <a:gd name="connsiteY21" fmla="*/ 113949 h 181414"/>
                <a:gd name="connsiteX22" fmla="*/ 33079 w 189818"/>
                <a:gd name="connsiteY22" fmla="*/ 170504 h 181414"/>
                <a:gd name="connsiteX23" fmla="*/ 31273 w 189818"/>
                <a:gd name="connsiteY23" fmla="*/ 78411 h 181414"/>
                <a:gd name="connsiteX24" fmla="*/ 72960 w 189818"/>
                <a:gd name="connsiteY24" fmla="*/ 74853 h 181414"/>
                <a:gd name="connsiteX25" fmla="*/ 80458 w 189818"/>
                <a:gd name="connsiteY25" fmla="*/ 69271 h 181414"/>
                <a:gd name="connsiteX26" fmla="*/ 95144 w 189818"/>
                <a:gd name="connsiteY26" fmla="*/ 32346 h 181414"/>
                <a:gd name="connsiteX27" fmla="*/ 111417 w 189818"/>
                <a:gd name="connsiteY27" fmla="*/ 70894 h 181414"/>
                <a:gd name="connsiteX28" fmla="*/ 119043 w 189818"/>
                <a:gd name="connsiteY28" fmla="*/ 76313 h 181414"/>
                <a:gd name="connsiteX29" fmla="*/ 158704 w 189818"/>
                <a:gd name="connsiteY29" fmla="*/ 78867 h 181414"/>
                <a:gd name="connsiteX30" fmla="*/ 127070 w 189818"/>
                <a:gd name="connsiteY30" fmla="*/ 106269 h 181414"/>
                <a:gd name="connsiteX31" fmla="*/ 124279 w 189818"/>
                <a:gd name="connsiteY31" fmla="*/ 115189 h 181414"/>
                <a:gd name="connsiteX32" fmla="*/ 134094 w 189818"/>
                <a:gd name="connsiteY32" fmla="*/ 153702 h 181414"/>
                <a:gd name="connsiteX33" fmla="*/ 98263 w 189818"/>
                <a:gd name="connsiteY33" fmla="*/ 132083 h 181414"/>
                <a:gd name="connsiteX34" fmla="*/ 93666 w 189818"/>
                <a:gd name="connsiteY34" fmla="*/ 130806 h 181414"/>
                <a:gd name="connsiteX35" fmla="*/ 88905 w 189818"/>
                <a:gd name="connsiteY35" fmla="*/ 132174 h 181414"/>
                <a:gd name="connsiteX36" fmla="*/ 55318 w 189818"/>
                <a:gd name="connsiteY36" fmla="*/ 153410 h 181414"/>
                <a:gd name="connsiteX37" fmla="*/ 64805 w 189818"/>
                <a:gd name="connsiteY37" fmla="*/ 112654 h 181414"/>
                <a:gd name="connsiteX38" fmla="*/ 61831 w 189818"/>
                <a:gd name="connsiteY38" fmla="*/ 103787 h 181414"/>
                <a:gd name="connsiteX39" fmla="*/ 31273 w 189818"/>
                <a:gd name="connsiteY39" fmla="*/ 78411 h 181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89818" h="181414">
                  <a:moveTo>
                    <a:pt x="33079" y="170504"/>
                  </a:moveTo>
                  <a:cubicBezTo>
                    <a:pt x="32258" y="174025"/>
                    <a:pt x="33645" y="177674"/>
                    <a:pt x="36582" y="179772"/>
                  </a:cubicBezTo>
                  <a:cubicBezTo>
                    <a:pt x="38114" y="180866"/>
                    <a:pt x="39921" y="181414"/>
                    <a:pt x="41727" y="181414"/>
                  </a:cubicBezTo>
                  <a:cubicBezTo>
                    <a:pt x="43369" y="181414"/>
                    <a:pt x="45029" y="180957"/>
                    <a:pt x="46470" y="180045"/>
                  </a:cubicBezTo>
                  <a:lnTo>
                    <a:pt x="93757" y="150144"/>
                  </a:lnTo>
                  <a:lnTo>
                    <a:pt x="143453" y="180137"/>
                  </a:lnTo>
                  <a:cubicBezTo>
                    <a:pt x="146536" y="181997"/>
                    <a:pt x="150458" y="181815"/>
                    <a:pt x="153359" y="179662"/>
                  </a:cubicBezTo>
                  <a:cubicBezTo>
                    <a:pt x="156260" y="177509"/>
                    <a:pt x="157573" y="173824"/>
                    <a:pt x="156679" y="170322"/>
                  </a:cubicBezTo>
                  <a:lnTo>
                    <a:pt x="142851" y="116120"/>
                  </a:lnTo>
                  <a:lnTo>
                    <a:pt x="186745" y="78119"/>
                  </a:lnTo>
                  <a:cubicBezTo>
                    <a:pt x="189481" y="75765"/>
                    <a:pt x="190503" y="71971"/>
                    <a:pt x="189353" y="68559"/>
                  </a:cubicBezTo>
                  <a:cubicBezTo>
                    <a:pt x="188204" y="65129"/>
                    <a:pt x="185103" y="62758"/>
                    <a:pt x="181490" y="62520"/>
                  </a:cubicBezTo>
                  <a:lnTo>
                    <a:pt x="125665" y="58926"/>
                  </a:lnTo>
                  <a:lnTo>
                    <a:pt x="103098" y="5437"/>
                  </a:lnTo>
                  <a:cubicBezTo>
                    <a:pt x="101711" y="2134"/>
                    <a:pt x="98482" y="0"/>
                    <a:pt x="94907" y="0"/>
                  </a:cubicBezTo>
                  <a:cubicBezTo>
                    <a:pt x="94870" y="0"/>
                    <a:pt x="94852" y="0"/>
                    <a:pt x="94815" y="0"/>
                  </a:cubicBezTo>
                  <a:cubicBezTo>
                    <a:pt x="91203" y="36"/>
                    <a:pt x="87974" y="2244"/>
                    <a:pt x="86642" y="5601"/>
                  </a:cubicBezTo>
                  <a:lnTo>
                    <a:pt x="65972" y="57576"/>
                  </a:lnTo>
                  <a:lnTo>
                    <a:pt x="8140" y="62520"/>
                  </a:lnTo>
                  <a:cubicBezTo>
                    <a:pt x="4546" y="62831"/>
                    <a:pt x="1482" y="65275"/>
                    <a:pt x="405" y="68723"/>
                  </a:cubicBezTo>
                  <a:cubicBezTo>
                    <a:pt x="-671" y="72171"/>
                    <a:pt x="442" y="75930"/>
                    <a:pt x="3215" y="78228"/>
                  </a:cubicBezTo>
                  <a:lnTo>
                    <a:pt x="46269" y="113949"/>
                  </a:lnTo>
                  <a:lnTo>
                    <a:pt x="33079" y="170504"/>
                  </a:lnTo>
                  <a:close/>
                  <a:moveTo>
                    <a:pt x="31273" y="78411"/>
                  </a:moveTo>
                  <a:lnTo>
                    <a:pt x="72960" y="74853"/>
                  </a:lnTo>
                  <a:cubicBezTo>
                    <a:pt x="76316" y="74561"/>
                    <a:pt x="79217" y="72408"/>
                    <a:pt x="80458" y="69271"/>
                  </a:cubicBezTo>
                  <a:lnTo>
                    <a:pt x="95144" y="32346"/>
                  </a:lnTo>
                  <a:lnTo>
                    <a:pt x="111417" y="70894"/>
                  </a:lnTo>
                  <a:cubicBezTo>
                    <a:pt x="112731" y="73996"/>
                    <a:pt x="115668" y="76094"/>
                    <a:pt x="119043" y="76313"/>
                  </a:cubicBezTo>
                  <a:lnTo>
                    <a:pt x="158704" y="78867"/>
                  </a:lnTo>
                  <a:lnTo>
                    <a:pt x="127070" y="106269"/>
                  </a:lnTo>
                  <a:cubicBezTo>
                    <a:pt x="124516" y="108476"/>
                    <a:pt x="123439" y="111924"/>
                    <a:pt x="124279" y="115189"/>
                  </a:cubicBezTo>
                  <a:lnTo>
                    <a:pt x="134094" y="153702"/>
                  </a:lnTo>
                  <a:lnTo>
                    <a:pt x="98263" y="132083"/>
                  </a:lnTo>
                  <a:cubicBezTo>
                    <a:pt x="96859" y="131226"/>
                    <a:pt x="95253" y="130806"/>
                    <a:pt x="93666" y="130806"/>
                  </a:cubicBezTo>
                  <a:cubicBezTo>
                    <a:pt x="92006" y="130806"/>
                    <a:pt x="90364" y="131262"/>
                    <a:pt x="88905" y="132174"/>
                  </a:cubicBezTo>
                  <a:lnTo>
                    <a:pt x="55318" y="153410"/>
                  </a:lnTo>
                  <a:lnTo>
                    <a:pt x="64805" y="112654"/>
                  </a:lnTo>
                  <a:cubicBezTo>
                    <a:pt x="65571" y="109370"/>
                    <a:pt x="64422" y="105940"/>
                    <a:pt x="61831" y="103787"/>
                  </a:cubicBezTo>
                  <a:lnTo>
                    <a:pt x="31273" y="7841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8" name="Forma Livre: Forma 157">
              <a:extLst>
                <a:ext uri="{FF2B5EF4-FFF2-40B4-BE49-F238E27FC236}">
                  <a16:creationId xmlns:a16="http://schemas.microsoft.com/office/drawing/2014/main" id="{04A30571-8D61-46E3-91A5-8858837948CB}"/>
                </a:ext>
              </a:extLst>
            </p:cNvPr>
            <p:cNvSpPr/>
            <p:nvPr/>
          </p:nvSpPr>
          <p:spPr>
            <a:xfrm>
              <a:off x="6322319" y="4045956"/>
              <a:ext cx="255664" cy="255664"/>
            </a:xfrm>
            <a:custGeom>
              <a:avLst/>
              <a:gdLst>
                <a:gd name="connsiteX0" fmla="*/ 127832 w 255664"/>
                <a:gd name="connsiteY0" fmla="*/ 255665 h 255664"/>
                <a:gd name="connsiteX1" fmla="*/ 255665 w 255664"/>
                <a:gd name="connsiteY1" fmla="*/ 127832 h 255664"/>
                <a:gd name="connsiteX2" fmla="*/ 127832 w 255664"/>
                <a:gd name="connsiteY2" fmla="*/ 0 h 255664"/>
                <a:gd name="connsiteX3" fmla="*/ 0 w 255664"/>
                <a:gd name="connsiteY3" fmla="*/ 127832 h 255664"/>
                <a:gd name="connsiteX4" fmla="*/ 127832 w 255664"/>
                <a:gd name="connsiteY4" fmla="*/ 255665 h 255664"/>
                <a:gd name="connsiteX5" fmla="*/ 127832 w 255664"/>
                <a:gd name="connsiteY5" fmla="*/ 17806 h 255664"/>
                <a:gd name="connsiteX6" fmla="*/ 237877 w 255664"/>
                <a:gd name="connsiteY6" fmla="*/ 127851 h 255664"/>
                <a:gd name="connsiteX7" fmla="*/ 127832 w 255664"/>
                <a:gd name="connsiteY7" fmla="*/ 237896 h 255664"/>
                <a:gd name="connsiteX8" fmla="*/ 17787 w 255664"/>
                <a:gd name="connsiteY8" fmla="*/ 127851 h 255664"/>
                <a:gd name="connsiteX9" fmla="*/ 127832 w 255664"/>
                <a:gd name="connsiteY9" fmla="*/ 17806 h 255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5664" h="255664">
                  <a:moveTo>
                    <a:pt x="127832" y="255665"/>
                  </a:moveTo>
                  <a:cubicBezTo>
                    <a:pt x="198325" y="255665"/>
                    <a:pt x="255665" y="198325"/>
                    <a:pt x="255665" y="127832"/>
                  </a:cubicBezTo>
                  <a:cubicBezTo>
                    <a:pt x="255665" y="57339"/>
                    <a:pt x="198325" y="0"/>
                    <a:pt x="127832" y="0"/>
                  </a:cubicBezTo>
                  <a:cubicBezTo>
                    <a:pt x="57339" y="0"/>
                    <a:pt x="0" y="57339"/>
                    <a:pt x="0" y="127832"/>
                  </a:cubicBezTo>
                  <a:cubicBezTo>
                    <a:pt x="0" y="198325"/>
                    <a:pt x="57358" y="255665"/>
                    <a:pt x="127832" y="255665"/>
                  </a:cubicBezTo>
                  <a:close/>
                  <a:moveTo>
                    <a:pt x="127832" y="17806"/>
                  </a:moveTo>
                  <a:cubicBezTo>
                    <a:pt x="188510" y="17806"/>
                    <a:pt x="237877" y="67173"/>
                    <a:pt x="237877" y="127851"/>
                  </a:cubicBezTo>
                  <a:cubicBezTo>
                    <a:pt x="237877" y="188529"/>
                    <a:pt x="188510" y="237896"/>
                    <a:pt x="127832" y="237896"/>
                  </a:cubicBezTo>
                  <a:cubicBezTo>
                    <a:pt x="67154" y="237896"/>
                    <a:pt x="17787" y="188529"/>
                    <a:pt x="17787" y="127851"/>
                  </a:cubicBezTo>
                  <a:cubicBezTo>
                    <a:pt x="17787" y="67173"/>
                    <a:pt x="67154" y="17806"/>
                    <a:pt x="127832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9" name="Forma Livre: Forma 158">
              <a:extLst>
                <a:ext uri="{FF2B5EF4-FFF2-40B4-BE49-F238E27FC236}">
                  <a16:creationId xmlns:a16="http://schemas.microsoft.com/office/drawing/2014/main" id="{B527D182-F640-43A2-B817-84126571AEE3}"/>
                </a:ext>
              </a:extLst>
            </p:cNvPr>
            <p:cNvSpPr/>
            <p:nvPr/>
          </p:nvSpPr>
          <p:spPr>
            <a:xfrm>
              <a:off x="6276290" y="3999946"/>
              <a:ext cx="347703" cy="452147"/>
            </a:xfrm>
            <a:custGeom>
              <a:avLst/>
              <a:gdLst>
                <a:gd name="connsiteX0" fmla="*/ 173861 w 347703"/>
                <a:gd name="connsiteY0" fmla="*/ 0 h 452147"/>
                <a:gd name="connsiteX1" fmla="*/ 0 w 347703"/>
                <a:gd name="connsiteY1" fmla="*/ 173861 h 452147"/>
                <a:gd name="connsiteX2" fmla="*/ 38640 w 347703"/>
                <a:gd name="connsiteY2" fmla="*/ 282994 h 452147"/>
                <a:gd name="connsiteX3" fmla="*/ 2189 w 347703"/>
                <a:gd name="connsiteY3" fmla="*/ 398311 h 452147"/>
                <a:gd name="connsiteX4" fmla="*/ 3995 w 347703"/>
                <a:gd name="connsiteY4" fmla="*/ 406867 h 452147"/>
                <a:gd name="connsiteX5" fmla="*/ 12260 w 347703"/>
                <a:gd name="connsiteY5" fmla="*/ 409731 h 452147"/>
                <a:gd name="connsiteX6" fmla="*/ 81986 w 347703"/>
                <a:gd name="connsiteY6" fmla="*/ 397034 h 452147"/>
                <a:gd name="connsiteX7" fmla="*/ 129930 w 347703"/>
                <a:gd name="connsiteY7" fmla="*/ 448517 h 452147"/>
                <a:gd name="connsiteX8" fmla="*/ 136443 w 347703"/>
                <a:gd name="connsiteY8" fmla="*/ 451345 h 452147"/>
                <a:gd name="connsiteX9" fmla="*/ 137866 w 347703"/>
                <a:gd name="connsiteY9" fmla="*/ 451235 h 452147"/>
                <a:gd name="connsiteX10" fmla="*/ 144525 w 347703"/>
                <a:gd name="connsiteY10" fmla="*/ 446145 h 452147"/>
                <a:gd name="connsiteX11" fmla="*/ 175266 w 347703"/>
                <a:gd name="connsiteY11" fmla="*/ 378845 h 452147"/>
                <a:gd name="connsiteX12" fmla="*/ 204200 w 347703"/>
                <a:gd name="connsiteY12" fmla="*/ 446747 h 452147"/>
                <a:gd name="connsiteX13" fmla="*/ 211187 w 347703"/>
                <a:gd name="connsiteY13" fmla="*/ 452074 h 452147"/>
                <a:gd name="connsiteX14" fmla="*/ 212391 w 347703"/>
                <a:gd name="connsiteY14" fmla="*/ 452147 h 452147"/>
                <a:gd name="connsiteX15" fmla="*/ 219342 w 347703"/>
                <a:gd name="connsiteY15" fmla="*/ 448791 h 452147"/>
                <a:gd name="connsiteX16" fmla="*/ 264057 w 347703"/>
                <a:gd name="connsiteY16" fmla="*/ 392728 h 452147"/>
                <a:gd name="connsiteX17" fmla="*/ 335407 w 347703"/>
                <a:gd name="connsiteY17" fmla="*/ 407761 h 452147"/>
                <a:gd name="connsiteX18" fmla="*/ 343927 w 347703"/>
                <a:gd name="connsiteY18" fmla="*/ 404915 h 452147"/>
                <a:gd name="connsiteX19" fmla="*/ 345624 w 347703"/>
                <a:gd name="connsiteY19" fmla="*/ 396085 h 452147"/>
                <a:gd name="connsiteX20" fmla="*/ 306619 w 347703"/>
                <a:gd name="connsiteY20" fmla="*/ 285912 h 452147"/>
                <a:gd name="connsiteX21" fmla="*/ 347703 w 347703"/>
                <a:gd name="connsiteY21" fmla="*/ 173806 h 452147"/>
                <a:gd name="connsiteX22" fmla="*/ 173861 w 347703"/>
                <a:gd name="connsiteY22" fmla="*/ 0 h 452147"/>
                <a:gd name="connsiteX23" fmla="*/ 173861 w 347703"/>
                <a:gd name="connsiteY23" fmla="*/ 17787 h 452147"/>
                <a:gd name="connsiteX24" fmla="*/ 329934 w 347703"/>
                <a:gd name="connsiteY24" fmla="*/ 173861 h 452147"/>
                <a:gd name="connsiteX25" fmla="*/ 173861 w 347703"/>
                <a:gd name="connsiteY25" fmla="*/ 329934 h 452147"/>
                <a:gd name="connsiteX26" fmla="*/ 17787 w 347703"/>
                <a:gd name="connsiteY26" fmla="*/ 173861 h 452147"/>
                <a:gd name="connsiteX27" fmla="*/ 173861 w 347703"/>
                <a:gd name="connsiteY27" fmla="*/ 17787 h 452147"/>
                <a:gd name="connsiteX28" fmla="*/ 133889 w 347703"/>
                <a:gd name="connsiteY28" fmla="*/ 426680 h 452147"/>
                <a:gd name="connsiteX29" fmla="*/ 91710 w 347703"/>
                <a:gd name="connsiteY29" fmla="*/ 381363 h 452147"/>
                <a:gd name="connsiteX30" fmla="*/ 83610 w 347703"/>
                <a:gd name="connsiteY30" fmla="*/ 378681 h 452147"/>
                <a:gd name="connsiteX31" fmla="*/ 23625 w 347703"/>
                <a:gd name="connsiteY31" fmla="*/ 389609 h 452147"/>
                <a:gd name="connsiteX32" fmla="*/ 52505 w 347703"/>
                <a:gd name="connsiteY32" fmla="*/ 298209 h 452147"/>
                <a:gd name="connsiteX33" fmla="*/ 161820 w 347703"/>
                <a:gd name="connsiteY33" fmla="*/ 347302 h 452147"/>
                <a:gd name="connsiteX34" fmla="*/ 165852 w 347703"/>
                <a:gd name="connsiteY34" fmla="*/ 356752 h 452147"/>
                <a:gd name="connsiteX35" fmla="*/ 133889 w 347703"/>
                <a:gd name="connsiteY35" fmla="*/ 426680 h 452147"/>
                <a:gd name="connsiteX36" fmla="*/ 262360 w 347703"/>
                <a:gd name="connsiteY36" fmla="*/ 374229 h 452147"/>
                <a:gd name="connsiteX37" fmla="*/ 253567 w 347703"/>
                <a:gd name="connsiteY37" fmla="*/ 377386 h 452147"/>
                <a:gd name="connsiteX38" fmla="*/ 214726 w 347703"/>
                <a:gd name="connsiteY38" fmla="*/ 426096 h 452147"/>
                <a:gd name="connsiteX39" fmla="*/ 181249 w 347703"/>
                <a:gd name="connsiteY39" fmla="*/ 347557 h 452147"/>
                <a:gd name="connsiteX40" fmla="*/ 292882 w 347703"/>
                <a:gd name="connsiteY40" fmla="*/ 300471 h 452147"/>
                <a:gd name="connsiteX41" fmla="*/ 323567 w 347703"/>
                <a:gd name="connsiteY41" fmla="*/ 387146 h 452147"/>
                <a:gd name="connsiteX42" fmla="*/ 262360 w 347703"/>
                <a:gd name="connsiteY42" fmla="*/ 374229 h 452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47703" h="452147">
                  <a:moveTo>
                    <a:pt x="173861" y="0"/>
                  </a:moveTo>
                  <a:cubicBezTo>
                    <a:pt x="77991" y="0"/>
                    <a:pt x="0" y="77991"/>
                    <a:pt x="0" y="173861"/>
                  </a:cubicBezTo>
                  <a:cubicBezTo>
                    <a:pt x="0" y="215164"/>
                    <a:pt x="14485" y="253147"/>
                    <a:pt x="38640" y="282994"/>
                  </a:cubicBezTo>
                  <a:lnTo>
                    <a:pt x="2189" y="398311"/>
                  </a:lnTo>
                  <a:cubicBezTo>
                    <a:pt x="1241" y="401285"/>
                    <a:pt x="1934" y="404532"/>
                    <a:pt x="3995" y="406867"/>
                  </a:cubicBezTo>
                  <a:cubicBezTo>
                    <a:pt x="6057" y="409202"/>
                    <a:pt x="9195" y="410297"/>
                    <a:pt x="12260" y="409731"/>
                  </a:cubicBezTo>
                  <a:lnTo>
                    <a:pt x="81986" y="397034"/>
                  </a:lnTo>
                  <a:lnTo>
                    <a:pt x="129930" y="448517"/>
                  </a:lnTo>
                  <a:cubicBezTo>
                    <a:pt x="131627" y="450341"/>
                    <a:pt x="133999" y="451345"/>
                    <a:pt x="136443" y="451345"/>
                  </a:cubicBezTo>
                  <a:cubicBezTo>
                    <a:pt x="136918" y="451345"/>
                    <a:pt x="137392" y="451308"/>
                    <a:pt x="137866" y="451235"/>
                  </a:cubicBezTo>
                  <a:cubicBezTo>
                    <a:pt x="140804" y="450761"/>
                    <a:pt x="143303" y="448845"/>
                    <a:pt x="144525" y="446145"/>
                  </a:cubicBezTo>
                  <a:lnTo>
                    <a:pt x="175266" y="378845"/>
                  </a:lnTo>
                  <a:lnTo>
                    <a:pt x="204200" y="446747"/>
                  </a:lnTo>
                  <a:cubicBezTo>
                    <a:pt x="205422" y="449630"/>
                    <a:pt x="208086" y="451655"/>
                    <a:pt x="211187" y="452074"/>
                  </a:cubicBezTo>
                  <a:cubicBezTo>
                    <a:pt x="211588" y="452129"/>
                    <a:pt x="211990" y="452147"/>
                    <a:pt x="212391" y="452147"/>
                  </a:cubicBezTo>
                  <a:cubicBezTo>
                    <a:pt x="215073" y="452147"/>
                    <a:pt x="217645" y="450925"/>
                    <a:pt x="219342" y="448791"/>
                  </a:cubicBezTo>
                  <a:lnTo>
                    <a:pt x="264057" y="392728"/>
                  </a:lnTo>
                  <a:lnTo>
                    <a:pt x="335407" y="407761"/>
                  </a:lnTo>
                  <a:cubicBezTo>
                    <a:pt x="338563" y="408418"/>
                    <a:pt x="341811" y="407341"/>
                    <a:pt x="343927" y="404915"/>
                  </a:cubicBezTo>
                  <a:cubicBezTo>
                    <a:pt x="346043" y="402489"/>
                    <a:pt x="346700" y="399113"/>
                    <a:pt x="345624" y="396085"/>
                  </a:cubicBezTo>
                  <a:lnTo>
                    <a:pt x="306619" y="285912"/>
                  </a:lnTo>
                  <a:cubicBezTo>
                    <a:pt x="332233" y="255628"/>
                    <a:pt x="347703" y="216496"/>
                    <a:pt x="347703" y="173806"/>
                  </a:cubicBezTo>
                  <a:cubicBezTo>
                    <a:pt x="347722" y="77991"/>
                    <a:pt x="269731" y="0"/>
                    <a:pt x="173861" y="0"/>
                  </a:cubicBezTo>
                  <a:close/>
                  <a:moveTo>
                    <a:pt x="173861" y="17787"/>
                  </a:moveTo>
                  <a:cubicBezTo>
                    <a:pt x="259916" y="17787"/>
                    <a:pt x="329934" y="87806"/>
                    <a:pt x="329934" y="173861"/>
                  </a:cubicBezTo>
                  <a:cubicBezTo>
                    <a:pt x="329934" y="259915"/>
                    <a:pt x="259916" y="329934"/>
                    <a:pt x="173861" y="329934"/>
                  </a:cubicBezTo>
                  <a:cubicBezTo>
                    <a:pt x="87806" y="329934"/>
                    <a:pt x="17787" y="259915"/>
                    <a:pt x="17787" y="173861"/>
                  </a:cubicBezTo>
                  <a:cubicBezTo>
                    <a:pt x="17787" y="87806"/>
                    <a:pt x="87806" y="17787"/>
                    <a:pt x="173861" y="17787"/>
                  </a:cubicBezTo>
                  <a:close/>
                  <a:moveTo>
                    <a:pt x="133889" y="426680"/>
                  </a:moveTo>
                  <a:lnTo>
                    <a:pt x="91710" y="381363"/>
                  </a:lnTo>
                  <a:cubicBezTo>
                    <a:pt x="89649" y="379137"/>
                    <a:pt x="86584" y="378133"/>
                    <a:pt x="83610" y="378681"/>
                  </a:cubicBezTo>
                  <a:lnTo>
                    <a:pt x="23625" y="389609"/>
                  </a:lnTo>
                  <a:lnTo>
                    <a:pt x="52505" y="298209"/>
                  </a:lnTo>
                  <a:cubicBezTo>
                    <a:pt x="81165" y="326194"/>
                    <a:pt x="119422" y="344383"/>
                    <a:pt x="161820" y="347302"/>
                  </a:cubicBezTo>
                  <a:lnTo>
                    <a:pt x="165852" y="356752"/>
                  </a:lnTo>
                  <a:lnTo>
                    <a:pt x="133889" y="426680"/>
                  </a:lnTo>
                  <a:close/>
                  <a:moveTo>
                    <a:pt x="262360" y="374229"/>
                  </a:moveTo>
                  <a:cubicBezTo>
                    <a:pt x="259076" y="373536"/>
                    <a:pt x="255665" y="374758"/>
                    <a:pt x="253567" y="377386"/>
                  </a:cubicBezTo>
                  <a:lnTo>
                    <a:pt x="214726" y="426096"/>
                  </a:lnTo>
                  <a:lnTo>
                    <a:pt x="181249" y="347557"/>
                  </a:lnTo>
                  <a:cubicBezTo>
                    <a:pt x="224341" y="345751"/>
                    <a:pt x="263437" y="328183"/>
                    <a:pt x="292882" y="300471"/>
                  </a:cubicBezTo>
                  <a:lnTo>
                    <a:pt x="323567" y="387146"/>
                  </a:lnTo>
                  <a:lnTo>
                    <a:pt x="262360" y="37422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8" name="Agrupar 707">
            <a:extLst>
              <a:ext uri="{FF2B5EF4-FFF2-40B4-BE49-F238E27FC236}">
                <a16:creationId xmlns:a16="http://schemas.microsoft.com/office/drawing/2014/main" id="{251BBD05-998A-4FF7-B33F-B414B3452B4C}"/>
              </a:ext>
            </a:extLst>
          </p:cNvPr>
          <p:cNvGrpSpPr/>
          <p:nvPr/>
        </p:nvGrpSpPr>
        <p:grpSpPr>
          <a:xfrm>
            <a:off x="6387091" y="4448880"/>
            <a:ext cx="477922" cy="473844"/>
            <a:chOff x="6219298" y="4807112"/>
            <a:chExt cx="461707" cy="457767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60" name="Forma Livre: Forma 159">
              <a:extLst>
                <a:ext uri="{FF2B5EF4-FFF2-40B4-BE49-F238E27FC236}">
                  <a16:creationId xmlns:a16="http://schemas.microsoft.com/office/drawing/2014/main" id="{C0698AF2-33E5-4429-9F80-326D588C16C4}"/>
                </a:ext>
              </a:extLst>
            </p:cNvPr>
            <p:cNvSpPr/>
            <p:nvPr/>
          </p:nvSpPr>
          <p:spPr>
            <a:xfrm>
              <a:off x="6260127" y="5058964"/>
              <a:ext cx="95121" cy="96343"/>
            </a:xfrm>
            <a:custGeom>
              <a:avLst/>
              <a:gdLst>
                <a:gd name="connsiteX0" fmla="*/ 47123 w 95121"/>
                <a:gd name="connsiteY0" fmla="*/ 0 h 96343"/>
                <a:gd name="connsiteX1" fmla="*/ 0 w 95121"/>
                <a:gd name="connsiteY1" fmla="*/ 44988 h 96343"/>
                <a:gd name="connsiteX2" fmla="*/ 47561 w 95121"/>
                <a:gd name="connsiteY2" fmla="*/ 96344 h 96343"/>
                <a:gd name="connsiteX3" fmla="*/ 95122 w 95121"/>
                <a:gd name="connsiteY3" fmla="*/ 44988 h 96343"/>
                <a:gd name="connsiteX4" fmla="*/ 79615 w 95121"/>
                <a:gd name="connsiteY4" fmla="*/ 11129 h 96343"/>
                <a:gd name="connsiteX5" fmla="*/ 47123 w 95121"/>
                <a:gd name="connsiteY5" fmla="*/ 0 h 96343"/>
                <a:gd name="connsiteX6" fmla="*/ 47579 w 95121"/>
                <a:gd name="connsiteY6" fmla="*/ 78557 h 96343"/>
                <a:gd name="connsiteX7" fmla="*/ 17806 w 95121"/>
                <a:gd name="connsiteY7" fmla="*/ 44988 h 96343"/>
                <a:gd name="connsiteX8" fmla="*/ 26544 w 95121"/>
                <a:gd name="connsiteY8" fmla="*/ 24665 h 96343"/>
                <a:gd name="connsiteX9" fmla="*/ 47141 w 95121"/>
                <a:gd name="connsiteY9" fmla="*/ 17787 h 96343"/>
                <a:gd name="connsiteX10" fmla="*/ 77371 w 95121"/>
                <a:gd name="connsiteY10" fmla="*/ 44988 h 96343"/>
                <a:gd name="connsiteX11" fmla="*/ 47579 w 95121"/>
                <a:gd name="connsiteY11" fmla="*/ 78557 h 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1" h="96343">
                  <a:moveTo>
                    <a:pt x="47123" y="0"/>
                  </a:moveTo>
                  <a:cubicBezTo>
                    <a:pt x="23717" y="0"/>
                    <a:pt x="0" y="15452"/>
                    <a:pt x="0" y="44988"/>
                  </a:cubicBezTo>
                  <a:cubicBezTo>
                    <a:pt x="0" y="74269"/>
                    <a:pt x="20451" y="96344"/>
                    <a:pt x="47561" y="96344"/>
                  </a:cubicBezTo>
                  <a:cubicBezTo>
                    <a:pt x="74671" y="96344"/>
                    <a:pt x="95122" y="74269"/>
                    <a:pt x="95122" y="44988"/>
                  </a:cubicBezTo>
                  <a:cubicBezTo>
                    <a:pt x="95122" y="31361"/>
                    <a:pt x="89612" y="19338"/>
                    <a:pt x="79615" y="11129"/>
                  </a:cubicBezTo>
                  <a:cubicBezTo>
                    <a:pt x="70931" y="3940"/>
                    <a:pt x="59383" y="0"/>
                    <a:pt x="47123" y="0"/>
                  </a:cubicBezTo>
                  <a:close/>
                  <a:moveTo>
                    <a:pt x="47579" y="78557"/>
                  </a:moveTo>
                  <a:cubicBezTo>
                    <a:pt x="30321" y="78557"/>
                    <a:pt x="17806" y="64436"/>
                    <a:pt x="17806" y="44988"/>
                  </a:cubicBezTo>
                  <a:cubicBezTo>
                    <a:pt x="17806" y="36359"/>
                    <a:pt x="20743" y="29518"/>
                    <a:pt x="26544" y="24665"/>
                  </a:cubicBezTo>
                  <a:cubicBezTo>
                    <a:pt x="31835" y="20232"/>
                    <a:pt x="39151" y="17787"/>
                    <a:pt x="47141" y="17787"/>
                  </a:cubicBezTo>
                  <a:cubicBezTo>
                    <a:pt x="61700" y="17787"/>
                    <a:pt x="77371" y="26307"/>
                    <a:pt x="77371" y="44988"/>
                  </a:cubicBezTo>
                  <a:cubicBezTo>
                    <a:pt x="77353" y="64436"/>
                    <a:pt x="64837" y="78557"/>
                    <a:pt x="47579" y="7855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" name="Forma Livre: Forma 160">
              <a:extLst>
                <a:ext uri="{FF2B5EF4-FFF2-40B4-BE49-F238E27FC236}">
                  <a16:creationId xmlns:a16="http://schemas.microsoft.com/office/drawing/2014/main" id="{8470E6F3-5011-4BD3-8F7E-43786066DCF2}"/>
                </a:ext>
              </a:extLst>
            </p:cNvPr>
            <p:cNvSpPr/>
            <p:nvPr/>
          </p:nvSpPr>
          <p:spPr>
            <a:xfrm>
              <a:off x="6219298" y="5163627"/>
              <a:ext cx="176797" cy="101233"/>
            </a:xfrm>
            <a:custGeom>
              <a:avLst/>
              <a:gdLst>
                <a:gd name="connsiteX0" fmla="*/ 167895 w 176797"/>
                <a:gd name="connsiteY0" fmla="*/ 101233 h 101233"/>
                <a:gd name="connsiteX1" fmla="*/ 176798 w 176797"/>
                <a:gd name="connsiteY1" fmla="*/ 92330 h 101233"/>
                <a:gd name="connsiteX2" fmla="*/ 176798 w 176797"/>
                <a:gd name="connsiteY2" fmla="*/ 47999 h 101233"/>
                <a:gd name="connsiteX3" fmla="*/ 128799 w 176797"/>
                <a:gd name="connsiteY3" fmla="*/ 0 h 101233"/>
                <a:gd name="connsiteX4" fmla="*/ 47999 w 176797"/>
                <a:gd name="connsiteY4" fmla="*/ 0 h 101233"/>
                <a:gd name="connsiteX5" fmla="*/ 0 w 176797"/>
                <a:gd name="connsiteY5" fmla="*/ 47999 h 101233"/>
                <a:gd name="connsiteX6" fmla="*/ 0 w 176797"/>
                <a:gd name="connsiteY6" fmla="*/ 92330 h 101233"/>
                <a:gd name="connsiteX7" fmla="*/ 8903 w 176797"/>
                <a:gd name="connsiteY7" fmla="*/ 101233 h 101233"/>
                <a:gd name="connsiteX8" fmla="*/ 167895 w 176797"/>
                <a:gd name="connsiteY8" fmla="*/ 101233 h 101233"/>
                <a:gd name="connsiteX9" fmla="*/ 17806 w 176797"/>
                <a:gd name="connsiteY9" fmla="*/ 47999 h 101233"/>
                <a:gd name="connsiteX10" fmla="*/ 48017 w 176797"/>
                <a:gd name="connsiteY10" fmla="*/ 17787 h 101233"/>
                <a:gd name="connsiteX11" fmla="*/ 128818 w 176797"/>
                <a:gd name="connsiteY11" fmla="*/ 17787 h 101233"/>
                <a:gd name="connsiteX12" fmla="*/ 159029 w 176797"/>
                <a:gd name="connsiteY12" fmla="*/ 47999 h 101233"/>
                <a:gd name="connsiteX13" fmla="*/ 159029 w 176797"/>
                <a:gd name="connsiteY13" fmla="*/ 83446 h 101233"/>
                <a:gd name="connsiteX14" fmla="*/ 137374 w 176797"/>
                <a:gd name="connsiteY14" fmla="*/ 83446 h 101233"/>
                <a:gd name="connsiteX15" fmla="*/ 137374 w 176797"/>
                <a:gd name="connsiteY15" fmla="*/ 45572 h 101233"/>
                <a:gd name="connsiteX16" fmla="*/ 128471 w 176797"/>
                <a:gd name="connsiteY16" fmla="*/ 36669 h 101233"/>
                <a:gd name="connsiteX17" fmla="*/ 119568 w 176797"/>
                <a:gd name="connsiteY17" fmla="*/ 45572 h 101233"/>
                <a:gd name="connsiteX18" fmla="*/ 119568 w 176797"/>
                <a:gd name="connsiteY18" fmla="*/ 83446 h 101233"/>
                <a:gd name="connsiteX19" fmla="*/ 57248 w 176797"/>
                <a:gd name="connsiteY19" fmla="*/ 83446 h 101233"/>
                <a:gd name="connsiteX20" fmla="*/ 57248 w 176797"/>
                <a:gd name="connsiteY20" fmla="*/ 45572 h 101233"/>
                <a:gd name="connsiteX21" fmla="*/ 48345 w 176797"/>
                <a:gd name="connsiteY21" fmla="*/ 36669 h 101233"/>
                <a:gd name="connsiteX22" fmla="*/ 39442 w 176797"/>
                <a:gd name="connsiteY22" fmla="*/ 45572 h 101233"/>
                <a:gd name="connsiteX23" fmla="*/ 39442 w 176797"/>
                <a:gd name="connsiteY23" fmla="*/ 83446 h 101233"/>
                <a:gd name="connsiteX24" fmla="*/ 17787 w 176797"/>
                <a:gd name="connsiteY24" fmla="*/ 83446 h 101233"/>
                <a:gd name="connsiteX25" fmla="*/ 17787 w 176797"/>
                <a:gd name="connsiteY25" fmla="*/ 47999 h 10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7" h="101233">
                  <a:moveTo>
                    <a:pt x="167895" y="101233"/>
                  </a:moveTo>
                  <a:cubicBezTo>
                    <a:pt x="172803" y="101233"/>
                    <a:pt x="176798" y="97256"/>
                    <a:pt x="176798" y="92330"/>
                  </a:cubicBezTo>
                  <a:lnTo>
                    <a:pt x="176798" y="47999"/>
                  </a:lnTo>
                  <a:cubicBezTo>
                    <a:pt x="176798" y="21545"/>
                    <a:pt x="155271" y="0"/>
                    <a:pt x="128799" y="0"/>
                  </a:cubicBezTo>
                  <a:lnTo>
                    <a:pt x="47999" y="0"/>
                  </a:lnTo>
                  <a:cubicBezTo>
                    <a:pt x="21527" y="0"/>
                    <a:pt x="0" y="21527"/>
                    <a:pt x="0" y="47999"/>
                  </a:cubicBezTo>
                  <a:lnTo>
                    <a:pt x="0" y="92330"/>
                  </a:lnTo>
                  <a:cubicBezTo>
                    <a:pt x="0" y="97238"/>
                    <a:pt x="3977" y="101233"/>
                    <a:pt x="8903" y="101233"/>
                  </a:cubicBezTo>
                  <a:lnTo>
                    <a:pt x="167895" y="101233"/>
                  </a:lnTo>
                  <a:close/>
                  <a:moveTo>
                    <a:pt x="17806" y="47999"/>
                  </a:moveTo>
                  <a:cubicBezTo>
                    <a:pt x="17806" y="31342"/>
                    <a:pt x="31361" y="17787"/>
                    <a:pt x="48017" y="17787"/>
                  </a:cubicBezTo>
                  <a:lnTo>
                    <a:pt x="128818" y="17787"/>
                  </a:lnTo>
                  <a:cubicBezTo>
                    <a:pt x="145474" y="17787"/>
                    <a:pt x="159029" y="31342"/>
                    <a:pt x="159029" y="47999"/>
                  </a:cubicBezTo>
                  <a:lnTo>
                    <a:pt x="159029" y="83446"/>
                  </a:lnTo>
                  <a:lnTo>
                    <a:pt x="137374" y="83446"/>
                  </a:lnTo>
                  <a:lnTo>
                    <a:pt x="137374" y="45572"/>
                  </a:lnTo>
                  <a:cubicBezTo>
                    <a:pt x="137374" y="40665"/>
                    <a:pt x="133397" y="36669"/>
                    <a:pt x="128471" y="36669"/>
                  </a:cubicBezTo>
                  <a:cubicBezTo>
                    <a:pt x="123545" y="36669"/>
                    <a:pt x="119568" y="40647"/>
                    <a:pt x="119568" y="45572"/>
                  </a:cubicBezTo>
                  <a:lnTo>
                    <a:pt x="119568" y="83446"/>
                  </a:lnTo>
                  <a:lnTo>
                    <a:pt x="57248" y="83446"/>
                  </a:lnTo>
                  <a:lnTo>
                    <a:pt x="57248" y="45572"/>
                  </a:lnTo>
                  <a:cubicBezTo>
                    <a:pt x="57248" y="40665"/>
                    <a:pt x="53271" y="36669"/>
                    <a:pt x="48345" y="36669"/>
                  </a:cubicBezTo>
                  <a:cubicBezTo>
                    <a:pt x="43420" y="36669"/>
                    <a:pt x="39442" y="40647"/>
                    <a:pt x="39442" y="45572"/>
                  </a:cubicBezTo>
                  <a:lnTo>
                    <a:pt x="39442" y="83446"/>
                  </a:lnTo>
                  <a:lnTo>
                    <a:pt x="17787" y="83446"/>
                  </a:lnTo>
                  <a:lnTo>
                    <a:pt x="17787" y="4799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" name="Forma Livre: Forma 161">
              <a:extLst>
                <a:ext uri="{FF2B5EF4-FFF2-40B4-BE49-F238E27FC236}">
                  <a16:creationId xmlns:a16="http://schemas.microsoft.com/office/drawing/2014/main" id="{FAF94FF7-0FA2-4327-91F1-AAEFC81C67B1}"/>
                </a:ext>
              </a:extLst>
            </p:cNvPr>
            <p:cNvSpPr/>
            <p:nvPr/>
          </p:nvSpPr>
          <p:spPr>
            <a:xfrm>
              <a:off x="6391139" y="5040228"/>
              <a:ext cx="117991" cy="111267"/>
            </a:xfrm>
            <a:custGeom>
              <a:avLst/>
              <a:gdLst>
                <a:gd name="connsiteX0" fmla="*/ 59304 w 117991"/>
                <a:gd name="connsiteY0" fmla="*/ 0 h 111267"/>
                <a:gd name="connsiteX1" fmla="*/ 59231 w 117991"/>
                <a:gd name="connsiteY1" fmla="*/ 0 h 111267"/>
                <a:gd name="connsiteX2" fmla="*/ 50347 w 117991"/>
                <a:gd name="connsiteY2" fmla="*/ 8830 h 111267"/>
                <a:gd name="connsiteX3" fmla="*/ 49927 w 117991"/>
                <a:gd name="connsiteY3" fmla="*/ 67154 h 111267"/>
                <a:gd name="connsiteX4" fmla="*/ 4501 w 117991"/>
                <a:gd name="connsiteY4" fmla="*/ 93005 h 111267"/>
                <a:gd name="connsiteX5" fmla="*/ 1162 w 117991"/>
                <a:gd name="connsiteY5" fmla="*/ 105137 h 111267"/>
                <a:gd name="connsiteX6" fmla="*/ 8898 w 117991"/>
                <a:gd name="connsiteY6" fmla="*/ 109625 h 111267"/>
                <a:gd name="connsiteX7" fmla="*/ 13294 w 117991"/>
                <a:gd name="connsiteY7" fmla="*/ 108458 h 111267"/>
                <a:gd name="connsiteX8" fmla="*/ 58228 w 117991"/>
                <a:gd name="connsiteY8" fmla="*/ 82880 h 111267"/>
                <a:gd name="connsiteX9" fmla="*/ 104603 w 117991"/>
                <a:gd name="connsiteY9" fmla="*/ 110045 h 111267"/>
                <a:gd name="connsiteX10" fmla="*/ 109091 w 117991"/>
                <a:gd name="connsiteY10" fmla="*/ 111267 h 111267"/>
                <a:gd name="connsiteX11" fmla="*/ 116772 w 117991"/>
                <a:gd name="connsiteY11" fmla="*/ 106870 h 111267"/>
                <a:gd name="connsiteX12" fmla="*/ 113597 w 117991"/>
                <a:gd name="connsiteY12" fmla="*/ 94702 h 111267"/>
                <a:gd name="connsiteX13" fmla="*/ 67696 w 117991"/>
                <a:gd name="connsiteY13" fmla="*/ 67829 h 111267"/>
                <a:gd name="connsiteX14" fmla="*/ 68116 w 117991"/>
                <a:gd name="connsiteY14" fmla="*/ 8958 h 111267"/>
                <a:gd name="connsiteX15" fmla="*/ 59304 w 117991"/>
                <a:gd name="connsiteY15" fmla="*/ 0 h 111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7991" h="111267">
                  <a:moveTo>
                    <a:pt x="59304" y="0"/>
                  </a:moveTo>
                  <a:cubicBezTo>
                    <a:pt x="59286" y="0"/>
                    <a:pt x="59268" y="0"/>
                    <a:pt x="59231" y="0"/>
                  </a:cubicBezTo>
                  <a:cubicBezTo>
                    <a:pt x="54342" y="0"/>
                    <a:pt x="50383" y="3941"/>
                    <a:pt x="50347" y="8830"/>
                  </a:cubicBezTo>
                  <a:lnTo>
                    <a:pt x="49927" y="67154"/>
                  </a:lnTo>
                  <a:lnTo>
                    <a:pt x="4501" y="93005"/>
                  </a:lnTo>
                  <a:cubicBezTo>
                    <a:pt x="232" y="95432"/>
                    <a:pt x="-1264" y="100869"/>
                    <a:pt x="1162" y="105137"/>
                  </a:cubicBezTo>
                  <a:cubicBezTo>
                    <a:pt x="2804" y="108020"/>
                    <a:pt x="5814" y="109625"/>
                    <a:pt x="8898" y="109625"/>
                  </a:cubicBezTo>
                  <a:cubicBezTo>
                    <a:pt x="10394" y="109625"/>
                    <a:pt x="11908" y="109242"/>
                    <a:pt x="13294" y="108458"/>
                  </a:cubicBezTo>
                  <a:lnTo>
                    <a:pt x="58228" y="82880"/>
                  </a:lnTo>
                  <a:lnTo>
                    <a:pt x="104603" y="110045"/>
                  </a:lnTo>
                  <a:cubicBezTo>
                    <a:pt x="106008" y="110866"/>
                    <a:pt x="107558" y="111267"/>
                    <a:pt x="109091" y="111267"/>
                  </a:cubicBezTo>
                  <a:cubicBezTo>
                    <a:pt x="112138" y="111267"/>
                    <a:pt x="115111" y="109698"/>
                    <a:pt x="116772" y="106870"/>
                  </a:cubicBezTo>
                  <a:cubicBezTo>
                    <a:pt x="119253" y="102638"/>
                    <a:pt x="117830" y="97183"/>
                    <a:pt x="113597" y="94702"/>
                  </a:cubicBezTo>
                  <a:lnTo>
                    <a:pt x="67696" y="67829"/>
                  </a:lnTo>
                  <a:lnTo>
                    <a:pt x="68116" y="8958"/>
                  </a:lnTo>
                  <a:cubicBezTo>
                    <a:pt x="68171" y="4032"/>
                    <a:pt x="64212" y="37"/>
                    <a:pt x="59304" y="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3" name="Forma Livre: Forma 162">
              <a:extLst>
                <a:ext uri="{FF2B5EF4-FFF2-40B4-BE49-F238E27FC236}">
                  <a16:creationId xmlns:a16="http://schemas.microsoft.com/office/drawing/2014/main" id="{58AF3318-513E-4FCD-9DF8-1F259E22D93C}"/>
                </a:ext>
              </a:extLst>
            </p:cNvPr>
            <p:cNvSpPr/>
            <p:nvPr/>
          </p:nvSpPr>
          <p:spPr>
            <a:xfrm>
              <a:off x="6402590" y="4807112"/>
              <a:ext cx="95140" cy="96344"/>
            </a:xfrm>
            <a:custGeom>
              <a:avLst/>
              <a:gdLst>
                <a:gd name="connsiteX0" fmla="*/ 47579 w 95140"/>
                <a:gd name="connsiteY0" fmla="*/ 96344 h 96344"/>
                <a:gd name="connsiteX1" fmla="*/ 95140 w 95140"/>
                <a:gd name="connsiteY1" fmla="*/ 44989 h 96344"/>
                <a:gd name="connsiteX2" fmla="*/ 79633 w 95140"/>
                <a:gd name="connsiteY2" fmla="*/ 11129 h 96344"/>
                <a:gd name="connsiteX3" fmla="*/ 47123 w 95140"/>
                <a:gd name="connsiteY3" fmla="*/ 0 h 96344"/>
                <a:gd name="connsiteX4" fmla="*/ 0 w 95140"/>
                <a:gd name="connsiteY4" fmla="*/ 44989 h 96344"/>
                <a:gd name="connsiteX5" fmla="*/ 47579 w 95140"/>
                <a:gd name="connsiteY5" fmla="*/ 96344 h 96344"/>
                <a:gd name="connsiteX6" fmla="*/ 26526 w 95140"/>
                <a:gd name="connsiteY6" fmla="*/ 24665 h 96344"/>
                <a:gd name="connsiteX7" fmla="*/ 47123 w 95140"/>
                <a:gd name="connsiteY7" fmla="*/ 17787 h 96344"/>
                <a:gd name="connsiteX8" fmla="*/ 77353 w 95140"/>
                <a:gd name="connsiteY8" fmla="*/ 44989 h 96344"/>
                <a:gd name="connsiteX9" fmla="*/ 47579 w 95140"/>
                <a:gd name="connsiteY9" fmla="*/ 78557 h 96344"/>
                <a:gd name="connsiteX10" fmla="*/ 17806 w 95140"/>
                <a:gd name="connsiteY10" fmla="*/ 44989 h 96344"/>
                <a:gd name="connsiteX11" fmla="*/ 26526 w 95140"/>
                <a:gd name="connsiteY11" fmla="*/ 24665 h 9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40" h="96344">
                  <a:moveTo>
                    <a:pt x="47579" y="96344"/>
                  </a:moveTo>
                  <a:cubicBezTo>
                    <a:pt x="74689" y="96344"/>
                    <a:pt x="95140" y="74269"/>
                    <a:pt x="95140" y="44989"/>
                  </a:cubicBezTo>
                  <a:cubicBezTo>
                    <a:pt x="95140" y="31361"/>
                    <a:pt x="89630" y="19338"/>
                    <a:pt x="79633" y="11129"/>
                  </a:cubicBezTo>
                  <a:cubicBezTo>
                    <a:pt x="70913" y="3959"/>
                    <a:pt x="59365" y="0"/>
                    <a:pt x="47123" y="0"/>
                  </a:cubicBezTo>
                  <a:cubicBezTo>
                    <a:pt x="23717" y="0"/>
                    <a:pt x="0" y="15452"/>
                    <a:pt x="0" y="44989"/>
                  </a:cubicBezTo>
                  <a:cubicBezTo>
                    <a:pt x="0" y="74251"/>
                    <a:pt x="20451" y="96344"/>
                    <a:pt x="47579" y="96344"/>
                  </a:cubicBezTo>
                  <a:close/>
                  <a:moveTo>
                    <a:pt x="26526" y="24665"/>
                  </a:moveTo>
                  <a:cubicBezTo>
                    <a:pt x="31817" y="20232"/>
                    <a:pt x="39132" y="17787"/>
                    <a:pt x="47123" y="17787"/>
                  </a:cubicBezTo>
                  <a:cubicBezTo>
                    <a:pt x="61681" y="17787"/>
                    <a:pt x="77353" y="26307"/>
                    <a:pt x="77353" y="44989"/>
                  </a:cubicBezTo>
                  <a:cubicBezTo>
                    <a:pt x="77353" y="64436"/>
                    <a:pt x="64838" y="78557"/>
                    <a:pt x="47579" y="78557"/>
                  </a:cubicBezTo>
                  <a:cubicBezTo>
                    <a:pt x="30321" y="78557"/>
                    <a:pt x="17806" y="64436"/>
                    <a:pt x="17806" y="44989"/>
                  </a:cubicBezTo>
                  <a:cubicBezTo>
                    <a:pt x="17787" y="36341"/>
                    <a:pt x="20743" y="29518"/>
                    <a:pt x="26526" y="2466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4" name="Forma Livre: Forma 163">
              <a:extLst>
                <a:ext uri="{FF2B5EF4-FFF2-40B4-BE49-F238E27FC236}">
                  <a16:creationId xmlns:a16="http://schemas.microsoft.com/office/drawing/2014/main" id="{2FD85D84-F18A-43B9-906D-2DCBC37B8CA3}"/>
                </a:ext>
              </a:extLst>
            </p:cNvPr>
            <p:cNvSpPr/>
            <p:nvPr/>
          </p:nvSpPr>
          <p:spPr>
            <a:xfrm>
              <a:off x="6361761" y="4911776"/>
              <a:ext cx="176798" cy="101233"/>
            </a:xfrm>
            <a:custGeom>
              <a:avLst/>
              <a:gdLst>
                <a:gd name="connsiteX0" fmla="*/ 176798 w 176798"/>
                <a:gd name="connsiteY0" fmla="*/ 92330 h 101233"/>
                <a:gd name="connsiteX1" fmla="*/ 176798 w 176798"/>
                <a:gd name="connsiteY1" fmla="*/ 47999 h 101233"/>
                <a:gd name="connsiteX2" fmla="*/ 128799 w 176798"/>
                <a:gd name="connsiteY2" fmla="*/ 0 h 101233"/>
                <a:gd name="connsiteX3" fmla="*/ 47999 w 176798"/>
                <a:gd name="connsiteY3" fmla="*/ 0 h 101233"/>
                <a:gd name="connsiteX4" fmla="*/ 0 w 176798"/>
                <a:gd name="connsiteY4" fmla="*/ 47999 h 101233"/>
                <a:gd name="connsiteX5" fmla="*/ 0 w 176798"/>
                <a:gd name="connsiteY5" fmla="*/ 92330 h 101233"/>
                <a:gd name="connsiteX6" fmla="*/ 8903 w 176798"/>
                <a:gd name="connsiteY6" fmla="*/ 101233 h 101233"/>
                <a:gd name="connsiteX7" fmla="*/ 167895 w 176798"/>
                <a:gd name="connsiteY7" fmla="*/ 101233 h 101233"/>
                <a:gd name="connsiteX8" fmla="*/ 176798 w 176798"/>
                <a:gd name="connsiteY8" fmla="*/ 92330 h 101233"/>
                <a:gd name="connsiteX9" fmla="*/ 159011 w 176798"/>
                <a:gd name="connsiteY9" fmla="*/ 83446 h 101233"/>
                <a:gd name="connsiteX10" fmla="*/ 137356 w 176798"/>
                <a:gd name="connsiteY10" fmla="*/ 83446 h 101233"/>
                <a:gd name="connsiteX11" fmla="*/ 137356 w 176798"/>
                <a:gd name="connsiteY11" fmla="*/ 45572 h 101233"/>
                <a:gd name="connsiteX12" fmla="*/ 128453 w 176798"/>
                <a:gd name="connsiteY12" fmla="*/ 36669 h 101233"/>
                <a:gd name="connsiteX13" fmla="*/ 119550 w 176798"/>
                <a:gd name="connsiteY13" fmla="*/ 45572 h 101233"/>
                <a:gd name="connsiteX14" fmla="*/ 119550 w 176798"/>
                <a:gd name="connsiteY14" fmla="*/ 83446 h 101233"/>
                <a:gd name="connsiteX15" fmla="*/ 57230 w 176798"/>
                <a:gd name="connsiteY15" fmla="*/ 83446 h 101233"/>
                <a:gd name="connsiteX16" fmla="*/ 57230 w 176798"/>
                <a:gd name="connsiteY16" fmla="*/ 45572 h 101233"/>
                <a:gd name="connsiteX17" fmla="*/ 48327 w 176798"/>
                <a:gd name="connsiteY17" fmla="*/ 36669 h 101233"/>
                <a:gd name="connsiteX18" fmla="*/ 39424 w 176798"/>
                <a:gd name="connsiteY18" fmla="*/ 45572 h 101233"/>
                <a:gd name="connsiteX19" fmla="*/ 39424 w 176798"/>
                <a:gd name="connsiteY19" fmla="*/ 83446 h 101233"/>
                <a:gd name="connsiteX20" fmla="*/ 17769 w 176798"/>
                <a:gd name="connsiteY20" fmla="*/ 83446 h 101233"/>
                <a:gd name="connsiteX21" fmla="*/ 17769 w 176798"/>
                <a:gd name="connsiteY21" fmla="*/ 47999 h 101233"/>
                <a:gd name="connsiteX22" fmla="*/ 47981 w 176798"/>
                <a:gd name="connsiteY22" fmla="*/ 17787 h 101233"/>
                <a:gd name="connsiteX23" fmla="*/ 128781 w 176798"/>
                <a:gd name="connsiteY23" fmla="*/ 17787 h 101233"/>
                <a:gd name="connsiteX24" fmla="*/ 158992 w 176798"/>
                <a:gd name="connsiteY24" fmla="*/ 47999 h 101233"/>
                <a:gd name="connsiteX25" fmla="*/ 158992 w 176798"/>
                <a:gd name="connsiteY25" fmla="*/ 83446 h 10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8" h="101233">
                  <a:moveTo>
                    <a:pt x="176798" y="92330"/>
                  </a:moveTo>
                  <a:lnTo>
                    <a:pt x="176798" y="47999"/>
                  </a:lnTo>
                  <a:cubicBezTo>
                    <a:pt x="176798" y="21546"/>
                    <a:pt x="155271" y="0"/>
                    <a:pt x="128799" y="0"/>
                  </a:cubicBezTo>
                  <a:lnTo>
                    <a:pt x="47999" y="0"/>
                  </a:lnTo>
                  <a:cubicBezTo>
                    <a:pt x="21527" y="0"/>
                    <a:pt x="0" y="21527"/>
                    <a:pt x="0" y="47999"/>
                  </a:cubicBezTo>
                  <a:lnTo>
                    <a:pt x="0" y="92330"/>
                  </a:lnTo>
                  <a:cubicBezTo>
                    <a:pt x="0" y="97238"/>
                    <a:pt x="3977" y="101233"/>
                    <a:pt x="8903" y="101233"/>
                  </a:cubicBezTo>
                  <a:lnTo>
                    <a:pt x="167895" y="101233"/>
                  </a:lnTo>
                  <a:cubicBezTo>
                    <a:pt x="172803" y="101233"/>
                    <a:pt x="176798" y="97256"/>
                    <a:pt x="176798" y="92330"/>
                  </a:cubicBezTo>
                  <a:close/>
                  <a:moveTo>
                    <a:pt x="159011" y="83446"/>
                  </a:moveTo>
                  <a:lnTo>
                    <a:pt x="137356" y="83446"/>
                  </a:lnTo>
                  <a:lnTo>
                    <a:pt x="137356" y="45572"/>
                  </a:lnTo>
                  <a:cubicBezTo>
                    <a:pt x="137356" y="40665"/>
                    <a:pt x="133379" y="36669"/>
                    <a:pt x="128453" y="36669"/>
                  </a:cubicBezTo>
                  <a:cubicBezTo>
                    <a:pt x="123527" y="36669"/>
                    <a:pt x="119550" y="40647"/>
                    <a:pt x="119550" y="45572"/>
                  </a:cubicBezTo>
                  <a:lnTo>
                    <a:pt x="119550" y="83446"/>
                  </a:lnTo>
                  <a:lnTo>
                    <a:pt x="57230" y="83446"/>
                  </a:lnTo>
                  <a:lnTo>
                    <a:pt x="57230" y="45572"/>
                  </a:lnTo>
                  <a:cubicBezTo>
                    <a:pt x="57230" y="40665"/>
                    <a:pt x="53253" y="36669"/>
                    <a:pt x="48327" y="36669"/>
                  </a:cubicBezTo>
                  <a:cubicBezTo>
                    <a:pt x="43401" y="36669"/>
                    <a:pt x="39424" y="40647"/>
                    <a:pt x="39424" y="45572"/>
                  </a:cubicBezTo>
                  <a:lnTo>
                    <a:pt x="39424" y="83446"/>
                  </a:lnTo>
                  <a:lnTo>
                    <a:pt x="17769" y="83446"/>
                  </a:lnTo>
                  <a:lnTo>
                    <a:pt x="17769" y="47999"/>
                  </a:lnTo>
                  <a:cubicBezTo>
                    <a:pt x="17769" y="31342"/>
                    <a:pt x="31324" y="17787"/>
                    <a:pt x="47981" y="17787"/>
                  </a:cubicBezTo>
                  <a:lnTo>
                    <a:pt x="128781" y="17787"/>
                  </a:lnTo>
                  <a:cubicBezTo>
                    <a:pt x="145437" y="17787"/>
                    <a:pt x="158992" y="31342"/>
                    <a:pt x="158992" y="47999"/>
                  </a:cubicBezTo>
                  <a:lnTo>
                    <a:pt x="158992" y="83446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" name="Forma Livre: Forma 164">
              <a:extLst>
                <a:ext uri="{FF2B5EF4-FFF2-40B4-BE49-F238E27FC236}">
                  <a16:creationId xmlns:a16="http://schemas.microsoft.com/office/drawing/2014/main" id="{3B855E64-9875-46BB-9D9B-A5EA1D886264}"/>
                </a:ext>
              </a:extLst>
            </p:cNvPr>
            <p:cNvSpPr/>
            <p:nvPr/>
          </p:nvSpPr>
          <p:spPr>
            <a:xfrm>
              <a:off x="6545054" y="5058964"/>
              <a:ext cx="95121" cy="96343"/>
            </a:xfrm>
            <a:custGeom>
              <a:avLst/>
              <a:gdLst>
                <a:gd name="connsiteX0" fmla="*/ 0 w 95121"/>
                <a:gd name="connsiteY0" fmla="*/ 44988 h 96343"/>
                <a:gd name="connsiteX1" fmla="*/ 47561 w 95121"/>
                <a:gd name="connsiteY1" fmla="*/ 96344 h 96343"/>
                <a:gd name="connsiteX2" fmla="*/ 95122 w 95121"/>
                <a:gd name="connsiteY2" fmla="*/ 44988 h 96343"/>
                <a:gd name="connsiteX3" fmla="*/ 79615 w 95121"/>
                <a:gd name="connsiteY3" fmla="*/ 11129 h 96343"/>
                <a:gd name="connsiteX4" fmla="*/ 47105 w 95121"/>
                <a:gd name="connsiteY4" fmla="*/ 0 h 96343"/>
                <a:gd name="connsiteX5" fmla="*/ 0 w 95121"/>
                <a:gd name="connsiteY5" fmla="*/ 44988 h 96343"/>
                <a:gd name="connsiteX6" fmla="*/ 77334 w 95121"/>
                <a:gd name="connsiteY6" fmla="*/ 44988 h 96343"/>
                <a:gd name="connsiteX7" fmla="*/ 47561 w 95121"/>
                <a:gd name="connsiteY7" fmla="*/ 78557 h 96343"/>
                <a:gd name="connsiteX8" fmla="*/ 17787 w 95121"/>
                <a:gd name="connsiteY8" fmla="*/ 44988 h 96343"/>
                <a:gd name="connsiteX9" fmla="*/ 26526 w 95121"/>
                <a:gd name="connsiteY9" fmla="*/ 24665 h 96343"/>
                <a:gd name="connsiteX10" fmla="*/ 47123 w 95121"/>
                <a:gd name="connsiteY10" fmla="*/ 17787 h 96343"/>
                <a:gd name="connsiteX11" fmla="*/ 77334 w 95121"/>
                <a:gd name="connsiteY11" fmla="*/ 44988 h 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1" h="96343">
                  <a:moveTo>
                    <a:pt x="0" y="44988"/>
                  </a:moveTo>
                  <a:cubicBezTo>
                    <a:pt x="0" y="74269"/>
                    <a:pt x="20451" y="96344"/>
                    <a:pt x="47561" y="96344"/>
                  </a:cubicBezTo>
                  <a:cubicBezTo>
                    <a:pt x="74671" y="96344"/>
                    <a:pt x="95122" y="74269"/>
                    <a:pt x="95122" y="44988"/>
                  </a:cubicBezTo>
                  <a:cubicBezTo>
                    <a:pt x="95122" y="31361"/>
                    <a:pt x="89612" y="19338"/>
                    <a:pt x="79615" y="11129"/>
                  </a:cubicBezTo>
                  <a:cubicBezTo>
                    <a:pt x="70894" y="3959"/>
                    <a:pt x="59346" y="0"/>
                    <a:pt x="47105" y="0"/>
                  </a:cubicBezTo>
                  <a:cubicBezTo>
                    <a:pt x="23698" y="0"/>
                    <a:pt x="0" y="15452"/>
                    <a:pt x="0" y="44988"/>
                  </a:cubicBezTo>
                  <a:close/>
                  <a:moveTo>
                    <a:pt x="77334" y="44988"/>
                  </a:moveTo>
                  <a:cubicBezTo>
                    <a:pt x="77334" y="64436"/>
                    <a:pt x="64819" y="78557"/>
                    <a:pt x="47561" y="78557"/>
                  </a:cubicBezTo>
                  <a:cubicBezTo>
                    <a:pt x="30302" y="78557"/>
                    <a:pt x="17787" y="64436"/>
                    <a:pt x="17787" y="44988"/>
                  </a:cubicBezTo>
                  <a:cubicBezTo>
                    <a:pt x="17787" y="36359"/>
                    <a:pt x="20725" y="29518"/>
                    <a:pt x="26526" y="24665"/>
                  </a:cubicBezTo>
                  <a:cubicBezTo>
                    <a:pt x="31817" y="20232"/>
                    <a:pt x="39132" y="17787"/>
                    <a:pt x="47123" y="17787"/>
                  </a:cubicBezTo>
                  <a:cubicBezTo>
                    <a:pt x="61663" y="17787"/>
                    <a:pt x="77334" y="26289"/>
                    <a:pt x="77334" y="4498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" name="Forma Livre: Forma 165">
              <a:extLst>
                <a:ext uri="{FF2B5EF4-FFF2-40B4-BE49-F238E27FC236}">
                  <a16:creationId xmlns:a16="http://schemas.microsoft.com/office/drawing/2014/main" id="{BC8089EC-5CA1-477E-B107-97D90D9ED922}"/>
                </a:ext>
              </a:extLst>
            </p:cNvPr>
            <p:cNvSpPr/>
            <p:nvPr/>
          </p:nvSpPr>
          <p:spPr>
            <a:xfrm>
              <a:off x="6504207" y="5163646"/>
              <a:ext cx="176798" cy="101233"/>
            </a:xfrm>
            <a:custGeom>
              <a:avLst/>
              <a:gdLst>
                <a:gd name="connsiteX0" fmla="*/ 128799 w 176798"/>
                <a:gd name="connsiteY0" fmla="*/ 0 h 101233"/>
                <a:gd name="connsiteX1" fmla="*/ 47999 w 176798"/>
                <a:gd name="connsiteY1" fmla="*/ 0 h 101233"/>
                <a:gd name="connsiteX2" fmla="*/ 0 w 176798"/>
                <a:gd name="connsiteY2" fmla="*/ 47999 h 101233"/>
                <a:gd name="connsiteX3" fmla="*/ 0 w 176798"/>
                <a:gd name="connsiteY3" fmla="*/ 92330 h 101233"/>
                <a:gd name="connsiteX4" fmla="*/ 8903 w 176798"/>
                <a:gd name="connsiteY4" fmla="*/ 101233 h 101233"/>
                <a:gd name="connsiteX5" fmla="*/ 167895 w 176798"/>
                <a:gd name="connsiteY5" fmla="*/ 101233 h 101233"/>
                <a:gd name="connsiteX6" fmla="*/ 176798 w 176798"/>
                <a:gd name="connsiteY6" fmla="*/ 92330 h 101233"/>
                <a:gd name="connsiteX7" fmla="*/ 176798 w 176798"/>
                <a:gd name="connsiteY7" fmla="*/ 47999 h 101233"/>
                <a:gd name="connsiteX8" fmla="*/ 128799 w 176798"/>
                <a:gd name="connsiteY8" fmla="*/ 0 h 101233"/>
                <a:gd name="connsiteX9" fmla="*/ 159011 w 176798"/>
                <a:gd name="connsiteY9" fmla="*/ 83428 h 101233"/>
                <a:gd name="connsiteX10" fmla="*/ 137356 w 176798"/>
                <a:gd name="connsiteY10" fmla="*/ 83428 h 101233"/>
                <a:gd name="connsiteX11" fmla="*/ 137356 w 176798"/>
                <a:gd name="connsiteY11" fmla="*/ 45554 h 101233"/>
                <a:gd name="connsiteX12" fmla="*/ 128453 w 176798"/>
                <a:gd name="connsiteY12" fmla="*/ 36651 h 101233"/>
                <a:gd name="connsiteX13" fmla="*/ 119550 w 176798"/>
                <a:gd name="connsiteY13" fmla="*/ 45554 h 101233"/>
                <a:gd name="connsiteX14" fmla="*/ 119550 w 176798"/>
                <a:gd name="connsiteY14" fmla="*/ 83428 h 101233"/>
                <a:gd name="connsiteX15" fmla="*/ 57230 w 176798"/>
                <a:gd name="connsiteY15" fmla="*/ 83428 h 101233"/>
                <a:gd name="connsiteX16" fmla="*/ 57230 w 176798"/>
                <a:gd name="connsiteY16" fmla="*/ 45554 h 101233"/>
                <a:gd name="connsiteX17" fmla="*/ 48327 w 176798"/>
                <a:gd name="connsiteY17" fmla="*/ 36651 h 101233"/>
                <a:gd name="connsiteX18" fmla="*/ 39424 w 176798"/>
                <a:gd name="connsiteY18" fmla="*/ 45554 h 101233"/>
                <a:gd name="connsiteX19" fmla="*/ 39424 w 176798"/>
                <a:gd name="connsiteY19" fmla="*/ 83428 h 101233"/>
                <a:gd name="connsiteX20" fmla="*/ 17806 w 176798"/>
                <a:gd name="connsiteY20" fmla="*/ 83428 h 101233"/>
                <a:gd name="connsiteX21" fmla="*/ 17806 w 176798"/>
                <a:gd name="connsiteY21" fmla="*/ 47980 h 101233"/>
                <a:gd name="connsiteX22" fmla="*/ 48017 w 176798"/>
                <a:gd name="connsiteY22" fmla="*/ 17769 h 101233"/>
                <a:gd name="connsiteX23" fmla="*/ 128818 w 176798"/>
                <a:gd name="connsiteY23" fmla="*/ 17769 h 101233"/>
                <a:gd name="connsiteX24" fmla="*/ 159029 w 176798"/>
                <a:gd name="connsiteY24" fmla="*/ 47980 h 101233"/>
                <a:gd name="connsiteX25" fmla="*/ 159029 w 176798"/>
                <a:gd name="connsiteY25" fmla="*/ 83428 h 10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8" h="101233">
                  <a:moveTo>
                    <a:pt x="128799" y="0"/>
                  </a:moveTo>
                  <a:lnTo>
                    <a:pt x="47999" y="0"/>
                  </a:lnTo>
                  <a:cubicBezTo>
                    <a:pt x="21527" y="0"/>
                    <a:pt x="0" y="21527"/>
                    <a:pt x="0" y="47999"/>
                  </a:cubicBezTo>
                  <a:lnTo>
                    <a:pt x="0" y="92330"/>
                  </a:lnTo>
                  <a:cubicBezTo>
                    <a:pt x="0" y="97238"/>
                    <a:pt x="3977" y="101233"/>
                    <a:pt x="8903" y="101233"/>
                  </a:cubicBezTo>
                  <a:lnTo>
                    <a:pt x="167895" y="101233"/>
                  </a:lnTo>
                  <a:cubicBezTo>
                    <a:pt x="172803" y="101233"/>
                    <a:pt x="176798" y="97256"/>
                    <a:pt x="176798" y="92330"/>
                  </a:cubicBezTo>
                  <a:lnTo>
                    <a:pt x="176798" y="47999"/>
                  </a:lnTo>
                  <a:cubicBezTo>
                    <a:pt x="176798" y="21527"/>
                    <a:pt x="155271" y="0"/>
                    <a:pt x="128799" y="0"/>
                  </a:cubicBezTo>
                  <a:close/>
                  <a:moveTo>
                    <a:pt x="159011" y="83428"/>
                  </a:moveTo>
                  <a:lnTo>
                    <a:pt x="137356" y="83428"/>
                  </a:lnTo>
                  <a:lnTo>
                    <a:pt x="137356" y="45554"/>
                  </a:lnTo>
                  <a:cubicBezTo>
                    <a:pt x="137356" y="40646"/>
                    <a:pt x="133378" y="36651"/>
                    <a:pt x="128453" y="36651"/>
                  </a:cubicBezTo>
                  <a:cubicBezTo>
                    <a:pt x="123527" y="36651"/>
                    <a:pt x="119550" y="40628"/>
                    <a:pt x="119550" y="45554"/>
                  </a:cubicBezTo>
                  <a:lnTo>
                    <a:pt x="119550" y="83428"/>
                  </a:lnTo>
                  <a:lnTo>
                    <a:pt x="57230" y="83428"/>
                  </a:lnTo>
                  <a:lnTo>
                    <a:pt x="57230" y="45554"/>
                  </a:lnTo>
                  <a:cubicBezTo>
                    <a:pt x="57230" y="40646"/>
                    <a:pt x="53253" y="36651"/>
                    <a:pt x="48327" y="36651"/>
                  </a:cubicBezTo>
                  <a:cubicBezTo>
                    <a:pt x="43401" y="36651"/>
                    <a:pt x="39424" y="40628"/>
                    <a:pt x="39424" y="45554"/>
                  </a:cubicBezTo>
                  <a:lnTo>
                    <a:pt x="39424" y="83428"/>
                  </a:lnTo>
                  <a:lnTo>
                    <a:pt x="17806" y="83428"/>
                  </a:lnTo>
                  <a:lnTo>
                    <a:pt x="17806" y="47980"/>
                  </a:lnTo>
                  <a:cubicBezTo>
                    <a:pt x="17806" y="31324"/>
                    <a:pt x="31361" y="17769"/>
                    <a:pt x="48017" y="17769"/>
                  </a:cubicBezTo>
                  <a:lnTo>
                    <a:pt x="128818" y="17769"/>
                  </a:lnTo>
                  <a:cubicBezTo>
                    <a:pt x="145474" y="17769"/>
                    <a:pt x="159029" y="31324"/>
                    <a:pt x="159029" y="47980"/>
                  </a:cubicBezTo>
                  <a:lnTo>
                    <a:pt x="159029" y="83428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13" name="Agrupar 712">
            <a:extLst>
              <a:ext uri="{FF2B5EF4-FFF2-40B4-BE49-F238E27FC236}">
                <a16:creationId xmlns:a16="http://schemas.microsoft.com/office/drawing/2014/main" id="{8612A2BC-2CCE-403E-93DC-D7E26A86B5AB}"/>
              </a:ext>
            </a:extLst>
          </p:cNvPr>
          <p:cNvGrpSpPr/>
          <p:nvPr/>
        </p:nvGrpSpPr>
        <p:grpSpPr>
          <a:xfrm>
            <a:off x="8851125" y="5254237"/>
            <a:ext cx="477941" cy="472521"/>
            <a:chOff x="8599731" y="5585144"/>
            <a:chExt cx="461725" cy="456489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67" name="Forma Livre: Forma 166">
              <a:extLst>
                <a:ext uri="{FF2B5EF4-FFF2-40B4-BE49-F238E27FC236}">
                  <a16:creationId xmlns:a16="http://schemas.microsoft.com/office/drawing/2014/main" id="{9DE14105-BC96-444A-BC99-8FCCF539C848}"/>
                </a:ext>
              </a:extLst>
            </p:cNvPr>
            <p:cNvSpPr/>
            <p:nvPr/>
          </p:nvSpPr>
          <p:spPr>
            <a:xfrm>
              <a:off x="8925469" y="5585144"/>
              <a:ext cx="95121" cy="96343"/>
            </a:xfrm>
            <a:custGeom>
              <a:avLst/>
              <a:gdLst>
                <a:gd name="connsiteX0" fmla="*/ 79633 w 95121"/>
                <a:gd name="connsiteY0" fmla="*/ 11110 h 96343"/>
                <a:gd name="connsiteX1" fmla="*/ 47123 w 95121"/>
                <a:gd name="connsiteY1" fmla="*/ 0 h 96343"/>
                <a:gd name="connsiteX2" fmla="*/ 0 w 95121"/>
                <a:gd name="connsiteY2" fmla="*/ 44988 h 96343"/>
                <a:gd name="connsiteX3" fmla="*/ 47561 w 95121"/>
                <a:gd name="connsiteY3" fmla="*/ 96344 h 96343"/>
                <a:gd name="connsiteX4" fmla="*/ 95122 w 95121"/>
                <a:gd name="connsiteY4" fmla="*/ 44988 h 96343"/>
                <a:gd name="connsiteX5" fmla="*/ 79633 w 95121"/>
                <a:gd name="connsiteY5" fmla="*/ 11110 h 96343"/>
                <a:gd name="connsiteX6" fmla="*/ 47561 w 95121"/>
                <a:gd name="connsiteY6" fmla="*/ 78556 h 96343"/>
                <a:gd name="connsiteX7" fmla="*/ 17787 w 95121"/>
                <a:gd name="connsiteY7" fmla="*/ 44988 h 96343"/>
                <a:gd name="connsiteX8" fmla="*/ 26526 w 95121"/>
                <a:gd name="connsiteY8" fmla="*/ 24665 h 96343"/>
                <a:gd name="connsiteX9" fmla="*/ 47123 w 95121"/>
                <a:gd name="connsiteY9" fmla="*/ 17787 h 96343"/>
                <a:gd name="connsiteX10" fmla="*/ 77352 w 95121"/>
                <a:gd name="connsiteY10" fmla="*/ 44988 h 96343"/>
                <a:gd name="connsiteX11" fmla="*/ 47561 w 95121"/>
                <a:gd name="connsiteY11" fmla="*/ 78556 h 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1" h="96343">
                  <a:moveTo>
                    <a:pt x="79633" y="11110"/>
                  </a:moveTo>
                  <a:cubicBezTo>
                    <a:pt x="70913" y="3940"/>
                    <a:pt x="59364" y="0"/>
                    <a:pt x="47123" y="0"/>
                  </a:cubicBezTo>
                  <a:cubicBezTo>
                    <a:pt x="23717" y="0"/>
                    <a:pt x="0" y="15452"/>
                    <a:pt x="0" y="44988"/>
                  </a:cubicBezTo>
                  <a:cubicBezTo>
                    <a:pt x="0" y="74269"/>
                    <a:pt x="20451" y="96344"/>
                    <a:pt x="47561" y="96344"/>
                  </a:cubicBezTo>
                  <a:cubicBezTo>
                    <a:pt x="74671" y="96344"/>
                    <a:pt x="95122" y="74269"/>
                    <a:pt x="95122" y="44988"/>
                  </a:cubicBezTo>
                  <a:cubicBezTo>
                    <a:pt x="95122" y="31361"/>
                    <a:pt x="89630" y="19338"/>
                    <a:pt x="79633" y="11110"/>
                  </a:cubicBezTo>
                  <a:close/>
                  <a:moveTo>
                    <a:pt x="47561" y="78556"/>
                  </a:moveTo>
                  <a:cubicBezTo>
                    <a:pt x="30302" y="78556"/>
                    <a:pt x="17787" y="64436"/>
                    <a:pt x="17787" y="44988"/>
                  </a:cubicBezTo>
                  <a:cubicBezTo>
                    <a:pt x="17787" y="36359"/>
                    <a:pt x="20725" y="29518"/>
                    <a:pt x="26526" y="24665"/>
                  </a:cubicBezTo>
                  <a:cubicBezTo>
                    <a:pt x="31835" y="20232"/>
                    <a:pt x="39132" y="17787"/>
                    <a:pt x="47123" y="17787"/>
                  </a:cubicBezTo>
                  <a:cubicBezTo>
                    <a:pt x="61681" y="17787"/>
                    <a:pt x="77352" y="26307"/>
                    <a:pt x="77352" y="44988"/>
                  </a:cubicBezTo>
                  <a:cubicBezTo>
                    <a:pt x="77334" y="64436"/>
                    <a:pt x="64819" y="78556"/>
                    <a:pt x="47561" y="7855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8" name="Forma Livre: Forma 167">
              <a:extLst>
                <a:ext uri="{FF2B5EF4-FFF2-40B4-BE49-F238E27FC236}">
                  <a16:creationId xmlns:a16="http://schemas.microsoft.com/office/drawing/2014/main" id="{145BBC02-3E21-4DCC-8427-2434BB20514D}"/>
                </a:ext>
              </a:extLst>
            </p:cNvPr>
            <p:cNvSpPr/>
            <p:nvPr/>
          </p:nvSpPr>
          <p:spPr>
            <a:xfrm>
              <a:off x="8884659" y="5689807"/>
              <a:ext cx="176797" cy="101233"/>
            </a:xfrm>
            <a:custGeom>
              <a:avLst/>
              <a:gdLst>
                <a:gd name="connsiteX0" fmla="*/ 128781 w 176797"/>
                <a:gd name="connsiteY0" fmla="*/ 0 h 101233"/>
                <a:gd name="connsiteX1" fmla="*/ 47980 w 176797"/>
                <a:gd name="connsiteY1" fmla="*/ 0 h 101233"/>
                <a:gd name="connsiteX2" fmla="*/ 0 w 176797"/>
                <a:gd name="connsiteY2" fmla="*/ 47999 h 101233"/>
                <a:gd name="connsiteX3" fmla="*/ 0 w 176797"/>
                <a:gd name="connsiteY3" fmla="*/ 92331 h 101233"/>
                <a:gd name="connsiteX4" fmla="*/ 8903 w 176797"/>
                <a:gd name="connsiteY4" fmla="*/ 101233 h 101233"/>
                <a:gd name="connsiteX5" fmla="*/ 167895 w 176797"/>
                <a:gd name="connsiteY5" fmla="*/ 101233 h 101233"/>
                <a:gd name="connsiteX6" fmla="*/ 176798 w 176797"/>
                <a:gd name="connsiteY6" fmla="*/ 92331 h 101233"/>
                <a:gd name="connsiteX7" fmla="*/ 176798 w 176797"/>
                <a:gd name="connsiteY7" fmla="*/ 47999 h 101233"/>
                <a:gd name="connsiteX8" fmla="*/ 128781 w 176797"/>
                <a:gd name="connsiteY8" fmla="*/ 0 h 101233"/>
                <a:gd name="connsiteX9" fmla="*/ 158974 w 176797"/>
                <a:gd name="connsiteY9" fmla="*/ 83446 h 101233"/>
                <a:gd name="connsiteX10" fmla="*/ 137319 w 176797"/>
                <a:gd name="connsiteY10" fmla="*/ 83446 h 101233"/>
                <a:gd name="connsiteX11" fmla="*/ 137319 w 176797"/>
                <a:gd name="connsiteY11" fmla="*/ 45572 h 101233"/>
                <a:gd name="connsiteX12" fmla="*/ 128416 w 176797"/>
                <a:gd name="connsiteY12" fmla="*/ 36670 h 101233"/>
                <a:gd name="connsiteX13" fmla="*/ 119513 w 176797"/>
                <a:gd name="connsiteY13" fmla="*/ 45572 h 101233"/>
                <a:gd name="connsiteX14" fmla="*/ 119513 w 176797"/>
                <a:gd name="connsiteY14" fmla="*/ 83446 h 101233"/>
                <a:gd name="connsiteX15" fmla="*/ 57193 w 176797"/>
                <a:gd name="connsiteY15" fmla="*/ 83446 h 101233"/>
                <a:gd name="connsiteX16" fmla="*/ 57193 w 176797"/>
                <a:gd name="connsiteY16" fmla="*/ 45572 h 101233"/>
                <a:gd name="connsiteX17" fmla="*/ 48291 w 176797"/>
                <a:gd name="connsiteY17" fmla="*/ 36670 h 101233"/>
                <a:gd name="connsiteX18" fmla="*/ 39388 w 176797"/>
                <a:gd name="connsiteY18" fmla="*/ 45572 h 101233"/>
                <a:gd name="connsiteX19" fmla="*/ 39388 w 176797"/>
                <a:gd name="connsiteY19" fmla="*/ 83446 h 101233"/>
                <a:gd name="connsiteX20" fmla="*/ 17733 w 176797"/>
                <a:gd name="connsiteY20" fmla="*/ 83446 h 101233"/>
                <a:gd name="connsiteX21" fmla="*/ 17733 w 176797"/>
                <a:gd name="connsiteY21" fmla="*/ 47999 h 101233"/>
                <a:gd name="connsiteX22" fmla="*/ 47926 w 176797"/>
                <a:gd name="connsiteY22" fmla="*/ 17787 h 101233"/>
                <a:gd name="connsiteX23" fmla="*/ 128726 w 176797"/>
                <a:gd name="connsiteY23" fmla="*/ 17787 h 101233"/>
                <a:gd name="connsiteX24" fmla="*/ 158919 w 176797"/>
                <a:gd name="connsiteY24" fmla="*/ 47999 h 101233"/>
                <a:gd name="connsiteX25" fmla="*/ 158919 w 176797"/>
                <a:gd name="connsiteY25" fmla="*/ 83446 h 10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7" h="101233">
                  <a:moveTo>
                    <a:pt x="128781" y="0"/>
                  </a:moveTo>
                  <a:lnTo>
                    <a:pt x="47980" y="0"/>
                  </a:lnTo>
                  <a:cubicBezTo>
                    <a:pt x="21527" y="0"/>
                    <a:pt x="0" y="21527"/>
                    <a:pt x="0" y="47999"/>
                  </a:cubicBezTo>
                  <a:lnTo>
                    <a:pt x="0" y="92331"/>
                  </a:lnTo>
                  <a:cubicBezTo>
                    <a:pt x="0" y="97238"/>
                    <a:pt x="3977" y="101233"/>
                    <a:pt x="8903" y="101233"/>
                  </a:cubicBezTo>
                  <a:lnTo>
                    <a:pt x="167895" y="101233"/>
                  </a:lnTo>
                  <a:cubicBezTo>
                    <a:pt x="172803" y="101233"/>
                    <a:pt x="176798" y="97256"/>
                    <a:pt x="176798" y="92331"/>
                  </a:cubicBezTo>
                  <a:lnTo>
                    <a:pt x="176798" y="47999"/>
                  </a:lnTo>
                  <a:cubicBezTo>
                    <a:pt x="176761" y="21546"/>
                    <a:pt x="155234" y="0"/>
                    <a:pt x="128781" y="0"/>
                  </a:cubicBezTo>
                  <a:close/>
                  <a:moveTo>
                    <a:pt x="158974" y="83446"/>
                  </a:moveTo>
                  <a:lnTo>
                    <a:pt x="137319" y="83446"/>
                  </a:lnTo>
                  <a:lnTo>
                    <a:pt x="137319" y="45572"/>
                  </a:lnTo>
                  <a:cubicBezTo>
                    <a:pt x="137319" y="40665"/>
                    <a:pt x="133342" y="36670"/>
                    <a:pt x="128416" y="36670"/>
                  </a:cubicBezTo>
                  <a:cubicBezTo>
                    <a:pt x="123490" y="36670"/>
                    <a:pt x="119513" y="40647"/>
                    <a:pt x="119513" y="45572"/>
                  </a:cubicBezTo>
                  <a:lnTo>
                    <a:pt x="119513" y="83446"/>
                  </a:lnTo>
                  <a:lnTo>
                    <a:pt x="57193" y="83446"/>
                  </a:lnTo>
                  <a:lnTo>
                    <a:pt x="57193" y="45572"/>
                  </a:lnTo>
                  <a:cubicBezTo>
                    <a:pt x="57193" y="40665"/>
                    <a:pt x="53216" y="36670"/>
                    <a:pt x="48291" y="36670"/>
                  </a:cubicBezTo>
                  <a:cubicBezTo>
                    <a:pt x="43365" y="36670"/>
                    <a:pt x="39388" y="40647"/>
                    <a:pt x="39388" y="45572"/>
                  </a:cubicBezTo>
                  <a:lnTo>
                    <a:pt x="39388" y="83446"/>
                  </a:lnTo>
                  <a:lnTo>
                    <a:pt x="17733" y="83446"/>
                  </a:lnTo>
                  <a:lnTo>
                    <a:pt x="17733" y="47999"/>
                  </a:lnTo>
                  <a:cubicBezTo>
                    <a:pt x="17733" y="31342"/>
                    <a:pt x="31287" y="17787"/>
                    <a:pt x="47926" y="17787"/>
                  </a:cubicBezTo>
                  <a:lnTo>
                    <a:pt x="128726" y="17787"/>
                  </a:lnTo>
                  <a:cubicBezTo>
                    <a:pt x="145383" y="17787"/>
                    <a:pt x="158919" y="31342"/>
                    <a:pt x="158919" y="47999"/>
                  </a:cubicBezTo>
                  <a:lnTo>
                    <a:pt x="158919" y="83446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" name="Forma Livre: Forma 168">
              <a:extLst>
                <a:ext uri="{FF2B5EF4-FFF2-40B4-BE49-F238E27FC236}">
                  <a16:creationId xmlns:a16="http://schemas.microsoft.com/office/drawing/2014/main" id="{C238FBE4-5D45-4E02-8C13-81A589C1FA37}"/>
                </a:ext>
              </a:extLst>
            </p:cNvPr>
            <p:cNvSpPr/>
            <p:nvPr/>
          </p:nvSpPr>
          <p:spPr>
            <a:xfrm>
              <a:off x="8640560" y="5585144"/>
              <a:ext cx="95121" cy="96343"/>
            </a:xfrm>
            <a:custGeom>
              <a:avLst/>
              <a:gdLst>
                <a:gd name="connsiteX0" fmla="*/ 47123 w 95121"/>
                <a:gd name="connsiteY0" fmla="*/ 0 h 96343"/>
                <a:gd name="connsiteX1" fmla="*/ 0 w 95121"/>
                <a:gd name="connsiteY1" fmla="*/ 44988 h 96343"/>
                <a:gd name="connsiteX2" fmla="*/ 47561 w 95121"/>
                <a:gd name="connsiteY2" fmla="*/ 96344 h 96343"/>
                <a:gd name="connsiteX3" fmla="*/ 95122 w 95121"/>
                <a:gd name="connsiteY3" fmla="*/ 44988 h 96343"/>
                <a:gd name="connsiteX4" fmla="*/ 79615 w 95121"/>
                <a:gd name="connsiteY4" fmla="*/ 11128 h 96343"/>
                <a:gd name="connsiteX5" fmla="*/ 47123 w 95121"/>
                <a:gd name="connsiteY5" fmla="*/ 0 h 96343"/>
                <a:gd name="connsiteX6" fmla="*/ 47561 w 95121"/>
                <a:gd name="connsiteY6" fmla="*/ 78556 h 96343"/>
                <a:gd name="connsiteX7" fmla="*/ 17787 w 95121"/>
                <a:gd name="connsiteY7" fmla="*/ 44988 h 96343"/>
                <a:gd name="connsiteX8" fmla="*/ 26526 w 95121"/>
                <a:gd name="connsiteY8" fmla="*/ 24665 h 96343"/>
                <a:gd name="connsiteX9" fmla="*/ 47123 w 95121"/>
                <a:gd name="connsiteY9" fmla="*/ 17787 h 96343"/>
                <a:gd name="connsiteX10" fmla="*/ 77353 w 95121"/>
                <a:gd name="connsiteY10" fmla="*/ 44988 h 96343"/>
                <a:gd name="connsiteX11" fmla="*/ 47561 w 95121"/>
                <a:gd name="connsiteY11" fmla="*/ 78556 h 96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1" h="96343">
                  <a:moveTo>
                    <a:pt x="47123" y="0"/>
                  </a:moveTo>
                  <a:cubicBezTo>
                    <a:pt x="23717" y="0"/>
                    <a:pt x="0" y="15452"/>
                    <a:pt x="0" y="44988"/>
                  </a:cubicBezTo>
                  <a:cubicBezTo>
                    <a:pt x="0" y="74269"/>
                    <a:pt x="20451" y="96344"/>
                    <a:pt x="47561" y="96344"/>
                  </a:cubicBezTo>
                  <a:cubicBezTo>
                    <a:pt x="74671" y="96344"/>
                    <a:pt x="95122" y="74269"/>
                    <a:pt x="95122" y="44988"/>
                  </a:cubicBezTo>
                  <a:cubicBezTo>
                    <a:pt x="95122" y="31361"/>
                    <a:pt x="89612" y="19338"/>
                    <a:pt x="79615" y="11128"/>
                  </a:cubicBezTo>
                  <a:cubicBezTo>
                    <a:pt x="70913" y="3940"/>
                    <a:pt x="59365" y="0"/>
                    <a:pt x="47123" y="0"/>
                  </a:cubicBezTo>
                  <a:close/>
                  <a:moveTo>
                    <a:pt x="47561" y="78556"/>
                  </a:moveTo>
                  <a:cubicBezTo>
                    <a:pt x="30302" y="78556"/>
                    <a:pt x="17787" y="64436"/>
                    <a:pt x="17787" y="44988"/>
                  </a:cubicBezTo>
                  <a:cubicBezTo>
                    <a:pt x="17787" y="36359"/>
                    <a:pt x="20725" y="29518"/>
                    <a:pt x="26526" y="24665"/>
                  </a:cubicBezTo>
                  <a:cubicBezTo>
                    <a:pt x="31835" y="20232"/>
                    <a:pt x="39132" y="17787"/>
                    <a:pt x="47123" y="17787"/>
                  </a:cubicBezTo>
                  <a:cubicBezTo>
                    <a:pt x="61681" y="17787"/>
                    <a:pt x="77353" y="26307"/>
                    <a:pt x="77353" y="44988"/>
                  </a:cubicBezTo>
                  <a:cubicBezTo>
                    <a:pt x="77334" y="64436"/>
                    <a:pt x="64819" y="78556"/>
                    <a:pt x="47561" y="7855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" name="Forma Livre: Forma 169">
              <a:extLst>
                <a:ext uri="{FF2B5EF4-FFF2-40B4-BE49-F238E27FC236}">
                  <a16:creationId xmlns:a16="http://schemas.microsoft.com/office/drawing/2014/main" id="{7FBCDC5B-A59C-43F4-8120-7B11BFB1C371}"/>
                </a:ext>
              </a:extLst>
            </p:cNvPr>
            <p:cNvSpPr/>
            <p:nvPr/>
          </p:nvSpPr>
          <p:spPr>
            <a:xfrm>
              <a:off x="8599731" y="5689807"/>
              <a:ext cx="176798" cy="101233"/>
            </a:xfrm>
            <a:custGeom>
              <a:avLst/>
              <a:gdLst>
                <a:gd name="connsiteX0" fmla="*/ 167895 w 176798"/>
                <a:gd name="connsiteY0" fmla="*/ 101233 h 101233"/>
                <a:gd name="connsiteX1" fmla="*/ 176798 w 176798"/>
                <a:gd name="connsiteY1" fmla="*/ 92331 h 101233"/>
                <a:gd name="connsiteX2" fmla="*/ 176798 w 176798"/>
                <a:gd name="connsiteY2" fmla="*/ 47999 h 101233"/>
                <a:gd name="connsiteX3" fmla="*/ 128799 w 176798"/>
                <a:gd name="connsiteY3" fmla="*/ 0 h 101233"/>
                <a:gd name="connsiteX4" fmla="*/ 47999 w 176798"/>
                <a:gd name="connsiteY4" fmla="*/ 0 h 101233"/>
                <a:gd name="connsiteX5" fmla="*/ 0 w 176798"/>
                <a:gd name="connsiteY5" fmla="*/ 47999 h 101233"/>
                <a:gd name="connsiteX6" fmla="*/ 0 w 176798"/>
                <a:gd name="connsiteY6" fmla="*/ 92331 h 101233"/>
                <a:gd name="connsiteX7" fmla="*/ 8903 w 176798"/>
                <a:gd name="connsiteY7" fmla="*/ 101233 h 101233"/>
                <a:gd name="connsiteX8" fmla="*/ 167895 w 176798"/>
                <a:gd name="connsiteY8" fmla="*/ 101233 h 101233"/>
                <a:gd name="connsiteX9" fmla="*/ 17787 w 176798"/>
                <a:gd name="connsiteY9" fmla="*/ 47999 h 101233"/>
                <a:gd name="connsiteX10" fmla="*/ 47999 w 176798"/>
                <a:gd name="connsiteY10" fmla="*/ 17787 h 101233"/>
                <a:gd name="connsiteX11" fmla="*/ 128799 w 176798"/>
                <a:gd name="connsiteY11" fmla="*/ 17787 h 101233"/>
                <a:gd name="connsiteX12" fmla="*/ 159011 w 176798"/>
                <a:gd name="connsiteY12" fmla="*/ 47999 h 101233"/>
                <a:gd name="connsiteX13" fmla="*/ 159011 w 176798"/>
                <a:gd name="connsiteY13" fmla="*/ 83446 h 101233"/>
                <a:gd name="connsiteX14" fmla="*/ 137356 w 176798"/>
                <a:gd name="connsiteY14" fmla="*/ 83446 h 101233"/>
                <a:gd name="connsiteX15" fmla="*/ 137356 w 176798"/>
                <a:gd name="connsiteY15" fmla="*/ 45572 h 101233"/>
                <a:gd name="connsiteX16" fmla="*/ 128453 w 176798"/>
                <a:gd name="connsiteY16" fmla="*/ 36670 h 101233"/>
                <a:gd name="connsiteX17" fmla="*/ 119550 w 176798"/>
                <a:gd name="connsiteY17" fmla="*/ 45572 h 101233"/>
                <a:gd name="connsiteX18" fmla="*/ 119550 w 176798"/>
                <a:gd name="connsiteY18" fmla="*/ 83446 h 101233"/>
                <a:gd name="connsiteX19" fmla="*/ 57230 w 176798"/>
                <a:gd name="connsiteY19" fmla="*/ 83446 h 101233"/>
                <a:gd name="connsiteX20" fmla="*/ 57230 w 176798"/>
                <a:gd name="connsiteY20" fmla="*/ 45572 h 101233"/>
                <a:gd name="connsiteX21" fmla="*/ 48327 w 176798"/>
                <a:gd name="connsiteY21" fmla="*/ 36670 h 101233"/>
                <a:gd name="connsiteX22" fmla="*/ 39424 w 176798"/>
                <a:gd name="connsiteY22" fmla="*/ 45572 h 101233"/>
                <a:gd name="connsiteX23" fmla="*/ 39424 w 176798"/>
                <a:gd name="connsiteY23" fmla="*/ 83446 h 101233"/>
                <a:gd name="connsiteX24" fmla="*/ 17769 w 176798"/>
                <a:gd name="connsiteY24" fmla="*/ 83446 h 101233"/>
                <a:gd name="connsiteX25" fmla="*/ 17769 w 176798"/>
                <a:gd name="connsiteY25" fmla="*/ 47999 h 10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8" h="101233">
                  <a:moveTo>
                    <a:pt x="167895" y="101233"/>
                  </a:moveTo>
                  <a:cubicBezTo>
                    <a:pt x="172803" y="101233"/>
                    <a:pt x="176798" y="97256"/>
                    <a:pt x="176798" y="92331"/>
                  </a:cubicBezTo>
                  <a:lnTo>
                    <a:pt x="176798" y="47999"/>
                  </a:lnTo>
                  <a:cubicBezTo>
                    <a:pt x="176798" y="21546"/>
                    <a:pt x="155271" y="0"/>
                    <a:pt x="128799" y="0"/>
                  </a:cubicBezTo>
                  <a:lnTo>
                    <a:pt x="47999" y="0"/>
                  </a:lnTo>
                  <a:cubicBezTo>
                    <a:pt x="21545" y="0"/>
                    <a:pt x="0" y="21527"/>
                    <a:pt x="0" y="47999"/>
                  </a:cubicBezTo>
                  <a:lnTo>
                    <a:pt x="0" y="92331"/>
                  </a:lnTo>
                  <a:cubicBezTo>
                    <a:pt x="0" y="97238"/>
                    <a:pt x="3977" y="101233"/>
                    <a:pt x="8903" y="101233"/>
                  </a:cubicBezTo>
                  <a:lnTo>
                    <a:pt x="167895" y="101233"/>
                  </a:lnTo>
                  <a:close/>
                  <a:moveTo>
                    <a:pt x="17787" y="47999"/>
                  </a:moveTo>
                  <a:cubicBezTo>
                    <a:pt x="17787" y="31342"/>
                    <a:pt x="31342" y="17787"/>
                    <a:pt x="47999" y="17787"/>
                  </a:cubicBezTo>
                  <a:lnTo>
                    <a:pt x="128799" y="17787"/>
                  </a:lnTo>
                  <a:cubicBezTo>
                    <a:pt x="145456" y="17787"/>
                    <a:pt x="159011" y="31342"/>
                    <a:pt x="159011" y="47999"/>
                  </a:cubicBezTo>
                  <a:lnTo>
                    <a:pt x="159011" y="83446"/>
                  </a:lnTo>
                  <a:lnTo>
                    <a:pt x="137356" y="83446"/>
                  </a:lnTo>
                  <a:lnTo>
                    <a:pt x="137356" y="45572"/>
                  </a:lnTo>
                  <a:cubicBezTo>
                    <a:pt x="137356" y="40665"/>
                    <a:pt x="133378" y="36670"/>
                    <a:pt x="128453" y="36670"/>
                  </a:cubicBezTo>
                  <a:cubicBezTo>
                    <a:pt x="123527" y="36670"/>
                    <a:pt x="119550" y="40647"/>
                    <a:pt x="119550" y="45572"/>
                  </a:cubicBezTo>
                  <a:lnTo>
                    <a:pt x="119550" y="83446"/>
                  </a:lnTo>
                  <a:lnTo>
                    <a:pt x="57230" y="83446"/>
                  </a:lnTo>
                  <a:lnTo>
                    <a:pt x="57230" y="45572"/>
                  </a:lnTo>
                  <a:cubicBezTo>
                    <a:pt x="57230" y="40665"/>
                    <a:pt x="53253" y="36670"/>
                    <a:pt x="48327" y="36670"/>
                  </a:cubicBezTo>
                  <a:cubicBezTo>
                    <a:pt x="43401" y="36670"/>
                    <a:pt x="39424" y="40647"/>
                    <a:pt x="39424" y="45572"/>
                  </a:cubicBezTo>
                  <a:lnTo>
                    <a:pt x="39424" y="83446"/>
                  </a:lnTo>
                  <a:lnTo>
                    <a:pt x="17769" y="83446"/>
                  </a:lnTo>
                  <a:lnTo>
                    <a:pt x="17769" y="4799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" name="Forma Livre: Forma 170">
              <a:extLst>
                <a:ext uri="{FF2B5EF4-FFF2-40B4-BE49-F238E27FC236}">
                  <a16:creationId xmlns:a16="http://schemas.microsoft.com/office/drawing/2014/main" id="{B81AE5B0-8C6A-45B1-938B-AD99E7378CE9}"/>
                </a:ext>
              </a:extLst>
            </p:cNvPr>
            <p:cNvSpPr/>
            <p:nvPr/>
          </p:nvSpPr>
          <p:spPr>
            <a:xfrm>
              <a:off x="8782714" y="5835719"/>
              <a:ext cx="95121" cy="96344"/>
            </a:xfrm>
            <a:custGeom>
              <a:avLst/>
              <a:gdLst>
                <a:gd name="connsiteX0" fmla="*/ 0 w 95121"/>
                <a:gd name="connsiteY0" fmla="*/ 44989 h 96344"/>
                <a:gd name="connsiteX1" fmla="*/ 47561 w 95121"/>
                <a:gd name="connsiteY1" fmla="*/ 96344 h 96344"/>
                <a:gd name="connsiteX2" fmla="*/ 95122 w 95121"/>
                <a:gd name="connsiteY2" fmla="*/ 44989 h 96344"/>
                <a:gd name="connsiteX3" fmla="*/ 47105 w 95121"/>
                <a:gd name="connsiteY3" fmla="*/ 0 h 96344"/>
                <a:gd name="connsiteX4" fmla="*/ 0 w 95121"/>
                <a:gd name="connsiteY4" fmla="*/ 44989 h 96344"/>
                <a:gd name="connsiteX5" fmla="*/ 77334 w 95121"/>
                <a:gd name="connsiteY5" fmla="*/ 44989 h 96344"/>
                <a:gd name="connsiteX6" fmla="*/ 47561 w 95121"/>
                <a:gd name="connsiteY6" fmla="*/ 78557 h 96344"/>
                <a:gd name="connsiteX7" fmla="*/ 17787 w 95121"/>
                <a:gd name="connsiteY7" fmla="*/ 44989 h 96344"/>
                <a:gd name="connsiteX8" fmla="*/ 47123 w 95121"/>
                <a:gd name="connsiteY8" fmla="*/ 17787 h 96344"/>
                <a:gd name="connsiteX9" fmla="*/ 68340 w 95121"/>
                <a:gd name="connsiteY9" fmla="*/ 24866 h 96344"/>
                <a:gd name="connsiteX10" fmla="*/ 77334 w 95121"/>
                <a:gd name="connsiteY10" fmla="*/ 44989 h 9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21" h="96344">
                  <a:moveTo>
                    <a:pt x="0" y="44989"/>
                  </a:moveTo>
                  <a:cubicBezTo>
                    <a:pt x="0" y="74269"/>
                    <a:pt x="20451" y="96344"/>
                    <a:pt x="47561" y="96344"/>
                  </a:cubicBezTo>
                  <a:cubicBezTo>
                    <a:pt x="74671" y="96344"/>
                    <a:pt x="95122" y="74269"/>
                    <a:pt x="95122" y="44989"/>
                  </a:cubicBezTo>
                  <a:cubicBezTo>
                    <a:pt x="95122" y="15452"/>
                    <a:pt x="70967" y="0"/>
                    <a:pt x="47105" y="0"/>
                  </a:cubicBezTo>
                  <a:cubicBezTo>
                    <a:pt x="23698" y="0"/>
                    <a:pt x="0" y="15452"/>
                    <a:pt x="0" y="44989"/>
                  </a:cubicBezTo>
                  <a:close/>
                  <a:moveTo>
                    <a:pt x="77334" y="44989"/>
                  </a:moveTo>
                  <a:cubicBezTo>
                    <a:pt x="77334" y="64436"/>
                    <a:pt x="64819" y="78557"/>
                    <a:pt x="47561" y="78557"/>
                  </a:cubicBezTo>
                  <a:cubicBezTo>
                    <a:pt x="30302" y="78557"/>
                    <a:pt x="17787" y="64436"/>
                    <a:pt x="17787" y="44989"/>
                  </a:cubicBezTo>
                  <a:cubicBezTo>
                    <a:pt x="17787" y="26198"/>
                    <a:pt x="32510" y="17787"/>
                    <a:pt x="47123" y="17787"/>
                  </a:cubicBezTo>
                  <a:cubicBezTo>
                    <a:pt x="55150" y="17787"/>
                    <a:pt x="62867" y="20360"/>
                    <a:pt x="68340" y="24866"/>
                  </a:cubicBezTo>
                  <a:cubicBezTo>
                    <a:pt x="74306" y="29774"/>
                    <a:pt x="77334" y="36542"/>
                    <a:pt x="77334" y="44989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2" name="Forma Livre: Forma 171">
              <a:extLst>
                <a:ext uri="{FF2B5EF4-FFF2-40B4-BE49-F238E27FC236}">
                  <a16:creationId xmlns:a16="http://schemas.microsoft.com/office/drawing/2014/main" id="{783DEC72-D988-4BE5-9EF8-1210E2B26303}"/>
                </a:ext>
              </a:extLst>
            </p:cNvPr>
            <p:cNvSpPr/>
            <p:nvPr/>
          </p:nvSpPr>
          <p:spPr>
            <a:xfrm>
              <a:off x="8741866" y="5940400"/>
              <a:ext cx="176797" cy="101233"/>
            </a:xfrm>
            <a:custGeom>
              <a:avLst/>
              <a:gdLst>
                <a:gd name="connsiteX0" fmla="*/ 128799 w 176797"/>
                <a:gd name="connsiteY0" fmla="*/ 0 h 101233"/>
                <a:gd name="connsiteX1" fmla="*/ 47999 w 176797"/>
                <a:gd name="connsiteY1" fmla="*/ 0 h 101233"/>
                <a:gd name="connsiteX2" fmla="*/ 0 w 176797"/>
                <a:gd name="connsiteY2" fmla="*/ 47999 h 101233"/>
                <a:gd name="connsiteX3" fmla="*/ 0 w 176797"/>
                <a:gd name="connsiteY3" fmla="*/ 92330 h 101233"/>
                <a:gd name="connsiteX4" fmla="*/ 8903 w 176797"/>
                <a:gd name="connsiteY4" fmla="*/ 101233 h 101233"/>
                <a:gd name="connsiteX5" fmla="*/ 167895 w 176797"/>
                <a:gd name="connsiteY5" fmla="*/ 101233 h 101233"/>
                <a:gd name="connsiteX6" fmla="*/ 176798 w 176797"/>
                <a:gd name="connsiteY6" fmla="*/ 92330 h 101233"/>
                <a:gd name="connsiteX7" fmla="*/ 176798 w 176797"/>
                <a:gd name="connsiteY7" fmla="*/ 47999 h 101233"/>
                <a:gd name="connsiteX8" fmla="*/ 128799 w 176797"/>
                <a:gd name="connsiteY8" fmla="*/ 0 h 101233"/>
                <a:gd name="connsiteX9" fmla="*/ 159010 w 176797"/>
                <a:gd name="connsiteY9" fmla="*/ 83428 h 101233"/>
                <a:gd name="connsiteX10" fmla="*/ 137355 w 176797"/>
                <a:gd name="connsiteY10" fmla="*/ 83428 h 101233"/>
                <a:gd name="connsiteX11" fmla="*/ 137355 w 176797"/>
                <a:gd name="connsiteY11" fmla="*/ 45554 h 101233"/>
                <a:gd name="connsiteX12" fmla="*/ 128453 w 176797"/>
                <a:gd name="connsiteY12" fmla="*/ 36651 h 101233"/>
                <a:gd name="connsiteX13" fmla="*/ 119550 w 176797"/>
                <a:gd name="connsiteY13" fmla="*/ 45554 h 101233"/>
                <a:gd name="connsiteX14" fmla="*/ 119550 w 176797"/>
                <a:gd name="connsiteY14" fmla="*/ 83428 h 101233"/>
                <a:gd name="connsiteX15" fmla="*/ 57230 w 176797"/>
                <a:gd name="connsiteY15" fmla="*/ 83428 h 101233"/>
                <a:gd name="connsiteX16" fmla="*/ 57230 w 176797"/>
                <a:gd name="connsiteY16" fmla="*/ 45554 h 101233"/>
                <a:gd name="connsiteX17" fmla="*/ 48327 w 176797"/>
                <a:gd name="connsiteY17" fmla="*/ 36651 h 101233"/>
                <a:gd name="connsiteX18" fmla="*/ 39424 w 176797"/>
                <a:gd name="connsiteY18" fmla="*/ 45554 h 101233"/>
                <a:gd name="connsiteX19" fmla="*/ 39424 w 176797"/>
                <a:gd name="connsiteY19" fmla="*/ 83428 h 101233"/>
                <a:gd name="connsiteX20" fmla="*/ 17769 w 176797"/>
                <a:gd name="connsiteY20" fmla="*/ 83428 h 101233"/>
                <a:gd name="connsiteX21" fmla="*/ 17769 w 176797"/>
                <a:gd name="connsiteY21" fmla="*/ 47981 h 101233"/>
                <a:gd name="connsiteX22" fmla="*/ 47980 w 176797"/>
                <a:gd name="connsiteY22" fmla="*/ 17769 h 101233"/>
                <a:gd name="connsiteX23" fmla="*/ 128781 w 176797"/>
                <a:gd name="connsiteY23" fmla="*/ 17769 h 101233"/>
                <a:gd name="connsiteX24" fmla="*/ 158992 w 176797"/>
                <a:gd name="connsiteY24" fmla="*/ 47981 h 101233"/>
                <a:gd name="connsiteX25" fmla="*/ 158992 w 176797"/>
                <a:gd name="connsiteY25" fmla="*/ 83428 h 10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7" h="101233">
                  <a:moveTo>
                    <a:pt x="128799" y="0"/>
                  </a:moveTo>
                  <a:lnTo>
                    <a:pt x="47999" y="0"/>
                  </a:lnTo>
                  <a:cubicBezTo>
                    <a:pt x="21545" y="0"/>
                    <a:pt x="0" y="21527"/>
                    <a:pt x="0" y="47999"/>
                  </a:cubicBezTo>
                  <a:lnTo>
                    <a:pt x="0" y="92330"/>
                  </a:lnTo>
                  <a:cubicBezTo>
                    <a:pt x="0" y="97238"/>
                    <a:pt x="3977" y="101233"/>
                    <a:pt x="8903" y="101233"/>
                  </a:cubicBezTo>
                  <a:lnTo>
                    <a:pt x="167895" y="101233"/>
                  </a:lnTo>
                  <a:cubicBezTo>
                    <a:pt x="172803" y="101233"/>
                    <a:pt x="176798" y="97256"/>
                    <a:pt x="176798" y="92330"/>
                  </a:cubicBezTo>
                  <a:lnTo>
                    <a:pt x="176798" y="47999"/>
                  </a:lnTo>
                  <a:cubicBezTo>
                    <a:pt x="176798" y="21527"/>
                    <a:pt x="155271" y="0"/>
                    <a:pt x="128799" y="0"/>
                  </a:cubicBezTo>
                  <a:close/>
                  <a:moveTo>
                    <a:pt x="159010" y="83428"/>
                  </a:moveTo>
                  <a:lnTo>
                    <a:pt x="137355" y="83428"/>
                  </a:lnTo>
                  <a:lnTo>
                    <a:pt x="137355" y="45554"/>
                  </a:lnTo>
                  <a:cubicBezTo>
                    <a:pt x="137355" y="40647"/>
                    <a:pt x="133378" y="36651"/>
                    <a:pt x="128453" y="36651"/>
                  </a:cubicBezTo>
                  <a:cubicBezTo>
                    <a:pt x="123527" y="36651"/>
                    <a:pt x="119550" y="40628"/>
                    <a:pt x="119550" y="45554"/>
                  </a:cubicBezTo>
                  <a:lnTo>
                    <a:pt x="119550" y="83428"/>
                  </a:lnTo>
                  <a:lnTo>
                    <a:pt x="57230" y="83428"/>
                  </a:lnTo>
                  <a:lnTo>
                    <a:pt x="57230" y="45554"/>
                  </a:lnTo>
                  <a:cubicBezTo>
                    <a:pt x="57230" y="40647"/>
                    <a:pt x="53253" y="36651"/>
                    <a:pt x="48327" y="36651"/>
                  </a:cubicBezTo>
                  <a:cubicBezTo>
                    <a:pt x="43401" y="36651"/>
                    <a:pt x="39424" y="40628"/>
                    <a:pt x="39424" y="45554"/>
                  </a:cubicBezTo>
                  <a:lnTo>
                    <a:pt x="39424" y="83428"/>
                  </a:lnTo>
                  <a:lnTo>
                    <a:pt x="17769" y="83428"/>
                  </a:lnTo>
                  <a:lnTo>
                    <a:pt x="17769" y="47981"/>
                  </a:lnTo>
                  <a:cubicBezTo>
                    <a:pt x="17769" y="31324"/>
                    <a:pt x="31324" y="17769"/>
                    <a:pt x="47980" y="17769"/>
                  </a:cubicBezTo>
                  <a:lnTo>
                    <a:pt x="128781" y="17769"/>
                  </a:lnTo>
                  <a:cubicBezTo>
                    <a:pt x="145437" y="17769"/>
                    <a:pt x="158992" y="31324"/>
                    <a:pt x="158992" y="47981"/>
                  </a:cubicBezTo>
                  <a:lnTo>
                    <a:pt x="158992" y="83428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3" name="Forma Livre: Forma 172">
              <a:extLst>
                <a:ext uri="{FF2B5EF4-FFF2-40B4-BE49-F238E27FC236}">
                  <a16:creationId xmlns:a16="http://schemas.microsoft.com/office/drawing/2014/main" id="{71A5B475-2A19-48EA-8F2E-E5C4415E5DDA}"/>
                </a:ext>
              </a:extLst>
            </p:cNvPr>
            <p:cNvSpPr/>
            <p:nvPr/>
          </p:nvSpPr>
          <p:spPr>
            <a:xfrm>
              <a:off x="8772938" y="5596484"/>
              <a:ext cx="113967" cy="75827"/>
            </a:xfrm>
            <a:custGeom>
              <a:avLst/>
              <a:gdLst>
                <a:gd name="connsiteX0" fmla="*/ 113892 w 113967"/>
                <a:gd name="connsiteY0" fmla="*/ 43992 h 75827"/>
                <a:gd name="connsiteX1" fmla="*/ 111283 w 113967"/>
                <a:gd name="connsiteY1" fmla="*/ 36495 h 75827"/>
                <a:gd name="connsiteX2" fmla="*/ 76438 w 113967"/>
                <a:gd name="connsiteY2" fmla="*/ 2525 h 75827"/>
                <a:gd name="connsiteX3" fmla="*/ 63868 w 113967"/>
                <a:gd name="connsiteY3" fmla="*/ 2689 h 75827"/>
                <a:gd name="connsiteX4" fmla="*/ 64032 w 113967"/>
                <a:gd name="connsiteY4" fmla="*/ 15259 h 75827"/>
                <a:gd name="connsiteX5" fmla="*/ 79229 w 113967"/>
                <a:gd name="connsiteY5" fmla="*/ 30073 h 75827"/>
                <a:gd name="connsiteX6" fmla="*/ 56990 w 113967"/>
                <a:gd name="connsiteY6" fmla="*/ 28595 h 75827"/>
                <a:gd name="connsiteX7" fmla="*/ 6200 w 113967"/>
                <a:gd name="connsiteY7" fmla="*/ 36458 h 75827"/>
                <a:gd name="connsiteX8" fmla="*/ 417 w 113967"/>
                <a:gd name="connsiteY8" fmla="*/ 47641 h 75827"/>
                <a:gd name="connsiteX9" fmla="*/ 8882 w 113967"/>
                <a:gd name="connsiteY9" fmla="*/ 53844 h 75827"/>
                <a:gd name="connsiteX10" fmla="*/ 11582 w 113967"/>
                <a:gd name="connsiteY10" fmla="*/ 53425 h 75827"/>
                <a:gd name="connsiteX11" fmla="*/ 56972 w 113967"/>
                <a:gd name="connsiteY11" fmla="*/ 46401 h 75827"/>
                <a:gd name="connsiteX12" fmla="*/ 78189 w 113967"/>
                <a:gd name="connsiteY12" fmla="*/ 47915 h 75827"/>
                <a:gd name="connsiteX13" fmla="*/ 58322 w 113967"/>
                <a:gd name="connsiteY13" fmla="*/ 59189 h 75827"/>
                <a:gd name="connsiteX14" fmla="*/ 54983 w 113967"/>
                <a:gd name="connsiteY14" fmla="*/ 71321 h 75827"/>
                <a:gd name="connsiteX15" fmla="*/ 62718 w 113967"/>
                <a:gd name="connsiteY15" fmla="*/ 75828 h 75827"/>
                <a:gd name="connsiteX16" fmla="*/ 67097 w 113967"/>
                <a:gd name="connsiteY16" fmla="*/ 74660 h 75827"/>
                <a:gd name="connsiteX17" fmla="*/ 109458 w 113967"/>
                <a:gd name="connsiteY17" fmla="*/ 50615 h 75827"/>
                <a:gd name="connsiteX18" fmla="*/ 113892 w 113967"/>
                <a:gd name="connsiteY18" fmla="*/ 43992 h 758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3967" h="75827">
                  <a:moveTo>
                    <a:pt x="113892" y="43992"/>
                  </a:moveTo>
                  <a:cubicBezTo>
                    <a:pt x="114256" y="41219"/>
                    <a:pt x="113290" y="38447"/>
                    <a:pt x="111283" y="36495"/>
                  </a:cubicBezTo>
                  <a:lnTo>
                    <a:pt x="76438" y="2525"/>
                  </a:lnTo>
                  <a:cubicBezTo>
                    <a:pt x="72917" y="-905"/>
                    <a:pt x="67298" y="-832"/>
                    <a:pt x="63868" y="2689"/>
                  </a:cubicBezTo>
                  <a:cubicBezTo>
                    <a:pt x="60438" y="6210"/>
                    <a:pt x="60511" y="11829"/>
                    <a:pt x="64032" y="15259"/>
                  </a:cubicBezTo>
                  <a:lnTo>
                    <a:pt x="79229" y="30073"/>
                  </a:lnTo>
                  <a:cubicBezTo>
                    <a:pt x="71877" y="29088"/>
                    <a:pt x="64452" y="28595"/>
                    <a:pt x="56990" y="28595"/>
                  </a:cubicBezTo>
                  <a:cubicBezTo>
                    <a:pt x="39659" y="28595"/>
                    <a:pt x="22583" y="31240"/>
                    <a:pt x="6200" y="36458"/>
                  </a:cubicBezTo>
                  <a:cubicBezTo>
                    <a:pt x="1512" y="37954"/>
                    <a:pt x="-1061" y="42953"/>
                    <a:pt x="417" y="47641"/>
                  </a:cubicBezTo>
                  <a:cubicBezTo>
                    <a:pt x="1621" y="51418"/>
                    <a:pt x="5124" y="53844"/>
                    <a:pt x="8882" y="53844"/>
                  </a:cubicBezTo>
                  <a:cubicBezTo>
                    <a:pt x="9776" y="53844"/>
                    <a:pt x="10688" y="53716"/>
                    <a:pt x="11582" y="53425"/>
                  </a:cubicBezTo>
                  <a:cubicBezTo>
                    <a:pt x="26213" y="48773"/>
                    <a:pt x="41483" y="46401"/>
                    <a:pt x="56972" y="46401"/>
                  </a:cubicBezTo>
                  <a:cubicBezTo>
                    <a:pt x="64105" y="46401"/>
                    <a:pt x="71183" y="46912"/>
                    <a:pt x="78189" y="47915"/>
                  </a:cubicBezTo>
                  <a:lnTo>
                    <a:pt x="58322" y="59189"/>
                  </a:lnTo>
                  <a:cubicBezTo>
                    <a:pt x="54053" y="61616"/>
                    <a:pt x="52557" y="67053"/>
                    <a:pt x="54983" y="71321"/>
                  </a:cubicBezTo>
                  <a:cubicBezTo>
                    <a:pt x="56625" y="74204"/>
                    <a:pt x="59635" y="75828"/>
                    <a:pt x="62718" y="75828"/>
                  </a:cubicBezTo>
                  <a:cubicBezTo>
                    <a:pt x="64215" y="75828"/>
                    <a:pt x="65710" y="75444"/>
                    <a:pt x="67097" y="74660"/>
                  </a:cubicBezTo>
                  <a:lnTo>
                    <a:pt x="109458" y="50615"/>
                  </a:lnTo>
                  <a:cubicBezTo>
                    <a:pt x="111903" y="49210"/>
                    <a:pt x="113545" y="46766"/>
                    <a:pt x="113892" y="4399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" name="Forma Livre: Forma 173">
              <a:extLst>
                <a:ext uri="{FF2B5EF4-FFF2-40B4-BE49-F238E27FC236}">
                  <a16:creationId xmlns:a16="http://schemas.microsoft.com/office/drawing/2014/main" id="{E1A0B142-3EB5-4C82-98E0-0520B6714D2B}"/>
                </a:ext>
              </a:extLst>
            </p:cNvPr>
            <p:cNvSpPr/>
            <p:nvPr/>
          </p:nvSpPr>
          <p:spPr>
            <a:xfrm>
              <a:off x="8930741" y="5817618"/>
              <a:ext cx="64643" cy="102149"/>
            </a:xfrm>
            <a:custGeom>
              <a:avLst/>
              <a:gdLst>
                <a:gd name="connsiteX0" fmla="*/ 53308 w 64643"/>
                <a:gd name="connsiteY0" fmla="*/ 71500 h 102149"/>
                <a:gd name="connsiteX1" fmla="*/ 32875 w 64643"/>
                <a:gd name="connsiteY1" fmla="*/ 77247 h 102149"/>
                <a:gd name="connsiteX2" fmla="*/ 45281 w 64643"/>
                <a:gd name="connsiteY2" fmla="*/ 58711 h 102149"/>
                <a:gd name="connsiteX3" fmla="*/ 63871 w 64643"/>
                <a:gd name="connsiteY3" fmla="*/ 10785 h 102149"/>
                <a:gd name="connsiteX4" fmla="*/ 57084 w 64643"/>
                <a:gd name="connsiteY4" fmla="*/ 204 h 102149"/>
                <a:gd name="connsiteX5" fmla="*/ 46503 w 64643"/>
                <a:gd name="connsiteY5" fmla="*/ 6991 h 102149"/>
                <a:gd name="connsiteX6" fmla="*/ 29883 w 64643"/>
                <a:gd name="connsiteY6" fmla="*/ 49827 h 102149"/>
                <a:gd name="connsiteX7" fmla="*/ 17970 w 64643"/>
                <a:gd name="connsiteY7" fmla="*/ 67450 h 102149"/>
                <a:gd name="connsiteX8" fmla="*/ 18134 w 64643"/>
                <a:gd name="connsiteY8" fmla="*/ 44609 h 102149"/>
                <a:gd name="connsiteX9" fmla="*/ 9305 w 64643"/>
                <a:gd name="connsiteY9" fmla="*/ 35652 h 102149"/>
                <a:gd name="connsiteX10" fmla="*/ 9232 w 64643"/>
                <a:gd name="connsiteY10" fmla="*/ 35652 h 102149"/>
                <a:gd name="connsiteX11" fmla="*/ 347 w 64643"/>
                <a:gd name="connsiteY11" fmla="*/ 44481 h 102149"/>
                <a:gd name="connsiteX12" fmla="*/ 0 w 64643"/>
                <a:gd name="connsiteY12" fmla="*/ 93192 h 102149"/>
                <a:gd name="connsiteX13" fmla="*/ 3503 w 64643"/>
                <a:gd name="connsiteY13" fmla="*/ 100325 h 102149"/>
                <a:gd name="connsiteX14" fmla="*/ 8903 w 64643"/>
                <a:gd name="connsiteY14" fmla="*/ 102149 h 102149"/>
                <a:gd name="connsiteX15" fmla="*/ 11311 w 64643"/>
                <a:gd name="connsiteY15" fmla="*/ 101821 h 102149"/>
                <a:gd name="connsiteX16" fmla="*/ 58161 w 64643"/>
                <a:gd name="connsiteY16" fmla="*/ 88631 h 102149"/>
                <a:gd name="connsiteX17" fmla="*/ 64309 w 64643"/>
                <a:gd name="connsiteY17" fmla="*/ 77666 h 102149"/>
                <a:gd name="connsiteX18" fmla="*/ 53308 w 64643"/>
                <a:gd name="connsiteY18" fmla="*/ 71500 h 102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4643" h="102149">
                  <a:moveTo>
                    <a:pt x="53308" y="71500"/>
                  </a:moveTo>
                  <a:lnTo>
                    <a:pt x="32875" y="77247"/>
                  </a:lnTo>
                  <a:cubicBezTo>
                    <a:pt x="37399" y="71372"/>
                    <a:pt x="41541" y="65188"/>
                    <a:pt x="45281" y="58711"/>
                  </a:cubicBezTo>
                  <a:cubicBezTo>
                    <a:pt x="53946" y="43715"/>
                    <a:pt x="60204" y="27588"/>
                    <a:pt x="63871" y="10785"/>
                  </a:cubicBezTo>
                  <a:cubicBezTo>
                    <a:pt x="64929" y="5988"/>
                    <a:pt x="61882" y="1244"/>
                    <a:pt x="57084" y="204"/>
                  </a:cubicBezTo>
                  <a:cubicBezTo>
                    <a:pt x="52304" y="-836"/>
                    <a:pt x="47543" y="2193"/>
                    <a:pt x="46503" y="6991"/>
                  </a:cubicBezTo>
                  <a:cubicBezTo>
                    <a:pt x="43219" y="21987"/>
                    <a:pt x="37637" y="36399"/>
                    <a:pt x="29883" y="49827"/>
                  </a:cubicBezTo>
                  <a:cubicBezTo>
                    <a:pt x="26326" y="55993"/>
                    <a:pt x="22330" y="61867"/>
                    <a:pt x="17970" y="67450"/>
                  </a:cubicBezTo>
                  <a:lnTo>
                    <a:pt x="18134" y="44609"/>
                  </a:lnTo>
                  <a:cubicBezTo>
                    <a:pt x="18171" y="39702"/>
                    <a:pt x="14212" y="35688"/>
                    <a:pt x="9305" y="35652"/>
                  </a:cubicBezTo>
                  <a:cubicBezTo>
                    <a:pt x="9286" y="35652"/>
                    <a:pt x="9268" y="35652"/>
                    <a:pt x="9232" y="35652"/>
                  </a:cubicBezTo>
                  <a:cubicBezTo>
                    <a:pt x="4342" y="35652"/>
                    <a:pt x="383" y="39592"/>
                    <a:pt x="347" y="44481"/>
                  </a:cubicBezTo>
                  <a:lnTo>
                    <a:pt x="0" y="93192"/>
                  </a:lnTo>
                  <a:cubicBezTo>
                    <a:pt x="-18" y="95983"/>
                    <a:pt x="1277" y="98628"/>
                    <a:pt x="3503" y="100325"/>
                  </a:cubicBezTo>
                  <a:cubicBezTo>
                    <a:pt x="5072" y="101529"/>
                    <a:pt x="6969" y="102149"/>
                    <a:pt x="8903" y="102149"/>
                  </a:cubicBezTo>
                  <a:cubicBezTo>
                    <a:pt x="9706" y="102149"/>
                    <a:pt x="10527" y="102040"/>
                    <a:pt x="11311" y="101821"/>
                  </a:cubicBezTo>
                  <a:lnTo>
                    <a:pt x="58161" y="88631"/>
                  </a:lnTo>
                  <a:cubicBezTo>
                    <a:pt x="62886" y="87299"/>
                    <a:pt x="65641" y="82391"/>
                    <a:pt x="64309" y="77666"/>
                  </a:cubicBezTo>
                  <a:cubicBezTo>
                    <a:pt x="62977" y="72941"/>
                    <a:pt x="58033" y="70186"/>
                    <a:pt x="53308" y="7150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" name="Forma Livre: Forma 174">
              <a:extLst>
                <a:ext uri="{FF2B5EF4-FFF2-40B4-BE49-F238E27FC236}">
                  <a16:creationId xmlns:a16="http://schemas.microsoft.com/office/drawing/2014/main" id="{59CFC9BF-6551-4AF3-A4A6-0AD7FCEBAB39}"/>
                </a:ext>
              </a:extLst>
            </p:cNvPr>
            <p:cNvSpPr/>
            <p:nvPr/>
          </p:nvSpPr>
          <p:spPr>
            <a:xfrm>
              <a:off x="8652746" y="5819575"/>
              <a:ext cx="79671" cy="100082"/>
            </a:xfrm>
            <a:custGeom>
              <a:avLst/>
              <a:gdLst>
                <a:gd name="connsiteX0" fmla="*/ 48018 w 79671"/>
                <a:gd name="connsiteY0" fmla="*/ 48782 h 100082"/>
                <a:gd name="connsiteX1" fmla="*/ 38714 w 79671"/>
                <a:gd name="connsiteY1" fmla="*/ 29644 h 100082"/>
                <a:gd name="connsiteX2" fmla="*/ 58417 w 79671"/>
                <a:gd name="connsiteY2" fmla="*/ 41210 h 100082"/>
                <a:gd name="connsiteX3" fmla="*/ 70585 w 79671"/>
                <a:gd name="connsiteY3" fmla="*/ 38036 h 100082"/>
                <a:gd name="connsiteX4" fmla="*/ 67411 w 79671"/>
                <a:gd name="connsiteY4" fmla="*/ 25868 h 100082"/>
                <a:gd name="connsiteX5" fmla="*/ 25414 w 79671"/>
                <a:gd name="connsiteY5" fmla="*/ 1221 h 100082"/>
                <a:gd name="connsiteX6" fmla="*/ 17478 w 79671"/>
                <a:gd name="connsiteY6" fmla="*/ 692 h 100082"/>
                <a:gd name="connsiteX7" fmla="*/ 12279 w 79671"/>
                <a:gd name="connsiteY7" fmla="*/ 6712 h 100082"/>
                <a:gd name="connsiteX8" fmla="*/ 275 w 79671"/>
                <a:gd name="connsiteY8" fmla="*/ 53872 h 100082"/>
                <a:gd name="connsiteX9" fmla="*/ 6696 w 79671"/>
                <a:gd name="connsiteY9" fmla="*/ 64690 h 100082"/>
                <a:gd name="connsiteX10" fmla="*/ 8904 w 79671"/>
                <a:gd name="connsiteY10" fmla="*/ 64963 h 100082"/>
                <a:gd name="connsiteX11" fmla="*/ 17515 w 79671"/>
                <a:gd name="connsiteY11" fmla="*/ 58268 h 100082"/>
                <a:gd name="connsiteX12" fmla="*/ 22751 w 79671"/>
                <a:gd name="connsiteY12" fmla="*/ 37708 h 100082"/>
                <a:gd name="connsiteX13" fmla="*/ 32602 w 79671"/>
                <a:gd name="connsiteY13" fmla="*/ 57703 h 100082"/>
                <a:gd name="connsiteX14" fmla="*/ 64802 w 79671"/>
                <a:gd name="connsiteY14" fmla="*/ 97765 h 100082"/>
                <a:gd name="connsiteX15" fmla="*/ 70786 w 79671"/>
                <a:gd name="connsiteY15" fmla="*/ 100082 h 100082"/>
                <a:gd name="connsiteX16" fmla="*/ 77354 w 79671"/>
                <a:gd name="connsiteY16" fmla="*/ 97182 h 100082"/>
                <a:gd name="connsiteX17" fmla="*/ 76770 w 79671"/>
                <a:gd name="connsiteY17" fmla="*/ 84612 h 100082"/>
                <a:gd name="connsiteX18" fmla="*/ 48018 w 79671"/>
                <a:gd name="connsiteY18" fmla="*/ 48782 h 10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9671" h="100082">
                  <a:moveTo>
                    <a:pt x="48018" y="48782"/>
                  </a:moveTo>
                  <a:cubicBezTo>
                    <a:pt x="44461" y="42615"/>
                    <a:pt x="41359" y="36212"/>
                    <a:pt x="38714" y="29644"/>
                  </a:cubicBezTo>
                  <a:lnTo>
                    <a:pt x="58417" y="41210"/>
                  </a:lnTo>
                  <a:cubicBezTo>
                    <a:pt x="62649" y="43692"/>
                    <a:pt x="68104" y="42269"/>
                    <a:pt x="70585" y="38036"/>
                  </a:cubicBezTo>
                  <a:cubicBezTo>
                    <a:pt x="73066" y="33804"/>
                    <a:pt x="71662" y="28349"/>
                    <a:pt x="67411" y="25868"/>
                  </a:cubicBezTo>
                  <a:lnTo>
                    <a:pt x="25414" y="1221"/>
                  </a:lnTo>
                  <a:cubicBezTo>
                    <a:pt x="23006" y="-202"/>
                    <a:pt x="20069" y="-385"/>
                    <a:pt x="17478" y="692"/>
                  </a:cubicBezTo>
                  <a:cubicBezTo>
                    <a:pt x="14906" y="1768"/>
                    <a:pt x="12972" y="3994"/>
                    <a:pt x="12279" y="6712"/>
                  </a:cubicBezTo>
                  <a:lnTo>
                    <a:pt x="275" y="53872"/>
                  </a:lnTo>
                  <a:cubicBezTo>
                    <a:pt x="-929" y="58633"/>
                    <a:pt x="1935" y="63468"/>
                    <a:pt x="6696" y="64690"/>
                  </a:cubicBezTo>
                  <a:cubicBezTo>
                    <a:pt x="7426" y="64872"/>
                    <a:pt x="8174" y="64963"/>
                    <a:pt x="8904" y="64963"/>
                  </a:cubicBezTo>
                  <a:cubicBezTo>
                    <a:pt x="12881" y="64963"/>
                    <a:pt x="16493" y="62282"/>
                    <a:pt x="17515" y="58268"/>
                  </a:cubicBezTo>
                  <a:lnTo>
                    <a:pt x="22751" y="37708"/>
                  </a:lnTo>
                  <a:cubicBezTo>
                    <a:pt x="25578" y="44567"/>
                    <a:pt x="28862" y="51244"/>
                    <a:pt x="32602" y="57703"/>
                  </a:cubicBezTo>
                  <a:cubicBezTo>
                    <a:pt x="41268" y="72699"/>
                    <a:pt x="52105" y="86181"/>
                    <a:pt x="64802" y="97765"/>
                  </a:cubicBezTo>
                  <a:cubicBezTo>
                    <a:pt x="66499" y="99316"/>
                    <a:pt x="68651" y="100082"/>
                    <a:pt x="70786" y="100082"/>
                  </a:cubicBezTo>
                  <a:cubicBezTo>
                    <a:pt x="73194" y="100082"/>
                    <a:pt x="75602" y="99097"/>
                    <a:pt x="77354" y="97182"/>
                  </a:cubicBezTo>
                  <a:cubicBezTo>
                    <a:pt x="80656" y="93551"/>
                    <a:pt x="80400" y="87932"/>
                    <a:pt x="76770" y="84612"/>
                  </a:cubicBezTo>
                  <a:cubicBezTo>
                    <a:pt x="65441" y="74231"/>
                    <a:pt x="55772" y="62190"/>
                    <a:pt x="48018" y="4878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76" name="Forma Livre: Forma 175">
            <a:extLst>
              <a:ext uri="{FF2B5EF4-FFF2-40B4-BE49-F238E27FC236}">
                <a16:creationId xmlns:a16="http://schemas.microsoft.com/office/drawing/2014/main" id="{83429CB0-E8C3-4179-94B1-33A8CB393733}"/>
              </a:ext>
            </a:extLst>
          </p:cNvPr>
          <p:cNvSpPr/>
          <p:nvPr/>
        </p:nvSpPr>
        <p:spPr>
          <a:xfrm>
            <a:off x="8861379" y="4465348"/>
            <a:ext cx="457376" cy="457376"/>
          </a:xfrm>
          <a:custGeom>
            <a:avLst/>
            <a:gdLst>
              <a:gd name="connsiteX0" fmla="*/ 441858 w 441858"/>
              <a:gd name="connsiteY0" fmla="*/ 410790 h 441858"/>
              <a:gd name="connsiteX1" fmla="*/ 441858 w 441858"/>
              <a:gd name="connsiteY1" fmla="*/ 220911 h 441858"/>
              <a:gd name="connsiteX2" fmla="*/ 441858 w 441858"/>
              <a:gd name="connsiteY2" fmla="*/ 31051 h 441858"/>
              <a:gd name="connsiteX3" fmla="*/ 410808 w 441858"/>
              <a:gd name="connsiteY3" fmla="*/ 0 h 441858"/>
              <a:gd name="connsiteX4" fmla="*/ 220929 w 441858"/>
              <a:gd name="connsiteY4" fmla="*/ 0 h 441858"/>
              <a:gd name="connsiteX5" fmla="*/ 31050 w 441858"/>
              <a:gd name="connsiteY5" fmla="*/ 0 h 441858"/>
              <a:gd name="connsiteX6" fmla="*/ 0 w 441858"/>
              <a:gd name="connsiteY6" fmla="*/ 31051 h 441858"/>
              <a:gd name="connsiteX7" fmla="*/ 0 w 441858"/>
              <a:gd name="connsiteY7" fmla="*/ 220929 h 441858"/>
              <a:gd name="connsiteX8" fmla="*/ 0 w 441858"/>
              <a:gd name="connsiteY8" fmla="*/ 410808 h 441858"/>
              <a:gd name="connsiteX9" fmla="*/ 31050 w 441858"/>
              <a:gd name="connsiteY9" fmla="*/ 441858 h 441858"/>
              <a:gd name="connsiteX10" fmla="*/ 220929 w 441858"/>
              <a:gd name="connsiteY10" fmla="*/ 441858 h 441858"/>
              <a:gd name="connsiteX11" fmla="*/ 410808 w 441858"/>
              <a:gd name="connsiteY11" fmla="*/ 441858 h 441858"/>
              <a:gd name="connsiteX12" fmla="*/ 441858 w 441858"/>
              <a:gd name="connsiteY12" fmla="*/ 410790 h 441858"/>
              <a:gd name="connsiteX13" fmla="*/ 424071 w 441858"/>
              <a:gd name="connsiteY13" fmla="*/ 31051 h 441858"/>
              <a:gd name="connsiteX14" fmla="*/ 424071 w 441858"/>
              <a:gd name="connsiteY14" fmla="*/ 212026 h 441858"/>
              <a:gd name="connsiteX15" fmla="*/ 355147 w 441858"/>
              <a:gd name="connsiteY15" fmla="*/ 212026 h 441858"/>
              <a:gd name="connsiteX16" fmla="*/ 348287 w 441858"/>
              <a:gd name="connsiteY16" fmla="*/ 215274 h 441858"/>
              <a:gd name="connsiteX17" fmla="*/ 341756 w 441858"/>
              <a:gd name="connsiteY17" fmla="*/ 234612 h 441858"/>
              <a:gd name="connsiteX18" fmla="*/ 353414 w 441858"/>
              <a:gd name="connsiteY18" fmla="*/ 257380 h 441858"/>
              <a:gd name="connsiteX19" fmla="*/ 364962 w 441858"/>
              <a:gd name="connsiteY19" fmla="*/ 283851 h 441858"/>
              <a:gd name="connsiteX20" fmla="*/ 326942 w 441858"/>
              <a:gd name="connsiteY20" fmla="*/ 321871 h 441858"/>
              <a:gd name="connsiteX21" fmla="*/ 288923 w 441858"/>
              <a:gd name="connsiteY21" fmla="*/ 283851 h 441858"/>
              <a:gd name="connsiteX22" fmla="*/ 298957 w 441858"/>
              <a:gd name="connsiteY22" fmla="*/ 258785 h 441858"/>
              <a:gd name="connsiteX23" fmla="*/ 309337 w 441858"/>
              <a:gd name="connsiteY23" fmla="*/ 234174 h 441858"/>
              <a:gd name="connsiteX24" fmla="*/ 302167 w 441858"/>
              <a:gd name="connsiteY24" fmla="*/ 215693 h 441858"/>
              <a:gd name="connsiteX25" fmla="*/ 294979 w 441858"/>
              <a:gd name="connsiteY25" fmla="*/ 212045 h 441858"/>
              <a:gd name="connsiteX26" fmla="*/ 229814 w 441858"/>
              <a:gd name="connsiteY26" fmla="*/ 212045 h 441858"/>
              <a:gd name="connsiteX27" fmla="*/ 229814 w 441858"/>
              <a:gd name="connsiteY27" fmla="*/ 155727 h 441858"/>
              <a:gd name="connsiteX28" fmla="*/ 240322 w 441858"/>
              <a:gd name="connsiteY28" fmla="*/ 150290 h 441858"/>
              <a:gd name="connsiteX29" fmla="*/ 253330 w 441858"/>
              <a:gd name="connsiteY29" fmla="*/ 156748 h 441858"/>
              <a:gd name="connsiteX30" fmla="*/ 289561 w 441858"/>
              <a:gd name="connsiteY30" fmla="*/ 170723 h 441858"/>
              <a:gd name="connsiteX31" fmla="*/ 345368 w 441858"/>
              <a:gd name="connsiteY31" fmla="*/ 114916 h 441858"/>
              <a:gd name="connsiteX32" fmla="*/ 289561 w 441858"/>
              <a:gd name="connsiteY32" fmla="*/ 59109 h 441858"/>
              <a:gd name="connsiteX33" fmla="*/ 250794 w 441858"/>
              <a:gd name="connsiteY33" fmla="*/ 75583 h 441858"/>
              <a:gd name="connsiteX34" fmla="*/ 239866 w 441858"/>
              <a:gd name="connsiteY34" fmla="*/ 82315 h 441858"/>
              <a:gd name="connsiteX35" fmla="*/ 229795 w 441858"/>
              <a:gd name="connsiteY35" fmla="*/ 76696 h 441858"/>
              <a:gd name="connsiteX36" fmla="*/ 229795 w 441858"/>
              <a:gd name="connsiteY36" fmla="*/ 17787 h 441858"/>
              <a:gd name="connsiteX37" fmla="*/ 410771 w 441858"/>
              <a:gd name="connsiteY37" fmla="*/ 17787 h 441858"/>
              <a:gd name="connsiteX38" fmla="*/ 424071 w 441858"/>
              <a:gd name="connsiteY38" fmla="*/ 31051 h 441858"/>
              <a:gd name="connsiteX39" fmla="*/ 17805 w 441858"/>
              <a:gd name="connsiteY39" fmla="*/ 31051 h 441858"/>
              <a:gd name="connsiteX40" fmla="*/ 31069 w 441858"/>
              <a:gd name="connsiteY40" fmla="*/ 17787 h 441858"/>
              <a:gd name="connsiteX41" fmla="*/ 212044 w 441858"/>
              <a:gd name="connsiteY41" fmla="*/ 17787 h 441858"/>
              <a:gd name="connsiteX42" fmla="*/ 212044 w 441858"/>
              <a:gd name="connsiteY42" fmla="*/ 78283 h 441858"/>
              <a:gd name="connsiteX43" fmla="*/ 212446 w 441858"/>
              <a:gd name="connsiteY43" fmla="*/ 80910 h 441858"/>
              <a:gd name="connsiteX44" fmla="*/ 240340 w 441858"/>
              <a:gd name="connsiteY44" fmla="*/ 100102 h 441858"/>
              <a:gd name="connsiteX45" fmla="*/ 263108 w 441858"/>
              <a:gd name="connsiteY45" fmla="*/ 88445 h 441858"/>
              <a:gd name="connsiteX46" fmla="*/ 289579 w 441858"/>
              <a:gd name="connsiteY46" fmla="*/ 76897 h 441858"/>
              <a:gd name="connsiteX47" fmla="*/ 327599 w 441858"/>
              <a:gd name="connsiteY47" fmla="*/ 114916 h 441858"/>
              <a:gd name="connsiteX48" fmla="*/ 289579 w 441858"/>
              <a:gd name="connsiteY48" fmla="*/ 152936 h 441858"/>
              <a:gd name="connsiteX49" fmla="*/ 264513 w 441858"/>
              <a:gd name="connsiteY49" fmla="*/ 142902 h 441858"/>
              <a:gd name="connsiteX50" fmla="*/ 239902 w 441858"/>
              <a:gd name="connsiteY50" fmla="*/ 132521 h 441858"/>
              <a:gd name="connsiteX51" fmla="*/ 213960 w 441858"/>
              <a:gd name="connsiteY51" fmla="*/ 146751 h 441858"/>
              <a:gd name="connsiteX52" fmla="*/ 212063 w 441858"/>
              <a:gd name="connsiteY52" fmla="*/ 152242 h 441858"/>
              <a:gd name="connsiteX53" fmla="*/ 212063 w 441858"/>
              <a:gd name="connsiteY53" fmla="*/ 212045 h 441858"/>
              <a:gd name="connsiteX54" fmla="*/ 151823 w 441858"/>
              <a:gd name="connsiteY54" fmla="*/ 212045 h 441858"/>
              <a:gd name="connsiteX55" fmla="*/ 150308 w 441858"/>
              <a:gd name="connsiteY55" fmla="*/ 207247 h 441858"/>
              <a:gd name="connsiteX56" fmla="*/ 156767 w 441858"/>
              <a:gd name="connsiteY56" fmla="*/ 194221 h 441858"/>
              <a:gd name="connsiteX57" fmla="*/ 170741 w 441858"/>
              <a:gd name="connsiteY57" fmla="*/ 157989 h 441858"/>
              <a:gd name="connsiteX58" fmla="*/ 114934 w 441858"/>
              <a:gd name="connsiteY58" fmla="*/ 102182 h 441858"/>
              <a:gd name="connsiteX59" fmla="*/ 59127 w 441858"/>
              <a:gd name="connsiteY59" fmla="*/ 157989 h 441858"/>
              <a:gd name="connsiteX60" fmla="*/ 75601 w 441858"/>
              <a:gd name="connsiteY60" fmla="*/ 196757 h 441858"/>
              <a:gd name="connsiteX61" fmla="*/ 82333 w 441858"/>
              <a:gd name="connsiteY61" fmla="*/ 207684 h 441858"/>
              <a:gd name="connsiteX62" fmla="*/ 81658 w 441858"/>
              <a:gd name="connsiteY62" fmla="*/ 212026 h 441858"/>
              <a:gd name="connsiteX63" fmla="*/ 17787 w 441858"/>
              <a:gd name="connsiteY63" fmla="*/ 212026 h 441858"/>
              <a:gd name="connsiteX64" fmla="*/ 17787 w 441858"/>
              <a:gd name="connsiteY64" fmla="*/ 31051 h 441858"/>
              <a:gd name="connsiteX65" fmla="*/ 17805 w 441858"/>
              <a:gd name="connsiteY65" fmla="*/ 410790 h 441858"/>
              <a:gd name="connsiteX66" fmla="*/ 17805 w 441858"/>
              <a:gd name="connsiteY66" fmla="*/ 229814 h 441858"/>
              <a:gd name="connsiteX67" fmla="*/ 86730 w 441858"/>
              <a:gd name="connsiteY67" fmla="*/ 229814 h 441858"/>
              <a:gd name="connsiteX68" fmla="*/ 93589 w 441858"/>
              <a:gd name="connsiteY68" fmla="*/ 226566 h 441858"/>
              <a:gd name="connsiteX69" fmla="*/ 100120 w 441858"/>
              <a:gd name="connsiteY69" fmla="*/ 207228 h 441858"/>
              <a:gd name="connsiteX70" fmla="*/ 88463 w 441858"/>
              <a:gd name="connsiteY70" fmla="*/ 184460 h 441858"/>
              <a:gd name="connsiteX71" fmla="*/ 76915 w 441858"/>
              <a:gd name="connsiteY71" fmla="*/ 157989 h 441858"/>
              <a:gd name="connsiteX72" fmla="*/ 114934 w 441858"/>
              <a:gd name="connsiteY72" fmla="*/ 119969 h 441858"/>
              <a:gd name="connsiteX73" fmla="*/ 152954 w 441858"/>
              <a:gd name="connsiteY73" fmla="*/ 157989 h 441858"/>
              <a:gd name="connsiteX74" fmla="*/ 142920 w 441858"/>
              <a:gd name="connsiteY74" fmla="*/ 183056 h 441858"/>
              <a:gd name="connsiteX75" fmla="*/ 132539 w 441858"/>
              <a:gd name="connsiteY75" fmla="*/ 207684 h 441858"/>
              <a:gd name="connsiteX76" fmla="*/ 139727 w 441858"/>
              <a:gd name="connsiteY76" fmla="*/ 226165 h 441858"/>
              <a:gd name="connsiteX77" fmla="*/ 146915 w 441858"/>
              <a:gd name="connsiteY77" fmla="*/ 229814 h 441858"/>
              <a:gd name="connsiteX78" fmla="*/ 212081 w 441858"/>
              <a:gd name="connsiteY78" fmla="*/ 229814 h 441858"/>
              <a:gd name="connsiteX79" fmla="*/ 212081 w 441858"/>
              <a:gd name="connsiteY79" fmla="*/ 286132 h 441858"/>
              <a:gd name="connsiteX80" fmla="*/ 201573 w 441858"/>
              <a:gd name="connsiteY80" fmla="*/ 291568 h 441858"/>
              <a:gd name="connsiteX81" fmla="*/ 188547 w 441858"/>
              <a:gd name="connsiteY81" fmla="*/ 285110 h 441858"/>
              <a:gd name="connsiteX82" fmla="*/ 152315 w 441858"/>
              <a:gd name="connsiteY82" fmla="*/ 271135 h 441858"/>
              <a:gd name="connsiteX83" fmla="*/ 96508 w 441858"/>
              <a:gd name="connsiteY83" fmla="*/ 326942 h 441858"/>
              <a:gd name="connsiteX84" fmla="*/ 152315 w 441858"/>
              <a:gd name="connsiteY84" fmla="*/ 382749 h 441858"/>
              <a:gd name="connsiteX85" fmla="*/ 191083 w 441858"/>
              <a:gd name="connsiteY85" fmla="*/ 366275 h 441858"/>
              <a:gd name="connsiteX86" fmla="*/ 202011 w 441858"/>
              <a:gd name="connsiteY86" fmla="*/ 359544 h 441858"/>
              <a:gd name="connsiteX87" fmla="*/ 202321 w 441858"/>
              <a:gd name="connsiteY87" fmla="*/ 359544 h 441858"/>
              <a:gd name="connsiteX88" fmla="*/ 212081 w 441858"/>
              <a:gd name="connsiteY88" fmla="*/ 365181 h 441858"/>
              <a:gd name="connsiteX89" fmla="*/ 212081 w 441858"/>
              <a:gd name="connsiteY89" fmla="*/ 424089 h 441858"/>
              <a:gd name="connsiteX90" fmla="*/ 31105 w 441858"/>
              <a:gd name="connsiteY90" fmla="*/ 424089 h 441858"/>
              <a:gd name="connsiteX91" fmla="*/ 17805 w 441858"/>
              <a:gd name="connsiteY91" fmla="*/ 410790 h 441858"/>
              <a:gd name="connsiteX92" fmla="*/ 424071 w 441858"/>
              <a:gd name="connsiteY92" fmla="*/ 410790 h 441858"/>
              <a:gd name="connsiteX93" fmla="*/ 410808 w 441858"/>
              <a:gd name="connsiteY93" fmla="*/ 424053 h 441858"/>
              <a:gd name="connsiteX94" fmla="*/ 229832 w 441858"/>
              <a:gd name="connsiteY94" fmla="*/ 424053 h 441858"/>
              <a:gd name="connsiteX95" fmla="*/ 229832 w 441858"/>
              <a:gd name="connsiteY95" fmla="*/ 363557 h 441858"/>
              <a:gd name="connsiteX96" fmla="*/ 229430 w 441858"/>
              <a:gd name="connsiteY96" fmla="*/ 360930 h 441858"/>
              <a:gd name="connsiteX97" fmla="*/ 201536 w 441858"/>
              <a:gd name="connsiteY97" fmla="*/ 341738 h 441858"/>
              <a:gd name="connsiteX98" fmla="*/ 178768 w 441858"/>
              <a:gd name="connsiteY98" fmla="*/ 353395 h 441858"/>
              <a:gd name="connsiteX99" fmla="*/ 152297 w 441858"/>
              <a:gd name="connsiteY99" fmla="*/ 364944 h 441858"/>
              <a:gd name="connsiteX100" fmla="*/ 114277 w 441858"/>
              <a:gd name="connsiteY100" fmla="*/ 326924 h 441858"/>
              <a:gd name="connsiteX101" fmla="*/ 152297 w 441858"/>
              <a:gd name="connsiteY101" fmla="*/ 288904 h 441858"/>
              <a:gd name="connsiteX102" fmla="*/ 177364 w 441858"/>
              <a:gd name="connsiteY102" fmla="*/ 298938 h 441858"/>
              <a:gd name="connsiteX103" fmla="*/ 201974 w 441858"/>
              <a:gd name="connsiteY103" fmla="*/ 309319 h 441858"/>
              <a:gd name="connsiteX104" fmla="*/ 227916 w 441858"/>
              <a:gd name="connsiteY104" fmla="*/ 295089 h 441858"/>
              <a:gd name="connsiteX105" fmla="*/ 229814 w 441858"/>
              <a:gd name="connsiteY105" fmla="*/ 289598 h 441858"/>
              <a:gd name="connsiteX106" fmla="*/ 229814 w 441858"/>
              <a:gd name="connsiteY106" fmla="*/ 229777 h 441858"/>
              <a:gd name="connsiteX107" fmla="*/ 290054 w 441858"/>
              <a:gd name="connsiteY107" fmla="*/ 229777 h 441858"/>
              <a:gd name="connsiteX108" fmla="*/ 291568 w 441858"/>
              <a:gd name="connsiteY108" fmla="*/ 234575 h 441858"/>
              <a:gd name="connsiteX109" fmla="*/ 285110 w 441858"/>
              <a:gd name="connsiteY109" fmla="*/ 247601 h 441858"/>
              <a:gd name="connsiteX110" fmla="*/ 271135 w 441858"/>
              <a:gd name="connsiteY110" fmla="*/ 283833 h 441858"/>
              <a:gd name="connsiteX111" fmla="*/ 326942 w 441858"/>
              <a:gd name="connsiteY111" fmla="*/ 339640 h 441858"/>
              <a:gd name="connsiteX112" fmla="*/ 382749 w 441858"/>
              <a:gd name="connsiteY112" fmla="*/ 283833 h 441858"/>
              <a:gd name="connsiteX113" fmla="*/ 366275 w 441858"/>
              <a:gd name="connsiteY113" fmla="*/ 245065 h 441858"/>
              <a:gd name="connsiteX114" fmla="*/ 359543 w 441858"/>
              <a:gd name="connsiteY114" fmla="*/ 234138 h 441858"/>
              <a:gd name="connsiteX115" fmla="*/ 360218 w 441858"/>
              <a:gd name="connsiteY115" fmla="*/ 229796 h 441858"/>
              <a:gd name="connsiteX116" fmla="*/ 424089 w 441858"/>
              <a:gd name="connsiteY116" fmla="*/ 229796 h 441858"/>
              <a:gd name="connsiteX117" fmla="*/ 424089 w 441858"/>
              <a:gd name="connsiteY117" fmla="*/ 410790 h 44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441858" h="441858">
                <a:moveTo>
                  <a:pt x="441858" y="410790"/>
                </a:moveTo>
                <a:lnTo>
                  <a:pt x="441858" y="220911"/>
                </a:lnTo>
                <a:lnTo>
                  <a:pt x="441858" y="31051"/>
                </a:lnTo>
                <a:cubicBezTo>
                  <a:pt x="441858" y="13938"/>
                  <a:pt x="427938" y="0"/>
                  <a:pt x="410808" y="0"/>
                </a:cubicBezTo>
                <a:lnTo>
                  <a:pt x="220929" y="0"/>
                </a:lnTo>
                <a:lnTo>
                  <a:pt x="31050" y="0"/>
                </a:lnTo>
                <a:cubicBezTo>
                  <a:pt x="13938" y="0"/>
                  <a:pt x="0" y="13920"/>
                  <a:pt x="0" y="31051"/>
                </a:cubicBezTo>
                <a:lnTo>
                  <a:pt x="0" y="220929"/>
                </a:lnTo>
                <a:lnTo>
                  <a:pt x="0" y="410808"/>
                </a:lnTo>
                <a:cubicBezTo>
                  <a:pt x="0" y="427920"/>
                  <a:pt x="13920" y="441858"/>
                  <a:pt x="31050" y="441858"/>
                </a:cubicBezTo>
                <a:lnTo>
                  <a:pt x="220929" y="441858"/>
                </a:lnTo>
                <a:lnTo>
                  <a:pt x="410808" y="441858"/>
                </a:lnTo>
                <a:cubicBezTo>
                  <a:pt x="427938" y="441840"/>
                  <a:pt x="441858" y="427902"/>
                  <a:pt x="441858" y="410790"/>
                </a:cubicBezTo>
                <a:close/>
                <a:moveTo>
                  <a:pt x="424071" y="31051"/>
                </a:moveTo>
                <a:lnTo>
                  <a:pt x="424071" y="212026"/>
                </a:lnTo>
                <a:lnTo>
                  <a:pt x="355147" y="212026"/>
                </a:lnTo>
                <a:cubicBezTo>
                  <a:pt x="352483" y="212026"/>
                  <a:pt x="349966" y="213212"/>
                  <a:pt x="348287" y="215274"/>
                </a:cubicBezTo>
                <a:cubicBezTo>
                  <a:pt x="343890" y="220601"/>
                  <a:pt x="341574" y="227479"/>
                  <a:pt x="341756" y="234612"/>
                </a:cubicBezTo>
                <a:cubicBezTo>
                  <a:pt x="342030" y="245485"/>
                  <a:pt x="348086" y="251815"/>
                  <a:pt x="353414" y="257380"/>
                </a:cubicBezTo>
                <a:cubicBezTo>
                  <a:pt x="359616" y="263856"/>
                  <a:pt x="364962" y="269457"/>
                  <a:pt x="364962" y="283851"/>
                </a:cubicBezTo>
                <a:cubicBezTo>
                  <a:pt x="364962" y="304813"/>
                  <a:pt x="347904" y="321871"/>
                  <a:pt x="326942" y="321871"/>
                </a:cubicBezTo>
                <a:cubicBezTo>
                  <a:pt x="305980" y="321871"/>
                  <a:pt x="288923" y="304813"/>
                  <a:pt x="288923" y="283851"/>
                </a:cubicBezTo>
                <a:cubicBezTo>
                  <a:pt x="288923" y="271245"/>
                  <a:pt x="293575" y="265462"/>
                  <a:pt x="298957" y="258785"/>
                </a:cubicBezTo>
                <a:cubicBezTo>
                  <a:pt x="303955" y="252563"/>
                  <a:pt x="309629" y="245540"/>
                  <a:pt x="309337" y="234174"/>
                </a:cubicBezTo>
                <a:cubicBezTo>
                  <a:pt x="309136" y="226384"/>
                  <a:pt x="304758" y="219251"/>
                  <a:pt x="302167" y="215693"/>
                </a:cubicBezTo>
                <a:cubicBezTo>
                  <a:pt x="300489" y="213395"/>
                  <a:pt x="297826" y="212045"/>
                  <a:pt x="294979" y="212045"/>
                </a:cubicBezTo>
                <a:lnTo>
                  <a:pt x="229814" y="212045"/>
                </a:lnTo>
                <a:lnTo>
                  <a:pt x="229814" y="155727"/>
                </a:lnTo>
                <a:cubicBezTo>
                  <a:pt x="232970" y="152863"/>
                  <a:pt x="237622" y="150363"/>
                  <a:pt x="240322" y="150290"/>
                </a:cubicBezTo>
                <a:cubicBezTo>
                  <a:pt x="244937" y="150217"/>
                  <a:pt x="247820" y="152297"/>
                  <a:pt x="253330" y="156748"/>
                </a:cubicBezTo>
                <a:cubicBezTo>
                  <a:pt x="260645" y="162641"/>
                  <a:pt x="270679" y="170723"/>
                  <a:pt x="289561" y="170723"/>
                </a:cubicBezTo>
                <a:cubicBezTo>
                  <a:pt x="320338" y="170723"/>
                  <a:pt x="345368" y="145693"/>
                  <a:pt x="345368" y="114916"/>
                </a:cubicBezTo>
                <a:cubicBezTo>
                  <a:pt x="345368" y="84139"/>
                  <a:pt x="320338" y="59109"/>
                  <a:pt x="289561" y="59109"/>
                </a:cubicBezTo>
                <a:cubicBezTo>
                  <a:pt x="268016" y="59109"/>
                  <a:pt x="258073" y="68632"/>
                  <a:pt x="250794" y="75583"/>
                </a:cubicBezTo>
                <a:cubicBezTo>
                  <a:pt x="246105" y="80053"/>
                  <a:pt x="243697" y="82224"/>
                  <a:pt x="239866" y="82315"/>
                </a:cubicBezTo>
                <a:cubicBezTo>
                  <a:pt x="235433" y="82497"/>
                  <a:pt x="231401" y="80162"/>
                  <a:pt x="229795" y="76696"/>
                </a:cubicBezTo>
                <a:lnTo>
                  <a:pt x="229795" y="17787"/>
                </a:lnTo>
                <a:lnTo>
                  <a:pt x="410771" y="17787"/>
                </a:lnTo>
                <a:cubicBezTo>
                  <a:pt x="418123" y="17787"/>
                  <a:pt x="424071" y="23735"/>
                  <a:pt x="424071" y="31051"/>
                </a:cubicBezTo>
                <a:close/>
                <a:moveTo>
                  <a:pt x="17805" y="31051"/>
                </a:moveTo>
                <a:cubicBezTo>
                  <a:pt x="17805" y="23735"/>
                  <a:pt x="23753" y="17787"/>
                  <a:pt x="31069" y="17787"/>
                </a:cubicBezTo>
                <a:lnTo>
                  <a:pt x="212044" y="17787"/>
                </a:lnTo>
                <a:lnTo>
                  <a:pt x="212044" y="78283"/>
                </a:lnTo>
                <a:cubicBezTo>
                  <a:pt x="212044" y="79177"/>
                  <a:pt x="212172" y="80053"/>
                  <a:pt x="212446" y="80910"/>
                </a:cubicBezTo>
                <a:cubicBezTo>
                  <a:pt x="216021" y="92531"/>
                  <a:pt x="227478" y="100449"/>
                  <a:pt x="240340" y="100102"/>
                </a:cubicBezTo>
                <a:cubicBezTo>
                  <a:pt x="251213" y="99829"/>
                  <a:pt x="257525" y="93772"/>
                  <a:pt x="263108" y="88445"/>
                </a:cubicBezTo>
                <a:cubicBezTo>
                  <a:pt x="269584" y="82242"/>
                  <a:pt x="275185" y="76897"/>
                  <a:pt x="289579" y="76897"/>
                </a:cubicBezTo>
                <a:cubicBezTo>
                  <a:pt x="310541" y="76897"/>
                  <a:pt x="327599" y="93954"/>
                  <a:pt x="327599" y="114916"/>
                </a:cubicBezTo>
                <a:cubicBezTo>
                  <a:pt x="327599" y="135878"/>
                  <a:pt x="310541" y="152936"/>
                  <a:pt x="289579" y="152936"/>
                </a:cubicBezTo>
                <a:cubicBezTo>
                  <a:pt x="276973" y="152936"/>
                  <a:pt x="271190" y="148283"/>
                  <a:pt x="264513" y="142902"/>
                </a:cubicBezTo>
                <a:cubicBezTo>
                  <a:pt x="258310" y="137903"/>
                  <a:pt x="251213" y="132193"/>
                  <a:pt x="239902" y="132521"/>
                </a:cubicBezTo>
                <a:cubicBezTo>
                  <a:pt x="230124" y="132758"/>
                  <a:pt x="219232" y="140037"/>
                  <a:pt x="213960" y="146751"/>
                </a:cubicBezTo>
                <a:cubicBezTo>
                  <a:pt x="212719" y="148320"/>
                  <a:pt x="212063" y="150254"/>
                  <a:pt x="212063" y="152242"/>
                </a:cubicBezTo>
                <a:lnTo>
                  <a:pt x="212063" y="212045"/>
                </a:lnTo>
                <a:lnTo>
                  <a:pt x="151823" y="212045"/>
                </a:lnTo>
                <a:cubicBezTo>
                  <a:pt x="150819" y="210038"/>
                  <a:pt x="150326" y="208323"/>
                  <a:pt x="150308" y="207247"/>
                </a:cubicBezTo>
                <a:cubicBezTo>
                  <a:pt x="150199" y="202613"/>
                  <a:pt x="152333" y="199748"/>
                  <a:pt x="156767" y="194221"/>
                </a:cubicBezTo>
                <a:cubicBezTo>
                  <a:pt x="162659" y="186905"/>
                  <a:pt x="170741" y="176871"/>
                  <a:pt x="170741" y="157989"/>
                </a:cubicBezTo>
                <a:cubicBezTo>
                  <a:pt x="170741" y="127212"/>
                  <a:pt x="145711" y="102182"/>
                  <a:pt x="114934" y="102182"/>
                </a:cubicBezTo>
                <a:cubicBezTo>
                  <a:pt x="84157" y="102182"/>
                  <a:pt x="59127" y="127212"/>
                  <a:pt x="59127" y="157989"/>
                </a:cubicBezTo>
                <a:cubicBezTo>
                  <a:pt x="59127" y="179516"/>
                  <a:pt x="68650" y="189477"/>
                  <a:pt x="75601" y="196757"/>
                </a:cubicBezTo>
                <a:cubicBezTo>
                  <a:pt x="80071" y="201445"/>
                  <a:pt x="82242" y="203853"/>
                  <a:pt x="82333" y="207684"/>
                </a:cubicBezTo>
                <a:cubicBezTo>
                  <a:pt x="82369" y="209199"/>
                  <a:pt x="82132" y="210676"/>
                  <a:pt x="81658" y="212026"/>
                </a:cubicBezTo>
                <a:lnTo>
                  <a:pt x="17787" y="212026"/>
                </a:lnTo>
                <a:lnTo>
                  <a:pt x="17787" y="31051"/>
                </a:lnTo>
                <a:close/>
                <a:moveTo>
                  <a:pt x="17805" y="410790"/>
                </a:moveTo>
                <a:lnTo>
                  <a:pt x="17805" y="229814"/>
                </a:lnTo>
                <a:lnTo>
                  <a:pt x="86730" y="229814"/>
                </a:lnTo>
                <a:cubicBezTo>
                  <a:pt x="89393" y="229814"/>
                  <a:pt x="91911" y="228628"/>
                  <a:pt x="93589" y="226566"/>
                </a:cubicBezTo>
                <a:cubicBezTo>
                  <a:pt x="97986" y="221239"/>
                  <a:pt x="100303" y="214361"/>
                  <a:pt x="100120" y="207228"/>
                </a:cubicBezTo>
                <a:cubicBezTo>
                  <a:pt x="99847" y="196355"/>
                  <a:pt x="93790" y="190025"/>
                  <a:pt x="88463" y="184460"/>
                </a:cubicBezTo>
                <a:cubicBezTo>
                  <a:pt x="82260" y="177984"/>
                  <a:pt x="76915" y="172383"/>
                  <a:pt x="76915" y="157989"/>
                </a:cubicBezTo>
                <a:cubicBezTo>
                  <a:pt x="76915" y="137027"/>
                  <a:pt x="93972" y="119969"/>
                  <a:pt x="114934" y="119969"/>
                </a:cubicBezTo>
                <a:cubicBezTo>
                  <a:pt x="135896" y="119969"/>
                  <a:pt x="152954" y="137027"/>
                  <a:pt x="152954" y="157989"/>
                </a:cubicBezTo>
                <a:cubicBezTo>
                  <a:pt x="152954" y="170595"/>
                  <a:pt x="148301" y="176379"/>
                  <a:pt x="142920" y="183056"/>
                </a:cubicBezTo>
                <a:cubicBezTo>
                  <a:pt x="137921" y="189258"/>
                  <a:pt x="132247" y="196301"/>
                  <a:pt x="132539" y="207684"/>
                </a:cubicBezTo>
                <a:cubicBezTo>
                  <a:pt x="132740" y="215474"/>
                  <a:pt x="137118" y="222608"/>
                  <a:pt x="139727" y="226165"/>
                </a:cubicBezTo>
                <a:cubicBezTo>
                  <a:pt x="141405" y="228464"/>
                  <a:pt x="144069" y="229814"/>
                  <a:pt x="146915" y="229814"/>
                </a:cubicBezTo>
                <a:lnTo>
                  <a:pt x="212081" y="229814"/>
                </a:lnTo>
                <a:lnTo>
                  <a:pt x="212081" y="286132"/>
                </a:lnTo>
                <a:cubicBezTo>
                  <a:pt x="208906" y="288996"/>
                  <a:pt x="204273" y="291495"/>
                  <a:pt x="201573" y="291568"/>
                </a:cubicBezTo>
                <a:cubicBezTo>
                  <a:pt x="196994" y="291678"/>
                  <a:pt x="194074" y="289543"/>
                  <a:pt x="188547" y="285110"/>
                </a:cubicBezTo>
                <a:cubicBezTo>
                  <a:pt x="181231" y="279217"/>
                  <a:pt x="171197" y="271135"/>
                  <a:pt x="152315" y="271135"/>
                </a:cubicBezTo>
                <a:cubicBezTo>
                  <a:pt x="121538" y="271135"/>
                  <a:pt x="96508" y="296166"/>
                  <a:pt x="96508" y="326942"/>
                </a:cubicBezTo>
                <a:cubicBezTo>
                  <a:pt x="96508" y="357719"/>
                  <a:pt x="121538" y="382749"/>
                  <a:pt x="152315" y="382749"/>
                </a:cubicBezTo>
                <a:cubicBezTo>
                  <a:pt x="173842" y="382749"/>
                  <a:pt x="183804" y="373226"/>
                  <a:pt x="191083" y="366275"/>
                </a:cubicBezTo>
                <a:cubicBezTo>
                  <a:pt x="195771" y="361806"/>
                  <a:pt x="198179" y="359635"/>
                  <a:pt x="202011" y="359544"/>
                </a:cubicBezTo>
                <a:cubicBezTo>
                  <a:pt x="202120" y="359544"/>
                  <a:pt x="202211" y="359544"/>
                  <a:pt x="202321" y="359544"/>
                </a:cubicBezTo>
                <a:cubicBezTo>
                  <a:pt x="206681" y="359544"/>
                  <a:pt x="210512" y="361787"/>
                  <a:pt x="212081" y="365181"/>
                </a:cubicBezTo>
                <a:lnTo>
                  <a:pt x="212081" y="424089"/>
                </a:lnTo>
                <a:lnTo>
                  <a:pt x="31105" y="424089"/>
                </a:lnTo>
                <a:cubicBezTo>
                  <a:pt x="23753" y="424053"/>
                  <a:pt x="17805" y="418105"/>
                  <a:pt x="17805" y="410790"/>
                </a:cubicBezTo>
                <a:close/>
                <a:moveTo>
                  <a:pt x="424071" y="410790"/>
                </a:moveTo>
                <a:cubicBezTo>
                  <a:pt x="424071" y="418105"/>
                  <a:pt x="418123" y="424053"/>
                  <a:pt x="410808" y="424053"/>
                </a:cubicBezTo>
                <a:lnTo>
                  <a:pt x="229832" y="424053"/>
                </a:lnTo>
                <a:lnTo>
                  <a:pt x="229832" y="363557"/>
                </a:lnTo>
                <a:cubicBezTo>
                  <a:pt x="229832" y="362663"/>
                  <a:pt x="229704" y="361787"/>
                  <a:pt x="229430" y="360930"/>
                </a:cubicBezTo>
                <a:cubicBezTo>
                  <a:pt x="225855" y="349309"/>
                  <a:pt x="214343" y="341391"/>
                  <a:pt x="201536" y="341738"/>
                </a:cubicBezTo>
                <a:cubicBezTo>
                  <a:pt x="190663" y="342012"/>
                  <a:pt x="184332" y="348068"/>
                  <a:pt x="178768" y="353395"/>
                </a:cubicBezTo>
                <a:cubicBezTo>
                  <a:pt x="172292" y="359598"/>
                  <a:pt x="166691" y="364944"/>
                  <a:pt x="152297" y="364944"/>
                </a:cubicBezTo>
                <a:cubicBezTo>
                  <a:pt x="131335" y="364944"/>
                  <a:pt x="114277" y="347886"/>
                  <a:pt x="114277" y="326924"/>
                </a:cubicBezTo>
                <a:cubicBezTo>
                  <a:pt x="114277" y="305962"/>
                  <a:pt x="131335" y="288904"/>
                  <a:pt x="152297" y="288904"/>
                </a:cubicBezTo>
                <a:cubicBezTo>
                  <a:pt x="164903" y="288904"/>
                  <a:pt x="170686" y="293557"/>
                  <a:pt x="177364" y="298938"/>
                </a:cubicBezTo>
                <a:cubicBezTo>
                  <a:pt x="183566" y="303937"/>
                  <a:pt x="190663" y="309611"/>
                  <a:pt x="201974" y="309319"/>
                </a:cubicBezTo>
                <a:cubicBezTo>
                  <a:pt x="211753" y="309082"/>
                  <a:pt x="222644" y="301803"/>
                  <a:pt x="227916" y="295089"/>
                </a:cubicBezTo>
                <a:cubicBezTo>
                  <a:pt x="229157" y="293520"/>
                  <a:pt x="229814" y="291586"/>
                  <a:pt x="229814" y="289598"/>
                </a:cubicBezTo>
                <a:lnTo>
                  <a:pt x="229814" y="229777"/>
                </a:lnTo>
                <a:lnTo>
                  <a:pt x="290054" y="229777"/>
                </a:lnTo>
                <a:cubicBezTo>
                  <a:pt x="291057" y="231784"/>
                  <a:pt x="291550" y="233499"/>
                  <a:pt x="291568" y="234575"/>
                </a:cubicBezTo>
                <a:cubicBezTo>
                  <a:pt x="291677" y="239209"/>
                  <a:pt x="289543" y="242073"/>
                  <a:pt x="285110" y="247601"/>
                </a:cubicBezTo>
                <a:cubicBezTo>
                  <a:pt x="279217" y="254917"/>
                  <a:pt x="271135" y="264951"/>
                  <a:pt x="271135" y="283833"/>
                </a:cubicBezTo>
                <a:cubicBezTo>
                  <a:pt x="271135" y="314610"/>
                  <a:pt x="296165" y="339640"/>
                  <a:pt x="326942" y="339640"/>
                </a:cubicBezTo>
                <a:cubicBezTo>
                  <a:pt x="357719" y="339640"/>
                  <a:pt x="382749" y="314610"/>
                  <a:pt x="382749" y="283833"/>
                </a:cubicBezTo>
                <a:cubicBezTo>
                  <a:pt x="382749" y="262305"/>
                  <a:pt x="373226" y="252345"/>
                  <a:pt x="366275" y="245065"/>
                </a:cubicBezTo>
                <a:cubicBezTo>
                  <a:pt x="361806" y="240377"/>
                  <a:pt x="359634" y="237969"/>
                  <a:pt x="359543" y="234138"/>
                </a:cubicBezTo>
                <a:cubicBezTo>
                  <a:pt x="359507" y="232623"/>
                  <a:pt x="359744" y="231146"/>
                  <a:pt x="360218" y="229796"/>
                </a:cubicBezTo>
                <a:lnTo>
                  <a:pt x="424089" y="229796"/>
                </a:lnTo>
                <a:lnTo>
                  <a:pt x="424089" y="410790"/>
                </a:lnTo>
                <a:close/>
              </a:path>
            </a:pathLst>
          </a:custGeo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  <a:ln w="182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701" name="Agrupar 700">
            <a:extLst>
              <a:ext uri="{FF2B5EF4-FFF2-40B4-BE49-F238E27FC236}">
                <a16:creationId xmlns:a16="http://schemas.microsoft.com/office/drawing/2014/main" id="{A84642A2-0B32-44C8-A9AD-3C7A3C11BB4B}"/>
              </a:ext>
            </a:extLst>
          </p:cNvPr>
          <p:cNvGrpSpPr/>
          <p:nvPr/>
        </p:nvGrpSpPr>
        <p:grpSpPr>
          <a:xfrm>
            <a:off x="7222435" y="3631684"/>
            <a:ext cx="462702" cy="449766"/>
            <a:chOff x="7026300" y="4017642"/>
            <a:chExt cx="447003" cy="434506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77" name="Forma Livre: Forma 176">
              <a:extLst>
                <a:ext uri="{FF2B5EF4-FFF2-40B4-BE49-F238E27FC236}">
                  <a16:creationId xmlns:a16="http://schemas.microsoft.com/office/drawing/2014/main" id="{C2FD45DC-E38A-4B2A-9BEF-1885C43F91D7}"/>
                </a:ext>
              </a:extLst>
            </p:cNvPr>
            <p:cNvSpPr/>
            <p:nvPr/>
          </p:nvSpPr>
          <p:spPr>
            <a:xfrm>
              <a:off x="7303403" y="4017642"/>
              <a:ext cx="169900" cy="139690"/>
            </a:xfrm>
            <a:custGeom>
              <a:avLst/>
              <a:gdLst>
                <a:gd name="connsiteX0" fmla="*/ 117687 w 169900"/>
                <a:gd name="connsiteY0" fmla="*/ 0 h 139690"/>
                <a:gd name="connsiteX1" fmla="*/ 65474 w 169900"/>
                <a:gd name="connsiteY1" fmla="*/ 52213 h 139690"/>
                <a:gd name="connsiteX2" fmla="*/ 70783 w 169900"/>
                <a:gd name="connsiteY2" fmla="*/ 75127 h 139690"/>
                <a:gd name="connsiteX3" fmla="*/ 3683 w 169900"/>
                <a:gd name="connsiteY3" fmla="*/ 123582 h 139690"/>
                <a:gd name="connsiteX4" fmla="*/ 1677 w 169900"/>
                <a:gd name="connsiteY4" fmla="*/ 136006 h 139690"/>
                <a:gd name="connsiteX5" fmla="*/ 8901 w 169900"/>
                <a:gd name="connsiteY5" fmla="*/ 139691 h 139690"/>
                <a:gd name="connsiteX6" fmla="*/ 14101 w 169900"/>
                <a:gd name="connsiteY6" fmla="*/ 138012 h 139690"/>
                <a:gd name="connsiteX7" fmla="*/ 81218 w 169900"/>
                <a:gd name="connsiteY7" fmla="*/ 89539 h 139690"/>
                <a:gd name="connsiteX8" fmla="*/ 117687 w 169900"/>
                <a:gd name="connsiteY8" fmla="*/ 104444 h 139690"/>
                <a:gd name="connsiteX9" fmla="*/ 169900 w 169900"/>
                <a:gd name="connsiteY9" fmla="*/ 52231 h 139690"/>
                <a:gd name="connsiteX10" fmla="*/ 117687 w 169900"/>
                <a:gd name="connsiteY10" fmla="*/ 0 h 139690"/>
                <a:gd name="connsiteX11" fmla="*/ 117687 w 169900"/>
                <a:gd name="connsiteY11" fmla="*/ 86638 h 139690"/>
                <a:gd name="connsiteX12" fmla="*/ 83262 w 169900"/>
                <a:gd name="connsiteY12" fmla="*/ 52213 h 139690"/>
                <a:gd name="connsiteX13" fmla="*/ 117687 w 169900"/>
                <a:gd name="connsiteY13" fmla="*/ 17787 h 139690"/>
                <a:gd name="connsiteX14" fmla="*/ 152113 w 169900"/>
                <a:gd name="connsiteY14" fmla="*/ 52213 h 139690"/>
                <a:gd name="connsiteX15" fmla="*/ 117687 w 169900"/>
                <a:gd name="connsiteY15" fmla="*/ 86638 h 139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9900" h="139690">
                  <a:moveTo>
                    <a:pt x="117687" y="0"/>
                  </a:moveTo>
                  <a:cubicBezTo>
                    <a:pt x="88899" y="0"/>
                    <a:pt x="65474" y="23425"/>
                    <a:pt x="65474" y="52213"/>
                  </a:cubicBezTo>
                  <a:cubicBezTo>
                    <a:pt x="65474" y="60423"/>
                    <a:pt x="67390" y="68194"/>
                    <a:pt x="70783" y="75127"/>
                  </a:cubicBezTo>
                  <a:lnTo>
                    <a:pt x="3683" y="123582"/>
                  </a:lnTo>
                  <a:cubicBezTo>
                    <a:pt x="-294" y="126464"/>
                    <a:pt x="-1188" y="132010"/>
                    <a:pt x="1677" y="136006"/>
                  </a:cubicBezTo>
                  <a:cubicBezTo>
                    <a:pt x="3410" y="138414"/>
                    <a:pt x="6128" y="139691"/>
                    <a:pt x="8901" y="139691"/>
                  </a:cubicBezTo>
                  <a:cubicBezTo>
                    <a:pt x="10707" y="139691"/>
                    <a:pt x="12532" y="139143"/>
                    <a:pt x="14101" y="138012"/>
                  </a:cubicBezTo>
                  <a:lnTo>
                    <a:pt x="81218" y="89539"/>
                  </a:lnTo>
                  <a:cubicBezTo>
                    <a:pt x="90632" y="98752"/>
                    <a:pt x="103512" y="104444"/>
                    <a:pt x="117687" y="104444"/>
                  </a:cubicBezTo>
                  <a:cubicBezTo>
                    <a:pt x="146475" y="104444"/>
                    <a:pt x="169900" y="81020"/>
                    <a:pt x="169900" y="52231"/>
                  </a:cubicBezTo>
                  <a:cubicBezTo>
                    <a:pt x="169900" y="23443"/>
                    <a:pt x="146475" y="0"/>
                    <a:pt x="117687" y="0"/>
                  </a:cubicBezTo>
                  <a:close/>
                  <a:moveTo>
                    <a:pt x="117687" y="86638"/>
                  </a:moveTo>
                  <a:cubicBezTo>
                    <a:pt x="98696" y="86638"/>
                    <a:pt x="83262" y="71186"/>
                    <a:pt x="83262" y="52213"/>
                  </a:cubicBezTo>
                  <a:cubicBezTo>
                    <a:pt x="83262" y="33240"/>
                    <a:pt x="98714" y="17787"/>
                    <a:pt x="117687" y="17787"/>
                  </a:cubicBezTo>
                  <a:cubicBezTo>
                    <a:pt x="136660" y="17787"/>
                    <a:pt x="152113" y="33240"/>
                    <a:pt x="152113" y="52213"/>
                  </a:cubicBezTo>
                  <a:cubicBezTo>
                    <a:pt x="152113" y="71186"/>
                    <a:pt x="136660" y="86638"/>
                    <a:pt x="117687" y="8663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8" name="Forma Livre: Forma 177">
              <a:extLst>
                <a:ext uri="{FF2B5EF4-FFF2-40B4-BE49-F238E27FC236}">
                  <a16:creationId xmlns:a16="http://schemas.microsoft.com/office/drawing/2014/main" id="{6ADCE99A-3E4F-45C1-9B5E-A89E6DCCE625}"/>
                </a:ext>
              </a:extLst>
            </p:cNvPr>
            <p:cNvSpPr/>
            <p:nvPr/>
          </p:nvSpPr>
          <p:spPr>
            <a:xfrm>
              <a:off x="7026300" y="4022094"/>
              <a:ext cx="127491" cy="122359"/>
            </a:xfrm>
            <a:custGeom>
              <a:avLst/>
              <a:gdLst>
                <a:gd name="connsiteX0" fmla="*/ 52213 w 127491"/>
                <a:gd name="connsiteY0" fmla="*/ 0 h 122359"/>
                <a:gd name="connsiteX1" fmla="*/ 0 w 127491"/>
                <a:gd name="connsiteY1" fmla="*/ 52213 h 122359"/>
                <a:gd name="connsiteX2" fmla="*/ 52213 w 127491"/>
                <a:gd name="connsiteY2" fmla="*/ 104426 h 122359"/>
                <a:gd name="connsiteX3" fmla="*/ 83975 w 127491"/>
                <a:gd name="connsiteY3" fmla="*/ 93626 h 122359"/>
                <a:gd name="connsiteX4" fmla="*/ 112563 w 127491"/>
                <a:gd name="connsiteY4" fmla="*/ 120006 h 122359"/>
                <a:gd name="connsiteX5" fmla="*/ 118601 w 127491"/>
                <a:gd name="connsiteY5" fmla="*/ 122359 h 122359"/>
                <a:gd name="connsiteX6" fmla="*/ 125132 w 127491"/>
                <a:gd name="connsiteY6" fmla="*/ 119495 h 122359"/>
                <a:gd name="connsiteX7" fmla="*/ 124622 w 127491"/>
                <a:gd name="connsiteY7" fmla="*/ 106925 h 122359"/>
                <a:gd name="connsiteX8" fmla="*/ 96034 w 127491"/>
                <a:gd name="connsiteY8" fmla="*/ 80545 h 122359"/>
                <a:gd name="connsiteX9" fmla="*/ 104426 w 127491"/>
                <a:gd name="connsiteY9" fmla="*/ 52213 h 122359"/>
                <a:gd name="connsiteX10" fmla="*/ 52213 w 127491"/>
                <a:gd name="connsiteY10" fmla="*/ 0 h 122359"/>
                <a:gd name="connsiteX11" fmla="*/ 17769 w 127491"/>
                <a:gd name="connsiteY11" fmla="*/ 52231 h 122359"/>
                <a:gd name="connsiteX12" fmla="*/ 52195 w 127491"/>
                <a:gd name="connsiteY12" fmla="*/ 17805 h 122359"/>
                <a:gd name="connsiteX13" fmla="*/ 86620 w 127491"/>
                <a:gd name="connsiteY13" fmla="*/ 52231 h 122359"/>
                <a:gd name="connsiteX14" fmla="*/ 52195 w 127491"/>
                <a:gd name="connsiteY14" fmla="*/ 86657 h 122359"/>
                <a:gd name="connsiteX15" fmla="*/ 17769 w 127491"/>
                <a:gd name="connsiteY15" fmla="*/ 52231 h 12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7491" h="122359">
                  <a:moveTo>
                    <a:pt x="52213" y="0"/>
                  </a:moveTo>
                  <a:cubicBezTo>
                    <a:pt x="23425" y="0"/>
                    <a:pt x="0" y="23425"/>
                    <a:pt x="0" y="52213"/>
                  </a:cubicBezTo>
                  <a:cubicBezTo>
                    <a:pt x="0" y="81001"/>
                    <a:pt x="23425" y="104426"/>
                    <a:pt x="52213" y="104426"/>
                  </a:cubicBezTo>
                  <a:cubicBezTo>
                    <a:pt x="64163" y="104426"/>
                    <a:pt x="75163" y="100394"/>
                    <a:pt x="83975" y="93626"/>
                  </a:cubicBezTo>
                  <a:lnTo>
                    <a:pt x="112563" y="120006"/>
                  </a:lnTo>
                  <a:cubicBezTo>
                    <a:pt x="114277" y="121575"/>
                    <a:pt x="116430" y="122359"/>
                    <a:pt x="118601" y="122359"/>
                  </a:cubicBezTo>
                  <a:cubicBezTo>
                    <a:pt x="120991" y="122359"/>
                    <a:pt x="123381" y="121392"/>
                    <a:pt x="125132" y="119495"/>
                  </a:cubicBezTo>
                  <a:cubicBezTo>
                    <a:pt x="128471" y="115883"/>
                    <a:pt x="128234" y="110264"/>
                    <a:pt x="124622" y="106925"/>
                  </a:cubicBezTo>
                  <a:lnTo>
                    <a:pt x="96034" y="80545"/>
                  </a:lnTo>
                  <a:cubicBezTo>
                    <a:pt x="101343" y="72372"/>
                    <a:pt x="104426" y="62648"/>
                    <a:pt x="104426" y="52213"/>
                  </a:cubicBezTo>
                  <a:cubicBezTo>
                    <a:pt x="104426" y="23425"/>
                    <a:pt x="81001" y="0"/>
                    <a:pt x="52213" y="0"/>
                  </a:cubicBezTo>
                  <a:close/>
                  <a:moveTo>
                    <a:pt x="17769" y="52231"/>
                  </a:moveTo>
                  <a:cubicBezTo>
                    <a:pt x="17769" y="33240"/>
                    <a:pt x="33222" y="17805"/>
                    <a:pt x="52195" y="17805"/>
                  </a:cubicBezTo>
                  <a:cubicBezTo>
                    <a:pt x="71168" y="17805"/>
                    <a:pt x="86620" y="33258"/>
                    <a:pt x="86620" y="52231"/>
                  </a:cubicBezTo>
                  <a:cubicBezTo>
                    <a:pt x="86620" y="71204"/>
                    <a:pt x="71168" y="86657"/>
                    <a:pt x="52195" y="86657"/>
                  </a:cubicBezTo>
                  <a:cubicBezTo>
                    <a:pt x="33222" y="86657"/>
                    <a:pt x="17769" y="71204"/>
                    <a:pt x="17769" y="52231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9" name="Forma Livre: Forma 178">
              <a:extLst>
                <a:ext uri="{FF2B5EF4-FFF2-40B4-BE49-F238E27FC236}">
                  <a16:creationId xmlns:a16="http://schemas.microsoft.com/office/drawing/2014/main" id="{70B7892F-9EFB-4E65-AE54-F57FC51EC450}"/>
                </a:ext>
              </a:extLst>
            </p:cNvPr>
            <p:cNvSpPr/>
            <p:nvPr/>
          </p:nvSpPr>
          <p:spPr>
            <a:xfrm>
              <a:off x="7316870" y="4232077"/>
              <a:ext cx="135270" cy="104407"/>
            </a:xfrm>
            <a:custGeom>
              <a:avLst/>
              <a:gdLst>
                <a:gd name="connsiteX0" fmla="*/ 135271 w 135270"/>
                <a:gd name="connsiteY0" fmla="*/ 52213 h 104407"/>
                <a:gd name="connsiteX1" fmla="*/ 83058 w 135270"/>
                <a:gd name="connsiteY1" fmla="*/ 0 h 104407"/>
                <a:gd name="connsiteX2" fmla="*/ 39182 w 135270"/>
                <a:gd name="connsiteY2" fmla="*/ 23954 h 104407"/>
                <a:gd name="connsiteX3" fmla="*/ 12364 w 135270"/>
                <a:gd name="connsiteY3" fmla="*/ 12570 h 104407"/>
                <a:gd name="connsiteX4" fmla="*/ 706 w 135270"/>
                <a:gd name="connsiteY4" fmla="*/ 17277 h 104407"/>
                <a:gd name="connsiteX5" fmla="*/ 5413 w 135270"/>
                <a:gd name="connsiteY5" fmla="*/ 28934 h 104407"/>
                <a:gd name="connsiteX6" fmla="*/ 32213 w 135270"/>
                <a:gd name="connsiteY6" fmla="*/ 40300 h 104407"/>
                <a:gd name="connsiteX7" fmla="*/ 30826 w 135270"/>
                <a:gd name="connsiteY7" fmla="*/ 52195 h 104407"/>
                <a:gd name="connsiteX8" fmla="*/ 83039 w 135270"/>
                <a:gd name="connsiteY8" fmla="*/ 104408 h 104407"/>
                <a:gd name="connsiteX9" fmla="*/ 135271 w 135270"/>
                <a:gd name="connsiteY9" fmla="*/ 52213 h 104407"/>
                <a:gd name="connsiteX10" fmla="*/ 83058 w 135270"/>
                <a:gd name="connsiteY10" fmla="*/ 86638 h 104407"/>
                <a:gd name="connsiteX11" fmla="*/ 48632 w 135270"/>
                <a:gd name="connsiteY11" fmla="*/ 52213 h 104407"/>
                <a:gd name="connsiteX12" fmla="*/ 83058 w 135270"/>
                <a:gd name="connsiteY12" fmla="*/ 17787 h 104407"/>
                <a:gd name="connsiteX13" fmla="*/ 117483 w 135270"/>
                <a:gd name="connsiteY13" fmla="*/ 52213 h 104407"/>
                <a:gd name="connsiteX14" fmla="*/ 83058 w 135270"/>
                <a:gd name="connsiteY14" fmla="*/ 86638 h 104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5270" h="104407">
                  <a:moveTo>
                    <a:pt x="135271" y="52213"/>
                  </a:moveTo>
                  <a:cubicBezTo>
                    <a:pt x="135271" y="23425"/>
                    <a:pt x="111846" y="0"/>
                    <a:pt x="83058" y="0"/>
                  </a:cubicBezTo>
                  <a:cubicBezTo>
                    <a:pt x="64668" y="0"/>
                    <a:pt x="48504" y="9560"/>
                    <a:pt x="39182" y="23954"/>
                  </a:cubicBezTo>
                  <a:lnTo>
                    <a:pt x="12364" y="12570"/>
                  </a:lnTo>
                  <a:cubicBezTo>
                    <a:pt x="7840" y="10654"/>
                    <a:pt x="2622" y="12770"/>
                    <a:pt x="706" y="17277"/>
                  </a:cubicBezTo>
                  <a:cubicBezTo>
                    <a:pt x="-1209" y="21783"/>
                    <a:pt x="907" y="27019"/>
                    <a:pt x="5413" y="28934"/>
                  </a:cubicBezTo>
                  <a:lnTo>
                    <a:pt x="32213" y="40300"/>
                  </a:lnTo>
                  <a:cubicBezTo>
                    <a:pt x="31319" y="44131"/>
                    <a:pt x="30826" y="48108"/>
                    <a:pt x="30826" y="52195"/>
                  </a:cubicBezTo>
                  <a:cubicBezTo>
                    <a:pt x="30826" y="80983"/>
                    <a:pt x="54251" y="104408"/>
                    <a:pt x="83039" y="104408"/>
                  </a:cubicBezTo>
                  <a:cubicBezTo>
                    <a:pt x="111846" y="104426"/>
                    <a:pt x="135271" y="81001"/>
                    <a:pt x="135271" y="52213"/>
                  </a:cubicBezTo>
                  <a:close/>
                  <a:moveTo>
                    <a:pt x="83058" y="86638"/>
                  </a:moveTo>
                  <a:cubicBezTo>
                    <a:pt x="64066" y="86638"/>
                    <a:pt x="48632" y="71186"/>
                    <a:pt x="48632" y="52213"/>
                  </a:cubicBezTo>
                  <a:cubicBezTo>
                    <a:pt x="48632" y="33240"/>
                    <a:pt x="64084" y="17787"/>
                    <a:pt x="83058" y="17787"/>
                  </a:cubicBezTo>
                  <a:cubicBezTo>
                    <a:pt x="102031" y="17787"/>
                    <a:pt x="117483" y="33240"/>
                    <a:pt x="117483" y="52213"/>
                  </a:cubicBezTo>
                  <a:cubicBezTo>
                    <a:pt x="117483" y="71186"/>
                    <a:pt x="102049" y="86638"/>
                    <a:pt x="83058" y="8663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0" name="Forma Livre: Forma 179">
              <a:extLst>
                <a:ext uri="{FF2B5EF4-FFF2-40B4-BE49-F238E27FC236}">
                  <a16:creationId xmlns:a16="http://schemas.microsoft.com/office/drawing/2014/main" id="{183DF6C3-EF9E-42F0-BE17-70E4DB10D470}"/>
                </a:ext>
              </a:extLst>
            </p:cNvPr>
            <p:cNvSpPr/>
            <p:nvPr/>
          </p:nvSpPr>
          <p:spPr>
            <a:xfrm>
              <a:off x="7030253" y="4259533"/>
              <a:ext cx="140774" cy="133013"/>
            </a:xfrm>
            <a:custGeom>
              <a:avLst/>
              <a:gdLst>
                <a:gd name="connsiteX0" fmla="*/ 138493 w 140774"/>
                <a:gd name="connsiteY0" fmla="*/ 2937 h 133013"/>
                <a:gd name="connsiteX1" fmla="*/ 125923 w 140774"/>
                <a:gd name="connsiteY1" fmla="*/ 2299 h 133013"/>
                <a:gd name="connsiteX2" fmla="*/ 84510 w 140774"/>
                <a:gd name="connsiteY2" fmla="*/ 39680 h 133013"/>
                <a:gd name="connsiteX3" fmla="*/ 69660 w 140774"/>
                <a:gd name="connsiteY3" fmla="*/ 31525 h 133013"/>
                <a:gd name="connsiteX4" fmla="*/ 3016 w 140774"/>
                <a:gd name="connsiteY4" fmla="*/ 63360 h 133013"/>
                <a:gd name="connsiteX5" fmla="*/ 5132 w 140774"/>
                <a:gd name="connsiteY5" fmla="*/ 103277 h 133013"/>
                <a:gd name="connsiteX6" fmla="*/ 34851 w 140774"/>
                <a:gd name="connsiteY6" fmla="*/ 130004 h 133013"/>
                <a:gd name="connsiteX7" fmla="*/ 52292 w 140774"/>
                <a:gd name="connsiteY7" fmla="*/ 133014 h 133013"/>
                <a:gd name="connsiteX8" fmla="*/ 74750 w 140774"/>
                <a:gd name="connsiteY8" fmla="*/ 127888 h 133013"/>
                <a:gd name="connsiteX9" fmla="*/ 101476 w 140774"/>
                <a:gd name="connsiteY9" fmla="*/ 98169 h 133013"/>
                <a:gd name="connsiteX10" fmla="*/ 99360 w 140774"/>
                <a:gd name="connsiteY10" fmla="*/ 58252 h 133013"/>
                <a:gd name="connsiteX11" fmla="*/ 96386 w 140774"/>
                <a:gd name="connsiteY11" fmla="*/ 52888 h 133013"/>
                <a:gd name="connsiteX12" fmla="*/ 137818 w 140774"/>
                <a:gd name="connsiteY12" fmla="*/ 15489 h 133013"/>
                <a:gd name="connsiteX13" fmla="*/ 138493 w 140774"/>
                <a:gd name="connsiteY13" fmla="*/ 2937 h 133013"/>
                <a:gd name="connsiteX14" fmla="*/ 84711 w 140774"/>
                <a:gd name="connsiteY14" fmla="*/ 92240 h 133013"/>
                <a:gd name="connsiteX15" fmla="*/ 67087 w 140774"/>
                <a:gd name="connsiteY15" fmla="*/ 111833 h 133013"/>
                <a:gd name="connsiteX16" fmla="*/ 40780 w 140774"/>
                <a:gd name="connsiteY16" fmla="*/ 113220 h 133013"/>
                <a:gd name="connsiteX17" fmla="*/ 19800 w 140774"/>
                <a:gd name="connsiteY17" fmla="*/ 69289 h 133013"/>
                <a:gd name="connsiteX18" fmla="*/ 52292 w 140774"/>
                <a:gd name="connsiteY18" fmla="*/ 46339 h 133013"/>
                <a:gd name="connsiteX19" fmla="*/ 63731 w 140774"/>
                <a:gd name="connsiteY19" fmla="*/ 48309 h 133013"/>
                <a:gd name="connsiteX20" fmla="*/ 84711 w 140774"/>
                <a:gd name="connsiteY20" fmla="*/ 92240 h 1330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0774" h="133013">
                  <a:moveTo>
                    <a:pt x="138493" y="2937"/>
                  </a:moveTo>
                  <a:cubicBezTo>
                    <a:pt x="135209" y="-711"/>
                    <a:pt x="129571" y="-1003"/>
                    <a:pt x="125923" y="2299"/>
                  </a:cubicBezTo>
                  <a:lnTo>
                    <a:pt x="84510" y="39680"/>
                  </a:lnTo>
                  <a:cubicBezTo>
                    <a:pt x="80095" y="36214"/>
                    <a:pt x="75115" y="33459"/>
                    <a:pt x="69660" y="31525"/>
                  </a:cubicBezTo>
                  <a:cubicBezTo>
                    <a:pt x="42513" y="21929"/>
                    <a:pt x="12612" y="36214"/>
                    <a:pt x="3016" y="63360"/>
                  </a:cubicBezTo>
                  <a:cubicBezTo>
                    <a:pt x="-1636" y="76514"/>
                    <a:pt x="-888" y="90689"/>
                    <a:pt x="5132" y="103277"/>
                  </a:cubicBezTo>
                  <a:cubicBezTo>
                    <a:pt x="11134" y="115865"/>
                    <a:pt x="21697" y="125352"/>
                    <a:pt x="34851" y="130004"/>
                  </a:cubicBezTo>
                  <a:cubicBezTo>
                    <a:pt x="40543" y="132010"/>
                    <a:pt x="46436" y="133014"/>
                    <a:pt x="52292" y="133014"/>
                  </a:cubicBezTo>
                  <a:cubicBezTo>
                    <a:pt x="59972" y="133014"/>
                    <a:pt x="67616" y="131299"/>
                    <a:pt x="74750" y="127888"/>
                  </a:cubicBezTo>
                  <a:cubicBezTo>
                    <a:pt x="87338" y="121885"/>
                    <a:pt x="96824" y="111322"/>
                    <a:pt x="101476" y="98169"/>
                  </a:cubicBezTo>
                  <a:cubicBezTo>
                    <a:pt x="106129" y="85015"/>
                    <a:pt x="105380" y="70840"/>
                    <a:pt x="99360" y="58252"/>
                  </a:cubicBezTo>
                  <a:cubicBezTo>
                    <a:pt x="98466" y="56391"/>
                    <a:pt x="97481" y="54603"/>
                    <a:pt x="96386" y="52888"/>
                  </a:cubicBezTo>
                  <a:lnTo>
                    <a:pt x="137818" y="15489"/>
                  </a:lnTo>
                  <a:cubicBezTo>
                    <a:pt x="141484" y="12205"/>
                    <a:pt x="141776" y="6586"/>
                    <a:pt x="138493" y="2937"/>
                  </a:cubicBezTo>
                  <a:close/>
                  <a:moveTo>
                    <a:pt x="84711" y="92240"/>
                  </a:moveTo>
                  <a:cubicBezTo>
                    <a:pt x="81646" y="100905"/>
                    <a:pt x="75388" y="107874"/>
                    <a:pt x="67087" y="111833"/>
                  </a:cubicBezTo>
                  <a:cubicBezTo>
                    <a:pt x="58787" y="115792"/>
                    <a:pt x="49446" y="116284"/>
                    <a:pt x="40780" y="113220"/>
                  </a:cubicBezTo>
                  <a:cubicBezTo>
                    <a:pt x="22883" y="106889"/>
                    <a:pt x="13470" y="87186"/>
                    <a:pt x="19800" y="69289"/>
                  </a:cubicBezTo>
                  <a:cubicBezTo>
                    <a:pt x="24799" y="55169"/>
                    <a:pt x="38098" y="46339"/>
                    <a:pt x="52292" y="46339"/>
                  </a:cubicBezTo>
                  <a:cubicBezTo>
                    <a:pt x="56087" y="46339"/>
                    <a:pt x="59954" y="46977"/>
                    <a:pt x="63731" y="48309"/>
                  </a:cubicBezTo>
                  <a:cubicBezTo>
                    <a:pt x="81627" y="54621"/>
                    <a:pt x="91041" y="74343"/>
                    <a:pt x="84711" y="9224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" name="Forma Livre: Forma 180">
              <a:extLst>
                <a:ext uri="{FF2B5EF4-FFF2-40B4-BE49-F238E27FC236}">
                  <a16:creationId xmlns:a16="http://schemas.microsoft.com/office/drawing/2014/main" id="{947A1B9A-DF60-4514-8AB5-B47D332BC5A3}"/>
                </a:ext>
              </a:extLst>
            </p:cNvPr>
            <p:cNvSpPr/>
            <p:nvPr/>
          </p:nvSpPr>
          <p:spPr>
            <a:xfrm>
              <a:off x="7234875" y="4285727"/>
              <a:ext cx="79449" cy="166421"/>
            </a:xfrm>
            <a:custGeom>
              <a:avLst/>
              <a:gdLst>
                <a:gd name="connsiteX0" fmla="*/ 49334 w 79449"/>
                <a:gd name="connsiteY0" fmla="*/ 88139 h 166421"/>
                <a:gd name="connsiteX1" fmla="*/ 38825 w 79449"/>
                <a:gd name="connsiteY1" fmla="*/ 86971 h 166421"/>
                <a:gd name="connsiteX2" fmla="*/ 19870 w 79449"/>
                <a:gd name="connsiteY2" fmla="*/ 6845 h 166421"/>
                <a:gd name="connsiteX3" fmla="*/ 9161 w 79449"/>
                <a:gd name="connsiteY3" fmla="*/ 241 h 166421"/>
                <a:gd name="connsiteX4" fmla="*/ 2557 w 79449"/>
                <a:gd name="connsiteY4" fmla="*/ 10950 h 166421"/>
                <a:gd name="connsiteX5" fmla="*/ 21585 w 79449"/>
                <a:gd name="connsiteY5" fmla="*/ 91386 h 166421"/>
                <a:gd name="connsiteX6" fmla="*/ 1189 w 79449"/>
                <a:gd name="connsiteY6" fmla="*/ 117073 h 166421"/>
                <a:gd name="connsiteX7" fmla="*/ 30105 w 79449"/>
                <a:gd name="connsiteY7" fmla="*/ 165236 h 166421"/>
                <a:gd name="connsiteX8" fmla="*/ 39719 w 79449"/>
                <a:gd name="connsiteY8" fmla="*/ 166422 h 166421"/>
                <a:gd name="connsiteX9" fmla="*/ 78268 w 79449"/>
                <a:gd name="connsiteY9" fmla="*/ 136320 h 166421"/>
                <a:gd name="connsiteX10" fmla="*/ 49334 w 79449"/>
                <a:gd name="connsiteY10" fmla="*/ 88139 h 166421"/>
                <a:gd name="connsiteX11" fmla="*/ 60991 w 79449"/>
                <a:gd name="connsiteY11" fmla="*/ 131978 h 166421"/>
                <a:gd name="connsiteX12" fmla="*/ 50994 w 79449"/>
                <a:gd name="connsiteY12" fmla="*/ 145478 h 166421"/>
                <a:gd name="connsiteX13" fmla="*/ 34392 w 79449"/>
                <a:gd name="connsiteY13" fmla="*/ 147959 h 166421"/>
                <a:gd name="connsiteX14" fmla="*/ 18429 w 79449"/>
                <a:gd name="connsiteY14" fmla="*/ 121360 h 166421"/>
                <a:gd name="connsiteX15" fmla="*/ 39719 w 79449"/>
                <a:gd name="connsiteY15" fmla="*/ 104740 h 166421"/>
                <a:gd name="connsiteX16" fmla="*/ 45028 w 79449"/>
                <a:gd name="connsiteY16" fmla="*/ 105397 h 166421"/>
                <a:gd name="connsiteX17" fmla="*/ 60991 w 79449"/>
                <a:gd name="connsiteY17" fmla="*/ 131978 h 166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9449" h="166421">
                  <a:moveTo>
                    <a:pt x="49334" y="88139"/>
                  </a:moveTo>
                  <a:cubicBezTo>
                    <a:pt x="45813" y="87263"/>
                    <a:pt x="42292" y="86898"/>
                    <a:pt x="38825" y="86971"/>
                  </a:cubicBezTo>
                  <a:lnTo>
                    <a:pt x="19870" y="6845"/>
                  </a:lnTo>
                  <a:cubicBezTo>
                    <a:pt x="18739" y="2066"/>
                    <a:pt x="13959" y="-890"/>
                    <a:pt x="9161" y="241"/>
                  </a:cubicBezTo>
                  <a:cubicBezTo>
                    <a:pt x="4382" y="1372"/>
                    <a:pt x="1426" y="6170"/>
                    <a:pt x="2557" y="10950"/>
                  </a:cubicBezTo>
                  <a:lnTo>
                    <a:pt x="21585" y="91386"/>
                  </a:lnTo>
                  <a:cubicBezTo>
                    <a:pt x="11752" y="96439"/>
                    <a:pt x="4053" y="105543"/>
                    <a:pt x="1189" y="117073"/>
                  </a:cubicBezTo>
                  <a:cubicBezTo>
                    <a:pt x="-4120" y="138327"/>
                    <a:pt x="8851" y="159927"/>
                    <a:pt x="30105" y="165236"/>
                  </a:cubicBezTo>
                  <a:cubicBezTo>
                    <a:pt x="33316" y="166038"/>
                    <a:pt x="36545" y="166422"/>
                    <a:pt x="39719" y="166422"/>
                  </a:cubicBezTo>
                  <a:cubicBezTo>
                    <a:pt x="57525" y="166422"/>
                    <a:pt x="73762" y="154344"/>
                    <a:pt x="78268" y="136320"/>
                  </a:cubicBezTo>
                  <a:cubicBezTo>
                    <a:pt x="83559" y="115048"/>
                    <a:pt x="70587" y="93448"/>
                    <a:pt x="49334" y="88139"/>
                  </a:cubicBezTo>
                  <a:close/>
                  <a:moveTo>
                    <a:pt x="60991" y="131978"/>
                  </a:moveTo>
                  <a:cubicBezTo>
                    <a:pt x="59568" y="137670"/>
                    <a:pt x="56029" y="142450"/>
                    <a:pt x="50994" y="145478"/>
                  </a:cubicBezTo>
                  <a:cubicBezTo>
                    <a:pt x="45959" y="148506"/>
                    <a:pt x="40066" y="149364"/>
                    <a:pt x="34392" y="147959"/>
                  </a:cubicBezTo>
                  <a:cubicBezTo>
                    <a:pt x="22662" y="145022"/>
                    <a:pt x="15492" y="133091"/>
                    <a:pt x="18429" y="121360"/>
                  </a:cubicBezTo>
                  <a:cubicBezTo>
                    <a:pt x="20910" y="111399"/>
                    <a:pt x="29886" y="104740"/>
                    <a:pt x="39719" y="104740"/>
                  </a:cubicBezTo>
                  <a:cubicBezTo>
                    <a:pt x="41471" y="104740"/>
                    <a:pt x="43259" y="104959"/>
                    <a:pt x="45028" y="105397"/>
                  </a:cubicBezTo>
                  <a:cubicBezTo>
                    <a:pt x="56759" y="108316"/>
                    <a:pt x="63928" y="120247"/>
                    <a:pt x="60991" y="13197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3" name="Forma Livre: Forma 182">
              <a:extLst>
                <a:ext uri="{FF2B5EF4-FFF2-40B4-BE49-F238E27FC236}">
                  <a16:creationId xmlns:a16="http://schemas.microsoft.com/office/drawing/2014/main" id="{5F5139A0-0AB7-481F-9619-BB8523F991CE}"/>
                </a:ext>
              </a:extLst>
            </p:cNvPr>
            <p:cNvSpPr/>
            <p:nvPr/>
          </p:nvSpPr>
          <p:spPr>
            <a:xfrm>
              <a:off x="7173051" y="4044715"/>
              <a:ext cx="95140" cy="96344"/>
            </a:xfrm>
            <a:custGeom>
              <a:avLst/>
              <a:gdLst>
                <a:gd name="connsiteX0" fmla="*/ 47579 w 95140"/>
                <a:gd name="connsiteY0" fmla="*/ 96344 h 96344"/>
                <a:gd name="connsiteX1" fmla="*/ 95140 w 95140"/>
                <a:gd name="connsiteY1" fmla="*/ 44989 h 96344"/>
                <a:gd name="connsiteX2" fmla="*/ 47123 w 95140"/>
                <a:gd name="connsiteY2" fmla="*/ 0 h 96344"/>
                <a:gd name="connsiteX3" fmla="*/ 0 w 95140"/>
                <a:gd name="connsiteY3" fmla="*/ 44989 h 96344"/>
                <a:gd name="connsiteX4" fmla="*/ 47579 w 95140"/>
                <a:gd name="connsiteY4" fmla="*/ 96344 h 96344"/>
                <a:gd name="connsiteX5" fmla="*/ 47123 w 95140"/>
                <a:gd name="connsiteY5" fmla="*/ 17787 h 96344"/>
                <a:gd name="connsiteX6" fmla="*/ 68340 w 95140"/>
                <a:gd name="connsiteY6" fmla="*/ 24866 h 96344"/>
                <a:gd name="connsiteX7" fmla="*/ 77353 w 95140"/>
                <a:gd name="connsiteY7" fmla="*/ 44989 h 96344"/>
                <a:gd name="connsiteX8" fmla="*/ 47579 w 95140"/>
                <a:gd name="connsiteY8" fmla="*/ 78557 h 96344"/>
                <a:gd name="connsiteX9" fmla="*/ 17806 w 95140"/>
                <a:gd name="connsiteY9" fmla="*/ 44989 h 96344"/>
                <a:gd name="connsiteX10" fmla="*/ 47123 w 95140"/>
                <a:gd name="connsiteY10" fmla="*/ 17787 h 96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140" h="96344">
                  <a:moveTo>
                    <a:pt x="47579" y="96344"/>
                  </a:moveTo>
                  <a:cubicBezTo>
                    <a:pt x="74689" y="96344"/>
                    <a:pt x="95140" y="74270"/>
                    <a:pt x="95140" y="44989"/>
                  </a:cubicBezTo>
                  <a:cubicBezTo>
                    <a:pt x="95140" y="15452"/>
                    <a:pt x="70986" y="0"/>
                    <a:pt x="47123" y="0"/>
                  </a:cubicBezTo>
                  <a:cubicBezTo>
                    <a:pt x="23717" y="0"/>
                    <a:pt x="0" y="15452"/>
                    <a:pt x="0" y="44989"/>
                  </a:cubicBezTo>
                  <a:cubicBezTo>
                    <a:pt x="18" y="74270"/>
                    <a:pt x="20451" y="96344"/>
                    <a:pt x="47579" y="96344"/>
                  </a:cubicBezTo>
                  <a:close/>
                  <a:moveTo>
                    <a:pt x="47123" y="17787"/>
                  </a:moveTo>
                  <a:cubicBezTo>
                    <a:pt x="55150" y="17787"/>
                    <a:pt x="62867" y="20360"/>
                    <a:pt x="68340" y="24866"/>
                  </a:cubicBezTo>
                  <a:cubicBezTo>
                    <a:pt x="74324" y="29774"/>
                    <a:pt x="77353" y="36560"/>
                    <a:pt x="77353" y="44989"/>
                  </a:cubicBezTo>
                  <a:cubicBezTo>
                    <a:pt x="77353" y="64436"/>
                    <a:pt x="64838" y="78557"/>
                    <a:pt x="47579" y="78557"/>
                  </a:cubicBezTo>
                  <a:cubicBezTo>
                    <a:pt x="30321" y="78557"/>
                    <a:pt x="17806" y="64436"/>
                    <a:pt x="17806" y="44989"/>
                  </a:cubicBezTo>
                  <a:cubicBezTo>
                    <a:pt x="17806" y="26198"/>
                    <a:pt x="32528" y="17787"/>
                    <a:pt x="47123" y="1778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4" name="Forma Livre: Forma 183">
              <a:extLst>
                <a:ext uri="{FF2B5EF4-FFF2-40B4-BE49-F238E27FC236}">
                  <a16:creationId xmlns:a16="http://schemas.microsoft.com/office/drawing/2014/main" id="{99A172E3-5118-4D24-9DB5-CABC19AAAB6F}"/>
                </a:ext>
              </a:extLst>
            </p:cNvPr>
            <p:cNvSpPr/>
            <p:nvPr/>
          </p:nvSpPr>
          <p:spPr>
            <a:xfrm>
              <a:off x="7132240" y="4149397"/>
              <a:ext cx="176798" cy="101233"/>
            </a:xfrm>
            <a:custGeom>
              <a:avLst/>
              <a:gdLst>
                <a:gd name="connsiteX0" fmla="*/ 0 w 176798"/>
                <a:gd name="connsiteY0" fmla="*/ 47999 h 101233"/>
                <a:gd name="connsiteX1" fmla="*/ 0 w 176798"/>
                <a:gd name="connsiteY1" fmla="*/ 92330 h 101233"/>
                <a:gd name="connsiteX2" fmla="*/ 8903 w 176798"/>
                <a:gd name="connsiteY2" fmla="*/ 101233 h 101233"/>
                <a:gd name="connsiteX3" fmla="*/ 167895 w 176798"/>
                <a:gd name="connsiteY3" fmla="*/ 101233 h 101233"/>
                <a:gd name="connsiteX4" fmla="*/ 176798 w 176798"/>
                <a:gd name="connsiteY4" fmla="*/ 92330 h 101233"/>
                <a:gd name="connsiteX5" fmla="*/ 176798 w 176798"/>
                <a:gd name="connsiteY5" fmla="*/ 47999 h 101233"/>
                <a:gd name="connsiteX6" fmla="*/ 128799 w 176798"/>
                <a:gd name="connsiteY6" fmla="*/ 0 h 101233"/>
                <a:gd name="connsiteX7" fmla="*/ 47999 w 176798"/>
                <a:gd name="connsiteY7" fmla="*/ 0 h 101233"/>
                <a:gd name="connsiteX8" fmla="*/ 0 w 176798"/>
                <a:gd name="connsiteY8" fmla="*/ 47999 h 101233"/>
                <a:gd name="connsiteX9" fmla="*/ 17787 w 176798"/>
                <a:gd name="connsiteY9" fmla="*/ 47999 h 101233"/>
                <a:gd name="connsiteX10" fmla="*/ 47999 w 176798"/>
                <a:gd name="connsiteY10" fmla="*/ 17787 h 101233"/>
                <a:gd name="connsiteX11" fmla="*/ 128799 w 176798"/>
                <a:gd name="connsiteY11" fmla="*/ 17787 h 101233"/>
                <a:gd name="connsiteX12" fmla="*/ 159011 w 176798"/>
                <a:gd name="connsiteY12" fmla="*/ 47999 h 101233"/>
                <a:gd name="connsiteX13" fmla="*/ 159011 w 176798"/>
                <a:gd name="connsiteY13" fmla="*/ 83446 h 101233"/>
                <a:gd name="connsiteX14" fmla="*/ 137356 w 176798"/>
                <a:gd name="connsiteY14" fmla="*/ 83446 h 101233"/>
                <a:gd name="connsiteX15" fmla="*/ 137356 w 176798"/>
                <a:gd name="connsiteY15" fmla="*/ 45572 h 101233"/>
                <a:gd name="connsiteX16" fmla="*/ 128453 w 176798"/>
                <a:gd name="connsiteY16" fmla="*/ 36669 h 101233"/>
                <a:gd name="connsiteX17" fmla="*/ 119550 w 176798"/>
                <a:gd name="connsiteY17" fmla="*/ 45572 h 101233"/>
                <a:gd name="connsiteX18" fmla="*/ 119550 w 176798"/>
                <a:gd name="connsiteY18" fmla="*/ 83446 h 101233"/>
                <a:gd name="connsiteX19" fmla="*/ 57230 w 176798"/>
                <a:gd name="connsiteY19" fmla="*/ 83446 h 101233"/>
                <a:gd name="connsiteX20" fmla="*/ 57230 w 176798"/>
                <a:gd name="connsiteY20" fmla="*/ 45572 h 101233"/>
                <a:gd name="connsiteX21" fmla="*/ 48327 w 176798"/>
                <a:gd name="connsiteY21" fmla="*/ 36669 h 101233"/>
                <a:gd name="connsiteX22" fmla="*/ 39424 w 176798"/>
                <a:gd name="connsiteY22" fmla="*/ 45572 h 101233"/>
                <a:gd name="connsiteX23" fmla="*/ 39424 w 176798"/>
                <a:gd name="connsiteY23" fmla="*/ 83446 h 101233"/>
                <a:gd name="connsiteX24" fmla="*/ 17769 w 176798"/>
                <a:gd name="connsiteY24" fmla="*/ 83446 h 101233"/>
                <a:gd name="connsiteX25" fmla="*/ 17769 w 176798"/>
                <a:gd name="connsiteY25" fmla="*/ 47999 h 101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76798" h="101233">
                  <a:moveTo>
                    <a:pt x="0" y="47999"/>
                  </a:moveTo>
                  <a:lnTo>
                    <a:pt x="0" y="92330"/>
                  </a:lnTo>
                  <a:cubicBezTo>
                    <a:pt x="0" y="97238"/>
                    <a:pt x="3977" y="101233"/>
                    <a:pt x="8903" y="101233"/>
                  </a:cubicBezTo>
                  <a:lnTo>
                    <a:pt x="167895" y="101233"/>
                  </a:lnTo>
                  <a:cubicBezTo>
                    <a:pt x="172803" y="101233"/>
                    <a:pt x="176798" y="97256"/>
                    <a:pt x="176798" y="92330"/>
                  </a:cubicBezTo>
                  <a:lnTo>
                    <a:pt x="176798" y="47999"/>
                  </a:lnTo>
                  <a:cubicBezTo>
                    <a:pt x="176798" y="21546"/>
                    <a:pt x="155271" y="0"/>
                    <a:pt x="128799" y="0"/>
                  </a:cubicBezTo>
                  <a:lnTo>
                    <a:pt x="47999" y="0"/>
                  </a:lnTo>
                  <a:cubicBezTo>
                    <a:pt x="21527" y="0"/>
                    <a:pt x="0" y="21527"/>
                    <a:pt x="0" y="47999"/>
                  </a:cubicBezTo>
                  <a:close/>
                  <a:moveTo>
                    <a:pt x="17787" y="47999"/>
                  </a:moveTo>
                  <a:cubicBezTo>
                    <a:pt x="17787" y="31342"/>
                    <a:pt x="31342" y="17787"/>
                    <a:pt x="47999" y="17787"/>
                  </a:cubicBezTo>
                  <a:lnTo>
                    <a:pt x="128799" y="17787"/>
                  </a:lnTo>
                  <a:cubicBezTo>
                    <a:pt x="145456" y="17787"/>
                    <a:pt x="159011" y="31342"/>
                    <a:pt x="159011" y="47999"/>
                  </a:cubicBezTo>
                  <a:lnTo>
                    <a:pt x="159011" y="83446"/>
                  </a:lnTo>
                  <a:lnTo>
                    <a:pt x="137356" y="83446"/>
                  </a:lnTo>
                  <a:lnTo>
                    <a:pt x="137356" y="45572"/>
                  </a:lnTo>
                  <a:cubicBezTo>
                    <a:pt x="137356" y="40665"/>
                    <a:pt x="133378" y="36669"/>
                    <a:pt x="128453" y="36669"/>
                  </a:cubicBezTo>
                  <a:cubicBezTo>
                    <a:pt x="123527" y="36669"/>
                    <a:pt x="119550" y="40647"/>
                    <a:pt x="119550" y="45572"/>
                  </a:cubicBezTo>
                  <a:lnTo>
                    <a:pt x="119550" y="83446"/>
                  </a:lnTo>
                  <a:lnTo>
                    <a:pt x="57230" y="83446"/>
                  </a:lnTo>
                  <a:lnTo>
                    <a:pt x="57230" y="45572"/>
                  </a:lnTo>
                  <a:cubicBezTo>
                    <a:pt x="57230" y="40665"/>
                    <a:pt x="53253" y="36669"/>
                    <a:pt x="48327" y="36669"/>
                  </a:cubicBezTo>
                  <a:cubicBezTo>
                    <a:pt x="43401" y="36669"/>
                    <a:pt x="39424" y="40647"/>
                    <a:pt x="39424" y="45572"/>
                  </a:cubicBezTo>
                  <a:lnTo>
                    <a:pt x="39424" y="83446"/>
                  </a:lnTo>
                  <a:lnTo>
                    <a:pt x="17769" y="83446"/>
                  </a:lnTo>
                  <a:lnTo>
                    <a:pt x="17769" y="4799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86" name="Forma Livre: Forma 185">
            <a:extLst>
              <a:ext uri="{FF2B5EF4-FFF2-40B4-BE49-F238E27FC236}">
                <a16:creationId xmlns:a16="http://schemas.microsoft.com/office/drawing/2014/main" id="{F7948FAF-4A2F-47C7-B4ED-016A41D2ECD4}"/>
              </a:ext>
            </a:extLst>
          </p:cNvPr>
          <p:cNvSpPr/>
          <p:nvPr/>
        </p:nvSpPr>
        <p:spPr>
          <a:xfrm>
            <a:off x="8057156" y="1131166"/>
            <a:ext cx="478772" cy="478791"/>
          </a:xfrm>
          <a:custGeom>
            <a:avLst/>
            <a:gdLst>
              <a:gd name="connsiteX0" fmla="*/ 447058 w 462528"/>
              <a:gd name="connsiteY0" fmla="*/ 85635 h 462546"/>
              <a:gd name="connsiteX1" fmla="*/ 447915 w 462528"/>
              <a:gd name="connsiteY1" fmla="*/ 78940 h 462546"/>
              <a:gd name="connsiteX2" fmla="*/ 424527 w 462528"/>
              <a:gd name="connsiteY2" fmla="*/ 54767 h 462546"/>
              <a:gd name="connsiteX3" fmla="*/ 424418 w 462528"/>
              <a:gd name="connsiteY3" fmla="*/ 54767 h 462546"/>
              <a:gd name="connsiteX4" fmla="*/ 422447 w 462528"/>
              <a:gd name="connsiteY4" fmla="*/ 54767 h 462546"/>
              <a:gd name="connsiteX5" fmla="*/ 419529 w 462528"/>
              <a:gd name="connsiteY5" fmla="*/ 37235 h 462546"/>
              <a:gd name="connsiteX6" fmla="*/ 397271 w 462528"/>
              <a:gd name="connsiteY6" fmla="*/ 24957 h 462546"/>
              <a:gd name="connsiteX7" fmla="*/ 397217 w 462528"/>
              <a:gd name="connsiteY7" fmla="*/ 24957 h 462546"/>
              <a:gd name="connsiteX8" fmla="*/ 353323 w 462528"/>
              <a:gd name="connsiteY8" fmla="*/ 25048 h 462546"/>
              <a:gd name="connsiteX9" fmla="*/ 308316 w 462528"/>
              <a:gd name="connsiteY9" fmla="*/ 25012 h 462546"/>
              <a:gd name="connsiteX10" fmla="*/ 308225 w 462528"/>
              <a:gd name="connsiteY10" fmla="*/ 25012 h 462546"/>
              <a:gd name="connsiteX11" fmla="*/ 262342 w 462528"/>
              <a:gd name="connsiteY11" fmla="*/ 44186 h 462546"/>
              <a:gd name="connsiteX12" fmla="*/ 238462 w 462528"/>
              <a:gd name="connsiteY12" fmla="*/ 55168 h 462546"/>
              <a:gd name="connsiteX13" fmla="*/ 238462 w 462528"/>
              <a:gd name="connsiteY13" fmla="*/ 33605 h 462546"/>
              <a:gd name="connsiteX14" fmla="*/ 229559 w 462528"/>
              <a:gd name="connsiteY14" fmla="*/ 24702 h 462546"/>
              <a:gd name="connsiteX15" fmla="*/ 160033 w 462528"/>
              <a:gd name="connsiteY15" fmla="*/ 24702 h 462546"/>
              <a:gd name="connsiteX16" fmla="*/ 138560 w 462528"/>
              <a:gd name="connsiteY16" fmla="*/ 12515 h 462546"/>
              <a:gd name="connsiteX17" fmla="*/ 130551 w 462528"/>
              <a:gd name="connsiteY17" fmla="*/ 13847 h 462546"/>
              <a:gd name="connsiteX18" fmla="*/ 109352 w 462528"/>
              <a:gd name="connsiteY18" fmla="*/ 0 h 462546"/>
              <a:gd name="connsiteX19" fmla="*/ 109242 w 462528"/>
              <a:gd name="connsiteY19" fmla="*/ 0 h 462546"/>
              <a:gd name="connsiteX20" fmla="*/ 85635 w 462528"/>
              <a:gd name="connsiteY20" fmla="*/ 15471 h 462546"/>
              <a:gd name="connsiteX21" fmla="*/ 78940 w 462528"/>
              <a:gd name="connsiteY21" fmla="*/ 14613 h 462546"/>
              <a:gd name="connsiteX22" fmla="*/ 54767 w 462528"/>
              <a:gd name="connsiteY22" fmla="*/ 38111 h 462546"/>
              <a:gd name="connsiteX23" fmla="*/ 54767 w 462528"/>
              <a:gd name="connsiteY23" fmla="*/ 40081 h 462546"/>
              <a:gd name="connsiteX24" fmla="*/ 37235 w 462528"/>
              <a:gd name="connsiteY24" fmla="*/ 43000 h 462546"/>
              <a:gd name="connsiteX25" fmla="*/ 24957 w 462528"/>
              <a:gd name="connsiteY25" fmla="*/ 65330 h 462546"/>
              <a:gd name="connsiteX26" fmla="*/ 25049 w 462528"/>
              <a:gd name="connsiteY26" fmla="*/ 109224 h 462546"/>
              <a:gd name="connsiteX27" fmla="*/ 25012 w 462528"/>
              <a:gd name="connsiteY27" fmla="*/ 154231 h 462546"/>
              <a:gd name="connsiteX28" fmla="*/ 44186 w 462528"/>
              <a:gd name="connsiteY28" fmla="*/ 200223 h 462546"/>
              <a:gd name="connsiteX29" fmla="*/ 55169 w 462528"/>
              <a:gd name="connsiteY29" fmla="*/ 224103 h 462546"/>
              <a:gd name="connsiteX30" fmla="*/ 33605 w 462528"/>
              <a:gd name="connsiteY30" fmla="*/ 224103 h 462546"/>
              <a:gd name="connsiteX31" fmla="*/ 24702 w 462528"/>
              <a:gd name="connsiteY31" fmla="*/ 233006 h 462546"/>
              <a:gd name="connsiteX32" fmla="*/ 24702 w 462528"/>
              <a:gd name="connsiteY32" fmla="*/ 302532 h 462546"/>
              <a:gd name="connsiteX33" fmla="*/ 12515 w 462528"/>
              <a:gd name="connsiteY33" fmla="*/ 324005 h 462546"/>
              <a:gd name="connsiteX34" fmla="*/ 13847 w 462528"/>
              <a:gd name="connsiteY34" fmla="*/ 332014 h 462546"/>
              <a:gd name="connsiteX35" fmla="*/ 0 w 462528"/>
              <a:gd name="connsiteY35" fmla="*/ 353304 h 462546"/>
              <a:gd name="connsiteX36" fmla="*/ 15471 w 462528"/>
              <a:gd name="connsiteY36" fmla="*/ 376911 h 462546"/>
              <a:gd name="connsiteX37" fmla="*/ 14613 w 462528"/>
              <a:gd name="connsiteY37" fmla="*/ 383607 h 462546"/>
              <a:gd name="connsiteX38" fmla="*/ 38002 w 462528"/>
              <a:gd name="connsiteY38" fmla="*/ 407779 h 462546"/>
              <a:gd name="connsiteX39" fmla="*/ 38111 w 462528"/>
              <a:gd name="connsiteY39" fmla="*/ 407779 h 462546"/>
              <a:gd name="connsiteX40" fmla="*/ 40081 w 462528"/>
              <a:gd name="connsiteY40" fmla="*/ 407779 h 462546"/>
              <a:gd name="connsiteX41" fmla="*/ 43000 w 462528"/>
              <a:gd name="connsiteY41" fmla="*/ 425311 h 462546"/>
              <a:gd name="connsiteX42" fmla="*/ 65257 w 462528"/>
              <a:gd name="connsiteY42" fmla="*/ 437589 h 462546"/>
              <a:gd name="connsiteX43" fmla="*/ 65312 w 462528"/>
              <a:gd name="connsiteY43" fmla="*/ 437589 h 462546"/>
              <a:gd name="connsiteX44" fmla="*/ 109206 w 462528"/>
              <a:gd name="connsiteY44" fmla="*/ 437498 h 462546"/>
              <a:gd name="connsiteX45" fmla="*/ 154213 w 462528"/>
              <a:gd name="connsiteY45" fmla="*/ 437534 h 462546"/>
              <a:gd name="connsiteX46" fmla="*/ 154304 w 462528"/>
              <a:gd name="connsiteY46" fmla="*/ 437534 h 462546"/>
              <a:gd name="connsiteX47" fmla="*/ 200187 w 462528"/>
              <a:gd name="connsiteY47" fmla="*/ 418361 h 462546"/>
              <a:gd name="connsiteX48" fmla="*/ 224067 w 462528"/>
              <a:gd name="connsiteY48" fmla="*/ 407378 h 462546"/>
              <a:gd name="connsiteX49" fmla="*/ 224067 w 462528"/>
              <a:gd name="connsiteY49" fmla="*/ 428942 h 462546"/>
              <a:gd name="connsiteX50" fmla="*/ 232970 w 462528"/>
              <a:gd name="connsiteY50" fmla="*/ 437845 h 462546"/>
              <a:gd name="connsiteX51" fmla="*/ 302496 w 462528"/>
              <a:gd name="connsiteY51" fmla="*/ 437845 h 462546"/>
              <a:gd name="connsiteX52" fmla="*/ 323969 w 462528"/>
              <a:gd name="connsiteY52" fmla="*/ 450031 h 462546"/>
              <a:gd name="connsiteX53" fmla="*/ 331978 w 462528"/>
              <a:gd name="connsiteY53" fmla="*/ 448700 h 462546"/>
              <a:gd name="connsiteX54" fmla="*/ 353177 w 462528"/>
              <a:gd name="connsiteY54" fmla="*/ 462546 h 462546"/>
              <a:gd name="connsiteX55" fmla="*/ 353286 w 462528"/>
              <a:gd name="connsiteY55" fmla="*/ 462546 h 462546"/>
              <a:gd name="connsiteX56" fmla="*/ 376893 w 462528"/>
              <a:gd name="connsiteY56" fmla="*/ 447076 h 462546"/>
              <a:gd name="connsiteX57" fmla="*/ 383589 w 462528"/>
              <a:gd name="connsiteY57" fmla="*/ 447933 h 462546"/>
              <a:gd name="connsiteX58" fmla="*/ 407761 w 462528"/>
              <a:gd name="connsiteY58" fmla="*/ 424436 h 462546"/>
              <a:gd name="connsiteX59" fmla="*/ 407761 w 462528"/>
              <a:gd name="connsiteY59" fmla="*/ 422465 h 462546"/>
              <a:gd name="connsiteX60" fmla="*/ 425294 w 462528"/>
              <a:gd name="connsiteY60" fmla="*/ 419546 h 462546"/>
              <a:gd name="connsiteX61" fmla="*/ 437571 w 462528"/>
              <a:gd name="connsiteY61" fmla="*/ 397216 h 462546"/>
              <a:gd name="connsiteX62" fmla="*/ 437480 w 462528"/>
              <a:gd name="connsiteY62" fmla="*/ 353322 h 462546"/>
              <a:gd name="connsiteX63" fmla="*/ 437517 w 462528"/>
              <a:gd name="connsiteY63" fmla="*/ 308316 h 462546"/>
              <a:gd name="connsiteX64" fmla="*/ 418343 w 462528"/>
              <a:gd name="connsiteY64" fmla="*/ 262324 h 462546"/>
              <a:gd name="connsiteX65" fmla="*/ 407360 w 462528"/>
              <a:gd name="connsiteY65" fmla="*/ 238443 h 462546"/>
              <a:gd name="connsiteX66" fmla="*/ 428924 w 462528"/>
              <a:gd name="connsiteY66" fmla="*/ 238443 h 462546"/>
              <a:gd name="connsiteX67" fmla="*/ 437827 w 462528"/>
              <a:gd name="connsiteY67" fmla="*/ 229540 h 462546"/>
              <a:gd name="connsiteX68" fmla="*/ 437827 w 462528"/>
              <a:gd name="connsiteY68" fmla="*/ 160032 h 462546"/>
              <a:gd name="connsiteX69" fmla="*/ 450013 w 462528"/>
              <a:gd name="connsiteY69" fmla="*/ 138560 h 462546"/>
              <a:gd name="connsiteX70" fmla="*/ 448682 w 462528"/>
              <a:gd name="connsiteY70" fmla="*/ 130551 h 462546"/>
              <a:gd name="connsiteX71" fmla="*/ 462528 w 462528"/>
              <a:gd name="connsiteY71" fmla="*/ 109260 h 462546"/>
              <a:gd name="connsiteX72" fmla="*/ 447058 w 462528"/>
              <a:gd name="connsiteY72" fmla="*/ 85635 h 462546"/>
              <a:gd name="connsiteX73" fmla="*/ 220656 w 462528"/>
              <a:gd name="connsiteY73" fmla="*/ 42489 h 462546"/>
              <a:gd name="connsiteX74" fmla="*/ 220656 w 462528"/>
              <a:gd name="connsiteY74" fmla="*/ 163626 h 462546"/>
              <a:gd name="connsiteX75" fmla="*/ 192159 w 462528"/>
              <a:gd name="connsiteY75" fmla="*/ 163626 h 462546"/>
              <a:gd name="connsiteX76" fmla="*/ 193272 w 462528"/>
              <a:gd name="connsiteY76" fmla="*/ 153483 h 462546"/>
              <a:gd name="connsiteX77" fmla="*/ 193436 w 462528"/>
              <a:gd name="connsiteY77" fmla="*/ 89503 h 462546"/>
              <a:gd name="connsiteX78" fmla="*/ 177492 w 462528"/>
              <a:gd name="connsiteY78" fmla="*/ 72737 h 462546"/>
              <a:gd name="connsiteX79" fmla="*/ 177400 w 462528"/>
              <a:gd name="connsiteY79" fmla="*/ 72737 h 462546"/>
              <a:gd name="connsiteX80" fmla="*/ 163079 w 462528"/>
              <a:gd name="connsiteY80" fmla="*/ 77261 h 462546"/>
              <a:gd name="connsiteX81" fmla="*/ 162970 w 462528"/>
              <a:gd name="connsiteY81" fmla="*/ 42507 h 462546"/>
              <a:gd name="connsiteX82" fmla="*/ 220656 w 462528"/>
              <a:gd name="connsiteY82" fmla="*/ 42507 h 462546"/>
              <a:gd name="connsiteX83" fmla="*/ 42781 w 462528"/>
              <a:gd name="connsiteY83" fmla="*/ 154249 h 462546"/>
              <a:gd name="connsiteX84" fmla="*/ 42818 w 462528"/>
              <a:gd name="connsiteY84" fmla="*/ 109224 h 462546"/>
              <a:gd name="connsiteX85" fmla="*/ 42727 w 462528"/>
              <a:gd name="connsiteY85" fmla="*/ 65294 h 462546"/>
              <a:gd name="connsiteX86" fmla="*/ 46138 w 462528"/>
              <a:gd name="connsiteY86" fmla="*/ 58398 h 462546"/>
              <a:gd name="connsiteX87" fmla="*/ 52979 w 462528"/>
              <a:gd name="connsiteY87" fmla="*/ 58124 h 462546"/>
              <a:gd name="connsiteX88" fmla="*/ 54986 w 462528"/>
              <a:gd name="connsiteY88" fmla="*/ 62539 h 462546"/>
              <a:gd name="connsiteX89" fmla="*/ 54950 w 462528"/>
              <a:gd name="connsiteY89" fmla="*/ 94939 h 462546"/>
              <a:gd name="connsiteX90" fmla="*/ 63835 w 462528"/>
              <a:gd name="connsiteY90" fmla="*/ 103842 h 462546"/>
              <a:gd name="connsiteX91" fmla="*/ 63853 w 462528"/>
              <a:gd name="connsiteY91" fmla="*/ 103842 h 462546"/>
              <a:gd name="connsiteX92" fmla="*/ 72755 w 462528"/>
              <a:gd name="connsiteY92" fmla="*/ 94958 h 462546"/>
              <a:gd name="connsiteX93" fmla="*/ 72792 w 462528"/>
              <a:gd name="connsiteY93" fmla="*/ 62557 h 462546"/>
              <a:gd name="connsiteX94" fmla="*/ 72628 w 462528"/>
              <a:gd name="connsiteY94" fmla="*/ 59565 h 462546"/>
              <a:gd name="connsiteX95" fmla="*/ 72628 w 462528"/>
              <a:gd name="connsiteY95" fmla="*/ 59364 h 462546"/>
              <a:gd name="connsiteX96" fmla="*/ 72537 w 462528"/>
              <a:gd name="connsiteY96" fmla="*/ 38020 h 462546"/>
              <a:gd name="connsiteX97" fmla="*/ 79177 w 462528"/>
              <a:gd name="connsiteY97" fmla="*/ 32382 h 462546"/>
              <a:gd name="connsiteX98" fmla="*/ 84285 w 462528"/>
              <a:gd name="connsiteY98" fmla="*/ 38348 h 462546"/>
              <a:gd name="connsiteX99" fmla="*/ 84431 w 462528"/>
              <a:gd name="connsiteY99" fmla="*/ 85562 h 462546"/>
              <a:gd name="connsiteX100" fmla="*/ 93352 w 462528"/>
              <a:gd name="connsiteY100" fmla="*/ 94428 h 462546"/>
              <a:gd name="connsiteX101" fmla="*/ 102219 w 462528"/>
              <a:gd name="connsiteY101" fmla="*/ 85507 h 462546"/>
              <a:gd name="connsiteX102" fmla="*/ 102073 w 462528"/>
              <a:gd name="connsiteY102" fmla="*/ 38786 h 462546"/>
              <a:gd name="connsiteX103" fmla="*/ 102073 w 462528"/>
              <a:gd name="connsiteY103" fmla="*/ 38220 h 462546"/>
              <a:gd name="connsiteX104" fmla="*/ 102073 w 462528"/>
              <a:gd name="connsiteY104" fmla="*/ 37983 h 462546"/>
              <a:gd name="connsiteX105" fmla="*/ 102036 w 462528"/>
              <a:gd name="connsiteY105" fmla="*/ 23388 h 462546"/>
              <a:gd name="connsiteX106" fmla="*/ 109316 w 462528"/>
              <a:gd name="connsiteY106" fmla="*/ 17751 h 462546"/>
              <a:gd name="connsiteX107" fmla="*/ 109352 w 462528"/>
              <a:gd name="connsiteY107" fmla="*/ 17751 h 462546"/>
              <a:gd name="connsiteX108" fmla="*/ 114551 w 462528"/>
              <a:gd name="connsiteY108" fmla="*/ 23863 h 462546"/>
              <a:gd name="connsiteX109" fmla="*/ 114898 w 462528"/>
              <a:gd name="connsiteY109" fmla="*/ 83647 h 462546"/>
              <a:gd name="connsiteX110" fmla="*/ 114880 w 462528"/>
              <a:gd name="connsiteY110" fmla="*/ 84851 h 462546"/>
              <a:gd name="connsiteX111" fmla="*/ 123618 w 462528"/>
              <a:gd name="connsiteY111" fmla="*/ 93899 h 462546"/>
              <a:gd name="connsiteX112" fmla="*/ 132667 w 462528"/>
              <a:gd name="connsiteY112" fmla="*/ 85161 h 462546"/>
              <a:gd name="connsiteX113" fmla="*/ 132667 w 462528"/>
              <a:gd name="connsiteY113" fmla="*/ 84705 h 462546"/>
              <a:gd name="connsiteX114" fmla="*/ 132686 w 462528"/>
              <a:gd name="connsiteY114" fmla="*/ 84084 h 462546"/>
              <a:gd name="connsiteX115" fmla="*/ 132686 w 462528"/>
              <a:gd name="connsiteY115" fmla="*/ 83774 h 462546"/>
              <a:gd name="connsiteX116" fmla="*/ 133506 w 462528"/>
              <a:gd name="connsiteY116" fmla="*/ 36469 h 462546"/>
              <a:gd name="connsiteX117" fmla="*/ 138432 w 462528"/>
              <a:gd name="connsiteY117" fmla="*/ 30266 h 462546"/>
              <a:gd name="connsiteX118" fmla="*/ 145146 w 462528"/>
              <a:gd name="connsiteY118" fmla="*/ 35940 h 462546"/>
              <a:gd name="connsiteX119" fmla="*/ 145365 w 462528"/>
              <a:gd name="connsiteY119" fmla="*/ 104335 h 462546"/>
              <a:gd name="connsiteX120" fmla="*/ 145438 w 462528"/>
              <a:gd name="connsiteY120" fmla="*/ 105466 h 462546"/>
              <a:gd name="connsiteX121" fmla="*/ 145346 w 462528"/>
              <a:gd name="connsiteY121" fmla="*/ 107564 h 462546"/>
              <a:gd name="connsiteX122" fmla="*/ 145237 w 462528"/>
              <a:gd name="connsiteY122" fmla="*/ 123600 h 462546"/>
              <a:gd name="connsiteX123" fmla="*/ 154067 w 462528"/>
              <a:gd name="connsiteY123" fmla="*/ 132557 h 462546"/>
              <a:gd name="connsiteX124" fmla="*/ 163025 w 462528"/>
              <a:gd name="connsiteY124" fmla="*/ 123728 h 462546"/>
              <a:gd name="connsiteX125" fmla="*/ 163134 w 462528"/>
              <a:gd name="connsiteY125" fmla="*/ 107692 h 462546"/>
              <a:gd name="connsiteX126" fmla="*/ 169811 w 462528"/>
              <a:gd name="connsiteY126" fmla="*/ 94337 h 462546"/>
              <a:gd name="connsiteX127" fmla="*/ 175649 w 462528"/>
              <a:gd name="connsiteY127" fmla="*/ 90835 h 462546"/>
              <a:gd name="connsiteX128" fmla="*/ 175503 w 462528"/>
              <a:gd name="connsiteY128" fmla="*/ 153300 h 462546"/>
              <a:gd name="connsiteX129" fmla="*/ 149980 w 462528"/>
              <a:gd name="connsiteY129" fmla="*/ 190809 h 462546"/>
              <a:gd name="connsiteX130" fmla="*/ 136973 w 462528"/>
              <a:gd name="connsiteY130" fmla="*/ 219834 h 462546"/>
              <a:gd name="connsiteX131" fmla="*/ 137192 w 462528"/>
              <a:gd name="connsiteY131" fmla="*/ 224067 h 462546"/>
              <a:gd name="connsiteX132" fmla="*/ 72956 w 462528"/>
              <a:gd name="connsiteY132" fmla="*/ 224067 h 462546"/>
              <a:gd name="connsiteX133" fmla="*/ 55680 w 462528"/>
              <a:gd name="connsiteY133" fmla="*/ 186595 h 462546"/>
              <a:gd name="connsiteX134" fmla="*/ 42781 w 462528"/>
              <a:gd name="connsiteY134" fmla="*/ 154249 h 462546"/>
              <a:gd name="connsiteX135" fmla="*/ 42471 w 462528"/>
              <a:gd name="connsiteY135" fmla="*/ 241891 h 462546"/>
              <a:gd name="connsiteX136" fmla="*/ 163608 w 462528"/>
              <a:gd name="connsiteY136" fmla="*/ 241891 h 462546"/>
              <a:gd name="connsiteX137" fmla="*/ 163608 w 462528"/>
              <a:gd name="connsiteY137" fmla="*/ 270387 h 462546"/>
              <a:gd name="connsiteX138" fmla="*/ 153465 w 462528"/>
              <a:gd name="connsiteY138" fmla="*/ 269274 h 462546"/>
              <a:gd name="connsiteX139" fmla="*/ 89485 w 462528"/>
              <a:gd name="connsiteY139" fmla="*/ 269110 h 462546"/>
              <a:gd name="connsiteX140" fmla="*/ 89430 w 462528"/>
              <a:gd name="connsiteY140" fmla="*/ 269110 h 462546"/>
              <a:gd name="connsiteX141" fmla="*/ 72719 w 462528"/>
              <a:gd name="connsiteY141" fmla="*/ 285055 h 462546"/>
              <a:gd name="connsiteX142" fmla="*/ 77225 w 462528"/>
              <a:gd name="connsiteY142" fmla="*/ 299486 h 462546"/>
              <a:gd name="connsiteX143" fmla="*/ 42471 w 462528"/>
              <a:gd name="connsiteY143" fmla="*/ 299595 h 462546"/>
              <a:gd name="connsiteX144" fmla="*/ 42471 w 462528"/>
              <a:gd name="connsiteY144" fmla="*/ 241891 h 462546"/>
              <a:gd name="connsiteX145" fmla="*/ 224104 w 462528"/>
              <a:gd name="connsiteY145" fmla="*/ 389627 h 462546"/>
              <a:gd name="connsiteX146" fmla="*/ 186632 w 462528"/>
              <a:gd name="connsiteY146" fmla="*/ 406904 h 462546"/>
              <a:gd name="connsiteX147" fmla="*/ 154341 w 462528"/>
              <a:gd name="connsiteY147" fmla="*/ 419765 h 462546"/>
              <a:gd name="connsiteX148" fmla="*/ 154249 w 462528"/>
              <a:gd name="connsiteY148" fmla="*/ 419765 h 462546"/>
              <a:gd name="connsiteX149" fmla="*/ 109224 w 462528"/>
              <a:gd name="connsiteY149" fmla="*/ 419729 h 462546"/>
              <a:gd name="connsiteX150" fmla="*/ 65294 w 462528"/>
              <a:gd name="connsiteY150" fmla="*/ 419820 h 462546"/>
              <a:gd name="connsiteX151" fmla="*/ 65276 w 462528"/>
              <a:gd name="connsiteY151" fmla="*/ 419820 h 462546"/>
              <a:gd name="connsiteX152" fmla="*/ 58416 w 462528"/>
              <a:gd name="connsiteY152" fmla="*/ 416408 h 462546"/>
              <a:gd name="connsiteX153" fmla="*/ 58143 w 462528"/>
              <a:gd name="connsiteY153" fmla="*/ 409567 h 462546"/>
              <a:gd name="connsiteX154" fmla="*/ 62539 w 462528"/>
              <a:gd name="connsiteY154" fmla="*/ 407560 h 462546"/>
              <a:gd name="connsiteX155" fmla="*/ 62557 w 462528"/>
              <a:gd name="connsiteY155" fmla="*/ 407560 h 462546"/>
              <a:gd name="connsiteX156" fmla="*/ 94958 w 462528"/>
              <a:gd name="connsiteY156" fmla="*/ 407597 h 462546"/>
              <a:gd name="connsiteX157" fmla="*/ 94976 w 462528"/>
              <a:gd name="connsiteY157" fmla="*/ 407597 h 462546"/>
              <a:gd name="connsiteX158" fmla="*/ 103879 w 462528"/>
              <a:gd name="connsiteY158" fmla="*/ 398712 h 462546"/>
              <a:gd name="connsiteX159" fmla="*/ 94994 w 462528"/>
              <a:gd name="connsiteY159" fmla="*/ 389809 h 462546"/>
              <a:gd name="connsiteX160" fmla="*/ 62594 w 462528"/>
              <a:gd name="connsiteY160" fmla="*/ 389773 h 462546"/>
              <a:gd name="connsiteX161" fmla="*/ 62557 w 462528"/>
              <a:gd name="connsiteY161" fmla="*/ 389773 h 462546"/>
              <a:gd name="connsiteX162" fmla="*/ 59602 w 462528"/>
              <a:gd name="connsiteY162" fmla="*/ 389937 h 462546"/>
              <a:gd name="connsiteX163" fmla="*/ 59401 w 462528"/>
              <a:gd name="connsiteY163" fmla="*/ 389937 h 462546"/>
              <a:gd name="connsiteX164" fmla="*/ 38056 w 462528"/>
              <a:gd name="connsiteY164" fmla="*/ 390028 h 462546"/>
              <a:gd name="connsiteX165" fmla="*/ 38038 w 462528"/>
              <a:gd name="connsiteY165" fmla="*/ 390028 h 462546"/>
              <a:gd name="connsiteX166" fmla="*/ 32437 w 462528"/>
              <a:gd name="connsiteY166" fmla="*/ 383388 h 462546"/>
              <a:gd name="connsiteX167" fmla="*/ 38403 w 462528"/>
              <a:gd name="connsiteY167" fmla="*/ 378280 h 462546"/>
              <a:gd name="connsiteX168" fmla="*/ 85617 w 462528"/>
              <a:gd name="connsiteY168" fmla="*/ 378134 h 462546"/>
              <a:gd name="connsiteX169" fmla="*/ 94484 w 462528"/>
              <a:gd name="connsiteY169" fmla="*/ 369212 h 462546"/>
              <a:gd name="connsiteX170" fmla="*/ 85581 w 462528"/>
              <a:gd name="connsiteY170" fmla="*/ 360346 h 462546"/>
              <a:gd name="connsiteX171" fmla="*/ 85562 w 462528"/>
              <a:gd name="connsiteY171" fmla="*/ 360346 h 462546"/>
              <a:gd name="connsiteX172" fmla="*/ 38841 w 462528"/>
              <a:gd name="connsiteY172" fmla="*/ 360492 h 462546"/>
              <a:gd name="connsiteX173" fmla="*/ 38494 w 462528"/>
              <a:gd name="connsiteY173" fmla="*/ 360492 h 462546"/>
              <a:gd name="connsiteX174" fmla="*/ 38056 w 462528"/>
              <a:gd name="connsiteY174" fmla="*/ 360492 h 462546"/>
              <a:gd name="connsiteX175" fmla="*/ 23462 w 462528"/>
              <a:gd name="connsiteY175" fmla="*/ 360529 h 462546"/>
              <a:gd name="connsiteX176" fmla="*/ 23443 w 462528"/>
              <a:gd name="connsiteY176" fmla="*/ 360529 h 462546"/>
              <a:gd name="connsiteX177" fmla="*/ 17824 w 462528"/>
              <a:gd name="connsiteY177" fmla="*/ 353249 h 462546"/>
              <a:gd name="connsiteX178" fmla="*/ 23936 w 462528"/>
              <a:gd name="connsiteY178" fmla="*/ 348013 h 462546"/>
              <a:gd name="connsiteX179" fmla="*/ 83683 w 462528"/>
              <a:gd name="connsiteY179" fmla="*/ 347667 h 462546"/>
              <a:gd name="connsiteX180" fmla="*/ 84906 w 462528"/>
              <a:gd name="connsiteY180" fmla="*/ 347685 h 462546"/>
              <a:gd name="connsiteX181" fmla="*/ 85070 w 462528"/>
              <a:gd name="connsiteY181" fmla="*/ 347685 h 462546"/>
              <a:gd name="connsiteX182" fmla="*/ 93954 w 462528"/>
              <a:gd name="connsiteY182" fmla="*/ 338946 h 462546"/>
              <a:gd name="connsiteX183" fmla="*/ 85216 w 462528"/>
              <a:gd name="connsiteY183" fmla="*/ 329898 h 462546"/>
              <a:gd name="connsiteX184" fmla="*/ 84778 w 462528"/>
              <a:gd name="connsiteY184" fmla="*/ 329898 h 462546"/>
              <a:gd name="connsiteX185" fmla="*/ 84140 w 462528"/>
              <a:gd name="connsiteY185" fmla="*/ 329879 h 462546"/>
              <a:gd name="connsiteX186" fmla="*/ 83793 w 462528"/>
              <a:gd name="connsiteY186" fmla="*/ 329879 h 462546"/>
              <a:gd name="connsiteX187" fmla="*/ 36524 w 462528"/>
              <a:gd name="connsiteY187" fmla="*/ 329058 h 462546"/>
              <a:gd name="connsiteX188" fmla="*/ 30321 w 462528"/>
              <a:gd name="connsiteY188" fmla="*/ 324133 h 462546"/>
              <a:gd name="connsiteX189" fmla="*/ 35995 w 462528"/>
              <a:gd name="connsiteY189" fmla="*/ 317419 h 462546"/>
              <a:gd name="connsiteX190" fmla="*/ 104408 w 462528"/>
              <a:gd name="connsiteY190" fmla="*/ 317200 h 462546"/>
              <a:gd name="connsiteX191" fmla="*/ 105539 w 462528"/>
              <a:gd name="connsiteY191" fmla="*/ 317127 h 462546"/>
              <a:gd name="connsiteX192" fmla="*/ 107637 w 462528"/>
              <a:gd name="connsiteY192" fmla="*/ 317218 h 462546"/>
              <a:gd name="connsiteX193" fmla="*/ 123673 w 462528"/>
              <a:gd name="connsiteY193" fmla="*/ 317328 h 462546"/>
              <a:gd name="connsiteX194" fmla="*/ 123746 w 462528"/>
              <a:gd name="connsiteY194" fmla="*/ 317328 h 462546"/>
              <a:gd name="connsiteX195" fmla="*/ 132631 w 462528"/>
              <a:gd name="connsiteY195" fmla="*/ 308498 h 462546"/>
              <a:gd name="connsiteX196" fmla="*/ 123801 w 462528"/>
              <a:gd name="connsiteY196" fmla="*/ 299540 h 462546"/>
              <a:gd name="connsiteX197" fmla="*/ 107765 w 462528"/>
              <a:gd name="connsiteY197" fmla="*/ 299431 h 462546"/>
              <a:gd name="connsiteX198" fmla="*/ 94410 w 462528"/>
              <a:gd name="connsiteY198" fmla="*/ 292754 h 462546"/>
              <a:gd name="connsiteX199" fmla="*/ 90908 w 462528"/>
              <a:gd name="connsiteY199" fmla="*/ 286916 h 462546"/>
              <a:gd name="connsiteX200" fmla="*/ 153374 w 462528"/>
              <a:gd name="connsiteY200" fmla="*/ 287062 h 462546"/>
              <a:gd name="connsiteX201" fmla="*/ 190882 w 462528"/>
              <a:gd name="connsiteY201" fmla="*/ 312585 h 462546"/>
              <a:gd name="connsiteX202" fmla="*/ 219908 w 462528"/>
              <a:gd name="connsiteY202" fmla="*/ 325592 h 462546"/>
              <a:gd name="connsiteX203" fmla="*/ 224140 w 462528"/>
              <a:gd name="connsiteY203" fmla="*/ 325373 h 462546"/>
              <a:gd name="connsiteX204" fmla="*/ 224140 w 462528"/>
              <a:gd name="connsiteY204" fmla="*/ 389627 h 462546"/>
              <a:gd name="connsiteX205" fmla="*/ 224104 w 462528"/>
              <a:gd name="connsiteY205" fmla="*/ 290054 h 462546"/>
              <a:gd name="connsiteX206" fmla="*/ 224104 w 462528"/>
              <a:gd name="connsiteY206" fmla="*/ 307604 h 462546"/>
              <a:gd name="connsiteX207" fmla="*/ 218813 w 462528"/>
              <a:gd name="connsiteY207" fmla="*/ 307860 h 462546"/>
              <a:gd name="connsiteX208" fmla="*/ 206098 w 462528"/>
              <a:gd name="connsiteY208" fmla="*/ 303463 h 462546"/>
              <a:gd name="connsiteX209" fmla="*/ 181396 w 462528"/>
              <a:gd name="connsiteY209" fmla="*/ 277612 h 462546"/>
              <a:gd name="connsiteX210" fmla="*/ 181396 w 462528"/>
              <a:gd name="connsiteY210" fmla="*/ 277210 h 462546"/>
              <a:gd name="connsiteX211" fmla="*/ 181396 w 462528"/>
              <a:gd name="connsiteY211" fmla="*/ 232988 h 462546"/>
              <a:gd name="connsiteX212" fmla="*/ 172493 w 462528"/>
              <a:gd name="connsiteY212" fmla="*/ 224085 h 462546"/>
              <a:gd name="connsiteX213" fmla="*/ 154943 w 462528"/>
              <a:gd name="connsiteY213" fmla="*/ 224085 h 462546"/>
              <a:gd name="connsiteX214" fmla="*/ 154687 w 462528"/>
              <a:gd name="connsiteY214" fmla="*/ 218795 h 462546"/>
              <a:gd name="connsiteX215" fmla="*/ 159084 w 462528"/>
              <a:gd name="connsiteY215" fmla="*/ 206079 h 462546"/>
              <a:gd name="connsiteX216" fmla="*/ 184935 w 462528"/>
              <a:gd name="connsiteY216" fmla="*/ 181377 h 462546"/>
              <a:gd name="connsiteX217" fmla="*/ 185336 w 462528"/>
              <a:gd name="connsiteY217" fmla="*/ 181377 h 462546"/>
              <a:gd name="connsiteX218" fmla="*/ 229559 w 462528"/>
              <a:gd name="connsiteY218" fmla="*/ 181377 h 462546"/>
              <a:gd name="connsiteX219" fmla="*/ 238462 w 462528"/>
              <a:gd name="connsiteY219" fmla="*/ 172474 h 462546"/>
              <a:gd name="connsiteX220" fmla="*/ 238462 w 462528"/>
              <a:gd name="connsiteY220" fmla="*/ 154924 h 462546"/>
              <a:gd name="connsiteX221" fmla="*/ 243752 w 462528"/>
              <a:gd name="connsiteY221" fmla="*/ 154669 h 462546"/>
              <a:gd name="connsiteX222" fmla="*/ 256468 w 462528"/>
              <a:gd name="connsiteY222" fmla="*/ 159065 h 462546"/>
              <a:gd name="connsiteX223" fmla="*/ 281170 w 462528"/>
              <a:gd name="connsiteY223" fmla="*/ 184898 h 462546"/>
              <a:gd name="connsiteX224" fmla="*/ 281170 w 462528"/>
              <a:gd name="connsiteY224" fmla="*/ 185299 h 462546"/>
              <a:gd name="connsiteX225" fmla="*/ 281170 w 462528"/>
              <a:gd name="connsiteY225" fmla="*/ 229522 h 462546"/>
              <a:gd name="connsiteX226" fmla="*/ 290072 w 462528"/>
              <a:gd name="connsiteY226" fmla="*/ 238425 h 462546"/>
              <a:gd name="connsiteX227" fmla="*/ 307623 w 462528"/>
              <a:gd name="connsiteY227" fmla="*/ 238425 h 462546"/>
              <a:gd name="connsiteX228" fmla="*/ 307878 w 462528"/>
              <a:gd name="connsiteY228" fmla="*/ 243715 h 462546"/>
              <a:gd name="connsiteX229" fmla="*/ 303481 w 462528"/>
              <a:gd name="connsiteY229" fmla="*/ 256431 h 462546"/>
              <a:gd name="connsiteX230" fmla="*/ 277630 w 462528"/>
              <a:gd name="connsiteY230" fmla="*/ 281133 h 462546"/>
              <a:gd name="connsiteX231" fmla="*/ 277229 w 462528"/>
              <a:gd name="connsiteY231" fmla="*/ 281133 h 462546"/>
              <a:gd name="connsiteX232" fmla="*/ 233007 w 462528"/>
              <a:gd name="connsiteY232" fmla="*/ 281133 h 462546"/>
              <a:gd name="connsiteX233" fmla="*/ 224104 w 462528"/>
              <a:gd name="connsiteY233" fmla="*/ 290054 h 462546"/>
              <a:gd name="connsiteX234" fmla="*/ 241891 w 462528"/>
              <a:gd name="connsiteY234" fmla="*/ 420075 h 462546"/>
              <a:gd name="connsiteX235" fmla="*/ 241891 w 462528"/>
              <a:gd name="connsiteY235" fmla="*/ 298938 h 462546"/>
              <a:gd name="connsiteX236" fmla="*/ 270388 w 462528"/>
              <a:gd name="connsiteY236" fmla="*/ 298938 h 462546"/>
              <a:gd name="connsiteX237" fmla="*/ 269275 w 462528"/>
              <a:gd name="connsiteY237" fmla="*/ 309082 h 462546"/>
              <a:gd name="connsiteX238" fmla="*/ 269111 w 462528"/>
              <a:gd name="connsiteY238" fmla="*/ 373062 h 462546"/>
              <a:gd name="connsiteX239" fmla="*/ 285055 w 462528"/>
              <a:gd name="connsiteY239" fmla="*/ 389828 h 462546"/>
              <a:gd name="connsiteX240" fmla="*/ 285147 w 462528"/>
              <a:gd name="connsiteY240" fmla="*/ 389828 h 462546"/>
              <a:gd name="connsiteX241" fmla="*/ 299468 w 462528"/>
              <a:gd name="connsiteY241" fmla="*/ 385303 h 462546"/>
              <a:gd name="connsiteX242" fmla="*/ 299577 w 462528"/>
              <a:gd name="connsiteY242" fmla="*/ 420057 h 462546"/>
              <a:gd name="connsiteX243" fmla="*/ 241891 w 462528"/>
              <a:gd name="connsiteY243" fmla="*/ 420057 h 462546"/>
              <a:gd name="connsiteX244" fmla="*/ 419747 w 462528"/>
              <a:gd name="connsiteY244" fmla="*/ 308316 h 462546"/>
              <a:gd name="connsiteX245" fmla="*/ 419711 w 462528"/>
              <a:gd name="connsiteY245" fmla="*/ 353341 h 462546"/>
              <a:gd name="connsiteX246" fmla="*/ 419802 w 462528"/>
              <a:gd name="connsiteY246" fmla="*/ 397271 h 462546"/>
              <a:gd name="connsiteX247" fmla="*/ 416391 w 462528"/>
              <a:gd name="connsiteY247" fmla="*/ 404167 h 462546"/>
              <a:gd name="connsiteX248" fmla="*/ 409549 w 462528"/>
              <a:gd name="connsiteY248" fmla="*/ 404441 h 462546"/>
              <a:gd name="connsiteX249" fmla="*/ 407542 w 462528"/>
              <a:gd name="connsiteY249" fmla="*/ 400026 h 462546"/>
              <a:gd name="connsiteX250" fmla="*/ 407579 w 462528"/>
              <a:gd name="connsiteY250" fmla="*/ 367625 h 462546"/>
              <a:gd name="connsiteX251" fmla="*/ 398694 w 462528"/>
              <a:gd name="connsiteY251" fmla="*/ 358722 h 462546"/>
              <a:gd name="connsiteX252" fmla="*/ 398676 w 462528"/>
              <a:gd name="connsiteY252" fmla="*/ 358722 h 462546"/>
              <a:gd name="connsiteX253" fmla="*/ 389773 w 462528"/>
              <a:gd name="connsiteY253" fmla="*/ 367607 h 462546"/>
              <a:gd name="connsiteX254" fmla="*/ 389737 w 462528"/>
              <a:gd name="connsiteY254" fmla="*/ 400008 h 462546"/>
              <a:gd name="connsiteX255" fmla="*/ 389901 w 462528"/>
              <a:gd name="connsiteY255" fmla="*/ 402999 h 462546"/>
              <a:gd name="connsiteX256" fmla="*/ 389901 w 462528"/>
              <a:gd name="connsiteY256" fmla="*/ 403200 h 462546"/>
              <a:gd name="connsiteX257" fmla="*/ 389992 w 462528"/>
              <a:gd name="connsiteY257" fmla="*/ 424545 h 462546"/>
              <a:gd name="connsiteX258" fmla="*/ 383351 w 462528"/>
              <a:gd name="connsiteY258" fmla="*/ 430182 h 462546"/>
              <a:gd name="connsiteX259" fmla="*/ 378243 w 462528"/>
              <a:gd name="connsiteY259" fmla="*/ 424198 h 462546"/>
              <a:gd name="connsiteX260" fmla="*/ 378097 w 462528"/>
              <a:gd name="connsiteY260" fmla="*/ 376984 h 462546"/>
              <a:gd name="connsiteX261" fmla="*/ 369195 w 462528"/>
              <a:gd name="connsiteY261" fmla="*/ 368118 h 462546"/>
              <a:gd name="connsiteX262" fmla="*/ 369176 w 462528"/>
              <a:gd name="connsiteY262" fmla="*/ 368118 h 462546"/>
              <a:gd name="connsiteX263" fmla="*/ 360310 w 462528"/>
              <a:gd name="connsiteY263" fmla="*/ 377039 h 462546"/>
              <a:gd name="connsiteX264" fmla="*/ 360456 w 462528"/>
              <a:gd name="connsiteY264" fmla="*/ 423761 h 462546"/>
              <a:gd name="connsiteX265" fmla="*/ 360456 w 462528"/>
              <a:gd name="connsiteY265" fmla="*/ 424326 h 462546"/>
              <a:gd name="connsiteX266" fmla="*/ 360456 w 462528"/>
              <a:gd name="connsiteY266" fmla="*/ 424545 h 462546"/>
              <a:gd name="connsiteX267" fmla="*/ 360493 w 462528"/>
              <a:gd name="connsiteY267" fmla="*/ 439158 h 462546"/>
              <a:gd name="connsiteX268" fmla="*/ 353213 w 462528"/>
              <a:gd name="connsiteY268" fmla="*/ 444795 h 462546"/>
              <a:gd name="connsiteX269" fmla="*/ 353177 w 462528"/>
              <a:gd name="connsiteY269" fmla="*/ 444795 h 462546"/>
              <a:gd name="connsiteX270" fmla="*/ 347977 w 462528"/>
              <a:gd name="connsiteY270" fmla="*/ 438684 h 462546"/>
              <a:gd name="connsiteX271" fmla="*/ 347631 w 462528"/>
              <a:gd name="connsiteY271" fmla="*/ 378900 h 462546"/>
              <a:gd name="connsiteX272" fmla="*/ 347649 w 462528"/>
              <a:gd name="connsiteY272" fmla="*/ 377696 h 462546"/>
              <a:gd name="connsiteX273" fmla="*/ 338910 w 462528"/>
              <a:gd name="connsiteY273" fmla="*/ 368647 h 462546"/>
              <a:gd name="connsiteX274" fmla="*/ 329862 w 462528"/>
              <a:gd name="connsiteY274" fmla="*/ 377386 h 462546"/>
              <a:gd name="connsiteX275" fmla="*/ 329862 w 462528"/>
              <a:gd name="connsiteY275" fmla="*/ 377842 h 462546"/>
              <a:gd name="connsiteX276" fmla="*/ 329843 w 462528"/>
              <a:gd name="connsiteY276" fmla="*/ 378462 h 462546"/>
              <a:gd name="connsiteX277" fmla="*/ 329843 w 462528"/>
              <a:gd name="connsiteY277" fmla="*/ 378772 h 462546"/>
              <a:gd name="connsiteX278" fmla="*/ 329022 w 462528"/>
              <a:gd name="connsiteY278" fmla="*/ 426078 h 462546"/>
              <a:gd name="connsiteX279" fmla="*/ 324170 w 462528"/>
              <a:gd name="connsiteY279" fmla="*/ 432280 h 462546"/>
              <a:gd name="connsiteX280" fmla="*/ 324097 w 462528"/>
              <a:gd name="connsiteY280" fmla="*/ 432280 h 462546"/>
              <a:gd name="connsiteX281" fmla="*/ 317383 w 462528"/>
              <a:gd name="connsiteY281" fmla="*/ 426607 h 462546"/>
              <a:gd name="connsiteX282" fmla="*/ 317164 w 462528"/>
              <a:gd name="connsiteY282" fmla="*/ 358212 h 462546"/>
              <a:gd name="connsiteX283" fmla="*/ 317091 w 462528"/>
              <a:gd name="connsiteY283" fmla="*/ 357099 h 462546"/>
              <a:gd name="connsiteX284" fmla="*/ 317182 w 462528"/>
              <a:gd name="connsiteY284" fmla="*/ 355001 h 462546"/>
              <a:gd name="connsiteX285" fmla="*/ 317292 w 462528"/>
              <a:gd name="connsiteY285" fmla="*/ 338965 h 462546"/>
              <a:gd name="connsiteX286" fmla="*/ 308462 w 462528"/>
              <a:gd name="connsiteY286" fmla="*/ 330007 h 462546"/>
              <a:gd name="connsiteX287" fmla="*/ 299504 w 462528"/>
              <a:gd name="connsiteY287" fmla="*/ 338837 h 462546"/>
              <a:gd name="connsiteX288" fmla="*/ 299395 w 462528"/>
              <a:gd name="connsiteY288" fmla="*/ 354873 h 462546"/>
              <a:gd name="connsiteX289" fmla="*/ 292718 w 462528"/>
              <a:gd name="connsiteY289" fmla="*/ 368227 h 462546"/>
              <a:gd name="connsiteX290" fmla="*/ 286880 w 462528"/>
              <a:gd name="connsiteY290" fmla="*/ 371730 h 462546"/>
              <a:gd name="connsiteX291" fmla="*/ 287026 w 462528"/>
              <a:gd name="connsiteY291" fmla="*/ 309264 h 462546"/>
              <a:gd name="connsiteX292" fmla="*/ 312548 w 462528"/>
              <a:gd name="connsiteY292" fmla="*/ 271756 h 462546"/>
              <a:gd name="connsiteX293" fmla="*/ 325556 w 462528"/>
              <a:gd name="connsiteY293" fmla="*/ 242730 h 462546"/>
              <a:gd name="connsiteX294" fmla="*/ 325337 w 462528"/>
              <a:gd name="connsiteY294" fmla="*/ 238498 h 462546"/>
              <a:gd name="connsiteX295" fmla="*/ 389573 w 462528"/>
              <a:gd name="connsiteY295" fmla="*/ 238498 h 462546"/>
              <a:gd name="connsiteX296" fmla="*/ 406849 w 462528"/>
              <a:gd name="connsiteY296" fmla="*/ 275970 h 462546"/>
              <a:gd name="connsiteX297" fmla="*/ 419747 w 462528"/>
              <a:gd name="connsiteY297" fmla="*/ 308316 h 462546"/>
              <a:gd name="connsiteX298" fmla="*/ 420057 w 462528"/>
              <a:gd name="connsiteY298" fmla="*/ 220655 h 462546"/>
              <a:gd name="connsiteX299" fmla="*/ 298921 w 462528"/>
              <a:gd name="connsiteY299" fmla="*/ 220655 h 462546"/>
              <a:gd name="connsiteX300" fmla="*/ 298921 w 462528"/>
              <a:gd name="connsiteY300" fmla="*/ 192159 h 462546"/>
              <a:gd name="connsiteX301" fmla="*/ 309064 w 462528"/>
              <a:gd name="connsiteY301" fmla="*/ 193272 h 462546"/>
              <a:gd name="connsiteX302" fmla="*/ 373044 w 462528"/>
              <a:gd name="connsiteY302" fmla="*/ 193436 h 462546"/>
              <a:gd name="connsiteX303" fmla="*/ 373099 w 462528"/>
              <a:gd name="connsiteY303" fmla="*/ 193436 h 462546"/>
              <a:gd name="connsiteX304" fmla="*/ 389810 w 462528"/>
              <a:gd name="connsiteY304" fmla="*/ 177491 h 462546"/>
              <a:gd name="connsiteX305" fmla="*/ 385304 w 462528"/>
              <a:gd name="connsiteY305" fmla="*/ 163061 h 462546"/>
              <a:gd name="connsiteX306" fmla="*/ 420057 w 462528"/>
              <a:gd name="connsiteY306" fmla="*/ 162951 h 462546"/>
              <a:gd name="connsiteX307" fmla="*/ 420057 w 462528"/>
              <a:gd name="connsiteY307" fmla="*/ 220655 h 462546"/>
              <a:gd name="connsiteX308" fmla="*/ 438629 w 462528"/>
              <a:gd name="connsiteY308" fmla="*/ 114551 h 462546"/>
              <a:gd name="connsiteX309" fmla="*/ 378845 w 462528"/>
              <a:gd name="connsiteY309" fmla="*/ 114898 h 462546"/>
              <a:gd name="connsiteX310" fmla="*/ 377659 w 462528"/>
              <a:gd name="connsiteY310" fmla="*/ 114879 h 462546"/>
              <a:gd name="connsiteX311" fmla="*/ 368611 w 462528"/>
              <a:gd name="connsiteY311" fmla="*/ 123618 h 462546"/>
              <a:gd name="connsiteX312" fmla="*/ 377350 w 462528"/>
              <a:gd name="connsiteY312" fmla="*/ 132667 h 462546"/>
              <a:gd name="connsiteX313" fmla="*/ 377806 w 462528"/>
              <a:gd name="connsiteY313" fmla="*/ 132667 h 462546"/>
              <a:gd name="connsiteX314" fmla="*/ 378426 w 462528"/>
              <a:gd name="connsiteY314" fmla="*/ 132685 h 462546"/>
              <a:gd name="connsiteX315" fmla="*/ 378736 w 462528"/>
              <a:gd name="connsiteY315" fmla="*/ 132685 h 462546"/>
              <a:gd name="connsiteX316" fmla="*/ 426041 w 462528"/>
              <a:gd name="connsiteY316" fmla="*/ 133506 h 462546"/>
              <a:gd name="connsiteX317" fmla="*/ 432244 w 462528"/>
              <a:gd name="connsiteY317" fmla="*/ 138432 h 462546"/>
              <a:gd name="connsiteX318" fmla="*/ 426571 w 462528"/>
              <a:gd name="connsiteY318" fmla="*/ 145145 h 462546"/>
              <a:gd name="connsiteX319" fmla="*/ 358157 w 462528"/>
              <a:gd name="connsiteY319" fmla="*/ 145364 h 462546"/>
              <a:gd name="connsiteX320" fmla="*/ 357026 w 462528"/>
              <a:gd name="connsiteY320" fmla="*/ 145437 h 462546"/>
              <a:gd name="connsiteX321" fmla="*/ 354928 w 462528"/>
              <a:gd name="connsiteY321" fmla="*/ 145346 h 462546"/>
              <a:gd name="connsiteX322" fmla="*/ 338892 w 462528"/>
              <a:gd name="connsiteY322" fmla="*/ 145237 h 462546"/>
              <a:gd name="connsiteX323" fmla="*/ 338819 w 462528"/>
              <a:gd name="connsiteY323" fmla="*/ 145237 h 462546"/>
              <a:gd name="connsiteX324" fmla="*/ 329935 w 462528"/>
              <a:gd name="connsiteY324" fmla="*/ 154067 h 462546"/>
              <a:gd name="connsiteX325" fmla="*/ 338764 w 462528"/>
              <a:gd name="connsiteY325" fmla="*/ 163024 h 462546"/>
              <a:gd name="connsiteX326" fmla="*/ 354801 w 462528"/>
              <a:gd name="connsiteY326" fmla="*/ 163134 h 462546"/>
              <a:gd name="connsiteX327" fmla="*/ 368155 w 462528"/>
              <a:gd name="connsiteY327" fmla="*/ 169811 h 462546"/>
              <a:gd name="connsiteX328" fmla="*/ 371658 w 462528"/>
              <a:gd name="connsiteY328" fmla="*/ 175649 h 462546"/>
              <a:gd name="connsiteX329" fmla="*/ 309192 w 462528"/>
              <a:gd name="connsiteY329" fmla="*/ 175503 h 462546"/>
              <a:gd name="connsiteX330" fmla="*/ 271683 w 462528"/>
              <a:gd name="connsiteY330" fmla="*/ 149980 h 462546"/>
              <a:gd name="connsiteX331" fmla="*/ 248568 w 462528"/>
              <a:gd name="connsiteY331" fmla="*/ 136753 h 462546"/>
              <a:gd name="connsiteX332" fmla="*/ 242657 w 462528"/>
              <a:gd name="connsiteY332" fmla="*/ 136991 h 462546"/>
              <a:gd name="connsiteX333" fmla="*/ 238425 w 462528"/>
              <a:gd name="connsiteY333" fmla="*/ 137210 h 462546"/>
              <a:gd name="connsiteX334" fmla="*/ 238425 w 462528"/>
              <a:gd name="connsiteY334" fmla="*/ 72938 h 462546"/>
              <a:gd name="connsiteX335" fmla="*/ 275897 w 462528"/>
              <a:gd name="connsiteY335" fmla="*/ 55661 h 462546"/>
              <a:gd name="connsiteX336" fmla="*/ 308188 w 462528"/>
              <a:gd name="connsiteY336" fmla="*/ 42799 h 462546"/>
              <a:gd name="connsiteX337" fmla="*/ 308280 w 462528"/>
              <a:gd name="connsiteY337" fmla="*/ 42799 h 462546"/>
              <a:gd name="connsiteX338" fmla="*/ 353304 w 462528"/>
              <a:gd name="connsiteY338" fmla="*/ 42836 h 462546"/>
              <a:gd name="connsiteX339" fmla="*/ 397235 w 462528"/>
              <a:gd name="connsiteY339" fmla="*/ 42745 h 462546"/>
              <a:gd name="connsiteX340" fmla="*/ 397253 w 462528"/>
              <a:gd name="connsiteY340" fmla="*/ 42745 h 462546"/>
              <a:gd name="connsiteX341" fmla="*/ 404113 w 462528"/>
              <a:gd name="connsiteY341" fmla="*/ 46156 h 462546"/>
              <a:gd name="connsiteX342" fmla="*/ 404386 w 462528"/>
              <a:gd name="connsiteY342" fmla="*/ 52997 h 462546"/>
              <a:gd name="connsiteX343" fmla="*/ 399990 w 462528"/>
              <a:gd name="connsiteY343" fmla="*/ 55004 h 462546"/>
              <a:gd name="connsiteX344" fmla="*/ 399972 w 462528"/>
              <a:gd name="connsiteY344" fmla="*/ 55004 h 462546"/>
              <a:gd name="connsiteX345" fmla="*/ 367571 w 462528"/>
              <a:gd name="connsiteY345" fmla="*/ 54968 h 462546"/>
              <a:gd name="connsiteX346" fmla="*/ 367553 w 462528"/>
              <a:gd name="connsiteY346" fmla="*/ 54968 h 462546"/>
              <a:gd name="connsiteX347" fmla="*/ 358650 w 462528"/>
              <a:gd name="connsiteY347" fmla="*/ 63852 h 462546"/>
              <a:gd name="connsiteX348" fmla="*/ 367534 w 462528"/>
              <a:gd name="connsiteY348" fmla="*/ 72755 h 462546"/>
              <a:gd name="connsiteX349" fmla="*/ 399935 w 462528"/>
              <a:gd name="connsiteY349" fmla="*/ 72792 h 462546"/>
              <a:gd name="connsiteX350" fmla="*/ 399972 w 462528"/>
              <a:gd name="connsiteY350" fmla="*/ 72792 h 462546"/>
              <a:gd name="connsiteX351" fmla="*/ 402927 w 462528"/>
              <a:gd name="connsiteY351" fmla="*/ 72627 h 462546"/>
              <a:gd name="connsiteX352" fmla="*/ 403109 w 462528"/>
              <a:gd name="connsiteY352" fmla="*/ 72627 h 462546"/>
              <a:gd name="connsiteX353" fmla="*/ 424454 w 462528"/>
              <a:gd name="connsiteY353" fmla="*/ 72536 h 462546"/>
              <a:gd name="connsiteX354" fmla="*/ 424472 w 462528"/>
              <a:gd name="connsiteY354" fmla="*/ 72536 h 462546"/>
              <a:gd name="connsiteX355" fmla="*/ 430073 w 462528"/>
              <a:gd name="connsiteY355" fmla="*/ 79177 h 462546"/>
              <a:gd name="connsiteX356" fmla="*/ 424108 w 462528"/>
              <a:gd name="connsiteY356" fmla="*/ 84285 h 462546"/>
              <a:gd name="connsiteX357" fmla="*/ 376893 w 462528"/>
              <a:gd name="connsiteY357" fmla="*/ 84431 h 462546"/>
              <a:gd name="connsiteX358" fmla="*/ 368027 w 462528"/>
              <a:gd name="connsiteY358" fmla="*/ 93352 h 462546"/>
              <a:gd name="connsiteX359" fmla="*/ 376930 w 462528"/>
              <a:gd name="connsiteY359" fmla="*/ 102218 h 462546"/>
              <a:gd name="connsiteX360" fmla="*/ 376948 w 462528"/>
              <a:gd name="connsiteY360" fmla="*/ 102218 h 462546"/>
              <a:gd name="connsiteX361" fmla="*/ 423670 w 462528"/>
              <a:gd name="connsiteY361" fmla="*/ 102073 h 462546"/>
              <a:gd name="connsiteX362" fmla="*/ 424016 w 462528"/>
              <a:gd name="connsiteY362" fmla="*/ 102073 h 462546"/>
              <a:gd name="connsiteX363" fmla="*/ 424454 w 462528"/>
              <a:gd name="connsiteY363" fmla="*/ 102073 h 462546"/>
              <a:gd name="connsiteX364" fmla="*/ 439049 w 462528"/>
              <a:gd name="connsiteY364" fmla="*/ 102036 h 462546"/>
              <a:gd name="connsiteX365" fmla="*/ 439067 w 462528"/>
              <a:gd name="connsiteY365" fmla="*/ 102036 h 462546"/>
              <a:gd name="connsiteX366" fmla="*/ 444686 w 462528"/>
              <a:gd name="connsiteY366" fmla="*/ 109315 h 462546"/>
              <a:gd name="connsiteX367" fmla="*/ 438629 w 462528"/>
              <a:gd name="connsiteY367" fmla="*/ 114551 h 462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</a:cxnLst>
            <a:rect l="l" t="t" r="r" b="b"/>
            <a:pathLst>
              <a:path w="462528" h="462546">
                <a:moveTo>
                  <a:pt x="447058" y="85635"/>
                </a:moveTo>
                <a:cubicBezTo>
                  <a:pt x="447660" y="83428"/>
                  <a:pt x="447952" y="81165"/>
                  <a:pt x="447915" y="78940"/>
                </a:cubicBezTo>
                <a:cubicBezTo>
                  <a:pt x="447751" y="67045"/>
                  <a:pt x="438958" y="54767"/>
                  <a:pt x="424527" y="54767"/>
                </a:cubicBezTo>
                <a:cubicBezTo>
                  <a:pt x="424491" y="54767"/>
                  <a:pt x="424454" y="54767"/>
                  <a:pt x="424418" y="54767"/>
                </a:cubicBezTo>
                <a:lnTo>
                  <a:pt x="422447" y="54767"/>
                </a:lnTo>
                <a:cubicBezTo>
                  <a:pt x="423597" y="48929"/>
                  <a:pt x="422612" y="42580"/>
                  <a:pt x="419529" y="37235"/>
                </a:cubicBezTo>
                <a:cubicBezTo>
                  <a:pt x="415004" y="29427"/>
                  <a:pt x="406904" y="24957"/>
                  <a:pt x="397271" y="24957"/>
                </a:cubicBezTo>
                <a:cubicBezTo>
                  <a:pt x="397253" y="24957"/>
                  <a:pt x="397235" y="24957"/>
                  <a:pt x="397217" y="24957"/>
                </a:cubicBezTo>
                <a:lnTo>
                  <a:pt x="353323" y="25048"/>
                </a:lnTo>
                <a:lnTo>
                  <a:pt x="308316" y="25012"/>
                </a:lnTo>
                <a:cubicBezTo>
                  <a:pt x="308280" y="25012"/>
                  <a:pt x="308243" y="25012"/>
                  <a:pt x="308225" y="25012"/>
                </a:cubicBezTo>
                <a:cubicBezTo>
                  <a:pt x="278524" y="25012"/>
                  <a:pt x="269548" y="35648"/>
                  <a:pt x="262342" y="44186"/>
                </a:cubicBezTo>
                <a:cubicBezTo>
                  <a:pt x="256924" y="50608"/>
                  <a:pt x="253239" y="54968"/>
                  <a:pt x="238462" y="55168"/>
                </a:cubicBezTo>
                <a:lnTo>
                  <a:pt x="238462" y="33605"/>
                </a:lnTo>
                <a:cubicBezTo>
                  <a:pt x="238462" y="28697"/>
                  <a:pt x="234484" y="24702"/>
                  <a:pt x="229559" y="24702"/>
                </a:cubicBezTo>
                <a:lnTo>
                  <a:pt x="160033" y="24702"/>
                </a:lnTo>
                <a:cubicBezTo>
                  <a:pt x="155672" y="16985"/>
                  <a:pt x="147007" y="12588"/>
                  <a:pt x="138560" y="12515"/>
                </a:cubicBezTo>
                <a:cubicBezTo>
                  <a:pt x="135915" y="12515"/>
                  <a:pt x="133142" y="12935"/>
                  <a:pt x="130551" y="13847"/>
                </a:cubicBezTo>
                <a:cubicBezTo>
                  <a:pt x="126811" y="4397"/>
                  <a:pt x="117835" y="0"/>
                  <a:pt x="109352" y="0"/>
                </a:cubicBezTo>
                <a:cubicBezTo>
                  <a:pt x="109316" y="0"/>
                  <a:pt x="109279" y="0"/>
                  <a:pt x="109242" y="0"/>
                </a:cubicBezTo>
                <a:cubicBezTo>
                  <a:pt x="99373" y="36"/>
                  <a:pt x="89248" y="5710"/>
                  <a:pt x="85635" y="15471"/>
                </a:cubicBezTo>
                <a:cubicBezTo>
                  <a:pt x="83428" y="14868"/>
                  <a:pt x="81111" y="14577"/>
                  <a:pt x="78940" y="14613"/>
                </a:cubicBezTo>
                <a:cubicBezTo>
                  <a:pt x="67009" y="14777"/>
                  <a:pt x="54713" y="23625"/>
                  <a:pt x="54767" y="38111"/>
                </a:cubicBezTo>
                <a:lnTo>
                  <a:pt x="54767" y="40081"/>
                </a:lnTo>
                <a:cubicBezTo>
                  <a:pt x="48929" y="38932"/>
                  <a:pt x="42581" y="39917"/>
                  <a:pt x="37235" y="43000"/>
                </a:cubicBezTo>
                <a:cubicBezTo>
                  <a:pt x="29409" y="47524"/>
                  <a:pt x="24939" y="55661"/>
                  <a:pt x="24957" y="65330"/>
                </a:cubicBezTo>
                <a:lnTo>
                  <a:pt x="25049" y="109224"/>
                </a:lnTo>
                <a:lnTo>
                  <a:pt x="25012" y="154231"/>
                </a:lnTo>
                <a:cubicBezTo>
                  <a:pt x="24994" y="184004"/>
                  <a:pt x="35630" y="192998"/>
                  <a:pt x="44186" y="200223"/>
                </a:cubicBezTo>
                <a:cubicBezTo>
                  <a:pt x="50608" y="205641"/>
                  <a:pt x="54968" y="209326"/>
                  <a:pt x="55169" y="224103"/>
                </a:cubicBezTo>
                <a:lnTo>
                  <a:pt x="33605" y="224103"/>
                </a:lnTo>
                <a:cubicBezTo>
                  <a:pt x="28697" y="224103"/>
                  <a:pt x="24702" y="228081"/>
                  <a:pt x="24702" y="233006"/>
                </a:cubicBezTo>
                <a:lnTo>
                  <a:pt x="24702" y="302532"/>
                </a:lnTo>
                <a:cubicBezTo>
                  <a:pt x="16985" y="306893"/>
                  <a:pt x="12588" y="315558"/>
                  <a:pt x="12515" y="324005"/>
                </a:cubicBezTo>
                <a:cubicBezTo>
                  <a:pt x="12497" y="326687"/>
                  <a:pt x="12935" y="329423"/>
                  <a:pt x="13847" y="332014"/>
                </a:cubicBezTo>
                <a:cubicBezTo>
                  <a:pt x="4342" y="335772"/>
                  <a:pt x="-36" y="344803"/>
                  <a:pt x="0" y="353304"/>
                </a:cubicBezTo>
                <a:cubicBezTo>
                  <a:pt x="37" y="363174"/>
                  <a:pt x="5710" y="373299"/>
                  <a:pt x="15471" y="376911"/>
                </a:cubicBezTo>
                <a:cubicBezTo>
                  <a:pt x="14869" y="379119"/>
                  <a:pt x="14577" y="381381"/>
                  <a:pt x="14613" y="383607"/>
                </a:cubicBezTo>
                <a:cubicBezTo>
                  <a:pt x="14778" y="395501"/>
                  <a:pt x="23571" y="407779"/>
                  <a:pt x="38002" y="407779"/>
                </a:cubicBezTo>
                <a:cubicBezTo>
                  <a:pt x="38038" y="407779"/>
                  <a:pt x="38075" y="407779"/>
                  <a:pt x="38111" y="407779"/>
                </a:cubicBezTo>
                <a:lnTo>
                  <a:pt x="40081" y="407779"/>
                </a:lnTo>
                <a:cubicBezTo>
                  <a:pt x="38932" y="413617"/>
                  <a:pt x="39917" y="419966"/>
                  <a:pt x="43000" y="425311"/>
                </a:cubicBezTo>
                <a:cubicBezTo>
                  <a:pt x="47525" y="433120"/>
                  <a:pt x="55625" y="437589"/>
                  <a:pt x="65257" y="437589"/>
                </a:cubicBezTo>
                <a:cubicBezTo>
                  <a:pt x="65276" y="437589"/>
                  <a:pt x="65294" y="437589"/>
                  <a:pt x="65312" y="437589"/>
                </a:cubicBezTo>
                <a:lnTo>
                  <a:pt x="109206" y="437498"/>
                </a:lnTo>
                <a:lnTo>
                  <a:pt x="154213" y="437534"/>
                </a:lnTo>
                <a:cubicBezTo>
                  <a:pt x="154249" y="437534"/>
                  <a:pt x="154286" y="437534"/>
                  <a:pt x="154304" y="437534"/>
                </a:cubicBezTo>
                <a:cubicBezTo>
                  <a:pt x="184005" y="437534"/>
                  <a:pt x="192980" y="426899"/>
                  <a:pt x="200187" y="418361"/>
                </a:cubicBezTo>
                <a:cubicBezTo>
                  <a:pt x="205605" y="411939"/>
                  <a:pt x="209290" y="407579"/>
                  <a:pt x="224067" y="407378"/>
                </a:cubicBezTo>
                <a:lnTo>
                  <a:pt x="224067" y="428942"/>
                </a:lnTo>
                <a:cubicBezTo>
                  <a:pt x="224067" y="433849"/>
                  <a:pt x="228044" y="437845"/>
                  <a:pt x="232970" y="437845"/>
                </a:cubicBezTo>
                <a:lnTo>
                  <a:pt x="302496" y="437845"/>
                </a:lnTo>
                <a:cubicBezTo>
                  <a:pt x="306856" y="445562"/>
                  <a:pt x="315522" y="449958"/>
                  <a:pt x="323969" y="450031"/>
                </a:cubicBezTo>
                <a:cubicBezTo>
                  <a:pt x="326632" y="450031"/>
                  <a:pt x="329369" y="449612"/>
                  <a:pt x="331978" y="448700"/>
                </a:cubicBezTo>
                <a:cubicBezTo>
                  <a:pt x="335718" y="458150"/>
                  <a:pt x="344694" y="462546"/>
                  <a:pt x="353177" y="462546"/>
                </a:cubicBezTo>
                <a:cubicBezTo>
                  <a:pt x="353213" y="462546"/>
                  <a:pt x="353250" y="462546"/>
                  <a:pt x="353286" y="462546"/>
                </a:cubicBezTo>
                <a:cubicBezTo>
                  <a:pt x="363156" y="462510"/>
                  <a:pt x="373281" y="456836"/>
                  <a:pt x="376893" y="447076"/>
                </a:cubicBezTo>
                <a:cubicBezTo>
                  <a:pt x="379101" y="447678"/>
                  <a:pt x="381381" y="447970"/>
                  <a:pt x="383589" y="447933"/>
                </a:cubicBezTo>
                <a:cubicBezTo>
                  <a:pt x="395520" y="447769"/>
                  <a:pt x="407816" y="438921"/>
                  <a:pt x="407761" y="424436"/>
                </a:cubicBezTo>
                <a:lnTo>
                  <a:pt x="407761" y="422465"/>
                </a:lnTo>
                <a:cubicBezTo>
                  <a:pt x="413618" y="423615"/>
                  <a:pt x="419948" y="422630"/>
                  <a:pt x="425294" y="419546"/>
                </a:cubicBezTo>
                <a:cubicBezTo>
                  <a:pt x="433120" y="415022"/>
                  <a:pt x="437590" y="406885"/>
                  <a:pt x="437571" y="397216"/>
                </a:cubicBezTo>
                <a:lnTo>
                  <a:pt x="437480" y="353322"/>
                </a:lnTo>
                <a:lnTo>
                  <a:pt x="437517" y="308316"/>
                </a:lnTo>
                <a:cubicBezTo>
                  <a:pt x="437535" y="278542"/>
                  <a:pt x="426899" y="269548"/>
                  <a:pt x="418343" y="262324"/>
                </a:cubicBezTo>
                <a:cubicBezTo>
                  <a:pt x="411921" y="256905"/>
                  <a:pt x="407561" y="253220"/>
                  <a:pt x="407360" y="238443"/>
                </a:cubicBezTo>
                <a:lnTo>
                  <a:pt x="428924" y="238443"/>
                </a:lnTo>
                <a:cubicBezTo>
                  <a:pt x="433831" y="238443"/>
                  <a:pt x="437827" y="234466"/>
                  <a:pt x="437827" y="229540"/>
                </a:cubicBezTo>
                <a:lnTo>
                  <a:pt x="437827" y="160032"/>
                </a:lnTo>
                <a:cubicBezTo>
                  <a:pt x="445544" y="155672"/>
                  <a:pt x="449940" y="147006"/>
                  <a:pt x="450013" y="138560"/>
                </a:cubicBezTo>
                <a:cubicBezTo>
                  <a:pt x="450032" y="135878"/>
                  <a:pt x="449594" y="133141"/>
                  <a:pt x="448682" y="130551"/>
                </a:cubicBezTo>
                <a:cubicBezTo>
                  <a:pt x="458186" y="126792"/>
                  <a:pt x="462565" y="117762"/>
                  <a:pt x="462528" y="109260"/>
                </a:cubicBezTo>
                <a:cubicBezTo>
                  <a:pt x="462492" y="99372"/>
                  <a:pt x="456836" y="89247"/>
                  <a:pt x="447058" y="85635"/>
                </a:cubicBezTo>
                <a:close/>
                <a:moveTo>
                  <a:pt x="220656" y="42489"/>
                </a:moveTo>
                <a:lnTo>
                  <a:pt x="220656" y="163626"/>
                </a:lnTo>
                <a:lnTo>
                  <a:pt x="192159" y="163626"/>
                </a:lnTo>
                <a:cubicBezTo>
                  <a:pt x="192834" y="160415"/>
                  <a:pt x="193217" y="157040"/>
                  <a:pt x="193272" y="153483"/>
                </a:cubicBezTo>
                <a:lnTo>
                  <a:pt x="193436" y="89503"/>
                </a:lnTo>
                <a:cubicBezTo>
                  <a:pt x="193455" y="79669"/>
                  <a:pt x="186905" y="72773"/>
                  <a:pt x="177492" y="72737"/>
                </a:cubicBezTo>
                <a:cubicBezTo>
                  <a:pt x="177455" y="72737"/>
                  <a:pt x="177419" y="72737"/>
                  <a:pt x="177400" y="72737"/>
                </a:cubicBezTo>
                <a:cubicBezTo>
                  <a:pt x="172712" y="72737"/>
                  <a:pt x="167695" y="74379"/>
                  <a:pt x="163079" y="77261"/>
                </a:cubicBezTo>
                <a:lnTo>
                  <a:pt x="162970" y="42507"/>
                </a:lnTo>
                <a:lnTo>
                  <a:pt x="220656" y="42507"/>
                </a:lnTo>
                <a:close/>
                <a:moveTo>
                  <a:pt x="42781" y="154249"/>
                </a:moveTo>
                <a:lnTo>
                  <a:pt x="42818" y="109224"/>
                </a:lnTo>
                <a:lnTo>
                  <a:pt x="42727" y="65294"/>
                </a:lnTo>
                <a:cubicBezTo>
                  <a:pt x="42727" y="62028"/>
                  <a:pt x="43858" y="59711"/>
                  <a:pt x="46138" y="58398"/>
                </a:cubicBezTo>
                <a:cubicBezTo>
                  <a:pt x="48254" y="57175"/>
                  <a:pt x="51137" y="57048"/>
                  <a:pt x="52979" y="58124"/>
                </a:cubicBezTo>
                <a:cubicBezTo>
                  <a:pt x="53837" y="58616"/>
                  <a:pt x="55005" y="59620"/>
                  <a:pt x="54986" y="62539"/>
                </a:cubicBezTo>
                <a:lnTo>
                  <a:pt x="54950" y="94939"/>
                </a:lnTo>
                <a:cubicBezTo>
                  <a:pt x="54950" y="99847"/>
                  <a:pt x="58927" y="103842"/>
                  <a:pt x="63835" y="103842"/>
                </a:cubicBezTo>
                <a:cubicBezTo>
                  <a:pt x="63835" y="103842"/>
                  <a:pt x="63835" y="103842"/>
                  <a:pt x="63853" y="103842"/>
                </a:cubicBezTo>
                <a:cubicBezTo>
                  <a:pt x="68760" y="103842"/>
                  <a:pt x="72737" y="99865"/>
                  <a:pt x="72755" y="94958"/>
                </a:cubicBezTo>
                <a:lnTo>
                  <a:pt x="72792" y="62557"/>
                </a:lnTo>
                <a:cubicBezTo>
                  <a:pt x="72792" y="61535"/>
                  <a:pt x="72737" y="60550"/>
                  <a:pt x="72628" y="59565"/>
                </a:cubicBezTo>
                <a:cubicBezTo>
                  <a:pt x="72628" y="59492"/>
                  <a:pt x="72628" y="59437"/>
                  <a:pt x="72628" y="59364"/>
                </a:cubicBezTo>
                <a:lnTo>
                  <a:pt x="72537" y="38020"/>
                </a:lnTo>
                <a:cubicBezTo>
                  <a:pt x="72518" y="33842"/>
                  <a:pt x="77006" y="32419"/>
                  <a:pt x="79177" y="32382"/>
                </a:cubicBezTo>
                <a:cubicBezTo>
                  <a:pt x="81275" y="32328"/>
                  <a:pt x="84048" y="32948"/>
                  <a:pt x="84285" y="38348"/>
                </a:cubicBezTo>
                <a:lnTo>
                  <a:pt x="84431" y="85562"/>
                </a:lnTo>
                <a:cubicBezTo>
                  <a:pt x="84450" y="90470"/>
                  <a:pt x="88445" y="94392"/>
                  <a:pt x="93352" y="94428"/>
                </a:cubicBezTo>
                <a:cubicBezTo>
                  <a:pt x="98260" y="94410"/>
                  <a:pt x="102237" y="90415"/>
                  <a:pt x="102219" y="85507"/>
                </a:cubicBezTo>
                <a:lnTo>
                  <a:pt x="102073" y="38786"/>
                </a:lnTo>
                <a:cubicBezTo>
                  <a:pt x="102073" y="38603"/>
                  <a:pt x="102073" y="38403"/>
                  <a:pt x="102073" y="38220"/>
                </a:cubicBezTo>
                <a:cubicBezTo>
                  <a:pt x="102073" y="38147"/>
                  <a:pt x="102073" y="38074"/>
                  <a:pt x="102073" y="37983"/>
                </a:cubicBezTo>
                <a:lnTo>
                  <a:pt x="102036" y="23388"/>
                </a:lnTo>
                <a:cubicBezTo>
                  <a:pt x="102018" y="19557"/>
                  <a:pt x="106378" y="17769"/>
                  <a:pt x="109316" y="17751"/>
                </a:cubicBezTo>
                <a:cubicBezTo>
                  <a:pt x="109334" y="17751"/>
                  <a:pt x="109352" y="17751"/>
                  <a:pt x="109352" y="17751"/>
                </a:cubicBezTo>
                <a:cubicBezTo>
                  <a:pt x="112928" y="17751"/>
                  <a:pt x="114515" y="19630"/>
                  <a:pt x="114551" y="23863"/>
                </a:cubicBezTo>
                <a:lnTo>
                  <a:pt x="114898" y="83647"/>
                </a:lnTo>
                <a:lnTo>
                  <a:pt x="114880" y="84851"/>
                </a:lnTo>
                <a:cubicBezTo>
                  <a:pt x="114789" y="89758"/>
                  <a:pt x="118711" y="93808"/>
                  <a:pt x="123618" y="93899"/>
                </a:cubicBezTo>
                <a:cubicBezTo>
                  <a:pt x="128453" y="93991"/>
                  <a:pt x="132576" y="90068"/>
                  <a:pt x="132667" y="85161"/>
                </a:cubicBezTo>
                <a:lnTo>
                  <a:pt x="132667" y="84705"/>
                </a:lnTo>
                <a:cubicBezTo>
                  <a:pt x="132686" y="84504"/>
                  <a:pt x="132686" y="84285"/>
                  <a:pt x="132686" y="84084"/>
                </a:cubicBezTo>
                <a:lnTo>
                  <a:pt x="132686" y="83774"/>
                </a:lnTo>
                <a:lnTo>
                  <a:pt x="133506" y="36469"/>
                </a:lnTo>
                <a:cubicBezTo>
                  <a:pt x="133598" y="30941"/>
                  <a:pt x="136243" y="30248"/>
                  <a:pt x="138432" y="30266"/>
                </a:cubicBezTo>
                <a:cubicBezTo>
                  <a:pt x="140621" y="30284"/>
                  <a:pt x="145128" y="31689"/>
                  <a:pt x="145146" y="35940"/>
                </a:cubicBezTo>
                <a:lnTo>
                  <a:pt x="145365" y="104335"/>
                </a:lnTo>
                <a:cubicBezTo>
                  <a:pt x="145365" y="104718"/>
                  <a:pt x="145383" y="105101"/>
                  <a:pt x="145438" y="105466"/>
                </a:cubicBezTo>
                <a:cubicBezTo>
                  <a:pt x="145383" y="106159"/>
                  <a:pt x="145365" y="106852"/>
                  <a:pt x="145346" y="107564"/>
                </a:cubicBezTo>
                <a:lnTo>
                  <a:pt x="145237" y="123600"/>
                </a:lnTo>
                <a:cubicBezTo>
                  <a:pt x="145201" y="128507"/>
                  <a:pt x="149159" y="132521"/>
                  <a:pt x="154067" y="132557"/>
                </a:cubicBezTo>
                <a:cubicBezTo>
                  <a:pt x="159047" y="132576"/>
                  <a:pt x="162988" y="128635"/>
                  <a:pt x="163025" y="123728"/>
                </a:cubicBezTo>
                <a:lnTo>
                  <a:pt x="163134" y="107692"/>
                </a:lnTo>
                <a:cubicBezTo>
                  <a:pt x="163189" y="100868"/>
                  <a:pt x="167823" y="96070"/>
                  <a:pt x="169811" y="94337"/>
                </a:cubicBezTo>
                <a:cubicBezTo>
                  <a:pt x="172073" y="92349"/>
                  <a:pt x="174190" y="91309"/>
                  <a:pt x="175649" y="90835"/>
                </a:cubicBezTo>
                <a:lnTo>
                  <a:pt x="175503" y="153300"/>
                </a:lnTo>
                <a:cubicBezTo>
                  <a:pt x="175229" y="173496"/>
                  <a:pt x="157570" y="186248"/>
                  <a:pt x="149980" y="190809"/>
                </a:cubicBezTo>
                <a:cubicBezTo>
                  <a:pt x="135769" y="199329"/>
                  <a:pt x="136407" y="210220"/>
                  <a:pt x="136973" y="219834"/>
                </a:cubicBezTo>
                <a:cubicBezTo>
                  <a:pt x="137046" y="221203"/>
                  <a:pt x="137137" y="222626"/>
                  <a:pt x="137192" y="224067"/>
                </a:cubicBezTo>
                <a:lnTo>
                  <a:pt x="72956" y="224067"/>
                </a:lnTo>
                <a:cubicBezTo>
                  <a:pt x="72628" y="200916"/>
                  <a:pt x="63251" y="192998"/>
                  <a:pt x="55680" y="186595"/>
                </a:cubicBezTo>
                <a:cubicBezTo>
                  <a:pt x="48455" y="180556"/>
                  <a:pt x="42763" y="175758"/>
                  <a:pt x="42781" y="154249"/>
                </a:cubicBezTo>
                <a:close/>
                <a:moveTo>
                  <a:pt x="42471" y="241891"/>
                </a:moveTo>
                <a:lnTo>
                  <a:pt x="163608" y="241891"/>
                </a:lnTo>
                <a:lnTo>
                  <a:pt x="163608" y="270387"/>
                </a:lnTo>
                <a:cubicBezTo>
                  <a:pt x="160397" y="269712"/>
                  <a:pt x="157022" y="269329"/>
                  <a:pt x="153465" y="269274"/>
                </a:cubicBezTo>
                <a:lnTo>
                  <a:pt x="89485" y="269110"/>
                </a:lnTo>
                <a:cubicBezTo>
                  <a:pt x="89467" y="269110"/>
                  <a:pt x="89448" y="269110"/>
                  <a:pt x="89430" y="269110"/>
                </a:cubicBezTo>
                <a:cubicBezTo>
                  <a:pt x="79633" y="269110"/>
                  <a:pt x="72755" y="275660"/>
                  <a:pt x="72719" y="285055"/>
                </a:cubicBezTo>
                <a:cubicBezTo>
                  <a:pt x="72701" y="289762"/>
                  <a:pt x="74343" y="294815"/>
                  <a:pt x="77225" y="299486"/>
                </a:cubicBezTo>
                <a:lnTo>
                  <a:pt x="42471" y="299595"/>
                </a:lnTo>
                <a:lnTo>
                  <a:pt x="42471" y="241891"/>
                </a:lnTo>
                <a:close/>
                <a:moveTo>
                  <a:pt x="224104" y="389627"/>
                </a:moveTo>
                <a:cubicBezTo>
                  <a:pt x="200953" y="389955"/>
                  <a:pt x="193035" y="399314"/>
                  <a:pt x="186632" y="406904"/>
                </a:cubicBezTo>
                <a:cubicBezTo>
                  <a:pt x="180557" y="414092"/>
                  <a:pt x="175777" y="419765"/>
                  <a:pt x="154341" y="419765"/>
                </a:cubicBezTo>
                <a:cubicBezTo>
                  <a:pt x="154304" y="419765"/>
                  <a:pt x="154286" y="419765"/>
                  <a:pt x="154249" y="419765"/>
                </a:cubicBezTo>
                <a:lnTo>
                  <a:pt x="109224" y="419729"/>
                </a:lnTo>
                <a:lnTo>
                  <a:pt x="65294" y="419820"/>
                </a:lnTo>
                <a:cubicBezTo>
                  <a:pt x="65294" y="419820"/>
                  <a:pt x="65276" y="419820"/>
                  <a:pt x="65276" y="419820"/>
                </a:cubicBezTo>
                <a:cubicBezTo>
                  <a:pt x="62028" y="419820"/>
                  <a:pt x="59711" y="418671"/>
                  <a:pt x="58416" y="416408"/>
                </a:cubicBezTo>
                <a:cubicBezTo>
                  <a:pt x="57194" y="414292"/>
                  <a:pt x="57066" y="411410"/>
                  <a:pt x="58143" y="409567"/>
                </a:cubicBezTo>
                <a:cubicBezTo>
                  <a:pt x="58635" y="408710"/>
                  <a:pt x="59638" y="407560"/>
                  <a:pt x="62539" y="407560"/>
                </a:cubicBezTo>
                <a:cubicBezTo>
                  <a:pt x="62539" y="407560"/>
                  <a:pt x="62539" y="407560"/>
                  <a:pt x="62557" y="407560"/>
                </a:cubicBezTo>
                <a:lnTo>
                  <a:pt x="94958" y="407597"/>
                </a:lnTo>
                <a:cubicBezTo>
                  <a:pt x="94958" y="407597"/>
                  <a:pt x="94958" y="407597"/>
                  <a:pt x="94976" y="407597"/>
                </a:cubicBezTo>
                <a:cubicBezTo>
                  <a:pt x="99884" y="407597"/>
                  <a:pt x="103861" y="403620"/>
                  <a:pt x="103879" y="398712"/>
                </a:cubicBezTo>
                <a:cubicBezTo>
                  <a:pt x="103879" y="393805"/>
                  <a:pt x="99902" y="389809"/>
                  <a:pt x="94994" y="389809"/>
                </a:cubicBezTo>
                <a:lnTo>
                  <a:pt x="62594" y="389773"/>
                </a:lnTo>
                <a:cubicBezTo>
                  <a:pt x="62594" y="389773"/>
                  <a:pt x="62576" y="389773"/>
                  <a:pt x="62557" y="389773"/>
                </a:cubicBezTo>
                <a:cubicBezTo>
                  <a:pt x="61554" y="389773"/>
                  <a:pt x="60569" y="389828"/>
                  <a:pt x="59602" y="389937"/>
                </a:cubicBezTo>
                <a:cubicBezTo>
                  <a:pt x="59547" y="389937"/>
                  <a:pt x="59474" y="389937"/>
                  <a:pt x="59401" y="389937"/>
                </a:cubicBezTo>
                <a:lnTo>
                  <a:pt x="38056" y="390028"/>
                </a:lnTo>
                <a:cubicBezTo>
                  <a:pt x="38056" y="390028"/>
                  <a:pt x="38038" y="390028"/>
                  <a:pt x="38038" y="390028"/>
                </a:cubicBezTo>
                <a:cubicBezTo>
                  <a:pt x="33879" y="390028"/>
                  <a:pt x="32456" y="385559"/>
                  <a:pt x="32437" y="383388"/>
                </a:cubicBezTo>
                <a:cubicBezTo>
                  <a:pt x="32401" y="381290"/>
                  <a:pt x="33003" y="378517"/>
                  <a:pt x="38403" y="378280"/>
                </a:cubicBezTo>
                <a:lnTo>
                  <a:pt x="85617" y="378134"/>
                </a:lnTo>
                <a:cubicBezTo>
                  <a:pt x="90525" y="378115"/>
                  <a:pt x="94502" y="374120"/>
                  <a:pt x="94484" y="369212"/>
                </a:cubicBezTo>
                <a:cubicBezTo>
                  <a:pt x="94465" y="364305"/>
                  <a:pt x="90488" y="360346"/>
                  <a:pt x="85581" y="360346"/>
                </a:cubicBezTo>
                <a:cubicBezTo>
                  <a:pt x="85581" y="360346"/>
                  <a:pt x="85562" y="360346"/>
                  <a:pt x="85562" y="360346"/>
                </a:cubicBezTo>
                <a:lnTo>
                  <a:pt x="38841" y="360492"/>
                </a:lnTo>
                <a:cubicBezTo>
                  <a:pt x="38731" y="360492"/>
                  <a:pt x="38604" y="360492"/>
                  <a:pt x="38494" y="360492"/>
                </a:cubicBezTo>
                <a:cubicBezTo>
                  <a:pt x="38348" y="360492"/>
                  <a:pt x="38202" y="360492"/>
                  <a:pt x="38056" y="360492"/>
                </a:cubicBezTo>
                <a:lnTo>
                  <a:pt x="23462" y="360529"/>
                </a:lnTo>
                <a:cubicBezTo>
                  <a:pt x="23462" y="360529"/>
                  <a:pt x="23443" y="360529"/>
                  <a:pt x="23443" y="360529"/>
                </a:cubicBezTo>
                <a:cubicBezTo>
                  <a:pt x="19630" y="360529"/>
                  <a:pt x="17842" y="356187"/>
                  <a:pt x="17824" y="353249"/>
                </a:cubicBezTo>
                <a:cubicBezTo>
                  <a:pt x="17806" y="349655"/>
                  <a:pt x="19685" y="348032"/>
                  <a:pt x="23936" y="348013"/>
                </a:cubicBezTo>
                <a:lnTo>
                  <a:pt x="83683" y="347667"/>
                </a:lnTo>
                <a:lnTo>
                  <a:pt x="84906" y="347685"/>
                </a:lnTo>
                <a:cubicBezTo>
                  <a:pt x="84960" y="347685"/>
                  <a:pt x="85015" y="347685"/>
                  <a:pt x="85070" y="347685"/>
                </a:cubicBezTo>
                <a:cubicBezTo>
                  <a:pt x="89904" y="347685"/>
                  <a:pt x="93882" y="343799"/>
                  <a:pt x="93954" y="338946"/>
                </a:cubicBezTo>
                <a:cubicBezTo>
                  <a:pt x="94046" y="334039"/>
                  <a:pt x="90123" y="329989"/>
                  <a:pt x="85216" y="329898"/>
                </a:cubicBezTo>
                <a:lnTo>
                  <a:pt x="84778" y="329898"/>
                </a:lnTo>
                <a:cubicBezTo>
                  <a:pt x="84559" y="329879"/>
                  <a:pt x="84340" y="329879"/>
                  <a:pt x="84140" y="329879"/>
                </a:cubicBezTo>
                <a:lnTo>
                  <a:pt x="83793" y="329879"/>
                </a:lnTo>
                <a:lnTo>
                  <a:pt x="36524" y="329058"/>
                </a:lnTo>
                <a:cubicBezTo>
                  <a:pt x="30996" y="328967"/>
                  <a:pt x="30321" y="326377"/>
                  <a:pt x="30321" y="324133"/>
                </a:cubicBezTo>
                <a:cubicBezTo>
                  <a:pt x="30339" y="321944"/>
                  <a:pt x="31744" y="317437"/>
                  <a:pt x="35995" y="317419"/>
                </a:cubicBezTo>
                <a:lnTo>
                  <a:pt x="104408" y="317200"/>
                </a:lnTo>
                <a:cubicBezTo>
                  <a:pt x="104791" y="317200"/>
                  <a:pt x="105174" y="317182"/>
                  <a:pt x="105539" y="317127"/>
                </a:cubicBezTo>
                <a:cubicBezTo>
                  <a:pt x="106232" y="317182"/>
                  <a:pt x="106926" y="317200"/>
                  <a:pt x="107637" y="317218"/>
                </a:cubicBezTo>
                <a:lnTo>
                  <a:pt x="123673" y="317328"/>
                </a:lnTo>
                <a:cubicBezTo>
                  <a:pt x="123691" y="317328"/>
                  <a:pt x="123710" y="317328"/>
                  <a:pt x="123746" y="317328"/>
                </a:cubicBezTo>
                <a:cubicBezTo>
                  <a:pt x="128635" y="317328"/>
                  <a:pt x="132594" y="313387"/>
                  <a:pt x="132631" y="308498"/>
                </a:cubicBezTo>
                <a:cubicBezTo>
                  <a:pt x="132667" y="303591"/>
                  <a:pt x="128708" y="299577"/>
                  <a:pt x="123801" y="299540"/>
                </a:cubicBezTo>
                <a:lnTo>
                  <a:pt x="107765" y="299431"/>
                </a:lnTo>
                <a:cubicBezTo>
                  <a:pt x="100942" y="299376"/>
                  <a:pt x="96144" y="294742"/>
                  <a:pt x="94410" y="292754"/>
                </a:cubicBezTo>
                <a:cubicBezTo>
                  <a:pt x="92422" y="290492"/>
                  <a:pt x="91382" y="288375"/>
                  <a:pt x="90908" y="286916"/>
                </a:cubicBezTo>
                <a:lnTo>
                  <a:pt x="153374" y="287062"/>
                </a:lnTo>
                <a:cubicBezTo>
                  <a:pt x="173569" y="287336"/>
                  <a:pt x="186321" y="304995"/>
                  <a:pt x="190882" y="312585"/>
                </a:cubicBezTo>
                <a:cubicBezTo>
                  <a:pt x="199402" y="326796"/>
                  <a:pt x="210293" y="326158"/>
                  <a:pt x="219908" y="325592"/>
                </a:cubicBezTo>
                <a:cubicBezTo>
                  <a:pt x="221276" y="325519"/>
                  <a:pt x="222699" y="325428"/>
                  <a:pt x="224140" y="325373"/>
                </a:cubicBezTo>
                <a:lnTo>
                  <a:pt x="224140" y="389627"/>
                </a:lnTo>
                <a:close/>
                <a:moveTo>
                  <a:pt x="224104" y="290054"/>
                </a:moveTo>
                <a:lnTo>
                  <a:pt x="224104" y="307604"/>
                </a:lnTo>
                <a:cubicBezTo>
                  <a:pt x="222188" y="307659"/>
                  <a:pt x="220419" y="307768"/>
                  <a:pt x="218813" y="307860"/>
                </a:cubicBezTo>
                <a:cubicBezTo>
                  <a:pt x="210184" y="308370"/>
                  <a:pt x="209071" y="308443"/>
                  <a:pt x="206098" y="303463"/>
                </a:cubicBezTo>
                <a:cubicBezTo>
                  <a:pt x="202303" y="297132"/>
                  <a:pt x="194130" y="285529"/>
                  <a:pt x="181396" y="277612"/>
                </a:cubicBezTo>
                <a:cubicBezTo>
                  <a:pt x="181396" y="277484"/>
                  <a:pt x="181396" y="277356"/>
                  <a:pt x="181396" y="277210"/>
                </a:cubicBezTo>
                <a:lnTo>
                  <a:pt x="181396" y="232988"/>
                </a:lnTo>
                <a:cubicBezTo>
                  <a:pt x="181396" y="228081"/>
                  <a:pt x="177419" y="224085"/>
                  <a:pt x="172493" y="224085"/>
                </a:cubicBezTo>
                <a:lnTo>
                  <a:pt x="154943" y="224085"/>
                </a:lnTo>
                <a:cubicBezTo>
                  <a:pt x="154888" y="222170"/>
                  <a:pt x="154778" y="220400"/>
                  <a:pt x="154687" y="218795"/>
                </a:cubicBezTo>
                <a:cubicBezTo>
                  <a:pt x="154176" y="210165"/>
                  <a:pt x="154103" y="209053"/>
                  <a:pt x="159084" y="206079"/>
                </a:cubicBezTo>
                <a:cubicBezTo>
                  <a:pt x="165414" y="202284"/>
                  <a:pt x="177017" y="194111"/>
                  <a:pt x="184935" y="181377"/>
                </a:cubicBezTo>
                <a:cubicBezTo>
                  <a:pt x="185063" y="181377"/>
                  <a:pt x="185190" y="181377"/>
                  <a:pt x="185336" y="181377"/>
                </a:cubicBezTo>
                <a:lnTo>
                  <a:pt x="229559" y="181377"/>
                </a:lnTo>
                <a:cubicBezTo>
                  <a:pt x="234466" y="181377"/>
                  <a:pt x="238462" y="177400"/>
                  <a:pt x="238462" y="172474"/>
                </a:cubicBezTo>
                <a:lnTo>
                  <a:pt x="238462" y="154924"/>
                </a:lnTo>
                <a:cubicBezTo>
                  <a:pt x="240377" y="154869"/>
                  <a:pt x="242147" y="154760"/>
                  <a:pt x="243752" y="154669"/>
                </a:cubicBezTo>
                <a:cubicBezTo>
                  <a:pt x="252381" y="154158"/>
                  <a:pt x="253494" y="154085"/>
                  <a:pt x="256468" y="159065"/>
                </a:cubicBezTo>
                <a:cubicBezTo>
                  <a:pt x="260262" y="165396"/>
                  <a:pt x="268436" y="176999"/>
                  <a:pt x="281170" y="184898"/>
                </a:cubicBezTo>
                <a:cubicBezTo>
                  <a:pt x="281170" y="185026"/>
                  <a:pt x="281170" y="185154"/>
                  <a:pt x="281170" y="185299"/>
                </a:cubicBezTo>
                <a:lnTo>
                  <a:pt x="281170" y="229522"/>
                </a:lnTo>
                <a:cubicBezTo>
                  <a:pt x="281170" y="234429"/>
                  <a:pt x="285147" y="238425"/>
                  <a:pt x="290072" y="238425"/>
                </a:cubicBezTo>
                <a:lnTo>
                  <a:pt x="307623" y="238425"/>
                </a:lnTo>
                <a:cubicBezTo>
                  <a:pt x="307677" y="240340"/>
                  <a:pt x="307787" y="242110"/>
                  <a:pt x="307878" y="243715"/>
                </a:cubicBezTo>
                <a:cubicBezTo>
                  <a:pt x="308389" y="252344"/>
                  <a:pt x="308462" y="253439"/>
                  <a:pt x="303481" y="256431"/>
                </a:cubicBezTo>
                <a:cubicBezTo>
                  <a:pt x="297151" y="260226"/>
                  <a:pt x="285548" y="268399"/>
                  <a:pt x="277630" y="281133"/>
                </a:cubicBezTo>
                <a:cubicBezTo>
                  <a:pt x="277503" y="281133"/>
                  <a:pt x="277375" y="281133"/>
                  <a:pt x="277229" y="281133"/>
                </a:cubicBezTo>
                <a:lnTo>
                  <a:pt x="233007" y="281133"/>
                </a:lnTo>
                <a:cubicBezTo>
                  <a:pt x="228081" y="281151"/>
                  <a:pt x="224104" y="285128"/>
                  <a:pt x="224104" y="290054"/>
                </a:cubicBezTo>
                <a:close/>
                <a:moveTo>
                  <a:pt x="241891" y="420075"/>
                </a:moveTo>
                <a:lnTo>
                  <a:pt x="241891" y="298938"/>
                </a:lnTo>
                <a:lnTo>
                  <a:pt x="270388" y="298938"/>
                </a:lnTo>
                <a:cubicBezTo>
                  <a:pt x="269713" y="302149"/>
                  <a:pt x="269329" y="305524"/>
                  <a:pt x="269275" y="309082"/>
                </a:cubicBezTo>
                <a:lnTo>
                  <a:pt x="269111" y="373062"/>
                </a:lnTo>
                <a:cubicBezTo>
                  <a:pt x="269092" y="382895"/>
                  <a:pt x="275642" y="389791"/>
                  <a:pt x="285055" y="389828"/>
                </a:cubicBezTo>
                <a:cubicBezTo>
                  <a:pt x="285092" y="389828"/>
                  <a:pt x="285128" y="389828"/>
                  <a:pt x="285147" y="389828"/>
                </a:cubicBezTo>
                <a:cubicBezTo>
                  <a:pt x="289835" y="389828"/>
                  <a:pt x="294834" y="388186"/>
                  <a:pt x="299468" y="385303"/>
                </a:cubicBezTo>
                <a:lnTo>
                  <a:pt x="299577" y="420057"/>
                </a:lnTo>
                <a:lnTo>
                  <a:pt x="241891" y="420057"/>
                </a:lnTo>
                <a:close/>
                <a:moveTo>
                  <a:pt x="419747" y="308316"/>
                </a:moveTo>
                <a:lnTo>
                  <a:pt x="419711" y="353341"/>
                </a:lnTo>
                <a:lnTo>
                  <a:pt x="419802" y="397271"/>
                </a:lnTo>
                <a:cubicBezTo>
                  <a:pt x="419802" y="400537"/>
                  <a:pt x="418671" y="402854"/>
                  <a:pt x="416391" y="404167"/>
                </a:cubicBezTo>
                <a:cubicBezTo>
                  <a:pt x="414274" y="405389"/>
                  <a:pt x="411392" y="405517"/>
                  <a:pt x="409549" y="404441"/>
                </a:cubicBezTo>
                <a:cubicBezTo>
                  <a:pt x="408692" y="403948"/>
                  <a:pt x="407524" y="402945"/>
                  <a:pt x="407542" y="400026"/>
                </a:cubicBezTo>
                <a:lnTo>
                  <a:pt x="407579" y="367625"/>
                </a:lnTo>
                <a:cubicBezTo>
                  <a:pt x="407579" y="362718"/>
                  <a:pt x="403602" y="358722"/>
                  <a:pt x="398694" y="358722"/>
                </a:cubicBezTo>
                <a:cubicBezTo>
                  <a:pt x="398694" y="358722"/>
                  <a:pt x="398694" y="358722"/>
                  <a:pt x="398676" y="358722"/>
                </a:cubicBezTo>
                <a:cubicBezTo>
                  <a:pt x="393769" y="358722"/>
                  <a:pt x="389791" y="362700"/>
                  <a:pt x="389773" y="367607"/>
                </a:cubicBezTo>
                <a:lnTo>
                  <a:pt x="389737" y="400008"/>
                </a:lnTo>
                <a:cubicBezTo>
                  <a:pt x="389737" y="401029"/>
                  <a:pt x="389791" y="402014"/>
                  <a:pt x="389901" y="402999"/>
                </a:cubicBezTo>
                <a:cubicBezTo>
                  <a:pt x="389901" y="403072"/>
                  <a:pt x="389901" y="403127"/>
                  <a:pt x="389901" y="403200"/>
                </a:cubicBezTo>
                <a:lnTo>
                  <a:pt x="389992" y="424545"/>
                </a:lnTo>
                <a:cubicBezTo>
                  <a:pt x="390010" y="428723"/>
                  <a:pt x="385523" y="430146"/>
                  <a:pt x="383351" y="430182"/>
                </a:cubicBezTo>
                <a:cubicBezTo>
                  <a:pt x="381290" y="430201"/>
                  <a:pt x="378481" y="429617"/>
                  <a:pt x="378243" y="424198"/>
                </a:cubicBezTo>
                <a:lnTo>
                  <a:pt x="378097" y="376984"/>
                </a:lnTo>
                <a:cubicBezTo>
                  <a:pt x="378079" y="372077"/>
                  <a:pt x="374102" y="368118"/>
                  <a:pt x="369195" y="368118"/>
                </a:cubicBezTo>
                <a:cubicBezTo>
                  <a:pt x="369195" y="368118"/>
                  <a:pt x="369176" y="368118"/>
                  <a:pt x="369176" y="368118"/>
                </a:cubicBezTo>
                <a:cubicBezTo>
                  <a:pt x="364269" y="368136"/>
                  <a:pt x="360292" y="372131"/>
                  <a:pt x="360310" y="377039"/>
                </a:cubicBezTo>
                <a:lnTo>
                  <a:pt x="360456" y="423761"/>
                </a:lnTo>
                <a:cubicBezTo>
                  <a:pt x="360456" y="423943"/>
                  <a:pt x="360456" y="424125"/>
                  <a:pt x="360456" y="424326"/>
                </a:cubicBezTo>
                <a:cubicBezTo>
                  <a:pt x="360456" y="424399"/>
                  <a:pt x="360456" y="424472"/>
                  <a:pt x="360456" y="424545"/>
                </a:cubicBezTo>
                <a:lnTo>
                  <a:pt x="360493" y="439158"/>
                </a:lnTo>
                <a:cubicBezTo>
                  <a:pt x="360511" y="442989"/>
                  <a:pt x="356151" y="444777"/>
                  <a:pt x="353213" y="444795"/>
                </a:cubicBezTo>
                <a:cubicBezTo>
                  <a:pt x="353195" y="444795"/>
                  <a:pt x="353177" y="444795"/>
                  <a:pt x="353177" y="444795"/>
                </a:cubicBezTo>
                <a:cubicBezTo>
                  <a:pt x="349601" y="444795"/>
                  <a:pt x="348014" y="442916"/>
                  <a:pt x="347977" y="438684"/>
                </a:cubicBezTo>
                <a:lnTo>
                  <a:pt x="347631" y="378900"/>
                </a:lnTo>
                <a:lnTo>
                  <a:pt x="347649" y="377696"/>
                </a:lnTo>
                <a:cubicBezTo>
                  <a:pt x="347740" y="372788"/>
                  <a:pt x="343818" y="368738"/>
                  <a:pt x="338910" y="368647"/>
                </a:cubicBezTo>
                <a:cubicBezTo>
                  <a:pt x="334039" y="368629"/>
                  <a:pt x="329953" y="372478"/>
                  <a:pt x="329862" y="377386"/>
                </a:cubicBezTo>
                <a:lnTo>
                  <a:pt x="329862" y="377842"/>
                </a:lnTo>
                <a:cubicBezTo>
                  <a:pt x="329843" y="378042"/>
                  <a:pt x="329843" y="378261"/>
                  <a:pt x="329843" y="378462"/>
                </a:cubicBezTo>
                <a:lnTo>
                  <a:pt x="329843" y="378772"/>
                </a:lnTo>
                <a:lnTo>
                  <a:pt x="329022" y="426078"/>
                </a:lnTo>
                <a:cubicBezTo>
                  <a:pt x="328931" y="431532"/>
                  <a:pt x="326395" y="432280"/>
                  <a:pt x="324170" y="432280"/>
                </a:cubicBezTo>
                <a:cubicBezTo>
                  <a:pt x="324151" y="432280"/>
                  <a:pt x="324115" y="432280"/>
                  <a:pt x="324097" y="432280"/>
                </a:cubicBezTo>
                <a:cubicBezTo>
                  <a:pt x="321907" y="432262"/>
                  <a:pt x="317401" y="430857"/>
                  <a:pt x="317383" y="426607"/>
                </a:cubicBezTo>
                <a:lnTo>
                  <a:pt x="317164" y="358212"/>
                </a:lnTo>
                <a:cubicBezTo>
                  <a:pt x="317164" y="357829"/>
                  <a:pt x="317146" y="357464"/>
                  <a:pt x="317091" y="357099"/>
                </a:cubicBezTo>
                <a:cubicBezTo>
                  <a:pt x="317146" y="356406"/>
                  <a:pt x="317164" y="355694"/>
                  <a:pt x="317182" y="355001"/>
                </a:cubicBezTo>
                <a:lnTo>
                  <a:pt x="317292" y="338965"/>
                </a:lnTo>
                <a:cubicBezTo>
                  <a:pt x="317328" y="334057"/>
                  <a:pt x="313369" y="330044"/>
                  <a:pt x="308462" y="330007"/>
                </a:cubicBezTo>
                <a:cubicBezTo>
                  <a:pt x="303554" y="330025"/>
                  <a:pt x="299541" y="333929"/>
                  <a:pt x="299504" y="338837"/>
                </a:cubicBezTo>
                <a:lnTo>
                  <a:pt x="299395" y="354873"/>
                </a:lnTo>
                <a:cubicBezTo>
                  <a:pt x="299340" y="361696"/>
                  <a:pt x="294706" y="366494"/>
                  <a:pt x="292718" y="368227"/>
                </a:cubicBezTo>
                <a:cubicBezTo>
                  <a:pt x="290456" y="370216"/>
                  <a:pt x="288339" y="371256"/>
                  <a:pt x="286880" y="371730"/>
                </a:cubicBezTo>
                <a:lnTo>
                  <a:pt x="287026" y="309264"/>
                </a:lnTo>
                <a:cubicBezTo>
                  <a:pt x="287299" y="289069"/>
                  <a:pt x="304959" y="276316"/>
                  <a:pt x="312548" y="271756"/>
                </a:cubicBezTo>
                <a:cubicBezTo>
                  <a:pt x="326760" y="263236"/>
                  <a:pt x="326122" y="252344"/>
                  <a:pt x="325556" y="242730"/>
                </a:cubicBezTo>
                <a:cubicBezTo>
                  <a:pt x="325483" y="241362"/>
                  <a:pt x="325392" y="239939"/>
                  <a:pt x="325337" y="238498"/>
                </a:cubicBezTo>
                <a:lnTo>
                  <a:pt x="389573" y="238498"/>
                </a:lnTo>
                <a:cubicBezTo>
                  <a:pt x="389901" y="261649"/>
                  <a:pt x="399278" y="269566"/>
                  <a:pt x="406849" y="275970"/>
                </a:cubicBezTo>
                <a:cubicBezTo>
                  <a:pt x="414092" y="282008"/>
                  <a:pt x="419766" y="286806"/>
                  <a:pt x="419747" y="308316"/>
                </a:cubicBezTo>
                <a:close/>
                <a:moveTo>
                  <a:pt x="420057" y="220655"/>
                </a:moveTo>
                <a:lnTo>
                  <a:pt x="298921" y="220655"/>
                </a:lnTo>
                <a:lnTo>
                  <a:pt x="298921" y="192159"/>
                </a:lnTo>
                <a:cubicBezTo>
                  <a:pt x="302131" y="192834"/>
                  <a:pt x="305506" y="193217"/>
                  <a:pt x="309064" y="193272"/>
                </a:cubicBezTo>
                <a:lnTo>
                  <a:pt x="373044" y="193436"/>
                </a:lnTo>
                <a:cubicBezTo>
                  <a:pt x="373062" y="193436"/>
                  <a:pt x="373080" y="193436"/>
                  <a:pt x="373099" y="193436"/>
                </a:cubicBezTo>
                <a:cubicBezTo>
                  <a:pt x="382895" y="193436"/>
                  <a:pt x="389773" y="186887"/>
                  <a:pt x="389810" y="177491"/>
                </a:cubicBezTo>
                <a:cubicBezTo>
                  <a:pt x="389828" y="172784"/>
                  <a:pt x="388186" y="167731"/>
                  <a:pt x="385304" y="163061"/>
                </a:cubicBezTo>
                <a:lnTo>
                  <a:pt x="420057" y="162951"/>
                </a:lnTo>
                <a:lnTo>
                  <a:pt x="420057" y="220655"/>
                </a:lnTo>
                <a:close/>
                <a:moveTo>
                  <a:pt x="438629" y="114551"/>
                </a:moveTo>
                <a:lnTo>
                  <a:pt x="378845" y="114898"/>
                </a:lnTo>
                <a:lnTo>
                  <a:pt x="377659" y="114879"/>
                </a:lnTo>
                <a:cubicBezTo>
                  <a:pt x="372734" y="114843"/>
                  <a:pt x="368702" y="118711"/>
                  <a:pt x="368611" y="123618"/>
                </a:cubicBezTo>
                <a:cubicBezTo>
                  <a:pt x="368519" y="128526"/>
                  <a:pt x="372442" y="132576"/>
                  <a:pt x="377350" y="132667"/>
                </a:cubicBezTo>
                <a:lnTo>
                  <a:pt x="377806" y="132667"/>
                </a:lnTo>
                <a:cubicBezTo>
                  <a:pt x="378006" y="132685"/>
                  <a:pt x="378225" y="132685"/>
                  <a:pt x="378426" y="132685"/>
                </a:cubicBezTo>
                <a:lnTo>
                  <a:pt x="378736" y="132685"/>
                </a:lnTo>
                <a:lnTo>
                  <a:pt x="426041" y="133506"/>
                </a:lnTo>
                <a:cubicBezTo>
                  <a:pt x="431569" y="133597"/>
                  <a:pt x="432244" y="136188"/>
                  <a:pt x="432244" y="138432"/>
                </a:cubicBezTo>
                <a:cubicBezTo>
                  <a:pt x="432226" y="140621"/>
                  <a:pt x="430821" y="145127"/>
                  <a:pt x="426571" y="145145"/>
                </a:cubicBezTo>
                <a:lnTo>
                  <a:pt x="358157" y="145364"/>
                </a:lnTo>
                <a:cubicBezTo>
                  <a:pt x="357774" y="145364"/>
                  <a:pt x="357391" y="145383"/>
                  <a:pt x="357026" y="145437"/>
                </a:cubicBezTo>
                <a:cubicBezTo>
                  <a:pt x="356333" y="145383"/>
                  <a:pt x="355640" y="145364"/>
                  <a:pt x="354928" y="145346"/>
                </a:cubicBezTo>
                <a:lnTo>
                  <a:pt x="338892" y="145237"/>
                </a:lnTo>
                <a:cubicBezTo>
                  <a:pt x="338874" y="145237"/>
                  <a:pt x="338856" y="145237"/>
                  <a:pt x="338819" y="145237"/>
                </a:cubicBezTo>
                <a:cubicBezTo>
                  <a:pt x="333948" y="145237"/>
                  <a:pt x="329971" y="149177"/>
                  <a:pt x="329935" y="154067"/>
                </a:cubicBezTo>
                <a:cubicBezTo>
                  <a:pt x="329898" y="158974"/>
                  <a:pt x="333857" y="162988"/>
                  <a:pt x="338764" y="163024"/>
                </a:cubicBezTo>
                <a:lnTo>
                  <a:pt x="354801" y="163134"/>
                </a:lnTo>
                <a:cubicBezTo>
                  <a:pt x="361624" y="163188"/>
                  <a:pt x="366422" y="167822"/>
                  <a:pt x="368155" y="169811"/>
                </a:cubicBezTo>
                <a:cubicBezTo>
                  <a:pt x="370143" y="172073"/>
                  <a:pt x="371183" y="174189"/>
                  <a:pt x="371658" y="175649"/>
                </a:cubicBezTo>
                <a:lnTo>
                  <a:pt x="309192" y="175503"/>
                </a:lnTo>
                <a:cubicBezTo>
                  <a:pt x="288996" y="175229"/>
                  <a:pt x="276244" y="157569"/>
                  <a:pt x="271683" y="149980"/>
                </a:cubicBezTo>
                <a:cubicBezTo>
                  <a:pt x="264878" y="138614"/>
                  <a:pt x="256541" y="136753"/>
                  <a:pt x="248568" y="136753"/>
                </a:cubicBezTo>
                <a:cubicBezTo>
                  <a:pt x="246562" y="136753"/>
                  <a:pt x="244591" y="136863"/>
                  <a:pt x="242657" y="136991"/>
                </a:cubicBezTo>
                <a:cubicBezTo>
                  <a:pt x="241289" y="137064"/>
                  <a:pt x="239866" y="137155"/>
                  <a:pt x="238425" y="137210"/>
                </a:cubicBezTo>
                <a:lnTo>
                  <a:pt x="238425" y="72938"/>
                </a:lnTo>
                <a:cubicBezTo>
                  <a:pt x="261576" y="72609"/>
                  <a:pt x="269494" y="63250"/>
                  <a:pt x="275897" y="55661"/>
                </a:cubicBezTo>
                <a:cubicBezTo>
                  <a:pt x="281972" y="48473"/>
                  <a:pt x="286752" y="42799"/>
                  <a:pt x="308188" y="42799"/>
                </a:cubicBezTo>
                <a:cubicBezTo>
                  <a:pt x="308225" y="42799"/>
                  <a:pt x="308243" y="42799"/>
                  <a:pt x="308280" y="42799"/>
                </a:cubicBezTo>
                <a:lnTo>
                  <a:pt x="353304" y="42836"/>
                </a:lnTo>
                <a:lnTo>
                  <a:pt x="397235" y="42745"/>
                </a:lnTo>
                <a:cubicBezTo>
                  <a:pt x="397235" y="42745"/>
                  <a:pt x="397253" y="42745"/>
                  <a:pt x="397253" y="42745"/>
                </a:cubicBezTo>
                <a:cubicBezTo>
                  <a:pt x="400500" y="42745"/>
                  <a:pt x="402817" y="43894"/>
                  <a:pt x="404113" y="46156"/>
                </a:cubicBezTo>
                <a:cubicBezTo>
                  <a:pt x="405335" y="48272"/>
                  <a:pt x="405463" y="51155"/>
                  <a:pt x="404386" y="52997"/>
                </a:cubicBezTo>
                <a:cubicBezTo>
                  <a:pt x="403894" y="53855"/>
                  <a:pt x="402890" y="55004"/>
                  <a:pt x="399990" y="55004"/>
                </a:cubicBezTo>
                <a:cubicBezTo>
                  <a:pt x="399990" y="55004"/>
                  <a:pt x="399990" y="55004"/>
                  <a:pt x="399972" y="55004"/>
                </a:cubicBezTo>
                <a:lnTo>
                  <a:pt x="367571" y="54968"/>
                </a:lnTo>
                <a:cubicBezTo>
                  <a:pt x="367571" y="54968"/>
                  <a:pt x="367571" y="54968"/>
                  <a:pt x="367553" y="54968"/>
                </a:cubicBezTo>
                <a:cubicBezTo>
                  <a:pt x="362645" y="54968"/>
                  <a:pt x="358668" y="58945"/>
                  <a:pt x="358650" y="63852"/>
                </a:cubicBezTo>
                <a:cubicBezTo>
                  <a:pt x="358650" y="68760"/>
                  <a:pt x="362627" y="72755"/>
                  <a:pt x="367534" y="72755"/>
                </a:cubicBezTo>
                <a:lnTo>
                  <a:pt x="399935" y="72792"/>
                </a:lnTo>
                <a:cubicBezTo>
                  <a:pt x="399935" y="72792"/>
                  <a:pt x="399953" y="72792"/>
                  <a:pt x="399972" y="72792"/>
                </a:cubicBezTo>
                <a:cubicBezTo>
                  <a:pt x="400975" y="72792"/>
                  <a:pt x="401960" y="72737"/>
                  <a:pt x="402927" y="72627"/>
                </a:cubicBezTo>
                <a:cubicBezTo>
                  <a:pt x="402982" y="72627"/>
                  <a:pt x="403036" y="72627"/>
                  <a:pt x="403109" y="72627"/>
                </a:cubicBezTo>
                <a:lnTo>
                  <a:pt x="424454" y="72536"/>
                </a:lnTo>
                <a:cubicBezTo>
                  <a:pt x="424454" y="72536"/>
                  <a:pt x="424472" y="72536"/>
                  <a:pt x="424472" y="72536"/>
                </a:cubicBezTo>
                <a:cubicBezTo>
                  <a:pt x="428632" y="72536"/>
                  <a:pt x="430055" y="77006"/>
                  <a:pt x="430073" y="79177"/>
                </a:cubicBezTo>
                <a:cubicBezTo>
                  <a:pt x="430110" y="81275"/>
                  <a:pt x="429508" y="84048"/>
                  <a:pt x="424108" y="84285"/>
                </a:cubicBezTo>
                <a:lnTo>
                  <a:pt x="376893" y="84431"/>
                </a:lnTo>
                <a:cubicBezTo>
                  <a:pt x="371986" y="84449"/>
                  <a:pt x="368009" y="88445"/>
                  <a:pt x="368027" y="93352"/>
                </a:cubicBezTo>
                <a:cubicBezTo>
                  <a:pt x="368045" y="98260"/>
                  <a:pt x="372022" y="102218"/>
                  <a:pt x="376930" y="102218"/>
                </a:cubicBezTo>
                <a:cubicBezTo>
                  <a:pt x="376930" y="102218"/>
                  <a:pt x="376948" y="102218"/>
                  <a:pt x="376948" y="102218"/>
                </a:cubicBezTo>
                <a:lnTo>
                  <a:pt x="423670" y="102073"/>
                </a:lnTo>
                <a:cubicBezTo>
                  <a:pt x="423779" y="102073"/>
                  <a:pt x="423907" y="102073"/>
                  <a:pt x="424016" y="102073"/>
                </a:cubicBezTo>
                <a:cubicBezTo>
                  <a:pt x="424162" y="102073"/>
                  <a:pt x="424308" y="102073"/>
                  <a:pt x="424454" y="102073"/>
                </a:cubicBezTo>
                <a:lnTo>
                  <a:pt x="439049" y="102036"/>
                </a:lnTo>
                <a:cubicBezTo>
                  <a:pt x="439049" y="102036"/>
                  <a:pt x="439067" y="102036"/>
                  <a:pt x="439067" y="102036"/>
                </a:cubicBezTo>
                <a:cubicBezTo>
                  <a:pt x="442880" y="102036"/>
                  <a:pt x="444668" y="106378"/>
                  <a:pt x="444686" y="109315"/>
                </a:cubicBezTo>
                <a:cubicBezTo>
                  <a:pt x="444759" y="112909"/>
                  <a:pt x="442880" y="114533"/>
                  <a:pt x="438629" y="114551"/>
                </a:cubicBezTo>
                <a:close/>
              </a:path>
            </a:pathLst>
          </a:custGeo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  <a:ln w="182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92" name="Agrupar 691">
            <a:extLst>
              <a:ext uri="{FF2B5EF4-FFF2-40B4-BE49-F238E27FC236}">
                <a16:creationId xmlns:a16="http://schemas.microsoft.com/office/drawing/2014/main" id="{AFA84026-5E93-413B-87EE-C6D92CB4B7C8}"/>
              </a:ext>
            </a:extLst>
          </p:cNvPr>
          <p:cNvGrpSpPr/>
          <p:nvPr/>
        </p:nvGrpSpPr>
        <p:grpSpPr>
          <a:xfrm>
            <a:off x="9694306" y="1959825"/>
            <a:ext cx="449067" cy="438642"/>
            <a:chOff x="9414304" y="2402506"/>
            <a:chExt cx="433831" cy="423760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87" name="Forma Livre: Forma 186">
              <a:extLst>
                <a:ext uri="{FF2B5EF4-FFF2-40B4-BE49-F238E27FC236}">
                  <a16:creationId xmlns:a16="http://schemas.microsoft.com/office/drawing/2014/main" id="{FC11696A-48EF-408C-8D3E-9CAAC03BCC09}"/>
                </a:ext>
              </a:extLst>
            </p:cNvPr>
            <p:cNvSpPr/>
            <p:nvPr/>
          </p:nvSpPr>
          <p:spPr>
            <a:xfrm>
              <a:off x="9414304" y="2402506"/>
              <a:ext cx="433831" cy="423760"/>
            </a:xfrm>
            <a:custGeom>
              <a:avLst/>
              <a:gdLst>
                <a:gd name="connsiteX0" fmla="*/ 8994 w 433831"/>
                <a:gd name="connsiteY0" fmla="*/ 358412 h 423760"/>
                <a:gd name="connsiteX1" fmla="*/ 211516 w 433831"/>
                <a:gd name="connsiteY1" fmla="*/ 358412 h 423760"/>
                <a:gd name="connsiteX2" fmla="*/ 316598 w 433831"/>
                <a:gd name="connsiteY2" fmla="*/ 423761 h 423760"/>
                <a:gd name="connsiteX3" fmla="*/ 433831 w 433831"/>
                <a:gd name="connsiteY3" fmla="*/ 306528 h 423760"/>
                <a:gd name="connsiteX4" fmla="*/ 318623 w 433831"/>
                <a:gd name="connsiteY4" fmla="*/ 189331 h 423760"/>
                <a:gd name="connsiteX5" fmla="*/ 318623 w 433831"/>
                <a:gd name="connsiteY5" fmla="*/ 8903 h 423760"/>
                <a:gd name="connsiteX6" fmla="*/ 309720 w 433831"/>
                <a:gd name="connsiteY6" fmla="*/ 0 h 423760"/>
                <a:gd name="connsiteX7" fmla="*/ 241034 w 433831"/>
                <a:gd name="connsiteY7" fmla="*/ 0 h 423760"/>
                <a:gd name="connsiteX8" fmla="*/ 232131 w 433831"/>
                <a:gd name="connsiteY8" fmla="*/ 8903 h 423760"/>
                <a:gd name="connsiteX9" fmla="*/ 232131 w 433831"/>
                <a:gd name="connsiteY9" fmla="*/ 225308 h 423760"/>
                <a:gd name="connsiteX10" fmla="*/ 209472 w 433831"/>
                <a:gd name="connsiteY10" fmla="*/ 258894 h 423760"/>
                <a:gd name="connsiteX11" fmla="*/ 209472 w 433831"/>
                <a:gd name="connsiteY11" fmla="*/ 92714 h 423760"/>
                <a:gd name="connsiteX12" fmla="*/ 200570 w 433831"/>
                <a:gd name="connsiteY12" fmla="*/ 83811 h 423760"/>
                <a:gd name="connsiteX13" fmla="*/ 131883 w 433831"/>
                <a:gd name="connsiteY13" fmla="*/ 83811 h 423760"/>
                <a:gd name="connsiteX14" fmla="*/ 122980 w 433831"/>
                <a:gd name="connsiteY14" fmla="*/ 92714 h 423760"/>
                <a:gd name="connsiteX15" fmla="*/ 122980 w 433831"/>
                <a:gd name="connsiteY15" fmla="*/ 340643 h 423760"/>
                <a:gd name="connsiteX16" fmla="*/ 100322 w 433831"/>
                <a:gd name="connsiteY16" fmla="*/ 340643 h 423760"/>
                <a:gd name="connsiteX17" fmla="*/ 100322 w 433831"/>
                <a:gd name="connsiteY17" fmla="*/ 169647 h 423760"/>
                <a:gd name="connsiteX18" fmla="*/ 91419 w 433831"/>
                <a:gd name="connsiteY18" fmla="*/ 160744 h 423760"/>
                <a:gd name="connsiteX19" fmla="*/ 22732 w 433831"/>
                <a:gd name="connsiteY19" fmla="*/ 160744 h 423760"/>
                <a:gd name="connsiteX20" fmla="*/ 13829 w 433831"/>
                <a:gd name="connsiteY20" fmla="*/ 169647 h 423760"/>
                <a:gd name="connsiteX21" fmla="*/ 13829 w 433831"/>
                <a:gd name="connsiteY21" fmla="*/ 340643 h 423760"/>
                <a:gd name="connsiteX22" fmla="*/ 8903 w 433831"/>
                <a:gd name="connsiteY22" fmla="*/ 340643 h 423760"/>
                <a:gd name="connsiteX23" fmla="*/ 0 w 433831"/>
                <a:gd name="connsiteY23" fmla="*/ 349546 h 423760"/>
                <a:gd name="connsiteX24" fmla="*/ 8994 w 433831"/>
                <a:gd name="connsiteY24" fmla="*/ 358412 h 423760"/>
                <a:gd name="connsiteX25" fmla="*/ 300854 w 433831"/>
                <a:gd name="connsiteY25" fmla="*/ 17769 h 423760"/>
                <a:gd name="connsiteX26" fmla="*/ 300854 w 433831"/>
                <a:gd name="connsiteY26" fmla="*/ 190353 h 423760"/>
                <a:gd name="connsiteX27" fmla="*/ 249955 w 433831"/>
                <a:gd name="connsiteY27" fmla="*/ 210129 h 423760"/>
                <a:gd name="connsiteX28" fmla="*/ 249955 w 433831"/>
                <a:gd name="connsiteY28" fmla="*/ 17769 h 423760"/>
                <a:gd name="connsiteX29" fmla="*/ 300854 w 433831"/>
                <a:gd name="connsiteY29" fmla="*/ 17769 h 423760"/>
                <a:gd name="connsiteX30" fmla="*/ 316617 w 433831"/>
                <a:gd name="connsiteY30" fmla="*/ 207046 h 423760"/>
                <a:gd name="connsiteX31" fmla="*/ 416062 w 433831"/>
                <a:gd name="connsiteY31" fmla="*/ 306491 h 423760"/>
                <a:gd name="connsiteX32" fmla="*/ 316617 w 433831"/>
                <a:gd name="connsiteY32" fmla="*/ 405937 h 423760"/>
                <a:gd name="connsiteX33" fmla="*/ 217171 w 433831"/>
                <a:gd name="connsiteY33" fmla="*/ 306491 h 423760"/>
                <a:gd name="connsiteX34" fmla="*/ 316617 w 433831"/>
                <a:gd name="connsiteY34" fmla="*/ 207046 h 423760"/>
                <a:gd name="connsiteX35" fmla="*/ 140840 w 433831"/>
                <a:gd name="connsiteY35" fmla="*/ 101580 h 423760"/>
                <a:gd name="connsiteX36" fmla="*/ 191740 w 433831"/>
                <a:gd name="connsiteY36" fmla="*/ 101580 h 423760"/>
                <a:gd name="connsiteX37" fmla="*/ 191740 w 433831"/>
                <a:gd name="connsiteY37" fmla="*/ 340607 h 423760"/>
                <a:gd name="connsiteX38" fmla="*/ 140840 w 433831"/>
                <a:gd name="connsiteY38" fmla="*/ 340607 h 423760"/>
                <a:gd name="connsiteX39" fmla="*/ 140840 w 433831"/>
                <a:gd name="connsiteY39" fmla="*/ 101580 h 423760"/>
                <a:gd name="connsiteX40" fmla="*/ 31726 w 433831"/>
                <a:gd name="connsiteY40" fmla="*/ 178513 h 423760"/>
                <a:gd name="connsiteX41" fmla="*/ 82625 w 433831"/>
                <a:gd name="connsiteY41" fmla="*/ 178513 h 423760"/>
                <a:gd name="connsiteX42" fmla="*/ 82625 w 433831"/>
                <a:gd name="connsiteY42" fmla="*/ 340625 h 423760"/>
                <a:gd name="connsiteX43" fmla="*/ 31726 w 433831"/>
                <a:gd name="connsiteY43" fmla="*/ 340625 h 423760"/>
                <a:gd name="connsiteX44" fmla="*/ 31726 w 433831"/>
                <a:gd name="connsiteY44" fmla="*/ 178513 h 42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33831" h="423760">
                  <a:moveTo>
                    <a:pt x="8994" y="358412"/>
                  </a:moveTo>
                  <a:lnTo>
                    <a:pt x="211516" y="358412"/>
                  </a:lnTo>
                  <a:cubicBezTo>
                    <a:pt x="230690" y="397089"/>
                    <a:pt x="270588" y="423761"/>
                    <a:pt x="316598" y="423761"/>
                  </a:cubicBezTo>
                  <a:cubicBezTo>
                    <a:pt x="381254" y="423761"/>
                    <a:pt x="433831" y="371165"/>
                    <a:pt x="433831" y="306528"/>
                  </a:cubicBezTo>
                  <a:cubicBezTo>
                    <a:pt x="433831" y="242566"/>
                    <a:pt x="382330" y="190426"/>
                    <a:pt x="318623" y="189331"/>
                  </a:cubicBezTo>
                  <a:lnTo>
                    <a:pt x="318623" y="8903"/>
                  </a:lnTo>
                  <a:cubicBezTo>
                    <a:pt x="318623" y="3995"/>
                    <a:pt x="314647" y="0"/>
                    <a:pt x="309720" y="0"/>
                  </a:cubicBezTo>
                  <a:lnTo>
                    <a:pt x="241034" y="0"/>
                  </a:lnTo>
                  <a:cubicBezTo>
                    <a:pt x="236126" y="0"/>
                    <a:pt x="232131" y="3977"/>
                    <a:pt x="232131" y="8903"/>
                  </a:cubicBezTo>
                  <a:lnTo>
                    <a:pt x="232131" y="225308"/>
                  </a:lnTo>
                  <a:cubicBezTo>
                    <a:pt x="222754" y="235050"/>
                    <a:pt x="215055" y="246397"/>
                    <a:pt x="209472" y="258894"/>
                  </a:cubicBezTo>
                  <a:lnTo>
                    <a:pt x="209472" y="92714"/>
                  </a:lnTo>
                  <a:cubicBezTo>
                    <a:pt x="209472" y="87806"/>
                    <a:pt x="205495" y="83811"/>
                    <a:pt x="200570" y="83811"/>
                  </a:cubicBezTo>
                  <a:lnTo>
                    <a:pt x="131883" y="83811"/>
                  </a:lnTo>
                  <a:cubicBezTo>
                    <a:pt x="126975" y="83811"/>
                    <a:pt x="122980" y="87788"/>
                    <a:pt x="122980" y="92714"/>
                  </a:cubicBezTo>
                  <a:lnTo>
                    <a:pt x="122980" y="340643"/>
                  </a:lnTo>
                  <a:lnTo>
                    <a:pt x="100322" y="340643"/>
                  </a:lnTo>
                  <a:lnTo>
                    <a:pt x="100322" y="169647"/>
                  </a:lnTo>
                  <a:cubicBezTo>
                    <a:pt x="100322" y="164739"/>
                    <a:pt x="96344" y="160744"/>
                    <a:pt x="91419" y="160744"/>
                  </a:cubicBezTo>
                  <a:lnTo>
                    <a:pt x="22732" y="160744"/>
                  </a:lnTo>
                  <a:cubicBezTo>
                    <a:pt x="17824" y="160744"/>
                    <a:pt x="13829" y="164721"/>
                    <a:pt x="13829" y="169647"/>
                  </a:cubicBezTo>
                  <a:lnTo>
                    <a:pt x="13829" y="340643"/>
                  </a:lnTo>
                  <a:lnTo>
                    <a:pt x="8903" y="340643"/>
                  </a:lnTo>
                  <a:cubicBezTo>
                    <a:pt x="3996" y="340643"/>
                    <a:pt x="0" y="344620"/>
                    <a:pt x="0" y="349546"/>
                  </a:cubicBezTo>
                  <a:cubicBezTo>
                    <a:pt x="0" y="354472"/>
                    <a:pt x="4087" y="358412"/>
                    <a:pt x="8994" y="358412"/>
                  </a:cubicBezTo>
                  <a:close/>
                  <a:moveTo>
                    <a:pt x="300854" y="17769"/>
                  </a:moveTo>
                  <a:lnTo>
                    <a:pt x="300854" y="190353"/>
                  </a:lnTo>
                  <a:cubicBezTo>
                    <a:pt x="282136" y="192871"/>
                    <a:pt x="264805" y="199821"/>
                    <a:pt x="249955" y="210129"/>
                  </a:cubicBezTo>
                  <a:lnTo>
                    <a:pt x="249955" y="17769"/>
                  </a:lnTo>
                  <a:lnTo>
                    <a:pt x="300854" y="17769"/>
                  </a:lnTo>
                  <a:close/>
                  <a:moveTo>
                    <a:pt x="316617" y="207046"/>
                  </a:moveTo>
                  <a:cubicBezTo>
                    <a:pt x="371457" y="207046"/>
                    <a:pt x="416062" y="251669"/>
                    <a:pt x="416062" y="306491"/>
                  </a:cubicBezTo>
                  <a:cubicBezTo>
                    <a:pt x="416062" y="361331"/>
                    <a:pt x="371438" y="405937"/>
                    <a:pt x="316617" y="405937"/>
                  </a:cubicBezTo>
                  <a:cubicBezTo>
                    <a:pt x="261777" y="405937"/>
                    <a:pt x="217171" y="361313"/>
                    <a:pt x="217171" y="306491"/>
                  </a:cubicBezTo>
                  <a:cubicBezTo>
                    <a:pt x="217171" y="251669"/>
                    <a:pt x="261777" y="207046"/>
                    <a:pt x="316617" y="207046"/>
                  </a:cubicBezTo>
                  <a:close/>
                  <a:moveTo>
                    <a:pt x="140840" y="101580"/>
                  </a:moveTo>
                  <a:lnTo>
                    <a:pt x="191740" y="101580"/>
                  </a:lnTo>
                  <a:lnTo>
                    <a:pt x="191740" y="340607"/>
                  </a:lnTo>
                  <a:lnTo>
                    <a:pt x="140840" y="340607"/>
                  </a:lnTo>
                  <a:lnTo>
                    <a:pt x="140840" y="101580"/>
                  </a:lnTo>
                  <a:close/>
                  <a:moveTo>
                    <a:pt x="31726" y="178513"/>
                  </a:moveTo>
                  <a:lnTo>
                    <a:pt x="82625" y="178513"/>
                  </a:lnTo>
                  <a:lnTo>
                    <a:pt x="82625" y="340625"/>
                  </a:lnTo>
                  <a:lnTo>
                    <a:pt x="31726" y="340625"/>
                  </a:lnTo>
                  <a:lnTo>
                    <a:pt x="31726" y="178513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8" name="Forma Livre: Forma 187">
              <a:extLst>
                <a:ext uri="{FF2B5EF4-FFF2-40B4-BE49-F238E27FC236}">
                  <a16:creationId xmlns:a16="http://schemas.microsoft.com/office/drawing/2014/main" id="{8E478E7D-DD9B-4F45-A6E4-67E29400C90C}"/>
                </a:ext>
              </a:extLst>
            </p:cNvPr>
            <p:cNvSpPr/>
            <p:nvPr/>
          </p:nvSpPr>
          <p:spPr>
            <a:xfrm>
              <a:off x="9673845" y="2652844"/>
              <a:ext cx="107026" cy="108074"/>
            </a:xfrm>
            <a:custGeom>
              <a:avLst/>
              <a:gdLst>
                <a:gd name="connsiteX0" fmla="*/ 8876 w 107026"/>
                <a:gd name="connsiteY0" fmla="*/ 108075 h 108074"/>
                <a:gd name="connsiteX1" fmla="*/ 15006 w 107026"/>
                <a:gd name="connsiteY1" fmla="*/ 105630 h 108074"/>
                <a:gd name="connsiteX2" fmla="*/ 41076 w 107026"/>
                <a:gd name="connsiteY2" fmla="*/ 78502 h 108074"/>
                <a:gd name="connsiteX3" fmla="*/ 89221 w 107026"/>
                <a:gd name="connsiteY3" fmla="*/ 28533 h 108074"/>
                <a:gd name="connsiteX4" fmla="*/ 89221 w 107026"/>
                <a:gd name="connsiteY4" fmla="*/ 85726 h 108074"/>
                <a:gd name="connsiteX5" fmla="*/ 98123 w 107026"/>
                <a:gd name="connsiteY5" fmla="*/ 94629 h 108074"/>
                <a:gd name="connsiteX6" fmla="*/ 107026 w 107026"/>
                <a:gd name="connsiteY6" fmla="*/ 85726 h 108074"/>
                <a:gd name="connsiteX7" fmla="*/ 107026 w 107026"/>
                <a:gd name="connsiteY7" fmla="*/ 8903 h 108074"/>
                <a:gd name="connsiteX8" fmla="*/ 107026 w 107026"/>
                <a:gd name="connsiteY8" fmla="*/ 8885 h 108074"/>
                <a:gd name="connsiteX9" fmla="*/ 106844 w 107026"/>
                <a:gd name="connsiteY9" fmla="*/ 7151 h 108074"/>
                <a:gd name="connsiteX10" fmla="*/ 106461 w 107026"/>
                <a:gd name="connsiteY10" fmla="*/ 5856 h 108074"/>
                <a:gd name="connsiteX11" fmla="*/ 106351 w 107026"/>
                <a:gd name="connsiteY11" fmla="*/ 5509 h 108074"/>
                <a:gd name="connsiteX12" fmla="*/ 106351 w 107026"/>
                <a:gd name="connsiteY12" fmla="*/ 5491 h 108074"/>
                <a:gd name="connsiteX13" fmla="*/ 104399 w 107026"/>
                <a:gd name="connsiteY13" fmla="*/ 2591 h 108074"/>
                <a:gd name="connsiteX14" fmla="*/ 104016 w 107026"/>
                <a:gd name="connsiteY14" fmla="*/ 2280 h 108074"/>
                <a:gd name="connsiteX15" fmla="*/ 103067 w 107026"/>
                <a:gd name="connsiteY15" fmla="*/ 1496 h 108074"/>
                <a:gd name="connsiteX16" fmla="*/ 102757 w 107026"/>
                <a:gd name="connsiteY16" fmla="*/ 1332 h 108074"/>
                <a:gd name="connsiteX17" fmla="*/ 99455 w 107026"/>
                <a:gd name="connsiteY17" fmla="*/ 128 h 108074"/>
                <a:gd name="connsiteX18" fmla="*/ 98160 w 107026"/>
                <a:gd name="connsiteY18" fmla="*/ 0 h 108074"/>
                <a:gd name="connsiteX19" fmla="*/ 98123 w 107026"/>
                <a:gd name="connsiteY19" fmla="*/ 0 h 108074"/>
                <a:gd name="connsiteX20" fmla="*/ 21282 w 107026"/>
                <a:gd name="connsiteY20" fmla="*/ 0 h 108074"/>
                <a:gd name="connsiteX21" fmla="*/ 12379 w 107026"/>
                <a:gd name="connsiteY21" fmla="*/ 8903 h 108074"/>
                <a:gd name="connsiteX22" fmla="*/ 21282 w 107026"/>
                <a:gd name="connsiteY22" fmla="*/ 17806 h 108074"/>
                <a:gd name="connsiteX23" fmla="*/ 74826 w 107026"/>
                <a:gd name="connsiteY23" fmla="*/ 17806 h 108074"/>
                <a:gd name="connsiteX24" fmla="*/ 28160 w 107026"/>
                <a:gd name="connsiteY24" fmla="*/ 66297 h 108074"/>
                <a:gd name="connsiteX25" fmla="*/ 2764 w 107026"/>
                <a:gd name="connsiteY25" fmla="*/ 92750 h 108074"/>
                <a:gd name="connsiteX26" fmla="*/ 2454 w 107026"/>
                <a:gd name="connsiteY26" fmla="*/ 105320 h 108074"/>
                <a:gd name="connsiteX27" fmla="*/ 8876 w 107026"/>
                <a:gd name="connsiteY27" fmla="*/ 108075 h 108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7026" h="108074">
                  <a:moveTo>
                    <a:pt x="8876" y="108075"/>
                  </a:moveTo>
                  <a:cubicBezTo>
                    <a:pt x="11084" y="108075"/>
                    <a:pt x="13291" y="107272"/>
                    <a:pt x="15006" y="105630"/>
                  </a:cubicBezTo>
                  <a:cubicBezTo>
                    <a:pt x="19020" y="101799"/>
                    <a:pt x="28761" y="91528"/>
                    <a:pt x="41076" y="78502"/>
                  </a:cubicBezTo>
                  <a:cubicBezTo>
                    <a:pt x="54302" y="64527"/>
                    <a:pt x="75392" y="42234"/>
                    <a:pt x="89221" y="28533"/>
                  </a:cubicBezTo>
                  <a:lnTo>
                    <a:pt x="89221" y="85726"/>
                  </a:lnTo>
                  <a:cubicBezTo>
                    <a:pt x="89221" y="90634"/>
                    <a:pt x="93198" y="94629"/>
                    <a:pt x="98123" y="94629"/>
                  </a:cubicBezTo>
                  <a:cubicBezTo>
                    <a:pt x="103049" y="94629"/>
                    <a:pt x="107026" y="90652"/>
                    <a:pt x="107026" y="85726"/>
                  </a:cubicBezTo>
                  <a:lnTo>
                    <a:pt x="107026" y="8903"/>
                  </a:lnTo>
                  <a:cubicBezTo>
                    <a:pt x="107026" y="8903"/>
                    <a:pt x="107026" y="8903"/>
                    <a:pt x="107026" y="8885"/>
                  </a:cubicBezTo>
                  <a:cubicBezTo>
                    <a:pt x="107026" y="8301"/>
                    <a:pt x="106972" y="7735"/>
                    <a:pt x="106844" y="7151"/>
                  </a:cubicBezTo>
                  <a:cubicBezTo>
                    <a:pt x="106752" y="6695"/>
                    <a:pt x="106607" y="6276"/>
                    <a:pt x="106461" y="5856"/>
                  </a:cubicBezTo>
                  <a:cubicBezTo>
                    <a:pt x="106424" y="5747"/>
                    <a:pt x="106406" y="5619"/>
                    <a:pt x="106351" y="5509"/>
                  </a:cubicBezTo>
                  <a:cubicBezTo>
                    <a:pt x="106351" y="5509"/>
                    <a:pt x="106351" y="5509"/>
                    <a:pt x="106351" y="5491"/>
                  </a:cubicBezTo>
                  <a:cubicBezTo>
                    <a:pt x="105895" y="4397"/>
                    <a:pt x="105239" y="3412"/>
                    <a:pt x="104399" y="2591"/>
                  </a:cubicBezTo>
                  <a:cubicBezTo>
                    <a:pt x="104290" y="2481"/>
                    <a:pt x="104144" y="2390"/>
                    <a:pt x="104016" y="2280"/>
                  </a:cubicBezTo>
                  <a:cubicBezTo>
                    <a:pt x="103706" y="2007"/>
                    <a:pt x="103396" y="1733"/>
                    <a:pt x="103067" y="1496"/>
                  </a:cubicBezTo>
                  <a:cubicBezTo>
                    <a:pt x="102976" y="1423"/>
                    <a:pt x="102867" y="1387"/>
                    <a:pt x="102757" y="1332"/>
                  </a:cubicBezTo>
                  <a:cubicBezTo>
                    <a:pt x="101772" y="730"/>
                    <a:pt x="100659" y="310"/>
                    <a:pt x="99455" y="128"/>
                  </a:cubicBezTo>
                  <a:cubicBezTo>
                    <a:pt x="99036" y="55"/>
                    <a:pt x="98598" y="0"/>
                    <a:pt x="98160" y="0"/>
                  </a:cubicBezTo>
                  <a:cubicBezTo>
                    <a:pt x="98142" y="0"/>
                    <a:pt x="98142" y="0"/>
                    <a:pt x="98123" y="0"/>
                  </a:cubicBezTo>
                  <a:lnTo>
                    <a:pt x="21282" y="0"/>
                  </a:lnTo>
                  <a:cubicBezTo>
                    <a:pt x="16374" y="0"/>
                    <a:pt x="12379" y="3977"/>
                    <a:pt x="12379" y="8903"/>
                  </a:cubicBezTo>
                  <a:cubicBezTo>
                    <a:pt x="12379" y="13829"/>
                    <a:pt x="16356" y="17806"/>
                    <a:pt x="21282" y="17806"/>
                  </a:cubicBezTo>
                  <a:lnTo>
                    <a:pt x="74826" y="17806"/>
                  </a:lnTo>
                  <a:cubicBezTo>
                    <a:pt x="64811" y="27785"/>
                    <a:pt x="50125" y="43091"/>
                    <a:pt x="28160" y="66297"/>
                  </a:cubicBezTo>
                  <a:cubicBezTo>
                    <a:pt x="16502" y="78611"/>
                    <a:pt x="6450" y="89247"/>
                    <a:pt x="2764" y="92750"/>
                  </a:cubicBezTo>
                  <a:cubicBezTo>
                    <a:pt x="-793" y="96143"/>
                    <a:pt x="-939" y="101762"/>
                    <a:pt x="2454" y="105320"/>
                  </a:cubicBezTo>
                  <a:cubicBezTo>
                    <a:pt x="4169" y="107144"/>
                    <a:pt x="6523" y="108075"/>
                    <a:pt x="8876" y="10807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707" name="Agrupar 706">
            <a:extLst>
              <a:ext uri="{FF2B5EF4-FFF2-40B4-BE49-F238E27FC236}">
                <a16:creationId xmlns:a16="http://schemas.microsoft.com/office/drawing/2014/main" id="{4CCA342D-0259-4126-B333-6E72807A9226}"/>
              </a:ext>
            </a:extLst>
          </p:cNvPr>
          <p:cNvGrpSpPr/>
          <p:nvPr/>
        </p:nvGrpSpPr>
        <p:grpSpPr>
          <a:xfrm>
            <a:off x="7222416" y="4438929"/>
            <a:ext cx="462720" cy="483738"/>
            <a:chOff x="7026282" y="4797498"/>
            <a:chExt cx="447021" cy="467326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189" name="Forma Livre: Forma 188">
              <a:extLst>
                <a:ext uri="{FF2B5EF4-FFF2-40B4-BE49-F238E27FC236}">
                  <a16:creationId xmlns:a16="http://schemas.microsoft.com/office/drawing/2014/main" id="{812D7CCC-BA1C-4EDF-9DFE-96923173C2F2}"/>
                </a:ext>
              </a:extLst>
            </p:cNvPr>
            <p:cNvSpPr/>
            <p:nvPr/>
          </p:nvSpPr>
          <p:spPr>
            <a:xfrm>
              <a:off x="7108956" y="4883918"/>
              <a:ext cx="281744" cy="380906"/>
            </a:xfrm>
            <a:custGeom>
              <a:avLst/>
              <a:gdLst>
                <a:gd name="connsiteX0" fmla="*/ 32807 w 281744"/>
                <a:gd name="connsiteY0" fmla="*/ 45864 h 380906"/>
                <a:gd name="connsiteX1" fmla="*/ 243 w 281744"/>
                <a:gd name="connsiteY1" fmla="*/ 133397 h 380906"/>
                <a:gd name="connsiteX2" fmla="*/ 45213 w 281744"/>
                <a:gd name="connsiteY2" fmla="*/ 227260 h 380906"/>
                <a:gd name="connsiteX3" fmla="*/ 73946 w 281744"/>
                <a:gd name="connsiteY3" fmla="*/ 278013 h 380906"/>
                <a:gd name="connsiteX4" fmla="*/ 72742 w 281744"/>
                <a:gd name="connsiteY4" fmla="*/ 284125 h 380906"/>
                <a:gd name="connsiteX5" fmla="*/ 81499 w 281744"/>
                <a:gd name="connsiteY5" fmla="*/ 291513 h 380906"/>
                <a:gd name="connsiteX6" fmla="*/ 82065 w 281744"/>
                <a:gd name="connsiteY6" fmla="*/ 291459 h 380906"/>
                <a:gd name="connsiteX7" fmla="*/ 82065 w 281744"/>
                <a:gd name="connsiteY7" fmla="*/ 307914 h 380906"/>
                <a:gd name="connsiteX8" fmla="*/ 80022 w 281744"/>
                <a:gd name="connsiteY8" fmla="*/ 308261 h 380906"/>
                <a:gd name="connsiteX9" fmla="*/ 72761 w 281744"/>
                <a:gd name="connsiteY9" fmla="*/ 318532 h 380906"/>
                <a:gd name="connsiteX10" fmla="*/ 81517 w 281744"/>
                <a:gd name="connsiteY10" fmla="*/ 325921 h 380906"/>
                <a:gd name="connsiteX11" fmla="*/ 82083 w 281744"/>
                <a:gd name="connsiteY11" fmla="*/ 325866 h 380906"/>
                <a:gd name="connsiteX12" fmla="*/ 82083 w 281744"/>
                <a:gd name="connsiteY12" fmla="*/ 342322 h 380906"/>
                <a:gd name="connsiteX13" fmla="*/ 80040 w 281744"/>
                <a:gd name="connsiteY13" fmla="*/ 342668 h 380906"/>
                <a:gd name="connsiteX14" fmla="*/ 72779 w 281744"/>
                <a:gd name="connsiteY14" fmla="*/ 352939 h 380906"/>
                <a:gd name="connsiteX15" fmla="*/ 81536 w 281744"/>
                <a:gd name="connsiteY15" fmla="*/ 360328 h 380906"/>
                <a:gd name="connsiteX16" fmla="*/ 83050 w 281744"/>
                <a:gd name="connsiteY16" fmla="*/ 360200 h 380906"/>
                <a:gd name="connsiteX17" fmla="*/ 93248 w 281744"/>
                <a:gd name="connsiteY17" fmla="*/ 358449 h 380906"/>
                <a:gd name="connsiteX18" fmla="*/ 94033 w 281744"/>
                <a:gd name="connsiteY18" fmla="*/ 359799 h 380906"/>
                <a:gd name="connsiteX19" fmla="*/ 134077 w 281744"/>
                <a:gd name="connsiteY19" fmla="*/ 380669 h 380906"/>
                <a:gd name="connsiteX20" fmla="*/ 139568 w 281744"/>
                <a:gd name="connsiteY20" fmla="*/ 380907 h 380906"/>
                <a:gd name="connsiteX21" fmla="*/ 189392 w 281744"/>
                <a:gd name="connsiteY21" fmla="*/ 344712 h 380906"/>
                <a:gd name="connsiteX22" fmla="*/ 189245 w 281744"/>
                <a:gd name="connsiteY22" fmla="*/ 341993 h 380906"/>
                <a:gd name="connsiteX23" fmla="*/ 201760 w 281744"/>
                <a:gd name="connsiteY23" fmla="*/ 339840 h 380906"/>
                <a:gd name="connsiteX24" fmla="*/ 209022 w 281744"/>
                <a:gd name="connsiteY24" fmla="*/ 329569 h 380906"/>
                <a:gd name="connsiteX25" fmla="*/ 199717 w 281744"/>
                <a:gd name="connsiteY25" fmla="*/ 322235 h 380906"/>
                <a:gd name="connsiteX26" fmla="*/ 199717 w 281744"/>
                <a:gd name="connsiteY26" fmla="*/ 305762 h 380906"/>
                <a:gd name="connsiteX27" fmla="*/ 201760 w 281744"/>
                <a:gd name="connsiteY27" fmla="*/ 305415 h 380906"/>
                <a:gd name="connsiteX28" fmla="*/ 209022 w 281744"/>
                <a:gd name="connsiteY28" fmla="*/ 295144 h 380906"/>
                <a:gd name="connsiteX29" fmla="*/ 199717 w 281744"/>
                <a:gd name="connsiteY29" fmla="*/ 287810 h 380906"/>
                <a:gd name="connsiteX30" fmla="*/ 199717 w 281744"/>
                <a:gd name="connsiteY30" fmla="*/ 271336 h 380906"/>
                <a:gd name="connsiteX31" fmla="*/ 201760 w 281744"/>
                <a:gd name="connsiteY31" fmla="*/ 270989 h 380906"/>
                <a:gd name="connsiteX32" fmla="*/ 209076 w 281744"/>
                <a:gd name="connsiteY32" fmla="*/ 261503 h 380906"/>
                <a:gd name="connsiteX33" fmla="*/ 211904 w 281744"/>
                <a:gd name="connsiteY33" fmla="*/ 257526 h 380906"/>
                <a:gd name="connsiteX34" fmla="*/ 237646 w 281744"/>
                <a:gd name="connsiteY34" fmla="*/ 225253 h 380906"/>
                <a:gd name="connsiteX35" fmla="*/ 281467 w 281744"/>
                <a:gd name="connsiteY35" fmla="*/ 133378 h 380906"/>
                <a:gd name="connsiteX36" fmla="*/ 249358 w 281744"/>
                <a:gd name="connsiteY36" fmla="*/ 46138 h 380906"/>
                <a:gd name="connsiteX37" fmla="*/ 140882 w 281744"/>
                <a:gd name="connsiteY37" fmla="*/ 0 h 380906"/>
                <a:gd name="connsiteX38" fmla="*/ 32807 w 281744"/>
                <a:gd name="connsiteY38" fmla="*/ 45864 h 380906"/>
                <a:gd name="connsiteX39" fmla="*/ 135518 w 281744"/>
                <a:gd name="connsiteY39" fmla="*/ 362973 h 380906"/>
                <a:gd name="connsiteX40" fmla="*/ 113754 w 281744"/>
                <a:gd name="connsiteY40" fmla="*/ 354946 h 380906"/>
                <a:gd name="connsiteX41" fmla="*/ 171203 w 281744"/>
                <a:gd name="connsiteY41" fmla="*/ 345095 h 380906"/>
                <a:gd name="connsiteX42" fmla="*/ 135518 w 281744"/>
                <a:gd name="connsiteY42" fmla="*/ 362973 h 380906"/>
                <a:gd name="connsiteX43" fmla="*/ 181857 w 281744"/>
                <a:gd name="connsiteY43" fmla="*/ 325246 h 380906"/>
                <a:gd name="connsiteX44" fmla="*/ 99834 w 281744"/>
                <a:gd name="connsiteY44" fmla="*/ 339293 h 380906"/>
                <a:gd name="connsiteX45" fmla="*/ 99834 w 281744"/>
                <a:gd name="connsiteY45" fmla="*/ 322929 h 380906"/>
                <a:gd name="connsiteX46" fmla="*/ 181857 w 281744"/>
                <a:gd name="connsiteY46" fmla="*/ 308881 h 380906"/>
                <a:gd name="connsiteX47" fmla="*/ 181857 w 281744"/>
                <a:gd name="connsiteY47" fmla="*/ 325246 h 380906"/>
                <a:gd name="connsiteX48" fmla="*/ 181857 w 281744"/>
                <a:gd name="connsiteY48" fmla="*/ 290838 h 380906"/>
                <a:gd name="connsiteX49" fmla="*/ 99834 w 281744"/>
                <a:gd name="connsiteY49" fmla="*/ 304886 h 380906"/>
                <a:gd name="connsiteX50" fmla="*/ 99834 w 281744"/>
                <a:gd name="connsiteY50" fmla="*/ 288521 h 380906"/>
                <a:gd name="connsiteX51" fmla="*/ 181857 w 281744"/>
                <a:gd name="connsiteY51" fmla="*/ 274474 h 380906"/>
                <a:gd name="connsiteX52" fmla="*/ 181857 w 281744"/>
                <a:gd name="connsiteY52" fmla="*/ 290838 h 380906"/>
                <a:gd name="connsiteX53" fmla="*/ 236277 w 281744"/>
                <a:gd name="connsiteY53" fmla="*/ 58325 h 380906"/>
                <a:gd name="connsiteX54" fmla="*/ 263661 w 281744"/>
                <a:gd name="connsiteY54" fmla="*/ 132193 h 380906"/>
                <a:gd name="connsiteX55" fmla="*/ 226499 w 281744"/>
                <a:gd name="connsiteY55" fmla="*/ 211406 h 380906"/>
                <a:gd name="connsiteX56" fmla="*/ 195029 w 281744"/>
                <a:gd name="connsiteY56" fmla="*/ 251742 h 380906"/>
                <a:gd name="connsiteX57" fmla="*/ 194591 w 281744"/>
                <a:gd name="connsiteY57" fmla="*/ 254224 h 380906"/>
                <a:gd name="connsiteX58" fmla="*/ 91187 w 281744"/>
                <a:gd name="connsiteY58" fmla="*/ 271938 h 380906"/>
                <a:gd name="connsiteX59" fmla="*/ 56104 w 281744"/>
                <a:gd name="connsiteY59" fmla="*/ 213194 h 380906"/>
                <a:gd name="connsiteX60" fmla="*/ 17994 w 281744"/>
                <a:gd name="connsiteY60" fmla="*/ 132229 h 380906"/>
                <a:gd name="connsiteX61" fmla="*/ 45797 w 281744"/>
                <a:gd name="connsiteY61" fmla="*/ 58015 h 380906"/>
                <a:gd name="connsiteX62" fmla="*/ 140827 w 281744"/>
                <a:gd name="connsiteY62" fmla="*/ 17842 h 380906"/>
                <a:gd name="connsiteX63" fmla="*/ 236277 w 281744"/>
                <a:gd name="connsiteY63" fmla="*/ 58325 h 380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81744" h="380906">
                  <a:moveTo>
                    <a:pt x="32807" y="45864"/>
                  </a:moveTo>
                  <a:cubicBezTo>
                    <a:pt x="9711" y="70511"/>
                    <a:pt x="-1855" y="101598"/>
                    <a:pt x="243" y="133397"/>
                  </a:cubicBezTo>
                  <a:cubicBezTo>
                    <a:pt x="4329" y="195571"/>
                    <a:pt x="26039" y="212409"/>
                    <a:pt x="45213" y="227260"/>
                  </a:cubicBezTo>
                  <a:cubicBezTo>
                    <a:pt x="59753" y="238534"/>
                    <a:pt x="71338" y="247510"/>
                    <a:pt x="73946" y="278013"/>
                  </a:cubicBezTo>
                  <a:cubicBezTo>
                    <a:pt x="72870" y="279783"/>
                    <a:pt x="72359" y="281917"/>
                    <a:pt x="72742" y="284125"/>
                  </a:cubicBezTo>
                  <a:cubicBezTo>
                    <a:pt x="73490" y="288467"/>
                    <a:pt x="77249" y="291513"/>
                    <a:pt x="81499" y="291513"/>
                  </a:cubicBezTo>
                  <a:cubicBezTo>
                    <a:pt x="81682" y="291513"/>
                    <a:pt x="81864" y="291477"/>
                    <a:pt x="82065" y="291459"/>
                  </a:cubicBezTo>
                  <a:lnTo>
                    <a:pt x="82065" y="307914"/>
                  </a:lnTo>
                  <a:lnTo>
                    <a:pt x="80022" y="308261"/>
                  </a:lnTo>
                  <a:cubicBezTo>
                    <a:pt x="75187" y="309082"/>
                    <a:pt x="71921" y="313679"/>
                    <a:pt x="72761" y="318532"/>
                  </a:cubicBezTo>
                  <a:cubicBezTo>
                    <a:pt x="73509" y="322874"/>
                    <a:pt x="77267" y="325921"/>
                    <a:pt x="81517" y="325921"/>
                  </a:cubicBezTo>
                  <a:cubicBezTo>
                    <a:pt x="81700" y="325921"/>
                    <a:pt x="81882" y="325884"/>
                    <a:pt x="82083" y="325866"/>
                  </a:cubicBezTo>
                  <a:lnTo>
                    <a:pt x="82083" y="342322"/>
                  </a:lnTo>
                  <a:lnTo>
                    <a:pt x="80040" y="342668"/>
                  </a:lnTo>
                  <a:cubicBezTo>
                    <a:pt x="75205" y="343489"/>
                    <a:pt x="71940" y="348087"/>
                    <a:pt x="72779" y="352939"/>
                  </a:cubicBezTo>
                  <a:cubicBezTo>
                    <a:pt x="73527" y="357281"/>
                    <a:pt x="77285" y="360328"/>
                    <a:pt x="81536" y="360328"/>
                  </a:cubicBezTo>
                  <a:cubicBezTo>
                    <a:pt x="82028" y="360328"/>
                    <a:pt x="82539" y="360291"/>
                    <a:pt x="83050" y="360200"/>
                  </a:cubicBezTo>
                  <a:lnTo>
                    <a:pt x="93248" y="358449"/>
                  </a:lnTo>
                  <a:cubicBezTo>
                    <a:pt x="93467" y="358905"/>
                    <a:pt x="93722" y="359361"/>
                    <a:pt x="94033" y="359799"/>
                  </a:cubicBezTo>
                  <a:cubicBezTo>
                    <a:pt x="102370" y="371438"/>
                    <a:pt x="117348" y="379246"/>
                    <a:pt x="134077" y="380669"/>
                  </a:cubicBezTo>
                  <a:cubicBezTo>
                    <a:pt x="135920" y="380834"/>
                    <a:pt x="137762" y="380907"/>
                    <a:pt x="139568" y="380907"/>
                  </a:cubicBezTo>
                  <a:cubicBezTo>
                    <a:pt x="165255" y="380907"/>
                    <a:pt x="187075" y="365473"/>
                    <a:pt x="189392" y="344712"/>
                  </a:cubicBezTo>
                  <a:cubicBezTo>
                    <a:pt x="189501" y="343781"/>
                    <a:pt x="189410" y="342869"/>
                    <a:pt x="189245" y="341993"/>
                  </a:cubicBezTo>
                  <a:lnTo>
                    <a:pt x="201760" y="339840"/>
                  </a:lnTo>
                  <a:cubicBezTo>
                    <a:pt x="206595" y="339020"/>
                    <a:pt x="209861" y="334422"/>
                    <a:pt x="209022" y="329569"/>
                  </a:cubicBezTo>
                  <a:cubicBezTo>
                    <a:pt x="208255" y="325045"/>
                    <a:pt x="204187" y="321962"/>
                    <a:pt x="199717" y="322235"/>
                  </a:cubicBezTo>
                  <a:lnTo>
                    <a:pt x="199717" y="305762"/>
                  </a:lnTo>
                  <a:lnTo>
                    <a:pt x="201760" y="305415"/>
                  </a:lnTo>
                  <a:cubicBezTo>
                    <a:pt x="206595" y="304594"/>
                    <a:pt x="209861" y="299997"/>
                    <a:pt x="209022" y="295144"/>
                  </a:cubicBezTo>
                  <a:cubicBezTo>
                    <a:pt x="208255" y="290619"/>
                    <a:pt x="204187" y="287536"/>
                    <a:pt x="199717" y="287810"/>
                  </a:cubicBezTo>
                  <a:lnTo>
                    <a:pt x="199717" y="271336"/>
                  </a:lnTo>
                  <a:lnTo>
                    <a:pt x="201760" y="270989"/>
                  </a:lnTo>
                  <a:cubicBezTo>
                    <a:pt x="206340" y="270205"/>
                    <a:pt x="209459" y="266045"/>
                    <a:pt x="209076" y="261503"/>
                  </a:cubicBezTo>
                  <a:cubicBezTo>
                    <a:pt x="210317" y="260499"/>
                    <a:pt x="211338" y="259149"/>
                    <a:pt x="211904" y="257526"/>
                  </a:cubicBezTo>
                  <a:cubicBezTo>
                    <a:pt x="217559" y="241252"/>
                    <a:pt x="226882" y="233846"/>
                    <a:pt x="237646" y="225253"/>
                  </a:cubicBezTo>
                  <a:cubicBezTo>
                    <a:pt x="256181" y="210494"/>
                    <a:pt x="277179" y="193765"/>
                    <a:pt x="281467" y="133378"/>
                  </a:cubicBezTo>
                  <a:cubicBezTo>
                    <a:pt x="283710" y="101762"/>
                    <a:pt x="272308" y="70767"/>
                    <a:pt x="249358" y="46138"/>
                  </a:cubicBezTo>
                  <a:cubicBezTo>
                    <a:pt x="222047" y="16821"/>
                    <a:pt x="182514" y="0"/>
                    <a:pt x="140882" y="0"/>
                  </a:cubicBezTo>
                  <a:cubicBezTo>
                    <a:pt x="99433" y="73"/>
                    <a:pt x="60063" y="16766"/>
                    <a:pt x="32807" y="45864"/>
                  </a:cubicBezTo>
                  <a:close/>
                  <a:moveTo>
                    <a:pt x="135518" y="362973"/>
                  </a:moveTo>
                  <a:cubicBezTo>
                    <a:pt x="127053" y="362244"/>
                    <a:pt x="119373" y="359361"/>
                    <a:pt x="113754" y="354946"/>
                  </a:cubicBezTo>
                  <a:lnTo>
                    <a:pt x="171203" y="345095"/>
                  </a:lnTo>
                  <a:cubicBezTo>
                    <a:pt x="168120" y="356405"/>
                    <a:pt x="152540" y="364433"/>
                    <a:pt x="135518" y="362973"/>
                  </a:cubicBezTo>
                  <a:close/>
                  <a:moveTo>
                    <a:pt x="181857" y="325246"/>
                  </a:moveTo>
                  <a:lnTo>
                    <a:pt x="99834" y="339293"/>
                  </a:lnTo>
                  <a:lnTo>
                    <a:pt x="99834" y="322929"/>
                  </a:lnTo>
                  <a:lnTo>
                    <a:pt x="181857" y="308881"/>
                  </a:lnTo>
                  <a:lnTo>
                    <a:pt x="181857" y="325246"/>
                  </a:lnTo>
                  <a:close/>
                  <a:moveTo>
                    <a:pt x="181857" y="290838"/>
                  </a:moveTo>
                  <a:lnTo>
                    <a:pt x="99834" y="304886"/>
                  </a:lnTo>
                  <a:lnTo>
                    <a:pt x="99834" y="288521"/>
                  </a:lnTo>
                  <a:lnTo>
                    <a:pt x="181857" y="274474"/>
                  </a:lnTo>
                  <a:lnTo>
                    <a:pt x="181857" y="290838"/>
                  </a:lnTo>
                  <a:close/>
                  <a:moveTo>
                    <a:pt x="236277" y="58325"/>
                  </a:moveTo>
                  <a:cubicBezTo>
                    <a:pt x="255834" y="79305"/>
                    <a:pt x="265558" y="105539"/>
                    <a:pt x="263661" y="132193"/>
                  </a:cubicBezTo>
                  <a:cubicBezTo>
                    <a:pt x="259921" y="184789"/>
                    <a:pt x="243684" y="197723"/>
                    <a:pt x="226499" y="211406"/>
                  </a:cubicBezTo>
                  <a:cubicBezTo>
                    <a:pt x="214641" y="220856"/>
                    <a:pt x="202381" y="230616"/>
                    <a:pt x="195029" y="251742"/>
                  </a:cubicBezTo>
                  <a:cubicBezTo>
                    <a:pt x="194737" y="252563"/>
                    <a:pt x="194627" y="253403"/>
                    <a:pt x="194591" y="254224"/>
                  </a:cubicBezTo>
                  <a:lnTo>
                    <a:pt x="91187" y="271938"/>
                  </a:lnTo>
                  <a:cubicBezTo>
                    <a:pt x="87027" y="237166"/>
                    <a:pt x="71319" y="224998"/>
                    <a:pt x="56104" y="213194"/>
                  </a:cubicBezTo>
                  <a:cubicBezTo>
                    <a:pt x="39120" y="200022"/>
                    <a:pt x="21551" y="186412"/>
                    <a:pt x="17994" y="132229"/>
                  </a:cubicBezTo>
                  <a:cubicBezTo>
                    <a:pt x="16224" y="105393"/>
                    <a:pt x="26112" y="79049"/>
                    <a:pt x="45797" y="58015"/>
                  </a:cubicBezTo>
                  <a:cubicBezTo>
                    <a:pt x="69349" y="32857"/>
                    <a:pt x="104887" y="17842"/>
                    <a:pt x="140827" y="17842"/>
                  </a:cubicBezTo>
                  <a:cubicBezTo>
                    <a:pt x="176986" y="17860"/>
                    <a:pt x="212670" y="32984"/>
                    <a:pt x="236277" y="5832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" name="Forma Livre: Forma 189">
              <a:extLst>
                <a:ext uri="{FF2B5EF4-FFF2-40B4-BE49-F238E27FC236}">
                  <a16:creationId xmlns:a16="http://schemas.microsoft.com/office/drawing/2014/main" id="{5E317B47-B94F-4E80-A2AB-353C40BF801B}"/>
                </a:ext>
              </a:extLst>
            </p:cNvPr>
            <p:cNvSpPr/>
            <p:nvPr/>
          </p:nvSpPr>
          <p:spPr>
            <a:xfrm>
              <a:off x="7244949" y="4797498"/>
              <a:ext cx="17805" cy="57686"/>
            </a:xfrm>
            <a:custGeom>
              <a:avLst/>
              <a:gdLst>
                <a:gd name="connsiteX0" fmla="*/ 17806 w 17805"/>
                <a:gd name="connsiteY0" fmla="*/ 48783 h 57686"/>
                <a:gd name="connsiteX1" fmla="*/ 17806 w 17805"/>
                <a:gd name="connsiteY1" fmla="*/ 8903 h 57686"/>
                <a:gd name="connsiteX2" fmla="*/ 8903 w 17805"/>
                <a:gd name="connsiteY2" fmla="*/ 0 h 57686"/>
                <a:gd name="connsiteX3" fmla="*/ 0 w 17805"/>
                <a:gd name="connsiteY3" fmla="*/ 8903 h 57686"/>
                <a:gd name="connsiteX4" fmla="*/ 0 w 17805"/>
                <a:gd name="connsiteY4" fmla="*/ 48783 h 57686"/>
                <a:gd name="connsiteX5" fmla="*/ 8903 w 17805"/>
                <a:gd name="connsiteY5" fmla="*/ 57686 h 57686"/>
                <a:gd name="connsiteX6" fmla="*/ 17806 w 17805"/>
                <a:gd name="connsiteY6" fmla="*/ 48783 h 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05" h="57686">
                  <a:moveTo>
                    <a:pt x="17806" y="48783"/>
                  </a:moveTo>
                  <a:lnTo>
                    <a:pt x="17806" y="8903"/>
                  </a:lnTo>
                  <a:cubicBezTo>
                    <a:pt x="17806" y="3995"/>
                    <a:pt x="13829" y="0"/>
                    <a:pt x="8903" y="0"/>
                  </a:cubicBezTo>
                  <a:cubicBezTo>
                    <a:pt x="3977" y="0"/>
                    <a:pt x="0" y="3977"/>
                    <a:pt x="0" y="8903"/>
                  </a:cubicBezTo>
                  <a:lnTo>
                    <a:pt x="0" y="48783"/>
                  </a:lnTo>
                  <a:cubicBezTo>
                    <a:pt x="0" y="53691"/>
                    <a:pt x="3977" y="57686"/>
                    <a:pt x="8903" y="57686"/>
                  </a:cubicBezTo>
                  <a:cubicBezTo>
                    <a:pt x="13829" y="57686"/>
                    <a:pt x="17806" y="53691"/>
                    <a:pt x="17806" y="4878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" name="Forma Livre: Forma 190">
              <a:extLst>
                <a:ext uri="{FF2B5EF4-FFF2-40B4-BE49-F238E27FC236}">
                  <a16:creationId xmlns:a16="http://schemas.microsoft.com/office/drawing/2014/main" id="{C821B35F-EFB4-4B09-892F-4B7FD73B9307}"/>
                </a:ext>
              </a:extLst>
            </p:cNvPr>
            <p:cNvSpPr/>
            <p:nvPr/>
          </p:nvSpPr>
          <p:spPr>
            <a:xfrm>
              <a:off x="7361552" y="4852657"/>
              <a:ext cx="45975" cy="45982"/>
            </a:xfrm>
            <a:custGeom>
              <a:avLst/>
              <a:gdLst>
                <a:gd name="connsiteX0" fmla="*/ 43374 w 45975"/>
                <a:gd name="connsiteY0" fmla="*/ 2600 h 45982"/>
                <a:gd name="connsiteX1" fmla="*/ 30804 w 45975"/>
                <a:gd name="connsiteY1" fmla="*/ 2600 h 45982"/>
                <a:gd name="connsiteX2" fmla="*/ 2600 w 45975"/>
                <a:gd name="connsiteY2" fmla="*/ 30804 h 45982"/>
                <a:gd name="connsiteX3" fmla="*/ 2600 w 45975"/>
                <a:gd name="connsiteY3" fmla="*/ 43374 h 45982"/>
                <a:gd name="connsiteX4" fmla="*/ 8894 w 45975"/>
                <a:gd name="connsiteY4" fmla="*/ 45983 h 45982"/>
                <a:gd name="connsiteX5" fmla="*/ 15188 w 45975"/>
                <a:gd name="connsiteY5" fmla="*/ 43374 h 45982"/>
                <a:gd name="connsiteX6" fmla="*/ 43392 w 45975"/>
                <a:gd name="connsiteY6" fmla="*/ 15170 h 45982"/>
                <a:gd name="connsiteX7" fmla="*/ 43374 w 45975"/>
                <a:gd name="connsiteY7" fmla="*/ 2600 h 4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75" h="45982">
                  <a:moveTo>
                    <a:pt x="43374" y="2600"/>
                  </a:moveTo>
                  <a:cubicBezTo>
                    <a:pt x="39908" y="-867"/>
                    <a:pt x="34270" y="-867"/>
                    <a:pt x="30804" y="2600"/>
                  </a:cubicBezTo>
                  <a:lnTo>
                    <a:pt x="2600" y="30804"/>
                  </a:lnTo>
                  <a:cubicBezTo>
                    <a:pt x="-867" y="34270"/>
                    <a:pt x="-867" y="39908"/>
                    <a:pt x="2600" y="43374"/>
                  </a:cubicBezTo>
                  <a:cubicBezTo>
                    <a:pt x="4333" y="45107"/>
                    <a:pt x="6613" y="45983"/>
                    <a:pt x="8894" y="45983"/>
                  </a:cubicBezTo>
                  <a:cubicBezTo>
                    <a:pt x="11174" y="45983"/>
                    <a:pt x="13455" y="45107"/>
                    <a:pt x="15188" y="43374"/>
                  </a:cubicBezTo>
                  <a:lnTo>
                    <a:pt x="43392" y="15170"/>
                  </a:lnTo>
                  <a:cubicBezTo>
                    <a:pt x="46840" y="11703"/>
                    <a:pt x="46840" y="6066"/>
                    <a:pt x="43374" y="260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2" name="Forma Livre: Forma 581">
              <a:extLst>
                <a:ext uri="{FF2B5EF4-FFF2-40B4-BE49-F238E27FC236}">
                  <a16:creationId xmlns:a16="http://schemas.microsoft.com/office/drawing/2014/main" id="{D61826DB-A262-4F1C-8836-FCAE1433276E}"/>
                </a:ext>
              </a:extLst>
            </p:cNvPr>
            <p:cNvSpPr/>
            <p:nvPr/>
          </p:nvSpPr>
          <p:spPr>
            <a:xfrm>
              <a:off x="7415617" y="5007992"/>
              <a:ext cx="57686" cy="17805"/>
            </a:xfrm>
            <a:custGeom>
              <a:avLst/>
              <a:gdLst>
                <a:gd name="connsiteX0" fmla="*/ 48783 w 57686"/>
                <a:gd name="connsiteY0" fmla="*/ 0 h 17805"/>
                <a:gd name="connsiteX1" fmla="*/ 8903 w 57686"/>
                <a:gd name="connsiteY1" fmla="*/ 0 h 17805"/>
                <a:gd name="connsiteX2" fmla="*/ 0 w 57686"/>
                <a:gd name="connsiteY2" fmla="*/ 8903 h 17805"/>
                <a:gd name="connsiteX3" fmla="*/ 8903 w 57686"/>
                <a:gd name="connsiteY3" fmla="*/ 17806 h 17805"/>
                <a:gd name="connsiteX4" fmla="*/ 48783 w 57686"/>
                <a:gd name="connsiteY4" fmla="*/ 17806 h 17805"/>
                <a:gd name="connsiteX5" fmla="*/ 57686 w 57686"/>
                <a:gd name="connsiteY5" fmla="*/ 8903 h 17805"/>
                <a:gd name="connsiteX6" fmla="*/ 48783 w 57686"/>
                <a:gd name="connsiteY6" fmla="*/ 0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686" h="17805">
                  <a:moveTo>
                    <a:pt x="48783" y="0"/>
                  </a:move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lnTo>
                    <a:pt x="48783" y="17806"/>
                  </a:lnTo>
                  <a:cubicBezTo>
                    <a:pt x="53691" y="17806"/>
                    <a:pt x="57686" y="13829"/>
                    <a:pt x="57686" y="8903"/>
                  </a:cubicBezTo>
                  <a:cubicBezTo>
                    <a:pt x="57686" y="3977"/>
                    <a:pt x="53709" y="0"/>
                    <a:pt x="48783" y="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8" name="Forma Livre: Forma 587">
              <a:extLst>
                <a:ext uri="{FF2B5EF4-FFF2-40B4-BE49-F238E27FC236}">
                  <a16:creationId xmlns:a16="http://schemas.microsoft.com/office/drawing/2014/main" id="{C5067420-3A51-4850-9062-4454CE93AC99}"/>
                </a:ext>
              </a:extLst>
            </p:cNvPr>
            <p:cNvSpPr/>
            <p:nvPr/>
          </p:nvSpPr>
          <p:spPr>
            <a:xfrm>
              <a:off x="7355787" y="5128664"/>
              <a:ext cx="45991" cy="45982"/>
            </a:xfrm>
            <a:custGeom>
              <a:avLst/>
              <a:gdLst>
                <a:gd name="connsiteX0" fmla="*/ 2600 w 45991"/>
                <a:gd name="connsiteY0" fmla="*/ 2600 h 45982"/>
                <a:gd name="connsiteX1" fmla="*/ 2600 w 45991"/>
                <a:gd name="connsiteY1" fmla="*/ 15170 h 45982"/>
                <a:gd name="connsiteX2" fmla="*/ 30804 w 45991"/>
                <a:gd name="connsiteY2" fmla="*/ 43374 h 45982"/>
                <a:gd name="connsiteX3" fmla="*/ 37098 w 45991"/>
                <a:gd name="connsiteY3" fmla="*/ 45983 h 45982"/>
                <a:gd name="connsiteX4" fmla="*/ 43392 w 45991"/>
                <a:gd name="connsiteY4" fmla="*/ 43374 h 45982"/>
                <a:gd name="connsiteX5" fmla="*/ 43392 w 45991"/>
                <a:gd name="connsiteY5" fmla="*/ 30804 h 45982"/>
                <a:gd name="connsiteX6" fmla="*/ 15188 w 45991"/>
                <a:gd name="connsiteY6" fmla="*/ 2600 h 45982"/>
                <a:gd name="connsiteX7" fmla="*/ 2600 w 45991"/>
                <a:gd name="connsiteY7" fmla="*/ 2600 h 4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91" h="45982">
                  <a:moveTo>
                    <a:pt x="2600" y="2600"/>
                  </a:moveTo>
                  <a:cubicBezTo>
                    <a:pt x="-867" y="6066"/>
                    <a:pt x="-867" y="11703"/>
                    <a:pt x="2600" y="15170"/>
                  </a:cubicBezTo>
                  <a:lnTo>
                    <a:pt x="30804" y="43374"/>
                  </a:lnTo>
                  <a:cubicBezTo>
                    <a:pt x="32537" y="45107"/>
                    <a:pt x="34818" y="45983"/>
                    <a:pt x="37098" y="45983"/>
                  </a:cubicBezTo>
                  <a:cubicBezTo>
                    <a:pt x="39379" y="45983"/>
                    <a:pt x="41659" y="45107"/>
                    <a:pt x="43392" y="43374"/>
                  </a:cubicBezTo>
                  <a:cubicBezTo>
                    <a:pt x="46858" y="39908"/>
                    <a:pt x="46858" y="34270"/>
                    <a:pt x="43392" y="30804"/>
                  </a:cubicBezTo>
                  <a:lnTo>
                    <a:pt x="15188" y="2600"/>
                  </a:lnTo>
                  <a:cubicBezTo>
                    <a:pt x="11703" y="-867"/>
                    <a:pt x="6066" y="-867"/>
                    <a:pt x="2600" y="260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6" name="Forma Livre: Forma 605">
              <a:extLst>
                <a:ext uri="{FF2B5EF4-FFF2-40B4-BE49-F238E27FC236}">
                  <a16:creationId xmlns:a16="http://schemas.microsoft.com/office/drawing/2014/main" id="{A62B1F44-66E5-4B09-879E-0A911B2D121A}"/>
                </a:ext>
              </a:extLst>
            </p:cNvPr>
            <p:cNvSpPr/>
            <p:nvPr/>
          </p:nvSpPr>
          <p:spPr>
            <a:xfrm>
              <a:off x="7097842" y="4852657"/>
              <a:ext cx="45973" cy="45982"/>
            </a:xfrm>
            <a:custGeom>
              <a:avLst/>
              <a:gdLst>
                <a:gd name="connsiteX0" fmla="*/ 37080 w 45973"/>
                <a:gd name="connsiteY0" fmla="*/ 45983 h 45982"/>
                <a:gd name="connsiteX1" fmla="*/ 43374 w 45973"/>
                <a:gd name="connsiteY1" fmla="*/ 43374 h 45982"/>
                <a:gd name="connsiteX2" fmla="*/ 43374 w 45973"/>
                <a:gd name="connsiteY2" fmla="*/ 30804 h 45982"/>
                <a:gd name="connsiteX3" fmla="*/ 15170 w 45973"/>
                <a:gd name="connsiteY3" fmla="*/ 2600 h 45982"/>
                <a:gd name="connsiteX4" fmla="*/ 2600 w 45973"/>
                <a:gd name="connsiteY4" fmla="*/ 2600 h 45982"/>
                <a:gd name="connsiteX5" fmla="*/ 2600 w 45973"/>
                <a:gd name="connsiteY5" fmla="*/ 15170 h 45982"/>
                <a:gd name="connsiteX6" fmla="*/ 30804 w 45973"/>
                <a:gd name="connsiteY6" fmla="*/ 43374 h 45982"/>
                <a:gd name="connsiteX7" fmla="*/ 37080 w 45973"/>
                <a:gd name="connsiteY7" fmla="*/ 45983 h 4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73" h="45982">
                  <a:moveTo>
                    <a:pt x="37080" y="45983"/>
                  </a:moveTo>
                  <a:cubicBezTo>
                    <a:pt x="39360" y="45983"/>
                    <a:pt x="41641" y="45107"/>
                    <a:pt x="43374" y="43374"/>
                  </a:cubicBezTo>
                  <a:cubicBezTo>
                    <a:pt x="46840" y="39908"/>
                    <a:pt x="46840" y="34270"/>
                    <a:pt x="43374" y="30804"/>
                  </a:cubicBezTo>
                  <a:lnTo>
                    <a:pt x="15170" y="2600"/>
                  </a:lnTo>
                  <a:cubicBezTo>
                    <a:pt x="11703" y="-867"/>
                    <a:pt x="6066" y="-867"/>
                    <a:pt x="2600" y="2600"/>
                  </a:cubicBezTo>
                  <a:cubicBezTo>
                    <a:pt x="-867" y="6066"/>
                    <a:pt x="-867" y="11703"/>
                    <a:pt x="2600" y="15170"/>
                  </a:cubicBezTo>
                  <a:lnTo>
                    <a:pt x="30804" y="43374"/>
                  </a:lnTo>
                  <a:cubicBezTo>
                    <a:pt x="32519" y="45107"/>
                    <a:pt x="34800" y="45983"/>
                    <a:pt x="37080" y="4598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3" name="Forma Livre: Forma 622">
              <a:extLst>
                <a:ext uri="{FF2B5EF4-FFF2-40B4-BE49-F238E27FC236}">
                  <a16:creationId xmlns:a16="http://schemas.microsoft.com/office/drawing/2014/main" id="{78749B36-3A00-486B-91B7-07ACF4B4080B}"/>
                </a:ext>
              </a:extLst>
            </p:cNvPr>
            <p:cNvSpPr/>
            <p:nvPr/>
          </p:nvSpPr>
          <p:spPr>
            <a:xfrm>
              <a:off x="7026282" y="4999837"/>
              <a:ext cx="57686" cy="17805"/>
            </a:xfrm>
            <a:custGeom>
              <a:avLst/>
              <a:gdLst>
                <a:gd name="connsiteX0" fmla="*/ 8903 w 57686"/>
                <a:gd name="connsiteY0" fmla="*/ 17806 h 17805"/>
                <a:gd name="connsiteX1" fmla="*/ 48783 w 57686"/>
                <a:gd name="connsiteY1" fmla="*/ 17806 h 17805"/>
                <a:gd name="connsiteX2" fmla="*/ 57686 w 57686"/>
                <a:gd name="connsiteY2" fmla="*/ 8903 h 17805"/>
                <a:gd name="connsiteX3" fmla="*/ 48783 w 57686"/>
                <a:gd name="connsiteY3" fmla="*/ 0 h 17805"/>
                <a:gd name="connsiteX4" fmla="*/ 8903 w 57686"/>
                <a:gd name="connsiteY4" fmla="*/ 0 h 17805"/>
                <a:gd name="connsiteX5" fmla="*/ 0 w 57686"/>
                <a:gd name="connsiteY5" fmla="*/ 8903 h 17805"/>
                <a:gd name="connsiteX6" fmla="*/ 8903 w 57686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686" h="17805">
                  <a:moveTo>
                    <a:pt x="8903" y="17806"/>
                  </a:moveTo>
                  <a:lnTo>
                    <a:pt x="48783" y="17806"/>
                  </a:lnTo>
                  <a:cubicBezTo>
                    <a:pt x="53691" y="17806"/>
                    <a:pt x="57686" y="13829"/>
                    <a:pt x="57686" y="8903"/>
                  </a:cubicBezTo>
                  <a:cubicBezTo>
                    <a:pt x="57686" y="3977"/>
                    <a:pt x="53709" y="0"/>
                    <a:pt x="48783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95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4" name="Forma Livre: Forma 633">
              <a:extLst>
                <a:ext uri="{FF2B5EF4-FFF2-40B4-BE49-F238E27FC236}">
                  <a16:creationId xmlns:a16="http://schemas.microsoft.com/office/drawing/2014/main" id="{817A6A95-1455-4CD8-8406-FEBB8266AA1B}"/>
                </a:ext>
              </a:extLst>
            </p:cNvPr>
            <p:cNvSpPr/>
            <p:nvPr/>
          </p:nvSpPr>
          <p:spPr>
            <a:xfrm>
              <a:off x="7092059" y="5128664"/>
              <a:ext cx="45991" cy="45982"/>
            </a:xfrm>
            <a:custGeom>
              <a:avLst/>
              <a:gdLst>
                <a:gd name="connsiteX0" fmla="*/ 2600 w 45991"/>
                <a:gd name="connsiteY0" fmla="*/ 43374 h 45982"/>
                <a:gd name="connsiteX1" fmla="*/ 8894 w 45991"/>
                <a:gd name="connsiteY1" fmla="*/ 45983 h 45982"/>
                <a:gd name="connsiteX2" fmla="*/ 15188 w 45991"/>
                <a:gd name="connsiteY2" fmla="*/ 43374 h 45982"/>
                <a:gd name="connsiteX3" fmla="*/ 43392 w 45991"/>
                <a:gd name="connsiteY3" fmla="*/ 15170 h 45982"/>
                <a:gd name="connsiteX4" fmla="*/ 43392 w 45991"/>
                <a:gd name="connsiteY4" fmla="*/ 2600 h 45982"/>
                <a:gd name="connsiteX5" fmla="*/ 30822 w 45991"/>
                <a:gd name="connsiteY5" fmla="*/ 2600 h 45982"/>
                <a:gd name="connsiteX6" fmla="*/ 2600 w 45991"/>
                <a:gd name="connsiteY6" fmla="*/ 30804 h 45982"/>
                <a:gd name="connsiteX7" fmla="*/ 2600 w 45991"/>
                <a:gd name="connsiteY7" fmla="*/ 43374 h 45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91" h="45982">
                  <a:moveTo>
                    <a:pt x="2600" y="43374"/>
                  </a:moveTo>
                  <a:cubicBezTo>
                    <a:pt x="4333" y="45107"/>
                    <a:pt x="6613" y="45983"/>
                    <a:pt x="8894" y="45983"/>
                  </a:cubicBezTo>
                  <a:cubicBezTo>
                    <a:pt x="11174" y="45983"/>
                    <a:pt x="13455" y="45107"/>
                    <a:pt x="15188" y="43374"/>
                  </a:cubicBezTo>
                  <a:lnTo>
                    <a:pt x="43392" y="15170"/>
                  </a:lnTo>
                  <a:cubicBezTo>
                    <a:pt x="46859" y="11703"/>
                    <a:pt x="46859" y="6066"/>
                    <a:pt x="43392" y="2600"/>
                  </a:cubicBezTo>
                  <a:cubicBezTo>
                    <a:pt x="39926" y="-867"/>
                    <a:pt x="34289" y="-867"/>
                    <a:pt x="30822" y="2600"/>
                  </a:cubicBezTo>
                  <a:lnTo>
                    <a:pt x="2600" y="30804"/>
                  </a:lnTo>
                  <a:cubicBezTo>
                    <a:pt x="-867" y="34270"/>
                    <a:pt x="-867" y="39908"/>
                    <a:pt x="2600" y="4337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0" name="Forma Livre: Forma 659">
              <a:extLst>
                <a:ext uri="{FF2B5EF4-FFF2-40B4-BE49-F238E27FC236}">
                  <a16:creationId xmlns:a16="http://schemas.microsoft.com/office/drawing/2014/main" id="{C5617471-35AF-4C07-8536-83EFEE6F6FB1}"/>
                </a:ext>
              </a:extLst>
            </p:cNvPr>
            <p:cNvSpPr/>
            <p:nvPr/>
          </p:nvSpPr>
          <p:spPr>
            <a:xfrm>
              <a:off x="7152290" y="4919402"/>
              <a:ext cx="195405" cy="195424"/>
            </a:xfrm>
            <a:custGeom>
              <a:avLst/>
              <a:gdLst>
                <a:gd name="connsiteX0" fmla="*/ 82898 w 195405"/>
                <a:gd name="connsiteY0" fmla="*/ 383 h 195424"/>
                <a:gd name="connsiteX1" fmla="*/ 56098 w 195405"/>
                <a:gd name="connsiteY1" fmla="*/ 8483 h 195424"/>
                <a:gd name="connsiteX2" fmla="*/ 49969 w 195405"/>
                <a:gd name="connsiteY2" fmla="*/ 18790 h 195424"/>
                <a:gd name="connsiteX3" fmla="*/ 54475 w 195405"/>
                <a:gd name="connsiteY3" fmla="*/ 40737 h 195424"/>
                <a:gd name="connsiteX4" fmla="*/ 50352 w 195405"/>
                <a:gd name="connsiteY4" fmla="*/ 44112 h 195424"/>
                <a:gd name="connsiteX5" fmla="*/ 29718 w 195405"/>
                <a:gd name="connsiteY5" fmla="*/ 35374 h 195424"/>
                <a:gd name="connsiteX6" fmla="*/ 18407 w 195405"/>
                <a:gd name="connsiteY6" fmla="*/ 39369 h 195424"/>
                <a:gd name="connsiteX7" fmla="*/ 5199 w 195405"/>
                <a:gd name="connsiteY7" fmla="*/ 64053 h 195424"/>
                <a:gd name="connsiteX8" fmla="*/ 8154 w 195405"/>
                <a:gd name="connsiteY8" fmla="*/ 75674 h 195424"/>
                <a:gd name="connsiteX9" fmla="*/ 26854 w 195405"/>
                <a:gd name="connsiteY9" fmla="*/ 87988 h 195424"/>
                <a:gd name="connsiteX10" fmla="*/ 26325 w 195405"/>
                <a:gd name="connsiteY10" fmla="*/ 93297 h 195424"/>
                <a:gd name="connsiteX11" fmla="*/ 5564 w 195405"/>
                <a:gd name="connsiteY11" fmla="*/ 101707 h 195424"/>
                <a:gd name="connsiteX12" fmla="*/ 383 w 195405"/>
                <a:gd name="connsiteY12" fmla="*/ 112526 h 195424"/>
                <a:gd name="connsiteX13" fmla="*/ 8483 w 195405"/>
                <a:gd name="connsiteY13" fmla="*/ 139326 h 195424"/>
                <a:gd name="connsiteX14" fmla="*/ 18790 w 195405"/>
                <a:gd name="connsiteY14" fmla="*/ 145455 h 195424"/>
                <a:gd name="connsiteX15" fmla="*/ 40737 w 195405"/>
                <a:gd name="connsiteY15" fmla="*/ 140949 h 195424"/>
                <a:gd name="connsiteX16" fmla="*/ 44112 w 195405"/>
                <a:gd name="connsiteY16" fmla="*/ 145072 h 195424"/>
                <a:gd name="connsiteX17" fmla="*/ 35374 w 195405"/>
                <a:gd name="connsiteY17" fmla="*/ 165706 h 195424"/>
                <a:gd name="connsiteX18" fmla="*/ 39369 w 195405"/>
                <a:gd name="connsiteY18" fmla="*/ 177017 h 195424"/>
                <a:gd name="connsiteX19" fmla="*/ 64034 w 195405"/>
                <a:gd name="connsiteY19" fmla="*/ 190225 h 195424"/>
                <a:gd name="connsiteX20" fmla="*/ 75655 w 195405"/>
                <a:gd name="connsiteY20" fmla="*/ 187270 h 195424"/>
                <a:gd name="connsiteX21" fmla="*/ 87970 w 195405"/>
                <a:gd name="connsiteY21" fmla="*/ 168570 h 195424"/>
                <a:gd name="connsiteX22" fmla="*/ 93279 w 195405"/>
                <a:gd name="connsiteY22" fmla="*/ 169099 h 195424"/>
                <a:gd name="connsiteX23" fmla="*/ 101689 w 195405"/>
                <a:gd name="connsiteY23" fmla="*/ 189860 h 195424"/>
                <a:gd name="connsiteX24" fmla="*/ 109935 w 195405"/>
                <a:gd name="connsiteY24" fmla="*/ 195424 h 195424"/>
                <a:gd name="connsiteX25" fmla="*/ 112507 w 195405"/>
                <a:gd name="connsiteY25" fmla="*/ 195041 h 195424"/>
                <a:gd name="connsiteX26" fmla="*/ 139307 w 195405"/>
                <a:gd name="connsiteY26" fmla="*/ 186941 h 195424"/>
                <a:gd name="connsiteX27" fmla="*/ 145437 w 195405"/>
                <a:gd name="connsiteY27" fmla="*/ 176633 h 195424"/>
                <a:gd name="connsiteX28" fmla="*/ 140931 w 195405"/>
                <a:gd name="connsiteY28" fmla="*/ 154705 h 195424"/>
                <a:gd name="connsiteX29" fmla="*/ 145072 w 195405"/>
                <a:gd name="connsiteY29" fmla="*/ 151311 h 195424"/>
                <a:gd name="connsiteX30" fmla="*/ 165687 w 195405"/>
                <a:gd name="connsiteY30" fmla="*/ 160050 h 195424"/>
                <a:gd name="connsiteX31" fmla="*/ 176998 w 195405"/>
                <a:gd name="connsiteY31" fmla="*/ 156055 h 195424"/>
                <a:gd name="connsiteX32" fmla="*/ 190207 w 195405"/>
                <a:gd name="connsiteY32" fmla="*/ 131371 h 195424"/>
                <a:gd name="connsiteX33" fmla="*/ 187251 w 195405"/>
                <a:gd name="connsiteY33" fmla="*/ 119750 h 195424"/>
                <a:gd name="connsiteX34" fmla="*/ 168551 w 195405"/>
                <a:gd name="connsiteY34" fmla="*/ 107436 h 195424"/>
                <a:gd name="connsiteX35" fmla="*/ 169081 w 195405"/>
                <a:gd name="connsiteY35" fmla="*/ 102109 h 195424"/>
                <a:gd name="connsiteX36" fmla="*/ 189842 w 195405"/>
                <a:gd name="connsiteY36" fmla="*/ 93698 h 195424"/>
                <a:gd name="connsiteX37" fmla="*/ 195023 w 195405"/>
                <a:gd name="connsiteY37" fmla="*/ 82880 h 195424"/>
                <a:gd name="connsiteX38" fmla="*/ 186923 w 195405"/>
                <a:gd name="connsiteY38" fmla="*/ 56080 h 195424"/>
                <a:gd name="connsiteX39" fmla="*/ 176615 w 195405"/>
                <a:gd name="connsiteY39" fmla="*/ 49951 h 195424"/>
                <a:gd name="connsiteX40" fmla="*/ 154686 w 195405"/>
                <a:gd name="connsiteY40" fmla="*/ 54457 h 195424"/>
                <a:gd name="connsiteX41" fmla="*/ 151293 w 195405"/>
                <a:gd name="connsiteY41" fmla="*/ 50315 h 195424"/>
                <a:gd name="connsiteX42" fmla="*/ 160032 w 195405"/>
                <a:gd name="connsiteY42" fmla="*/ 29700 h 195424"/>
                <a:gd name="connsiteX43" fmla="*/ 156036 w 195405"/>
                <a:gd name="connsiteY43" fmla="*/ 18389 h 195424"/>
                <a:gd name="connsiteX44" fmla="*/ 131353 w 195405"/>
                <a:gd name="connsiteY44" fmla="*/ 5181 h 195424"/>
                <a:gd name="connsiteX45" fmla="*/ 119732 w 195405"/>
                <a:gd name="connsiteY45" fmla="*/ 8136 h 195424"/>
                <a:gd name="connsiteX46" fmla="*/ 107417 w 195405"/>
                <a:gd name="connsiteY46" fmla="*/ 26836 h 195424"/>
                <a:gd name="connsiteX47" fmla="*/ 102109 w 195405"/>
                <a:gd name="connsiteY47" fmla="*/ 26307 h 195424"/>
                <a:gd name="connsiteX48" fmla="*/ 93698 w 195405"/>
                <a:gd name="connsiteY48" fmla="*/ 5546 h 195424"/>
                <a:gd name="connsiteX49" fmla="*/ 82898 w 195405"/>
                <a:gd name="connsiteY49" fmla="*/ 383 h 195424"/>
                <a:gd name="connsiteX50" fmla="*/ 109643 w 195405"/>
                <a:gd name="connsiteY50" fmla="*/ 45335 h 195424"/>
                <a:gd name="connsiteX51" fmla="*/ 119057 w 195405"/>
                <a:gd name="connsiteY51" fmla="*/ 41558 h 195424"/>
                <a:gd name="connsiteX52" fmla="*/ 130149 w 195405"/>
                <a:gd name="connsiteY52" fmla="*/ 24738 h 195424"/>
                <a:gd name="connsiteX53" fmla="*/ 140511 w 195405"/>
                <a:gd name="connsiteY53" fmla="*/ 30284 h 195424"/>
                <a:gd name="connsiteX54" fmla="*/ 132648 w 195405"/>
                <a:gd name="connsiteY54" fmla="*/ 48838 h 195424"/>
                <a:gd name="connsiteX55" fmla="*/ 134728 w 195405"/>
                <a:gd name="connsiteY55" fmla="*/ 58762 h 195424"/>
                <a:gd name="connsiteX56" fmla="*/ 143211 w 195405"/>
                <a:gd name="connsiteY56" fmla="*/ 69125 h 195424"/>
                <a:gd name="connsiteX57" fmla="*/ 152534 w 195405"/>
                <a:gd name="connsiteY57" fmla="*/ 73101 h 195424"/>
                <a:gd name="connsiteX58" fmla="*/ 172273 w 195405"/>
                <a:gd name="connsiteY58" fmla="*/ 69051 h 195424"/>
                <a:gd name="connsiteX59" fmla="*/ 175667 w 195405"/>
                <a:gd name="connsiteY59" fmla="*/ 80308 h 195424"/>
                <a:gd name="connsiteX60" fmla="*/ 157003 w 195405"/>
                <a:gd name="connsiteY60" fmla="*/ 87860 h 195424"/>
                <a:gd name="connsiteX61" fmla="*/ 151457 w 195405"/>
                <a:gd name="connsiteY61" fmla="*/ 96344 h 195424"/>
                <a:gd name="connsiteX62" fmla="*/ 150126 w 195405"/>
                <a:gd name="connsiteY62" fmla="*/ 109680 h 195424"/>
                <a:gd name="connsiteX63" fmla="*/ 153902 w 195405"/>
                <a:gd name="connsiteY63" fmla="*/ 119093 h 195424"/>
                <a:gd name="connsiteX64" fmla="*/ 170723 w 195405"/>
                <a:gd name="connsiteY64" fmla="*/ 130167 h 195424"/>
                <a:gd name="connsiteX65" fmla="*/ 165176 w 195405"/>
                <a:gd name="connsiteY65" fmla="*/ 140529 h 195424"/>
                <a:gd name="connsiteX66" fmla="*/ 146623 w 195405"/>
                <a:gd name="connsiteY66" fmla="*/ 132667 h 195424"/>
                <a:gd name="connsiteX67" fmla="*/ 136698 w 195405"/>
                <a:gd name="connsiteY67" fmla="*/ 134746 h 195424"/>
                <a:gd name="connsiteX68" fmla="*/ 126336 w 195405"/>
                <a:gd name="connsiteY68" fmla="*/ 143230 h 195424"/>
                <a:gd name="connsiteX69" fmla="*/ 122359 w 195405"/>
                <a:gd name="connsiteY69" fmla="*/ 152552 h 195424"/>
                <a:gd name="connsiteX70" fmla="*/ 126409 w 195405"/>
                <a:gd name="connsiteY70" fmla="*/ 172292 h 195424"/>
                <a:gd name="connsiteX71" fmla="*/ 115153 w 195405"/>
                <a:gd name="connsiteY71" fmla="*/ 175685 h 195424"/>
                <a:gd name="connsiteX72" fmla="*/ 107582 w 195405"/>
                <a:gd name="connsiteY72" fmla="*/ 157003 h 195424"/>
                <a:gd name="connsiteX73" fmla="*/ 99336 w 195405"/>
                <a:gd name="connsiteY73" fmla="*/ 151439 h 195424"/>
                <a:gd name="connsiteX74" fmla="*/ 99098 w 195405"/>
                <a:gd name="connsiteY74" fmla="*/ 151439 h 195424"/>
                <a:gd name="connsiteX75" fmla="*/ 85762 w 195405"/>
                <a:gd name="connsiteY75" fmla="*/ 150107 h 195424"/>
                <a:gd name="connsiteX76" fmla="*/ 76349 w 195405"/>
                <a:gd name="connsiteY76" fmla="*/ 153884 h 195424"/>
                <a:gd name="connsiteX77" fmla="*/ 65257 w 195405"/>
                <a:gd name="connsiteY77" fmla="*/ 170704 h 195424"/>
                <a:gd name="connsiteX78" fmla="*/ 54894 w 195405"/>
                <a:gd name="connsiteY78" fmla="*/ 165158 h 195424"/>
                <a:gd name="connsiteX79" fmla="*/ 62757 w 195405"/>
                <a:gd name="connsiteY79" fmla="*/ 146605 h 195424"/>
                <a:gd name="connsiteX80" fmla="*/ 60696 w 195405"/>
                <a:gd name="connsiteY80" fmla="*/ 136680 h 195424"/>
                <a:gd name="connsiteX81" fmla="*/ 52212 w 195405"/>
                <a:gd name="connsiteY81" fmla="*/ 126318 h 195424"/>
                <a:gd name="connsiteX82" fmla="*/ 42890 w 195405"/>
                <a:gd name="connsiteY82" fmla="*/ 122341 h 195424"/>
                <a:gd name="connsiteX83" fmla="*/ 23151 w 195405"/>
                <a:gd name="connsiteY83" fmla="*/ 126409 h 195424"/>
                <a:gd name="connsiteX84" fmla="*/ 19757 w 195405"/>
                <a:gd name="connsiteY84" fmla="*/ 115153 h 195424"/>
                <a:gd name="connsiteX85" fmla="*/ 38439 w 195405"/>
                <a:gd name="connsiteY85" fmla="*/ 107582 h 195424"/>
                <a:gd name="connsiteX86" fmla="*/ 43985 w 195405"/>
                <a:gd name="connsiteY86" fmla="*/ 99099 h 195424"/>
                <a:gd name="connsiteX87" fmla="*/ 45316 w 195405"/>
                <a:gd name="connsiteY87" fmla="*/ 85781 h 195424"/>
                <a:gd name="connsiteX88" fmla="*/ 41540 w 195405"/>
                <a:gd name="connsiteY88" fmla="*/ 76367 h 195424"/>
                <a:gd name="connsiteX89" fmla="*/ 24701 w 195405"/>
                <a:gd name="connsiteY89" fmla="*/ 65275 h 195424"/>
                <a:gd name="connsiteX90" fmla="*/ 30247 w 195405"/>
                <a:gd name="connsiteY90" fmla="*/ 54913 h 195424"/>
                <a:gd name="connsiteX91" fmla="*/ 48801 w 195405"/>
                <a:gd name="connsiteY91" fmla="*/ 62776 h 195424"/>
                <a:gd name="connsiteX92" fmla="*/ 58725 w 195405"/>
                <a:gd name="connsiteY92" fmla="*/ 60696 h 195424"/>
                <a:gd name="connsiteX93" fmla="*/ 69088 w 195405"/>
                <a:gd name="connsiteY93" fmla="*/ 52213 h 195424"/>
                <a:gd name="connsiteX94" fmla="*/ 73065 w 195405"/>
                <a:gd name="connsiteY94" fmla="*/ 42890 h 195424"/>
                <a:gd name="connsiteX95" fmla="*/ 68997 w 195405"/>
                <a:gd name="connsiteY95" fmla="*/ 23151 h 195424"/>
                <a:gd name="connsiteX96" fmla="*/ 80253 w 195405"/>
                <a:gd name="connsiteY96" fmla="*/ 19739 h 195424"/>
                <a:gd name="connsiteX97" fmla="*/ 87806 w 195405"/>
                <a:gd name="connsiteY97" fmla="*/ 38421 h 195424"/>
                <a:gd name="connsiteX98" fmla="*/ 96289 w 195405"/>
                <a:gd name="connsiteY98" fmla="*/ 43967 h 195424"/>
                <a:gd name="connsiteX99" fmla="*/ 109643 w 195405"/>
                <a:gd name="connsiteY99" fmla="*/ 45335 h 19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95405" h="195424">
                  <a:moveTo>
                    <a:pt x="82898" y="383"/>
                  </a:moveTo>
                  <a:lnTo>
                    <a:pt x="56098" y="8483"/>
                  </a:lnTo>
                  <a:cubicBezTo>
                    <a:pt x="51702" y="9815"/>
                    <a:pt x="49038" y="14284"/>
                    <a:pt x="49969" y="18790"/>
                  </a:cubicBezTo>
                  <a:lnTo>
                    <a:pt x="54475" y="40737"/>
                  </a:lnTo>
                  <a:cubicBezTo>
                    <a:pt x="53052" y="41814"/>
                    <a:pt x="51683" y="42945"/>
                    <a:pt x="50352" y="44112"/>
                  </a:cubicBezTo>
                  <a:lnTo>
                    <a:pt x="29718" y="35374"/>
                  </a:lnTo>
                  <a:cubicBezTo>
                    <a:pt x="25486" y="33586"/>
                    <a:pt x="20578" y="35301"/>
                    <a:pt x="18407" y="39369"/>
                  </a:cubicBezTo>
                  <a:lnTo>
                    <a:pt x="5199" y="64053"/>
                  </a:lnTo>
                  <a:cubicBezTo>
                    <a:pt x="3028" y="68103"/>
                    <a:pt x="4305" y="73156"/>
                    <a:pt x="8154" y="75674"/>
                  </a:cubicBezTo>
                  <a:lnTo>
                    <a:pt x="26854" y="87988"/>
                  </a:lnTo>
                  <a:cubicBezTo>
                    <a:pt x="26617" y="89758"/>
                    <a:pt x="26434" y="91527"/>
                    <a:pt x="26325" y="93297"/>
                  </a:cubicBezTo>
                  <a:lnTo>
                    <a:pt x="5564" y="101707"/>
                  </a:lnTo>
                  <a:cubicBezTo>
                    <a:pt x="1295" y="103440"/>
                    <a:pt x="-949" y="108129"/>
                    <a:pt x="383" y="112526"/>
                  </a:cubicBezTo>
                  <a:lnTo>
                    <a:pt x="8483" y="139326"/>
                  </a:lnTo>
                  <a:cubicBezTo>
                    <a:pt x="9815" y="143722"/>
                    <a:pt x="14266" y="146386"/>
                    <a:pt x="18790" y="145455"/>
                  </a:cubicBezTo>
                  <a:lnTo>
                    <a:pt x="40737" y="140949"/>
                  </a:lnTo>
                  <a:cubicBezTo>
                    <a:pt x="41814" y="142372"/>
                    <a:pt x="42945" y="143740"/>
                    <a:pt x="44112" y="145072"/>
                  </a:cubicBezTo>
                  <a:lnTo>
                    <a:pt x="35374" y="165706"/>
                  </a:lnTo>
                  <a:cubicBezTo>
                    <a:pt x="33586" y="169938"/>
                    <a:pt x="35301" y="174846"/>
                    <a:pt x="39369" y="177017"/>
                  </a:cubicBezTo>
                  <a:lnTo>
                    <a:pt x="64034" y="190225"/>
                  </a:lnTo>
                  <a:cubicBezTo>
                    <a:pt x="68084" y="192396"/>
                    <a:pt x="73138" y="191119"/>
                    <a:pt x="75655" y="187270"/>
                  </a:cubicBezTo>
                  <a:lnTo>
                    <a:pt x="87970" y="168570"/>
                  </a:lnTo>
                  <a:cubicBezTo>
                    <a:pt x="89739" y="168807"/>
                    <a:pt x="91509" y="168990"/>
                    <a:pt x="93279" y="169099"/>
                  </a:cubicBezTo>
                  <a:lnTo>
                    <a:pt x="101689" y="189860"/>
                  </a:lnTo>
                  <a:cubicBezTo>
                    <a:pt x="103075" y="193290"/>
                    <a:pt x="106396" y="195424"/>
                    <a:pt x="109935" y="195424"/>
                  </a:cubicBezTo>
                  <a:cubicBezTo>
                    <a:pt x="110793" y="195424"/>
                    <a:pt x="111650" y="195297"/>
                    <a:pt x="112507" y="195041"/>
                  </a:cubicBezTo>
                  <a:lnTo>
                    <a:pt x="139307" y="186941"/>
                  </a:lnTo>
                  <a:cubicBezTo>
                    <a:pt x="143704" y="185609"/>
                    <a:pt x="146367" y="181140"/>
                    <a:pt x="145437" y="176633"/>
                  </a:cubicBezTo>
                  <a:lnTo>
                    <a:pt x="140931" y="154705"/>
                  </a:lnTo>
                  <a:cubicBezTo>
                    <a:pt x="142354" y="153628"/>
                    <a:pt x="143722" y="152497"/>
                    <a:pt x="145072" y="151311"/>
                  </a:cubicBezTo>
                  <a:lnTo>
                    <a:pt x="165687" y="160050"/>
                  </a:lnTo>
                  <a:cubicBezTo>
                    <a:pt x="169920" y="161838"/>
                    <a:pt x="174827" y="160105"/>
                    <a:pt x="176998" y="156055"/>
                  </a:cubicBezTo>
                  <a:lnTo>
                    <a:pt x="190207" y="131371"/>
                  </a:lnTo>
                  <a:cubicBezTo>
                    <a:pt x="192378" y="127321"/>
                    <a:pt x="191100" y="122268"/>
                    <a:pt x="187251" y="119750"/>
                  </a:cubicBezTo>
                  <a:lnTo>
                    <a:pt x="168551" y="107436"/>
                  </a:lnTo>
                  <a:cubicBezTo>
                    <a:pt x="168789" y="105666"/>
                    <a:pt x="168971" y="103897"/>
                    <a:pt x="169081" y="102109"/>
                  </a:cubicBezTo>
                  <a:lnTo>
                    <a:pt x="189842" y="93698"/>
                  </a:lnTo>
                  <a:cubicBezTo>
                    <a:pt x="194111" y="91965"/>
                    <a:pt x="196355" y="87277"/>
                    <a:pt x="195023" y="82880"/>
                  </a:cubicBezTo>
                  <a:lnTo>
                    <a:pt x="186923" y="56080"/>
                  </a:lnTo>
                  <a:cubicBezTo>
                    <a:pt x="185591" y="51684"/>
                    <a:pt x="181121" y="49020"/>
                    <a:pt x="176615" y="49951"/>
                  </a:cubicBezTo>
                  <a:lnTo>
                    <a:pt x="154686" y="54457"/>
                  </a:lnTo>
                  <a:cubicBezTo>
                    <a:pt x="153610" y="53034"/>
                    <a:pt x="152479" y="51647"/>
                    <a:pt x="151293" y="50315"/>
                  </a:cubicBezTo>
                  <a:lnTo>
                    <a:pt x="160032" y="29700"/>
                  </a:lnTo>
                  <a:cubicBezTo>
                    <a:pt x="161820" y="25468"/>
                    <a:pt x="160105" y="20560"/>
                    <a:pt x="156036" y="18389"/>
                  </a:cubicBezTo>
                  <a:lnTo>
                    <a:pt x="131353" y="5181"/>
                  </a:lnTo>
                  <a:cubicBezTo>
                    <a:pt x="127303" y="3010"/>
                    <a:pt x="122249" y="4287"/>
                    <a:pt x="119732" y="8136"/>
                  </a:cubicBezTo>
                  <a:lnTo>
                    <a:pt x="107417" y="26836"/>
                  </a:lnTo>
                  <a:cubicBezTo>
                    <a:pt x="105648" y="26599"/>
                    <a:pt x="103878" y="26416"/>
                    <a:pt x="102109" y="26307"/>
                  </a:cubicBezTo>
                  <a:lnTo>
                    <a:pt x="93698" y="5546"/>
                  </a:lnTo>
                  <a:cubicBezTo>
                    <a:pt x="92002" y="1295"/>
                    <a:pt x="87295" y="-949"/>
                    <a:pt x="82898" y="383"/>
                  </a:cubicBezTo>
                  <a:close/>
                  <a:moveTo>
                    <a:pt x="109643" y="45335"/>
                  </a:moveTo>
                  <a:cubicBezTo>
                    <a:pt x="113255" y="46174"/>
                    <a:pt x="117014" y="44660"/>
                    <a:pt x="119057" y="41558"/>
                  </a:cubicBezTo>
                  <a:lnTo>
                    <a:pt x="130149" y="24738"/>
                  </a:lnTo>
                  <a:lnTo>
                    <a:pt x="140511" y="30284"/>
                  </a:lnTo>
                  <a:lnTo>
                    <a:pt x="132648" y="48838"/>
                  </a:lnTo>
                  <a:cubicBezTo>
                    <a:pt x="131207" y="52249"/>
                    <a:pt x="132028" y="56208"/>
                    <a:pt x="134728" y="58762"/>
                  </a:cubicBezTo>
                  <a:cubicBezTo>
                    <a:pt x="137975" y="61845"/>
                    <a:pt x="140840" y="65330"/>
                    <a:pt x="143211" y="69125"/>
                  </a:cubicBezTo>
                  <a:cubicBezTo>
                    <a:pt x="145182" y="72262"/>
                    <a:pt x="148903" y="73850"/>
                    <a:pt x="152534" y="73101"/>
                  </a:cubicBezTo>
                  <a:lnTo>
                    <a:pt x="172273" y="69051"/>
                  </a:lnTo>
                  <a:lnTo>
                    <a:pt x="175667" y="80308"/>
                  </a:lnTo>
                  <a:lnTo>
                    <a:pt x="157003" y="87860"/>
                  </a:lnTo>
                  <a:cubicBezTo>
                    <a:pt x="153574" y="89247"/>
                    <a:pt x="151348" y="92640"/>
                    <a:pt x="151457" y="96344"/>
                  </a:cubicBezTo>
                  <a:cubicBezTo>
                    <a:pt x="151567" y="100832"/>
                    <a:pt x="151129" y="105320"/>
                    <a:pt x="150126" y="109680"/>
                  </a:cubicBezTo>
                  <a:cubicBezTo>
                    <a:pt x="149304" y="113292"/>
                    <a:pt x="150801" y="117050"/>
                    <a:pt x="153902" y="119093"/>
                  </a:cubicBezTo>
                  <a:lnTo>
                    <a:pt x="170723" y="130167"/>
                  </a:lnTo>
                  <a:lnTo>
                    <a:pt x="165176" y="140529"/>
                  </a:lnTo>
                  <a:lnTo>
                    <a:pt x="146623" y="132667"/>
                  </a:lnTo>
                  <a:cubicBezTo>
                    <a:pt x="143211" y="131225"/>
                    <a:pt x="139253" y="132046"/>
                    <a:pt x="136698" y="134746"/>
                  </a:cubicBezTo>
                  <a:cubicBezTo>
                    <a:pt x="133615" y="137994"/>
                    <a:pt x="130131" y="140840"/>
                    <a:pt x="126336" y="143230"/>
                  </a:cubicBezTo>
                  <a:cubicBezTo>
                    <a:pt x="123198" y="145200"/>
                    <a:pt x="121611" y="148922"/>
                    <a:pt x="122359" y="152552"/>
                  </a:cubicBezTo>
                  <a:lnTo>
                    <a:pt x="126409" y="172292"/>
                  </a:lnTo>
                  <a:lnTo>
                    <a:pt x="115153" y="175685"/>
                  </a:lnTo>
                  <a:lnTo>
                    <a:pt x="107582" y="157003"/>
                  </a:lnTo>
                  <a:cubicBezTo>
                    <a:pt x="106213" y="153647"/>
                    <a:pt x="102948" y="151439"/>
                    <a:pt x="99336" y="151439"/>
                  </a:cubicBezTo>
                  <a:cubicBezTo>
                    <a:pt x="99263" y="151439"/>
                    <a:pt x="99171" y="151439"/>
                    <a:pt x="99098" y="151439"/>
                  </a:cubicBezTo>
                  <a:cubicBezTo>
                    <a:pt x="94611" y="151567"/>
                    <a:pt x="90123" y="151111"/>
                    <a:pt x="85762" y="150107"/>
                  </a:cubicBezTo>
                  <a:cubicBezTo>
                    <a:pt x="82150" y="149286"/>
                    <a:pt x="78392" y="150783"/>
                    <a:pt x="76349" y="153884"/>
                  </a:cubicBezTo>
                  <a:lnTo>
                    <a:pt x="65257" y="170704"/>
                  </a:lnTo>
                  <a:lnTo>
                    <a:pt x="54894" y="165158"/>
                  </a:lnTo>
                  <a:lnTo>
                    <a:pt x="62757" y="146605"/>
                  </a:lnTo>
                  <a:cubicBezTo>
                    <a:pt x="64198" y="143193"/>
                    <a:pt x="63378" y="139234"/>
                    <a:pt x="60696" y="136680"/>
                  </a:cubicBezTo>
                  <a:cubicBezTo>
                    <a:pt x="57448" y="133597"/>
                    <a:pt x="54584" y="130112"/>
                    <a:pt x="52212" y="126318"/>
                  </a:cubicBezTo>
                  <a:cubicBezTo>
                    <a:pt x="50242" y="123180"/>
                    <a:pt x="46521" y="121593"/>
                    <a:pt x="42890" y="122341"/>
                  </a:cubicBezTo>
                  <a:lnTo>
                    <a:pt x="23151" y="126409"/>
                  </a:lnTo>
                  <a:lnTo>
                    <a:pt x="19757" y="115153"/>
                  </a:lnTo>
                  <a:lnTo>
                    <a:pt x="38439" y="107582"/>
                  </a:lnTo>
                  <a:cubicBezTo>
                    <a:pt x="41868" y="106195"/>
                    <a:pt x="44094" y="102802"/>
                    <a:pt x="43985" y="99099"/>
                  </a:cubicBezTo>
                  <a:cubicBezTo>
                    <a:pt x="43857" y="94629"/>
                    <a:pt x="44313" y="90141"/>
                    <a:pt x="45316" y="85781"/>
                  </a:cubicBezTo>
                  <a:cubicBezTo>
                    <a:pt x="46137" y="82168"/>
                    <a:pt x="44641" y="78410"/>
                    <a:pt x="41540" y="76367"/>
                  </a:cubicBezTo>
                  <a:lnTo>
                    <a:pt x="24701" y="65275"/>
                  </a:lnTo>
                  <a:lnTo>
                    <a:pt x="30247" y="54913"/>
                  </a:lnTo>
                  <a:lnTo>
                    <a:pt x="48801" y="62776"/>
                  </a:lnTo>
                  <a:cubicBezTo>
                    <a:pt x="52212" y="64217"/>
                    <a:pt x="56171" y="63396"/>
                    <a:pt x="58725" y="60696"/>
                  </a:cubicBezTo>
                  <a:cubicBezTo>
                    <a:pt x="61790" y="57449"/>
                    <a:pt x="65275" y="54603"/>
                    <a:pt x="69088" y="52213"/>
                  </a:cubicBezTo>
                  <a:cubicBezTo>
                    <a:pt x="72226" y="50242"/>
                    <a:pt x="73813" y="46521"/>
                    <a:pt x="73065" y="42890"/>
                  </a:cubicBezTo>
                  <a:lnTo>
                    <a:pt x="68997" y="23151"/>
                  </a:lnTo>
                  <a:lnTo>
                    <a:pt x="80253" y="19739"/>
                  </a:lnTo>
                  <a:lnTo>
                    <a:pt x="87806" y="38421"/>
                  </a:lnTo>
                  <a:cubicBezTo>
                    <a:pt x="89192" y="41850"/>
                    <a:pt x="92567" y="44094"/>
                    <a:pt x="96289" y="43967"/>
                  </a:cubicBezTo>
                  <a:cubicBezTo>
                    <a:pt x="100795" y="43894"/>
                    <a:pt x="105283" y="44331"/>
                    <a:pt x="109643" y="45335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1" name="Forma Livre: Forma 660">
              <a:extLst>
                <a:ext uri="{FF2B5EF4-FFF2-40B4-BE49-F238E27FC236}">
                  <a16:creationId xmlns:a16="http://schemas.microsoft.com/office/drawing/2014/main" id="{D5FA173D-74A4-41E0-8D63-E62157C13716}"/>
                </a:ext>
              </a:extLst>
            </p:cNvPr>
            <p:cNvSpPr/>
            <p:nvPr/>
          </p:nvSpPr>
          <p:spPr>
            <a:xfrm>
              <a:off x="7216511" y="4983625"/>
              <a:ext cx="66993" cy="67001"/>
            </a:xfrm>
            <a:custGeom>
              <a:avLst/>
              <a:gdLst>
                <a:gd name="connsiteX0" fmla="*/ 23894 w 66993"/>
                <a:gd name="connsiteY0" fmla="*/ 1727 h 67001"/>
                <a:gd name="connsiteX1" fmla="*/ 3553 w 66993"/>
                <a:gd name="connsiteY1" fmla="*/ 17453 h 67001"/>
                <a:gd name="connsiteX2" fmla="*/ 1729 w 66993"/>
                <a:gd name="connsiteY2" fmla="*/ 43103 h 67001"/>
                <a:gd name="connsiteX3" fmla="*/ 17454 w 66993"/>
                <a:gd name="connsiteY3" fmla="*/ 63444 h 67001"/>
                <a:gd name="connsiteX4" fmla="*/ 31940 w 66993"/>
                <a:gd name="connsiteY4" fmla="*/ 67002 h 67001"/>
                <a:gd name="connsiteX5" fmla="*/ 43105 w 66993"/>
                <a:gd name="connsiteY5" fmla="*/ 65269 h 67001"/>
                <a:gd name="connsiteX6" fmla="*/ 63446 w 66993"/>
                <a:gd name="connsiteY6" fmla="*/ 49543 h 67001"/>
                <a:gd name="connsiteX7" fmla="*/ 65271 w 66993"/>
                <a:gd name="connsiteY7" fmla="*/ 23892 h 67001"/>
                <a:gd name="connsiteX8" fmla="*/ 23894 w 66993"/>
                <a:gd name="connsiteY8" fmla="*/ 1727 h 67001"/>
                <a:gd name="connsiteX9" fmla="*/ 23894 w 66993"/>
                <a:gd name="connsiteY9" fmla="*/ 1727 h 67001"/>
                <a:gd name="connsiteX10" fmla="*/ 48250 w 66993"/>
                <a:gd name="connsiteY10" fmla="*/ 29037 h 67001"/>
                <a:gd name="connsiteX11" fmla="*/ 47775 w 66993"/>
                <a:gd name="connsiteY11" fmla="*/ 41133 h 67001"/>
                <a:gd name="connsiteX12" fmla="*/ 37960 w 66993"/>
                <a:gd name="connsiteY12" fmla="*/ 48229 h 67001"/>
                <a:gd name="connsiteX13" fmla="*/ 25865 w 66993"/>
                <a:gd name="connsiteY13" fmla="*/ 47755 h 67001"/>
                <a:gd name="connsiteX14" fmla="*/ 18768 w 66993"/>
                <a:gd name="connsiteY14" fmla="*/ 37940 h 67001"/>
                <a:gd name="connsiteX15" fmla="*/ 19242 w 66993"/>
                <a:gd name="connsiteY15" fmla="*/ 25845 h 67001"/>
                <a:gd name="connsiteX16" fmla="*/ 29057 w 66993"/>
                <a:gd name="connsiteY16" fmla="*/ 18748 h 67001"/>
                <a:gd name="connsiteX17" fmla="*/ 48250 w 66993"/>
                <a:gd name="connsiteY17" fmla="*/ 29037 h 6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6993" h="67001">
                  <a:moveTo>
                    <a:pt x="23894" y="1727"/>
                  </a:moveTo>
                  <a:cubicBezTo>
                    <a:pt x="14590" y="4536"/>
                    <a:pt x="7567" y="9973"/>
                    <a:pt x="3553" y="17453"/>
                  </a:cubicBezTo>
                  <a:cubicBezTo>
                    <a:pt x="-461" y="24932"/>
                    <a:pt x="-1081" y="33799"/>
                    <a:pt x="1729" y="43103"/>
                  </a:cubicBezTo>
                  <a:cubicBezTo>
                    <a:pt x="4538" y="52407"/>
                    <a:pt x="9975" y="59431"/>
                    <a:pt x="17454" y="63444"/>
                  </a:cubicBezTo>
                  <a:cubicBezTo>
                    <a:pt x="21869" y="65798"/>
                    <a:pt x="26759" y="67002"/>
                    <a:pt x="31940" y="67002"/>
                  </a:cubicBezTo>
                  <a:cubicBezTo>
                    <a:pt x="35552" y="67002"/>
                    <a:pt x="39292" y="66418"/>
                    <a:pt x="43105" y="65269"/>
                  </a:cubicBezTo>
                  <a:cubicBezTo>
                    <a:pt x="52409" y="62459"/>
                    <a:pt x="59433" y="57023"/>
                    <a:pt x="63446" y="49543"/>
                  </a:cubicBezTo>
                  <a:cubicBezTo>
                    <a:pt x="67442" y="42063"/>
                    <a:pt x="68080" y="33197"/>
                    <a:pt x="65271" y="23892"/>
                  </a:cubicBezTo>
                  <a:cubicBezTo>
                    <a:pt x="59524" y="4883"/>
                    <a:pt x="42886" y="-4020"/>
                    <a:pt x="23894" y="1727"/>
                  </a:cubicBezTo>
                  <a:lnTo>
                    <a:pt x="23894" y="1727"/>
                  </a:lnTo>
                  <a:close/>
                  <a:moveTo>
                    <a:pt x="48250" y="29037"/>
                  </a:moveTo>
                  <a:cubicBezTo>
                    <a:pt x="49235" y="32303"/>
                    <a:pt x="49964" y="37064"/>
                    <a:pt x="47775" y="41133"/>
                  </a:cubicBezTo>
                  <a:cubicBezTo>
                    <a:pt x="45586" y="45219"/>
                    <a:pt x="41244" y="47244"/>
                    <a:pt x="37960" y="48229"/>
                  </a:cubicBezTo>
                  <a:cubicBezTo>
                    <a:pt x="34695" y="49214"/>
                    <a:pt x="29933" y="49944"/>
                    <a:pt x="25865" y="47755"/>
                  </a:cubicBezTo>
                  <a:cubicBezTo>
                    <a:pt x="21778" y="45566"/>
                    <a:pt x="19753" y="41224"/>
                    <a:pt x="18768" y="37940"/>
                  </a:cubicBezTo>
                  <a:cubicBezTo>
                    <a:pt x="17783" y="34674"/>
                    <a:pt x="17053" y="29913"/>
                    <a:pt x="19242" y="25845"/>
                  </a:cubicBezTo>
                  <a:cubicBezTo>
                    <a:pt x="21432" y="21758"/>
                    <a:pt x="25792" y="19733"/>
                    <a:pt x="29057" y="18748"/>
                  </a:cubicBezTo>
                  <a:cubicBezTo>
                    <a:pt x="38544" y="15883"/>
                    <a:pt x="45367" y="19532"/>
                    <a:pt x="48250" y="2903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89" name="Agrupar 688">
            <a:extLst>
              <a:ext uri="{FF2B5EF4-FFF2-40B4-BE49-F238E27FC236}">
                <a16:creationId xmlns:a16="http://schemas.microsoft.com/office/drawing/2014/main" id="{5654326F-5F09-4A24-9425-E9CBC4C30D3B}"/>
              </a:ext>
            </a:extLst>
          </p:cNvPr>
          <p:cNvGrpSpPr/>
          <p:nvPr/>
        </p:nvGrpSpPr>
        <p:grpSpPr>
          <a:xfrm>
            <a:off x="7217812" y="1919829"/>
            <a:ext cx="518028" cy="518636"/>
            <a:chOff x="7021834" y="2363867"/>
            <a:chExt cx="500452" cy="501040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662" name="Forma Livre: Forma 661">
              <a:extLst>
                <a:ext uri="{FF2B5EF4-FFF2-40B4-BE49-F238E27FC236}">
                  <a16:creationId xmlns:a16="http://schemas.microsoft.com/office/drawing/2014/main" id="{DEE1AF18-646C-4541-BA59-6A6B58CD56DA}"/>
                </a:ext>
              </a:extLst>
            </p:cNvPr>
            <p:cNvSpPr/>
            <p:nvPr/>
          </p:nvSpPr>
          <p:spPr>
            <a:xfrm>
              <a:off x="7021834" y="2532433"/>
              <a:ext cx="259593" cy="332437"/>
            </a:xfrm>
            <a:custGeom>
              <a:avLst/>
              <a:gdLst>
                <a:gd name="connsiteX0" fmla="*/ 31065 w 259593"/>
                <a:gd name="connsiteY0" fmla="*/ 197399 h 332437"/>
                <a:gd name="connsiteX1" fmla="*/ 56058 w 259593"/>
                <a:gd name="connsiteY1" fmla="*/ 172569 h 332437"/>
                <a:gd name="connsiteX2" fmla="*/ 56186 w 259593"/>
                <a:gd name="connsiteY2" fmla="*/ 172204 h 332437"/>
                <a:gd name="connsiteX3" fmla="*/ 58120 w 259593"/>
                <a:gd name="connsiteY3" fmla="*/ 166348 h 332437"/>
                <a:gd name="connsiteX4" fmla="*/ 56405 w 259593"/>
                <a:gd name="connsiteY4" fmla="*/ 301606 h 332437"/>
                <a:gd name="connsiteX5" fmla="*/ 93567 w 259593"/>
                <a:gd name="connsiteY5" fmla="*/ 332401 h 332437"/>
                <a:gd name="connsiteX6" fmla="*/ 118743 w 259593"/>
                <a:gd name="connsiteY6" fmla="*/ 322531 h 332437"/>
                <a:gd name="connsiteX7" fmla="*/ 124782 w 259593"/>
                <a:gd name="connsiteY7" fmla="*/ 326855 h 332437"/>
                <a:gd name="connsiteX8" fmla="*/ 146291 w 259593"/>
                <a:gd name="connsiteY8" fmla="*/ 332437 h 332437"/>
                <a:gd name="connsiteX9" fmla="*/ 165282 w 259593"/>
                <a:gd name="connsiteY9" fmla="*/ 327621 h 332437"/>
                <a:gd name="connsiteX10" fmla="*/ 179403 w 259593"/>
                <a:gd name="connsiteY10" fmla="*/ 301478 h 332437"/>
                <a:gd name="connsiteX11" fmla="*/ 176648 w 259593"/>
                <a:gd name="connsiteY11" fmla="*/ 109301 h 332437"/>
                <a:gd name="connsiteX12" fmla="*/ 241522 w 259593"/>
                <a:gd name="connsiteY12" fmla="*/ 58803 h 332437"/>
                <a:gd name="connsiteX13" fmla="*/ 255661 w 259593"/>
                <a:gd name="connsiteY13" fmla="*/ 14945 h 332437"/>
                <a:gd name="connsiteX14" fmla="*/ 212040 w 259593"/>
                <a:gd name="connsiteY14" fmla="*/ 4802 h 332437"/>
                <a:gd name="connsiteX15" fmla="*/ 170044 w 259593"/>
                <a:gd name="connsiteY15" fmla="*/ 33992 h 332437"/>
                <a:gd name="connsiteX16" fmla="*/ 119783 w 259593"/>
                <a:gd name="connsiteY16" fmla="*/ 54442 h 332437"/>
                <a:gd name="connsiteX17" fmla="*/ 119163 w 259593"/>
                <a:gd name="connsiteY17" fmla="*/ 54442 h 332437"/>
                <a:gd name="connsiteX18" fmla="*/ 102233 w 259593"/>
                <a:gd name="connsiteY18" fmla="*/ 52673 h 332437"/>
                <a:gd name="connsiteX19" fmla="*/ 100645 w 259593"/>
                <a:gd name="connsiteY19" fmla="*/ 52454 h 332437"/>
                <a:gd name="connsiteX20" fmla="*/ 88240 w 259593"/>
                <a:gd name="connsiteY20" fmla="*/ 50119 h 332437"/>
                <a:gd name="connsiteX21" fmla="*/ 27981 w 259593"/>
                <a:gd name="connsiteY21" fmla="*/ 75313 h 332437"/>
                <a:gd name="connsiteX22" fmla="*/ 1346 w 259593"/>
                <a:gd name="connsiteY22" fmla="*/ 162663 h 332437"/>
                <a:gd name="connsiteX23" fmla="*/ 6345 w 259593"/>
                <a:gd name="connsiteY23" fmla="*/ 187274 h 332437"/>
                <a:gd name="connsiteX24" fmla="*/ 31065 w 259593"/>
                <a:gd name="connsiteY24" fmla="*/ 197399 h 332437"/>
                <a:gd name="connsiteX25" fmla="*/ 18057 w 259593"/>
                <a:gd name="connsiteY25" fmla="*/ 168647 h 332437"/>
                <a:gd name="connsiteX26" fmla="*/ 18258 w 259593"/>
                <a:gd name="connsiteY26" fmla="*/ 168081 h 332437"/>
                <a:gd name="connsiteX27" fmla="*/ 45021 w 259593"/>
                <a:gd name="connsiteY27" fmla="*/ 80312 h 332437"/>
                <a:gd name="connsiteX28" fmla="*/ 45112 w 259593"/>
                <a:gd name="connsiteY28" fmla="*/ 79965 h 332437"/>
                <a:gd name="connsiteX29" fmla="*/ 84153 w 259593"/>
                <a:gd name="connsiteY29" fmla="*/ 67414 h 332437"/>
                <a:gd name="connsiteX30" fmla="*/ 98931 w 259593"/>
                <a:gd name="connsiteY30" fmla="*/ 70150 h 332437"/>
                <a:gd name="connsiteX31" fmla="*/ 119071 w 259593"/>
                <a:gd name="connsiteY31" fmla="*/ 72212 h 332437"/>
                <a:gd name="connsiteX32" fmla="*/ 181245 w 259593"/>
                <a:gd name="connsiteY32" fmla="*/ 47784 h 332437"/>
                <a:gd name="connsiteX33" fmla="*/ 220761 w 259593"/>
                <a:gd name="connsiteY33" fmla="*/ 20291 h 332437"/>
                <a:gd name="connsiteX34" fmla="*/ 240281 w 259593"/>
                <a:gd name="connsiteY34" fmla="*/ 23830 h 332437"/>
                <a:gd name="connsiteX35" fmla="*/ 231926 w 259593"/>
                <a:gd name="connsiteY35" fmla="*/ 43788 h 332437"/>
                <a:gd name="connsiteX36" fmla="*/ 231032 w 259593"/>
                <a:gd name="connsiteY36" fmla="*/ 44409 h 332437"/>
                <a:gd name="connsiteX37" fmla="*/ 162272 w 259593"/>
                <a:gd name="connsiteY37" fmla="*/ 97953 h 332437"/>
                <a:gd name="connsiteX38" fmla="*/ 158842 w 259593"/>
                <a:gd name="connsiteY38" fmla="*/ 105105 h 332437"/>
                <a:gd name="connsiteX39" fmla="*/ 161652 w 259593"/>
                <a:gd name="connsiteY39" fmla="*/ 301679 h 332437"/>
                <a:gd name="connsiteX40" fmla="*/ 156307 w 259593"/>
                <a:gd name="connsiteY40" fmla="*/ 312242 h 332437"/>
                <a:gd name="connsiteX41" fmla="*/ 133648 w 259593"/>
                <a:gd name="connsiteY41" fmla="*/ 311366 h 332437"/>
                <a:gd name="connsiteX42" fmla="*/ 126934 w 259593"/>
                <a:gd name="connsiteY42" fmla="*/ 301569 h 332437"/>
                <a:gd name="connsiteX43" fmla="*/ 126734 w 259593"/>
                <a:gd name="connsiteY43" fmla="*/ 299690 h 332437"/>
                <a:gd name="connsiteX44" fmla="*/ 126734 w 259593"/>
                <a:gd name="connsiteY44" fmla="*/ 195994 h 332437"/>
                <a:gd name="connsiteX45" fmla="*/ 117831 w 259593"/>
                <a:gd name="connsiteY45" fmla="*/ 187091 h 332437"/>
                <a:gd name="connsiteX46" fmla="*/ 108928 w 259593"/>
                <a:gd name="connsiteY46" fmla="*/ 195994 h 332437"/>
                <a:gd name="connsiteX47" fmla="*/ 108928 w 259593"/>
                <a:gd name="connsiteY47" fmla="*/ 301569 h 332437"/>
                <a:gd name="connsiteX48" fmla="*/ 93585 w 259593"/>
                <a:gd name="connsiteY48" fmla="*/ 314577 h 332437"/>
                <a:gd name="connsiteX49" fmla="*/ 74211 w 259593"/>
                <a:gd name="connsiteY49" fmla="*/ 301697 h 332437"/>
                <a:gd name="connsiteX50" fmla="*/ 76655 w 259593"/>
                <a:gd name="connsiteY50" fmla="*/ 108918 h 332437"/>
                <a:gd name="connsiteX51" fmla="*/ 69230 w 259593"/>
                <a:gd name="connsiteY51" fmla="*/ 100033 h 332437"/>
                <a:gd name="connsiteX52" fmla="*/ 59324 w 259593"/>
                <a:gd name="connsiteY52" fmla="*/ 106017 h 332437"/>
                <a:gd name="connsiteX53" fmla="*/ 39384 w 259593"/>
                <a:gd name="connsiteY53" fmla="*/ 166403 h 332437"/>
                <a:gd name="connsiteX54" fmla="*/ 28255 w 259593"/>
                <a:gd name="connsiteY54" fmla="*/ 179812 h 332437"/>
                <a:gd name="connsiteX55" fmla="*/ 20119 w 259593"/>
                <a:gd name="connsiteY55" fmla="*/ 175999 h 332437"/>
                <a:gd name="connsiteX56" fmla="*/ 18057 w 259593"/>
                <a:gd name="connsiteY56" fmla="*/ 168647 h 332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259593" h="332437">
                  <a:moveTo>
                    <a:pt x="31065" y="197399"/>
                  </a:moveTo>
                  <a:cubicBezTo>
                    <a:pt x="38617" y="196176"/>
                    <a:pt x="49089" y="190886"/>
                    <a:pt x="56058" y="172569"/>
                  </a:cubicBezTo>
                  <a:cubicBezTo>
                    <a:pt x="56113" y="172442"/>
                    <a:pt x="56149" y="172314"/>
                    <a:pt x="56186" y="172204"/>
                  </a:cubicBezTo>
                  <a:lnTo>
                    <a:pt x="58120" y="166348"/>
                  </a:lnTo>
                  <a:lnTo>
                    <a:pt x="56405" y="301606"/>
                  </a:lnTo>
                  <a:cubicBezTo>
                    <a:pt x="56405" y="320871"/>
                    <a:pt x="75305" y="332401"/>
                    <a:pt x="93567" y="332401"/>
                  </a:cubicBezTo>
                  <a:cubicBezTo>
                    <a:pt x="104057" y="332401"/>
                    <a:pt x="112850" y="328734"/>
                    <a:pt x="118743" y="322531"/>
                  </a:cubicBezTo>
                  <a:cubicBezTo>
                    <a:pt x="120531" y="324137"/>
                    <a:pt x="122556" y="325578"/>
                    <a:pt x="124782" y="326855"/>
                  </a:cubicBezTo>
                  <a:cubicBezTo>
                    <a:pt x="131276" y="330558"/>
                    <a:pt x="138884" y="332437"/>
                    <a:pt x="146291" y="332437"/>
                  </a:cubicBezTo>
                  <a:cubicBezTo>
                    <a:pt x="153132" y="332437"/>
                    <a:pt x="159827" y="330832"/>
                    <a:pt x="165282" y="327621"/>
                  </a:cubicBezTo>
                  <a:cubicBezTo>
                    <a:pt x="174532" y="322184"/>
                    <a:pt x="179530" y="312899"/>
                    <a:pt x="179403" y="301478"/>
                  </a:cubicBezTo>
                  <a:lnTo>
                    <a:pt x="176648" y="109301"/>
                  </a:lnTo>
                  <a:lnTo>
                    <a:pt x="241522" y="58803"/>
                  </a:lnTo>
                  <a:cubicBezTo>
                    <a:pt x="260678" y="47054"/>
                    <a:pt x="263177" y="27916"/>
                    <a:pt x="255661" y="14945"/>
                  </a:cubicBezTo>
                  <a:cubicBezTo>
                    <a:pt x="248327" y="2284"/>
                    <a:pt x="230539" y="-5579"/>
                    <a:pt x="212040" y="4802"/>
                  </a:cubicBezTo>
                  <a:cubicBezTo>
                    <a:pt x="192538" y="15748"/>
                    <a:pt x="180060" y="25855"/>
                    <a:pt x="170044" y="33992"/>
                  </a:cubicBezTo>
                  <a:cubicBezTo>
                    <a:pt x="153807" y="47145"/>
                    <a:pt x="144813" y="54442"/>
                    <a:pt x="119783" y="54442"/>
                  </a:cubicBezTo>
                  <a:cubicBezTo>
                    <a:pt x="119582" y="54442"/>
                    <a:pt x="119382" y="54442"/>
                    <a:pt x="119163" y="54442"/>
                  </a:cubicBezTo>
                  <a:cubicBezTo>
                    <a:pt x="112376" y="54406"/>
                    <a:pt x="107469" y="53895"/>
                    <a:pt x="102233" y="52673"/>
                  </a:cubicBezTo>
                  <a:cubicBezTo>
                    <a:pt x="101704" y="52545"/>
                    <a:pt x="101175" y="52472"/>
                    <a:pt x="100645" y="52454"/>
                  </a:cubicBezTo>
                  <a:cubicBezTo>
                    <a:pt x="97562" y="52308"/>
                    <a:pt x="93038" y="51232"/>
                    <a:pt x="88240" y="50119"/>
                  </a:cubicBezTo>
                  <a:cubicBezTo>
                    <a:pt x="70598" y="45977"/>
                    <a:pt x="37760" y="38260"/>
                    <a:pt x="27981" y="75313"/>
                  </a:cubicBezTo>
                  <a:lnTo>
                    <a:pt x="1346" y="162663"/>
                  </a:lnTo>
                  <a:cubicBezTo>
                    <a:pt x="-1555" y="170672"/>
                    <a:pt x="288" y="179848"/>
                    <a:pt x="6345" y="187274"/>
                  </a:cubicBezTo>
                  <a:cubicBezTo>
                    <a:pt x="12584" y="194972"/>
                    <a:pt x="22071" y="198858"/>
                    <a:pt x="31065" y="197399"/>
                  </a:cubicBezTo>
                  <a:close/>
                  <a:moveTo>
                    <a:pt x="18057" y="168647"/>
                  </a:moveTo>
                  <a:cubicBezTo>
                    <a:pt x="18130" y="168465"/>
                    <a:pt x="18185" y="168264"/>
                    <a:pt x="18258" y="168081"/>
                  </a:cubicBezTo>
                  <a:lnTo>
                    <a:pt x="45021" y="80312"/>
                  </a:lnTo>
                  <a:cubicBezTo>
                    <a:pt x="45057" y="80202"/>
                    <a:pt x="45094" y="80075"/>
                    <a:pt x="45112" y="79965"/>
                  </a:cubicBezTo>
                  <a:cubicBezTo>
                    <a:pt x="49929" y="61521"/>
                    <a:pt x="61239" y="62032"/>
                    <a:pt x="84153" y="67414"/>
                  </a:cubicBezTo>
                  <a:cubicBezTo>
                    <a:pt x="89426" y="68654"/>
                    <a:pt x="94443" y="69822"/>
                    <a:pt x="98931" y="70150"/>
                  </a:cubicBezTo>
                  <a:cubicBezTo>
                    <a:pt x="105206" y="71555"/>
                    <a:pt x="111281" y="72175"/>
                    <a:pt x="119071" y="72212"/>
                  </a:cubicBezTo>
                  <a:cubicBezTo>
                    <a:pt x="150906" y="72339"/>
                    <a:pt x="163640" y="62050"/>
                    <a:pt x="181245" y="47784"/>
                  </a:cubicBezTo>
                  <a:cubicBezTo>
                    <a:pt x="191243" y="39684"/>
                    <a:pt x="202572" y="30489"/>
                    <a:pt x="220761" y="20291"/>
                  </a:cubicBezTo>
                  <a:cubicBezTo>
                    <a:pt x="229864" y="15182"/>
                    <a:pt x="237125" y="18393"/>
                    <a:pt x="240281" y="23830"/>
                  </a:cubicBezTo>
                  <a:cubicBezTo>
                    <a:pt x="243255" y="28956"/>
                    <a:pt x="242854" y="37257"/>
                    <a:pt x="231926" y="43788"/>
                  </a:cubicBezTo>
                  <a:cubicBezTo>
                    <a:pt x="231616" y="43971"/>
                    <a:pt x="231306" y="44190"/>
                    <a:pt x="231032" y="44409"/>
                  </a:cubicBezTo>
                  <a:lnTo>
                    <a:pt x="162272" y="97953"/>
                  </a:lnTo>
                  <a:cubicBezTo>
                    <a:pt x="160065" y="99668"/>
                    <a:pt x="158806" y="102313"/>
                    <a:pt x="158842" y="105105"/>
                  </a:cubicBezTo>
                  <a:lnTo>
                    <a:pt x="161652" y="301679"/>
                  </a:lnTo>
                  <a:cubicBezTo>
                    <a:pt x="161707" y="306641"/>
                    <a:pt x="159955" y="310089"/>
                    <a:pt x="156307" y="312242"/>
                  </a:cubicBezTo>
                  <a:cubicBezTo>
                    <a:pt x="150377" y="315726"/>
                    <a:pt x="140635" y="315361"/>
                    <a:pt x="133648" y="311366"/>
                  </a:cubicBezTo>
                  <a:cubicBezTo>
                    <a:pt x="130583" y="309615"/>
                    <a:pt x="126934" y="306495"/>
                    <a:pt x="126934" y="301569"/>
                  </a:cubicBezTo>
                  <a:cubicBezTo>
                    <a:pt x="126934" y="300931"/>
                    <a:pt x="126861" y="300292"/>
                    <a:pt x="126734" y="299690"/>
                  </a:cubicBezTo>
                  <a:lnTo>
                    <a:pt x="126734" y="195994"/>
                  </a:lnTo>
                  <a:cubicBezTo>
                    <a:pt x="126734" y="191087"/>
                    <a:pt x="122757" y="187091"/>
                    <a:pt x="117831" y="187091"/>
                  </a:cubicBezTo>
                  <a:cubicBezTo>
                    <a:pt x="112905" y="187091"/>
                    <a:pt x="108928" y="191068"/>
                    <a:pt x="108928" y="195994"/>
                  </a:cubicBezTo>
                  <a:lnTo>
                    <a:pt x="108928" y="301569"/>
                  </a:lnTo>
                  <a:cubicBezTo>
                    <a:pt x="108928" y="313300"/>
                    <a:pt x="98201" y="314577"/>
                    <a:pt x="93585" y="314577"/>
                  </a:cubicBezTo>
                  <a:cubicBezTo>
                    <a:pt x="84263" y="314577"/>
                    <a:pt x="74211" y="309615"/>
                    <a:pt x="74211" y="301697"/>
                  </a:cubicBezTo>
                  <a:lnTo>
                    <a:pt x="76655" y="108918"/>
                  </a:lnTo>
                  <a:cubicBezTo>
                    <a:pt x="76710" y="104521"/>
                    <a:pt x="73554" y="100763"/>
                    <a:pt x="69230" y="100033"/>
                  </a:cubicBezTo>
                  <a:cubicBezTo>
                    <a:pt x="64906" y="99303"/>
                    <a:pt x="60692" y="101857"/>
                    <a:pt x="59324" y="106017"/>
                  </a:cubicBezTo>
                  <a:lnTo>
                    <a:pt x="39384" y="166403"/>
                  </a:lnTo>
                  <a:cubicBezTo>
                    <a:pt x="36355" y="174266"/>
                    <a:pt x="32305" y="179155"/>
                    <a:pt x="28255" y="179812"/>
                  </a:cubicBezTo>
                  <a:cubicBezTo>
                    <a:pt x="24971" y="180341"/>
                    <a:pt x="21815" y="178079"/>
                    <a:pt x="20119" y="175999"/>
                  </a:cubicBezTo>
                  <a:cubicBezTo>
                    <a:pt x="18094" y="173555"/>
                    <a:pt x="17291" y="170672"/>
                    <a:pt x="18057" y="16864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3" name="Forma Livre: Forma 662">
              <a:extLst>
                <a:ext uri="{FF2B5EF4-FFF2-40B4-BE49-F238E27FC236}">
                  <a16:creationId xmlns:a16="http://schemas.microsoft.com/office/drawing/2014/main" id="{775522FA-2B7D-4BE7-A18D-282A6C4B2376}"/>
                </a:ext>
              </a:extLst>
            </p:cNvPr>
            <p:cNvSpPr/>
            <p:nvPr/>
          </p:nvSpPr>
          <p:spPr>
            <a:xfrm>
              <a:off x="7086339" y="2463257"/>
              <a:ext cx="110336" cy="110336"/>
            </a:xfrm>
            <a:custGeom>
              <a:avLst/>
              <a:gdLst>
                <a:gd name="connsiteX0" fmla="*/ 55168 w 110336"/>
                <a:gd name="connsiteY0" fmla="*/ 110337 h 110336"/>
                <a:gd name="connsiteX1" fmla="*/ 110337 w 110336"/>
                <a:gd name="connsiteY1" fmla="*/ 55168 h 110336"/>
                <a:gd name="connsiteX2" fmla="*/ 55168 w 110336"/>
                <a:gd name="connsiteY2" fmla="*/ 0 h 110336"/>
                <a:gd name="connsiteX3" fmla="*/ 0 w 110336"/>
                <a:gd name="connsiteY3" fmla="*/ 55168 h 110336"/>
                <a:gd name="connsiteX4" fmla="*/ 55168 w 110336"/>
                <a:gd name="connsiteY4" fmla="*/ 110337 h 110336"/>
                <a:gd name="connsiteX5" fmla="*/ 55168 w 110336"/>
                <a:gd name="connsiteY5" fmla="*/ 17769 h 110336"/>
                <a:gd name="connsiteX6" fmla="*/ 92549 w 110336"/>
                <a:gd name="connsiteY6" fmla="*/ 55150 h 110336"/>
                <a:gd name="connsiteX7" fmla="*/ 55168 w 110336"/>
                <a:gd name="connsiteY7" fmla="*/ 92531 h 110336"/>
                <a:gd name="connsiteX8" fmla="*/ 17787 w 110336"/>
                <a:gd name="connsiteY8" fmla="*/ 55150 h 110336"/>
                <a:gd name="connsiteX9" fmla="*/ 55168 w 110336"/>
                <a:gd name="connsiteY9" fmla="*/ 17769 h 110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336" h="110336">
                  <a:moveTo>
                    <a:pt x="55168" y="110337"/>
                  </a:moveTo>
                  <a:cubicBezTo>
                    <a:pt x="85599" y="110337"/>
                    <a:pt x="110337" y="85580"/>
                    <a:pt x="110337" y="55168"/>
                  </a:cubicBezTo>
                  <a:cubicBezTo>
                    <a:pt x="110337" y="24738"/>
                    <a:pt x="85580" y="0"/>
                    <a:pt x="55168" y="0"/>
                  </a:cubicBezTo>
                  <a:cubicBezTo>
                    <a:pt x="24756" y="0"/>
                    <a:pt x="0" y="24756"/>
                    <a:pt x="0" y="55168"/>
                  </a:cubicBezTo>
                  <a:cubicBezTo>
                    <a:pt x="0" y="85580"/>
                    <a:pt x="24738" y="110337"/>
                    <a:pt x="55168" y="110337"/>
                  </a:cubicBezTo>
                  <a:close/>
                  <a:moveTo>
                    <a:pt x="55168" y="17769"/>
                  </a:moveTo>
                  <a:cubicBezTo>
                    <a:pt x="75784" y="17769"/>
                    <a:pt x="92549" y="34535"/>
                    <a:pt x="92549" y="55150"/>
                  </a:cubicBezTo>
                  <a:cubicBezTo>
                    <a:pt x="92549" y="75765"/>
                    <a:pt x="75784" y="92531"/>
                    <a:pt x="55168" y="92531"/>
                  </a:cubicBezTo>
                  <a:cubicBezTo>
                    <a:pt x="34553" y="92531"/>
                    <a:pt x="17787" y="75765"/>
                    <a:pt x="17787" y="55150"/>
                  </a:cubicBezTo>
                  <a:cubicBezTo>
                    <a:pt x="17787" y="34553"/>
                    <a:pt x="34553" y="17769"/>
                    <a:pt x="55168" y="17769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4" name="Forma Livre: Forma 663">
              <a:extLst>
                <a:ext uri="{FF2B5EF4-FFF2-40B4-BE49-F238E27FC236}">
                  <a16:creationId xmlns:a16="http://schemas.microsoft.com/office/drawing/2014/main" id="{8EBD6233-DE14-40BE-A691-86A77EE7F5C7}"/>
                </a:ext>
              </a:extLst>
            </p:cNvPr>
            <p:cNvSpPr/>
            <p:nvPr/>
          </p:nvSpPr>
          <p:spPr>
            <a:xfrm>
              <a:off x="7215395" y="2488176"/>
              <a:ext cx="239357" cy="199039"/>
            </a:xfrm>
            <a:custGeom>
              <a:avLst/>
              <a:gdLst>
                <a:gd name="connsiteX0" fmla="*/ 89009 w 239357"/>
                <a:gd name="connsiteY0" fmla="*/ 119279 h 199039"/>
                <a:gd name="connsiteX1" fmla="*/ 80781 w 239357"/>
                <a:gd name="connsiteY1" fmla="*/ 120847 h 199039"/>
                <a:gd name="connsiteX2" fmla="*/ 3319 w 239357"/>
                <a:gd name="connsiteY2" fmla="*/ 183222 h 199039"/>
                <a:gd name="connsiteX3" fmla="*/ 1969 w 239357"/>
                <a:gd name="connsiteY3" fmla="*/ 195719 h 199039"/>
                <a:gd name="connsiteX4" fmla="*/ 8902 w 239357"/>
                <a:gd name="connsiteY4" fmla="*/ 199039 h 199039"/>
                <a:gd name="connsiteX5" fmla="*/ 14466 w 239357"/>
                <a:gd name="connsiteY5" fmla="*/ 197069 h 199039"/>
                <a:gd name="connsiteX6" fmla="*/ 88225 w 239357"/>
                <a:gd name="connsiteY6" fmla="*/ 137668 h 199039"/>
                <a:gd name="connsiteX7" fmla="*/ 135676 w 239357"/>
                <a:gd name="connsiteY7" fmla="*/ 152445 h 199039"/>
                <a:gd name="connsiteX8" fmla="*/ 145965 w 239357"/>
                <a:gd name="connsiteY8" fmla="*/ 148505 h 199039"/>
                <a:gd name="connsiteX9" fmla="*/ 216750 w 239357"/>
                <a:gd name="connsiteY9" fmla="*/ 29739 h 199039"/>
                <a:gd name="connsiteX10" fmla="*/ 221658 w 239357"/>
                <a:gd name="connsiteY10" fmla="*/ 62943 h 199039"/>
                <a:gd name="connsiteX11" fmla="*/ 230451 w 239357"/>
                <a:gd name="connsiteY11" fmla="*/ 70532 h 199039"/>
                <a:gd name="connsiteX12" fmla="*/ 231765 w 239357"/>
                <a:gd name="connsiteY12" fmla="*/ 70441 h 199039"/>
                <a:gd name="connsiteX13" fmla="*/ 239263 w 239357"/>
                <a:gd name="connsiteY13" fmla="*/ 60334 h 199039"/>
                <a:gd name="connsiteX14" fmla="*/ 231473 w 239357"/>
                <a:gd name="connsiteY14" fmla="*/ 7610 h 199039"/>
                <a:gd name="connsiteX15" fmla="*/ 221366 w 239357"/>
                <a:gd name="connsiteY15" fmla="*/ 112 h 199039"/>
                <a:gd name="connsiteX16" fmla="*/ 220873 w 239357"/>
                <a:gd name="connsiteY16" fmla="*/ 240 h 199039"/>
                <a:gd name="connsiteX17" fmla="*/ 216787 w 239357"/>
                <a:gd name="connsiteY17" fmla="*/ 240 h 199039"/>
                <a:gd name="connsiteX18" fmla="*/ 166398 w 239357"/>
                <a:gd name="connsiteY18" fmla="*/ 12207 h 199039"/>
                <a:gd name="connsiteX19" fmla="*/ 159794 w 239357"/>
                <a:gd name="connsiteY19" fmla="*/ 22916 h 199039"/>
                <a:gd name="connsiteX20" fmla="*/ 170503 w 239357"/>
                <a:gd name="connsiteY20" fmla="*/ 29520 h 199039"/>
                <a:gd name="connsiteX21" fmla="*/ 200441 w 239357"/>
                <a:gd name="connsiteY21" fmla="*/ 22405 h 199039"/>
                <a:gd name="connsiteX22" fmla="*/ 134290 w 239357"/>
                <a:gd name="connsiteY22" fmla="*/ 133399 h 199039"/>
                <a:gd name="connsiteX23" fmla="*/ 89009 w 239357"/>
                <a:gd name="connsiteY23" fmla="*/ 119279 h 19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39357" h="199039">
                  <a:moveTo>
                    <a:pt x="89009" y="119279"/>
                  </a:moveTo>
                  <a:cubicBezTo>
                    <a:pt x="86182" y="118403"/>
                    <a:pt x="83098" y="118987"/>
                    <a:pt x="80781" y="120847"/>
                  </a:cubicBezTo>
                  <a:lnTo>
                    <a:pt x="3319" y="183222"/>
                  </a:lnTo>
                  <a:cubicBezTo>
                    <a:pt x="-512" y="186305"/>
                    <a:pt x="-1114" y="191906"/>
                    <a:pt x="1969" y="195719"/>
                  </a:cubicBezTo>
                  <a:cubicBezTo>
                    <a:pt x="3721" y="197908"/>
                    <a:pt x="6311" y="199039"/>
                    <a:pt x="8902" y="199039"/>
                  </a:cubicBezTo>
                  <a:cubicBezTo>
                    <a:pt x="10854" y="199039"/>
                    <a:pt x="12824" y="198401"/>
                    <a:pt x="14466" y="197069"/>
                  </a:cubicBezTo>
                  <a:lnTo>
                    <a:pt x="88225" y="137668"/>
                  </a:lnTo>
                  <a:lnTo>
                    <a:pt x="135676" y="152445"/>
                  </a:lnTo>
                  <a:cubicBezTo>
                    <a:pt x="139598" y="153668"/>
                    <a:pt x="143849" y="152044"/>
                    <a:pt x="145965" y="148505"/>
                  </a:cubicBezTo>
                  <a:lnTo>
                    <a:pt x="216750" y="29739"/>
                  </a:lnTo>
                  <a:lnTo>
                    <a:pt x="221658" y="62943"/>
                  </a:lnTo>
                  <a:cubicBezTo>
                    <a:pt x="222315" y="67357"/>
                    <a:pt x="226109" y="70532"/>
                    <a:pt x="230451" y="70532"/>
                  </a:cubicBezTo>
                  <a:cubicBezTo>
                    <a:pt x="230889" y="70532"/>
                    <a:pt x="231327" y="70495"/>
                    <a:pt x="231765" y="70441"/>
                  </a:cubicBezTo>
                  <a:cubicBezTo>
                    <a:pt x="236618" y="69729"/>
                    <a:pt x="239974" y="65205"/>
                    <a:pt x="239263" y="60334"/>
                  </a:cubicBezTo>
                  <a:lnTo>
                    <a:pt x="231473" y="7610"/>
                  </a:lnTo>
                  <a:cubicBezTo>
                    <a:pt x="230762" y="2757"/>
                    <a:pt x="226219" y="-618"/>
                    <a:pt x="221366" y="112"/>
                  </a:cubicBezTo>
                  <a:cubicBezTo>
                    <a:pt x="221202" y="130"/>
                    <a:pt x="221038" y="203"/>
                    <a:pt x="220873" y="240"/>
                  </a:cubicBezTo>
                  <a:cubicBezTo>
                    <a:pt x="219560" y="-71"/>
                    <a:pt x="218155" y="-89"/>
                    <a:pt x="216787" y="240"/>
                  </a:cubicBezTo>
                  <a:lnTo>
                    <a:pt x="166398" y="12207"/>
                  </a:lnTo>
                  <a:cubicBezTo>
                    <a:pt x="161619" y="13338"/>
                    <a:pt x="158663" y="18136"/>
                    <a:pt x="159794" y="22916"/>
                  </a:cubicBezTo>
                  <a:cubicBezTo>
                    <a:pt x="160925" y="27696"/>
                    <a:pt x="165723" y="30651"/>
                    <a:pt x="170503" y="29520"/>
                  </a:cubicBezTo>
                  <a:lnTo>
                    <a:pt x="200441" y="22405"/>
                  </a:lnTo>
                  <a:lnTo>
                    <a:pt x="134290" y="133399"/>
                  </a:lnTo>
                  <a:lnTo>
                    <a:pt x="89009" y="119279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5" name="Forma Livre: Forma 664">
              <a:extLst>
                <a:ext uri="{FF2B5EF4-FFF2-40B4-BE49-F238E27FC236}">
                  <a16:creationId xmlns:a16="http://schemas.microsoft.com/office/drawing/2014/main" id="{9CE77A88-3937-4DF1-8613-BB054B9EAC87}"/>
                </a:ext>
              </a:extLst>
            </p:cNvPr>
            <p:cNvSpPr/>
            <p:nvPr/>
          </p:nvSpPr>
          <p:spPr>
            <a:xfrm>
              <a:off x="7113303" y="2363867"/>
              <a:ext cx="408983" cy="501040"/>
            </a:xfrm>
            <a:custGeom>
              <a:avLst/>
              <a:gdLst>
                <a:gd name="connsiteX0" fmla="*/ 400081 w 408983"/>
                <a:gd name="connsiteY0" fmla="*/ 35338 h 501040"/>
                <a:gd name="connsiteX1" fmla="*/ 213394 w 408983"/>
                <a:gd name="connsiteY1" fmla="*/ 35338 h 501040"/>
                <a:gd name="connsiteX2" fmla="*/ 213394 w 408983"/>
                <a:gd name="connsiteY2" fmla="*/ 8903 h 501040"/>
                <a:gd name="connsiteX3" fmla="*/ 204492 w 408983"/>
                <a:gd name="connsiteY3" fmla="*/ 0 h 501040"/>
                <a:gd name="connsiteX4" fmla="*/ 195589 w 408983"/>
                <a:gd name="connsiteY4" fmla="*/ 8903 h 501040"/>
                <a:gd name="connsiteX5" fmla="*/ 195589 w 408983"/>
                <a:gd name="connsiteY5" fmla="*/ 35338 h 501040"/>
                <a:gd name="connsiteX6" fmla="*/ 8903 w 408983"/>
                <a:gd name="connsiteY6" fmla="*/ 35338 h 501040"/>
                <a:gd name="connsiteX7" fmla="*/ 0 w 408983"/>
                <a:gd name="connsiteY7" fmla="*/ 44241 h 501040"/>
                <a:gd name="connsiteX8" fmla="*/ 0 w 408983"/>
                <a:gd name="connsiteY8" fmla="*/ 78666 h 501040"/>
                <a:gd name="connsiteX9" fmla="*/ 8903 w 408983"/>
                <a:gd name="connsiteY9" fmla="*/ 87569 h 501040"/>
                <a:gd name="connsiteX10" fmla="*/ 17806 w 408983"/>
                <a:gd name="connsiteY10" fmla="*/ 78666 h 501040"/>
                <a:gd name="connsiteX11" fmla="*/ 17806 w 408983"/>
                <a:gd name="connsiteY11" fmla="*/ 53125 h 501040"/>
                <a:gd name="connsiteX12" fmla="*/ 391196 w 408983"/>
                <a:gd name="connsiteY12" fmla="*/ 53125 h 501040"/>
                <a:gd name="connsiteX13" fmla="*/ 391196 w 408983"/>
                <a:gd name="connsiteY13" fmla="*/ 347357 h 501040"/>
                <a:gd name="connsiteX14" fmla="*/ 111249 w 408983"/>
                <a:gd name="connsiteY14" fmla="*/ 347357 h 501040"/>
                <a:gd name="connsiteX15" fmla="*/ 102346 w 408983"/>
                <a:gd name="connsiteY15" fmla="*/ 356260 h 501040"/>
                <a:gd name="connsiteX16" fmla="*/ 111249 w 408983"/>
                <a:gd name="connsiteY16" fmla="*/ 365162 h 501040"/>
                <a:gd name="connsiteX17" fmla="*/ 195589 w 408983"/>
                <a:gd name="connsiteY17" fmla="*/ 365162 h 501040"/>
                <a:gd name="connsiteX18" fmla="*/ 195589 w 408983"/>
                <a:gd name="connsiteY18" fmla="*/ 407816 h 501040"/>
                <a:gd name="connsiteX19" fmla="*/ 110081 w 408983"/>
                <a:gd name="connsiteY19" fmla="*/ 485551 h 501040"/>
                <a:gd name="connsiteX20" fmla="*/ 109479 w 408983"/>
                <a:gd name="connsiteY20" fmla="*/ 498121 h 501040"/>
                <a:gd name="connsiteX21" fmla="*/ 116065 w 408983"/>
                <a:gd name="connsiteY21" fmla="*/ 501040 h 501040"/>
                <a:gd name="connsiteX22" fmla="*/ 122049 w 408983"/>
                <a:gd name="connsiteY22" fmla="*/ 498723 h 501040"/>
                <a:gd name="connsiteX23" fmla="*/ 195589 w 408983"/>
                <a:gd name="connsiteY23" fmla="*/ 431879 h 501040"/>
                <a:gd name="connsiteX24" fmla="*/ 195589 w 408983"/>
                <a:gd name="connsiteY24" fmla="*/ 463951 h 501040"/>
                <a:gd name="connsiteX25" fmla="*/ 204492 w 408983"/>
                <a:gd name="connsiteY25" fmla="*/ 472854 h 501040"/>
                <a:gd name="connsiteX26" fmla="*/ 213394 w 408983"/>
                <a:gd name="connsiteY26" fmla="*/ 463951 h 501040"/>
                <a:gd name="connsiteX27" fmla="*/ 213394 w 408983"/>
                <a:gd name="connsiteY27" fmla="*/ 431879 h 501040"/>
                <a:gd name="connsiteX28" fmla="*/ 286934 w 408983"/>
                <a:gd name="connsiteY28" fmla="*/ 498723 h 501040"/>
                <a:gd name="connsiteX29" fmla="*/ 292918 w 408983"/>
                <a:gd name="connsiteY29" fmla="*/ 501040 h 501040"/>
                <a:gd name="connsiteX30" fmla="*/ 299504 w 408983"/>
                <a:gd name="connsiteY30" fmla="*/ 498121 h 501040"/>
                <a:gd name="connsiteX31" fmla="*/ 298902 w 408983"/>
                <a:gd name="connsiteY31" fmla="*/ 485551 h 501040"/>
                <a:gd name="connsiteX32" fmla="*/ 213394 w 408983"/>
                <a:gd name="connsiteY32" fmla="*/ 407834 h 501040"/>
                <a:gd name="connsiteX33" fmla="*/ 213394 w 408983"/>
                <a:gd name="connsiteY33" fmla="*/ 365181 h 501040"/>
                <a:gd name="connsiteX34" fmla="*/ 400081 w 408983"/>
                <a:gd name="connsiteY34" fmla="*/ 365181 h 501040"/>
                <a:gd name="connsiteX35" fmla="*/ 408983 w 408983"/>
                <a:gd name="connsiteY35" fmla="*/ 356278 h 501040"/>
                <a:gd name="connsiteX36" fmla="*/ 408983 w 408983"/>
                <a:gd name="connsiteY36" fmla="*/ 44241 h 501040"/>
                <a:gd name="connsiteX37" fmla="*/ 400081 w 408983"/>
                <a:gd name="connsiteY37" fmla="*/ 35338 h 50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8983" h="501040">
                  <a:moveTo>
                    <a:pt x="400081" y="35338"/>
                  </a:moveTo>
                  <a:lnTo>
                    <a:pt x="213394" y="35338"/>
                  </a:lnTo>
                  <a:lnTo>
                    <a:pt x="213394" y="8903"/>
                  </a:lnTo>
                  <a:cubicBezTo>
                    <a:pt x="213394" y="3995"/>
                    <a:pt x="209418" y="0"/>
                    <a:pt x="204492" y="0"/>
                  </a:cubicBezTo>
                  <a:cubicBezTo>
                    <a:pt x="199566" y="0"/>
                    <a:pt x="195589" y="3977"/>
                    <a:pt x="195589" y="8903"/>
                  </a:cubicBezTo>
                  <a:lnTo>
                    <a:pt x="195589" y="35338"/>
                  </a:lnTo>
                  <a:lnTo>
                    <a:pt x="8903" y="35338"/>
                  </a:lnTo>
                  <a:cubicBezTo>
                    <a:pt x="3995" y="35338"/>
                    <a:pt x="0" y="39315"/>
                    <a:pt x="0" y="44241"/>
                  </a:cubicBezTo>
                  <a:lnTo>
                    <a:pt x="0" y="78666"/>
                  </a:lnTo>
                  <a:cubicBezTo>
                    <a:pt x="0" y="83574"/>
                    <a:pt x="3977" y="87569"/>
                    <a:pt x="8903" y="87569"/>
                  </a:cubicBezTo>
                  <a:cubicBezTo>
                    <a:pt x="13829" y="87569"/>
                    <a:pt x="17806" y="83592"/>
                    <a:pt x="17806" y="78666"/>
                  </a:cubicBezTo>
                  <a:lnTo>
                    <a:pt x="17806" y="53125"/>
                  </a:lnTo>
                  <a:lnTo>
                    <a:pt x="391196" y="53125"/>
                  </a:lnTo>
                  <a:lnTo>
                    <a:pt x="391196" y="347357"/>
                  </a:lnTo>
                  <a:lnTo>
                    <a:pt x="111249" y="347357"/>
                  </a:lnTo>
                  <a:cubicBezTo>
                    <a:pt x="106342" y="347357"/>
                    <a:pt x="102346" y="351334"/>
                    <a:pt x="102346" y="356260"/>
                  </a:cubicBezTo>
                  <a:cubicBezTo>
                    <a:pt x="102346" y="361185"/>
                    <a:pt x="106323" y="365162"/>
                    <a:pt x="111249" y="365162"/>
                  </a:cubicBezTo>
                  <a:lnTo>
                    <a:pt x="195589" y="365162"/>
                  </a:lnTo>
                  <a:lnTo>
                    <a:pt x="195589" y="407816"/>
                  </a:lnTo>
                  <a:lnTo>
                    <a:pt x="110081" y="485551"/>
                  </a:lnTo>
                  <a:cubicBezTo>
                    <a:pt x="106451" y="488854"/>
                    <a:pt x="106177" y="494472"/>
                    <a:pt x="109479" y="498121"/>
                  </a:cubicBezTo>
                  <a:cubicBezTo>
                    <a:pt x="111231" y="500055"/>
                    <a:pt x="113639" y="501040"/>
                    <a:pt x="116065" y="501040"/>
                  </a:cubicBezTo>
                  <a:cubicBezTo>
                    <a:pt x="118200" y="501040"/>
                    <a:pt x="120334" y="500274"/>
                    <a:pt x="122049" y="498723"/>
                  </a:cubicBezTo>
                  <a:lnTo>
                    <a:pt x="195589" y="431879"/>
                  </a:lnTo>
                  <a:lnTo>
                    <a:pt x="195589" y="463951"/>
                  </a:lnTo>
                  <a:cubicBezTo>
                    <a:pt x="195589" y="468859"/>
                    <a:pt x="199566" y="472854"/>
                    <a:pt x="204492" y="472854"/>
                  </a:cubicBezTo>
                  <a:cubicBezTo>
                    <a:pt x="209418" y="472854"/>
                    <a:pt x="213394" y="468877"/>
                    <a:pt x="213394" y="463951"/>
                  </a:cubicBezTo>
                  <a:lnTo>
                    <a:pt x="213394" y="431879"/>
                  </a:lnTo>
                  <a:lnTo>
                    <a:pt x="286934" y="498723"/>
                  </a:lnTo>
                  <a:cubicBezTo>
                    <a:pt x="288631" y="500274"/>
                    <a:pt x="290784" y="501040"/>
                    <a:pt x="292918" y="501040"/>
                  </a:cubicBezTo>
                  <a:cubicBezTo>
                    <a:pt x="295344" y="501040"/>
                    <a:pt x="297753" y="500055"/>
                    <a:pt x="299504" y="498121"/>
                  </a:cubicBezTo>
                  <a:cubicBezTo>
                    <a:pt x="302806" y="494491"/>
                    <a:pt x="302532" y="488854"/>
                    <a:pt x="298902" y="485551"/>
                  </a:cubicBezTo>
                  <a:lnTo>
                    <a:pt x="213394" y="407834"/>
                  </a:lnTo>
                  <a:lnTo>
                    <a:pt x="213394" y="365181"/>
                  </a:lnTo>
                  <a:lnTo>
                    <a:pt x="400081" y="365181"/>
                  </a:lnTo>
                  <a:cubicBezTo>
                    <a:pt x="404988" y="365181"/>
                    <a:pt x="408983" y="361204"/>
                    <a:pt x="408983" y="356278"/>
                  </a:cubicBezTo>
                  <a:lnTo>
                    <a:pt x="408983" y="44241"/>
                  </a:lnTo>
                  <a:cubicBezTo>
                    <a:pt x="408965" y="39315"/>
                    <a:pt x="404988" y="35338"/>
                    <a:pt x="400081" y="3533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88" name="Agrupar 687">
            <a:extLst>
              <a:ext uri="{FF2B5EF4-FFF2-40B4-BE49-F238E27FC236}">
                <a16:creationId xmlns:a16="http://schemas.microsoft.com/office/drawing/2014/main" id="{488B29C2-B508-4C52-9242-AC71E2B187B3}"/>
              </a:ext>
            </a:extLst>
          </p:cNvPr>
          <p:cNvGrpSpPr/>
          <p:nvPr/>
        </p:nvGrpSpPr>
        <p:grpSpPr>
          <a:xfrm>
            <a:off x="6373716" y="1928386"/>
            <a:ext cx="503132" cy="501392"/>
            <a:chOff x="6206377" y="2372134"/>
            <a:chExt cx="486061" cy="484381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666" name="Forma Livre: Forma 665">
              <a:extLst>
                <a:ext uri="{FF2B5EF4-FFF2-40B4-BE49-F238E27FC236}">
                  <a16:creationId xmlns:a16="http://schemas.microsoft.com/office/drawing/2014/main" id="{1CA12C39-3919-4736-B72A-961BE3109CD2}"/>
                </a:ext>
              </a:extLst>
            </p:cNvPr>
            <p:cNvSpPr/>
            <p:nvPr/>
          </p:nvSpPr>
          <p:spPr>
            <a:xfrm>
              <a:off x="6282161" y="2446215"/>
              <a:ext cx="410277" cy="410300"/>
            </a:xfrm>
            <a:custGeom>
              <a:avLst/>
              <a:gdLst>
                <a:gd name="connsiteX0" fmla="*/ 205170 w 410277"/>
                <a:gd name="connsiteY0" fmla="*/ 410300 h 410300"/>
                <a:gd name="connsiteX1" fmla="*/ 350279 w 410277"/>
                <a:gd name="connsiteY1" fmla="*/ 350297 h 410300"/>
                <a:gd name="connsiteX2" fmla="*/ 350279 w 410277"/>
                <a:gd name="connsiteY2" fmla="*/ 60097 h 410300"/>
                <a:gd name="connsiteX3" fmla="*/ 220239 w 410277"/>
                <a:gd name="connsiteY3" fmla="*/ 550 h 410300"/>
                <a:gd name="connsiteX4" fmla="*/ 84361 w 410277"/>
                <a:gd name="connsiteY4" fmla="*/ 39300 h 410300"/>
                <a:gd name="connsiteX5" fmla="*/ 82427 w 410277"/>
                <a:gd name="connsiteY5" fmla="*/ 51724 h 410300"/>
                <a:gd name="connsiteX6" fmla="*/ 94851 w 410277"/>
                <a:gd name="connsiteY6" fmla="*/ 53657 h 410300"/>
                <a:gd name="connsiteX7" fmla="*/ 337709 w 410277"/>
                <a:gd name="connsiteY7" fmla="*/ 72667 h 410300"/>
                <a:gd name="connsiteX8" fmla="*/ 337709 w 410277"/>
                <a:gd name="connsiteY8" fmla="*/ 337709 h 410300"/>
                <a:gd name="connsiteX9" fmla="*/ 205188 w 410277"/>
                <a:gd name="connsiteY9" fmla="*/ 392513 h 410300"/>
                <a:gd name="connsiteX10" fmla="*/ 72667 w 410277"/>
                <a:gd name="connsiteY10" fmla="*/ 337709 h 410300"/>
                <a:gd name="connsiteX11" fmla="*/ 53657 w 410277"/>
                <a:gd name="connsiteY11" fmla="*/ 94851 h 410300"/>
                <a:gd name="connsiteX12" fmla="*/ 51724 w 410277"/>
                <a:gd name="connsiteY12" fmla="*/ 82427 h 410300"/>
                <a:gd name="connsiteX13" fmla="*/ 39300 w 410277"/>
                <a:gd name="connsiteY13" fmla="*/ 84361 h 410300"/>
                <a:gd name="connsiteX14" fmla="*/ 550 w 410277"/>
                <a:gd name="connsiteY14" fmla="*/ 220239 h 410300"/>
                <a:gd name="connsiteX15" fmla="*/ 60097 w 410277"/>
                <a:gd name="connsiteY15" fmla="*/ 350279 h 410300"/>
                <a:gd name="connsiteX16" fmla="*/ 205170 w 410277"/>
                <a:gd name="connsiteY16" fmla="*/ 410300 h 410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10277" h="410300">
                  <a:moveTo>
                    <a:pt x="205170" y="410300"/>
                  </a:moveTo>
                  <a:cubicBezTo>
                    <a:pt x="257711" y="410300"/>
                    <a:pt x="310271" y="390305"/>
                    <a:pt x="350279" y="350297"/>
                  </a:cubicBezTo>
                  <a:cubicBezTo>
                    <a:pt x="430277" y="270281"/>
                    <a:pt x="430277" y="140095"/>
                    <a:pt x="350279" y="60097"/>
                  </a:cubicBezTo>
                  <a:cubicBezTo>
                    <a:pt x="315470" y="25289"/>
                    <a:pt x="269278" y="4144"/>
                    <a:pt x="220239" y="550"/>
                  </a:cubicBezTo>
                  <a:cubicBezTo>
                    <a:pt x="171711" y="-3007"/>
                    <a:pt x="123457" y="10767"/>
                    <a:pt x="84361" y="39300"/>
                  </a:cubicBezTo>
                  <a:cubicBezTo>
                    <a:pt x="80402" y="42200"/>
                    <a:pt x="79527" y="47765"/>
                    <a:pt x="82427" y="51724"/>
                  </a:cubicBezTo>
                  <a:cubicBezTo>
                    <a:pt x="85328" y="55682"/>
                    <a:pt x="90892" y="56558"/>
                    <a:pt x="94851" y="53657"/>
                  </a:cubicBezTo>
                  <a:cubicBezTo>
                    <a:pt x="169814" y="-1073"/>
                    <a:pt x="271959" y="6917"/>
                    <a:pt x="337709" y="72667"/>
                  </a:cubicBezTo>
                  <a:cubicBezTo>
                    <a:pt x="410774" y="145732"/>
                    <a:pt x="410774" y="264644"/>
                    <a:pt x="337709" y="337709"/>
                  </a:cubicBezTo>
                  <a:cubicBezTo>
                    <a:pt x="301167" y="374251"/>
                    <a:pt x="253187" y="392513"/>
                    <a:pt x="205188" y="392513"/>
                  </a:cubicBezTo>
                  <a:cubicBezTo>
                    <a:pt x="157208" y="392513"/>
                    <a:pt x="109191" y="374233"/>
                    <a:pt x="72667" y="337709"/>
                  </a:cubicBezTo>
                  <a:cubicBezTo>
                    <a:pt x="6917" y="271959"/>
                    <a:pt x="-1073" y="169832"/>
                    <a:pt x="53657" y="94851"/>
                  </a:cubicBezTo>
                  <a:cubicBezTo>
                    <a:pt x="56558" y="90892"/>
                    <a:pt x="55682" y="85328"/>
                    <a:pt x="51724" y="82427"/>
                  </a:cubicBezTo>
                  <a:cubicBezTo>
                    <a:pt x="47765" y="79527"/>
                    <a:pt x="42200" y="80402"/>
                    <a:pt x="39300" y="84361"/>
                  </a:cubicBezTo>
                  <a:cubicBezTo>
                    <a:pt x="10767" y="123457"/>
                    <a:pt x="-3007" y="171711"/>
                    <a:pt x="550" y="220239"/>
                  </a:cubicBezTo>
                  <a:cubicBezTo>
                    <a:pt x="4144" y="269278"/>
                    <a:pt x="25289" y="315452"/>
                    <a:pt x="60097" y="350279"/>
                  </a:cubicBezTo>
                  <a:cubicBezTo>
                    <a:pt x="100069" y="390287"/>
                    <a:pt x="152629" y="410300"/>
                    <a:pt x="205170" y="410300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7" name="Forma Livre: Forma 666">
              <a:extLst>
                <a:ext uri="{FF2B5EF4-FFF2-40B4-BE49-F238E27FC236}">
                  <a16:creationId xmlns:a16="http://schemas.microsoft.com/office/drawing/2014/main" id="{BD122AA3-4F71-4B25-A03B-7BF44731AD47}"/>
                </a:ext>
              </a:extLst>
            </p:cNvPr>
            <p:cNvSpPr/>
            <p:nvPr/>
          </p:nvSpPr>
          <p:spPr>
            <a:xfrm>
              <a:off x="6336064" y="2500152"/>
              <a:ext cx="302447" cy="302452"/>
            </a:xfrm>
            <a:custGeom>
              <a:avLst/>
              <a:gdLst>
                <a:gd name="connsiteX0" fmla="*/ 36151 w 302447"/>
                <a:gd name="connsiteY0" fmla="*/ 66984 h 302452"/>
                <a:gd name="connsiteX1" fmla="*/ 23855 w 302447"/>
                <a:gd name="connsiteY1" fmla="*/ 69666 h 302452"/>
                <a:gd name="connsiteX2" fmla="*/ 777 w 302447"/>
                <a:gd name="connsiteY2" fmla="*/ 166685 h 302452"/>
                <a:gd name="connsiteX3" fmla="*/ 44288 w 302447"/>
                <a:gd name="connsiteY3" fmla="*/ 258212 h 302452"/>
                <a:gd name="connsiteX4" fmla="*/ 151250 w 302447"/>
                <a:gd name="connsiteY4" fmla="*/ 302453 h 302452"/>
                <a:gd name="connsiteX5" fmla="*/ 258211 w 302447"/>
                <a:gd name="connsiteY5" fmla="*/ 258212 h 302452"/>
                <a:gd name="connsiteX6" fmla="*/ 258211 w 302447"/>
                <a:gd name="connsiteY6" fmla="*/ 44289 h 302452"/>
                <a:gd name="connsiteX7" fmla="*/ 166684 w 302447"/>
                <a:gd name="connsiteY7" fmla="*/ 778 h 302452"/>
                <a:gd name="connsiteX8" fmla="*/ 69646 w 302447"/>
                <a:gd name="connsiteY8" fmla="*/ 23856 h 302452"/>
                <a:gd name="connsiteX9" fmla="*/ 66965 w 302447"/>
                <a:gd name="connsiteY9" fmla="*/ 36152 h 302452"/>
                <a:gd name="connsiteX10" fmla="*/ 79261 w 302447"/>
                <a:gd name="connsiteY10" fmla="*/ 38834 h 302452"/>
                <a:gd name="connsiteX11" fmla="*/ 245623 w 302447"/>
                <a:gd name="connsiteY11" fmla="*/ 56895 h 302452"/>
                <a:gd name="connsiteX12" fmla="*/ 245623 w 302447"/>
                <a:gd name="connsiteY12" fmla="*/ 245679 h 302452"/>
                <a:gd name="connsiteX13" fmla="*/ 56839 w 302447"/>
                <a:gd name="connsiteY13" fmla="*/ 245679 h 302452"/>
                <a:gd name="connsiteX14" fmla="*/ 38778 w 302447"/>
                <a:gd name="connsiteY14" fmla="*/ 79316 h 302452"/>
                <a:gd name="connsiteX15" fmla="*/ 36151 w 302447"/>
                <a:gd name="connsiteY15" fmla="*/ 66984 h 30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2447" h="302452">
                  <a:moveTo>
                    <a:pt x="36151" y="66984"/>
                  </a:moveTo>
                  <a:cubicBezTo>
                    <a:pt x="32010" y="64338"/>
                    <a:pt x="26519" y="65524"/>
                    <a:pt x="23855" y="69666"/>
                  </a:cubicBezTo>
                  <a:cubicBezTo>
                    <a:pt x="5520" y="98253"/>
                    <a:pt x="-2689" y="132715"/>
                    <a:pt x="777" y="166685"/>
                  </a:cubicBezTo>
                  <a:cubicBezTo>
                    <a:pt x="4298" y="201165"/>
                    <a:pt x="19750" y="233657"/>
                    <a:pt x="44288" y="258212"/>
                  </a:cubicBezTo>
                  <a:cubicBezTo>
                    <a:pt x="73788" y="287712"/>
                    <a:pt x="112519" y="302453"/>
                    <a:pt x="151250" y="302453"/>
                  </a:cubicBezTo>
                  <a:cubicBezTo>
                    <a:pt x="189981" y="302453"/>
                    <a:pt x="228730" y="287712"/>
                    <a:pt x="258211" y="258212"/>
                  </a:cubicBezTo>
                  <a:cubicBezTo>
                    <a:pt x="317193" y="199231"/>
                    <a:pt x="317193" y="103252"/>
                    <a:pt x="258211" y="44289"/>
                  </a:cubicBezTo>
                  <a:cubicBezTo>
                    <a:pt x="233656" y="19733"/>
                    <a:pt x="201164" y="4281"/>
                    <a:pt x="166684" y="778"/>
                  </a:cubicBezTo>
                  <a:cubicBezTo>
                    <a:pt x="132696" y="-2688"/>
                    <a:pt x="98252" y="5503"/>
                    <a:pt x="69646" y="23856"/>
                  </a:cubicBezTo>
                  <a:cubicBezTo>
                    <a:pt x="65505" y="26501"/>
                    <a:pt x="64319" y="32011"/>
                    <a:pt x="66965" y="36152"/>
                  </a:cubicBezTo>
                  <a:cubicBezTo>
                    <a:pt x="69610" y="40293"/>
                    <a:pt x="75119" y="41479"/>
                    <a:pt x="79261" y="38834"/>
                  </a:cubicBezTo>
                  <a:cubicBezTo>
                    <a:pt x="131619" y="5248"/>
                    <a:pt x="201583" y="12837"/>
                    <a:pt x="245623" y="56895"/>
                  </a:cubicBezTo>
                  <a:cubicBezTo>
                    <a:pt x="297672" y="108944"/>
                    <a:pt x="297672" y="193630"/>
                    <a:pt x="245623" y="245679"/>
                  </a:cubicBezTo>
                  <a:cubicBezTo>
                    <a:pt x="193575" y="297728"/>
                    <a:pt x="108888" y="297728"/>
                    <a:pt x="56839" y="245679"/>
                  </a:cubicBezTo>
                  <a:cubicBezTo>
                    <a:pt x="12799" y="201639"/>
                    <a:pt x="5192" y="131657"/>
                    <a:pt x="38778" y="79316"/>
                  </a:cubicBezTo>
                  <a:cubicBezTo>
                    <a:pt x="41478" y="75139"/>
                    <a:pt x="40274" y="69629"/>
                    <a:pt x="36151" y="6698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8" name="Forma Livre: Forma 667">
              <a:extLst>
                <a:ext uri="{FF2B5EF4-FFF2-40B4-BE49-F238E27FC236}">
                  <a16:creationId xmlns:a16="http://schemas.microsoft.com/office/drawing/2014/main" id="{8642CEF0-B3A8-4ED9-ABA3-70919D3B13E1}"/>
                </a:ext>
              </a:extLst>
            </p:cNvPr>
            <p:cNvSpPr/>
            <p:nvPr/>
          </p:nvSpPr>
          <p:spPr>
            <a:xfrm>
              <a:off x="6390047" y="2554105"/>
              <a:ext cx="194595" cy="194590"/>
            </a:xfrm>
            <a:custGeom>
              <a:avLst/>
              <a:gdLst>
                <a:gd name="connsiteX0" fmla="*/ 20734 w 194595"/>
                <a:gd name="connsiteY0" fmla="*/ 52072 h 194590"/>
                <a:gd name="connsiteX1" fmla="*/ 8931 w 194595"/>
                <a:gd name="connsiteY1" fmla="*/ 56414 h 194590"/>
                <a:gd name="connsiteX2" fmla="*/ 28470 w 194595"/>
                <a:gd name="connsiteY2" fmla="*/ 166131 h 194590"/>
                <a:gd name="connsiteX3" fmla="*/ 97302 w 194595"/>
                <a:gd name="connsiteY3" fmla="*/ 194591 h 194590"/>
                <a:gd name="connsiteX4" fmla="*/ 166135 w 194595"/>
                <a:gd name="connsiteY4" fmla="*/ 166131 h 194590"/>
                <a:gd name="connsiteX5" fmla="*/ 166135 w 194595"/>
                <a:gd name="connsiteY5" fmla="*/ 28465 h 194590"/>
                <a:gd name="connsiteX6" fmla="*/ 56437 w 194595"/>
                <a:gd name="connsiteY6" fmla="*/ 8926 h 194590"/>
                <a:gd name="connsiteX7" fmla="*/ 52095 w 194595"/>
                <a:gd name="connsiteY7" fmla="*/ 20730 h 194590"/>
                <a:gd name="connsiteX8" fmla="*/ 63898 w 194595"/>
                <a:gd name="connsiteY8" fmla="*/ 25072 h 194590"/>
                <a:gd name="connsiteX9" fmla="*/ 153565 w 194595"/>
                <a:gd name="connsiteY9" fmla="*/ 41035 h 194590"/>
                <a:gd name="connsiteX10" fmla="*/ 153565 w 194595"/>
                <a:gd name="connsiteY10" fmla="*/ 153543 h 194590"/>
                <a:gd name="connsiteX11" fmla="*/ 41057 w 194595"/>
                <a:gd name="connsiteY11" fmla="*/ 153543 h 194590"/>
                <a:gd name="connsiteX12" fmla="*/ 25094 w 194595"/>
                <a:gd name="connsiteY12" fmla="*/ 63876 h 194590"/>
                <a:gd name="connsiteX13" fmla="*/ 20734 w 194595"/>
                <a:gd name="connsiteY13" fmla="*/ 52072 h 1945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4595" h="194590">
                  <a:moveTo>
                    <a:pt x="20734" y="52072"/>
                  </a:moveTo>
                  <a:cubicBezTo>
                    <a:pt x="16283" y="50011"/>
                    <a:pt x="10992" y="51963"/>
                    <a:pt x="8931" y="56414"/>
                  </a:cubicBezTo>
                  <a:cubicBezTo>
                    <a:pt x="-8127" y="93284"/>
                    <a:pt x="-282" y="137379"/>
                    <a:pt x="28470" y="166131"/>
                  </a:cubicBezTo>
                  <a:cubicBezTo>
                    <a:pt x="47443" y="185104"/>
                    <a:pt x="72363" y="194591"/>
                    <a:pt x="97302" y="194591"/>
                  </a:cubicBezTo>
                  <a:cubicBezTo>
                    <a:pt x="122241" y="194591"/>
                    <a:pt x="147162" y="185104"/>
                    <a:pt x="166135" y="166131"/>
                  </a:cubicBezTo>
                  <a:cubicBezTo>
                    <a:pt x="204082" y="128184"/>
                    <a:pt x="204082" y="66430"/>
                    <a:pt x="166135" y="28465"/>
                  </a:cubicBezTo>
                  <a:cubicBezTo>
                    <a:pt x="137383" y="-268"/>
                    <a:pt x="93307" y="-8131"/>
                    <a:pt x="56437" y="8926"/>
                  </a:cubicBezTo>
                  <a:cubicBezTo>
                    <a:pt x="51985" y="10988"/>
                    <a:pt x="50033" y="16278"/>
                    <a:pt x="52095" y="20730"/>
                  </a:cubicBezTo>
                  <a:cubicBezTo>
                    <a:pt x="54156" y="25181"/>
                    <a:pt x="59447" y="27133"/>
                    <a:pt x="63898" y="25072"/>
                  </a:cubicBezTo>
                  <a:cubicBezTo>
                    <a:pt x="94037" y="11134"/>
                    <a:pt x="130068" y="17556"/>
                    <a:pt x="153565" y="41035"/>
                  </a:cubicBezTo>
                  <a:cubicBezTo>
                    <a:pt x="184579" y="72049"/>
                    <a:pt x="184579" y="122529"/>
                    <a:pt x="153565" y="153543"/>
                  </a:cubicBezTo>
                  <a:cubicBezTo>
                    <a:pt x="122551" y="184557"/>
                    <a:pt x="72071" y="184557"/>
                    <a:pt x="41057" y="153543"/>
                  </a:cubicBezTo>
                  <a:cubicBezTo>
                    <a:pt x="17560" y="130045"/>
                    <a:pt x="11156" y="94014"/>
                    <a:pt x="25094" y="63876"/>
                  </a:cubicBezTo>
                  <a:cubicBezTo>
                    <a:pt x="27119" y="59424"/>
                    <a:pt x="25186" y="54134"/>
                    <a:pt x="20734" y="52072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9" name="Forma Livre: Forma 668">
              <a:extLst>
                <a:ext uri="{FF2B5EF4-FFF2-40B4-BE49-F238E27FC236}">
                  <a16:creationId xmlns:a16="http://schemas.microsoft.com/office/drawing/2014/main" id="{B54E4380-EF6E-45F0-AEF4-BC890FCE9850}"/>
                </a:ext>
              </a:extLst>
            </p:cNvPr>
            <p:cNvSpPr/>
            <p:nvPr/>
          </p:nvSpPr>
          <p:spPr>
            <a:xfrm>
              <a:off x="6445452" y="2609506"/>
              <a:ext cx="85280" cy="85262"/>
            </a:xfrm>
            <a:custGeom>
              <a:avLst/>
              <a:gdLst>
                <a:gd name="connsiteX0" fmla="*/ 23763 w 85280"/>
                <a:gd name="connsiteY0" fmla="*/ 60013 h 85262"/>
                <a:gd name="connsiteX1" fmla="*/ 17396 w 85280"/>
                <a:gd name="connsiteY1" fmla="*/ 49432 h 85262"/>
                <a:gd name="connsiteX2" fmla="*/ 6286 w 85280"/>
                <a:gd name="connsiteY2" fmla="*/ 43539 h 85262"/>
                <a:gd name="connsiteX3" fmla="*/ 393 w 85280"/>
                <a:gd name="connsiteY3" fmla="*/ 54649 h 85262"/>
                <a:gd name="connsiteX4" fmla="*/ 11193 w 85280"/>
                <a:gd name="connsiteY4" fmla="*/ 72565 h 85262"/>
                <a:gd name="connsiteX5" fmla="*/ 41879 w 85280"/>
                <a:gd name="connsiteY5" fmla="*/ 85262 h 85262"/>
                <a:gd name="connsiteX6" fmla="*/ 72565 w 85280"/>
                <a:gd name="connsiteY6" fmla="*/ 72565 h 85262"/>
                <a:gd name="connsiteX7" fmla="*/ 85280 w 85280"/>
                <a:gd name="connsiteY7" fmla="*/ 41879 h 85262"/>
                <a:gd name="connsiteX8" fmla="*/ 72565 w 85280"/>
                <a:gd name="connsiteY8" fmla="*/ 11193 h 85262"/>
                <a:gd name="connsiteX9" fmla="*/ 54631 w 85280"/>
                <a:gd name="connsiteY9" fmla="*/ 393 h 85262"/>
                <a:gd name="connsiteX10" fmla="*/ 43521 w 85280"/>
                <a:gd name="connsiteY10" fmla="*/ 6286 h 85262"/>
                <a:gd name="connsiteX11" fmla="*/ 49414 w 85280"/>
                <a:gd name="connsiteY11" fmla="*/ 17396 h 85262"/>
                <a:gd name="connsiteX12" fmla="*/ 59977 w 85280"/>
                <a:gd name="connsiteY12" fmla="*/ 23763 h 85262"/>
                <a:gd name="connsiteX13" fmla="*/ 67475 w 85280"/>
                <a:gd name="connsiteY13" fmla="*/ 41879 h 85262"/>
                <a:gd name="connsiteX14" fmla="*/ 59977 w 85280"/>
                <a:gd name="connsiteY14" fmla="*/ 59995 h 85262"/>
                <a:gd name="connsiteX15" fmla="*/ 23763 w 85280"/>
                <a:gd name="connsiteY15" fmla="*/ 60013 h 8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5280" h="85262">
                  <a:moveTo>
                    <a:pt x="23763" y="60013"/>
                  </a:moveTo>
                  <a:cubicBezTo>
                    <a:pt x="20771" y="57021"/>
                    <a:pt x="18618" y="53464"/>
                    <a:pt x="17396" y="49432"/>
                  </a:cubicBezTo>
                  <a:cubicBezTo>
                    <a:pt x="15955" y="44743"/>
                    <a:pt x="10974" y="42098"/>
                    <a:pt x="6286" y="43539"/>
                  </a:cubicBezTo>
                  <a:cubicBezTo>
                    <a:pt x="1597" y="44980"/>
                    <a:pt x="-1048" y="49961"/>
                    <a:pt x="393" y="54649"/>
                  </a:cubicBezTo>
                  <a:cubicBezTo>
                    <a:pt x="2455" y="61381"/>
                    <a:pt x="6195" y="67584"/>
                    <a:pt x="11193" y="72565"/>
                  </a:cubicBezTo>
                  <a:cubicBezTo>
                    <a:pt x="19658" y="81030"/>
                    <a:pt x="30769" y="85262"/>
                    <a:pt x="41879" y="85262"/>
                  </a:cubicBezTo>
                  <a:cubicBezTo>
                    <a:pt x="52989" y="85262"/>
                    <a:pt x="64118" y="81030"/>
                    <a:pt x="72565" y="72565"/>
                  </a:cubicBezTo>
                  <a:cubicBezTo>
                    <a:pt x="80756" y="64373"/>
                    <a:pt x="85280" y="53464"/>
                    <a:pt x="85280" y="41879"/>
                  </a:cubicBezTo>
                  <a:cubicBezTo>
                    <a:pt x="85280" y="30294"/>
                    <a:pt x="80756" y="19385"/>
                    <a:pt x="72565" y="11193"/>
                  </a:cubicBezTo>
                  <a:cubicBezTo>
                    <a:pt x="67566" y="6195"/>
                    <a:pt x="61363" y="2455"/>
                    <a:pt x="54631" y="393"/>
                  </a:cubicBezTo>
                  <a:cubicBezTo>
                    <a:pt x="49924" y="-1048"/>
                    <a:pt x="44962" y="1597"/>
                    <a:pt x="43521" y="6286"/>
                  </a:cubicBezTo>
                  <a:cubicBezTo>
                    <a:pt x="42080" y="10975"/>
                    <a:pt x="44725" y="15955"/>
                    <a:pt x="49414" y="17396"/>
                  </a:cubicBezTo>
                  <a:cubicBezTo>
                    <a:pt x="53427" y="18637"/>
                    <a:pt x="56985" y="20771"/>
                    <a:pt x="59977" y="23763"/>
                  </a:cubicBezTo>
                  <a:cubicBezTo>
                    <a:pt x="64811" y="28598"/>
                    <a:pt x="67475" y="35038"/>
                    <a:pt x="67475" y="41879"/>
                  </a:cubicBezTo>
                  <a:cubicBezTo>
                    <a:pt x="67475" y="48720"/>
                    <a:pt x="64811" y="55160"/>
                    <a:pt x="59977" y="59995"/>
                  </a:cubicBezTo>
                  <a:cubicBezTo>
                    <a:pt x="49997" y="69992"/>
                    <a:pt x="33761" y="69992"/>
                    <a:pt x="23763" y="6001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0" name="Forma Livre: Forma 669">
              <a:extLst>
                <a:ext uri="{FF2B5EF4-FFF2-40B4-BE49-F238E27FC236}">
                  <a16:creationId xmlns:a16="http://schemas.microsoft.com/office/drawing/2014/main" id="{B72F0424-FA27-40C4-B110-8BD95B39E15B}"/>
                </a:ext>
              </a:extLst>
            </p:cNvPr>
            <p:cNvSpPr/>
            <p:nvPr/>
          </p:nvSpPr>
          <p:spPr>
            <a:xfrm>
              <a:off x="6206377" y="2372134"/>
              <a:ext cx="287257" cy="286383"/>
            </a:xfrm>
            <a:custGeom>
              <a:avLst/>
              <a:gdLst>
                <a:gd name="connsiteX0" fmla="*/ 66721 w 287257"/>
                <a:gd name="connsiteY0" fmla="*/ 149794 h 286383"/>
                <a:gd name="connsiteX1" fmla="*/ 69384 w 287257"/>
                <a:gd name="connsiteY1" fmla="*/ 149393 h 286383"/>
                <a:gd name="connsiteX2" fmla="*/ 119007 w 287257"/>
                <a:gd name="connsiteY2" fmla="*/ 133795 h 286383"/>
                <a:gd name="connsiteX3" fmla="*/ 121086 w 287257"/>
                <a:gd name="connsiteY3" fmla="*/ 132791 h 286383"/>
                <a:gd name="connsiteX4" fmla="*/ 272070 w 287257"/>
                <a:gd name="connsiteY4" fmla="*/ 283775 h 286383"/>
                <a:gd name="connsiteX5" fmla="*/ 278364 w 287257"/>
                <a:gd name="connsiteY5" fmla="*/ 286384 h 286383"/>
                <a:gd name="connsiteX6" fmla="*/ 284658 w 287257"/>
                <a:gd name="connsiteY6" fmla="*/ 283775 h 286383"/>
                <a:gd name="connsiteX7" fmla="*/ 284658 w 287257"/>
                <a:gd name="connsiteY7" fmla="*/ 271205 h 286383"/>
                <a:gd name="connsiteX8" fmla="*/ 133401 w 287257"/>
                <a:gd name="connsiteY8" fmla="*/ 119948 h 286383"/>
                <a:gd name="connsiteX9" fmla="*/ 133766 w 287257"/>
                <a:gd name="connsiteY9" fmla="*/ 119036 h 286383"/>
                <a:gd name="connsiteX10" fmla="*/ 149364 w 287257"/>
                <a:gd name="connsiteY10" fmla="*/ 69413 h 286383"/>
                <a:gd name="connsiteX11" fmla="*/ 147175 w 287257"/>
                <a:gd name="connsiteY11" fmla="*/ 60456 h 286383"/>
                <a:gd name="connsiteX12" fmla="*/ 89325 w 287257"/>
                <a:gd name="connsiteY12" fmla="*/ 2605 h 286383"/>
                <a:gd name="connsiteX13" fmla="*/ 80914 w 287257"/>
                <a:gd name="connsiteY13" fmla="*/ 252 h 286383"/>
                <a:gd name="connsiteX14" fmla="*/ 74547 w 287257"/>
                <a:gd name="connsiteY14" fmla="*/ 6218 h 286383"/>
                <a:gd name="connsiteX15" fmla="*/ 61430 w 287257"/>
                <a:gd name="connsiteY15" fmla="*/ 47959 h 286383"/>
                <a:gd name="connsiteX16" fmla="*/ 39428 w 287257"/>
                <a:gd name="connsiteY16" fmla="*/ 25957 h 286383"/>
                <a:gd name="connsiteX17" fmla="*/ 26859 w 287257"/>
                <a:gd name="connsiteY17" fmla="*/ 25957 h 286383"/>
                <a:gd name="connsiteX18" fmla="*/ 26859 w 287257"/>
                <a:gd name="connsiteY18" fmla="*/ 38527 h 286383"/>
                <a:gd name="connsiteX19" fmla="*/ 49335 w 287257"/>
                <a:gd name="connsiteY19" fmla="*/ 61003 h 286383"/>
                <a:gd name="connsiteX20" fmla="*/ 6225 w 287257"/>
                <a:gd name="connsiteY20" fmla="*/ 74558 h 286383"/>
                <a:gd name="connsiteX21" fmla="*/ 260 w 287257"/>
                <a:gd name="connsiteY21" fmla="*/ 80925 h 286383"/>
                <a:gd name="connsiteX22" fmla="*/ 2613 w 287257"/>
                <a:gd name="connsiteY22" fmla="*/ 89335 h 286383"/>
                <a:gd name="connsiteX23" fmla="*/ 60463 w 287257"/>
                <a:gd name="connsiteY23" fmla="*/ 147185 h 286383"/>
                <a:gd name="connsiteX24" fmla="*/ 66721 w 287257"/>
                <a:gd name="connsiteY24" fmla="*/ 149794 h 286383"/>
                <a:gd name="connsiteX25" fmla="*/ 75934 w 287257"/>
                <a:gd name="connsiteY25" fmla="*/ 61185 h 286383"/>
                <a:gd name="connsiteX26" fmla="*/ 87135 w 287257"/>
                <a:gd name="connsiteY26" fmla="*/ 25574 h 286383"/>
                <a:gd name="connsiteX27" fmla="*/ 130792 w 287257"/>
                <a:gd name="connsiteY27" fmla="*/ 69231 h 286383"/>
                <a:gd name="connsiteX28" fmla="*/ 119280 w 287257"/>
                <a:gd name="connsiteY28" fmla="*/ 105827 h 286383"/>
                <a:gd name="connsiteX29" fmla="*/ 75551 w 287257"/>
                <a:gd name="connsiteY29" fmla="*/ 62098 h 286383"/>
                <a:gd name="connsiteX30" fmla="*/ 75934 w 287257"/>
                <a:gd name="connsiteY30" fmla="*/ 61185 h 286383"/>
                <a:gd name="connsiteX31" fmla="*/ 61175 w 287257"/>
                <a:gd name="connsiteY31" fmla="*/ 75944 h 286383"/>
                <a:gd name="connsiteX32" fmla="*/ 63254 w 287257"/>
                <a:gd name="connsiteY32" fmla="*/ 74941 h 286383"/>
                <a:gd name="connsiteX33" fmla="*/ 107185 w 287257"/>
                <a:gd name="connsiteY33" fmla="*/ 118871 h 286383"/>
                <a:gd name="connsiteX34" fmla="*/ 69220 w 287257"/>
                <a:gd name="connsiteY34" fmla="*/ 130803 h 286383"/>
                <a:gd name="connsiteX35" fmla="*/ 25563 w 287257"/>
                <a:gd name="connsiteY35" fmla="*/ 87146 h 286383"/>
                <a:gd name="connsiteX36" fmla="*/ 61175 w 287257"/>
                <a:gd name="connsiteY36" fmla="*/ 75944 h 286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87257" h="286383">
                  <a:moveTo>
                    <a:pt x="66721" y="149794"/>
                  </a:moveTo>
                  <a:cubicBezTo>
                    <a:pt x="67615" y="149794"/>
                    <a:pt x="68509" y="149667"/>
                    <a:pt x="69384" y="149393"/>
                  </a:cubicBezTo>
                  <a:lnTo>
                    <a:pt x="119007" y="133795"/>
                  </a:lnTo>
                  <a:cubicBezTo>
                    <a:pt x="119773" y="133557"/>
                    <a:pt x="120448" y="133193"/>
                    <a:pt x="121086" y="132791"/>
                  </a:cubicBezTo>
                  <a:lnTo>
                    <a:pt x="272070" y="283775"/>
                  </a:lnTo>
                  <a:cubicBezTo>
                    <a:pt x="273803" y="285508"/>
                    <a:pt x="276083" y="286384"/>
                    <a:pt x="278364" y="286384"/>
                  </a:cubicBezTo>
                  <a:cubicBezTo>
                    <a:pt x="280644" y="286384"/>
                    <a:pt x="282925" y="285508"/>
                    <a:pt x="284658" y="283775"/>
                  </a:cubicBezTo>
                  <a:cubicBezTo>
                    <a:pt x="288124" y="280308"/>
                    <a:pt x="288124" y="274671"/>
                    <a:pt x="284658" y="271205"/>
                  </a:cubicBezTo>
                  <a:lnTo>
                    <a:pt x="133401" y="119948"/>
                  </a:lnTo>
                  <a:cubicBezTo>
                    <a:pt x="133529" y="119656"/>
                    <a:pt x="133675" y="119346"/>
                    <a:pt x="133766" y="119036"/>
                  </a:cubicBezTo>
                  <a:lnTo>
                    <a:pt x="149364" y="69413"/>
                  </a:lnTo>
                  <a:cubicBezTo>
                    <a:pt x="150349" y="66257"/>
                    <a:pt x="149510" y="62791"/>
                    <a:pt x="147175" y="60456"/>
                  </a:cubicBezTo>
                  <a:lnTo>
                    <a:pt x="89325" y="2605"/>
                  </a:lnTo>
                  <a:cubicBezTo>
                    <a:pt x="87117" y="398"/>
                    <a:pt x="83943" y="-478"/>
                    <a:pt x="80914" y="252"/>
                  </a:cubicBezTo>
                  <a:cubicBezTo>
                    <a:pt x="77886" y="1000"/>
                    <a:pt x="75478" y="3262"/>
                    <a:pt x="74547" y="6218"/>
                  </a:cubicBezTo>
                  <a:lnTo>
                    <a:pt x="61430" y="47959"/>
                  </a:lnTo>
                  <a:lnTo>
                    <a:pt x="39428" y="25957"/>
                  </a:lnTo>
                  <a:cubicBezTo>
                    <a:pt x="35962" y="22491"/>
                    <a:pt x="30325" y="22491"/>
                    <a:pt x="26859" y="25957"/>
                  </a:cubicBezTo>
                  <a:cubicBezTo>
                    <a:pt x="23392" y="29423"/>
                    <a:pt x="23392" y="35061"/>
                    <a:pt x="26859" y="38527"/>
                  </a:cubicBezTo>
                  <a:lnTo>
                    <a:pt x="49335" y="61003"/>
                  </a:lnTo>
                  <a:lnTo>
                    <a:pt x="6225" y="74558"/>
                  </a:lnTo>
                  <a:cubicBezTo>
                    <a:pt x="3251" y="75488"/>
                    <a:pt x="989" y="77897"/>
                    <a:pt x="260" y="80925"/>
                  </a:cubicBezTo>
                  <a:cubicBezTo>
                    <a:pt x="-488" y="83953"/>
                    <a:pt x="406" y="87128"/>
                    <a:pt x="2613" y="89335"/>
                  </a:cubicBezTo>
                  <a:lnTo>
                    <a:pt x="60463" y="147185"/>
                  </a:lnTo>
                  <a:cubicBezTo>
                    <a:pt x="62142" y="148900"/>
                    <a:pt x="64404" y="149794"/>
                    <a:pt x="66721" y="149794"/>
                  </a:cubicBezTo>
                  <a:close/>
                  <a:moveTo>
                    <a:pt x="75934" y="61185"/>
                  </a:moveTo>
                  <a:lnTo>
                    <a:pt x="87135" y="25574"/>
                  </a:lnTo>
                  <a:lnTo>
                    <a:pt x="130792" y="69231"/>
                  </a:lnTo>
                  <a:lnTo>
                    <a:pt x="119280" y="105827"/>
                  </a:lnTo>
                  <a:lnTo>
                    <a:pt x="75551" y="62098"/>
                  </a:lnTo>
                  <a:cubicBezTo>
                    <a:pt x="75678" y="61787"/>
                    <a:pt x="75824" y="61514"/>
                    <a:pt x="75934" y="61185"/>
                  </a:cubicBezTo>
                  <a:close/>
                  <a:moveTo>
                    <a:pt x="61175" y="75944"/>
                  </a:moveTo>
                  <a:cubicBezTo>
                    <a:pt x="61941" y="75707"/>
                    <a:pt x="62616" y="75342"/>
                    <a:pt x="63254" y="74941"/>
                  </a:cubicBezTo>
                  <a:lnTo>
                    <a:pt x="107185" y="118871"/>
                  </a:lnTo>
                  <a:lnTo>
                    <a:pt x="69220" y="130803"/>
                  </a:lnTo>
                  <a:lnTo>
                    <a:pt x="25563" y="87146"/>
                  </a:lnTo>
                  <a:lnTo>
                    <a:pt x="61175" y="75944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96" name="Agrupar 695">
            <a:extLst>
              <a:ext uri="{FF2B5EF4-FFF2-40B4-BE49-F238E27FC236}">
                <a16:creationId xmlns:a16="http://schemas.microsoft.com/office/drawing/2014/main" id="{9D5BA537-FEF5-4D96-8882-19F172A1DD41}"/>
              </a:ext>
            </a:extLst>
          </p:cNvPr>
          <p:cNvGrpSpPr/>
          <p:nvPr/>
        </p:nvGrpSpPr>
        <p:grpSpPr>
          <a:xfrm>
            <a:off x="7297670" y="2750168"/>
            <a:ext cx="394321" cy="513329"/>
            <a:chOff x="7098982" y="3166034"/>
            <a:chExt cx="380942" cy="495913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671" name="Forma Livre: Forma 670">
              <a:extLst>
                <a:ext uri="{FF2B5EF4-FFF2-40B4-BE49-F238E27FC236}">
                  <a16:creationId xmlns:a16="http://schemas.microsoft.com/office/drawing/2014/main" id="{BAE99A2A-CB3A-4BCE-9D60-91D887E84C0B}"/>
                </a:ext>
              </a:extLst>
            </p:cNvPr>
            <p:cNvSpPr/>
            <p:nvPr/>
          </p:nvSpPr>
          <p:spPr>
            <a:xfrm>
              <a:off x="7098982" y="3166034"/>
              <a:ext cx="380942" cy="495913"/>
            </a:xfrm>
            <a:custGeom>
              <a:avLst/>
              <a:gdLst>
                <a:gd name="connsiteX0" fmla="*/ 190462 w 380942"/>
                <a:gd name="connsiteY0" fmla="*/ 0 h 495913"/>
                <a:gd name="connsiteX1" fmla="*/ 0 w 380942"/>
                <a:gd name="connsiteY1" fmla="*/ 190462 h 495913"/>
                <a:gd name="connsiteX2" fmla="*/ 42635 w 380942"/>
                <a:gd name="connsiteY2" fmla="*/ 310414 h 495913"/>
                <a:gd name="connsiteX3" fmla="*/ 2372 w 380942"/>
                <a:gd name="connsiteY3" fmla="*/ 437808 h 495913"/>
                <a:gd name="connsiteX4" fmla="*/ 4178 w 380942"/>
                <a:gd name="connsiteY4" fmla="*/ 446364 h 495913"/>
                <a:gd name="connsiteX5" fmla="*/ 12442 w 380942"/>
                <a:gd name="connsiteY5" fmla="*/ 449229 h 495913"/>
                <a:gd name="connsiteX6" fmla="*/ 89667 w 380942"/>
                <a:gd name="connsiteY6" fmla="*/ 435163 h 495913"/>
                <a:gd name="connsiteX7" fmla="*/ 142774 w 380942"/>
                <a:gd name="connsiteY7" fmla="*/ 492192 h 495913"/>
                <a:gd name="connsiteX8" fmla="*/ 149287 w 380942"/>
                <a:gd name="connsiteY8" fmla="*/ 495020 h 495913"/>
                <a:gd name="connsiteX9" fmla="*/ 150710 w 380942"/>
                <a:gd name="connsiteY9" fmla="*/ 494910 h 495913"/>
                <a:gd name="connsiteX10" fmla="*/ 157369 w 380942"/>
                <a:gd name="connsiteY10" fmla="*/ 489821 h 495913"/>
                <a:gd name="connsiteX11" fmla="*/ 192050 w 380942"/>
                <a:gd name="connsiteY11" fmla="*/ 413909 h 495913"/>
                <a:gd name="connsiteX12" fmla="*/ 224687 w 380942"/>
                <a:gd name="connsiteY12" fmla="*/ 490514 h 495913"/>
                <a:gd name="connsiteX13" fmla="*/ 231675 w 380942"/>
                <a:gd name="connsiteY13" fmla="*/ 495841 h 495913"/>
                <a:gd name="connsiteX14" fmla="*/ 232879 w 380942"/>
                <a:gd name="connsiteY14" fmla="*/ 495914 h 495913"/>
                <a:gd name="connsiteX15" fmla="*/ 239829 w 380942"/>
                <a:gd name="connsiteY15" fmla="*/ 492557 h 495913"/>
                <a:gd name="connsiteX16" fmla="*/ 289379 w 380942"/>
                <a:gd name="connsiteY16" fmla="*/ 430401 h 495913"/>
                <a:gd name="connsiteX17" fmla="*/ 368464 w 380942"/>
                <a:gd name="connsiteY17" fmla="*/ 447076 h 495913"/>
                <a:gd name="connsiteX18" fmla="*/ 376984 w 380942"/>
                <a:gd name="connsiteY18" fmla="*/ 444230 h 495913"/>
                <a:gd name="connsiteX19" fmla="*/ 378681 w 380942"/>
                <a:gd name="connsiteY19" fmla="*/ 435400 h 495913"/>
                <a:gd name="connsiteX20" fmla="*/ 335590 w 380942"/>
                <a:gd name="connsiteY20" fmla="*/ 313643 h 495913"/>
                <a:gd name="connsiteX21" fmla="*/ 380943 w 380942"/>
                <a:gd name="connsiteY21" fmla="*/ 190426 h 495913"/>
                <a:gd name="connsiteX22" fmla="*/ 190462 w 380942"/>
                <a:gd name="connsiteY22" fmla="*/ 0 h 495913"/>
                <a:gd name="connsiteX23" fmla="*/ 190462 w 380942"/>
                <a:gd name="connsiteY23" fmla="*/ 17787 h 495913"/>
                <a:gd name="connsiteX24" fmla="*/ 363137 w 380942"/>
                <a:gd name="connsiteY24" fmla="*/ 190462 h 495913"/>
                <a:gd name="connsiteX25" fmla="*/ 190462 w 380942"/>
                <a:gd name="connsiteY25" fmla="*/ 363137 h 495913"/>
                <a:gd name="connsiteX26" fmla="*/ 17787 w 380942"/>
                <a:gd name="connsiteY26" fmla="*/ 190462 h 495913"/>
                <a:gd name="connsiteX27" fmla="*/ 190462 w 380942"/>
                <a:gd name="connsiteY27" fmla="*/ 17787 h 495913"/>
                <a:gd name="connsiteX28" fmla="*/ 146733 w 380942"/>
                <a:gd name="connsiteY28" fmla="*/ 470336 h 495913"/>
                <a:gd name="connsiteX29" fmla="*/ 99391 w 380942"/>
                <a:gd name="connsiteY29" fmla="*/ 419473 h 495913"/>
                <a:gd name="connsiteX30" fmla="*/ 91291 w 380942"/>
                <a:gd name="connsiteY30" fmla="*/ 416792 h 495913"/>
                <a:gd name="connsiteX31" fmla="*/ 23790 w 380942"/>
                <a:gd name="connsiteY31" fmla="*/ 429088 h 495913"/>
                <a:gd name="connsiteX32" fmla="*/ 56464 w 380942"/>
                <a:gd name="connsiteY32" fmla="*/ 325683 h 495913"/>
                <a:gd name="connsiteX33" fmla="*/ 177820 w 380942"/>
                <a:gd name="connsiteY33" fmla="*/ 380505 h 495913"/>
                <a:gd name="connsiteX34" fmla="*/ 182618 w 380942"/>
                <a:gd name="connsiteY34" fmla="*/ 391780 h 495913"/>
                <a:gd name="connsiteX35" fmla="*/ 146733 w 380942"/>
                <a:gd name="connsiteY35" fmla="*/ 470336 h 495913"/>
                <a:gd name="connsiteX36" fmla="*/ 287682 w 380942"/>
                <a:gd name="connsiteY36" fmla="*/ 411884 h 495913"/>
                <a:gd name="connsiteX37" fmla="*/ 278889 w 380942"/>
                <a:gd name="connsiteY37" fmla="*/ 415040 h 495913"/>
                <a:gd name="connsiteX38" fmla="*/ 235214 w 380942"/>
                <a:gd name="connsiteY38" fmla="*/ 469825 h 495913"/>
                <a:gd name="connsiteX39" fmla="*/ 197267 w 380942"/>
                <a:gd name="connsiteY39" fmla="*/ 380797 h 495913"/>
                <a:gd name="connsiteX40" fmla="*/ 321870 w 380942"/>
                <a:gd name="connsiteY40" fmla="*/ 328219 h 495913"/>
                <a:gd name="connsiteX41" fmla="*/ 356624 w 380942"/>
                <a:gd name="connsiteY41" fmla="*/ 426424 h 495913"/>
                <a:gd name="connsiteX42" fmla="*/ 287682 w 380942"/>
                <a:gd name="connsiteY42" fmla="*/ 411884 h 49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80942" h="495913">
                  <a:moveTo>
                    <a:pt x="190462" y="0"/>
                  </a:moveTo>
                  <a:cubicBezTo>
                    <a:pt x="85434" y="0"/>
                    <a:pt x="0" y="85434"/>
                    <a:pt x="0" y="190462"/>
                  </a:cubicBezTo>
                  <a:cubicBezTo>
                    <a:pt x="0" y="235889"/>
                    <a:pt x="16000" y="277648"/>
                    <a:pt x="42635" y="310414"/>
                  </a:cubicBezTo>
                  <a:lnTo>
                    <a:pt x="2372" y="437808"/>
                  </a:lnTo>
                  <a:cubicBezTo>
                    <a:pt x="1423" y="440782"/>
                    <a:pt x="2116" y="444029"/>
                    <a:pt x="4178" y="446364"/>
                  </a:cubicBezTo>
                  <a:cubicBezTo>
                    <a:pt x="6239" y="448700"/>
                    <a:pt x="9377" y="449794"/>
                    <a:pt x="12442" y="449229"/>
                  </a:cubicBezTo>
                  <a:lnTo>
                    <a:pt x="89667" y="435163"/>
                  </a:lnTo>
                  <a:lnTo>
                    <a:pt x="142774" y="492192"/>
                  </a:lnTo>
                  <a:cubicBezTo>
                    <a:pt x="144470" y="494016"/>
                    <a:pt x="146842" y="495020"/>
                    <a:pt x="149287" y="495020"/>
                  </a:cubicBezTo>
                  <a:cubicBezTo>
                    <a:pt x="149761" y="495020"/>
                    <a:pt x="150235" y="494983"/>
                    <a:pt x="150710" y="494910"/>
                  </a:cubicBezTo>
                  <a:cubicBezTo>
                    <a:pt x="153647" y="494436"/>
                    <a:pt x="156146" y="492521"/>
                    <a:pt x="157369" y="489821"/>
                  </a:cubicBezTo>
                  <a:lnTo>
                    <a:pt x="192050" y="413909"/>
                  </a:lnTo>
                  <a:lnTo>
                    <a:pt x="224687" y="490514"/>
                  </a:lnTo>
                  <a:cubicBezTo>
                    <a:pt x="225910" y="493396"/>
                    <a:pt x="228573" y="495421"/>
                    <a:pt x="231675" y="495841"/>
                  </a:cubicBezTo>
                  <a:cubicBezTo>
                    <a:pt x="232076" y="495896"/>
                    <a:pt x="232477" y="495914"/>
                    <a:pt x="232879" y="495914"/>
                  </a:cubicBezTo>
                  <a:cubicBezTo>
                    <a:pt x="235560" y="495914"/>
                    <a:pt x="238133" y="494691"/>
                    <a:pt x="239829" y="492557"/>
                  </a:cubicBezTo>
                  <a:lnTo>
                    <a:pt x="289379" y="430401"/>
                  </a:lnTo>
                  <a:lnTo>
                    <a:pt x="368464" y="447076"/>
                  </a:lnTo>
                  <a:cubicBezTo>
                    <a:pt x="371602" y="447751"/>
                    <a:pt x="374868" y="446656"/>
                    <a:pt x="376984" y="444230"/>
                  </a:cubicBezTo>
                  <a:cubicBezTo>
                    <a:pt x="379101" y="441803"/>
                    <a:pt x="379757" y="438428"/>
                    <a:pt x="378681" y="435400"/>
                  </a:cubicBezTo>
                  <a:lnTo>
                    <a:pt x="335590" y="313643"/>
                  </a:lnTo>
                  <a:cubicBezTo>
                    <a:pt x="363849" y="280403"/>
                    <a:pt x="380943" y="237385"/>
                    <a:pt x="380943" y="190426"/>
                  </a:cubicBezTo>
                  <a:cubicBezTo>
                    <a:pt x="380943" y="85434"/>
                    <a:pt x="295490" y="0"/>
                    <a:pt x="190462" y="0"/>
                  </a:cubicBezTo>
                  <a:close/>
                  <a:moveTo>
                    <a:pt x="190462" y="17787"/>
                  </a:moveTo>
                  <a:cubicBezTo>
                    <a:pt x="285675" y="17787"/>
                    <a:pt x="363137" y="95249"/>
                    <a:pt x="363137" y="190462"/>
                  </a:cubicBezTo>
                  <a:cubicBezTo>
                    <a:pt x="363137" y="285675"/>
                    <a:pt x="285675" y="363137"/>
                    <a:pt x="190462" y="363137"/>
                  </a:cubicBezTo>
                  <a:cubicBezTo>
                    <a:pt x="95249" y="363137"/>
                    <a:pt x="17787" y="285675"/>
                    <a:pt x="17787" y="190462"/>
                  </a:cubicBezTo>
                  <a:cubicBezTo>
                    <a:pt x="17787" y="95249"/>
                    <a:pt x="95249" y="17787"/>
                    <a:pt x="190462" y="17787"/>
                  </a:cubicBezTo>
                  <a:close/>
                  <a:moveTo>
                    <a:pt x="146733" y="470336"/>
                  </a:moveTo>
                  <a:lnTo>
                    <a:pt x="99391" y="419473"/>
                  </a:lnTo>
                  <a:cubicBezTo>
                    <a:pt x="97329" y="417248"/>
                    <a:pt x="94264" y="416244"/>
                    <a:pt x="91291" y="416792"/>
                  </a:cubicBezTo>
                  <a:lnTo>
                    <a:pt x="23790" y="429088"/>
                  </a:lnTo>
                  <a:lnTo>
                    <a:pt x="56464" y="325683"/>
                  </a:lnTo>
                  <a:cubicBezTo>
                    <a:pt x="88098" y="357044"/>
                    <a:pt x="130642" y="377404"/>
                    <a:pt x="177820" y="380505"/>
                  </a:cubicBezTo>
                  <a:lnTo>
                    <a:pt x="182618" y="391780"/>
                  </a:lnTo>
                  <a:lnTo>
                    <a:pt x="146733" y="470336"/>
                  </a:lnTo>
                  <a:close/>
                  <a:moveTo>
                    <a:pt x="287682" y="411884"/>
                  </a:moveTo>
                  <a:cubicBezTo>
                    <a:pt x="284380" y="411191"/>
                    <a:pt x="280987" y="412413"/>
                    <a:pt x="278889" y="415040"/>
                  </a:cubicBezTo>
                  <a:lnTo>
                    <a:pt x="235214" y="469825"/>
                  </a:lnTo>
                  <a:lnTo>
                    <a:pt x="197267" y="380797"/>
                  </a:lnTo>
                  <a:cubicBezTo>
                    <a:pt x="245485" y="379100"/>
                    <a:pt x="289196" y="359397"/>
                    <a:pt x="321870" y="328219"/>
                  </a:cubicBezTo>
                  <a:lnTo>
                    <a:pt x="356624" y="426424"/>
                  </a:lnTo>
                  <a:lnTo>
                    <a:pt x="287682" y="411884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2" name="Forma Livre: Forma 671">
              <a:extLst>
                <a:ext uri="{FF2B5EF4-FFF2-40B4-BE49-F238E27FC236}">
                  <a16:creationId xmlns:a16="http://schemas.microsoft.com/office/drawing/2014/main" id="{3D02B45E-A6EA-42A3-8327-9F1A40E044A3}"/>
                </a:ext>
              </a:extLst>
            </p:cNvPr>
            <p:cNvSpPr/>
            <p:nvPr/>
          </p:nvSpPr>
          <p:spPr>
            <a:xfrm>
              <a:off x="7140760" y="3207794"/>
              <a:ext cx="297369" cy="297369"/>
            </a:xfrm>
            <a:custGeom>
              <a:avLst/>
              <a:gdLst>
                <a:gd name="connsiteX0" fmla="*/ 148685 w 297369"/>
                <a:gd name="connsiteY0" fmla="*/ 297369 h 297369"/>
                <a:gd name="connsiteX1" fmla="*/ 297370 w 297369"/>
                <a:gd name="connsiteY1" fmla="*/ 148685 h 297369"/>
                <a:gd name="connsiteX2" fmla="*/ 148685 w 297369"/>
                <a:gd name="connsiteY2" fmla="*/ 0 h 297369"/>
                <a:gd name="connsiteX3" fmla="*/ 0 w 297369"/>
                <a:gd name="connsiteY3" fmla="*/ 148685 h 297369"/>
                <a:gd name="connsiteX4" fmla="*/ 148685 w 297369"/>
                <a:gd name="connsiteY4" fmla="*/ 297369 h 297369"/>
                <a:gd name="connsiteX5" fmla="*/ 148685 w 297369"/>
                <a:gd name="connsiteY5" fmla="*/ 17806 h 297369"/>
                <a:gd name="connsiteX6" fmla="*/ 279582 w 297369"/>
                <a:gd name="connsiteY6" fmla="*/ 148703 h 297369"/>
                <a:gd name="connsiteX7" fmla="*/ 148685 w 297369"/>
                <a:gd name="connsiteY7" fmla="*/ 279600 h 297369"/>
                <a:gd name="connsiteX8" fmla="*/ 17787 w 297369"/>
                <a:gd name="connsiteY8" fmla="*/ 148703 h 297369"/>
                <a:gd name="connsiteX9" fmla="*/ 148685 w 297369"/>
                <a:gd name="connsiteY9" fmla="*/ 17806 h 297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369" h="297369">
                  <a:moveTo>
                    <a:pt x="148685" y="297369"/>
                  </a:moveTo>
                  <a:cubicBezTo>
                    <a:pt x="230671" y="297369"/>
                    <a:pt x="297370" y="230671"/>
                    <a:pt x="297370" y="148685"/>
                  </a:cubicBezTo>
                  <a:cubicBezTo>
                    <a:pt x="297370" y="66698"/>
                    <a:pt x="230671" y="0"/>
                    <a:pt x="148685" y="0"/>
                  </a:cubicBezTo>
                  <a:cubicBezTo>
                    <a:pt x="66698" y="0"/>
                    <a:pt x="0" y="66698"/>
                    <a:pt x="0" y="148685"/>
                  </a:cubicBezTo>
                  <a:cubicBezTo>
                    <a:pt x="0" y="230671"/>
                    <a:pt x="66717" y="297369"/>
                    <a:pt x="148685" y="297369"/>
                  </a:cubicBezTo>
                  <a:close/>
                  <a:moveTo>
                    <a:pt x="148685" y="17806"/>
                  </a:moveTo>
                  <a:cubicBezTo>
                    <a:pt x="220856" y="17806"/>
                    <a:pt x="279582" y="76532"/>
                    <a:pt x="279582" y="148703"/>
                  </a:cubicBezTo>
                  <a:cubicBezTo>
                    <a:pt x="279582" y="220874"/>
                    <a:pt x="220856" y="279600"/>
                    <a:pt x="148685" y="279600"/>
                  </a:cubicBezTo>
                  <a:cubicBezTo>
                    <a:pt x="76513" y="279600"/>
                    <a:pt x="17787" y="220874"/>
                    <a:pt x="17787" y="148703"/>
                  </a:cubicBezTo>
                  <a:cubicBezTo>
                    <a:pt x="17806" y="76532"/>
                    <a:pt x="76513" y="17806"/>
                    <a:pt x="148685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3" name="Forma Livre: Forma 672">
              <a:extLst>
                <a:ext uri="{FF2B5EF4-FFF2-40B4-BE49-F238E27FC236}">
                  <a16:creationId xmlns:a16="http://schemas.microsoft.com/office/drawing/2014/main" id="{433B15C2-34FC-4AAE-AC81-57286DFDA85B}"/>
                </a:ext>
              </a:extLst>
            </p:cNvPr>
            <p:cNvSpPr/>
            <p:nvPr/>
          </p:nvSpPr>
          <p:spPr>
            <a:xfrm>
              <a:off x="7219599" y="3300772"/>
              <a:ext cx="147571" cy="119376"/>
            </a:xfrm>
            <a:custGeom>
              <a:avLst/>
              <a:gdLst>
                <a:gd name="connsiteX0" fmla="*/ 42626 w 147571"/>
                <a:gd name="connsiteY0" fmla="*/ 116385 h 119376"/>
                <a:gd name="connsiteX1" fmla="*/ 49266 w 147571"/>
                <a:gd name="connsiteY1" fmla="*/ 119377 h 119376"/>
                <a:gd name="connsiteX2" fmla="*/ 49285 w 147571"/>
                <a:gd name="connsiteY2" fmla="*/ 119377 h 119376"/>
                <a:gd name="connsiteX3" fmla="*/ 55943 w 147571"/>
                <a:gd name="connsiteY3" fmla="*/ 116367 h 119376"/>
                <a:gd name="connsiteX4" fmla="*/ 145355 w 147571"/>
                <a:gd name="connsiteY4" fmla="*/ 14768 h 119376"/>
                <a:gd name="connsiteX5" fmla="*/ 144552 w 147571"/>
                <a:gd name="connsiteY5" fmla="*/ 2217 h 119376"/>
                <a:gd name="connsiteX6" fmla="*/ 132001 w 147571"/>
                <a:gd name="connsiteY6" fmla="*/ 3020 h 119376"/>
                <a:gd name="connsiteX7" fmla="*/ 49230 w 147571"/>
                <a:gd name="connsiteY7" fmla="*/ 97065 h 119376"/>
                <a:gd name="connsiteX8" fmla="*/ 15534 w 147571"/>
                <a:gd name="connsiteY8" fmla="*/ 59155 h 119376"/>
                <a:gd name="connsiteX9" fmla="*/ 2983 w 147571"/>
                <a:gd name="connsiteY9" fmla="*/ 58407 h 119376"/>
                <a:gd name="connsiteX10" fmla="*/ 2235 w 147571"/>
                <a:gd name="connsiteY10" fmla="*/ 70958 h 119376"/>
                <a:gd name="connsiteX11" fmla="*/ 42626 w 147571"/>
                <a:gd name="connsiteY11" fmla="*/ 116385 h 11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7571" h="119376">
                  <a:moveTo>
                    <a:pt x="42626" y="116385"/>
                  </a:moveTo>
                  <a:cubicBezTo>
                    <a:pt x="44322" y="118282"/>
                    <a:pt x="46731" y="119377"/>
                    <a:pt x="49266" y="119377"/>
                  </a:cubicBezTo>
                  <a:cubicBezTo>
                    <a:pt x="49266" y="119377"/>
                    <a:pt x="49285" y="119377"/>
                    <a:pt x="49285" y="119377"/>
                  </a:cubicBezTo>
                  <a:cubicBezTo>
                    <a:pt x="51839" y="119377"/>
                    <a:pt x="54265" y="118264"/>
                    <a:pt x="55943" y="116367"/>
                  </a:cubicBezTo>
                  <a:lnTo>
                    <a:pt x="145355" y="14768"/>
                  </a:lnTo>
                  <a:cubicBezTo>
                    <a:pt x="148602" y="11083"/>
                    <a:pt x="148238" y="5464"/>
                    <a:pt x="144552" y="2217"/>
                  </a:cubicBezTo>
                  <a:cubicBezTo>
                    <a:pt x="140867" y="-1031"/>
                    <a:pt x="135248" y="-666"/>
                    <a:pt x="132001" y="3020"/>
                  </a:cubicBezTo>
                  <a:lnTo>
                    <a:pt x="49230" y="97065"/>
                  </a:lnTo>
                  <a:lnTo>
                    <a:pt x="15534" y="59155"/>
                  </a:lnTo>
                  <a:cubicBezTo>
                    <a:pt x="12268" y="55488"/>
                    <a:pt x="6650" y="55159"/>
                    <a:pt x="2983" y="58407"/>
                  </a:cubicBezTo>
                  <a:cubicBezTo>
                    <a:pt x="-684" y="61672"/>
                    <a:pt x="-1013" y="67291"/>
                    <a:pt x="2235" y="70958"/>
                  </a:cubicBezTo>
                  <a:lnTo>
                    <a:pt x="42626" y="116385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97" name="Agrupar 696">
            <a:extLst>
              <a:ext uri="{FF2B5EF4-FFF2-40B4-BE49-F238E27FC236}">
                <a16:creationId xmlns:a16="http://schemas.microsoft.com/office/drawing/2014/main" id="{27208CF5-6768-4128-A565-393F0D889DF0}"/>
              </a:ext>
            </a:extLst>
          </p:cNvPr>
          <p:cNvGrpSpPr/>
          <p:nvPr/>
        </p:nvGrpSpPr>
        <p:grpSpPr>
          <a:xfrm>
            <a:off x="6457831" y="2742558"/>
            <a:ext cx="484852" cy="486061"/>
            <a:chOff x="6287638" y="3158682"/>
            <a:chExt cx="468402" cy="469570"/>
          </a:xfrm>
          <a:gradFill flip="none" rotWithShape="1"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674" name="Forma Livre: Forma 673">
              <a:extLst>
                <a:ext uri="{FF2B5EF4-FFF2-40B4-BE49-F238E27FC236}">
                  <a16:creationId xmlns:a16="http://schemas.microsoft.com/office/drawing/2014/main" id="{592CAE11-2FA3-4224-9558-2E16C1F75C20}"/>
                </a:ext>
              </a:extLst>
            </p:cNvPr>
            <p:cNvSpPr/>
            <p:nvPr/>
          </p:nvSpPr>
          <p:spPr>
            <a:xfrm>
              <a:off x="6287638" y="3158682"/>
              <a:ext cx="468402" cy="469570"/>
            </a:xfrm>
            <a:custGeom>
              <a:avLst/>
              <a:gdLst>
                <a:gd name="connsiteX0" fmla="*/ 425749 w 468402"/>
                <a:gd name="connsiteY0" fmla="*/ 113475 h 469570"/>
                <a:gd name="connsiteX1" fmla="*/ 413179 w 468402"/>
                <a:gd name="connsiteY1" fmla="*/ 113475 h 469570"/>
                <a:gd name="connsiteX2" fmla="*/ 382074 w 468402"/>
                <a:gd name="connsiteY2" fmla="*/ 144580 h 469570"/>
                <a:gd name="connsiteX3" fmla="*/ 380177 w 468402"/>
                <a:gd name="connsiteY3" fmla="*/ 145985 h 469570"/>
                <a:gd name="connsiteX4" fmla="*/ 378772 w 468402"/>
                <a:gd name="connsiteY4" fmla="*/ 147882 h 469570"/>
                <a:gd name="connsiteX5" fmla="*/ 346317 w 468402"/>
                <a:gd name="connsiteY5" fmla="*/ 180337 h 469570"/>
                <a:gd name="connsiteX6" fmla="*/ 346317 w 468402"/>
                <a:gd name="connsiteY6" fmla="*/ 99756 h 469570"/>
                <a:gd name="connsiteX7" fmla="*/ 321560 w 468402"/>
                <a:gd name="connsiteY7" fmla="*/ 74999 h 469570"/>
                <a:gd name="connsiteX8" fmla="*/ 269676 w 468402"/>
                <a:gd name="connsiteY8" fmla="*/ 74999 h 469570"/>
                <a:gd name="connsiteX9" fmla="*/ 269676 w 468402"/>
                <a:gd name="connsiteY9" fmla="*/ 60459 h 469570"/>
                <a:gd name="connsiteX10" fmla="*/ 260773 w 468402"/>
                <a:gd name="connsiteY10" fmla="*/ 51556 h 469570"/>
                <a:gd name="connsiteX11" fmla="*/ 233262 w 468402"/>
                <a:gd name="connsiteY11" fmla="*/ 51556 h 469570"/>
                <a:gd name="connsiteX12" fmla="*/ 173168 w 468402"/>
                <a:gd name="connsiteY12" fmla="*/ 0 h 469570"/>
                <a:gd name="connsiteX13" fmla="*/ 113073 w 468402"/>
                <a:gd name="connsiteY13" fmla="*/ 51556 h 469570"/>
                <a:gd name="connsiteX14" fmla="*/ 85544 w 468402"/>
                <a:gd name="connsiteY14" fmla="*/ 51556 h 469570"/>
                <a:gd name="connsiteX15" fmla="*/ 76641 w 468402"/>
                <a:gd name="connsiteY15" fmla="*/ 60459 h 469570"/>
                <a:gd name="connsiteX16" fmla="*/ 76641 w 468402"/>
                <a:gd name="connsiteY16" fmla="*/ 74999 h 469570"/>
                <a:gd name="connsiteX17" fmla="*/ 24756 w 468402"/>
                <a:gd name="connsiteY17" fmla="*/ 74999 h 469570"/>
                <a:gd name="connsiteX18" fmla="*/ 0 w 468402"/>
                <a:gd name="connsiteY18" fmla="*/ 99373 h 469570"/>
                <a:gd name="connsiteX19" fmla="*/ 0 w 468402"/>
                <a:gd name="connsiteY19" fmla="*/ 99610 h 469570"/>
                <a:gd name="connsiteX20" fmla="*/ 0 w 468402"/>
                <a:gd name="connsiteY20" fmla="*/ 444960 h 469570"/>
                <a:gd name="connsiteX21" fmla="*/ 0 w 468402"/>
                <a:gd name="connsiteY21" fmla="*/ 445197 h 469570"/>
                <a:gd name="connsiteX22" fmla="*/ 24756 w 468402"/>
                <a:gd name="connsiteY22" fmla="*/ 469570 h 469570"/>
                <a:gd name="connsiteX23" fmla="*/ 321560 w 468402"/>
                <a:gd name="connsiteY23" fmla="*/ 469570 h 469570"/>
                <a:gd name="connsiteX24" fmla="*/ 346317 w 468402"/>
                <a:gd name="connsiteY24" fmla="*/ 444814 h 469570"/>
                <a:gd name="connsiteX25" fmla="*/ 346317 w 468402"/>
                <a:gd name="connsiteY25" fmla="*/ 285639 h 469570"/>
                <a:gd name="connsiteX26" fmla="*/ 426771 w 468402"/>
                <a:gd name="connsiteY26" fmla="*/ 205185 h 469570"/>
                <a:gd name="connsiteX27" fmla="*/ 440399 w 468402"/>
                <a:gd name="connsiteY27" fmla="*/ 218813 h 469570"/>
                <a:gd name="connsiteX28" fmla="*/ 368902 w 468402"/>
                <a:gd name="connsiteY28" fmla="*/ 290054 h 469570"/>
                <a:gd name="connsiteX29" fmla="*/ 368884 w 468402"/>
                <a:gd name="connsiteY29" fmla="*/ 302624 h 469570"/>
                <a:gd name="connsiteX30" fmla="*/ 375178 w 468402"/>
                <a:gd name="connsiteY30" fmla="*/ 305232 h 469570"/>
                <a:gd name="connsiteX31" fmla="*/ 381454 w 468402"/>
                <a:gd name="connsiteY31" fmla="*/ 302642 h 469570"/>
                <a:gd name="connsiteX32" fmla="*/ 459263 w 468402"/>
                <a:gd name="connsiteY32" fmla="*/ 225125 h 469570"/>
                <a:gd name="connsiteX33" fmla="*/ 461871 w 468402"/>
                <a:gd name="connsiteY33" fmla="*/ 218831 h 469570"/>
                <a:gd name="connsiteX34" fmla="*/ 459263 w 468402"/>
                <a:gd name="connsiteY34" fmla="*/ 212537 h 469570"/>
                <a:gd name="connsiteX35" fmla="*/ 439341 w 468402"/>
                <a:gd name="connsiteY35" fmla="*/ 192615 h 469570"/>
                <a:gd name="connsiteX36" fmla="*/ 465794 w 468402"/>
                <a:gd name="connsiteY36" fmla="*/ 166162 h 469570"/>
                <a:gd name="connsiteX37" fmla="*/ 468403 w 468402"/>
                <a:gd name="connsiteY37" fmla="*/ 159868 h 469570"/>
                <a:gd name="connsiteX38" fmla="*/ 465794 w 468402"/>
                <a:gd name="connsiteY38" fmla="*/ 153574 h 469570"/>
                <a:gd name="connsiteX39" fmla="*/ 425749 w 468402"/>
                <a:gd name="connsiteY39" fmla="*/ 113475 h 469570"/>
                <a:gd name="connsiteX40" fmla="*/ 94447 w 468402"/>
                <a:gd name="connsiteY40" fmla="*/ 69325 h 469570"/>
                <a:gd name="connsiteX41" fmla="*/ 121283 w 468402"/>
                <a:gd name="connsiteY41" fmla="*/ 69325 h 469570"/>
                <a:gd name="connsiteX42" fmla="*/ 130186 w 468402"/>
                <a:gd name="connsiteY42" fmla="*/ 60496 h 469570"/>
                <a:gd name="connsiteX43" fmla="*/ 173186 w 468402"/>
                <a:gd name="connsiteY43" fmla="*/ 17769 h 469570"/>
                <a:gd name="connsiteX44" fmla="*/ 216186 w 468402"/>
                <a:gd name="connsiteY44" fmla="*/ 60496 h 469570"/>
                <a:gd name="connsiteX45" fmla="*/ 225089 w 468402"/>
                <a:gd name="connsiteY45" fmla="*/ 69325 h 469570"/>
                <a:gd name="connsiteX46" fmla="*/ 251907 w 468402"/>
                <a:gd name="connsiteY46" fmla="*/ 69325 h 469570"/>
                <a:gd name="connsiteX47" fmla="*/ 251907 w 468402"/>
                <a:gd name="connsiteY47" fmla="*/ 98807 h 469570"/>
                <a:gd name="connsiteX48" fmla="*/ 94465 w 468402"/>
                <a:gd name="connsiteY48" fmla="*/ 98807 h 469570"/>
                <a:gd name="connsiteX49" fmla="*/ 94465 w 468402"/>
                <a:gd name="connsiteY49" fmla="*/ 69325 h 469570"/>
                <a:gd name="connsiteX50" fmla="*/ 328529 w 468402"/>
                <a:gd name="connsiteY50" fmla="*/ 444777 h 469570"/>
                <a:gd name="connsiteX51" fmla="*/ 321560 w 468402"/>
                <a:gd name="connsiteY51" fmla="*/ 451746 h 469570"/>
                <a:gd name="connsiteX52" fmla="*/ 24756 w 468402"/>
                <a:gd name="connsiteY52" fmla="*/ 451746 h 469570"/>
                <a:gd name="connsiteX53" fmla="*/ 17787 w 468402"/>
                <a:gd name="connsiteY53" fmla="*/ 444777 h 469570"/>
                <a:gd name="connsiteX54" fmla="*/ 17787 w 468402"/>
                <a:gd name="connsiteY54" fmla="*/ 99719 h 469570"/>
                <a:gd name="connsiteX55" fmla="*/ 24756 w 468402"/>
                <a:gd name="connsiteY55" fmla="*/ 92750 h 469570"/>
                <a:gd name="connsiteX56" fmla="*/ 76641 w 468402"/>
                <a:gd name="connsiteY56" fmla="*/ 92750 h 469570"/>
                <a:gd name="connsiteX57" fmla="*/ 76641 w 468402"/>
                <a:gd name="connsiteY57" fmla="*/ 107692 h 469570"/>
                <a:gd name="connsiteX58" fmla="*/ 85544 w 468402"/>
                <a:gd name="connsiteY58" fmla="*/ 116594 h 469570"/>
                <a:gd name="connsiteX59" fmla="*/ 260773 w 468402"/>
                <a:gd name="connsiteY59" fmla="*/ 116594 h 469570"/>
                <a:gd name="connsiteX60" fmla="*/ 269676 w 468402"/>
                <a:gd name="connsiteY60" fmla="*/ 107692 h 469570"/>
                <a:gd name="connsiteX61" fmla="*/ 269676 w 468402"/>
                <a:gd name="connsiteY61" fmla="*/ 92750 h 469570"/>
                <a:gd name="connsiteX62" fmla="*/ 321560 w 468402"/>
                <a:gd name="connsiteY62" fmla="*/ 92750 h 469570"/>
                <a:gd name="connsiteX63" fmla="*/ 328529 w 468402"/>
                <a:gd name="connsiteY63" fmla="*/ 99719 h 469570"/>
                <a:gd name="connsiteX64" fmla="*/ 328529 w 468402"/>
                <a:gd name="connsiteY64" fmla="*/ 198088 h 469570"/>
                <a:gd name="connsiteX65" fmla="*/ 205240 w 468402"/>
                <a:gd name="connsiteY65" fmla="*/ 321378 h 469570"/>
                <a:gd name="connsiteX66" fmla="*/ 185683 w 468402"/>
                <a:gd name="connsiteY66" fmla="*/ 355840 h 469570"/>
                <a:gd name="connsiteX67" fmla="*/ 188419 w 468402"/>
                <a:gd name="connsiteY67" fmla="*/ 376893 h 469570"/>
                <a:gd name="connsiteX68" fmla="*/ 171124 w 468402"/>
                <a:gd name="connsiteY68" fmla="*/ 394188 h 469570"/>
                <a:gd name="connsiteX69" fmla="*/ 171124 w 468402"/>
                <a:gd name="connsiteY69" fmla="*/ 406758 h 469570"/>
                <a:gd name="connsiteX70" fmla="*/ 177418 w 468402"/>
                <a:gd name="connsiteY70" fmla="*/ 409367 h 469570"/>
                <a:gd name="connsiteX71" fmla="*/ 183712 w 468402"/>
                <a:gd name="connsiteY71" fmla="*/ 406758 h 469570"/>
                <a:gd name="connsiteX72" fmla="*/ 200606 w 468402"/>
                <a:gd name="connsiteY72" fmla="*/ 389864 h 469570"/>
                <a:gd name="connsiteX73" fmla="*/ 217116 w 468402"/>
                <a:gd name="connsiteY73" fmla="*/ 394060 h 469570"/>
                <a:gd name="connsiteX74" fmla="*/ 223410 w 468402"/>
                <a:gd name="connsiteY74" fmla="*/ 393549 h 469570"/>
                <a:gd name="connsiteX75" fmla="*/ 257872 w 468402"/>
                <a:gd name="connsiteY75" fmla="*/ 373992 h 469570"/>
                <a:gd name="connsiteX76" fmla="*/ 328511 w 468402"/>
                <a:gd name="connsiteY76" fmla="*/ 303353 h 469570"/>
                <a:gd name="connsiteX77" fmla="*/ 328511 w 468402"/>
                <a:gd name="connsiteY77" fmla="*/ 444777 h 469570"/>
                <a:gd name="connsiteX78" fmla="*/ 245321 w 468402"/>
                <a:gd name="connsiteY78" fmla="*/ 361459 h 469570"/>
                <a:gd name="connsiteX79" fmla="*/ 220637 w 468402"/>
                <a:gd name="connsiteY79" fmla="*/ 376017 h 469570"/>
                <a:gd name="connsiteX80" fmla="*/ 206772 w 468402"/>
                <a:gd name="connsiteY80" fmla="*/ 372515 h 469570"/>
                <a:gd name="connsiteX81" fmla="*/ 203269 w 468402"/>
                <a:gd name="connsiteY81" fmla="*/ 358668 h 469570"/>
                <a:gd name="connsiteX82" fmla="*/ 217828 w 468402"/>
                <a:gd name="connsiteY82" fmla="*/ 333984 h 469570"/>
                <a:gd name="connsiteX83" fmla="*/ 386708 w 468402"/>
                <a:gd name="connsiteY83" fmla="*/ 165086 h 469570"/>
                <a:gd name="connsiteX84" fmla="*/ 414201 w 468402"/>
                <a:gd name="connsiteY84" fmla="*/ 192579 h 469570"/>
                <a:gd name="connsiteX85" fmla="*/ 245321 w 468402"/>
                <a:gd name="connsiteY85" fmla="*/ 361459 h 469570"/>
                <a:gd name="connsiteX86" fmla="*/ 426771 w 468402"/>
                <a:gd name="connsiteY86" fmla="*/ 179991 h 469570"/>
                <a:gd name="connsiteX87" fmla="*/ 399278 w 468402"/>
                <a:gd name="connsiteY87" fmla="*/ 152498 h 469570"/>
                <a:gd name="connsiteX88" fmla="*/ 419437 w 468402"/>
                <a:gd name="connsiteY88" fmla="*/ 132339 h 469570"/>
                <a:gd name="connsiteX89" fmla="*/ 446930 w 468402"/>
                <a:gd name="connsiteY89" fmla="*/ 159832 h 469570"/>
                <a:gd name="connsiteX90" fmla="*/ 426771 w 468402"/>
                <a:gd name="connsiteY90" fmla="*/ 179991 h 469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468402" h="469570">
                  <a:moveTo>
                    <a:pt x="425749" y="113475"/>
                  </a:moveTo>
                  <a:cubicBezTo>
                    <a:pt x="422283" y="110009"/>
                    <a:pt x="416646" y="110009"/>
                    <a:pt x="413179" y="113475"/>
                  </a:cubicBezTo>
                  <a:lnTo>
                    <a:pt x="382074" y="144580"/>
                  </a:lnTo>
                  <a:cubicBezTo>
                    <a:pt x="381399" y="144963"/>
                    <a:pt x="380761" y="145401"/>
                    <a:pt x="380177" y="145985"/>
                  </a:cubicBezTo>
                  <a:cubicBezTo>
                    <a:pt x="379611" y="146550"/>
                    <a:pt x="379155" y="147207"/>
                    <a:pt x="378772" y="147882"/>
                  </a:cubicBezTo>
                  <a:lnTo>
                    <a:pt x="346317" y="180337"/>
                  </a:lnTo>
                  <a:lnTo>
                    <a:pt x="346317" y="99756"/>
                  </a:lnTo>
                  <a:cubicBezTo>
                    <a:pt x="346317" y="86328"/>
                    <a:pt x="334969" y="74999"/>
                    <a:pt x="321560" y="74999"/>
                  </a:cubicBezTo>
                  <a:lnTo>
                    <a:pt x="269676" y="74999"/>
                  </a:lnTo>
                  <a:lnTo>
                    <a:pt x="269676" y="60459"/>
                  </a:lnTo>
                  <a:cubicBezTo>
                    <a:pt x="269676" y="55552"/>
                    <a:pt x="265699" y="51556"/>
                    <a:pt x="260773" y="51556"/>
                  </a:cubicBezTo>
                  <a:lnTo>
                    <a:pt x="233262" y="51556"/>
                  </a:lnTo>
                  <a:cubicBezTo>
                    <a:pt x="228792" y="22421"/>
                    <a:pt x="203470" y="0"/>
                    <a:pt x="173168" y="0"/>
                  </a:cubicBezTo>
                  <a:cubicBezTo>
                    <a:pt x="142865" y="0"/>
                    <a:pt x="117543" y="22421"/>
                    <a:pt x="113073" y="51556"/>
                  </a:cubicBezTo>
                  <a:lnTo>
                    <a:pt x="85544" y="51556"/>
                  </a:lnTo>
                  <a:cubicBezTo>
                    <a:pt x="80636" y="51556"/>
                    <a:pt x="76641" y="55533"/>
                    <a:pt x="76641" y="60459"/>
                  </a:cubicBezTo>
                  <a:lnTo>
                    <a:pt x="76641" y="74999"/>
                  </a:lnTo>
                  <a:lnTo>
                    <a:pt x="24756" y="74999"/>
                  </a:lnTo>
                  <a:cubicBezTo>
                    <a:pt x="11457" y="74999"/>
                    <a:pt x="219" y="86109"/>
                    <a:pt x="0" y="99373"/>
                  </a:cubicBezTo>
                  <a:cubicBezTo>
                    <a:pt x="0" y="99445"/>
                    <a:pt x="0" y="99537"/>
                    <a:pt x="0" y="99610"/>
                  </a:cubicBezTo>
                  <a:lnTo>
                    <a:pt x="0" y="444960"/>
                  </a:lnTo>
                  <a:cubicBezTo>
                    <a:pt x="0" y="445051"/>
                    <a:pt x="0" y="445124"/>
                    <a:pt x="0" y="445197"/>
                  </a:cubicBezTo>
                  <a:cubicBezTo>
                    <a:pt x="219" y="458442"/>
                    <a:pt x="11475" y="469570"/>
                    <a:pt x="24756" y="469570"/>
                  </a:cubicBezTo>
                  <a:lnTo>
                    <a:pt x="321560" y="469570"/>
                  </a:lnTo>
                  <a:cubicBezTo>
                    <a:pt x="334988" y="469570"/>
                    <a:pt x="346317" y="458223"/>
                    <a:pt x="346317" y="444814"/>
                  </a:cubicBezTo>
                  <a:lnTo>
                    <a:pt x="346317" y="285639"/>
                  </a:lnTo>
                  <a:lnTo>
                    <a:pt x="426771" y="205185"/>
                  </a:lnTo>
                  <a:lnTo>
                    <a:pt x="440399" y="218813"/>
                  </a:lnTo>
                  <a:lnTo>
                    <a:pt x="368902" y="290054"/>
                  </a:lnTo>
                  <a:cubicBezTo>
                    <a:pt x="365418" y="293520"/>
                    <a:pt x="365418" y="299157"/>
                    <a:pt x="368884" y="302624"/>
                  </a:cubicBezTo>
                  <a:cubicBezTo>
                    <a:pt x="370617" y="304375"/>
                    <a:pt x="372898" y="305232"/>
                    <a:pt x="375178" y="305232"/>
                  </a:cubicBezTo>
                  <a:cubicBezTo>
                    <a:pt x="377440" y="305232"/>
                    <a:pt x="379721" y="304375"/>
                    <a:pt x="381454" y="302642"/>
                  </a:cubicBezTo>
                  <a:lnTo>
                    <a:pt x="459263" y="225125"/>
                  </a:lnTo>
                  <a:cubicBezTo>
                    <a:pt x="460941" y="223465"/>
                    <a:pt x="461871" y="221203"/>
                    <a:pt x="461871" y="218831"/>
                  </a:cubicBezTo>
                  <a:cubicBezTo>
                    <a:pt x="461871" y="216459"/>
                    <a:pt x="460941" y="214197"/>
                    <a:pt x="459263" y="212537"/>
                  </a:cubicBezTo>
                  <a:lnTo>
                    <a:pt x="439341" y="192615"/>
                  </a:lnTo>
                  <a:lnTo>
                    <a:pt x="465794" y="166162"/>
                  </a:lnTo>
                  <a:cubicBezTo>
                    <a:pt x="467454" y="164502"/>
                    <a:pt x="468403" y="162240"/>
                    <a:pt x="468403" y="159868"/>
                  </a:cubicBezTo>
                  <a:cubicBezTo>
                    <a:pt x="468403" y="157496"/>
                    <a:pt x="467472" y="155252"/>
                    <a:pt x="465794" y="153574"/>
                  </a:cubicBezTo>
                  <a:lnTo>
                    <a:pt x="425749" y="113475"/>
                  </a:lnTo>
                  <a:close/>
                  <a:moveTo>
                    <a:pt x="94447" y="69325"/>
                  </a:moveTo>
                  <a:lnTo>
                    <a:pt x="121283" y="69325"/>
                  </a:lnTo>
                  <a:cubicBezTo>
                    <a:pt x="126172" y="69325"/>
                    <a:pt x="130149" y="65385"/>
                    <a:pt x="130186" y="60496"/>
                  </a:cubicBezTo>
                  <a:cubicBezTo>
                    <a:pt x="130332" y="36943"/>
                    <a:pt x="149633" y="17769"/>
                    <a:pt x="173186" y="17769"/>
                  </a:cubicBezTo>
                  <a:cubicBezTo>
                    <a:pt x="196756" y="17769"/>
                    <a:pt x="216040" y="36925"/>
                    <a:pt x="216186" y="60496"/>
                  </a:cubicBezTo>
                  <a:cubicBezTo>
                    <a:pt x="216222" y="65385"/>
                    <a:pt x="220181" y="69325"/>
                    <a:pt x="225089" y="69325"/>
                  </a:cubicBezTo>
                  <a:lnTo>
                    <a:pt x="251907" y="69325"/>
                  </a:lnTo>
                  <a:lnTo>
                    <a:pt x="251907" y="98807"/>
                  </a:lnTo>
                  <a:lnTo>
                    <a:pt x="94465" y="98807"/>
                  </a:lnTo>
                  <a:lnTo>
                    <a:pt x="94465" y="69325"/>
                  </a:lnTo>
                  <a:close/>
                  <a:moveTo>
                    <a:pt x="328529" y="444777"/>
                  </a:moveTo>
                  <a:cubicBezTo>
                    <a:pt x="328529" y="448499"/>
                    <a:pt x="325264" y="451746"/>
                    <a:pt x="321560" y="451746"/>
                  </a:cubicBezTo>
                  <a:lnTo>
                    <a:pt x="24756" y="451746"/>
                  </a:lnTo>
                  <a:cubicBezTo>
                    <a:pt x="21035" y="451746"/>
                    <a:pt x="17787" y="448481"/>
                    <a:pt x="17787" y="444777"/>
                  </a:cubicBezTo>
                  <a:lnTo>
                    <a:pt x="17787" y="99719"/>
                  </a:lnTo>
                  <a:cubicBezTo>
                    <a:pt x="17787" y="96070"/>
                    <a:pt x="21108" y="92750"/>
                    <a:pt x="24756" y="92750"/>
                  </a:cubicBezTo>
                  <a:lnTo>
                    <a:pt x="76641" y="92750"/>
                  </a:lnTo>
                  <a:lnTo>
                    <a:pt x="76641" y="107692"/>
                  </a:lnTo>
                  <a:cubicBezTo>
                    <a:pt x="76641" y="112599"/>
                    <a:pt x="80618" y="116594"/>
                    <a:pt x="85544" y="116594"/>
                  </a:cubicBezTo>
                  <a:lnTo>
                    <a:pt x="260773" y="116594"/>
                  </a:lnTo>
                  <a:cubicBezTo>
                    <a:pt x="265680" y="116594"/>
                    <a:pt x="269676" y="112617"/>
                    <a:pt x="269676" y="107692"/>
                  </a:cubicBezTo>
                  <a:lnTo>
                    <a:pt x="269676" y="92750"/>
                  </a:lnTo>
                  <a:lnTo>
                    <a:pt x="321560" y="92750"/>
                  </a:lnTo>
                  <a:cubicBezTo>
                    <a:pt x="325209" y="92750"/>
                    <a:pt x="328529" y="96070"/>
                    <a:pt x="328529" y="99719"/>
                  </a:cubicBezTo>
                  <a:lnTo>
                    <a:pt x="328529" y="198088"/>
                  </a:lnTo>
                  <a:lnTo>
                    <a:pt x="205240" y="321378"/>
                  </a:lnTo>
                  <a:cubicBezTo>
                    <a:pt x="194294" y="332324"/>
                    <a:pt x="187543" y="344237"/>
                    <a:pt x="185683" y="355840"/>
                  </a:cubicBezTo>
                  <a:cubicBezTo>
                    <a:pt x="184460" y="363448"/>
                    <a:pt x="185464" y="370745"/>
                    <a:pt x="188419" y="376893"/>
                  </a:cubicBezTo>
                  <a:lnTo>
                    <a:pt x="171124" y="394188"/>
                  </a:lnTo>
                  <a:cubicBezTo>
                    <a:pt x="167658" y="397654"/>
                    <a:pt x="167658" y="403291"/>
                    <a:pt x="171124" y="406758"/>
                  </a:cubicBezTo>
                  <a:cubicBezTo>
                    <a:pt x="172857" y="408491"/>
                    <a:pt x="175138" y="409367"/>
                    <a:pt x="177418" y="409367"/>
                  </a:cubicBezTo>
                  <a:cubicBezTo>
                    <a:pt x="179699" y="409367"/>
                    <a:pt x="181979" y="408491"/>
                    <a:pt x="183712" y="406758"/>
                  </a:cubicBezTo>
                  <a:lnTo>
                    <a:pt x="200606" y="389864"/>
                  </a:lnTo>
                  <a:cubicBezTo>
                    <a:pt x="205459" y="392601"/>
                    <a:pt x="211096" y="394060"/>
                    <a:pt x="217116" y="394060"/>
                  </a:cubicBezTo>
                  <a:cubicBezTo>
                    <a:pt x="219178" y="394060"/>
                    <a:pt x="221294" y="393896"/>
                    <a:pt x="223410" y="393549"/>
                  </a:cubicBezTo>
                  <a:cubicBezTo>
                    <a:pt x="235013" y="391707"/>
                    <a:pt x="246944" y="384939"/>
                    <a:pt x="257872" y="373992"/>
                  </a:cubicBezTo>
                  <a:lnTo>
                    <a:pt x="328511" y="303353"/>
                  </a:lnTo>
                  <a:lnTo>
                    <a:pt x="328511" y="444777"/>
                  </a:lnTo>
                  <a:close/>
                  <a:moveTo>
                    <a:pt x="245321" y="361459"/>
                  </a:moveTo>
                  <a:cubicBezTo>
                    <a:pt x="234867" y="371913"/>
                    <a:pt x="226128" y="375142"/>
                    <a:pt x="220637" y="376017"/>
                  </a:cubicBezTo>
                  <a:cubicBezTo>
                    <a:pt x="214891" y="376930"/>
                    <a:pt x="209965" y="375689"/>
                    <a:pt x="206772" y="372515"/>
                  </a:cubicBezTo>
                  <a:cubicBezTo>
                    <a:pt x="203598" y="369340"/>
                    <a:pt x="202339" y="364415"/>
                    <a:pt x="203269" y="358668"/>
                  </a:cubicBezTo>
                  <a:cubicBezTo>
                    <a:pt x="204145" y="353176"/>
                    <a:pt x="207392" y="344419"/>
                    <a:pt x="217828" y="333984"/>
                  </a:cubicBezTo>
                  <a:lnTo>
                    <a:pt x="386708" y="165086"/>
                  </a:lnTo>
                  <a:lnTo>
                    <a:pt x="414201" y="192579"/>
                  </a:lnTo>
                  <a:lnTo>
                    <a:pt x="245321" y="361459"/>
                  </a:lnTo>
                  <a:close/>
                  <a:moveTo>
                    <a:pt x="426771" y="179991"/>
                  </a:moveTo>
                  <a:lnTo>
                    <a:pt x="399278" y="152498"/>
                  </a:lnTo>
                  <a:lnTo>
                    <a:pt x="419437" y="132339"/>
                  </a:lnTo>
                  <a:lnTo>
                    <a:pt x="446930" y="159832"/>
                  </a:lnTo>
                  <a:lnTo>
                    <a:pt x="426771" y="179991"/>
                  </a:ln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5" name="Forma Livre: Forma 674">
              <a:extLst>
                <a:ext uri="{FF2B5EF4-FFF2-40B4-BE49-F238E27FC236}">
                  <a16:creationId xmlns:a16="http://schemas.microsoft.com/office/drawing/2014/main" id="{DDDD313C-F0D4-4470-824C-CE60E3655A34}"/>
                </a:ext>
              </a:extLst>
            </p:cNvPr>
            <p:cNvSpPr/>
            <p:nvPr/>
          </p:nvSpPr>
          <p:spPr>
            <a:xfrm>
              <a:off x="6345796" y="3444238"/>
              <a:ext cx="57812" cy="45710"/>
            </a:xfrm>
            <a:custGeom>
              <a:avLst/>
              <a:gdLst>
                <a:gd name="connsiteX0" fmla="*/ 54331 w 57812"/>
                <a:gd name="connsiteY0" fmla="*/ 1834 h 45710"/>
                <a:gd name="connsiteX1" fmla="*/ 41871 w 57812"/>
                <a:gd name="connsiteY1" fmla="*/ 3495 h 45710"/>
                <a:gd name="connsiteX2" fmla="*/ 27550 w 57812"/>
                <a:gd name="connsiteY2" fmla="*/ 22212 h 45710"/>
                <a:gd name="connsiteX3" fmla="*/ 15947 w 57812"/>
                <a:gd name="connsiteY3" fmla="*/ 7070 h 45710"/>
                <a:gd name="connsiteX4" fmla="*/ 3487 w 57812"/>
                <a:gd name="connsiteY4" fmla="*/ 5410 h 45710"/>
                <a:gd name="connsiteX5" fmla="*/ 1827 w 57812"/>
                <a:gd name="connsiteY5" fmla="*/ 17870 h 45710"/>
                <a:gd name="connsiteX6" fmla="*/ 20490 w 57812"/>
                <a:gd name="connsiteY6" fmla="*/ 42225 h 45710"/>
                <a:gd name="connsiteX7" fmla="*/ 27550 w 57812"/>
                <a:gd name="connsiteY7" fmla="*/ 45710 h 45710"/>
                <a:gd name="connsiteX8" fmla="*/ 34610 w 57812"/>
                <a:gd name="connsiteY8" fmla="*/ 42225 h 45710"/>
                <a:gd name="connsiteX9" fmla="*/ 55992 w 57812"/>
                <a:gd name="connsiteY9" fmla="*/ 14295 h 45710"/>
                <a:gd name="connsiteX10" fmla="*/ 54331 w 57812"/>
                <a:gd name="connsiteY10" fmla="*/ 1834 h 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812" h="45710">
                  <a:moveTo>
                    <a:pt x="54331" y="1834"/>
                  </a:moveTo>
                  <a:cubicBezTo>
                    <a:pt x="50427" y="-1158"/>
                    <a:pt x="44845" y="-410"/>
                    <a:pt x="41871" y="3495"/>
                  </a:cubicBezTo>
                  <a:lnTo>
                    <a:pt x="27550" y="22212"/>
                  </a:lnTo>
                  <a:lnTo>
                    <a:pt x="15947" y="7070"/>
                  </a:lnTo>
                  <a:cubicBezTo>
                    <a:pt x="12955" y="3166"/>
                    <a:pt x="7373" y="2436"/>
                    <a:pt x="3487" y="5410"/>
                  </a:cubicBezTo>
                  <a:cubicBezTo>
                    <a:pt x="-417" y="8402"/>
                    <a:pt x="-1147" y="13985"/>
                    <a:pt x="1827" y="17870"/>
                  </a:cubicBezTo>
                  <a:lnTo>
                    <a:pt x="20490" y="42225"/>
                  </a:lnTo>
                  <a:cubicBezTo>
                    <a:pt x="22168" y="44415"/>
                    <a:pt x="24777" y="45710"/>
                    <a:pt x="27550" y="45710"/>
                  </a:cubicBezTo>
                  <a:cubicBezTo>
                    <a:pt x="30323" y="45710"/>
                    <a:pt x="32932" y="44415"/>
                    <a:pt x="34610" y="42225"/>
                  </a:cubicBezTo>
                  <a:lnTo>
                    <a:pt x="55992" y="14295"/>
                  </a:lnTo>
                  <a:cubicBezTo>
                    <a:pt x="58965" y="10391"/>
                    <a:pt x="58217" y="4808"/>
                    <a:pt x="54331" y="1834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6" name="Forma Livre: Forma 675">
              <a:extLst>
                <a:ext uri="{FF2B5EF4-FFF2-40B4-BE49-F238E27FC236}">
                  <a16:creationId xmlns:a16="http://schemas.microsoft.com/office/drawing/2014/main" id="{0A6C6BF9-C674-4745-99CE-19861FD6DE5F}"/>
                </a:ext>
              </a:extLst>
            </p:cNvPr>
            <p:cNvSpPr/>
            <p:nvPr/>
          </p:nvSpPr>
          <p:spPr>
            <a:xfrm>
              <a:off x="6345781" y="3381962"/>
              <a:ext cx="57827" cy="45720"/>
            </a:xfrm>
            <a:custGeom>
              <a:avLst/>
              <a:gdLst>
                <a:gd name="connsiteX0" fmla="*/ 54346 w 57827"/>
                <a:gd name="connsiteY0" fmla="*/ 1827 h 45720"/>
                <a:gd name="connsiteX1" fmla="*/ 41886 w 57827"/>
                <a:gd name="connsiteY1" fmla="*/ 3487 h 45720"/>
                <a:gd name="connsiteX2" fmla="*/ 27546 w 57827"/>
                <a:gd name="connsiteY2" fmla="*/ 22205 h 45720"/>
                <a:gd name="connsiteX3" fmla="*/ 15943 w 57827"/>
                <a:gd name="connsiteY3" fmla="*/ 7062 h 45720"/>
                <a:gd name="connsiteX4" fmla="*/ 3483 w 57827"/>
                <a:gd name="connsiteY4" fmla="*/ 5421 h 45720"/>
                <a:gd name="connsiteX5" fmla="*/ 1841 w 57827"/>
                <a:gd name="connsiteY5" fmla="*/ 17881 h 45720"/>
                <a:gd name="connsiteX6" fmla="*/ 20504 w 57827"/>
                <a:gd name="connsiteY6" fmla="*/ 42236 h 45720"/>
                <a:gd name="connsiteX7" fmla="*/ 27565 w 57827"/>
                <a:gd name="connsiteY7" fmla="*/ 45721 h 45720"/>
                <a:gd name="connsiteX8" fmla="*/ 27565 w 57827"/>
                <a:gd name="connsiteY8" fmla="*/ 45721 h 45720"/>
                <a:gd name="connsiteX9" fmla="*/ 34625 w 57827"/>
                <a:gd name="connsiteY9" fmla="*/ 42236 h 45720"/>
                <a:gd name="connsiteX10" fmla="*/ 56006 w 57827"/>
                <a:gd name="connsiteY10" fmla="*/ 14287 h 45720"/>
                <a:gd name="connsiteX11" fmla="*/ 54346 w 57827"/>
                <a:gd name="connsiteY11" fmla="*/ 182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827" h="45720">
                  <a:moveTo>
                    <a:pt x="54346" y="1827"/>
                  </a:moveTo>
                  <a:cubicBezTo>
                    <a:pt x="50442" y="-1147"/>
                    <a:pt x="44859" y="-417"/>
                    <a:pt x="41886" y="3487"/>
                  </a:cubicBezTo>
                  <a:lnTo>
                    <a:pt x="27546" y="22205"/>
                  </a:lnTo>
                  <a:lnTo>
                    <a:pt x="15943" y="7062"/>
                  </a:lnTo>
                  <a:cubicBezTo>
                    <a:pt x="12951" y="3158"/>
                    <a:pt x="7369" y="2429"/>
                    <a:pt x="3483" y="5421"/>
                  </a:cubicBezTo>
                  <a:cubicBezTo>
                    <a:pt x="-421" y="8412"/>
                    <a:pt x="-1151" y="13995"/>
                    <a:pt x="1841" y="17881"/>
                  </a:cubicBezTo>
                  <a:lnTo>
                    <a:pt x="20504" y="42236"/>
                  </a:lnTo>
                  <a:cubicBezTo>
                    <a:pt x="22183" y="44425"/>
                    <a:pt x="24792" y="45721"/>
                    <a:pt x="27565" y="45721"/>
                  </a:cubicBezTo>
                  <a:cubicBezTo>
                    <a:pt x="27565" y="45721"/>
                    <a:pt x="27565" y="45721"/>
                    <a:pt x="27565" y="45721"/>
                  </a:cubicBezTo>
                  <a:cubicBezTo>
                    <a:pt x="30338" y="45721"/>
                    <a:pt x="32946" y="44425"/>
                    <a:pt x="34625" y="42236"/>
                  </a:cubicBezTo>
                  <a:lnTo>
                    <a:pt x="56006" y="14287"/>
                  </a:lnTo>
                  <a:cubicBezTo>
                    <a:pt x="58980" y="10383"/>
                    <a:pt x="58232" y="4800"/>
                    <a:pt x="54346" y="182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7" name="Forma Livre: Forma 676">
              <a:extLst>
                <a:ext uri="{FF2B5EF4-FFF2-40B4-BE49-F238E27FC236}">
                  <a16:creationId xmlns:a16="http://schemas.microsoft.com/office/drawing/2014/main" id="{91298892-86FA-4BBD-B44C-F69006E043B4}"/>
                </a:ext>
              </a:extLst>
            </p:cNvPr>
            <p:cNvSpPr/>
            <p:nvPr/>
          </p:nvSpPr>
          <p:spPr>
            <a:xfrm>
              <a:off x="6345781" y="3319679"/>
              <a:ext cx="57827" cy="45720"/>
            </a:xfrm>
            <a:custGeom>
              <a:avLst/>
              <a:gdLst>
                <a:gd name="connsiteX0" fmla="*/ 54346 w 57827"/>
                <a:gd name="connsiteY0" fmla="*/ 1827 h 45720"/>
                <a:gd name="connsiteX1" fmla="*/ 41886 w 57827"/>
                <a:gd name="connsiteY1" fmla="*/ 3487 h 45720"/>
                <a:gd name="connsiteX2" fmla="*/ 27546 w 57827"/>
                <a:gd name="connsiteY2" fmla="*/ 22205 h 45720"/>
                <a:gd name="connsiteX3" fmla="*/ 15943 w 57827"/>
                <a:gd name="connsiteY3" fmla="*/ 7062 h 45720"/>
                <a:gd name="connsiteX4" fmla="*/ 3483 w 57827"/>
                <a:gd name="connsiteY4" fmla="*/ 5421 h 45720"/>
                <a:gd name="connsiteX5" fmla="*/ 1841 w 57827"/>
                <a:gd name="connsiteY5" fmla="*/ 17881 h 45720"/>
                <a:gd name="connsiteX6" fmla="*/ 20504 w 57827"/>
                <a:gd name="connsiteY6" fmla="*/ 42236 h 45720"/>
                <a:gd name="connsiteX7" fmla="*/ 27565 w 57827"/>
                <a:gd name="connsiteY7" fmla="*/ 45721 h 45720"/>
                <a:gd name="connsiteX8" fmla="*/ 27565 w 57827"/>
                <a:gd name="connsiteY8" fmla="*/ 45721 h 45720"/>
                <a:gd name="connsiteX9" fmla="*/ 34625 w 57827"/>
                <a:gd name="connsiteY9" fmla="*/ 42236 h 45720"/>
                <a:gd name="connsiteX10" fmla="*/ 56006 w 57827"/>
                <a:gd name="connsiteY10" fmla="*/ 14287 h 45720"/>
                <a:gd name="connsiteX11" fmla="*/ 54346 w 57827"/>
                <a:gd name="connsiteY11" fmla="*/ 1827 h 4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827" h="45720">
                  <a:moveTo>
                    <a:pt x="54346" y="1827"/>
                  </a:moveTo>
                  <a:cubicBezTo>
                    <a:pt x="50442" y="-1147"/>
                    <a:pt x="44859" y="-417"/>
                    <a:pt x="41886" y="3487"/>
                  </a:cubicBezTo>
                  <a:lnTo>
                    <a:pt x="27546" y="22205"/>
                  </a:lnTo>
                  <a:lnTo>
                    <a:pt x="15943" y="7062"/>
                  </a:lnTo>
                  <a:cubicBezTo>
                    <a:pt x="12951" y="3158"/>
                    <a:pt x="7369" y="2429"/>
                    <a:pt x="3483" y="5421"/>
                  </a:cubicBezTo>
                  <a:cubicBezTo>
                    <a:pt x="-421" y="8413"/>
                    <a:pt x="-1151" y="13995"/>
                    <a:pt x="1841" y="17881"/>
                  </a:cubicBezTo>
                  <a:lnTo>
                    <a:pt x="20504" y="42236"/>
                  </a:lnTo>
                  <a:cubicBezTo>
                    <a:pt x="22183" y="44425"/>
                    <a:pt x="24792" y="45721"/>
                    <a:pt x="27565" y="45721"/>
                  </a:cubicBezTo>
                  <a:cubicBezTo>
                    <a:pt x="27565" y="45721"/>
                    <a:pt x="27565" y="45721"/>
                    <a:pt x="27565" y="45721"/>
                  </a:cubicBezTo>
                  <a:cubicBezTo>
                    <a:pt x="30338" y="45721"/>
                    <a:pt x="32946" y="44425"/>
                    <a:pt x="34625" y="42236"/>
                  </a:cubicBezTo>
                  <a:lnTo>
                    <a:pt x="56006" y="14287"/>
                  </a:lnTo>
                  <a:cubicBezTo>
                    <a:pt x="58980" y="10401"/>
                    <a:pt x="58232" y="4819"/>
                    <a:pt x="54346" y="1827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8" name="Forma Livre: Forma 677">
              <a:extLst>
                <a:ext uri="{FF2B5EF4-FFF2-40B4-BE49-F238E27FC236}">
                  <a16:creationId xmlns:a16="http://schemas.microsoft.com/office/drawing/2014/main" id="{B88D364F-46B6-429C-B3CD-3EBACA80237D}"/>
                </a:ext>
              </a:extLst>
            </p:cNvPr>
            <p:cNvSpPr/>
            <p:nvPr/>
          </p:nvSpPr>
          <p:spPr>
            <a:xfrm>
              <a:off x="6420323" y="3332123"/>
              <a:ext cx="140237" cy="17805"/>
            </a:xfrm>
            <a:custGeom>
              <a:avLst/>
              <a:gdLst>
                <a:gd name="connsiteX0" fmla="*/ 8903 w 140237"/>
                <a:gd name="connsiteY0" fmla="*/ 17806 h 17805"/>
                <a:gd name="connsiteX1" fmla="*/ 131335 w 140237"/>
                <a:gd name="connsiteY1" fmla="*/ 17806 h 17805"/>
                <a:gd name="connsiteX2" fmla="*/ 140238 w 140237"/>
                <a:gd name="connsiteY2" fmla="*/ 8903 h 17805"/>
                <a:gd name="connsiteX3" fmla="*/ 131335 w 140237"/>
                <a:gd name="connsiteY3" fmla="*/ 0 h 17805"/>
                <a:gd name="connsiteX4" fmla="*/ 8903 w 140237"/>
                <a:gd name="connsiteY4" fmla="*/ 0 h 17805"/>
                <a:gd name="connsiteX5" fmla="*/ 0 w 140237"/>
                <a:gd name="connsiteY5" fmla="*/ 8903 h 17805"/>
                <a:gd name="connsiteX6" fmla="*/ 8903 w 140237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237" h="17805">
                  <a:moveTo>
                    <a:pt x="8903" y="17806"/>
                  </a:moveTo>
                  <a:lnTo>
                    <a:pt x="131335" y="17806"/>
                  </a:lnTo>
                  <a:cubicBezTo>
                    <a:pt x="136243" y="17806"/>
                    <a:pt x="140238" y="13829"/>
                    <a:pt x="140238" y="8903"/>
                  </a:cubicBezTo>
                  <a:cubicBezTo>
                    <a:pt x="140238" y="3977"/>
                    <a:pt x="136261" y="0"/>
                    <a:pt x="131335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9" name="Forma Livre: Forma 678">
              <a:extLst>
                <a:ext uri="{FF2B5EF4-FFF2-40B4-BE49-F238E27FC236}">
                  <a16:creationId xmlns:a16="http://schemas.microsoft.com/office/drawing/2014/main" id="{16A5EA34-1312-490A-904A-36FBD966EC5D}"/>
                </a:ext>
              </a:extLst>
            </p:cNvPr>
            <p:cNvSpPr/>
            <p:nvPr/>
          </p:nvSpPr>
          <p:spPr>
            <a:xfrm>
              <a:off x="6420323" y="3394389"/>
              <a:ext cx="108366" cy="17805"/>
            </a:xfrm>
            <a:custGeom>
              <a:avLst/>
              <a:gdLst>
                <a:gd name="connsiteX0" fmla="*/ 8903 w 108366"/>
                <a:gd name="connsiteY0" fmla="*/ 17806 h 17805"/>
                <a:gd name="connsiteX1" fmla="*/ 99464 w 108366"/>
                <a:gd name="connsiteY1" fmla="*/ 17806 h 17805"/>
                <a:gd name="connsiteX2" fmla="*/ 108366 w 108366"/>
                <a:gd name="connsiteY2" fmla="*/ 8903 h 17805"/>
                <a:gd name="connsiteX3" fmla="*/ 99464 w 108366"/>
                <a:gd name="connsiteY3" fmla="*/ 0 h 17805"/>
                <a:gd name="connsiteX4" fmla="*/ 8903 w 108366"/>
                <a:gd name="connsiteY4" fmla="*/ 0 h 17805"/>
                <a:gd name="connsiteX5" fmla="*/ 0 w 108366"/>
                <a:gd name="connsiteY5" fmla="*/ 8903 h 17805"/>
                <a:gd name="connsiteX6" fmla="*/ 8903 w 108366"/>
                <a:gd name="connsiteY6" fmla="*/ 17806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8366" h="17805">
                  <a:moveTo>
                    <a:pt x="8903" y="17806"/>
                  </a:moveTo>
                  <a:lnTo>
                    <a:pt x="99464" y="17806"/>
                  </a:lnTo>
                  <a:cubicBezTo>
                    <a:pt x="104371" y="17806"/>
                    <a:pt x="108366" y="13829"/>
                    <a:pt x="108366" y="8903"/>
                  </a:cubicBezTo>
                  <a:cubicBezTo>
                    <a:pt x="108366" y="3977"/>
                    <a:pt x="104389" y="0"/>
                    <a:pt x="99464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0" name="Forma Livre: Forma 679">
              <a:extLst>
                <a:ext uri="{FF2B5EF4-FFF2-40B4-BE49-F238E27FC236}">
                  <a16:creationId xmlns:a16="http://schemas.microsoft.com/office/drawing/2014/main" id="{AF950F35-62D2-4039-8930-DA3FD90FD691}"/>
                </a:ext>
              </a:extLst>
            </p:cNvPr>
            <p:cNvSpPr/>
            <p:nvPr/>
          </p:nvSpPr>
          <p:spPr>
            <a:xfrm>
              <a:off x="6420305" y="3456672"/>
              <a:ext cx="65092" cy="17805"/>
            </a:xfrm>
            <a:custGeom>
              <a:avLst/>
              <a:gdLst>
                <a:gd name="connsiteX0" fmla="*/ 65093 w 65092"/>
                <a:gd name="connsiteY0" fmla="*/ 8903 h 17805"/>
                <a:gd name="connsiteX1" fmla="*/ 56190 w 65092"/>
                <a:gd name="connsiteY1" fmla="*/ 0 h 17805"/>
                <a:gd name="connsiteX2" fmla="*/ 8903 w 65092"/>
                <a:gd name="connsiteY2" fmla="*/ 0 h 17805"/>
                <a:gd name="connsiteX3" fmla="*/ 0 w 65092"/>
                <a:gd name="connsiteY3" fmla="*/ 8903 h 17805"/>
                <a:gd name="connsiteX4" fmla="*/ 8903 w 65092"/>
                <a:gd name="connsiteY4" fmla="*/ 17806 h 17805"/>
                <a:gd name="connsiteX5" fmla="*/ 56190 w 65092"/>
                <a:gd name="connsiteY5" fmla="*/ 17806 h 17805"/>
                <a:gd name="connsiteX6" fmla="*/ 65093 w 65092"/>
                <a:gd name="connsiteY6" fmla="*/ 8903 h 1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092" h="17805">
                  <a:moveTo>
                    <a:pt x="65093" y="8903"/>
                  </a:moveTo>
                  <a:cubicBezTo>
                    <a:pt x="65093" y="3995"/>
                    <a:pt x="61116" y="0"/>
                    <a:pt x="56190" y="0"/>
                  </a:cubicBezTo>
                  <a:lnTo>
                    <a:pt x="8903" y="0"/>
                  </a:lnTo>
                  <a:cubicBezTo>
                    <a:pt x="3995" y="0"/>
                    <a:pt x="0" y="3977"/>
                    <a:pt x="0" y="8903"/>
                  </a:cubicBezTo>
                  <a:cubicBezTo>
                    <a:pt x="0" y="13829"/>
                    <a:pt x="3977" y="17806"/>
                    <a:pt x="8903" y="17806"/>
                  </a:cubicBezTo>
                  <a:lnTo>
                    <a:pt x="56190" y="17806"/>
                  </a:lnTo>
                  <a:cubicBezTo>
                    <a:pt x="61116" y="17806"/>
                    <a:pt x="65093" y="13829"/>
                    <a:pt x="65093" y="8903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81" name="Forma Livre: Forma 680">
              <a:extLst>
                <a:ext uri="{FF2B5EF4-FFF2-40B4-BE49-F238E27FC236}">
                  <a16:creationId xmlns:a16="http://schemas.microsoft.com/office/drawing/2014/main" id="{D29BA30C-9F24-4A2D-B647-49DA53B7890E}"/>
                </a:ext>
              </a:extLst>
            </p:cNvPr>
            <p:cNvSpPr/>
            <p:nvPr/>
          </p:nvSpPr>
          <p:spPr>
            <a:xfrm>
              <a:off x="6434097" y="3192488"/>
              <a:ext cx="53417" cy="53416"/>
            </a:xfrm>
            <a:custGeom>
              <a:avLst/>
              <a:gdLst>
                <a:gd name="connsiteX0" fmla="*/ 26709 w 53417"/>
                <a:gd name="connsiteY0" fmla="*/ 0 h 53416"/>
                <a:gd name="connsiteX1" fmla="*/ 0 w 53417"/>
                <a:gd name="connsiteY1" fmla="*/ 26709 h 53416"/>
                <a:gd name="connsiteX2" fmla="*/ 26709 w 53417"/>
                <a:gd name="connsiteY2" fmla="*/ 53417 h 53416"/>
                <a:gd name="connsiteX3" fmla="*/ 53417 w 53417"/>
                <a:gd name="connsiteY3" fmla="*/ 26709 h 53416"/>
                <a:gd name="connsiteX4" fmla="*/ 26709 w 53417"/>
                <a:gd name="connsiteY4" fmla="*/ 0 h 53416"/>
                <a:gd name="connsiteX5" fmla="*/ 26709 w 53417"/>
                <a:gd name="connsiteY5" fmla="*/ 35648 h 53416"/>
                <a:gd name="connsiteX6" fmla="*/ 17787 w 53417"/>
                <a:gd name="connsiteY6" fmla="*/ 26727 h 53416"/>
                <a:gd name="connsiteX7" fmla="*/ 26709 w 53417"/>
                <a:gd name="connsiteY7" fmla="*/ 17806 h 53416"/>
                <a:gd name="connsiteX8" fmla="*/ 35630 w 53417"/>
                <a:gd name="connsiteY8" fmla="*/ 26727 h 53416"/>
                <a:gd name="connsiteX9" fmla="*/ 26709 w 53417"/>
                <a:gd name="connsiteY9" fmla="*/ 35648 h 53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3417" h="53416">
                  <a:moveTo>
                    <a:pt x="26709" y="0"/>
                  </a:moveTo>
                  <a:cubicBezTo>
                    <a:pt x="11986" y="0"/>
                    <a:pt x="0" y="11986"/>
                    <a:pt x="0" y="26709"/>
                  </a:cubicBezTo>
                  <a:cubicBezTo>
                    <a:pt x="0" y="41431"/>
                    <a:pt x="11986" y="53417"/>
                    <a:pt x="26709" y="53417"/>
                  </a:cubicBezTo>
                  <a:cubicBezTo>
                    <a:pt x="41431" y="53417"/>
                    <a:pt x="53417" y="41431"/>
                    <a:pt x="53417" y="26709"/>
                  </a:cubicBezTo>
                  <a:cubicBezTo>
                    <a:pt x="53417" y="11986"/>
                    <a:pt x="41431" y="0"/>
                    <a:pt x="26709" y="0"/>
                  </a:cubicBezTo>
                  <a:close/>
                  <a:moveTo>
                    <a:pt x="26709" y="35648"/>
                  </a:moveTo>
                  <a:cubicBezTo>
                    <a:pt x="21783" y="35648"/>
                    <a:pt x="17787" y="31634"/>
                    <a:pt x="17787" y="26727"/>
                  </a:cubicBezTo>
                  <a:cubicBezTo>
                    <a:pt x="17787" y="21801"/>
                    <a:pt x="21801" y="17806"/>
                    <a:pt x="26709" y="17806"/>
                  </a:cubicBezTo>
                  <a:cubicBezTo>
                    <a:pt x="31616" y="17806"/>
                    <a:pt x="35630" y="21819"/>
                    <a:pt x="35630" y="26727"/>
                  </a:cubicBezTo>
                  <a:cubicBezTo>
                    <a:pt x="35630" y="31634"/>
                    <a:pt x="31634" y="35648"/>
                    <a:pt x="26709" y="35648"/>
                  </a:cubicBezTo>
                  <a:close/>
                </a:path>
              </a:pathLst>
            </a:custGeom>
            <a:grpFill/>
            <a:ln w="182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02" name="Gráfico 716">
            <a:extLst>
              <a:ext uri="{FF2B5EF4-FFF2-40B4-BE49-F238E27FC236}">
                <a16:creationId xmlns:a16="http://schemas.microsoft.com/office/drawing/2014/main" id="{3BCBE291-D48D-43C0-A72C-CB57967698AC}"/>
              </a:ext>
            </a:extLst>
          </p:cNvPr>
          <p:cNvGrpSpPr/>
          <p:nvPr/>
        </p:nvGrpSpPr>
        <p:grpSpPr>
          <a:xfrm>
            <a:off x="5575935" y="2798903"/>
            <a:ext cx="470930" cy="471258"/>
            <a:chOff x="4224293" y="1557110"/>
            <a:chExt cx="3739992" cy="374259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03" name="Forma Livre: Forma 402">
              <a:extLst>
                <a:ext uri="{FF2B5EF4-FFF2-40B4-BE49-F238E27FC236}">
                  <a16:creationId xmlns:a16="http://schemas.microsoft.com/office/drawing/2014/main" id="{31B94E2A-4175-4F10-9BAB-21FDE4ED6CCA}"/>
                </a:ext>
              </a:extLst>
            </p:cNvPr>
            <p:cNvSpPr/>
            <p:nvPr/>
          </p:nvSpPr>
          <p:spPr>
            <a:xfrm>
              <a:off x="6155911" y="2810184"/>
              <a:ext cx="673131" cy="756642"/>
            </a:xfrm>
            <a:custGeom>
              <a:avLst/>
              <a:gdLst>
                <a:gd name="connsiteX0" fmla="*/ 639794 w 673131"/>
                <a:gd name="connsiteY0" fmla="*/ 320588 h 756642"/>
                <a:gd name="connsiteX1" fmla="*/ 100013 w 673131"/>
                <a:gd name="connsiteY1" fmla="*/ 8930 h 756642"/>
                <a:gd name="connsiteX2" fmla="*/ 33338 w 673131"/>
                <a:gd name="connsiteY2" fmla="*/ 8930 h 756642"/>
                <a:gd name="connsiteX3" fmla="*/ 0 w 673131"/>
                <a:gd name="connsiteY3" fmla="*/ 66651 h 756642"/>
                <a:gd name="connsiteX4" fmla="*/ 0 w 673131"/>
                <a:gd name="connsiteY4" fmla="*/ 378309 h 756642"/>
                <a:gd name="connsiteX5" fmla="*/ 0 w 673131"/>
                <a:gd name="connsiteY5" fmla="*/ 689967 h 756642"/>
                <a:gd name="connsiteX6" fmla="*/ 33338 w 673131"/>
                <a:gd name="connsiteY6" fmla="*/ 747689 h 756642"/>
                <a:gd name="connsiteX7" fmla="*/ 66675 w 673131"/>
                <a:gd name="connsiteY7" fmla="*/ 756642 h 756642"/>
                <a:gd name="connsiteX8" fmla="*/ 100013 w 673131"/>
                <a:gd name="connsiteY8" fmla="*/ 747689 h 756642"/>
                <a:gd name="connsiteX9" fmla="*/ 639794 w 673131"/>
                <a:gd name="connsiteY9" fmla="*/ 436031 h 756642"/>
                <a:gd name="connsiteX10" fmla="*/ 673132 w 673131"/>
                <a:gd name="connsiteY10" fmla="*/ 378309 h 756642"/>
                <a:gd name="connsiteX11" fmla="*/ 639794 w 673131"/>
                <a:gd name="connsiteY11" fmla="*/ 320588 h 756642"/>
                <a:gd name="connsiteX12" fmla="*/ 133350 w 673131"/>
                <a:gd name="connsiteY12" fmla="*/ 574524 h 756642"/>
                <a:gd name="connsiteX13" fmla="*/ 133350 w 673131"/>
                <a:gd name="connsiteY13" fmla="*/ 378404 h 756642"/>
                <a:gd name="connsiteX14" fmla="*/ 133350 w 673131"/>
                <a:gd name="connsiteY14" fmla="*/ 182285 h 756642"/>
                <a:gd name="connsiteX15" fmla="*/ 473107 w 673131"/>
                <a:gd name="connsiteY15" fmla="*/ 378404 h 756642"/>
                <a:gd name="connsiteX16" fmla="*/ 133350 w 673131"/>
                <a:gd name="connsiteY16" fmla="*/ 574524 h 75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73131" h="756642">
                  <a:moveTo>
                    <a:pt x="639794" y="320588"/>
                  </a:moveTo>
                  <a:lnTo>
                    <a:pt x="100013" y="8930"/>
                  </a:lnTo>
                  <a:cubicBezTo>
                    <a:pt x="79343" y="-2977"/>
                    <a:pt x="54007" y="-2977"/>
                    <a:pt x="33338" y="8930"/>
                  </a:cubicBezTo>
                  <a:cubicBezTo>
                    <a:pt x="12668" y="20836"/>
                    <a:pt x="0" y="42839"/>
                    <a:pt x="0" y="66651"/>
                  </a:cubicBezTo>
                  <a:lnTo>
                    <a:pt x="0" y="378309"/>
                  </a:lnTo>
                  <a:lnTo>
                    <a:pt x="0" y="689967"/>
                  </a:lnTo>
                  <a:cubicBezTo>
                    <a:pt x="0" y="713780"/>
                    <a:pt x="12668" y="735782"/>
                    <a:pt x="33338" y="747689"/>
                  </a:cubicBezTo>
                  <a:cubicBezTo>
                    <a:pt x="43625" y="753689"/>
                    <a:pt x="55150" y="756642"/>
                    <a:pt x="66675" y="756642"/>
                  </a:cubicBezTo>
                  <a:cubicBezTo>
                    <a:pt x="78200" y="756642"/>
                    <a:pt x="89726" y="753689"/>
                    <a:pt x="100013" y="747689"/>
                  </a:cubicBezTo>
                  <a:lnTo>
                    <a:pt x="639794" y="436031"/>
                  </a:lnTo>
                  <a:cubicBezTo>
                    <a:pt x="660464" y="424124"/>
                    <a:pt x="673132" y="402122"/>
                    <a:pt x="673132" y="378309"/>
                  </a:cubicBezTo>
                  <a:cubicBezTo>
                    <a:pt x="673132" y="354497"/>
                    <a:pt x="660368" y="332494"/>
                    <a:pt x="639794" y="320588"/>
                  </a:cubicBezTo>
                  <a:close/>
                  <a:moveTo>
                    <a:pt x="133350" y="574524"/>
                  </a:moveTo>
                  <a:lnTo>
                    <a:pt x="133350" y="378404"/>
                  </a:lnTo>
                  <a:lnTo>
                    <a:pt x="133350" y="182285"/>
                  </a:lnTo>
                  <a:lnTo>
                    <a:pt x="473107" y="378404"/>
                  </a:lnTo>
                  <a:lnTo>
                    <a:pt x="133350" y="5745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4" name="Forma Livre: Forma 403">
              <a:extLst>
                <a:ext uri="{FF2B5EF4-FFF2-40B4-BE49-F238E27FC236}">
                  <a16:creationId xmlns:a16="http://schemas.microsoft.com/office/drawing/2014/main" id="{3DFFC1EE-9044-4679-830A-FD6C93D0102F}"/>
                </a:ext>
              </a:extLst>
            </p:cNvPr>
            <p:cNvSpPr/>
            <p:nvPr/>
          </p:nvSpPr>
          <p:spPr>
            <a:xfrm>
              <a:off x="5751702" y="2503210"/>
              <a:ext cx="1334198" cy="1333839"/>
            </a:xfrm>
            <a:custGeom>
              <a:avLst/>
              <a:gdLst>
                <a:gd name="connsiteX0" fmla="*/ 333724 w 1334198"/>
                <a:gd name="connsiteY0" fmla="*/ 89208 h 1333839"/>
                <a:gd name="connsiteX1" fmla="*/ 23019 w 1334198"/>
                <a:gd name="connsiteY1" fmla="*/ 494116 h 1333839"/>
                <a:gd name="connsiteX2" fmla="*/ 89599 w 1334198"/>
                <a:gd name="connsiteY2" fmla="*/ 1000084 h 1333839"/>
                <a:gd name="connsiteX3" fmla="*/ 494506 w 1334198"/>
                <a:gd name="connsiteY3" fmla="*/ 1310789 h 1333839"/>
                <a:gd name="connsiteX4" fmla="*/ 668147 w 1334198"/>
                <a:gd name="connsiteY4" fmla="*/ 1333840 h 1333839"/>
                <a:gd name="connsiteX5" fmla="*/ 1000475 w 1334198"/>
                <a:gd name="connsiteY5" fmla="*/ 1244210 h 1333839"/>
                <a:gd name="connsiteX6" fmla="*/ 1311180 w 1334198"/>
                <a:gd name="connsiteY6" fmla="*/ 839302 h 1333839"/>
                <a:gd name="connsiteX7" fmla="*/ 1244600 w 1334198"/>
                <a:gd name="connsiteY7" fmla="*/ 333334 h 1333839"/>
                <a:gd name="connsiteX8" fmla="*/ 333724 w 1334198"/>
                <a:gd name="connsiteY8" fmla="*/ 89208 h 1333839"/>
                <a:gd name="connsiteX9" fmla="*/ 1182402 w 1334198"/>
                <a:gd name="connsiteY9" fmla="*/ 804726 h 1333839"/>
                <a:gd name="connsiteX10" fmla="*/ 933895 w 1334198"/>
                <a:gd name="connsiteY10" fmla="*/ 1128671 h 1333839"/>
                <a:gd name="connsiteX11" fmla="*/ 529082 w 1334198"/>
                <a:gd name="connsiteY11" fmla="*/ 1181916 h 1333839"/>
                <a:gd name="connsiteX12" fmla="*/ 205137 w 1334198"/>
                <a:gd name="connsiteY12" fmla="*/ 933409 h 1333839"/>
                <a:gd name="connsiteX13" fmla="*/ 151892 w 1334198"/>
                <a:gd name="connsiteY13" fmla="*/ 528596 h 1333839"/>
                <a:gd name="connsiteX14" fmla="*/ 400399 w 1334198"/>
                <a:gd name="connsiteY14" fmla="*/ 204651 h 1333839"/>
                <a:gd name="connsiteX15" fmla="*/ 666242 w 1334198"/>
                <a:gd name="connsiteY15" fmla="*/ 132928 h 1333839"/>
                <a:gd name="connsiteX16" fmla="*/ 805212 w 1334198"/>
                <a:gd name="connsiteY16" fmla="*/ 151311 h 1333839"/>
                <a:gd name="connsiteX17" fmla="*/ 1129157 w 1334198"/>
                <a:gd name="connsiteY17" fmla="*/ 399818 h 1333839"/>
                <a:gd name="connsiteX18" fmla="*/ 1182402 w 1334198"/>
                <a:gd name="connsiteY18" fmla="*/ 804726 h 1333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34198" h="1333839">
                  <a:moveTo>
                    <a:pt x="333724" y="89208"/>
                  </a:moveTo>
                  <a:cubicBezTo>
                    <a:pt x="179515" y="178267"/>
                    <a:pt x="69120" y="321999"/>
                    <a:pt x="23019" y="494116"/>
                  </a:cubicBezTo>
                  <a:cubicBezTo>
                    <a:pt x="-23082" y="666137"/>
                    <a:pt x="540" y="845874"/>
                    <a:pt x="89599" y="1000084"/>
                  </a:cubicBezTo>
                  <a:cubicBezTo>
                    <a:pt x="178657" y="1154294"/>
                    <a:pt x="322485" y="1264688"/>
                    <a:pt x="494506" y="1310789"/>
                  </a:cubicBezTo>
                  <a:cubicBezTo>
                    <a:pt x="551942" y="1326220"/>
                    <a:pt x="610235" y="1333840"/>
                    <a:pt x="668147" y="1333840"/>
                  </a:cubicBezTo>
                  <a:cubicBezTo>
                    <a:pt x="783685" y="1333840"/>
                    <a:pt x="897700" y="1303550"/>
                    <a:pt x="1000475" y="1244210"/>
                  </a:cubicBezTo>
                  <a:cubicBezTo>
                    <a:pt x="1154684" y="1155151"/>
                    <a:pt x="1265079" y="1011323"/>
                    <a:pt x="1311180" y="839302"/>
                  </a:cubicBezTo>
                  <a:cubicBezTo>
                    <a:pt x="1357281" y="667280"/>
                    <a:pt x="1333659" y="487544"/>
                    <a:pt x="1244600" y="333334"/>
                  </a:cubicBezTo>
                  <a:cubicBezTo>
                    <a:pt x="1060672" y="14818"/>
                    <a:pt x="652145" y="-94624"/>
                    <a:pt x="333724" y="89208"/>
                  </a:cubicBezTo>
                  <a:close/>
                  <a:moveTo>
                    <a:pt x="1182402" y="804726"/>
                  </a:moveTo>
                  <a:cubicBezTo>
                    <a:pt x="1145540" y="942362"/>
                    <a:pt x="1057243" y="1057425"/>
                    <a:pt x="933895" y="1128671"/>
                  </a:cubicBezTo>
                  <a:cubicBezTo>
                    <a:pt x="810451" y="1199918"/>
                    <a:pt x="666718" y="1218873"/>
                    <a:pt x="529082" y="1181916"/>
                  </a:cubicBezTo>
                  <a:cubicBezTo>
                    <a:pt x="391446" y="1145054"/>
                    <a:pt x="276384" y="1056758"/>
                    <a:pt x="205137" y="933409"/>
                  </a:cubicBezTo>
                  <a:cubicBezTo>
                    <a:pt x="133890" y="810060"/>
                    <a:pt x="114935" y="666233"/>
                    <a:pt x="151892" y="528596"/>
                  </a:cubicBezTo>
                  <a:cubicBezTo>
                    <a:pt x="188754" y="390960"/>
                    <a:pt x="277051" y="275898"/>
                    <a:pt x="400399" y="204651"/>
                  </a:cubicBezTo>
                  <a:cubicBezTo>
                    <a:pt x="482600" y="157217"/>
                    <a:pt x="573850" y="132928"/>
                    <a:pt x="666242" y="132928"/>
                  </a:cubicBezTo>
                  <a:cubicBezTo>
                    <a:pt x="712534" y="132928"/>
                    <a:pt x="759206" y="139024"/>
                    <a:pt x="805212" y="151311"/>
                  </a:cubicBezTo>
                  <a:cubicBezTo>
                    <a:pt x="942848" y="188173"/>
                    <a:pt x="1057910" y="276470"/>
                    <a:pt x="1129157" y="399818"/>
                  </a:cubicBezTo>
                  <a:cubicBezTo>
                    <a:pt x="1200309" y="523358"/>
                    <a:pt x="1219264" y="667090"/>
                    <a:pt x="1182402" y="8047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5" name="Forma Livre: Forma 404">
              <a:extLst>
                <a:ext uri="{FF2B5EF4-FFF2-40B4-BE49-F238E27FC236}">
                  <a16:creationId xmlns:a16="http://schemas.microsoft.com/office/drawing/2014/main" id="{013548DA-0604-4964-B906-FDB215D3ADEB}"/>
                </a:ext>
              </a:extLst>
            </p:cNvPr>
            <p:cNvSpPr/>
            <p:nvPr/>
          </p:nvSpPr>
          <p:spPr>
            <a:xfrm>
              <a:off x="4224293" y="1557110"/>
              <a:ext cx="3739992" cy="3742598"/>
            </a:xfrm>
            <a:custGeom>
              <a:avLst/>
              <a:gdLst>
                <a:gd name="connsiteX0" fmla="*/ 3738321 w 3739992"/>
                <a:gd name="connsiteY0" fmla="*/ 1323344 h 3742598"/>
                <a:gd name="connsiteX1" fmla="*/ 3474478 w 3739992"/>
                <a:gd name="connsiteY1" fmla="*/ 1009115 h 3742598"/>
                <a:gd name="connsiteX2" fmla="*/ 3470192 w 3739992"/>
                <a:gd name="connsiteY2" fmla="*/ 1007972 h 3742598"/>
                <a:gd name="connsiteX3" fmla="*/ 3431330 w 3739992"/>
                <a:gd name="connsiteY3" fmla="*/ 1000161 h 3742598"/>
                <a:gd name="connsiteX4" fmla="*/ 3428568 w 3739992"/>
                <a:gd name="connsiteY4" fmla="*/ 995589 h 3742598"/>
                <a:gd name="connsiteX5" fmla="*/ 3366655 w 3739992"/>
                <a:gd name="connsiteY5" fmla="*/ 897101 h 3742598"/>
                <a:gd name="connsiteX6" fmla="*/ 3153676 w 3739992"/>
                <a:gd name="connsiteY6" fmla="*/ 773752 h 3742598"/>
                <a:gd name="connsiteX7" fmla="*/ 3034423 w 3739992"/>
                <a:gd name="connsiteY7" fmla="*/ 764703 h 3742598"/>
                <a:gd name="connsiteX8" fmla="*/ 3033375 w 3739992"/>
                <a:gd name="connsiteY8" fmla="*/ 764608 h 3742598"/>
                <a:gd name="connsiteX9" fmla="*/ 3031089 w 3739992"/>
                <a:gd name="connsiteY9" fmla="*/ 762703 h 3742598"/>
                <a:gd name="connsiteX10" fmla="*/ 2877547 w 3739992"/>
                <a:gd name="connsiteY10" fmla="*/ 693837 h 3742598"/>
                <a:gd name="connsiteX11" fmla="*/ 2737243 w 3739992"/>
                <a:gd name="connsiteY11" fmla="*/ 622209 h 3742598"/>
                <a:gd name="connsiteX12" fmla="*/ 2717146 w 3739992"/>
                <a:gd name="connsiteY12" fmla="*/ 608588 h 3742598"/>
                <a:gd name="connsiteX13" fmla="*/ 2716383 w 3739992"/>
                <a:gd name="connsiteY13" fmla="*/ 607731 h 3742598"/>
                <a:gd name="connsiteX14" fmla="*/ 2501595 w 3739992"/>
                <a:gd name="connsiteY14" fmla="*/ 536294 h 3742598"/>
                <a:gd name="connsiteX15" fmla="*/ 2419013 w 3739992"/>
                <a:gd name="connsiteY15" fmla="*/ 337697 h 3742598"/>
                <a:gd name="connsiteX16" fmla="*/ 2374627 w 3739992"/>
                <a:gd name="connsiteY16" fmla="*/ 289025 h 3742598"/>
                <a:gd name="connsiteX17" fmla="*/ 2370721 w 3739992"/>
                <a:gd name="connsiteY17" fmla="*/ 283405 h 3742598"/>
                <a:gd name="connsiteX18" fmla="*/ 2326335 w 3739992"/>
                <a:gd name="connsiteY18" fmla="*/ 223683 h 3742598"/>
                <a:gd name="connsiteX19" fmla="*/ 2132596 w 3739992"/>
                <a:gd name="connsiteY19" fmla="*/ 126909 h 3742598"/>
                <a:gd name="connsiteX20" fmla="*/ 2131453 w 3739992"/>
                <a:gd name="connsiteY20" fmla="*/ 126909 h 3742598"/>
                <a:gd name="connsiteX21" fmla="*/ 1936476 w 3739992"/>
                <a:gd name="connsiteY21" fmla="*/ 226826 h 3742598"/>
                <a:gd name="connsiteX22" fmla="*/ 1931142 w 3739992"/>
                <a:gd name="connsiteY22" fmla="*/ 233303 h 3742598"/>
                <a:gd name="connsiteX23" fmla="*/ 1848180 w 3739992"/>
                <a:gd name="connsiteY23" fmla="*/ 199775 h 3742598"/>
                <a:gd name="connsiteX24" fmla="*/ 1635105 w 3739992"/>
                <a:gd name="connsiteY24" fmla="*/ 243876 h 3742598"/>
                <a:gd name="connsiteX25" fmla="*/ 1609102 w 3739992"/>
                <a:gd name="connsiteY25" fmla="*/ 192727 h 3742598"/>
                <a:gd name="connsiteX26" fmla="*/ 1607959 w 3739992"/>
                <a:gd name="connsiteY26" fmla="*/ 185583 h 3742598"/>
                <a:gd name="connsiteX27" fmla="*/ 1498517 w 3739992"/>
                <a:gd name="connsiteY27" fmla="*/ 27659 h 3742598"/>
                <a:gd name="connsiteX28" fmla="*/ 1194765 w 3739992"/>
                <a:gd name="connsiteY28" fmla="*/ 91762 h 3742598"/>
                <a:gd name="connsiteX29" fmla="*/ 1104277 w 3739992"/>
                <a:gd name="connsiteY29" fmla="*/ 83856 h 3742598"/>
                <a:gd name="connsiteX30" fmla="*/ 1065415 w 3739992"/>
                <a:gd name="connsiteY30" fmla="*/ 77379 h 3742598"/>
                <a:gd name="connsiteX31" fmla="*/ 967117 w 3739992"/>
                <a:gd name="connsiteY31" fmla="*/ 67854 h 3742598"/>
                <a:gd name="connsiteX32" fmla="*/ 803192 w 3739992"/>
                <a:gd name="connsiteY32" fmla="*/ 155008 h 3742598"/>
                <a:gd name="connsiteX33" fmla="*/ 763473 w 3739992"/>
                <a:gd name="connsiteY33" fmla="*/ 256830 h 3742598"/>
                <a:gd name="connsiteX34" fmla="*/ 672985 w 3739992"/>
                <a:gd name="connsiteY34" fmla="*/ 265498 h 3742598"/>
                <a:gd name="connsiteX35" fmla="*/ 670604 w 3739992"/>
                <a:gd name="connsiteY35" fmla="*/ 266165 h 3742598"/>
                <a:gd name="connsiteX36" fmla="*/ 668318 w 3739992"/>
                <a:gd name="connsiteY36" fmla="*/ 266546 h 3742598"/>
                <a:gd name="connsiteX37" fmla="*/ 657840 w 3739992"/>
                <a:gd name="connsiteY37" fmla="*/ 268546 h 3742598"/>
                <a:gd name="connsiteX38" fmla="*/ 602976 w 3739992"/>
                <a:gd name="connsiteY38" fmla="*/ 279690 h 3742598"/>
                <a:gd name="connsiteX39" fmla="*/ 461721 w 3739992"/>
                <a:gd name="connsiteY39" fmla="*/ 313885 h 3742598"/>
                <a:gd name="connsiteX40" fmla="*/ 337991 w 3739992"/>
                <a:gd name="connsiteY40" fmla="*/ 415136 h 3742598"/>
                <a:gd name="connsiteX41" fmla="*/ 330371 w 3739992"/>
                <a:gd name="connsiteY41" fmla="*/ 578108 h 3742598"/>
                <a:gd name="connsiteX42" fmla="*/ 369233 w 3739992"/>
                <a:gd name="connsiteY42" fmla="*/ 789087 h 3742598"/>
                <a:gd name="connsiteX43" fmla="*/ 364566 w 3739992"/>
                <a:gd name="connsiteY43" fmla="*/ 826711 h 3742598"/>
                <a:gd name="connsiteX44" fmla="*/ 125869 w 3739992"/>
                <a:gd name="connsiteY44" fmla="*/ 996351 h 3742598"/>
                <a:gd name="connsiteX45" fmla="*/ 39954 w 3739992"/>
                <a:gd name="connsiteY45" fmla="*/ 1167325 h 3742598"/>
                <a:gd name="connsiteX46" fmla="*/ 23666 w 3739992"/>
                <a:gd name="connsiteY46" fmla="*/ 1205044 h 3742598"/>
                <a:gd name="connsiteX47" fmla="*/ 76625 w 3739992"/>
                <a:gd name="connsiteY47" fmla="*/ 1481078 h 3742598"/>
                <a:gd name="connsiteX48" fmla="*/ 175875 w 3739992"/>
                <a:gd name="connsiteY48" fmla="*/ 1632050 h 3742598"/>
                <a:gd name="connsiteX49" fmla="*/ 221595 w 3739992"/>
                <a:gd name="connsiteY49" fmla="*/ 1656243 h 3742598"/>
                <a:gd name="connsiteX50" fmla="*/ 310940 w 3739992"/>
                <a:gd name="connsiteY50" fmla="*/ 1701582 h 3742598"/>
                <a:gd name="connsiteX51" fmla="*/ 355136 w 3739992"/>
                <a:gd name="connsiteY51" fmla="*/ 1718346 h 3742598"/>
                <a:gd name="connsiteX52" fmla="*/ 413048 w 3739992"/>
                <a:gd name="connsiteY52" fmla="*/ 1745302 h 3742598"/>
                <a:gd name="connsiteX53" fmla="*/ 484295 w 3739992"/>
                <a:gd name="connsiteY53" fmla="*/ 1771877 h 3742598"/>
                <a:gd name="connsiteX54" fmla="*/ 486009 w 3739992"/>
                <a:gd name="connsiteY54" fmla="*/ 1772067 h 3742598"/>
                <a:gd name="connsiteX55" fmla="*/ 487629 w 3739992"/>
                <a:gd name="connsiteY55" fmla="*/ 1772257 h 3742598"/>
                <a:gd name="connsiteX56" fmla="*/ 521919 w 3739992"/>
                <a:gd name="connsiteY56" fmla="*/ 1775687 h 3742598"/>
                <a:gd name="connsiteX57" fmla="*/ 655745 w 3739992"/>
                <a:gd name="connsiteY57" fmla="*/ 1786831 h 3742598"/>
                <a:gd name="connsiteX58" fmla="*/ 795477 w 3739992"/>
                <a:gd name="connsiteY58" fmla="*/ 1750826 h 3742598"/>
                <a:gd name="connsiteX59" fmla="*/ 904538 w 3739992"/>
                <a:gd name="connsiteY59" fmla="*/ 1850934 h 3742598"/>
                <a:gd name="connsiteX60" fmla="*/ 983405 w 3739992"/>
                <a:gd name="connsiteY60" fmla="*/ 1878747 h 3742598"/>
                <a:gd name="connsiteX61" fmla="*/ 1020267 w 3739992"/>
                <a:gd name="connsiteY61" fmla="*/ 1890749 h 3742598"/>
                <a:gd name="connsiteX62" fmla="*/ 1024267 w 3739992"/>
                <a:gd name="connsiteY62" fmla="*/ 1892177 h 3742598"/>
                <a:gd name="connsiteX63" fmla="*/ 1093228 w 3739992"/>
                <a:gd name="connsiteY63" fmla="*/ 1919419 h 3742598"/>
                <a:gd name="connsiteX64" fmla="*/ 1125423 w 3739992"/>
                <a:gd name="connsiteY64" fmla="*/ 1938659 h 3742598"/>
                <a:gd name="connsiteX65" fmla="*/ 1204575 w 3739992"/>
                <a:gd name="connsiteY65" fmla="*/ 1979141 h 3742598"/>
                <a:gd name="connsiteX66" fmla="*/ 1220673 w 3739992"/>
                <a:gd name="connsiteY66" fmla="*/ 2043149 h 3742598"/>
                <a:gd name="connsiteX67" fmla="*/ 1221530 w 3739992"/>
                <a:gd name="connsiteY67" fmla="*/ 2045625 h 3742598"/>
                <a:gd name="connsiteX68" fmla="*/ 1281442 w 3739992"/>
                <a:gd name="connsiteY68" fmla="*/ 2152305 h 3742598"/>
                <a:gd name="connsiteX69" fmla="*/ 1408601 w 3739992"/>
                <a:gd name="connsiteY69" fmla="*/ 2216408 h 3742598"/>
                <a:gd name="connsiteX70" fmla="*/ 1396504 w 3739992"/>
                <a:gd name="connsiteY70" fmla="*/ 2422529 h 3742598"/>
                <a:gd name="connsiteX71" fmla="*/ 1396695 w 3739992"/>
                <a:gd name="connsiteY71" fmla="*/ 2424053 h 3742598"/>
                <a:gd name="connsiteX72" fmla="*/ 1548237 w 3739992"/>
                <a:gd name="connsiteY72" fmla="*/ 2706755 h 3742598"/>
                <a:gd name="connsiteX73" fmla="*/ 1565859 w 3739992"/>
                <a:gd name="connsiteY73" fmla="*/ 2748380 h 3742598"/>
                <a:gd name="connsiteX74" fmla="*/ 1576527 w 3739992"/>
                <a:gd name="connsiteY74" fmla="*/ 2774288 h 3742598"/>
                <a:gd name="connsiteX75" fmla="*/ 1577479 w 3739992"/>
                <a:gd name="connsiteY75" fmla="*/ 2776383 h 3742598"/>
                <a:gd name="connsiteX76" fmla="*/ 1578622 w 3739992"/>
                <a:gd name="connsiteY76" fmla="*/ 2778764 h 3742598"/>
                <a:gd name="connsiteX77" fmla="*/ 1600149 w 3739992"/>
                <a:gd name="connsiteY77" fmla="*/ 2880777 h 3742598"/>
                <a:gd name="connsiteX78" fmla="*/ 1518138 w 3739992"/>
                <a:gd name="connsiteY78" fmla="*/ 2965359 h 3742598"/>
                <a:gd name="connsiteX79" fmla="*/ 1483848 w 3739992"/>
                <a:gd name="connsiteY79" fmla="*/ 3031844 h 3742598"/>
                <a:gd name="connsiteX80" fmla="*/ 1478800 w 3739992"/>
                <a:gd name="connsiteY80" fmla="*/ 3046226 h 3742598"/>
                <a:gd name="connsiteX81" fmla="*/ 1473371 w 3739992"/>
                <a:gd name="connsiteY81" fmla="*/ 3059847 h 3742598"/>
                <a:gd name="connsiteX82" fmla="*/ 1471085 w 3739992"/>
                <a:gd name="connsiteY82" fmla="*/ 3065753 h 3742598"/>
                <a:gd name="connsiteX83" fmla="*/ 1418983 w 3739992"/>
                <a:gd name="connsiteY83" fmla="*/ 3226439 h 3742598"/>
                <a:gd name="connsiteX84" fmla="*/ 1507661 w 3739992"/>
                <a:gd name="connsiteY84" fmla="*/ 3373029 h 3742598"/>
                <a:gd name="connsiteX85" fmla="*/ 1552143 w 3739992"/>
                <a:gd name="connsiteY85" fmla="*/ 3403604 h 3742598"/>
                <a:gd name="connsiteX86" fmla="*/ 1620723 w 3739992"/>
                <a:gd name="connsiteY86" fmla="*/ 3452658 h 3742598"/>
                <a:gd name="connsiteX87" fmla="*/ 1627866 w 3739992"/>
                <a:gd name="connsiteY87" fmla="*/ 3458468 h 3742598"/>
                <a:gd name="connsiteX88" fmla="*/ 1646535 w 3739992"/>
                <a:gd name="connsiteY88" fmla="*/ 3474947 h 3742598"/>
                <a:gd name="connsiteX89" fmla="*/ 1645202 w 3739992"/>
                <a:gd name="connsiteY89" fmla="*/ 3480852 h 3742598"/>
                <a:gd name="connsiteX90" fmla="*/ 1742071 w 3739992"/>
                <a:gd name="connsiteY90" fmla="*/ 3715358 h 3742598"/>
                <a:gd name="connsiteX91" fmla="*/ 1742928 w 3739992"/>
                <a:gd name="connsiteY91" fmla="*/ 3715834 h 3742598"/>
                <a:gd name="connsiteX92" fmla="*/ 1844560 w 3739992"/>
                <a:gd name="connsiteY92" fmla="*/ 3742599 h 3742598"/>
                <a:gd name="connsiteX93" fmla="*/ 1992293 w 3739992"/>
                <a:gd name="connsiteY93" fmla="*/ 3687926 h 3742598"/>
                <a:gd name="connsiteX94" fmla="*/ 2101164 w 3739992"/>
                <a:gd name="connsiteY94" fmla="*/ 3545051 h 3742598"/>
                <a:gd name="connsiteX95" fmla="*/ 2195461 w 3739992"/>
                <a:gd name="connsiteY95" fmla="*/ 3453420 h 3742598"/>
                <a:gd name="connsiteX96" fmla="*/ 2330240 w 3739992"/>
                <a:gd name="connsiteY96" fmla="*/ 3264920 h 3742598"/>
                <a:gd name="connsiteX97" fmla="*/ 2423394 w 3739992"/>
                <a:gd name="connsiteY97" fmla="*/ 3096137 h 3742598"/>
                <a:gd name="connsiteX98" fmla="*/ 2440349 w 3739992"/>
                <a:gd name="connsiteY98" fmla="*/ 2970407 h 3742598"/>
                <a:gd name="connsiteX99" fmla="*/ 2440730 w 3739992"/>
                <a:gd name="connsiteY99" fmla="*/ 2966693 h 3742598"/>
                <a:gd name="connsiteX100" fmla="*/ 2527884 w 3739992"/>
                <a:gd name="connsiteY100" fmla="*/ 2926116 h 3742598"/>
                <a:gd name="connsiteX101" fmla="*/ 2546743 w 3739992"/>
                <a:gd name="connsiteY101" fmla="*/ 2915162 h 3742598"/>
                <a:gd name="connsiteX102" fmla="*/ 2548553 w 3739992"/>
                <a:gd name="connsiteY102" fmla="*/ 2914115 h 3742598"/>
                <a:gd name="connsiteX103" fmla="*/ 2568556 w 3739992"/>
                <a:gd name="connsiteY103" fmla="*/ 2904971 h 3742598"/>
                <a:gd name="connsiteX104" fmla="*/ 2597702 w 3739992"/>
                <a:gd name="connsiteY104" fmla="*/ 2894398 h 3742598"/>
                <a:gd name="connsiteX105" fmla="*/ 2670854 w 3739992"/>
                <a:gd name="connsiteY105" fmla="*/ 2864109 h 3742598"/>
                <a:gd name="connsiteX106" fmla="*/ 2699334 w 3739992"/>
                <a:gd name="connsiteY106" fmla="*/ 2861346 h 3742598"/>
                <a:gd name="connsiteX107" fmla="*/ 2967463 w 3739992"/>
                <a:gd name="connsiteY107" fmla="*/ 2789718 h 3742598"/>
                <a:gd name="connsiteX108" fmla="*/ 3042139 w 3739992"/>
                <a:gd name="connsiteY108" fmla="*/ 2660369 h 3742598"/>
                <a:gd name="connsiteX109" fmla="*/ 3079572 w 3739992"/>
                <a:gd name="connsiteY109" fmla="*/ 2613220 h 3742598"/>
                <a:gd name="connsiteX110" fmla="*/ 3218923 w 3739992"/>
                <a:gd name="connsiteY110" fmla="*/ 2390335 h 3742598"/>
                <a:gd name="connsiteX111" fmla="*/ 3262356 w 3739992"/>
                <a:gd name="connsiteY111" fmla="*/ 2260033 h 3742598"/>
                <a:gd name="connsiteX112" fmla="*/ 3273691 w 3739992"/>
                <a:gd name="connsiteY112" fmla="*/ 2239173 h 3742598"/>
                <a:gd name="connsiteX113" fmla="*/ 3275406 w 3739992"/>
                <a:gd name="connsiteY113" fmla="*/ 2235649 h 3742598"/>
                <a:gd name="connsiteX114" fmla="*/ 3277311 w 3739992"/>
                <a:gd name="connsiteY114" fmla="*/ 2231839 h 3742598"/>
                <a:gd name="connsiteX115" fmla="*/ 3309981 w 3739992"/>
                <a:gd name="connsiteY115" fmla="*/ 2065247 h 3742598"/>
                <a:gd name="connsiteX116" fmla="*/ 3312934 w 3739992"/>
                <a:gd name="connsiteY116" fmla="*/ 2043053 h 3742598"/>
                <a:gd name="connsiteX117" fmla="*/ 3313696 w 3739992"/>
                <a:gd name="connsiteY117" fmla="*/ 2042101 h 3742598"/>
                <a:gd name="connsiteX118" fmla="*/ 3330556 w 3739992"/>
                <a:gd name="connsiteY118" fmla="*/ 2008668 h 3742598"/>
                <a:gd name="connsiteX119" fmla="*/ 3445237 w 3739992"/>
                <a:gd name="connsiteY119" fmla="*/ 1850934 h 3742598"/>
                <a:gd name="connsiteX120" fmla="*/ 3448665 w 3739992"/>
                <a:gd name="connsiteY120" fmla="*/ 1841314 h 3742598"/>
                <a:gd name="connsiteX121" fmla="*/ 3538105 w 3739992"/>
                <a:gd name="connsiteY121" fmla="*/ 1794546 h 3742598"/>
                <a:gd name="connsiteX122" fmla="*/ 3678885 w 3739992"/>
                <a:gd name="connsiteY122" fmla="*/ 1640241 h 3742598"/>
                <a:gd name="connsiteX123" fmla="*/ 3678980 w 3739992"/>
                <a:gd name="connsiteY123" fmla="*/ 1640051 h 3742598"/>
                <a:gd name="connsiteX124" fmla="*/ 3738321 w 3739992"/>
                <a:gd name="connsiteY124" fmla="*/ 1323344 h 3742598"/>
                <a:gd name="connsiteX125" fmla="*/ 3547154 w 3739992"/>
                <a:gd name="connsiteY125" fmla="*/ 1585568 h 3742598"/>
                <a:gd name="connsiteX126" fmla="*/ 3467430 w 3739992"/>
                <a:gd name="connsiteY126" fmla="*/ 1670816 h 3742598"/>
                <a:gd name="connsiteX127" fmla="*/ 3389991 w 3739992"/>
                <a:gd name="connsiteY127" fmla="*/ 1711488 h 3742598"/>
                <a:gd name="connsiteX128" fmla="*/ 3308648 w 3739992"/>
                <a:gd name="connsiteY128" fmla="*/ 1810072 h 3742598"/>
                <a:gd name="connsiteX129" fmla="*/ 3255975 w 3739992"/>
                <a:gd name="connsiteY129" fmla="*/ 1886557 h 3742598"/>
                <a:gd name="connsiteX130" fmla="*/ 3253022 w 3739992"/>
                <a:gd name="connsiteY130" fmla="*/ 1887796 h 3742598"/>
                <a:gd name="connsiteX131" fmla="*/ 3205016 w 3739992"/>
                <a:gd name="connsiteY131" fmla="*/ 1937326 h 3742598"/>
                <a:gd name="connsiteX132" fmla="*/ 3195586 w 3739992"/>
                <a:gd name="connsiteY132" fmla="*/ 1961996 h 3742598"/>
                <a:gd name="connsiteX133" fmla="*/ 3168726 w 3739992"/>
                <a:gd name="connsiteY133" fmla="*/ 2085725 h 3742598"/>
                <a:gd name="connsiteX134" fmla="*/ 3148533 w 3739992"/>
                <a:gd name="connsiteY134" fmla="*/ 2170403 h 3742598"/>
                <a:gd name="connsiteX135" fmla="*/ 3144247 w 3739992"/>
                <a:gd name="connsiteY135" fmla="*/ 2179166 h 3742598"/>
                <a:gd name="connsiteX136" fmla="*/ 3142913 w 3739992"/>
                <a:gd name="connsiteY136" fmla="*/ 2182023 h 3742598"/>
                <a:gd name="connsiteX137" fmla="*/ 3076238 w 3739992"/>
                <a:gd name="connsiteY137" fmla="*/ 2384525 h 3742598"/>
                <a:gd name="connsiteX138" fmla="*/ 3007182 w 3739992"/>
                <a:gd name="connsiteY138" fmla="*/ 2490347 h 3742598"/>
                <a:gd name="connsiteX139" fmla="*/ 2911265 w 3739992"/>
                <a:gd name="connsiteY139" fmla="*/ 2603600 h 3742598"/>
                <a:gd name="connsiteX140" fmla="*/ 2854877 w 3739992"/>
                <a:gd name="connsiteY140" fmla="*/ 2702088 h 3742598"/>
                <a:gd name="connsiteX141" fmla="*/ 2749626 w 3739992"/>
                <a:gd name="connsiteY141" fmla="*/ 2727805 h 3742598"/>
                <a:gd name="connsiteX142" fmla="*/ 2602655 w 3739992"/>
                <a:gd name="connsiteY142" fmla="*/ 2738855 h 3742598"/>
                <a:gd name="connsiteX143" fmla="*/ 2551030 w 3739992"/>
                <a:gd name="connsiteY143" fmla="*/ 2759714 h 3742598"/>
                <a:gd name="connsiteX144" fmla="*/ 2515406 w 3739992"/>
                <a:gd name="connsiteY144" fmla="*/ 2772668 h 3742598"/>
                <a:gd name="connsiteX145" fmla="*/ 2476068 w 3739992"/>
                <a:gd name="connsiteY145" fmla="*/ 2791242 h 3742598"/>
                <a:gd name="connsiteX146" fmla="*/ 2455208 w 3739992"/>
                <a:gd name="connsiteY146" fmla="*/ 2803339 h 3742598"/>
                <a:gd name="connsiteX147" fmla="*/ 2389200 w 3739992"/>
                <a:gd name="connsiteY147" fmla="*/ 2829533 h 3742598"/>
                <a:gd name="connsiteX148" fmla="*/ 2334336 w 3739992"/>
                <a:gd name="connsiteY148" fmla="*/ 2842296 h 3742598"/>
                <a:gd name="connsiteX149" fmla="*/ 2305761 w 3739992"/>
                <a:gd name="connsiteY149" fmla="*/ 2890874 h 3742598"/>
                <a:gd name="connsiteX150" fmla="*/ 2298331 w 3739992"/>
                <a:gd name="connsiteY150" fmla="*/ 2955072 h 3742598"/>
                <a:gd name="connsiteX151" fmla="*/ 2282901 w 3739992"/>
                <a:gd name="connsiteY151" fmla="*/ 3070610 h 3742598"/>
                <a:gd name="connsiteX152" fmla="*/ 2225656 w 3739992"/>
                <a:gd name="connsiteY152" fmla="*/ 3167670 h 3742598"/>
                <a:gd name="connsiteX153" fmla="*/ 2224036 w 3739992"/>
                <a:gd name="connsiteY153" fmla="*/ 3169385 h 3742598"/>
                <a:gd name="connsiteX154" fmla="*/ 2188603 w 3739992"/>
                <a:gd name="connsiteY154" fmla="*/ 3247013 h 3742598"/>
                <a:gd name="connsiteX155" fmla="*/ 2136120 w 3739992"/>
                <a:gd name="connsiteY155" fmla="*/ 3323404 h 3742598"/>
                <a:gd name="connsiteX156" fmla="*/ 2078399 w 3739992"/>
                <a:gd name="connsiteY156" fmla="*/ 3371696 h 3742598"/>
                <a:gd name="connsiteX157" fmla="*/ 2024773 w 3739992"/>
                <a:gd name="connsiteY157" fmla="*/ 3424178 h 3742598"/>
                <a:gd name="connsiteX158" fmla="*/ 1974195 w 3739992"/>
                <a:gd name="connsiteY158" fmla="*/ 3479614 h 3742598"/>
                <a:gd name="connsiteX159" fmla="*/ 1902948 w 3739992"/>
                <a:gd name="connsiteY159" fmla="*/ 3576388 h 3742598"/>
                <a:gd name="connsiteX160" fmla="*/ 1813699 w 3739992"/>
                <a:gd name="connsiteY160" fmla="*/ 3591628 h 3742598"/>
                <a:gd name="connsiteX161" fmla="*/ 1782838 w 3739992"/>
                <a:gd name="connsiteY161" fmla="*/ 3519333 h 3742598"/>
                <a:gd name="connsiteX162" fmla="*/ 1718163 w 3739992"/>
                <a:gd name="connsiteY162" fmla="*/ 3347597 h 3742598"/>
                <a:gd name="connsiteX163" fmla="*/ 1711591 w 3739992"/>
                <a:gd name="connsiteY163" fmla="*/ 3342263 h 3742598"/>
                <a:gd name="connsiteX164" fmla="*/ 1631867 w 3739992"/>
                <a:gd name="connsiteY164" fmla="*/ 3284923 h 3742598"/>
                <a:gd name="connsiteX165" fmla="*/ 1591005 w 3739992"/>
                <a:gd name="connsiteY165" fmla="*/ 3256919 h 3742598"/>
                <a:gd name="connsiteX166" fmla="*/ 1561096 w 3739992"/>
                <a:gd name="connsiteY166" fmla="*/ 3210628 h 3742598"/>
                <a:gd name="connsiteX167" fmla="*/ 1580527 w 3739992"/>
                <a:gd name="connsiteY167" fmla="*/ 3157764 h 3742598"/>
                <a:gd name="connsiteX168" fmla="*/ 1607388 w 3739992"/>
                <a:gd name="connsiteY168" fmla="*/ 3109758 h 3742598"/>
                <a:gd name="connsiteX169" fmla="*/ 1610055 w 3739992"/>
                <a:gd name="connsiteY169" fmla="*/ 3102900 h 3742598"/>
                <a:gd name="connsiteX170" fmla="*/ 1610531 w 3739992"/>
                <a:gd name="connsiteY170" fmla="*/ 3101662 h 3742598"/>
                <a:gd name="connsiteX171" fmla="*/ 1619580 w 3739992"/>
                <a:gd name="connsiteY171" fmla="*/ 3076897 h 3742598"/>
                <a:gd name="connsiteX172" fmla="*/ 1626342 w 3739992"/>
                <a:gd name="connsiteY172" fmla="*/ 3058799 h 3742598"/>
                <a:gd name="connsiteX173" fmla="*/ 1711210 w 3739992"/>
                <a:gd name="connsiteY173" fmla="*/ 2972217 h 3742598"/>
                <a:gd name="connsiteX174" fmla="*/ 1741595 w 3739992"/>
                <a:gd name="connsiteY174" fmla="*/ 2942404 h 3742598"/>
                <a:gd name="connsiteX175" fmla="*/ 1746357 w 3739992"/>
                <a:gd name="connsiteY175" fmla="*/ 2845916 h 3742598"/>
                <a:gd name="connsiteX176" fmla="*/ 1722259 w 3739992"/>
                <a:gd name="connsiteY176" fmla="*/ 2773335 h 3742598"/>
                <a:gd name="connsiteX177" fmla="*/ 1706733 w 3739992"/>
                <a:gd name="connsiteY177" fmla="*/ 2714471 h 3742598"/>
                <a:gd name="connsiteX178" fmla="*/ 1698447 w 3739992"/>
                <a:gd name="connsiteY178" fmla="*/ 2694373 h 3742598"/>
                <a:gd name="connsiteX179" fmla="*/ 1675777 w 3739992"/>
                <a:gd name="connsiteY179" fmla="*/ 2641414 h 3742598"/>
                <a:gd name="connsiteX180" fmla="*/ 1675015 w 3739992"/>
                <a:gd name="connsiteY180" fmla="*/ 2639890 h 3742598"/>
                <a:gd name="connsiteX181" fmla="*/ 1617960 w 3739992"/>
                <a:gd name="connsiteY181" fmla="*/ 2581216 h 3742598"/>
                <a:gd name="connsiteX182" fmla="*/ 1538522 w 3739992"/>
                <a:gd name="connsiteY182" fmla="*/ 2443580 h 3742598"/>
                <a:gd name="connsiteX183" fmla="*/ 1534045 w 3739992"/>
                <a:gd name="connsiteY183" fmla="*/ 2382715 h 3742598"/>
                <a:gd name="connsiteX184" fmla="*/ 1533474 w 3739992"/>
                <a:gd name="connsiteY184" fmla="*/ 2380905 h 3742598"/>
                <a:gd name="connsiteX185" fmla="*/ 1555953 w 3739992"/>
                <a:gd name="connsiteY185" fmla="*/ 2246603 h 3742598"/>
                <a:gd name="connsiteX186" fmla="*/ 1562239 w 3739992"/>
                <a:gd name="connsiteY186" fmla="*/ 2236982 h 3742598"/>
                <a:gd name="connsiteX187" fmla="*/ 1564049 w 3739992"/>
                <a:gd name="connsiteY187" fmla="*/ 2234125 h 3742598"/>
                <a:gd name="connsiteX188" fmla="*/ 1552143 w 3739992"/>
                <a:gd name="connsiteY188" fmla="*/ 2138970 h 3742598"/>
                <a:gd name="connsiteX189" fmla="*/ 1445748 w 3739992"/>
                <a:gd name="connsiteY189" fmla="*/ 2078296 h 3742598"/>
                <a:gd name="connsiteX190" fmla="*/ 1444129 w 3739992"/>
                <a:gd name="connsiteY190" fmla="*/ 2077915 h 3742598"/>
                <a:gd name="connsiteX191" fmla="*/ 1375454 w 3739992"/>
                <a:gd name="connsiteY191" fmla="*/ 2044387 h 3742598"/>
                <a:gd name="connsiteX192" fmla="*/ 1357737 w 3739992"/>
                <a:gd name="connsiteY192" fmla="*/ 2001239 h 3742598"/>
                <a:gd name="connsiteX193" fmla="*/ 1356690 w 3739992"/>
                <a:gd name="connsiteY193" fmla="*/ 1998000 h 3742598"/>
                <a:gd name="connsiteX194" fmla="*/ 1356213 w 3739992"/>
                <a:gd name="connsiteY194" fmla="*/ 1996667 h 3742598"/>
                <a:gd name="connsiteX195" fmla="*/ 1344593 w 3739992"/>
                <a:gd name="connsiteY195" fmla="*/ 1948661 h 3742598"/>
                <a:gd name="connsiteX196" fmla="*/ 1337163 w 3739992"/>
                <a:gd name="connsiteY196" fmla="*/ 1914085 h 3742598"/>
                <a:gd name="connsiteX197" fmla="*/ 1335544 w 3739992"/>
                <a:gd name="connsiteY197" fmla="*/ 1908370 h 3742598"/>
                <a:gd name="connsiteX198" fmla="*/ 1260963 w 3739992"/>
                <a:gd name="connsiteY198" fmla="*/ 1844552 h 3742598"/>
                <a:gd name="connsiteX199" fmla="*/ 1257153 w 3739992"/>
                <a:gd name="connsiteY199" fmla="*/ 1844267 h 3742598"/>
                <a:gd name="connsiteX200" fmla="*/ 1203813 w 3739992"/>
                <a:gd name="connsiteY200" fmla="*/ 1818930 h 3742598"/>
                <a:gd name="connsiteX201" fmla="*/ 1155426 w 3739992"/>
                <a:gd name="connsiteY201" fmla="*/ 1790546 h 3742598"/>
                <a:gd name="connsiteX202" fmla="*/ 1072654 w 3739992"/>
                <a:gd name="connsiteY202" fmla="*/ 1757494 h 3742598"/>
                <a:gd name="connsiteX203" fmla="*/ 1067987 w 3739992"/>
                <a:gd name="connsiteY203" fmla="*/ 1755875 h 3742598"/>
                <a:gd name="connsiteX204" fmla="*/ 1026648 w 3739992"/>
                <a:gd name="connsiteY204" fmla="*/ 1742444 h 3742598"/>
                <a:gd name="connsiteX205" fmla="*/ 960450 w 3739992"/>
                <a:gd name="connsiteY205" fmla="*/ 1719299 h 3742598"/>
                <a:gd name="connsiteX206" fmla="*/ 907491 w 3739992"/>
                <a:gd name="connsiteY206" fmla="*/ 1642146 h 3742598"/>
                <a:gd name="connsiteX207" fmla="*/ 903776 w 3739992"/>
                <a:gd name="connsiteY207" fmla="*/ 1626811 h 3742598"/>
                <a:gd name="connsiteX208" fmla="*/ 899204 w 3739992"/>
                <a:gd name="connsiteY208" fmla="*/ 1608332 h 3742598"/>
                <a:gd name="connsiteX209" fmla="*/ 855865 w 3739992"/>
                <a:gd name="connsiteY209" fmla="*/ 1558231 h 3742598"/>
                <a:gd name="connsiteX210" fmla="*/ 790047 w 3739992"/>
                <a:gd name="connsiteY210" fmla="*/ 1565184 h 3742598"/>
                <a:gd name="connsiteX211" fmla="*/ 782142 w 3739992"/>
                <a:gd name="connsiteY211" fmla="*/ 1569756 h 3742598"/>
                <a:gd name="connsiteX212" fmla="*/ 738708 w 3739992"/>
                <a:gd name="connsiteY212" fmla="*/ 1606427 h 3742598"/>
                <a:gd name="connsiteX213" fmla="*/ 737469 w 3739992"/>
                <a:gd name="connsiteY213" fmla="*/ 1608237 h 3742598"/>
                <a:gd name="connsiteX214" fmla="*/ 663270 w 3739992"/>
                <a:gd name="connsiteY214" fmla="*/ 1643956 h 3742598"/>
                <a:gd name="connsiteX215" fmla="*/ 536397 w 3739992"/>
                <a:gd name="connsiteY215" fmla="*/ 1633288 h 3742598"/>
                <a:gd name="connsiteX216" fmla="*/ 502392 w 3739992"/>
                <a:gd name="connsiteY216" fmla="*/ 1629954 h 3742598"/>
                <a:gd name="connsiteX217" fmla="*/ 501345 w 3739992"/>
                <a:gd name="connsiteY217" fmla="*/ 1629859 h 3742598"/>
                <a:gd name="connsiteX218" fmla="*/ 497154 w 3739992"/>
                <a:gd name="connsiteY218" fmla="*/ 1629382 h 3742598"/>
                <a:gd name="connsiteX219" fmla="*/ 402094 w 3739992"/>
                <a:gd name="connsiteY219" fmla="*/ 1583186 h 3742598"/>
                <a:gd name="connsiteX220" fmla="*/ 369328 w 3739992"/>
                <a:gd name="connsiteY220" fmla="*/ 1570994 h 3742598"/>
                <a:gd name="connsiteX221" fmla="*/ 289509 w 3739992"/>
                <a:gd name="connsiteY221" fmla="*/ 1530323 h 3742598"/>
                <a:gd name="connsiteX222" fmla="*/ 241598 w 3739992"/>
                <a:gd name="connsiteY222" fmla="*/ 1504986 h 3742598"/>
                <a:gd name="connsiteX223" fmla="*/ 216452 w 3739992"/>
                <a:gd name="connsiteY223" fmla="*/ 1449646 h 3742598"/>
                <a:gd name="connsiteX224" fmla="*/ 173875 w 3739992"/>
                <a:gd name="connsiteY224" fmla="*/ 1375256 h 3742598"/>
                <a:gd name="connsiteX225" fmla="*/ 154444 w 3739992"/>
                <a:gd name="connsiteY225" fmla="*/ 1262670 h 3742598"/>
                <a:gd name="connsiteX226" fmla="*/ 171399 w 3739992"/>
                <a:gd name="connsiteY226" fmla="*/ 1223522 h 3742598"/>
                <a:gd name="connsiteX227" fmla="*/ 245122 w 3739992"/>
                <a:gd name="connsiteY227" fmla="*/ 1075123 h 3742598"/>
                <a:gd name="connsiteX228" fmla="*/ 412191 w 3739992"/>
                <a:gd name="connsiteY228" fmla="*/ 967395 h 3742598"/>
                <a:gd name="connsiteX229" fmla="*/ 434289 w 3739992"/>
                <a:gd name="connsiteY229" fmla="*/ 967300 h 3742598"/>
                <a:gd name="connsiteX230" fmla="*/ 498678 w 3739992"/>
                <a:gd name="connsiteY230" fmla="*/ 905006 h 3742598"/>
                <a:gd name="connsiteX231" fmla="*/ 503916 w 3739992"/>
                <a:gd name="connsiteY231" fmla="*/ 864620 h 3742598"/>
                <a:gd name="connsiteX232" fmla="*/ 514108 w 3739992"/>
                <a:gd name="connsiteY232" fmla="*/ 781181 h 3742598"/>
                <a:gd name="connsiteX233" fmla="*/ 490200 w 3739992"/>
                <a:gd name="connsiteY233" fmla="*/ 711363 h 3742598"/>
                <a:gd name="connsiteX234" fmla="*/ 472198 w 3739992"/>
                <a:gd name="connsiteY234" fmla="*/ 596206 h 3742598"/>
                <a:gd name="connsiteX235" fmla="*/ 468198 w 3739992"/>
                <a:gd name="connsiteY235" fmla="*/ 539437 h 3742598"/>
                <a:gd name="connsiteX236" fmla="*/ 467626 w 3739992"/>
                <a:gd name="connsiteY236" fmla="*/ 537722 h 3742598"/>
                <a:gd name="connsiteX237" fmla="*/ 465912 w 3739992"/>
                <a:gd name="connsiteY237" fmla="*/ 478763 h 3742598"/>
                <a:gd name="connsiteX238" fmla="*/ 506774 w 3739992"/>
                <a:gd name="connsiteY238" fmla="*/ 449330 h 3742598"/>
                <a:gd name="connsiteX239" fmla="*/ 630408 w 3739992"/>
                <a:gd name="connsiteY239" fmla="*/ 419708 h 3742598"/>
                <a:gd name="connsiteX240" fmla="*/ 689178 w 3739992"/>
                <a:gd name="connsiteY240" fmla="*/ 407706 h 3742598"/>
                <a:gd name="connsiteX241" fmla="*/ 692416 w 3739992"/>
                <a:gd name="connsiteY241" fmla="*/ 407135 h 3742598"/>
                <a:gd name="connsiteX242" fmla="*/ 711085 w 3739992"/>
                <a:gd name="connsiteY242" fmla="*/ 402944 h 3742598"/>
                <a:gd name="connsiteX243" fmla="*/ 825290 w 3739992"/>
                <a:gd name="connsiteY243" fmla="*/ 448283 h 3742598"/>
                <a:gd name="connsiteX244" fmla="*/ 826147 w 3739992"/>
                <a:gd name="connsiteY244" fmla="*/ 449426 h 3742598"/>
                <a:gd name="connsiteX245" fmla="*/ 866152 w 3739992"/>
                <a:gd name="connsiteY245" fmla="*/ 483525 h 3742598"/>
                <a:gd name="connsiteX246" fmla="*/ 873391 w 3739992"/>
                <a:gd name="connsiteY246" fmla="*/ 488383 h 3742598"/>
                <a:gd name="connsiteX247" fmla="*/ 927207 w 3739992"/>
                <a:gd name="connsiteY247" fmla="*/ 501813 h 3742598"/>
                <a:gd name="connsiteX248" fmla="*/ 973594 w 3739992"/>
                <a:gd name="connsiteY248" fmla="*/ 473905 h 3742598"/>
                <a:gd name="connsiteX249" fmla="*/ 974832 w 3739992"/>
                <a:gd name="connsiteY249" fmla="*/ 472571 h 3742598"/>
                <a:gd name="connsiteX250" fmla="*/ 978738 w 3739992"/>
                <a:gd name="connsiteY250" fmla="*/ 468190 h 3742598"/>
                <a:gd name="connsiteX251" fmla="*/ 976547 w 3739992"/>
                <a:gd name="connsiteY251" fmla="*/ 372749 h 3742598"/>
                <a:gd name="connsiteX252" fmla="*/ 971594 w 3739992"/>
                <a:gd name="connsiteY252" fmla="*/ 367415 h 3742598"/>
                <a:gd name="connsiteX253" fmla="*/ 947400 w 3739992"/>
                <a:gd name="connsiteY253" fmla="*/ 343412 h 3742598"/>
                <a:gd name="connsiteX254" fmla="*/ 906729 w 3739992"/>
                <a:gd name="connsiteY254" fmla="*/ 291215 h 3742598"/>
                <a:gd name="connsiteX255" fmla="*/ 917682 w 3739992"/>
                <a:gd name="connsiteY255" fmla="*/ 240066 h 3742598"/>
                <a:gd name="connsiteX256" fmla="*/ 976833 w 3739992"/>
                <a:gd name="connsiteY256" fmla="*/ 210062 h 3742598"/>
                <a:gd name="connsiteX257" fmla="*/ 1038459 w 3739992"/>
                <a:gd name="connsiteY257" fmla="*/ 217396 h 3742598"/>
                <a:gd name="connsiteX258" fmla="*/ 1087704 w 3739992"/>
                <a:gd name="connsiteY258" fmla="*/ 225493 h 3742598"/>
                <a:gd name="connsiteX259" fmla="*/ 1207814 w 3739992"/>
                <a:gd name="connsiteY259" fmla="*/ 234542 h 3742598"/>
                <a:gd name="connsiteX260" fmla="*/ 1302873 w 3739992"/>
                <a:gd name="connsiteY260" fmla="*/ 184916 h 3742598"/>
                <a:gd name="connsiteX261" fmla="*/ 1433556 w 3739992"/>
                <a:gd name="connsiteY261" fmla="*/ 154722 h 3742598"/>
                <a:gd name="connsiteX262" fmla="*/ 1466989 w 3739992"/>
                <a:gd name="connsiteY262" fmla="*/ 209586 h 3742598"/>
                <a:gd name="connsiteX263" fmla="*/ 1467370 w 3739992"/>
                <a:gd name="connsiteY263" fmla="*/ 211872 h 3742598"/>
                <a:gd name="connsiteX264" fmla="*/ 1467942 w 3739992"/>
                <a:gd name="connsiteY264" fmla="*/ 215682 h 3742598"/>
                <a:gd name="connsiteX265" fmla="*/ 1488801 w 3739992"/>
                <a:gd name="connsiteY265" fmla="*/ 270165 h 3742598"/>
                <a:gd name="connsiteX266" fmla="*/ 1495469 w 3739992"/>
                <a:gd name="connsiteY266" fmla="*/ 351413 h 3742598"/>
                <a:gd name="connsiteX267" fmla="*/ 1491278 w 3739992"/>
                <a:gd name="connsiteY267" fmla="*/ 369225 h 3742598"/>
                <a:gd name="connsiteX268" fmla="*/ 1489659 w 3739992"/>
                <a:gd name="connsiteY268" fmla="*/ 376655 h 3742598"/>
                <a:gd name="connsiteX269" fmla="*/ 1515376 w 3739992"/>
                <a:gd name="connsiteY269" fmla="*/ 447997 h 3742598"/>
                <a:gd name="connsiteX270" fmla="*/ 1590814 w 3739992"/>
                <a:gd name="connsiteY270" fmla="*/ 455998 h 3742598"/>
                <a:gd name="connsiteX271" fmla="*/ 1614912 w 3739992"/>
                <a:gd name="connsiteY271" fmla="*/ 446187 h 3742598"/>
                <a:gd name="connsiteX272" fmla="*/ 1721211 w 3739992"/>
                <a:gd name="connsiteY272" fmla="*/ 362939 h 3742598"/>
                <a:gd name="connsiteX273" fmla="*/ 1805412 w 3739992"/>
                <a:gd name="connsiteY273" fmla="*/ 335697 h 3742598"/>
                <a:gd name="connsiteX274" fmla="*/ 1884375 w 3739992"/>
                <a:gd name="connsiteY274" fmla="*/ 368654 h 3742598"/>
                <a:gd name="connsiteX275" fmla="*/ 1923522 w 3739992"/>
                <a:gd name="connsiteY275" fmla="*/ 386465 h 3742598"/>
                <a:gd name="connsiteX276" fmla="*/ 2008581 w 3739992"/>
                <a:gd name="connsiteY276" fmla="*/ 365034 h 3742598"/>
                <a:gd name="connsiteX277" fmla="*/ 2010962 w 3739992"/>
                <a:gd name="connsiteY277" fmla="*/ 361986 h 3742598"/>
                <a:gd name="connsiteX278" fmla="*/ 2045919 w 3739992"/>
                <a:gd name="connsiteY278" fmla="*/ 318076 h 3742598"/>
                <a:gd name="connsiteX279" fmla="*/ 2132215 w 3739992"/>
                <a:gd name="connsiteY279" fmla="*/ 269213 h 3742598"/>
                <a:gd name="connsiteX280" fmla="*/ 2132596 w 3739992"/>
                <a:gd name="connsiteY280" fmla="*/ 269213 h 3742598"/>
                <a:gd name="connsiteX281" fmla="*/ 2217750 w 3739992"/>
                <a:gd name="connsiteY281" fmla="*/ 316076 h 3742598"/>
                <a:gd name="connsiteX282" fmla="*/ 2252992 w 3739992"/>
                <a:gd name="connsiteY282" fmla="*/ 363986 h 3742598"/>
                <a:gd name="connsiteX283" fmla="*/ 2256993 w 3739992"/>
                <a:gd name="connsiteY283" fmla="*/ 369797 h 3742598"/>
                <a:gd name="connsiteX284" fmla="*/ 2340432 w 3739992"/>
                <a:gd name="connsiteY284" fmla="*/ 456664 h 3742598"/>
                <a:gd name="connsiteX285" fmla="*/ 2347290 w 3739992"/>
                <a:gd name="connsiteY285" fmla="*/ 556868 h 3742598"/>
                <a:gd name="connsiteX286" fmla="*/ 2337955 w 3739992"/>
                <a:gd name="connsiteY286" fmla="*/ 571631 h 3742598"/>
                <a:gd name="connsiteX287" fmla="*/ 2327668 w 3739992"/>
                <a:gd name="connsiteY287" fmla="*/ 587729 h 3742598"/>
                <a:gd name="connsiteX288" fmla="*/ 2326620 w 3739992"/>
                <a:gd name="connsiteY288" fmla="*/ 662404 h 3742598"/>
                <a:gd name="connsiteX289" fmla="*/ 2392724 w 3739992"/>
                <a:gd name="connsiteY289" fmla="*/ 697171 h 3742598"/>
                <a:gd name="connsiteX290" fmla="*/ 2415489 w 3739992"/>
                <a:gd name="connsiteY290" fmla="*/ 698314 h 3742598"/>
                <a:gd name="connsiteX291" fmla="*/ 2524074 w 3739992"/>
                <a:gd name="connsiteY291" fmla="*/ 679645 h 3742598"/>
                <a:gd name="connsiteX292" fmla="*/ 2613323 w 3739992"/>
                <a:gd name="connsiteY292" fmla="*/ 706220 h 3742598"/>
                <a:gd name="connsiteX293" fmla="*/ 2732766 w 3739992"/>
                <a:gd name="connsiteY293" fmla="*/ 764703 h 3742598"/>
                <a:gd name="connsiteX294" fmla="*/ 2779439 w 3739992"/>
                <a:gd name="connsiteY294" fmla="*/ 797660 h 3742598"/>
                <a:gd name="connsiteX295" fmla="*/ 2780487 w 3739992"/>
                <a:gd name="connsiteY295" fmla="*/ 798802 h 3742598"/>
                <a:gd name="connsiteX296" fmla="*/ 2860211 w 3739992"/>
                <a:gd name="connsiteY296" fmla="*/ 835950 h 3742598"/>
                <a:gd name="connsiteX297" fmla="*/ 2936030 w 3739992"/>
                <a:gd name="connsiteY297" fmla="*/ 868811 h 3742598"/>
                <a:gd name="connsiteX298" fmla="*/ 3032137 w 3739992"/>
                <a:gd name="connsiteY298" fmla="*/ 907197 h 3742598"/>
                <a:gd name="connsiteX299" fmla="*/ 3137865 w 3739992"/>
                <a:gd name="connsiteY299" fmla="*/ 915389 h 3742598"/>
                <a:gd name="connsiteX300" fmla="*/ 3252736 w 3739992"/>
                <a:gd name="connsiteY300" fmla="*/ 982635 h 3742598"/>
                <a:gd name="connsiteX301" fmla="*/ 3302647 w 3739992"/>
                <a:gd name="connsiteY301" fmla="*/ 1062169 h 3742598"/>
                <a:gd name="connsiteX302" fmla="*/ 3417900 w 3739992"/>
                <a:gd name="connsiteY302" fmla="*/ 1141988 h 3742598"/>
                <a:gd name="connsiteX303" fmla="*/ 3433521 w 3739992"/>
                <a:gd name="connsiteY303" fmla="*/ 1145608 h 3742598"/>
                <a:gd name="connsiteX304" fmla="*/ 3439236 w 3739992"/>
                <a:gd name="connsiteY304" fmla="*/ 1147132 h 3742598"/>
                <a:gd name="connsiteX305" fmla="*/ 3440569 w 3739992"/>
                <a:gd name="connsiteY305" fmla="*/ 1147418 h 3742598"/>
                <a:gd name="connsiteX306" fmla="*/ 3596303 w 3739992"/>
                <a:gd name="connsiteY306" fmla="*/ 1333727 h 3742598"/>
                <a:gd name="connsiteX307" fmla="*/ 3547154 w 3739992"/>
                <a:gd name="connsiteY307" fmla="*/ 1585568 h 3742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</a:cxnLst>
              <a:rect l="l" t="t" r="r" b="b"/>
              <a:pathLst>
                <a:path w="3739992" h="3742598">
                  <a:moveTo>
                    <a:pt x="3738321" y="1323344"/>
                  </a:moveTo>
                  <a:cubicBezTo>
                    <a:pt x="3725462" y="1151894"/>
                    <a:pt x="3639165" y="1049120"/>
                    <a:pt x="3474478" y="1009115"/>
                  </a:cubicBezTo>
                  <a:lnTo>
                    <a:pt x="3470192" y="1007972"/>
                  </a:lnTo>
                  <a:cubicBezTo>
                    <a:pt x="3459714" y="1005209"/>
                    <a:pt x="3446856" y="1001685"/>
                    <a:pt x="3431330" y="1000161"/>
                  </a:cubicBezTo>
                  <a:cubicBezTo>
                    <a:pt x="3430568" y="999113"/>
                    <a:pt x="3429711" y="997589"/>
                    <a:pt x="3428568" y="995589"/>
                  </a:cubicBezTo>
                  <a:cubicBezTo>
                    <a:pt x="3409804" y="959680"/>
                    <a:pt x="3388848" y="926342"/>
                    <a:pt x="3366655" y="897101"/>
                  </a:cubicBezTo>
                  <a:cubicBezTo>
                    <a:pt x="3313696" y="826044"/>
                    <a:pt x="3239973" y="783372"/>
                    <a:pt x="3153676" y="773752"/>
                  </a:cubicBezTo>
                  <a:cubicBezTo>
                    <a:pt x="3109575" y="768704"/>
                    <a:pt x="3072333" y="765179"/>
                    <a:pt x="3034423" y="764703"/>
                  </a:cubicBezTo>
                  <a:cubicBezTo>
                    <a:pt x="3033947" y="764703"/>
                    <a:pt x="3033661" y="764703"/>
                    <a:pt x="3033375" y="764608"/>
                  </a:cubicBezTo>
                  <a:cubicBezTo>
                    <a:pt x="3032899" y="764322"/>
                    <a:pt x="3032232" y="763751"/>
                    <a:pt x="3031089" y="762703"/>
                  </a:cubicBezTo>
                  <a:cubicBezTo>
                    <a:pt x="2983941" y="720602"/>
                    <a:pt x="2932315" y="697457"/>
                    <a:pt x="2877547" y="693837"/>
                  </a:cubicBezTo>
                  <a:cubicBezTo>
                    <a:pt x="2847543" y="661928"/>
                    <a:pt x="2802108" y="624590"/>
                    <a:pt x="2737243" y="622209"/>
                  </a:cubicBezTo>
                  <a:cubicBezTo>
                    <a:pt x="2731528" y="622019"/>
                    <a:pt x="2729623" y="622019"/>
                    <a:pt x="2717146" y="608588"/>
                  </a:cubicBezTo>
                  <a:cubicBezTo>
                    <a:pt x="2716860" y="608303"/>
                    <a:pt x="2716574" y="608017"/>
                    <a:pt x="2716383" y="607731"/>
                  </a:cubicBezTo>
                  <a:cubicBezTo>
                    <a:pt x="2654185" y="543247"/>
                    <a:pt x="2574271" y="517720"/>
                    <a:pt x="2501595" y="536294"/>
                  </a:cubicBezTo>
                  <a:cubicBezTo>
                    <a:pt x="2511120" y="457427"/>
                    <a:pt x="2481402" y="379036"/>
                    <a:pt x="2419013" y="337697"/>
                  </a:cubicBezTo>
                  <a:cubicBezTo>
                    <a:pt x="2402535" y="326934"/>
                    <a:pt x="2390248" y="311694"/>
                    <a:pt x="2374627" y="289025"/>
                  </a:cubicBezTo>
                  <a:lnTo>
                    <a:pt x="2370721" y="283405"/>
                  </a:lnTo>
                  <a:cubicBezTo>
                    <a:pt x="2357291" y="263974"/>
                    <a:pt x="2343480" y="243876"/>
                    <a:pt x="2326335" y="223683"/>
                  </a:cubicBezTo>
                  <a:cubicBezTo>
                    <a:pt x="2272233" y="161199"/>
                    <a:pt x="2203462" y="126909"/>
                    <a:pt x="2132596" y="126909"/>
                  </a:cubicBezTo>
                  <a:cubicBezTo>
                    <a:pt x="2132215" y="126909"/>
                    <a:pt x="2131834" y="126909"/>
                    <a:pt x="2131453" y="126909"/>
                  </a:cubicBezTo>
                  <a:cubicBezTo>
                    <a:pt x="2060016" y="127290"/>
                    <a:pt x="1990959" y="162533"/>
                    <a:pt x="1936476" y="226826"/>
                  </a:cubicBezTo>
                  <a:cubicBezTo>
                    <a:pt x="1934667" y="229017"/>
                    <a:pt x="1932857" y="231208"/>
                    <a:pt x="1931142" y="233303"/>
                  </a:cubicBezTo>
                  <a:cubicBezTo>
                    <a:pt x="1904853" y="221207"/>
                    <a:pt x="1877612" y="209205"/>
                    <a:pt x="1848180" y="199775"/>
                  </a:cubicBezTo>
                  <a:cubicBezTo>
                    <a:pt x="1769027" y="175391"/>
                    <a:pt x="1688922" y="193584"/>
                    <a:pt x="1635105" y="243876"/>
                  </a:cubicBezTo>
                  <a:cubicBezTo>
                    <a:pt x="1629390" y="226921"/>
                    <a:pt x="1621008" y="209681"/>
                    <a:pt x="1609102" y="192727"/>
                  </a:cubicBezTo>
                  <a:cubicBezTo>
                    <a:pt x="1608721" y="190345"/>
                    <a:pt x="1608340" y="187964"/>
                    <a:pt x="1607959" y="185583"/>
                  </a:cubicBezTo>
                  <a:cubicBezTo>
                    <a:pt x="1592338" y="92905"/>
                    <a:pt x="1539665" y="48423"/>
                    <a:pt x="1498517" y="27659"/>
                  </a:cubicBezTo>
                  <a:cubicBezTo>
                    <a:pt x="1393551" y="-26158"/>
                    <a:pt x="1269917" y="322"/>
                    <a:pt x="1194765" y="91762"/>
                  </a:cubicBezTo>
                  <a:cubicBezTo>
                    <a:pt x="1164570" y="90905"/>
                    <a:pt x="1132852" y="87190"/>
                    <a:pt x="1104277" y="83856"/>
                  </a:cubicBezTo>
                  <a:cubicBezTo>
                    <a:pt x="1092276" y="82427"/>
                    <a:pt x="1079226" y="79951"/>
                    <a:pt x="1065415" y="77379"/>
                  </a:cubicBezTo>
                  <a:cubicBezTo>
                    <a:pt x="1035888" y="71759"/>
                    <a:pt x="1002455" y="65378"/>
                    <a:pt x="967117" y="67854"/>
                  </a:cubicBezTo>
                  <a:cubicBezTo>
                    <a:pt x="900918" y="72331"/>
                    <a:pt x="841197" y="104049"/>
                    <a:pt x="803192" y="155008"/>
                  </a:cubicBezTo>
                  <a:cubicBezTo>
                    <a:pt x="780713" y="185107"/>
                    <a:pt x="767283" y="220254"/>
                    <a:pt x="763473" y="256830"/>
                  </a:cubicBezTo>
                  <a:cubicBezTo>
                    <a:pt x="730707" y="253973"/>
                    <a:pt x="699750" y="258449"/>
                    <a:pt x="672985" y="265498"/>
                  </a:cubicBezTo>
                  <a:cubicBezTo>
                    <a:pt x="672223" y="265688"/>
                    <a:pt x="671366" y="265974"/>
                    <a:pt x="670604" y="266165"/>
                  </a:cubicBezTo>
                  <a:cubicBezTo>
                    <a:pt x="669842" y="266260"/>
                    <a:pt x="669080" y="266450"/>
                    <a:pt x="668318" y="266546"/>
                  </a:cubicBezTo>
                  <a:cubicBezTo>
                    <a:pt x="664603" y="267212"/>
                    <a:pt x="660888" y="267879"/>
                    <a:pt x="657840" y="268546"/>
                  </a:cubicBezTo>
                  <a:cubicBezTo>
                    <a:pt x="639933" y="272451"/>
                    <a:pt x="622026" y="275975"/>
                    <a:pt x="602976" y="279690"/>
                  </a:cubicBezTo>
                  <a:cubicBezTo>
                    <a:pt x="556590" y="288739"/>
                    <a:pt x="508679" y="298169"/>
                    <a:pt x="461721" y="313885"/>
                  </a:cubicBezTo>
                  <a:cubicBezTo>
                    <a:pt x="404475" y="332649"/>
                    <a:pt x="361613" y="367701"/>
                    <a:pt x="337991" y="415136"/>
                  </a:cubicBezTo>
                  <a:cubicBezTo>
                    <a:pt x="314178" y="462856"/>
                    <a:pt x="311607" y="519053"/>
                    <a:pt x="330371" y="578108"/>
                  </a:cubicBezTo>
                  <a:cubicBezTo>
                    <a:pt x="324370" y="626686"/>
                    <a:pt x="313988" y="713268"/>
                    <a:pt x="369233" y="789087"/>
                  </a:cubicBezTo>
                  <a:cubicBezTo>
                    <a:pt x="367804" y="801470"/>
                    <a:pt x="366185" y="813947"/>
                    <a:pt x="364566" y="826711"/>
                  </a:cubicBezTo>
                  <a:cubicBezTo>
                    <a:pt x="226548" y="844427"/>
                    <a:pt x="152253" y="956441"/>
                    <a:pt x="125869" y="996351"/>
                  </a:cubicBezTo>
                  <a:cubicBezTo>
                    <a:pt x="89769" y="1050929"/>
                    <a:pt x="64433" y="1110080"/>
                    <a:pt x="39954" y="1167325"/>
                  </a:cubicBezTo>
                  <a:cubicBezTo>
                    <a:pt x="34524" y="1179993"/>
                    <a:pt x="29095" y="1192661"/>
                    <a:pt x="23666" y="1205044"/>
                  </a:cubicBezTo>
                  <a:cubicBezTo>
                    <a:pt x="-15006" y="1292198"/>
                    <a:pt x="-12148" y="1408307"/>
                    <a:pt x="76625" y="1481078"/>
                  </a:cubicBezTo>
                  <a:cubicBezTo>
                    <a:pt x="82530" y="1516416"/>
                    <a:pt x="100437" y="1592616"/>
                    <a:pt x="175875" y="1632050"/>
                  </a:cubicBezTo>
                  <a:cubicBezTo>
                    <a:pt x="191211" y="1639860"/>
                    <a:pt x="206451" y="1648052"/>
                    <a:pt x="221595" y="1656243"/>
                  </a:cubicBezTo>
                  <a:cubicBezTo>
                    <a:pt x="250075" y="1671578"/>
                    <a:pt x="279603" y="1687485"/>
                    <a:pt x="310940" y="1701582"/>
                  </a:cubicBezTo>
                  <a:cubicBezTo>
                    <a:pt x="326275" y="1708345"/>
                    <a:pt x="340944" y="1713393"/>
                    <a:pt x="355136" y="1718346"/>
                  </a:cubicBezTo>
                  <a:cubicBezTo>
                    <a:pt x="378758" y="1726538"/>
                    <a:pt x="399141" y="1733586"/>
                    <a:pt x="413048" y="1745302"/>
                  </a:cubicBezTo>
                  <a:cubicBezTo>
                    <a:pt x="437337" y="1766352"/>
                    <a:pt x="466674" y="1769781"/>
                    <a:pt x="484295" y="1771877"/>
                  </a:cubicBezTo>
                  <a:lnTo>
                    <a:pt x="486009" y="1772067"/>
                  </a:lnTo>
                  <a:cubicBezTo>
                    <a:pt x="486581" y="1772162"/>
                    <a:pt x="487152" y="1772162"/>
                    <a:pt x="487629" y="1772257"/>
                  </a:cubicBezTo>
                  <a:cubicBezTo>
                    <a:pt x="499059" y="1773401"/>
                    <a:pt x="510489" y="1774544"/>
                    <a:pt x="521919" y="1775687"/>
                  </a:cubicBezTo>
                  <a:cubicBezTo>
                    <a:pt x="565353" y="1780068"/>
                    <a:pt x="610215" y="1784545"/>
                    <a:pt x="655745" y="1786831"/>
                  </a:cubicBezTo>
                  <a:cubicBezTo>
                    <a:pt x="709561" y="1789593"/>
                    <a:pt x="756710" y="1777211"/>
                    <a:pt x="795477" y="1750826"/>
                  </a:cubicBezTo>
                  <a:cubicBezTo>
                    <a:pt x="820146" y="1797308"/>
                    <a:pt x="856722" y="1830836"/>
                    <a:pt x="904538" y="1850934"/>
                  </a:cubicBezTo>
                  <a:cubicBezTo>
                    <a:pt x="931017" y="1862269"/>
                    <a:pt x="957687" y="1870651"/>
                    <a:pt x="983405" y="1878747"/>
                  </a:cubicBezTo>
                  <a:cubicBezTo>
                    <a:pt x="995978" y="1882748"/>
                    <a:pt x="1008551" y="1886653"/>
                    <a:pt x="1020267" y="1890749"/>
                  </a:cubicBezTo>
                  <a:lnTo>
                    <a:pt x="1024267" y="1892177"/>
                  </a:lnTo>
                  <a:cubicBezTo>
                    <a:pt x="1048842" y="1900940"/>
                    <a:pt x="1071987" y="1909227"/>
                    <a:pt x="1093228" y="1919419"/>
                  </a:cubicBezTo>
                  <a:cubicBezTo>
                    <a:pt x="1103039" y="1924086"/>
                    <a:pt x="1113897" y="1931135"/>
                    <a:pt x="1125423" y="1938659"/>
                  </a:cubicBezTo>
                  <a:cubicBezTo>
                    <a:pt x="1147235" y="1952852"/>
                    <a:pt x="1172762" y="1969425"/>
                    <a:pt x="1204575" y="1979141"/>
                  </a:cubicBezTo>
                  <a:cubicBezTo>
                    <a:pt x="1208481" y="1998953"/>
                    <a:pt x="1213053" y="2021051"/>
                    <a:pt x="1220673" y="2043149"/>
                  </a:cubicBezTo>
                  <a:lnTo>
                    <a:pt x="1221530" y="2045625"/>
                  </a:lnTo>
                  <a:cubicBezTo>
                    <a:pt x="1232103" y="2078010"/>
                    <a:pt x="1246581" y="2122301"/>
                    <a:pt x="1281442" y="2152305"/>
                  </a:cubicBezTo>
                  <a:cubicBezTo>
                    <a:pt x="1315827" y="2181833"/>
                    <a:pt x="1360881" y="2204597"/>
                    <a:pt x="1408601" y="2216408"/>
                  </a:cubicBezTo>
                  <a:cubicBezTo>
                    <a:pt x="1378788" y="2281274"/>
                    <a:pt x="1374501" y="2351473"/>
                    <a:pt x="1396504" y="2422529"/>
                  </a:cubicBezTo>
                  <a:cubicBezTo>
                    <a:pt x="1396695" y="2423196"/>
                    <a:pt x="1396695" y="2423768"/>
                    <a:pt x="1396695" y="2424053"/>
                  </a:cubicBezTo>
                  <a:cubicBezTo>
                    <a:pt x="1379169" y="2554546"/>
                    <a:pt x="1431461" y="2651987"/>
                    <a:pt x="1548237" y="2706755"/>
                  </a:cubicBezTo>
                  <a:cubicBezTo>
                    <a:pt x="1554238" y="2719995"/>
                    <a:pt x="1559953" y="2733806"/>
                    <a:pt x="1565859" y="2748380"/>
                  </a:cubicBezTo>
                  <a:cubicBezTo>
                    <a:pt x="1569383" y="2757047"/>
                    <a:pt x="1572907" y="2765715"/>
                    <a:pt x="1576527" y="2774288"/>
                  </a:cubicBezTo>
                  <a:cubicBezTo>
                    <a:pt x="1576812" y="2774954"/>
                    <a:pt x="1577098" y="2775717"/>
                    <a:pt x="1577479" y="2776383"/>
                  </a:cubicBezTo>
                  <a:cubicBezTo>
                    <a:pt x="1577860" y="2777240"/>
                    <a:pt x="1578241" y="2778002"/>
                    <a:pt x="1578622" y="2778764"/>
                  </a:cubicBezTo>
                  <a:cubicBezTo>
                    <a:pt x="1577955" y="2814293"/>
                    <a:pt x="1585290" y="2848583"/>
                    <a:pt x="1600149" y="2880777"/>
                  </a:cubicBezTo>
                  <a:cubicBezTo>
                    <a:pt x="1572431" y="2907828"/>
                    <a:pt x="1544332" y="2935736"/>
                    <a:pt x="1518138" y="2965359"/>
                  </a:cubicBezTo>
                  <a:cubicBezTo>
                    <a:pt x="1498612" y="2987552"/>
                    <a:pt x="1490040" y="3013175"/>
                    <a:pt x="1483848" y="3031844"/>
                  </a:cubicBezTo>
                  <a:cubicBezTo>
                    <a:pt x="1482039" y="3037273"/>
                    <a:pt x="1480324" y="3042417"/>
                    <a:pt x="1478800" y="3046226"/>
                  </a:cubicBezTo>
                  <a:cubicBezTo>
                    <a:pt x="1476895" y="3050608"/>
                    <a:pt x="1475181" y="3055180"/>
                    <a:pt x="1473371" y="3059847"/>
                  </a:cubicBezTo>
                  <a:cubicBezTo>
                    <a:pt x="1472704" y="3061752"/>
                    <a:pt x="1471752" y="3064038"/>
                    <a:pt x="1471085" y="3065753"/>
                  </a:cubicBezTo>
                  <a:cubicBezTo>
                    <a:pt x="1431080" y="3112330"/>
                    <a:pt x="1412601" y="3169194"/>
                    <a:pt x="1418983" y="3226439"/>
                  </a:cubicBezTo>
                  <a:cubicBezTo>
                    <a:pt x="1425460" y="3284542"/>
                    <a:pt x="1456893" y="3336644"/>
                    <a:pt x="1507661" y="3373029"/>
                  </a:cubicBezTo>
                  <a:cubicBezTo>
                    <a:pt x="1522520" y="3383697"/>
                    <a:pt x="1537569" y="3393794"/>
                    <a:pt x="1552143" y="3403604"/>
                  </a:cubicBezTo>
                  <a:cubicBezTo>
                    <a:pt x="1576812" y="3420178"/>
                    <a:pt x="1600149" y="3435799"/>
                    <a:pt x="1620723" y="3452658"/>
                  </a:cubicBezTo>
                  <a:lnTo>
                    <a:pt x="1627866" y="3458468"/>
                  </a:lnTo>
                  <a:cubicBezTo>
                    <a:pt x="1633962" y="3463517"/>
                    <a:pt x="1642916" y="3470755"/>
                    <a:pt x="1646535" y="3474947"/>
                  </a:cubicBezTo>
                  <a:cubicBezTo>
                    <a:pt x="1646345" y="3476185"/>
                    <a:pt x="1645964" y="3478090"/>
                    <a:pt x="1645202" y="3480852"/>
                  </a:cubicBezTo>
                  <a:cubicBezTo>
                    <a:pt x="1619580" y="3574007"/>
                    <a:pt x="1657584" y="3666018"/>
                    <a:pt x="1742071" y="3715358"/>
                  </a:cubicBezTo>
                  <a:cubicBezTo>
                    <a:pt x="1742357" y="3715548"/>
                    <a:pt x="1742643" y="3715643"/>
                    <a:pt x="1742928" y="3715834"/>
                  </a:cubicBezTo>
                  <a:cubicBezTo>
                    <a:pt x="1774647" y="3733741"/>
                    <a:pt x="1809413" y="3742599"/>
                    <a:pt x="1844560" y="3742599"/>
                  </a:cubicBezTo>
                  <a:cubicBezTo>
                    <a:pt x="1895519" y="3742599"/>
                    <a:pt x="1947335" y="3724121"/>
                    <a:pt x="1992293" y="3687926"/>
                  </a:cubicBezTo>
                  <a:cubicBezTo>
                    <a:pt x="2035917" y="3652969"/>
                    <a:pt x="2070779" y="3607344"/>
                    <a:pt x="2101164" y="3545051"/>
                  </a:cubicBezTo>
                  <a:cubicBezTo>
                    <a:pt x="2137835" y="3523619"/>
                    <a:pt x="2168791" y="3493520"/>
                    <a:pt x="2195461" y="3453420"/>
                  </a:cubicBezTo>
                  <a:cubicBezTo>
                    <a:pt x="2252326" y="3429703"/>
                    <a:pt x="2317762" y="3377792"/>
                    <a:pt x="2330240" y="3264920"/>
                  </a:cubicBezTo>
                  <a:cubicBezTo>
                    <a:pt x="2381865" y="3212628"/>
                    <a:pt x="2412441" y="3157193"/>
                    <a:pt x="2423394" y="3096137"/>
                  </a:cubicBezTo>
                  <a:cubicBezTo>
                    <a:pt x="2431205" y="3054037"/>
                    <a:pt x="2435872" y="3011555"/>
                    <a:pt x="2440349" y="2970407"/>
                  </a:cubicBezTo>
                  <a:cubicBezTo>
                    <a:pt x="2440444" y="2969169"/>
                    <a:pt x="2440635" y="2967931"/>
                    <a:pt x="2440730" y="2966693"/>
                  </a:cubicBezTo>
                  <a:cubicBezTo>
                    <a:pt x="2474163" y="2957834"/>
                    <a:pt x="2502833" y="2940880"/>
                    <a:pt x="2527884" y="2926116"/>
                  </a:cubicBezTo>
                  <a:cubicBezTo>
                    <a:pt x="2534170" y="2922401"/>
                    <a:pt x="2540362" y="2918687"/>
                    <a:pt x="2546743" y="2915162"/>
                  </a:cubicBezTo>
                  <a:cubicBezTo>
                    <a:pt x="2547315" y="2914781"/>
                    <a:pt x="2547981" y="2914496"/>
                    <a:pt x="2548553" y="2914115"/>
                  </a:cubicBezTo>
                  <a:cubicBezTo>
                    <a:pt x="2553411" y="2911162"/>
                    <a:pt x="2561221" y="2908019"/>
                    <a:pt x="2568556" y="2904971"/>
                  </a:cubicBezTo>
                  <a:cubicBezTo>
                    <a:pt x="2577699" y="2901351"/>
                    <a:pt x="2587415" y="2898017"/>
                    <a:pt x="2597702" y="2894398"/>
                  </a:cubicBezTo>
                  <a:cubicBezTo>
                    <a:pt x="2620467" y="2886492"/>
                    <a:pt x="2646280" y="2877538"/>
                    <a:pt x="2670854" y="2864109"/>
                  </a:cubicBezTo>
                  <a:cubicBezTo>
                    <a:pt x="2683522" y="2857250"/>
                    <a:pt x="2688951" y="2857441"/>
                    <a:pt x="2699334" y="2861346"/>
                  </a:cubicBezTo>
                  <a:cubicBezTo>
                    <a:pt x="2803251" y="2900970"/>
                    <a:pt x="2900978" y="2874967"/>
                    <a:pt x="2967463" y="2789718"/>
                  </a:cubicBezTo>
                  <a:cubicBezTo>
                    <a:pt x="2994990" y="2754380"/>
                    <a:pt x="3019279" y="2712280"/>
                    <a:pt x="3042139" y="2660369"/>
                  </a:cubicBezTo>
                  <a:cubicBezTo>
                    <a:pt x="3054331" y="2632079"/>
                    <a:pt x="3065189" y="2621507"/>
                    <a:pt x="3079572" y="2613220"/>
                  </a:cubicBezTo>
                  <a:cubicBezTo>
                    <a:pt x="3166440" y="2561309"/>
                    <a:pt x="3214636" y="2484442"/>
                    <a:pt x="3218923" y="2390335"/>
                  </a:cubicBezTo>
                  <a:cubicBezTo>
                    <a:pt x="3220732" y="2342996"/>
                    <a:pt x="3234543" y="2301562"/>
                    <a:pt x="3262356" y="2260033"/>
                  </a:cubicBezTo>
                  <a:cubicBezTo>
                    <a:pt x="3267786" y="2251937"/>
                    <a:pt x="3271120" y="2244602"/>
                    <a:pt x="3273691" y="2239173"/>
                  </a:cubicBezTo>
                  <a:cubicBezTo>
                    <a:pt x="3274263" y="2237935"/>
                    <a:pt x="3274739" y="2236792"/>
                    <a:pt x="3275406" y="2235649"/>
                  </a:cubicBezTo>
                  <a:cubicBezTo>
                    <a:pt x="3276073" y="2234411"/>
                    <a:pt x="3276739" y="2233172"/>
                    <a:pt x="3277311" y="2231839"/>
                  </a:cubicBezTo>
                  <a:cubicBezTo>
                    <a:pt x="3299885" y="2183357"/>
                    <a:pt x="3319411" y="2129540"/>
                    <a:pt x="3309981" y="2065247"/>
                  </a:cubicBezTo>
                  <a:cubicBezTo>
                    <a:pt x="3307791" y="2049530"/>
                    <a:pt x="3311124" y="2045339"/>
                    <a:pt x="3312934" y="2043053"/>
                  </a:cubicBezTo>
                  <a:cubicBezTo>
                    <a:pt x="3313220" y="2042768"/>
                    <a:pt x="3313410" y="2042482"/>
                    <a:pt x="3313696" y="2042101"/>
                  </a:cubicBezTo>
                  <a:cubicBezTo>
                    <a:pt x="3322935" y="2030004"/>
                    <a:pt x="3327698" y="2017907"/>
                    <a:pt x="3330556" y="2008668"/>
                  </a:cubicBezTo>
                  <a:cubicBezTo>
                    <a:pt x="3402374" y="1969997"/>
                    <a:pt x="3430378" y="1900845"/>
                    <a:pt x="3445237" y="1850934"/>
                  </a:cubicBezTo>
                  <a:cubicBezTo>
                    <a:pt x="3446760" y="1845886"/>
                    <a:pt x="3447904" y="1842933"/>
                    <a:pt x="3448665" y="1841314"/>
                  </a:cubicBezTo>
                  <a:cubicBezTo>
                    <a:pt x="3478003" y="1828074"/>
                    <a:pt x="3505625" y="1813120"/>
                    <a:pt x="3538105" y="1794546"/>
                  </a:cubicBezTo>
                  <a:cubicBezTo>
                    <a:pt x="3604590" y="1756446"/>
                    <a:pt x="3651929" y="1704535"/>
                    <a:pt x="3678885" y="1640241"/>
                  </a:cubicBezTo>
                  <a:cubicBezTo>
                    <a:pt x="3678885" y="1640146"/>
                    <a:pt x="3678885" y="1640146"/>
                    <a:pt x="3678980" y="1640051"/>
                  </a:cubicBezTo>
                  <a:cubicBezTo>
                    <a:pt x="3727176" y="1524607"/>
                    <a:pt x="3746036" y="1423928"/>
                    <a:pt x="3738321" y="1323344"/>
                  </a:cubicBezTo>
                  <a:close/>
                  <a:moveTo>
                    <a:pt x="3547154" y="1585568"/>
                  </a:moveTo>
                  <a:cubicBezTo>
                    <a:pt x="3532485" y="1620620"/>
                    <a:pt x="3506292" y="1648528"/>
                    <a:pt x="3467430" y="1670816"/>
                  </a:cubicBezTo>
                  <a:cubicBezTo>
                    <a:pt x="3438569" y="1687199"/>
                    <a:pt x="3414280" y="1700439"/>
                    <a:pt x="3389991" y="1711488"/>
                  </a:cubicBezTo>
                  <a:cubicBezTo>
                    <a:pt x="3331032" y="1736920"/>
                    <a:pt x="3314934" y="1789593"/>
                    <a:pt x="3308648" y="1810072"/>
                  </a:cubicBezTo>
                  <a:cubicBezTo>
                    <a:pt x="3293122" y="1862174"/>
                    <a:pt x="3277025" y="1877985"/>
                    <a:pt x="3255975" y="1886557"/>
                  </a:cubicBezTo>
                  <a:cubicBezTo>
                    <a:pt x="3255022" y="1886939"/>
                    <a:pt x="3253974" y="1887415"/>
                    <a:pt x="3253022" y="1887796"/>
                  </a:cubicBezTo>
                  <a:cubicBezTo>
                    <a:pt x="3233115" y="1896940"/>
                    <a:pt x="3217017" y="1913609"/>
                    <a:pt x="3205016" y="1937326"/>
                  </a:cubicBezTo>
                  <a:cubicBezTo>
                    <a:pt x="3200063" y="1946946"/>
                    <a:pt x="3197396" y="1955804"/>
                    <a:pt x="3195586" y="1961996"/>
                  </a:cubicBezTo>
                  <a:cubicBezTo>
                    <a:pt x="3171107" y="1996667"/>
                    <a:pt x="3162058" y="2038196"/>
                    <a:pt x="3168726" y="2085725"/>
                  </a:cubicBezTo>
                  <a:cubicBezTo>
                    <a:pt x="3172440" y="2111443"/>
                    <a:pt x="3163868" y="2137351"/>
                    <a:pt x="3148533" y="2170403"/>
                  </a:cubicBezTo>
                  <a:cubicBezTo>
                    <a:pt x="3147009" y="2173355"/>
                    <a:pt x="3145675" y="2176213"/>
                    <a:pt x="3144247" y="2179166"/>
                  </a:cubicBezTo>
                  <a:cubicBezTo>
                    <a:pt x="3143770" y="2180118"/>
                    <a:pt x="3143389" y="2181071"/>
                    <a:pt x="3142913" y="2182023"/>
                  </a:cubicBezTo>
                  <a:cubicBezTo>
                    <a:pt x="3100908" y="2245174"/>
                    <a:pt x="3079096" y="2311563"/>
                    <a:pt x="3076238" y="2384525"/>
                  </a:cubicBezTo>
                  <a:cubicBezTo>
                    <a:pt x="3074238" y="2429197"/>
                    <a:pt x="3051378" y="2463963"/>
                    <a:pt x="3007182" y="2490347"/>
                  </a:cubicBezTo>
                  <a:cubicBezTo>
                    <a:pt x="2950794" y="2523018"/>
                    <a:pt x="2925267" y="2570929"/>
                    <a:pt x="2911265" y="2603600"/>
                  </a:cubicBezTo>
                  <a:cubicBezTo>
                    <a:pt x="2893453" y="2643986"/>
                    <a:pt x="2874975" y="2676275"/>
                    <a:pt x="2854877" y="2702088"/>
                  </a:cubicBezTo>
                  <a:cubicBezTo>
                    <a:pt x="2827445" y="2737140"/>
                    <a:pt x="2795250" y="2745141"/>
                    <a:pt x="2749626" y="2727805"/>
                  </a:cubicBezTo>
                  <a:cubicBezTo>
                    <a:pt x="2699048" y="2709137"/>
                    <a:pt x="2651137" y="2712661"/>
                    <a:pt x="2602655" y="2738855"/>
                  </a:cubicBezTo>
                  <a:cubicBezTo>
                    <a:pt x="2588177" y="2746760"/>
                    <a:pt x="2570080" y="2753047"/>
                    <a:pt x="2551030" y="2759714"/>
                  </a:cubicBezTo>
                  <a:cubicBezTo>
                    <a:pt x="2539790" y="2763620"/>
                    <a:pt x="2528170" y="2767620"/>
                    <a:pt x="2515406" y="2772668"/>
                  </a:cubicBezTo>
                  <a:cubicBezTo>
                    <a:pt x="2503500" y="2777526"/>
                    <a:pt x="2489974" y="2783051"/>
                    <a:pt x="2476068" y="2791242"/>
                  </a:cubicBezTo>
                  <a:cubicBezTo>
                    <a:pt x="2469114" y="2795147"/>
                    <a:pt x="2462161" y="2799243"/>
                    <a:pt x="2455208" y="2803339"/>
                  </a:cubicBezTo>
                  <a:cubicBezTo>
                    <a:pt x="2424633" y="2821436"/>
                    <a:pt x="2405011" y="2832390"/>
                    <a:pt x="2389200" y="2829533"/>
                  </a:cubicBezTo>
                  <a:cubicBezTo>
                    <a:pt x="2369959" y="2826104"/>
                    <a:pt x="2350052" y="2830676"/>
                    <a:pt x="2334336" y="2842296"/>
                  </a:cubicBezTo>
                  <a:cubicBezTo>
                    <a:pt x="2318524" y="2853917"/>
                    <a:pt x="2308237" y="2871443"/>
                    <a:pt x="2305761" y="2890874"/>
                  </a:cubicBezTo>
                  <a:cubicBezTo>
                    <a:pt x="2302998" y="2912686"/>
                    <a:pt x="2300617" y="2934022"/>
                    <a:pt x="2298331" y="2955072"/>
                  </a:cubicBezTo>
                  <a:cubicBezTo>
                    <a:pt x="2293950" y="2995363"/>
                    <a:pt x="2289759" y="3033463"/>
                    <a:pt x="2282901" y="3070610"/>
                  </a:cubicBezTo>
                  <a:cubicBezTo>
                    <a:pt x="2276900" y="3103757"/>
                    <a:pt x="2258231" y="3135476"/>
                    <a:pt x="2225656" y="3167670"/>
                  </a:cubicBezTo>
                  <a:cubicBezTo>
                    <a:pt x="2225084" y="3168242"/>
                    <a:pt x="2224512" y="3168813"/>
                    <a:pt x="2224036" y="3169385"/>
                  </a:cubicBezTo>
                  <a:cubicBezTo>
                    <a:pt x="2205177" y="3189292"/>
                    <a:pt x="2191937" y="3218057"/>
                    <a:pt x="2188603" y="3247013"/>
                  </a:cubicBezTo>
                  <a:cubicBezTo>
                    <a:pt x="2183555" y="3296258"/>
                    <a:pt x="2163933" y="3313212"/>
                    <a:pt x="2136120" y="3323404"/>
                  </a:cubicBezTo>
                  <a:cubicBezTo>
                    <a:pt x="2105831" y="3334548"/>
                    <a:pt x="2086971" y="3358456"/>
                    <a:pt x="2078399" y="3371696"/>
                  </a:cubicBezTo>
                  <a:cubicBezTo>
                    <a:pt x="2061921" y="3397127"/>
                    <a:pt x="2045442" y="3413320"/>
                    <a:pt x="2024773" y="3424178"/>
                  </a:cubicBezTo>
                  <a:cubicBezTo>
                    <a:pt x="1994293" y="3439418"/>
                    <a:pt x="1979529" y="3469041"/>
                    <a:pt x="1974195" y="3479614"/>
                  </a:cubicBezTo>
                  <a:cubicBezTo>
                    <a:pt x="1952669" y="3524000"/>
                    <a:pt x="1930095" y="3554671"/>
                    <a:pt x="1902948" y="3576388"/>
                  </a:cubicBezTo>
                  <a:cubicBezTo>
                    <a:pt x="1873040" y="3600391"/>
                    <a:pt x="1839702" y="3606011"/>
                    <a:pt x="1813699" y="3591628"/>
                  </a:cubicBezTo>
                  <a:cubicBezTo>
                    <a:pt x="1800174" y="3583627"/>
                    <a:pt x="1771313" y="3561053"/>
                    <a:pt x="1782838" y="3519333"/>
                  </a:cubicBezTo>
                  <a:cubicBezTo>
                    <a:pt x="1810365" y="3422750"/>
                    <a:pt x="1748072" y="3371981"/>
                    <a:pt x="1718163" y="3347597"/>
                  </a:cubicBezTo>
                  <a:lnTo>
                    <a:pt x="1711591" y="3342263"/>
                  </a:lnTo>
                  <a:cubicBezTo>
                    <a:pt x="1685493" y="3320927"/>
                    <a:pt x="1658251" y="3302639"/>
                    <a:pt x="1631867" y="3284923"/>
                  </a:cubicBezTo>
                  <a:cubicBezTo>
                    <a:pt x="1617579" y="3275303"/>
                    <a:pt x="1604054" y="3266254"/>
                    <a:pt x="1591005" y="3256919"/>
                  </a:cubicBezTo>
                  <a:cubicBezTo>
                    <a:pt x="1573383" y="3244251"/>
                    <a:pt x="1563001" y="3228249"/>
                    <a:pt x="1561096" y="3210628"/>
                  </a:cubicBezTo>
                  <a:cubicBezTo>
                    <a:pt x="1559096" y="3192816"/>
                    <a:pt x="1566144" y="3173957"/>
                    <a:pt x="1580527" y="3157764"/>
                  </a:cubicBezTo>
                  <a:cubicBezTo>
                    <a:pt x="1595767" y="3140810"/>
                    <a:pt x="1602720" y="3122141"/>
                    <a:pt x="1607388" y="3109758"/>
                  </a:cubicBezTo>
                  <a:cubicBezTo>
                    <a:pt x="1608245" y="3107472"/>
                    <a:pt x="1609102" y="3105091"/>
                    <a:pt x="1610055" y="3102900"/>
                  </a:cubicBezTo>
                  <a:cubicBezTo>
                    <a:pt x="1610245" y="3102519"/>
                    <a:pt x="1610436" y="3102138"/>
                    <a:pt x="1610531" y="3101662"/>
                  </a:cubicBezTo>
                  <a:cubicBezTo>
                    <a:pt x="1614246" y="3092899"/>
                    <a:pt x="1617008" y="3084326"/>
                    <a:pt x="1619580" y="3076897"/>
                  </a:cubicBezTo>
                  <a:cubicBezTo>
                    <a:pt x="1621580" y="3070992"/>
                    <a:pt x="1624533" y="3062133"/>
                    <a:pt x="1626342" y="3058799"/>
                  </a:cubicBezTo>
                  <a:cubicBezTo>
                    <a:pt x="1652250" y="3029653"/>
                    <a:pt x="1680921" y="3001745"/>
                    <a:pt x="1711210" y="2972217"/>
                  </a:cubicBezTo>
                  <a:cubicBezTo>
                    <a:pt x="1721307" y="2962406"/>
                    <a:pt x="1731403" y="2952500"/>
                    <a:pt x="1741595" y="2942404"/>
                  </a:cubicBezTo>
                  <a:cubicBezTo>
                    <a:pt x="1767979" y="2916305"/>
                    <a:pt x="1769979" y="2874491"/>
                    <a:pt x="1746357" y="2845916"/>
                  </a:cubicBezTo>
                  <a:cubicBezTo>
                    <a:pt x="1727593" y="2823342"/>
                    <a:pt x="1719687" y="2799624"/>
                    <a:pt x="1722259" y="2773335"/>
                  </a:cubicBezTo>
                  <a:cubicBezTo>
                    <a:pt x="1725783" y="2744665"/>
                    <a:pt x="1712544" y="2723329"/>
                    <a:pt x="1706733" y="2714471"/>
                  </a:cubicBezTo>
                  <a:cubicBezTo>
                    <a:pt x="1703971" y="2707803"/>
                    <a:pt x="1701209" y="2701040"/>
                    <a:pt x="1698447" y="2694373"/>
                  </a:cubicBezTo>
                  <a:cubicBezTo>
                    <a:pt x="1691398" y="2677133"/>
                    <a:pt x="1684159" y="2659321"/>
                    <a:pt x="1675777" y="2641414"/>
                  </a:cubicBezTo>
                  <a:cubicBezTo>
                    <a:pt x="1675491" y="2640938"/>
                    <a:pt x="1675301" y="2640366"/>
                    <a:pt x="1675015" y="2639890"/>
                  </a:cubicBezTo>
                  <a:cubicBezTo>
                    <a:pt x="1660251" y="2610362"/>
                    <a:pt x="1641487" y="2591122"/>
                    <a:pt x="1617960" y="2581216"/>
                  </a:cubicBezTo>
                  <a:cubicBezTo>
                    <a:pt x="1551285" y="2553022"/>
                    <a:pt x="1529092" y="2514255"/>
                    <a:pt x="1538522" y="2443580"/>
                  </a:cubicBezTo>
                  <a:cubicBezTo>
                    <a:pt x="1541379" y="2423768"/>
                    <a:pt x="1539855" y="2402717"/>
                    <a:pt x="1534045" y="2382715"/>
                  </a:cubicBezTo>
                  <a:cubicBezTo>
                    <a:pt x="1533855" y="2382143"/>
                    <a:pt x="1533664" y="2381477"/>
                    <a:pt x="1533474" y="2380905"/>
                  </a:cubicBezTo>
                  <a:cubicBezTo>
                    <a:pt x="1518138" y="2332137"/>
                    <a:pt x="1525187" y="2289465"/>
                    <a:pt x="1555953" y="2246603"/>
                  </a:cubicBezTo>
                  <a:cubicBezTo>
                    <a:pt x="1558048" y="2243650"/>
                    <a:pt x="1560048" y="2240411"/>
                    <a:pt x="1562239" y="2236982"/>
                  </a:cubicBezTo>
                  <a:cubicBezTo>
                    <a:pt x="1562715" y="2236125"/>
                    <a:pt x="1563287" y="2235173"/>
                    <a:pt x="1564049" y="2234125"/>
                  </a:cubicBezTo>
                  <a:cubicBezTo>
                    <a:pt x="1585099" y="2204026"/>
                    <a:pt x="1579956" y="2162878"/>
                    <a:pt x="1552143" y="2138970"/>
                  </a:cubicBezTo>
                  <a:cubicBezTo>
                    <a:pt x="1525854" y="2116396"/>
                    <a:pt x="1493850" y="2091250"/>
                    <a:pt x="1445748" y="2078296"/>
                  </a:cubicBezTo>
                  <a:cubicBezTo>
                    <a:pt x="1445177" y="2078105"/>
                    <a:pt x="1444605" y="2078010"/>
                    <a:pt x="1444129" y="2077915"/>
                  </a:cubicBezTo>
                  <a:cubicBezTo>
                    <a:pt x="1418221" y="2071628"/>
                    <a:pt x="1392313" y="2058865"/>
                    <a:pt x="1375454" y="2044387"/>
                  </a:cubicBezTo>
                  <a:cubicBezTo>
                    <a:pt x="1369834" y="2038291"/>
                    <a:pt x="1361928" y="2014193"/>
                    <a:pt x="1357737" y="2001239"/>
                  </a:cubicBezTo>
                  <a:lnTo>
                    <a:pt x="1356690" y="1998000"/>
                  </a:lnTo>
                  <a:cubicBezTo>
                    <a:pt x="1356499" y="1997524"/>
                    <a:pt x="1356404" y="1997143"/>
                    <a:pt x="1356213" y="1996667"/>
                  </a:cubicBezTo>
                  <a:cubicBezTo>
                    <a:pt x="1351356" y="1982855"/>
                    <a:pt x="1348117" y="1966187"/>
                    <a:pt x="1344593" y="1948661"/>
                  </a:cubicBezTo>
                  <a:cubicBezTo>
                    <a:pt x="1342402" y="1937516"/>
                    <a:pt x="1340116" y="1925991"/>
                    <a:pt x="1337163" y="1914085"/>
                  </a:cubicBezTo>
                  <a:cubicBezTo>
                    <a:pt x="1336687" y="1912180"/>
                    <a:pt x="1336116" y="1910275"/>
                    <a:pt x="1335544" y="1908370"/>
                  </a:cubicBezTo>
                  <a:cubicBezTo>
                    <a:pt x="1326210" y="1880271"/>
                    <a:pt x="1298873" y="1848362"/>
                    <a:pt x="1260963" y="1844552"/>
                  </a:cubicBezTo>
                  <a:cubicBezTo>
                    <a:pt x="1259725" y="1844457"/>
                    <a:pt x="1258487" y="1844362"/>
                    <a:pt x="1257153" y="1844267"/>
                  </a:cubicBezTo>
                  <a:cubicBezTo>
                    <a:pt x="1242294" y="1843600"/>
                    <a:pt x="1227150" y="1834170"/>
                    <a:pt x="1203813" y="1818930"/>
                  </a:cubicBezTo>
                  <a:cubicBezTo>
                    <a:pt x="1189621" y="1809691"/>
                    <a:pt x="1173524" y="1799213"/>
                    <a:pt x="1155426" y="1790546"/>
                  </a:cubicBezTo>
                  <a:cubicBezTo>
                    <a:pt x="1127518" y="1777115"/>
                    <a:pt x="1099610" y="1767114"/>
                    <a:pt x="1072654" y="1757494"/>
                  </a:cubicBezTo>
                  <a:lnTo>
                    <a:pt x="1067987" y="1755875"/>
                  </a:lnTo>
                  <a:cubicBezTo>
                    <a:pt x="1054271" y="1751112"/>
                    <a:pt x="1040460" y="1746731"/>
                    <a:pt x="1026648" y="1742444"/>
                  </a:cubicBezTo>
                  <a:cubicBezTo>
                    <a:pt x="1003122" y="1735015"/>
                    <a:pt x="980928" y="1728062"/>
                    <a:pt x="960450" y="1719299"/>
                  </a:cubicBezTo>
                  <a:cubicBezTo>
                    <a:pt x="940828" y="1711107"/>
                    <a:pt x="919206" y="1695486"/>
                    <a:pt x="907491" y="1642146"/>
                  </a:cubicBezTo>
                  <a:cubicBezTo>
                    <a:pt x="906443" y="1637288"/>
                    <a:pt x="905205" y="1632526"/>
                    <a:pt x="903776" y="1626811"/>
                  </a:cubicBezTo>
                  <a:cubicBezTo>
                    <a:pt x="902538" y="1621953"/>
                    <a:pt x="901014" y="1616143"/>
                    <a:pt x="899204" y="1608332"/>
                  </a:cubicBezTo>
                  <a:cubicBezTo>
                    <a:pt x="893870" y="1585568"/>
                    <a:pt x="877677" y="1566803"/>
                    <a:pt x="855865" y="1558231"/>
                  </a:cubicBezTo>
                  <a:cubicBezTo>
                    <a:pt x="834053" y="1549658"/>
                    <a:pt x="809478" y="1552230"/>
                    <a:pt x="790047" y="1565184"/>
                  </a:cubicBezTo>
                  <a:cubicBezTo>
                    <a:pt x="787380" y="1566994"/>
                    <a:pt x="784618" y="1568423"/>
                    <a:pt x="782142" y="1569756"/>
                  </a:cubicBezTo>
                  <a:cubicBezTo>
                    <a:pt x="770140" y="1576328"/>
                    <a:pt x="752138" y="1586330"/>
                    <a:pt x="738708" y="1606427"/>
                  </a:cubicBezTo>
                  <a:cubicBezTo>
                    <a:pt x="738327" y="1606999"/>
                    <a:pt x="737946" y="1607666"/>
                    <a:pt x="737469" y="1608237"/>
                  </a:cubicBezTo>
                  <a:cubicBezTo>
                    <a:pt x="720515" y="1635383"/>
                    <a:pt x="698988" y="1645670"/>
                    <a:pt x="663270" y="1643956"/>
                  </a:cubicBezTo>
                  <a:cubicBezTo>
                    <a:pt x="621264" y="1641765"/>
                    <a:pt x="578116" y="1637479"/>
                    <a:pt x="536397" y="1633288"/>
                  </a:cubicBezTo>
                  <a:cubicBezTo>
                    <a:pt x="525062" y="1632145"/>
                    <a:pt x="513727" y="1631002"/>
                    <a:pt x="502392" y="1629954"/>
                  </a:cubicBezTo>
                  <a:lnTo>
                    <a:pt x="501345" y="1629859"/>
                  </a:lnTo>
                  <a:cubicBezTo>
                    <a:pt x="500106" y="1629668"/>
                    <a:pt x="498582" y="1629573"/>
                    <a:pt x="497154" y="1629382"/>
                  </a:cubicBezTo>
                  <a:cubicBezTo>
                    <a:pt x="465054" y="1604999"/>
                    <a:pt x="430479" y="1592997"/>
                    <a:pt x="402094" y="1583186"/>
                  </a:cubicBezTo>
                  <a:cubicBezTo>
                    <a:pt x="390093" y="1578995"/>
                    <a:pt x="378663" y="1575090"/>
                    <a:pt x="369328" y="1570994"/>
                  </a:cubicBezTo>
                  <a:cubicBezTo>
                    <a:pt x="343134" y="1559183"/>
                    <a:pt x="317131" y="1545182"/>
                    <a:pt x="289509" y="1530323"/>
                  </a:cubicBezTo>
                  <a:cubicBezTo>
                    <a:pt x="273411" y="1521655"/>
                    <a:pt x="257219" y="1512987"/>
                    <a:pt x="241598" y="1504986"/>
                  </a:cubicBezTo>
                  <a:cubicBezTo>
                    <a:pt x="236169" y="1502128"/>
                    <a:pt x="223310" y="1495461"/>
                    <a:pt x="216452" y="1449646"/>
                  </a:cubicBezTo>
                  <a:cubicBezTo>
                    <a:pt x="209784" y="1407164"/>
                    <a:pt x="189401" y="1385638"/>
                    <a:pt x="173875" y="1375256"/>
                  </a:cubicBezTo>
                  <a:cubicBezTo>
                    <a:pt x="124345" y="1341918"/>
                    <a:pt x="146443" y="1280768"/>
                    <a:pt x="154444" y="1262670"/>
                  </a:cubicBezTo>
                  <a:cubicBezTo>
                    <a:pt x="160159" y="1249716"/>
                    <a:pt x="165779" y="1236572"/>
                    <a:pt x="171399" y="1223522"/>
                  </a:cubicBezTo>
                  <a:cubicBezTo>
                    <a:pt x="194449" y="1169706"/>
                    <a:pt x="216166" y="1118843"/>
                    <a:pt x="245122" y="1075123"/>
                  </a:cubicBezTo>
                  <a:cubicBezTo>
                    <a:pt x="297605" y="995970"/>
                    <a:pt x="347325" y="963680"/>
                    <a:pt x="412191" y="967395"/>
                  </a:cubicBezTo>
                  <a:cubicBezTo>
                    <a:pt x="422192" y="968157"/>
                    <a:pt x="430955" y="967586"/>
                    <a:pt x="434289" y="967300"/>
                  </a:cubicBezTo>
                  <a:cubicBezTo>
                    <a:pt x="467721" y="964252"/>
                    <a:pt x="494487" y="938344"/>
                    <a:pt x="498678" y="905006"/>
                  </a:cubicBezTo>
                  <a:cubicBezTo>
                    <a:pt x="500392" y="891386"/>
                    <a:pt x="502107" y="877955"/>
                    <a:pt x="503916" y="864620"/>
                  </a:cubicBezTo>
                  <a:cubicBezTo>
                    <a:pt x="507441" y="837284"/>
                    <a:pt x="511155" y="809090"/>
                    <a:pt x="514108" y="781181"/>
                  </a:cubicBezTo>
                  <a:cubicBezTo>
                    <a:pt x="516870" y="756512"/>
                    <a:pt x="507726" y="730032"/>
                    <a:pt x="490200" y="711363"/>
                  </a:cubicBezTo>
                  <a:cubicBezTo>
                    <a:pt x="466578" y="684788"/>
                    <a:pt x="465531" y="651546"/>
                    <a:pt x="472198" y="596206"/>
                  </a:cubicBezTo>
                  <a:cubicBezTo>
                    <a:pt x="475151" y="577251"/>
                    <a:pt x="473817" y="557153"/>
                    <a:pt x="468198" y="539437"/>
                  </a:cubicBezTo>
                  <a:cubicBezTo>
                    <a:pt x="468007" y="538865"/>
                    <a:pt x="467817" y="538294"/>
                    <a:pt x="467626" y="537722"/>
                  </a:cubicBezTo>
                  <a:cubicBezTo>
                    <a:pt x="459435" y="513814"/>
                    <a:pt x="458863" y="492860"/>
                    <a:pt x="465912" y="478763"/>
                  </a:cubicBezTo>
                  <a:cubicBezTo>
                    <a:pt x="472293" y="466094"/>
                    <a:pt x="485819" y="456188"/>
                    <a:pt x="506774" y="449330"/>
                  </a:cubicBezTo>
                  <a:cubicBezTo>
                    <a:pt x="545350" y="436376"/>
                    <a:pt x="586689" y="428280"/>
                    <a:pt x="630408" y="419708"/>
                  </a:cubicBezTo>
                  <a:cubicBezTo>
                    <a:pt x="649363" y="415993"/>
                    <a:pt x="668985" y="412183"/>
                    <a:pt x="689178" y="407706"/>
                  </a:cubicBezTo>
                  <a:cubicBezTo>
                    <a:pt x="690225" y="407515"/>
                    <a:pt x="691368" y="407325"/>
                    <a:pt x="692416" y="407135"/>
                  </a:cubicBezTo>
                  <a:cubicBezTo>
                    <a:pt x="696988" y="406373"/>
                    <a:pt x="703560" y="405230"/>
                    <a:pt x="711085" y="402944"/>
                  </a:cubicBezTo>
                  <a:cubicBezTo>
                    <a:pt x="758710" y="390656"/>
                    <a:pt x="791952" y="403896"/>
                    <a:pt x="825290" y="448283"/>
                  </a:cubicBezTo>
                  <a:cubicBezTo>
                    <a:pt x="825576" y="448664"/>
                    <a:pt x="825861" y="449045"/>
                    <a:pt x="826147" y="449426"/>
                  </a:cubicBezTo>
                  <a:cubicBezTo>
                    <a:pt x="839482" y="466475"/>
                    <a:pt x="854913" y="476286"/>
                    <a:pt x="866152" y="483525"/>
                  </a:cubicBezTo>
                  <a:cubicBezTo>
                    <a:pt x="868629" y="485144"/>
                    <a:pt x="871105" y="486573"/>
                    <a:pt x="873391" y="488383"/>
                  </a:cubicBezTo>
                  <a:cubicBezTo>
                    <a:pt x="888822" y="499908"/>
                    <a:pt x="908157" y="504766"/>
                    <a:pt x="927207" y="501813"/>
                  </a:cubicBezTo>
                  <a:cubicBezTo>
                    <a:pt x="945781" y="498956"/>
                    <a:pt x="962450" y="488954"/>
                    <a:pt x="973594" y="473905"/>
                  </a:cubicBezTo>
                  <a:lnTo>
                    <a:pt x="974832" y="472571"/>
                  </a:lnTo>
                  <a:cubicBezTo>
                    <a:pt x="976071" y="471143"/>
                    <a:pt x="977404" y="469714"/>
                    <a:pt x="978738" y="468190"/>
                  </a:cubicBezTo>
                  <a:cubicBezTo>
                    <a:pt x="1002455" y="440472"/>
                    <a:pt x="1001502" y="399324"/>
                    <a:pt x="976547" y="372749"/>
                  </a:cubicBezTo>
                  <a:cubicBezTo>
                    <a:pt x="974928" y="371035"/>
                    <a:pt x="973308" y="369225"/>
                    <a:pt x="971594" y="367415"/>
                  </a:cubicBezTo>
                  <a:cubicBezTo>
                    <a:pt x="965117" y="360272"/>
                    <a:pt x="957021" y="351413"/>
                    <a:pt x="947400" y="343412"/>
                  </a:cubicBezTo>
                  <a:cubicBezTo>
                    <a:pt x="921778" y="321600"/>
                    <a:pt x="910348" y="306836"/>
                    <a:pt x="906729" y="291215"/>
                  </a:cubicBezTo>
                  <a:cubicBezTo>
                    <a:pt x="902633" y="273213"/>
                    <a:pt x="906538" y="255020"/>
                    <a:pt x="917682" y="240066"/>
                  </a:cubicBezTo>
                  <a:cubicBezTo>
                    <a:pt x="930827" y="222445"/>
                    <a:pt x="951782" y="211777"/>
                    <a:pt x="976833" y="210062"/>
                  </a:cubicBezTo>
                  <a:cubicBezTo>
                    <a:pt x="993787" y="208824"/>
                    <a:pt x="1015504" y="213015"/>
                    <a:pt x="1038459" y="217396"/>
                  </a:cubicBezTo>
                  <a:cubicBezTo>
                    <a:pt x="1054271" y="220445"/>
                    <a:pt x="1070559" y="223493"/>
                    <a:pt x="1087704" y="225493"/>
                  </a:cubicBezTo>
                  <a:cubicBezTo>
                    <a:pt x="1124184" y="229779"/>
                    <a:pt x="1165428" y="234542"/>
                    <a:pt x="1207814" y="234542"/>
                  </a:cubicBezTo>
                  <a:cubicBezTo>
                    <a:pt x="1247724" y="234542"/>
                    <a:pt x="1284109" y="209777"/>
                    <a:pt x="1302873" y="184916"/>
                  </a:cubicBezTo>
                  <a:cubicBezTo>
                    <a:pt x="1335163" y="143387"/>
                    <a:pt x="1387455" y="131195"/>
                    <a:pt x="1433556" y="154722"/>
                  </a:cubicBezTo>
                  <a:cubicBezTo>
                    <a:pt x="1446701" y="161390"/>
                    <a:pt x="1460893" y="173105"/>
                    <a:pt x="1466989" y="209586"/>
                  </a:cubicBezTo>
                  <a:cubicBezTo>
                    <a:pt x="1467084" y="210158"/>
                    <a:pt x="1467275" y="211396"/>
                    <a:pt x="1467370" y="211872"/>
                  </a:cubicBezTo>
                  <a:cubicBezTo>
                    <a:pt x="1467561" y="213110"/>
                    <a:pt x="1467751" y="214444"/>
                    <a:pt x="1467942" y="215682"/>
                  </a:cubicBezTo>
                  <a:cubicBezTo>
                    <a:pt x="1469561" y="227588"/>
                    <a:pt x="1472609" y="249686"/>
                    <a:pt x="1488801" y="270165"/>
                  </a:cubicBezTo>
                  <a:cubicBezTo>
                    <a:pt x="1501946" y="286643"/>
                    <a:pt x="1507661" y="306074"/>
                    <a:pt x="1495469" y="351413"/>
                  </a:cubicBezTo>
                  <a:cubicBezTo>
                    <a:pt x="1493754" y="357224"/>
                    <a:pt x="1492611" y="362558"/>
                    <a:pt x="1491278" y="369225"/>
                  </a:cubicBezTo>
                  <a:lnTo>
                    <a:pt x="1489659" y="376655"/>
                  </a:lnTo>
                  <a:cubicBezTo>
                    <a:pt x="1483848" y="403420"/>
                    <a:pt x="1493850" y="431138"/>
                    <a:pt x="1515376" y="447997"/>
                  </a:cubicBezTo>
                  <a:cubicBezTo>
                    <a:pt x="1536903" y="464951"/>
                    <a:pt x="1566240" y="467999"/>
                    <a:pt x="1590814" y="455998"/>
                  </a:cubicBezTo>
                  <a:cubicBezTo>
                    <a:pt x="1597958" y="452474"/>
                    <a:pt x="1606149" y="449426"/>
                    <a:pt x="1614912" y="446187"/>
                  </a:cubicBezTo>
                  <a:cubicBezTo>
                    <a:pt x="1645869" y="434471"/>
                    <a:pt x="1692636" y="416850"/>
                    <a:pt x="1721211" y="362939"/>
                  </a:cubicBezTo>
                  <a:cubicBezTo>
                    <a:pt x="1735594" y="335602"/>
                    <a:pt x="1769598" y="324743"/>
                    <a:pt x="1805412" y="335697"/>
                  </a:cubicBezTo>
                  <a:cubicBezTo>
                    <a:pt x="1830654" y="343698"/>
                    <a:pt x="1856752" y="355890"/>
                    <a:pt x="1884375" y="368654"/>
                  </a:cubicBezTo>
                  <a:cubicBezTo>
                    <a:pt x="1897138" y="374559"/>
                    <a:pt x="1910187" y="380655"/>
                    <a:pt x="1923522" y="386465"/>
                  </a:cubicBezTo>
                  <a:cubicBezTo>
                    <a:pt x="1953431" y="399610"/>
                    <a:pt x="1988483" y="390752"/>
                    <a:pt x="2008581" y="365034"/>
                  </a:cubicBezTo>
                  <a:lnTo>
                    <a:pt x="2010962" y="361986"/>
                  </a:lnTo>
                  <a:cubicBezTo>
                    <a:pt x="2021820" y="348080"/>
                    <a:pt x="2034203" y="332268"/>
                    <a:pt x="2045919" y="318076"/>
                  </a:cubicBezTo>
                  <a:cubicBezTo>
                    <a:pt x="2064778" y="295883"/>
                    <a:pt x="2094972" y="269403"/>
                    <a:pt x="2132215" y="269213"/>
                  </a:cubicBezTo>
                  <a:cubicBezTo>
                    <a:pt x="2132310" y="269213"/>
                    <a:pt x="2132501" y="269213"/>
                    <a:pt x="2132596" y="269213"/>
                  </a:cubicBezTo>
                  <a:cubicBezTo>
                    <a:pt x="2169458" y="269213"/>
                    <a:pt x="2199557" y="295025"/>
                    <a:pt x="2217750" y="316076"/>
                  </a:cubicBezTo>
                  <a:cubicBezTo>
                    <a:pt x="2229751" y="330268"/>
                    <a:pt x="2240991" y="346651"/>
                    <a:pt x="2252992" y="363986"/>
                  </a:cubicBezTo>
                  <a:lnTo>
                    <a:pt x="2256993" y="369797"/>
                  </a:lnTo>
                  <a:cubicBezTo>
                    <a:pt x="2276614" y="398276"/>
                    <a:pt x="2300903" y="430757"/>
                    <a:pt x="2340432" y="456664"/>
                  </a:cubicBezTo>
                  <a:cubicBezTo>
                    <a:pt x="2361387" y="470476"/>
                    <a:pt x="2369007" y="518196"/>
                    <a:pt x="2347290" y="556868"/>
                  </a:cubicBezTo>
                  <a:cubicBezTo>
                    <a:pt x="2344432" y="561535"/>
                    <a:pt x="2341480" y="566202"/>
                    <a:pt x="2337955" y="571631"/>
                  </a:cubicBezTo>
                  <a:cubicBezTo>
                    <a:pt x="2334907" y="576299"/>
                    <a:pt x="2331573" y="581537"/>
                    <a:pt x="2327668" y="587729"/>
                  </a:cubicBezTo>
                  <a:cubicBezTo>
                    <a:pt x="2313285" y="610493"/>
                    <a:pt x="2312905" y="639354"/>
                    <a:pt x="2326620" y="662404"/>
                  </a:cubicBezTo>
                  <a:cubicBezTo>
                    <a:pt x="2340336" y="685455"/>
                    <a:pt x="2365959" y="698981"/>
                    <a:pt x="2392724" y="697171"/>
                  </a:cubicBezTo>
                  <a:cubicBezTo>
                    <a:pt x="2398915" y="696790"/>
                    <a:pt x="2406631" y="697457"/>
                    <a:pt x="2415489" y="698314"/>
                  </a:cubicBezTo>
                  <a:cubicBezTo>
                    <a:pt x="2441778" y="700790"/>
                    <a:pt x="2481497" y="704505"/>
                    <a:pt x="2524074" y="679645"/>
                  </a:cubicBezTo>
                  <a:cubicBezTo>
                    <a:pt x="2554173" y="662309"/>
                    <a:pt x="2590844" y="683074"/>
                    <a:pt x="2613323" y="706220"/>
                  </a:cubicBezTo>
                  <a:cubicBezTo>
                    <a:pt x="2639517" y="734223"/>
                    <a:pt x="2674378" y="762893"/>
                    <a:pt x="2732766" y="764703"/>
                  </a:cubicBezTo>
                  <a:cubicBezTo>
                    <a:pt x="2744863" y="765179"/>
                    <a:pt x="2760103" y="775943"/>
                    <a:pt x="2779439" y="797660"/>
                  </a:cubicBezTo>
                  <a:cubicBezTo>
                    <a:pt x="2779820" y="798041"/>
                    <a:pt x="2780106" y="798422"/>
                    <a:pt x="2780487" y="798802"/>
                  </a:cubicBezTo>
                  <a:cubicBezTo>
                    <a:pt x="2803728" y="823853"/>
                    <a:pt x="2831826" y="836902"/>
                    <a:pt x="2860211" y="835950"/>
                  </a:cubicBezTo>
                  <a:cubicBezTo>
                    <a:pt x="2886690" y="835379"/>
                    <a:pt x="2910027" y="845475"/>
                    <a:pt x="2936030" y="868811"/>
                  </a:cubicBezTo>
                  <a:cubicBezTo>
                    <a:pt x="2963748" y="893767"/>
                    <a:pt x="2994895" y="906340"/>
                    <a:pt x="3032137" y="907197"/>
                  </a:cubicBezTo>
                  <a:cubicBezTo>
                    <a:pt x="3064713" y="907578"/>
                    <a:pt x="3097860" y="910721"/>
                    <a:pt x="3137865" y="915389"/>
                  </a:cubicBezTo>
                  <a:cubicBezTo>
                    <a:pt x="3185395" y="920723"/>
                    <a:pt x="3222828" y="942535"/>
                    <a:pt x="3252736" y="982635"/>
                  </a:cubicBezTo>
                  <a:cubicBezTo>
                    <a:pt x="3270453" y="1005971"/>
                    <a:pt x="3287122" y="1032546"/>
                    <a:pt x="3302647" y="1062169"/>
                  </a:cubicBezTo>
                  <a:cubicBezTo>
                    <a:pt x="3328841" y="1110842"/>
                    <a:pt x="3367608" y="1137702"/>
                    <a:pt x="3417900" y="1141988"/>
                  </a:cubicBezTo>
                  <a:cubicBezTo>
                    <a:pt x="3421138" y="1142274"/>
                    <a:pt x="3427425" y="1143989"/>
                    <a:pt x="3433521" y="1145608"/>
                  </a:cubicBezTo>
                  <a:lnTo>
                    <a:pt x="3439236" y="1147132"/>
                  </a:lnTo>
                  <a:cubicBezTo>
                    <a:pt x="3439617" y="1147227"/>
                    <a:pt x="3440093" y="1147322"/>
                    <a:pt x="3440569" y="1147418"/>
                  </a:cubicBezTo>
                  <a:cubicBezTo>
                    <a:pt x="3545821" y="1172849"/>
                    <a:pt x="3588016" y="1223237"/>
                    <a:pt x="3596303" y="1333727"/>
                  </a:cubicBezTo>
                  <a:cubicBezTo>
                    <a:pt x="3601828" y="1411546"/>
                    <a:pt x="3586302" y="1491365"/>
                    <a:pt x="3547154" y="15855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10" name="Google Shape;48;p4">
            <a:extLst>
              <a:ext uri="{FF2B5EF4-FFF2-40B4-BE49-F238E27FC236}">
                <a16:creationId xmlns:a16="http://schemas.microsoft.com/office/drawing/2014/main" id="{BDA81998-6C39-4E20-A040-F651A11CFE86}"/>
              </a:ext>
            </a:extLst>
          </p:cNvPr>
          <p:cNvSpPr txBox="1"/>
          <p:nvPr/>
        </p:nvSpPr>
        <p:spPr>
          <a:xfrm>
            <a:off x="5560773" y="6095482"/>
            <a:ext cx="63272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o uso dos ícones, basta copiar o mesmo, escolher a forma de quadrado com cantos arredondados no slide de elementos gráficos, e redimensionar e posicionar conforme demanda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429034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8;p4">
            <a:extLst>
              <a:ext uri="{FF2B5EF4-FFF2-40B4-BE49-F238E27FC236}">
                <a16:creationId xmlns:a16="http://schemas.microsoft.com/office/drawing/2014/main" id="{DB6CDF82-CB7B-4F30-AE44-039B8BC2D8D8}"/>
              </a:ext>
            </a:extLst>
          </p:cNvPr>
          <p:cNvSpPr txBox="1"/>
          <p:nvPr/>
        </p:nvSpPr>
        <p:spPr>
          <a:xfrm>
            <a:off x="1977365" y="3018679"/>
            <a:ext cx="182855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FAMÍLIA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464" name="Google Shape;49;p4">
            <a:extLst>
              <a:ext uri="{FF2B5EF4-FFF2-40B4-BE49-F238E27FC236}">
                <a16:creationId xmlns:a16="http://schemas.microsoft.com/office/drawing/2014/main" id="{1E205820-A279-4043-ABB4-1184F8B29B8B}"/>
              </a:ext>
            </a:extLst>
          </p:cNvPr>
          <p:cNvCxnSpPr/>
          <p:nvPr/>
        </p:nvCxnSpPr>
        <p:spPr>
          <a:xfrm>
            <a:off x="2081018" y="4309810"/>
            <a:ext cx="364332" cy="0"/>
          </a:xfrm>
          <a:prstGeom prst="straightConnector1">
            <a:avLst/>
          </a:prstGeom>
          <a:noFill/>
          <a:ln w="28575" cap="flat" cmpd="sng">
            <a:solidFill>
              <a:srgbClr val="A2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8;p4">
            <a:extLst>
              <a:ext uri="{FF2B5EF4-FFF2-40B4-BE49-F238E27FC236}">
                <a16:creationId xmlns:a16="http://schemas.microsoft.com/office/drawing/2014/main" id="{8959141F-1C3A-45C0-990C-E73FAFA645E9}"/>
              </a:ext>
            </a:extLst>
          </p:cNvPr>
          <p:cNvSpPr txBox="1"/>
          <p:nvPr/>
        </p:nvSpPr>
        <p:spPr>
          <a:xfrm>
            <a:off x="1977365" y="3374940"/>
            <a:ext cx="243684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B61A3A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DE ÍCONES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B61A3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grpSp>
        <p:nvGrpSpPr>
          <p:cNvPr id="610" name="Agrupar 609">
            <a:extLst>
              <a:ext uri="{FF2B5EF4-FFF2-40B4-BE49-F238E27FC236}">
                <a16:creationId xmlns:a16="http://schemas.microsoft.com/office/drawing/2014/main" id="{CC2D70BE-331A-4E0F-9E03-8984ED12386D}"/>
              </a:ext>
            </a:extLst>
          </p:cNvPr>
          <p:cNvGrpSpPr/>
          <p:nvPr/>
        </p:nvGrpSpPr>
        <p:grpSpPr>
          <a:xfrm>
            <a:off x="8912609" y="1133577"/>
            <a:ext cx="476335" cy="457184"/>
            <a:chOff x="8289670" y="1748694"/>
            <a:chExt cx="349126" cy="33509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37" name="Forma Livre: Forma 336">
              <a:extLst>
                <a:ext uri="{FF2B5EF4-FFF2-40B4-BE49-F238E27FC236}">
                  <a16:creationId xmlns:a16="http://schemas.microsoft.com/office/drawing/2014/main" id="{BD593145-A856-42CE-AB7E-C01334220E1A}"/>
                </a:ext>
              </a:extLst>
            </p:cNvPr>
            <p:cNvSpPr/>
            <p:nvPr/>
          </p:nvSpPr>
          <p:spPr>
            <a:xfrm>
              <a:off x="8382982" y="1842959"/>
              <a:ext cx="255814" cy="240825"/>
            </a:xfrm>
            <a:custGeom>
              <a:avLst/>
              <a:gdLst>
                <a:gd name="connsiteX0" fmla="*/ 202630 w 255814"/>
                <a:gd name="connsiteY0" fmla="*/ 31656 h 240825"/>
                <a:gd name="connsiteX1" fmla="*/ 185675 w 255814"/>
                <a:gd name="connsiteY1" fmla="*/ 18512 h 240825"/>
                <a:gd name="connsiteX2" fmla="*/ 162625 w 255814"/>
                <a:gd name="connsiteY2" fmla="*/ 21941 h 240825"/>
                <a:gd name="connsiteX3" fmla="*/ 152147 w 255814"/>
                <a:gd name="connsiteY3" fmla="*/ 33466 h 240825"/>
                <a:gd name="connsiteX4" fmla="*/ 123858 w 255814"/>
                <a:gd name="connsiteY4" fmla="*/ 34609 h 240825"/>
                <a:gd name="connsiteX5" fmla="*/ 113285 w 255814"/>
                <a:gd name="connsiteY5" fmla="*/ 46134 h 240825"/>
                <a:gd name="connsiteX6" fmla="*/ 84996 w 255814"/>
                <a:gd name="connsiteY6" fmla="*/ 47277 h 240825"/>
                <a:gd name="connsiteX7" fmla="*/ 78043 w 255814"/>
                <a:gd name="connsiteY7" fmla="*/ 53278 h 240825"/>
                <a:gd name="connsiteX8" fmla="*/ 53468 w 255814"/>
                <a:gd name="connsiteY8" fmla="*/ 13654 h 240825"/>
                <a:gd name="connsiteX9" fmla="*/ 13654 w 255814"/>
                <a:gd name="connsiteY9" fmla="*/ 4319 h 240825"/>
                <a:gd name="connsiteX10" fmla="*/ 4319 w 255814"/>
                <a:gd name="connsiteY10" fmla="*/ 44134 h 240825"/>
                <a:gd name="connsiteX11" fmla="*/ 59088 w 255814"/>
                <a:gd name="connsiteY11" fmla="*/ 132621 h 240825"/>
                <a:gd name="connsiteX12" fmla="*/ 57755 w 255814"/>
                <a:gd name="connsiteY12" fmla="*/ 131954 h 240825"/>
                <a:gd name="connsiteX13" fmla="*/ 7939 w 255814"/>
                <a:gd name="connsiteY13" fmla="*/ 136336 h 240825"/>
                <a:gd name="connsiteX14" fmla="*/ 5367 w 255814"/>
                <a:gd name="connsiteY14" fmla="*/ 139289 h 240825"/>
                <a:gd name="connsiteX15" fmla="*/ 4319 w 255814"/>
                <a:gd name="connsiteY15" fmla="*/ 161387 h 240825"/>
                <a:gd name="connsiteX16" fmla="*/ 19178 w 255814"/>
                <a:gd name="connsiteY16" fmla="*/ 177770 h 240825"/>
                <a:gd name="connsiteX17" fmla="*/ 136431 w 255814"/>
                <a:gd name="connsiteY17" fmla="*/ 233110 h 240825"/>
                <a:gd name="connsiteX18" fmla="*/ 170340 w 255814"/>
                <a:gd name="connsiteY18" fmla="*/ 240825 h 240825"/>
                <a:gd name="connsiteX19" fmla="*/ 230062 w 255814"/>
                <a:gd name="connsiteY19" fmla="*/ 213679 h 240825"/>
                <a:gd name="connsiteX20" fmla="*/ 245492 w 255814"/>
                <a:gd name="connsiteY20" fmla="*/ 110047 h 240825"/>
                <a:gd name="connsiteX21" fmla="*/ 202630 w 255814"/>
                <a:gd name="connsiteY21" fmla="*/ 31656 h 240825"/>
                <a:gd name="connsiteX22" fmla="*/ 220061 w 255814"/>
                <a:gd name="connsiteY22" fmla="*/ 204154 h 240825"/>
                <a:gd name="connsiteX23" fmla="*/ 142337 w 255814"/>
                <a:gd name="connsiteY23" fmla="*/ 220537 h 240825"/>
                <a:gd name="connsiteX24" fmla="*/ 25084 w 255814"/>
                <a:gd name="connsiteY24" fmla="*/ 165197 h 240825"/>
                <a:gd name="connsiteX25" fmla="*/ 17273 w 255814"/>
                <a:gd name="connsiteY25" fmla="*/ 156624 h 240825"/>
                <a:gd name="connsiteX26" fmla="*/ 17083 w 255814"/>
                <a:gd name="connsiteY26" fmla="*/ 146909 h 240825"/>
                <a:gd name="connsiteX27" fmla="*/ 52039 w 255814"/>
                <a:gd name="connsiteY27" fmla="*/ 144337 h 240825"/>
                <a:gd name="connsiteX28" fmla="*/ 74233 w 255814"/>
                <a:gd name="connsiteY28" fmla="*/ 154814 h 240825"/>
                <a:gd name="connsiteX29" fmla="*/ 82234 w 255814"/>
                <a:gd name="connsiteY29" fmla="*/ 153195 h 240825"/>
                <a:gd name="connsiteX30" fmla="*/ 82996 w 255814"/>
                <a:gd name="connsiteY30" fmla="*/ 145004 h 240825"/>
                <a:gd name="connsiteX31" fmla="*/ 16035 w 255814"/>
                <a:gd name="connsiteY31" fmla="*/ 36800 h 240825"/>
                <a:gd name="connsiteX32" fmla="*/ 20988 w 255814"/>
                <a:gd name="connsiteY32" fmla="*/ 15845 h 240825"/>
                <a:gd name="connsiteX33" fmla="*/ 32513 w 255814"/>
                <a:gd name="connsiteY33" fmla="*/ 14035 h 240825"/>
                <a:gd name="connsiteX34" fmla="*/ 41943 w 255814"/>
                <a:gd name="connsiteY34" fmla="*/ 20798 h 240825"/>
                <a:gd name="connsiteX35" fmla="*/ 72899 w 255814"/>
                <a:gd name="connsiteY35" fmla="*/ 70804 h 240825"/>
                <a:gd name="connsiteX36" fmla="*/ 79853 w 255814"/>
                <a:gd name="connsiteY36" fmla="*/ 73947 h 240825"/>
                <a:gd name="connsiteX37" fmla="*/ 85377 w 255814"/>
                <a:gd name="connsiteY37" fmla="*/ 68613 h 240825"/>
                <a:gd name="connsiteX38" fmla="*/ 92235 w 255814"/>
                <a:gd name="connsiteY38" fmla="*/ 58898 h 240825"/>
                <a:gd name="connsiteX39" fmla="*/ 111856 w 255814"/>
                <a:gd name="connsiteY39" fmla="*/ 62041 h 240825"/>
                <a:gd name="connsiteX40" fmla="*/ 119191 w 255814"/>
                <a:gd name="connsiteY40" fmla="*/ 64136 h 240825"/>
                <a:gd name="connsiteX41" fmla="*/ 123953 w 255814"/>
                <a:gd name="connsiteY41" fmla="*/ 58136 h 240825"/>
                <a:gd name="connsiteX42" fmla="*/ 131097 w 255814"/>
                <a:gd name="connsiteY42" fmla="*/ 46229 h 240825"/>
                <a:gd name="connsiteX43" fmla="*/ 150719 w 255814"/>
                <a:gd name="connsiteY43" fmla="*/ 49373 h 240825"/>
                <a:gd name="connsiteX44" fmla="*/ 158053 w 255814"/>
                <a:gd name="connsiteY44" fmla="*/ 51468 h 240825"/>
                <a:gd name="connsiteX45" fmla="*/ 162815 w 255814"/>
                <a:gd name="connsiteY45" fmla="*/ 45467 h 240825"/>
                <a:gd name="connsiteX46" fmla="*/ 169959 w 255814"/>
                <a:gd name="connsiteY46" fmla="*/ 33561 h 240825"/>
                <a:gd name="connsiteX47" fmla="*/ 182246 w 255814"/>
                <a:gd name="connsiteY47" fmla="*/ 31751 h 240825"/>
                <a:gd name="connsiteX48" fmla="*/ 190723 w 255814"/>
                <a:gd name="connsiteY48" fmla="*/ 38133 h 240825"/>
                <a:gd name="connsiteX49" fmla="*/ 233586 w 255814"/>
                <a:gd name="connsiteY49" fmla="*/ 116429 h 240825"/>
                <a:gd name="connsiteX50" fmla="*/ 220061 w 255814"/>
                <a:gd name="connsiteY50" fmla="*/ 204154 h 24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55814" h="240825">
                  <a:moveTo>
                    <a:pt x="202630" y="31656"/>
                  </a:moveTo>
                  <a:cubicBezTo>
                    <a:pt x="199106" y="25179"/>
                    <a:pt x="193010" y="20512"/>
                    <a:pt x="185675" y="18512"/>
                  </a:cubicBezTo>
                  <a:cubicBezTo>
                    <a:pt x="177865" y="16416"/>
                    <a:pt x="169483" y="17750"/>
                    <a:pt x="162625" y="21941"/>
                  </a:cubicBezTo>
                  <a:cubicBezTo>
                    <a:pt x="158053" y="24798"/>
                    <a:pt x="154433" y="28799"/>
                    <a:pt x="152147" y="33466"/>
                  </a:cubicBezTo>
                  <a:cubicBezTo>
                    <a:pt x="143384" y="28989"/>
                    <a:pt x="132621" y="29180"/>
                    <a:pt x="123858" y="34609"/>
                  </a:cubicBezTo>
                  <a:cubicBezTo>
                    <a:pt x="119286" y="37371"/>
                    <a:pt x="115666" y="41467"/>
                    <a:pt x="113285" y="46134"/>
                  </a:cubicBezTo>
                  <a:cubicBezTo>
                    <a:pt x="104522" y="41657"/>
                    <a:pt x="93664" y="41848"/>
                    <a:pt x="84996" y="47277"/>
                  </a:cubicBezTo>
                  <a:cubicBezTo>
                    <a:pt x="82329" y="48896"/>
                    <a:pt x="80043" y="50897"/>
                    <a:pt x="78043" y="53278"/>
                  </a:cubicBezTo>
                  <a:lnTo>
                    <a:pt x="53468" y="13654"/>
                  </a:lnTo>
                  <a:cubicBezTo>
                    <a:pt x="45086" y="128"/>
                    <a:pt x="27179" y="-4063"/>
                    <a:pt x="13654" y="4319"/>
                  </a:cubicBezTo>
                  <a:cubicBezTo>
                    <a:pt x="128" y="12701"/>
                    <a:pt x="-4063" y="30513"/>
                    <a:pt x="4319" y="44134"/>
                  </a:cubicBezTo>
                  <a:lnTo>
                    <a:pt x="59088" y="132621"/>
                  </a:lnTo>
                  <a:lnTo>
                    <a:pt x="57755" y="131954"/>
                  </a:lnTo>
                  <a:cubicBezTo>
                    <a:pt x="44039" y="125477"/>
                    <a:pt x="19750" y="129002"/>
                    <a:pt x="7939" y="136336"/>
                  </a:cubicBezTo>
                  <a:cubicBezTo>
                    <a:pt x="6796" y="137003"/>
                    <a:pt x="5939" y="138050"/>
                    <a:pt x="5367" y="139289"/>
                  </a:cubicBezTo>
                  <a:cubicBezTo>
                    <a:pt x="2129" y="146242"/>
                    <a:pt x="1748" y="154148"/>
                    <a:pt x="4319" y="161387"/>
                  </a:cubicBezTo>
                  <a:cubicBezTo>
                    <a:pt x="6986" y="168626"/>
                    <a:pt x="12225" y="174531"/>
                    <a:pt x="19178" y="177770"/>
                  </a:cubicBezTo>
                  <a:lnTo>
                    <a:pt x="136431" y="233110"/>
                  </a:lnTo>
                  <a:cubicBezTo>
                    <a:pt x="147480" y="238349"/>
                    <a:pt x="159005" y="240825"/>
                    <a:pt x="170340" y="240825"/>
                  </a:cubicBezTo>
                  <a:cubicBezTo>
                    <a:pt x="192057" y="240825"/>
                    <a:pt x="213298" y="231491"/>
                    <a:pt x="230062" y="213679"/>
                  </a:cubicBezTo>
                  <a:cubicBezTo>
                    <a:pt x="252731" y="189581"/>
                    <a:pt x="266352" y="148147"/>
                    <a:pt x="245492" y="110047"/>
                  </a:cubicBezTo>
                  <a:lnTo>
                    <a:pt x="202630" y="31656"/>
                  </a:lnTo>
                  <a:close/>
                  <a:moveTo>
                    <a:pt x="220061" y="204154"/>
                  </a:moveTo>
                  <a:cubicBezTo>
                    <a:pt x="203392" y="221870"/>
                    <a:pt x="174150" y="235491"/>
                    <a:pt x="142337" y="220537"/>
                  </a:cubicBezTo>
                  <a:lnTo>
                    <a:pt x="25084" y="165197"/>
                  </a:lnTo>
                  <a:cubicBezTo>
                    <a:pt x="21464" y="163482"/>
                    <a:pt x="18702" y="160434"/>
                    <a:pt x="17273" y="156624"/>
                  </a:cubicBezTo>
                  <a:cubicBezTo>
                    <a:pt x="16130" y="153481"/>
                    <a:pt x="16035" y="150052"/>
                    <a:pt x="17083" y="146909"/>
                  </a:cubicBezTo>
                  <a:cubicBezTo>
                    <a:pt x="26131" y="142527"/>
                    <a:pt x="43753" y="140432"/>
                    <a:pt x="52039" y="144337"/>
                  </a:cubicBezTo>
                  <a:lnTo>
                    <a:pt x="74233" y="154814"/>
                  </a:lnTo>
                  <a:cubicBezTo>
                    <a:pt x="76900" y="156053"/>
                    <a:pt x="80233" y="155481"/>
                    <a:pt x="82234" y="153195"/>
                  </a:cubicBezTo>
                  <a:cubicBezTo>
                    <a:pt x="84234" y="150909"/>
                    <a:pt x="84520" y="147575"/>
                    <a:pt x="82996" y="145004"/>
                  </a:cubicBezTo>
                  <a:lnTo>
                    <a:pt x="16035" y="36800"/>
                  </a:lnTo>
                  <a:cubicBezTo>
                    <a:pt x="11654" y="29656"/>
                    <a:pt x="13844" y="20321"/>
                    <a:pt x="20988" y="15845"/>
                  </a:cubicBezTo>
                  <a:cubicBezTo>
                    <a:pt x="24417" y="13749"/>
                    <a:pt x="28513" y="13082"/>
                    <a:pt x="32513" y="14035"/>
                  </a:cubicBezTo>
                  <a:cubicBezTo>
                    <a:pt x="36514" y="14987"/>
                    <a:pt x="39848" y="17369"/>
                    <a:pt x="41943" y="20798"/>
                  </a:cubicBezTo>
                  <a:lnTo>
                    <a:pt x="72899" y="70804"/>
                  </a:lnTo>
                  <a:cubicBezTo>
                    <a:pt x="74328" y="73185"/>
                    <a:pt x="77090" y="74423"/>
                    <a:pt x="79853" y="73947"/>
                  </a:cubicBezTo>
                  <a:cubicBezTo>
                    <a:pt x="82615" y="73471"/>
                    <a:pt x="84806" y="71375"/>
                    <a:pt x="85377" y="68613"/>
                  </a:cubicBezTo>
                  <a:cubicBezTo>
                    <a:pt x="86234" y="64517"/>
                    <a:pt x="88711" y="61088"/>
                    <a:pt x="92235" y="58898"/>
                  </a:cubicBezTo>
                  <a:cubicBezTo>
                    <a:pt x="98617" y="54897"/>
                    <a:pt x="107094" y="56326"/>
                    <a:pt x="111856" y="62041"/>
                  </a:cubicBezTo>
                  <a:cubicBezTo>
                    <a:pt x="113666" y="64136"/>
                    <a:pt x="116619" y="64994"/>
                    <a:pt x="119191" y="64136"/>
                  </a:cubicBezTo>
                  <a:cubicBezTo>
                    <a:pt x="121858" y="63279"/>
                    <a:pt x="123763" y="60898"/>
                    <a:pt x="123953" y="58136"/>
                  </a:cubicBezTo>
                  <a:cubicBezTo>
                    <a:pt x="124334" y="53278"/>
                    <a:pt x="127001" y="48801"/>
                    <a:pt x="131097" y="46229"/>
                  </a:cubicBezTo>
                  <a:cubicBezTo>
                    <a:pt x="137479" y="42324"/>
                    <a:pt x="145956" y="43658"/>
                    <a:pt x="150719" y="49373"/>
                  </a:cubicBezTo>
                  <a:cubicBezTo>
                    <a:pt x="152528" y="51468"/>
                    <a:pt x="155481" y="52325"/>
                    <a:pt x="158053" y="51468"/>
                  </a:cubicBezTo>
                  <a:cubicBezTo>
                    <a:pt x="160720" y="50611"/>
                    <a:pt x="162625" y="48230"/>
                    <a:pt x="162815" y="45467"/>
                  </a:cubicBezTo>
                  <a:cubicBezTo>
                    <a:pt x="163196" y="40610"/>
                    <a:pt x="165863" y="36133"/>
                    <a:pt x="169959" y="33561"/>
                  </a:cubicBezTo>
                  <a:cubicBezTo>
                    <a:pt x="173579" y="31275"/>
                    <a:pt x="178055" y="30608"/>
                    <a:pt x="182246" y="31751"/>
                  </a:cubicBezTo>
                  <a:cubicBezTo>
                    <a:pt x="185961" y="32704"/>
                    <a:pt x="188914" y="34990"/>
                    <a:pt x="190723" y="38133"/>
                  </a:cubicBezTo>
                  <a:lnTo>
                    <a:pt x="233586" y="116429"/>
                  </a:lnTo>
                  <a:cubicBezTo>
                    <a:pt x="251017" y="148623"/>
                    <a:pt x="239396" y="183675"/>
                    <a:pt x="220061" y="2041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0" name="Forma Livre: Forma 339">
              <a:extLst>
                <a:ext uri="{FF2B5EF4-FFF2-40B4-BE49-F238E27FC236}">
                  <a16:creationId xmlns:a16="http://schemas.microsoft.com/office/drawing/2014/main" id="{1FFDF473-FC4D-48B3-8F0B-9784C1B6C277}"/>
                </a:ext>
              </a:extLst>
            </p:cNvPr>
            <p:cNvSpPr/>
            <p:nvPr/>
          </p:nvSpPr>
          <p:spPr>
            <a:xfrm>
              <a:off x="8337962" y="1796986"/>
              <a:ext cx="140954" cy="138112"/>
            </a:xfrm>
            <a:custGeom>
              <a:avLst/>
              <a:gdLst>
                <a:gd name="connsiteX0" fmla="*/ 70866 w 140954"/>
                <a:gd name="connsiteY0" fmla="*/ 13811 h 138112"/>
                <a:gd name="connsiteX1" fmla="*/ 127349 w 140954"/>
                <a:gd name="connsiteY1" fmla="*/ 62198 h 138112"/>
                <a:gd name="connsiteX2" fmla="*/ 135160 w 140954"/>
                <a:gd name="connsiteY2" fmla="*/ 67913 h 138112"/>
                <a:gd name="connsiteX3" fmla="*/ 140875 w 140954"/>
                <a:gd name="connsiteY3" fmla="*/ 60103 h 138112"/>
                <a:gd name="connsiteX4" fmla="*/ 70866 w 140954"/>
                <a:gd name="connsiteY4" fmla="*/ 0 h 138112"/>
                <a:gd name="connsiteX5" fmla="*/ 0 w 140954"/>
                <a:gd name="connsiteY5" fmla="*/ 70866 h 138112"/>
                <a:gd name="connsiteX6" fmla="*/ 47244 w 140954"/>
                <a:gd name="connsiteY6" fmla="*/ 137732 h 138112"/>
                <a:gd name="connsiteX7" fmla="*/ 49530 w 140954"/>
                <a:gd name="connsiteY7" fmla="*/ 138113 h 138112"/>
                <a:gd name="connsiteX8" fmla="*/ 56007 w 140954"/>
                <a:gd name="connsiteY8" fmla="*/ 133541 h 138112"/>
                <a:gd name="connsiteX9" fmla="*/ 51816 w 140954"/>
                <a:gd name="connsiteY9" fmla="*/ 124778 h 138112"/>
                <a:gd name="connsiteX10" fmla="*/ 13716 w 140954"/>
                <a:gd name="connsiteY10" fmla="*/ 70866 h 138112"/>
                <a:gd name="connsiteX11" fmla="*/ 70866 w 140954"/>
                <a:gd name="connsiteY11" fmla="*/ 13811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0954" h="138112">
                  <a:moveTo>
                    <a:pt x="70866" y="13811"/>
                  </a:moveTo>
                  <a:cubicBezTo>
                    <a:pt x="98870" y="13811"/>
                    <a:pt x="123158" y="34671"/>
                    <a:pt x="127349" y="62198"/>
                  </a:cubicBezTo>
                  <a:cubicBezTo>
                    <a:pt x="127921" y="65913"/>
                    <a:pt x="131540" y="68485"/>
                    <a:pt x="135160" y="67913"/>
                  </a:cubicBezTo>
                  <a:cubicBezTo>
                    <a:pt x="138875" y="67342"/>
                    <a:pt x="141446" y="63818"/>
                    <a:pt x="140875" y="60103"/>
                  </a:cubicBezTo>
                  <a:cubicBezTo>
                    <a:pt x="135636" y="25813"/>
                    <a:pt x="105537" y="0"/>
                    <a:pt x="70866" y="0"/>
                  </a:cubicBezTo>
                  <a:cubicBezTo>
                    <a:pt x="31813" y="0"/>
                    <a:pt x="0" y="31814"/>
                    <a:pt x="0" y="70866"/>
                  </a:cubicBezTo>
                  <a:cubicBezTo>
                    <a:pt x="0" y="100870"/>
                    <a:pt x="18955" y="127730"/>
                    <a:pt x="47244" y="137732"/>
                  </a:cubicBezTo>
                  <a:cubicBezTo>
                    <a:pt x="48006" y="138017"/>
                    <a:pt x="48768" y="138113"/>
                    <a:pt x="49530" y="138113"/>
                  </a:cubicBezTo>
                  <a:cubicBezTo>
                    <a:pt x="52388" y="138113"/>
                    <a:pt x="54959" y="136398"/>
                    <a:pt x="56007" y="133541"/>
                  </a:cubicBezTo>
                  <a:cubicBezTo>
                    <a:pt x="57245" y="129921"/>
                    <a:pt x="55436" y="126016"/>
                    <a:pt x="51816" y="124778"/>
                  </a:cubicBezTo>
                  <a:cubicBezTo>
                    <a:pt x="29051" y="116681"/>
                    <a:pt x="13716" y="95059"/>
                    <a:pt x="13716" y="70866"/>
                  </a:cubicBezTo>
                  <a:cubicBezTo>
                    <a:pt x="13716" y="39434"/>
                    <a:pt x="39338" y="13811"/>
                    <a:pt x="70866" y="138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2" name="Forma Livre: Forma 341">
              <a:extLst>
                <a:ext uri="{FF2B5EF4-FFF2-40B4-BE49-F238E27FC236}">
                  <a16:creationId xmlns:a16="http://schemas.microsoft.com/office/drawing/2014/main" id="{FA5351AB-6F35-4A0E-BA47-985054623F63}"/>
                </a:ext>
              </a:extLst>
            </p:cNvPr>
            <p:cNvSpPr/>
            <p:nvPr/>
          </p:nvSpPr>
          <p:spPr>
            <a:xfrm>
              <a:off x="8289670" y="1748694"/>
              <a:ext cx="234061" cy="227456"/>
            </a:xfrm>
            <a:custGeom>
              <a:avLst/>
              <a:gdLst>
                <a:gd name="connsiteX0" fmla="*/ 69151 w 234061"/>
                <a:gd name="connsiteY0" fmla="*/ 226790 h 227456"/>
                <a:gd name="connsiteX1" fmla="*/ 72009 w 234061"/>
                <a:gd name="connsiteY1" fmla="*/ 227457 h 227456"/>
                <a:gd name="connsiteX2" fmla="*/ 78200 w 234061"/>
                <a:gd name="connsiteY2" fmla="*/ 223457 h 227456"/>
                <a:gd name="connsiteX3" fmla="*/ 74866 w 234061"/>
                <a:gd name="connsiteY3" fmla="*/ 214313 h 227456"/>
                <a:gd name="connsiteX4" fmla="*/ 13811 w 234061"/>
                <a:gd name="connsiteY4" fmla="*/ 118872 h 227456"/>
                <a:gd name="connsiteX5" fmla="*/ 118967 w 234061"/>
                <a:gd name="connsiteY5" fmla="*/ 13716 h 227456"/>
                <a:gd name="connsiteX6" fmla="*/ 220599 w 234061"/>
                <a:gd name="connsiteY6" fmla="*/ 92012 h 227456"/>
                <a:gd name="connsiteX7" fmla="*/ 228981 w 234061"/>
                <a:gd name="connsiteY7" fmla="*/ 96869 h 227456"/>
                <a:gd name="connsiteX8" fmla="*/ 233839 w 234061"/>
                <a:gd name="connsiteY8" fmla="*/ 88487 h 227456"/>
                <a:gd name="connsiteX9" fmla="*/ 118872 w 234061"/>
                <a:gd name="connsiteY9" fmla="*/ 0 h 227456"/>
                <a:gd name="connsiteX10" fmla="*/ 0 w 234061"/>
                <a:gd name="connsiteY10" fmla="*/ 118872 h 227456"/>
                <a:gd name="connsiteX11" fmla="*/ 69151 w 234061"/>
                <a:gd name="connsiteY11" fmla="*/ 226790 h 227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4061" h="227456">
                  <a:moveTo>
                    <a:pt x="69151" y="226790"/>
                  </a:moveTo>
                  <a:cubicBezTo>
                    <a:pt x="70104" y="227267"/>
                    <a:pt x="71056" y="227457"/>
                    <a:pt x="72009" y="227457"/>
                  </a:cubicBezTo>
                  <a:cubicBezTo>
                    <a:pt x="74581" y="227457"/>
                    <a:pt x="77057" y="226028"/>
                    <a:pt x="78200" y="223457"/>
                  </a:cubicBezTo>
                  <a:cubicBezTo>
                    <a:pt x="79819" y="220028"/>
                    <a:pt x="78295" y="215932"/>
                    <a:pt x="74866" y="214313"/>
                  </a:cubicBezTo>
                  <a:cubicBezTo>
                    <a:pt x="37814" y="197168"/>
                    <a:pt x="13811" y="159639"/>
                    <a:pt x="13811" y="118872"/>
                  </a:cubicBezTo>
                  <a:cubicBezTo>
                    <a:pt x="13811" y="60865"/>
                    <a:pt x="60960" y="13716"/>
                    <a:pt x="118967" y="13716"/>
                  </a:cubicBezTo>
                  <a:cubicBezTo>
                    <a:pt x="166688" y="13716"/>
                    <a:pt x="208502" y="45911"/>
                    <a:pt x="220599" y="92012"/>
                  </a:cubicBezTo>
                  <a:cubicBezTo>
                    <a:pt x="221551" y="95631"/>
                    <a:pt x="225361" y="97917"/>
                    <a:pt x="228981" y="96869"/>
                  </a:cubicBezTo>
                  <a:cubicBezTo>
                    <a:pt x="232600" y="95917"/>
                    <a:pt x="234791" y="92107"/>
                    <a:pt x="233839" y="88487"/>
                  </a:cubicBezTo>
                  <a:cubicBezTo>
                    <a:pt x="220123" y="36386"/>
                    <a:pt x="172879" y="0"/>
                    <a:pt x="118872" y="0"/>
                  </a:cubicBezTo>
                  <a:cubicBezTo>
                    <a:pt x="53340" y="0"/>
                    <a:pt x="0" y="53340"/>
                    <a:pt x="0" y="118872"/>
                  </a:cubicBezTo>
                  <a:cubicBezTo>
                    <a:pt x="190" y="164973"/>
                    <a:pt x="27241" y="207359"/>
                    <a:pt x="69151" y="2267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29" name="Agrupar 628">
            <a:extLst>
              <a:ext uri="{FF2B5EF4-FFF2-40B4-BE49-F238E27FC236}">
                <a16:creationId xmlns:a16="http://schemas.microsoft.com/office/drawing/2014/main" id="{70621D91-F347-4221-9579-D0DB0F3D7F06}"/>
              </a:ext>
            </a:extLst>
          </p:cNvPr>
          <p:cNvGrpSpPr/>
          <p:nvPr/>
        </p:nvGrpSpPr>
        <p:grpSpPr>
          <a:xfrm>
            <a:off x="9718171" y="3634818"/>
            <a:ext cx="469574" cy="468243"/>
            <a:chOff x="8880101" y="3581961"/>
            <a:chExt cx="344171" cy="343195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38" name="Forma Livre: Forma 337">
              <a:extLst>
                <a:ext uri="{FF2B5EF4-FFF2-40B4-BE49-F238E27FC236}">
                  <a16:creationId xmlns:a16="http://schemas.microsoft.com/office/drawing/2014/main" id="{400B01D2-3F9C-48B8-B90E-CC842DA14718}"/>
                </a:ext>
              </a:extLst>
            </p:cNvPr>
            <p:cNvSpPr/>
            <p:nvPr/>
          </p:nvSpPr>
          <p:spPr>
            <a:xfrm>
              <a:off x="8918034" y="3672467"/>
              <a:ext cx="214564" cy="214494"/>
            </a:xfrm>
            <a:custGeom>
              <a:avLst/>
              <a:gdLst>
                <a:gd name="connsiteX0" fmla="*/ 167354 w 214564"/>
                <a:gd name="connsiteY0" fmla="*/ 26281 h 214494"/>
                <a:gd name="connsiteX1" fmla="*/ 165259 w 214564"/>
                <a:gd name="connsiteY1" fmla="*/ 16756 h 214494"/>
                <a:gd name="connsiteX2" fmla="*/ 31433 w 214564"/>
                <a:gd name="connsiteY2" fmla="*/ 31234 h 214494"/>
                <a:gd name="connsiteX3" fmla="*/ 0 w 214564"/>
                <a:gd name="connsiteY3" fmla="*/ 107148 h 214494"/>
                <a:gd name="connsiteX4" fmla="*/ 31433 w 214564"/>
                <a:gd name="connsiteY4" fmla="*/ 183062 h 214494"/>
                <a:gd name="connsiteX5" fmla="*/ 107347 w 214564"/>
                <a:gd name="connsiteY5" fmla="*/ 214495 h 214494"/>
                <a:gd name="connsiteX6" fmla="*/ 183261 w 214564"/>
                <a:gd name="connsiteY6" fmla="*/ 183062 h 214494"/>
                <a:gd name="connsiteX7" fmla="*/ 197739 w 214564"/>
                <a:gd name="connsiteY7" fmla="*/ 49236 h 214494"/>
                <a:gd name="connsiteX8" fmla="*/ 188214 w 214564"/>
                <a:gd name="connsiteY8" fmla="*/ 47141 h 214494"/>
                <a:gd name="connsiteX9" fmla="*/ 186119 w 214564"/>
                <a:gd name="connsiteY9" fmla="*/ 56666 h 214494"/>
                <a:gd name="connsiteX10" fmla="*/ 173450 w 214564"/>
                <a:gd name="connsiteY10" fmla="*/ 173347 h 214494"/>
                <a:gd name="connsiteX11" fmla="*/ 41053 w 214564"/>
                <a:gd name="connsiteY11" fmla="*/ 173347 h 214494"/>
                <a:gd name="connsiteX12" fmla="*/ 41053 w 214564"/>
                <a:gd name="connsiteY12" fmla="*/ 40949 h 214494"/>
                <a:gd name="connsiteX13" fmla="*/ 157734 w 214564"/>
                <a:gd name="connsiteY13" fmla="*/ 28281 h 214494"/>
                <a:gd name="connsiteX14" fmla="*/ 167354 w 214564"/>
                <a:gd name="connsiteY14" fmla="*/ 26281 h 214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4564" h="214494">
                  <a:moveTo>
                    <a:pt x="167354" y="26281"/>
                  </a:moveTo>
                  <a:cubicBezTo>
                    <a:pt x="169355" y="23138"/>
                    <a:pt x="168497" y="18851"/>
                    <a:pt x="165259" y="16756"/>
                  </a:cubicBezTo>
                  <a:cubicBezTo>
                    <a:pt x="123158" y="-10200"/>
                    <a:pt x="66866" y="-4104"/>
                    <a:pt x="31433" y="31234"/>
                  </a:cubicBezTo>
                  <a:cubicBezTo>
                    <a:pt x="11144" y="51522"/>
                    <a:pt x="0" y="78478"/>
                    <a:pt x="0" y="107148"/>
                  </a:cubicBezTo>
                  <a:cubicBezTo>
                    <a:pt x="0" y="135819"/>
                    <a:pt x="11144" y="162774"/>
                    <a:pt x="31433" y="183062"/>
                  </a:cubicBezTo>
                  <a:cubicBezTo>
                    <a:pt x="52388" y="204017"/>
                    <a:pt x="79820" y="214495"/>
                    <a:pt x="107347" y="214495"/>
                  </a:cubicBezTo>
                  <a:cubicBezTo>
                    <a:pt x="134874" y="214495"/>
                    <a:pt x="162306" y="204017"/>
                    <a:pt x="183261" y="183062"/>
                  </a:cubicBezTo>
                  <a:cubicBezTo>
                    <a:pt x="218694" y="147629"/>
                    <a:pt x="224790" y="91337"/>
                    <a:pt x="197739" y="49236"/>
                  </a:cubicBezTo>
                  <a:cubicBezTo>
                    <a:pt x="195644" y="45998"/>
                    <a:pt x="191453" y="45140"/>
                    <a:pt x="188214" y="47141"/>
                  </a:cubicBezTo>
                  <a:cubicBezTo>
                    <a:pt x="185071" y="49141"/>
                    <a:pt x="184118" y="53427"/>
                    <a:pt x="186119" y="56666"/>
                  </a:cubicBezTo>
                  <a:cubicBezTo>
                    <a:pt x="209645" y="93432"/>
                    <a:pt x="204407" y="142486"/>
                    <a:pt x="173450" y="173347"/>
                  </a:cubicBezTo>
                  <a:cubicBezTo>
                    <a:pt x="136970" y="209828"/>
                    <a:pt x="77534" y="209828"/>
                    <a:pt x="41053" y="173347"/>
                  </a:cubicBezTo>
                  <a:cubicBezTo>
                    <a:pt x="4572" y="136866"/>
                    <a:pt x="4572" y="77430"/>
                    <a:pt x="41053" y="40949"/>
                  </a:cubicBezTo>
                  <a:cubicBezTo>
                    <a:pt x="72009" y="10088"/>
                    <a:pt x="121063" y="4754"/>
                    <a:pt x="157734" y="28281"/>
                  </a:cubicBezTo>
                  <a:cubicBezTo>
                    <a:pt x="161068" y="30377"/>
                    <a:pt x="165354" y="29424"/>
                    <a:pt x="167354" y="262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9" name="Forma Livre: Forma 338">
              <a:extLst>
                <a:ext uri="{FF2B5EF4-FFF2-40B4-BE49-F238E27FC236}">
                  <a16:creationId xmlns:a16="http://schemas.microsoft.com/office/drawing/2014/main" id="{C7471451-8859-4DF4-922A-9E17F8C1C42F}"/>
                </a:ext>
              </a:extLst>
            </p:cNvPr>
            <p:cNvSpPr/>
            <p:nvPr/>
          </p:nvSpPr>
          <p:spPr>
            <a:xfrm>
              <a:off x="8994329" y="3749524"/>
              <a:ext cx="61463" cy="61428"/>
            </a:xfrm>
            <a:custGeom>
              <a:avLst/>
              <a:gdLst>
                <a:gd name="connsiteX0" fmla="*/ 26003 w 61463"/>
                <a:gd name="connsiteY0" fmla="*/ 13422 h 61428"/>
                <a:gd name="connsiteX1" fmla="*/ 30575 w 61463"/>
                <a:gd name="connsiteY1" fmla="*/ 4850 h 61428"/>
                <a:gd name="connsiteX2" fmla="*/ 22003 w 61463"/>
                <a:gd name="connsiteY2" fmla="*/ 278 h 61428"/>
                <a:gd name="connsiteX3" fmla="*/ 9144 w 61463"/>
                <a:gd name="connsiteY3" fmla="*/ 8088 h 61428"/>
                <a:gd name="connsiteX4" fmla="*/ 0 w 61463"/>
                <a:gd name="connsiteY4" fmla="*/ 30186 h 61428"/>
                <a:gd name="connsiteX5" fmla="*/ 9144 w 61463"/>
                <a:gd name="connsiteY5" fmla="*/ 52284 h 61428"/>
                <a:gd name="connsiteX6" fmla="*/ 31242 w 61463"/>
                <a:gd name="connsiteY6" fmla="*/ 61428 h 61428"/>
                <a:gd name="connsiteX7" fmla="*/ 53340 w 61463"/>
                <a:gd name="connsiteY7" fmla="*/ 52284 h 61428"/>
                <a:gd name="connsiteX8" fmla="*/ 61151 w 61463"/>
                <a:gd name="connsiteY8" fmla="*/ 39426 h 61428"/>
                <a:gd name="connsiteX9" fmla="*/ 56579 w 61463"/>
                <a:gd name="connsiteY9" fmla="*/ 30853 h 61428"/>
                <a:gd name="connsiteX10" fmla="*/ 48006 w 61463"/>
                <a:gd name="connsiteY10" fmla="*/ 35425 h 61428"/>
                <a:gd name="connsiteX11" fmla="*/ 43625 w 61463"/>
                <a:gd name="connsiteY11" fmla="*/ 42664 h 61428"/>
                <a:gd name="connsiteX12" fmla="*/ 18860 w 61463"/>
                <a:gd name="connsiteY12" fmla="*/ 42664 h 61428"/>
                <a:gd name="connsiteX13" fmla="*/ 13716 w 61463"/>
                <a:gd name="connsiteY13" fmla="*/ 30282 h 61428"/>
                <a:gd name="connsiteX14" fmla="*/ 18860 w 61463"/>
                <a:gd name="connsiteY14" fmla="*/ 17899 h 61428"/>
                <a:gd name="connsiteX15" fmla="*/ 26003 w 61463"/>
                <a:gd name="connsiteY15" fmla="*/ 13422 h 61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463" h="61428">
                  <a:moveTo>
                    <a:pt x="26003" y="13422"/>
                  </a:moveTo>
                  <a:cubicBezTo>
                    <a:pt x="29623" y="12279"/>
                    <a:pt x="31623" y="8469"/>
                    <a:pt x="30575" y="4850"/>
                  </a:cubicBezTo>
                  <a:cubicBezTo>
                    <a:pt x="29432" y="1230"/>
                    <a:pt x="25622" y="-770"/>
                    <a:pt x="22003" y="278"/>
                  </a:cubicBezTo>
                  <a:cubicBezTo>
                    <a:pt x="17050" y="1802"/>
                    <a:pt x="12763" y="4374"/>
                    <a:pt x="9144" y="8088"/>
                  </a:cubicBezTo>
                  <a:cubicBezTo>
                    <a:pt x="3238" y="13994"/>
                    <a:pt x="0" y="21804"/>
                    <a:pt x="0" y="30186"/>
                  </a:cubicBezTo>
                  <a:cubicBezTo>
                    <a:pt x="0" y="38568"/>
                    <a:pt x="3238" y="46379"/>
                    <a:pt x="9144" y="52284"/>
                  </a:cubicBezTo>
                  <a:cubicBezTo>
                    <a:pt x="15240" y="58380"/>
                    <a:pt x="23241" y="61428"/>
                    <a:pt x="31242" y="61428"/>
                  </a:cubicBezTo>
                  <a:cubicBezTo>
                    <a:pt x="39243" y="61428"/>
                    <a:pt x="47244" y="58380"/>
                    <a:pt x="53340" y="52284"/>
                  </a:cubicBezTo>
                  <a:cubicBezTo>
                    <a:pt x="56960" y="48665"/>
                    <a:pt x="59627" y="44188"/>
                    <a:pt x="61151" y="39426"/>
                  </a:cubicBezTo>
                  <a:cubicBezTo>
                    <a:pt x="62294" y="35806"/>
                    <a:pt x="60198" y="31996"/>
                    <a:pt x="56579" y="30853"/>
                  </a:cubicBezTo>
                  <a:cubicBezTo>
                    <a:pt x="52959" y="29710"/>
                    <a:pt x="49149" y="31806"/>
                    <a:pt x="48006" y="35425"/>
                  </a:cubicBezTo>
                  <a:cubicBezTo>
                    <a:pt x="47149" y="38187"/>
                    <a:pt x="45720" y="40569"/>
                    <a:pt x="43625" y="42664"/>
                  </a:cubicBezTo>
                  <a:cubicBezTo>
                    <a:pt x="36957" y="49236"/>
                    <a:pt x="25527" y="49236"/>
                    <a:pt x="18860" y="42664"/>
                  </a:cubicBezTo>
                  <a:cubicBezTo>
                    <a:pt x="15526" y="39330"/>
                    <a:pt x="13716" y="34949"/>
                    <a:pt x="13716" y="30282"/>
                  </a:cubicBezTo>
                  <a:cubicBezTo>
                    <a:pt x="13716" y="25614"/>
                    <a:pt x="15526" y="21233"/>
                    <a:pt x="18860" y="17899"/>
                  </a:cubicBezTo>
                  <a:cubicBezTo>
                    <a:pt x="20764" y="15708"/>
                    <a:pt x="23241" y="14280"/>
                    <a:pt x="26003" y="134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1" name="Forma Livre: Forma 340">
              <a:extLst>
                <a:ext uri="{FF2B5EF4-FFF2-40B4-BE49-F238E27FC236}">
                  <a16:creationId xmlns:a16="http://schemas.microsoft.com/office/drawing/2014/main" id="{802B653B-8CEF-4DA9-B217-55A185A168E0}"/>
                </a:ext>
              </a:extLst>
            </p:cNvPr>
            <p:cNvSpPr/>
            <p:nvPr/>
          </p:nvSpPr>
          <p:spPr>
            <a:xfrm>
              <a:off x="8956134" y="3710409"/>
              <a:ext cx="138452" cy="138547"/>
            </a:xfrm>
            <a:custGeom>
              <a:avLst/>
              <a:gdLst>
                <a:gd name="connsiteX0" fmla="*/ 101727 w 138452"/>
                <a:gd name="connsiteY0" fmla="*/ 15484 h 138547"/>
                <a:gd name="connsiteX1" fmla="*/ 98393 w 138452"/>
                <a:gd name="connsiteY1" fmla="*/ 6341 h 138547"/>
                <a:gd name="connsiteX2" fmla="*/ 20288 w 138452"/>
                <a:gd name="connsiteY2" fmla="*/ 20247 h 138547"/>
                <a:gd name="connsiteX3" fmla="*/ 20288 w 138452"/>
                <a:gd name="connsiteY3" fmla="*/ 118259 h 138547"/>
                <a:gd name="connsiteX4" fmla="*/ 69247 w 138452"/>
                <a:gd name="connsiteY4" fmla="*/ 138547 h 138547"/>
                <a:gd name="connsiteX5" fmla="*/ 118205 w 138452"/>
                <a:gd name="connsiteY5" fmla="*/ 118259 h 138547"/>
                <a:gd name="connsiteX6" fmla="*/ 132112 w 138452"/>
                <a:gd name="connsiteY6" fmla="*/ 40154 h 138547"/>
                <a:gd name="connsiteX7" fmla="*/ 122968 w 138452"/>
                <a:gd name="connsiteY7" fmla="*/ 36820 h 138547"/>
                <a:gd name="connsiteX8" fmla="*/ 119634 w 138452"/>
                <a:gd name="connsiteY8" fmla="*/ 45964 h 138547"/>
                <a:gd name="connsiteX9" fmla="*/ 108490 w 138452"/>
                <a:gd name="connsiteY9" fmla="*/ 108639 h 138547"/>
                <a:gd name="connsiteX10" fmla="*/ 29909 w 138452"/>
                <a:gd name="connsiteY10" fmla="*/ 108639 h 138547"/>
                <a:gd name="connsiteX11" fmla="*/ 29909 w 138452"/>
                <a:gd name="connsiteY11" fmla="*/ 30058 h 138547"/>
                <a:gd name="connsiteX12" fmla="*/ 92583 w 138452"/>
                <a:gd name="connsiteY12" fmla="*/ 18913 h 138547"/>
                <a:gd name="connsiteX13" fmla="*/ 101727 w 138452"/>
                <a:gd name="connsiteY13" fmla="*/ 15484 h 138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8452" h="138547">
                  <a:moveTo>
                    <a:pt x="101727" y="15484"/>
                  </a:moveTo>
                  <a:cubicBezTo>
                    <a:pt x="103346" y="12055"/>
                    <a:pt x="101822" y="7960"/>
                    <a:pt x="98393" y="6341"/>
                  </a:cubicBezTo>
                  <a:cubicBezTo>
                    <a:pt x="72104" y="-5756"/>
                    <a:pt x="40767" y="-232"/>
                    <a:pt x="20288" y="20247"/>
                  </a:cubicBezTo>
                  <a:cubicBezTo>
                    <a:pt x="-6763" y="47298"/>
                    <a:pt x="-6763" y="91208"/>
                    <a:pt x="20288" y="118259"/>
                  </a:cubicBezTo>
                  <a:cubicBezTo>
                    <a:pt x="33814" y="131785"/>
                    <a:pt x="51530" y="138547"/>
                    <a:pt x="69247" y="138547"/>
                  </a:cubicBezTo>
                  <a:cubicBezTo>
                    <a:pt x="86963" y="138547"/>
                    <a:pt x="104775" y="131785"/>
                    <a:pt x="118205" y="118259"/>
                  </a:cubicBezTo>
                  <a:cubicBezTo>
                    <a:pt x="138684" y="97780"/>
                    <a:pt x="144209" y="66443"/>
                    <a:pt x="132112" y="40154"/>
                  </a:cubicBezTo>
                  <a:cubicBezTo>
                    <a:pt x="130493" y="36725"/>
                    <a:pt x="126397" y="35201"/>
                    <a:pt x="122968" y="36820"/>
                  </a:cubicBezTo>
                  <a:cubicBezTo>
                    <a:pt x="119539" y="38440"/>
                    <a:pt x="118015" y="42440"/>
                    <a:pt x="119634" y="45964"/>
                  </a:cubicBezTo>
                  <a:cubicBezTo>
                    <a:pt x="129350" y="67015"/>
                    <a:pt x="124873" y="92161"/>
                    <a:pt x="108490" y="108639"/>
                  </a:cubicBezTo>
                  <a:cubicBezTo>
                    <a:pt x="86773" y="130261"/>
                    <a:pt x="51530" y="130261"/>
                    <a:pt x="29909" y="108639"/>
                  </a:cubicBezTo>
                  <a:cubicBezTo>
                    <a:pt x="8287" y="86922"/>
                    <a:pt x="8287" y="51679"/>
                    <a:pt x="29909" y="30058"/>
                  </a:cubicBezTo>
                  <a:cubicBezTo>
                    <a:pt x="46292" y="13675"/>
                    <a:pt x="71437" y="9198"/>
                    <a:pt x="92583" y="18913"/>
                  </a:cubicBezTo>
                  <a:cubicBezTo>
                    <a:pt x="96107" y="20437"/>
                    <a:pt x="100203" y="18913"/>
                    <a:pt x="101727" y="154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3" name="Forma Livre: Forma 342">
              <a:extLst>
                <a:ext uri="{FF2B5EF4-FFF2-40B4-BE49-F238E27FC236}">
                  <a16:creationId xmlns:a16="http://schemas.microsoft.com/office/drawing/2014/main" id="{5C38B769-83B4-4D10-B599-FCD8AC6CB75F}"/>
                </a:ext>
              </a:extLst>
            </p:cNvPr>
            <p:cNvSpPr/>
            <p:nvPr/>
          </p:nvSpPr>
          <p:spPr>
            <a:xfrm>
              <a:off x="8880101" y="3634038"/>
              <a:ext cx="291047" cy="291118"/>
            </a:xfrm>
            <a:custGeom>
              <a:avLst/>
              <a:gdLst>
                <a:gd name="connsiteX0" fmla="*/ 145375 w 291047"/>
                <a:gd name="connsiteY0" fmla="*/ 291119 h 291118"/>
                <a:gd name="connsiteX1" fmla="*/ 248150 w 291047"/>
                <a:gd name="connsiteY1" fmla="*/ 248542 h 291118"/>
                <a:gd name="connsiteX2" fmla="*/ 262914 w 291047"/>
                <a:gd name="connsiteY2" fmla="*/ 60137 h 291118"/>
                <a:gd name="connsiteX3" fmla="*/ 253293 w 291047"/>
                <a:gd name="connsiteY3" fmla="*/ 58613 h 291118"/>
                <a:gd name="connsiteX4" fmla="*/ 251769 w 291047"/>
                <a:gd name="connsiteY4" fmla="*/ 68234 h 291118"/>
                <a:gd name="connsiteX5" fmla="*/ 238435 w 291047"/>
                <a:gd name="connsiteY5" fmla="*/ 238922 h 291118"/>
                <a:gd name="connsiteX6" fmla="*/ 145280 w 291047"/>
                <a:gd name="connsiteY6" fmla="*/ 277498 h 291118"/>
                <a:gd name="connsiteX7" fmla="*/ 52126 w 291047"/>
                <a:gd name="connsiteY7" fmla="*/ 238922 h 291118"/>
                <a:gd name="connsiteX8" fmla="*/ 52126 w 291047"/>
                <a:gd name="connsiteY8" fmla="*/ 52613 h 291118"/>
                <a:gd name="connsiteX9" fmla="*/ 222813 w 291047"/>
                <a:gd name="connsiteY9" fmla="*/ 39278 h 291118"/>
                <a:gd name="connsiteX10" fmla="*/ 232434 w 291047"/>
                <a:gd name="connsiteY10" fmla="*/ 37754 h 291118"/>
                <a:gd name="connsiteX11" fmla="*/ 230910 w 291047"/>
                <a:gd name="connsiteY11" fmla="*/ 28133 h 291118"/>
                <a:gd name="connsiteX12" fmla="*/ 42505 w 291047"/>
                <a:gd name="connsiteY12" fmla="*/ 42897 h 291118"/>
                <a:gd name="connsiteX13" fmla="*/ 42505 w 291047"/>
                <a:gd name="connsiteY13" fmla="*/ 248542 h 291118"/>
                <a:gd name="connsiteX14" fmla="*/ 145375 w 291047"/>
                <a:gd name="connsiteY14" fmla="*/ 291119 h 291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1047" h="291118">
                  <a:moveTo>
                    <a:pt x="145375" y="291119"/>
                  </a:moveTo>
                  <a:cubicBezTo>
                    <a:pt x="184237" y="291119"/>
                    <a:pt x="220718" y="275974"/>
                    <a:pt x="248150" y="248542"/>
                  </a:cubicBezTo>
                  <a:cubicBezTo>
                    <a:pt x="299204" y="197488"/>
                    <a:pt x="305395" y="118240"/>
                    <a:pt x="262914" y="60137"/>
                  </a:cubicBezTo>
                  <a:cubicBezTo>
                    <a:pt x="260723" y="57089"/>
                    <a:pt x="256437" y="56423"/>
                    <a:pt x="253293" y="58613"/>
                  </a:cubicBezTo>
                  <a:cubicBezTo>
                    <a:pt x="250245" y="60804"/>
                    <a:pt x="249579" y="65090"/>
                    <a:pt x="251769" y="68234"/>
                  </a:cubicBezTo>
                  <a:cubicBezTo>
                    <a:pt x="290251" y="120907"/>
                    <a:pt x="284631" y="192725"/>
                    <a:pt x="238435" y="238922"/>
                  </a:cubicBezTo>
                  <a:cubicBezTo>
                    <a:pt x="213574" y="263782"/>
                    <a:pt x="180522" y="277498"/>
                    <a:pt x="145280" y="277498"/>
                  </a:cubicBezTo>
                  <a:cubicBezTo>
                    <a:pt x="110037" y="277498"/>
                    <a:pt x="76986" y="263782"/>
                    <a:pt x="52126" y="238922"/>
                  </a:cubicBezTo>
                  <a:cubicBezTo>
                    <a:pt x="786" y="187582"/>
                    <a:pt x="786" y="104048"/>
                    <a:pt x="52126" y="52613"/>
                  </a:cubicBezTo>
                  <a:cubicBezTo>
                    <a:pt x="98322" y="6416"/>
                    <a:pt x="170140" y="797"/>
                    <a:pt x="222813" y="39278"/>
                  </a:cubicBezTo>
                  <a:cubicBezTo>
                    <a:pt x="225861" y="41564"/>
                    <a:pt x="230148" y="40802"/>
                    <a:pt x="232434" y="37754"/>
                  </a:cubicBezTo>
                  <a:cubicBezTo>
                    <a:pt x="234720" y="34706"/>
                    <a:pt x="234053" y="30419"/>
                    <a:pt x="230910" y="28133"/>
                  </a:cubicBezTo>
                  <a:cubicBezTo>
                    <a:pt x="172712" y="-14348"/>
                    <a:pt x="93464" y="-8157"/>
                    <a:pt x="42505" y="42897"/>
                  </a:cubicBezTo>
                  <a:cubicBezTo>
                    <a:pt x="-14168" y="99571"/>
                    <a:pt x="-14168" y="191868"/>
                    <a:pt x="42505" y="248542"/>
                  </a:cubicBezTo>
                  <a:cubicBezTo>
                    <a:pt x="70033" y="275974"/>
                    <a:pt x="106513" y="291119"/>
                    <a:pt x="145375" y="2911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4" name="Forma Livre: Forma 343">
              <a:extLst>
                <a:ext uri="{FF2B5EF4-FFF2-40B4-BE49-F238E27FC236}">
                  <a16:creationId xmlns:a16="http://schemas.microsoft.com/office/drawing/2014/main" id="{0DBB2DA4-E414-49E5-AE81-46A72D7B9924}"/>
                </a:ext>
              </a:extLst>
            </p:cNvPr>
            <p:cNvSpPr/>
            <p:nvPr/>
          </p:nvSpPr>
          <p:spPr>
            <a:xfrm>
              <a:off x="9020333" y="3581961"/>
              <a:ext cx="203939" cy="203368"/>
            </a:xfrm>
            <a:custGeom>
              <a:avLst/>
              <a:gdLst>
                <a:gd name="connsiteX0" fmla="*/ 169736 w 203939"/>
                <a:gd name="connsiteY0" fmla="*/ 43444 h 203368"/>
                <a:gd name="connsiteX1" fmla="*/ 184880 w 203939"/>
                <a:gd name="connsiteY1" fmla="*/ 28204 h 203368"/>
                <a:gd name="connsiteX2" fmla="*/ 184880 w 203939"/>
                <a:gd name="connsiteY2" fmla="*/ 18488 h 203368"/>
                <a:gd name="connsiteX3" fmla="*/ 175165 w 203939"/>
                <a:gd name="connsiteY3" fmla="*/ 18488 h 203368"/>
                <a:gd name="connsiteX4" fmla="*/ 160306 w 203939"/>
                <a:gd name="connsiteY4" fmla="*/ 33347 h 203368"/>
                <a:gd name="connsiteX5" fmla="*/ 151352 w 203939"/>
                <a:gd name="connsiteY5" fmla="*/ 4772 h 203368"/>
                <a:gd name="connsiteX6" fmla="*/ 146399 w 203939"/>
                <a:gd name="connsiteY6" fmla="*/ 200 h 203368"/>
                <a:gd name="connsiteX7" fmla="*/ 139922 w 203939"/>
                <a:gd name="connsiteY7" fmla="*/ 2010 h 203368"/>
                <a:gd name="connsiteX8" fmla="*/ 99060 w 203939"/>
                <a:gd name="connsiteY8" fmla="*/ 42872 h 203368"/>
                <a:gd name="connsiteX9" fmla="*/ 97346 w 203939"/>
                <a:gd name="connsiteY9" fmla="*/ 49730 h 203368"/>
                <a:gd name="connsiteX10" fmla="*/ 108395 w 203939"/>
                <a:gd name="connsiteY10" fmla="*/ 84782 h 203368"/>
                <a:gd name="connsiteX11" fmla="*/ 108490 w 203939"/>
                <a:gd name="connsiteY11" fmla="*/ 85163 h 203368"/>
                <a:gd name="connsiteX12" fmla="*/ 2000 w 203939"/>
                <a:gd name="connsiteY12" fmla="*/ 191653 h 203368"/>
                <a:gd name="connsiteX13" fmla="*/ 2000 w 203939"/>
                <a:gd name="connsiteY13" fmla="*/ 201368 h 203368"/>
                <a:gd name="connsiteX14" fmla="*/ 6858 w 203939"/>
                <a:gd name="connsiteY14" fmla="*/ 203369 h 203368"/>
                <a:gd name="connsiteX15" fmla="*/ 11716 w 203939"/>
                <a:gd name="connsiteY15" fmla="*/ 201368 h 203368"/>
                <a:gd name="connsiteX16" fmla="*/ 117920 w 203939"/>
                <a:gd name="connsiteY16" fmla="*/ 95164 h 203368"/>
                <a:gd name="connsiteX17" fmla="*/ 119158 w 203939"/>
                <a:gd name="connsiteY17" fmla="*/ 95641 h 203368"/>
                <a:gd name="connsiteX18" fmla="*/ 154210 w 203939"/>
                <a:gd name="connsiteY18" fmla="*/ 106690 h 203368"/>
                <a:gd name="connsiteX19" fmla="*/ 161068 w 203939"/>
                <a:gd name="connsiteY19" fmla="*/ 104975 h 203368"/>
                <a:gd name="connsiteX20" fmla="*/ 201930 w 203939"/>
                <a:gd name="connsiteY20" fmla="*/ 64113 h 203368"/>
                <a:gd name="connsiteX21" fmla="*/ 203740 w 203939"/>
                <a:gd name="connsiteY21" fmla="*/ 57636 h 203368"/>
                <a:gd name="connsiteX22" fmla="*/ 199168 w 203939"/>
                <a:gd name="connsiteY22" fmla="*/ 52778 h 203368"/>
                <a:gd name="connsiteX23" fmla="*/ 169736 w 203939"/>
                <a:gd name="connsiteY23" fmla="*/ 43444 h 203368"/>
                <a:gd name="connsiteX24" fmla="*/ 111823 w 203939"/>
                <a:gd name="connsiteY24" fmla="*/ 49635 h 203368"/>
                <a:gd name="connsiteX25" fmla="*/ 141732 w 203939"/>
                <a:gd name="connsiteY25" fmla="*/ 19727 h 203368"/>
                <a:gd name="connsiteX26" fmla="*/ 149352 w 203939"/>
                <a:gd name="connsiteY26" fmla="*/ 43920 h 203368"/>
                <a:gd name="connsiteX27" fmla="*/ 149447 w 203939"/>
                <a:gd name="connsiteY27" fmla="*/ 44301 h 203368"/>
                <a:gd name="connsiteX28" fmla="*/ 119539 w 203939"/>
                <a:gd name="connsiteY28" fmla="*/ 74210 h 203368"/>
                <a:gd name="connsiteX29" fmla="*/ 111823 w 203939"/>
                <a:gd name="connsiteY29" fmla="*/ 49635 h 203368"/>
                <a:gd name="connsiteX30" fmla="*/ 154400 w 203939"/>
                <a:gd name="connsiteY30" fmla="*/ 92307 h 203368"/>
                <a:gd name="connsiteX31" fmla="*/ 128873 w 203939"/>
                <a:gd name="connsiteY31" fmla="*/ 84306 h 203368"/>
                <a:gd name="connsiteX32" fmla="*/ 158877 w 203939"/>
                <a:gd name="connsiteY32" fmla="*/ 54302 h 203368"/>
                <a:gd name="connsiteX33" fmla="*/ 160115 w 203939"/>
                <a:gd name="connsiteY33" fmla="*/ 54778 h 203368"/>
                <a:gd name="connsiteX34" fmla="*/ 184309 w 203939"/>
                <a:gd name="connsiteY34" fmla="*/ 62398 h 203368"/>
                <a:gd name="connsiteX35" fmla="*/ 154400 w 203939"/>
                <a:gd name="connsiteY35" fmla="*/ 92307 h 203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03939" h="203368">
                  <a:moveTo>
                    <a:pt x="169736" y="43444"/>
                  </a:moveTo>
                  <a:lnTo>
                    <a:pt x="184880" y="28204"/>
                  </a:lnTo>
                  <a:cubicBezTo>
                    <a:pt x="187547" y="25537"/>
                    <a:pt x="187547" y="21155"/>
                    <a:pt x="184880" y="18488"/>
                  </a:cubicBezTo>
                  <a:cubicBezTo>
                    <a:pt x="182213" y="15821"/>
                    <a:pt x="177832" y="15821"/>
                    <a:pt x="175165" y="18488"/>
                  </a:cubicBezTo>
                  <a:lnTo>
                    <a:pt x="160306" y="33347"/>
                  </a:lnTo>
                  <a:lnTo>
                    <a:pt x="151352" y="4772"/>
                  </a:lnTo>
                  <a:cubicBezTo>
                    <a:pt x="150590" y="2486"/>
                    <a:pt x="148781" y="772"/>
                    <a:pt x="146399" y="200"/>
                  </a:cubicBezTo>
                  <a:cubicBezTo>
                    <a:pt x="144113" y="-371"/>
                    <a:pt x="141637" y="295"/>
                    <a:pt x="139922" y="2010"/>
                  </a:cubicBezTo>
                  <a:lnTo>
                    <a:pt x="99060" y="42872"/>
                  </a:lnTo>
                  <a:cubicBezTo>
                    <a:pt x="97250" y="44682"/>
                    <a:pt x="96583" y="47349"/>
                    <a:pt x="97346" y="49730"/>
                  </a:cubicBezTo>
                  <a:lnTo>
                    <a:pt x="108395" y="84782"/>
                  </a:lnTo>
                  <a:cubicBezTo>
                    <a:pt x="108395" y="84877"/>
                    <a:pt x="108490" y="84973"/>
                    <a:pt x="108490" y="85163"/>
                  </a:cubicBezTo>
                  <a:lnTo>
                    <a:pt x="2000" y="191653"/>
                  </a:lnTo>
                  <a:cubicBezTo>
                    <a:pt x="-667" y="194320"/>
                    <a:pt x="-667" y="198701"/>
                    <a:pt x="2000" y="201368"/>
                  </a:cubicBezTo>
                  <a:cubicBezTo>
                    <a:pt x="3334" y="202702"/>
                    <a:pt x="5048" y="203369"/>
                    <a:pt x="6858" y="203369"/>
                  </a:cubicBezTo>
                  <a:cubicBezTo>
                    <a:pt x="8668" y="203369"/>
                    <a:pt x="10382" y="202702"/>
                    <a:pt x="11716" y="201368"/>
                  </a:cubicBezTo>
                  <a:lnTo>
                    <a:pt x="117920" y="95164"/>
                  </a:lnTo>
                  <a:cubicBezTo>
                    <a:pt x="118300" y="95355"/>
                    <a:pt x="118681" y="95545"/>
                    <a:pt x="119158" y="95641"/>
                  </a:cubicBezTo>
                  <a:lnTo>
                    <a:pt x="154210" y="106690"/>
                  </a:lnTo>
                  <a:cubicBezTo>
                    <a:pt x="156591" y="107452"/>
                    <a:pt x="159353" y="106785"/>
                    <a:pt x="161068" y="104975"/>
                  </a:cubicBezTo>
                  <a:lnTo>
                    <a:pt x="201930" y="64113"/>
                  </a:lnTo>
                  <a:cubicBezTo>
                    <a:pt x="203645" y="62398"/>
                    <a:pt x="204311" y="59922"/>
                    <a:pt x="203740" y="57636"/>
                  </a:cubicBezTo>
                  <a:cubicBezTo>
                    <a:pt x="203168" y="55350"/>
                    <a:pt x="201454" y="53445"/>
                    <a:pt x="199168" y="52778"/>
                  </a:cubicBezTo>
                  <a:lnTo>
                    <a:pt x="169736" y="43444"/>
                  </a:lnTo>
                  <a:close/>
                  <a:moveTo>
                    <a:pt x="111823" y="49635"/>
                  </a:moveTo>
                  <a:lnTo>
                    <a:pt x="141732" y="19727"/>
                  </a:lnTo>
                  <a:lnTo>
                    <a:pt x="149352" y="43920"/>
                  </a:lnTo>
                  <a:cubicBezTo>
                    <a:pt x="149352" y="44015"/>
                    <a:pt x="149447" y="44110"/>
                    <a:pt x="149447" y="44301"/>
                  </a:cubicBezTo>
                  <a:lnTo>
                    <a:pt x="119539" y="74210"/>
                  </a:lnTo>
                  <a:lnTo>
                    <a:pt x="111823" y="49635"/>
                  </a:lnTo>
                  <a:close/>
                  <a:moveTo>
                    <a:pt x="154400" y="92307"/>
                  </a:moveTo>
                  <a:lnTo>
                    <a:pt x="128873" y="84306"/>
                  </a:lnTo>
                  <a:lnTo>
                    <a:pt x="158877" y="54302"/>
                  </a:lnTo>
                  <a:cubicBezTo>
                    <a:pt x="159258" y="54493"/>
                    <a:pt x="159639" y="54683"/>
                    <a:pt x="160115" y="54778"/>
                  </a:cubicBezTo>
                  <a:lnTo>
                    <a:pt x="184309" y="62398"/>
                  </a:lnTo>
                  <a:lnTo>
                    <a:pt x="154400" y="92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3" name="Agrupar 612">
            <a:extLst>
              <a:ext uri="{FF2B5EF4-FFF2-40B4-BE49-F238E27FC236}">
                <a16:creationId xmlns:a16="http://schemas.microsoft.com/office/drawing/2014/main" id="{72F383E1-82E6-4C9D-879F-9A4F99B5C340}"/>
              </a:ext>
            </a:extLst>
          </p:cNvPr>
          <p:cNvGrpSpPr/>
          <p:nvPr/>
        </p:nvGrpSpPr>
        <p:grpSpPr>
          <a:xfrm>
            <a:off x="5570925" y="1119154"/>
            <a:ext cx="482667" cy="471476"/>
            <a:chOff x="5840407" y="1738123"/>
            <a:chExt cx="353767" cy="345565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45" name="Forma Livre: Forma 344">
              <a:extLst>
                <a:ext uri="{FF2B5EF4-FFF2-40B4-BE49-F238E27FC236}">
                  <a16:creationId xmlns:a16="http://schemas.microsoft.com/office/drawing/2014/main" id="{F615ADB1-E5DA-453E-BF44-616901850B05}"/>
                </a:ext>
              </a:extLst>
            </p:cNvPr>
            <p:cNvSpPr/>
            <p:nvPr/>
          </p:nvSpPr>
          <p:spPr>
            <a:xfrm>
              <a:off x="5926461" y="1787842"/>
              <a:ext cx="182030" cy="114966"/>
            </a:xfrm>
            <a:custGeom>
              <a:avLst/>
              <a:gdLst>
                <a:gd name="connsiteX0" fmla="*/ 51682 w 182030"/>
                <a:gd name="connsiteY0" fmla="*/ 87630 h 114966"/>
                <a:gd name="connsiteX1" fmla="*/ 62160 w 182030"/>
                <a:gd name="connsiteY1" fmla="*/ 86297 h 114966"/>
                <a:gd name="connsiteX2" fmla="*/ 85877 w 182030"/>
                <a:gd name="connsiteY2" fmla="*/ 112681 h 114966"/>
                <a:gd name="connsiteX3" fmla="*/ 91021 w 182030"/>
                <a:gd name="connsiteY3" fmla="*/ 114967 h 114966"/>
                <a:gd name="connsiteX4" fmla="*/ 96164 w 182030"/>
                <a:gd name="connsiteY4" fmla="*/ 112681 h 114966"/>
                <a:gd name="connsiteX5" fmla="*/ 119881 w 182030"/>
                <a:gd name="connsiteY5" fmla="*/ 86297 h 114966"/>
                <a:gd name="connsiteX6" fmla="*/ 130359 w 182030"/>
                <a:gd name="connsiteY6" fmla="*/ 87630 h 114966"/>
                <a:gd name="connsiteX7" fmla="*/ 174650 w 182030"/>
                <a:gd name="connsiteY7" fmla="*/ 43815 h 114966"/>
                <a:gd name="connsiteX8" fmla="*/ 171031 w 182030"/>
                <a:gd name="connsiteY8" fmla="*/ 26575 h 114966"/>
                <a:gd name="connsiteX9" fmla="*/ 177508 w 182030"/>
                <a:gd name="connsiteY9" fmla="*/ 24194 h 114966"/>
                <a:gd name="connsiteX10" fmla="*/ 181603 w 182030"/>
                <a:gd name="connsiteY10" fmla="*/ 15430 h 114966"/>
                <a:gd name="connsiteX11" fmla="*/ 172840 w 182030"/>
                <a:gd name="connsiteY11" fmla="*/ 11335 h 114966"/>
                <a:gd name="connsiteX12" fmla="*/ 163315 w 182030"/>
                <a:gd name="connsiteY12" fmla="*/ 14764 h 114966"/>
                <a:gd name="connsiteX13" fmla="*/ 130454 w 182030"/>
                <a:gd name="connsiteY13" fmla="*/ 0 h 114966"/>
                <a:gd name="connsiteX14" fmla="*/ 91211 w 182030"/>
                <a:gd name="connsiteY14" fmla="*/ 23527 h 114966"/>
                <a:gd name="connsiteX15" fmla="*/ 51968 w 182030"/>
                <a:gd name="connsiteY15" fmla="*/ 0 h 114966"/>
                <a:gd name="connsiteX16" fmla="*/ 19107 w 182030"/>
                <a:gd name="connsiteY16" fmla="*/ 14764 h 114966"/>
                <a:gd name="connsiteX17" fmla="*/ 9582 w 182030"/>
                <a:gd name="connsiteY17" fmla="*/ 11335 h 114966"/>
                <a:gd name="connsiteX18" fmla="*/ 438 w 182030"/>
                <a:gd name="connsiteY18" fmla="*/ 15430 h 114966"/>
                <a:gd name="connsiteX19" fmla="*/ 4534 w 182030"/>
                <a:gd name="connsiteY19" fmla="*/ 24194 h 114966"/>
                <a:gd name="connsiteX20" fmla="*/ 11011 w 182030"/>
                <a:gd name="connsiteY20" fmla="*/ 26575 h 114966"/>
                <a:gd name="connsiteX21" fmla="*/ 7296 w 182030"/>
                <a:gd name="connsiteY21" fmla="*/ 43815 h 114966"/>
                <a:gd name="connsiteX22" fmla="*/ 51682 w 182030"/>
                <a:gd name="connsiteY22" fmla="*/ 87630 h 114966"/>
                <a:gd name="connsiteX23" fmla="*/ 21012 w 182030"/>
                <a:gd name="connsiteY23" fmla="*/ 43815 h 114966"/>
                <a:gd name="connsiteX24" fmla="*/ 23869 w 182030"/>
                <a:gd name="connsiteY24" fmla="*/ 31242 h 114966"/>
                <a:gd name="connsiteX25" fmla="*/ 38633 w 182030"/>
                <a:gd name="connsiteY25" fmla="*/ 36576 h 114966"/>
                <a:gd name="connsiteX26" fmla="*/ 36633 w 182030"/>
                <a:gd name="connsiteY26" fmla="*/ 43720 h 114966"/>
                <a:gd name="connsiteX27" fmla="*/ 51492 w 182030"/>
                <a:gd name="connsiteY27" fmla="*/ 58484 h 114966"/>
                <a:gd name="connsiteX28" fmla="*/ 66065 w 182030"/>
                <a:gd name="connsiteY28" fmla="*/ 46577 h 114966"/>
                <a:gd name="connsiteX29" fmla="*/ 80734 w 182030"/>
                <a:gd name="connsiteY29" fmla="*/ 51911 h 114966"/>
                <a:gd name="connsiteX30" fmla="*/ 51397 w 182030"/>
                <a:gd name="connsiteY30" fmla="*/ 73819 h 114966"/>
                <a:gd name="connsiteX31" fmla="*/ 21012 w 182030"/>
                <a:gd name="connsiteY31" fmla="*/ 43815 h 114966"/>
                <a:gd name="connsiteX32" fmla="*/ 90925 w 182030"/>
                <a:gd name="connsiteY32" fmla="*/ 97822 h 114966"/>
                <a:gd name="connsiteX33" fmla="*/ 75495 w 182030"/>
                <a:gd name="connsiteY33" fmla="*/ 80677 h 114966"/>
                <a:gd name="connsiteX34" fmla="*/ 90925 w 182030"/>
                <a:gd name="connsiteY34" fmla="*/ 64103 h 114966"/>
                <a:gd name="connsiteX35" fmla="*/ 106356 w 182030"/>
                <a:gd name="connsiteY35" fmla="*/ 80677 h 114966"/>
                <a:gd name="connsiteX36" fmla="*/ 90925 w 182030"/>
                <a:gd name="connsiteY36" fmla="*/ 97822 h 114966"/>
                <a:gd name="connsiteX37" fmla="*/ 160744 w 182030"/>
                <a:gd name="connsiteY37" fmla="*/ 43815 h 114966"/>
                <a:gd name="connsiteX38" fmla="*/ 130168 w 182030"/>
                <a:gd name="connsiteY38" fmla="*/ 73914 h 114966"/>
                <a:gd name="connsiteX39" fmla="*/ 100831 w 182030"/>
                <a:gd name="connsiteY39" fmla="*/ 52007 h 114966"/>
                <a:gd name="connsiteX40" fmla="*/ 115500 w 182030"/>
                <a:gd name="connsiteY40" fmla="*/ 46673 h 114966"/>
                <a:gd name="connsiteX41" fmla="*/ 130073 w 182030"/>
                <a:gd name="connsiteY41" fmla="*/ 58579 h 114966"/>
                <a:gd name="connsiteX42" fmla="*/ 145027 w 182030"/>
                <a:gd name="connsiteY42" fmla="*/ 43815 h 114966"/>
                <a:gd name="connsiteX43" fmla="*/ 143027 w 182030"/>
                <a:gd name="connsiteY43" fmla="*/ 36671 h 114966"/>
                <a:gd name="connsiteX44" fmla="*/ 157791 w 182030"/>
                <a:gd name="connsiteY44" fmla="*/ 31337 h 114966"/>
                <a:gd name="connsiteX45" fmla="*/ 160744 w 182030"/>
                <a:gd name="connsiteY45" fmla="*/ 43815 h 114966"/>
                <a:gd name="connsiteX46" fmla="*/ 130168 w 182030"/>
                <a:gd name="connsiteY46" fmla="*/ 13811 h 114966"/>
                <a:gd name="connsiteX47" fmla="*/ 148647 w 182030"/>
                <a:gd name="connsiteY47" fmla="*/ 20098 h 114966"/>
                <a:gd name="connsiteX48" fmla="*/ 100260 w 182030"/>
                <a:gd name="connsiteY48" fmla="*/ 37719 h 114966"/>
                <a:gd name="connsiteX49" fmla="*/ 130168 w 182030"/>
                <a:gd name="connsiteY49" fmla="*/ 13811 h 114966"/>
                <a:gd name="connsiteX50" fmla="*/ 51682 w 182030"/>
                <a:gd name="connsiteY50" fmla="*/ 13811 h 114966"/>
                <a:gd name="connsiteX51" fmla="*/ 81591 w 182030"/>
                <a:gd name="connsiteY51" fmla="*/ 37719 h 114966"/>
                <a:gd name="connsiteX52" fmla="*/ 33109 w 182030"/>
                <a:gd name="connsiteY52" fmla="*/ 20003 h 114966"/>
                <a:gd name="connsiteX53" fmla="*/ 51682 w 182030"/>
                <a:gd name="connsiteY53" fmla="*/ 13811 h 114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82030" h="114966">
                  <a:moveTo>
                    <a:pt x="51682" y="87630"/>
                  </a:moveTo>
                  <a:cubicBezTo>
                    <a:pt x="55302" y="87630"/>
                    <a:pt x="58826" y="87154"/>
                    <a:pt x="62160" y="86297"/>
                  </a:cubicBezTo>
                  <a:lnTo>
                    <a:pt x="85877" y="112681"/>
                  </a:lnTo>
                  <a:cubicBezTo>
                    <a:pt x="87211" y="114110"/>
                    <a:pt x="89020" y="114967"/>
                    <a:pt x="91021" y="114967"/>
                  </a:cubicBezTo>
                  <a:cubicBezTo>
                    <a:pt x="93021" y="114967"/>
                    <a:pt x="94831" y="114110"/>
                    <a:pt x="96164" y="112681"/>
                  </a:cubicBezTo>
                  <a:lnTo>
                    <a:pt x="119881" y="86297"/>
                  </a:lnTo>
                  <a:cubicBezTo>
                    <a:pt x="123215" y="87154"/>
                    <a:pt x="126739" y="87630"/>
                    <a:pt x="130359" y="87630"/>
                  </a:cubicBezTo>
                  <a:cubicBezTo>
                    <a:pt x="154743" y="87630"/>
                    <a:pt x="174650" y="68009"/>
                    <a:pt x="174650" y="43815"/>
                  </a:cubicBezTo>
                  <a:cubicBezTo>
                    <a:pt x="174650" y="37719"/>
                    <a:pt x="173317" y="31814"/>
                    <a:pt x="171031" y="26575"/>
                  </a:cubicBezTo>
                  <a:lnTo>
                    <a:pt x="177508" y="24194"/>
                  </a:lnTo>
                  <a:cubicBezTo>
                    <a:pt x="181032" y="22860"/>
                    <a:pt x="182937" y="18955"/>
                    <a:pt x="181603" y="15430"/>
                  </a:cubicBezTo>
                  <a:cubicBezTo>
                    <a:pt x="180270" y="11906"/>
                    <a:pt x="176365" y="10001"/>
                    <a:pt x="172840" y="11335"/>
                  </a:cubicBezTo>
                  <a:lnTo>
                    <a:pt x="163315" y="14764"/>
                  </a:lnTo>
                  <a:cubicBezTo>
                    <a:pt x="155219" y="5810"/>
                    <a:pt x="143503" y="0"/>
                    <a:pt x="130454" y="0"/>
                  </a:cubicBezTo>
                  <a:cubicBezTo>
                    <a:pt x="113404" y="0"/>
                    <a:pt x="98641" y="9525"/>
                    <a:pt x="91211" y="23527"/>
                  </a:cubicBezTo>
                  <a:cubicBezTo>
                    <a:pt x="83782" y="9525"/>
                    <a:pt x="69018" y="0"/>
                    <a:pt x="51968" y="0"/>
                  </a:cubicBezTo>
                  <a:cubicBezTo>
                    <a:pt x="38824" y="0"/>
                    <a:pt x="27203" y="5810"/>
                    <a:pt x="19107" y="14764"/>
                  </a:cubicBezTo>
                  <a:lnTo>
                    <a:pt x="9582" y="11335"/>
                  </a:lnTo>
                  <a:cubicBezTo>
                    <a:pt x="5677" y="10001"/>
                    <a:pt x="1676" y="11811"/>
                    <a:pt x="438" y="15430"/>
                  </a:cubicBezTo>
                  <a:cubicBezTo>
                    <a:pt x="-896" y="18955"/>
                    <a:pt x="914" y="22955"/>
                    <a:pt x="4534" y="24194"/>
                  </a:cubicBezTo>
                  <a:lnTo>
                    <a:pt x="11011" y="26575"/>
                  </a:lnTo>
                  <a:cubicBezTo>
                    <a:pt x="8629" y="31909"/>
                    <a:pt x="7296" y="37719"/>
                    <a:pt x="7296" y="43815"/>
                  </a:cubicBezTo>
                  <a:cubicBezTo>
                    <a:pt x="7296" y="68009"/>
                    <a:pt x="27203" y="87630"/>
                    <a:pt x="51682" y="87630"/>
                  </a:cubicBezTo>
                  <a:close/>
                  <a:moveTo>
                    <a:pt x="21012" y="43815"/>
                  </a:moveTo>
                  <a:cubicBezTo>
                    <a:pt x="21012" y="39338"/>
                    <a:pt x="22060" y="35052"/>
                    <a:pt x="23869" y="31242"/>
                  </a:cubicBezTo>
                  <a:lnTo>
                    <a:pt x="38633" y="36576"/>
                  </a:lnTo>
                  <a:cubicBezTo>
                    <a:pt x="37395" y="38672"/>
                    <a:pt x="36633" y="41148"/>
                    <a:pt x="36633" y="43720"/>
                  </a:cubicBezTo>
                  <a:cubicBezTo>
                    <a:pt x="36633" y="51911"/>
                    <a:pt x="43300" y="58484"/>
                    <a:pt x="51492" y="58484"/>
                  </a:cubicBezTo>
                  <a:cubicBezTo>
                    <a:pt x="58731" y="58484"/>
                    <a:pt x="64732" y="53340"/>
                    <a:pt x="66065" y="46577"/>
                  </a:cubicBezTo>
                  <a:lnTo>
                    <a:pt x="80734" y="51911"/>
                  </a:lnTo>
                  <a:cubicBezTo>
                    <a:pt x="77114" y="64484"/>
                    <a:pt x="65398" y="73819"/>
                    <a:pt x="51397" y="73819"/>
                  </a:cubicBezTo>
                  <a:cubicBezTo>
                    <a:pt x="34728" y="73914"/>
                    <a:pt x="21012" y="60389"/>
                    <a:pt x="21012" y="43815"/>
                  </a:cubicBezTo>
                  <a:close/>
                  <a:moveTo>
                    <a:pt x="90925" y="97822"/>
                  </a:moveTo>
                  <a:lnTo>
                    <a:pt x="75495" y="80677"/>
                  </a:lnTo>
                  <a:cubicBezTo>
                    <a:pt x="81972" y="76581"/>
                    <a:pt x="87306" y="70866"/>
                    <a:pt x="90925" y="64103"/>
                  </a:cubicBezTo>
                  <a:cubicBezTo>
                    <a:pt x="94545" y="70866"/>
                    <a:pt x="99879" y="76581"/>
                    <a:pt x="106356" y="80677"/>
                  </a:cubicBezTo>
                  <a:lnTo>
                    <a:pt x="90925" y="97822"/>
                  </a:lnTo>
                  <a:close/>
                  <a:moveTo>
                    <a:pt x="160744" y="43815"/>
                  </a:moveTo>
                  <a:cubicBezTo>
                    <a:pt x="160744" y="60389"/>
                    <a:pt x="147028" y="73914"/>
                    <a:pt x="130168" y="73914"/>
                  </a:cubicBezTo>
                  <a:cubicBezTo>
                    <a:pt x="116167" y="73914"/>
                    <a:pt x="104546" y="64579"/>
                    <a:pt x="100831" y="52007"/>
                  </a:cubicBezTo>
                  <a:lnTo>
                    <a:pt x="115500" y="46673"/>
                  </a:lnTo>
                  <a:cubicBezTo>
                    <a:pt x="116833" y="53435"/>
                    <a:pt x="122834" y="58579"/>
                    <a:pt x="130073" y="58579"/>
                  </a:cubicBezTo>
                  <a:cubicBezTo>
                    <a:pt x="138265" y="58579"/>
                    <a:pt x="145027" y="51911"/>
                    <a:pt x="145027" y="43815"/>
                  </a:cubicBezTo>
                  <a:cubicBezTo>
                    <a:pt x="145027" y="41148"/>
                    <a:pt x="144265" y="38767"/>
                    <a:pt x="143027" y="36671"/>
                  </a:cubicBezTo>
                  <a:lnTo>
                    <a:pt x="157791" y="31337"/>
                  </a:lnTo>
                  <a:cubicBezTo>
                    <a:pt x="159696" y="35147"/>
                    <a:pt x="160744" y="39338"/>
                    <a:pt x="160744" y="43815"/>
                  </a:cubicBezTo>
                  <a:close/>
                  <a:moveTo>
                    <a:pt x="130168" y="13811"/>
                  </a:moveTo>
                  <a:cubicBezTo>
                    <a:pt x="137122" y="13811"/>
                    <a:pt x="143503" y="16192"/>
                    <a:pt x="148647" y="20098"/>
                  </a:cubicBezTo>
                  <a:lnTo>
                    <a:pt x="100260" y="37719"/>
                  </a:lnTo>
                  <a:cubicBezTo>
                    <a:pt x="103117" y="24003"/>
                    <a:pt x="115405" y="13811"/>
                    <a:pt x="130168" y="13811"/>
                  </a:cubicBezTo>
                  <a:close/>
                  <a:moveTo>
                    <a:pt x="51682" y="13811"/>
                  </a:moveTo>
                  <a:cubicBezTo>
                    <a:pt x="66351" y="13811"/>
                    <a:pt x="78733" y="24098"/>
                    <a:pt x="81591" y="37719"/>
                  </a:cubicBezTo>
                  <a:lnTo>
                    <a:pt x="33109" y="20003"/>
                  </a:lnTo>
                  <a:cubicBezTo>
                    <a:pt x="38347" y="16192"/>
                    <a:pt x="44634" y="13811"/>
                    <a:pt x="51682" y="138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6" name="Forma Livre: Forma 345">
              <a:extLst>
                <a:ext uri="{FF2B5EF4-FFF2-40B4-BE49-F238E27FC236}">
                  <a16:creationId xmlns:a16="http://schemas.microsoft.com/office/drawing/2014/main" id="{319BDA5B-0685-4C08-8CD4-11C82C8BF33A}"/>
                </a:ext>
              </a:extLst>
            </p:cNvPr>
            <p:cNvSpPr/>
            <p:nvPr/>
          </p:nvSpPr>
          <p:spPr>
            <a:xfrm>
              <a:off x="5840407" y="1738123"/>
              <a:ext cx="353767" cy="345565"/>
            </a:xfrm>
            <a:custGeom>
              <a:avLst/>
              <a:gdLst>
                <a:gd name="connsiteX0" fmla="*/ 330903 w 353767"/>
                <a:gd name="connsiteY0" fmla="*/ 122395 h 345565"/>
                <a:gd name="connsiteX1" fmla="*/ 292232 w 353767"/>
                <a:gd name="connsiteY1" fmla="*/ 123348 h 345565"/>
                <a:gd name="connsiteX2" fmla="*/ 288803 w 353767"/>
                <a:gd name="connsiteY2" fmla="*/ 103345 h 345565"/>
                <a:gd name="connsiteX3" fmla="*/ 296137 w 353767"/>
                <a:gd name="connsiteY3" fmla="*/ 71531 h 345565"/>
                <a:gd name="connsiteX4" fmla="*/ 306519 w 353767"/>
                <a:gd name="connsiteY4" fmla="*/ 6476 h 345565"/>
                <a:gd name="connsiteX5" fmla="*/ 303281 w 353767"/>
                <a:gd name="connsiteY5" fmla="*/ 1046 h 345565"/>
                <a:gd name="connsiteX6" fmla="*/ 296899 w 353767"/>
                <a:gd name="connsiteY6" fmla="*/ 570 h 345565"/>
                <a:gd name="connsiteX7" fmla="*/ 243464 w 353767"/>
                <a:gd name="connsiteY7" fmla="*/ 19620 h 345565"/>
                <a:gd name="connsiteX8" fmla="*/ 176789 w 353767"/>
                <a:gd name="connsiteY8" fmla="*/ 29526 h 345565"/>
                <a:gd name="connsiteX9" fmla="*/ 110114 w 353767"/>
                <a:gd name="connsiteY9" fmla="*/ 19620 h 345565"/>
                <a:gd name="connsiteX10" fmla="*/ 56678 w 353767"/>
                <a:gd name="connsiteY10" fmla="*/ 570 h 345565"/>
                <a:gd name="connsiteX11" fmla="*/ 50582 w 353767"/>
                <a:gd name="connsiteY11" fmla="*/ 951 h 345565"/>
                <a:gd name="connsiteX12" fmla="*/ 47249 w 353767"/>
                <a:gd name="connsiteY12" fmla="*/ 6380 h 345565"/>
                <a:gd name="connsiteX13" fmla="*/ 56012 w 353767"/>
                <a:gd name="connsiteY13" fmla="*/ 57339 h 345565"/>
                <a:gd name="connsiteX14" fmla="*/ 65060 w 353767"/>
                <a:gd name="connsiteY14" fmla="*/ 103345 h 345565"/>
                <a:gd name="connsiteX15" fmla="*/ 61631 w 353767"/>
                <a:gd name="connsiteY15" fmla="*/ 123348 h 345565"/>
                <a:gd name="connsiteX16" fmla="*/ 22960 w 353767"/>
                <a:gd name="connsiteY16" fmla="*/ 122395 h 345565"/>
                <a:gd name="connsiteX17" fmla="*/ 2672 w 353767"/>
                <a:gd name="connsiteY17" fmla="*/ 147446 h 345565"/>
                <a:gd name="connsiteX18" fmla="*/ 19150 w 353767"/>
                <a:gd name="connsiteY18" fmla="*/ 228313 h 345565"/>
                <a:gd name="connsiteX19" fmla="*/ 60393 w 353767"/>
                <a:gd name="connsiteY19" fmla="*/ 272128 h 345565"/>
                <a:gd name="connsiteX20" fmla="*/ 35914 w 353767"/>
                <a:gd name="connsiteY20" fmla="*/ 308513 h 345565"/>
                <a:gd name="connsiteX21" fmla="*/ 66299 w 353767"/>
                <a:gd name="connsiteY21" fmla="*/ 345566 h 345565"/>
                <a:gd name="connsiteX22" fmla="*/ 317949 w 353767"/>
                <a:gd name="connsiteY22" fmla="*/ 345566 h 345565"/>
                <a:gd name="connsiteX23" fmla="*/ 324807 w 353767"/>
                <a:gd name="connsiteY23" fmla="*/ 338708 h 345565"/>
                <a:gd name="connsiteX24" fmla="*/ 317949 w 353767"/>
                <a:gd name="connsiteY24" fmla="*/ 331850 h 345565"/>
                <a:gd name="connsiteX25" fmla="*/ 301185 w 353767"/>
                <a:gd name="connsiteY25" fmla="*/ 308418 h 345565"/>
                <a:gd name="connsiteX26" fmla="*/ 317949 w 353767"/>
                <a:gd name="connsiteY26" fmla="*/ 284987 h 345565"/>
                <a:gd name="connsiteX27" fmla="*/ 324807 w 353767"/>
                <a:gd name="connsiteY27" fmla="*/ 278129 h 345565"/>
                <a:gd name="connsiteX28" fmla="*/ 317949 w 353767"/>
                <a:gd name="connsiteY28" fmla="*/ 271271 h 345565"/>
                <a:gd name="connsiteX29" fmla="*/ 294518 w 353767"/>
                <a:gd name="connsiteY29" fmla="*/ 271271 h 345565"/>
                <a:gd name="connsiteX30" fmla="*/ 334618 w 353767"/>
                <a:gd name="connsiteY30" fmla="*/ 228218 h 345565"/>
                <a:gd name="connsiteX31" fmla="*/ 351096 w 353767"/>
                <a:gd name="connsiteY31" fmla="*/ 147351 h 345565"/>
                <a:gd name="connsiteX32" fmla="*/ 330903 w 353767"/>
                <a:gd name="connsiteY32" fmla="*/ 122395 h 345565"/>
                <a:gd name="connsiteX33" fmla="*/ 65822 w 353767"/>
                <a:gd name="connsiteY33" fmla="*/ 143255 h 345565"/>
                <a:gd name="connsiteX34" fmla="*/ 78776 w 353767"/>
                <a:gd name="connsiteY34" fmla="*/ 103345 h 345565"/>
                <a:gd name="connsiteX35" fmla="*/ 69061 w 353767"/>
                <a:gd name="connsiteY35" fmla="*/ 53243 h 345565"/>
                <a:gd name="connsiteX36" fmla="*/ 60869 w 353767"/>
                <a:gd name="connsiteY36" fmla="*/ 17144 h 345565"/>
                <a:gd name="connsiteX37" fmla="*/ 106589 w 353767"/>
                <a:gd name="connsiteY37" fmla="*/ 32765 h 345565"/>
                <a:gd name="connsiteX38" fmla="*/ 176884 w 353767"/>
                <a:gd name="connsiteY38" fmla="*/ 43147 h 345565"/>
                <a:gd name="connsiteX39" fmla="*/ 247178 w 353767"/>
                <a:gd name="connsiteY39" fmla="*/ 32765 h 345565"/>
                <a:gd name="connsiteX40" fmla="*/ 293184 w 353767"/>
                <a:gd name="connsiteY40" fmla="*/ 16953 h 345565"/>
                <a:gd name="connsiteX41" fmla="*/ 283469 w 353767"/>
                <a:gd name="connsiteY41" fmla="*/ 66198 h 345565"/>
                <a:gd name="connsiteX42" fmla="*/ 274991 w 353767"/>
                <a:gd name="connsiteY42" fmla="*/ 103250 h 345565"/>
                <a:gd name="connsiteX43" fmla="*/ 287945 w 353767"/>
                <a:gd name="connsiteY43" fmla="*/ 143160 h 345565"/>
                <a:gd name="connsiteX44" fmla="*/ 297947 w 353767"/>
                <a:gd name="connsiteY44" fmla="*/ 172973 h 345565"/>
                <a:gd name="connsiteX45" fmla="*/ 242702 w 353767"/>
                <a:gd name="connsiteY45" fmla="*/ 271080 h 345565"/>
                <a:gd name="connsiteX46" fmla="*/ 240892 w 353767"/>
                <a:gd name="connsiteY46" fmla="*/ 271271 h 345565"/>
                <a:gd name="connsiteX47" fmla="*/ 115543 w 353767"/>
                <a:gd name="connsiteY47" fmla="*/ 271271 h 345565"/>
                <a:gd name="connsiteX48" fmla="*/ 113733 w 353767"/>
                <a:gd name="connsiteY48" fmla="*/ 271080 h 345565"/>
                <a:gd name="connsiteX49" fmla="*/ 55821 w 353767"/>
                <a:gd name="connsiteY49" fmla="*/ 172973 h 345565"/>
                <a:gd name="connsiteX50" fmla="*/ 65822 w 353767"/>
                <a:gd name="connsiteY50" fmla="*/ 143255 h 345565"/>
                <a:gd name="connsiteX51" fmla="*/ 30866 w 353767"/>
                <a:gd name="connsiteY51" fmla="*/ 221074 h 345565"/>
                <a:gd name="connsiteX52" fmla="*/ 15816 w 353767"/>
                <a:gd name="connsiteY52" fmla="*/ 151351 h 345565"/>
                <a:gd name="connsiteX53" fmla="*/ 28675 w 353767"/>
                <a:gd name="connsiteY53" fmla="*/ 134873 h 345565"/>
                <a:gd name="connsiteX54" fmla="*/ 54583 w 353767"/>
                <a:gd name="connsiteY54" fmla="*/ 135444 h 345565"/>
                <a:gd name="connsiteX55" fmla="*/ 54583 w 353767"/>
                <a:gd name="connsiteY55" fmla="*/ 135444 h 345565"/>
                <a:gd name="connsiteX56" fmla="*/ 42105 w 353767"/>
                <a:gd name="connsiteY56" fmla="*/ 173068 h 345565"/>
                <a:gd name="connsiteX57" fmla="*/ 87158 w 353767"/>
                <a:gd name="connsiteY57" fmla="*/ 271366 h 345565"/>
                <a:gd name="connsiteX58" fmla="*/ 86682 w 353767"/>
                <a:gd name="connsiteY58" fmla="*/ 271366 h 345565"/>
                <a:gd name="connsiteX59" fmla="*/ 83729 w 353767"/>
                <a:gd name="connsiteY59" fmla="*/ 269175 h 345565"/>
                <a:gd name="connsiteX60" fmla="*/ 30866 w 353767"/>
                <a:gd name="connsiteY60" fmla="*/ 221074 h 345565"/>
                <a:gd name="connsiteX61" fmla="*/ 182408 w 353767"/>
                <a:gd name="connsiteY61" fmla="*/ 305847 h 345565"/>
                <a:gd name="connsiteX62" fmla="*/ 287755 w 353767"/>
                <a:gd name="connsiteY62" fmla="*/ 305847 h 345565"/>
                <a:gd name="connsiteX63" fmla="*/ 287660 w 353767"/>
                <a:gd name="connsiteY63" fmla="*/ 308513 h 345565"/>
                <a:gd name="connsiteX64" fmla="*/ 287755 w 353767"/>
                <a:gd name="connsiteY64" fmla="*/ 311181 h 345565"/>
                <a:gd name="connsiteX65" fmla="*/ 242892 w 353767"/>
                <a:gd name="connsiteY65" fmla="*/ 311181 h 345565"/>
                <a:gd name="connsiteX66" fmla="*/ 236034 w 353767"/>
                <a:gd name="connsiteY66" fmla="*/ 318038 h 345565"/>
                <a:gd name="connsiteX67" fmla="*/ 242892 w 353767"/>
                <a:gd name="connsiteY67" fmla="*/ 324897 h 345565"/>
                <a:gd name="connsiteX68" fmla="*/ 290803 w 353767"/>
                <a:gd name="connsiteY68" fmla="*/ 324897 h 345565"/>
                <a:gd name="connsiteX69" fmla="*/ 294518 w 353767"/>
                <a:gd name="connsiteY69" fmla="*/ 331945 h 345565"/>
                <a:gd name="connsiteX70" fmla="*/ 66394 w 353767"/>
                <a:gd name="connsiteY70" fmla="*/ 331945 h 345565"/>
                <a:gd name="connsiteX71" fmla="*/ 49630 w 353767"/>
                <a:gd name="connsiteY71" fmla="*/ 308513 h 345565"/>
                <a:gd name="connsiteX72" fmla="*/ 66394 w 353767"/>
                <a:gd name="connsiteY72" fmla="*/ 285082 h 345565"/>
                <a:gd name="connsiteX73" fmla="*/ 294518 w 353767"/>
                <a:gd name="connsiteY73" fmla="*/ 285082 h 345565"/>
                <a:gd name="connsiteX74" fmla="*/ 290803 w 353767"/>
                <a:gd name="connsiteY74" fmla="*/ 292131 h 345565"/>
                <a:gd name="connsiteX75" fmla="*/ 182408 w 353767"/>
                <a:gd name="connsiteY75" fmla="*/ 292131 h 345565"/>
                <a:gd name="connsiteX76" fmla="*/ 175550 w 353767"/>
                <a:gd name="connsiteY76" fmla="*/ 298988 h 345565"/>
                <a:gd name="connsiteX77" fmla="*/ 182408 w 353767"/>
                <a:gd name="connsiteY77" fmla="*/ 305847 h 345565"/>
                <a:gd name="connsiteX78" fmla="*/ 323093 w 353767"/>
                <a:gd name="connsiteY78" fmla="*/ 221074 h 345565"/>
                <a:gd name="connsiteX79" fmla="*/ 272515 w 353767"/>
                <a:gd name="connsiteY79" fmla="*/ 268128 h 345565"/>
                <a:gd name="connsiteX80" fmla="*/ 311758 w 353767"/>
                <a:gd name="connsiteY80" fmla="*/ 173068 h 345565"/>
                <a:gd name="connsiteX81" fmla="*/ 299280 w 353767"/>
                <a:gd name="connsiteY81" fmla="*/ 135444 h 345565"/>
                <a:gd name="connsiteX82" fmla="*/ 299280 w 353767"/>
                <a:gd name="connsiteY82" fmla="*/ 135444 h 345565"/>
                <a:gd name="connsiteX83" fmla="*/ 325188 w 353767"/>
                <a:gd name="connsiteY83" fmla="*/ 134873 h 345565"/>
                <a:gd name="connsiteX84" fmla="*/ 338047 w 353767"/>
                <a:gd name="connsiteY84" fmla="*/ 151351 h 345565"/>
                <a:gd name="connsiteX85" fmla="*/ 323093 w 353767"/>
                <a:gd name="connsiteY85" fmla="*/ 221074 h 345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353767" h="345565">
                  <a:moveTo>
                    <a:pt x="330903" y="122395"/>
                  </a:moveTo>
                  <a:cubicBezTo>
                    <a:pt x="320330" y="117537"/>
                    <a:pt x="306805" y="117918"/>
                    <a:pt x="292232" y="123348"/>
                  </a:cubicBezTo>
                  <a:cubicBezTo>
                    <a:pt x="290136" y="118299"/>
                    <a:pt x="288803" y="112203"/>
                    <a:pt x="288803" y="103345"/>
                  </a:cubicBezTo>
                  <a:cubicBezTo>
                    <a:pt x="288803" y="89153"/>
                    <a:pt x="292232" y="81056"/>
                    <a:pt x="296137" y="71531"/>
                  </a:cubicBezTo>
                  <a:cubicBezTo>
                    <a:pt x="301947" y="57720"/>
                    <a:pt x="308424" y="42004"/>
                    <a:pt x="306519" y="6476"/>
                  </a:cubicBezTo>
                  <a:cubicBezTo>
                    <a:pt x="306424" y="4190"/>
                    <a:pt x="305186" y="2189"/>
                    <a:pt x="303281" y="1046"/>
                  </a:cubicBezTo>
                  <a:cubicBezTo>
                    <a:pt x="301376" y="-97"/>
                    <a:pt x="298994" y="-287"/>
                    <a:pt x="296899" y="570"/>
                  </a:cubicBezTo>
                  <a:cubicBezTo>
                    <a:pt x="278992" y="8381"/>
                    <a:pt x="260990" y="14858"/>
                    <a:pt x="243464" y="19620"/>
                  </a:cubicBezTo>
                  <a:cubicBezTo>
                    <a:pt x="219556" y="26192"/>
                    <a:pt x="197077" y="29526"/>
                    <a:pt x="176789" y="29526"/>
                  </a:cubicBezTo>
                  <a:cubicBezTo>
                    <a:pt x="156500" y="29526"/>
                    <a:pt x="134021" y="26192"/>
                    <a:pt x="110114" y="19620"/>
                  </a:cubicBezTo>
                  <a:cubicBezTo>
                    <a:pt x="92683" y="14858"/>
                    <a:pt x="74681" y="8381"/>
                    <a:pt x="56678" y="570"/>
                  </a:cubicBezTo>
                  <a:cubicBezTo>
                    <a:pt x="54869" y="-287"/>
                    <a:pt x="52487" y="-192"/>
                    <a:pt x="50582" y="951"/>
                  </a:cubicBezTo>
                  <a:cubicBezTo>
                    <a:pt x="48677" y="2094"/>
                    <a:pt x="47439" y="4190"/>
                    <a:pt x="47249" y="6380"/>
                  </a:cubicBezTo>
                  <a:cubicBezTo>
                    <a:pt x="46010" y="24859"/>
                    <a:pt x="51059" y="41432"/>
                    <a:pt x="56012" y="57339"/>
                  </a:cubicBezTo>
                  <a:cubicBezTo>
                    <a:pt x="60488" y="71722"/>
                    <a:pt x="65060" y="86676"/>
                    <a:pt x="65060" y="103345"/>
                  </a:cubicBezTo>
                  <a:cubicBezTo>
                    <a:pt x="65060" y="112203"/>
                    <a:pt x="63727" y="118299"/>
                    <a:pt x="61631" y="123348"/>
                  </a:cubicBezTo>
                  <a:cubicBezTo>
                    <a:pt x="47058" y="117918"/>
                    <a:pt x="33533" y="117537"/>
                    <a:pt x="22960" y="122395"/>
                  </a:cubicBezTo>
                  <a:cubicBezTo>
                    <a:pt x="13340" y="126872"/>
                    <a:pt x="6291" y="135444"/>
                    <a:pt x="2672" y="147446"/>
                  </a:cubicBezTo>
                  <a:cubicBezTo>
                    <a:pt x="-4091" y="169925"/>
                    <a:pt x="2195" y="200881"/>
                    <a:pt x="19150" y="228313"/>
                  </a:cubicBezTo>
                  <a:cubicBezTo>
                    <a:pt x="30389" y="246506"/>
                    <a:pt x="44772" y="261746"/>
                    <a:pt x="60393" y="272128"/>
                  </a:cubicBezTo>
                  <a:cubicBezTo>
                    <a:pt x="46487" y="275557"/>
                    <a:pt x="35914" y="290511"/>
                    <a:pt x="35914" y="308513"/>
                  </a:cubicBezTo>
                  <a:cubicBezTo>
                    <a:pt x="35914" y="328992"/>
                    <a:pt x="49535" y="345566"/>
                    <a:pt x="66299" y="345566"/>
                  </a:cubicBezTo>
                  <a:lnTo>
                    <a:pt x="317949" y="345566"/>
                  </a:lnTo>
                  <a:cubicBezTo>
                    <a:pt x="321759" y="345566"/>
                    <a:pt x="324807" y="342518"/>
                    <a:pt x="324807" y="338708"/>
                  </a:cubicBezTo>
                  <a:cubicBezTo>
                    <a:pt x="324807" y="334898"/>
                    <a:pt x="321759" y="331850"/>
                    <a:pt x="317949" y="331850"/>
                  </a:cubicBezTo>
                  <a:cubicBezTo>
                    <a:pt x="308900" y="331850"/>
                    <a:pt x="301185" y="321182"/>
                    <a:pt x="301185" y="308418"/>
                  </a:cubicBezTo>
                  <a:cubicBezTo>
                    <a:pt x="301185" y="295655"/>
                    <a:pt x="308805" y="284987"/>
                    <a:pt x="317949" y="284987"/>
                  </a:cubicBezTo>
                  <a:cubicBezTo>
                    <a:pt x="321759" y="284987"/>
                    <a:pt x="324807" y="281939"/>
                    <a:pt x="324807" y="278129"/>
                  </a:cubicBezTo>
                  <a:cubicBezTo>
                    <a:pt x="324807" y="274319"/>
                    <a:pt x="321759" y="271271"/>
                    <a:pt x="317949" y="271271"/>
                  </a:cubicBezTo>
                  <a:lnTo>
                    <a:pt x="294518" y="271271"/>
                  </a:lnTo>
                  <a:cubicBezTo>
                    <a:pt x="309662" y="260889"/>
                    <a:pt x="323664" y="245934"/>
                    <a:pt x="334618" y="228218"/>
                  </a:cubicBezTo>
                  <a:cubicBezTo>
                    <a:pt x="351572" y="200786"/>
                    <a:pt x="357859" y="169829"/>
                    <a:pt x="351096" y="147351"/>
                  </a:cubicBezTo>
                  <a:cubicBezTo>
                    <a:pt x="347667" y="135444"/>
                    <a:pt x="340619" y="126872"/>
                    <a:pt x="330903" y="122395"/>
                  </a:cubicBezTo>
                  <a:close/>
                  <a:moveTo>
                    <a:pt x="65822" y="143255"/>
                  </a:moveTo>
                  <a:cubicBezTo>
                    <a:pt x="71918" y="134492"/>
                    <a:pt x="78776" y="124490"/>
                    <a:pt x="78776" y="103345"/>
                  </a:cubicBezTo>
                  <a:cubicBezTo>
                    <a:pt x="78776" y="84581"/>
                    <a:pt x="73823" y="68674"/>
                    <a:pt x="69061" y="53243"/>
                  </a:cubicBezTo>
                  <a:cubicBezTo>
                    <a:pt x="65251" y="41051"/>
                    <a:pt x="61727" y="29431"/>
                    <a:pt x="60869" y="17144"/>
                  </a:cubicBezTo>
                  <a:cubicBezTo>
                    <a:pt x="76205" y="23430"/>
                    <a:pt x="91540" y="28669"/>
                    <a:pt x="106589" y="32765"/>
                  </a:cubicBezTo>
                  <a:cubicBezTo>
                    <a:pt x="131735" y="39623"/>
                    <a:pt x="155357" y="43147"/>
                    <a:pt x="176884" y="43147"/>
                  </a:cubicBezTo>
                  <a:cubicBezTo>
                    <a:pt x="198410" y="43147"/>
                    <a:pt x="222032" y="39623"/>
                    <a:pt x="247178" y="32765"/>
                  </a:cubicBezTo>
                  <a:cubicBezTo>
                    <a:pt x="262323" y="28574"/>
                    <a:pt x="277754" y="23335"/>
                    <a:pt x="293184" y="16953"/>
                  </a:cubicBezTo>
                  <a:cubicBezTo>
                    <a:pt x="293375" y="42480"/>
                    <a:pt x="288326" y="54482"/>
                    <a:pt x="283469" y="66198"/>
                  </a:cubicBezTo>
                  <a:cubicBezTo>
                    <a:pt x="279278" y="76104"/>
                    <a:pt x="274991" y="86390"/>
                    <a:pt x="274991" y="103250"/>
                  </a:cubicBezTo>
                  <a:cubicBezTo>
                    <a:pt x="274991" y="124300"/>
                    <a:pt x="281849" y="134301"/>
                    <a:pt x="287945" y="143160"/>
                  </a:cubicBezTo>
                  <a:cubicBezTo>
                    <a:pt x="293375" y="150970"/>
                    <a:pt x="297947" y="157733"/>
                    <a:pt x="297947" y="172973"/>
                  </a:cubicBezTo>
                  <a:cubicBezTo>
                    <a:pt x="297947" y="199928"/>
                    <a:pt x="267276" y="271080"/>
                    <a:pt x="242702" y="271080"/>
                  </a:cubicBezTo>
                  <a:cubicBezTo>
                    <a:pt x="242130" y="271080"/>
                    <a:pt x="241463" y="271176"/>
                    <a:pt x="240892" y="271271"/>
                  </a:cubicBezTo>
                  <a:lnTo>
                    <a:pt x="115543" y="271271"/>
                  </a:lnTo>
                  <a:cubicBezTo>
                    <a:pt x="114971" y="271080"/>
                    <a:pt x="114400" y="271080"/>
                    <a:pt x="113733" y="271080"/>
                  </a:cubicBezTo>
                  <a:cubicBezTo>
                    <a:pt x="88682" y="271080"/>
                    <a:pt x="55821" y="199262"/>
                    <a:pt x="55821" y="172973"/>
                  </a:cubicBezTo>
                  <a:cubicBezTo>
                    <a:pt x="55821" y="157828"/>
                    <a:pt x="60488" y="151065"/>
                    <a:pt x="65822" y="143255"/>
                  </a:cubicBezTo>
                  <a:close/>
                  <a:moveTo>
                    <a:pt x="30866" y="221074"/>
                  </a:moveTo>
                  <a:cubicBezTo>
                    <a:pt x="15911" y="196880"/>
                    <a:pt x="10196" y="170211"/>
                    <a:pt x="15816" y="151351"/>
                  </a:cubicBezTo>
                  <a:cubicBezTo>
                    <a:pt x="17531" y="145731"/>
                    <a:pt x="21150" y="138302"/>
                    <a:pt x="28675" y="134873"/>
                  </a:cubicBezTo>
                  <a:cubicBezTo>
                    <a:pt x="35438" y="131825"/>
                    <a:pt x="44391" y="132015"/>
                    <a:pt x="54583" y="135444"/>
                  </a:cubicBezTo>
                  <a:cubicBezTo>
                    <a:pt x="54583" y="135444"/>
                    <a:pt x="54583" y="135444"/>
                    <a:pt x="54583" y="135444"/>
                  </a:cubicBezTo>
                  <a:cubicBezTo>
                    <a:pt x="48773" y="143922"/>
                    <a:pt x="42105" y="153542"/>
                    <a:pt x="42105" y="173068"/>
                  </a:cubicBezTo>
                  <a:cubicBezTo>
                    <a:pt x="42105" y="195166"/>
                    <a:pt x="62012" y="246791"/>
                    <a:pt x="87158" y="271366"/>
                  </a:cubicBezTo>
                  <a:lnTo>
                    <a:pt x="86682" y="271366"/>
                  </a:lnTo>
                  <a:cubicBezTo>
                    <a:pt x="85920" y="270414"/>
                    <a:pt x="84968" y="269652"/>
                    <a:pt x="83729" y="269175"/>
                  </a:cubicBezTo>
                  <a:cubicBezTo>
                    <a:pt x="64489" y="261460"/>
                    <a:pt x="44677" y="243458"/>
                    <a:pt x="30866" y="221074"/>
                  </a:cubicBezTo>
                  <a:close/>
                  <a:moveTo>
                    <a:pt x="182408" y="305847"/>
                  </a:moveTo>
                  <a:lnTo>
                    <a:pt x="287755" y="305847"/>
                  </a:lnTo>
                  <a:cubicBezTo>
                    <a:pt x="287660" y="306704"/>
                    <a:pt x="287660" y="307656"/>
                    <a:pt x="287660" y="308513"/>
                  </a:cubicBezTo>
                  <a:cubicBezTo>
                    <a:pt x="287660" y="309371"/>
                    <a:pt x="287660" y="310323"/>
                    <a:pt x="287755" y="311181"/>
                  </a:cubicBezTo>
                  <a:lnTo>
                    <a:pt x="242892" y="311181"/>
                  </a:lnTo>
                  <a:cubicBezTo>
                    <a:pt x="239082" y="311181"/>
                    <a:pt x="236034" y="314229"/>
                    <a:pt x="236034" y="318038"/>
                  </a:cubicBezTo>
                  <a:cubicBezTo>
                    <a:pt x="236034" y="321849"/>
                    <a:pt x="239082" y="324897"/>
                    <a:pt x="242892" y="324897"/>
                  </a:cubicBezTo>
                  <a:lnTo>
                    <a:pt x="290803" y="324897"/>
                  </a:lnTo>
                  <a:cubicBezTo>
                    <a:pt x="291851" y="327373"/>
                    <a:pt x="293089" y="329754"/>
                    <a:pt x="294518" y="331945"/>
                  </a:cubicBezTo>
                  <a:lnTo>
                    <a:pt x="66394" y="331945"/>
                  </a:lnTo>
                  <a:cubicBezTo>
                    <a:pt x="57345" y="331945"/>
                    <a:pt x="49630" y="321277"/>
                    <a:pt x="49630" y="308513"/>
                  </a:cubicBezTo>
                  <a:cubicBezTo>
                    <a:pt x="49630" y="295750"/>
                    <a:pt x="57250" y="285082"/>
                    <a:pt x="66394" y="285082"/>
                  </a:cubicBezTo>
                  <a:lnTo>
                    <a:pt x="294518" y="285082"/>
                  </a:lnTo>
                  <a:cubicBezTo>
                    <a:pt x="293089" y="287273"/>
                    <a:pt x="291851" y="289559"/>
                    <a:pt x="290803" y="292131"/>
                  </a:cubicBezTo>
                  <a:lnTo>
                    <a:pt x="182408" y="292131"/>
                  </a:lnTo>
                  <a:cubicBezTo>
                    <a:pt x="178598" y="292131"/>
                    <a:pt x="175550" y="295179"/>
                    <a:pt x="175550" y="298988"/>
                  </a:cubicBezTo>
                  <a:cubicBezTo>
                    <a:pt x="175550" y="302799"/>
                    <a:pt x="178598" y="305847"/>
                    <a:pt x="182408" y="305847"/>
                  </a:cubicBezTo>
                  <a:close/>
                  <a:moveTo>
                    <a:pt x="323093" y="221074"/>
                  </a:moveTo>
                  <a:cubicBezTo>
                    <a:pt x="309853" y="242505"/>
                    <a:pt x="291089" y="259936"/>
                    <a:pt x="272515" y="268128"/>
                  </a:cubicBezTo>
                  <a:cubicBezTo>
                    <a:pt x="295661" y="242124"/>
                    <a:pt x="311758" y="192785"/>
                    <a:pt x="311758" y="173068"/>
                  </a:cubicBezTo>
                  <a:cubicBezTo>
                    <a:pt x="311758" y="153542"/>
                    <a:pt x="305186" y="143922"/>
                    <a:pt x="299280" y="135444"/>
                  </a:cubicBezTo>
                  <a:cubicBezTo>
                    <a:pt x="299280" y="135444"/>
                    <a:pt x="299280" y="135444"/>
                    <a:pt x="299280" y="135444"/>
                  </a:cubicBezTo>
                  <a:cubicBezTo>
                    <a:pt x="309472" y="132015"/>
                    <a:pt x="318425" y="131825"/>
                    <a:pt x="325188" y="134873"/>
                  </a:cubicBezTo>
                  <a:cubicBezTo>
                    <a:pt x="332713" y="138302"/>
                    <a:pt x="336332" y="145731"/>
                    <a:pt x="338047" y="151351"/>
                  </a:cubicBezTo>
                  <a:cubicBezTo>
                    <a:pt x="343762" y="170211"/>
                    <a:pt x="338047" y="196880"/>
                    <a:pt x="323093" y="2210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27" name="Agrupar 626">
            <a:extLst>
              <a:ext uri="{FF2B5EF4-FFF2-40B4-BE49-F238E27FC236}">
                <a16:creationId xmlns:a16="http://schemas.microsoft.com/office/drawing/2014/main" id="{B3FFE927-BF11-402B-9B58-FA674F338278}"/>
              </a:ext>
            </a:extLst>
          </p:cNvPr>
          <p:cNvGrpSpPr/>
          <p:nvPr/>
        </p:nvGrpSpPr>
        <p:grpSpPr>
          <a:xfrm>
            <a:off x="8092183" y="3652376"/>
            <a:ext cx="468169" cy="450685"/>
            <a:chOff x="7688345" y="3594830"/>
            <a:chExt cx="343141" cy="33032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47" name="Forma Livre: Forma 346">
              <a:extLst>
                <a:ext uri="{FF2B5EF4-FFF2-40B4-BE49-F238E27FC236}">
                  <a16:creationId xmlns:a16="http://schemas.microsoft.com/office/drawing/2014/main" id="{2EE67304-A5F3-450B-A89C-B41104BD201A}"/>
                </a:ext>
              </a:extLst>
            </p:cNvPr>
            <p:cNvSpPr/>
            <p:nvPr/>
          </p:nvSpPr>
          <p:spPr>
            <a:xfrm>
              <a:off x="7688345" y="3594830"/>
              <a:ext cx="343141" cy="330326"/>
            </a:xfrm>
            <a:custGeom>
              <a:avLst/>
              <a:gdLst>
                <a:gd name="connsiteX0" fmla="*/ 392 w 343141"/>
                <a:gd name="connsiteY0" fmla="*/ 34100 h 330326"/>
                <a:gd name="connsiteX1" fmla="*/ 64972 w 343141"/>
                <a:gd name="connsiteY1" fmla="*/ 111347 h 330326"/>
                <a:gd name="connsiteX2" fmla="*/ 64972 w 343141"/>
                <a:gd name="connsiteY2" fmla="*/ 160687 h 330326"/>
                <a:gd name="connsiteX3" fmla="*/ 164699 w 343141"/>
                <a:gd name="connsiteY3" fmla="*/ 255842 h 330326"/>
                <a:gd name="connsiteX4" fmla="*/ 164699 w 343141"/>
                <a:gd name="connsiteY4" fmla="*/ 316611 h 330326"/>
                <a:gd name="connsiteX5" fmla="*/ 80498 w 343141"/>
                <a:gd name="connsiteY5" fmla="*/ 316611 h 330326"/>
                <a:gd name="connsiteX6" fmla="*/ 73640 w 343141"/>
                <a:gd name="connsiteY6" fmla="*/ 323469 h 330326"/>
                <a:gd name="connsiteX7" fmla="*/ 80498 w 343141"/>
                <a:gd name="connsiteY7" fmla="*/ 330327 h 330326"/>
                <a:gd name="connsiteX8" fmla="*/ 262520 w 343141"/>
                <a:gd name="connsiteY8" fmla="*/ 330327 h 330326"/>
                <a:gd name="connsiteX9" fmla="*/ 269378 w 343141"/>
                <a:gd name="connsiteY9" fmla="*/ 323469 h 330326"/>
                <a:gd name="connsiteX10" fmla="*/ 262520 w 343141"/>
                <a:gd name="connsiteY10" fmla="*/ 316611 h 330326"/>
                <a:gd name="connsiteX11" fmla="*/ 178415 w 343141"/>
                <a:gd name="connsiteY11" fmla="*/ 316611 h 330326"/>
                <a:gd name="connsiteX12" fmla="*/ 178415 w 343141"/>
                <a:gd name="connsiteY12" fmla="*/ 255842 h 330326"/>
                <a:gd name="connsiteX13" fmla="*/ 278141 w 343141"/>
                <a:gd name="connsiteY13" fmla="*/ 160687 h 330326"/>
                <a:gd name="connsiteX14" fmla="*/ 278141 w 343141"/>
                <a:gd name="connsiteY14" fmla="*/ 111347 h 330326"/>
                <a:gd name="connsiteX15" fmla="*/ 342721 w 343141"/>
                <a:gd name="connsiteY15" fmla="*/ 34100 h 330326"/>
                <a:gd name="connsiteX16" fmla="*/ 341959 w 343141"/>
                <a:gd name="connsiteY16" fmla="*/ 27813 h 330326"/>
                <a:gd name="connsiteX17" fmla="*/ 336339 w 343141"/>
                <a:gd name="connsiteY17" fmla="*/ 24860 h 330326"/>
                <a:gd name="connsiteX18" fmla="*/ 278141 w 343141"/>
                <a:gd name="connsiteY18" fmla="*/ 24860 h 330326"/>
                <a:gd name="connsiteX19" fmla="*/ 278141 w 343141"/>
                <a:gd name="connsiteY19" fmla="*/ 6858 h 330326"/>
                <a:gd name="connsiteX20" fmla="*/ 271283 w 343141"/>
                <a:gd name="connsiteY20" fmla="*/ 0 h 330326"/>
                <a:gd name="connsiteX21" fmla="*/ 71925 w 343141"/>
                <a:gd name="connsiteY21" fmla="*/ 0 h 330326"/>
                <a:gd name="connsiteX22" fmla="*/ 65067 w 343141"/>
                <a:gd name="connsiteY22" fmla="*/ 6858 h 330326"/>
                <a:gd name="connsiteX23" fmla="*/ 65067 w 343141"/>
                <a:gd name="connsiteY23" fmla="*/ 24860 h 330326"/>
                <a:gd name="connsiteX24" fmla="*/ 6869 w 343141"/>
                <a:gd name="connsiteY24" fmla="*/ 24860 h 330326"/>
                <a:gd name="connsiteX25" fmla="*/ 1250 w 343141"/>
                <a:gd name="connsiteY25" fmla="*/ 27813 h 330326"/>
                <a:gd name="connsiteX26" fmla="*/ 392 w 343141"/>
                <a:gd name="connsiteY26" fmla="*/ 34100 h 330326"/>
                <a:gd name="connsiteX27" fmla="*/ 278141 w 343141"/>
                <a:gd name="connsiteY27" fmla="*/ 38576 h 330326"/>
                <a:gd name="connsiteX28" fmla="*/ 326147 w 343141"/>
                <a:gd name="connsiteY28" fmla="*/ 38576 h 330326"/>
                <a:gd name="connsiteX29" fmla="*/ 278141 w 343141"/>
                <a:gd name="connsiteY29" fmla="*/ 95631 h 330326"/>
                <a:gd name="connsiteX30" fmla="*/ 278141 w 343141"/>
                <a:gd name="connsiteY30" fmla="*/ 38576 h 330326"/>
                <a:gd name="connsiteX31" fmla="*/ 78688 w 343141"/>
                <a:gd name="connsiteY31" fmla="*/ 13811 h 330326"/>
                <a:gd name="connsiteX32" fmla="*/ 264330 w 343141"/>
                <a:gd name="connsiteY32" fmla="*/ 13811 h 330326"/>
                <a:gd name="connsiteX33" fmla="*/ 264330 w 343141"/>
                <a:gd name="connsiteY33" fmla="*/ 160687 h 330326"/>
                <a:gd name="connsiteX34" fmla="*/ 171461 w 343141"/>
                <a:gd name="connsiteY34" fmla="*/ 242316 h 330326"/>
                <a:gd name="connsiteX35" fmla="*/ 78593 w 343141"/>
                <a:gd name="connsiteY35" fmla="*/ 160687 h 330326"/>
                <a:gd name="connsiteX36" fmla="*/ 78593 w 343141"/>
                <a:gd name="connsiteY36" fmla="*/ 13811 h 330326"/>
                <a:gd name="connsiteX37" fmla="*/ 64972 w 343141"/>
                <a:gd name="connsiteY37" fmla="*/ 38576 h 330326"/>
                <a:gd name="connsiteX38" fmla="*/ 64972 w 343141"/>
                <a:gd name="connsiteY38" fmla="*/ 95631 h 330326"/>
                <a:gd name="connsiteX39" fmla="*/ 16966 w 343141"/>
                <a:gd name="connsiteY39" fmla="*/ 38576 h 330326"/>
                <a:gd name="connsiteX40" fmla="*/ 64972 w 343141"/>
                <a:gd name="connsiteY40" fmla="*/ 38576 h 33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43141" h="330326">
                  <a:moveTo>
                    <a:pt x="392" y="34100"/>
                  </a:moveTo>
                  <a:cubicBezTo>
                    <a:pt x="13632" y="69913"/>
                    <a:pt x="35349" y="95917"/>
                    <a:pt x="64972" y="111347"/>
                  </a:cubicBezTo>
                  <a:lnTo>
                    <a:pt x="64972" y="160687"/>
                  </a:lnTo>
                  <a:cubicBezTo>
                    <a:pt x="64972" y="211169"/>
                    <a:pt x="109073" y="252603"/>
                    <a:pt x="164699" y="255842"/>
                  </a:cubicBezTo>
                  <a:lnTo>
                    <a:pt x="164699" y="316611"/>
                  </a:lnTo>
                  <a:lnTo>
                    <a:pt x="80498" y="316611"/>
                  </a:lnTo>
                  <a:cubicBezTo>
                    <a:pt x="76688" y="316611"/>
                    <a:pt x="73640" y="319659"/>
                    <a:pt x="73640" y="323469"/>
                  </a:cubicBezTo>
                  <a:cubicBezTo>
                    <a:pt x="73640" y="327279"/>
                    <a:pt x="76688" y="330327"/>
                    <a:pt x="80498" y="330327"/>
                  </a:cubicBezTo>
                  <a:lnTo>
                    <a:pt x="262520" y="330327"/>
                  </a:lnTo>
                  <a:cubicBezTo>
                    <a:pt x="266330" y="330327"/>
                    <a:pt x="269378" y="327279"/>
                    <a:pt x="269378" y="323469"/>
                  </a:cubicBezTo>
                  <a:cubicBezTo>
                    <a:pt x="269378" y="319659"/>
                    <a:pt x="266330" y="316611"/>
                    <a:pt x="262520" y="316611"/>
                  </a:cubicBezTo>
                  <a:lnTo>
                    <a:pt x="178415" y="316611"/>
                  </a:lnTo>
                  <a:lnTo>
                    <a:pt x="178415" y="255842"/>
                  </a:lnTo>
                  <a:cubicBezTo>
                    <a:pt x="233945" y="252698"/>
                    <a:pt x="278141" y="211169"/>
                    <a:pt x="278141" y="160687"/>
                  </a:cubicBezTo>
                  <a:lnTo>
                    <a:pt x="278141" y="111347"/>
                  </a:lnTo>
                  <a:cubicBezTo>
                    <a:pt x="307764" y="95917"/>
                    <a:pt x="329481" y="69913"/>
                    <a:pt x="342721" y="34100"/>
                  </a:cubicBezTo>
                  <a:cubicBezTo>
                    <a:pt x="343483" y="32004"/>
                    <a:pt x="343197" y="29623"/>
                    <a:pt x="341959" y="27813"/>
                  </a:cubicBezTo>
                  <a:cubicBezTo>
                    <a:pt x="340721" y="26003"/>
                    <a:pt x="338530" y="24860"/>
                    <a:pt x="336339" y="24860"/>
                  </a:cubicBezTo>
                  <a:lnTo>
                    <a:pt x="278141" y="24860"/>
                  </a:lnTo>
                  <a:lnTo>
                    <a:pt x="278141" y="6858"/>
                  </a:lnTo>
                  <a:cubicBezTo>
                    <a:pt x="278141" y="3048"/>
                    <a:pt x="275093" y="0"/>
                    <a:pt x="271283" y="0"/>
                  </a:cubicBezTo>
                  <a:lnTo>
                    <a:pt x="71925" y="0"/>
                  </a:lnTo>
                  <a:cubicBezTo>
                    <a:pt x="68115" y="0"/>
                    <a:pt x="65067" y="3048"/>
                    <a:pt x="65067" y="6858"/>
                  </a:cubicBezTo>
                  <a:lnTo>
                    <a:pt x="65067" y="24860"/>
                  </a:lnTo>
                  <a:lnTo>
                    <a:pt x="6869" y="24860"/>
                  </a:lnTo>
                  <a:cubicBezTo>
                    <a:pt x="4583" y="24860"/>
                    <a:pt x="2488" y="26003"/>
                    <a:pt x="1250" y="27813"/>
                  </a:cubicBezTo>
                  <a:cubicBezTo>
                    <a:pt x="11" y="29623"/>
                    <a:pt x="-370" y="32004"/>
                    <a:pt x="392" y="34100"/>
                  </a:cubicBezTo>
                  <a:close/>
                  <a:moveTo>
                    <a:pt x="278141" y="38576"/>
                  </a:moveTo>
                  <a:lnTo>
                    <a:pt x="326147" y="38576"/>
                  </a:lnTo>
                  <a:cubicBezTo>
                    <a:pt x="315098" y="63817"/>
                    <a:pt x="299001" y="82963"/>
                    <a:pt x="278141" y="95631"/>
                  </a:cubicBezTo>
                  <a:lnTo>
                    <a:pt x="278141" y="38576"/>
                  </a:lnTo>
                  <a:close/>
                  <a:moveTo>
                    <a:pt x="78688" y="13811"/>
                  </a:moveTo>
                  <a:lnTo>
                    <a:pt x="264330" y="13811"/>
                  </a:lnTo>
                  <a:lnTo>
                    <a:pt x="264330" y="160687"/>
                  </a:lnTo>
                  <a:cubicBezTo>
                    <a:pt x="264330" y="205645"/>
                    <a:pt x="222706" y="242316"/>
                    <a:pt x="171461" y="242316"/>
                  </a:cubicBezTo>
                  <a:cubicBezTo>
                    <a:pt x="120217" y="242316"/>
                    <a:pt x="78593" y="205740"/>
                    <a:pt x="78593" y="160687"/>
                  </a:cubicBezTo>
                  <a:lnTo>
                    <a:pt x="78593" y="13811"/>
                  </a:lnTo>
                  <a:close/>
                  <a:moveTo>
                    <a:pt x="64972" y="38576"/>
                  </a:moveTo>
                  <a:lnTo>
                    <a:pt x="64972" y="95631"/>
                  </a:lnTo>
                  <a:cubicBezTo>
                    <a:pt x="44112" y="82963"/>
                    <a:pt x="28015" y="63817"/>
                    <a:pt x="16966" y="38576"/>
                  </a:cubicBezTo>
                  <a:lnTo>
                    <a:pt x="64972" y="385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8" name="Forma Livre: Forma 347">
              <a:extLst>
                <a:ext uri="{FF2B5EF4-FFF2-40B4-BE49-F238E27FC236}">
                  <a16:creationId xmlns:a16="http://schemas.microsoft.com/office/drawing/2014/main" id="{84D7A613-E26E-48F3-9136-F9889649C3D9}"/>
                </a:ext>
              </a:extLst>
            </p:cNvPr>
            <p:cNvSpPr/>
            <p:nvPr/>
          </p:nvSpPr>
          <p:spPr>
            <a:xfrm>
              <a:off x="7788137" y="3634535"/>
              <a:ext cx="143262" cy="136792"/>
            </a:xfrm>
            <a:custGeom>
              <a:avLst/>
              <a:gdLst>
                <a:gd name="connsiteX0" fmla="*/ 34999 w 143262"/>
                <a:gd name="connsiteY0" fmla="*/ 86024 h 136792"/>
                <a:gd name="connsiteX1" fmla="*/ 25093 w 143262"/>
                <a:gd name="connsiteY1" fmla="*/ 128411 h 136792"/>
                <a:gd name="connsiteX2" fmla="*/ 27760 w 143262"/>
                <a:gd name="connsiteY2" fmla="*/ 135554 h 136792"/>
                <a:gd name="connsiteX3" fmla="*/ 31760 w 143262"/>
                <a:gd name="connsiteY3" fmla="*/ 136793 h 136792"/>
                <a:gd name="connsiteX4" fmla="*/ 35380 w 143262"/>
                <a:gd name="connsiteY4" fmla="*/ 135745 h 136792"/>
                <a:gd name="connsiteX5" fmla="*/ 70813 w 143262"/>
                <a:gd name="connsiteY5" fmla="*/ 113266 h 136792"/>
                <a:gd name="connsiteX6" fmla="*/ 108151 w 143262"/>
                <a:gd name="connsiteY6" fmla="*/ 135745 h 136792"/>
                <a:gd name="connsiteX7" fmla="*/ 115771 w 143262"/>
                <a:gd name="connsiteY7" fmla="*/ 135364 h 136792"/>
                <a:gd name="connsiteX8" fmla="*/ 118342 w 143262"/>
                <a:gd name="connsiteY8" fmla="*/ 128125 h 136792"/>
                <a:gd name="connsiteX9" fmla="*/ 107960 w 143262"/>
                <a:gd name="connsiteY9" fmla="*/ 87453 h 136792"/>
                <a:gd name="connsiteX10" fmla="*/ 140917 w 143262"/>
                <a:gd name="connsiteY10" fmla="*/ 58974 h 136792"/>
                <a:gd name="connsiteX11" fmla="*/ 142917 w 143262"/>
                <a:gd name="connsiteY11" fmla="*/ 51639 h 136792"/>
                <a:gd name="connsiteX12" fmla="*/ 136821 w 143262"/>
                <a:gd name="connsiteY12" fmla="*/ 46972 h 136792"/>
                <a:gd name="connsiteX13" fmla="*/ 94911 w 143262"/>
                <a:gd name="connsiteY13" fmla="*/ 44305 h 136792"/>
                <a:gd name="connsiteX14" fmla="*/ 77956 w 143262"/>
                <a:gd name="connsiteY14" fmla="*/ 4205 h 136792"/>
                <a:gd name="connsiteX15" fmla="*/ 71575 w 143262"/>
                <a:gd name="connsiteY15" fmla="*/ 14 h 136792"/>
                <a:gd name="connsiteX16" fmla="*/ 65288 w 143262"/>
                <a:gd name="connsiteY16" fmla="*/ 4300 h 136792"/>
                <a:gd name="connsiteX17" fmla="*/ 49763 w 143262"/>
                <a:gd name="connsiteY17" fmla="*/ 43353 h 136792"/>
                <a:gd name="connsiteX18" fmla="*/ 6328 w 143262"/>
                <a:gd name="connsiteY18" fmla="*/ 47067 h 136792"/>
                <a:gd name="connsiteX19" fmla="*/ 328 w 143262"/>
                <a:gd name="connsiteY19" fmla="*/ 51830 h 136792"/>
                <a:gd name="connsiteX20" fmla="*/ 2518 w 143262"/>
                <a:gd name="connsiteY20" fmla="*/ 59164 h 136792"/>
                <a:gd name="connsiteX21" fmla="*/ 34999 w 143262"/>
                <a:gd name="connsiteY21" fmla="*/ 86024 h 136792"/>
                <a:gd name="connsiteX22" fmla="*/ 55287 w 143262"/>
                <a:gd name="connsiteY22" fmla="*/ 56687 h 136792"/>
                <a:gd name="connsiteX23" fmla="*/ 61097 w 143262"/>
                <a:gd name="connsiteY23" fmla="*/ 52401 h 136792"/>
                <a:gd name="connsiteX24" fmla="*/ 71956 w 143262"/>
                <a:gd name="connsiteY24" fmla="*/ 24969 h 136792"/>
                <a:gd name="connsiteX25" fmla="*/ 84052 w 143262"/>
                <a:gd name="connsiteY25" fmla="*/ 53640 h 136792"/>
                <a:gd name="connsiteX26" fmla="*/ 89958 w 143262"/>
                <a:gd name="connsiteY26" fmla="*/ 57830 h 136792"/>
                <a:gd name="connsiteX27" fmla="*/ 119390 w 143262"/>
                <a:gd name="connsiteY27" fmla="*/ 59736 h 136792"/>
                <a:gd name="connsiteX28" fmla="*/ 95863 w 143262"/>
                <a:gd name="connsiteY28" fmla="*/ 80119 h 136792"/>
                <a:gd name="connsiteX29" fmla="*/ 93673 w 143262"/>
                <a:gd name="connsiteY29" fmla="*/ 86977 h 136792"/>
                <a:gd name="connsiteX30" fmla="*/ 100912 w 143262"/>
                <a:gd name="connsiteY30" fmla="*/ 115552 h 136792"/>
                <a:gd name="connsiteX31" fmla="*/ 74337 w 143262"/>
                <a:gd name="connsiteY31" fmla="*/ 99455 h 136792"/>
                <a:gd name="connsiteX32" fmla="*/ 70813 w 143262"/>
                <a:gd name="connsiteY32" fmla="*/ 98502 h 136792"/>
                <a:gd name="connsiteX33" fmla="*/ 67193 w 143262"/>
                <a:gd name="connsiteY33" fmla="*/ 99550 h 136792"/>
                <a:gd name="connsiteX34" fmla="*/ 42238 w 143262"/>
                <a:gd name="connsiteY34" fmla="*/ 115266 h 136792"/>
                <a:gd name="connsiteX35" fmla="*/ 49286 w 143262"/>
                <a:gd name="connsiteY35" fmla="*/ 84977 h 136792"/>
                <a:gd name="connsiteX36" fmla="*/ 47000 w 143262"/>
                <a:gd name="connsiteY36" fmla="*/ 78119 h 136792"/>
                <a:gd name="connsiteX37" fmla="*/ 24331 w 143262"/>
                <a:gd name="connsiteY37" fmla="*/ 59259 h 136792"/>
                <a:gd name="connsiteX38" fmla="*/ 55287 w 143262"/>
                <a:gd name="connsiteY38" fmla="*/ 56687 h 136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43262" h="136792">
                  <a:moveTo>
                    <a:pt x="34999" y="86024"/>
                  </a:moveTo>
                  <a:lnTo>
                    <a:pt x="25093" y="128411"/>
                  </a:lnTo>
                  <a:cubicBezTo>
                    <a:pt x="24426" y="131078"/>
                    <a:pt x="25569" y="133935"/>
                    <a:pt x="27760" y="135554"/>
                  </a:cubicBezTo>
                  <a:cubicBezTo>
                    <a:pt x="28998" y="136412"/>
                    <a:pt x="30331" y="136793"/>
                    <a:pt x="31760" y="136793"/>
                  </a:cubicBezTo>
                  <a:cubicBezTo>
                    <a:pt x="32998" y="136793"/>
                    <a:pt x="34332" y="136412"/>
                    <a:pt x="35380" y="135745"/>
                  </a:cubicBezTo>
                  <a:lnTo>
                    <a:pt x="70813" y="113266"/>
                  </a:lnTo>
                  <a:lnTo>
                    <a:pt x="108151" y="135745"/>
                  </a:lnTo>
                  <a:cubicBezTo>
                    <a:pt x="110532" y="137174"/>
                    <a:pt x="113580" y="137079"/>
                    <a:pt x="115771" y="135364"/>
                  </a:cubicBezTo>
                  <a:cubicBezTo>
                    <a:pt x="118057" y="133745"/>
                    <a:pt x="119009" y="130887"/>
                    <a:pt x="118342" y="128125"/>
                  </a:cubicBezTo>
                  <a:lnTo>
                    <a:pt x="107960" y="87453"/>
                  </a:lnTo>
                  <a:lnTo>
                    <a:pt x="140917" y="58974"/>
                  </a:lnTo>
                  <a:cubicBezTo>
                    <a:pt x="143012" y="57164"/>
                    <a:pt x="143774" y="54211"/>
                    <a:pt x="142917" y="51639"/>
                  </a:cubicBezTo>
                  <a:cubicBezTo>
                    <a:pt x="142060" y="48972"/>
                    <a:pt x="139678" y="47162"/>
                    <a:pt x="136821" y="46972"/>
                  </a:cubicBezTo>
                  <a:lnTo>
                    <a:pt x="94911" y="44305"/>
                  </a:lnTo>
                  <a:lnTo>
                    <a:pt x="77956" y="4205"/>
                  </a:lnTo>
                  <a:cubicBezTo>
                    <a:pt x="76909" y="1633"/>
                    <a:pt x="74242" y="-177"/>
                    <a:pt x="71575" y="14"/>
                  </a:cubicBezTo>
                  <a:cubicBezTo>
                    <a:pt x="68813" y="14"/>
                    <a:pt x="66336" y="1728"/>
                    <a:pt x="65288" y="4300"/>
                  </a:cubicBezTo>
                  <a:lnTo>
                    <a:pt x="49763" y="43353"/>
                  </a:lnTo>
                  <a:lnTo>
                    <a:pt x="6328" y="47067"/>
                  </a:lnTo>
                  <a:cubicBezTo>
                    <a:pt x="3566" y="47258"/>
                    <a:pt x="1185" y="49163"/>
                    <a:pt x="328" y="51830"/>
                  </a:cubicBezTo>
                  <a:cubicBezTo>
                    <a:pt x="-530" y="54497"/>
                    <a:pt x="328" y="57354"/>
                    <a:pt x="2518" y="59164"/>
                  </a:cubicBezTo>
                  <a:lnTo>
                    <a:pt x="34999" y="86024"/>
                  </a:lnTo>
                  <a:close/>
                  <a:moveTo>
                    <a:pt x="55287" y="56687"/>
                  </a:moveTo>
                  <a:cubicBezTo>
                    <a:pt x="57859" y="56497"/>
                    <a:pt x="60145" y="54783"/>
                    <a:pt x="61097" y="52401"/>
                  </a:cubicBezTo>
                  <a:lnTo>
                    <a:pt x="71956" y="24969"/>
                  </a:lnTo>
                  <a:lnTo>
                    <a:pt x="84052" y="53640"/>
                  </a:lnTo>
                  <a:cubicBezTo>
                    <a:pt x="85100" y="56021"/>
                    <a:pt x="87291" y="57640"/>
                    <a:pt x="89958" y="57830"/>
                  </a:cubicBezTo>
                  <a:lnTo>
                    <a:pt x="119390" y="59736"/>
                  </a:lnTo>
                  <a:lnTo>
                    <a:pt x="95863" y="80119"/>
                  </a:lnTo>
                  <a:cubicBezTo>
                    <a:pt x="93863" y="81833"/>
                    <a:pt x="93101" y="84500"/>
                    <a:pt x="93673" y="86977"/>
                  </a:cubicBezTo>
                  <a:lnTo>
                    <a:pt x="100912" y="115552"/>
                  </a:lnTo>
                  <a:lnTo>
                    <a:pt x="74337" y="99455"/>
                  </a:lnTo>
                  <a:cubicBezTo>
                    <a:pt x="73289" y="98788"/>
                    <a:pt x="72051" y="98502"/>
                    <a:pt x="70813" y="98502"/>
                  </a:cubicBezTo>
                  <a:cubicBezTo>
                    <a:pt x="69574" y="98502"/>
                    <a:pt x="68241" y="98883"/>
                    <a:pt x="67193" y="99550"/>
                  </a:cubicBezTo>
                  <a:lnTo>
                    <a:pt x="42238" y="115266"/>
                  </a:lnTo>
                  <a:lnTo>
                    <a:pt x="49286" y="84977"/>
                  </a:lnTo>
                  <a:cubicBezTo>
                    <a:pt x="49858" y="82405"/>
                    <a:pt x="49000" y="79833"/>
                    <a:pt x="47000" y="78119"/>
                  </a:cubicBezTo>
                  <a:lnTo>
                    <a:pt x="24331" y="59259"/>
                  </a:lnTo>
                  <a:lnTo>
                    <a:pt x="55287" y="5668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50" name="Forma Livre: Forma 349">
            <a:extLst>
              <a:ext uri="{FF2B5EF4-FFF2-40B4-BE49-F238E27FC236}">
                <a16:creationId xmlns:a16="http://schemas.microsoft.com/office/drawing/2014/main" id="{EF6A793C-7862-4F3A-A08A-17A17DABA700}"/>
              </a:ext>
            </a:extLst>
          </p:cNvPr>
          <p:cNvSpPr/>
          <p:nvPr/>
        </p:nvSpPr>
        <p:spPr>
          <a:xfrm>
            <a:off x="8093186" y="1099825"/>
            <a:ext cx="466256" cy="490935"/>
          </a:xfrm>
          <a:custGeom>
            <a:avLst/>
            <a:gdLst>
              <a:gd name="connsiteX0" fmla="*/ 14422 w 341739"/>
              <a:gd name="connsiteY0" fmla="*/ 243527 h 359827"/>
              <a:gd name="connsiteX1" fmla="*/ 23756 w 341739"/>
              <a:gd name="connsiteY1" fmla="*/ 246004 h 359827"/>
              <a:gd name="connsiteX2" fmla="*/ 48997 w 341739"/>
              <a:gd name="connsiteY2" fmla="*/ 231430 h 359827"/>
              <a:gd name="connsiteX3" fmla="*/ 51283 w 341739"/>
              <a:gd name="connsiteY3" fmla="*/ 235431 h 359827"/>
              <a:gd name="connsiteX4" fmla="*/ 55474 w 341739"/>
              <a:gd name="connsiteY4" fmla="*/ 238669 h 359827"/>
              <a:gd name="connsiteX5" fmla="*/ 60713 w 341739"/>
              <a:gd name="connsiteY5" fmla="*/ 238003 h 359827"/>
              <a:gd name="connsiteX6" fmla="*/ 137485 w 341739"/>
              <a:gd name="connsiteY6" fmla="*/ 193711 h 359827"/>
              <a:gd name="connsiteX7" fmla="*/ 137389 w 341739"/>
              <a:gd name="connsiteY7" fmla="*/ 195997 h 359827"/>
              <a:gd name="connsiteX8" fmla="*/ 147295 w 341739"/>
              <a:gd name="connsiteY8" fmla="*/ 215524 h 359827"/>
              <a:gd name="connsiteX9" fmla="*/ 83668 w 341739"/>
              <a:gd name="connsiteY9" fmla="*/ 345540 h 359827"/>
              <a:gd name="connsiteX10" fmla="*/ 86812 w 341739"/>
              <a:gd name="connsiteY10" fmla="*/ 354684 h 359827"/>
              <a:gd name="connsiteX11" fmla="*/ 95956 w 341739"/>
              <a:gd name="connsiteY11" fmla="*/ 351541 h 359827"/>
              <a:gd name="connsiteX12" fmla="*/ 154725 w 341739"/>
              <a:gd name="connsiteY12" fmla="*/ 231526 h 359827"/>
              <a:gd name="connsiteX13" fmla="*/ 154725 w 341739"/>
              <a:gd name="connsiteY13" fmla="*/ 352969 h 359827"/>
              <a:gd name="connsiteX14" fmla="*/ 161583 w 341739"/>
              <a:gd name="connsiteY14" fmla="*/ 359827 h 359827"/>
              <a:gd name="connsiteX15" fmla="*/ 168441 w 341739"/>
              <a:gd name="connsiteY15" fmla="*/ 352969 h 359827"/>
              <a:gd name="connsiteX16" fmla="*/ 168441 w 341739"/>
              <a:gd name="connsiteY16" fmla="*/ 231430 h 359827"/>
              <a:gd name="connsiteX17" fmla="*/ 227210 w 341739"/>
              <a:gd name="connsiteY17" fmla="*/ 351445 h 359827"/>
              <a:gd name="connsiteX18" fmla="*/ 236354 w 341739"/>
              <a:gd name="connsiteY18" fmla="*/ 354589 h 359827"/>
              <a:gd name="connsiteX19" fmla="*/ 239497 w 341739"/>
              <a:gd name="connsiteY19" fmla="*/ 345445 h 359827"/>
              <a:gd name="connsiteX20" fmla="*/ 175870 w 341739"/>
              <a:gd name="connsiteY20" fmla="*/ 215428 h 359827"/>
              <a:gd name="connsiteX21" fmla="*/ 185776 w 341739"/>
              <a:gd name="connsiteY21" fmla="*/ 195902 h 359827"/>
              <a:gd name="connsiteX22" fmla="*/ 183681 w 341739"/>
              <a:gd name="connsiteY22" fmla="*/ 185996 h 359827"/>
              <a:gd name="connsiteX23" fmla="*/ 290933 w 341739"/>
              <a:gd name="connsiteY23" fmla="*/ 124084 h 359827"/>
              <a:gd name="connsiteX24" fmla="*/ 297409 w 341739"/>
              <a:gd name="connsiteY24" fmla="*/ 135228 h 359827"/>
              <a:gd name="connsiteX25" fmla="*/ 306744 w 341739"/>
              <a:gd name="connsiteY25" fmla="*/ 137704 h 359827"/>
              <a:gd name="connsiteX26" fmla="*/ 338367 w 341739"/>
              <a:gd name="connsiteY26" fmla="*/ 119416 h 359827"/>
              <a:gd name="connsiteX27" fmla="*/ 341510 w 341739"/>
              <a:gd name="connsiteY27" fmla="*/ 115225 h 359827"/>
              <a:gd name="connsiteX28" fmla="*/ 340843 w 341739"/>
              <a:gd name="connsiteY28" fmla="*/ 109987 h 359827"/>
              <a:gd name="connsiteX29" fmla="*/ 279312 w 341739"/>
              <a:gd name="connsiteY29" fmla="*/ 3402 h 359827"/>
              <a:gd name="connsiteX30" fmla="*/ 275121 w 341739"/>
              <a:gd name="connsiteY30" fmla="*/ 163 h 359827"/>
              <a:gd name="connsiteX31" fmla="*/ 270073 w 341739"/>
              <a:gd name="connsiteY31" fmla="*/ 1021 h 359827"/>
              <a:gd name="connsiteX32" fmla="*/ 238450 w 341739"/>
              <a:gd name="connsiteY32" fmla="*/ 19309 h 359827"/>
              <a:gd name="connsiteX33" fmla="*/ 235973 w 341739"/>
              <a:gd name="connsiteY33" fmla="*/ 28643 h 359827"/>
              <a:gd name="connsiteX34" fmla="*/ 242450 w 341739"/>
              <a:gd name="connsiteY34" fmla="*/ 39787 h 359827"/>
              <a:gd name="connsiteX35" fmla="*/ 129007 w 341739"/>
              <a:gd name="connsiteY35" fmla="*/ 105319 h 359827"/>
              <a:gd name="connsiteX36" fmla="*/ 126531 w 341739"/>
              <a:gd name="connsiteY36" fmla="*/ 114654 h 359827"/>
              <a:gd name="connsiteX37" fmla="*/ 131389 w 341739"/>
              <a:gd name="connsiteY37" fmla="*/ 123036 h 359827"/>
              <a:gd name="connsiteX38" fmla="*/ 28804 w 341739"/>
              <a:gd name="connsiteY38" fmla="*/ 182281 h 359827"/>
              <a:gd name="connsiteX39" fmla="*/ 26328 w 341739"/>
              <a:gd name="connsiteY39" fmla="*/ 191616 h 359827"/>
              <a:gd name="connsiteX40" fmla="*/ 28614 w 341739"/>
              <a:gd name="connsiteY40" fmla="*/ 195616 h 359827"/>
              <a:gd name="connsiteX41" fmla="*/ 3373 w 341739"/>
              <a:gd name="connsiteY41" fmla="*/ 210190 h 359827"/>
              <a:gd name="connsiteX42" fmla="*/ 229 w 341739"/>
              <a:gd name="connsiteY42" fmla="*/ 214381 h 359827"/>
              <a:gd name="connsiteX43" fmla="*/ 896 w 341739"/>
              <a:gd name="connsiteY43" fmla="*/ 219619 h 359827"/>
              <a:gd name="connsiteX44" fmla="*/ 14422 w 341739"/>
              <a:gd name="connsiteY44" fmla="*/ 243527 h 359827"/>
              <a:gd name="connsiteX45" fmla="*/ 161678 w 341739"/>
              <a:gd name="connsiteY45" fmla="*/ 206475 h 359827"/>
              <a:gd name="connsiteX46" fmla="*/ 151105 w 341739"/>
              <a:gd name="connsiteY46" fmla="*/ 195902 h 359827"/>
              <a:gd name="connsiteX47" fmla="*/ 161678 w 341739"/>
              <a:gd name="connsiteY47" fmla="*/ 185329 h 359827"/>
              <a:gd name="connsiteX48" fmla="*/ 172251 w 341739"/>
              <a:gd name="connsiteY48" fmla="*/ 195902 h 359827"/>
              <a:gd name="connsiteX49" fmla="*/ 161678 w 341739"/>
              <a:gd name="connsiteY49" fmla="*/ 206475 h 359827"/>
              <a:gd name="connsiteX50" fmla="*/ 271025 w 341739"/>
              <a:gd name="connsiteY50" fmla="*/ 16261 h 359827"/>
              <a:gd name="connsiteX51" fmla="*/ 325699 w 341739"/>
              <a:gd name="connsiteY51" fmla="*/ 111034 h 359827"/>
              <a:gd name="connsiteX52" fmla="*/ 305887 w 341739"/>
              <a:gd name="connsiteY52" fmla="*/ 122464 h 359827"/>
              <a:gd name="connsiteX53" fmla="*/ 257690 w 341739"/>
              <a:gd name="connsiteY53" fmla="*/ 39025 h 359827"/>
              <a:gd name="connsiteX54" fmla="*/ 257595 w 341739"/>
              <a:gd name="connsiteY54" fmla="*/ 38835 h 359827"/>
              <a:gd name="connsiteX55" fmla="*/ 257500 w 341739"/>
              <a:gd name="connsiteY55" fmla="*/ 38644 h 359827"/>
              <a:gd name="connsiteX56" fmla="*/ 251118 w 341739"/>
              <a:gd name="connsiteY56" fmla="*/ 27595 h 359827"/>
              <a:gd name="connsiteX57" fmla="*/ 271025 w 341739"/>
              <a:gd name="connsiteY57" fmla="*/ 16261 h 359827"/>
              <a:gd name="connsiteX58" fmla="*/ 249213 w 341739"/>
              <a:gd name="connsiteY58" fmla="*/ 51694 h 359827"/>
              <a:gd name="connsiteX59" fmla="*/ 284170 w 341739"/>
              <a:gd name="connsiteY59" fmla="*/ 112273 h 359827"/>
              <a:gd name="connsiteX60" fmla="*/ 176632 w 341739"/>
              <a:gd name="connsiteY60" fmla="*/ 174376 h 359827"/>
              <a:gd name="connsiteX61" fmla="*/ 171870 w 341739"/>
              <a:gd name="connsiteY61" fmla="*/ 166089 h 359827"/>
              <a:gd name="connsiteX62" fmla="*/ 171870 w 341739"/>
              <a:gd name="connsiteY62" fmla="*/ 165994 h 359827"/>
              <a:gd name="connsiteX63" fmla="*/ 171870 w 341739"/>
              <a:gd name="connsiteY63" fmla="*/ 165898 h 359827"/>
              <a:gd name="connsiteX64" fmla="*/ 146724 w 341739"/>
              <a:gd name="connsiteY64" fmla="*/ 122369 h 359827"/>
              <a:gd name="connsiteX65" fmla="*/ 146629 w 341739"/>
              <a:gd name="connsiteY65" fmla="*/ 122179 h 359827"/>
              <a:gd name="connsiteX66" fmla="*/ 146533 w 341739"/>
              <a:gd name="connsiteY66" fmla="*/ 121988 h 359827"/>
              <a:gd name="connsiteX67" fmla="*/ 141771 w 341739"/>
              <a:gd name="connsiteY67" fmla="*/ 113797 h 359827"/>
              <a:gd name="connsiteX68" fmla="*/ 249213 w 341739"/>
              <a:gd name="connsiteY68" fmla="*/ 51694 h 359827"/>
              <a:gd name="connsiteX69" fmla="*/ 138056 w 341739"/>
              <a:gd name="connsiteY69" fmla="*/ 134942 h 359827"/>
              <a:gd name="connsiteX70" fmla="*/ 156439 w 341739"/>
              <a:gd name="connsiteY70" fmla="*/ 166851 h 359827"/>
              <a:gd name="connsiteX71" fmla="*/ 59761 w 341739"/>
              <a:gd name="connsiteY71" fmla="*/ 222667 h 359827"/>
              <a:gd name="connsiteX72" fmla="*/ 57570 w 341739"/>
              <a:gd name="connsiteY72" fmla="*/ 218857 h 359827"/>
              <a:gd name="connsiteX73" fmla="*/ 57475 w 341739"/>
              <a:gd name="connsiteY73" fmla="*/ 218667 h 359827"/>
              <a:gd name="connsiteX74" fmla="*/ 57379 w 341739"/>
              <a:gd name="connsiteY74" fmla="*/ 218476 h 359827"/>
              <a:gd name="connsiteX75" fmla="*/ 41377 w 341739"/>
              <a:gd name="connsiteY75" fmla="*/ 190759 h 359827"/>
              <a:gd name="connsiteX76" fmla="*/ 138056 w 341739"/>
              <a:gd name="connsiteY76" fmla="*/ 134942 h 359827"/>
              <a:gd name="connsiteX77" fmla="*/ 35281 w 341739"/>
              <a:gd name="connsiteY77" fmla="*/ 207523 h 359827"/>
              <a:gd name="connsiteX78" fmla="*/ 42235 w 341739"/>
              <a:gd name="connsiteY78" fmla="*/ 219524 h 359827"/>
              <a:gd name="connsiteX79" fmla="*/ 22899 w 341739"/>
              <a:gd name="connsiteY79" fmla="*/ 230668 h 359827"/>
              <a:gd name="connsiteX80" fmla="*/ 15946 w 341739"/>
              <a:gd name="connsiteY80" fmla="*/ 218667 h 359827"/>
              <a:gd name="connsiteX81" fmla="*/ 35281 w 341739"/>
              <a:gd name="connsiteY81" fmla="*/ 207523 h 35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341739" h="359827">
                <a:moveTo>
                  <a:pt x="14422" y="243527"/>
                </a:moveTo>
                <a:cubicBezTo>
                  <a:pt x="16327" y="246766"/>
                  <a:pt x="20518" y="247909"/>
                  <a:pt x="23756" y="246004"/>
                </a:cubicBezTo>
                <a:lnTo>
                  <a:pt x="48997" y="231430"/>
                </a:lnTo>
                <a:lnTo>
                  <a:pt x="51283" y="235431"/>
                </a:lnTo>
                <a:cubicBezTo>
                  <a:pt x="52141" y="237050"/>
                  <a:pt x="53665" y="238193"/>
                  <a:pt x="55474" y="238669"/>
                </a:cubicBezTo>
                <a:cubicBezTo>
                  <a:pt x="57189" y="239146"/>
                  <a:pt x="59094" y="238860"/>
                  <a:pt x="60713" y="238003"/>
                </a:cubicBezTo>
                <a:lnTo>
                  <a:pt x="137485" y="193711"/>
                </a:lnTo>
                <a:cubicBezTo>
                  <a:pt x="137389" y="194473"/>
                  <a:pt x="137389" y="195235"/>
                  <a:pt x="137389" y="195997"/>
                </a:cubicBezTo>
                <a:cubicBezTo>
                  <a:pt x="137389" y="203998"/>
                  <a:pt x="141295" y="211142"/>
                  <a:pt x="147295" y="215524"/>
                </a:cubicBezTo>
                <a:lnTo>
                  <a:pt x="83668" y="345540"/>
                </a:lnTo>
                <a:cubicBezTo>
                  <a:pt x="82049" y="348969"/>
                  <a:pt x="83383" y="353065"/>
                  <a:pt x="86812" y="354684"/>
                </a:cubicBezTo>
                <a:cubicBezTo>
                  <a:pt x="90241" y="356398"/>
                  <a:pt x="94337" y="354970"/>
                  <a:pt x="95956" y="351541"/>
                </a:cubicBezTo>
                <a:lnTo>
                  <a:pt x="154725" y="231526"/>
                </a:lnTo>
                <a:lnTo>
                  <a:pt x="154725" y="352969"/>
                </a:lnTo>
                <a:cubicBezTo>
                  <a:pt x="154725" y="356779"/>
                  <a:pt x="157773" y="359827"/>
                  <a:pt x="161583" y="359827"/>
                </a:cubicBezTo>
                <a:cubicBezTo>
                  <a:pt x="165393" y="359827"/>
                  <a:pt x="168441" y="356779"/>
                  <a:pt x="168441" y="352969"/>
                </a:cubicBezTo>
                <a:lnTo>
                  <a:pt x="168441" y="231430"/>
                </a:lnTo>
                <a:lnTo>
                  <a:pt x="227210" y="351445"/>
                </a:lnTo>
                <a:cubicBezTo>
                  <a:pt x="228829" y="354874"/>
                  <a:pt x="232925" y="356303"/>
                  <a:pt x="236354" y="354589"/>
                </a:cubicBezTo>
                <a:cubicBezTo>
                  <a:pt x="239783" y="352969"/>
                  <a:pt x="241117" y="348778"/>
                  <a:pt x="239497" y="345445"/>
                </a:cubicBezTo>
                <a:lnTo>
                  <a:pt x="175870" y="215428"/>
                </a:lnTo>
                <a:cubicBezTo>
                  <a:pt x="181871" y="211047"/>
                  <a:pt x="185776" y="203903"/>
                  <a:pt x="185776" y="195902"/>
                </a:cubicBezTo>
                <a:cubicBezTo>
                  <a:pt x="185776" y="192378"/>
                  <a:pt x="185014" y="189044"/>
                  <a:pt x="183681" y="185996"/>
                </a:cubicBezTo>
                <a:lnTo>
                  <a:pt x="290933" y="124084"/>
                </a:lnTo>
                <a:lnTo>
                  <a:pt x="297409" y="135228"/>
                </a:lnTo>
                <a:cubicBezTo>
                  <a:pt x="299314" y="138466"/>
                  <a:pt x="303505" y="139609"/>
                  <a:pt x="306744" y="137704"/>
                </a:cubicBezTo>
                <a:lnTo>
                  <a:pt x="338367" y="119416"/>
                </a:lnTo>
                <a:cubicBezTo>
                  <a:pt x="339986" y="118464"/>
                  <a:pt x="341129" y="117035"/>
                  <a:pt x="341510" y="115225"/>
                </a:cubicBezTo>
                <a:cubicBezTo>
                  <a:pt x="341987" y="113511"/>
                  <a:pt x="341701" y="111606"/>
                  <a:pt x="340843" y="109987"/>
                </a:cubicBezTo>
                <a:lnTo>
                  <a:pt x="279312" y="3402"/>
                </a:lnTo>
                <a:cubicBezTo>
                  <a:pt x="278455" y="1783"/>
                  <a:pt x="276931" y="640"/>
                  <a:pt x="275121" y="163"/>
                </a:cubicBezTo>
                <a:cubicBezTo>
                  <a:pt x="273502" y="-218"/>
                  <a:pt x="271597" y="68"/>
                  <a:pt x="270073" y="1021"/>
                </a:cubicBezTo>
                <a:lnTo>
                  <a:pt x="238450" y="19309"/>
                </a:lnTo>
                <a:cubicBezTo>
                  <a:pt x="235211" y="21214"/>
                  <a:pt x="234068" y="25405"/>
                  <a:pt x="235973" y="28643"/>
                </a:cubicBezTo>
                <a:lnTo>
                  <a:pt x="242450" y="39787"/>
                </a:lnTo>
                <a:lnTo>
                  <a:pt x="129007" y="105319"/>
                </a:lnTo>
                <a:cubicBezTo>
                  <a:pt x="125769" y="107224"/>
                  <a:pt x="124626" y="111415"/>
                  <a:pt x="126531" y="114654"/>
                </a:cubicBezTo>
                <a:lnTo>
                  <a:pt x="131389" y="123036"/>
                </a:lnTo>
                <a:lnTo>
                  <a:pt x="28804" y="182281"/>
                </a:lnTo>
                <a:cubicBezTo>
                  <a:pt x="25566" y="184186"/>
                  <a:pt x="24423" y="188377"/>
                  <a:pt x="26328" y="191616"/>
                </a:cubicBezTo>
                <a:lnTo>
                  <a:pt x="28614" y="195616"/>
                </a:lnTo>
                <a:lnTo>
                  <a:pt x="3373" y="210190"/>
                </a:lnTo>
                <a:cubicBezTo>
                  <a:pt x="1753" y="211142"/>
                  <a:pt x="610" y="212571"/>
                  <a:pt x="229" y="214381"/>
                </a:cubicBezTo>
                <a:cubicBezTo>
                  <a:pt x="-247" y="216095"/>
                  <a:pt x="39" y="218000"/>
                  <a:pt x="896" y="219619"/>
                </a:cubicBezTo>
                <a:lnTo>
                  <a:pt x="14422" y="243527"/>
                </a:lnTo>
                <a:close/>
                <a:moveTo>
                  <a:pt x="161678" y="206475"/>
                </a:moveTo>
                <a:cubicBezTo>
                  <a:pt x="155868" y="206475"/>
                  <a:pt x="151105" y="201712"/>
                  <a:pt x="151105" y="195902"/>
                </a:cubicBezTo>
                <a:cubicBezTo>
                  <a:pt x="151105" y="190092"/>
                  <a:pt x="155868" y="185329"/>
                  <a:pt x="161678" y="185329"/>
                </a:cubicBezTo>
                <a:cubicBezTo>
                  <a:pt x="167488" y="185329"/>
                  <a:pt x="172251" y="190092"/>
                  <a:pt x="172251" y="195902"/>
                </a:cubicBezTo>
                <a:cubicBezTo>
                  <a:pt x="172251" y="201712"/>
                  <a:pt x="167488" y="206475"/>
                  <a:pt x="161678" y="206475"/>
                </a:cubicBezTo>
                <a:close/>
                <a:moveTo>
                  <a:pt x="271025" y="16261"/>
                </a:moveTo>
                <a:lnTo>
                  <a:pt x="325699" y="111034"/>
                </a:lnTo>
                <a:lnTo>
                  <a:pt x="305887" y="122464"/>
                </a:lnTo>
                <a:lnTo>
                  <a:pt x="257690" y="39025"/>
                </a:lnTo>
                <a:cubicBezTo>
                  <a:pt x="257690" y="38930"/>
                  <a:pt x="257595" y="38930"/>
                  <a:pt x="257595" y="38835"/>
                </a:cubicBezTo>
                <a:cubicBezTo>
                  <a:pt x="257595" y="38740"/>
                  <a:pt x="257500" y="38740"/>
                  <a:pt x="257500" y="38644"/>
                </a:cubicBezTo>
                <a:lnTo>
                  <a:pt x="251118" y="27595"/>
                </a:lnTo>
                <a:lnTo>
                  <a:pt x="271025" y="16261"/>
                </a:lnTo>
                <a:close/>
                <a:moveTo>
                  <a:pt x="249213" y="51694"/>
                </a:moveTo>
                <a:lnTo>
                  <a:pt x="284170" y="112273"/>
                </a:lnTo>
                <a:lnTo>
                  <a:pt x="176632" y="174376"/>
                </a:lnTo>
                <a:lnTo>
                  <a:pt x="171870" y="166089"/>
                </a:lnTo>
                <a:cubicBezTo>
                  <a:pt x="171870" y="166089"/>
                  <a:pt x="171870" y="166089"/>
                  <a:pt x="171870" y="165994"/>
                </a:cubicBezTo>
                <a:cubicBezTo>
                  <a:pt x="171870" y="165994"/>
                  <a:pt x="171870" y="165994"/>
                  <a:pt x="171870" y="165898"/>
                </a:cubicBezTo>
                <a:lnTo>
                  <a:pt x="146724" y="122369"/>
                </a:lnTo>
                <a:cubicBezTo>
                  <a:pt x="146724" y="122369"/>
                  <a:pt x="146629" y="122274"/>
                  <a:pt x="146629" y="122179"/>
                </a:cubicBezTo>
                <a:cubicBezTo>
                  <a:pt x="146629" y="122083"/>
                  <a:pt x="146533" y="122083"/>
                  <a:pt x="146533" y="121988"/>
                </a:cubicBezTo>
                <a:lnTo>
                  <a:pt x="141771" y="113797"/>
                </a:lnTo>
                <a:lnTo>
                  <a:pt x="249213" y="51694"/>
                </a:lnTo>
                <a:close/>
                <a:moveTo>
                  <a:pt x="138056" y="134942"/>
                </a:moveTo>
                <a:lnTo>
                  <a:pt x="156439" y="166851"/>
                </a:lnTo>
                <a:lnTo>
                  <a:pt x="59761" y="222667"/>
                </a:lnTo>
                <a:lnTo>
                  <a:pt x="57570" y="218857"/>
                </a:lnTo>
                <a:cubicBezTo>
                  <a:pt x="57570" y="218762"/>
                  <a:pt x="57475" y="218762"/>
                  <a:pt x="57475" y="218667"/>
                </a:cubicBezTo>
                <a:cubicBezTo>
                  <a:pt x="57475" y="218572"/>
                  <a:pt x="57379" y="218572"/>
                  <a:pt x="57379" y="218476"/>
                </a:cubicBezTo>
                <a:lnTo>
                  <a:pt x="41377" y="190759"/>
                </a:lnTo>
                <a:lnTo>
                  <a:pt x="138056" y="134942"/>
                </a:lnTo>
                <a:close/>
                <a:moveTo>
                  <a:pt x="35281" y="207523"/>
                </a:moveTo>
                <a:lnTo>
                  <a:pt x="42235" y="219524"/>
                </a:lnTo>
                <a:lnTo>
                  <a:pt x="22899" y="230668"/>
                </a:lnTo>
                <a:lnTo>
                  <a:pt x="15946" y="218667"/>
                </a:lnTo>
                <a:lnTo>
                  <a:pt x="35281" y="207523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19" name="Agrupar 618">
            <a:extLst>
              <a:ext uri="{FF2B5EF4-FFF2-40B4-BE49-F238E27FC236}">
                <a16:creationId xmlns:a16="http://schemas.microsoft.com/office/drawing/2014/main" id="{B7042D1C-A900-489A-837A-73AA6723CE76}"/>
              </a:ext>
            </a:extLst>
          </p:cNvPr>
          <p:cNvGrpSpPr/>
          <p:nvPr/>
        </p:nvGrpSpPr>
        <p:grpSpPr>
          <a:xfrm>
            <a:off x="9735748" y="2785183"/>
            <a:ext cx="434571" cy="464461"/>
            <a:chOff x="8892984" y="2959227"/>
            <a:chExt cx="318516" cy="34042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49" name="Forma Livre: Forma 348">
              <a:extLst>
                <a:ext uri="{FF2B5EF4-FFF2-40B4-BE49-F238E27FC236}">
                  <a16:creationId xmlns:a16="http://schemas.microsoft.com/office/drawing/2014/main" id="{824477AB-09E9-4085-A811-C9098222BA14}"/>
                </a:ext>
              </a:extLst>
            </p:cNvPr>
            <p:cNvSpPr/>
            <p:nvPr/>
          </p:nvSpPr>
          <p:spPr>
            <a:xfrm>
              <a:off x="8931274" y="3223069"/>
              <a:ext cx="83629" cy="13716"/>
            </a:xfrm>
            <a:custGeom>
              <a:avLst/>
              <a:gdLst>
                <a:gd name="connsiteX0" fmla="*/ 0 w 83629"/>
                <a:gd name="connsiteY0" fmla="*/ 6858 h 13716"/>
                <a:gd name="connsiteX1" fmla="*/ 6858 w 83629"/>
                <a:gd name="connsiteY1" fmla="*/ 13716 h 13716"/>
                <a:gd name="connsiteX2" fmla="*/ 76771 w 83629"/>
                <a:gd name="connsiteY2" fmla="*/ 13716 h 13716"/>
                <a:gd name="connsiteX3" fmla="*/ 83629 w 83629"/>
                <a:gd name="connsiteY3" fmla="*/ 6858 h 13716"/>
                <a:gd name="connsiteX4" fmla="*/ 76771 w 83629"/>
                <a:gd name="connsiteY4" fmla="*/ 0 h 13716"/>
                <a:gd name="connsiteX5" fmla="*/ 6858 w 83629"/>
                <a:gd name="connsiteY5" fmla="*/ 0 h 13716"/>
                <a:gd name="connsiteX6" fmla="*/ 0 w 83629"/>
                <a:gd name="connsiteY6" fmla="*/ 6858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629" h="13716">
                  <a:moveTo>
                    <a:pt x="0" y="6858"/>
                  </a:moveTo>
                  <a:cubicBezTo>
                    <a:pt x="0" y="10668"/>
                    <a:pt x="3048" y="13716"/>
                    <a:pt x="6858" y="13716"/>
                  </a:cubicBezTo>
                  <a:lnTo>
                    <a:pt x="76771" y="13716"/>
                  </a:lnTo>
                  <a:cubicBezTo>
                    <a:pt x="80581" y="13716"/>
                    <a:pt x="83629" y="10668"/>
                    <a:pt x="83629" y="6858"/>
                  </a:cubicBezTo>
                  <a:cubicBezTo>
                    <a:pt x="83629" y="3048"/>
                    <a:pt x="80581" y="0"/>
                    <a:pt x="76771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1" name="Forma Livre: Forma 350">
              <a:extLst>
                <a:ext uri="{FF2B5EF4-FFF2-40B4-BE49-F238E27FC236}">
                  <a16:creationId xmlns:a16="http://schemas.microsoft.com/office/drawing/2014/main" id="{2303B775-AADF-436E-A2ED-843C67DC25C0}"/>
                </a:ext>
              </a:extLst>
            </p:cNvPr>
            <p:cNvSpPr/>
            <p:nvPr/>
          </p:nvSpPr>
          <p:spPr>
            <a:xfrm>
              <a:off x="8892984" y="2959227"/>
              <a:ext cx="318516" cy="340423"/>
            </a:xfrm>
            <a:custGeom>
              <a:avLst/>
              <a:gdLst>
                <a:gd name="connsiteX0" fmla="*/ 6858 w 318516"/>
                <a:gd name="connsiteY0" fmla="*/ 340423 h 340423"/>
                <a:gd name="connsiteX1" fmla="*/ 311658 w 318516"/>
                <a:gd name="connsiteY1" fmla="*/ 340423 h 340423"/>
                <a:gd name="connsiteX2" fmla="*/ 318516 w 318516"/>
                <a:gd name="connsiteY2" fmla="*/ 333565 h 340423"/>
                <a:gd name="connsiteX3" fmla="*/ 318516 w 318516"/>
                <a:gd name="connsiteY3" fmla="*/ 320993 h 340423"/>
                <a:gd name="connsiteX4" fmla="*/ 287560 w 318516"/>
                <a:gd name="connsiteY4" fmla="*/ 286703 h 340423"/>
                <a:gd name="connsiteX5" fmla="*/ 276796 w 318516"/>
                <a:gd name="connsiteY5" fmla="*/ 158972 h 340423"/>
                <a:gd name="connsiteX6" fmla="*/ 272605 w 318516"/>
                <a:gd name="connsiteY6" fmla="*/ 156591 h 340423"/>
                <a:gd name="connsiteX7" fmla="*/ 279844 w 318516"/>
                <a:gd name="connsiteY7" fmla="*/ 132207 h 340423"/>
                <a:gd name="connsiteX8" fmla="*/ 272224 w 318516"/>
                <a:gd name="connsiteY8" fmla="*/ 107156 h 340423"/>
                <a:gd name="connsiteX9" fmla="*/ 312610 w 318516"/>
                <a:gd name="connsiteY9" fmla="*/ 66770 h 340423"/>
                <a:gd name="connsiteX10" fmla="*/ 312610 w 318516"/>
                <a:gd name="connsiteY10" fmla="*/ 57055 h 340423"/>
                <a:gd name="connsiteX11" fmla="*/ 257556 w 318516"/>
                <a:gd name="connsiteY11" fmla="*/ 2000 h 340423"/>
                <a:gd name="connsiteX12" fmla="*/ 247840 w 318516"/>
                <a:gd name="connsiteY12" fmla="*/ 2000 h 340423"/>
                <a:gd name="connsiteX13" fmla="*/ 86677 w 318516"/>
                <a:gd name="connsiteY13" fmla="*/ 163163 h 340423"/>
                <a:gd name="connsiteX14" fmla="*/ 84677 w 318516"/>
                <a:gd name="connsiteY14" fmla="*/ 168021 h 340423"/>
                <a:gd name="connsiteX15" fmla="*/ 86677 w 318516"/>
                <a:gd name="connsiteY15" fmla="*/ 172879 h 340423"/>
                <a:gd name="connsiteX16" fmla="*/ 95631 w 318516"/>
                <a:gd name="connsiteY16" fmla="*/ 181832 h 340423"/>
                <a:gd name="connsiteX17" fmla="*/ 77343 w 318516"/>
                <a:gd name="connsiteY17" fmla="*/ 199073 h 340423"/>
                <a:gd name="connsiteX18" fmla="*/ 75152 w 318516"/>
                <a:gd name="connsiteY18" fmla="*/ 203930 h 340423"/>
                <a:gd name="connsiteX19" fmla="*/ 77152 w 318516"/>
                <a:gd name="connsiteY19" fmla="*/ 208883 h 340423"/>
                <a:gd name="connsiteX20" fmla="*/ 105632 w 318516"/>
                <a:gd name="connsiteY20" fmla="*/ 237363 h 340423"/>
                <a:gd name="connsiteX21" fmla="*/ 110490 w 318516"/>
                <a:gd name="connsiteY21" fmla="*/ 239363 h 340423"/>
                <a:gd name="connsiteX22" fmla="*/ 115157 w 318516"/>
                <a:gd name="connsiteY22" fmla="*/ 237553 h 340423"/>
                <a:gd name="connsiteX23" fmla="*/ 133921 w 318516"/>
                <a:gd name="connsiteY23" fmla="*/ 220218 h 340423"/>
                <a:gd name="connsiteX24" fmla="*/ 141637 w 318516"/>
                <a:gd name="connsiteY24" fmla="*/ 227933 h 340423"/>
                <a:gd name="connsiteX25" fmla="*/ 151352 w 318516"/>
                <a:gd name="connsiteY25" fmla="*/ 227933 h 340423"/>
                <a:gd name="connsiteX26" fmla="*/ 209550 w 318516"/>
                <a:gd name="connsiteY26" fmla="*/ 169736 h 340423"/>
                <a:gd name="connsiteX27" fmla="*/ 224123 w 318516"/>
                <a:gd name="connsiteY27" fmla="*/ 176022 h 340423"/>
                <a:gd name="connsiteX28" fmla="*/ 224314 w 318516"/>
                <a:gd name="connsiteY28" fmla="*/ 176784 h 340423"/>
                <a:gd name="connsiteX29" fmla="*/ 208121 w 318516"/>
                <a:gd name="connsiteY29" fmla="*/ 286322 h 340423"/>
                <a:gd name="connsiteX30" fmla="*/ 36862 w 318516"/>
                <a:gd name="connsiteY30" fmla="*/ 286322 h 340423"/>
                <a:gd name="connsiteX31" fmla="*/ 0 w 318516"/>
                <a:gd name="connsiteY31" fmla="*/ 321088 h 340423"/>
                <a:gd name="connsiteX32" fmla="*/ 0 w 318516"/>
                <a:gd name="connsiteY32" fmla="*/ 333661 h 340423"/>
                <a:gd name="connsiteX33" fmla="*/ 6858 w 318516"/>
                <a:gd name="connsiteY33" fmla="*/ 340423 h 340423"/>
                <a:gd name="connsiteX34" fmla="*/ 234601 w 318516"/>
                <a:gd name="connsiteY34" fmla="*/ 163735 h 340423"/>
                <a:gd name="connsiteX35" fmla="*/ 203168 w 318516"/>
                <a:gd name="connsiteY35" fmla="*/ 132302 h 340423"/>
                <a:gd name="connsiteX36" fmla="*/ 234601 w 318516"/>
                <a:gd name="connsiteY36" fmla="*/ 100870 h 340423"/>
                <a:gd name="connsiteX37" fmla="*/ 266033 w 318516"/>
                <a:gd name="connsiteY37" fmla="*/ 132302 h 340423"/>
                <a:gd name="connsiteX38" fmla="*/ 234601 w 318516"/>
                <a:gd name="connsiteY38" fmla="*/ 163735 h 340423"/>
                <a:gd name="connsiteX39" fmla="*/ 110680 w 318516"/>
                <a:gd name="connsiteY39" fmla="*/ 222980 h 340423"/>
                <a:gd name="connsiteX40" fmla="*/ 91821 w 318516"/>
                <a:gd name="connsiteY40" fmla="*/ 204121 h 340423"/>
                <a:gd name="connsiteX41" fmla="*/ 105251 w 318516"/>
                <a:gd name="connsiteY41" fmla="*/ 191452 h 340423"/>
                <a:gd name="connsiteX42" fmla="*/ 124206 w 318516"/>
                <a:gd name="connsiteY42" fmla="*/ 210407 h 340423"/>
                <a:gd name="connsiteX43" fmla="*/ 110680 w 318516"/>
                <a:gd name="connsiteY43" fmla="*/ 222980 h 340423"/>
                <a:gd name="connsiteX44" fmla="*/ 146494 w 318516"/>
                <a:gd name="connsiteY44" fmla="*/ 213360 h 340423"/>
                <a:gd name="connsiteX45" fmla="*/ 101155 w 318516"/>
                <a:gd name="connsiteY45" fmla="*/ 168021 h 340423"/>
                <a:gd name="connsiteX46" fmla="*/ 252603 w 318516"/>
                <a:gd name="connsiteY46" fmla="*/ 16573 h 340423"/>
                <a:gd name="connsiteX47" fmla="*/ 297942 w 318516"/>
                <a:gd name="connsiteY47" fmla="*/ 61912 h 340423"/>
                <a:gd name="connsiteX48" fmla="*/ 262699 w 318516"/>
                <a:gd name="connsiteY48" fmla="*/ 97155 h 340423"/>
                <a:gd name="connsiteX49" fmla="*/ 234601 w 318516"/>
                <a:gd name="connsiteY49" fmla="*/ 87059 h 340423"/>
                <a:gd name="connsiteX50" fmla="*/ 189452 w 318516"/>
                <a:gd name="connsiteY50" fmla="*/ 132207 h 340423"/>
                <a:gd name="connsiteX51" fmla="*/ 199549 w 318516"/>
                <a:gd name="connsiteY51" fmla="*/ 160306 h 340423"/>
                <a:gd name="connsiteX52" fmla="*/ 146494 w 318516"/>
                <a:gd name="connsiteY52" fmla="*/ 213360 h 340423"/>
                <a:gd name="connsiteX53" fmla="*/ 13716 w 318516"/>
                <a:gd name="connsiteY53" fmla="*/ 320993 h 340423"/>
                <a:gd name="connsiteX54" fmla="*/ 36862 w 318516"/>
                <a:gd name="connsiteY54" fmla="*/ 299942 h 340423"/>
                <a:gd name="connsiteX55" fmla="*/ 211741 w 318516"/>
                <a:gd name="connsiteY55" fmla="*/ 299942 h 340423"/>
                <a:gd name="connsiteX56" fmla="*/ 217360 w 318516"/>
                <a:gd name="connsiteY56" fmla="*/ 296990 h 340423"/>
                <a:gd name="connsiteX57" fmla="*/ 239268 w 318516"/>
                <a:gd name="connsiteY57" fmla="*/ 176879 h 340423"/>
                <a:gd name="connsiteX58" fmla="*/ 265081 w 318516"/>
                <a:gd name="connsiteY58" fmla="*/ 165449 h 340423"/>
                <a:gd name="connsiteX59" fmla="*/ 266129 w 318516"/>
                <a:gd name="connsiteY59" fmla="*/ 167545 h 340423"/>
                <a:gd name="connsiteX60" fmla="*/ 270700 w 318516"/>
                <a:gd name="connsiteY60" fmla="*/ 290036 h 340423"/>
                <a:gd name="connsiteX61" fmla="*/ 270986 w 318516"/>
                <a:gd name="connsiteY61" fmla="*/ 296704 h 340423"/>
                <a:gd name="connsiteX62" fmla="*/ 276796 w 318516"/>
                <a:gd name="connsiteY62" fmla="*/ 299942 h 340423"/>
                <a:gd name="connsiteX63" fmla="*/ 281654 w 318516"/>
                <a:gd name="connsiteY63" fmla="*/ 299942 h 340423"/>
                <a:gd name="connsiteX64" fmla="*/ 304800 w 318516"/>
                <a:gd name="connsiteY64" fmla="*/ 320993 h 340423"/>
                <a:gd name="connsiteX65" fmla="*/ 304800 w 318516"/>
                <a:gd name="connsiteY65" fmla="*/ 326707 h 340423"/>
                <a:gd name="connsiteX66" fmla="*/ 13716 w 318516"/>
                <a:gd name="connsiteY66" fmla="*/ 326707 h 340423"/>
                <a:gd name="connsiteX67" fmla="*/ 13716 w 318516"/>
                <a:gd name="connsiteY67" fmla="*/ 320993 h 340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318516" h="340423">
                  <a:moveTo>
                    <a:pt x="6858" y="340423"/>
                  </a:moveTo>
                  <a:lnTo>
                    <a:pt x="311658" y="340423"/>
                  </a:lnTo>
                  <a:cubicBezTo>
                    <a:pt x="315468" y="340423"/>
                    <a:pt x="318516" y="337376"/>
                    <a:pt x="318516" y="333565"/>
                  </a:cubicBezTo>
                  <a:lnTo>
                    <a:pt x="318516" y="320993"/>
                  </a:lnTo>
                  <a:cubicBezTo>
                    <a:pt x="318516" y="303752"/>
                    <a:pt x="305086" y="289369"/>
                    <a:pt x="287560" y="286703"/>
                  </a:cubicBezTo>
                  <a:cubicBezTo>
                    <a:pt x="308229" y="243078"/>
                    <a:pt x="316421" y="208693"/>
                    <a:pt x="276796" y="158972"/>
                  </a:cubicBezTo>
                  <a:cubicBezTo>
                    <a:pt x="275749" y="157639"/>
                    <a:pt x="274130" y="156781"/>
                    <a:pt x="272605" y="156591"/>
                  </a:cubicBezTo>
                  <a:cubicBezTo>
                    <a:pt x="277177" y="149543"/>
                    <a:pt x="279844" y="141161"/>
                    <a:pt x="279844" y="132207"/>
                  </a:cubicBezTo>
                  <a:cubicBezTo>
                    <a:pt x="279844" y="122968"/>
                    <a:pt x="276987" y="114300"/>
                    <a:pt x="272224" y="107156"/>
                  </a:cubicBezTo>
                  <a:lnTo>
                    <a:pt x="312610" y="66770"/>
                  </a:lnTo>
                  <a:cubicBezTo>
                    <a:pt x="315277" y="64103"/>
                    <a:pt x="315277" y="59722"/>
                    <a:pt x="312610" y="57055"/>
                  </a:cubicBezTo>
                  <a:lnTo>
                    <a:pt x="257556" y="2000"/>
                  </a:lnTo>
                  <a:cubicBezTo>
                    <a:pt x="254889" y="-667"/>
                    <a:pt x="250507" y="-667"/>
                    <a:pt x="247840" y="2000"/>
                  </a:cubicBezTo>
                  <a:lnTo>
                    <a:pt x="86677" y="163163"/>
                  </a:lnTo>
                  <a:cubicBezTo>
                    <a:pt x="85439" y="164402"/>
                    <a:pt x="84677" y="166211"/>
                    <a:pt x="84677" y="168021"/>
                  </a:cubicBezTo>
                  <a:cubicBezTo>
                    <a:pt x="84677" y="169831"/>
                    <a:pt x="85439" y="171545"/>
                    <a:pt x="86677" y="172879"/>
                  </a:cubicBezTo>
                  <a:lnTo>
                    <a:pt x="95631" y="181832"/>
                  </a:lnTo>
                  <a:lnTo>
                    <a:pt x="77343" y="199073"/>
                  </a:lnTo>
                  <a:cubicBezTo>
                    <a:pt x="76009" y="200311"/>
                    <a:pt x="75247" y="202120"/>
                    <a:pt x="75152" y="203930"/>
                  </a:cubicBezTo>
                  <a:cubicBezTo>
                    <a:pt x="75152" y="205740"/>
                    <a:pt x="75819" y="207550"/>
                    <a:pt x="77152" y="208883"/>
                  </a:cubicBezTo>
                  <a:lnTo>
                    <a:pt x="105632" y="237363"/>
                  </a:lnTo>
                  <a:cubicBezTo>
                    <a:pt x="106966" y="238697"/>
                    <a:pt x="108680" y="239363"/>
                    <a:pt x="110490" y="239363"/>
                  </a:cubicBezTo>
                  <a:cubicBezTo>
                    <a:pt x="112109" y="239363"/>
                    <a:pt x="113824" y="238792"/>
                    <a:pt x="115157" y="237553"/>
                  </a:cubicBezTo>
                  <a:lnTo>
                    <a:pt x="133921" y="220218"/>
                  </a:lnTo>
                  <a:lnTo>
                    <a:pt x="141637" y="227933"/>
                  </a:lnTo>
                  <a:cubicBezTo>
                    <a:pt x="144304" y="230600"/>
                    <a:pt x="148685" y="230600"/>
                    <a:pt x="151352" y="227933"/>
                  </a:cubicBezTo>
                  <a:lnTo>
                    <a:pt x="209550" y="169736"/>
                  </a:lnTo>
                  <a:cubicBezTo>
                    <a:pt x="213931" y="172688"/>
                    <a:pt x="218884" y="174784"/>
                    <a:pt x="224123" y="176022"/>
                  </a:cubicBezTo>
                  <a:cubicBezTo>
                    <a:pt x="224218" y="176308"/>
                    <a:pt x="224218" y="176498"/>
                    <a:pt x="224314" y="176784"/>
                  </a:cubicBezTo>
                  <a:cubicBezTo>
                    <a:pt x="243745" y="219456"/>
                    <a:pt x="234791" y="246602"/>
                    <a:pt x="208121" y="286322"/>
                  </a:cubicBezTo>
                  <a:lnTo>
                    <a:pt x="36862" y="286322"/>
                  </a:lnTo>
                  <a:cubicBezTo>
                    <a:pt x="16573" y="286322"/>
                    <a:pt x="0" y="301943"/>
                    <a:pt x="0" y="321088"/>
                  </a:cubicBezTo>
                  <a:lnTo>
                    <a:pt x="0" y="333661"/>
                  </a:lnTo>
                  <a:cubicBezTo>
                    <a:pt x="0" y="337280"/>
                    <a:pt x="3048" y="340423"/>
                    <a:pt x="6858" y="340423"/>
                  </a:cubicBezTo>
                  <a:close/>
                  <a:moveTo>
                    <a:pt x="234601" y="163735"/>
                  </a:moveTo>
                  <a:cubicBezTo>
                    <a:pt x="217265" y="163735"/>
                    <a:pt x="203168" y="149638"/>
                    <a:pt x="203168" y="132302"/>
                  </a:cubicBezTo>
                  <a:cubicBezTo>
                    <a:pt x="203168" y="114967"/>
                    <a:pt x="217265" y="100870"/>
                    <a:pt x="234601" y="100870"/>
                  </a:cubicBezTo>
                  <a:cubicBezTo>
                    <a:pt x="251936" y="100870"/>
                    <a:pt x="266033" y="114967"/>
                    <a:pt x="266033" y="132302"/>
                  </a:cubicBezTo>
                  <a:cubicBezTo>
                    <a:pt x="266129" y="149543"/>
                    <a:pt x="251936" y="163735"/>
                    <a:pt x="234601" y="163735"/>
                  </a:cubicBezTo>
                  <a:close/>
                  <a:moveTo>
                    <a:pt x="110680" y="222980"/>
                  </a:moveTo>
                  <a:lnTo>
                    <a:pt x="91821" y="204121"/>
                  </a:lnTo>
                  <a:lnTo>
                    <a:pt x="105251" y="191452"/>
                  </a:lnTo>
                  <a:lnTo>
                    <a:pt x="124206" y="210407"/>
                  </a:lnTo>
                  <a:lnTo>
                    <a:pt x="110680" y="222980"/>
                  </a:lnTo>
                  <a:close/>
                  <a:moveTo>
                    <a:pt x="146494" y="213360"/>
                  </a:moveTo>
                  <a:lnTo>
                    <a:pt x="101155" y="168021"/>
                  </a:lnTo>
                  <a:lnTo>
                    <a:pt x="252603" y="16573"/>
                  </a:lnTo>
                  <a:lnTo>
                    <a:pt x="297942" y="61912"/>
                  </a:lnTo>
                  <a:lnTo>
                    <a:pt x="262699" y="97155"/>
                  </a:lnTo>
                  <a:cubicBezTo>
                    <a:pt x="254984" y="90964"/>
                    <a:pt x="245269" y="87059"/>
                    <a:pt x="234601" y="87059"/>
                  </a:cubicBezTo>
                  <a:cubicBezTo>
                    <a:pt x="209645" y="87059"/>
                    <a:pt x="189452" y="107347"/>
                    <a:pt x="189452" y="132207"/>
                  </a:cubicBezTo>
                  <a:cubicBezTo>
                    <a:pt x="189452" y="142875"/>
                    <a:pt x="193357" y="152590"/>
                    <a:pt x="199549" y="160306"/>
                  </a:cubicBezTo>
                  <a:lnTo>
                    <a:pt x="146494" y="213360"/>
                  </a:lnTo>
                  <a:close/>
                  <a:moveTo>
                    <a:pt x="13716" y="320993"/>
                  </a:moveTo>
                  <a:cubicBezTo>
                    <a:pt x="13716" y="309372"/>
                    <a:pt x="24098" y="299942"/>
                    <a:pt x="36862" y="299942"/>
                  </a:cubicBezTo>
                  <a:lnTo>
                    <a:pt x="211741" y="299942"/>
                  </a:lnTo>
                  <a:cubicBezTo>
                    <a:pt x="214027" y="299942"/>
                    <a:pt x="216122" y="298799"/>
                    <a:pt x="217360" y="296990"/>
                  </a:cubicBezTo>
                  <a:cubicBezTo>
                    <a:pt x="246031" y="254984"/>
                    <a:pt x="258032" y="222885"/>
                    <a:pt x="239268" y="176879"/>
                  </a:cubicBezTo>
                  <a:cubicBezTo>
                    <a:pt x="249174" y="175831"/>
                    <a:pt x="258032" y="171736"/>
                    <a:pt x="265081" y="165449"/>
                  </a:cubicBezTo>
                  <a:cubicBezTo>
                    <a:pt x="265366" y="166211"/>
                    <a:pt x="265652" y="166878"/>
                    <a:pt x="266129" y="167545"/>
                  </a:cubicBezTo>
                  <a:cubicBezTo>
                    <a:pt x="302323" y="212979"/>
                    <a:pt x="294894" y="241078"/>
                    <a:pt x="270700" y="290036"/>
                  </a:cubicBezTo>
                  <a:cubicBezTo>
                    <a:pt x="269653" y="292132"/>
                    <a:pt x="269748" y="294703"/>
                    <a:pt x="270986" y="296704"/>
                  </a:cubicBezTo>
                  <a:cubicBezTo>
                    <a:pt x="272224" y="298704"/>
                    <a:pt x="274415" y="299942"/>
                    <a:pt x="276796" y="299942"/>
                  </a:cubicBezTo>
                  <a:lnTo>
                    <a:pt x="281654" y="299942"/>
                  </a:lnTo>
                  <a:cubicBezTo>
                    <a:pt x="294418" y="299942"/>
                    <a:pt x="304800" y="309372"/>
                    <a:pt x="304800" y="320993"/>
                  </a:cubicBezTo>
                  <a:lnTo>
                    <a:pt x="304800" y="326707"/>
                  </a:lnTo>
                  <a:lnTo>
                    <a:pt x="13716" y="326707"/>
                  </a:lnTo>
                  <a:lnTo>
                    <a:pt x="13716" y="3209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0" name="Agrupar 639">
            <a:extLst>
              <a:ext uri="{FF2B5EF4-FFF2-40B4-BE49-F238E27FC236}">
                <a16:creationId xmlns:a16="http://schemas.microsoft.com/office/drawing/2014/main" id="{132C9760-23E5-407D-8C27-D0A9A388D240}"/>
              </a:ext>
            </a:extLst>
          </p:cNvPr>
          <p:cNvGrpSpPr/>
          <p:nvPr/>
        </p:nvGrpSpPr>
        <p:grpSpPr>
          <a:xfrm>
            <a:off x="9741137" y="5289806"/>
            <a:ext cx="423792" cy="468240"/>
            <a:chOff x="8896934" y="4794972"/>
            <a:chExt cx="310615" cy="34319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52" name="Forma Livre: Forma 351">
              <a:extLst>
                <a:ext uri="{FF2B5EF4-FFF2-40B4-BE49-F238E27FC236}">
                  <a16:creationId xmlns:a16="http://schemas.microsoft.com/office/drawing/2014/main" id="{93349A4A-7936-4FEE-A3A1-DE731517A9C6}"/>
                </a:ext>
              </a:extLst>
            </p:cNvPr>
            <p:cNvSpPr/>
            <p:nvPr/>
          </p:nvSpPr>
          <p:spPr>
            <a:xfrm>
              <a:off x="8986614" y="4981289"/>
              <a:ext cx="131064" cy="131064"/>
            </a:xfrm>
            <a:custGeom>
              <a:avLst/>
              <a:gdLst>
                <a:gd name="connsiteX0" fmla="*/ 65532 w 131064"/>
                <a:gd name="connsiteY0" fmla="*/ 0 h 131064"/>
                <a:gd name="connsiteX1" fmla="*/ 0 w 131064"/>
                <a:gd name="connsiteY1" fmla="*/ 65532 h 131064"/>
                <a:gd name="connsiteX2" fmla="*/ 65532 w 131064"/>
                <a:gd name="connsiteY2" fmla="*/ 131064 h 131064"/>
                <a:gd name="connsiteX3" fmla="*/ 131064 w 131064"/>
                <a:gd name="connsiteY3" fmla="*/ 65532 h 131064"/>
                <a:gd name="connsiteX4" fmla="*/ 65532 w 131064"/>
                <a:gd name="connsiteY4" fmla="*/ 0 h 131064"/>
                <a:gd name="connsiteX5" fmla="*/ 65532 w 131064"/>
                <a:gd name="connsiteY5" fmla="*/ 117443 h 131064"/>
                <a:gd name="connsiteX6" fmla="*/ 13716 w 131064"/>
                <a:gd name="connsiteY6" fmla="*/ 65627 h 131064"/>
                <a:gd name="connsiteX7" fmla="*/ 65532 w 131064"/>
                <a:gd name="connsiteY7" fmla="*/ 13811 h 131064"/>
                <a:gd name="connsiteX8" fmla="*/ 117348 w 131064"/>
                <a:gd name="connsiteY8" fmla="*/ 65627 h 131064"/>
                <a:gd name="connsiteX9" fmla="*/ 65532 w 131064"/>
                <a:gd name="connsiteY9" fmla="*/ 117443 h 131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064" h="131064">
                  <a:moveTo>
                    <a:pt x="65532" y="0"/>
                  </a:moveTo>
                  <a:cubicBezTo>
                    <a:pt x="29432" y="0"/>
                    <a:pt x="0" y="29432"/>
                    <a:pt x="0" y="65532"/>
                  </a:cubicBezTo>
                  <a:cubicBezTo>
                    <a:pt x="0" y="101632"/>
                    <a:pt x="29432" y="131064"/>
                    <a:pt x="65532" y="131064"/>
                  </a:cubicBezTo>
                  <a:cubicBezTo>
                    <a:pt x="101632" y="131064"/>
                    <a:pt x="131064" y="101632"/>
                    <a:pt x="131064" y="65532"/>
                  </a:cubicBezTo>
                  <a:cubicBezTo>
                    <a:pt x="131159" y="29432"/>
                    <a:pt x="101727" y="0"/>
                    <a:pt x="65532" y="0"/>
                  </a:cubicBezTo>
                  <a:close/>
                  <a:moveTo>
                    <a:pt x="65532" y="117443"/>
                  </a:moveTo>
                  <a:cubicBezTo>
                    <a:pt x="36957" y="117443"/>
                    <a:pt x="13716" y="94202"/>
                    <a:pt x="13716" y="65627"/>
                  </a:cubicBezTo>
                  <a:cubicBezTo>
                    <a:pt x="13716" y="37052"/>
                    <a:pt x="36957" y="13811"/>
                    <a:pt x="65532" y="13811"/>
                  </a:cubicBezTo>
                  <a:cubicBezTo>
                    <a:pt x="94107" y="13811"/>
                    <a:pt x="117348" y="37052"/>
                    <a:pt x="117348" y="65627"/>
                  </a:cubicBezTo>
                  <a:cubicBezTo>
                    <a:pt x="117443" y="94202"/>
                    <a:pt x="94202" y="117443"/>
                    <a:pt x="65532" y="1174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3" name="Forma Livre: Forma 352">
              <a:extLst>
                <a:ext uri="{FF2B5EF4-FFF2-40B4-BE49-F238E27FC236}">
                  <a16:creationId xmlns:a16="http://schemas.microsoft.com/office/drawing/2014/main" id="{82887903-CD26-452D-809F-E162B6D38B2D}"/>
                </a:ext>
              </a:extLst>
            </p:cNvPr>
            <p:cNvSpPr/>
            <p:nvPr/>
          </p:nvSpPr>
          <p:spPr>
            <a:xfrm>
              <a:off x="8896934" y="4794972"/>
              <a:ext cx="310615" cy="343193"/>
            </a:xfrm>
            <a:custGeom>
              <a:avLst/>
              <a:gdLst>
                <a:gd name="connsiteX0" fmla="*/ 261702 w 310615"/>
                <a:gd name="connsiteY0" fmla="*/ 2485 h 343193"/>
                <a:gd name="connsiteX1" fmla="*/ 256368 w 310615"/>
                <a:gd name="connsiteY1" fmla="*/ 8 h 343193"/>
                <a:gd name="connsiteX2" fmla="*/ 255129 w 310615"/>
                <a:gd name="connsiteY2" fmla="*/ 8 h 343193"/>
                <a:gd name="connsiteX3" fmla="*/ 55295 w 310615"/>
                <a:gd name="connsiteY3" fmla="*/ 8 h 343193"/>
                <a:gd name="connsiteX4" fmla="*/ 54724 w 310615"/>
                <a:gd name="connsiteY4" fmla="*/ 8 h 343193"/>
                <a:gd name="connsiteX5" fmla="*/ 48818 w 310615"/>
                <a:gd name="connsiteY5" fmla="*/ 2485 h 343193"/>
                <a:gd name="connsiteX6" fmla="*/ 1574 w 310615"/>
                <a:gd name="connsiteY6" fmla="*/ 59730 h 343193"/>
                <a:gd name="connsiteX7" fmla="*/ 907 w 310615"/>
                <a:gd name="connsiteY7" fmla="*/ 67540 h 343193"/>
                <a:gd name="connsiteX8" fmla="*/ 78631 w 310615"/>
                <a:gd name="connsiteY8" fmla="*/ 202510 h 343193"/>
                <a:gd name="connsiteX9" fmla="*/ 64058 w 310615"/>
                <a:gd name="connsiteY9" fmla="*/ 251944 h 343193"/>
                <a:gd name="connsiteX10" fmla="*/ 155308 w 310615"/>
                <a:gd name="connsiteY10" fmla="*/ 343194 h 343193"/>
                <a:gd name="connsiteX11" fmla="*/ 246557 w 310615"/>
                <a:gd name="connsiteY11" fmla="*/ 251944 h 343193"/>
                <a:gd name="connsiteX12" fmla="*/ 231984 w 310615"/>
                <a:gd name="connsiteY12" fmla="*/ 202510 h 343193"/>
                <a:gd name="connsiteX13" fmla="*/ 309708 w 310615"/>
                <a:gd name="connsiteY13" fmla="*/ 67540 h 343193"/>
                <a:gd name="connsiteX14" fmla="*/ 309041 w 310615"/>
                <a:gd name="connsiteY14" fmla="*/ 59730 h 343193"/>
                <a:gd name="connsiteX15" fmla="*/ 261702 w 310615"/>
                <a:gd name="connsiteY15" fmla="*/ 2485 h 343193"/>
                <a:gd name="connsiteX16" fmla="*/ 243414 w 310615"/>
                <a:gd name="connsiteY16" fmla="*/ 13724 h 343193"/>
                <a:gd name="connsiteX17" fmla="*/ 212743 w 310615"/>
                <a:gd name="connsiteY17" fmla="*/ 67254 h 343193"/>
                <a:gd name="connsiteX18" fmla="*/ 98158 w 310615"/>
                <a:gd name="connsiteY18" fmla="*/ 67254 h 343193"/>
                <a:gd name="connsiteX19" fmla="*/ 67201 w 310615"/>
                <a:gd name="connsiteY19" fmla="*/ 13724 h 343193"/>
                <a:gd name="connsiteX20" fmla="*/ 243414 w 310615"/>
                <a:gd name="connsiteY20" fmla="*/ 13724 h 343193"/>
                <a:gd name="connsiteX21" fmla="*/ 204837 w 310615"/>
                <a:gd name="connsiteY21" fmla="*/ 80970 h 343193"/>
                <a:gd name="connsiteX22" fmla="*/ 159022 w 310615"/>
                <a:gd name="connsiteY22" fmla="*/ 160790 h 343193"/>
                <a:gd name="connsiteX23" fmla="*/ 155212 w 310615"/>
                <a:gd name="connsiteY23" fmla="*/ 160695 h 343193"/>
                <a:gd name="connsiteX24" fmla="*/ 152164 w 310615"/>
                <a:gd name="connsiteY24" fmla="*/ 160695 h 343193"/>
                <a:gd name="connsiteX25" fmla="*/ 106063 w 310615"/>
                <a:gd name="connsiteY25" fmla="*/ 80875 h 343193"/>
                <a:gd name="connsiteX26" fmla="*/ 204837 w 310615"/>
                <a:gd name="connsiteY26" fmla="*/ 80875 h 343193"/>
                <a:gd name="connsiteX27" fmla="*/ 15195 w 310615"/>
                <a:gd name="connsiteY27" fmla="*/ 64778 h 343193"/>
                <a:gd name="connsiteX28" fmla="*/ 53866 w 310615"/>
                <a:gd name="connsiteY28" fmla="*/ 17915 h 343193"/>
                <a:gd name="connsiteX29" fmla="*/ 87204 w 310615"/>
                <a:gd name="connsiteY29" fmla="*/ 75541 h 343193"/>
                <a:gd name="connsiteX30" fmla="*/ 89204 w 310615"/>
                <a:gd name="connsiteY30" fmla="*/ 79065 h 343193"/>
                <a:gd name="connsiteX31" fmla="*/ 137401 w 310615"/>
                <a:gd name="connsiteY31" fmla="*/ 162409 h 343193"/>
                <a:gd name="connsiteX32" fmla="*/ 87775 w 310615"/>
                <a:gd name="connsiteY32" fmla="*/ 190698 h 343193"/>
                <a:gd name="connsiteX33" fmla="*/ 15195 w 310615"/>
                <a:gd name="connsiteY33" fmla="*/ 64778 h 343193"/>
                <a:gd name="connsiteX34" fmla="*/ 232746 w 310615"/>
                <a:gd name="connsiteY34" fmla="*/ 251849 h 343193"/>
                <a:gd name="connsiteX35" fmla="*/ 155212 w 310615"/>
                <a:gd name="connsiteY35" fmla="*/ 329382 h 343193"/>
                <a:gd name="connsiteX36" fmla="*/ 77679 w 310615"/>
                <a:gd name="connsiteY36" fmla="*/ 251849 h 343193"/>
                <a:gd name="connsiteX37" fmla="*/ 148259 w 310615"/>
                <a:gd name="connsiteY37" fmla="*/ 174696 h 343193"/>
                <a:gd name="connsiteX38" fmla="*/ 149497 w 310615"/>
                <a:gd name="connsiteY38" fmla="*/ 174601 h 343193"/>
                <a:gd name="connsiteX39" fmla="*/ 155212 w 310615"/>
                <a:gd name="connsiteY39" fmla="*/ 174411 h 343193"/>
                <a:gd name="connsiteX40" fmla="*/ 232746 w 310615"/>
                <a:gd name="connsiteY40" fmla="*/ 251849 h 343193"/>
                <a:gd name="connsiteX41" fmla="*/ 222840 w 310615"/>
                <a:gd name="connsiteY41" fmla="*/ 190698 h 343193"/>
                <a:gd name="connsiteX42" fmla="*/ 173786 w 310615"/>
                <a:gd name="connsiteY42" fmla="*/ 162600 h 343193"/>
                <a:gd name="connsiteX43" fmla="*/ 221792 w 310615"/>
                <a:gd name="connsiteY43" fmla="*/ 78875 h 343193"/>
                <a:gd name="connsiteX44" fmla="*/ 223506 w 310615"/>
                <a:gd name="connsiteY44" fmla="*/ 75922 h 343193"/>
                <a:gd name="connsiteX45" fmla="*/ 256749 w 310615"/>
                <a:gd name="connsiteY45" fmla="*/ 18010 h 343193"/>
                <a:gd name="connsiteX46" fmla="*/ 295325 w 310615"/>
                <a:gd name="connsiteY46" fmla="*/ 64873 h 343193"/>
                <a:gd name="connsiteX47" fmla="*/ 222840 w 310615"/>
                <a:gd name="connsiteY47" fmla="*/ 190698 h 343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10615" h="343193">
                  <a:moveTo>
                    <a:pt x="261702" y="2485"/>
                  </a:moveTo>
                  <a:cubicBezTo>
                    <a:pt x="260368" y="865"/>
                    <a:pt x="258368" y="8"/>
                    <a:pt x="256368" y="8"/>
                  </a:cubicBezTo>
                  <a:cubicBezTo>
                    <a:pt x="255987" y="8"/>
                    <a:pt x="255606" y="8"/>
                    <a:pt x="255129" y="8"/>
                  </a:cubicBezTo>
                  <a:lnTo>
                    <a:pt x="55295" y="8"/>
                  </a:lnTo>
                  <a:cubicBezTo>
                    <a:pt x="55104" y="8"/>
                    <a:pt x="54914" y="8"/>
                    <a:pt x="54724" y="8"/>
                  </a:cubicBezTo>
                  <a:cubicBezTo>
                    <a:pt x="52628" y="-87"/>
                    <a:pt x="50342" y="675"/>
                    <a:pt x="48818" y="2485"/>
                  </a:cubicBezTo>
                  <a:lnTo>
                    <a:pt x="1574" y="59730"/>
                  </a:lnTo>
                  <a:cubicBezTo>
                    <a:pt x="-236" y="61920"/>
                    <a:pt x="-521" y="65064"/>
                    <a:pt x="907" y="67540"/>
                  </a:cubicBezTo>
                  <a:lnTo>
                    <a:pt x="78631" y="202510"/>
                  </a:lnTo>
                  <a:cubicBezTo>
                    <a:pt x="69392" y="216797"/>
                    <a:pt x="64058" y="233752"/>
                    <a:pt x="64058" y="251944"/>
                  </a:cubicBezTo>
                  <a:cubicBezTo>
                    <a:pt x="64058" y="302236"/>
                    <a:pt x="104920" y="343194"/>
                    <a:pt x="155308" y="343194"/>
                  </a:cubicBezTo>
                  <a:cubicBezTo>
                    <a:pt x="205695" y="343194"/>
                    <a:pt x="246557" y="302331"/>
                    <a:pt x="246557" y="251944"/>
                  </a:cubicBezTo>
                  <a:cubicBezTo>
                    <a:pt x="246557" y="233752"/>
                    <a:pt x="241223" y="216797"/>
                    <a:pt x="231984" y="202510"/>
                  </a:cubicBezTo>
                  <a:lnTo>
                    <a:pt x="309708" y="67540"/>
                  </a:lnTo>
                  <a:cubicBezTo>
                    <a:pt x="311137" y="65064"/>
                    <a:pt x="310851" y="61920"/>
                    <a:pt x="309041" y="59730"/>
                  </a:cubicBezTo>
                  <a:lnTo>
                    <a:pt x="261702" y="2485"/>
                  </a:lnTo>
                  <a:close/>
                  <a:moveTo>
                    <a:pt x="243414" y="13724"/>
                  </a:moveTo>
                  <a:lnTo>
                    <a:pt x="212743" y="67254"/>
                  </a:lnTo>
                  <a:lnTo>
                    <a:pt x="98158" y="67254"/>
                  </a:lnTo>
                  <a:lnTo>
                    <a:pt x="67201" y="13724"/>
                  </a:lnTo>
                  <a:lnTo>
                    <a:pt x="243414" y="13724"/>
                  </a:lnTo>
                  <a:close/>
                  <a:moveTo>
                    <a:pt x="204837" y="80970"/>
                  </a:moveTo>
                  <a:lnTo>
                    <a:pt x="159022" y="160790"/>
                  </a:lnTo>
                  <a:cubicBezTo>
                    <a:pt x="157784" y="160790"/>
                    <a:pt x="156546" y="160695"/>
                    <a:pt x="155212" y="160695"/>
                  </a:cubicBezTo>
                  <a:cubicBezTo>
                    <a:pt x="154164" y="160695"/>
                    <a:pt x="153117" y="160695"/>
                    <a:pt x="152164" y="160695"/>
                  </a:cubicBezTo>
                  <a:lnTo>
                    <a:pt x="106063" y="80875"/>
                  </a:lnTo>
                  <a:lnTo>
                    <a:pt x="204837" y="80875"/>
                  </a:lnTo>
                  <a:close/>
                  <a:moveTo>
                    <a:pt x="15195" y="64778"/>
                  </a:moveTo>
                  <a:lnTo>
                    <a:pt x="53866" y="17915"/>
                  </a:lnTo>
                  <a:lnTo>
                    <a:pt x="87204" y="75541"/>
                  </a:lnTo>
                  <a:cubicBezTo>
                    <a:pt x="87489" y="76970"/>
                    <a:pt x="88252" y="78113"/>
                    <a:pt x="89204" y="79065"/>
                  </a:cubicBezTo>
                  <a:lnTo>
                    <a:pt x="137401" y="162409"/>
                  </a:lnTo>
                  <a:cubicBezTo>
                    <a:pt x="117874" y="166314"/>
                    <a:pt x="100634" y="176411"/>
                    <a:pt x="87775" y="190698"/>
                  </a:cubicBezTo>
                  <a:lnTo>
                    <a:pt x="15195" y="64778"/>
                  </a:lnTo>
                  <a:close/>
                  <a:moveTo>
                    <a:pt x="232746" y="251849"/>
                  </a:moveTo>
                  <a:cubicBezTo>
                    <a:pt x="232746" y="294616"/>
                    <a:pt x="197979" y="329382"/>
                    <a:pt x="155212" y="329382"/>
                  </a:cubicBezTo>
                  <a:cubicBezTo>
                    <a:pt x="112445" y="329382"/>
                    <a:pt x="77679" y="294616"/>
                    <a:pt x="77679" y="251849"/>
                  </a:cubicBezTo>
                  <a:cubicBezTo>
                    <a:pt x="77679" y="211463"/>
                    <a:pt x="108730" y="178221"/>
                    <a:pt x="148259" y="174696"/>
                  </a:cubicBezTo>
                  <a:cubicBezTo>
                    <a:pt x="148735" y="174696"/>
                    <a:pt x="149116" y="174696"/>
                    <a:pt x="149497" y="174601"/>
                  </a:cubicBezTo>
                  <a:cubicBezTo>
                    <a:pt x="151402" y="174506"/>
                    <a:pt x="153307" y="174411"/>
                    <a:pt x="155212" y="174411"/>
                  </a:cubicBezTo>
                  <a:cubicBezTo>
                    <a:pt x="197979" y="174411"/>
                    <a:pt x="232746" y="209177"/>
                    <a:pt x="232746" y="251849"/>
                  </a:cubicBezTo>
                  <a:close/>
                  <a:moveTo>
                    <a:pt x="222840" y="190698"/>
                  </a:moveTo>
                  <a:cubicBezTo>
                    <a:pt x="210076" y="176602"/>
                    <a:pt x="193027" y="166600"/>
                    <a:pt x="173786" y="162600"/>
                  </a:cubicBezTo>
                  <a:lnTo>
                    <a:pt x="221792" y="78875"/>
                  </a:lnTo>
                  <a:cubicBezTo>
                    <a:pt x="222554" y="78113"/>
                    <a:pt x="223126" y="77065"/>
                    <a:pt x="223506" y="75922"/>
                  </a:cubicBezTo>
                  <a:lnTo>
                    <a:pt x="256749" y="18010"/>
                  </a:lnTo>
                  <a:lnTo>
                    <a:pt x="295325" y="64873"/>
                  </a:lnTo>
                  <a:lnTo>
                    <a:pt x="222840" y="1906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4" name="Forma Livre: Forma 353">
              <a:extLst>
                <a:ext uri="{FF2B5EF4-FFF2-40B4-BE49-F238E27FC236}">
                  <a16:creationId xmlns:a16="http://schemas.microsoft.com/office/drawing/2014/main" id="{3F055458-7C2F-4314-A287-8104B9D926DB}"/>
                </a:ext>
              </a:extLst>
            </p:cNvPr>
            <p:cNvSpPr/>
            <p:nvPr/>
          </p:nvSpPr>
          <p:spPr>
            <a:xfrm>
              <a:off x="9027476" y="5007063"/>
              <a:ext cx="50482" cy="75667"/>
            </a:xfrm>
            <a:custGeom>
              <a:avLst/>
              <a:gdLst>
                <a:gd name="connsiteX0" fmla="*/ 43529 w 50482"/>
                <a:gd name="connsiteY0" fmla="*/ 62047 h 75667"/>
                <a:gd name="connsiteX1" fmla="*/ 34385 w 50482"/>
                <a:gd name="connsiteY1" fmla="*/ 62047 h 75667"/>
                <a:gd name="connsiteX2" fmla="*/ 34385 w 50482"/>
                <a:gd name="connsiteY2" fmla="*/ 6897 h 75667"/>
                <a:gd name="connsiteX3" fmla="*/ 30194 w 50482"/>
                <a:gd name="connsiteY3" fmla="*/ 515 h 75667"/>
                <a:gd name="connsiteX4" fmla="*/ 22765 w 50482"/>
                <a:gd name="connsiteY4" fmla="*/ 2039 h 75667"/>
                <a:gd name="connsiteX5" fmla="*/ 2000 w 50482"/>
                <a:gd name="connsiteY5" fmla="*/ 22804 h 75667"/>
                <a:gd name="connsiteX6" fmla="*/ 2000 w 50482"/>
                <a:gd name="connsiteY6" fmla="*/ 32519 h 75667"/>
                <a:gd name="connsiteX7" fmla="*/ 11716 w 50482"/>
                <a:gd name="connsiteY7" fmla="*/ 32519 h 75667"/>
                <a:gd name="connsiteX8" fmla="*/ 20860 w 50482"/>
                <a:gd name="connsiteY8" fmla="*/ 23375 h 75667"/>
                <a:gd name="connsiteX9" fmla="*/ 20860 w 50482"/>
                <a:gd name="connsiteY9" fmla="*/ 61951 h 75667"/>
                <a:gd name="connsiteX10" fmla="*/ 7430 w 50482"/>
                <a:gd name="connsiteY10" fmla="*/ 61951 h 75667"/>
                <a:gd name="connsiteX11" fmla="*/ 572 w 50482"/>
                <a:gd name="connsiteY11" fmla="*/ 68809 h 75667"/>
                <a:gd name="connsiteX12" fmla="*/ 7430 w 50482"/>
                <a:gd name="connsiteY12" fmla="*/ 75667 h 75667"/>
                <a:gd name="connsiteX13" fmla="*/ 43624 w 50482"/>
                <a:gd name="connsiteY13" fmla="*/ 75667 h 75667"/>
                <a:gd name="connsiteX14" fmla="*/ 50482 w 50482"/>
                <a:gd name="connsiteY14" fmla="*/ 68809 h 75667"/>
                <a:gd name="connsiteX15" fmla="*/ 43529 w 50482"/>
                <a:gd name="connsiteY15" fmla="*/ 62047 h 7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482" h="75667">
                  <a:moveTo>
                    <a:pt x="43529" y="62047"/>
                  </a:moveTo>
                  <a:lnTo>
                    <a:pt x="34385" y="62047"/>
                  </a:lnTo>
                  <a:lnTo>
                    <a:pt x="34385" y="6897"/>
                  </a:lnTo>
                  <a:cubicBezTo>
                    <a:pt x="34385" y="4134"/>
                    <a:pt x="32766" y="1658"/>
                    <a:pt x="30194" y="515"/>
                  </a:cubicBezTo>
                  <a:cubicBezTo>
                    <a:pt x="27623" y="-533"/>
                    <a:pt x="24670" y="39"/>
                    <a:pt x="22765" y="2039"/>
                  </a:cubicBezTo>
                  <a:lnTo>
                    <a:pt x="2000" y="22804"/>
                  </a:lnTo>
                  <a:cubicBezTo>
                    <a:pt x="-667" y="25471"/>
                    <a:pt x="-667" y="29852"/>
                    <a:pt x="2000" y="32519"/>
                  </a:cubicBezTo>
                  <a:cubicBezTo>
                    <a:pt x="4667" y="35186"/>
                    <a:pt x="9049" y="35186"/>
                    <a:pt x="11716" y="32519"/>
                  </a:cubicBezTo>
                  <a:lnTo>
                    <a:pt x="20860" y="23375"/>
                  </a:lnTo>
                  <a:lnTo>
                    <a:pt x="20860" y="61951"/>
                  </a:lnTo>
                  <a:lnTo>
                    <a:pt x="7430" y="61951"/>
                  </a:lnTo>
                  <a:cubicBezTo>
                    <a:pt x="3620" y="61951"/>
                    <a:pt x="572" y="64999"/>
                    <a:pt x="572" y="68809"/>
                  </a:cubicBezTo>
                  <a:cubicBezTo>
                    <a:pt x="572" y="72619"/>
                    <a:pt x="3620" y="75667"/>
                    <a:pt x="7430" y="75667"/>
                  </a:cubicBezTo>
                  <a:lnTo>
                    <a:pt x="43624" y="75667"/>
                  </a:lnTo>
                  <a:cubicBezTo>
                    <a:pt x="47434" y="75667"/>
                    <a:pt x="50482" y="72619"/>
                    <a:pt x="50482" y="68809"/>
                  </a:cubicBezTo>
                  <a:cubicBezTo>
                    <a:pt x="50482" y="64999"/>
                    <a:pt x="47339" y="62047"/>
                    <a:pt x="43529" y="620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6" name="Agrupar 615">
            <a:extLst>
              <a:ext uri="{FF2B5EF4-FFF2-40B4-BE49-F238E27FC236}">
                <a16:creationId xmlns:a16="http://schemas.microsoft.com/office/drawing/2014/main" id="{B1C9A199-C146-47A7-AAD9-35C9DCA57F8C}"/>
              </a:ext>
            </a:extLst>
          </p:cNvPr>
          <p:cNvGrpSpPr/>
          <p:nvPr/>
        </p:nvGrpSpPr>
        <p:grpSpPr>
          <a:xfrm>
            <a:off x="8085181" y="2015113"/>
            <a:ext cx="482136" cy="403333"/>
            <a:chOff x="7683213" y="2394810"/>
            <a:chExt cx="353378" cy="29562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55" name="Forma Livre: Forma 354">
              <a:extLst>
                <a:ext uri="{FF2B5EF4-FFF2-40B4-BE49-F238E27FC236}">
                  <a16:creationId xmlns:a16="http://schemas.microsoft.com/office/drawing/2014/main" id="{A789F0E4-B525-46FF-ADE7-658C2CE7E7C0}"/>
                </a:ext>
              </a:extLst>
            </p:cNvPr>
            <p:cNvSpPr/>
            <p:nvPr/>
          </p:nvSpPr>
          <p:spPr>
            <a:xfrm>
              <a:off x="7829054" y="2448332"/>
              <a:ext cx="100906" cy="108558"/>
            </a:xfrm>
            <a:custGeom>
              <a:avLst/>
              <a:gdLst>
                <a:gd name="connsiteX0" fmla="*/ 77711 w 100906"/>
                <a:gd name="connsiteY0" fmla="*/ 164 h 108558"/>
                <a:gd name="connsiteX1" fmla="*/ 57518 w 100906"/>
                <a:gd name="connsiteY1" fmla="*/ 11785 h 108558"/>
                <a:gd name="connsiteX2" fmla="*/ 50755 w 100906"/>
                <a:gd name="connsiteY2" fmla="*/ 6165 h 108558"/>
                <a:gd name="connsiteX3" fmla="*/ 41325 w 100906"/>
                <a:gd name="connsiteY3" fmla="*/ 8451 h 108558"/>
                <a:gd name="connsiteX4" fmla="*/ 43611 w 100906"/>
                <a:gd name="connsiteY4" fmla="*/ 17881 h 108558"/>
                <a:gd name="connsiteX5" fmla="*/ 50660 w 100906"/>
                <a:gd name="connsiteY5" fmla="*/ 26929 h 108558"/>
                <a:gd name="connsiteX6" fmla="*/ 40849 w 100906"/>
                <a:gd name="connsiteY6" fmla="*/ 47408 h 108558"/>
                <a:gd name="connsiteX7" fmla="*/ 33896 w 100906"/>
                <a:gd name="connsiteY7" fmla="*/ 47599 h 108558"/>
                <a:gd name="connsiteX8" fmla="*/ 31705 w 100906"/>
                <a:gd name="connsiteY8" fmla="*/ 57028 h 108558"/>
                <a:gd name="connsiteX9" fmla="*/ 35134 w 100906"/>
                <a:gd name="connsiteY9" fmla="*/ 74173 h 108558"/>
                <a:gd name="connsiteX10" fmla="*/ 25323 w 100906"/>
                <a:gd name="connsiteY10" fmla="*/ 90366 h 108558"/>
                <a:gd name="connsiteX11" fmla="*/ 7988 w 100906"/>
                <a:gd name="connsiteY11" fmla="*/ 94557 h 108558"/>
                <a:gd name="connsiteX12" fmla="*/ 82 w 100906"/>
                <a:gd name="connsiteY12" fmla="*/ 100177 h 108558"/>
                <a:gd name="connsiteX13" fmla="*/ 5702 w 100906"/>
                <a:gd name="connsiteY13" fmla="*/ 108082 h 108558"/>
                <a:gd name="connsiteX14" fmla="*/ 11702 w 100906"/>
                <a:gd name="connsiteY14" fmla="*/ 108559 h 108558"/>
                <a:gd name="connsiteX15" fmla="*/ 33324 w 100906"/>
                <a:gd name="connsiteY15" fmla="*/ 101510 h 108558"/>
                <a:gd name="connsiteX16" fmla="*/ 48659 w 100906"/>
                <a:gd name="connsiteY16" fmla="*/ 76364 h 108558"/>
                <a:gd name="connsiteX17" fmla="*/ 47612 w 100906"/>
                <a:gd name="connsiteY17" fmla="*/ 59600 h 108558"/>
                <a:gd name="connsiteX18" fmla="*/ 65042 w 100906"/>
                <a:gd name="connsiteY18" fmla="*/ 34549 h 108558"/>
                <a:gd name="connsiteX19" fmla="*/ 65233 w 100906"/>
                <a:gd name="connsiteY19" fmla="*/ 31978 h 108558"/>
                <a:gd name="connsiteX20" fmla="*/ 79235 w 100906"/>
                <a:gd name="connsiteY20" fmla="*/ 13880 h 108558"/>
                <a:gd name="connsiteX21" fmla="*/ 89998 w 100906"/>
                <a:gd name="connsiteY21" fmla="*/ 16738 h 108558"/>
                <a:gd name="connsiteX22" fmla="*/ 99618 w 100906"/>
                <a:gd name="connsiteY22" fmla="*/ 15214 h 108558"/>
                <a:gd name="connsiteX23" fmla="*/ 98094 w 100906"/>
                <a:gd name="connsiteY23" fmla="*/ 5593 h 108558"/>
                <a:gd name="connsiteX24" fmla="*/ 77711 w 100906"/>
                <a:gd name="connsiteY24" fmla="*/ 164 h 108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906" h="108558">
                  <a:moveTo>
                    <a:pt x="77711" y="164"/>
                  </a:moveTo>
                  <a:cubicBezTo>
                    <a:pt x="69424" y="1117"/>
                    <a:pt x="62280" y="5498"/>
                    <a:pt x="57518" y="11785"/>
                  </a:cubicBezTo>
                  <a:cubicBezTo>
                    <a:pt x="55613" y="9594"/>
                    <a:pt x="53327" y="7689"/>
                    <a:pt x="50755" y="6165"/>
                  </a:cubicBezTo>
                  <a:cubicBezTo>
                    <a:pt x="47517" y="4165"/>
                    <a:pt x="43325" y="5212"/>
                    <a:pt x="41325" y="8451"/>
                  </a:cubicBezTo>
                  <a:cubicBezTo>
                    <a:pt x="39325" y="11689"/>
                    <a:pt x="40373" y="15880"/>
                    <a:pt x="43611" y="17881"/>
                  </a:cubicBezTo>
                  <a:cubicBezTo>
                    <a:pt x="46945" y="19881"/>
                    <a:pt x="49421" y="23119"/>
                    <a:pt x="50660" y="26929"/>
                  </a:cubicBezTo>
                  <a:cubicBezTo>
                    <a:pt x="53327" y="35407"/>
                    <a:pt x="48850" y="44455"/>
                    <a:pt x="40849" y="47408"/>
                  </a:cubicBezTo>
                  <a:cubicBezTo>
                    <a:pt x="38754" y="46265"/>
                    <a:pt x="36087" y="46170"/>
                    <a:pt x="33896" y="47599"/>
                  </a:cubicBezTo>
                  <a:cubicBezTo>
                    <a:pt x="30657" y="49599"/>
                    <a:pt x="29705" y="53790"/>
                    <a:pt x="31705" y="57028"/>
                  </a:cubicBezTo>
                  <a:cubicBezTo>
                    <a:pt x="34848" y="62077"/>
                    <a:pt x="36087" y="68173"/>
                    <a:pt x="35134" y="74173"/>
                  </a:cubicBezTo>
                  <a:cubicBezTo>
                    <a:pt x="34086" y="80746"/>
                    <a:pt x="30657" y="86461"/>
                    <a:pt x="25323" y="90366"/>
                  </a:cubicBezTo>
                  <a:cubicBezTo>
                    <a:pt x="20275" y="94081"/>
                    <a:pt x="14084" y="95509"/>
                    <a:pt x="7988" y="94557"/>
                  </a:cubicBezTo>
                  <a:cubicBezTo>
                    <a:pt x="4178" y="93985"/>
                    <a:pt x="749" y="96462"/>
                    <a:pt x="82" y="100177"/>
                  </a:cubicBezTo>
                  <a:cubicBezTo>
                    <a:pt x="-490" y="103891"/>
                    <a:pt x="1987" y="107416"/>
                    <a:pt x="5702" y="108082"/>
                  </a:cubicBezTo>
                  <a:cubicBezTo>
                    <a:pt x="7702" y="108368"/>
                    <a:pt x="9702" y="108559"/>
                    <a:pt x="11702" y="108559"/>
                  </a:cubicBezTo>
                  <a:cubicBezTo>
                    <a:pt x="19418" y="108559"/>
                    <a:pt x="26942" y="106082"/>
                    <a:pt x="33324" y="101510"/>
                  </a:cubicBezTo>
                  <a:cubicBezTo>
                    <a:pt x="41611" y="95509"/>
                    <a:pt x="47040" y="86556"/>
                    <a:pt x="48659" y="76364"/>
                  </a:cubicBezTo>
                  <a:cubicBezTo>
                    <a:pt x="49517" y="70744"/>
                    <a:pt x="49136" y="65029"/>
                    <a:pt x="47612" y="59600"/>
                  </a:cubicBezTo>
                  <a:cubicBezTo>
                    <a:pt x="57613" y="55028"/>
                    <a:pt x="64090" y="45313"/>
                    <a:pt x="65042" y="34549"/>
                  </a:cubicBezTo>
                  <a:cubicBezTo>
                    <a:pt x="65233" y="33787"/>
                    <a:pt x="65328" y="32930"/>
                    <a:pt x="65233" y="31978"/>
                  </a:cubicBezTo>
                  <a:cubicBezTo>
                    <a:pt x="64280" y="23024"/>
                    <a:pt x="70567" y="14928"/>
                    <a:pt x="79235" y="13880"/>
                  </a:cubicBezTo>
                  <a:cubicBezTo>
                    <a:pt x="83140" y="13499"/>
                    <a:pt x="86855" y="14452"/>
                    <a:pt x="89998" y="16738"/>
                  </a:cubicBezTo>
                  <a:cubicBezTo>
                    <a:pt x="93046" y="18928"/>
                    <a:pt x="97332" y="18262"/>
                    <a:pt x="99618" y="15214"/>
                  </a:cubicBezTo>
                  <a:cubicBezTo>
                    <a:pt x="101809" y="12166"/>
                    <a:pt x="101142" y="7879"/>
                    <a:pt x="98094" y="5593"/>
                  </a:cubicBezTo>
                  <a:cubicBezTo>
                    <a:pt x="92189" y="1307"/>
                    <a:pt x="85045" y="-598"/>
                    <a:pt x="77711" y="1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6" name="Forma Livre: Forma 355">
              <a:extLst>
                <a:ext uri="{FF2B5EF4-FFF2-40B4-BE49-F238E27FC236}">
                  <a16:creationId xmlns:a16="http://schemas.microsoft.com/office/drawing/2014/main" id="{0582F0D9-516C-4A1D-BF5B-9BFF8A66DA9A}"/>
                </a:ext>
              </a:extLst>
            </p:cNvPr>
            <p:cNvSpPr/>
            <p:nvPr/>
          </p:nvSpPr>
          <p:spPr>
            <a:xfrm>
              <a:off x="7683213" y="2394810"/>
              <a:ext cx="353378" cy="295620"/>
            </a:xfrm>
            <a:custGeom>
              <a:avLst/>
              <a:gdLst>
                <a:gd name="connsiteX0" fmla="*/ 328231 w 353378"/>
                <a:gd name="connsiteY0" fmla="*/ 83499 h 295620"/>
                <a:gd name="connsiteX1" fmla="*/ 328231 w 353378"/>
                <a:gd name="connsiteY1" fmla="*/ 83118 h 295620"/>
                <a:gd name="connsiteX2" fmla="*/ 293465 w 353378"/>
                <a:gd name="connsiteY2" fmla="*/ 46542 h 295620"/>
                <a:gd name="connsiteX3" fmla="*/ 258223 w 353378"/>
                <a:gd name="connsiteY3" fmla="*/ 18253 h 295620"/>
                <a:gd name="connsiteX4" fmla="*/ 251555 w 353378"/>
                <a:gd name="connsiteY4" fmla="*/ 18920 h 295620"/>
                <a:gd name="connsiteX5" fmla="*/ 199930 w 353378"/>
                <a:gd name="connsiteY5" fmla="*/ 9014 h 295620"/>
                <a:gd name="connsiteX6" fmla="*/ 154114 w 353378"/>
                <a:gd name="connsiteY6" fmla="*/ 7394 h 295620"/>
                <a:gd name="connsiteX7" fmla="*/ 126683 w 353378"/>
                <a:gd name="connsiteY7" fmla="*/ 60 h 295620"/>
                <a:gd name="connsiteX8" fmla="*/ 81153 w 353378"/>
                <a:gd name="connsiteY8" fmla="*/ 23777 h 295620"/>
                <a:gd name="connsiteX9" fmla="*/ 73152 w 353378"/>
                <a:gd name="connsiteY9" fmla="*/ 22825 h 295620"/>
                <a:gd name="connsiteX10" fmla="*/ 36957 w 353378"/>
                <a:gd name="connsiteY10" fmla="*/ 59782 h 295620"/>
                <a:gd name="connsiteX11" fmla="*/ 37529 w 353378"/>
                <a:gd name="connsiteY11" fmla="*/ 66164 h 295620"/>
                <a:gd name="connsiteX12" fmla="*/ 0 w 353378"/>
                <a:gd name="connsiteY12" fmla="*/ 111503 h 295620"/>
                <a:gd name="connsiteX13" fmla="*/ 19336 w 353378"/>
                <a:gd name="connsiteY13" fmla="*/ 149317 h 295620"/>
                <a:gd name="connsiteX14" fmla="*/ 21336 w 353378"/>
                <a:gd name="connsiteY14" fmla="*/ 155318 h 295620"/>
                <a:gd name="connsiteX15" fmla="*/ 64199 w 353378"/>
                <a:gd name="connsiteY15" fmla="*/ 187417 h 295620"/>
                <a:gd name="connsiteX16" fmla="*/ 74390 w 353378"/>
                <a:gd name="connsiteY16" fmla="*/ 186274 h 295620"/>
                <a:gd name="connsiteX17" fmla="*/ 129826 w 353378"/>
                <a:gd name="connsiteY17" fmla="*/ 228374 h 295620"/>
                <a:gd name="connsiteX18" fmla="*/ 157258 w 353378"/>
                <a:gd name="connsiteY18" fmla="*/ 221326 h 295620"/>
                <a:gd name="connsiteX19" fmla="*/ 167450 w 353378"/>
                <a:gd name="connsiteY19" fmla="*/ 218278 h 295620"/>
                <a:gd name="connsiteX20" fmla="*/ 179260 w 353378"/>
                <a:gd name="connsiteY20" fmla="*/ 231994 h 295620"/>
                <a:gd name="connsiteX21" fmla="*/ 209550 w 353378"/>
                <a:gd name="connsiteY21" fmla="*/ 282286 h 295620"/>
                <a:gd name="connsiteX22" fmla="*/ 230219 w 353378"/>
                <a:gd name="connsiteY22" fmla="*/ 295621 h 295620"/>
                <a:gd name="connsiteX23" fmla="*/ 253079 w 353378"/>
                <a:gd name="connsiteY23" fmla="*/ 272380 h 295620"/>
                <a:gd name="connsiteX24" fmla="*/ 250317 w 353378"/>
                <a:gd name="connsiteY24" fmla="*/ 260759 h 295620"/>
                <a:gd name="connsiteX25" fmla="*/ 248888 w 353378"/>
                <a:gd name="connsiteY25" fmla="*/ 255616 h 295620"/>
                <a:gd name="connsiteX26" fmla="*/ 253937 w 353378"/>
                <a:gd name="connsiteY26" fmla="*/ 247139 h 295620"/>
                <a:gd name="connsiteX27" fmla="*/ 255556 w 353378"/>
                <a:gd name="connsiteY27" fmla="*/ 246567 h 295620"/>
                <a:gd name="connsiteX28" fmla="*/ 255556 w 353378"/>
                <a:gd name="connsiteY28" fmla="*/ 246567 h 295620"/>
                <a:gd name="connsiteX29" fmla="*/ 260890 w 353378"/>
                <a:gd name="connsiteY29" fmla="*/ 248758 h 295620"/>
                <a:gd name="connsiteX30" fmla="*/ 272225 w 353378"/>
                <a:gd name="connsiteY30" fmla="*/ 251139 h 295620"/>
                <a:gd name="connsiteX31" fmla="*/ 289274 w 353378"/>
                <a:gd name="connsiteY31" fmla="*/ 243900 h 295620"/>
                <a:gd name="connsiteX32" fmla="*/ 291846 w 353378"/>
                <a:gd name="connsiteY32" fmla="*/ 241805 h 295620"/>
                <a:gd name="connsiteX33" fmla="*/ 293942 w 353378"/>
                <a:gd name="connsiteY33" fmla="*/ 238185 h 295620"/>
                <a:gd name="connsiteX34" fmla="*/ 299466 w 353378"/>
                <a:gd name="connsiteY34" fmla="*/ 218849 h 295620"/>
                <a:gd name="connsiteX35" fmla="*/ 349091 w 353378"/>
                <a:gd name="connsiteY35" fmla="*/ 162842 h 295620"/>
                <a:gd name="connsiteX36" fmla="*/ 347186 w 353378"/>
                <a:gd name="connsiteY36" fmla="*/ 147983 h 295620"/>
                <a:gd name="connsiteX37" fmla="*/ 353378 w 353378"/>
                <a:gd name="connsiteY37" fmla="*/ 124742 h 295620"/>
                <a:gd name="connsiteX38" fmla="*/ 328231 w 353378"/>
                <a:gd name="connsiteY38" fmla="*/ 83499 h 295620"/>
                <a:gd name="connsiteX39" fmla="*/ 289560 w 353378"/>
                <a:gd name="connsiteY39" fmla="*/ 101787 h 295620"/>
                <a:gd name="connsiteX40" fmla="*/ 282702 w 353378"/>
                <a:gd name="connsiteY40" fmla="*/ 108645 h 295620"/>
                <a:gd name="connsiteX41" fmla="*/ 260985 w 353378"/>
                <a:gd name="connsiteY41" fmla="*/ 131029 h 295620"/>
                <a:gd name="connsiteX42" fmla="*/ 248888 w 353378"/>
                <a:gd name="connsiteY42" fmla="*/ 127219 h 295620"/>
                <a:gd name="connsiteX43" fmla="*/ 239363 w 353378"/>
                <a:gd name="connsiteY43" fmla="*/ 128933 h 295620"/>
                <a:gd name="connsiteX44" fmla="*/ 241078 w 353378"/>
                <a:gd name="connsiteY44" fmla="*/ 138458 h 295620"/>
                <a:gd name="connsiteX45" fmla="*/ 281845 w 353378"/>
                <a:gd name="connsiteY45" fmla="*/ 137887 h 295620"/>
                <a:gd name="connsiteX46" fmla="*/ 317468 w 353378"/>
                <a:gd name="connsiteY46" fmla="*/ 162747 h 295620"/>
                <a:gd name="connsiteX47" fmla="*/ 335375 w 353378"/>
                <a:gd name="connsiteY47" fmla="*/ 158175 h 295620"/>
                <a:gd name="connsiteX48" fmla="*/ 335661 w 353378"/>
                <a:gd name="connsiteY48" fmla="*/ 162842 h 295620"/>
                <a:gd name="connsiteX49" fmla="*/ 319564 w 353378"/>
                <a:gd name="connsiteY49" fmla="*/ 196561 h 295620"/>
                <a:gd name="connsiteX50" fmla="*/ 318421 w 353378"/>
                <a:gd name="connsiteY50" fmla="*/ 197228 h 295620"/>
                <a:gd name="connsiteX51" fmla="*/ 301562 w 353378"/>
                <a:gd name="connsiteY51" fmla="*/ 201323 h 295620"/>
                <a:gd name="connsiteX52" fmla="*/ 280416 w 353378"/>
                <a:gd name="connsiteY52" fmla="*/ 172939 h 295620"/>
                <a:gd name="connsiteX53" fmla="*/ 274510 w 353378"/>
                <a:gd name="connsiteY53" fmla="*/ 165224 h 295620"/>
                <a:gd name="connsiteX54" fmla="*/ 269653 w 353378"/>
                <a:gd name="connsiteY54" fmla="*/ 166462 h 295620"/>
                <a:gd name="connsiteX55" fmla="*/ 262985 w 353378"/>
                <a:gd name="connsiteY55" fmla="*/ 168843 h 295620"/>
                <a:gd name="connsiteX56" fmla="*/ 245935 w 353378"/>
                <a:gd name="connsiteY56" fmla="*/ 178559 h 295620"/>
                <a:gd name="connsiteX57" fmla="*/ 221361 w 353378"/>
                <a:gd name="connsiteY57" fmla="*/ 169224 h 295620"/>
                <a:gd name="connsiteX58" fmla="*/ 211646 w 353378"/>
                <a:gd name="connsiteY58" fmla="*/ 168462 h 295620"/>
                <a:gd name="connsiteX59" fmla="*/ 210884 w 353378"/>
                <a:gd name="connsiteY59" fmla="*/ 178178 h 295620"/>
                <a:gd name="connsiteX60" fmla="*/ 247841 w 353378"/>
                <a:gd name="connsiteY60" fmla="*/ 192084 h 295620"/>
                <a:gd name="connsiteX61" fmla="*/ 267176 w 353378"/>
                <a:gd name="connsiteY61" fmla="*/ 183702 h 295620"/>
                <a:gd name="connsiteX62" fmla="*/ 285941 w 353378"/>
                <a:gd name="connsiteY62" fmla="*/ 210182 h 295620"/>
                <a:gd name="connsiteX63" fmla="*/ 285655 w 353378"/>
                <a:gd name="connsiteY63" fmla="*/ 212849 h 295620"/>
                <a:gd name="connsiteX64" fmla="*/ 285655 w 353378"/>
                <a:gd name="connsiteY64" fmla="*/ 213896 h 295620"/>
                <a:gd name="connsiteX65" fmla="*/ 285845 w 353378"/>
                <a:gd name="connsiteY65" fmla="*/ 216278 h 295620"/>
                <a:gd name="connsiteX66" fmla="*/ 280988 w 353378"/>
                <a:gd name="connsiteY66" fmla="*/ 233042 h 295620"/>
                <a:gd name="connsiteX67" fmla="*/ 280702 w 353378"/>
                <a:gd name="connsiteY67" fmla="*/ 233423 h 295620"/>
                <a:gd name="connsiteX68" fmla="*/ 265938 w 353378"/>
                <a:gd name="connsiteY68" fmla="*/ 235899 h 295620"/>
                <a:gd name="connsiteX69" fmla="*/ 264890 w 353378"/>
                <a:gd name="connsiteY69" fmla="*/ 235423 h 295620"/>
                <a:gd name="connsiteX70" fmla="*/ 260985 w 353378"/>
                <a:gd name="connsiteY70" fmla="*/ 233804 h 295620"/>
                <a:gd name="connsiteX71" fmla="*/ 251936 w 353378"/>
                <a:gd name="connsiteY71" fmla="*/ 217230 h 295620"/>
                <a:gd name="connsiteX72" fmla="*/ 245078 w 353378"/>
                <a:gd name="connsiteY72" fmla="*/ 210372 h 295620"/>
                <a:gd name="connsiteX73" fmla="*/ 238220 w 353378"/>
                <a:gd name="connsiteY73" fmla="*/ 217230 h 295620"/>
                <a:gd name="connsiteX74" fmla="*/ 244697 w 353378"/>
                <a:gd name="connsiteY74" fmla="*/ 237042 h 295620"/>
                <a:gd name="connsiteX75" fmla="*/ 235363 w 353378"/>
                <a:gd name="connsiteY75" fmla="*/ 255711 h 295620"/>
                <a:gd name="connsiteX76" fmla="*/ 237934 w 353378"/>
                <a:gd name="connsiteY76" fmla="*/ 266284 h 295620"/>
                <a:gd name="connsiteX77" fmla="*/ 239554 w 353378"/>
                <a:gd name="connsiteY77" fmla="*/ 272475 h 295620"/>
                <a:gd name="connsiteX78" fmla="*/ 230410 w 353378"/>
                <a:gd name="connsiteY78" fmla="*/ 282000 h 295620"/>
                <a:gd name="connsiteX79" fmla="*/ 221837 w 353378"/>
                <a:gd name="connsiteY79" fmla="*/ 275904 h 295620"/>
                <a:gd name="connsiteX80" fmla="*/ 191262 w 353378"/>
                <a:gd name="connsiteY80" fmla="*/ 225231 h 295620"/>
                <a:gd name="connsiteX81" fmla="*/ 170879 w 353378"/>
                <a:gd name="connsiteY81" fmla="*/ 205038 h 295620"/>
                <a:gd name="connsiteX82" fmla="*/ 165925 w 353378"/>
                <a:gd name="connsiteY82" fmla="*/ 204467 h 295620"/>
                <a:gd name="connsiteX83" fmla="*/ 149924 w 353378"/>
                <a:gd name="connsiteY83" fmla="*/ 209896 h 295620"/>
                <a:gd name="connsiteX84" fmla="*/ 130016 w 353378"/>
                <a:gd name="connsiteY84" fmla="*/ 214754 h 295620"/>
                <a:gd name="connsiteX85" fmla="*/ 86868 w 353378"/>
                <a:gd name="connsiteY85" fmla="*/ 179035 h 295620"/>
                <a:gd name="connsiteX86" fmla="*/ 87154 w 353378"/>
                <a:gd name="connsiteY86" fmla="*/ 178844 h 295620"/>
                <a:gd name="connsiteX87" fmla="*/ 102584 w 353378"/>
                <a:gd name="connsiteY87" fmla="*/ 151412 h 295620"/>
                <a:gd name="connsiteX88" fmla="*/ 101441 w 353378"/>
                <a:gd name="connsiteY88" fmla="*/ 135315 h 295620"/>
                <a:gd name="connsiteX89" fmla="*/ 106966 w 353378"/>
                <a:gd name="connsiteY89" fmla="*/ 135410 h 295620"/>
                <a:gd name="connsiteX90" fmla="*/ 133541 w 353378"/>
                <a:gd name="connsiteY90" fmla="*/ 122647 h 295620"/>
                <a:gd name="connsiteX91" fmla="*/ 143446 w 353378"/>
                <a:gd name="connsiteY91" fmla="*/ 96929 h 295620"/>
                <a:gd name="connsiteX92" fmla="*/ 136684 w 353378"/>
                <a:gd name="connsiteY92" fmla="*/ 89976 h 295620"/>
                <a:gd name="connsiteX93" fmla="*/ 129730 w 353378"/>
                <a:gd name="connsiteY93" fmla="*/ 96739 h 295620"/>
                <a:gd name="connsiteX94" fmla="*/ 123254 w 353378"/>
                <a:gd name="connsiteY94" fmla="*/ 113503 h 295620"/>
                <a:gd name="connsiteX95" fmla="*/ 106299 w 353378"/>
                <a:gd name="connsiteY95" fmla="*/ 121694 h 295620"/>
                <a:gd name="connsiteX96" fmla="*/ 88773 w 353378"/>
                <a:gd name="connsiteY96" fmla="*/ 115217 h 295620"/>
                <a:gd name="connsiteX97" fmla="*/ 79058 w 353378"/>
                <a:gd name="connsiteY97" fmla="*/ 115598 h 295620"/>
                <a:gd name="connsiteX98" fmla="*/ 79438 w 353378"/>
                <a:gd name="connsiteY98" fmla="*/ 125314 h 295620"/>
                <a:gd name="connsiteX99" fmla="*/ 83629 w 353378"/>
                <a:gd name="connsiteY99" fmla="*/ 128743 h 295620"/>
                <a:gd name="connsiteX100" fmla="*/ 84582 w 353378"/>
                <a:gd name="connsiteY100" fmla="*/ 131029 h 295620"/>
                <a:gd name="connsiteX101" fmla="*/ 89059 w 353378"/>
                <a:gd name="connsiteY101" fmla="*/ 149793 h 295620"/>
                <a:gd name="connsiteX102" fmla="*/ 78772 w 353378"/>
                <a:gd name="connsiteY102" fmla="*/ 168081 h 295620"/>
                <a:gd name="connsiteX103" fmla="*/ 59722 w 353378"/>
                <a:gd name="connsiteY103" fmla="*/ 173320 h 295620"/>
                <a:gd name="connsiteX104" fmla="*/ 58388 w 353378"/>
                <a:gd name="connsiteY104" fmla="*/ 173320 h 295620"/>
                <a:gd name="connsiteX105" fmla="*/ 36481 w 353378"/>
                <a:gd name="connsiteY105" fmla="*/ 155984 h 295620"/>
                <a:gd name="connsiteX106" fmla="*/ 35338 w 353378"/>
                <a:gd name="connsiteY106" fmla="*/ 152079 h 295620"/>
                <a:gd name="connsiteX107" fmla="*/ 34480 w 353378"/>
                <a:gd name="connsiteY107" fmla="*/ 150650 h 295620"/>
                <a:gd name="connsiteX108" fmla="*/ 33433 w 353378"/>
                <a:gd name="connsiteY108" fmla="*/ 145221 h 295620"/>
                <a:gd name="connsiteX109" fmla="*/ 32480 w 353378"/>
                <a:gd name="connsiteY109" fmla="*/ 142459 h 295620"/>
                <a:gd name="connsiteX110" fmla="*/ 39433 w 353378"/>
                <a:gd name="connsiteY110" fmla="*/ 129219 h 295620"/>
                <a:gd name="connsiteX111" fmla="*/ 41148 w 353378"/>
                <a:gd name="connsiteY111" fmla="*/ 119694 h 295620"/>
                <a:gd name="connsiteX112" fmla="*/ 31623 w 353378"/>
                <a:gd name="connsiteY112" fmla="*/ 117980 h 295620"/>
                <a:gd name="connsiteX113" fmla="*/ 20764 w 353378"/>
                <a:gd name="connsiteY113" fmla="*/ 131981 h 295620"/>
                <a:gd name="connsiteX114" fmla="*/ 13811 w 353378"/>
                <a:gd name="connsiteY114" fmla="*/ 111788 h 295620"/>
                <a:gd name="connsiteX115" fmla="*/ 45053 w 353378"/>
                <a:gd name="connsiteY115" fmla="*/ 79594 h 295620"/>
                <a:gd name="connsiteX116" fmla="*/ 46292 w 353378"/>
                <a:gd name="connsiteY116" fmla="*/ 79594 h 295620"/>
                <a:gd name="connsiteX117" fmla="*/ 52292 w 353378"/>
                <a:gd name="connsiteY117" fmla="*/ 76641 h 295620"/>
                <a:gd name="connsiteX118" fmla="*/ 52864 w 353378"/>
                <a:gd name="connsiteY118" fmla="*/ 69974 h 295620"/>
                <a:gd name="connsiteX119" fmla="*/ 50768 w 353378"/>
                <a:gd name="connsiteY119" fmla="*/ 60163 h 295620"/>
                <a:gd name="connsiteX120" fmla="*/ 73342 w 353378"/>
                <a:gd name="connsiteY120" fmla="*/ 36922 h 295620"/>
                <a:gd name="connsiteX121" fmla="*/ 81629 w 353378"/>
                <a:gd name="connsiteY121" fmla="*/ 38541 h 295620"/>
                <a:gd name="connsiteX122" fmla="*/ 90202 w 353378"/>
                <a:gd name="connsiteY122" fmla="*/ 35588 h 295620"/>
                <a:gd name="connsiteX123" fmla="*/ 126873 w 353378"/>
                <a:gd name="connsiteY123" fmla="*/ 14062 h 295620"/>
                <a:gd name="connsiteX124" fmla="*/ 151067 w 353378"/>
                <a:gd name="connsiteY124" fmla="*/ 21872 h 295620"/>
                <a:gd name="connsiteX125" fmla="*/ 160115 w 353378"/>
                <a:gd name="connsiteY125" fmla="*/ 20920 h 295620"/>
                <a:gd name="connsiteX126" fmla="*/ 193072 w 353378"/>
                <a:gd name="connsiteY126" fmla="*/ 21777 h 295620"/>
                <a:gd name="connsiteX127" fmla="*/ 201263 w 353378"/>
                <a:gd name="connsiteY127" fmla="*/ 23682 h 295620"/>
                <a:gd name="connsiteX128" fmla="*/ 244888 w 353378"/>
                <a:gd name="connsiteY128" fmla="*/ 31588 h 295620"/>
                <a:gd name="connsiteX129" fmla="*/ 251841 w 353378"/>
                <a:gd name="connsiteY129" fmla="*/ 33302 h 295620"/>
                <a:gd name="connsiteX130" fmla="*/ 258413 w 353378"/>
                <a:gd name="connsiteY130" fmla="*/ 32255 h 295620"/>
                <a:gd name="connsiteX131" fmla="*/ 280892 w 353378"/>
                <a:gd name="connsiteY131" fmla="*/ 54448 h 295620"/>
                <a:gd name="connsiteX132" fmla="*/ 283464 w 353378"/>
                <a:gd name="connsiteY132" fmla="*/ 59496 h 295620"/>
                <a:gd name="connsiteX133" fmla="*/ 288893 w 353378"/>
                <a:gd name="connsiteY133" fmla="*/ 60925 h 295620"/>
                <a:gd name="connsiteX134" fmla="*/ 292608 w 353378"/>
                <a:gd name="connsiteY134" fmla="*/ 60639 h 295620"/>
                <a:gd name="connsiteX135" fmla="*/ 314706 w 353378"/>
                <a:gd name="connsiteY135" fmla="*/ 83499 h 295620"/>
                <a:gd name="connsiteX136" fmla="*/ 314420 w 353378"/>
                <a:gd name="connsiteY136" fmla="*/ 87214 h 295620"/>
                <a:gd name="connsiteX137" fmla="*/ 318897 w 353378"/>
                <a:gd name="connsiteY137" fmla="*/ 94739 h 295620"/>
                <a:gd name="connsiteX138" fmla="*/ 339947 w 353378"/>
                <a:gd name="connsiteY138" fmla="*/ 125219 h 295620"/>
                <a:gd name="connsiteX139" fmla="*/ 335375 w 353378"/>
                <a:gd name="connsiteY139" fmla="*/ 142078 h 295620"/>
                <a:gd name="connsiteX140" fmla="*/ 333756 w 353378"/>
                <a:gd name="connsiteY140" fmla="*/ 143126 h 295620"/>
                <a:gd name="connsiteX141" fmla="*/ 317563 w 353378"/>
                <a:gd name="connsiteY141" fmla="*/ 149412 h 295620"/>
                <a:gd name="connsiteX142" fmla="*/ 293084 w 353378"/>
                <a:gd name="connsiteY142" fmla="*/ 124742 h 295620"/>
                <a:gd name="connsiteX143" fmla="*/ 296609 w 353378"/>
                <a:gd name="connsiteY143" fmla="*/ 109121 h 295620"/>
                <a:gd name="connsiteX144" fmla="*/ 289560 w 353378"/>
                <a:gd name="connsiteY144" fmla="*/ 101787 h 29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</a:cxnLst>
              <a:rect l="l" t="t" r="r" b="b"/>
              <a:pathLst>
                <a:path w="353378" h="295620">
                  <a:moveTo>
                    <a:pt x="328231" y="83499"/>
                  </a:moveTo>
                  <a:cubicBezTo>
                    <a:pt x="328231" y="83404"/>
                    <a:pt x="328231" y="83213"/>
                    <a:pt x="328231" y="83118"/>
                  </a:cubicBezTo>
                  <a:cubicBezTo>
                    <a:pt x="328231" y="63306"/>
                    <a:pt x="312706" y="47114"/>
                    <a:pt x="293465" y="46542"/>
                  </a:cubicBezTo>
                  <a:cubicBezTo>
                    <a:pt x="289655" y="30254"/>
                    <a:pt x="275272" y="18253"/>
                    <a:pt x="258223" y="18253"/>
                  </a:cubicBezTo>
                  <a:cubicBezTo>
                    <a:pt x="255937" y="18253"/>
                    <a:pt x="253746" y="18443"/>
                    <a:pt x="251555" y="18920"/>
                  </a:cubicBezTo>
                  <a:cubicBezTo>
                    <a:pt x="237458" y="6632"/>
                    <a:pt x="217265" y="2822"/>
                    <a:pt x="199930" y="9014"/>
                  </a:cubicBezTo>
                  <a:cubicBezTo>
                    <a:pt x="187547" y="-2321"/>
                    <a:pt x="167354" y="-3083"/>
                    <a:pt x="154114" y="7394"/>
                  </a:cubicBezTo>
                  <a:cubicBezTo>
                    <a:pt x="145733" y="2632"/>
                    <a:pt x="136398" y="60"/>
                    <a:pt x="126683" y="60"/>
                  </a:cubicBezTo>
                  <a:cubicBezTo>
                    <a:pt x="108680" y="60"/>
                    <a:pt x="91630" y="9014"/>
                    <a:pt x="81153" y="23777"/>
                  </a:cubicBezTo>
                  <a:cubicBezTo>
                    <a:pt x="78581" y="23206"/>
                    <a:pt x="75914" y="22825"/>
                    <a:pt x="73152" y="22825"/>
                  </a:cubicBezTo>
                  <a:cubicBezTo>
                    <a:pt x="53150" y="22825"/>
                    <a:pt x="36957" y="39398"/>
                    <a:pt x="36957" y="59782"/>
                  </a:cubicBezTo>
                  <a:cubicBezTo>
                    <a:pt x="36957" y="61973"/>
                    <a:pt x="37147" y="64068"/>
                    <a:pt x="37529" y="66164"/>
                  </a:cubicBezTo>
                  <a:cubicBezTo>
                    <a:pt x="16288" y="69783"/>
                    <a:pt x="0" y="88738"/>
                    <a:pt x="0" y="111503"/>
                  </a:cubicBezTo>
                  <a:cubicBezTo>
                    <a:pt x="0" y="126647"/>
                    <a:pt x="7334" y="140744"/>
                    <a:pt x="19336" y="149317"/>
                  </a:cubicBezTo>
                  <a:cubicBezTo>
                    <a:pt x="19812" y="151412"/>
                    <a:pt x="20479" y="153413"/>
                    <a:pt x="21336" y="155318"/>
                  </a:cubicBezTo>
                  <a:cubicBezTo>
                    <a:pt x="27051" y="174177"/>
                    <a:pt x="44196" y="187417"/>
                    <a:pt x="64199" y="187417"/>
                  </a:cubicBezTo>
                  <a:cubicBezTo>
                    <a:pt x="67628" y="187417"/>
                    <a:pt x="71056" y="187036"/>
                    <a:pt x="74390" y="186274"/>
                  </a:cubicBezTo>
                  <a:cubicBezTo>
                    <a:pt x="81629" y="211134"/>
                    <a:pt x="103822" y="228374"/>
                    <a:pt x="129826" y="228374"/>
                  </a:cubicBezTo>
                  <a:cubicBezTo>
                    <a:pt x="140875" y="228374"/>
                    <a:pt x="150019" y="225993"/>
                    <a:pt x="157258" y="221326"/>
                  </a:cubicBezTo>
                  <a:cubicBezTo>
                    <a:pt x="161354" y="218659"/>
                    <a:pt x="164783" y="217611"/>
                    <a:pt x="167450" y="218278"/>
                  </a:cubicBezTo>
                  <a:cubicBezTo>
                    <a:pt x="172307" y="219516"/>
                    <a:pt x="176117" y="226279"/>
                    <a:pt x="179260" y="231994"/>
                  </a:cubicBezTo>
                  <a:lnTo>
                    <a:pt x="209550" y="282286"/>
                  </a:lnTo>
                  <a:cubicBezTo>
                    <a:pt x="213265" y="290382"/>
                    <a:pt x="221456" y="295621"/>
                    <a:pt x="230219" y="295621"/>
                  </a:cubicBezTo>
                  <a:cubicBezTo>
                    <a:pt x="242792" y="295621"/>
                    <a:pt x="253079" y="285239"/>
                    <a:pt x="253079" y="272380"/>
                  </a:cubicBezTo>
                  <a:cubicBezTo>
                    <a:pt x="253079" y="267141"/>
                    <a:pt x="251555" y="263617"/>
                    <a:pt x="250317" y="260759"/>
                  </a:cubicBezTo>
                  <a:cubicBezTo>
                    <a:pt x="249364" y="258569"/>
                    <a:pt x="248888" y="257426"/>
                    <a:pt x="248888" y="255616"/>
                  </a:cubicBezTo>
                  <a:cubicBezTo>
                    <a:pt x="248888" y="251996"/>
                    <a:pt x="250888" y="248758"/>
                    <a:pt x="253937" y="247139"/>
                  </a:cubicBezTo>
                  <a:cubicBezTo>
                    <a:pt x="254699" y="246758"/>
                    <a:pt x="255079" y="246567"/>
                    <a:pt x="255556" y="246567"/>
                  </a:cubicBezTo>
                  <a:cubicBezTo>
                    <a:pt x="255556" y="246567"/>
                    <a:pt x="255556" y="246567"/>
                    <a:pt x="255556" y="246567"/>
                  </a:cubicBezTo>
                  <a:cubicBezTo>
                    <a:pt x="257270" y="247424"/>
                    <a:pt x="259080" y="248186"/>
                    <a:pt x="260890" y="248758"/>
                  </a:cubicBezTo>
                  <a:cubicBezTo>
                    <a:pt x="263652" y="249996"/>
                    <a:pt x="267271" y="251139"/>
                    <a:pt x="272225" y="251139"/>
                  </a:cubicBezTo>
                  <a:cubicBezTo>
                    <a:pt x="278416" y="251139"/>
                    <a:pt x="284417" y="248567"/>
                    <a:pt x="289274" y="243900"/>
                  </a:cubicBezTo>
                  <a:cubicBezTo>
                    <a:pt x="290131" y="243233"/>
                    <a:pt x="291084" y="242567"/>
                    <a:pt x="291846" y="241805"/>
                  </a:cubicBezTo>
                  <a:cubicBezTo>
                    <a:pt x="292989" y="240852"/>
                    <a:pt x="293656" y="239519"/>
                    <a:pt x="293942" y="238185"/>
                  </a:cubicBezTo>
                  <a:cubicBezTo>
                    <a:pt x="297561" y="232565"/>
                    <a:pt x="299466" y="225707"/>
                    <a:pt x="299466" y="218849"/>
                  </a:cubicBezTo>
                  <a:cubicBezTo>
                    <a:pt x="327279" y="216087"/>
                    <a:pt x="349091" y="191989"/>
                    <a:pt x="349091" y="162842"/>
                  </a:cubicBezTo>
                  <a:cubicBezTo>
                    <a:pt x="349091" y="157794"/>
                    <a:pt x="348425" y="152841"/>
                    <a:pt x="347186" y="147983"/>
                  </a:cubicBezTo>
                  <a:cubicBezTo>
                    <a:pt x="351187" y="140935"/>
                    <a:pt x="353378" y="133029"/>
                    <a:pt x="353378" y="124742"/>
                  </a:cubicBezTo>
                  <a:cubicBezTo>
                    <a:pt x="353473" y="107121"/>
                    <a:pt x="343567" y="91119"/>
                    <a:pt x="328231" y="83499"/>
                  </a:cubicBezTo>
                  <a:close/>
                  <a:moveTo>
                    <a:pt x="289560" y="101787"/>
                  </a:moveTo>
                  <a:cubicBezTo>
                    <a:pt x="285750" y="101787"/>
                    <a:pt x="282702" y="104835"/>
                    <a:pt x="282702" y="108645"/>
                  </a:cubicBezTo>
                  <a:cubicBezTo>
                    <a:pt x="282702" y="121028"/>
                    <a:pt x="272987" y="131029"/>
                    <a:pt x="260985" y="131029"/>
                  </a:cubicBezTo>
                  <a:cubicBezTo>
                    <a:pt x="256604" y="131029"/>
                    <a:pt x="252413" y="129695"/>
                    <a:pt x="248888" y="127219"/>
                  </a:cubicBezTo>
                  <a:cubicBezTo>
                    <a:pt x="245840" y="125028"/>
                    <a:pt x="241554" y="125790"/>
                    <a:pt x="239363" y="128933"/>
                  </a:cubicBezTo>
                  <a:cubicBezTo>
                    <a:pt x="237172" y="132077"/>
                    <a:pt x="237934" y="136268"/>
                    <a:pt x="241078" y="138458"/>
                  </a:cubicBezTo>
                  <a:cubicBezTo>
                    <a:pt x="253365" y="147031"/>
                    <a:pt x="270605" y="146174"/>
                    <a:pt x="281845" y="137887"/>
                  </a:cubicBezTo>
                  <a:cubicBezTo>
                    <a:pt x="287369" y="152460"/>
                    <a:pt x="301276" y="162747"/>
                    <a:pt x="317468" y="162747"/>
                  </a:cubicBezTo>
                  <a:cubicBezTo>
                    <a:pt x="323755" y="162747"/>
                    <a:pt x="329946" y="161128"/>
                    <a:pt x="335375" y="158175"/>
                  </a:cubicBezTo>
                  <a:cubicBezTo>
                    <a:pt x="335566" y="159699"/>
                    <a:pt x="335661" y="161318"/>
                    <a:pt x="335661" y="162842"/>
                  </a:cubicBezTo>
                  <a:cubicBezTo>
                    <a:pt x="335661" y="176558"/>
                    <a:pt x="329375" y="188750"/>
                    <a:pt x="319564" y="196561"/>
                  </a:cubicBezTo>
                  <a:cubicBezTo>
                    <a:pt x="319183" y="196751"/>
                    <a:pt x="318802" y="196942"/>
                    <a:pt x="318421" y="197228"/>
                  </a:cubicBezTo>
                  <a:cubicBezTo>
                    <a:pt x="313468" y="200657"/>
                    <a:pt x="307467" y="202181"/>
                    <a:pt x="301562" y="201323"/>
                  </a:cubicBezTo>
                  <a:cubicBezTo>
                    <a:pt x="288131" y="199514"/>
                    <a:pt x="278606" y="186750"/>
                    <a:pt x="280416" y="172939"/>
                  </a:cubicBezTo>
                  <a:cubicBezTo>
                    <a:pt x="280892" y="169224"/>
                    <a:pt x="278225" y="165795"/>
                    <a:pt x="274510" y="165224"/>
                  </a:cubicBezTo>
                  <a:cubicBezTo>
                    <a:pt x="272701" y="165033"/>
                    <a:pt x="270986" y="165509"/>
                    <a:pt x="269653" y="166462"/>
                  </a:cubicBezTo>
                  <a:cubicBezTo>
                    <a:pt x="267176" y="165986"/>
                    <a:pt x="264605" y="166748"/>
                    <a:pt x="262985" y="168843"/>
                  </a:cubicBezTo>
                  <a:cubicBezTo>
                    <a:pt x="258604" y="174082"/>
                    <a:pt x="252603" y="177606"/>
                    <a:pt x="245935" y="178559"/>
                  </a:cubicBezTo>
                  <a:cubicBezTo>
                    <a:pt x="236696" y="179892"/>
                    <a:pt x="227552" y="176463"/>
                    <a:pt x="221361" y="169224"/>
                  </a:cubicBezTo>
                  <a:cubicBezTo>
                    <a:pt x="218884" y="166367"/>
                    <a:pt x="214503" y="166081"/>
                    <a:pt x="211646" y="168462"/>
                  </a:cubicBezTo>
                  <a:cubicBezTo>
                    <a:pt x="208788" y="170939"/>
                    <a:pt x="208502" y="175225"/>
                    <a:pt x="210884" y="178178"/>
                  </a:cubicBezTo>
                  <a:cubicBezTo>
                    <a:pt x="220123" y="188941"/>
                    <a:pt x="233934" y="194180"/>
                    <a:pt x="247841" y="192084"/>
                  </a:cubicBezTo>
                  <a:cubicBezTo>
                    <a:pt x="254984" y="191036"/>
                    <a:pt x="261556" y="188084"/>
                    <a:pt x="267176" y="183702"/>
                  </a:cubicBezTo>
                  <a:cubicBezTo>
                    <a:pt x="269367" y="194942"/>
                    <a:pt x="276320" y="204657"/>
                    <a:pt x="285941" y="210182"/>
                  </a:cubicBezTo>
                  <a:cubicBezTo>
                    <a:pt x="285655" y="211039"/>
                    <a:pt x="285559" y="211991"/>
                    <a:pt x="285655" y="212849"/>
                  </a:cubicBezTo>
                  <a:lnTo>
                    <a:pt x="285655" y="213896"/>
                  </a:lnTo>
                  <a:cubicBezTo>
                    <a:pt x="285655" y="214658"/>
                    <a:pt x="285750" y="215516"/>
                    <a:pt x="285845" y="216278"/>
                  </a:cubicBezTo>
                  <a:cubicBezTo>
                    <a:pt x="286607" y="222469"/>
                    <a:pt x="284797" y="228755"/>
                    <a:pt x="280988" y="233042"/>
                  </a:cubicBezTo>
                  <a:cubicBezTo>
                    <a:pt x="280892" y="233137"/>
                    <a:pt x="280797" y="233232"/>
                    <a:pt x="280702" y="233423"/>
                  </a:cubicBezTo>
                  <a:cubicBezTo>
                    <a:pt x="276320" y="236280"/>
                    <a:pt x="270796" y="237137"/>
                    <a:pt x="265938" y="235899"/>
                  </a:cubicBezTo>
                  <a:cubicBezTo>
                    <a:pt x="265557" y="235709"/>
                    <a:pt x="265271" y="235613"/>
                    <a:pt x="264890" y="235423"/>
                  </a:cubicBezTo>
                  <a:cubicBezTo>
                    <a:pt x="263747" y="234851"/>
                    <a:pt x="262509" y="234280"/>
                    <a:pt x="260985" y="233804"/>
                  </a:cubicBezTo>
                  <a:cubicBezTo>
                    <a:pt x="255556" y="230375"/>
                    <a:pt x="251936" y="224279"/>
                    <a:pt x="251936" y="217230"/>
                  </a:cubicBezTo>
                  <a:cubicBezTo>
                    <a:pt x="251936" y="213420"/>
                    <a:pt x="248888" y="210372"/>
                    <a:pt x="245078" y="210372"/>
                  </a:cubicBezTo>
                  <a:cubicBezTo>
                    <a:pt x="241268" y="210372"/>
                    <a:pt x="238220" y="213420"/>
                    <a:pt x="238220" y="217230"/>
                  </a:cubicBezTo>
                  <a:cubicBezTo>
                    <a:pt x="238220" y="224660"/>
                    <a:pt x="240601" y="231518"/>
                    <a:pt x="244697" y="237042"/>
                  </a:cubicBezTo>
                  <a:cubicBezTo>
                    <a:pt x="238887" y="241328"/>
                    <a:pt x="235363" y="248186"/>
                    <a:pt x="235363" y="255711"/>
                  </a:cubicBezTo>
                  <a:cubicBezTo>
                    <a:pt x="235363" y="260378"/>
                    <a:pt x="236792" y="263617"/>
                    <a:pt x="237934" y="266284"/>
                  </a:cubicBezTo>
                  <a:cubicBezTo>
                    <a:pt x="238887" y="268475"/>
                    <a:pt x="239554" y="269999"/>
                    <a:pt x="239554" y="272475"/>
                  </a:cubicBezTo>
                  <a:cubicBezTo>
                    <a:pt x="239554" y="277714"/>
                    <a:pt x="235458" y="282000"/>
                    <a:pt x="230410" y="282000"/>
                  </a:cubicBezTo>
                  <a:cubicBezTo>
                    <a:pt x="226885" y="282000"/>
                    <a:pt x="223742" y="279905"/>
                    <a:pt x="221837" y="275904"/>
                  </a:cubicBezTo>
                  <a:lnTo>
                    <a:pt x="191262" y="225231"/>
                  </a:lnTo>
                  <a:cubicBezTo>
                    <a:pt x="187166" y="217802"/>
                    <a:pt x="181451" y="207705"/>
                    <a:pt x="170879" y="205038"/>
                  </a:cubicBezTo>
                  <a:cubicBezTo>
                    <a:pt x="169259" y="204657"/>
                    <a:pt x="167640" y="204467"/>
                    <a:pt x="165925" y="204467"/>
                  </a:cubicBezTo>
                  <a:cubicBezTo>
                    <a:pt x="160782" y="204467"/>
                    <a:pt x="155448" y="206276"/>
                    <a:pt x="149924" y="209896"/>
                  </a:cubicBezTo>
                  <a:cubicBezTo>
                    <a:pt x="144971" y="213134"/>
                    <a:pt x="138303" y="214754"/>
                    <a:pt x="130016" y="214754"/>
                  </a:cubicBezTo>
                  <a:cubicBezTo>
                    <a:pt x="108966" y="214754"/>
                    <a:pt x="91250" y="199895"/>
                    <a:pt x="86868" y="179035"/>
                  </a:cubicBezTo>
                  <a:cubicBezTo>
                    <a:pt x="86963" y="178940"/>
                    <a:pt x="87058" y="178940"/>
                    <a:pt x="87154" y="178844"/>
                  </a:cubicBezTo>
                  <a:cubicBezTo>
                    <a:pt x="95821" y="172177"/>
                    <a:pt x="101251" y="162366"/>
                    <a:pt x="102584" y="151412"/>
                  </a:cubicBezTo>
                  <a:cubicBezTo>
                    <a:pt x="103251" y="145983"/>
                    <a:pt x="102870" y="140459"/>
                    <a:pt x="101441" y="135315"/>
                  </a:cubicBezTo>
                  <a:cubicBezTo>
                    <a:pt x="103251" y="135506"/>
                    <a:pt x="105061" y="135506"/>
                    <a:pt x="106966" y="135410"/>
                  </a:cubicBezTo>
                  <a:cubicBezTo>
                    <a:pt x="117253" y="134934"/>
                    <a:pt x="126683" y="130362"/>
                    <a:pt x="133541" y="122647"/>
                  </a:cubicBezTo>
                  <a:cubicBezTo>
                    <a:pt x="139827" y="115598"/>
                    <a:pt x="143351" y="106454"/>
                    <a:pt x="143446" y="96929"/>
                  </a:cubicBezTo>
                  <a:cubicBezTo>
                    <a:pt x="143446" y="93119"/>
                    <a:pt x="140494" y="90071"/>
                    <a:pt x="136684" y="89976"/>
                  </a:cubicBezTo>
                  <a:cubicBezTo>
                    <a:pt x="133255" y="89595"/>
                    <a:pt x="129826" y="92929"/>
                    <a:pt x="129730" y="96739"/>
                  </a:cubicBezTo>
                  <a:cubicBezTo>
                    <a:pt x="129635" y="102930"/>
                    <a:pt x="127349" y="108931"/>
                    <a:pt x="123254" y="113503"/>
                  </a:cubicBezTo>
                  <a:cubicBezTo>
                    <a:pt x="118872" y="118456"/>
                    <a:pt x="112871" y="121409"/>
                    <a:pt x="106299" y="121694"/>
                  </a:cubicBezTo>
                  <a:cubicBezTo>
                    <a:pt x="99822" y="122075"/>
                    <a:pt x="93535" y="119694"/>
                    <a:pt x="88773" y="115217"/>
                  </a:cubicBezTo>
                  <a:cubicBezTo>
                    <a:pt x="86011" y="112646"/>
                    <a:pt x="81629" y="112836"/>
                    <a:pt x="79058" y="115598"/>
                  </a:cubicBezTo>
                  <a:cubicBezTo>
                    <a:pt x="76486" y="118361"/>
                    <a:pt x="76581" y="122742"/>
                    <a:pt x="79438" y="125314"/>
                  </a:cubicBezTo>
                  <a:cubicBezTo>
                    <a:pt x="80772" y="126552"/>
                    <a:pt x="82201" y="127695"/>
                    <a:pt x="83629" y="128743"/>
                  </a:cubicBezTo>
                  <a:cubicBezTo>
                    <a:pt x="83820" y="129505"/>
                    <a:pt x="84106" y="130267"/>
                    <a:pt x="84582" y="131029"/>
                  </a:cubicBezTo>
                  <a:cubicBezTo>
                    <a:pt x="88297" y="136553"/>
                    <a:pt x="89821" y="143221"/>
                    <a:pt x="89059" y="149793"/>
                  </a:cubicBezTo>
                  <a:cubicBezTo>
                    <a:pt x="88201" y="157127"/>
                    <a:pt x="84487" y="163604"/>
                    <a:pt x="78772" y="168081"/>
                  </a:cubicBezTo>
                  <a:cubicBezTo>
                    <a:pt x="73342" y="172367"/>
                    <a:pt x="66580" y="174177"/>
                    <a:pt x="59722" y="173320"/>
                  </a:cubicBezTo>
                  <a:cubicBezTo>
                    <a:pt x="59246" y="173225"/>
                    <a:pt x="58769" y="173225"/>
                    <a:pt x="58388" y="173320"/>
                  </a:cubicBezTo>
                  <a:cubicBezTo>
                    <a:pt x="48768" y="171415"/>
                    <a:pt x="40672" y="164843"/>
                    <a:pt x="36481" y="155984"/>
                  </a:cubicBezTo>
                  <a:cubicBezTo>
                    <a:pt x="36481" y="154651"/>
                    <a:pt x="36100" y="153222"/>
                    <a:pt x="35338" y="152079"/>
                  </a:cubicBezTo>
                  <a:cubicBezTo>
                    <a:pt x="35052" y="151603"/>
                    <a:pt x="34766" y="151127"/>
                    <a:pt x="34480" y="150650"/>
                  </a:cubicBezTo>
                  <a:cubicBezTo>
                    <a:pt x="34004" y="148936"/>
                    <a:pt x="33623" y="147126"/>
                    <a:pt x="33433" y="145221"/>
                  </a:cubicBezTo>
                  <a:cubicBezTo>
                    <a:pt x="33338" y="144269"/>
                    <a:pt x="33052" y="143316"/>
                    <a:pt x="32480" y="142459"/>
                  </a:cubicBezTo>
                  <a:cubicBezTo>
                    <a:pt x="32575" y="137315"/>
                    <a:pt x="35052" y="132362"/>
                    <a:pt x="39433" y="129219"/>
                  </a:cubicBezTo>
                  <a:cubicBezTo>
                    <a:pt x="42577" y="127028"/>
                    <a:pt x="43339" y="122742"/>
                    <a:pt x="41148" y="119694"/>
                  </a:cubicBezTo>
                  <a:cubicBezTo>
                    <a:pt x="38957" y="116646"/>
                    <a:pt x="34671" y="115789"/>
                    <a:pt x="31623" y="117980"/>
                  </a:cubicBezTo>
                  <a:cubicBezTo>
                    <a:pt x="26479" y="121504"/>
                    <a:pt x="22860" y="126457"/>
                    <a:pt x="20764" y="131981"/>
                  </a:cubicBezTo>
                  <a:cubicBezTo>
                    <a:pt x="16383" y="126362"/>
                    <a:pt x="13811" y="119218"/>
                    <a:pt x="13811" y="111788"/>
                  </a:cubicBezTo>
                  <a:cubicBezTo>
                    <a:pt x="13811" y="93977"/>
                    <a:pt x="27813" y="79594"/>
                    <a:pt x="45053" y="79594"/>
                  </a:cubicBezTo>
                  <a:lnTo>
                    <a:pt x="46292" y="79594"/>
                  </a:lnTo>
                  <a:cubicBezTo>
                    <a:pt x="48673" y="79594"/>
                    <a:pt x="50959" y="78546"/>
                    <a:pt x="52292" y="76641"/>
                  </a:cubicBezTo>
                  <a:cubicBezTo>
                    <a:pt x="53626" y="74641"/>
                    <a:pt x="53816" y="72164"/>
                    <a:pt x="52864" y="69974"/>
                  </a:cubicBezTo>
                  <a:cubicBezTo>
                    <a:pt x="51435" y="66926"/>
                    <a:pt x="50768" y="63592"/>
                    <a:pt x="50768" y="60163"/>
                  </a:cubicBezTo>
                  <a:cubicBezTo>
                    <a:pt x="50768" y="47304"/>
                    <a:pt x="60865" y="36922"/>
                    <a:pt x="73342" y="36922"/>
                  </a:cubicBezTo>
                  <a:cubicBezTo>
                    <a:pt x="76200" y="36922"/>
                    <a:pt x="79058" y="37493"/>
                    <a:pt x="81629" y="38541"/>
                  </a:cubicBezTo>
                  <a:cubicBezTo>
                    <a:pt x="84868" y="39875"/>
                    <a:pt x="88487" y="38636"/>
                    <a:pt x="90202" y="35588"/>
                  </a:cubicBezTo>
                  <a:cubicBezTo>
                    <a:pt x="97822" y="22253"/>
                    <a:pt x="111919" y="14062"/>
                    <a:pt x="126873" y="14062"/>
                  </a:cubicBezTo>
                  <a:cubicBezTo>
                    <a:pt x="135636" y="14062"/>
                    <a:pt x="144018" y="16729"/>
                    <a:pt x="151067" y="21872"/>
                  </a:cubicBezTo>
                  <a:cubicBezTo>
                    <a:pt x="153829" y="23873"/>
                    <a:pt x="157734" y="23492"/>
                    <a:pt x="160115" y="20920"/>
                  </a:cubicBezTo>
                  <a:cubicBezTo>
                    <a:pt x="168783" y="11395"/>
                    <a:pt x="184880" y="11776"/>
                    <a:pt x="193072" y="21777"/>
                  </a:cubicBezTo>
                  <a:cubicBezTo>
                    <a:pt x="195072" y="24254"/>
                    <a:pt x="198501" y="24920"/>
                    <a:pt x="201263" y="23682"/>
                  </a:cubicBezTo>
                  <a:cubicBezTo>
                    <a:pt x="215646" y="16919"/>
                    <a:pt x="233458" y="20063"/>
                    <a:pt x="244888" y="31588"/>
                  </a:cubicBezTo>
                  <a:cubicBezTo>
                    <a:pt x="246697" y="33398"/>
                    <a:pt x="249364" y="34064"/>
                    <a:pt x="251841" y="33302"/>
                  </a:cubicBezTo>
                  <a:cubicBezTo>
                    <a:pt x="253937" y="32636"/>
                    <a:pt x="256127" y="32255"/>
                    <a:pt x="258413" y="32255"/>
                  </a:cubicBezTo>
                  <a:cubicBezTo>
                    <a:pt x="270415" y="32255"/>
                    <a:pt x="280321" y="41970"/>
                    <a:pt x="280892" y="54448"/>
                  </a:cubicBezTo>
                  <a:cubicBezTo>
                    <a:pt x="280988" y="56448"/>
                    <a:pt x="281940" y="58258"/>
                    <a:pt x="283464" y="59496"/>
                  </a:cubicBezTo>
                  <a:cubicBezTo>
                    <a:pt x="284988" y="60734"/>
                    <a:pt x="286988" y="61211"/>
                    <a:pt x="288893" y="60925"/>
                  </a:cubicBezTo>
                  <a:cubicBezTo>
                    <a:pt x="290131" y="60734"/>
                    <a:pt x="291275" y="60639"/>
                    <a:pt x="292608" y="60639"/>
                  </a:cubicBezTo>
                  <a:cubicBezTo>
                    <a:pt x="304800" y="60639"/>
                    <a:pt x="314706" y="70926"/>
                    <a:pt x="314706" y="83499"/>
                  </a:cubicBezTo>
                  <a:cubicBezTo>
                    <a:pt x="314706" y="84737"/>
                    <a:pt x="314611" y="85976"/>
                    <a:pt x="314420" y="87214"/>
                  </a:cubicBezTo>
                  <a:cubicBezTo>
                    <a:pt x="313944" y="90452"/>
                    <a:pt x="315754" y="93596"/>
                    <a:pt x="318897" y="94739"/>
                  </a:cubicBezTo>
                  <a:cubicBezTo>
                    <a:pt x="331470" y="99215"/>
                    <a:pt x="339947" y="111503"/>
                    <a:pt x="339947" y="125219"/>
                  </a:cubicBezTo>
                  <a:cubicBezTo>
                    <a:pt x="339947" y="131219"/>
                    <a:pt x="338328" y="137030"/>
                    <a:pt x="335375" y="142078"/>
                  </a:cubicBezTo>
                  <a:cubicBezTo>
                    <a:pt x="334804" y="142364"/>
                    <a:pt x="334328" y="142745"/>
                    <a:pt x="333756" y="143126"/>
                  </a:cubicBezTo>
                  <a:cubicBezTo>
                    <a:pt x="329279" y="147221"/>
                    <a:pt x="323564" y="149412"/>
                    <a:pt x="317563" y="149412"/>
                  </a:cubicBezTo>
                  <a:cubicBezTo>
                    <a:pt x="304229" y="149412"/>
                    <a:pt x="293370" y="138363"/>
                    <a:pt x="293084" y="124742"/>
                  </a:cubicBezTo>
                  <a:cubicBezTo>
                    <a:pt x="295370" y="119980"/>
                    <a:pt x="296609" y="114646"/>
                    <a:pt x="296609" y="109121"/>
                  </a:cubicBezTo>
                  <a:cubicBezTo>
                    <a:pt x="296418" y="104835"/>
                    <a:pt x="293275" y="101787"/>
                    <a:pt x="289560" y="1017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20" name="Agrupar 619">
            <a:extLst>
              <a:ext uri="{FF2B5EF4-FFF2-40B4-BE49-F238E27FC236}">
                <a16:creationId xmlns:a16="http://schemas.microsoft.com/office/drawing/2014/main" id="{406344E6-2A9B-49AD-A68A-9B4F3E00F34F}"/>
              </a:ext>
            </a:extLst>
          </p:cNvPr>
          <p:cNvGrpSpPr/>
          <p:nvPr/>
        </p:nvGrpSpPr>
        <p:grpSpPr>
          <a:xfrm>
            <a:off x="8927148" y="2772837"/>
            <a:ext cx="447712" cy="476677"/>
            <a:chOff x="8300326" y="2950178"/>
            <a:chExt cx="328147" cy="349377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57" name="Forma Livre: Forma 356">
              <a:extLst>
                <a:ext uri="{FF2B5EF4-FFF2-40B4-BE49-F238E27FC236}">
                  <a16:creationId xmlns:a16="http://schemas.microsoft.com/office/drawing/2014/main" id="{E39EF284-A2AE-47AA-ACDB-9CECEF9EFBE4}"/>
                </a:ext>
              </a:extLst>
            </p:cNvPr>
            <p:cNvSpPr/>
            <p:nvPr/>
          </p:nvSpPr>
          <p:spPr>
            <a:xfrm>
              <a:off x="8300326" y="2950178"/>
              <a:ext cx="328147" cy="349377"/>
            </a:xfrm>
            <a:custGeom>
              <a:avLst/>
              <a:gdLst>
                <a:gd name="connsiteX0" fmla="*/ 305955 w 328147"/>
                <a:gd name="connsiteY0" fmla="*/ 226028 h 349377"/>
                <a:gd name="connsiteX1" fmla="*/ 267283 w 328147"/>
                <a:gd name="connsiteY1" fmla="*/ 174689 h 349377"/>
                <a:gd name="connsiteX2" fmla="*/ 284524 w 328147"/>
                <a:gd name="connsiteY2" fmla="*/ 156496 h 349377"/>
                <a:gd name="connsiteX3" fmla="*/ 306622 w 328147"/>
                <a:gd name="connsiteY3" fmla="*/ 87344 h 349377"/>
                <a:gd name="connsiteX4" fmla="*/ 211467 w 328147"/>
                <a:gd name="connsiteY4" fmla="*/ 77438 h 349377"/>
                <a:gd name="connsiteX5" fmla="*/ 155269 w 328147"/>
                <a:gd name="connsiteY5" fmla="*/ 0 h 349377"/>
                <a:gd name="connsiteX6" fmla="*/ 120122 w 328147"/>
                <a:gd name="connsiteY6" fmla="*/ 24860 h 349377"/>
                <a:gd name="connsiteX7" fmla="*/ 115455 w 328147"/>
                <a:gd name="connsiteY7" fmla="*/ 24384 h 349377"/>
                <a:gd name="connsiteX8" fmla="*/ 92499 w 328147"/>
                <a:gd name="connsiteY8" fmla="*/ 47339 h 349377"/>
                <a:gd name="connsiteX9" fmla="*/ 102501 w 328147"/>
                <a:gd name="connsiteY9" fmla="*/ 66199 h 349377"/>
                <a:gd name="connsiteX10" fmla="*/ 99358 w 328147"/>
                <a:gd name="connsiteY10" fmla="*/ 77438 h 349377"/>
                <a:gd name="connsiteX11" fmla="*/ 4012 w 328147"/>
                <a:gd name="connsiteY11" fmla="*/ 87249 h 349377"/>
                <a:gd name="connsiteX12" fmla="*/ 42969 w 328147"/>
                <a:gd name="connsiteY12" fmla="*/ 174593 h 349377"/>
                <a:gd name="connsiteX13" fmla="*/ 4012 w 328147"/>
                <a:gd name="connsiteY13" fmla="*/ 261938 h 349377"/>
                <a:gd name="connsiteX14" fmla="*/ 47065 w 328147"/>
                <a:gd name="connsiteY14" fmla="*/ 280035 h 349377"/>
                <a:gd name="connsiteX15" fmla="*/ 68687 w 328147"/>
                <a:gd name="connsiteY15" fmla="*/ 295466 h 349377"/>
                <a:gd name="connsiteX16" fmla="*/ 91547 w 328147"/>
                <a:gd name="connsiteY16" fmla="*/ 273653 h 349377"/>
                <a:gd name="connsiteX17" fmla="*/ 99262 w 328147"/>
                <a:gd name="connsiteY17" fmla="*/ 271653 h 349377"/>
                <a:gd name="connsiteX18" fmla="*/ 155460 w 328147"/>
                <a:gd name="connsiteY18" fmla="*/ 349377 h 349377"/>
                <a:gd name="connsiteX19" fmla="*/ 211657 w 328147"/>
                <a:gd name="connsiteY19" fmla="*/ 271748 h 349377"/>
                <a:gd name="connsiteX20" fmla="*/ 298716 w 328147"/>
                <a:gd name="connsiteY20" fmla="*/ 270700 h 349377"/>
                <a:gd name="connsiteX21" fmla="*/ 305193 w 328147"/>
                <a:gd name="connsiteY21" fmla="*/ 271748 h 349377"/>
                <a:gd name="connsiteX22" fmla="*/ 328148 w 328147"/>
                <a:gd name="connsiteY22" fmla="*/ 248793 h 349377"/>
                <a:gd name="connsiteX23" fmla="*/ 305955 w 328147"/>
                <a:gd name="connsiteY23" fmla="*/ 226028 h 349377"/>
                <a:gd name="connsiteX24" fmla="*/ 68592 w 328147"/>
                <a:gd name="connsiteY24" fmla="*/ 281845 h 349377"/>
                <a:gd name="connsiteX25" fmla="*/ 59352 w 328147"/>
                <a:gd name="connsiteY25" fmla="*/ 272606 h 349377"/>
                <a:gd name="connsiteX26" fmla="*/ 68592 w 328147"/>
                <a:gd name="connsiteY26" fmla="*/ 263366 h 349377"/>
                <a:gd name="connsiteX27" fmla="*/ 77831 w 328147"/>
                <a:gd name="connsiteY27" fmla="*/ 272606 h 349377"/>
                <a:gd name="connsiteX28" fmla="*/ 68592 w 328147"/>
                <a:gd name="connsiteY28" fmla="*/ 281845 h 349377"/>
                <a:gd name="connsiteX29" fmla="*/ 88023 w 328147"/>
                <a:gd name="connsiteY29" fmla="*/ 260509 h 349377"/>
                <a:gd name="connsiteX30" fmla="*/ 68592 w 328147"/>
                <a:gd name="connsiteY30" fmla="*/ 249650 h 349377"/>
                <a:gd name="connsiteX31" fmla="*/ 46589 w 328147"/>
                <a:gd name="connsiteY31" fmla="*/ 266414 h 349377"/>
                <a:gd name="connsiteX32" fmla="*/ 15823 w 328147"/>
                <a:gd name="connsiteY32" fmla="*/ 255079 h 349377"/>
                <a:gd name="connsiteX33" fmla="*/ 53257 w 328147"/>
                <a:gd name="connsiteY33" fmla="*/ 184023 h 349377"/>
                <a:gd name="connsiteX34" fmla="*/ 89928 w 328147"/>
                <a:gd name="connsiteY34" fmla="*/ 212312 h 349377"/>
                <a:gd name="connsiteX35" fmla="*/ 96119 w 328147"/>
                <a:gd name="connsiteY35" fmla="*/ 258223 h 349377"/>
                <a:gd name="connsiteX36" fmla="*/ 88023 w 328147"/>
                <a:gd name="connsiteY36" fmla="*/ 260509 h 349377"/>
                <a:gd name="connsiteX37" fmla="*/ 88880 w 328147"/>
                <a:gd name="connsiteY37" fmla="*/ 194786 h 349377"/>
                <a:gd name="connsiteX38" fmla="*/ 63639 w 328147"/>
                <a:gd name="connsiteY38" fmla="*/ 174689 h 349377"/>
                <a:gd name="connsiteX39" fmla="*/ 88975 w 328147"/>
                <a:gd name="connsiteY39" fmla="*/ 154496 h 349377"/>
                <a:gd name="connsiteX40" fmla="*/ 88594 w 328147"/>
                <a:gd name="connsiteY40" fmla="*/ 174689 h 349377"/>
                <a:gd name="connsiteX41" fmla="*/ 88880 w 328147"/>
                <a:gd name="connsiteY41" fmla="*/ 194786 h 349377"/>
                <a:gd name="connsiteX42" fmla="*/ 90023 w 328147"/>
                <a:gd name="connsiteY42" fmla="*/ 136874 h 349377"/>
                <a:gd name="connsiteX43" fmla="*/ 53257 w 328147"/>
                <a:gd name="connsiteY43" fmla="*/ 165259 h 349377"/>
                <a:gd name="connsiteX44" fmla="*/ 15823 w 328147"/>
                <a:gd name="connsiteY44" fmla="*/ 94202 h 349377"/>
                <a:gd name="connsiteX45" fmla="*/ 47160 w 328147"/>
                <a:gd name="connsiteY45" fmla="*/ 82963 h 349377"/>
                <a:gd name="connsiteX46" fmla="*/ 96309 w 328147"/>
                <a:gd name="connsiteY46" fmla="*/ 91154 h 349377"/>
                <a:gd name="connsiteX47" fmla="*/ 90023 w 328147"/>
                <a:gd name="connsiteY47" fmla="*/ 136874 h 349377"/>
                <a:gd name="connsiteX48" fmla="*/ 205942 w 328147"/>
                <a:gd name="connsiteY48" fmla="*/ 127254 h 349377"/>
                <a:gd name="connsiteX49" fmla="*/ 188702 w 328147"/>
                <a:gd name="connsiteY49" fmla="*/ 116777 h 349377"/>
                <a:gd name="connsiteX50" fmla="*/ 171081 w 328147"/>
                <a:gd name="connsiteY50" fmla="*/ 107061 h 349377"/>
                <a:gd name="connsiteX51" fmla="*/ 201180 w 328147"/>
                <a:gd name="connsiteY51" fmla="*/ 95250 h 349377"/>
                <a:gd name="connsiteX52" fmla="*/ 205942 w 328147"/>
                <a:gd name="connsiteY52" fmla="*/ 127254 h 349377"/>
                <a:gd name="connsiteX53" fmla="*/ 155269 w 328147"/>
                <a:gd name="connsiteY53" fmla="*/ 13621 h 349377"/>
                <a:gd name="connsiteX54" fmla="*/ 198132 w 328147"/>
                <a:gd name="connsiteY54" fmla="*/ 81534 h 349377"/>
                <a:gd name="connsiteX55" fmla="*/ 155269 w 328147"/>
                <a:gd name="connsiteY55" fmla="*/ 99155 h 349377"/>
                <a:gd name="connsiteX56" fmla="*/ 112407 w 328147"/>
                <a:gd name="connsiteY56" fmla="*/ 81534 h 349377"/>
                <a:gd name="connsiteX57" fmla="*/ 115550 w 328147"/>
                <a:gd name="connsiteY57" fmla="*/ 70199 h 349377"/>
                <a:gd name="connsiteX58" fmla="*/ 138315 w 328147"/>
                <a:gd name="connsiteY58" fmla="*/ 47244 h 349377"/>
                <a:gd name="connsiteX59" fmla="*/ 131933 w 328147"/>
                <a:gd name="connsiteY59" fmla="*/ 31433 h 349377"/>
                <a:gd name="connsiteX60" fmla="*/ 155269 w 328147"/>
                <a:gd name="connsiteY60" fmla="*/ 13621 h 349377"/>
                <a:gd name="connsiteX61" fmla="*/ 139553 w 328147"/>
                <a:gd name="connsiteY61" fmla="*/ 107061 h 349377"/>
                <a:gd name="connsiteX62" fmla="*/ 121932 w 328147"/>
                <a:gd name="connsiteY62" fmla="*/ 116777 h 349377"/>
                <a:gd name="connsiteX63" fmla="*/ 104691 w 328147"/>
                <a:gd name="connsiteY63" fmla="*/ 127159 h 349377"/>
                <a:gd name="connsiteX64" fmla="*/ 109454 w 328147"/>
                <a:gd name="connsiteY64" fmla="*/ 95250 h 349377"/>
                <a:gd name="connsiteX65" fmla="*/ 139553 w 328147"/>
                <a:gd name="connsiteY65" fmla="*/ 107061 h 349377"/>
                <a:gd name="connsiteX66" fmla="*/ 115455 w 328147"/>
                <a:gd name="connsiteY66" fmla="*/ 38005 h 349377"/>
                <a:gd name="connsiteX67" fmla="*/ 124694 w 328147"/>
                <a:gd name="connsiteY67" fmla="*/ 47244 h 349377"/>
                <a:gd name="connsiteX68" fmla="*/ 115455 w 328147"/>
                <a:gd name="connsiteY68" fmla="*/ 56483 h 349377"/>
                <a:gd name="connsiteX69" fmla="*/ 106216 w 328147"/>
                <a:gd name="connsiteY69" fmla="*/ 47244 h 349377"/>
                <a:gd name="connsiteX70" fmla="*/ 115455 w 328147"/>
                <a:gd name="connsiteY70" fmla="*/ 38005 h 349377"/>
                <a:gd name="connsiteX71" fmla="*/ 104691 w 328147"/>
                <a:gd name="connsiteY71" fmla="*/ 222123 h 349377"/>
                <a:gd name="connsiteX72" fmla="*/ 121932 w 328147"/>
                <a:gd name="connsiteY72" fmla="*/ 232505 h 349377"/>
                <a:gd name="connsiteX73" fmla="*/ 139553 w 328147"/>
                <a:gd name="connsiteY73" fmla="*/ 242221 h 349377"/>
                <a:gd name="connsiteX74" fmla="*/ 109454 w 328147"/>
                <a:gd name="connsiteY74" fmla="*/ 254032 h 349377"/>
                <a:gd name="connsiteX75" fmla="*/ 104691 w 328147"/>
                <a:gd name="connsiteY75" fmla="*/ 222123 h 349377"/>
                <a:gd name="connsiteX76" fmla="*/ 155269 w 328147"/>
                <a:gd name="connsiteY76" fmla="*/ 335756 h 349377"/>
                <a:gd name="connsiteX77" fmla="*/ 112407 w 328147"/>
                <a:gd name="connsiteY77" fmla="*/ 267557 h 349377"/>
                <a:gd name="connsiteX78" fmla="*/ 155269 w 328147"/>
                <a:gd name="connsiteY78" fmla="*/ 250127 h 349377"/>
                <a:gd name="connsiteX79" fmla="*/ 198227 w 328147"/>
                <a:gd name="connsiteY79" fmla="*/ 267653 h 349377"/>
                <a:gd name="connsiteX80" fmla="*/ 155269 w 328147"/>
                <a:gd name="connsiteY80" fmla="*/ 335756 h 349377"/>
                <a:gd name="connsiteX81" fmla="*/ 201180 w 328147"/>
                <a:gd name="connsiteY81" fmla="*/ 254032 h 349377"/>
                <a:gd name="connsiteX82" fmla="*/ 171081 w 328147"/>
                <a:gd name="connsiteY82" fmla="*/ 242221 h 349377"/>
                <a:gd name="connsiteX83" fmla="*/ 188797 w 328147"/>
                <a:gd name="connsiteY83" fmla="*/ 232505 h 349377"/>
                <a:gd name="connsiteX84" fmla="*/ 206038 w 328147"/>
                <a:gd name="connsiteY84" fmla="*/ 222028 h 349377"/>
                <a:gd name="connsiteX85" fmla="*/ 201180 w 328147"/>
                <a:gd name="connsiteY85" fmla="*/ 254032 h 349377"/>
                <a:gd name="connsiteX86" fmla="*/ 207466 w 328147"/>
                <a:gd name="connsiteY86" fmla="*/ 204788 h 349377"/>
                <a:gd name="connsiteX87" fmla="*/ 181844 w 328147"/>
                <a:gd name="connsiteY87" fmla="*/ 220694 h 349377"/>
                <a:gd name="connsiteX88" fmla="*/ 155269 w 328147"/>
                <a:gd name="connsiteY88" fmla="*/ 234887 h 349377"/>
                <a:gd name="connsiteX89" fmla="*/ 128694 w 328147"/>
                <a:gd name="connsiteY89" fmla="*/ 220694 h 349377"/>
                <a:gd name="connsiteX90" fmla="*/ 103072 w 328147"/>
                <a:gd name="connsiteY90" fmla="*/ 204788 h 349377"/>
                <a:gd name="connsiteX91" fmla="*/ 102120 w 328147"/>
                <a:gd name="connsiteY91" fmla="*/ 174689 h 349377"/>
                <a:gd name="connsiteX92" fmla="*/ 103072 w 328147"/>
                <a:gd name="connsiteY92" fmla="*/ 144590 h 349377"/>
                <a:gd name="connsiteX93" fmla="*/ 128599 w 328147"/>
                <a:gd name="connsiteY93" fmla="*/ 128683 h 349377"/>
                <a:gd name="connsiteX94" fmla="*/ 155174 w 328147"/>
                <a:gd name="connsiteY94" fmla="*/ 114491 h 349377"/>
                <a:gd name="connsiteX95" fmla="*/ 181749 w 328147"/>
                <a:gd name="connsiteY95" fmla="*/ 128683 h 349377"/>
                <a:gd name="connsiteX96" fmla="*/ 207371 w 328147"/>
                <a:gd name="connsiteY96" fmla="*/ 144590 h 349377"/>
                <a:gd name="connsiteX97" fmla="*/ 208324 w 328147"/>
                <a:gd name="connsiteY97" fmla="*/ 174689 h 349377"/>
                <a:gd name="connsiteX98" fmla="*/ 207466 w 328147"/>
                <a:gd name="connsiteY98" fmla="*/ 204788 h 349377"/>
                <a:gd name="connsiteX99" fmla="*/ 294810 w 328147"/>
                <a:gd name="connsiteY99" fmla="*/ 94107 h 349377"/>
                <a:gd name="connsiteX100" fmla="*/ 274141 w 328147"/>
                <a:gd name="connsiteY100" fmla="*/ 147542 h 349377"/>
                <a:gd name="connsiteX101" fmla="*/ 257282 w 328147"/>
                <a:gd name="connsiteY101" fmla="*/ 165354 h 349377"/>
                <a:gd name="connsiteX102" fmla="*/ 220801 w 328147"/>
                <a:gd name="connsiteY102" fmla="*/ 136970 h 349377"/>
                <a:gd name="connsiteX103" fmla="*/ 214610 w 328147"/>
                <a:gd name="connsiteY103" fmla="*/ 90964 h 349377"/>
                <a:gd name="connsiteX104" fmla="*/ 294810 w 328147"/>
                <a:gd name="connsiteY104" fmla="*/ 94107 h 349377"/>
                <a:gd name="connsiteX105" fmla="*/ 221754 w 328147"/>
                <a:gd name="connsiteY105" fmla="*/ 154591 h 349377"/>
                <a:gd name="connsiteX106" fmla="*/ 246995 w 328147"/>
                <a:gd name="connsiteY106" fmla="*/ 174689 h 349377"/>
                <a:gd name="connsiteX107" fmla="*/ 221754 w 328147"/>
                <a:gd name="connsiteY107" fmla="*/ 194786 h 349377"/>
                <a:gd name="connsiteX108" fmla="*/ 222135 w 328147"/>
                <a:gd name="connsiteY108" fmla="*/ 174689 h 349377"/>
                <a:gd name="connsiteX109" fmla="*/ 221754 w 328147"/>
                <a:gd name="connsiteY109" fmla="*/ 154591 h 349377"/>
                <a:gd name="connsiteX110" fmla="*/ 214515 w 328147"/>
                <a:gd name="connsiteY110" fmla="*/ 258318 h 349377"/>
                <a:gd name="connsiteX111" fmla="*/ 220706 w 328147"/>
                <a:gd name="connsiteY111" fmla="*/ 212408 h 349377"/>
                <a:gd name="connsiteX112" fmla="*/ 257187 w 328147"/>
                <a:gd name="connsiteY112" fmla="*/ 184023 h 349377"/>
                <a:gd name="connsiteX113" fmla="*/ 292620 w 328147"/>
                <a:gd name="connsiteY113" fmla="*/ 229648 h 349377"/>
                <a:gd name="connsiteX114" fmla="*/ 282047 w 328147"/>
                <a:gd name="connsiteY114" fmla="*/ 248888 h 349377"/>
                <a:gd name="connsiteX115" fmla="*/ 286428 w 328147"/>
                <a:gd name="connsiteY115" fmla="*/ 262319 h 349377"/>
                <a:gd name="connsiteX116" fmla="*/ 214515 w 328147"/>
                <a:gd name="connsiteY116" fmla="*/ 258318 h 349377"/>
                <a:gd name="connsiteX117" fmla="*/ 305002 w 328147"/>
                <a:gd name="connsiteY117" fmla="*/ 258128 h 349377"/>
                <a:gd name="connsiteX118" fmla="*/ 295763 w 328147"/>
                <a:gd name="connsiteY118" fmla="*/ 248888 h 349377"/>
                <a:gd name="connsiteX119" fmla="*/ 305002 w 328147"/>
                <a:gd name="connsiteY119" fmla="*/ 239649 h 349377"/>
                <a:gd name="connsiteX120" fmla="*/ 314241 w 328147"/>
                <a:gd name="connsiteY120" fmla="*/ 248888 h 349377"/>
                <a:gd name="connsiteX121" fmla="*/ 305002 w 328147"/>
                <a:gd name="connsiteY121" fmla="*/ 258128 h 349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28147" h="349377">
                  <a:moveTo>
                    <a:pt x="305955" y="226028"/>
                  </a:moveTo>
                  <a:cubicBezTo>
                    <a:pt x="299383" y="210217"/>
                    <a:pt x="285857" y="192500"/>
                    <a:pt x="267283" y="174689"/>
                  </a:cubicBezTo>
                  <a:cubicBezTo>
                    <a:pt x="273570" y="168592"/>
                    <a:pt x="279380" y="162496"/>
                    <a:pt x="284524" y="156496"/>
                  </a:cubicBezTo>
                  <a:cubicBezTo>
                    <a:pt x="308336" y="128492"/>
                    <a:pt x="316147" y="103918"/>
                    <a:pt x="306622" y="87344"/>
                  </a:cubicBezTo>
                  <a:cubicBezTo>
                    <a:pt x="294525" y="66485"/>
                    <a:pt x="258330" y="63913"/>
                    <a:pt x="211467" y="77438"/>
                  </a:cubicBezTo>
                  <a:cubicBezTo>
                    <a:pt x="199751" y="30099"/>
                    <a:pt x="179367" y="0"/>
                    <a:pt x="155269" y="0"/>
                  </a:cubicBezTo>
                  <a:cubicBezTo>
                    <a:pt x="146220" y="0"/>
                    <a:pt x="132981" y="4667"/>
                    <a:pt x="120122" y="24860"/>
                  </a:cubicBezTo>
                  <a:cubicBezTo>
                    <a:pt x="118598" y="24575"/>
                    <a:pt x="117074" y="24384"/>
                    <a:pt x="115455" y="24384"/>
                  </a:cubicBezTo>
                  <a:cubicBezTo>
                    <a:pt x="102786" y="24384"/>
                    <a:pt x="92499" y="34671"/>
                    <a:pt x="92499" y="47339"/>
                  </a:cubicBezTo>
                  <a:cubicBezTo>
                    <a:pt x="92499" y="55150"/>
                    <a:pt x="96500" y="62103"/>
                    <a:pt x="102501" y="66199"/>
                  </a:cubicBezTo>
                  <a:cubicBezTo>
                    <a:pt x="101453" y="69914"/>
                    <a:pt x="100310" y="73533"/>
                    <a:pt x="99358" y="77438"/>
                  </a:cubicBezTo>
                  <a:cubicBezTo>
                    <a:pt x="52399" y="63817"/>
                    <a:pt x="16014" y="66389"/>
                    <a:pt x="4012" y="87249"/>
                  </a:cubicBezTo>
                  <a:cubicBezTo>
                    <a:pt x="-8084" y="108109"/>
                    <a:pt x="7822" y="140779"/>
                    <a:pt x="42969" y="174593"/>
                  </a:cubicBezTo>
                  <a:cubicBezTo>
                    <a:pt x="7822" y="208407"/>
                    <a:pt x="-8084" y="241078"/>
                    <a:pt x="4012" y="261938"/>
                  </a:cubicBezTo>
                  <a:cubicBezTo>
                    <a:pt x="8870" y="270320"/>
                    <a:pt x="20205" y="279845"/>
                    <a:pt x="47065" y="280035"/>
                  </a:cubicBezTo>
                  <a:cubicBezTo>
                    <a:pt x="50208" y="288989"/>
                    <a:pt x="58591" y="295466"/>
                    <a:pt x="68687" y="295466"/>
                  </a:cubicBezTo>
                  <a:cubicBezTo>
                    <a:pt x="80974" y="295466"/>
                    <a:pt x="90880" y="285750"/>
                    <a:pt x="91547" y="273653"/>
                  </a:cubicBezTo>
                  <a:cubicBezTo>
                    <a:pt x="94119" y="272987"/>
                    <a:pt x="96595" y="272415"/>
                    <a:pt x="99262" y="271653"/>
                  </a:cubicBezTo>
                  <a:cubicBezTo>
                    <a:pt x="110978" y="319183"/>
                    <a:pt x="131361" y="349377"/>
                    <a:pt x="155460" y="349377"/>
                  </a:cubicBezTo>
                  <a:cubicBezTo>
                    <a:pt x="179653" y="349377"/>
                    <a:pt x="199941" y="319183"/>
                    <a:pt x="211657" y="271748"/>
                  </a:cubicBezTo>
                  <a:cubicBezTo>
                    <a:pt x="250519" y="282892"/>
                    <a:pt x="282333" y="283083"/>
                    <a:pt x="298716" y="270700"/>
                  </a:cubicBezTo>
                  <a:cubicBezTo>
                    <a:pt x="300811" y="271367"/>
                    <a:pt x="302907" y="271748"/>
                    <a:pt x="305193" y="271748"/>
                  </a:cubicBezTo>
                  <a:cubicBezTo>
                    <a:pt x="317861" y="271748"/>
                    <a:pt x="328148" y="261461"/>
                    <a:pt x="328148" y="248793"/>
                  </a:cubicBezTo>
                  <a:cubicBezTo>
                    <a:pt x="327958" y="236506"/>
                    <a:pt x="318242" y="226504"/>
                    <a:pt x="305955" y="226028"/>
                  </a:cubicBezTo>
                  <a:close/>
                  <a:moveTo>
                    <a:pt x="68592" y="281845"/>
                  </a:moveTo>
                  <a:cubicBezTo>
                    <a:pt x="63543" y="281845"/>
                    <a:pt x="59352" y="277654"/>
                    <a:pt x="59352" y="272606"/>
                  </a:cubicBezTo>
                  <a:cubicBezTo>
                    <a:pt x="59352" y="267557"/>
                    <a:pt x="63543" y="263366"/>
                    <a:pt x="68592" y="263366"/>
                  </a:cubicBezTo>
                  <a:cubicBezTo>
                    <a:pt x="73640" y="263366"/>
                    <a:pt x="77831" y="267557"/>
                    <a:pt x="77831" y="272606"/>
                  </a:cubicBezTo>
                  <a:cubicBezTo>
                    <a:pt x="77831" y="277654"/>
                    <a:pt x="73640" y="281845"/>
                    <a:pt x="68592" y="281845"/>
                  </a:cubicBezTo>
                  <a:close/>
                  <a:moveTo>
                    <a:pt x="88023" y="260509"/>
                  </a:moveTo>
                  <a:cubicBezTo>
                    <a:pt x="83927" y="254032"/>
                    <a:pt x="76783" y="249650"/>
                    <a:pt x="68592" y="249650"/>
                  </a:cubicBezTo>
                  <a:cubicBezTo>
                    <a:pt x="58114" y="249650"/>
                    <a:pt x="49256" y="256794"/>
                    <a:pt x="46589" y="266414"/>
                  </a:cubicBezTo>
                  <a:cubicBezTo>
                    <a:pt x="30968" y="266319"/>
                    <a:pt x="20014" y="262319"/>
                    <a:pt x="15823" y="255079"/>
                  </a:cubicBezTo>
                  <a:cubicBezTo>
                    <a:pt x="8013" y="241554"/>
                    <a:pt x="21824" y="214217"/>
                    <a:pt x="53257" y="184023"/>
                  </a:cubicBezTo>
                  <a:cubicBezTo>
                    <a:pt x="64115" y="193548"/>
                    <a:pt x="76402" y="203073"/>
                    <a:pt x="89928" y="212312"/>
                  </a:cubicBezTo>
                  <a:cubicBezTo>
                    <a:pt x="91166" y="228695"/>
                    <a:pt x="93261" y="244126"/>
                    <a:pt x="96119" y="258223"/>
                  </a:cubicBezTo>
                  <a:cubicBezTo>
                    <a:pt x="93357" y="259175"/>
                    <a:pt x="90690" y="259842"/>
                    <a:pt x="88023" y="260509"/>
                  </a:cubicBezTo>
                  <a:close/>
                  <a:moveTo>
                    <a:pt x="88880" y="194786"/>
                  </a:moveTo>
                  <a:cubicBezTo>
                    <a:pt x="79641" y="188024"/>
                    <a:pt x="71259" y="181356"/>
                    <a:pt x="63639" y="174689"/>
                  </a:cubicBezTo>
                  <a:cubicBezTo>
                    <a:pt x="71259" y="168021"/>
                    <a:pt x="79736" y="161258"/>
                    <a:pt x="88975" y="154496"/>
                  </a:cubicBezTo>
                  <a:cubicBezTo>
                    <a:pt x="88690" y="161163"/>
                    <a:pt x="88594" y="167926"/>
                    <a:pt x="88594" y="174689"/>
                  </a:cubicBezTo>
                  <a:cubicBezTo>
                    <a:pt x="88499" y="181546"/>
                    <a:pt x="88594" y="188214"/>
                    <a:pt x="88880" y="194786"/>
                  </a:cubicBezTo>
                  <a:close/>
                  <a:moveTo>
                    <a:pt x="90023" y="136874"/>
                  </a:moveTo>
                  <a:cubicBezTo>
                    <a:pt x="76498" y="146209"/>
                    <a:pt x="64115" y="155734"/>
                    <a:pt x="53257" y="165259"/>
                  </a:cubicBezTo>
                  <a:cubicBezTo>
                    <a:pt x="21824" y="135065"/>
                    <a:pt x="8013" y="107728"/>
                    <a:pt x="15823" y="94202"/>
                  </a:cubicBezTo>
                  <a:cubicBezTo>
                    <a:pt x="20109" y="86773"/>
                    <a:pt x="31158" y="82963"/>
                    <a:pt x="47160" y="82963"/>
                  </a:cubicBezTo>
                  <a:cubicBezTo>
                    <a:pt x="60495" y="82963"/>
                    <a:pt x="77259" y="85630"/>
                    <a:pt x="96309" y="91154"/>
                  </a:cubicBezTo>
                  <a:cubicBezTo>
                    <a:pt x="93452" y="105442"/>
                    <a:pt x="91261" y="120872"/>
                    <a:pt x="90023" y="136874"/>
                  </a:cubicBezTo>
                  <a:close/>
                  <a:moveTo>
                    <a:pt x="205942" y="127254"/>
                  </a:moveTo>
                  <a:cubicBezTo>
                    <a:pt x="200323" y="123730"/>
                    <a:pt x="194608" y="120206"/>
                    <a:pt x="188702" y="116777"/>
                  </a:cubicBezTo>
                  <a:cubicBezTo>
                    <a:pt x="182797" y="113348"/>
                    <a:pt x="176891" y="110109"/>
                    <a:pt x="171081" y="107061"/>
                  </a:cubicBezTo>
                  <a:cubicBezTo>
                    <a:pt x="181463" y="102394"/>
                    <a:pt x="191559" y="98489"/>
                    <a:pt x="201180" y="95250"/>
                  </a:cubicBezTo>
                  <a:cubicBezTo>
                    <a:pt x="203085" y="105251"/>
                    <a:pt x="204799" y="115919"/>
                    <a:pt x="205942" y="127254"/>
                  </a:cubicBezTo>
                  <a:close/>
                  <a:moveTo>
                    <a:pt x="155269" y="13621"/>
                  </a:moveTo>
                  <a:cubicBezTo>
                    <a:pt x="170890" y="13621"/>
                    <a:pt x="187654" y="39243"/>
                    <a:pt x="198132" y="81534"/>
                  </a:cubicBezTo>
                  <a:cubicBezTo>
                    <a:pt x="184511" y="86201"/>
                    <a:pt x="170128" y="92012"/>
                    <a:pt x="155269" y="99155"/>
                  </a:cubicBezTo>
                  <a:cubicBezTo>
                    <a:pt x="140410" y="92107"/>
                    <a:pt x="126027" y="86201"/>
                    <a:pt x="112407" y="81534"/>
                  </a:cubicBezTo>
                  <a:cubicBezTo>
                    <a:pt x="113359" y="77533"/>
                    <a:pt x="114502" y="73914"/>
                    <a:pt x="115550" y="70199"/>
                  </a:cubicBezTo>
                  <a:cubicBezTo>
                    <a:pt x="128123" y="70104"/>
                    <a:pt x="138315" y="59912"/>
                    <a:pt x="138315" y="47244"/>
                  </a:cubicBezTo>
                  <a:cubicBezTo>
                    <a:pt x="138315" y="41148"/>
                    <a:pt x="135838" y="35528"/>
                    <a:pt x="131933" y="31433"/>
                  </a:cubicBezTo>
                  <a:cubicBezTo>
                    <a:pt x="137743" y="22574"/>
                    <a:pt x="145840" y="13621"/>
                    <a:pt x="155269" y="13621"/>
                  </a:cubicBezTo>
                  <a:close/>
                  <a:moveTo>
                    <a:pt x="139553" y="107061"/>
                  </a:moveTo>
                  <a:cubicBezTo>
                    <a:pt x="133743" y="110109"/>
                    <a:pt x="127837" y="113348"/>
                    <a:pt x="121932" y="116777"/>
                  </a:cubicBezTo>
                  <a:cubicBezTo>
                    <a:pt x="116026" y="120206"/>
                    <a:pt x="110311" y="123635"/>
                    <a:pt x="104691" y="127159"/>
                  </a:cubicBezTo>
                  <a:cubicBezTo>
                    <a:pt x="105930" y="116110"/>
                    <a:pt x="107454" y="105346"/>
                    <a:pt x="109454" y="95250"/>
                  </a:cubicBezTo>
                  <a:cubicBezTo>
                    <a:pt x="119074" y="98489"/>
                    <a:pt x="129075" y="102489"/>
                    <a:pt x="139553" y="107061"/>
                  </a:cubicBezTo>
                  <a:close/>
                  <a:moveTo>
                    <a:pt x="115455" y="38005"/>
                  </a:moveTo>
                  <a:cubicBezTo>
                    <a:pt x="120503" y="38005"/>
                    <a:pt x="124694" y="42196"/>
                    <a:pt x="124694" y="47244"/>
                  </a:cubicBezTo>
                  <a:cubicBezTo>
                    <a:pt x="124694" y="52292"/>
                    <a:pt x="120503" y="56483"/>
                    <a:pt x="115455" y="56483"/>
                  </a:cubicBezTo>
                  <a:cubicBezTo>
                    <a:pt x="110407" y="56483"/>
                    <a:pt x="106216" y="52292"/>
                    <a:pt x="106216" y="47244"/>
                  </a:cubicBezTo>
                  <a:cubicBezTo>
                    <a:pt x="106216" y="42196"/>
                    <a:pt x="110407" y="38005"/>
                    <a:pt x="115455" y="38005"/>
                  </a:cubicBezTo>
                  <a:close/>
                  <a:moveTo>
                    <a:pt x="104691" y="222123"/>
                  </a:moveTo>
                  <a:cubicBezTo>
                    <a:pt x="110216" y="225647"/>
                    <a:pt x="116026" y="229076"/>
                    <a:pt x="121932" y="232505"/>
                  </a:cubicBezTo>
                  <a:cubicBezTo>
                    <a:pt x="127837" y="235934"/>
                    <a:pt x="133743" y="239173"/>
                    <a:pt x="139553" y="242221"/>
                  </a:cubicBezTo>
                  <a:cubicBezTo>
                    <a:pt x="129361" y="246698"/>
                    <a:pt x="119265" y="250698"/>
                    <a:pt x="109454" y="254032"/>
                  </a:cubicBezTo>
                  <a:cubicBezTo>
                    <a:pt x="107454" y="244126"/>
                    <a:pt x="105834" y="233458"/>
                    <a:pt x="104691" y="222123"/>
                  </a:cubicBezTo>
                  <a:close/>
                  <a:moveTo>
                    <a:pt x="155269" y="335756"/>
                  </a:moveTo>
                  <a:cubicBezTo>
                    <a:pt x="139553" y="335756"/>
                    <a:pt x="122789" y="310039"/>
                    <a:pt x="112407" y="267557"/>
                  </a:cubicBezTo>
                  <a:cubicBezTo>
                    <a:pt x="126313" y="262890"/>
                    <a:pt x="140696" y="256985"/>
                    <a:pt x="155269" y="250127"/>
                  </a:cubicBezTo>
                  <a:cubicBezTo>
                    <a:pt x="170033" y="257175"/>
                    <a:pt x="184511" y="262985"/>
                    <a:pt x="198227" y="267653"/>
                  </a:cubicBezTo>
                  <a:cubicBezTo>
                    <a:pt x="187750" y="310039"/>
                    <a:pt x="170985" y="335756"/>
                    <a:pt x="155269" y="335756"/>
                  </a:cubicBezTo>
                  <a:close/>
                  <a:moveTo>
                    <a:pt x="201180" y="254032"/>
                  </a:moveTo>
                  <a:cubicBezTo>
                    <a:pt x="191559" y="250793"/>
                    <a:pt x="181463" y="246793"/>
                    <a:pt x="171081" y="242221"/>
                  </a:cubicBezTo>
                  <a:cubicBezTo>
                    <a:pt x="176986" y="239173"/>
                    <a:pt x="182892" y="235934"/>
                    <a:pt x="188797" y="232505"/>
                  </a:cubicBezTo>
                  <a:cubicBezTo>
                    <a:pt x="194703" y="229076"/>
                    <a:pt x="200418" y="225647"/>
                    <a:pt x="206038" y="222028"/>
                  </a:cubicBezTo>
                  <a:cubicBezTo>
                    <a:pt x="204799" y="233458"/>
                    <a:pt x="203085" y="244126"/>
                    <a:pt x="201180" y="254032"/>
                  </a:cubicBezTo>
                  <a:close/>
                  <a:moveTo>
                    <a:pt x="207466" y="204788"/>
                  </a:moveTo>
                  <a:cubicBezTo>
                    <a:pt x="199275" y="210217"/>
                    <a:pt x="190702" y="215551"/>
                    <a:pt x="181844" y="220694"/>
                  </a:cubicBezTo>
                  <a:cubicBezTo>
                    <a:pt x="173081" y="225742"/>
                    <a:pt x="164127" y="230505"/>
                    <a:pt x="155269" y="234887"/>
                  </a:cubicBezTo>
                  <a:cubicBezTo>
                    <a:pt x="146601" y="230600"/>
                    <a:pt x="137743" y="225838"/>
                    <a:pt x="128694" y="220694"/>
                  </a:cubicBezTo>
                  <a:cubicBezTo>
                    <a:pt x="119646" y="215551"/>
                    <a:pt x="111168" y="210217"/>
                    <a:pt x="103072" y="204788"/>
                  </a:cubicBezTo>
                  <a:cubicBezTo>
                    <a:pt x="102406" y="195167"/>
                    <a:pt x="102120" y="185071"/>
                    <a:pt x="102120" y="174689"/>
                  </a:cubicBezTo>
                  <a:cubicBezTo>
                    <a:pt x="102120" y="164497"/>
                    <a:pt x="102501" y="154400"/>
                    <a:pt x="103072" y="144590"/>
                  </a:cubicBezTo>
                  <a:cubicBezTo>
                    <a:pt x="111073" y="139256"/>
                    <a:pt x="119646" y="133921"/>
                    <a:pt x="128599" y="128683"/>
                  </a:cubicBezTo>
                  <a:cubicBezTo>
                    <a:pt x="137648" y="123444"/>
                    <a:pt x="146506" y="118777"/>
                    <a:pt x="155174" y="114491"/>
                  </a:cubicBezTo>
                  <a:cubicBezTo>
                    <a:pt x="163842" y="118777"/>
                    <a:pt x="172700" y="123539"/>
                    <a:pt x="181749" y="128683"/>
                  </a:cubicBezTo>
                  <a:cubicBezTo>
                    <a:pt x="190607" y="133826"/>
                    <a:pt x="199180" y="139160"/>
                    <a:pt x="207371" y="144590"/>
                  </a:cubicBezTo>
                  <a:cubicBezTo>
                    <a:pt x="208038" y="154210"/>
                    <a:pt x="208324" y="164306"/>
                    <a:pt x="208324" y="174689"/>
                  </a:cubicBezTo>
                  <a:cubicBezTo>
                    <a:pt x="208419" y="185071"/>
                    <a:pt x="208133" y="195167"/>
                    <a:pt x="207466" y="204788"/>
                  </a:cubicBezTo>
                  <a:close/>
                  <a:moveTo>
                    <a:pt x="294810" y="94107"/>
                  </a:moveTo>
                  <a:cubicBezTo>
                    <a:pt x="301097" y="104966"/>
                    <a:pt x="293382" y="124968"/>
                    <a:pt x="274141" y="147542"/>
                  </a:cubicBezTo>
                  <a:cubicBezTo>
                    <a:pt x="269093" y="153448"/>
                    <a:pt x="263473" y="159449"/>
                    <a:pt x="257282" y="165354"/>
                  </a:cubicBezTo>
                  <a:cubicBezTo>
                    <a:pt x="246328" y="155734"/>
                    <a:pt x="234136" y="146209"/>
                    <a:pt x="220801" y="136970"/>
                  </a:cubicBezTo>
                  <a:cubicBezTo>
                    <a:pt x="219563" y="120587"/>
                    <a:pt x="217467" y="105156"/>
                    <a:pt x="214610" y="90964"/>
                  </a:cubicBezTo>
                  <a:cubicBezTo>
                    <a:pt x="256330" y="78962"/>
                    <a:pt x="286905" y="80582"/>
                    <a:pt x="294810" y="94107"/>
                  </a:cubicBezTo>
                  <a:close/>
                  <a:moveTo>
                    <a:pt x="221754" y="154591"/>
                  </a:moveTo>
                  <a:cubicBezTo>
                    <a:pt x="230802" y="161163"/>
                    <a:pt x="239280" y="167926"/>
                    <a:pt x="246995" y="174689"/>
                  </a:cubicBezTo>
                  <a:cubicBezTo>
                    <a:pt x="239184" y="181451"/>
                    <a:pt x="230707" y="188214"/>
                    <a:pt x="221754" y="194786"/>
                  </a:cubicBezTo>
                  <a:cubicBezTo>
                    <a:pt x="222040" y="188214"/>
                    <a:pt x="222135" y="181451"/>
                    <a:pt x="222135" y="174689"/>
                  </a:cubicBezTo>
                  <a:cubicBezTo>
                    <a:pt x="222135" y="167831"/>
                    <a:pt x="222040" y="161163"/>
                    <a:pt x="221754" y="154591"/>
                  </a:cubicBezTo>
                  <a:close/>
                  <a:moveTo>
                    <a:pt x="214515" y="258318"/>
                  </a:moveTo>
                  <a:cubicBezTo>
                    <a:pt x="217277" y="244221"/>
                    <a:pt x="219468" y="228791"/>
                    <a:pt x="220706" y="212408"/>
                  </a:cubicBezTo>
                  <a:cubicBezTo>
                    <a:pt x="233946" y="203264"/>
                    <a:pt x="246233" y="193739"/>
                    <a:pt x="257187" y="184023"/>
                  </a:cubicBezTo>
                  <a:cubicBezTo>
                    <a:pt x="274046" y="200025"/>
                    <a:pt x="286428" y="215837"/>
                    <a:pt x="292620" y="229648"/>
                  </a:cubicBezTo>
                  <a:cubicBezTo>
                    <a:pt x="286238" y="233744"/>
                    <a:pt x="282047" y="240792"/>
                    <a:pt x="282047" y="248888"/>
                  </a:cubicBezTo>
                  <a:cubicBezTo>
                    <a:pt x="282047" y="253937"/>
                    <a:pt x="283761" y="258509"/>
                    <a:pt x="286428" y="262319"/>
                  </a:cubicBezTo>
                  <a:cubicBezTo>
                    <a:pt x="273189" y="268700"/>
                    <a:pt x="247376" y="267843"/>
                    <a:pt x="214515" y="258318"/>
                  </a:cubicBezTo>
                  <a:close/>
                  <a:moveTo>
                    <a:pt x="305002" y="258128"/>
                  </a:moveTo>
                  <a:cubicBezTo>
                    <a:pt x="299954" y="258128"/>
                    <a:pt x="295763" y="253937"/>
                    <a:pt x="295763" y="248888"/>
                  </a:cubicBezTo>
                  <a:cubicBezTo>
                    <a:pt x="295763" y="243840"/>
                    <a:pt x="299954" y="239649"/>
                    <a:pt x="305002" y="239649"/>
                  </a:cubicBezTo>
                  <a:cubicBezTo>
                    <a:pt x="310050" y="239649"/>
                    <a:pt x="314241" y="243840"/>
                    <a:pt x="314241" y="248888"/>
                  </a:cubicBezTo>
                  <a:cubicBezTo>
                    <a:pt x="314241" y="253937"/>
                    <a:pt x="310146" y="258128"/>
                    <a:pt x="305002" y="258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8" name="Forma Livre: Forma 357">
              <a:extLst>
                <a:ext uri="{FF2B5EF4-FFF2-40B4-BE49-F238E27FC236}">
                  <a16:creationId xmlns:a16="http://schemas.microsoft.com/office/drawing/2014/main" id="{9BCB62FF-FBD8-4CC2-892D-084E0A0E519A}"/>
                </a:ext>
              </a:extLst>
            </p:cNvPr>
            <p:cNvSpPr/>
            <p:nvPr/>
          </p:nvSpPr>
          <p:spPr>
            <a:xfrm>
              <a:off x="8421020" y="3090291"/>
              <a:ext cx="69151" cy="69151"/>
            </a:xfrm>
            <a:custGeom>
              <a:avLst/>
              <a:gdLst>
                <a:gd name="connsiteX0" fmla="*/ 34576 w 69151"/>
                <a:gd name="connsiteY0" fmla="*/ 0 h 69151"/>
                <a:gd name="connsiteX1" fmla="*/ 0 w 69151"/>
                <a:gd name="connsiteY1" fmla="*/ 34576 h 69151"/>
                <a:gd name="connsiteX2" fmla="*/ 34576 w 69151"/>
                <a:gd name="connsiteY2" fmla="*/ 69151 h 69151"/>
                <a:gd name="connsiteX3" fmla="*/ 69152 w 69151"/>
                <a:gd name="connsiteY3" fmla="*/ 34576 h 69151"/>
                <a:gd name="connsiteX4" fmla="*/ 34576 w 69151"/>
                <a:gd name="connsiteY4" fmla="*/ 0 h 69151"/>
                <a:gd name="connsiteX5" fmla="*/ 34576 w 69151"/>
                <a:gd name="connsiteY5" fmla="*/ 55435 h 69151"/>
                <a:gd name="connsiteX6" fmla="*/ 13716 w 69151"/>
                <a:gd name="connsiteY6" fmla="*/ 34576 h 69151"/>
                <a:gd name="connsiteX7" fmla="*/ 34576 w 69151"/>
                <a:gd name="connsiteY7" fmla="*/ 13716 h 69151"/>
                <a:gd name="connsiteX8" fmla="*/ 55436 w 69151"/>
                <a:gd name="connsiteY8" fmla="*/ 34576 h 69151"/>
                <a:gd name="connsiteX9" fmla="*/ 34576 w 69151"/>
                <a:gd name="connsiteY9" fmla="*/ 55435 h 69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9151" h="69151">
                  <a:moveTo>
                    <a:pt x="34576" y="0"/>
                  </a:moveTo>
                  <a:cubicBezTo>
                    <a:pt x="15526" y="0"/>
                    <a:pt x="0" y="15526"/>
                    <a:pt x="0" y="34576"/>
                  </a:cubicBezTo>
                  <a:cubicBezTo>
                    <a:pt x="0" y="53626"/>
                    <a:pt x="15526" y="69151"/>
                    <a:pt x="34576" y="69151"/>
                  </a:cubicBezTo>
                  <a:cubicBezTo>
                    <a:pt x="53626" y="69151"/>
                    <a:pt x="69152" y="53626"/>
                    <a:pt x="69152" y="34576"/>
                  </a:cubicBezTo>
                  <a:cubicBezTo>
                    <a:pt x="69152" y="15526"/>
                    <a:pt x="53721" y="0"/>
                    <a:pt x="34576" y="0"/>
                  </a:cubicBezTo>
                  <a:close/>
                  <a:moveTo>
                    <a:pt x="34576" y="55435"/>
                  </a:moveTo>
                  <a:cubicBezTo>
                    <a:pt x="23051" y="55435"/>
                    <a:pt x="13716" y="46101"/>
                    <a:pt x="13716" y="34576"/>
                  </a:cubicBezTo>
                  <a:cubicBezTo>
                    <a:pt x="13716" y="23050"/>
                    <a:pt x="23051" y="13716"/>
                    <a:pt x="34576" y="13716"/>
                  </a:cubicBezTo>
                  <a:cubicBezTo>
                    <a:pt x="46101" y="13716"/>
                    <a:pt x="55436" y="23050"/>
                    <a:pt x="55436" y="34576"/>
                  </a:cubicBezTo>
                  <a:cubicBezTo>
                    <a:pt x="55436" y="46101"/>
                    <a:pt x="46101" y="55435"/>
                    <a:pt x="34576" y="554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7" name="Agrupar 616">
            <a:extLst>
              <a:ext uri="{FF2B5EF4-FFF2-40B4-BE49-F238E27FC236}">
                <a16:creationId xmlns:a16="http://schemas.microsoft.com/office/drawing/2014/main" id="{9630BB4B-15A2-4DC4-9A8D-EBBF499FE3CB}"/>
              </a:ext>
            </a:extLst>
          </p:cNvPr>
          <p:cNvGrpSpPr/>
          <p:nvPr/>
        </p:nvGrpSpPr>
        <p:grpSpPr>
          <a:xfrm>
            <a:off x="8930121" y="1972050"/>
            <a:ext cx="441403" cy="446062"/>
            <a:chOff x="8302505" y="2363247"/>
            <a:chExt cx="323523" cy="32693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65" name="Forma Livre: Forma 364">
              <a:extLst>
                <a:ext uri="{FF2B5EF4-FFF2-40B4-BE49-F238E27FC236}">
                  <a16:creationId xmlns:a16="http://schemas.microsoft.com/office/drawing/2014/main" id="{506CC14F-EFA0-4170-B622-CDE5D574BFB1}"/>
                </a:ext>
              </a:extLst>
            </p:cNvPr>
            <p:cNvSpPr/>
            <p:nvPr/>
          </p:nvSpPr>
          <p:spPr>
            <a:xfrm>
              <a:off x="8302505" y="2363247"/>
              <a:ext cx="323523" cy="326938"/>
            </a:xfrm>
            <a:custGeom>
              <a:avLst/>
              <a:gdLst>
                <a:gd name="connsiteX0" fmla="*/ 136612 w 323523"/>
                <a:gd name="connsiteY0" fmla="*/ 29432 h 326938"/>
                <a:gd name="connsiteX1" fmla="*/ 102608 w 323523"/>
                <a:gd name="connsiteY1" fmla="*/ 95 h 326938"/>
                <a:gd name="connsiteX2" fmla="*/ 69366 w 323523"/>
                <a:gd name="connsiteY2" fmla="*/ 28384 h 326938"/>
                <a:gd name="connsiteX3" fmla="*/ 63365 w 323523"/>
                <a:gd name="connsiteY3" fmla="*/ 51435 h 326938"/>
                <a:gd name="connsiteX4" fmla="*/ 63174 w 323523"/>
                <a:gd name="connsiteY4" fmla="*/ 53054 h 326938"/>
                <a:gd name="connsiteX5" fmla="*/ 41267 w 323523"/>
                <a:gd name="connsiteY5" fmla="*/ 86868 h 326938"/>
                <a:gd name="connsiteX6" fmla="*/ 5072 w 323523"/>
                <a:gd name="connsiteY6" fmla="*/ 226314 h 326938"/>
                <a:gd name="connsiteX7" fmla="*/ 309 w 323523"/>
                <a:gd name="connsiteY7" fmla="*/ 259937 h 326938"/>
                <a:gd name="connsiteX8" fmla="*/ 80320 w 323523"/>
                <a:gd name="connsiteY8" fmla="*/ 326612 h 326938"/>
                <a:gd name="connsiteX9" fmla="*/ 147375 w 323523"/>
                <a:gd name="connsiteY9" fmla="*/ 254317 h 326938"/>
                <a:gd name="connsiteX10" fmla="*/ 176236 w 323523"/>
                <a:gd name="connsiteY10" fmla="*/ 254317 h 326938"/>
                <a:gd name="connsiteX11" fmla="*/ 176522 w 323523"/>
                <a:gd name="connsiteY11" fmla="*/ 259842 h 326938"/>
                <a:gd name="connsiteX12" fmla="*/ 202716 w 323523"/>
                <a:gd name="connsiteY12" fmla="*/ 309753 h 326938"/>
                <a:gd name="connsiteX13" fmla="*/ 249769 w 323523"/>
                <a:gd name="connsiteY13" fmla="*/ 326803 h 326938"/>
                <a:gd name="connsiteX14" fmla="*/ 256532 w 323523"/>
                <a:gd name="connsiteY14" fmla="*/ 326517 h 326938"/>
                <a:gd name="connsiteX15" fmla="*/ 306443 w 323523"/>
                <a:gd name="connsiteY15" fmla="*/ 300323 h 326938"/>
                <a:gd name="connsiteX16" fmla="*/ 323207 w 323523"/>
                <a:gd name="connsiteY16" fmla="*/ 246507 h 326938"/>
                <a:gd name="connsiteX17" fmla="*/ 317492 w 323523"/>
                <a:gd name="connsiteY17" fmla="*/ 223838 h 326938"/>
                <a:gd name="connsiteX18" fmla="*/ 281868 w 323523"/>
                <a:gd name="connsiteY18" fmla="*/ 86773 h 326938"/>
                <a:gd name="connsiteX19" fmla="*/ 259961 w 323523"/>
                <a:gd name="connsiteY19" fmla="*/ 52959 h 326938"/>
                <a:gd name="connsiteX20" fmla="*/ 259771 w 323523"/>
                <a:gd name="connsiteY20" fmla="*/ 51340 h 326938"/>
                <a:gd name="connsiteX21" fmla="*/ 253770 w 323523"/>
                <a:gd name="connsiteY21" fmla="*/ 28289 h 326938"/>
                <a:gd name="connsiteX22" fmla="*/ 220528 w 323523"/>
                <a:gd name="connsiteY22" fmla="*/ 0 h 326938"/>
                <a:gd name="connsiteX23" fmla="*/ 186523 w 323523"/>
                <a:gd name="connsiteY23" fmla="*/ 29242 h 326938"/>
                <a:gd name="connsiteX24" fmla="*/ 186428 w 323523"/>
                <a:gd name="connsiteY24" fmla="*/ 59436 h 326938"/>
                <a:gd name="connsiteX25" fmla="*/ 186523 w 323523"/>
                <a:gd name="connsiteY25" fmla="*/ 60579 h 326938"/>
                <a:gd name="connsiteX26" fmla="*/ 175189 w 323523"/>
                <a:gd name="connsiteY26" fmla="*/ 88487 h 326938"/>
                <a:gd name="connsiteX27" fmla="*/ 175189 w 323523"/>
                <a:gd name="connsiteY27" fmla="*/ 99727 h 326938"/>
                <a:gd name="connsiteX28" fmla="*/ 147947 w 323523"/>
                <a:gd name="connsiteY28" fmla="*/ 99917 h 326938"/>
                <a:gd name="connsiteX29" fmla="*/ 147947 w 323523"/>
                <a:gd name="connsiteY29" fmla="*/ 88392 h 326938"/>
                <a:gd name="connsiteX30" fmla="*/ 136612 w 323523"/>
                <a:gd name="connsiteY30" fmla="*/ 60484 h 326938"/>
                <a:gd name="connsiteX31" fmla="*/ 136707 w 323523"/>
                <a:gd name="connsiteY31" fmla="*/ 59341 h 326938"/>
                <a:gd name="connsiteX32" fmla="*/ 136612 w 323523"/>
                <a:gd name="connsiteY32" fmla="*/ 29432 h 326938"/>
                <a:gd name="connsiteX33" fmla="*/ 306443 w 323523"/>
                <a:gd name="connsiteY33" fmla="*/ 236029 h 326938"/>
                <a:gd name="connsiteX34" fmla="*/ 308062 w 323523"/>
                <a:gd name="connsiteY34" fmla="*/ 239077 h 326938"/>
                <a:gd name="connsiteX35" fmla="*/ 309586 w 323523"/>
                <a:gd name="connsiteY35" fmla="*/ 248031 h 326938"/>
                <a:gd name="connsiteX36" fmla="*/ 295965 w 323523"/>
                <a:gd name="connsiteY36" fmla="*/ 291846 h 326938"/>
                <a:gd name="connsiteX37" fmla="*/ 255294 w 323523"/>
                <a:gd name="connsiteY37" fmla="*/ 313182 h 326938"/>
                <a:gd name="connsiteX38" fmla="*/ 211479 w 323523"/>
                <a:gd name="connsiteY38" fmla="*/ 299561 h 326938"/>
                <a:gd name="connsiteX39" fmla="*/ 190143 w 323523"/>
                <a:gd name="connsiteY39" fmla="*/ 258890 h 326938"/>
                <a:gd name="connsiteX40" fmla="*/ 203764 w 323523"/>
                <a:gd name="connsiteY40" fmla="*/ 215075 h 326938"/>
                <a:gd name="connsiteX41" fmla="*/ 244435 w 323523"/>
                <a:gd name="connsiteY41" fmla="*/ 193738 h 326938"/>
                <a:gd name="connsiteX42" fmla="*/ 249960 w 323523"/>
                <a:gd name="connsiteY42" fmla="*/ 193453 h 326938"/>
                <a:gd name="connsiteX43" fmla="*/ 288250 w 323523"/>
                <a:gd name="connsiteY43" fmla="*/ 207359 h 326938"/>
                <a:gd name="connsiteX44" fmla="*/ 304538 w 323523"/>
                <a:gd name="connsiteY44" fmla="*/ 228695 h 326938"/>
                <a:gd name="connsiteX45" fmla="*/ 306443 w 323523"/>
                <a:gd name="connsiteY45" fmla="*/ 236029 h 326938"/>
                <a:gd name="connsiteX46" fmla="*/ 200334 w 323523"/>
                <a:gd name="connsiteY46" fmla="*/ 29527 h 326938"/>
                <a:gd name="connsiteX47" fmla="*/ 220623 w 323523"/>
                <a:gd name="connsiteY47" fmla="*/ 13906 h 326938"/>
                <a:gd name="connsiteX48" fmla="*/ 240530 w 323523"/>
                <a:gd name="connsiteY48" fmla="*/ 31909 h 326938"/>
                <a:gd name="connsiteX49" fmla="*/ 244054 w 323523"/>
                <a:gd name="connsiteY49" fmla="*/ 45434 h 326938"/>
                <a:gd name="connsiteX50" fmla="*/ 228719 w 323523"/>
                <a:gd name="connsiteY50" fmla="*/ 43339 h 326938"/>
                <a:gd name="connsiteX51" fmla="*/ 200239 w 323523"/>
                <a:gd name="connsiteY51" fmla="*/ 50292 h 326938"/>
                <a:gd name="connsiteX52" fmla="*/ 200334 w 323523"/>
                <a:gd name="connsiteY52" fmla="*/ 29527 h 326938"/>
                <a:gd name="connsiteX53" fmla="*/ 189000 w 323523"/>
                <a:gd name="connsiteY53" fmla="*/ 88678 h 326938"/>
                <a:gd name="connsiteX54" fmla="*/ 228719 w 323523"/>
                <a:gd name="connsiteY54" fmla="*/ 56959 h 326938"/>
                <a:gd name="connsiteX55" fmla="*/ 268724 w 323523"/>
                <a:gd name="connsiteY55" fmla="*/ 90392 h 326938"/>
                <a:gd name="connsiteX56" fmla="*/ 296156 w 323523"/>
                <a:gd name="connsiteY56" fmla="*/ 195929 h 326938"/>
                <a:gd name="connsiteX57" fmla="*/ 243292 w 323523"/>
                <a:gd name="connsiteY57" fmla="*/ 180023 h 326938"/>
                <a:gd name="connsiteX58" fmla="*/ 193381 w 323523"/>
                <a:gd name="connsiteY58" fmla="*/ 206216 h 326938"/>
                <a:gd name="connsiteX59" fmla="*/ 188809 w 323523"/>
                <a:gd name="connsiteY59" fmla="*/ 212312 h 326938"/>
                <a:gd name="connsiteX60" fmla="*/ 189000 w 323523"/>
                <a:gd name="connsiteY60" fmla="*/ 88678 h 326938"/>
                <a:gd name="connsiteX61" fmla="*/ 161758 w 323523"/>
                <a:gd name="connsiteY61" fmla="*/ 245078 h 326938"/>
                <a:gd name="connsiteX62" fmla="*/ 148804 w 323523"/>
                <a:gd name="connsiteY62" fmla="*/ 232124 h 326938"/>
                <a:gd name="connsiteX63" fmla="*/ 161758 w 323523"/>
                <a:gd name="connsiteY63" fmla="*/ 219265 h 326938"/>
                <a:gd name="connsiteX64" fmla="*/ 174712 w 323523"/>
                <a:gd name="connsiteY64" fmla="*/ 232124 h 326938"/>
                <a:gd name="connsiteX65" fmla="*/ 161758 w 323523"/>
                <a:gd name="connsiteY65" fmla="*/ 245078 h 326938"/>
                <a:gd name="connsiteX66" fmla="*/ 148899 w 323523"/>
                <a:gd name="connsiteY66" fmla="*/ 122968 h 326938"/>
                <a:gd name="connsiteX67" fmla="*/ 161854 w 323523"/>
                <a:gd name="connsiteY67" fmla="*/ 110109 h 326938"/>
                <a:gd name="connsiteX68" fmla="*/ 174807 w 323523"/>
                <a:gd name="connsiteY68" fmla="*/ 122968 h 326938"/>
                <a:gd name="connsiteX69" fmla="*/ 175284 w 323523"/>
                <a:gd name="connsiteY69" fmla="*/ 125444 h 326938"/>
                <a:gd name="connsiteX70" fmla="*/ 175093 w 323523"/>
                <a:gd name="connsiteY70" fmla="*/ 209074 h 326938"/>
                <a:gd name="connsiteX71" fmla="*/ 148233 w 323523"/>
                <a:gd name="connsiteY71" fmla="*/ 209264 h 326938"/>
                <a:gd name="connsiteX72" fmla="*/ 148042 w 323523"/>
                <a:gd name="connsiteY72" fmla="*/ 126206 h 326938"/>
                <a:gd name="connsiteX73" fmla="*/ 148899 w 323523"/>
                <a:gd name="connsiteY73" fmla="*/ 122968 h 326938"/>
                <a:gd name="connsiteX74" fmla="*/ 82701 w 323523"/>
                <a:gd name="connsiteY74" fmla="*/ 31909 h 326938"/>
                <a:gd name="connsiteX75" fmla="*/ 102608 w 323523"/>
                <a:gd name="connsiteY75" fmla="*/ 13906 h 326938"/>
                <a:gd name="connsiteX76" fmla="*/ 122896 w 323523"/>
                <a:gd name="connsiteY76" fmla="*/ 29527 h 326938"/>
                <a:gd name="connsiteX77" fmla="*/ 122896 w 323523"/>
                <a:gd name="connsiteY77" fmla="*/ 50387 h 326938"/>
                <a:gd name="connsiteX78" fmla="*/ 94416 w 323523"/>
                <a:gd name="connsiteY78" fmla="*/ 43434 h 326938"/>
                <a:gd name="connsiteX79" fmla="*/ 79081 w 323523"/>
                <a:gd name="connsiteY79" fmla="*/ 45529 h 326938"/>
                <a:gd name="connsiteX80" fmla="*/ 82701 w 323523"/>
                <a:gd name="connsiteY80" fmla="*/ 31909 h 326938"/>
                <a:gd name="connsiteX81" fmla="*/ 79081 w 323523"/>
                <a:gd name="connsiteY81" fmla="*/ 313087 h 326938"/>
                <a:gd name="connsiteX82" fmla="*/ 13930 w 323523"/>
                <a:gd name="connsiteY82" fmla="*/ 258794 h 326938"/>
                <a:gd name="connsiteX83" fmla="*/ 15549 w 323523"/>
                <a:gd name="connsiteY83" fmla="*/ 238411 h 326938"/>
                <a:gd name="connsiteX84" fmla="*/ 16692 w 323523"/>
                <a:gd name="connsiteY84" fmla="*/ 235934 h 326938"/>
                <a:gd name="connsiteX85" fmla="*/ 18026 w 323523"/>
                <a:gd name="connsiteY85" fmla="*/ 230696 h 326938"/>
                <a:gd name="connsiteX86" fmla="*/ 27551 w 323523"/>
                <a:gd name="connsiteY86" fmla="*/ 214979 h 326938"/>
                <a:gd name="connsiteX87" fmla="*/ 68223 w 323523"/>
                <a:gd name="connsiteY87" fmla="*/ 193643 h 326938"/>
                <a:gd name="connsiteX88" fmla="*/ 112038 w 323523"/>
                <a:gd name="connsiteY88" fmla="*/ 207264 h 326938"/>
                <a:gd name="connsiteX89" fmla="*/ 133374 w 323523"/>
                <a:gd name="connsiteY89" fmla="*/ 247936 h 326938"/>
                <a:gd name="connsiteX90" fmla="*/ 79081 w 323523"/>
                <a:gd name="connsiteY90" fmla="*/ 313087 h 326938"/>
                <a:gd name="connsiteX91" fmla="*/ 120896 w 323523"/>
                <a:gd name="connsiteY91" fmla="*/ 196786 h 326938"/>
                <a:gd name="connsiteX92" fmla="*/ 73842 w 323523"/>
                <a:gd name="connsiteY92" fmla="*/ 179737 h 326938"/>
                <a:gd name="connsiteX93" fmla="*/ 67080 w 323523"/>
                <a:gd name="connsiteY93" fmla="*/ 180023 h 326938"/>
                <a:gd name="connsiteX94" fmla="*/ 27170 w 323523"/>
                <a:gd name="connsiteY94" fmla="*/ 196310 h 326938"/>
                <a:gd name="connsiteX95" fmla="*/ 54697 w 323523"/>
                <a:gd name="connsiteY95" fmla="*/ 90392 h 326938"/>
                <a:gd name="connsiteX96" fmla="*/ 94702 w 323523"/>
                <a:gd name="connsiteY96" fmla="*/ 56959 h 326938"/>
                <a:gd name="connsiteX97" fmla="*/ 134422 w 323523"/>
                <a:gd name="connsiteY97" fmla="*/ 88678 h 326938"/>
                <a:gd name="connsiteX98" fmla="*/ 134612 w 323523"/>
                <a:gd name="connsiteY98" fmla="*/ 211646 h 326938"/>
                <a:gd name="connsiteX99" fmla="*/ 120896 w 323523"/>
                <a:gd name="connsiteY99" fmla="*/ 196786 h 326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23523" h="326938">
                  <a:moveTo>
                    <a:pt x="136612" y="29432"/>
                  </a:moveTo>
                  <a:cubicBezTo>
                    <a:pt x="136612" y="13240"/>
                    <a:pt x="121372" y="95"/>
                    <a:pt x="102608" y="95"/>
                  </a:cubicBezTo>
                  <a:cubicBezTo>
                    <a:pt x="86415" y="95"/>
                    <a:pt x="73938" y="10668"/>
                    <a:pt x="69366" y="28384"/>
                  </a:cubicBezTo>
                  <a:lnTo>
                    <a:pt x="63365" y="51435"/>
                  </a:lnTo>
                  <a:cubicBezTo>
                    <a:pt x="63270" y="52006"/>
                    <a:pt x="63174" y="52578"/>
                    <a:pt x="63174" y="53054"/>
                  </a:cubicBezTo>
                  <a:cubicBezTo>
                    <a:pt x="52792" y="60579"/>
                    <a:pt x="44982" y="72200"/>
                    <a:pt x="41267" y="86868"/>
                  </a:cubicBezTo>
                  <a:lnTo>
                    <a:pt x="5072" y="226314"/>
                  </a:lnTo>
                  <a:cubicBezTo>
                    <a:pt x="881" y="236887"/>
                    <a:pt x="-738" y="248317"/>
                    <a:pt x="309" y="259937"/>
                  </a:cubicBezTo>
                  <a:cubicBezTo>
                    <a:pt x="4024" y="300419"/>
                    <a:pt x="39838" y="330422"/>
                    <a:pt x="80320" y="326612"/>
                  </a:cubicBezTo>
                  <a:cubicBezTo>
                    <a:pt x="118134" y="323183"/>
                    <a:pt x="146804" y="291560"/>
                    <a:pt x="147375" y="254317"/>
                  </a:cubicBezTo>
                  <a:cubicBezTo>
                    <a:pt x="155662" y="259747"/>
                    <a:pt x="167949" y="259747"/>
                    <a:pt x="176236" y="254317"/>
                  </a:cubicBezTo>
                  <a:cubicBezTo>
                    <a:pt x="176236" y="256127"/>
                    <a:pt x="176331" y="258032"/>
                    <a:pt x="176522" y="259842"/>
                  </a:cubicBezTo>
                  <a:cubicBezTo>
                    <a:pt x="178332" y="279463"/>
                    <a:pt x="187571" y="297180"/>
                    <a:pt x="202716" y="309753"/>
                  </a:cubicBezTo>
                  <a:cubicBezTo>
                    <a:pt x="216051" y="320897"/>
                    <a:pt x="232529" y="326803"/>
                    <a:pt x="249769" y="326803"/>
                  </a:cubicBezTo>
                  <a:cubicBezTo>
                    <a:pt x="252055" y="326803"/>
                    <a:pt x="254246" y="326708"/>
                    <a:pt x="256532" y="326517"/>
                  </a:cubicBezTo>
                  <a:cubicBezTo>
                    <a:pt x="276154" y="324707"/>
                    <a:pt x="293870" y="315468"/>
                    <a:pt x="306443" y="300323"/>
                  </a:cubicBezTo>
                  <a:cubicBezTo>
                    <a:pt x="319016" y="285179"/>
                    <a:pt x="325017" y="266129"/>
                    <a:pt x="323207" y="246507"/>
                  </a:cubicBezTo>
                  <a:cubicBezTo>
                    <a:pt x="322445" y="238601"/>
                    <a:pt x="320540" y="230981"/>
                    <a:pt x="317492" y="223838"/>
                  </a:cubicBezTo>
                  <a:lnTo>
                    <a:pt x="281868" y="86773"/>
                  </a:lnTo>
                  <a:cubicBezTo>
                    <a:pt x="278058" y="72104"/>
                    <a:pt x="270343" y="60579"/>
                    <a:pt x="259961" y="52959"/>
                  </a:cubicBezTo>
                  <a:cubicBezTo>
                    <a:pt x="259961" y="52388"/>
                    <a:pt x="259866" y="51816"/>
                    <a:pt x="259771" y="51340"/>
                  </a:cubicBezTo>
                  <a:lnTo>
                    <a:pt x="253770" y="28289"/>
                  </a:lnTo>
                  <a:cubicBezTo>
                    <a:pt x="249198" y="10573"/>
                    <a:pt x="236720" y="0"/>
                    <a:pt x="220528" y="0"/>
                  </a:cubicBezTo>
                  <a:cubicBezTo>
                    <a:pt x="201858" y="0"/>
                    <a:pt x="186523" y="13144"/>
                    <a:pt x="186523" y="29242"/>
                  </a:cubicBezTo>
                  <a:lnTo>
                    <a:pt x="186428" y="59436"/>
                  </a:lnTo>
                  <a:cubicBezTo>
                    <a:pt x="186428" y="59817"/>
                    <a:pt x="186428" y="60198"/>
                    <a:pt x="186523" y="60579"/>
                  </a:cubicBezTo>
                  <a:cubicBezTo>
                    <a:pt x="179380" y="68294"/>
                    <a:pt x="175189" y="78010"/>
                    <a:pt x="175189" y="88487"/>
                  </a:cubicBezTo>
                  <a:lnTo>
                    <a:pt x="175189" y="99727"/>
                  </a:lnTo>
                  <a:cubicBezTo>
                    <a:pt x="167188" y="95059"/>
                    <a:pt x="155853" y="95155"/>
                    <a:pt x="147947" y="99917"/>
                  </a:cubicBezTo>
                  <a:lnTo>
                    <a:pt x="147947" y="88392"/>
                  </a:lnTo>
                  <a:cubicBezTo>
                    <a:pt x="147947" y="77915"/>
                    <a:pt x="143661" y="68199"/>
                    <a:pt x="136612" y="60484"/>
                  </a:cubicBezTo>
                  <a:cubicBezTo>
                    <a:pt x="136707" y="60103"/>
                    <a:pt x="136707" y="59722"/>
                    <a:pt x="136707" y="59341"/>
                  </a:cubicBezTo>
                  <a:lnTo>
                    <a:pt x="136612" y="29432"/>
                  </a:lnTo>
                  <a:close/>
                  <a:moveTo>
                    <a:pt x="306443" y="236029"/>
                  </a:moveTo>
                  <a:cubicBezTo>
                    <a:pt x="306729" y="237173"/>
                    <a:pt x="307300" y="238220"/>
                    <a:pt x="308062" y="239077"/>
                  </a:cubicBezTo>
                  <a:cubicBezTo>
                    <a:pt x="308824" y="242030"/>
                    <a:pt x="309300" y="244983"/>
                    <a:pt x="309586" y="248031"/>
                  </a:cubicBezTo>
                  <a:cubicBezTo>
                    <a:pt x="311015" y="263938"/>
                    <a:pt x="306157" y="279559"/>
                    <a:pt x="295965" y="291846"/>
                  </a:cubicBezTo>
                  <a:cubicBezTo>
                    <a:pt x="285679" y="304133"/>
                    <a:pt x="271296" y="311753"/>
                    <a:pt x="255294" y="313182"/>
                  </a:cubicBezTo>
                  <a:cubicBezTo>
                    <a:pt x="239292" y="314706"/>
                    <a:pt x="223766" y="309753"/>
                    <a:pt x="211479" y="299561"/>
                  </a:cubicBezTo>
                  <a:cubicBezTo>
                    <a:pt x="199191" y="289274"/>
                    <a:pt x="191572" y="274892"/>
                    <a:pt x="190143" y="258890"/>
                  </a:cubicBezTo>
                  <a:cubicBezTo>
                    <a:pt x="188714" y="242983"/>
                    <a:pt x="193572" y="227362"/>
                    <a:pt x="203764" y="215075"/>
                  </a:cubicBezTo>
                  <a:cubicBezTo>
                    <a:pt x="214050" y="202787"/>
                    <a:pt x="228433" y="195167"/>
                    <a:pt x="244435" y="193738"/>
                  </a:cubicBezTo>
                  <a:cubicBezTo>
                    <a:pt x="246245" y="193548"/>
                    <a:pt x="248150" y="193453"/>
                    <a:pt x="249960" y="193453"/>
                  </a:cubicBezTo>
                  <a:cubicBezTo>
                    <a:pt x="263962" y="193453"/>
                    <a:pt x="277392" y="198311"/>
                    <a:pt x="288250" y="207359"/>
                  </a:cubicBezTo>
                  <a:cubicBezTo>
                    <a:pt x="295299" y="213265"/>
                    <a:pt x="300823" y="220504"/>
                    <a:pt x="304538" y="228695"/>
                  </a:cubicBezTo>
                  <a:lnTo>
                    <a:pt x="306443" y="236029"/>
                  </a:lnTo>
                  <a:close/>
                  <a:moveTo>
                    <a:pt x="200334" y="29527"/>
                  </a:moveTo>
                  <a:cubicBezTo>
                    <a:pt x="200334" y="20955"/>
                    <a:pt x="209479" y="13906"/>
                    <a:pt x="220623" y="13906"/>
                  </a:cubicBezTo>
                  <a:cubicBezTo>
                    <a:pt x="234434" y="13906"/>
                    <a:pt x="239197" y="26479"/>
                    <a:pt x="240530" y="31909"/>
                  </a:cubicBezTo>
                  <a:lnTo>
                    <a:pt x="244054" y="45434"/>
                  </a:lnTo>
                  <a:cubicBezTo>
                    <a:pt x="239197" y="44006"/>
                    <a:pt x="234148" y="43339"/>
                    <a:pt x="228719" y="43339"/>
                  </a:cubicBezTo>
                  <a:cubicBezTo>
                    <a:pt x="218241" y="43339"/>
                    <a:pt x="208526" y="45910"/>
                    <a:pt x="200239" y="50292"/>
                  </a:cubicBezTo>
                  <a:lnTo>
                    <a:pt x="200334" y="29527"/>
                  </a:lnTo>
                  <a:close/>
                  <a:moveTo>
                    <a:pt x="189000" y="88678"/>
                  </a:moveTo>
                  <a:cubicBezTo>
                    <a:pt x="189000" y="71152"/>
                    <a:pt x="206907" y="56959"/>
                    <a:pt x="228719" y="56959"/>
                  </a:cubicBezTo>
                  <a:cubicBezTo>
                    <a:pt x="257770" y="56959"/>
                    <a:pt x="266629" y="82486"/>
                    <a:pt x="268724" y="90392"/>
                  </a:cubicBezTo>
                  <a:lnTo>
                    <a:pt x="296156" y="195929"/>
                  </a:lnTo>
                  <a:cubicBezTo>
                    <a:pt x="281202" y="183928"/>
                    <a:pt x="262533" y="178213"/>
                    <a:pt x="243292" y="180023"/>
                  </a:cubicBezTo>
                  <a:cubicBezTo>
                    <a:pt x="223671" y="181832"/>
                    <a:pt x="205954" y="191071"/>
                    <a:pt x="193381" y="206216"/>
                  </a:cubicBezTo>
                  <a:cubicBezTo>
                    <a:pt x="191762" y="208217"/>
                    <a:pt x="190238" y="210217"/>
                    <a:pt x="188809" y="212312"/>
                  </a:cubicBezTo>
                  <a:lnTo>
                    <a:pt x="189000" y="88678"/>
                  </a:lnTo>
                  <a:close/>
                  <a:moveTo>
                    <a:pt x="161758" y="245078"/>
                  </a:moveTo>
                  <a:cubicBezTo>
                    <a:pt x="154615" y="245078"/>
                    <a:pt x="148804" y="239268"/>
                    <a:pt x="148804" y="232124"/>
                  </a:cubicBezTo>
                  <a:cubicBezTo>
                    <a:pt x="148804" y="224981"/>
                    <a:pt x="154615" y="219265"/>
                    <a:pt x="161758" y="219265"/>
                  </a:cubicBezTo>
                  <a:cubicBezTo>
                    <a:pt x="168902" y="219265"/>
                    <a:pt x="174712" y="225076"/>
                    <a:pt x="174712" y="232124"/>
                  </a:cubicBezTo>
                  <a:cubicBezTo>
                    <a:pt x="174712" y="239268"/>
                    <a:pt x="168902" y="245078"/>
                    <a:pt x="161758" y="245078"/>
                  </a:cubicBezTo>
                  <a:close/>
                  <a:moveTo>
                    <a:pt x="148899" y="122968"/>
                  </a:moveTo>
                  <a:cubicBezTo>
                    <a:pt x="148899" y="115824"/>
                    <a:pt x="154710" y="110109"/>
                    <a:pt x="161854" y="110109"/>
                  </a:cubicBezTo>
                  <a:cubicBezTo>
                    <a:pt x="168997" y="110109"/>
                    <a:pt x="174807" y="115919"/>
                    <a:pt x="174807" y="122968"/>
                  </a:cubicBezTo>
                  <a:cubicBezTo>
                    <a:pt x="174807" y="123825"/>
                    <a:pt x="174998" y="124682"/>
                    <a:pt x="175284" y="125444"/>
                  </a:cubicBezTo>
                  <a:lnTo>
                    <a:pt x="175093" y="209074"/>
                  </a:lnTo>
                  <a:cubicBezTo>
                    <a:pt x="167188" y="204502"/>
                    <a:pt x="156139" y="204597"/>
                    <a:pt x="148233" y="209264"/>
                  </a:cubicBezTo>
                  <a:lnTo>
                    <a:pt x="148042" y="126206"/>
                  </a:lnTo>
                  <a:cubicBezTo>
                    <a:pt x="148614" y="125254"/>
                    <a:pt x="148899" y="124111"/>
                    <a:pt x="148899" y="122968"/>
                  </a:cubicBezTo>
                  <a:close/>
                  <a:moveTo>
                    <a:pt x="82701" y="31909"/>
                  </a:moveTo>
                  <a:cubicBezTo>
                    <a:pt x="84130" y="26479"/>
                    <a:pt x="88892" y="13906"/>
                    <a:pt x="102608" y="13906"/>
                  </a:cubicBezTo>
                  <a:cubicBezTo>
                    <a:pt x="113752" y="13906"/>
                    <a:pt x="122896" y="20860"/>
                    <a:pt x="122896" y="29527"/>
                  </a:cubicBezTo>
                  <a:lnTo>
                    <a:pt x="122896" y="50387"/>
                  </a:lnTo>
                  <a:cubicBezTo>
                    <a:pt x="114609" y="45910"/>
                    <a:pt x="104894" y="43434"/>
                    <a:pt x="94416" y="43434"/>
                  </a:cubicBezTo>
                  <a:cubicBezTo>
                    <a:pt x="89082" y="43434"/>
                    <a:pt x="83939" y="44196"/>
                    <a:pt x="79081" y="45529"/>
                  </a:cubicBezTo>
                  <a:lnTo>
                    <a:pt x="82701" y="31909"/>
                  </a:lnTo>
                  <a:close/>
                  <a:moveTo>
                    <a:pt x="79081" y="313087"/>
                  </a:moveTo>
                  <a:cubicBezTo>
                    <a:pt x="46220" y="316040"/>
                    <a:pt x="16883" y="291751"/>
                    <a:pt x="13930" y="258794"/>
                  </a:cubicBezTo>
                  <a:cubicBezTo>
                    <a:pt x="13264" y="251841"/>
                    <a:pt x="13835" y="244983"/>
                    <a:pt x="15549" y="238411"/>
                  </a:cubicBezTo>
                  <a:cubicBezTo>
                    <a:pt x="16121" y="237744"/>
                    <a:pt x="16502" y="236887"/>
                    <a:pt x="16692" y="235934"/>
                  </a:cubicBezTo>
                  <a:lnTo>
                    <a:pt x="18026" y="230696"/>
                  </a:lnTo>
                  <a:cubicBezTo>
                    <a:pt x="20312" y="225076"/>
                    <a:pt x="23550" y="219742"/>
                    <a:pt x="27551" y="214979"/>
                  </a:cubicBezTo>
                  <a:cubicBezTo>
                    <a:pt x="37838" y="202692"/>
                    <a:pt x="52221" y="195072"/>
                    <a:pt x="68223" y="193643"/>
                  </a:cubicBezTo>
                  <a:cubicBezTo>
                    <a:pt x="84225" y="192119"/>
                    <a:pt x="99750" y="197072"/>
                    <a:pt x="112038" y="207264"/>
                  </a:cubicBezTo>
                  <a:cubicBezTo>
                    <a:pt x="124325" y="217551"/>
                    <a:pt x="131945" y="231934"/>
                    <a:pt x="133374" y="247936"/>
                  </a:cubicBezTo>
                  <a:cubicBezTo>
                    <a:pt x="136422" y="280892"/>
                    <a:pt x="112038" y="310134"/>
                    <a:pt x="79081" y="313087"/>
                  </a:cubicBezTo>
                  <a:close/>
                  <a:moveTo>
                    <a:pt x="120896" y="196786"/>
                  </a:moveTo>
                  <a:cubicBezTo>
                    <a:pt x="107561" y="185642"/>
                    <a:pt x="91083" y="179737"/>
                    <a:pt x="73842" y="179737"/>
                  </a:cubicBezTo>
                  <a:cubicBezTo>
                    <a:pt x="71556" y="179737"/>
                    <a:pt x="69366" y="179832"/>
                    <a:pt x="67080" y="180023"/>
                  </a:cubicBezTo>
                  <a:cubicBezTo>
                    <a:pt x="52221" y="181356"/>
                    <a:pt x="38409" y="187071"/>
                    <a:pt x="27170" y="196310"/>
                  </a:cubicBezTo>
                  <a:lnTo>
                    <a:pt x="54697" y="90392"/>
                  </a:lnTo>
                  <a:cubicBezTo>
                    <a:pt x="56698" y="82582"/>
                    <a:pt x="65651" y="56959"/>
                    <a:pt x="94702" y="56959"/>
                  </a:cubicBezTo>
                  <a:cubicBezTo>
                    <a:pt x="116610" y="56959"/>
                    <a:pt x="134422" y="71152"/>
                    <a:pt x="134422" y="88678"/>
                  </a:cubicBezTo>
                  <a:lnTo>
                    <a:pt x="134612" y="211646"/>
                  </a:lnTo>
                  <a:cubicBezTo>
                    <a:pt x="130707" y="206216"/>
                    <a:pt x="126135" y="201168"/>
                    <a:pt x="120896" y="1967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6" name="Forma Livre: Forma 365">
              <a:extLst>
                <a:ext uri="{FF2B5EF4-FFF2-40B4-BE49-F238E27FC236}">
                  <a16:creationId xmlns:a16="http://schemas.microsoft.com/office/drawing/2014/main" id="{1E5A4D67-D7F8-4C88-B9C8-1487979AD289}"/>
                </a:ext>
              </a:extLst>
            </p:cNvPr>
            <p:cNvSpPr/>
            <p:nvPr/>
          </p:nvSpPr>
          <p:spPr>
            <a:xfrm>
              <a:off x="8365549" y="2567935"/>
              <a:ext cx="59315" cy="51820"/>
            </a:xfrm>
            <a:custGeom>
              <a:avLst/>
              <a:gdLst>
                <a:gd name="connsiteX0" fmla="*/ 6227 w 59315"/>
                <a:gd name="connsiteY0" fmla="*/ 195 h 51820"/>
                <a:gd name="connsiteX1" fmla="*/ 35 w 59315"/>
                <a:gd name="connsiteY1" fmla="*/ 7624 h 51820"/>
                <a:gd name="connsiteX2" fmla="*/ 7465 w 59315"/>
                <a:gd name="connsiteY2" fmla="*/ 13816 h 51820"/>
                <a:gd name="connsiteX3" fmla="*/ 33087 w 59315"/>
                <a:gd name="connsiteY3" fmla="*/ 21817 h 51820"/>
                <a:gd name="connsiteX4" fmla="*/ 45565 w 59315"/>
                <a:gd name="connsiteY4" fmla="*/ 45534 h 51820"/>
                <a:gd name="connsiteX5" fmla="*/ 52423 w 59315"/>
                <a:gd name="connsiteY5" fmla="*/ 51820 h 51820"/>
                <a:gd name="connsiteX6" fmla="*/ 53089 w 59315"/>
                <a:gd name="connsiteY6" fmla="*/ 51820 h 51820"/>
                <a:gd name="connsiteX7" fmla="*/ 59281 w 59315"/>
                <a:gd name="connsiteY7" fmla="*/ 44391 h 51820"/>
                <a:gd name="connsiteX8" fmla="*/ 41945 w 59315"/>
                <a:gd name="connsiteY8" fmla="*/ 11339 h 51820"/>
                <a:gd name="connsiteX9" fmla="*/ 6227 w 59315"/>
                <a:gd name="connsiteY9" fmla="*/ 195 h 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315" h="51820">
                  <a:moveTo>
                    <a:pt x="6227" y="195"/>
                  </a:moveTo>
                  <a:cubicBezTo>
                    <a:pt x="2416" y="576"/>
                    <a:pt x="-346" y="3910"/>
                    <a:pt x="35" y="7624"/>
                  </a:cubicBezTo>
                  <a:cubicBezTo>
                    <a:pt x="416" y="11434"/>
                    <a:pt x="3655" y="14292"/>
                    <a:pt x="7465" y="13816"/>
                  </a:cubicBezTo>
                  <a:cubicBezTo>
                    <a:pt x="16799" y="12958"/>
                    <a:pt x="25848" y="15816"/>
                    <a:pt x="33087" y="21817"/>
                  </a:cubicBezTo>
                  <a:cubicBezTo>
                    <a:pt x="40231" y="27817"/>
                    <a:pt x="44707" y="36199"/>
                    <a:pt x="45565" y="45534"/>
                  </a:cubicBezTo>
                  <a:cubicBezTo>
                    <a:pt x="45851" y="49058"/>
                    <a:pt x="48898" y="51820"/>
                    <a:pt x="52423" y="51820"/>
                  </a:cubicBezTo>
                  <a:cubicBezTo>
                    <a:pt x="52613" y="51820"/>
                    <a:pt x="52804" y="51820"/>
                    <a:pt x="53089" y="51820"/>
                  </a:cubicBezTo>
                  <a:cubicBezTo>
                    <a:pt x="56899" y="51439"/>
                    <a:pt x="59662" y="48106"/>
                    <a:pt x="59281" y="44391"/>
                  </a:cubicBezTo>
                  <a:cubicBezTo>
                    <a:pt x="58138" y="31437"/>
                    <a:pt x="51946" y="19721"/>
                    <a:pt x="41945" y="11339"/>
                  </a:cubicBezTo>
                  <a:cubicBezTo>
                    <a:pt x="31849" y="2957"/>
                    <a:pt x="19276" y="-948"/>
                    <a:pt x="6227" y="1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8" name="Forma Livre: Forma 367">
              <a:extLst>
                <a:ext uri="{FF2B5EF4-FFF2-40B4-BE49-F238E27FC236}">
                  <a16:creationId xmlns:a16="http://schemas.microsoft.com/office/drawing/2014/main" id="{B08ED825-17CA-40E7-BBCA-F466E3B60047}"/>
                </a:ext>
              </a:extLst>
            </p:cNvPr>
            <p:cNvSpPr/>
            <p:nvPr/>
          </p:nvSpPr>
          <p:spPr>
            <a:xfrm>
              <a:off x="8541762" y="2567935"/>
              <a:ext cx="59220" cy="51820"/>
            </a:xfrm>
            <a:custGeom>
              <a:avLst/>
              <a:gdLst>
                <a:gd name="connsiteX0" fmla="*/ 6227 w 59220"/>
                <a:gd name="connsiteY0" fmla="*/ 195 h 51820"/>
                <a:gd name="connsiteX1" fmla="*/ 35 w 59220"/>
                <a:gd name="connsiteY1" fmla="*/ 7624 h 51820"/>
                <a:gd name="connsiteX2" fmla="*/ 7465 w 59220"/>
                <a:gd name="connsiteY2" fmla="*/ 13816 h 51820"/>
                <a:gd name="connsiteX3" fmla="*/ 45470 w 59220"/>
                <a:gd name="connsiteY3" fmla="*/ 45534 h 51820"/>
                <a:gd name="connsiteX4" fmla="*/ 52328 w 59220"/>
                <a:gd name="connsiteY4" fmla="*/ 51820 h 51820"/>
                <a:gd name="connsiteX5" fmla="*/ 52994 w 59220"/>
                <a:gd name="connsiteY5" fmla="*/ 51820 h 51820"/>
                <a:gd name="connsiteX6" fmla="*/ 59186 w 59220"/>
                <a:gd name="connsiteY6" fmla="*/ 44391 h 51820"/>
                <a:gd name="connsiteX7" fmla="*/ 41850 w 59220"/>
                <a:gd name="connsiteY7" fmla="*/ 11339 h 51820"/>
                <a:gd name="connsiteX8" fmla="*/ 6227 w 59220"/>
                <a:gd name="connsiteY8" fmla="*/ 195 h 5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220" h="51820">
                  <a:moveTo>
                    <a:pt x="6227" y="195"/>
                  </a:moveTo>
                  <a:cubicBezTo>
                    <a:pt x="2416" y="576"/>
                    <a:pt x="-346" y="3910"/>
                    <a:pt x="35" y="7624"/>
                  </a:cubicBezTo>
                  <a:cubicBezTo>
                    <a:pt x="416" y="11339"/>
                    <a:pt x="3655" y="14292"/>
                    <a:pt x="7465" y="13816"/>
                  </a:cubicBezTo>
                  <a:cubicBezTo>
                    <a:pt x="26515" y="12196"/>
                    <a:pt x="43755" y="26293"/>
                    <a:pt x="45470" y="45534"/>
                  </a:cubicBezTo>
                  <a:cubicBezTo>
                    <a:pt x="45755" y="49058"/>
                    <a:pt x="48803" y="51820"/>
                    <a:pt x="52328" y="51820"/>
                  </a:cubicBezTo>
                  <a:cubicBezTo>
                    <a:pt x="52518" y="51820"/>
                    <a:pt x="52709" y="51820"/>
                    <a:pt x="52994" y="51820"/>
                  </a:cubicBezTo>
                  <a:cubicBezTo>
                    <a:pt x="56804" y="51439"/>
                    <a:pt x="59566" y="48106"/>
                    <a:pt x="59186" y="44391"/>
                  </a:cubicBezTo>
                  <a:cubicBezTo>
                    <a:pt x="58043" y="31437"/>
                    <a:pt x="51851" y="19721"/>
                    <a:pt x="41850" y="11339"/>
                  </a:cubicBezTo>
                  <a:cubicBezTo>
                    <a:pt x="31849" y="2957"/>
                    <a:pt x="19276" y="-948"/>
                    <a:pt x="6227" y="1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1" name="Agrupar 610">
            <a:extLst>
              <a:ext uri="{FF2B5EF4-FFF2-40B4-BE49-F238E27FC236}">
                <a16:creationId xmlns:a16="http://schemas.microsoft.com/office/drawing/2014/main" id="{93C1FB4E-723F-42A9-9FD9-979519F7F018}"/>
              </a:ext>
            </a:extLst>
          </p:cNvPr>
          <p:cNvGrpSpPr/>
          <p:nvPr/>
        </p:nvGrpSpPr>
        <p:grpSpPr>
          <a:xfrm>
            <a:off x="7283356" y="1107846"/>
            <a:ext cx="414297" cy="482784"/>
            <a:chOff x="7095521" y="1729835"/>
            <a:chExt cx="303656" cy="35385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59" name="Forma Livre: Forma 358">
              <a:extLst>
                <a:ext uri="{FF2B5EF4-FFF2-40B4-BE49-F238E27FC236}">
                  <a16:creationId xmlns:a16="http://schemas.microsoft.com/office/drawing/2014/main" id="{1E1972E4-D770-425A-A8C1-4FD8EC8899CE}"/>
                </a:ext>
              </a:extLst>
            </p:cNvPr>
            <p:cNvSpPr/>
            <p:nvPr/>
          </p:nvSpPr>
          <p:spPr>
            <a:xfrm>
              <a:off x="7120667" y="1925002"/>
              <a:ext cx="36195" cy="13716"/>
            </a:xfrm>
            <a:custGeom>
              <a:avLst/>
              <a:gdLst>
                <a:gd name="connsiteX0" fmla="*/ 36195 w 36195"/>
                <a:gd name="connsiteY0" fmla="*/ 6858 h 13716"/>
                <a:gd name="connsiteX1" fmla="*/ 29337 w 36195"/>
                <a:gd name="connsiteY1" fmla="*/ 0 h 13716"/>
                <a:gd name="connsiteX2" fmla="*/ 6858 w 36195"/>
                <a:gd name="connsiteY2" fmla="*/ 0 h 13716"/>
                <a:gd name="connsiteX3" fmla="*/ 0 w 36195"/>
                <a:gd name="connsiteY3" fmla="*/ 6858 h 13716"/>
                <a:gd name="connsiteX4" fmla="*/ 6858 w 36195"/>
                <a:gd name="connsiteY4" fmla="*/ 13716 h 13716"/>
                <a:gd name="connsiteX5" fmla="*/ 29337 w 36195"/>
                <a:gd name="connsiteY5" fmla="*/ 13716 h 13716"/>
                <a:gd name="connsiteX6" fmla="*/ 36195 w 36195"/>
                <a:gd name="connsiteY6" fmla="*/ 6858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5" h="13716">
                  <a:moveTo>
                    <a:pt x="36195" y="6858"/>
                  </a:moveTo>
                  <a:cubicBezTo>
                    <a:pt x="36195" y="3048"/>
                    <a:pt x="33147" y="0"/>
                    <a:pt x="29337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29337" y="13716"/>
                  </a:lnTo>
                  <a:cubicBezTo>
                    <a:pt x="33147" y="13716"/>
                    <a:pt x="36195" y="10668"/>
                    <a:pt x="36195" y="6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2" name="Forma Livre: Forma 361">
              <a:extLst>
                <a:ext uri="{FF2B5EF4-FFF2-40B4-BE49-F238E27FC236}">
                  <a16:creationId xmlns:a16="http://schemas.microsoft.com/office/drawing/2014/main" id="{67286F7F-2C82-4AEA-83A6-93339B1E7743}"/>
                </a:ext>
              </a:extLst>
            </p:cNvPr>
            <p:cNvSpPr/>
            <p:nvPr/>
          </p:nvSpPr>
          <p:spPr>
            <a:xfrm>
              <a:off x="7095521" y="1729835"/>
              <a:ext cx="303656" cy="353853"/>
            </a:xfrm>
            <a:custGeom>
              <a:avLst/>
              <a:gdLst>
                <a:gd name="connsiteX0" fmla="*/ 151829 w 303656"/>
                <a:gd name="connsiteY0" fmla="*/ 353854 h 353853"/>
                <a:gd name="connsiteX1" fmla="*/ 303657 w 303656"/>
                <a:gd name="connsiteY1" fmla="*/ 202025 h 353853"/>
                <a:gd name="connsiteX2" fmla="*/ 172784 w 303656"/>
                <a:gd name="connsiteY2" fmla="*/ 51626 h 353853"/>
                <a:gd name="connsiteX3" fmla="*/ 181927 w 303656"/>
                <a:gd name="connsiteY3" fmla="*/ 30099 h 353853"/>
                <a:gd name="connsiteX4" fmla="*/ 151829 w 303656"/>
                <a:gd name="connsiteY4" fmla="*/ 0 h 353853"/>
                <a:gd name="connsiteX5" fmla="*/ 121729 w 303656"/>
                <a:gd name="connsiteY5" fmla="*/ 30099 h 353853"/>
                <a:gd name="connsiteX6" fmla="*/ 130873 w 303656"/>
                <a:gd name="connsiteY6" fmla="*/ 51626 h 353853"/>
                <a:gd name="connsiteX7" fmla="*/ 0 w 303656"/>
                <a:gd name="connsiteY7" fmla="*/ 202025 h 353853"/>
                <a:gd name="connsiteX8" fmla="*/ 151829 w 303656"/>
                <a:gd name="connsiteY8" fmla="*/ 353854 h 353853"/>
                <a:gd name="connsiteX9" fmla="*/ 151829 w 303656"/>
                <a:gd name="connsiteY9" fmla="*/ 13621 h 353853"/>
                <a:gd name="connsiteX10" fmla="*/ 168211 w 303656"/>
                <a:gd name="connsiteY10" fmla="*/ 30004 h 353853"/>
                <a:gd name="connsiteX11" fmla="*/ 151829 w 303656"/>
                <a:gd name="connsiteY11" fmla="*/ 46387 h 353853"/>
                <a:gd name="connsiteX12" fmla="*/ 135446 w 303656"/>
                <a:gd name="connsiteY12" fmla="*/ 30004 h 353853"/>
                <a:gd name="connsiteX13" fmla="*/ 151829 w 303656"/>
                <a:gd name="connsiteY13" fmla="*/ 13621 h 353853"/>
                <a:gd name="connsiteX14" fmla="*/ 151829 w 303656"/>
                <a:gd name="connsiteY14" fmla="*/ 63913 h 353853"/>
                <a:gd name="connsiteX15" fmla="*/ 289941 w 303656"/>
                <a:gd name="connsiteY15" fmla="*/ 202025 h 353853"/>
                <a:gd name="connsiteX16" fmla="*/ 151829 w 303656"/>
                <a:gd name="connsiteY16" fmla="*/ 340138 h 353853"/>
                <a:gd name="connsiteX17" fmla="*/ 13716 w 303656"/>
                <a:gd name="connsiteY17" fmla="*/ 202025 h 353853"/>
                <a:gd name="connsiteX18" fmla="*/ 151829 w 303656"/>
                <a:gd name="connsiteY18" fmla="*/ 63913 h 353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3656" h="353853">
                  <a:moveTo>
                    <a:pt x="151829" y="353854"/>
                  </a:moveTo>
                  <a:cubicBezTo>
                    <a:pt x="235553" y="353854"/>
                    <a:pt x="303657" y="285750"/>
                    <a:pt x="303657" y="202025"/>
                  </a:cubicBezTo>
                  <a:cubicBezTo>
                    <a:pt x="303657" y="125444"/>
                    <a:pt x="246602" y="61913"/>
                    <a:pt x="172784" y="51626"/>
                  </a:cubicBezTo>
                  <a:cubicBezTo>
                    <a:pt x="178403" y="46196"/>
                    <a:pt x="181927" y="38481"/>
                    <a:pt x="181927" y="30099"/>
                  </a:cubicBezTo>
                  <a:cubicBezTo>
                    <a:pt x="181927" y="13526"/>
                    <a:pt x="168402" y="0"/>
                    <a:pt x="151829" y="0"/>
                  </a:cubicBezTo>
                  <a:cubicBezTo>
                    <a:pt x="135255" y="0"/>
                    <a:pt x="121729" y="13526"/>
                    <a:pt x="121729" y="30099"/>
                  </a:cubicBezTo>
                  <a:cubicBezTo>
                    <a:pt x="121729" y="38576"/>
                    <a:pt x="125254" y="46196"/>
                    <a:pt x="130873" y="51626"/>
                  </a:cubicBezTo>
                  <a:cubicBezTo>
                    <a:pt x="57055" y="61913"/>
                    <a:pt x="0" y="125444"/>
                    <a:pt x="0" y="202025"/>
                  </a:cubicBezTo>
                  <a:cubicBezTo>
                    <a:pt x="0" y="285750"/>
                    <a:pt x="68104" y="353854"/>
                    <a:pt x="151829" y="353854"/>
                  </a:cubicBezTo>
                  <a:close/>
                  <a:moveTo>
                    <a:pt x="151829" y="13621"/>
                  </a:moveTo>
                  <a:cubicBezTo>
                    <a:pt x="160877" y="13621"/>
                    <a:pt x="168211" y="20955"/>
                    <a:pt x="168211" y="30004"/>
                  </a:cubicBezTo>
                  <a:cubicBezTo>
                    <a:pt x="168211" y="39053"/>
                    <a:pt x="160877" y="46387"/>
                    <a:pt x="151829" y="46387"/>
                  </a:cubicBezTo>
                  <a:cubicBezTo>
                    <a:pt x="142780" y="46387"/>
                    <a:pt x="135446" y="39053"/>
                    <a:pt x="135446" y="30004"/>
                  </a:cubicBezTo>
                  <a:cubicBezTo>
                    <a:pt x="135446" y="21050"/>
                    <a:pt x="142780" y="13621"/>
                    <a:pt x="151829" y="13621"/>
                  </a:cubicBezTo>
                  <a:close/>
                  <a:moveTo>
                    <a:pt x="151829" y="63913"/>
                  </a:moveTo>
                  <a:cubicBezTo>
                    <a:pt x="228029" y="63913"/>
                    <a:pt x="289941" y="125921"/>
                    <a:pt x="289941" y="202025"/>
                  </a:cubicBezTo>
                  <a:cubicBezTo>
                    <a:pt x="289941" y="278225"/>
                    <a:pt x="227933" y="340138"/>
                    <a:pt x="151829" y="340138"/>
                  </a:cubicBezTo>
                  <a:cubicBezTo>
                    <a:pt x="75724" y="340138"/>
                    <a:pt x="13716" y="278130"/>
                    <a:pt x="13716" y="202025"/>
                  </a:cubicBezTo>
                  <a:cubicBezTo>
                    <a:pt x="13716" y="125825"/>
                    <a:pt x="75629" y="63913"/>
                    <a:pt x="151829" y="639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7" name="Forma Livre: Forma 366">
              <a:extLst>
                <a:ext uri="{FF2B5EF4-FFF2-40B4-BE49-F238E27FC236}">
                  <a16:creationId xmlns:a16="http://schemas.microsoft.com/office/drawing/2014/main" id="{08CE60AB-560F-4079-890C-49F3EB0F5CB5}"/>
                </a:ext>
              </a:extLst>
            </p:cNvPr>
            <p:cNvSpPr/>
            <p:nvPr/>
          </p:nvSpPr>
          <p:spPr>
            <a:xfrm>
              <a:off x="7240491" y="2022347"/>
              <a:ext cx="13715" cy="36194"/>
            </a:xfrm>
            <a:custGeom>
              <a:avLst/>
              <a:gdLst>
                <a:gd name="connsiteX0" fmla="*/ 6858 w 13715"/>
                <a:gd name="connsiteY0" fmla="*/ 0 h 36194"/>
                <a:gd name="connsiteX1" fmla="*/ 0 w 13715"/>
                <a:gd name="connsiteY1" fmla="*/ 6858 h 36194"/>
                <a:gd name="connsiteX2" fmla="*/ 0 w 13715"/>
                <a:gd name="connsiteY2" fmla="*/ 29337 h 36194"/>
                <a:gd name="connsiteX3" fmla="*/ 6858 w 13715"/>
                <a:gd name="connsiteY3" fmla="*/ 36195 h 36194"/>
                <a:gd name="connsiteX4" fmla="*/ 13716 w 13715"/>
                <a:gd name="connsiteY4" fmla="*/ 29337 h 36194"/>
                <a:gd name="connsiteX5" fmla="*/ 13716 w 13715"/>
                <a:gd name="connsiteY5" fmla="*/ 6858 h 36194"/>
                <a:gd name="connsiteX6" fmla="*/ 6858 w 13715"/>
                <a:gd name="connsiteY6" fmla="*/ 0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5" h="36194">
                  <a:moveTo>
                    <a:pt x="6858" y="0"/>
                  </a:moveTo>
                  <a:cubicBezTo>
                    <a:pt x="3048" y="0"/>
                    <a:pt x="0" y="3048"/>
                    <a:pt x="0" y="6858"/>
                  </a:cubicBezTo>
                  <a:lnTo>
                    <a:pt x="0" y="29337"/>
                  </a:lnTo>
                  <a:cubicBezTo>
                    <a:pt x="0" y="33147"/>
                    <a:pt x="3048" y="36195"/>
                    <a:pt x="6858" y="36195"/>
                  </a:cubicBezTo>
                  <a:cubicBezTo>
                    <a:pt x="10668" y="36195"/>
                    <a:pt x="13716" y="33147"/>
                    <a:pt x="13716" y="29337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9" name="Forma Livre: Forma 368">
              <a:extLst>
                <a:ext uri="{FF2B5EF4-FFF2-40B4-BE49-F238E27FC236}">
                  <a16:creationId xmlns:a16="http://schemas.microsoft.com/office/drawing/2014/main" id="{CB6424EB-56F1-41D2-A23A-60174A67A78F}"/>
                </a:ext>
              </a:extLst>
            </p:cNvPr>
            <p:cNvSpPr/>
            <p:nvPr/>
          </p:nvSpPr>
          <p:spPr>
            <a:xfrm>
              <a:off x="7240491" y="1805178"/>
              <a:ext cx="13715" cy="36194"/>
            </a:xfrm>
            <a:custGeom>
              <a:avLst/>
              <a:gdLst>
                <a:gd name="connsiteX0" fmla="*/ 6858 w 13715"/>
                <a:gd name="connsiteY0" fmla="*/ 36195 h 36194"/>
                <a:gd name="connsiteX1" fmla="*/ 13716 w 13715"/>
                <a:gd name="connsiteY1" fmla="*/ 29337 h 36194"/>
                <a:gd name="connsiteX2" fmla="*/ 13716 w 13715"/>
                <a:gd name="connsiteY2" fmla="*/ 6858 h 36194"/>
                <a:gd name="connsiteX3" fmla="*/ 6858 w 13715"/>
                <a:gd name="connsiteY3" fmla="*/ 0 h 36194"/>
                <a:gd name="connsiteX4" fmla="*/ 0 w 13715"/>
                <a:gd name="connsiteY4" fmla="*/ 6858 h 36194"/>
                <a:gd name="connsiteX5" fmla="*/ 0 w 13715"/>
                <a:gd name="connsiteY5" fmla="*/ 29337 h 36194"/>
                <a:gd name="connsiteX6" fmla="*/ 6858 w 13715"/>
                <a:gd name="connsiteY6" fmla="*/ 36195 h 36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5" h="36194">
                  <a:moveTo>
                    <a:pt x="6858" y="36195"/>
                  </a:moveTo>
                  <a:cubicBezTo>
                    <a:pt x="10668" y="36195"/>
                    <a:pt x="13716" y="33147"/>
                    <a:pt x="13716" y="29337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9337"/>
                  </a:lnTo>
                  <a:cubicBezTo>
                    <a:pt x="0" y="33147"/>
                    <a:pt x="3048" y="36195"/>
                    <a:pt x="6858" y="361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0" name="Forma Livre: Forma 369">
              <a:extLst>
                <a:ext uri="{FF2B5EF4-FFF2-40B4-BE49-F238E27FC236}">
                  <a16:creationId xmlns:a16="http://schemas.microsoft.com/office/drawing/2014/main" id="{2FC0AC4F-DF7A-407D-8895-4C038F1D3873}"/>
                </a:ext>
              </a:extLst>
            </p:cNvPr>
            <p:cNvSpPr/>
            <p:nvPr/>
          </p:nvSpPr>
          <p:spPr>
            <a:xfrm>
              <a:off x="7186519" y="1824551"/>
              <a:ext cx="121534" cy="214560"/>
            </a:xfrm>
            <a:custGeom>
              <a:avLst/>
              <a:gdLst>
                <a:gd name="connsiteX0" fmla="*/ 3681 w 121534"/>
                <a:gd name="connsiteY0" fmla="*/ 213703 h 214560"/>
                <a:gd name="connsiteX1" fmla="*/ 6919 w 121534"/>
                <a:gd name="connsiteY1" fmla="*/ 214560 h 214560"/>
                <a:gd name="connsiteX2" fmla="*/ 11681 w 121534"/>
                <a:gd name="connsiteY2" fmla="*/ 212655 h 214560"/>
                <a:gd name="connsiteX3" fmla="*/ 76166 w 121534"/>
                <a:gd name="connsiteY3" fmla="*/ 150267 h 214560"/>
                <a:gd name="connsiteX4" fmla="*/ 93692 w 121534"/>
                <a:gd name="connsiteY4" fmla="*/ 127597 h 214560"/>
                <a:gd name="connsiteX5" fmla="*/ 95216 w 121534"/>
                <a:gd name="connsiteY5" fmla="*/ 125692 h 214560"/>
                <a:gd name="connsiteX6" fmla="*/ 95978 w 121534"/>
                <a:gd name="connsiteY6" fmla="*/ 123406 h 214560"/>
                <a:gd name="connsiteX7" fmla="*/ 105122 w 121534"/>
                <a:gd name="connsiteY7" fmla="*/ 96355 h 214560"/>
                <a:gd name="connsiteX8" fmla="*/ 121410 w 121534"/>
                <a:gd name="connsiteY8" fmla="*/ 8154 h 214560"/>
                <a:gd name="connsiteX9" fmla="*/ 117885 w 121534"/>
                <a:gd name="connsiteY9" fmla="*/ 819 h 214560"/>
                <a:gd name="connsiteX10" fmla="*/ 109884 w 121534"/>
                <a:gd name="connsiteY10" fmla="*/ 1962 h 214560"/>
                <a:gd name="connsiteX11" fmla="*/ 45305 w 121534"/>
                <a:gd name="connsiteY11" fmla="*/ 64351 h 214560"/>
                <a:gd name="connsiteX12" fmla="*/ 27779 w 121534"/>
                <a:gd name="connsiteY12" fmla="*/ 87021 h 214560"/>
                <a:gd name="connsiteX13" fmla="*/ 26255 w 121534"/>
                <a:gd name="connsiteY13" fmla="*/ 88926 h 214560"/>
                <a:gd name="connsiteX14" fmla="*/ 25493 w 121534"/>
                <a:gd name="connsiteY14" fmla="*/ 91212 h 214560"/>
                <a:gd name="connsiteX15" fmla="*/ 16349 w 121534"/>
                <a:gd name="connsiteY15" fmla="*/ 118263 h 214560"/>
                <a:gd name="connsiteX16" fmla="*/ 61 w 121534"/>
                <a:gd name="connsiteY16" fmla="*/ 206464 h 214560"/>
                <a:gd name="connsiteX17" fmla="*/ 3681 w 121534"/>
                <a:gd name="connsiteY17" fmla="*/ 213703 h 214560"/>
                <a:gd name="connsiteX18" fmla="*/ 54925 w 121534"/>
                <a:gd name="connsiteY18" fmla="*/ 74257 h 214560"/>
                <a:gd name="connsiteX19" fmla="*/ 104074 w 121534"/>
                <a:gd name="connsiteY19" fmla="*/ 26727 h 214560"/>
                <a:gd name="connsiteX20" fmla="*/ 91691 w 121534"/>
                <a:gd name="connsiteY20" fmla="*/ 93783 h 214560"/>
                <a:gd name="connsiteX21" fmla="*/ 85786 w 121534"/>
                <a:gd name="connsiteY21" fmla="*/ 112738 h 214560"/>
                <a:gd name="connsiteX22" fmla="*/ 42352 w 121534"/>
                <a:gd name="connsiteY22" fmla="*/ 89592 h 214560"/>
                <a:gd name="connsiteX23" fmla="*/ 54925 w 121534"/>
                <a:gd name="connsiteY23" fmla="*/ 74257 h 214560"/>
                <a:gd name="connsiteX24" fmla="*/ 29969 w 121534"/>
                <a:gd name="connsiteY24" fmla="*/ 120739 h 214560"/>
                <a:gd name="connsiteX25" fmla="*/ 35875 w 121534"/>
                <a:gd name="connsiteY25" fmla="*/ 101784 h 214560"/>
                <a:gd name="connsiteX26" fmla="*/ 79309 w 121534"/>
                <a:gd name="connsiteY26" fmla="*/ 124930 h 214560"/>
                <a:gd name="connsiteX27" fmla="*/ 66736 w 121534"/>
                <a:gd name="connsiteY27" fmla="*/ 140361 h 214560"/>
                <a:gd name="connsiteX28" fmla="*/ 17587 w 121534"/>
                <a:gd name="connsiteY28" fmla="*/ 187890 h 214560"/>
                <a:gd name="connsiteX29" fmla="*/ 29969 w 121534"/>
                <a:gd name="connsiteY29" fmla="*/ 120739 h 21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1534" h="214560">
                  <a:moveTo>
                    <a:pt x="3681" y="213703"/>
                  </a:moveTo>
                  <a:cubicBezTo>
                    <a:pt x="4728" y="214275"/>
                    <a:pt x="5776" y="214560"/>
                    <a:pt x="6919" y="214560"/>
                  </a:cubicBezTo>
                  <a:cubicBezTo>
                    <a:pt x="8633" y="214560"/>
                    <a:pt x="10348" y="213894"/>
                    <a:pt x="11681" y="212655"/>
                  </a:cubicBezTo>
                  <a:lnTo>
                    <a:pt x="76166" y="150267"/>
                  </a:lnTo>
                  <a:cubicBezTo>
                    <a:pt x="83024" y="143599"/>
                    <a:pt x="88929" y="135979"/>
                    <a:pt x="93692" y="127597"/>
                  </a:cubicBezTo>
                  <a:cubicBezTo>
                    <a:pt x="94263" y="127026"/>
                    <a:pt x="94835" y="126454"/>
                    <a:pt x="95216" y="125692"/>
                  </a:cubicBezTo>
                  <a:cubicBezTo>
                    <a:pt x="95597" y="124930"/>
                    <a:pt x="95882" y="124168"/>
                    <a:pt x="95978" y="123406"/>
                  </a:cubicBezTo>
                  <a:cubicBezTo>
                    <a:pt x="100264" y="114929"/>
                    <a:pt x="103407" y="105785"/>
                    <a:pt x="105122" y="96355"/>
                  </a:cubicBezTo>
                  <a:lnTo>
                    <a:pt x="121410" y="8154"/>
                  </a:lnTo>
                  <a:cubicBezTo>
                    <a:pt x="121981" y="5201"/>
                    <a:pt x="120552" y="2248"/>
                    <a:pt x="117885" y="819"/>
                  </a:cubicBezTo>
                  <a:cubicBezTo>
                    <a:pt x="115313" y="-609"/>
                    <a:pt x="111980" y="-133"/>
                    <a:pt x="109884" y="1962"/>
                  </a:cubicBezTo>
                  <a:lnTo>
                    <a:pt x="45305" y="64351"/>
                  </a:lnTo>
                  <a:cubicBezTo>
                    <a:pt x="38447" y="71019"/>
                    <a:pt x="32541" y="78639"/>
                    <a:pt x="27779" y="87021"/>
                  </a:cubicBezTo>
                  <a:cubicBezTo>
                    <a:pt x="27207" y="87592"/>
                    <a:pt x="26636" y="88164"/>
                    <a:pt x="26255" y="88926"/>
                  </a:cubicBezTo>
                  <a:cubicBezTo>
                    <a:pt x="25874" y="89688"/>
                    <a:pt x="25588" y="90450"/>
                    <a:pt x="25493" y="91212"/>
                  </a:cubicBezTo>
                  <a:cubicBezTo>
                    <a:pt x="21206" y="99689"/>
                    <a:pt x="18063" y="108833"/>
                    <a:pt x="16349" y="118263"/>
                  </a:cubicBezTo>
                  <a:lnTo>
                    <a:pt x="61" y="206464"/>
                  </a:lnTo>
                  <a:cubicBezTo>
                    <a:pt x="-320" y="209322"/>
                    <a:pt x="1109" y="212274"/>
                    <a:pt x="3681" y="213703"/>
                  </a:cubicBezTo>
                  <a:close/>
                  <a:moveTo>
                    <a:pt x="54925" y="74257"/>
                  </a:moveTo>
                  <a:lnTo>
                    <a:pt x="104074" y="26727"/>
                  </a:lnTo>
                  <a:lnTo>
                    <a:pt x="91691" y="93783"/>
                  </a:lnTo>
                  <a:cubicBezTo>
                    <a:pt x="90453" y="100260"/>
                    <a:pt x="88453" y="106642"/>
                    <a:pt x="85786" y="112738"/>
                  </a:cubicBezTo>
                  <a:lnTo>
                    <a:pt x="42352" y="89592"/>
                  </a:lnTo>
                  <a:cubicBezTo>
                    <a:pt x="45971" y="84068"/>
                    <a:pt x="50162" y="78829"/>
                    <a:pt x="54925" y="74257"/>
                  </a:cubicBezTo>
                  <a:close/>
                  <a:moveTo>
                    <a:pt x="29969" y="120739"/>
                  </a:moveTo>
                  <a:cubicBezTo>
                    <a:pt x="31208" y="114262"/>
                    <a:pt x="33208" y="107880"/>
                    <a:pt x="35875" y="101784"/>
                  </a:cubicBezTo>
                  <a:lnTo>
                    <a:pt x="79309" y="124930"/>
                  </a:lnTo>
                  <a:cubicBezTo>
                    <a:pt x="75690" y="130550"/>
                    <a:pt x="71498" y="135789"/>
                    <a:pt x="66736" y="140361"/>
                  </a:cubicBezTo>
                  <a:lnTo>
                    <a:pt x="17587" y="187890"/>
                  </a:lnTo>
                  <a:lnTo>
                    <a:pt x="29969" y="12073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1" name="Forma Livre: Forma 370">
              <a:extLst>
                <a:ext uri="{FF2B5EF4-FFF2-40B4-BE49-F238E27FC236}">
                  <a16:creationId xmlns:a16="http://schemas.microsoft.com/office/drawing/2014/main" id="{53FC16AA-0C3F-4489-A5EB-2F163164DA71}"/>
                </a:ext>
              </a:extLst>
            </p:cNvPr>
            <p:cNvSpPr/>
            <p:nvPr/>
          </p:nvSpPr>
          <p:spPr>
            <a:xfrm>
              <a:off x="7337837" y="1925002"/>
              <a:ext cx="36194" cy="13716"/>
            </a:xfrm>
            <a:custGeom>
              <a:avLst/>
              <a:gdLst>
                <a:gd name="connsiteX0" fmla="*/ 6858 w 36194"/>
                <a:gd name="connsiteY0" fmla="*/ 13716 h 13716"/>
                <a:gd name="connsiteX1" fmla="*/ 29337 w 36194"/>
                <a:gd name="connsiteY1" fmla="*/ 13716 h 13716"/>
                <a:gd name="connsiteX2" fmla="*/ 36195 w 36194"/>
                <a:gd name="connsiteY2" fmla="*/ 6858 h 13716"/>
                <a:gd name="connsiteX3" fmla="*/ 29337 w 36194"/>
                <a:gd name="connsiteY3" fmla="*/ 0 h 13716"/>
                <a:gd name="connsiteX4" fmla="*/ 6858 w 36194"/>
                <a:gd name="connsiteY4" fmla="*/ 0 h 13716"/>
                <a:gd name="connsiteX5" fmla="*/ 0 w 36194"/>
                <a:gd name="connsiteY5" fmla="*/ 6858 h 13716"/>
                <a:gd name="connsiteX6" fmla="*/ 6858 w 36194"/>
                <a:gd name="connsiteY6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194" h="13716">
                  <a:moveTo>
                    <a:pt x="6858" y="13716"/>
                  </a:moveTo>
                  <a:lnTo>
                    <a:pt x="29337" y="13716"/>
                  </a:lnTo>
                  <a:cubicBezTo>
                    <a:pt x="33147" y="13716"/>
                    <a:pt x="36195" y="10668"/>
                    <a:pt x="36195" y="6858"/>
                  </a:cubicBezTo>
                  <a:cubicBezTo>
                    <a:pt x="36195" y="3048"/>
                    <a:pt x="33147" y="0"/>
                    <a:pt x="29337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22" name="Agrupar 621">
            <a:extLst>
              <a:ext uri="{FF2B5EF4-FFF2-40B4-BE49-F238E27FC236}">
                <a16:creationId xmlns:a16="http://schemas.microsoft.com/office/drawing/2014/main" id="{B9BD74FD-E690-4DE0-9015-0CED4E10D591}"/>
              </a:ext>
            </a:extLst>
          </p:cNvPr>
          <p:cNvGrpSpPr/>
          <p:nvPr/>
        </p:nvGrpSpPr>
        <p:grpSpPr>
          <a:xfrm>
            <a:off x="5576649" y="2777775"/>
            <a:ext cx="471738" cy="471608"/>
            <a:chOff x="5844602" y="2953797"/>
            <a:chExt cx="345757" cy="34566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60" name="Forma Livre: Forma 359">
              <a:extLst>
                <a:ext uri="{FF2B5EF4-FFF2-40B4-BE49-F238E27FC236}">
                  <a16:creationId xmlns:a16="http://schemas.microsoft.com/office/drawing/2014/main" id="{EF62C2A4-E12B-4BD9-AAFE-04A32D2CA437}"/>
                </a:ext>
              </a:extLst>
            </p:cNvPr>
            <p:cNvSpPr/>
            <p:nvPr/>
          </p:nvSpPr>
          <p:spPr>
            <a:xfrm>
              <a:off x="5844602" y="2953797"/>
              <a:ext cx="345757" cy="345662"/>
            </a:xfrm>
            <a:custGeom>
              <a:avLst/>
              <a:gdLst>
                <a:gd name="connsiteX0" fmla="*/ 339947 w 345757"/>
                <a:gd name="connsiteY0" fmla="*/ 166116 h 345662"/>
                <a:gd name="connsiteX1" fmla="*/ 229457 w 345757"/>
                <a:gd name="connsiteY1" fmla="*/ 147447 h 345662"/>
                <a:gd name="connsiteX2" fmla="*/ 262319 w 345757"/>
                <a:gd name="connsiteY2" fmla="*/ 92774 h 345662"/>
                <a:gd name="connsiteX3" fmla="*/ 261271 w 345757"/>
                <a:gd name="connsiteY3" fmla="*/ 84392 h 345662"/>
                <a:gd name="connsiteX4" fmla="*/ 252889 w 345757"/>
                <a:gd name="connsiteY4" fmla="*/ 83439 h 345662"/>
                <a:gd name="connsiteX5" fmla="*/ 198501 w 345757"/>
                <a:gd name="connsiteY5" fmla="*/ 117062 h 345662"/>
                <a:gd name="connsiteX6" fmla="*/ 179642 w 345757"/>
                <a:gd name="connsiteY6" fmla="*/ 5715 h 345662"/>
                <a:gd name="connsiteX7" fmla="*/ 172879 w 345757"/>
                <a:gd name="connsiteY7" fmla="*/ 0 h 345662"/>
                <a:gd name="connsiteX8" fmla="*/ 166116 w 345757"/>
                <a:gd name="connsiteY8" fmla="*/ 5715 h 345662"/>
                <a:gd name="connsiteX9" fmla="*/ 147447 w 345757"/>
                <a:gd name="connsiteY9" fmla="*/ 116205 h 345662"/>
                <a:gd name="connsiteX10" fmla="*/ 92774 w 345757"/>
                <a:gd name="connsiteY10" fmla="*/ 83344 h 345662"/>
                <a:gd name="connsiteX11" fmla="*/ 84392 w 345757"/>
                <a:gd name="connsiteY11" fmla="*/ 84392 h 345662"/>
                <a:gd name="connsiteX12" fmla="*/ 83439 w 345757"/>
                <a:gd name="connsiteY12" fmla="*/ 92774 h 345662"/>
                <a:gd name="connsiteX13" fmla="*/ 117062 w 345757"/>
                <a:gd name="connsiteY13" fmla="*/ 147161 h 345662"/>
                <a:gd name="connsiteX14" fmla="*/ 5715 w 345757"/>
                <a:gd name="connsiteY14" fmla="*/ 166021 h 345662"/>
                <a:gd name="connsiteX15" fmla="*/ 0 w 345757"/>
                <a:gd name="connsiteY15" fmla="*/ 172784 h 345662"/>
                <a:gd name="connsiteX16" fmla="*/ 5715 w 345757"/>
                <a:gd name="connsiteY16" fmla="*/ 179546 h 345662"/>
                <a:gd name="connsiteX17" fmla="*/ 116205 w 345757"/>
                <a:gd name="connsiteY17" fmla="*/ 198215 h 345662"/>
                <a:gd name="connsiteX18" fmla="*/ 83344 w 345757"/>
                <a:gd name="connsiteY18" fmla="*/ 252889 h 345662"/>
                <a:gd name="connsiteX19" fmla="*/ 84392 w 345757"/>
                <a:gd name="connsiteY19" fmla="*/ 261271 h 345662"/>
                <a:gd name="connsiteX20" fmla="*/ 92774 w 345757"/>
                <a:gd name="connsiteY20" fmla="*/ 262223 h 345662"/>
                <a:gd name="connsiteX21" fmla="*/ 147161 w 345757"/>
                <a:gd name="connsiteY21" fmla="*/ 228600 h 345662"/>
                <a:gd name="connsiteX22" fmla="*/ 166021 w 345757"/>
                <a:gd name="connsiteY22" fmla="*/ 339947 h 345662"/>
                <a:gd name="connsiteX23" fmla="*/ 172784 w 345757"/>
                <a:gd name="connsiteY23" fmla="*/ 345662 h 345662"/>
                <a:gd name="connsiteX24" fmla="*/ 179546 w 345757"/>
                <a:gd name="connsiteY24" fmla="*/ 339947 h 345662"/>
                <a:gd name="connsiteX25" fmla="*/ 198311 w 345757"/>
                <a:gd name="connsiteY25" fmla="*/ 229171 h 345662"/>
                <a:gd name="connsiteX26" fmla="*/ 253079 w 345757"/>
                <a:gd name="connsiteY26" fmla="*/ 260033 h 345662"/>
                <a:gd name="connsiteX27" fmla="*/ 261461 w 345757"/>
                <a:gd name="connsiteY27" fmla="*/ 258794 h 345662"/>
                <a:gd name="connsiteX28" fmla="*/ 262223 w 345757"/>
                <a:gd name="connsiteY28" fmla="*/ 250412 h 345662"/>
                <a:gd name="connsiteX29" fmla="*/ 228886 w 345757"/>
                <a:gd name="connsiteY29" fmla="*/ 198406 h 345662"/>
                <a:gd name="connsiteX30" fmla="*/ 340043 w 345757"/>
                <a:gd name="connsiteY30" fmla="*/ 179546 h 345662"/>
                <a:gd name="connsiteX31" fmla="*/ 345758 w 345757"/>
                <a:gd name="connsiteY31" fmla="*/ 172784 h 345662"/>
                <a:gd name="connsiteX32" fmla="*/ 339947 w 345757"/>
                <a:gd name="connsiteY32" fmla="*/ 166116 h 345662"/>
                <a:gd name="connsiteX33" fmla="*/ 216313 w 345757"/>
                <a:gd name="connsiteY33" fmla="*/ 186785 h 345662"/>
                <a:gd name="connsiteX34" fmla="*/ 211169 w 345757"/>
                <a:gd name="connsiteY34" fmla="*/ 190786 h 345662"/>
                <a:gd name="connsiteX35" fmla="*/ 211646 w 345757"/>
                <a:gd name="connsiteY35" fmla="*/ 197263 h 345662"/>
                <a:gd name="connsiteX36" fmla="*/ 235649 w 345757"/>
                <a:gd name="connsiteY36" fmla="*/ 234791 h 345662"/>
                <a:gd name="connsiteX37" fmla="*/ 196406 w 345757"/>
                <a:gd name="connsiteY37" fmla="*/ 212693 h 345662"/>
                <a:gd name="connsiteX38" fmla="*/ 190119 w 345757"/>
                <a:gd name="connsiteY38" fmla="*/ 212503 h 345662"/>
                <a:gd name="connsiteX39" fmla="*/ 186309 w 345757"/>
                <a:gd name="connsiteY39" fmla="*/ 217551 h 345662"/>
                <a:gd name="connsiteX40" fmla="*/ 172688 w 345757"/>
                <a:gd name="connsiteY40" fmla="*/ 298037 h 345662"/>
                <a:gd name="connsiteX41" fmla="*/ 158877 w 345757"/>
                <a:gd name="connsiteY41" fmla="*/ 216599 h 345662"/>
                <a:gd name="connsiteX42" fmla="*/ 154972 w 345757"/>
                <a:gd name="connsiteY42" fmla="*/ 211455 h 345662"/>
                <a:gd name="connsiteX43" fmla="*/ 152114 w 345757"/>
                <a:gd name="connsiteY43" fmla="*/ 210884 h 345662"/>
                <a:gd name="connsiteX44" fmla="*/ 148495 w 345757"/>
                <a:gd name="connsiteY44" fmla="*/ 211931 h 345662"/>
                <a:gd name="connsiteX45" fmla="*/ 109442 w 345757"/>
                <a:gd name="connsiteY45" fmla="*/ 236029 h 345662"/>
                <a:gd name="connsiteX46" fmla="*/ 132969 w 345757"/>
                <a:gd name="connsiteY46" fmla="*/ 196977 h 345662"/>
                <a:gd name="connsiteX47" fmla="*/ 133350 w 345757"/>
                <a:gd name="connsiteY47" fmla="*/ 190595 h 345662"/>
                <a:gd name="connsiteX48" fmla="*/ 128302 w 345757"/>
                <a:gd name="connsiteY48" fmla="*/ 186690 h 345662"/>
                <a:gd name="connsiteX49" fmla="*/ 47816 w 345757"/>
                <a:gd name="connsiteY49" fmla="*/ 173069 h 345662"/>
                <a:gd name="connsiteX50" fmla="*/ 129254 w 345757"/>
                <a:gd name="connsiteY50" fmla="*/ 159258 h 345662"/>
                <a:gd name="connsiteX51" fmla="*/ 134398 w 345757"/>
                <a:gd name="connsiteY51" fmla="*/ 155353 h 345662"/>
                <a:gd name="connsiteX52" fmla="*/ 134017 w 345757"/>
                <a:gd name="connsiteY52" fmla="*/ 148876 h 345662"/>
                <a:gd name="connsiteX53" fmla="*/ 109918 w 345757"/>
                <a:gd name="connsiteY53" fmla="*/ 109823 h 345662"/>
                <a:gd name="connsiteX54" fmla="*/ 148971 w 345757"/>
                <a:gd name="connsiteY54" fmla="*/ 133350 h 345662"/>
                <a:gd name="connsiteX55" fmla="*/ 155353 w 345757"/>
                <a:gd name="connsiteY55" fmla="*/ 133731 h 345662"/>
                <a:gd name="connsiteX56" fmla="*/ 159258 w 345757"/>
                <a:gd name="connsiteY56" fmla="*/ 128683 h 345662"/>
                <a:gd name="connsiteX57" fmla="*/ 172879 w 345757"/>
                <a:gd name="connsiteY57" fmla="*/ 48196 h 345662"/>
                <a:gd name="connsiteX58" fmla="*/ 186690 w 345757"/>
                <a:gd name="connsiteY58" fmla="*/ 129635 h 345662"/>
                <a:gd name="connsiteX59" fmla="*/ 190595 w 345757"/>
                <a:gd name="connsiteY59" fmla="*/ 134779 h 345662"/>
                <a:gd name="connsiteX60" fmla="*/ 197072 w 345757"/>
                <a:gd name="connsiteY60" fmla="*/ 134398 h 345662"/>
                <a:gd name="connsiteX61" fmla="*/ 236125 w 345757"/>
                <a:gd name="connsiteY61" fmla="*/ 110300 h 345662"/>
                <a:gd name="connsiteX62" fmla="*/ 212598 w 345757"/>
                <a:gd name="connsiteY62" fmla="*/ 149352 h 345662"/>
                <a:gd name="connsiteX63" fmla="*/ 212217 w 345757"/>
                <a:gd name="connsiteY63" fmla="*/ 155734 h 345662"/>
                <a:gd name="connsiteX64" fmla="*/ 217265 w 345757"/>
                <a:gd name="connsiteY64" fmla="*/ 159639 h 345662"/>
                <a:gd name="connsiteX65" fmla="*/ 297752 w 345757"/>
                <a:gd name="connsiteY65" fmla="*/ 173260 h 345662"/>
                <a:gd name="connsiteX66" fmla="*/ 216313 w 345757"/>
                <a:gd name="connsiteY66" fmla="*/ 186785 h 345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45757" h="345662">
                  <a:moveTo>
                    <a:pt x="339947" y="166116"/>
                  </a:moveTo>
                  <a:lnTo>
                    <a:pt x="229457" y="147447"/>
                  </a:lnTo>
                  <a:lnTo>
                    <a:pt x="262319" y="92774"/>
                  </a:lnTo>
                  <a:cubicBezTo>
                    <a:pt x="263938" y="90107"/>
                    <a:pt x="263557" y="86582"/>
                    <a:pt x="261271" y="84392"/>
                  </a:cubicBezTo>
                  <a:cubicBezTo>
                    <a:pt x="258985" y="82201"/>
                    <a:pt x="255556" y="81820"/>
                    <a:pt x="252889" y="83439"/>
                  </a:cubicBezTo>
                  <a:lnTo>
                    <a:pt x="198501" y="117062"/>
                  </a:lnTo>
                  <a:lnTo>
                    <a:pt x="179642" y="5715"/>
                  </a:lnTo>
                  <a:cubicBezTo>
                    <a:pt x="179070" y="2381"/>
                    <a:pt x="176213" y="0"/>
                    <a:pt x="172879" y="0"/>
                  </a:cubicBezTo>
                  <a:cubicBezTo>
                    <a:pt x="169545" y="0"/>
                    <a:pt x="166688" y="2381"/>
                    <a:pt x="166116" y="5715"/>
                  </a:cubicBezTo>
                  <a:lnTo>
                    <a:pt x="147447" y="116205"/>
                  </a:lnTo>
                  <a:lnTo>
                    <a:pt x="92774" y="83344"/>
                  </a:lnTo>
                  <a:cubicBezTo>
                    <a:pt x="90011" y="81725"/>
                    <a:pt x="86582" y="82105"/>
                    <a:pt x="84392" y="84392"/>
                  </a:cubicBezTo>
                  <a:cubicBezTo>
                    <a:pt x="82201" y="86678"/>
                    <a:pt x="81820" y="90107"/>
                    <a:pt x="83439" y="92774"/>
                  </a:cubicBezTo>
                  <a:lnTo>
                    <a:pt x="117062" y="147161"/>
                  </a:lnTo>
                  <a:lnTo>
                    <a:pt x="5715" y="166021"/>
                  </a:lnTo>
                  <a:cubicBezTo>
                    <a:pt x="2381" y="166592"/>
                    <a:pt x="0" y="169450"/>
                    <a:pt x="0" y="172784"/>
                  </a:cubicBezTo>
                  <a:cubicBezTo>
                    <a:pt x="0" y="176117"/>
                    <a:pt x="2381" y="178975"/>
                    <a:pt x="5715" y="179546"/>
                  </a:cubicBezTo>
                  <a:lnTo>
                    <a:pt x="116205" y="198215"/>
                  </a:lnTo>
                  <a:lnTo>
                    <a:pt x="83344" y="252889"/>
                  </a:lnTo>
                  <a:cubicBezTo>
                    <a:pt x="81725" y="255556"/>
                    <a:pt x="82106" y="259080"/>
                    <a:pt x="84392" y="261271"/>
                  </a:cubicBezTo>
                  <a:cubicBezTo>
                    <a:pt x="86678" y="263462"/>
                    <a:pt x="90107" y="263842"/>
                    <a:pt x="92774" y="262223"/>
                  </a:cubicBezTo>
                  <a:lnTo>
                    <a:pt x="147161" y="228600"/>
                  </a:lnTo>
                  <a:lnTo>
                    <a:pt x="166021" y="339947"/>
                  </a:lnTo>
                  <a:cubicBezTo>
                    <a:pt x="166592" y="343281"/>
                    <a:pt x="169450" y="345662"/>
                    <a:pt x="172784" y="345662"/>
                  </a:cubicBezTo>
                  <a:cubicBezTo>
                    <a:pt x="176117" y="345662"/>
                    <a:pt x="178975" y="343281"/>
                    <a:pt x="179546" y="339947"/>
                  </a:cubicBezTo>
                  <a:lnTo>
                    <a:pt x="198311" y="229171"/>
                  </a:lnTo>
                  <a:lnTo>
                    <a:pt x="253079" y="260033"/>
                  </a:lnTo>
                  <a:cubicBezTo>
                    <a:pt x="255842" y="261557"/>
                    <a:pt x="259271" y="261080"/>
                    <a:pt x="261461" y="258794"/>
                  </a:cubicBezTo>
                  <a:cubicBezTo>
                    <a:pt x="263652" y="256508"/>
                    <a:pt x="263938" y="253079"/>
                    <a:pt x="262223" y="250412"/>
                  </a:cubicBezTo>
                  <a:lnTo>
                    <a:pt x="228886" y="198406"/>
                  </a:lnTo>
                  <a:lnTo>
                    <a:pt x="340043" y="179546"/>
                  </a:lnTo>
                  <a:cubicBezTo>
                    <a:pt x="343376" y="178975"/>
                    <a:pt x="345758" y="176117"/>
                    <a:pt x="345758" y="172784"/>
                  </a:cubicBezTo>
                  <a:cubicBezTo>
                    <a:pt x="345662" y="169545"/>
                    <a:pt x="343281" y="166688"/>
                    <a:pt x="339947" y="166116"/>
                  </a:cubicBezTo>
                  <a:close/>
                  <a:moveTo>
                    <a:pt x="216313" y="186785"/>
                  </a:moveTo>
                  <a:cubicBezTo>
                    <a:pt x="214027" y="187166"/>
                    <a:pt x="212122" y="188690"/>
                    <a:pt x="211169" y="190786"/>
                  </a:cubicBezTo>
                  <a:cubicBezTo>
                    <a:pt x="210217" y="192881"/>
                    <a:pt x="210407" y="195358"/>
                    <a:pt x="211646" y="197263"/>
                  </a:cubicBezTo>
                  <a:lnTo>
                    <a:pt x="235649" y="234791"/>
                  </a:lnTo>
                  <a:lnTo>
                    <a:pt x="196406" y="212693"/>
                  </a:lnTo>
                  <a:cubicBezTo>
                    <a:pt x="194405" y="211550"/>
                    <a:pt x="192119" y="211550"/>
                    <a:pt x="190119" y="212503"/>
                  </a:cubicBezTo>
                  <a:cubicBezTo>
                    <a:pt x="188119" y="213455"/>
                    <a:pt x="186690" y="215360"/>
                    <a:pt x="186309" y="217551"/>
                  </a:cubicBezTo>
                  <a:lnTo>
                    <a:pt x="172688" y="298037"/>
                  </a:lnTo>
                  <a:lnTo>
                    <a:pt x="158877" y="216599"/>
                  </a:lnTo>
                  <a:cubicBezTo>
                    <a:pt x="158496" y="214313"/>
                    <a:pt x="157067" y="212408"/>
                    <a:pt x="154972" y="211455"/>
                  </a:cubicBezTo>
                  <a:cubicBezTo>
                    <a:pt x="154115" y="211074"/>
                    <a:pt x="153067" y="210884"/>
                    <a:pt x="152114" y="210884"/>
                  </a:cubicBezTo>
                  <a:cubicBezTo>
                    <a:pt x="150876" y="210884"/>
                    <a:pt x="149638" y="211264"/>
                    <a:pt x="148495" y="211931"/>
                  </a:cubicBezTo>
                  <a:lnTo>
                    <a:pt x="109442" y="236029"/>
                  </a:lnTo>
                  <a:lnTo>
                    <a:pt x="132969" y="196977"/>
                  </a:lnTo>
                  <a:cubicBezTo>
                    <a:pt x="134112" y="195072"/>
                    <a:pt x="134303" y="192596"/>
                    <a:pt x="133350" y="190595"/>
                  </a:cubicBezTo>
                  <a:cubicBezTo>
                    <a:pt x="132398" y="188500"/>
                    <a:pt x="130493" y="187071"/>
                    <a:pt x="128302" y="186690"/>
                  </a:cubicBezTo>
                  <a:lnTo>
                    <a:pt x="47816" y="173069"/>
                  </a:lnTo>
                  <a:lnTo>
                    <a:pt x="129254" y="159258"/>
                  </a:lnTo>
                  <a:cubicBezTo>
                    <a:pt x="131540" y="158877"/>
                    <a:pt x="133445" y="157448"/>
                    <a:pt x="134398" y="155353"/>
                  </a:cubicBezTo>
                  <a:cubicBezTo>
                    <a:pt x="135350" y="153257"/>
                    <a:pt x="135160" y="150876"/>
                    <a:pt x="134017" y="148876"/>
                  </a:cubicBezTo>
                  <a:lnTo>
                    <a:pt x="109918" y="109823"/>
                  </a:lnTo>
                  <a:lnTo>
                    <a:pt x="148971" y="133350"/>
                  </a:lnTo>
                  <a:cubicBezTo>
                    <a:pt x="150876" y="134493"/>
                    <a:pt x="153353" y="134684"/>
                    <a:pt x="155353" y="133731"/>
                  </a:cubicBezTo>
                  <a:cubicBezTo>
                    <a:pt x="157448" y="132779"/>
                    <a:pt x="158877" y="130874"/>
                    <a:pt x="159258" y="128683"/>
                  </a:cubicBezTo>
                  <a:lnTo>
                    <a:pt x="172879" y="48196"/>
                  </a:lnTo>
                  <a:lnTo>
                    <a:pt x="186690" y="129635"/>
                  </a:lnTo>
                  <a:cubicBezTo>
                    <a:pt x="187071" y="131921"/>
                    <a:pt x="188500" y="133826"/>
                    <a:pt x="190595" y="134779"/>
                  </a:cubicBezTo>
                  <a:cubicBezTo>
                    <a:pt x="192691" y="135731"/>
                    <a:pt x="195072" y="135541"/>
                    <a:pt x="197072" y="134398"/>
                  </a:cubicBezTo>
                  <a:lnTo>
                    <a:pt x="236125" y="110300"/>
                  </a:lnTo>
                  <a:lnTo>
                    <a:pt x="212598" y="149352"/>
                  </a:lnTo>
                  <a:cubicBezTo>
                    <a:pt x="211455" y="151257"/>
                    <a:pt x="211265" y="153734"/>
                    <a:pt x="212217" y="155734"/>
                  </a:cubicBezTo>
                  <a:cubicBezTo>
                    <a:pt x="213170" y="157829"/>
                    <a:pt x="215075" y="159258"/>
                    <a:pt x="217265" y="159639"/>
                  </a:cubicBezTo>
                  <a:lnTo>
                    <a:pt x="297752" y="173260"/>
                  </a:lnTo>
                  <a:lnTo>
                    <a:pt x="216313" y="1867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1" name="Forma Livre: Forma 360">
              <a:extLst>
                <a:ext uri="{FF2B5EF4-FFF2-40B4-BE49-F238E27FC236}">
                  <a16:creationId xmlns:a16="http://schemas.microsoft.com/office/drawing/2014/main" id="{DB78170E-7659-4EF0-ADD8-8AEE6A44D36C}"/>
                </a:ext>
              </a:extLst>
            </p:cNvPr>
            <p:cNvSpPr/>
            <p:nvPr/>
          </p:nvSpPr>
          <p:spPr>
            <a:xfrm>
              <a:off x="6057251" y="3166504"/>
              <a:ext cx="108198" cy="108285"/>
            </a:xfrm>
            <a:custGeom>
              <a:avLst/>
              <a:gdLst>
                <a:gd name="connsiteX0" fmla="*/ 6808 w 108198"/>
                <a:gd name="connsiteY0" fmla="*/ 108286 h 108285"/>
                <a:gd name="connsiteX1" fmla="*/ 8999 w 108198"/>
                <a:gd name="connsiteY1" fmla="*/ 107905 h 108285"/>
                <a:gd name="connsiteX2" fmla="*/ 31478 w 108198"/>
                <a:gd name="connsiteY2" fmla="*/ 98475 h 108285"/>
                <a:gd name="connsiteX3" fmla="*/ 51956 w 108198"/>
                <a:gd name="connsiteY3" fmla="*/ 85807 h 108285"/>
                <a:gd name="connsiteX4" fmla="*/ 70149 w 108198"/>
                <a:gd name="connsiteY4" fmla="*/ 70186 h 108285"/>
                <a:gd name="connsiteX5" fmla="*/ 85770 w 108198"/>
                <a:gd name="connsiteY5" fmla="*/ 51993 h 108285"/>
                <a:gd name="connsiteX6" fmla="*/ 98438 w 108198"/>
                <a:gd name="connsiteY6" fmla="*/ 31514 h 108285"/>
                <a:gd name="connsiteX7" fmla="*/ 107868 w 108198"/>
                <a:gd name="connsiteY7" fmla="*/ 9035 h 108285"/>
                <a:gd name="connsiteX8" fmla="*/ 103487 w 108198"/>
                <a:gd name="connsiteY8" fmla="*/ 367 h 108285"/>
                <a:gd name="connsiteX9" fmla="*/ 94819 w 108198"/>
                <a:gd name="connsiteY9" fmla="*/ 4749 h 108285"/>
                <a:gd name="connsiteX10" fmla="*/ 86246 w 108198"/>
                <a:gd name="connsiteY10" fmla="*/ 25228 h 108285"/>
                <a:gd name="connsiteX11" fmla="*/ 74721 w 108198"/>
                <a:gd name="connsiteY11" fmla="*/ 43897 h 108285"/>
                <a:gd name="connsiteX12" fmla="*/ 60434 w 108198"/>
                <a:gd name="connsiteY12" fmla="*/ 60470 h 108285"/>
                <a:gd name="connsiteX13" fmla="*/ 43860 w 108198"/>
                <a:gd name="connsiteY13" fmla="*/ 74662 h 108285"/>
                <a:gd name="connsiteX14" fmla="*/ 25191 w 108198"/>
                <a:gd name="connsiteY14" fmla="*/ 86188 h 108285"/>
                <a:gd name="connsiteX15" fmla="*/ 4712 w 108198"/>
                <a:gd name="connsiteY15" fmla="*/ 94760 h 108285"/>
                <a:gd name="connsiteX16" fmla="*/ 331 w 108198"/>
                <a:gd name="connsiteY16" fmla="*/ 103428 h 108285"/>
                <a:gd name="connsiteX17" fmla="*/ 6808 w 108198"/>
                <a:gd name="connsiteY17" fmla="*/ 108286 h 108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198" h="108285">
                  <a:moveTo>
                    <a:pt x="6808" y="108286"/>
                  </a:moveTo>
                  <a:cubicBezTo>
                    <a:pt x="7475" y="108286"/>
                    <a:pt x="8237" y="108190"/>
                    <a:pt x="8999" y="107905"/>
                  </a:cubicBezTo>
                  <a:cubicBezTo>
                    <a:pt x="16619" y="105333"/>
                    <a:pt x="24239" y="102190"/>
                    <a:pt x="31478" y="98475"/>
                  </a:cubicBezTo>
                  <a:cubicBezTo>
                    <a:pt x="38621" y="94760"/>
                    <a:pt x="45479" y="90474"/>
                    <a:pt x="51956" y="85807"/>
                  </a:cubicBezTo>
                  <a:cubicBezTo>
                    <a:pt x="58433" y="81044"/>
                    <a:pt x="64529" y="75805"/>
                    <a:pt x="70149" y="70186"/>
                  </a:cubicBezTo>
                  <a:cubicBezTo>
                    <a:pt x="75769" y="64566"/>
                    <a:pt x="81008" y="58470"/>
                    <a:pt x="85770" y="51993"/>
                  </a:cubicBezTo>
                  <a:cubicBezTo>
                    <a:pt x="90533" y="45516"/>
                    <a:pt x="94819" y="38563"/>
                    <a:pt x="98438" y="31514"/>
                  </a:cubicBezTo>
                  <a:cubicBezTo>
                    <a:pt x="102153" y="24275"/>
                    <a:pt x="105392" y="16750"/>
                    <a:pt x="107868" y="9035"/>
                  </a:cubicBezTo>
                  <a:cubicBezTo>
                    <a:pt x="109011" y="5415"/>
                    <a:pt x="107106" y="1606"/>
                    <a:pt x="103487" y="367"/>
                  </a:cubicBezTo>
                  <a:cubicBezTo>
                    <a:pt x="99867" y="-871"/>
                    <a:pt x="95962" y="1129"/>
                    <a:pt x="94819" y="4749"/>
                  </a:cubicBezTo>
                  <a:cubicBezTo>
                    <a:pt x="92533" y="11702"/>
                    <a:pt x="89580" y="18655"/>
                    <a:pt x="86246" y="25228"/>
                  </a:cubicBezTo>
                  <a:cubicBezTo>
                    <a:pt x="82913" y="31705"/>
                    <a:pt x="79007" y="37991"/>
                    <a:pt x="74721" y="43897"/>
                  </a:cubicBezTo>
                  <a:cubicBezTo>
                    <a:pt x="70435" y="49802"/>
                    <a:pt x="65577" y="55422"/>
                    <a:pt x="60434" y="60470"/>
                  </a:cubicBezTo>
                  <a:cubicBezTo>
                    <a:pt x="55290" y="65614"/>
                    <a:pt x="49766" y="70376"/>
                    <a:pt x="43860" y="74662"/>
                  </a:cubicBezTo>
                  <a:cubicBezTo>
                    <a:pt x="37955" y="78949"/>
                    <a:pt x="31668" y="82854"/>
                    <a:pt x="25191" y="86188"/>
                  </a:cubicBezTo>
                  <a:cubicBezTo>
                    <a:pt x="18619" y="89617"/>
                    <a:pt x="11761" y="92474"/>
                    <a:pt x="4712" y="94760"/>
                  </a:cubicBezTo>
                  <a:cubicBezTo>
                    <a:pt x="1093" y="95903"/>
                    <a:pt x="-812" y="99808"/>
                    <a:pt x="331" y="103428"/>
                  </a:cubicBezTo>
                  <a:cubicBezTo>
                    <a:pt x="1283" y="106476"/>
                    <a:pt x="3950" y="108286"/>
                    <a:pt x="6808" y="108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3" name="Forma Livre: Forma 362">
              <a:extLst>
                <a:ext uri="{FF2B5EF4-FFF2-40B4-BE49-F238E27FC236}">
                  <a16:creationId xmlns:a16="http://schemas.microsoft.com/office/drawing/2014/main" id="{2EEB0DCC-1BF3-4020-88DE-F4A4F3FC766B}"/>
                </a:ext>
              </a:extLst>
            </p:cNvPr>
            <p:cNvSpPr/>
            <p:nvPr/>
          </p:nvSpPr>
          <p:spPr>
            <a:xfrm>
              <a:off x="5987477" y="3096863"/>
              <a:ext cx="59816" cy="59816"/>
            </a:xfrm>
            <a:custGeom>
              <a:avLst/>
              <a:gdLst>
                <a:gd name="connsiteX0" fmla="*/ 29909 w 59816"/>
                <a:gd name="connsiteY0" fmla="*/ 0 h 59816"/>
                <a:gd name="connsiteX1" fmla="*/ 0 w 59816"/>
                <a:gd name="connsiteY1" fmla="*/ 29908 h 59816"/>
                <a:gd name="connsiteX2" fmla="*/ 29909 w 59816"/>
                <a:gd name="connsiteY2" fmla="*/ 59817 h 59816"/>
                <a:gd name="connsiteX3" fmla="*/ 59817 w 59816"/>
                <a:gd name="connsiteY3" fmla="*/ 29908 h 59816"/>
                <a:gd name="connsiteX4" fmla="*/ 29909 w 59816"/>
                <a:gd name="connsiteY4" fmla="*/ 0 h 59816"/>
                <a:gd name="connsiteX5" fmla="*/ 29909 w 59816"/>
                <a:gd name="connsiteY5" fmla="*/ 46006 h 59816"/>
                <a:gd name="connsiteX6" fmla="*/ 13716 w 59816"/>
                <a:gd name="connsiteY6" fmla="*/ 29813 h 59816"/>
                <a:gd name="connsiteX7" fmla="*/ 29909 w 59816"/>
                <a:gd name="connsiteY7" fmla="*/ 13621 h 59816"/>
                <a:gd name="connsiteX8" fmla="*/ 46101 w 59816"/>
                <a:gd name="connsiteY8" fmla="*/ 29813 h 59816"/>
                <a:gd name="connsiteX9" fmla="*/ 29909 w 59816"/>
                <a:gd name="connsiteY9" fmla="*/ 46006 h 59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816" h="59816">
                  <a:moveTo>
                    <a:pt x="29909" y="0"/>
                  </a:moveTo>
                  <a:cubicBezTo>
                    <a:pt x="13430" y="0"/>
                    <a:pt x="0" y="13430"/>
                    <a:pt x="0" y="29908"/>
                  </a:cubicBezTo>
                  <a:cubicBezTo>
                    <a:pt x="0" y="46387"/>
                    <a:pt x="13430" y="59817"/>
                    <a:pt x="29909" y="59817"/>
                  </a:cubicBezTo>
                  <a:cubicBezTo>
                    <a:pt x="46387" y="59817"/>
                    <a:pt x="59817" y="46387"/>
                    <a:pt x="59817" y="29908"/>
                  </a:cubicBezTo>
                  <a:cubicBezTo>
                    <a:pt x="59817" y="13430"/>
                    <a:pt x="46387" y="0"/>
                    <a:pt x="29909" y="0"/>
                  </a:cubicBezTo>
                  <a:close/>
                  <a:moveTo>
                    <a:pt x="29909" y="46006"/>
                  </a:moveTo>
                  <a:cubicBezTo>
                    <a:pt x="20955" y="46006"/>
                    <a:pt x="13716" y="38767"/>
                    <a:pt x="13716" y="29813"/>
                  </a:cubicBezTo>
                  <a:cubicBezTo>
                    <a:pt x="13716" y="20860"/>
                    <a:pt x="20955" y="13621"/>
                    <a:pt x="29909" y="13621"/>
                  </a:cubicBezTo>
                  <a:cubicBezTo>
                    <a:pt x="38862" y="13621"/>
                    <a:pt x="46101" y="20860"/>
                    <a:pt x="46101" y="29813"/>
                  </a:cubicBezTo>
                  <a:cubicBezTo>
                    <a:pt x="46101" y="38767"/>
                    <a:pt x="38767" y="46006"/>
                    <a:pt x="29909" y="46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4" name="Forma Livre: Forma 363">
              <a:extLst>
                <a:ext uri="{FF2B5EF4-FFF2-40B4-BE49-F238E27FC236}">
                  <a16:creationId xmlns:a16="http://schemas.microsoft.com/office/drawing/2014/main" id="{CB56A91D-DA4F-4A12-8F72-A4F0D64A5F31}"/>
                </a:ext>
              </a:extLst>
            </p:cNvPr>
            <p:cNvSpPr/>
            <p:nvPr/>
          </p:nvSpPr>
          <p:spPr>
            <a:xfrm>
              <a:off x="5869322" y="3166636"/>
              <a:ext cx="108198" cy="108249"/>
            </a:xfrm>
            <a:custGeom>
              <a:avLst/>
              <a:gdLst>
                <a:gd name="connsiteX0" fmla="*/ 103487 w 108198"/>
                <a:gd name="connsiteY0" fmla="*/ 94819 h 108249"/>
                <a:gd name="connsiteX1" fmla="*/ 83008 w 108198"/>
                <a:gd name="connsiteY1" fmla="*/ 86246 h 108249"/>
                <a:gd name="connsiteX2" fmla="*/ 64339 w 108198"/>
                <a:gd name="connsiteY2" fmla="*/ 74721 h 108249"/>
                <a:gd name="connsiteX3" fmla="*/ 47765 w 108198"/>
                <a:gd name="connsiteY3" fmla="*/ 60434 h 108249"/>
                <a:gd name="connsiteX4" fmla="*/ 33478 w 108198"/>
                <a:gd name="connsiteY4" fmla="*/ 43860 h 108249"/>
                <a:gd name="connsiteX5" fmla="*/ 21953 w 108198"/>
                <a:gd name="connsiteY5" fmla="*/ 25191 h 108249"/>
                <a:gd name="connsiteX6" fmla="*/ 13380 w 108198"/>
                <a:gd name="connsiteY6" fmla="*/ 4712 h 108249"/>
                <a:gd name="connsiteX7" fmla="*/ 4712 w 108198"/>
                <a:gd name="connsiteY7" fmla="*/ 331 h 108249"/>
                <a:gd name="connsiteX8" fmla="*/ 331 w 108198"/>
                <a:gd name="connsiteY8" fmla="*/ 8999 h 108249"/>
                <a:gd name="connsiteX9" fmla="*/ 9761 w 108198"/>
                <a:gd name="connsiteY9" fmla="*/ 31478 h 108249"/>
                <a:gd name="connsiteX10" fmla="*/ 22429 w 108198"/>
                <a:gd name="connsiteY10" fmla="*/ 51956 h 108249"/>
                <a:gd name="connsiteX11" fmla="*/ 38050 w 108198"/>
                <a:gd name="connsiteY11" fmla="*/ 70149 h 108249"/>
                <a:gd name="connsiteX12" fmla="*/ 56243 w 108198"/>
                <a:gd name="connsiteY12" fmla="*/ 85770 h 108249"/>
                <a:gd name="connsiteX13" fmla="*/ 76721 w 108198"/>
                <a:gd name="connsiteY13" fmla="*/ 98438 h 108249"/>
                <a:gd name="connsiteX14" fmla="*/ 99200 w 108198"/>
                <a:gd name="connsiteY14" fmla="*/ 107868 h 108249"/>
                <a:gd name="connsiteX15" fmla="*/ 101391 w 108198"/>
                <a:gd name="connsiteY15" fmla="*/ 108249 h 108249"/>
                <a:gd name="connsiteX16" fmla="*/ 107868 w 108198"/>
                <a:gd name="connsiteY16" fmla="*/ 103582 h 108249"/>
                <a:gd name="connsiteX17" fmla="*/ 103487 w 108198"/>
                <a:gd name="connsiteY17" fmla="*/ 94819 h 10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198" h="108249">
                  <a:moveTo>
                    <a:pt x="103487" y="94819"/>
                  </a:moveTo>
                  <a:cubicBezTo>
                    <a:pt x="96533" y="92533"/>
                    <a:pt x="89580" y="89580"/>
                    <a:pt x="83008" y="86246"/>
                  </a:cubicBezTo>
                  <a:cubicBezTo>
                    <a:pt x="76531" y="82913"/>
                    <a:pt x="70244" y="79007"/>
                    <a:pt x="64339" y="74721"/>
                  </a:cubicBezTo>
                  <a:cubicBezTo>
                    <a:pt x="58433" y="70435"/>
                    <a:pt x="52814" y="65577"/>
                    <a:pt x="47765" y="60434"/>
                  </a:cubicBezTo>
                  <a:cubicBezTo>
                    <a:pt x="42622" y="55290"/>
                    <a:pt x="37764" y="49670"/>
                    <a:pt x="33478" y="43860"/>
                  </a:cubicBezTo>
                  <a:cubicBezTo>
                    <a:pt x="29192" y="37955"/>
                    <a:pt x="25286" y="31668"/>
                    <a:pt x="21953" y="25191"/>
                  </a:cubicBezTo>
                  <a:cubicBezTo>
                    <a:pt x="18524" y="18619"/>
                    <a:pt x="15666" y="11666"/>
                    <a:pt x="13380" y="4712"/>
                  </a:cubicBezTo>
                  <a:cubicBezTo>
                    <a:pt x="12237" y="1093"/>
                    <a:pt x="8332" y="-812"/>
                    <a:pt x="4712" y="331"/>
                  </a:cubicBezTo>
                  <a:cubicBezTo>
                    <a:pt x="1093" y="1474"/>
                    <a:pt x="-812" y="5379"/>
                    <a:pt x="331" y="8999"/>
                  </a:cubicBezTo>
                  <a:cubicBezTo>
                    <a:pt x="2903" y="16619"/>
                    <a:pt x="6046" y="24239"/>
                    <a:pt x="9761" y="31478"/>
                  </a:cubicBezTo>
                  <a:cubicBezTo>
                    <a:pt x="13475" y="38621"/>
                    <a:pt x="17666" y="45479"/>
                    <a:pt x="22429" y="51956"/>
                  </a:cubicBezTo>
                  <a:cubicBezTo>
                    <a:pt x="27096" y="58338"/>
                    <a:pt x="32335" y="64529"/>
                    <a:pt x="38050" y="70149"/>
                  </a:cubicBezTo>
                  <a:cubicBezTo>
                    <a:pt x="43670" y="75769"/>
                    <a:pt x="49766" y="81008"/>
                    <a:pt x="56243" y="85770"/>
                  </a:cubicBezTo>
                  <a:cubicBezTo>
                    <a:pt x="62720" y="90533"/>
                    <a:pt x="69578" y="94819"/>
                    <a:pt x="76721" y="98438"/>
                  </a:cubicBezTo>
                  <a:cubicBezTo>
                    <a:pt x="83960" y="102153"/>
                    <a:pt x="91485" y="105392"/>
                    <a:pt x="99200" y="107868"/>
                  </a:cubicBezTo>
                  <a:cubicBezTo>
                    <a:pt x="99867" y="108059"/>
                    <a:pt x="100629" y="108249"/>
                    <a:pt x="101391" y="108249"/>
                  </a:cubicBezTo>
                  <a:cubicBezTo>
                    <a:pt x="104249" y="108249"/>
                    <a:pt x="106916" y="106439"/>
                    <a:pt x="107868" y="103582"/>
                  </a:cubicBezTo>
                  <a:cubicBezTo>
                    <a:pt x="109011" y="99867"/>
                    <a:pt x="107106" y="95962"/>
                    <a:pt x="103487" y="948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2" name="Forma Livre: Forma 371">
              <a:extLst>
                <a:ext uri="{FF2B5EF4-FFF2-40B4-BE49-F238E27FC236}">
                  <a16:creationId xmlns:a16="http://schemas.microsoft.com/office/drawing/2014/main" id="{9FBBFFFF-27BE-489E-82DA-0121C7A9CC66}"/>
                </a:ext>
              </a:extLst>
            </p:cNvPr>
            <p:cNvSpPr/>
            <p:nvPr/>
          </p:nvSpPr>
          <p:spPr>
            <a:xfrm>
              <a:off x="6057214" y="2978671"/>
              <a:ext cx="108140" cy="108190"/>
            </a:xfrm>
            <a:custGeom>
              <a:avLst/>
              <a:gdLst>
                <a:gd name="connsiteX0" fmla="*/ 85807 w 108140"/>
                <a:gd name="connsiteY0" fmla="*/ 56279 h 108190"/>
                <a:gd name="connsiteX1" fmla="*/ 70186 w 108140"/>
                <a:gd name="connsiteY1" fmla="*/ 38086 h 108190"/>
                <a:gd name="connsiteX2" fmla="*/ 51993 w 108140"/>
                <a:gd name="connsiteY2" fmla="*/ 22465 h 108190"/>
                <a:gd name="connsiteX3" fmla="*/ 31514 w 108140"/>
                <a:gd name="connsiteY3" fmla="*/ 9797 h 108190"/>
                <a:gd name="connsiteX4" fmla="*/ 9035 w 108140"/>
                <a:gd name="connsiteY4" fmla="*/ 367 h 108190"/>
                <a:gd name="connsiteX5" fmla="*/ 367 w 108140"/>
                <a:gd name="connsiteY5" fmla="*/ 4749 h 108190"/>
                <a:gd name="connsiteX6" fmla="*/ 4749 w 108140"/>
                <a:gd name="connsiteY6" fmla="*/ 13417 h 108190"/>
                <a:gd name="connsiteX7" fmla="*/ 25228 w 108140"/>
                <a:gd name="connsiteY7" fmla="*/ 21989 h 108190"/>
                <a:gd name="connsiteX8" fmla="*/ 43897 w 108140"/>
                <a:gd name="connsiteY8" fmla="*/ 33610 h 108190"/>
                <a:gd name="connsiteX9" fmla="*/ 60470 w 108140"/>
                <a:gd name="connsiteY9" fmla="*/ 47802 h 108190"/>
                <a:gd name="connsiteX10" fmla="*/ 74662 w 108140"/>
                <a:gd name="connsiteY10" fmla="*/ 64375 h 108190"/>
                <a:gd name="connsiteX11" fmla="*/ 86188 w 108140"/>
                <a:gd name="connsiteY11" fmla="*/ 83044 h 108190"/>
                <a:gd name="connsiteX12" fmla="*/ 94760 w 108140"/>
                <a:gd name="connsiteY12" fmla="*/ 103523 h 108190"/>
                <a:gd name="connsiteX13" fmla="*/ 101237 w 108140"/>
                <a:gd name="connsiteY13" fmla="*/ 108190 h 108190"/>
                <a:gd name="connsiteX14" fmla="*/ 103428 w 108140"/>
                <a:gd name="connsiteY14" fmla="*/ 107809 h 108190"/>
                <a:gd name="connsiteX15" fmla="*/ 107809 w 108140"/>
                <a:gd name="connsiteY15" fmla="*/ 99142 h 108190"/>
                <a:gd name="connsiteX16" fmla="*/ 98380 w 108140"/>
                <a:gd name="connsiteY16" fmla="*/ 76663 h 108190"/>
                <a:gd name="connsiteX17" fmla="*/ 85807 w 108140"/>
                <a:gd name="connsiteY17" fmla="*/ 56279 h 108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140" h="108190">
                  <a:moveTo>
                    <a:pt x="85807" y="56279"/>
                  </a:moveTo>
                  <a:cubicBezTo>
                    <a:pt x="81044" y="49802"/>
                    <a:pt x="75805" y="43706"/>
                    <a:pt x="70186" y="38086"/>
                  </a:cubicBezTo>
                  <a:cubicBezTo>
                    <a:pt x="64566" y="32467"/>
                    <a:pt x="58375" y="27133"/>
                    <a:pt x="51993" y="22465"/>
                  </a:cubicBezTo>
                  <a:cubicBezTo>
                    <a:pt x="45516" y="17703"/>
                    <a:pt x="38658" y="13417"/>
                    <a:pt x="31514" y="9797"/>
                  </a:cubicBezTo>
                  <a:cubicBezTo>
                    <a:pt x="24275" y="6082"/>
                    <a:pt x="16750" y="2844"/>
                    <a:pt x="9035" y="367"/>
                  </a:cubicBezTo>
                  <a:cubicBezTo>
                    <a:pt x="5416" y="-871"/>
                    <a:pt x="1510" y="1129"/>
                    <a:pt x="367" y="4749"/>
                  </a:cubicBezTo>
                  <a:cubicBezTo>
                    <a:pt x="-871" y="8368"/>
                    <a:pt x="1129" y="12178"/>
                    <a:pt x="4749" y="13417"/>
                  </a:cubicBezTo>
                  <a:cubicBezTo>
                    <a:pt x="11702" y="15703"/>
                    <a:pt x="18655" y="18655"/>
                    <a:pt x="25228" y="21989"/>
                  </a:cubicBezTo>
                  <a:cubicBezTo>
                    <a:pt x="31705" y="25323"/>
                    <a:pt x="37991" y="29228"/>
                    <a:pt x="43897" y="33610"/>
                  </a:cubicBezTo>
                  <a:cubicBezTo>
                    <a:pt x="49707" y="37896"/>
                    <a:pt x="55327" y="42658"/>
                    <a:pt x="60470" y="47802"/>
                  </a:cubicBezTo>
                  <a:cubicBezTo>
                    <a:pt x="65614" y="52945"/>
                    <a:pt x="70376" y="58565"/>
                    <a:pt x="74662" y="64375"/>
                  </a:cubicBezTo>
                  <a:cubicBezTo>
                    <a:pt x="78949" y="70281"/>
                    <a:pt x="82854" y="76567"/>
                    <a:pt x="86188" y="83044"/>
                  </a:cubicBezTo>
                  <a:cubicBezTo>
                    <a:pt x="89617" y="89617"/>
                    <a:pt x="92474" y="96475"/>
                    <a:pt x="94760" y="103523"/>
                  </a:cubicBezTo>
                  <a:cubicBezTo>
                    <a:pt x="95713" y="106381"/>
                    <a:pt x="98380" y="108190"/>
                    <a:pt x="101237" y="108190"/>
                  </a:cubicBezTo>
                  <a:cubicBezTo>
                    <a:pt x="101904" y="108190"/>
                    <a:pt x="102666" y="108095"/>
                    <a:pt x="103428" y="107809"/>
                  </a:cubicBezTo>
                  <a:cubicBezTo>
                    <a:pt x="107047" y="106571"/>
                    <a:pt x="108952" y="102761"/>
                    <a:pt x="107809" y="99142"/>
                  </a:cubicBezTo>
                  <a:cubicBezTo>
                    <a:pt x="105238" y="91426"/>
                    <a:pt x="102094" y="83902"/>
                    <a:pt x="98380" y="76663"/>
                  </a:cubicBezTo>
                  <a:cubicBezTo>
                    <a:pt x="94760" y="69614"/>
                    <a:pt x="90474" y="62661"/>
                    <a:pt x="85807" y="562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3" name="Forma Livre: Forma 372">
              <a:extLst>
                <a:ext uri="{FF2B5EF4-FFF2-40B4-BE49-F238E27FC236}">
                  <a16:creationId xmlns:a16="http://schemas.microsoft.com/office/drawing/2014/main" id="{F74E338B-6227-4445-A45D-B9B438C1CC18}"/>
                </a:ext>
              </a:extLst>
            </p:cNvPr>
            <p:cNvSpPr/>
            <p:nvPr/>
          </p:nvSpPr>
          <p:spPr>
            <a:xfrm>
              <a:off x="5869286" y="2978613"/>
              <a:ext cx="108235" cy="108248"/>
            </a:xfrm>
            <a:custGeom>
              <a:avLst/>
              <a:gdLst>
                <a:gd name="connsiteX0" fmla="*/ 99237 w 108235"/>
                <a:gd name="connsiteY0" fmla="*/ 330 h 108248"/>
                <a:gd name="connsiteX1" fmla="*/ 76758 w 108235"/>
                <a:gd name="connsiteY1" fmla="*/ 9760 h 108248"/>
                <a:gd name="connsiteX2" fmla="*/ 56279 w 108235"/>
                <a:gd name="connsiteY2" fmla="*/ 22428 h 108248"/>
                <a:gd name="connsiteX3" fmla="*/ 38086 w 108235"/>
                <a:gd name="connsiteY3" fmla="*/ 38049 h 108248"/>
                <a:gd name="connsiteX4" fmla="*/ 22465 w 108235"/>
                <a:gd name="connsiteY4" fmla="*/ 56242 h 108248"/>
                <a:gd name="connsiteX5" fmla="*/ 9797 w 108235"/>
                <a:gd name="connsiteY5" fmla="*/ 76721 h 108248"/>
                <a:gd name="connsiteX6" fmla="*/ 367 w 108235"/>
                <a:gd name="connsiteY6" fmla="*/ 99200 h 108248"/>
                <a:gd name="connsiteX7" fmla="*/ 4749 w 108235"/>
                <a:gd name="connsiteY7" fmla="*/ 107867 h 108248"/>
                <a:gd name="connsiteX8" fmla="*/ 6940 w 108235"/>
                <a:gd name="connsiteY8" fmla="*/ 108248 h 108248"/>
                <a:gd name="connsiteX9" fmla="*/ 13417 w 108235"/>
                <a:gd name="connsiteY9" fmla="*/ 103581 h 108248"/>
                <a:gd name="connsiteX10" fmla="*/ 21989 w 108235"/>
                <a:gd name="connsiteY10" fmla="*/ 83102 h 108248"/>
                <a:gd name="connsiteX11" fmla="*/ 33514 w 108235"/>
                <a:gd name="connsiteY11" fmla="*/ 64433 h 108248"/>
                <a:gd name="connsiteX12" fmla="*/ 47802 w 108235"/>
                <a:gd name="connsiteY12" fmla="*/ 47860 h 108248"/>
                <a:gd name="connsiteX13" fmla="*/ 64375 w 108235"/>
                <a:gd name="connsiteY13" fmla="*/ 33572 h 108248"/>
                <a:gd name="connsiteX14" fmla="*/ 83044 w 108235"/>
                <a:gd name="connsiteY14" fmla="*/ 22047 h 108248"/>
                <a:gd name="connsiteX15" fmla="*/ 103523 w 108235"/>
                <a:gd name="connsiteY15" fmla="*/ 13475 h 108248"/>
                <a:gd name="connsiteX16" fmla="*/ 107905 w 108235"/>
                <a:gd name="connsiteY16" fmla="*/ 4807 h 108248"/>
                <a:gd name="connsiteX17" fmla="*/ 99237 w 108235"/>
                <a:gd name="connsiteY17" fmla="*/ 330 h 108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8235" h="108248">
                  <a:moveTo>
                    <a:pt x="99237" y="330"/>
                  </a:moveTo>
                  <a:cubicBezTo>
                    <a:pt x="91617" y="2902"/>
                    <a:pt x="83997" y="6045"/>
                    <a:pt x="76758" y="9760"/>
                  </a:cubicBezTo>
                  <a:cubicBezTo>
                    <a:pt x="69614" y="13475"/>
                    <a:pt x="62756" y="17666"/>
                    <a:pt x="56279" y="22428"/>
                  </a:cubicBezTo>
                  <a:cubicBezTo>
                    <a:pt x="49802" y="27095"/>
                    <a:pt x="43706" y="32429"/>
                    <a:pt x="38086" y="38049"/>
                  </a:cubicBezTo>
                  <a:cubicBezTo>
                    <a:pt x="32467" y="43669"/>
                    <a:pt x="27228" y="49765"/>
                    <a:pt x="22465" y="56242"/>
                  </a:cubicBezTo>
                  <a:cubicBezTo>
                    <a:pt x="17703" y="62719"/>
                    <a:pt x="13417" y="69577"/>
                    <a:pt x="9797" y="76721"/>
                  </a:cubicBezTo>
                  <a:cubicBezTo>
                    <a:pt x="6082" y="83864"/>
                    <a:pt x="2939" y="91484"/>
                    <a:pt x="367" y="99200"/>
                  </a:cubicBezTo>
                  <a:cubicBezTo>
                    <a:pt x="-871" y="102819"/>
                    <a:pt x="1129" y="106629"/>
                    <a:pt x="4749" y="107867"/>
                  </a:cubicBezTo>
                  <a:cubicBezTo>
                    <a:pt x="5511" y="108058"/>
                    <a:pt x="6178" y="108248"/>
                    <a:pt x="6940" y="108248"/>
                  </a:cubicBezTo>
                  <a:cubicBezTo>
                    <a:pt x="9797" y="108248"/>
                    <a:pt x="12464" y="106439"/>
                    <a:pt x="13417" y="103581"/>
                  </a:cubicBezTo>
                  <a:cubicBezTo>
                    <a:pt x="15703" y="96533"/>
                    <a:pt x="18655" y="89675"/>
                    <a:pt x="21989" y="83102"/>
                  </a:cubicBezTo>
                  <a:cubicBezTo>
                    <a:pt x="25323" y="76625"/>
                    <a:pt x="29228" y="70339"/>
                    <a:pt x="33514" y="64433"/>
                  </a:cubicBezTo>
                  <a:cubicBezTo>
                    <a:pt x="37801" y="58528"/>
                    <a:pt x="42658" y="53003"/>
                    <a:pt x="47802" y="47860"/>
                  </a:cubicBezTo>
                  <a:cubicBezTo>
                    <a:pt x="52945" y="42716"/>
                    <a:pt x="58565" y="37954"/>
                    <a:pt x="64375" y="33572"/>
                  </a:cubicBezTo>
                  <a:cubicBezTo>
                    <a:pt x="70281" y="29286"/>
                    <a:pt x="76567" y="25381"/>
                    <a:pt x="83044" y="22047"/>
                  </a:cubicBezTo>
                  <a:cubicBezTo>
                    <a:pt x="89617" y="18618"/>
                    <a:pt x="96475" y="15761"/>
                    <a:pt x="103523" y="13475"/>
                  </a:cubicBezTo>
                  <a:cubicBezTo>
                    <a:pt x="107143" y="12236"/>
                    <a:pt x="109048" y="8426"/>
                    <a:pt x="107905" y="4807"/>
                  </a:cubicBezTo>
                  <a:cubicBezTo>
                    <a:pt x="106666" y="1092"/>
                    <a:pt x="102856" y="-813"/>
                    <a:pt x="99237" y="3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39" name="Agrupar 638">
            <a:extLst>
              <a:ext uri="{FF2B5EF4-FFF2-40B4-BE49-F238E27FC236}">
                <a16:creationId xmlns:a16="http://schemas.microsoft.com/office/drawing/2014/main" id="{AA549779-AD01-4ADF-B8E0-1C20B584DFFD}"/>
              </a:ext>
            </a:extLst>
          </p:cNvPr>
          <p:cNvGrpSpPr/>
          <p:nvPr/>
        </p:nvGrpSpPr>
        <p:grpSpPr>
          <a:xfrm>
            <a:off x="7256520" y="5271687"/>
            <a:ext cx="468619" cy="486228"/>
            <a:chOff x="7075852" y="4781692"/>
            <a:chExt cx="343471" cy="356377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74" name="Forma Livre: Forma 373">
              <a:extLst>
                <a:ext uri="{FF2B5EF4-FFF2-40B4-BE49-F238E27FC236}">
                  <a16:creationId xmlns:a16="http://schemas.microsoft.com/office/drawing/2014/main" id="{8481383E-06B9-45EA-A0CC-3DD6FB6CA5CE}"/>
                </a:ext>
              </a:extLst>
            </p:cNvPr>
            <p:cNvSpPr/>
            <p:nvPr/>
          </p:nvSpPr>
          <p:spPr>
            <a:xfrm>
              <a:off x="7075852" y="4781692"/>
              <a:ext cx="343471" cy="356377"/>
            </a:xfrm>
            <a:custGeom>
              <a:avLst/>
              <a:gdLst>
                <a:gd name="connsiteX0" fmla="*/ 327136 w 343471"/>
                <a:gd name="connsiteY0" fmla="*/ 150638 h 356377"/>
                <a:gd name="connsiteX1" fmla="*/ 313325 w 343471"/>
                <a:gd name="connsiteY1" fmla="*/ 152638 h 356377"/>
                <a:gd name="connsiteX2" fmla="*/ 294465 w 343471"/>
                <a:gd name="connsiteY2" fmla="*/ 154257 h 356377"/>
                <a:gd name="connsiteX3" fmla="*/ 293608 w 343471"/>
                <a:gd name="connsiteY3" fmla="*/ 154162 h 356377"/>
                <a:gd name="connsiteX4" fmla="*/ 270081 w 343471"/>
                <a:gd name="connsiteY4" fmla="*/ 97584 h 356377"/>
                <a:gd name="connsiteX5" fmla="*/ 270653 w 343471"/>
                <a:gd name="connsiteY5" fmla="*/ 96822 h 356377"/>
                <a:gd name="connsiteX6" fmla="*/ 285131 w 343471"/>
                <a:gd name="connsiteY6" fmla="*/ 84535 h 356377"/>
                <a:gd name="connsiteX7" fmla="*/ 296275 w 343471"/>
                <a:gd name="connsiteY7" fmla="*/ 76153 h 356377"/>
                <a:gd name="connsiteX8" fmla="*/ 299895 w 343471"/>
                <a:gd name="connsiteY8" fmla="*/ 61960 h 356377"/>
                <a:gd name="connsiteX9" fmla="*/ 281035 w 343471"/>
                <a:gd name="connsiteY9" fmla="*/ 43101 h 356377"/>
                <a:gd name="connsiteX10" fmla="*/ 266843 w 343471"/>
                <a:gd name="connsiteY10" fmla="*/ 46720 h 356377"/>
                <a:gd name="connsiteX11" fmla="*/ 258556 w 343471"/>
                <a:gd name="connsiteY11" fmla="*/ 57864 h 356377"/>
                <a:gd name="connsiteX12" fmla="*/ 246269 w 343471"/>
                <a:gd name="connsiteY12" fmla="*/ 72342 h 356377"/>
                <a:gd name="connsiteX13" fmla="*/ 245507 w 343471"/>
                <a:gd name="connsiteY13" fmla="*/ 72914 h 356377"/>
                <a:gd name="connsiteX14" fmla="*/ 188928 w 343471"/>
                <a:gd name="connsiteY14" fmla="*/ 49387 h 356377"/>
                <a:gd name="connsiteX15" fmla="*/ 188833 w 343471"/>
                <a:gd name="connsiteY15" fmla="*/ 48530 h 356377"/>
                <a:gd name="connsiteX16" fmla="*/ 190452 w 343471"/>
                <a:gd name="connsiteY16" fmla="*/ 29671 h 356377"/>
                <a:gd name="connsiteX17" fmla="*/ 192453 w 343471"/>
                <a:gd name="connsiteY17" fmla="*/ 15954 h 356377"/>
                <a:gd name="connsiteX18" fmla="*/ 184928 w 343471"/>
                <a:gd name="connsiteY18" fmla="*/ 3286 h 356377"/>
                <a:gd name="connsiteX19" fmla="*/ 158258 w 343471"/>
                <a:gd name="connsiteY19" fmla="*/ 3286 h 356377"/>
                <a:gd name="connsiteX20" fmla="*/ 150733 w 343471"/>
                <a:gd name="connsiteY20" fmla="*/ 15954 h 356377"/>
                <a:gd name="connsiteX21" fmla="*/ 152733 w 343471"/>
                <a:gd name="connsiteY21" fmla="*/ 29671 h 356377"/>
                <a:gd name="connsiteX22" fmla="*/ 154353 w 343471"/>
                <a:gd name="connsiteY22" fmla="*/ 48625 h 356377"/>
                <a:gd name="connsiteX23" fmla="*/ 154257 w 343471"/>
                <a:gd name="connsiteY23" fmla="*/ 49482 h 356377"/>
                <a:gd name="connsiteX24" fmla="*/ 97679 w 343471"/>
                <a:gd name="connsiteY24" fmla="*/ 73009 h 356377"/>
                <a:gd name="connsiteX25" fmla="*/ 96917 w 343471"/>
                <a:gd name="connsiteY25" fmla="*/ 72438 h 356377"/>
                <a:gd name="connsiteX26" fmla="*/ 84630 w 343471"/>
                <a:gd name="connsiteY26" fmla="*/ 57960 h 356377"/>
                <a:gd name="connsiteX27" fmla="*/ 76343 w 343471"/>
                <a:gd name="connsiteY27" fmla="*/ 46815 h 356377"/>
                <a:gd name="connsiteX28" fmla="*/ 62055 w 343471"/>
                <a:gd name="connsiteY28" fmla="*/ 43196 h 356377"/>
                <a:gd name="connsiteX29" fmla="*/ 43196 w 343471"/>
                <a:gd name="connsiteY29" fmla="*/ 62055 h 356377"/>
                <a:gd name="connsiteX30" fmla="*/ 46815 w 343471"/>
                <a:gd name="connsiteY30" fmla="*/ 76248 h 356377"/>
                <a:gd name="connsiteX31" fmla="*/ 57960 w 343471"/>
                <a:gd name="connsiteY31" fmla="*/ 84630 h 356377"/>
                <a:gd name="connsiteX32" fmla="*/ 72438 w 343471"/>
                <a:gd name="connsiteY32" fmla="*/ 96917 h 356377"/>
                <a:gd name="connsiteX33" fmla="*/ 73009 w 343471"/>
                <a:gd name="connsiteY33" fmla="*/ 97679 h 356377"/>
                <a:gd name="connsiteX34" fmla="*/ 49482 w 343471"/>
                <a:gd name="connsiteY34" fmla="*/ 154257 h 356377"/>
                <a:gd name="connsiteX35" fmla="*/ 48625 w 343471"/>
                <a:gd name="connsiteY35" fmla="*/ 154353 h 356377"/>
                <a:gd name="connsiteX36" fmla="*/ 29766 w 343471"/>
                <a:gd name="connsiteY36" fmla="*/ 152733 h 356377"/>
                <a:gd name="connsiteX37" fmla="*/ 15954 w 343471"/>
                <a:gd name="connsiteY37" fmla="*/ 150733 h 356377"/>
                <a:gd name="connsiteX38" fmla="*/ 3286 w 343471"/>
                <a:gd name="connsiteY38" fmla="*/ 158258 h 356377"/>
                <a:gd name="connsiteX39" fmla="*/ 3286 w 343471"/>
                <a:gd name="connsiteY39" fmla="*/ 184928 h 356377"/>
                <a:gd name="connsiteX40" fmla="*/ 15954 w 343471"/>
                <a:gd name="connsiteY40" fmla="*/ 192453 h 356377"/>
                <a:gd name="connsiteX41" fmla="*/ 29766 w 343471"/>
                <a:gd name="connsiteY41" fmla="*/ 190453 h 356377"/>
                <a:gd name="connsiteX42" fmla="*/ 48625 w 343471"/>
                <a:gd name="connsiteY42" fmla="*/ 188833 h 356377"/>
                <a:gd name="connsiteX43" fmla="*/ 49578 w 343471"/>
                <a:gd name="connsiteY43" fmla="*/ 188929 h 356377"/>
                <a:gd name="connsiteX44" fmla="*/ 73104 w 343471"/>
                <a:gd name="connsiteY44" fmla="*/ 245412 h 356377"/>
                <a:gd name="connsiteX45" fmla="*/ 72438 w 343471"/>
                <a:gd name="connsiteY45" fmla="*/ 246269 h 356377"/>
                <a:gd name="connsiteX46" fmla="*/ 57960 w 343471"/>
                <a:gd name="connsiteY46" fmla="*/ 258556 h 356377"/>
                <a:gd name="connsiteX47" fmla="*/ 46815 w 343471"/>
                <a:gd name="connsiteY47" fmla="*/ 266843 h 356377"/>
                <a:gd name="connsiteX48" fmla="*/ 43196 w 343471"/>
                <a:gd name="connsiteY48" fmla="*/ 281035 h 356377"/>
                <a:gd name="connsiteX49" fmla="*/ 62055 w 343471"/>
                <a:gd name="connsiteY49" fmla="*/ 299895 h 356377"/>
                <a:gd name="connsiteX50" fmla="*/ 76343 w 343471"/>
                <a:gd name="connsiteY50" fmla="*/ 296275 h 356377"/>
                <a:gd name="connsiteX51" fmla="*/ 84630 w 343471"/>
                <a:gd name="connsiteY51" fmla="*/ 285131 h 356377"/>
                <a:gd name="connsiteX52" fmla="*/ 96917 w 343471"/>
                <a:gd name="connsiteY52" fmla="*/ 270653 h 356377"/>
                <a:gd name="connsiteX53" fmla="*/ 97679 w 343471"/>
                <a:gd name="connsiteY53" fmla="*/ 270081 h 356377"/>
                <a:gd name="connsiteX54" fmla="*/ 131588 w 343471"/>
                <a:gd name="connsiteY54" fmla="*/ 287988 h 356377"/>
                <a:gd name="connsiteX55" fmla="*/ 131588 w 343471"/>
                <a:gd name="connsiteY55" fmla="*/ 342662 h 356377"/>
                <a:gd name="connsiteX56" fmla="*/ 103965 w 343471"/>
                <a:gd name="connsiteY56" fmla="*/ 342662 h 356377"/>
                <a:gd name="connsiteX57" fmla="*/ 97107 w 343471"/>
                <a:gd name="connsiteY57" fmla="*/ 349520 h 356377"/>
                <a:gd name="connsiteX58" fmla="*/ 103965 w 343471"/>
                <a:gd name="connsiteY58" fmla="*/ 356378 h 356377"/>
                <a:gd name="connsiteX59" fmla="*/ 239411 w 343471"/>
                <a:gd name="connsiteY59" fmla="*/ 356378 h 356377"/>
                <a:gd name="connsiteX60" fmla="*/ 246269 w 343471"/>
                <a:gd name="connsiteY60" fmla="*/ 349520 h 356377"/>
                <a:gd name="connsiteX61" fmla="*/ 239411 w 343471"/>
                <a:gd name="connsiteY61" fmla="*/ 342662 h 356377"/>
                <a:gd name="connsiteX62" fmla="*/ 211788 w 343471"/>
                <a:gd name="connsiteY62" fmla="*/ 342662 h 356377"/>
                <a:gd name="connsiteX63" fmla="*/ 211788 w 343471"/>
                <a:gd name="connsiteY63" fmla="*/ 287988 h 356377"/>
                <a:gd name="connsiteX64" fmla="*/ 245697 w 343471"/>
                <a:gd name="connsiteY64" fmla="*/ 270081 h 356377"/>
                <a:gd name="connsiteX65" fmla="*/ 246459 w 343471"/>
                <a:gd name="connsiteY65" fmla="*/ 270653 h 356377"/>
                <a:gd name="connsiteX66" fmla="*/ 258747 w 343471"/>
                <a:gd name="connsiteY66" fmla="*/ 285131 h 356377"/>
                <a:gd name="connsiteX67" fmla="*/ 267129 w 343471"/>
                <a:gd name="connsiteY67" fmla="*/ 296275 h 356377"/>
                <a:gd name="connsiteX68" fmla="*/ 277130 w 343471"/>
                <a:gd name="connsiteY68" fmla="*/ 300466 h 356377"/>
                <a:gd name="connsiteX69" fmla="*/ 281416 w 343471"/>
                <a:gd name="connsiteY69" fmla="*/ 299895 h 356377"/>
                <a:gd name="connsiteX70" fmla="*/ 300276 w 343471"/>
                <a:gd name="connsiteY70" fmla="*/ 281035 h 356377"/>
                <a:gd name="connsiteX71" fmla="*/ 296656 w 343471"/>
                <a:gd name="connsiteY71" fmla="*/ 266843 h 356377"/>
                <a:gd name="connsiteX72" fmla="*/ 285512 w 343471"/>
                <a:gd name="connsiteY72" fmla="*/ 258461 h 356377"/>
                <a:gd name="connsiteX73" fmla="*/ 271034 w 343471"/>
                <a:gd name="connsiteY73" fmla="*/ 246174 h 356377"/>
                <a:gd name="connsiteX74" fmla="*/ 270367 w 343471"/>
                <a:gd name="connsiteY74" fmla="*/ 245316 h 356377"/>
                <a:gd name="connsiteX75" fmla="*/ 293894 w 343471"/>
                <a:gd name="connsiteY75" fmla="*/ 188833 h 356377"/>
                <a:gd name="connsiteX76" fmla="*/ 294846 w 343471"/>
                <a:gd name="connsiteY76" fmla="*/ 188738 h 356377"/>
                <a:gd name="connsiteX77" fmla="*/ 313706 w 343471"/>
                <a:gd name="connsiteY77" fmla="*/ 190357 h 356377"/>
                <a:gd name="connsiteX78" fmla="*/ 327517 w 343471"/>
                <a:gd name="connsiteY78" fmla="*/ 192357 h 356377"/>
                <a:gd name="connsiteX79" fmla="*/ 340185 w 343471"/>
                <a:gd name="connsiteY79" fmla="*/ 184833 h 356377"/>
                <a:gd name="connsiteX80" fmla="*/ 340185 w 343471"/>
                <a:gd name="connsiteY80" fmla="*/ 158163 h 356377"/>
                <a:gd name="connsiteX81" fmla="*/ 327136 w 343471"/>
                <a:gd name="connsiteY81" fmla="*/ 150638 h 356377"/>
                <a:gd name="connsiteX82" fmla="*/ 48244 w 343471"/>
                <a:gd name="connsiteY82" fmla="*/ 174831 h 356377"/>
                <a:gd name="connsiteX83" fmla="*/ 26908 w 343471"/>
                <a:gd name="connsiteY83" fmla="*/ 176832 h 356377"/>
                <a:gd name="connsiteX84" fmla="*/ 15669 w 343471"/>
                <a:gd name="connsiteY84" fmla="*/ 178546 h 356377"/>
                <a:gd name="connsiteX85" fmla="*/ 13668 w 343471"/>
                <a:gd name="connsiteY85" fmla="*/ 171403 h 356377"/>
                <a:gd name="connsiteX86" fmla="*/ 15573 w 343471"/>
                <a:gd name="connsiteY86" fmla="*/ 164259 h 356377"/>
                <a:gd name="connsiteX87" fmla="*/ 26908 w 343471"/>
                <a:gd name="connsiteY87" fmla="*/ 165973 h 356377"/>
                <a:gd name="connsiteX88" fmla="*/ 48244 w 343471"/>
                <a:gd name="connsiteY88" fmla="*/ 167973 h 356377"/>
                <a:gd name="connsiteX89" fmla="*/ 48244 w 343471"/>
                <a:gd name="connsiteY89" fmla="*/ 171307 h 356377"/>
                <a:gd name="connsiteX90" fmla="*/ 48244 w 343471"/>
                <a:gd name="connsiteY90" fmla="*/ 174831 h 356377"/>
                <a:gd name="connsiteX91" fmla="*/ 269891 w 343471"/>
                <a:gd name="connsiteY91" fmla="*/ 65389 h 356377"/>
                <a:gd name="connsiteX92" fmla="*/ 276558 w 343471"/>
                <a:gd name="connsiteY92" fmla="*/ 56150 h 356377"/>
                <a:gd name="connsiteX93" fmla="*/ 283035 w 343471"/>
                <a:gd name="connsiteY93" fmla="*/ 59770 h 356377"/>
                <a:gd name="connsiteX94" fmla="*/ 286750 w 343471"/>
                <a:gd name="connsiteY94" fmla="*/ 66151 h 356377"/>
                <a:gd name="connsiteX95" fmla="*/ 277511 w 343471"/>
                <a:gd name="connsiteY95" fmla="*/ 72914 h 356377"/>
                <a:gd name="connsiteX96" fmla="*/ 260937 w 343471"/>
                <a:gd name="connsiteY96" fmla="*/ 86630 h 356377"/>
                <a:gd name="connsiteX97" fmla="*/ 256175 w 343471"/>
                <a:gd name="connsiteY97" fmla="*/ 81867 h 356377"/>
                <a:gd name="connsiteX98" fmla="*/ 269891 w 343471"/>
                <a:gd name="connsiteY98" fmla="*/ 65389 h 356377"/>
                <a:gd name="connsiteX99" fmla="*/ 171498 w 343471"/>
                <a:gd name="connsiteY99" fmla="*/ 13669 h 356377"/>
                <a:gd name="connsiteX100" fmla="*/ 178641 w 343471"/>
                <a:gd name="connsiteY100" fmla="*/ 15573 h 356377"/>
                <a:gd name="connsiteX101" fmla="*/ 176927 w 343471"/>
                <a:gd name="connsiteY101" fmla="*/ 26908 h 356377"/>
                <a:gd name="connsiteX102" fmla="*/ 174831 w 343471"/>
                <a:gd name="connsiteY102" fmla="*/ 48244 h 356377"/>
                <a:gd name="connsiteX103" fmla="*/ 168164 w 343471"/>
                <a:gd name="connsiteY103" fmla="*/ 48244 h 356377"/>
                <a:gd name="connsiteX104" fmla="*/ 166068 w 343471"/>
                <a:gd name="connsiteY104" fmla="*/ 26908 h 356377"/>
                <a:gd name="connsiteX105" fmla="*/ 164354 w 343471"/>
                <a:gd name="connsiteY105" fmla="*/ 15669 h 356377"/>
                <a:gd name="connsiteX106" fmla="*/ 171498 w 343471"/>
                <a:gd name="connsiteY106" fmla="*/ 13669 h 356377"/>
                <a:gd name="connsiteX107" fmla="*/ 65484 w 343471"/>
                <a:gd name="connsiteY107" fmla="*/ 73104 h 356377"/>
                <a:gd name="connsiteX108" fmla="*/ 56245 w 343471"/>
                <a:gd name="connsiteY108" fmla="*/ 66342 h 356377"/>
                <a:gd name="connsiteX109" fmla="*/ 59865 w 343471"/>
                <a:gd name="connsiteY109" fmla="*/ 59865 h 356377"/>
                <a:gd name="connsiteX110" fmla="*/ 66056 w 343471"/>
                <a:gd name="connsiteY110" fmla="*/ 56150 h 356377"/>
                <a:gd name="connsiteX111" fmla="*/ 66151 w 343471"/>
                <a:gd name="connsiteY111" fmla="*/ 56150 h 356377"/>
                <a:gd name="connsiteX112" fmla="*/ 73009 w 343471"/>
                <a:gd name="connsiteY112" fmla="*/ 65389 h 356377"/>
                <a:gd name="connsiteX113" fmla="*/ 86725 w 343471"/>
                <a:gd name="connsiteY113" fmla="*/ 81963 h 356377"/>
                <a:gd name="connsiteX114" fmla="*/ 81963 w 343471"/>
                <a:gd name="connsiteY114" fmla="*/ 86725 h 356377"/>
                <a:gd name="connsiteX115" fmla="*/ 65484 w 343471"/>
                <a:gd name="connsiteY115" fmla="*/ 73104 h 356377"/>
                <a:gd name="connsiteX116" fmla="*/ 73009 w 343471"/>
                <a:gd name="connsiteY116" fmla="*/ 277511 h 356377"/>
                <a:gd name="connsiteX117" fmla="*/ 66342 w 343471"/>
                <a:gd name="connsiteY117" fmla="*/ 286655 h 356377"/>
                <a:gd name="connsiteX118" fmla="*/ 59865 w 343471"/>
                <a:gd name="connsiteY118" fmla="*/ 283036 h 356377"/>
                <a:gd name="connsiteX119" fmla="*/ 56150 w 343471"/>
                <a:gd name="connsiteY119" fmla="*/ 276654 h 356377"/>
                <a:gd name="connsiteX120" fmla="*/ 65389 w 343471"/>
                <a:gd name="connsiteY120" fmla="*/ 269891 h 356377"/>
                <a:gd name="connsiteX121" fmla="*/ 81963 w 343471"/>
                <a:gd name="connsiteY121" fmla="*/ 256175 h 356377"/>
                <a:gd name="connsiteX122" fmla="*/ 86725 w 343471"/>
                <a:gd name="connsiteY122" fmla="*/ 260937 h 356377"/>
                <a:gd name="connsiteX123" fmla="*/ 73009 w 343471"/>
                <a:gd name="connsiteY123" fmla="*/ 277511 h 356377"/>
                <a:gd name="connsiteX124" fmla="*/ 211598 w 343471"/>
                <a:gd name="connsiteY124" fmla="*/ 221218 h 356377"/>
                <a:gd name="connsiteX125" fmla="*/ 221123 w 343471"/>
                <a:gd name="connsiteY125" fmla="*/ 230743 h 356377"/>
                <a:gd name="connsiteX126" fmla="*/ 211598 w 343471"/>
                <a:gd name="connsiteY126" fmla="*/ 237506 h 356377"/>
                <a:gd name="connsiteX127" fmla="*/ 211598 w 343471"/>
                <a:gd name="connsiteY127" fmla="*/ 221218 h 356377"/>
                <a:gd name="connsiteX128" fmla="*/ 211598 w 343471"/>
                <a:gd name="connsiteY128" fmla="*/ 201882 h 356377"/>
                <a:gd name="connsiteX129" fmla="*/ 211598 w 343471"/>
                <a:gd name="connsiteY129" fmla="*/ 178356 h 356377"/>
                <a:gd name="connsiteX130" fmla="*/ 248555 w 343471"/>
                <a:gd name="connsiteY130" fmla="*/ 178356 h 356377"/>
                <a:gd name="connsiteX131" fmla="*/ 230838 w 343471"/>
                <a:gd name="connsiteY131" fmla="*/ 221123 h 356377"/>
                <a:gd name="connsiteX132" fmla="*/ 211598 w 343471"/>
                <a:gd name="connsiteY132" fmla="*/ 201882 h 356377"/>
                <a:gd name="connsiteX133" fmla="*/ 211026 w 343471"/>
                <a:gd name="connsiteY133" fmla="*/ 164640 h 356377"/>
                <a:gd name="connsiteX134" fmla="*/ 204835 w 343471"/>
                <a:gd name="connsiteY134" fmla="*/ 147876 h 356377"/>
                <a:gd name="connsiteX135" fmla="*/ 230743 w 343471"/>
                <a:gd name="connsiteY135" fmla="*/ 121968 h 356377"/>
                <a:gd name="connsiteX136" fmla="*/ 248460 w 343471"/>
                <a:gd name="connsiteY136" fmla="*/ 164735 h 356377"/>
                <a:gd name="connsiteX137" fmla="*/ 211026 w 343471"/>
                <a:gd name="connsiteY137" fmla="*/ 164735 h 356377"/>
                <a:gd name="connsiteX138" fmla="*/ 195310 w 343471"/>
                <a:gd name="connsiteY138" fmla="*/ 137970 h 356377"/>
                <a:gd name="connsiteX139" fmla="*/ 178356 w 343471"/>
                <a:gd name="connsiteY139" fmla="*/ 130636 h 356377"/>
                <a:gd name="connsiteX140" fmla="*/ 178356 w 343471"/>
                <a:gd name="connsiteY140" fmla="*/ 94536 h 356377"/>
                <a:gd name="connsiteX141" fmla="*/ 221028 w 343471"/>
                <a:gd name="connsiteY141" fmla="*/ 112252 h 356377"/>
                <a:gd name="connsiteX142" fmla="*/ 195310 w 343471"/>
                <a:gd name="connsiteY142" fmla="*/ 137970 h 356377"/>
                <a:gd name="connsiteX143" fmla="*/ 164640 w 343471"/>
                <a:gd name="connsiteY143" fmla="*/ 130636 h 356377"/>
                <a:gd name="connsiteX144" fmla="*/ 147685 w 343471"/>
                <a:gd name="connsiteY144" fmla="*/ 137970 h 356377"/>
                <a:gd name="connsiteX145" fmla="*/ 121968 w 343471"/>
                <a:gd name="connsiteY145" fmla="*/ 112252 h 356377"/>
                <a:gd name="connsiteX146" fmla="*/ 164735 w 343471"/>
                <a:gd name="connsiteY146" fmla="*/ 94536 h 356377"/>
                <a:gd name="connsiteX147" fmla="*/ 164735 w 343471"/>
                <a:gd name="connsiteY147" fmla="*/ 130636 h 356377"/>
                <a:gd name="connsiteX148" fmla="*/ 138160 w 343471"/>
                <a:gd name="connsiteY148" fmla="*/ 147780 h 356377"/>
                <a:gd name="connsiteX149" fmla="*/ 131969 w 343471"/>
                <a:gd name="connsiteY149" fmla="*/ 164545 h 356377"/>
                <a:gd name="connsiteX150" fmla="*/ 94536 w 343471"/>
                <a:gd name="connsiteY150" fmla="*/ 164545 h 356377"/>
                <a:gd name="connsiteX151" fmla="*/ 112252 w 343471"/>
                <a:gd name="connsiteY151" fmla="*/ 121777 h 356377"/>
                <a:gd name="connsiteX152" fmla="*/ 138160 w 343471"/>
                <a:gd name="connsiteY152" fmla="*/ 147780 h 356377"/>
                <a:gd name="connsiteX153" fmla="*/ 131397 w 343471"/>
                <a:gd name="connsiteY153" fmla="*/ 178356 h 356377"/>
                <a:gd name="connsiteX154" fmla="*/ 131397 w 343471"/>
                <a:gd name="connsiteY154" fmla="*/ 201882 h 356377"/>
                <a:gd name="connsiteX155" fmla="*/ 112157 w 343471"/>
                <a:gd name="connsiteY155" fmla="*/ 221123 h 356377"/>
                <a:gd name="connsiteX156" fmla="*/ 94440 w 343471"/>
                <a:gd name="connsiteY156" fmla="*/ 178356 h 356377"/>
                <a:gd name="connsiteX157" fmla="*/ 131397 w 343471"/>
                <a:gd name="connsiteY157" fmla="*/ 178356 h 356377"/>
                <a:gd name="connsiteX158" fmla="*/ 131397 w 343471"/>
                <a:gd name="connsiteY158" fmla="*/ 221218 h 356377"/>
                <a:gd name="connsiteX159" fmla="*/ 131397 w 343471"/>
                <a:gd name="connsiteY159" fmla="*/ 237506 h 356377"/>
                <a:gd name="connsiteX160" fmla="*/ 121872 w 343471"/>
                <a:gd name="connsiteY160" fmla="*/ 230743 h 356377"/>
                <a:gd name="connsiteX161" fmla="*/ 131397 w 343471"/>
                <a:gd name="connsiteY161" fmla="*/ 221218 h 356377"/>
                <a:gd name="connsiteX162" fmla="*/ 145113 w 343471"/>
                <a:gd name="connsiteY162" fmla="*/ 342662 h 356377"/>
                <a:gd name="connsiteX163" fmla="*/ 145113 w 343471"/>
                <a:gd name="connsiteY163" fmla="*/ 248841 h 356377"/>
                <a:gd name="connsiteX164" fmla="*/ 145113 w 343471"/>
                <a:gd name="connsiteY164" fmla="*/ 248841 h 356377"/>
                <a:gd name="connsiteX165" fmla="*/ 145113 w 343471"/>
                <a:gd name="connsiteY165" fmla="*/ 204740 h 356377"/>
                <a:gd name="connsiteX166" fmla="*/ 145113 w 343471"/>
                <a:gd name="connsiteY166" fmla="*/ 204645 h 356377"/>
                <a:gd name="connsiteX167" fmla="*/ 145113 w 343471"/>
                <a:gd name="connsiteY167" fmla="*/ 171498 h 356377"/>
                <a:gd name="connsiteX168" fmla="*/ 145113 w 343471"/>
                <a:gd name="connsiteY168" fmla="*/ 171498 h 356377"/>
                <a:gd name="connsiteX169" fmla="*/ 145113 w 343471"/>
                <a:gd name="connsiteY169" fmla="*/ 171498 h 356377"/>
                <a:gd name="connsiteX170" fmla="*/ 145113 w 343471"/>
                <a:gd name="connsiteY170" fmla="*/ 170069 h 356377"/>
                <a:gd name="connsiteX171" fmla="*/ 171498 w 343471"/>
                <a:gd name="connsiteY171" fmla="*/ 143685 h 356377"/>
                <a:gd name="connsiteX172" fmla="*/ 197882 w 343471"/>
                <a:gd name="connsiteY172" fmla="*/ 170069 h 356377"/>
                <a:gd name="connsiteX173" fmla="*/ 197882 w 343471"/>
                <a:gd name="connsiteY173" fmla="*/ 171498 h 356377"/>
                <a:gd name="connsiteX174" fmla="*/ 197882 w 343471"/>
                <a:gd name="connsiteY174" fmla="*/ 171498 h 356377"/>
                <a:gd name="connsiteX175" fmla="*/ 197882 w 343471"/>
                <a:gd name="connsiteY175" fmla="*/ 171498 h 356377"/>
                <a:gd name="connsiteX176" fmla="*/ 197882 w 343471"/>
                <a:gd name="connsiteY176" fmla="*/ 204645 h 356377"/>
                <a:gd name="connsiteX177" fmla="*/ 197882 w 343471"/>
                <a:gd name="connsiteY177" fmla="*/ 204645 h 356377"/>
                <a:gd name="connsiteX178" fmla="*/ 197882 w 343471"/>
                <a:gd name="connsiteY178" fmla="*/ 248746 h 356377"/>
                <a:gd name="connsiteX179" fmla="*/ 197882 w 343471"/>
                <a:gd name="connsiteY179" fmla="*/ 248746 h 356377"/>
                <a:gd name="connsiteX180" fmla="*/ 197882 w 343471"/>
                <a:gd name="connsiteY180" fmla="*/ 342567 h 356377"/>
                <a:gd name="connsiteX181" fmla="*/ 145113 w 343471"/>
                <a:gd name="connsiteY181" fmla="*/ 342567 h 356377"/>
                <a:gd name="connsiteX182" fmla="*/ 277511 w 343471"/>
                <a:gd name="connsiteY182" fmla="*/ 269891 h 356377"/>
                <a:gd name="connsiteX183" fmla="*/ 286750 w 343471"/>
                <a:gd name="connsiteY183" fmla="*/ 276654 h 356377"/>
                <a:gd name="connsiteX184" fmla="*/ 283131 w 343471"/>
                <a:gd name="connsiteY184" fmla="*/ 283131 h 356377"/>
                <a:gd name="connsiteX185" fmla="*/ 276749 w 343471"/>
                <a:gd name="connsiteY185" fmla="*/ 286846 h 356377"/>
                <a:gd name="connsiteX186" fmla="*/ 269891 w 343471"/>
                <a:gd name="connsiteY186" fmla="*/ 277606 h 356377"/>
                <a:gd name="connsiteX187" fmla="*/ 256175 w 343471"/>
                <a:gd name="connsiteY187" fmla="*/ 261033 h 356377"/>
                <a:gd name="connsiteX188" fmla="*/ 260937 w 343471"/>
                <a:gd name="connsiteY188" fmla="*/ 256270 h 356377"/>
                <a:gd name="connsiteX189" fmla="*/ 277511 w 343471"/>
                <a:gd name="connsiteY189" fmla="*/ 269891 h 356377"/>
                <a:gd name="connsiteX190" fmla="*/ 211598 w 343471"/>
                <a:gd name="connsiteY190" fmla="*/ 273511 h 356377"/>
                <a:gd name="connsiteX191" fmla="*/ 211598 w 343471"/>
                <a:gd name="connsiteY191" fmla="*/ 252937 h 356377"/>
                <a:gd name="connsiteX192" fmla="*/ 262557 w 343471"/>
                <a:gd name="connsiteY192" fmla="*/ 171498 h 356377"/>
                <a:gd name="connsiteX193" fmla="*/ 171498 w 343471"/>
                <a:gd name="connsiteY193" fmla="*/ 80439 h 356377"/>
                <a:gd name="connsiteX194" fmla="*/ 80439 w 343471"/>
                <a:gd name="connsiteY194" fmla="*/ 171498 h 356377"/>
                <a:gd name="connsiteX195" fmla="*/ 131397 w 343471"/>
                <a:gd name="connsiteY195" fmla="*/ 252937 h 356377"/>
                <a:gd name="connsiteX196" fmla="*/ 131397 w 343471"/>
                <a:gd name="connsiteY196" fmla="*/ 273511 h 356377"/>
                <a:gd name="connsiteX197" fmla="*/ 61865 w 343471"/>
                <a:gd name="connsiteY197" fmla="*/ 171498 h 356377"/>
                <a:gd name="connsiteX198" fmla="*/ 171498 w 343471"/>
                <a:gd name="connsiteY198" fmla="*/ 61865 h 356377"/>
                <a:gd name="connsiteX199" fmla="*/ 281130 w 343471"/>
                <a:gd name="connsiteY199" fmla="*/ 171498 h 356377"/>
                <a:gd name="connsiteX200" fmla="*/ 211598 w 343471"/>
                <a:gd name="connsiteY200" fmla="*/ 273511 h 356377"/>
                <a:gd name="connsiteX201" fmla="*/ 327422 w 343471"/>
                <a:gd name="connsiteY201" fmla="*/ 178546 h 356377"/>
                <a:gd name="connsiteX202" fmla="*/ 316087 w 343471"/>
                <a:gd name="connsiteY202" fmla="*/ 176832 h 356377"/>
                <a:gd name="connsiteX203" fmla="*/ 298942 w 343471"/>
                <a:gd name="connsiteY203" fmla="*/ 174546 h 356377"/>
                <a:gd name="connsiteX204" fmla="*/ 294846 w 343471"/>
                <a:gd name="connsiteY204" fmla="*/ 174736 h 356377"/>
                <a:gd name="connsiteX205" fmla="*/ 294846 w 343471"/>
                <a:gd name="connsiteY205" fmla="*/ 171403 h 356377"/>
                <a:gd name="connsiteX206" fmla="*/ 294846 w 343471"/>
                <a:gd name="connsiteY206" fmla="*/ 168069 h 356377"/>
                <a:gd name="connsiteX207" fmla="*/ 316182 w 343471"/>
                <a:gd name="connsiteY207" fmla="*/ 166069 h 356377"/>
                <a:gd name="connsiteX208" fmla="*/ 327422 w 343471"/>
                <a:gd name="connsiteY208" fmla="*/ 164354 h 356377"/>
                <a:gd name="connsiteX209" fmla="*/ 329422 w 343471"/>
                <a:gd name="connsiteY209" fmla="*/ 171498 h 356377"/>
                <a:gd name="connsiteX210" fmla="*/ 327422 w 343471"/>
                <a:gd name="connsiteY210" fmla="*/ 178546 h 356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</a:cxnLst>
              <a:rect l="l" t="t" r="r" b="b"/>
              <a:pathLst>
                <a:path w="343471" h="356377">
                  <a:moveTo>
                    <a:pt x="327136" y="150638"/>
                  </a:moveTo>
                  <a:cubicBezTo>
                    <a:pt x="322755" y="150733"/>
                    <a:pt x="318183" y="151686"/>
                    <a:pt x="313325" y="152638"/>
                  </a:cubicBezTo>
                  <a:cubicBezTo>
                    <a:pt x="306657" y="153972"/>
                    <a:pt x="299704" y="155400"/>
                    <a:pt x="294465" y="154257"/>
                  </a:cubicBezTo>
                  <a:cubicBezTo>
                    <a:pt x="294180" y="154162"/>
                    <a:pt x="293894" y="154162"/>
                    <a:pt x="293608" y="154162"/>
                  </a:cubicBezTo>
                  <a:cubicBezTo>
                    <a:pt x="290655" y="133112"/>
                    <a:pt x="282369" y="113776"/>
                    <a:pt x="270081" y="97584"/>
                  </a:cubicBezTo>
                  <a:cubicBezTo>
                    <a:pt x="270272" y="97298"/>
                    <a:pt x="270462" y="97107"/>
                    <a:pt x="270653" y="96822"/>
                  </a:cubicBezTo>
                  <a:cubicBezTo>
                    <a:pt x="273606" y="92250"/>
                    <a:pt x="279416" y="88345"/>
                    <a:pt x="285131" y="84535"/>
                  </a:cubicBezTo>
                  <a:cubicBezTo>
                    <a:pt x="289227" y="81772"/>
                    <a:pt x="293132" y="79200"/>
                    <a:pt x="296275" y="76153"/>
                  </a:cubicBezTo>
                  <a:cubicBezTo>
                    <a:pt x="299990" y="72533"/>
                    <a:pt x="301323" y="67389"/>
                    <a:pt x="299895" y="61960"/>
                  </a:cubicBezTo>
                  <a:cubicBezTo>
                    <a:pt x="297704" y="53578"/>
                    <a:pt x="289417" y="45291"/>
                    <a:pt x="281035" y="43101"/>
                  </a:cubicBezTo>
                  <a:cubicBezTo>
                    <a:pt x="275511" y="41672"/>
                    <a:pt x="270367" y="43005"/>
                    <a:pt x="266843" y="46720"/>
                  </a:cubicBezTo>
                  <a:cubicBezTo>
                    <a:pt x="263795" y="49863"/>
                    <a:pt x="261223" y="53769"/>
                    <a:pt x="258556" y="57864"/>
                  </a:cubicBezTo>
                  <a:cubicBezTo>
                    <a:pt x="254746" y="63579"/>
                    <a:pt x="250841" y="69390"/>
                    <a:pt x="246269" y="72342"/>
                  </a:cubicBezTo>
                  <a:cubicBezTo>
                    <a:pt x="245983" y="72533"/>
                    <a:pt x="245697" y="72723"/>
                    <a:pt x="245507" y="72914"/>
                  </a:cubicBezTo>
                  <a:cubicBezTo>
                    <a:pt x="229314" y="60722"/>
                    <a:pt x="209979" y="52435"/>
                    <a:pt x="188928" y="49387"/>
                  </a:cubicBezTo>
                  <a:cubicBezTo>
                    <a:pt x="188928" y="49102"/>
                    <a:pt x="188833" y="48816"/>
                    <a:pt x="188833" y="48530"/>
                  </a:cubicBezTo>
                  <a:cubicBezTo>
                    <a:pt x="187690" y="43291"/>
                    <a:pt x="189024" y="36338"/>
                    <a:pt x="190452" y="29671"/>
                  </a:cubicBezTo>
                  <a:cubicBezTo>
                    <a:pt x="191405" y="24813"/>
                    <a:pt x="192357" y="20241"/>
                    <a:pt x="192453" y="15954"/>
                  </a:cubicBezTo>
                  <a:cubicBezTo>
                    <a:pt x="192548" y="10811"/>
                    <a:pt x="189881" y="6144"/>
                    <a:pt x="184928" y="3286"/>
                  </a:cubicBezTo>
                  <a:cubicBezTo>
                    <a:pt x="177498" y="-1095"/>
                    <a:pt x="165783" y="-1095"/>
                    <a:pt x="158258" y="3286"/>
                  </a:cubicBezTo>
                  <a:cubicBezTo>
                    <a:pt x="153400" y="6144"/>
                    <a:pt x="150638" y="10716"/>
                    <a:pt x="150733" y="15954"/>
                  </a:cubicBezTo>
                  <a:cubicBezTo>
                    <a:pt x="150828" y="20336"/>
                    <a:pt x="151781" y="24908"/>
                    <a:pt x="152733" y="29671"/>
                  </a:cubicBezTo>
                  <a:cubicBezTo>
                    <a:pt x="154067" y="36338"/>
                    <a:pt x="155496" y="43291"/>
                    <a:pt x="154353" y="48625"/>
                  </a:cubicBezTo>
                  <a:cubicBezTo>
                    <a:pt x="154257" y="48911"/>
                    <a:pt x="154257" y="49197"/>
                    <a:pt x="154257" y="49482"/>
                  </a:cubicBezTo>
                  <a:cubicBezTo>
                    <a:pt x="133207" y="52435"/>
                    <a:pt x="113871" y="60722"/>
                    <a:pt x="97679" y="73009"/>
                  </a:cubicBezTo>
                  <a:cubicBezTo>
                    <a:pt x="97393" y="72819"/>
                    <a:pt x="97203" y="72628"/>
                    <a:pt x="96917" y="72438"/>
                  </a:cubicBezTo>
                  <a:cubicBezTo>
                    <a:pt x="92345" y="69485"/>
                    <a:pt x="88440" y="63675"/>
                    <a:pt x="84630" y="57960"/>
                  </a:cubicBezTo>
                  <a:cubicBezTo>
                    <a:pt x="81867" y="53864"/>
                    <a:pt x="79296" y="49959"/>
                    <a:pt x="76343" y="46815"/>
                  </a:cubicBezTo>
                  <a:cubicBezTo>
                    <a:pt x="72723" y="43101"/>
                    <a:pt x="67580" y="41767"/>
                    <a:pt x="62055" y="43196"/>
                  </a:cubicBezTo>
                  <a:cubicBezTo>
                    <a:pt x="53673" y="45387"/>
                    <a:pt x="45387" y="53673"/>
                    <a:pt x="43196" y="62055"/>
                  </a:cubicBezTo>
                  <a:cubicBezTo>
                    <a:pt x="41767" y="67580"/>
                    <a:pt x="43101" y="72723"/>
                    <a:pt x="46815" y="76248"/>
                  </a:cubicBezTo>
                  <a:cubicBezTo>
                    <a:pt x="49959" y="79296"/>
                    <a:pt x="53864" y="81867"/>
                    <a:pt x="57960" y="84630"/>
                  </a:cubicBezTo>
                  <a:cubicBezTo>
                    <a:pt x="63675" y="88440"/>
                    <a:pt x="69485" y="92345"/>
                    <a:pt x="72438" y="96917"/>
                  </a:cubicBezTo>
                  <a:cubicBezTo>
                    <a:pt x="72628" y="97203"/>
                    <a:pt x="72819" y="97488"/>
                    <a:pt x="73009" y="97679"/>
                  </a:cubicBezTo>
                  <a:cubicBezTo>
                    <a:pt x="60817" y="113871"/>
                    <a:pt x="52530" y="133207"/>
                    <a:pt x="49482" y="154257"/>
                  </a:cubicBezTo>
                  <a:cubicBezTo>
                    <a:pt x="49197" y="154257"/>
                    <a:pt x="48911" y="154353"/>
                    <a:pt x="48625" y="154353"/>
                  </a:cubicBezTo>
                  <a:cubicBezTo>
                    <a:pt x="43291" y="155496"/>
                    <a:pt x="36433" y="154067"/>
                    <a:pt x="29766" y="152733"/>
                  </a:cubicBezTo>
                  <a:cubicBezTo>
                    <a:pt x="24908" y="151781"/>
                    <a:pt x="20336" y="150829"/>
                    <a:pt x="15954" y="150733"/>
                  </a:cubicBezTo>
                  <a:cubicBezTo>
                    <a:pt x="10811" y="150638"/>
                    <a:pt x="6144" y="153400"/>
                    <a:pt x="3286" y="158258"/>
                  </a:cubicBezTo>
                  <a:cubicBezTo>
                    <a:pt x="-1095" y="165687"/>
                    <a:pt x="-1095" y="177403"/>
                    <a:pt x="3286" y="184928"/>
                  </a:cubicBezTo>
                  <a:cubicBezTo>
                    <a:pt x="6144" y="189786"/>
                    <a:pt x="10620" y="192262"/>
                    <a:pt x="15954" y="192453"/>
                  </a:cubicBezTo>
                  <a:cubicBezTo>
                    <a:pt x="20336" y="192357"/>
                    <a:pt x="24908" y="191405"/>
                    <a:pt x="29766" y="190453"/>
                  </a:cubicBezTo>
                  <a:cubicBezTo>
                    <a:pt x="36433" y="189119"/>
                    <a:pt x="43386" y="187690"/>
                    <a:pt x="48625" y="188833"/>
                  </a:cubicBezTo>
                  <a:cubicBezTo>
                    <a:pt x="48911" y="188929"/>
                    <a:pt x="49197" y="188929"/>
                    <a:pt x="49578" y="188929"/>
                  </a:cubicBezTo>
                  <a:cubicBezTo>
                    <a:pt x="52530" y="209598"/>
                    <a:pt x="60817" y="229029"/>
                    <a:pt x="73104" y="245412"/>
                  </a:cubicBezTo>
                  <a:cubicBezTo>
                    <a:pt x="72819" y="245697"/>
                    <a:pt x="72628" y="245983"/>
                    <a:pt x="72438" y="246269"/>
                  </a:cubicBezTo>
                  <a:cubicBezTo>
                    <a:pt x="69485" y="250841"/>
                    <a:pt x="63675" y="254746"/>
                    <a:pt x="57960" y="258556"/>
                  </a:cubicBezTo>
                  <a:cubicBezTo>
                    <a:pt x="53864" y="261319"/>
                    <a:pt x="49959" y="263890"/>
                    <a:pt x="46815" y="266843"/>
                  </a:cubicBezTo>
                  <a:cubicBezTo>
                    <a:pt x="43101" y="270463"/>
                    <a:pt x="41767" y="275606"/>
                    <a:pt x="43196" y="281035"/>
                  </a:cubicBezTo>
                  <a:cubicBezTo>
                    <a:pt x="45387" y="289417"/>
                    <a:pt x="53673" y="297704"/>
                    <a:pt x="62055" y="299895"/>
                  </a:cubicBezTo>
                  <a:cubicBezTo>
                    <a:pt x="67485" y="301323"/>
                    <a:pt x="72723" y="299990"/>
                    <a:pt x="76343" y="296275"/>
                  </a:cubicBezTo>
                  <a:cubicBezTo>
                    <a:pt x="79296" y="293132"/>
                    <a:pt x="81963" y="289227"/>
                    <a:pt x="84630" y="285131"/>
                  </a:cubicBezTo>
                  <a:cubicBezTo>
                    <a:pt x="88440" y="279416"/>
                    <a:pt x="92345" y="273511"/>
                    <a:pt x="96917" y="270653"/>
                  </a:cubicBezTo>
                  <a:cubicBezTo>
                    <a:pt x="97203" y="270463"/>
                    <a:pt x="97488" y="270272"/>
                    <a:pt x="97679" y="270081"/>
                  </a:cubicBezTo>
                  <a:cubicBezTo>
                    <a:pt x="107775" y="277702"/>
                    <a:pt x="119205" y="283797"/>
                    <a:pt x="131588" y="287988"/>
                  </a:cubicBezTo>
                  <a:lnTo>
                    <a:pt x="131588" y="342662"/>
                  </a:lnTo>
                  <a:lnTo>
                    <a:pt x="103965" y="342662"/>
                  </a:lnTo>
                  <a:cubicBezTo>
                    <a:pt x="100155" y="342662"/>
                    <a:pt x="97107" y="345710"/>
                    <a:pt x="97107" y="349520"/>
                  </a:cubicBezTo>
                  <a:cubicBezTo>
                    <a:pt x="97107" y="353330"/>
                    <a:pt x="100155" y="356378"/>
                    <a:pt x="103965" y="356378"/>
                  </a:cubicBezTo>
                  <a:lnTo>
                    <a:pt x="239411" y="356378"/>
                  </a:lnTo>
                  <a:cubicBezTo>
                    <a:pt x="243221" y="356378"/>
                    <a:pt x="246269" y="353330"/>
                    <a:pt x="246269" y="349520"/>
                  </a:cubicBezTo>
                  <a:cubicBezTo>
                    <a:pt x="246269" y="345710"/>
                    <a:pt x="243221" y="342662"/>
                    <a:pt x="239411" y="342662"/>
                  </a:cubicBezTo>
                  <a:lnTo>
                    <a:pt x="211788" y="342662"/>
                  </a:lnTo>
                  <a:lnTo>
                    <a:pt x="211788" y="287988"/>
                  </a:lnTo>
                  <a:cubicBezTo>
                    <a:pt x="224076" y="283702"/>
                    <a:pt x="235506" y="277702"/>
                    <a:pt x="245697" y="270081"/>
                  </a:cubicBezTo>
                  <a:cubicBezTo>
                    <a:pt x="245983" y="270272"/>
                    <a:pt x="246174" y="270463"/>
                    <a:pt x="246459" y="270653"/>
                  </a:cubicBezTo>
                  <a:cubicBezTo>
                    <a:pt x="251031" y="273606"/>
                    <a:pt x="254937" y="279416"/>
                    <a:pt x="258747" y="285131"/>
                  </a:cubicBezTo>
                  <a:cubicBezTo>
                    <a:pt x="261509" y="289227"/>
                    <a:pt x="264081" y="293132"/>
                    <a:pt x="267129" y="296275"/>
                  </a:cubicBezTo>
                  <a:cubicBezTo>
                    <a:pt x="269796" y="299038"/>
                    <a:pt x="273320" y="300466"/>
                    <a:pt x="277130" y="300466"/>
                  </a:cubicBezTo>
                  <a:cubicBezTo>
                    <a:pt x="278463" y="300466"/>
                    <a:pt x="279892" y="300276"/>
                    <a:pt x="281416" y="299895"/>
                  </a:cubicBezTo>
                  <a:cubicBezTo>
                    <a:pt x="289798" y="297704"/>
                    <a:pt x="298085" y="289417"/>
                    <a:pt x="300276" y="281035"/>
                  </a:cubicBezTo>
                  <a:cubicBezTo>
                    <a:pt x="301704" y="275511"/>
                    <a:pt x="300371" y="270367"/>
                    <a:pt x="296656" y="266843"/>
                  </a:cubicBezTo>
                  <a:cubicBezTo>
                    <a:pt x="293513" y="263795"/>
                    <a:pt x="289608" y="261223"/>
                    <a:pt x="285512" y="258461"/>
                  </a:cubicBezTo>
                  <a:cubicBezTo>
                    <a:pt x="279797" y="254651"/>
                    <a:pt x="273987" y="250746"/>
                    <a:pt x="271034" y="246174"/>
                  </a:cubicBezTo>
                  <a:cubicBezTo>
                    <a:pt x="270843" y="245888"/>
                    <a:pt x="270653" y="245602"/>
                    <a:pt x="270367" y="245316"/>
                  </a:cubicBezTo>
                  <a:cubicBezTo>
                    <a:pt x="282654" y="228933"/>
                    <a:pt x="290941" y="209503"/>
                    <a:pt x="293894" y="188833"/>
                  </a:cubicBezTo>
                  <a:cubicBezTo>
                    <a:pt x="294180" y="188833"/>
                    <a:pt x="294465" y="188738"/>
                    <a:pt x="294846" y="188738"/>
                  </a:cubicBezTo>
                  <a:cubicBezTo>
                    <a:pt x="300085" y="187595"/>
                    <a:pt x="307038" y="189024"/>
                    <a:pt x="313706" y="190357"/>
                  </a:cubicBezTo>
                  <a:cubicBezTo>
                    <a:pt x="318564" y="191310"/>
                    <a:pt x="323136" y="192262"/>
                    <a:pt x="327517" y="192357"/>
                  </a:cubicBezTo>
                  <a:cubicBezTo>
                    <a:pt x="332565" y="192262"/>
                    <a:pt x="337328" y="189786"/>
                    <a:pt x="340185" y="184833"/>
                  </a:cubicBezTo>
                  <a:cubicBezTo>
                    <a:pt x="344567" y="177403"/>
                    <a:pt x="344567" y="165687"/>
                    <a:pt x="340185" y="158163"/>
                  </a:cubicBezTo>
                  <a:cubicBezTo>
                    <a:pt x="336852" y="153305"/>
                    <a:pt x="332280" y="150638"/>
                    <a:pt x="327136" y="150638"/>
                  </a:cubicBezTo>
                  <a:close/>
                  <a:moveTo>
                    <a:pt x="48244" y="174831"/>
                  </a:moveTo>
                  <a:cubicBezTo>
                    <a:pt x="41100" y="173974"/>
                    <a:pt x="33671" y="175498"/>
                    <a:pt x="26908" y="176832"/>
                  </a:cubicBezTo>
                  <a:cubicBezTo>
                    <a:pt x="22717" y="177689"/>
                    <a:pt x="18717" y="178451"/>
                    <a:pt x="15669" y="178546"/>
                  </a:cubicBezTo>
                  <a:cubicBezTo>
                    <a:pt x="15097" y="178165"/>
                    <a:pt x="13668" y="175594"/>
                    <a:pt x="13668" y="171403"/>
                  </a:cubicBezTo>
                  <a:cubicBezTo>
                    <a:pt x="13668" y="167212"/>
                    <a:pt x="15097" y="164640"/>
                    <a:pt x="15573" y="164259"/>
                  </a:cubicBezTo>
                  <a:cubicBezTo>
                    <a:pt x="18717" y="164354"/>
                    <a:pt x="22717" y="165116"/>
                    <a:pt x="26908" y="165973"/>
                  </a:cubicBezTo>
                  <a:cubicBezTo>
                    <a:pt x="33576" y="167307"/>
                    <a:pt x="41100" y="168831"/>
                    <a:pt x="48244" y="167973"/>
                  </a:cubicBezTo>
                  <a:cubicBezTo>
                    <a:pt x="48244" y="169116"/>
                    <a:pt x="48244" y="170164"/>
                    <a:pt x="48244" y="171307"/>
                  </a:cubicBezTo>
                  <a:cubicBezTo>
                    <a:pt x="48244" y="172450"/>
                    <a:pt x="48149" y="173688"/>
                    <a:pt x="48244" y="174831"/>
                  </a:cubicBezTo>
                  <a:close/>
                  <a:moveTo>
                    <a:pt x="269891" y="65389"/>
                  </a:moveTo>
                  <a:cubicBezTo>
                    <a:pt x="272272" y="61770"/>
                    <a:pt x="274558" y="58436"/>
                    <a:pt x="276558" y="56150"/>
                  </a:cubicBezTo>
                  <a:cubicBezTo>
                    <a:pt x="277225" y="55960"/>
                    <a:pt x="280083" y="56817"/>
                    <a:pt x="283035" y="59770"/>
                  </a:cubicBezTo>
                  <a:cubicBezTo>
                    <a:pt x="285988" y="62722"/>
                    <a:pt x="286845" y="65580"/>
                    <a:pt x="286750" y="66151"/>
                  </a:cubicBezTo>
                  <a:cubicBezTo>
                    <a:pt x="284464" y="68342"/>
                    <a:pt x="281130" y="70533"/>
                    <a:pt x="277511" y="72914"/>
                  </a:cubicBezTo>
                  <a:cubicBezTo>
                    <a:pt x="271796" y="76724"/>
                    <a:pt x="265414" y="80915"/>
                    <a:pt x="260937" y="86630"/>
                  </a:cubicBezTo>
                  <a:cubicBezTo>
                    <a:pt x="259413" y="85011"/>
                    <a:pt x="257794" y="83391"/>
                    <a:pt x="256175" y="81867"/>
                  </a:cubicBezTo>
                  <a:cubicBezTo>
                    <a:pt x="261890" y="77486"/>
                    <a:pt x="266081" y="71104"/>
                    <a:pt x="269891" y="65389"/>
                  </a:cubicBezTo>
                  <a:close/>
                  <a:moveTo>
                    <a:pt x="171498" y="13669"/>
                  </a:moveTo>
                  <a:cubicBezTo>
                    <a:pt x="175689" y="13669"/>
                    <a:pt x="178260" y="15097"/>
                    <a:pt x="178641" y="15573"/>
                  </a:cubicBezTo>
                  <a:cubicBezTo>
                    <a:pt x="178546" y="18717"/>
                    <a:pt x="177784" y="22717"/>
                    <a:pt x="176927" y="26908"/>
                  </a:cubicBezTo>
                  <a:cubicBezTo>
                    <a:pt x="175593" y="33576"/>
                    <a:pt x="174069" y="41100"/>
                    <a:pt x="174831" y="48244"/>
                  </a:cubicBezTo>
                  <a:cubicBezTo>
                    <a:pt x="172641" y="48149"/>
                    <a:pt x="170355" y="48149"/>
                    <a:pt x="168164" y="48244"/>
                  </a:cubicBezTo>
                  <a:cubicBezTo>
                    <a:pt x="168926" y="41100"/>
                    <a:pt x="167497" y="33576"/>
                    <a:pt x="166068" y="26908"/>
                  </a:cubicBezTo>
                  <a:cubicBezTo>
                    <a:pt x="165211" y="22717"/>
                    <a:pt x="164449" y="18717"/>
                    <a:pt x="164354" y="15669"/>
                  </a:cubicBezTo>
                  <a:cubicBezTo>
                    <a:pt x="164640" y="15097"/>
                    <a:pt x="167211" y="13669"/>
                    <a:pt x="171498" y="13669"/>
                  </a:cubicBezTo>
                  <a:close/>
                  <a:moveTo>
                    <a:pt x="65484" y="73104"/>
                  </a:moveTo>
                  <a:cubicBezTo>
                    <a:pt x="61865" y="70723"/>
                    <a:pt x="58531" y="68437"/>
                    <a:pt x="56245" y="66342"/>
                  </a:cubicBezTo>
                  <a:cubicBezTo>
                    <a:pt x="56055" y="65675"/>
                    <a:pt x="56912" y="62817"/>
                    <a:pt x="59865" y="59865"/>
                  </a:cubicBezTo>
                  <a:cubicBezTo>
                    <a:pt x="62627" y="57103"/>
                    <a:pt x="65294" y="56150"/>
                    <a:pt x="66056" y="56150"/>
                  </a:cubicBezTo>
                  <a:cubicBezTo>
                    <a:pt x="66151" y="56150"/>
                    <a:pt x="66151" y="56150"/>
                    <a:pt x="66151" y="56150"/>
                  </a:cubicBezTo>
                  <a:cubicBezTo>
                    <a:pt x="68342" y="58436"/>
                    <a:pt x="70533" y="61770"/>
                    <a:pt x="73009" y="65389"/>
                  </a:cubicBezTo>
                  <a:cubicBezTo>
                    <a:pt x="76819" y="71104"/>
                    <a:pt x="81010" y="77486"/>
                    <a:pt x="86725" y="81963"/>
                  </a:cubicBezTo>
                  <a:cubicBezTo>
                    <a:pt x="85106" y="83487"/>
                    <a:pt x="83487" y="85106"/>
                    <a:pt x="81963" y="86725"/>
                  </a:cubicBezTo>
                  <a:cubicBezTo>
                    <a:pt x="77486" y="81105"/>
                    <a:pt x="71104" y="76819"/>
                    <a:pt x="65484" y="73104"/>
                  </a:cubicBezTo>
                  <a:close/>
                  <a:moveTo>
                    <a:pt x="73009" y="277511"/>
                  </a:moveTo>
                  <a:cubicBezTo>
                    <a:pt x="70628" y="281130"/>
                    <a:pt x="68342" y="284464"/>
                    <a:pt x="66342" y="286655"/>
                  </a:cubicBezTo>
                  <a:cubicBezTo>
                    <a:pt x="65770" y="286941"/>
                    <a:pt x="62817" y="285988"/>
                    <a:pt x="59865" y="283036"/>
                  </a:cubicBezTo>
                  <a:cubicBezTo>
                    <a:pt x="56912" y="280083"/>
                    <a:pt x="56055" y="277225"/>
                    <a:pt x="56150" y="276654"/>
                  </a:cubicBezTo>
                  <a:cubicBezTo>
                    <a:pt x="58436" y="274463"/>
                    <a:pt x="61770" y="272272"/>
                    <a:pt x="65389" y="269891"/>
                  </a:cubicBezTo>
                  <a:cubicBezTo>
                    <a:pt x="71104" y="266081"/>
                    <a:pt x="77486" y="261795"/>
                    <a:pt x="81963" y="256175"/>
                  </a:cubicBezTo>
                  <a:cubicBezTo>
                    <a:pt x="83487" y="257794"/>
                    <a:pt x="85106" y="259413"/>
                    <a:pt x="86725" y="260937"/>
                  </a:cubicBezTo>
                  <a:cubicBezTo>
                    <a:pt x="81105" y="265414"/>
                    <a:pt x="76819" y="271796"/>
                    <a:pt x="73009" y="277511"/>
                  </a:cubicBezTo>
                  <a:close/>
                  <a:moveTo>
                    <a:pt x="211598" y="221218"/>
                  </a:moveTo>
                  <a:lnTo>
                    <a:pt x="221123" y="230743"/>
                  </a:lnTo>
                  <a:cubicBezTo>
                    <a:pt x="218170" y="233220"/>
                    <a:pt x="214932" y="235506"/>
                    <a:pt x="211598" y="237506"/>
                  </a:cubicBezTo>
                  <a:lnTo>
                    <a:pt x="211598" y="221218"/>
                  </a:lnTo>
                  <a:close/>
                  <a:moveTo>
                    <a:pt x="211598" y="201882"/>
                  </a:moveTo>
                  <a:lnTo>
                    <a:pt x="211598" y="178356"/>
                  </a:lnTo>
                  <a:lnTo>
                    <a:pt x="248555" y="178356"/>
                  </a:lnTo>
                  <a:cubicBezTo>
                    <a:pt x="247126" y="194262"/>
                    <a:pt x="240840" y="209121"/>
                    <a:pt x="230838" y="221123"/>
                  </a:cubicBezTo>
                  <a:lnTo>
                    <a:pt x="211598" y="201882"/>
                  </a:lnTo>
                  <a:close/>
                  <a:moveTo>
                    <a:pt x="211026" y="164640"/>
                  </a:moveTo>
                  <a:cubicBezTo>
                    <a:pt x="210169" y="158544"/>
                    <a:pt x="208169" y="152733"/>
                    <a:pt x="204835" y="147876"/>
                  </a:cubicBezTo>
                  <a:lnTo>
                    <a:pt x="230743" y="121968"/>
                  </a:lnTo>
                  <a:cubicBezTo>
                    <a:pt x="240649" y="133779"/>
                    <a:pt x="247031" y="148542"/>
                    <a:pt x="248460" y="164735"/>
                  </a:cubicBezTo>
                  <a:lnTo>
                    <a:pt x="211026" y="164735"/>
                  </a:lnTo>
                  <a:close/>
                  <a:moveTo>
                    <a:pt x="195310" y="137970"/>
                  </a:moveTo>
                  <a:cubicBezTo>
                    <a:pt x="190357" y="134255"/>
                    <a:pt x="184642" y="131683"/>
                    <a:pt x="178356" y="130636"/>
                  </a:cubicBezTo>
                  <a:lnTo>
                    <a:pt x="178356" y="94536"/>
                  </a:lnTo>
                  <a:cubicBezTo>
                    <a:pt x="194548" y="95964"/>
                    <a:pt x="209312" y="102441"/>
                    <a:pt x="221028" y="112252"/>
                  </a:cubicBezTo>
                  <a:lnTo>
                    <a:pt x="195310" y="137970"/>
                  </a:lnTo>
                  <a:close/>
                  <a:moveTo>
                    <a:pt x="164640" y="130636"/>
                  </a:moveTo>
                  <a:cubicBezTo>
                    <a:pt x="158353" y="131683"/>
                    <a:pt x="152638" y="134350"/>
                    <a:pt x="147685" y="137970"/>
                  </a:cubicBezTo>
                  <a:lnTo>
                    <a:pt x="121968" y="112252"/>
                  </a:lnTo>
                  <a:cubicBezTo>
                    <a:pt x="133779" y="102346"/>
                    <a:pt x="148542" y="95964"/>
                    <a:pt x="164735" y="94536"/>
                  </a:cubicBezTo>
                  <a:lnTo>
                    <a:pt x="164735" y="130636"/>
                  </a:lnTo>
                  <a:close/>
                  <a:moveTo>
                    <a:pt x="138160" y="147780"/>
                  </a:moveTo>
                  <a:cubicBezTo>
                    <a:pt x="134826" y="152733"/>
                    <a:pt x="132826" y="158448"/>
                    <a:pt x="131969" y="164545"/>
                  </a:cubicBezTo>
                  <a:lnTo>
                    <a:pt x="94536" y="164545"/>
                  </a:lnTo>
                  <a:cubicBezTo>
                    <a:pt x="95964" y="148352"/>
                    <a:pt x="102346" y="133588"/>
                    <a:pt x="112252" y="121777"/>
                  </a:cubicBezTo>
                  <a:lnTo>
                    <a:pt x="138160" y="147780"/>
                  </a:lnTo>
                  <a:close/>
                  <a:moveTo>
                    <a:pt x="131397" y="178356"/>
                  </a:moveTo>
                  <a:lnTo>
                    <a:pt x="131397" y="201882"/>
                  </a:lnTo>
                  <a:lnTo>
                    <a:pt x="112157" y="221123"/>
                  </a:lnTo>
                  <a:cubicBezTo>
                    <a:pt x="102156" y="209217"/>
                    <a:pt x="95869" y="194358"/>
                    <a:pt x="94440" y="178356"/>
                  </a:cubicBezTo>
                  <a:lnTo>
                    <a:pt x="131397" y="178356"/>
                  </a:lnTo>
                  <a:close/>
                  <a:moveTo>
                    <a:pt x="131397" y="221218"/>
                  </a:moveTo>
                  <a:lnTo>
                    <a:pt x="131397" y="237506"/>
                  </a:lnTo>
                  <a:cubicBezTo>
                    <a:pt x="128064" y="235506"/>
                    <a:pt x="124825" y="233220"/>
                    <a:pt x="121872" y="230743"/>
                  </a:cubicBezTo>
                  <a:lnTo>
                    <a:pt x="131397" y="221218"/>
                  </a:lnTo>
                  <a:close/>
                  <a:moveTo>
                    <a:pt x="145113" y="342662"/>
                  </a:moveTo>
                  <a:lnTo>
                    <a:pt x="145113" y="248841"/>
                  </a:lnTo>
                  <a:cubicBezTo>
                    <a:pt x="145113" y="248841"/>
                    <a:pt x="145113" y="248841"/>
                    <a:pt x="145113" y="248841"/>
                  </a:cubicBezTo>
                  <a:lnTo>
                    <a:pt x="145113" y="204740"/>
                  </a:lnTo>
                  <a:cubicBezTo>
                    <a:pt x="145113" y="204740"/>
                    <a:pt x="145113" y="204740"/>
                    <a:pt x="145113" y="204645"/>
                  </a:cubicBezTo>
                  <a:lnTo>
                    <a:pt x="145113" y="171498"/>
                  </a:lnTo>
                  <a:cubicBezTo>
                    <a:pt x="145113" y="171498"/>
                    <a:pt x="145113" y="171498"/>
                    <a:pt x="145113" y="171498"/>
                  </a:cubicBezTo>
                  <a:cubicBezTo>
                    <a:pt x="145113" y="171498"/>
                    <a:pt x="145113" y="171498"/>
                    <a:pt x="145113" y="171498"/>
                  </a:cubicBezTo>
                  <a:lnTo>
                    <a:pt x="145113" y="170069"/>
                  </a:lnTo>
                  <a:cubicBezTo>
                    <a:pt x="145113" y="155496"/>
                    <a:pt x="156924" y="143685"/>
                    <a:pt x="171498" y="143685"/>
                  </a:cubicBezTo>
                  <a:cubicBezTo>
                    <a:pt x="186071" y="143685"/>
                    <a:pt x="197882" y="155496"/>
                    <a:pt x="197882" y="170069"/>
                  </a:cubicBezTo>
                  <a:lnTo>
                    <a:pt x="197882" y="171498"/>
                  </a:lnTo>
                  <a:cubicBezTo>
                    <a:pt x="197882" y="171498"/>
                    <a:pt x="197882" y="171498"/>
                    <a:pt x="197882" y="171498"/>
                  </a:cubicBezTo>
                  <a:cubicBezTo>
                    <a:pt x="197882" y="171498"/>
                    <a:pt x="197882" y="171498"/>
                    <a:pt x="197882" y="171498"/>
                  </a:cubicBezTo>
                  <a:lnTo>
                    <a:pt x="197882" y="204645"/>
                  </a:lnTo>
                  <a:cubicBezTo>
                    <a:pt x="197882" y="204645"/>
                    <a:pt x="197882" y="204645"/>
                    <a:pt x="197882" y="204645"/>
                  </a:cubicBezTo>
                  <a:lnTo>
                    <a:pt x="197882" y="248746"/>
                  </a:lnTo>
                  <a:cubicBezTo>
                    <a:pt x="197882" y="248746"/>
                    <a:pt x="197882" y="248746"/>
                    <a:pt x="197882" y="248746"/>
                  </a:cubicBezTo>
                  <a:lnTo>
                    <a:pt x="197882" y="342567"/>
                  </a:lnTo>
                  <a:lnTo>
                    <a:pt x="145113" y="342567"/>
                  </a:lnTo>
                  <a:close/>
                  <a:moveTo>
                    <a:pt x="277511" y="269891"/>
                  </a:moveTo>
                  <a:cubicBezTo>
                    <a:pt x="281130" y="272272"/>
                    <a:pt x="284464" y="274558"/>
                    <a:pt x="286750" y="276654"/>
                  </a:cubicBezTo>
                  <a:cubicBezTo>
                    <a:pt x="286941" y="277321"/>
                    <a:pt x="286083" y="280178"/>
                    <a:pt x="283131" y="283131"/>
                  </a:cubicBezTo>
                  <a:cubicBezTo>
                    <a:pt x="280178" y="286083"/>
                    <a:pt x="277225" y="286941"/>
                    <a:pt x="276749" y="286846"/>
                  </a:cubicBezTo>
                  <a:cubicBezTo>
                    <a:pt x="274558" y="284560"/>
                    <a:pt x="272272" y="281226"/>
                    <a:pt x="269891" y="277606"/>
                  </a:cubicBezTo>
                  <a:cubicBezTo>
                    <a:pt x="266081" y="271891"/>
                    <a:pt x="261795" y="265510"/>
                    <a:pt x="256175" y="261033"/>
                  </a:cubicBezTo>
                  <a:cubicBezTo>
                    <a:pt x="257794" y="259509"/>
                    <a:pt x="259413" y="257889"/>
                    <a:pt x="260937" y="256270"/>
                  </a:cubicBezTo>
                  <a:cubicBezTo>
                    <a:pt x="265414" y="261795"/>
                    <a:pt x="271796" y="266081"/>
                    <a:pt x="277511" y="269891"/>
                  </a:cubicBezTo>
                  <a:close/>
                  <a:moveTo>
                    <a:pt x="211598" y="273511"/>
                  </a:moveTo>
                  <a:lnTo>
                    <a:pt x="211598" y="252937"/>
                  </a:lnTo>
                  <a:cubicBezTo>
                    <a:pt x="242649" y="237696"/>
                    <a:pt x="262557" y="206264"/>
                    <a:pt x="262557" y="171498"/>
                  </a:cubicBezTo>
                  <a:cubicBezTo>
                    <a:pt x="262557" y="121301"/>
                    <a:pt x="221694" y="80439"/>
                    <a:pt x="171498" y="80439"/>
                  </a:cubicBezTo>
                  <a:cubicBezTo>
                    <a:pt x="121301" y="80439"/>
                    <a:pt x="80439" y="121301"/>
                    <a:pt x="80439" y="171498"/>
                  </a:cubicBezTo>
                  <a:cubicBezTo>
                    <a:pt x="80439" y="206359"/>
                    <a:pt x="100346" y="237696"/>
                    <a:pt x="131397" y="252937"/>
                  </a:cubicBezTo>
                  <a:lnTo>
                    <a:pt x="131397" y="273511"/>
                  </a:lnTo>
                  <a:cubicBezTo>
                    <a:pt x="90059" y="257223"/>
                    <a:pt x="61865" y="216551"/>
                    <a:pt x="61865" y="171498"/>
                  </a:cubicBezTo>
                  <a:cubicBezTo>
                    <a:pt x="61865" y="111014"/>
                    <a:pt x="111014" y="61865"/>
                    <a:pt x="171498" y="61865"/>
                  </a:cubicBezTo>
                  <a:cubicBezTo>
                    <a:pt x="231981" y="61865"/>
                    <a:pt x="281130" y="111014"/>
                    <a:pt x="281130" y="171498"/>
                  </a:cubicBezTo>
                  <a:cubicBezTo>
                    <a:pt x="281035" y="216456"/>
                    <a:pt x="252936" y="257223"/>
                    <a:pt x="211598" y="273511"/>
                  </a:cubicBezTo>
                  <a:close/>
                  <a:moveTo>
                    <a:pt x="327422" y="178546"/>
                  </a:moveTo>
                  <a:cubicBezTo>
                    <a:pt x="324279" y="178451"/>
                    <a:pt x="320278" y="177689"/>
                    <a:pt x="316087" y="176832"/>
                  </a:cubicBezTo>
                  <a:cubicBezTo>
                    <a:pt x="310658" y="175784"/>
                    <a:pt x="304752" y="174546"/>
                    <a:pt x="298942" y="174546"/>
                  </a:cubicBezTo>
                  <a:cubicBezTo>
                    <a:pt x="297513" y="174546"/>
                    <a:pt x="296180" y="174641"/>
                    <a:pt x="294846" y="174736"/>
                  </a:cubicBezTo>
                  <a:cubicBezTo>
                    <a:pt x="294846" y="173593"/>
                    <a:pt x="294846" y="172546"/>
                    <a:pt x="294846" y="171403"/>
                  </a:cubicBezTo>
                  <a:cubicBezTo>
                    <a:pt x="294846" y="170260"/>
                    <a:pt x="294846" y="169212"/>
                    <a:pt x="294846" y="168069"/>
                  </a:cubicBezTo>
                  <a:cubicBezTo>
                    <a:pt x="301990" y="168926"/>
                    <a:pt x="309420" y="167307"/>
                    <a:pt x="316182" y="166069"/>
                  </a:cubicBezTo>
                  <a:cubicBezTo>
                    <a:pt x="320373" y="165211"/>
                    <a:pt x="324374" y="164449"/>
                    <a:pt x="327422" y="164354"/>
                  </a:cubicBezTo>
                  <a:cubicBezTo>
                    <a:pt x="327993" y="164735"/>
                    <a:pt x="329422" y="167307"/>
                    <a:pt x="329422" y="171498"/>
                  </a:cubicBezTo>
                  <a:cubicBezTo>
                    <a:pt x="329422" y="175689"/>
                    <a:pt x="327898" y="178261"/>
                    <a:pt x="327422" y="1785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5" name="Forma Livre: Forma 374">
              <a:extLst>
                <a:ext uri="{FF2B5EF4-FFF2-40B4-BE49-F238E27FC236}">
                  <a16:creationId xmlns:a16="http://schemas.microsoft.com/office/drawing/2014/main" id="{B73F93FE-28F5-436F-AFFB-99723B23B96D}"/>
                </a:ext>
              </a:extLst>
            </p:cNvPr>
            <p:cNvSpPr/>
            <p:nvPr/>
          </p:nvSpPr>
          <p:spPr>
            <a:xfrm>
              <a:off x="7228490" y="4934331"/>
              <a:ext cx="37719" cy="37623"/>
            </a:xfrm>
            <a:custGeom>
              <a:avLst/>
              <a:gdLst>
                <a:gd name="connsiteX0" fmla="*/ 18860 w 37719"/>
                <a:gd name="connsiteY0" fmla="*/ 0 h 37623"/>
                <a:gd name="connsiteX1" fmla="*/ 0 w 37719"/>
                <a:gd name="connsiteY1" fmla="*/ 18859 h 37623"/>
                <a:gd name="connsiteX2" fmla="*/ 18860 w 37719"/>
                <a:gd name="connsiteY2" fmla="*/ 37624 h 37623"/>
                <a:gd name="connsiteX3" fmla="*/ 37719 w 37719"/>
                <a:gd name="connsiteY3" fmla="*/ 18859 h 37623"/>
                <a:gd name="connsiteX4" fmla="*/ 18860 w 37719"/>
                <a:gd name="connsiteY4" fmla="*/ 0 h 37623"/>
                <a:gd name="connsiteX5" fmla="*/ 18860 w 37719"/>
                <a:gd name="connsiteY5" fmla="*/ 23908 h 37623"/>
                <a:gd name="connsiteX6" fmla="*/ 13716 w 37719"/>
                <a:gd name="connsiteY6" fmla="*/ 18764 h 37623"/>
                <a:gd name="connsiteX7" fmla="*/ 18860 w 37719"/>
                <a:gd name="connsiteY7" fmla="*/ 13621 h 37623"/>
                <a:gd name="connsiteX8" fmla="*/ 23908 w 37719"/>
                <a:gd name="connsiteY8" fmla="*/ 18764 h 37623"/>
                <a:gd name="connsiteX9" fmla="*/ 18860 w 37719"/>
                <a:gd name="connsiteY9" fmla="*/ 23908 h 3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19" h="37623">
                  <a:moveTo>
                    <a:pt x="18860" y="0"/>
                  </a:moveTo>
                  <a:cubicBezTo>
                    <a:pt x="8477" y="0"/>
                    <a:pt x="0" y="8477"/>
                    <a:pt x="0" y="18859"/>
                  </a:cubicBezTo>
                  <a:cubicBezTo>
                    <a:pt x="0" y="29242"/>
                    <a:pt x="8477" y="37624"/>
                    <a:pt x="18860" y="37624"/>
                  </a:cubicBezTo>
                  <a:cubicBezTo>
                    <a:pt x="29242" y="37624"/>
                    <a:pt x="37719" y="29146"/>
                    <a:pt x="37719" y="18859"/>
                  </a:cubicBezTo>
                  <a:cubicBezTo>
                    <a:pt x="37624" y="8477"/>
                    <a:pt x="29242" y="0"/>
                    <a:pt x="18860" y="0"/>
                  </a:cubicBezTo>
                  <a:close/>
                  <a:moveTo>
                    <a:pt x="18860" y="23908"/>
                  </a:moveTo>
                  <a:cubicBezTo>
                    <a:pt x="16002" y="23908"/>
                    <a:pt x="13716" y="21622"/>
                    <a:pt x="13716" y="18764"/>
                  </a:cubicBezTo>
                  <a:cubicBezTo>
                    <a:pt x="13716" y="15907"/>
                    <a:pt x="16002" y="13621"/>
                    <a:pt x="18860" y="13621"/>
                  </a:cubicBezTo>
                  <a:cubicBezTo>
                    <a:pt x="21622" y="13621"/>
                    <a:pt x="23908" y="15907"/>
                    <a:pt x="23908" y="18764"/>
                  </a:cubicBezTo>
                  <a:cubicBezTo>
                    <a:pt x="23908" y="21622"/>
                    <a:pt x="21622" y="23908"/>
                    <a:pt x="18860" y="239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31" name="Agrupar 630">
            <a:extLst>
              <a:ext uri="{FF2B5EF4-FFF2-40B4-BE49-F238E27FC236}">
                <a16:creationId xmlns:a16="http://schemas.microsoft.com/office/drawing/2014/main" id="{F6A5951E-B6B8-46A0-8FB4-BB8112C2DD64}"/>
              </a:ext>
            </a:extLst>
          </p:cNvPr>
          <p:cNvGrpSpPr/>
          <p:nvPr/>
        </p:nvGrpSpPr>
        <p:grpSpPr>
          <a:xfrm>
            <a:off x="8918066" y="4448224"/>
            <a:ext cx="465500" cy="468229"/>
            <a:chOff x="8293670" y="4178141"/>
            <a:chExt cx="341185" cy="343185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91" name="Forma Livre: Forma 390">
              <a:extLst>
                <a:ext uri="{FF2B5EF4-FFF2-40B4-BE49-F238E27FC236}">
                  <a16:creationId xmlns:a16="http://schemas.microsoft.com/office/drawing/2014/main" id="{3453D496-6DA4-46D8-AD8B-CD9E04E3B7A4}"/>
                </a:ext>
              </a:extLst>
            </p:cNvPr>
            <p:cNvSpPr/>
            <p:nvPr/>
          </p:nvSpPr>
          <p:spPr>
            <a:xfrm>
              <a:off x="8293670" y="4178141"/>
              <a:ext cx="341185" cy="194405"/>
            </a:xfrm>
            <a:custGeom>
              <a:avLst/>
              <a:gdLst>
                <a:gd name="connsiteX0" fmla="*/ 261080 w 341185"/>
                <a:gd name="connsiteY0" fmla="*/ 180689 h 194405"/>
                <a:gd name="connsiteX1" fmla="*/ 237649 w 341185"/>
                <a:gd name="connsiteY1" fmla="*/ 180689 h 194405"/>
                <a:gd name="connsiteX2" fmla="*/ 230791 w 341185"/>
                <a:gd name="connsiteY2" fmla="*/ 187547 h 194405"/>
                <a:gd name="connsiteX3" fmla="*/ 237649 w 341185"/>
                <a:gd name="connsiteY3" fmla="*/ 194405 h 194405"/>
                <a:gd name="connsiteX4" fmla="*/ 261080 w 341185"/>
                <a:gd name="connsiteY4" fmla="*/ 194405 h 194405"/>
                <a:gd name="connsiteX5" fmla="*/ 341186 w 341185"/>
                <a:gd name="connsiteY5" fmla="*/ 122872 h 194405"/>
                <a:gd name="connsiteX6" fmla="*/ 261080 w 341185"/>
                <a:gd name="connsiteY6" fmla="*/ 51340 h 194405"/>
                <a:gd name="connsiteX7" fmla="*/ 250222 w 341185"/>
                <a:gd name="connsiteY7" fmla="*/ 52006 h 194405"/>
                <a:gd name="connsiteX8" fmla="*/ 158972 w 341185"/>
                <a:gd name="connsiteY8" fmla="*/ 0 h 194405"/>
                <a:gd name="connsiteX9" fmla="*/ 58674 w 341185"/>
                <a:gd name="connsiteY9" fmla="*/ 83820 h 194405"/>
                <a:gd name="connsiteX10" fmla="*/ 0 w 341185"/>
                <a:gd name="connsiteY10" fmla="*/ 139065 h 194405"/>
                <a:gd name="connsiteX11" fmla="*/ 61722 w 341185"/>
                <a:gd name="connsiteY11" fmla="*/ 194405 h 194405"/>
                <a:gd name="connsiteX12" fmla="*/ 95250 w 341185"/>
                <a:gd name="connsiteY12" fmla="*/ 194405 h 194405"/>
                <a:gd name="connsiteX13" fmla="*/ 102108 w 341185"/>
                <a:gd name="connsiteY13" fmla="*/ 187547 h 194405"/>
                <a:gd name="connsiteX14" fmla="*/ 95250 w 341185"/>
                <a:gd name="connsiteY14" fmla="*/ 180689 h 194405"/>
                <a:gd name="connsiteX15" fmla="*/ 61722 w 341185"/>
                <a:gd name="connsiteY15" fmla="*/ 180689 h 194405"/>
                <a:gd name="connsiteX16" fmla="*/ 13716 w 341185"/>
                <a:gd name="connsiteY16" fmla="*/ 139065 h 194405"/>
                <a:gd name="connsiteX17" fmla="*/ 59150 w 341185"/>
                <a:gd name="connsiteY17" fmla="*/ 97631 h 194405"/>
                <a:gd name="connsiteX18" fmla="*/ 67151 w 341185"/>
                <a:gd name="connsiteY18" fmla="*/ 126111 h 194405"/>
                <a:gd name="connsiteX19" fmla="*/ 72771 w 341185"/>
                <a:gd name="connsiteY19" fmla="*/ 128969 h 194405"/>
                <a:gd name="connsiteX20" fmla="*/ 76771 w 341185"/>
                <a:gd name="connsiteY20" fmla="*/ 127730 h 194405"/>
                <a:gd name="connsiteX21" fmla="*/ 78391 w 341185"/>
                <a:gd name="connsiteY21" fmla="*/ 118205 h 194405"/>
                <a:gd name="connsiteX22" fmla="*/ 72962 w 341185"/>
                <a:gd name="connsiteY22" fmla="*/ 81534 h 194405"/>
                <a:gd name="connsiteX23" fmla="*/ 72866 w 341185"/>
                <a:gd name="connsiteY23" fmla="*/ 80963 h 194405"/>
                <a:gd name="connsiteX24" fmla="*/ 159068 w 341185"/>
                <a:gd name="connsiteY24" fmla="*/ 13621 h 194405"/>
                <a:gd name="connsiteX25" fmla="*/ 237172 w 341185"/>
                <a:gd name="connsiteY25" fmla="*/ 56960 h 194405"/>
                <a:gd name="connsiteX26" fmla="*/ 209740 w 341185"/>
                <a:gd name="connsiteY26" fmla="*/ 78677 h 194405"/>
                <a:gd name="connsiteX27" fmla="*/ 212217 w 341185"/>
                <a:gd name="connsiteY27" fmla="*/ 88011 h 194405"/>
                <a:gd name="connsiteX28" fmla="*/ 215646 w 341185"/>
                <a:gd name="connsiteY28" fmla="*/ 88963 h 194405"/>
                <a:gd name="connsiteX29" fmla="*/ 221647 w 341185"/>
                <a:gd name="connsiteY29" fmla="*/ 85535 h 194405"/>
                <a:gd name="connsiteX30" fmla="*/ 251746 w 341185"/>
                <a:gd name="connsiteY30" fmla="*/ 65627 h 194405"/>
                <a:gd name="connsiteX31" fmla="*/ 261080 w 341185"/>
                <a:gd name="connsiteY31" fmla="*/ 64961 h 194405"/>
                <a:gd name="connsiteX32" fmla="*/ 327470 w 341185"/>
                <a:gd name="connsiteY32" fmla="*/ 122777 h 194405"/>
                <a:gd name="connsiteX33" fmla="*/ 261080 w 341185"/>
                <a:gd name="connsiteY33" fmla="*/ 180689 h 194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41185" h="194405">
                  <a:moveTo>
                    <a:pt x="261080" y="180689"/>
                  </a:moveTo>
                  <a:lnTo>
                    <a:pt x="237649" y="180689"/>
                  </a:lnTo>
                  <a:cubicBezTo>
                    <a:pt x="233839" y="180689"/>
                    <a:pt x="230791" y="183737"/>
                    <a:pt x="230791" y="187547"/>
                  </a:cubicBezTo>
                  <a:cubicBezTo>
                    <a:pt x="230791" y="191357"/>
                    <a:pt x="233839" y="194405"/>
                    <a:pt x="237649" y="194405"/>
                  </a:cubicBezTo>
                  <a:lnTo>
                    <a:pt x="261080" y="194405"/>
                  </a:lnTo>
                  <a:cubicBezTo>
                    <a:pt x="305276" y="194405"/>
                    <a:pt x="341186" y="162306"/>
                    <a:pt x="341186" y="122872"/>
                  </a:cubicBezTo>
                  <a:cubicBezTo>
                    <a:pt x="341186" y="83439"/>
                    <a:pt x="305276" y="51340"/>
                    <a:pt x="261080" y="51340"/>
                  </a:cubicBezTo>
                  <a:cubicBezTo>
                    <a:pt x="257461" y="51340"/>
                    <a:pt x="253841" y="51530"/>
                    <a:pt x="250222" y="52006"/>
                  </a:cubicBezTo>
                  <a:cubicBezTo>
                    <a:pt x="233839" y="20288"/>
                    <a:pt x="198596" y="0"/>
                    <a:pt x="158972" y="0"/>
                  </a:cubicBezTo>
                  <a:cubicBezTo>
                    <a:pt x="105728" y="0"/>
                    <a:pt x="62103" y="37052"/>
                    <a:pt x="58674" y="83820"/>
                  </a:cubicBezTo>
                  <a:cubicBezTo>
                    <a:pt x="26003" y="85249"/>
                    <a:pt x="0" y="109538"/>
                    <a:pt x="0" y="139065"/>
                  </a:cubicBezTo>
                  <a:cubicBezTo>
                    <a:pt x="0" y="169545"/>
                    <a:pt x="27718" y="194405"/>
                    <a:pt x="61722" y="194405"/>
                  </a:cubicBezTo>
                  <a:lnTo>
                    <a:pt x="95250" y="194405"/>
                  </a:lnTo>
                  <a:cubicBezTo>
                    <a:pt x="99060" y="194405"/>
                    <a:pt x="102108" y="191357"/>
                    <a:pt x="102108" y="187547"/>
                  </a:cubicBezTo>
                  <a:cubicBezTo>
                    <a:pt x="102108" y="183737"/>
                    <a:pt x="99060" y="180689"/>
                    <a:pt x="95250" y="180689"/>
                  </a:cubicBezTo>
                  <a:lnTo>
                    <a:pt x="61722" y="180689"/>
                  </a:lnTo>
                  <a:cubicBezTo>
                    <a:pt x="35243" y="180689"/>
                    <a:pt x="13716" y="162020"/>
                    <a:pt x="13716" y="139065"/>
                  </a:cubicBezTo>
                  <a:cubicBezTo>
                    <a:pt x="13716" y="116872"/>
                    <a:pt x="33909" y="98870"/>
                    <a:pt x="59150" y="97631"/>
                  </a:cubicBezTo>
                  <a:cubicBezTo>
                    <a:pt x="59912" y="108299"/>
                    <a:pt x="62198" y="119158"/>
                    <a:pt x="67151" y="126111"/>
                  </a:cubicBezTo>
                  <a:cubicBezTo>
                    <a:pt x="68485" y="128016"/>
                    <a:pt x="70580" y="128969"/>
                    <a:pt x="72771" y="128969"/>
                  </a:cubicBezTo>
                  <a:cubicBezTo>
                    <a:pt x="74104" y="128969"/>
                    <a:pt x="75533" y="128588"/>
                    <a:pt x="76771" y="127730"/>
                  </a:cubicBezTo>
                  <a:cubicBezTo>
                    <a:pt x="79915" y="125539"/>
                    <a:pt x="80581" y="121253"/>
                    <a:pt x="78391" y="118205"/>
                  </a:cubicBezTo>
                  <a:cubicBezTo>
                    <a:pt x="74009" y="112014"/>
                    <a:pt x="71723" y="96584"/>
                    <a:pt x="72962" y="81534"/>
                  </a:cubicBezTo>
                  <a:cubicBezTo>
                    <a:pt x="72962" y="81344"/>
                    <a:pt x="72866" y="81153"/>
                    <a:pt x="72866" y="80963"/>
                  </a:cubicBezTo>
                  <a:cubicBezTo>
                    <a:pt x="77724" y="43148"/>
                    <a:pt x="114490" y="13621"/>
                    <a:pt x="159068" y="13621"/>
                  </a:cubicBezTo>
                  <a:cubicBezTo>
                    <a:pt x="192405" y="13621"/>
                    <a:pt x="222885" y="30861"/>
                    <a:pt x="237172" y="56960"/>
                  </a:cubicBezTo>
                  <a:cubicBezTo>
                    <a:pt x="226123" y="62389"/>
                    <a:pt x="214789" y="70009"/>
                    <a:pt x="209740" y="78677"/>
                  </a:cubicBezTo>
                  <a:cubicBezTo>
                    <a:pt x="207836" y="81915"/>
                    <a:pt x="208979" y="86201"/>
                    <a:pt x="212217" y="88011"/>
                  </a:cubicBezTo>
                  <a:cubicBezTo>
                    <a:pt x="213265" y="88678"/>
                    <a:pt x="214503" y="88963"/>
                    <a:pt x="215646" y="88963"/>
                  </a:cubicBezTo>
                  <a:cubicBezTo>
                    <a:pt x="218027" y="88963"/>
                    <a:pt x="220313" y="87725"/>
                    <a:pt x="221647" y="85535"/>
                  </a:cubicBezTo>
                  <a:cubicBezTo>
                    <a:pt x="225362" y="79058"/>
                    <a:pt x="237935" y="70771"/>
                    <a:pt x="251746" y="65627"/>
                  </a:cubicBezTo>
                  <a:cubicBezTo>
                    <a:pt x="254889" y="65246"/>
                    <a:pt x="257937" y="64961"/>
                    <a:pt x="261080" y="64961"/>
                  </a:cubicBezTo>
                  <a:cubicBezTo>
                    <a:pt x="297656" y="64961"/>
                    <a:pt x="327470" y="90869"/>
                    <a:pt x="327470" y="122777"/>
                  </a:cubicBezTo>
                  <a:cubicBezTo>
                    <a:pt x="327470" y="154781"/>
                    <a:pt x="297752" y="180689"/>
                    <a:pt x="261080" y="1806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2" name="Forma Livre: Forma 391">
              <a:extLst>
                <a:ext uri="{FF2B5EF4-FFF2-40B4-BE49-F238E27FC236}">
                  <a16:creationId xmlns:a16="http://schemas.microsoft.com/office/drawing/2014/main" id="{150ADA49-4A23-40E2-B51E-DA130614C4EC}"/>
                </a:ext>
              </a:extLst>
            </p:cNvPr>
            <p:cNvSpPr/>
            <p:nvPr/>
          </p:nvSpPr>
          <p:spPr>
            <a:xfrm>
              <a:off x="8399458" y="4291246"/>
              <a:ext cx="122372" cy="230080"/>
            </a:xfrm>
            <a:custGeom>
              <a:avLst/>
              <a:gdLst>
                <a:gd name="connsiteX0" fmla="*/ 29753 w 122372"/>
                <a:gd name="connsiteY0" fmla="*/ 52 h 230080"/>
                <a:gd name="connsiteX1" fmla="*/ 22228 w 122372"/>
                <a:gd name="connsiteY1" fmla="*/ 6148 h 230080"/>
                <a:gd name="connsiteX2" fmla="*/ 35 w 122372"/>
                <a:gd name="connsiteY2" fmla="*/ 222461 h 230080"/>
                <a:gd name="connsiteX3" fmla="*/ 6131 w 122372"/>
                <a:gd name="connsiteY3" fmla="*/ 229986 h 230080"/>
                <a:gd name="connsiteX4" fmla="*/ 13656 w 122372"/>
                <a:gd name="connsiteY4" fmla="*/ 223889 h 230080"/>
                <a:gd name="connsiteX5" fmla="*/ 16418 w 122372"/>
                <a:gd name="connsiteY5" fmla="*/ 196934 h 230080"/>
                <a:gd name="connsiteX6" fmla="*/ 106048 w 122372"/>
                <a:gd name="connsiteY6" fmla="*/ 196934 h 230080"/>
                <a:gd name="connsiteX7" fmla="*/ 108810 w 122372"/>
                <a:gd name="connsiteY7" fmla="*/ 223889 h 230080"/>
                <a:gd name="connsiteX8" fmla="*/ 115573 w 122372"/>
                <a:gd name="connsiteY8" fmla="*/ 230081 h 230080"/>
                <a:gd name="connsiteX9" fmla="*/ 116240 w 122372"/>
                <a:gd name="connsiteY9" fmla="*/ 230081 h 230080"/>
                <a:gd name="connsiteX10" fmla="*/ 122336 w 122372"/>
                <a:gd name="connsiteY10" fmla="*/ 222556 h 230080"/>
                <a:gd name="connsiteX11" fmla="*/ 108906 w 122372"/>
                <a:gd name="connsiteY11" fmla="*/ 91587 h 230080"/>
                <a:gd name="connsiteX12" fmla="*/ 108906 w 122372"/>
                <a:gd name="connsiteY12" fmla="*/ 91301 h 230080"/>
                <a:gd name="connsiteX13" fmla="*/ 108715 w 122372"/>
                <a:gd name="connsiteY13" fmla="*/ 89682 h 230080"/>
                <a:gd name="connsiteX14" fmla="*/ 100143 w 122372"/>
                <a:gd name="connsiteY14" fmla="*/ 6243 h 230080"/>
                <a:gd name="connsiteX15" fmla="*/ 92618 w 122372"/>
                <a:gd name="connsiteY15" fmla="*/ 147 h 230080"/>
                <a:gd name="connsiteX16" fmla="*/ 86522 w 122372"/>
                <a:gd name="connsiteY16" fmla="*/ 7672 h 230080"/>
                <a:gd name="connsiteX17" fmla="*/ 89284 w 122372"/>
                <a:gd name="connsiteY17" fmla="*/ 35104 h 230080"/>
                <a:gd name="connsiteX18" fmla="*/ 32896 w 122372"/>
                <a:gd name="connsiteY18" fmla="*/ 35104 h 230080"/>
                <a:gd name="connsiteX19" fmla="*/ 35659 w 122372"/>
                <a:gd name="connsiteY19" fmla="*/ 7672 h 230080"/>
                <a:gd name="connsiteX20" fmla="*/ 29753 w 122372"/>
                <a:gd name="connsiteY20" fmla="*/ 52 h 230080"/>
                <a:gd name="connsiteX21" fmla="*/ 101000 w 122372"/>
                <a:gd name="connsiteY21" fmla="*/ 147404 h 230080"/>
                <a:gd name="connsiteX22" fmla="*/ 104619 w 122372"/>
                <a:gd name="connsiteY22" fmla="*/ 183122 h 230080"/>
                <a:gd name="connsiteX23" fmla="*/ 17847 w 122372"/>
                <a:gd name="connsiteY23" fmla="*/ 183122 h 230080"/>
                <a:gd name="connsiteX24" fmla="*/ 21466 w 122372"/>
                <a:gd name="connsiteY24" fmla="*/ 147404 h 230080"/>
                <a:gd name="connsiteX25" fmla="*/ 101000 w 122372"/>
                <a:gd name="connsiteY25" fmla="*/ 147404 h 230080"/>
                <a:gd name="connsiteX26" fmla="*/ 99571 w 122372"/>
                <a:gd name="connsiteY26" fmla="*/ 133688 h 230080"/>
                <a:gd name="connsiteX27" fmla="*/ 22990 w 122372"/>
                <a:gd name="connsiteY27" fmla="*/ 133688 h 230080"/>
                <a:gd name="connsiteX28" fmla="*/ 26610 w 122372"/>
                <a:gd name="connsiteY28" fmla="*/ 97969 h 230080"/>
                <a:gd name="connsiteX29" fmla="*/ 95952 w 122372"/>
                <a:gd name="connsiteY29" fmla="*/ 97969 h 230080"/>
                <a:gd name="connsiteX30" fmla="*/ 99571 w 122372"/>
                <a:gd name="connsiteY30" fmla="*/ 133688 h 230080"/>
                <a:gd name="connsiteX31" fmla="*/ 90903 w 122372"/>
                <a:gd name="connsiteY31" fmla="*/ 48630 h 230080"/>
                <a:gd name="connsiteX32" fmla="*/ 94523 w 122372"/>
                <a:gd name="connsiteY32" fmla="*/ 84348 h 230080"/>
                <a:gd name="connsiteX33" fmla="*/ 28038 w 122372"/>
                <a:gd name="connsiteY33" fmla="*/ 84348 h 230080"/>
                <a:gd name="connsiteX34" fmla="*/ 31658 w 122372"/>
                <a:gd name="connsiteY34" fmla="*/ 48630 h 230080"/>
                <a:gd name="connsiteX35" fmla="*/ 90903 w 122372"/>
                <a:gd name="connsiteY35" fmla="*/ 48630 h 23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2372" h="230080">
                  <a:moveTo>
                    <a:pt x="29753" y="52"/>
                  </a:moveTo>
                  <a:cubicBezTo>
                    <a:pt x="26038" y="-424"/>
                    <a:pt x="22609" y="2433"/>
                    <a:pt x="22228" y="6148"/>
                  </a:cubicBezTo>
                  <a:lnTo>
                    <a:pt x="35" y="222461"/>
                  </a:lnTo>
                  <a:cubicBezTo>
                    <a:pt x="-346" y="226271"/>
                    <a:pt x="2416" y="229605"/>
                    <a:pt x="6131" y="229986"/>
                  </a:cubicBezTo>
                  <a:cubicBezTo>
                    <a:pt x="9846" y="230462"/>
                    <a:pt x="13275" y="227604"/>
                    <a:pt x="13656" y="223889"/>
                  </a:cubicBezTo>
                  <a:lnTo>
                    <a:pt x="16418" y="196934"/>
                  </a:lnTo>
                  <a:lnTo>
                    <a:pt x="106048" y="196934"/>
                  </a:lnTo>
                  <a:lnTo>
                    <a:pt x="108810" y="223889"/>
                  </a:lnTo>
                  <a:cubicBezTo>
                    <a:pt x="109192" y="227414"/>
                    <a:pt x="112144" y="230081"/>
                    <a:pt x="115573" y="230081"/>
                  </a:cubicBezTo>
                  <a:cubicBezTo>
                    <a:pt x="115764" y="230081"/>
                    <a:pt x="116050" y="230081"/>
                    <a:pt x="116240" y="230081"/>
                  </a:cubicBezTo>
                  <a:cubicBezTo>
                    <a:pt x="120050" y="229700"/>
                    <a:pt x="122717" y="226366"/>
                    <a:pt x="122336" y="222556"/>
                  </a:cubicBezTo>
                  <a:lnTo>
                    <a:pt x="108906" y="91587"/>
                  </a:lnTo>
                  <a:cubicBezTo>
                    <a:pt x="108906" y="91492"/>
                    <a:pt x="108906" y="91397"/>
                    <a:pt x="108906" y="91301"/>
                  </a:cubicBezTo>
                  <a:cubicBezTo>
                    <a:pt x="108906" y="90730"/>
                    <a:pt x="108810" y="90158"/>
                    <a:pt x="108715" y="89682"/>
                  </a:cubicBezTo>
                  <a:lnTo>
                    <a:pt x="100143" y="6243"/>
                  </a:lnTo>
                  <a:cubicBezTo>
                    <a:pt x="99762" y="2433"/>
                    <a:pt x="96333" y="-329"/>
                    <a:pt x="92618" y="147"/>
                  </a:cubicBezTo>
                  <a:cubicBezTo>
                    <a:pt x="88808" y="528"/>
                    <a:pt x="86141" y="3862"/>
                    <a:pt x="86522" y="7672"/>
                  </a:cubicBezTo>
                  <a:lnTo>
                    <a:pt x="89284" y="35104"/>
                  </a:lnTo>
                  <a:lnTo>
                    <a:pt x="32896" y="35104"/>
                  </a:lnTo>
                  <a:lnTo>
                    <a:pt x="35659" y="7672"/>
                  </a:lnTo>
                  <a:cubicBezTo>
                    <a:pt x="36325" y="3767"/>
                    <a:pt x="33563" y="433"/>
                    <a:pt x="29753" y="52"/>
                  </a:cubicBezTo>
                  <a:close/>
                  <a:moveTo>
                    <a:pt x="101000" y="147404"/>
                  </a:moveTo>
                  <a:lnTo>
                    <a:pt x="104619" y="183122"/>
                  </a:lnTo>
                  <a:lnTo>
                    <a:pt x="17847" y="183122"/>
                  </a:lnTo>
                  <a:lnTo>
                    <a:pt x="21466" y="147404"/>
                  </a:lnTo>
                  <a:lnTo>
                    <a:pt x="101000" y="147404"/>
                  </a:lnTo>
                  <a:close/>
                  <a:moveTo>
                    <a:pt x="99571" y="133688"/>
                  </a:moveTo>
                  <a:lnTo>
                    <a:pt x="22990" y="133688"/>
                  </a:lnTo>
                  <a:lnTo>
                    <a:pt x="26610" y="97969"/>
                  </a:lnTo>
                  <a:lnTo>
                    <a:pt x="95952" y="97969"/>
                  </a:lnTo>
                  <a:lnTo>
                    <a:pt x="99571" y="133688"/>
                  </a:lnTo>
                  <a:close/>
                  <a:moveTo>
                    <a:pt x="90903" y="48630"/>
                  </a:moveTo>
                  <a:lnTo>
                    <a:pt x="94523" y="84348"/>
                  </a:lnTo>
                  <a:lnTo>
                    <a:pt x="28038" y="84348"/>
                  </a:lnTo>
                  <a:lnTo>
                    <a:pt x="31658" y="48630"/>
                  </a:lnTo>
                  <a:lnTo>
                    <a:pt x="90903" y="486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8" name="Agrupar 617">
            <a:extLst>
              <a:ext uri="{FF2B5EF4-FFF2-40B4-BE49-F238E27FC236}">
                <a16:creationId xmlns:a16="http://schemas.microsoft.com/office/drawing/2014/main" id="{FE8C1C5F-7F33-4885-820E-2C0961FAE437}"/>
              </a:ext>
            </a:extLst>
          </p:cNvPr>
          <p:cNvGrpSpPr/>
          <p:nvPr/>
        </p:nvGrpSpPr>
        <p:grpSpPr>
          <a:xfrm>
            <a:off x="9733928" y="1935403"/>
            <a:ext cx="438081" cy="482784"/>
            <a:chOff x="8891650" y="2336387"/>
            <a:chExt cx="321088" cy="35385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76" name="Forma Livre: Forma 375">
              <a:extLst>
                <a:ext uri="{FF2B5EF4-FFF2-40B4-BE49-F238E27FC236}">
                  <a16:creationId xmlns:a16="http://schemas.microsoft.com/office/drawing/2014/main" id="{7BD4630F-1ED0-4F63-96E7-9821B0922E8E}"/>
                </a:ext>
              </a:extLst>
            </p:cNvPr>
            <p:cNvSpPr/>
            <p:nvPr/>
          </p:nvSpPr>
          <p:spPr>
            <a:xfrm>
              <a:off x="9127584" y="2573559"/>
              <a:ext cx="33908" cy="33908"/>
            </a:xfrm>
            <a:custGeom>
              <a:avLst/>
              <a:gdLst>
                <a:gd name="connsiteX0" fmla="*/ 2000 w 33908"/>
                <a:gd name="connsiteY0" fmla="*/ 2000 h 33908"/>
                <a:gd name="connsiteX1" fmla="*/ 2000 w 33908"/>
                <a:gd name="connsiteY1" fmla="*/ 11716 h 33908"/>
                <a:gd name="connsiteX2" fmla="*/ 22193 w 33908"/>
                <a:gd name="connsiteY2" fmla="*/ 31909 h 33908"/>
                <a:gd name="connsiteX3" fmla="*/ 27051 w 33908"/>
                <a:gd name="connsiteY3" fmla="*/ 33909 h 33908"/>
                <a:gd name="connsiteX4" fmla="*/ 31909 w 33908"/>
                <a:gd name="connsiteY4" fmla="*/ 31909 h 33908"/>
                <a:gd name="connsiteX5" fmla="*/ 31909 w 33908"/>
                <a:gd name="connsiteY5" fmla="*/ 22193 h 33908"/>
                <a:gd name="connsiteX6" fmla="*/ 11716 w 33908"/>
                <a:gd name="connsiteY6" fmla="*/ 2000 h 33908"/>
                <a:gd name="connsiteX7" fmla="*/ 2000 w 33908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8" h="33908">
                  <a:moveTo>
                    <a:pt x="2000" y="2000"/>
                  </a:moveTo>
                  <a:cubicBezTo>
                    <a:pt x="-667" y="4667"/>
                    <a:pt x="-667" y="9049"/>
                    <a:pt x="2000" y="11716"/>
                  </a:cubicBezTo>
                  <a:lnTo>
                    <a:pt x="22193" y="31909"/>
                  </a:lnTo>
                  <a:cubicBezTo>
                    <a:pt x="23527" y="33242"/>
                    <a:pt x="25241" y="33909"/>
                    <a:pt x="27051" y="33909"/>
                  </a:cubicBezTo>
                  <a:cubicBezTo>
                    <a:pt x="28861" y="33909"/>
                    <a:pt x="30575" y="33242"/>
                    <a:pt x="31909" y="31909"/>
                  </a:cubicBezTo>
                  <a:cubicBezTo>
                    <a:pt x="34576" y="29242"/>
                    <a:pt x="34576" y="24860"/>
                    <a:pt x="31909" y="22193"/>
                  </a:cubicBezTo>
                  <a:lnTo>
                    <a:pt x="11716" y="2000"/>
                  </a:lnTo>
                  <a:cubicBezTo>
                    <a:pt x="9049" y="-667"/>
                    <a:pt x="4762" y="-667"/>
                    <a:pt x="2000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7" name="Forma Livre: Forma 376">
              <a:extLst>
                <a:ext uri="{FF2B5EF4-FFF2-40B4-BE49-F238E27FC236}">
                  <a16:creationId xmlns:a16="http://schemas.microsoft.com/office/drawing/2014/main" id="{830BED6A-DF24-464B-9928-0225DAA4E6F2}"/>
                </a:ext>
              </a:extLst>
            </p:cNvPr>
            <p:cNvSpPr/>
            <p:nvPr/>
          </p:nvSpPr>
          <p:spPr>
            <a:xfrm>
              <a:off x="9131680" y="2375916"/>
              <a:ext cx="33980" cy="33908"/>
            </a:xfrm>
            <a:custGeom>
              <a:avLst/>
              <a:gdLst>
                <a:gd name="connsiteX0" fmla="*/ 31909 w 33980"/>
                <a:gd name="connsiteY0" fmla="*/ 2000 h 33908"/>
                <a:gd name="connsiteX1" fmla="*/ 22193 w 33980"/>
                <a:gd name="connsiteY1" fmla="*/ 2000 h 33908"/>
                <a:gd name="connsiteX2" fmla="*/ 2000 w 33980"/>
                <a:gd name="connsiteY2" fmla="*/ 22193 h 33908"/>
                <a:gd name="connsiteX3" fmla="*/ 2000 w 33980"/>
                <a:gd name="connsiteY3" fmla="*/ 31909 h 33908"/>
                <a:gd name="connsiteX4" fmla="*/ 6858 w 33980"/>
                <a:gd name="connsiteY4" fmla="*/ 33909 h 33908"/>
                <a:gd name="connsiteX5" fmla="*/ 11716 w 33980"/>
                <a:gd name="connsiteY5" fmla="*/ 31909 h 33908"/>
                <a:gd name="connsiteX6" fmla="*/ 31909 w 33980"/>
                <a:gd name="connsiteY6" fmla="*/ 11716 h 33908"/>
                <a:gd name="connsiteX7" fmla="*/ 31909 w 33980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0" h="33908">
                  <a:moveTo>
                    <a:pt x="31909" y="2000"/>
                  </a:moveTo>
                  <a:cubicBezTo>
                    <a:pt x="29242" y="-667"/>
                    <a:pt x="24860" y="-667"/>
                    <a:pt x="22193" y="2000"/>
                  </a:cubicBezTo>
                  <a:lnTo>
                    <a:pt x="2000" y="22193"/>
                  </a:lnTo>
                  <a:cubicBezTo>
                    <a:pt x="-667" y="24860"/>
                    <a:pt x="-667" y="29242"/>
                    <a:pt x="2000" y="31909"/>
                  </a:cubicBezTo>
                  <a:cubicBezTo>
                    <a:pt x="3334" y="33242"/>
                    <a:pt x="5048" y="33909"/>
                    <a:pt x="6858" y="33909"/>
                  </a:cubicBezTo>
                  <a:cubicBezTo>
                    <a:pt x="8668" y="33909"/>
                    <a:pt x="10382" y="33242"/>
                    <a:pt x="11716" y="31909"/>
                  </a:cubicBezTo>
                  <a:lnTo>
                    <a:pt x="31909" y="11716"/>
                  </a:lnTo>
                  <a:cubicBezTo>
                    <a:pt x="34671" y="9049"/>
                    <a:pt x="34671" y="4667"/>
                    <a:pt x="31909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8" name="Forma Livre: Forma 377">
              <a:extLst>
                <a:ext uri="{FF2B5EF4-FFF2-40B4-BE49-F238E27FC236}">
                  <a16:creationId xmlns:a16="http://schemas.microsoft.com/office/drawing/2014/main" id="{C799759A-6A9F-4EAC-954D-03AE1B4BB876}"/>
                </a:ext>
              </a:extLst>
            </p:cNvPr>
            <p:cNvSpPr/>
            <p:nvPr/>
          </p:nvSpPr>
          <p:spPr>
            <a:xfrm>
              <a:off x="9005441" y="2638297"/>
              <a:ext cx="98648" cy="51943"/>
            </a:xfrm>
            <a:custGeom>
              <a:avLst/>
              <a:gdLst>
                <a:gd name="connsiteX0" fmla="*/ 98426 w 98648"/>
                <a:gd name="connsiteY0" fmla="*/ 5081 h 51943"/>
                <a:gd name="connsiteX1" fmla="*/ 90044 w 98648"/>
                <a:gd name="connsiteY1" fmla="*/ 223 h 51943"/>
                <a:gd name="connsiteX2" fmla="*/ 5081 w 98648"/>
                <a:gd name="connsiteY2" fmla="*/ 22511 h 51943"/>
                <a:gd name="connsiteX3" fmla="*/ 223 w 98648"/>
                <a:gd name="connsiteY3" fmla="*/ 30893 h 51943"/>
                <a:gd name="connsiteX4" fmla="*/ 8605 w 98648"/>
                <a:gd name="connsiteY4" fmla="*/ 35751 h 51943"/>
                <a:gd name="connsiteX5" fmla="*/ 14701 w 98648"/>
                <a:gd name="connsiteY5" fmla="*/ 34132 h 51943"/>
                <a:gd name="connsiteX6" fmla="*/ 16034 w 98648"/>
                <a:gd name="connsiteY6" fmla="*/ 37466 h 51943"/>
                <a:gd name="connsiteX7" fmla="*/ 46800 w 98648"/>
                <a:gd name="connsiteY7" fmla="*/ 51944 h 51943"/>
                <a:gd name="connsiteX8" fmla="*/ 84043 w 98648"/>
                <a:gd name="connsiteY8" fmla="*/ 18701 h 51943"/>
                <a:gd name="connsiteX9" fmla="*/ 83471 w 98648"/>
                <a:gd name="connsiteY9" fmla="*/ 16034 h 51943"/>
                <a:gd name="connsiteX10" fmla="*/ 93568 w 98648"/>
                <a:gd name="connsiteY10" fmla="*/ 13367 h 51943"/>
                <a:gd name="connsiteX11" fmla="*/ 98426 w 98648"/>
                <a:gd name="connsiteY11" fmla="*/ 5081 h 51943"/>
                <a:gd name="connsiteX12" fmla="*/ 46800 w 98648"/>
                <a:gd name="connsiteY12" fmla="*/ 38323 h 51943"/>
                <a:gd name="connsiteX13" fmla="*/ 28131 w 98648"/>
                <a:gd name="connsiteY13" fmla="*/ 30608 h 51943"/>
                <a:gd name="connsiteX14" fmla="*/ 70232 w 98648"/>
                <a:gd name="connsiteY14" fmla="*/ 19559 h 51943"/>
                <a:gd name="connsiteX15" fmla="*/ 46800 w 98648"/>
                <a:gd name="connsiteY15" fmla="*/ 38323 h 51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48" h="51943">
                  <a:moveTo>
                    <a:pt x="98426" y="5081"/>
                  </a:moveTo>
                  <a:cubicBezTo>
                    <a:pt x="97473" y="1461"/>
                    <a:pt x="93758" y="-730"/>
                    <a:pt x="90044" y="223"/>
                  </a:cubicBezTo>
                  <a:lnTo>
                    <a:pt x="5081" y="22511"/>
                  </a:lnTo>
                  <a:cubicBezTo>
                    <a:pt x="1461" y="23464"/>
                    <a:pt x="-730" y="27179"/>
                    <a:pt x="223" y="30893"/>
                  </a:cubicBezTo>
                  <a:cubicBezTo>
                    <a:pt x="1175" y="34513"/>
                    <a:pt x="4890" y="36799"/>
                    <a:pt x="8605" y="35751"/>
                  </a:cubicBezTo>
                  <a:lnTo>
                    <a:pt x="14701" y="34132"/>
                  </a:lnTo>
                  <a:cubicBezTo>
                    <a:pt x="14796" y="35275"/>
                    <a:pt x="15273" y="36513"/>
                    <a:pt x="16034" y="37466"/>
                  </a:cubicBezTo>
                  <a:cubicBezTo>
                    <a:pt x="22988" y="46514"/>
                    <a:pt x="34418" y="51944"/>
                    <a:pt x="46800" y="51944"/>
                  </a:cubicBezTo>
                  <a:cubicBezTo>
                    <a:pt x="67279" y="51944"/>
                    <a:pt x="84043" y="36989"/>
                    <a:pt x="84043" y="18701"/>
                  </a:cubicBezTo>
                  <a:cubicBezTo>
                    <a:pt x="84043" y="17749"/>
                    <a:pt x="83852" y="16892"/>
                    <a:pt x="83471" y="16034"/>
                  </a:cubicBezTo>
                  <a:lnTo>
                    <a:pt x="93568" y="13367"/>
                  </a:lnTo>
                  <a:cubicBezTo>
                    <a:pt x="97187" y="12510"/>
                    <a:pt x="99378" y="8795"/>
                    <a:pt x="98426" y="5081"/>
                  </a:cubicBezTo>
                  <a:close/>
                  <a:moveTo>
                    <a:pt x="46800" y="38323"/>
                  </a:moveTo>
                  <a:cubicBezTo>
                    <a:pt x="39466" y="38323"/>
                    <a:pt x="32608" y="35465"/>
                    <a:pt x="28131" y="30608"/>
                  </a:cubicBezTo>
                  <a:lnTo>
                    <a:pt x="70232" y="19559"/>
                  </a:lnTo>
                  <a:cubicBezTo>
                    <a:pt x="69755" y="29941"/>
                    <a:pt x="59373" y="38323"/>
                    <a:pt x="46800" y="383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9" name="Forma Livre: Forma 378">
              <a:extLst>
                <a:ext uri="{FF2B5EF4-FFF2-40B4-BE49-F238E27FC236}">
                  <a16:creationId xmlns:a16="http://schemas.microsoft.com/office/drawing/2014/main" id="{87658D7A-C648-47E5-90EA-B5F37C6B6ECA}"/>
                </a:ext>
              </a:extLst>
            </p:cNvPr>
            <p:cNvSpPr/>
            <p:nvPr/>
          </p:nvSpPr>
          <p:spPr>
            <a:xfrm>
              <a:off x="8950833" y="2398585"/>
              <a:ext cx="202670" cy="211740"/>
            </a:xfrm>
            <a:custGeom>
              <a:avLst/>
              <a:gdLst>
                <a:gd name="connsiteX0" fmla="*/ 158 w 202670"/>
                <a:gd name="connsiteY0" fmla="*/ 95821 h 211740"/>
                <a:gd name="connsiteX1" fmla="*/ 32543 w 202670"/>
                <a:gd name="connsiteY1" fmla="*/ 163354 h 211740"/>
                <a:gd name="connsiteX2" fmla="*/ 53117 w 202670"/>
                <a:gd name="connsiteY2" fmla="*/ 201359 h 211740"/>
                <a:gd name="connsiteX3" fmla="*/ 54546 w 202670"/>
                <a:gd name="connsiteY3" fmla="*/ 205169 h 211740"/>
                <a:gd name="connsiteX4" fmla="*/ 54736 w 202670"/>
                <a:gd name="connsiteY4" fmla="*/ 206597 h 211740"/>
                <a:gd name="connsiteX5" fmla="*/ 61404 w 202670"/>
                <a:gd name="connsiteY5" fmla="*/ 211741 h 211740"/>
                <a:gd name="connsiteX6" fmla="*/ 63118 w 202670"/>
                <a:gd name="connsiteY6" fmla="*/ 211550 h 211740"/>
                <a:gd name="connsiteX7" fmla="*/ 146938 w 202670"/>
                <a:gd name="connsiteY7" fmla="*/ 189548 h 211740"/>
                <a:gd name="connsiteX8" fmla="*/ 149605 w 202670"/>
                <a:gd name="connsiteY8" fmla="*/ 188690 h 211740"/>
                <a:gd name="connsiteX9" fmla="*/ 153225 w 202670"/>
                <a:gd name="connsiteY9" fmla="*/ 183547 h 211740"/>
                <a:gd name="connsiteX10" fmla="*/ 170941 w 202670"/>
                <a:gd name="connsiteY10" fmla="*/ 162115 h 211740"/>
                <a:gd name="connsiteX11" fmla="*/ 202469 w 202670"/>
                <a:gd name="connsiteY11" fmla="*/ 96012 h 211740"/>
                <a:gd name="connsiteX12" fmla="*/ 179323 w 202670"/>
                <a:gd name="connsiteY12" fmla="*/ 33147 h 211740"/>
                <a:gd name="connsiteX13" fmla="*/ 101314 w 202670"/>
                <a:gd name="connsiteY13" fmla="*/ 0 h 211740"/>
                <a:gd name="connsiteX14" fmla="*/ 23590 w 202670"/>
                <a:gd name="connsiteY14" fmla="*/ 32956 h 211740"/>
                <a:gd name="connsiteX15" fmla="*/ 158 w 202670"/>
                <a:gd name="connsiteY15" fmla="*/ 95821 h 211740"/>
                <a:gd name="connsiteX16" fmla="*/ 101314 w 202670"/>
                <a:gd name="connsiteY16" fmla="*/ 13525 h 211740"/>
                <a:gd name="connsiteX17" fmla="*/ 169322 w 202670"/>
                <a:gd name="connsiteY17" fmla="*/ 42386 h 211740"/>
                <a:gd name="connsiteX18" fmla="*/ 188848 w 202670"/>
                <a:gd name="connsiteY18" fmla="*/ 94869 h 211740"/>
                <a:gd name="connsiteX19" fmla="*/ 162369 w 202670"/>
                <a:gd name="connsiteY19" fmla="*/ 151257 h 211740"/>
                <a:gd name="connsiteX20" fmla="*/ 141033 w 202670"/>
                <a:gd name="connsiteY20" fmla="*/ 176784 h 211740"/>
                <a:gd name="connsiteX21" fmla="*/ 66452 w 202670"/>
                <a:gd name="connsiteY21" fmla="*/ 196310 h 211740"/>
                <a:gd name="connsiteX22" fmla="*/ 41020 w 202670"/>
                <a:gd name="connsiteY22" fmla="*/ 152495 h 211740"/>
                <a:gd name="connsiteX23" fmla="*/ 13874 w 202670"/>
                <a:gd name="connsiteY23" fmla="*/ 94869 h 211740"/>
                <a:gd name="connsiteX24" fmla="*/ 33686 w 202670"/>
                <a:gd name="connsiteY24" fmla="*/ 42100 h 211740"/>
                <a:gd name="connsiteX25" fmla="*/ 101314 w 202670"/>
                <a:gd name="connsiteY25" fmla="*/ 13525 h 211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670" h="211740">
                  <a:moveTo>
                    <a:pt x="158" y="95821"/>
                  </a:moveTo>
                  <a:cubicBezTo>
                    <a:pt x="3111" y="140589"/>
                    <a:pt x="18732" y="152686"/>
                    <a:pt x="32543" y="163354"/>
                  </a:cubicBezTo>
                  <a:cubicBezTo>
                    <a:pt x="43211" y="171545"/>
                    <a:pt x="51593" y="178117"/>
                    <a:pt x="53117" y="201359"/>
                  </a:cubicBezTo>
                  <a:cubicBezTo>
                    <a:pt x="53212" y="202787"/>
                    <a:pt x="53689" y="204121"/>
                    <a:pt x="54546" y="205169"/>
                  </a:cubicBezTo>
                  <a:cubicBezTo>
                    <a:pt x="54546" y="205645"/>
                    <a:pt x="54641" y="206121"/>
                    <a:pt x="54736" y="206597"/>
                  </a:cubicBezTo>
                  <a:cubicBezTo>
                    <a:pt x="55498" y="209645"/>
                    <a:pt x="58356" y="211741"/>
                    <a:pt x="61404" y="211741"/>
                  </a:cubicBezTo>
                  <a:cubicBezTo>
                    <a:pt x="61975" y="211741"/>
                    <a:pt x="62547" y="211646"/>
                    <a:pt x="63118" y="211550"/>
                  </a:cubicBezTo>
                  <a:lnTo>
                    <a:pt x="146938" y="189548"/>
                  </a:lnTo>
                  <a:cubicBezTo>
                    <a:pt x="147891" y="189452"/>
                    <a:pt x="148748" y="189167"/>
                    <a:pt x="149605" y="188690"/>
                  </a:cubicBezTo>
                  <a:cubicBezTo>
                    <a:pt x="151606" y="187642"/>
                    <a:pt x="152844" y="185738"/>
                    <a:pt x="153225" y="183547"/>
                  </a:cubicBezTo>
                  <a:cubicBezTo>
                    <a:pt x="157225" y="173069"/>
                    <a:pt x="163607" y="167926"/>
                    <a:pt x="170941" y="162115"/>
                  </a:cubicBezTo>
                  <a:cubicBezTo>
                    <a:pt x="184276" y="151448"/>
                    <a:pt x="199421" y="139446"/>
                    <a:pt x="202469" y="96012"/>
                  </a:cubicBezTo>
                  <a:cubicBezTo>
                    <a:pt x="204088" y="73247"/>
                    <a:pt x="195897" y="50959"/>
                    <a:pt x="179323" y="33147"/>
                  </a:cubicBezTo>
                  <a:cubicBezTo>
                    <a:pt x="159702" y="12097"/>
                    <a:pt x="131222" y="0"/>
                    <a:pt x="101314" y="0"/>
                  </a:cubicBezTo>
                  <a:cubicBezTo>
                    <a:pt x="71500" y="0"/>
                    <a:pt x="43211" y="12002"/>
                    <a:pt x="23590" y="32956"/>
                  </a:cubicBezTo>
                  <a:cubicBezTo>
                    <a:pt x="7016" y="50483"/>
                    <a:pt x="-1271" y="72866"/>
                    <a:pt x="158" y="95821"/>
                  </a:cubicBezTo>
                  <a:close/>
                  <a:moveTo>
                    <a:pt x="101314" y="13525"/>
                  </a:moveTo>
                  <a:cubicBezTo>
                    <a:pt x="127126" y="13525"/>
                    <a:pt x="152463" y="24289"/>
                    <a:pt x="169322" y="42386"/>
                  </a:cubicBezTo>
                  <a:cubicBezTo>
                    <a:pt x="183229" y="57340"/>
                    <a:pt x="190182" y="76010"/>
                    <a:pt x="188848" y="94869"/>
                  </a:cubicBezTo>
                  <a:cubicBezTo>
                    <a:pt x="186181" y="132302"/>
                    <a:pt x="174656" y="141542"/>
                    <a:pt x="162369" y="151257"/>
                  </a:cubicBezTo>
                  <a:cubicBezTo>
                    <a:pt x="154558" y="157544"/>
                    <a:pt x="146462" y="163925"/>
                    <a:pt x="141033" y="176784"/>
                  </a:cubicBezTo>
                  <a:lnTo>
                    <a:pt x="66452" y="196310"/>
                  </a:lnTo>
                  <a:cubicBezTo>
                    <a:pt x="63690" y="170117"/>
                    <a:pt x="52165" y="161163"/>
                    <a:pt x="41020" y="152495"/>
                  </a:cubicBezTo>
                  <a:cubicBezTo>
                    <a:pt x="28352" y="142685"/>
                    <a:pt x="16446" y="133445"/>
                    <a:pt x="13874" y="94869"/>
                  </a:cubicBezTo>
                  <a:cubicBezTo>
                    <a:pt x="12636" y="75819"/>
                    <a:pt x="19684" y="57055"/>
                    <a:pt x="33686" y="42100"/>
                  </a:cubicBezTo>
                  <a:cubicBezTo>
                    <a:pt x="50450" y="24194"/>
                    <a:pt x="75787" y="13525"/>
                    <a:pt x="101314" y="135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0" name="Forma Livre: Forma 379">
              <a:extLst>
                <a:ext uri="{FF2B5EF4-FFF2-40B4-BE49-F238E27FC236}">
                  <a16:creationId xmlns:a16="http://schemas.microsoft.com/office/drawing/2014/main" id="{4EB6E9AA-05A9-48AF-B60E-82ED34C7444F}"/>
                </a:ext>
              </a:extLst>
            </p:cNvPr>
            <p:cNvSpPr/>
            <p:nvPr/>
          </p:nvSpPr>
          <p:spPr>
            <a:xfrm>
              <a:off x="9048241" y="2336387"/>
              <a:ext cx="13716" cy="42291"/>
            </a:xfrm>
            <a:custGeom>
              <a:avLst/>
              <a:gdLst>
                <a:gd name="connsiteX0" fmla="*/ 13716 w 13716"/>
                <a:gd name="connsiteY0" fmla="*/ 35433 h 42291"/>
                <a:gd name="connsiteX1" fmla="*/ 13716 w 13716"/>
                <a:gd name="connsiteY1" fmla="*/ 6858 h 42291"/>
                <a:gd name="connsiteX2" fmla="*/ 6858 w 13716"/>
                <a:gd name="connsiteY2" fmla="*/ 0 h 42291"/>
                <a:gd name="connsiteX3" fmla="*/ 0 w 13716"/>
                <a:gd name="connsiteY3" fmla="*/ 6858 h 42291"/>
                <a:gd name="connsiteX4" fmla="*/ 0 w 13716"/>
                <a:gd name="connsiteY4" fmla="*/ 35433 h 42291"/>
                <a:gd name="connsiteX5" fmla="*/ 6858 w 13716"/>
                <a:gd name="connsiteY5" fmla="*/ 42291 h 42291"/>
                <a:gd name="connsiteX6" fmla="*/ 13716 w 13716"/>
                <a:gd name="connsiteY6" fmla="*/ 35433 h 4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42291">
                  <a:moveTo>
                    <a:pt x="13716" y="35433"/>
                  </a:move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35433"/>
                  </a:lnTo>
                  <a:cubicBezTo>
                    <a:pt x="0" y="39243"/>
                    <a:pt x="3048" y="42291"/>
                    <a:pt x="6858" y="42291"/>
                  </a:cubicBezTo>
                  <a:cubicBezTo>
                    <a:pt x="10668" y="42291"/>
                    <a:pt x="13716" y="39243"/>
                    <a:pt x="1371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2" name="Forma Livre: Forma 381">
              <a:extLst>
                <a:ext uri="{FF2B5EF4-FFF2-40B4-BE49-F238E27FC236}">
                  <a16:creationId xmlns:a16="http://schemas.microsoft.com/office/drawing/2014/main" id="{61BAFAAD-8AAB-414A-881C-80291E0DD477}"/>
                </a:ext>
              </a:extLst>
            </p:cNvPr>
            <p:cNvSpPr/>
            <p:nvPr/>
          </p:nvSpPr>
          <p:spPr>
            <a:xfrm>
              <a:off x="9005441" y="2606293"/>
              <a:ext cx="98648" cy="36036"/>
            </a:xfrm>
            <a:custGeom>
              <a:avLst/>
              <a:gdLst>
                <a:gd name="connsiteX0" fmla="*/ 98426 w 98648"/>
                <a:gd name="connsiteY0" fmla="*/ 5081 h 36036"/>
                <a:gd name="connsiteX1" fmla="*/ 90044 w 98648"/>
                <a:gd name="connsiteY1" fmla="*/ 223 h 36036"/>
                <a:gd name="connsiteX2" fmla="*/ 5081 w 98648"/>
                <a:gd name="connsiteY2" fmla="*/ 22511 h 36036"/>
                <a:gd name="connsiteX3" fmla="*/ 223 w 98648"/>
                <a:gd name="connsiteY3" fmla="*/ 30893 h 36036"/>
                <a:gd name="connsiteX4" fmla="*/ 6890 w 98648"/>
                <a:gd name="connsiteY4" fmla="*/ 36037 h 36036"/>
                <a:gd name="connsiteX5" fmla="*/ 8605 w 98648"/>
                <a:gd name="connsiteY5" fmla="*/ 35846 h 36036"/>
                <a:gd name="connsiteX6" fmla="*/ 93568 w 98648"/>
                <a:gd name="connsiteY6" fmla="*/ 13558 h 36036"/>
                <a:gd name="connsiteX7" fmla="*/ 98426 w 98648"/>
                <a:gd name="connsiteY7" fmla="*/ 5081 h 3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648" h="36036">
                  <a:moveTo>
                    <a:pt x="98426" y="5081"/>
                  </a:moveTo>
                  <a:cubicBezTo>
                    <a:pt x="97473" y="1461"/>
                    <a:pt x="93758" y="-730"/>
                    <a:pt x="90044" y="223"/>
                  </a:cubicBezTo>
                  <a:lnTo>
                    <a:pt x="5081" y="22511"/>
                  </a:lnTo>
                  <a:cubicBezTo>
                    <a:pt x="1461" y="23464"/>
                    <a:pt x="-730" y="27179"/>
                    <a:pt x="223" y="30893"/>
                  </a:cubicBezTo>
                  <a:cubicBezTo>
                    <a:pt x="985" y="33941"/>
                    <a:pt x="3842" y="36037"/>
                    <a:pt x="6890" y="36037"/>
                  </a:cubicBezTo>
                  <a:cubicBezTo>
                    <a:pt x="7462" y="36037"/>
                    <a:pt x="8033" y="35942"/>
                    <a:pt x="8605" y="35846"/>
                  </a:cubicBezTo>
                  <a:lnTo>
                    <a:pt x="93568" y="13558"/>
                  </a:lnTo>
                  <a:cubicBezTo>
                    <a:pt x="97187" y="12510"/>
                    <a:pt x="99378" y="8700"/>
                    <a:pt x="98426" y="508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4" name="Forma Livre: Forma 383">
              <a:extLst>
                <a:ext uri="{FF2B5EF4-FFF2-40B4-BE49-F238E27FC236}">
                  <a16:creationId xmlns:a16="http://schemas.microsoft.com/office/drawing/2014/main" id="{A34A5262-A537-4D80-ADE2-D0D65C1CB70B}"/>
                </a:ext>
              </a:extLst>
            </p:cNvPr>
            <p:cNvSpPr/>
            <p:nvPr/>
          </p:nvSpPr>
          <p:spPr>
            <a:xfrm>
              <a:off x="8891650" y="2481357"/>
              <a:ext cx="42291" cy="13715"/>
            </a:xfrm>
            <a:custGeom>
              <a:avLst/>
              <a:gdLst>
                <a:gd name="connsiteX0" fmla="*/ 35433 w 42291"/>
                <a:gd name="connsiteY0" fmla="*/ 0 h 13715"/>
                <a:gd name="connsiteX1" fmla="*/ 6858 w 42291"/>
                <a:gd name="connsiteY1" fmla="*/ 0 h 13715"/>
                <a:gd name="connsiteX2" fmla="*/ 0 w 42291"/>
                <a:gd name="connsiteY2" fmla="*/ 6858 h 13715"/>
                <a:gd name="connsiteX3" fmla="*/ 6858 w 42291"/>
                <a:gd name="connsiteY3" fmla="*/ 13716 h 13715"/>
                <a:gd name="connsiteX4" fmla="*/ 35433 w 42291"/>
                <a:gd name="connsiteY4" fmla="*/ 13716 h 13715"/>
                <a:gd name="connsiteX5" fmla="*/ 42291 w 42291"/>
                <a:gd name="connsiteY5" fmla="*/ 6858 h 13715"/>
                <a:gd name="connsiteX6" fmla="*/ 35433 w 42291"/>
                <a:gd name="connsiteY6" fmla="*/ 0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91" h="13715">
                  <a:moveTo>
                    <a:pt x="35433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5433" y="13716"/>
                  </a:lnTo>
                  <a:cubicBezTo>
                    <a:pt x="39243" y="13716"/>
                    <a:pt x="42291" y="10668"/>
                    <a:pt x="42291" y="6858"/>
                  </a:cubicBezTo>
                  <a:cubicBezTo>
                    <a:pt x="42291" y="3048"/>
                    <a:pt x="39243" y="0"/>
                    <a:pt x="3543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5" name="Forma Livre: Forma 384">
              <a:extLst>
                <a:ext uri="{FF2B5EF4-FFF2-40B4-BE49-F238E27FC236}">
                  <a16:creationId xmlns:a16="http://schemas.microsoft.com/office/drawing/2014/main" id="{5A95AA0A-567D-407A-AF9D-5996721A9A29}"/>
                </a:ext>
              </a:extLst>
            </p:cNvPr>
            <p:cNvSpPr/>
            <p:nvPr/>
          </p:nvSpPr>
          <p:spPr>
            <a:xfrm>
              <a:off x="9170447" y="2487168"/>
              <a:ext cx="42291" cy="13715"/>
            </a:xfrm>
            <a:custGeom>
              <a:avLst/>
              <a:gdLst>
                <a:gd name="connsiteX0" fmla="*/ 35433 w 42291"/>
                <a:gd name="connsiteY0" fmla="*/ 13716 h 13715"/>
                <a:gd name="connsiteX1" fmla="*/ 42291 w 42291"/>
                <a:gd name="connsiteY1" fmla="*/ 6858 h 13715"/>
                <a:gd name="connsiteX2" fmla="*/ 35433 w 42291"/>
                <a:gd name="connsiteY2" fmla="*/ 0 h 13715"/>
                <a:gd name="connsiteX3" fmla="*/ 6858 w 42291"/>
                <a:gd name="connsiteY3" fmla="*/ 0 h 13715"/>
                <a:gd name="connsiteX4" fmla="*/ 0 w 42291"/>
                <a:gd name="connsiteY4" fmla="*/ 6858 h 13715"/>
                <a:gd name="connsiteX5" fmla="*/ 6858 w 42291"/>
                <a:gd name="connsiteY5" fmla="*/ 13716 h 13715"/>
                <a:gd name="connsiteX6" fmla="*/ 35433 w 42291"/>
                <a:gd name="connsiteY6" fmla="*/ 13716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91" h="13715">
                  <a:moveTo>
                    <a:pt x="35433" y="13716"/>
                  </a:moveTo>
                  <a:cubicBezTo>
                    <a:pt x="39243" y="13716"/>
                    <a:pt x="42291" y="10668"/>
                    <a:pt x="42291" y="6858"/>
                  </a:cubicBezTo>
                  <a:cubicBezTo>
                    <a:pt x="42291" y="3048"/>
                    <a:pt x="39243" y="0"/>
                    <a:pt x="35433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5433" y="137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6" name="Forma Livre: Forma 385">
              <a:extLst>
                <a:ext uri="{FF2B5EF4-FFF2-40B4-BE49-F238E27FC236}">
                  <a16:creationId xmlns:a16="http://schemas.microsoft.com/office/drawing/2014/main" id="{1F50400A-BEAB-4D95-A91A-BF0C11E24112}"/>
                </a:ext>
              </a:extLst>
            </p:cNvPr>
            <p:cNvSpPr/>
            <p:nvPr/>
          </p:nvSpPr>
          <p:spPr>
            <a:xfrm>
              <a:off x="8938727" y="2573559"/>
              <a:ext cx="33980" cy="33908"/>
            </a:xfrm>
            <a:custGeom>
              <a:avLst/>
              <a:gdLst>
                <a:gd name="connsiteX0" fmla="*/ 2072 w 33980"/>
                <a:gd name="connsiteY0" fmla="*/ 31909 h 33908"/>
                <a:gd name="connsiteX1" fmla="*/ 6930 w 33980"/>
                <a:gd name="connsiteY1" fmla="*/ 33909 h 33908"/>
                <a:gd name="connsiteX2" fmla="*/ 11787 w 33980"/>
                <a:gd name="connsiteY2" fmla="*/ 31909 h 33908"/>
                <a:gd name="connsiteX3" fmla="*/ 31980 w 33980"/>
                <a:gd name="connsiteY3" fmla="*/ 11716 h 33908"/>
                <a:gd name="connsiteX4" fmla="*/ 31980 w 33980"/>
                <a:gd name="connsiteY4" fmla="*/ 2000 h 33908"/>
                <a:gd name="connsiteX5" fmla="*/ 22265 w 33980"/>
                <a:gd name="connsiteY5" fmla="*/ 2000 h 33908"/>
                <a:gd name="connsiteX6" fmla="*/ 2072 w 33980"/>
                <a:gd name="connsiteY6" fmla="*/ 22193 h 33908"/>
                <a:gd name="connsiteX7" fmla="*/ 2072 w 33980"/>
                <a:gd name="connsiteY7" fmla="*/ 31909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80" h="33908">
                  <a:moveTo>
                    <a:pt x="2072" y="31909"/>
                  </a:moveTo>
                  <a:cubicBezTo>
                    <a:pt x="3405" y="33242"/>
                    <a:pt x="5120" y="33909"/>
                    <a:pt x="6930" y="33909"/>
                  </a:cubicBezTo>
                  <a:cubicBezTo>
                    <a:pt x="8739" y="33909"/>
                    <a:pt x="10454" y="33242"/>
                    <a:pt x="11787" y="31909"/>
                  </a:cubicBezTo>
                  <a:lnTo>
                    <a:pt x="31980" y="11716"/>
                  </a:lnTo>
                  <a:cubicBezTo>
                    <a:pt x="34647" y="9049"/>
                    <a:pt x="34647" y="4667"/>
                    <a:pt x="31980" y="2000"/>
                  </a:cubicBezTo>
                  <a:cubicBezTo>
                    <a:pt x="29313" y="-667"/>
                    <a:pt x="24932" y="-667"/>
                    <a:pt x="22265" y="2000"/>
                  </a:cubicBezTo>
                  <a:lnTo>
                    <a:pt x="2072" y="22193"/>
                  </a:lnTo>
                  <a:cubicBezTo>
                    <a:pt x="-691" y="24860"/>
                    <a:pt x="-691" y="29242"/>
                    <a:pt x="2072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0" name="Forma Livre: Forma 389">
              <a:extLst>
                <a:ext uri="{FF2B5EF4-FFF2-40B4-BE49-F238E27FC236}">
                  <a16:creationId xmlns:a16="http://schemas.microsoft.com/office/drawing/2014/main" id="{5105F825-EA9F-4D23-8CD5-D545492AF0FE}"/>
                </a:ext>
              </a:extLst>
            </p:cNvPr>
            <p:cNvSpPr/>
            <p:nvPr/>
          </p:nvSpPr>
          <p:spPr>
            <a:xfrm>
              <a:off x="8942894" y="2375916"/>
              <a:ext cx="33909" cy="33908"/>
            </a:xfrm>
            <a:custGeom>
              <a:avLst/>
              <a:gdLst>
                <a:gd name="connsiteX0" fmla="*/ 11716 w 33909"/>
                <a:gd name="connsiteY0" fmla="*/ 2000 h 33908"/>
                <a:gd name="connsiteX1" fmla="*/ 2000 w 33909"/>
                <a:gd name="connsiteY1" fmla="*/ 2000 h 33908"/>
                <a:gd name="connsiteX2" fmla="*/ 2000 w 33909"/>
                <a:gd name="connsiteY2" fmla="*/ 11716 h 33908"/>
                <a:gd name="connsiteX3" fmla="*/ 22193 w 33909"/>
                <a:gd name="connsiteY3" fmla="*/ 31909 h 33908"/>
                <a:gd name="connsiteX4" fmla="*/ 27051 w 33909"/>
                <a:gd name="connsiteY4" fmla="*/ 33909 h 33908"/>
                <a:gd name="connsiteX5" fmla="*/ 31909 w 33909"/>
                <a:gd name="connsiteY5" fmla="*/ 31909 h 33908"/>
                <a:gd name="connsiteX6" fmla="*/ 31909 w 33909"/>
                <a:gd name="connsiteY6" fmla="*/ 22193 h 33908"/>
                <a:gd name="connsiteX7" fmla="*/ 11716 w 33909"/>
                <a:gd name="connsiteY7" fmla="*/ 2000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9" h="33908">
                  <a:moveTo>
                    <a:pt x="11716" y="2000"/>
                  </a:moveTo>
                  <a:cubicBezTo>
                    <a:pt x="9049" y="-667"/>
                    <a:pt x="4667" y="-667"/>
                    <a:pt x="2000" y="2000"/>
                  </a:cubicBezTo>
                  <a:cubicBezTo>
                    <a:pt x="-667" y="4667"/>
                    <a:pt x="-667" y="9049"/>
                    <a:pt x="2000" y="11716"/>
                  </a:cubicBezTo>
                  <a:lnTo>
                    <a:pt x="22193" y="31909"/>
                  </a:lnTo>
                  <a:cubicBezTo>
                    <a:pt x="23527" y="33242"/>
                    <a:pt x="25241" y="33909"/>
                    <a:pt x="27051" y="33909"/>
                  </a:cubicBezTo>
                  <a:cubicBezTo>
                    <a:pt x="28861" y="33909"/>
                    <a:pt x="30575" y="33242"/>
                    <a:pt x="31909" y="31909"/>
                  </a:cubicBezTo>
                  <a:cubicBezTo>
                    <a:pt x="34576" y="29242"/>
                    <a:pt x="34576" y="24860"/>
                    <a:pt x="31909" y="22193"/>
                  </a:cubicBezTo>
                  <a:lnTo>
                    <a:pt x="11716" y="20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3" name="Forma Livre: Forma 392">
              <a:extLst>
                <a:ext uri="{FF2B5EF4-FFF2-40B4-BE49-F238E27FC236}">
                  <a16:creationId xmlns:a16="http://schemas.microsoft.com/office/drawing/2014/main" id="{32927F77-DF9A-43CC-8788-4068E4BBDE94}"/>
                </a:ext>
              </a:extLst>
            </p:cNvPr>
            <p:cNvSpPr/>
            <p:nvPr/>
          </p:nvSpPr>
          <p:spPr>
            <a:xfrm>
              <a:off x="9011234" y="2462454"/>
              <a:ext cx="91362" cy="96055"/>
            </a:xfrm>
            <a:custGeom>
              <a:avLst/>
              <a:gdLst>
                <a:gd name="connsiteX0" fmla="*/ 32340 w 91362"/>
                <a:gd name="connsiteY0" fmla="*/ 93198 h 96055"/>
                <a:gd name="connsiteX1" fmla="*/ 37864 w 91362"/>
                <a:gd name="connsiteY1" fmla="*/ 96055 h 96055"/>
                <a:gd name="connsiteX2" fmla="*/ 38245 w 91362"/>
                <a:gd name="connsiteY2" fmla="*/ 96055 h 96055"/>
                <a:gd name="connsiteX3" fmla="*/ 43769 w 91362"/>
                <a:gd name="connsiteY3" fmla="*/ 92626 h 96055"/>
                <a:gd name="connsiteX4" fmla="*/ 90442 w 91362"/>
                <a:gd name="connsiteY4" fmla="*/ 10235 h 96055"/>
                <a:gd name="connsiteX5" fmla="*/ 87870 w 91362"/>
                <a:gd name="connsiteY5" fmla="*/ 901 h 96055"/>
                <a:gd name="connsiteX6" fmla="*/ 78536 w 91362"/>
                <a:gd name="connsiteY6" fmla="*/ 3472 h 96055"/>
                <a:gd name="connsiteX7" fmla="*/ 37102 w 91362"/>
                <a:gd name="connsiteY7" fmla="*/ 76624 h 96055"/>
                <a:gd name="connsiteX8" fmla="*/ 12337 w 91362"/>
                <a:gd name="connsiteY8" fmla="*/ 42525 h 96055"/>
                <a:gd name="connsiteX9" fmla="*/ 2812 w 91362"/>
                <a:gd name="connsiteY9" fmla="*/ 41001 h 96055"/>
                <a:gd name="connsiteX10" fmla="*/ 1288 w 91362"/>
                <a:gd name="connsiteY10" fmla="*/ 50621 h 96055"/>
                <a:gd name="connsiteX11" fmla="*/ 32340 w 91362"/>
                <a:gd name="connsiteY11" fmla="*/ 93198 h 96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362" h="96055">
                  <a:moveTo>
                    <a:pt x="32340" y="93198"/>
                  </a:moveTo>
                  <a:cubicBezTo>
                    <a:pt x="33673" y="95008"/>
                    <a:pt x="35673" y="96055"/>
                    <a:pt x="37864" y="96055"/>
                  </a:cubicBezTo>
                  <a:cubicBezTo>
                    <a:pt x="37959" y="96055"/>
                    <a:pt x="38150" y="96055"/>
                    <a:pt x="38245" y="96055"/>
                  </a:cubicBezTo>
                  <a:cubicBezTo>
                    <a:pt x="40531" y="95960"/>
                    <a:pt x="42626" y="94627"/>
                    <a:pt x="43769" y="92626"/>
                  </a:cubicBezTo>
                  <a:lnTo>
                    <a:pt x="90442" y="10235"/>
                  </a:lnTo>
                  <a:cubicBezTo>
                    <a:pt x="92347" y="6901"/>
                    <a:pt x="91204" y="2710"/>
                    <a:pt x="87870" y="901"/>
                  </a:cubicBezTo>
                  <a:cubicBezTo>
                    <a:pt x="84632" y="-1004"/>
                    <a:pt x="80345" y="234"/>
                    <a:pt x="78536" y="3472"/>
                  </a:cubicBezTo>
                  <a:lnTo>
                    <a:pt x="37102" y="76624"/>
                  </a:lnTo>
                  <a:lnTo>
                    <a:pt x="12337" y="42525"/>
                  </a:lnTo>
                  <a:cubicBezTo>
                    <a:pt x="10146" y="39477"/>
                    <a:pt x="5860" y="38810"/>
                    <a:pt x="2812" y="41001"/>
                  </a:cubicBezTo>
                  <a:cubicBezTo>
                    <a:pt x="-236" y="43192"/>
                    <a:pt x="-903" y="47478"/>
                    <a:pt x="1288" y="50621"/>
                  </a:cubicBezTo>
                  <a:lnTo>
                    <a:pt x="32340" y="931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36" name="Agrupar 635">
            <a:extLst>
              <a:ext uri="{FF2B5EF4-FFF2-40B4-BE49-F238E27FC236}">
                <a16:creationId xmlns:a16="http://schemas.microsoft.com/office/drawing/2014/main" id="{E9CAB8B6-FDA8-4399-83E3-A326891F28CA}"/>
              </a:ext>
            </a:extLst>
          </p:cNvPr>
          <p:cNvGrpSpPr/>
          <p:nvPr/>
        </p:nvGrpSpPr>
        <p:grpSpPr>
          <a:xfrm>
            <a:off x="6417044" y="4440670"/>
            <a:ext cx="460227" cy="475393"/>
            <a:chOff x="6460564" y="4172604"/>
            <a:chExt cx="337320" cy="34843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grpSp>
          <p:nvGrpSpPr>
            <p:cNvPr id="635" name="Agrupar 634">
              <a:extLst>
                <a:ext uri="{FF2B5EF4-FFF2-40B4-BE49-F238E27FC236}">
                  <a16:creationId xmlns:a16="http://schemas.microsoft.com/office/drawing/2014/main" id="{DD474231-4F2B-4D83-90FD-3F4835B8E5E3}"/>
                </a:ext>
              </a:extLst>
            </p:cNvPr>
            <p:cNvGrpSpPr/>
            <p:nvPr/>
          </p:nvGrpSpPr>
          <p:grpSpPr>
            <a:xfrm>
              <a:off x="6527007" y="4172604"/>
              <a:ext cx="270877" cy="282047"/>
              <a:chOff x="6527007" y="4172604"/>
              <a:chExt cx="270877" cy="282047"/>
            </a:xfrm>
            <a:grpFill/>
          </p:grpSpPr>
          <p:sp>
            <p:nvSpPr>
              <p:cNvPr id="383" name="Forma Livre: Forma 382">
                <a:extLst>
                  <a:ext uri="{FF2B5EF4-FFF2-40B4-BE49-F238E27FC236}">
                    <a16:creationId xmlns:a16="http://schemas.microsoft.com/office/drawing/2014/main" id="{ADD8492D-0668-44AD-A5F3-27C7D51F038F}"/>
                  </a:ext>
                </a:extLst>
              </p:cNvPr>
              <p:cNvSpPr/>
              <p:nvPr/>
            </p:nvSpPr>
            <p:spPr>
              <a:xfrm>
                <a:off x="6621536" y="4172604"/>
                <a:ext cx="176348" cy="176224"/>
              </a:xfrm>
              <a:custGeom>
                <a:avLst/>
                <a:gdLst>
                  <a:gd name="connsiteX0" fmla="*/ 168518 w 176348"/>
                  <a:gd name="connsiteY0" fmla="*/ 50494 h 176224"/>
                  <a:gd name="connsiteX1" fmla="*/ 160612 w 176348"/>
                  <a:gd name="connsiteY1" fmla="*/ 45732 h 176224"/>
                  <a:gd name="connsiteX2" fmla="*/ 139752 w 176348"/>
                  <a:gd name="connsiteY2" fmla="*/ 50018 h 176224"/>
                  <a:gd name="connsiteX3" fmla="*/ 135752 w 176348"/>
                  <a:gd name="connsiteY3" fmla="*/ 45065 h 176224"/>
                  <a:gd name="connsiteX4" fmla="*/ 144039 w 176348"/>
                  <a:gd name="connsiteY4" fmla="*/ 25444 h 176224"/>
                  <a:gd name="connsiteX5" fmla="*/ 140991 w 176348"/>
                  <a:gd name="connsiteY5" fmla="*/ 16681 h 176224"/>
                  <a:gd name="connsiteX6" fmla="*/ 118416 w 176348"/>
                  <a:gd name="connsiteY6" fmla="*/ 4584 h 176224"/>
                  <a:gd name="connsiteX7" fmla="*/ 109463 w 176348"/>
                  <a:gd name="connsiteY7" fmla="*/ 6870 h 176224"/>
                  <a:gd name="connsiteX8" fmla="*/ 97747 w 176348"/>
                  <a:gd name="connsiteY8" fmla="*/ 24682 h 176224"/>
                  <a:gd name="connsiteX9" fmla="*/ 91365 w 176348"/>
                  <a:gd name="connsiteY9" fmla="*/ 24015 h 176224"/>
                  <a:gd name="connsiteX10" fmla="*/ 83364 w 176348"/>
                  <a:gd name="connsiteY10" fmla="*/ 4298 h 176224"/>
                  <a:gd name="connsiteX11" fmla="*/ 74982 w 176348"/>
                  <a:gd name="connsiteY11" fmla="*/ 298 h 176224"/>
                  <a:gd name="connsiteX12" fmla="*/ 50503 w 176348"/>
                  <a:gd name="connsiteY12" fmla="*/ 7727 h 176224"/>
                  <a:gd name="connsiteX13" fmla="*/ 45741 w 176348"/>
                  <a:gd name="connsiteY13" fmla="*/ 15633 h 176224"/>
                  <a:gd name="connsiteX14" fmla="*/ 50027 w 176348"/>
                  <a:gd name="connsiteY14" fmla="*/ 36493 h 176224"/>
                  <a:gd name="connsiteX15" fmla="*/ 45074 w 176348"/>
                  <a:gd name="connsiteY15" fmla="*/ 40493 h 176224"/>
                  <a:gd name="connsiteX16" fmla="*/ 25452 w 176348"/>
                  <a:gd name="connsiteY16" fmla="*/ 32206 h 176224"/>
                  <a:gd name="connsiteX17" fmla="*/ 16689 w 176348"/>
                  <a:gd name="connsiteY17" fmla="*/ 35254 h 176224"/>
                  <a:gd name="connsiteX18" fmla="*/ 4593 w 176348"/>
                  <a:gd name="connsiteY18" fmla="*/ 57829 h 176224"/>
                  <a:gd name="connsiteX19" fmla="*/ 6879 w 176348"/>
                  <a:gd name="connsiteY19" fmla="*/ 66782 h 176224"/>
                  <a:gd name="connsiteX20" fmla="*/ 24690 w 176348"/>
                  <a:gd name="connsiteY20" fmla="*/ 78498 h 176224"/>
                  <a:gd name="connsiteX21" fmla="*/ 24024 w 176348"/>
                  <a:gd name="connsiteY21" fmla="*/ 84880 h 176224"/>
                  <a:gd name="connsiteX22" fmla="*/ 4307 w 176348"/>
                  <a:gd name="connsiteY22" fmla="*/ 92881 h 176224"/>
                  <a:gd name="connsiteX23" fmla="*/ 306 w 176348"/>
                  <a:gd name="connsiteY23" fmla="*/ 101263 h 176224"/>
                  <a:gd name="connsiteX24" fmla="*/ 7736 w 176348"/>
                  <a:gd name="connsiteY24" fmla="*/ 125742 h 176224"/>
                  <a:gd name="connsiteX25" fmla="*/ 15642 w 176348"/>
                  <a:gd name="connsiteY25" fmla="*/ 130504 h 176224"/>
                  <a:gd name="connsiteX26" fmla="*/ 36501 w 176348"/>
                  <a:gd name="connsiteY26" fmla="*/ 126218 h 176224"/>
                  <a:gd name="connsiteX27" fmla="*/ 40502 w 176348"/>
                  <a:gd name="connsiteY27" fmla="*/ 131171 h 176224"/>
                  <a:gd name="connsiteX28" fmla="*/ 32215 w 176348"/>
                  <a:gd name="connsiteY28" fmla="*/ 150793 h 176224"/>
                  <a:gd name="connsiteX29" fmla="*/ 35263 w 176348"/>
                  <a:gd name="connsiteY29" fmla="*/ 159556 h 176224"/>
                  <a:gd name="connsiteX30" fmla="*/ 57837 w 176348"/>
                  <a:gd name="connsiteY30" fmla="*/ 171652 h 176224"/>
                  <a:gd name="connsiteX31" fmla="*/ 66791 w 176348"/>
                  <a:gd name="connsiteY31" fmla="*/ 169366 h 176224"/>
                  <a:gd name="connsiteX32" fmla="*/ 78507 w 176348"/>
                  <a:gd name="connsiteY32" fmla="*/ 151555 h 176224"/>
                  <a:gd name="connsiteX33" fmla="*/ 84888 w 176348"/>
                  <a:gd name="connsiteY33" fmla="*/ 152221 h 176224"/>
                  <a:gd name="connsiteX34" fmla="*/ 92889 w 176348"/>
                  <a:gd name="connsiteY34" fmla="*/ 171938 h 176224"/>
                  <a:gd name="connsiteX35" fmla="*/ 99271 w 176348"/>
                  <a:gd name="connsiteY35" fmla="*/ 176224 h 176224"/>
                  <a:gd name="connsiteX36" fmla="*/ 101271 w 176348"/>
                  <a:gd name="connsiteY36" fmla="*/ 175939 h 176224"/>
                  <a:gd name="connsiteX37" fmla="*/ 125751 w 176348"/>
                  <a:gd name="connsiteY37" fmla="*/ 168509 h 176224"/>
                  <a:gd name="connsiteX38" fmla="*/ 130513 w 176348"/>
                  <a:gd name="connsiteY38" fmla="*/ 160603 h 176224"/>
                  <a:gd name="connsiteX39" fmla="*/ 126227 w 176348"/>
                  <a:gd name="connsiteY39" fmla="*/ 139744 h 176224"/>
                  <a:gd name="connsiteX40" fmla="*/ 131180 w 176348"/>
                  <a:gd name="connsiteY40" fmla="*/ 135648 h 176224"/>
                  <a:gd name="connsiteX41" fmla="*/ 150801 w 176348"/>
                  <a:gd name="connsiteY41" fmla="*/ 143935 h 176224"/>
                  <a:gd name="connsiteX42" fmla="*/ 159564 w 176348"/>
                  <a:gd name="connsiteY42" fmla="*/ 140886 h 176224"/>
                  <a:gd name="connsiteX43" fmla="*/ 171661 w 176348"/>
                  <a:gd name="connsiteY43" fmla="*/ 118312 h 176224"/>
                  <a:gd name="connsiteX44" fmla="*/ 169375 w 176348"/>
                  <a:gd name="connsiteY44" fmla="*/ 109359 h 176224"/>
                  <a:gd name="connsiteX45" fmla="*/ 151659 w 176348"/>
                  <a:gd name="connsiteY45" fmla="*/ 97643 h 176224"/>
                  <a:gd name="connsiteX46" fmla="*/ 152325 w 176348"/>
                  <a:gd name="connsiteY46" fmla="*/ 91261 h 176224"/>
                  <a:gd name="connsiteX47" fmla="*/ 172042 w 176348"/>
                  <a:gd name="connsiteY47" fmla="*/ 83260 h 176224"/>
                  <a:gd name="connsiteX48" fmla="*/ 176043 w 176348"/>
                  <a:gd name="connsiteY48" fmla="*/ 74878 h 176224"/>
                  <a:gd name="connsiteX49" fmla="*/ 168518 w 176348"/>
                  <a:gd name="connsiteY49" fmla="*/ 50494 h 176224"/>
                  <a:gd name="connsiteX50" fmla="*/ 142896 w 176348"/>
                  <a:gd name="connsiteY50" fmla="*/ 80308 h 176224"/>
                  <a:gd name="connsiteX51" fmla="*/ 138609 w 176348"/>
                  <a:gd name="connsiteY51" fmla="*/ 86880 h 176224"/>
                  <a:gd name="connsiteX52" fmla="*/ 137371 w 176348"/>
                  <a:gd name="connsiteY52" fmla="*/ 99358 h 176224"/>
                  <a:gd name="connsiteX53" fmla="*/ 140324 w 176348"/>
                  <a:gd name="connsiteY53" fmla="*/ 106597 h 176224"/>
                  <a:gd name="connsiteX54" fmla="*/ 156707 w 176348"/>
                  <a:gd name="connsiteY54" fmla="*/ 117360 h 176224"/>
                  <a:gd name="connsiteX55" fmla="*/ 150516 w 176348"/>
                  <a:gd name="connsiteY55" fmla="*/ 128885 h 176224"/>
                  <a:gd name="connsiteX56" fmla="*/ 132513 w 176348"/>
                  <a:gd name="connsiteY56" fmla="*/ 121265 h 176224"/>
                  <a:gd name="connsiteX57" fmla="*/ 124893 w 176348"/>
                  <a:gd name="connsiteY57" fmla="*/ 122884 h 176224"/>
                  <a:gd name="connsiteX58" fmla="*/ 115178 w 176348"/>
                  <a:gd name="connsiteY58" fmla="*/ 130885 h 176224"/>
                  <a:gd name="connsiteX59" fmla="*/ 112130 w 176348"/>
                  <a:gd name="connsiteY59" fmla="*/ 138029 h 176224"/>
                  <a:gd name="connsiteX60" fmla="*/ 116035 w 176348"/>
                  <a:gd name="connsiteY60" fmla="*/ 157174 h 176224"/>
                  <a:gd name="connsiteX61" fmla="*/ 103557 w 176348"/>
                  <a:gd name="connsiteY61" fmla="*/ 160984 h 176224"/>
                  <a:gd name="connsiteX62" fmla="*/ 96223 w 176348"/>
                  <a:gd name="connsiteY62" fmla="*/ 142792 h 176224"/>
                  <a:gd name="connsiteX63" fmla="*/ 89841 w 176348"/>
                  <a:gd name="connsiteY63" fmla="*/ 138505 h 176224"/>
                  <a:gd name="connsiteX64" fmla="*/ 89651 w 176348"/>
                  <a:gd name="connsiteY64" fmla="*/ 138505 h 176224"/>
                  <a:gd name="connsiteX65" fmla="*/ 77173 w 176348"/>
                  <a:gd name="connsiteY65" fmla="*/ 137267 h 176224"/>
                  <a:gd name="connsiteX66" fmla="*/ 69934 w 176348"/>
                  <a:gd name="connsiteY66" fmla="*/ 140220 h 176224"/>
                  <a:gd name="connsiteX67" fmla="*/ 59171 w 176348"/>
                  <a:gd name="connsiteY67" fmla="*/ 156603 h 176224"/>
                  <a:gd name="connsiteX68" fmla="*/ 47646 w 176348"/>
                  <a:gd name="connsiteY68" fmla="*/ 150411 h 176224"/>
                  <a:gd name="connsiteX69" fmla="*/ 55266 w 176348"/>
                  <a:gd name="connsiteY69" fmla="*/ 132409 h 176224"/>
                  <a:gd name="connsiteX70" fmla="*/ 53646 w 176348"/>
                  <a:gd name="connsiteY70" fmla="*/ 124789 h 176224"/>
                  <a:gd name="connsiteX71" fmla="*/ 45741 w 176348"/>
                  <a:gd name="connsiteY71" fmla="*/ 115074 h 176224"/>
                  <a:gd name="connsiteX72" fmla="*/ 38597 w 176348"/>
                  <a:gd name="connsiteY72" fmla="*/ 112026 h 176224"/>
                  <a:gd name="connsiteX73" fmla="*/ 19452 w 176348"/>
                  <a:gd name="connsiteY73" fmla="*/ 115931 h 176224"/>
                  <a:gd name="connsiteX74" fmla="*/ 15642 w 176348"/>
                  <a:gd name="connsiteY74" fmla="*/ 103453 h 176224"/>
                  <a:gd name="connsiteX75" fmla="*/ 33834 w 176348"/>
                  <a:gd name="connsiteY75" fmla="*/ 96119 h 176224"/>
                  <a:gd name="connsiteX76" fmla="*/ 38121 w 176348"/>
                  <a:gd name="connsiteY76" fmla="*/ 89547 h 176224"/>
                  <a:gd name="connsiteX77" fmla="*/ 39359 w 176348"/>
                  <a:gd name="connsiteY77" fmla="*/ 77069 h 176224"/>
                  <a:gd name="connsiteX78" fmla="*/ 36406 w 176348"/>
                  <a:gd name="connsiteY78" fmla="*/ 69830 h 176224"/>
                  <a:gd name="connsiteX79" fmla="*/ 20023 w 176348"/>
                  <a:gd name="connsiteY79" fmla="*/ 59067 h 176224"/>
                  <a:gd name="connsiteX80" fmla="*/ 26214 w 176348"/>
                  <a:gd name="connsiteY80" fmla="*/ 47542 h 176224"/>
                  <a:gd name="connsiteX81" fmla="*/ 44217 w 176348"/>
                  <a:gd name="connsiteY81" fmla="*/ 55161 h 176224"/>
                  <a:gd name="connsiteX82" fmla="*/ 51837 w 176348"/>
                  <a:gd name="connsiteY82" fmla="*/ 53542 h 176224"/>
                  <a:gd name="connsiteX83" fmla="*/ 61552 w 176348"/>
                  <a:gd name="connsiteY83" fmla="*/ 45541 h 176224"/>
                  <a:gd name="connsiteX84" fmla="*/ 64600 w 176348"/>
                  <a:gd name="connsiteY84" fmla="*/ 38398 h 176224"/>
                  <a:gd name="connsiteX85" fmla="*/ 60695 w 176348"/>
                  <a:gd name="connsiteY85" fmla="*/ 19252 h 176224"/>
                  <a:gd name="connsiteX86" fmla="*/ 73173 w 176348"/>
                  <a:gd name="connsiteY86" fmla="*/ 15442 h 176224"/>
                  <a:gd name="connsiteX87" fmla="*/ 80507 w 176348"/>
                  <a:gd name="connsiteY87" fmla="*/ 33635 h 176224"/>
                  <a:gd name="connsiteX88" fmla="*/ 87079 w 176348"/>
                  <a:gd name="connsiteY88" fmla="*/ 37921 h 176224"/>
                  <a:gd name="connsiteX89" fmla="*/ 99557 w 176348"/>
                  <a:gd name="connsiteY89" fmla="*/ 39160 h 176224"/>
                  <a:gd name="connsiteX90" fmla="*/ 106796 w 176348"/>
                  <a:gd name="connsiteY90" fmla="*/ 36207 h 176224"/>
                  <a:gd name="connsiteX91" fmla="*/ 117559 w 176348"/>
                  <a:gd name="connsiteY91" fmla="*/ 19824 h 176224"/>
                  <a:gd name="connsiteX92" fmla="*/ 129084 w 176348"/>
                  <a:gd name="connsiteY92" fmla="*/ 26015 h 176224"/>
                  <a:gd name="connsiteX93" fmla="*/ 121464 w 176348"/>
                  <a:gd name="connsiteY93" fmla="*/ 44017 h 176224"/>
                  <a:gd name="connsiteX94" fmla="*/ 123084 w 176348"/>
                  <a:gd name="connsiteY94" fmla="*/ 51637 h 176224"/>
                  <a:gd name="connsiteX95" fmla="*/ 131085 w 176348"/>
                  <a:gd name="connsiteY95" fmla="*/ 61353 h 176224"/>
                  <a:gd name="connsiteX96" fmla="*/ 138228 w 176348"/>
                  <a:gd name="connsiteY96" fmla="*/ 64401 h 176224"/>
                  <a:gd name="connsiteX97" fmla="*/ 157374 w 176348"/>
                  <a:gd name="connsiteY97" fmla="*/ 60496 h 176224"/>
                  <a:gd name="connsiteX98" fmla="*/ 161184 w 176348"/>
                  <a:gd name="connsiteY98" fmla="*/ 72973 h 176224"/>
                  <a:gd name="connsiteX99" fmla="*/ 142896 w 176348"/>
                  <a:gd name="connsiteY99" fmla="*/ 80308 h 176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</a:cxnLst>
                <a:rect l="l" t="t" r="r" b="b"/>
                <a:pathLst>
                  <a:path w="176348" h="176224">
                    <a:moveTo>
                      <a:pt x="168518" y="50494"/>
                    </a:moveTo>
                    <a:cubicBezTo>
                      <a:pt x="167470" y="47065"/>
                      <a:pt x="164041" y="45065"/>
                      <a:pt x="160612" y="45732"/>
                    </a:cubicBezTo>
                    <a:lnTo>
                      <a:pt x="139752" y="50018"/>
                    </a:lnTo>
                    <a:cubicBezTo>
                      <a:pt x="138514" y="48304"/>
                      <a:pt x="137181" y="46684"/>
                      <a:pt x="135752" y="45065"/>
                    </a:cubicBezTo>
                    <a:lnTo>
                      <a:pt x="144039" y="25444"/>
                    </a:lnTo>
                    <a:cubicBezTo>
                      <a:pt x="145467" y="22205"/>
                      <a:pt x="144039" y="18395"/>
                      <a:pt x="140991" y="16681"/>
                    </a:cubicBezTo>
                    <a:lnTo>
                      <a:pt x="118416" y="4584"/>
                    </a:lnTo>
                    <a:cubicBezTo>
                      <a:pt x="115273" y="2965"/>
                      <a:pt x="111368" y="3917"/>
                      <a:pt x="109463" y="6870"/>
                    </a:cubicBezTo>
                    <a:lnTo>
                      <a:pt x="97747" y="24682"/>
                    </a:lnTo>
                    <a:cubicBezTo>
                      <a:pt x="95652" y="24396"/>
                      <a:pt x="93556" y="24205"/>
                      <a:pt x="91365" y="24015"/>
                    </a:cubicBezTo>
                    <a:lnTo>
                      <a:pt x="83364" y="4298"/>
                    </a:lnTo>
                    <a:cubicBezTo>
                      <a:pt x="82031" y="1060"/>
                      <a:pt x="78411" y="-750"/>
                      <a:pt x="74982" y="298"/>
                    </a:cubicBezTo>
                    <a:lnTo>
                      <a:pt x="50503" y="7727"/>
                    </a:lnTo>
                    <a:cubicBezTo>
                      <a:pt x="47074" y="8775"/>
                      <a:pt x="45074" y="12204"/>
                      <a:pt x="45741" y="15633"/>
                    </a:cubicBezTo>
                    <a:lnTo>
                      <a:pt x="50027" y="36493"/>
                    </a:lnTo>
                    <a:cubicBezTo>
                      <a:pt x="48312" y="37731"/>
                      <a:pt x="46693" y="39064"/>
                      <a:pt x="45074" y="40493"/>
                    </a:cubicBezTo>
                    <a:lnTo>
                      <a:pt x="25452" y="32206"/>
                    </a:lnTo>
                    <a:cubicBezTo>
                      <a:pt x="22214" y="30777"/>
                      <a:pt x="18404" y="32206"/>
                      <a:pt x="16689" y="35254"/>
                    </a:cubicBezTo>
                    <a:lnTo>
                      <a:pt x="4593" y="57829"/>
                    </a:lnTo>
                    <a:cubicBezTo>
                      <a:pt x="2878" y="60972"/>
                      <a:pt x="3926" y="64877"/>
                      <a:pt x="6879" y="66782"/>
                    </a:cubicBezTo>
                    <a:lnTo>
                      <a:pt x="24690" y="78498"/>
                    </a:lnTo>
                    <a:cubicBezTo>
                      <a:pt x="24405" y="80593"/>
                      <a:pt x="24119" y="82689"/>
                      <a:pt x="24024" y="84880"/>
                    </a:cubicBezTo>
                    <a:lnTo>
                      <a:pt x="4307" y="92881"/>
                    </a:lnTo>
                    <a:cubicBezTo>
                      <a:pt x="973" y="94214"/>
                      <a:pt x="-741" y="97834"/>
                      <a:pt x="306" y="101263"/>
                    </a:cubicBezTo>
                    <a:lnTo>
                      <a:pt x="7736" y="125742"/>
                    </a:lnTo>
                    <a:cubicBezTo>
                      <a:pt x="8784" y="129171"/>
                      <a:pt x="12213" y="131171"/>
                      <a:pt x="15642" y="130504"/>
                    </a:cubicBezTo>
                    <a:lnTo>
                      <a:pt x="36501" y="126218"/>
                    </a:lnTo>
                    <a:cubicBezTo>
                      <a:pt x="37740" y="127933"/>
                      <a:pt x="39073" y="129552"/>
                      <a:pt x="40502" y="131171"/>
                    </a:cubicBezTo>
                    <a:lnTo>
                      <a:pt x="32215" y="150793"/>
                    </a:lnTo>
                    <a:cubicBezTo>
                      <a:pt x="30786" y="154031"/>
                      <a:pt x="32215" y="157841"/>
                      <a:pt x="35263" y="159556"/>
                    </a:cubicBezTo>
                    <a:lnTo>
                      <a:pt x="57837" y="171652"/>
                    </a:lnTo>
                    <a:cubicBezTo>
                      <a:pt x="60981" y="173367"/>
                      <a:pt x="64886" y="172319"/>
                      <a:pt x="66791" y="169366"/>
                    </a:cubicBezTo>
                    <a:lnTo>
                      <a:pt x="78507" y="151555"/>
                    </a:lnTo>
                    <a:cubicBezTo>
                      <a:pt x="80602" y="151840"/>
                      <a:pt x="82698" y="152126"/>
                      <a:pt x="84888" y="152221"/>
                    </a:cubicBezTo>
                    <a:lnTo>
                      <a:pt x="92889" y="171938"/>
                    </a:lnTo>
                    <a:cubicBezTo>
                      <a:pt x="93937" y="174605"/>
                      <a:pt x="96509" y="176224"/>
                      <a:pt x="99271" y="176224"/>
                    </a:cubicBezTo>
                    <a:cubicBezTo>
                      <a:pt x="99938" y="176224"/>
                      <a:pt x="100605" y="176129"/>
                      <a:pt x="101271" y="175939"/>
                    </a:cubicBezTo>
                    <a:lnTo>
                      <a:pt x="125751" y="168509"/>
                    </a:lnTo>
                    <a:cubicBezTo>
                      <a:pt x="129180" y="167461"/>
                      <a:pt x="131180" y="164032"/>
                      <a:pt x="130513" y="160603"/>
                    </a:cubicBezTo>
                    <a:lnTo>
                      <a:pt x="126227" y="139744"/>
                    </a:lnTo>
                    <a:cubicBezTo>
                      <a:pt x="127941" y="138505"/>
                      <a:pt x="129561" y="137077"/>
                      <a:pt x="131180" y="135648"/>
                    </a:cubicBezTo>
                    <a:lnTo>
                      <a:pt x="150801" y="143935"/>
                    </a:lnTo>
                    <a:cubicBezTo>
                      <a:pt x="154040" y="145363"/>
                      <a:pt x="157850" y="144030"/>
                      <a:pt x="159564" y="140886"/>
                    </a:cubicBezTo>
                    <a:lnTo>
                      <a:pt x="171661" y="118312"/>
                    </a:lnTo>
                    <a:cubicBezTo>
                      <a:pt x="173376" y="115169"/>
                      <a:pt x="172328" y="111264"/>
                      <a:pt x="169375" y="109359"/>
                    </a:cubicBezTo>
                    <a:lnTo>
                      <a:pt x="151659" y="97643"/>
                    </a:lnTo>
                    <a:cubicBezTo>
                      <a:pt x="151944" y="95548"/>
                      <a:pt x="152230" y="93452"/>
                      <a:pt x="152325" y="91261"/>
                    </a:cubicBezTo>
                    <a:lnTo>
                      <a:pt x="172042" y="83260"/>
                    </a:lnTo>
                    <a:cubicBezTo>
                      <a:pt x="175376" y="81927"/>
                      <a:pt x="177090" y="78307"/>
                      <a:pt x="176043" y="74878"/>
                    </a:cubicBezTo>
                    <a:lnTo>
                      <a:pt x="168518" y="50494"/>
                    </a:lnTo>
                    <a:close/>
                    <a:moveTo>
                      <a:pt x="142896" y="80308"/>
                    </a:moveTo>
                    <a:cubicBezTo>
                      <a:pt x="140229" y="81355"/>
                      <a:pt x="138514" y="84023"/>
                      <a:pt x="138609" y="86880"/>
                    </a:cubicBezTo>
                    <a:cubicBezTo>
                      <a:pt x="138705" y="91071"/>
                      <a:pt x="138324" y="95262"/>
                      <a:pt x="137371" y="99358"/>
                    </a:cubicBezTo>
                    <a:cubicBezTo>
                      <a:pt x="136704" y="102120"/>
                      <a:pt x="137847" y="105073"/>
                      <a:pt x="140324" y="106597"/>
                    </a:cubicBezTo>
                    <a:lnTo>
                      <a:pt x="156707" y="117360"/>
                    </a:lnTo>
                    <a:lnTo>
                      <a:pt x="150516" y="128885"/>
                    </a:lnTo>
                    <a:lnTo>
                      <a:pt x="132513" y="121265"/>
                    </a:lnTo>
                    <a:cubicBezTo>
                      <a:pt x="129942" y="120122"/>
                      <a:pt x="126798" y="120789"/>
                      <a:pt x="124893" y="122884"/>
                    </a:cubicBezTo>
                    <a:cubicBezTo>
                      <a:pt x="122036" y="125932"/>
                      <a:pt x="118797" y="128599"/>
                      <a:pt x="115178" y="130885"/>
                    </a:cubicBezTo>
                    <a:cubicBezTo>
                      <a:pt x="112797" y="132409"/>
                      <a:pt x="111558" y="135267"/>
                      <a:pt x="112130" y="138029"/>
                    </a:cubicBezTo>
                    <a:lnTo>
                      <a:pt x="116035" y="157174"/>
                    </a:lnTo>
                    <a:lnTo>
                      <a:pt x="103557" y="160984"/>
                    </a:lnTo>
                    <a:lnTo>
                      <a:pt x="96223" y="142792"/>
                    </a:lnTo>
                    <a:cubicBezTo>
                      <a:pt x="95175" y="140220"/>
                      <a:pt x="92699" y="138505"/>
                      <a:pt x="89841" y="138505"/>
                    </a:cubicBezTo>
                    <a:cubicBezTo>
                      <a:pt x="89746" y="138505"/>
                      <a:pt x="89746" y="138505"/>
                      <a:pt x="89651" y="138505"/>
                    </a:cubicBezTo>
                    <a:cubicBezTo>
                      <a:pt x="85460" y="138601"/>
                      <a:pt x="81269" y="138219"/>
                      <a:pt x="77173" y="137267"/>
                    </a:cubicBezTo>
                    <a:cubicBezTo>
                      <a:pt x="74316" y="136600"/>
                      <a:pt x="71458" y="137743"/>
                      <a:pt x="69934" y="140220"/>
                    </a:cubicBezTo>
                    <a:lnTo>
                      <a:pt x="59171" y="156603"/>
                    </a:lnTo>
                    <a:lnTo>
                      <a:pt x="47646" y="150411"/>
                    </a:lnTo>
                    <a:lnTo>
                      <a:pt x="55266" y="132409"/>
                    </a:lnTo>
                    <a:cubicBezTo>
                      <a:pt x="56409" y="129742"/>
                      <a:pt x="55742" y="126694"/>
                      <a:pt x="53646" y="124789"/>
                    </a:cubicBezTo>
                    <a:cubicBezTo>
                      <a:pt x="50598" y="121932"/>
                      <a:pt x="47931" y="118598"/>
                      <a:pt x="45741" y="115074"/>
                    </a:cubicBezTo>
                    <a:cubicBezTo>
                      <a:pt x="44217" y="112693"/>
                      <a:pt x="41359" y="111454"/>
                      <a:pt x="38597" y="112026"/>
                    </a:cubicBezTo>
                    <a:lnTo>
                      <a:pt x="19452" y="115931"/>
                    </a:lnTo>
                    <a:lnTo>
                      <a:pt x="15642" y="103453"/>
                    </a:lnTo>
                    <a:lnTo>
                      <a:pt x="33834" y="96119"/>
                    </a:lnTo>
                    <a:cubicBezTo>
                      <a:pt x="36501" y="95071"/>
                      <a:pt x="38216" y="92404"/>
                      <a:pt x="38121" y="89547"/>
                    </a:cubicBezTo>
                    <a:cubicBezTo>
                      <a:pt x="38025" y="85356"/>
                      <a:pt x="38406" y="81165"/>
                      <a:pt x="39359" y="77069"/>
                    </a:cubicBezTo>
                    <a:cubicBezTo>
                      <a:pt x="40026" y="74307"/>
                      <a:pt x="38787" y="71354"/>
                      <a:pt x="36406" y="69830"/>
                    </a:cubicBezTo>
                    <a:lnTo>
                      <a:pt x="20023" y="59067"/>
                    </a:lnTo>
                    <a:lnTo>
                      <a:pt x="26214" y="47542"/>
                    </a:lnTo>
                    <a:lnTo>
                      <a:pt x="44217" y="55161"/>
                    </a:lnTo>
                    <a:cubicBezTo>
                      <a:pt x="46788" y="56305"/>
                      <a:pt x="49932" y="55638"/>
                      <a:pt x="51837" y="53542"/>
                    </a:cubicBezTo>
                    <a:cubicBezTo>
                      <a:pt x="54694" y="50494"/>
                      <a:pt x="58028" y="47827"/>
                      <a:pt x="61552" y="45541"/>
                    </a:cubicBezTo>
                    <a:cubicBezTo>
                      <a:pt x="63933" y="44017"/>
                      <a:pt x="65172" y="41160"/>
                      <a:pt x="64600" y="38398"/>
                    </a:cubicBezTo>
                    <a:lnTo>
                      <a:pt x="60695" y="19252"/>
                    </a:lnTo>
                    <a:lnTo>
                      <a:pt x="73173" y="15442"/>
                    </a:lnTo>
                    <a:lnTo>
                      <a:pt x="80507" y="33635"/>
                    </a:lnTo>
                    <a:cubicBezTo>
                      <a:pt x="81555" y="36302"/>
                      <a:pt x="83841" y="37826"/>
                      <a:pt x="87079" y="37921"/>
                    </a:cubicBezTo>
                    <a:cubicBezTo>
                      <a:pt x="91270" y="37826"/>
                      <a:pt x="95461" y="38207"/>
                      <a:pt x="99557" y="39160"/>
                    </a:cubicBezTo>
                    <a:cubicBezTo>
                      <a:pt x="102414" y="39826"/>
                      <a:pt x="105272" y="38683"/>
                      <a:pt x="106796" y="36207"/>
                    </a:cubicBezTo>
                    <a:lnTo>
                      <a:pt x="117559" y="19824"/>
                    </a:lnTo>
                    <a:lnTo>
                      <a:pt x="129084" y="26015"/>
                    </a:lnTo>
                    <a:lnTo>
                      <a:pt x="121464" y="44017"/>
                    </a:lnTo>
                    <a:cubicBezTo>
                      <a:pt x="120321" y="46684"/>
                      <a:pt x="120988" y="49732"/>
                      <a:pt x="123084" y="51637"/>
                    </a:cubicBezTo>
                    <a:cubicBezTo>
                      <a:pt x="126132" y="54495"/>
                      <a:pt x="128799" y="57829"/>
                      <a:pt x="131085" y="61353"/>
                    </a:cubicBezTo>
                    <a:cubicBezTo>
                      <a:pt x="132609" y="63734"/>
                      <a:pt x="135466" y="64973"/>
                      <a:pt x="138228" y="64401"/>
                    </a:cubicBezTo>
                    <a:lnTo>
                      <a:pt x="157374" y="60496"/>
                    </a:lnTo>
                    <a:lnTo>
                      <a:pt x="161184" y="72973"/>
                    </a:lnTo>
                    <a:lnTo>
                      <a:pt x="142896" y="8030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7" name="Forma Livre: Forma 386">
                <a:extLst>
                  <a:ext uri="{FF2B5EF4-FFF2-40B4-BE49-F238E27FC236}">
                    <a16:creationId xmlns:a16="http://schemas.microsoft.com/office/drawing/2014/main" id="{20B0D2AD-C42F-4BA6-B844-8BC401C7748F}"/>
                  </a:ext>
                </a:extLst>
              </p:cNvPr>
              <p:cNvSpPr/>
              <p:nvPr/>
            </p:nvSpPr>
            <p:spPr>
              <a:xfrm>
                <a:off x="6527007" y="4362294"/>
                <a:ext cx="92324" cy="92357"/>
              </a:xfrm>
              <a:custGeom>
                <a:avLst/>
                <a:gdLst>
                  <a:gd name="connsiteX0" fmla="*/ 46163 w 92324"/>
                  <a:gd name="connsiteY0" fmla="*/ 92358 h 92357"/>
                  <a:gd name="connsiteX1" fmla="*/ 59498 w 92324"/>
                  <a:gd name="connsiteY1" fmla="*/ 90358 h 92357"/>
                  <a:gd name="connsiteX2" fmla="*/ 86835 w 92324"/>
                  <a:gd name="connsiteY2" fmla="*/ 67974 h 92357"/>
                  <a:gd name="connsiteX3" fmla="*/ 90359 w 92324"/>
                  <a:gd name="connsiteY3" fmla="*/ 32827 h 92357"/>
                  <a:gd name="connsiteX4" fmla="*/ 67975 w 92324"/>
                  <a:gd name="connsiteY4" fmla="*/ 5490 h 92357"/>
                  <a:gd name="connsiteX5" fmla="*/ 32828 w 92324"/>
                  <a:gd name="connsiteY5" fmla="*/ 1966 h 92357"/>
                  <a:gd name="connsiteX6" fmla="*/ 1967 w 92324"/>
                  <a:gd name="connsiteY6" fmla="*/ 59497 h 92357"/>
                  <a:gd name="connsiteX7" fmla="*/ 46163 w 92324"/>
                  <a:gd name="connsiteY7" fmla="*/ 92358 h 92357"/>
                  <a:gd name="connsiteX8" fmla="*/ 36733 w 92324"/>
                  <a:gd name="connsiteY8" fmla="*/ 15110 h 92357"/>
                  <a:gd name="connsiteX9" fmla="*/ 46163 w 92324"/>
                  <a:gd name="connsiteY9" fmla="*/ 13682 h 92357"/>
                  <a:gd name="connsiteX10" fmla="*/ 61403 w 92324"/>
                  <a:gd name="connsiteY10" fmla="*/ 17587 h 92357"/>
                  <a:gd name="connsiteX11" fmla="*/ 77119 w 92324"/>
                  <a:gd name="connsiteY11" fmla="*/ 36827 h 92357"/>
                  <a:gd name="connsiteX12" fmla="*/ 74643 w 92324"/>
                  <a:gd name="connsiteY12" fmla="*/ 61592 h 92357"/>
                  <a:gd name="connsiteX13" fmla="*/ 55402 w 92324"/>
                  <a:gd name="connsiteY13" fmla="*/ 77308 h 92357"/>
                  <a:gd name="connsiteX14" fmla="*/ 14921 w 92324"/>
                  <a:gd name="connsiteY14" fmla="*/ 55591 h 92357"/>
                  <a:gd name="connsiteX15" fmla="*/ 36733 w 92324"/>
                  <a:gd name="connsiteY15" fmla="*/ 15110 h 9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92324" h="92357">
                    <a:moveTo>
                      <a:pt x="46163" y="92358"/>
                    </a:moveTo>
                    <a:cubicBezTo>
                      <a:pt x="50544" y="92358"/>
                      <a:pt x="55117" y="91691"/>
                      <a:pt x="59498" y="90358"/>
                    </a:cubicBezTo>
                    <a:cubicBezTo>
                      <a:pt x="71309" y="86738"/>
                      <a:pt x="81024" y="78832"/>
                      <a:pt x="86835" y="67974"/>
                    </a:cubicBezTo>
                    <a:cubicBezTo>
                      <a:pt x="92645" y="57116"/>
                      <a:pt x="93883" y="44638"/>
                      <a:pt x="90359" y="32827"/>
                    </a:cubicBezTo>
                    <a:cubicBezTo>
                      <a:pt x="86740" y="21016"/>
                      <a:pt x="78834" y="11300"/>
                      <a:pt x="67975" y="5490"/>
                    </a:cubicBezTo>
                    <a:cubicBezTo>
                      <a:pt x="57117" y="-320"/>
                      <a:pt x="44544" y="-1559"/>
                      <a:pt x="32828" y="1966"/>
                    </a:cubicBezTo>
                    <a:cubicBezTo>
                      <a:pt x="8444" y="9300"/>
                      <a:pt x="-5367" y="35208"/>
                      <a:pt x="1967" y="59497"/>
                    </a:cubicBezTo>
                    <a:cubicBezTo>
                      <a:pt x="7968" y="79499"/>
                      <a:pt x="26351" y="92358"/>
                      <a:pt x="46163" y="92358"/>
                    </a:cubicBezTo>
                    <a:close/>
                    <a:moveTo>
                      <a:pt x="36733" y="15110"/>
                    </a:moveTo>
                    <a:cubicBezTo>
                      <a:pt x="39876" y="14158"/>
                      <a:pt x="43020" y="13682"/>
                      <a:pt x="46163" y="13682"/>
                    </a:cubicBezTo>
                    <a:cubicBezTo>
                      <a:pt x="51402" y="13682"/>
                      <a:pt x="56640" y="15015"/>
                      <a:pt x="61403" y="17587"/>
                    </a:cubicBezTo>
                    <a:cubicBezTo>
                      <a:pt x="69023" y="21682"/>
                      <a:pt x="74643" y="28541"/>
                      <a:pt x="77119" y="36827"/>
                    </a:cubicBezTo>
                    <a:cubicBezTo>
                      <a:pt x="79596" y="45114"/>
                      <a:pt x="78738" y="53877"/>
                      <a:pt x="74643" y="61592"/>
                    </a:cubicBezTo>
                    <a:cubicBezTo>
                      <a:pt x="70547" y="69212"/>
                      <a:pt x="63689" y="74832"/>
                      <a:pt x="55402" y="77308"/>
                    </a:cubicBezTo>
                    <a:cubicBezTo>
                      <a:pt x="38257" y="82452"/>
                      <a:pt x="20065" y="72736"/>
                      <a:pt x="14921" y="55591"/>
                    </a:cubicBezTo>
                    <a:cubicBezTo>
                      <a:pt x="9873" y="38446"/>
                      <a:pt x="19588" y="20349"/>
                      <a:pt x="36733" y="1511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389" name="Forma Livre: Forma 388">
                <a:extLst>
                  <a:ext uri="{FF2B5EF4-FFF2-40B4-BE49-F238E27FC236}">
                    <a16:creationId xmlns:a16="http://schemas.microsoft.com/office/drawing/2014/main" id="{7D77C7F6-300B-44F4-A514-FF96B8AFE89C}"/>
                  </a:ext>
                </a:extLst>
              </p:cNvPr>
              <p:cNvSpPr/>
              <p:nvPr/>
            </p:nvSpPr>
            <p:spPr>
              <a:xfrm>
                <a:off x="6680427" y="4231340"/>
                <a:ext cx="58662" cy="58624"/>
              </a:xfrm>
              <a:custGeom>
                <a:avLst/>
                <a:gdLst>
                  <a:gd name="connsiteX0" fmla="*/ 43428 w 58662"/>
                  <a:gd name="connsiteY0" fmla="*/ 3094 h 58624"/>
                  <a:gd name="connsiteX1" fmla="*/ 20949 w 58662"/>
                  <a:gd name="connsiteY1" fmla="*/ 1475 h 58624"/>
                  <a:gd name="connsiteX2" fmla="*/ 1518 w 58662"/>
                  <a:gd name="connsiteY2" fmla="*/ 37670 h 58624"/>
                  <a:gd name="connsiteX3" fmla="*/ 15234 w 58662"/>
                  <a:gd name="connsiteY3" fmla="*/ 55481 h 58624"/>
                  <a:gd name="connsiteX4" fmla="*/ 27902 w 58662"/>
                  <a:gd name="connsiteY4" fmla="*/ 58625 h 58624"/>
                  <a:gd name="connsiteX5" fmla="*/ 37713 w 58662"/>
                  <a:gd name="connsiteY5" fmla="*/ 57101 h 58624"/>
                  <a:gd name="connsiteX6" fmla="*/ 57144 w 58662"/>
                  <a:gd name="connsiteY6" fmla="*/ 20906 h 58624"/>
                  <a:gd name="connsiteX7" fmla="*/ 43428 w 58662"/>
                  <a:gd name="connsiteY7" fmla="*/ 3094 h 58624"/>
                  <a:gd name="connsiteX8" fmla="*/ 33808 w 58662"/>
                  <a:gd name="connsiteY8" fmla="*/ 44051 h 58624"/>
                  <a:gd name="connsiteX9" fmla="*/ 21806 w 58662"/>
                  <a:gd name="connsiteY9" fmla="*/ 43480 h 58624"/>
                  <a:gd name="connsiteX10" fmla="*/ 14663 w 58662"/>
                  <a:gd name="connsiteY10" fmla="*/ 33764 h 58624"/>
                  <a:gd name="connsiteX11" fmla="*/ 24950 w 58662"/>
                  <a:gd name="connsiteY11" fmla="*/ 14619 h 58624"/>
                  <a:gd name="connsiteX12" fmla="*/ 36951 w 58662"/>
                  <a:gd name="connsiteY12" fmla="*/ 15191 h 58624"/>
                  <a:gd name="connsiteX13" fmla="*/ 44095 w 58662"/>
                  <a:gd name="connsiteY13" fmla="*/ 24906 h 58624"/>
                  <a:gd name="connsiteX14" fmla="*/ 33808 w 58662"/>
                  <a:gd name="connsiteY14" fmla="*/ 44051 h 58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8662" h="58624">
                    <a:moveTo>
                      <a:pt x="43428" y="3094"/>
                    </a:moveTo>
                    <a:cubicBezTo>
                      <a:pt x="36856" y="-430"/>
                      <a:pt x="29141" y="-906"/>
                      <a:pt x="20949" y="1475"/>
                    </a:cubicBezTo>
                    <a:cubicBezTo>
                      <a:pt x="4280" y="6523"/>
                      <a:pt x="-3530" y="21096"/>
                      <a:pt x="1518" y="37670"/>
                    </a:cubicBezTo>
                    <a:cubicBezTo>
                      <a:pt x="3995" y="45861"/>
                      <a:pt x="8757" y="51957"/>
                      <a:pt x="15234" y="55481"/>
                    </a:cubicBezTo>
                    <a:cubicBezTo>
                      <a:pt x="19044" y="57577"/>
                      <a:pt x="23330" y="58625"/>
                      <a:pt x="27902" y="58625"/>
                    </a:cubicBezTo>
                    <a:cubicBezTo>
                      <a:pt x="31046" y="58625"/>
                      <a:pt x="34379" y="58148"/>
                      <a:pt x="37713" y="57101"/>
                    </a:cubicBezTo>
                    <a:cubicBezTo>
                      <a:pt x="54382" y="52053"/>
                      <a:pt x="62192" y="37479"/>
                      <a:pt x="57144" y="20906"/>
                    </a:cubicBezTo>
                    <a:cubicBezTo>
                      <a:pt x="54668" y="12809"/>
                      <a:pt x="49905" y="6618"/>
                      <a:pt x="43428" y="3094"/>
                    </a:cubicBezTo>
                    <a:close/>
                    <a:moveTo>
                      <a:pt x="33808" y="44051"/>
                    </a:moveTo>
                    <a:cubicBezTo>
                      <a:pt x="29236" y="45480"/>
                      <a:pt x="25045" y="45290"/>
                      <a:pt x="21806" y="43480"/>
                    </a:cubicBezTo>
                    <a:cubicBezTo>
                      <a:pt x="18568" y="41765"/>
                      <a:pt x="16091" y="38337"/>
                      <a:pt x="14663" y="33764"/>
                    </a:cubicBezTo>
                    <a:cubicBezTo>
                      <a:pt x="11805" y="24239"/>
                      <a:pt x="15425" y="17477"/>
                      <a:pt x="24950" y="14619"/>
                    </a:cubicBezTo>
                    <a:cubicBezTo>
                      <a:pt x="29617" y="13190"/>
                      <a:pt x="33713" y="13381"/>
                      <a:pt x="36951" y="15191"/>
                    </a:cubicBezTo>
                    <a:cubicBezTo>
                      <a:pt x="40190" y="16905"/>
                      <a:pt x="42666" y="20334"/>
                      <a:pt x="44095" y="24906"/>
                    </a:cubicBezTo>
                    <a:cubicBezTo>
                      <a:pt x="46857" y="34431"/>
                      <a:pt x="43238" y="41194"/>
                      <a:pt x="33808" y="44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  <p:sp>
          <p:nvSpPr>
            <p:cNvPr id="394" name="Forma Livre: Forma 393">
              <a:extLst>
                <a:ext uri="{FF2B5EF4-FFF2-40B4-BE49-F238E27FC236}">
                  <a16:creationId xmlns:a16="http://schemas.microsoft.com/office/drawing/2014/main" id="{4E859629-6DC6-40D7-A286-8C6C7DEB3288}"/>
                </a:ext>
              </a:extLst>
            </p:cNvPr>
            <p:cNvSpPr/>
            <p:nvPr/>
          </p:nvSpPr>
          <p:spPr>
            <a:xfrm>
              <a:off x="6460564" y="4295572"/>
              <a:ext cx="225307" cy="225468"/>
            </a:xfrm>
            <a:custGeom>
              <a:avLst/>
              <a:gdLst>
                <a:gd name="connsiteX0" fmla="*/ 17737 w 225307"/>
                <a:gd name="connsiteY0" fmla="*/ 166128 h 225468"/>
                <a:gd name="connsiteX1" fmla="*/ 46217 w 225307"/>
                <a:gd name="connsiteY1" fmla="*/ 160222 h 225468"/>
                <a:gd name="connsiteX2" fmla="*/ 53075 w 225307"/>
                <a:gd name="connsiteY2" fmla="*/ 168509 h 225468"/>
                <a:gd name="connsiteX3" fmla="*/ 41740 w 225307"/>
                <a:gd name="connsiteY3" fmla="*/ 195274 h 225468"/>
                <a:gd name="connsiteX4" fmla="*/ 44788 w 225307"/>
                <a:gd name="connsiteY4" fmla="*/ 204037 h 225468"/>
                <a:gd name="connsiteX5" fmla="*/ 74220 w 225307"/>
                <a:gd name="connsiteY5" fmla="*/ 219753 h 225468"/>
                <a:gd name="connsiteX6" fmla="*/ 83174 w 225307"/>
                <a:gd name="connsiteY6" fmla="*/ 217468 h 225468"/>
                <a:gd name="connsiteX7" fmla="*/ 99176 w 225307"/>
                <a:gd name="connsiteY7" fmla="*/ 193179 h 225468"/>
                <a:gd name="connsiteX8" fmla="*/ 109844 w 225307"/>
                <a:gd name="connsiteY8" fmla="*/ 194227 h 225468"/>
                <a:gd name="connsiteX9" fmla="*/ 120798 w 225307"/>
                <a:gd name="connsiteY9" fmla="*/ 221182 h 225468"/>
                <a:gd name="connsiteX10" fmla="*/ 127179 w 225307"/>
                <a:gd name="connsiteY10" fmla="*/ 225469 h 225468"/>
                <a:gd name="connsiteX11" fmla="*/ 129180 w 225307"/>
                <a:gd name="connsiteY11" fmla="*/ 225183 h 225468"/>
                <a:gd name="connsiteX12" fmla="*/ 161088 w 225307"/>
                <a:gd name="connsiteY12" fmla="*/ 215562 h 225468"/>
                <a:gd name="connsiteX13" fmla="*/ 165851 w 225307"/>
                <a:gd name="connsiteY13" fmla="*/ 207657 h 225468"/>
                <a:gd name="connsiteX14" fmla="*/ 160041 w 225307"/>
                <a:gd name="connsiteY14" fmla="*/ 179177 h 225468"/>
                <a:gd name="connsiteX15" fmla="*/ 168327 w 225307"/>
                <a:gd name="connsiteY15" fmla="*/ 172319 h 225468"/>
                <a:gd name="connsiteX16" fmla="*/ 195093 w 225307"/>
                <a:gd name="connsiteY16" fmla="*/ 183654 h 225468"/>
                <a:gd name="connsiteX17" fmla="*/ 203856 w 225307"/>
                <a:gd name="connsiteY17" fmla="*/ 180606 h 225468"/>
                <a:gd name="connsiteX18" fmla="*/ 219572 w 225307"/>
                <a:gd name="connsiteY18" fmla="*/ 151174 h 225468"/>
                <a:gd name="connsiteX19" fmla="*/ 217286 w 225307"/>
                <a:gd name="connsiteY19" fmla="*/ 142220 h 225468"/>
                <a:gd name="connsiteX20" fmla="*/ 192997 w 225307"/>
                <a:gd name="connsiteY20" fmla="*/ 126218 h 225468"/>
                <a:gd name="connsiteX21" fmla="*/ 194045 w 225307"/>
                <a:gd name="connsiteY21" fmla="*/ 115455 h 225468"/>
                <a:gd name="connsiteX22" fmla="*/ 221001 w 225307"/>
                <a:gd name="connsiteY22" fmla="*/ 104501 h 225468"/>
                <a:gd name="connsiteX23" fmla="*/ 225001 w 225307"/>
                <a:gd name="connsiteY23" fmla="*/ 96119 h 225468"/>
                <a:gd name="connsiteX24" fmla="*/ 215381 w 225307"/>
                <a:gd name="connsiteY24" fmla="*/ 64210 h 225468"/>
                <a:gd name="connsiteX25" fmla="*/ 207475 w 225307"/>
                <a:gd name="connsiteY25" fmla="*/ 59448 h 225468"/>
                <a:gd name="connsiteX26" fmla="*/ 178995 w 225307"/>
                <a:gd name="connsiteY26" fmla="*/ 65258 h 225468"/>
                <a:gd name="connsiteX27" fmla="*/ 172137 w 225307"/>
                <a:gd name="connsiteY27" fmla="*/ 56971 h 225468"/>
                <a:gd name="connsiteX28" fmla="*/ 183472 w 225307"/>
                <a:gd name="connsiteY28" fmla="*/ 30206 h 225468"/>
                <a:gd name="connsiteX29" fmla="*/ 180424 w 225307"/>
                <a:gd name="connsiteY29" fmla="*/ 21443 h 225468"/>
                <a:gd name="connsiteX30" fmla="*/ 150992 w 225307"/>
                <a:gd name="connsiteY30" fmla="*/ 5727 h 225468"/>
                <a:gd name="connsiteX31" fmla="*/ 142038 w 225307"/>
                <a:gd name="connsiteY31" fmla="*/ 8013 h 225468"/>
                <a:gd name="connsiteX32" fmla="*/ 126036 w 225307"/>
                <a:gd name="connsiteY32" fmla="*/ 32302 h 225468"/>
                <a:gd name="connsiteX33" fmla="*/ 115368 w 225307"/>
                <a:gd name="connsiteY33" fmla="*/ 31254 h 225468"/>
                <a:gd name="connsiteX34" fmla="*/ 104415 w 225307"/>
                <a:gd name="connsiteY34" fmla="*/ 4298 h 225468"/>
                <a:gd name="connsiteX35" fmla="*/ 96033 w 225307"/>
                <a:gd name="connsiteY35" fmla="*/ 298 h 225468"/>
                <a:gd name="connsiteX36" fmla="*/ 64124 w 225307"/>
                <a:gd name="connsiteY36" fmla="*/ 9918 h 225468"/>
                <a:gd name="connsiteX37" fmla="*/ 59361 w 225307"/>
                <a:gd name="connsiteY37" fmla="*/ 17824 h 225468"/>
                <a:gd name="connsiteX38" fmla="*/ 65267 w 225307"/>
                <a:gd name="connsiteY38" fmla="*/ 46303 h 225468"/>
                <a:gd name="connsiteX39" fmla="*/ 56980 w 225307"/>
                <a:gd name="connsiteY39" fmla="*/ 53161 h 225468"/>
                <a:gd name="connsiteX40" fmla="*/ 30215 w 225307"/>
                <a:gd name="connsiteY40" fmla="*/ 41827 h 225468"/>
                <a:gd name="connsiteX41" fmla="*/ 21452 w 225307"/>
                <a:gd name="connsiteY41" fmla="*/ 44875 h 225468"/>
                <a:gd name="connsiteX42" fmla="*/ 5736 w 225307"/>
                <a:gd name="connsiteY42" fmla="*/ 74307 h 225468"/>
                <a:gd name="connsiteX43" fmla="*/ 8022 w 225307"/>
                <a:gd name="connsiteY43" fmla="*/ 83260 h 225468"/>
                <a:gd name="connsiteX44" fmla="*/ 32310 w 225307"/>
                <a:gd name="connsiteY44" fmla="*/ 99262 h 225468"/>
                <a:gd name="connsiteX45" fmla="*/ 31263 w 225307"/>
                <a:gd name="connsiteY45" fmla="*/ 109930 h 225468"/>
                <a:gd name="connsiteX46" fmla="*/ 4307 w 225307"/>
                <a:gd name="connsiteY46" fmla="*/ 120884 h 225468"/>
                <a:gd name="connsiteX47" fmla="*/ 306 w 225307"/>
                <a:gd name="connsiteY47" fmla="*/ 129266 h 225468"/>
                <a:gd name="connsiteX48" fmla="*/ 9927 w 225307"/>
                <a:gd name="connsiteY48" fmla="*/ 161175 h 225468"/>
                <a:gd name="connsiteX49" fmla="*/ 17737 w 225307"/>
                <a:gd name="connsiteY49" fmla="*/ 166128 h 225468"/>
                <a:gd name="connsiteX50" fmla="*/ 40597 w 225307"/>
                <a:gd name="connsiteY50" fmla="*/ 121265 h 225468"/>
                <a:gd name="connsiteX51" fmla="*/ 44883 w 225307"/>
                <a:gd name="connsiteY51" fmla="*/ 114693 h 225468"/>
                <a:gd name="connsiteX52" fmla="*/ 46598 w 225307"/>
                <a:gd name="connsiteY52" fmla="*/ 97929 h 225468"/>
                <a:gd name="connsiteX53" fmla="*/ 43645 w 225307"/>
                <a:gd name="connsiteY53" fmla="*/ 90690 h 225468"/>
                <a:gd name="connsiteX54" fmla="*/ 20690 w 225307"/>
                <a:gd name="connsiteY54" fmla="*/ 75640 h 225468"/>
                <a:gd name="connsiteX55" fmla="*/ 30501 w 225307"/>
                <a:gd name="connsiteY55" fmla="*/ 57257 h 225468"/>
                <a:gd name="connsiteX56" fmla="*/ 55742 w 225307"/>
                <a:gd name="connsiteY56" fmla="*/ 67925 h 225468"/>
                <a:gd name="connsiteX57" fmla="*/ 63362 w 225307"/>
                <a:gd name="connsiteY57" fmla="*/ 66306 h 225468"/>
                <a:gd name="connsiteX58" fmla="*/ 76411 w 225307"/>
                <a:gd name="connsiteY58" fmla="*/ 55543 h 225468"/>
                <a:gd name="connsiteX59" fmla="*/ 79459 w 225307"/>
                <a:gd name="connsiteY59" fmla="*/ 48399 h 225468"/>
                <a:gd name="connsiteX60" fmla="*/ 73935 w 225307"/>
                <a:gd name="connsiteY60" fmla="*/ 21538 h 225468"/>
                <a:gd name="connsiteX61" fmla="*/ 93842 w 225307"/>
                <a:gd name="connsiteY61" fmla="*/ 15537 h 225468"/>
                <a:gd name="connsiteX62" fmla="*/ 104129 w 225307"/>
                <a:gd name="connsiteY62" fmla="*/ 40969 h 225468"/>
                <a:gd name="connsiteX63" fmla="*/ 110701 w 225307"/>
                <a:gd name="connsiteY63" fmla="*/ 45256 h 225468"/>
                <a:gd name="connsiteX64" fmla="*/ 127560 w 225307"/>
                <a:gd name="connsiteY64" fmla="*/ 46970 h 225468"/>
                <a:gd name="connsiteX65" fmla="*/ 134799 w 225307"/>
                <a:gd name="connsiteY65" fmla="*/ 44017 h 225468"/>
                <a:gd name="connsiteX66" fmla="*/ 149849 w 225307"/>
                <a:gd name="connsiteY66" fmla="*/ 21062 h 225468"/>
                <a:gd name="connsiteX67" fmla="*/ 168232 w 225307"/>
                <a:gd name="connsiteY67" fmla="*/ 30873 h 225468"/>
                <a:gd name="connsiteX68" fmla="*/ 157564 w 225307"/>
                <a:gd name="connsiteY68" fmla="*/ 56114 h 225468"/>
                <a:gd name="connsiteX69" fmla="*/ 159183 w 225307"/>
                <a:gd name="connsiteY69" fmla="*/ 63734 h 225468"/>
                <a:gd name="connsiteX70" fmla="*/ 169947 w 225307"/>
                <a:gd name="connsiteY70" fmla="*/ 76783 h 225468"/>
                <a:gd name="connsiteX71" fmla="*/ 177090 w 225307"/>
                <a:gd name="connsiteY71" fmla="*/ 79831 h 225468"/>
                <a:gd name="connsiteX72" fmla="*/ 203951 w 225307"/>
                <a:gd name="connsiteY72" fmla="*/ 74307 h 225468"/>
                <a:gd name="connsiteX73" fmla="*/ 209952 w 225307"/>
                <a:gd name="connsiteY73" fmla="*/ 94214 h 225468"/>
                <a:gd name="connsiteX74" fmla="*/ 184520 w 225307"/>
                <a:gd name="connsiteY74" fmla="*/ 104501 h 225468"/>
                <a:gd name="connsiteX75" fmla="*/ 180234 w 225307"/>
                <a:gd name="connsiteY75" fmla="*/ 111073 h 225468"/>
                <a:gd name="connsiteX76" fmla="*/ 178519 w 225307"/>
                <a:gd name="connsiteY76" fmla="*/ 127933 h 225468"/>
                <a:gd name="connsiteX77" fmla="*/ 181472 w 225307"/>
                <a:gd name="connsiteY77" fmla="*/ 135172 h 225468"/>
                <a:gd name="connsiteX78" fmla="*/ 204332 w 225307"/>
                <a:gd name="connsiteY78" fmla="*/ 150221 h 225468"/>
                <a:gd name="connsiteX79" fmla="*/ 194521 w 225307"/>
                <a:gd name="connsiteY79" fmla="*/ 168604 h 225468"/>
                <a:gd name="connsiteX80" fmla="*/ 169280 w 225307"/>
                <a:gd name="connsiteY80" fmla="*/ 157936 h 225468"/>
                <a:gd name="connsiteX81" fmla="*/ 161660 w 225307"/>
                <a:gd name="connsiteY81" fmla="*/ 159556 h 225468"/>
                <a:gd name="connsiteX82" fmla="*/ 148611 w 225307"/>
                <a:gd name="connsiteY82" fmla="*/ 170319 h 225468"/>
                <a:gd name="connsiteX83" fmla="*/ 145563 w 225307"/>
                <a:gd name="connsiteY83" fmla="*/ 177462 h 225468"/>
                <a:gd name="connsiteX84" fmla="*/ 151087 w 225307"/>
                <a:gd name="connsiteY84" fmla="*/ 204323 h 225468"/>
                <a:gd name="connsiteX85" fmla="*/ 131180 w 225307"/>
                <a:gd name="connsiteY85" fmla="*/ 210324 h 225468"/>
                <a:gd name="connsiteX86" fmla="*/ 120893 w 225307"/>
                <a:gd name="connsiteY86" fmla="*/ 184892 h 225468"/>
                <a:gd name="connsiteX87" fmla="*/ 114511 w 225307"/>
                <a:gd name="connsiteY87" fmla="*/ 180606 h 225468"/>
                <a:gd name="connsiteX88" fmla="*/ 114321 w 225307"/>
                <a:gd name="connsiteY88" fmla="*/ 180606 h 225468"/>
                <a:gd name="connsiteX89" fmla="*/ 97461 w 225307"/>
                <a:gd name="connsiteY89" fmla="*/ 178891 h 225468"/>
                <a:gd name="connsiteX90" fmla="*/ 90222 w 225307"/>
                <a:gd name="connsiteY90" fmla="*/ 181844 h 225468"/>
                <a:gd name="connsiteX91" fmla="*/ 75173 w 225307"/>
                <a:gd name="connsiteY91" fmla="*/ 204799 h 225468"/>
                <a:gd name="connsiteX92" fmla="*/ 56790 w 225307"/>
                <a:gd name="connsiteY92" fmla="*/ 194989 h 225468"/>
                <a:gd name="connsiteX93" fmla="*/ 67458 w 225307"/>
                <a:gd name="connsiteY93" fmla="*/ 169747 h 225468"/>
                <a:gd name="connsiteX94" fmla="*/ 65838 w 225307"/>
                <a:gd name="connsiteY94" fmla="*/ 162127 h 225468"/>
                <a:gd name="connsiteX95" fmla="*/ 55170 w 225307"/>
                <a:gd name="connsiteY95" fmla="*/ 149078 h 225468"/>
                <a:gd name="connsiteX96" fmla="*/ 48027 w 225307"/>
                <a:gd name="connsiteY96" fmla="*/ 146030 h 225468"/>
                <a:gd name="connsiteX97" fmla="*/ 21166 w 225307"/>
                <a:gd name="connsiteY97" fmla="*/ 151555 h 225468"/>
                <a:gd name="connsiteX98" fmla="*/ 15165 w 225307"/>
                <a:gd name="connsiteY98" fmla="*/ 131647 h 225468"/>
                <a:gd name="connsiteX99" fmla="*/ 40597 w 225307"/>
                <a:gd name="connsiteY99" fmla="*/ 121265 h 22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225307" h="225468">
                  <a:moveTo>
                    <a:pt x="17737" y="166128"/>
                  </a:moveTo>
                  <a:lnTo>
                    <a:pt x="46217" y="160222"/>
                  </a:lnTo>
                  <a:cubicBezTo>
                    <a:pt x="48312" y="163175"/>
                    <a:pt x="50598" y="165937"/>
                    <a:pt x="53075" y="168509"/>
                  </a:cubicBezTo>
                  <a:lnTo>
                    <a:pt x="41740" y="195274"/>
                  </a:lnTo>
                  <a:cubicBezTo>
                    <a:pt x="40311" y="198513"/>
                    <a:pt x="41740" y="202323"/>
                    <a:pt x="44788" y="204037"/>
                  </a:cubicBezTo>
                  <a:lnTo>
                    <a:pt x="74220" y="219753"/>
                  </a:lnTo>
                  <a:cubicBezTo>
                    <a:pt x="77364" y="221468"/>
                    <a:pt x="81269" y="220420"/>
                    <a:pt x="83174" y="217468"/>
                  </a:cubicBezTo>
                  <a:lnTo>
                    <a:pt x="99176" y="193179"/>
                  </a:lnTo>
                  <a:cubicBezTo>
                    <a:pt x="102700" y="193750"/>
                    <a:pt x="106320" y="194131"/>
                    <a:pt x="109844" y="194227"/>
                  </a:cubicBezTo>
                  <a:lnTo>
                    <a:pt x="120798" y="221182"/>
                  </a:lnTo>
                  <a:cubicBezTo>
                    <a:pt x="121845" y="223849"/>
                    <a:pt x="124417" y="225469"/>
                    <a:pt x="127179" y="225469"/>
                  </a:cubicBezTo>
                  <a:cubicBezTo>
                    <a:pt x="127846" y="225469"/>
                    <a:pt x="128513" y="225373"/>
                    <a:pt x="129180" y="225183"/>
                  </a:cubicBezTo>
                  <a:lnTo>
                    <a:pt x="161088" y="215562"/>
                  </a:lnTo>
                  <a:cubicBezTo>
                    <a:pt x="164517" y="214515"/>
                    <a:pt x="166518" y="211086"/>
                    <a:pt x="165851" y="207657"/>
                  </a:cubicBezTo>
                  <a:lnTo>
                    <a:pt x="160041" y="179177"/>
                  </a:lnTo>
                  <a:cubicBezTo>
                    <a:pt x="162993" y="177082"/>
                    <a:pt x="165756" y="174795"/>
                    <a:pt x="168327" y="172319"/>
                  </a:cubicBezTo>
                  <a:lnTo>
                    <a:pt x="195093" y="183654"/>
                  </a:lnTo>
                  <a:cubicBezTo>
                    <a:pt x="198331" y="185083"/>
                    <a:pt x="202141" y="183749"/>
                    <a:pt x="203856" y="180606"/>
                  </a:cubicBezTo>
                  <a:lnTo>
                    <a:pt x="219572" y="151174"/>
                  </a:lnTo>
                  <a:cubicBezTo>
                    <a:pt x="221286" y="148030"/>
                    <a:pt x="220239" y="144125"/>
                    <a:pt x="217286" y="142220"/>
                  </a:cubicBezTo>
                  <a:lnTo>
                    <a:pt x="192997" y="126218"/>
                  </a:lnTo>
                  <a:cubicBezTo>
                    <a:pt x="193569" y="122694"/>
                    <a:pt x="193950" y="119074"/>
                    <a:pt x="194045" y="115455"/>
                  </a:cubicBezTo>
                  <a:lnTo>
                    <a:pt x="221001" y="104501"/>
                  </a:lnTo>
                  <a:cubicBezTo>
                    <a:pt x="224334" y="103168"/>
                    <a:pt x="226049" y="99548"/>
                    <a:pt x="225001" y="96119"/>
                  </a:cubicBezTo>
                  <a:lnTo>
                    <a:pt x="215381" y="64210"/>
                  </a:lnTo>
                  <a:cubicBezTo>
                    <a:pt x="214333" y="60781"/>
                    <a:pt x="210904" y="58781"/>
                    <a:pt x="207475" y="59448"/>
                  </a:cubicBezTo>
                  <a:lnTo>
                    <a:pt x="178995" y="65258"/>
                  </a:lnTo>
                  <a:cubicBezTo>
                    <a:pt x="176900" y="62305"/>
                    <a:pt x="174614" y="59543"/>
                    <a:pt x="172137" y="56971"/>
                  </a:cubicBezTo>
                  <a:lnTo>
                    <a:pt x="183472" y="30206"/>
                  </a:lnTo>
                  <a:cubicBezTo>
                    <a:pt x="184901" y="26968"/>
                    <a:pt x="183472" y="23158"/>
                    <a:pt x="180424" y="21443"/>
                  </a:cubicBezTo>
                  <a:lnTo>
                    <a:pt x="150992" y="5727"/>
                  </a:lnTo>
                  <a:cubicBezTo>
                    <a:pt x="147849" y="4108"/>
                    <a:pt x="143943" y="5060"/>
                    <a:pt x="142038" y="8013"/>
                  </a:cubicBezTo>
                  <a:lnTo>
                    <a:pt x="126036" y="32302"/>
                  </a:lnTo>
                  <a:cubicBezTo>
                    <a:pt x="122512" y="31730"/>
                    <a:pt x="118893" y="31349"/>
                    <a:pt x="115368" y="31254"/>
                  </a:cubicBezTo>
                  <a:lnTo>
                    <a:pt x="104415" y="4298"/>
                  </a:lnTo>
                  <a:cubicBezTo>
                    <a:pt x="103081" y="1060"/>
                    <a:pt x="99462" y="-750"/>
                    <a:pt x="96033" y="298"/>
                  </a:cubicBezTo>
                  <a:lnTo>
                    <a:pt x="64124" y="9918"/>
                  </a:lnTo>
                  <a:cubicBezTo>
                    <a:pt x="60695" y="10966"/>
                    <a:pt x="58695" y="14394"/>
                    <a:pt x="59361" y="17824"/>
                  </a:cubicBezTo>
                  <a:lnTo>
                    <a:pt x="65267" y="46303"/>
                  </a:lnTo>
                  <a:cubicBezTo>
                    <a:pt x="62314" y="48399"/>
                    <a:pt x="59552" y="50685"/>
                    <a:pt x="56980" y="53161"/>
                  </a:cubicBezTo>
                  <a:lnTo>
                    <a:pt x="30215" y="41827"/>
                  </a:lnTo>
                  <a:cubicBezTo>
                    <a:pt x="26976" y="40398"/>
                    <a:pt x="23166" y="41731"/>
                    <a:pt x="21452" y="44875"/>
                  </a:cubicBezTo>
                  <a:lnTo>
                    <a:pt x="5736" y="74307"/>
                  </a:lnTo>
                  <a:cubicBezTo>
                    <a:pt x="4021" y="77450"/>
                    <a:pt x="5069" y="81355"/>
                    <a:pt x="8022" y="83260"/>
                  </a:cubicBezTo>
                  <a:lnTo>
                    <a:pt x="32310" y="99262"/>
                  </a:lnTo>
                  <a:cubicBezTo>
                    <a:pt x="31739" y="102786"/>
                    <a:pt x="31358" y="106406"/>
                    <a:pt x="31263" y="109930"/>
                  </a:cubicBezTo>
                  <a:lnTo>
                    <a:pt x="4307" y="120884"/>
                  </a:lnTo>
                  <a:cubicBezTo>
                    <a:pt x="973" y="122218"/>
                    <a:pt x="-741" y="125837"/>
                    <a:pt x="306" y="129266"/>
                  </a:cubicBezTo>
                  <a:lnTo>
                    <a:pt x="9927" y="161175"/>
                  </a:lnTo>
                  <a:cubicBezTo>
                    <a:pt x="10879" y="164794"/>
                    <a:pt x="14308" y="166890"/>
                    <a:pt x="17737" y="166128"/>
                  </a:cubicBezTo>
                  <a:close/>
                  <a:moveTo>
                    <a:pt x="40597" y="121265"/>
                  </a:moveTo>
                  <a:cubicBezTo>
                    <a:pt x="43264" y="120217"/>
                    <a:pt x="44979" y="117550"/>
                    <a:pt x="44883" y="114693"/>
                  </a:cubicBezTo>
                  <a:cubicBezTo>
                    <a:pt x="44693" y="109073"/>
                    <a:pt x="45264" y="103358"/>
                    <a:pt x="46598" y="97929"/>
                  </a:cubicBezTo>
                  <a:cubicBezTo>
                    <a:pt x="47265" y="95167"/>
                    <a:pt x="46122" y="92214"/>
                    <a:pt x="43645" y="90690"/>
                  </a:cubicBezTo>
                  <a:lnTo>
                    <a:pt x="20690" y="75640"/>
                  </a:lnTo>
                  <a:lnTo>
                    <a:pt x="30501" y="57257"/>
                  </a:lnTo>
                  <a:lnTo>
                    <a:pt x="55742" y="67925"/>
                  </a:lnTo>
                  <a:cubicBezTo>
                    <a:pt x="58409" y="69068"/>
                    <a:pt x="61457" y="68401"/>
                    <a:pt x="63362" y="66306"/>
                  </a:cubicBezTo>
                  <a:cubicBezTo>
                    <a:pt x="67267" y="62210"/>
                    <a:pt x="71649" y="58591"/>
                    <a:pt x="76411" y="55543"/>
                  </a:cubicBezTo>
                  <a:cubicBezTo>
                    <a:pt x="78792" y="54019"/>
                    <a:pt x="80031" y="51161"/>
                    <a:pt x="79459" y="48399"/>
                  </a:cubicBezTo>
                  <a:lnTo>
                    <a:pt x="73935" y="21538"/>
                  </a:lnTo>
                  <a:lnTo>
                    <a:pt x="93842" y="15537"/>
                  </a:lnTo>
                  <a:lnTo>
                    <a:pt x="104129" y="40969"/>
                  </a:lnTo>
                  <a:cubicBezTo>
                    <a:pt x="105177" y="43636"/>
                    <a:pt x="107653" y="45256"/>
                    <a:pt x="110701" y="45256"/>
                  </a:cubicBezTo>
                  <a:cubicBezTo>
                    <a:pt x="116321" y="45065"/>
                    <a:pt x="122036" y="45636"/>
                    <a:pt x="127560" y="46970"/>
                  </a:cubicBezTo>
                  <a:cubicBezTo>
                    <a:pt x="130323" y="47637"/>
                    <a:pt x="133275" y="46399"/>
                    <a:pt x="134799" y="44017"/>
                  </a:cubicBezTo>
                  <a:lnTo>
                    <a:pt x="149849" y="21062"/>
                  </a:lnTo>
                  <a:lnTo>
                    <a:pt x="168232" y="30873"/>
                  </a:lnTo>
                  <a:lnTo>
                    <a:pt x="157564" y="56114"/>
                  </a:lnTo>
                  <a:cubicBezTo>
                    <a:pt x="156421" y="58781"/>
                    <a:pt x="157088" y="61829"/>
                    <a:pt x="159183" y="63734"/>
                  </a:cubicBezTo>
                  <a:cubicBezTo>
                    <a:pt x="163279" y="67639"/>
                    <a:pt x="166899" y="72021"/>
                    <a:pt x="169947" y="76783"/>
                  </a:cubicBezTo>
                  <a:cubicBezTo>
                    <a:pt x="171471" y="79165"/>
                    <a:pt x="174328" y="80403"/>
                    <a:pt x="177090" y="79831"/>
                  </a:cubicBezTo>
                  <a:lnTo>
                    <a:pt x="203951" y="74307"/>
                  </a:lnTo>
                  <a:lnTo>
                    <a:pt x="209952" y="94214"/>
                  </a:lnTo>
                  <a:lnTo>
                    <a:pt x="184520" y="104501"/>
                  </a:lnTo>
                  <a:cubicBezTo>
                    <a:pt x="181853" y="105549"/>
                    <a:pt x="180138" y="108216"/>
                    <a:pt x="180234" y="111073"/>
                  </a:cubicBezTo>
                  <a:cubicBezTo>
                    <a:pt x="180424" y="116693"/>
                    <a:pt x="179853" y="122408"/>
                    <a:pt x="178519" y="127933"/>
                  </a:cubicBezTo>
                  <a:cubicBezTo>
                    <a:pt x="177852" y="130695"/>
                    <a:pt x="178995" y="133648"/>
                    <a:pt x="181472" y="135172"/>
                  </a:cubicBezTo>
                  <a:lnTo>
                    <a:pt x="204332" y="150221"/>
                  </a:lnTo>
                  <a:lnTo>
                    <a:pt x="194521" y="168604"/>
                  </a:lnTo>
                  <a:lnTo>
                    <a:pt x="169280" y="157936"/>
                  </a:lnTo>
                  <a:cubicBezTo>
                    <a:pt x="166613" y="156793"/>
                    <a:pt x="163565" y="157460"/>
                    <a:pt x="161660" y="159556"/>
                  </a:cubicBezTo>
                  <a:cubicBezTo>
                    <a:pt x="157755" y="163651"/>
                    <a:pt x="153373" y="167271"/>
                    <a:pt x="148611" y="170319"/>
                  </a:cubicBezTo>
                  <a:cubicBezTo>
                    <a:pt x="146229" y="171843"/>
                    <a:pt x="144991" y="174700"/>
                    <a:pt x="145563" y="177462"/>
                  </a:cubicBezTo>
                  <a:lnTo>
                    <a:pt x="151087" y="204323"/>
                  </a:lnTo>
                  <a:lnTo>
                    <a:pt x="131180" y="210324"/>
                  </a:lnTo>
                  <a:lnTo>
                    <a:pt x="120893" y="184892"/>
                  </a:lnTo>
                  <a:cubicBezTo>
                    <a:pt x="119845" y="182320"/>
                    <a:pt x="117369" y="180606"/>
                    <a:pt x="114511" y="180606"/>
                  </a:cubicBezTo>
                  <a:cubicBezTo>
                    <a:pt x="114416" y="180606"/>
                    <a:pt x="114416" y="180606"/>
                    <a:pt x="114321" y="180606"/>
                  </a:cubicBezTo>
                  <a:cubicBezTo>
                    <a:pt x="108701" y="180796"/>
                    <a:pt x="102986" y="180225"/>
                    <a:pt x="97461" y="178891"/>
                  </a:cubicBezTo>
                  <a:cubicBezTo>
                    <a:pt x="94699" y="178225"/>
                    <a:pt x="91746" y="179368"/>
                    <a:pt x="90222" y="181844"/>
                  </a:cubicBezTo>
                  <a:lnTo>
                    <a:pt x="75173" y="204799"/>
                  </a:lnTo>
                  <a:lnTo>
                    <a:pt x="56790" y="194989"/>
                  </a:lnTo>
                  <a:lnTo>
                    <a:pt x="67458" y="169747"/>
                  </a:lnTo>
                  <a:cubicBezTo>
                    <a:pt x="68601" y="167080"/>
                    <a:pt x="67934" y="164032"/>
                    <a:pt x="65838" y="162127"/>
                  </a:cubicBezTo>
                  <a:cubicBezTo>
                    <a:pt x="61743" y="158222"/>
                    <a:pt x="58123" y="153841"/>
                    <a:pt x="55170" y="149078"/>
                  </a:cubicBezTo>
                  <a:cubicBezTo>
                    <a:pt x="53646" y="146697"/>
                    <a:pt x="50789" y="145459"/>
                    <a:pt x="48027" y="146030"/>
                  </a:cubicBezTo>
                  <a:lnTo>
                    <a:pt x="21166" y="151555"/>
                  </a:lnTo>
                  <a:lnTo>
                    <a:pt x="15165" y="131647"/>
                  </a:lnTo>
                  <a:lnTo>
                    <a:pt x="40597" y="12126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37" name="Agrupar 636">
            <a:extLst>
              <a:ext uri="{FF2B5EF4-FFF2-40B4-BE49-F238E27FC236}">
                <a16:creationId xmlns:a16="http://schemas.microsoft.com/office/drawing/2014/main" id="{5A756665-5258-4F51-AE34-4D7444A1C6AE}"/>
              </a:ext>
            </a:extLst>
          </p:cNvPr>
          <p:cNvGrpSpPr/>
          <p:nvPr/>
        </p:nvGrpSpPr>
        <p:grpSpPr>
          <a:xfrm>
            <a:off x="5616416" y="4440686"/>
            <a:ext cx="391945" cy="475637"/>
            <a:chOff x="5873749" y="4172616"/>
            <a:chExt cx="287273" cy="348615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81" name="Forma Livre: Forma 380">
              <a:extLst>
                <a:ext uri="{FF2B5EF4-FFF2-40B4-BE49-F238E27FC236}">
                  <a16:creationId xmlns:a16="http://schemas.microsoft.com/office/drawing/2014/main" id="{48AEB452-0051-4B8D-8ECC-DC7E1554B74C}"/>
                </a:ext>
              </a:extLst>
            </p:cNvPr>
            <p:cNvSpPr/>
            <p:nvPr/>
          </p:nvSpPr>
          <p:spPr>
            <a:xfrm>
              <a:off x="6007861" y="4454747"/>
              <a:ext cx="13716" cy="42862"/>
            </a:xfrm>
            <a:custGeom>
              <a:avLst/>
              <a:gdLst>
                <a:gd name="connsiteX0" fmla="*/ 6858 w 13716"/>
                <a:gd name="connsiteY0" fmla="*/ 0 h 42862"/>
                <a:gd name="connsiteX1" fmla="*/ 0 w 13716"/>
                <a:gd name="connsiteY1" fmla="*/ 6858 h 42862"/>
                <a:gd name="connsiteX2" fmla="*/ 0 w 13716"/>
                <a:gd name="connsiteY2" fmla="*/ 36004 h 42862"/>
                <a:gd name="connsiteX3" fmla="*/ 6858 w 13716"/>
                <a:gd name="connsiteY3" fmla="*/ 42863 h 42862"/>
                <a:gd name="connsiteX4" fmla="*/ 13716 w 13716"/>
                <a:gd name="connsiteY4" fmla="*/ 36004 h 42862"/>
                <a:gd name="connsiteX5" fmla="*/ 13716 w 13716"/>
                <a:gd name="connsiteY5" fmla="*/ 6858 h 42862"/>
                <a:gd name="connsiteX6" fmla="*/ 6858 w 13716"/>
                <a:gd name="connsiteY6" fmla="*/ 0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42862">
                  <a:moveTo>
                    <a:pt x="6858" y="0"/>
                  </a:moveTo>
                  <a:cubicBezTo>
                    <a:pt x="3048" y="0"/>
                    <a:pt x="0" y="3048"/>
                    <a:pt x="0" y="6858"/>
                  </a:cubicBezTo>
                  <a:lnTo>
                    <a:pt x="0" y="36004"/>
                  </a:lnTo>
                  <a:cubicBezTo>
                    <a:pt x="0" y="39814"/>
                    <a:pt x="3048" y="42863"/>
                    <a:pt x="6858" y="42863"/>
                  </a:cubicBezTo>
                  <a:cubicBezTo>
                    <a:pt x="10668" y="42863"/>
                    <a:pt x="13716" y="39814"/>
                    <a:pt x="13716" y="36004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8" name="Forma Livre: Forma 387">
              <a:extLst>
                <a:ext uri="{FF2B5EF4-FFF2-40B4-BE49-F238E27FC236}">
                  <a16:creationId xmlns:a16="http://schemas.microsoft.com/office/drawing/2014/main" id="{32F05368-04E1-49F3-AD8D-209883EB84CA}"/>
                </a:ext>
              </a:extLst>
            </p:cNvPr>
            <p:cNvSpPr/>
            <p:nvPr/>
          </p:nvSpPr>
          <p:spPr>
            <a:xfrm>
              <a:off x="6089205" y="4373403"/>
              <a:ext cx="42862" cy="13716"/>
            </a:xfrm>
            <a:custGeom>
              <a:avLst/>
              <a:gdLst>
                <a:gd name="connsiteX0" fmla="*/ 6858 w 42862"/>
                <a:gd name="connsiteY0" fmla="*/ 13716 h 13716"/>
                <a:gd name="connsiteX1" fmla="*/ 36004 w 42862"/>
                <a:gd name="connsiteY1" fmla="*/ 13716 h 13716"/>
                <a:gd name="connsiteX2" fmla="*/ 42863 w 42862"/>
                <a:gd name="connsiteY2" fmla="*/ 6858 h 13716"/>
                <a:gd name="connsiteX3" fmla="*/ 36004 w 42862"/>
                <a:gd name="connsiteY3" fmla="*/ 0 h 13716"/>
                <a:gd name="connsiteX4" fmla="*/ 6858 w 42862"/>
                <a:gd name="connsiteY4" fmla="*/ 0 h 13716"/>
                <a:gd name="connsiteX5" fmla="*/ 0 w 42862"/>
                <a:gd name="connsiteY5" fmla="*/ 6858 h 13716"/>
                <a:gd name="connsiteX6" fmla="*/ 6858 w 42862"/>
                <a:gd name="connsiteY6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" h="13716">
                  <a:moveTo>
                    <a:pt x="6858" y="13716"/>
                  </a:moveTo>
                  <a:lnTo>
                    <a:pt x="36004" y="13716"/>
                  </a:lnTo>
                  <a:cubicBezTo>
                    <a:pt x="39814" y="13716"/>
                    <a:pt x="42863" y="10668"/>
                    <a:pt x="42863" y="6858"/>
                  </a:cubicBezTo>
                  <a:cubicBezTo>
                    <a:pt x="42863" y="3048"/>
                    <a:pt x="39814" y="0"/>
                    <a:pt x="36004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5" name="Forma Livre: Forma 394">
              <a:extLst>
                <a:ext uri="{FF2B5EF4-FFF2-40B4-BE49-F238E27FC236}">
                  <a16:creationId xmlns:a16="http://schemas.microsoft.com/office/drawing/2014/main" id="{099BCAE8-AC90-43F1-9DF1-6EF54C38466D}"/>
                </a:ext>
              </a:extLst>
            </p:cNvPr>
            <p:cNvSpPr/>
            <p:nvPr/>
          </p:nvSpPr>
          <p:spPr>
            <a:xfrm>
              <a:off x="6007861" y="4262913"/>
              <a:ext cx="13716" cy="42862"/>
            </a:xfrm>
            <a:custGeom>
              <a:avLst/>
              <a:gdLst>
                <a:gd name="connsiteX0" fmla="*/ 6858 w 13716"/>
                <a:gd name="connsiteY0" fmla="*/ 42863 h 42862"/>
                <a:gd name="connsiteX1" fmla="*/ 13716 w 13716"/>
                <a:gd name="connsiteY1" fmla="*/ 36004 h 42862"/>
                <a:gd name="connsiteX2" fmla="*/ 13716 w 13716"/>
                <a:gd name="connsiteY2" fmla="*/ 6858 h 42862"/>
                <a:gd name="connsiteX3" fmla="*/ 6858 w 13716"/>
                <a:gd name="connsiteY3" fmla="*/ 0 h 42862"/>
                <a:gd name="connsiteX4" fmla="*/ 0 w 13716"/>
                <a:gd name="connsiteY4" fmla="*/ 6858 h 42862"/>
                <a:gd name="connsiteX5" fmla="*/ 0 w 13716"/>
                <a:gd name="connsiteY5" fmla="*/ 36004 h 42862"/>
                <a:gd name="connsiteX6" fmla="*/ 6858 w 13716"/>
                <a:gd name="connsiteY6" fmla="*/ 42863 h 42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42862">
                  <a:moveTo>
                    <a:pt x="6858" y="42863"/>
                  </a:moveTo>
                  <a:cubicBezTo>
                    <a:pt x="10668" y="42863"/>
                    <a:pt x="13716" y="39815"/>
                    <a:pt x="13716" y="36004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36004"/>
                  </a:lnTo>
                  <a:cubicBezTo>
                    <a:pt x="0" y="39815"/>
                    <a:pt x="3048" y="42863"/>
                    <a:pt x="6858" y="428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6" name="Forma Livre: Forma 395">
              <a:extLst>
                <a:ext uri="{FF2B5EF4-FFF2-40B4-BE49-F238E27FC236}">
                  <a16:creationId xmlns:a16="http://schemas.microsoft.com/office/drawing/2014/main" id="{59FF0A71-D96C-40EA-B0E9-0FAA36579E9F}"/>
                </a:ext>
              </a:extLst>
            </p:cNvPr>
            <p:cNvSpPr/>
            <p:nvPr/>
          </p:nvSpPr>
          <p:spPr>
            <a:xfrm>
              <a:off x="5873749" y="4172616"/>
              <a:ext cx="287273" cy="348615"/>
            </a:xfrm>
            <a:custGeom>
              <a:avLst/>
              <a:gdLst>
                <a:gd name="connsiteX0" fmla="*/ 0 w 287273"/>
                <a:gd name="connsiteY0" fmla="*/ 207645 h 348615"/>
                <a:gd name="connsiteX1" fmla="*/ 140970 w 287273"/>
                <a:gd name="connsiteY1" fmla="*/ 348615 h 348615"/>
                <a:gd name="connsiteX2" fmla="*/ 281940 w 287273"/>
                <a:gd name="connsiteY2" fmla="*/ 207645 h 348615"/>
                <a:gd name="connsiteX3" fmla="*/ 254222 w 287273"/>
                <a:gd name="connsiteY3" fmla="*/ 123730 h 348615"/>
                <a:gd name="connsiteX4" fmla="*/ 285274 w 287273"/>
                <a:gd name="connsiteY4" fmla="*/ 92678 h 348615"/>
                <a:gd name="connsiteX5" fmla="*/ 285274 w 287273"/>
                <a:gd name="connsiteY5" fmla="*/ 82963 h 348615"/>
                <a:gd name="connsiteX6" fmla="*/ 265652 w 287273"/>
                <a:gd name="connsiteY6" fmla="*/ 63341 h 348615"/>
                <a:gd name="connsiteX7" fmla="*/ 255937 w 287273"/>
                <a:gd name="connsiteY7" fmla="*/ 63341 h 348615"/>
                <a:gd name="connsiteX8" fmla="*/ 224885 w 287273"/>
                <a:gd name="connsiteY8" fmla="*/ 94393 h 348615"/>
                <a:gd name="connsiteX9" fmla="*/ 163449 w 287273"/>
                <a:gd name="connsiteY9" fmla="*/ 68485 h 348615"/>
                <a:gd name="connsiteX10" fmla="*/ 163449 w 287273"/>
                <a:gd name="connsiteY10" fmla="*/ 46577 h 348615"/>
                <a:gd name="connsiteX11" fmla="*/ 176022 w 287273"/>
                <a:gd name="connsiteY11" fmla="*/ 46577 h 348615"/>
                <a:gd name="connsiteX12" fmla="*/ 188976 w 287273"/>
                <a:gd name="connsiteY12" fmla="*/ 33623 h 348615"/>
                <a:gd name="connsiteX13" fmla="*/ 188976 w 287273"/>
                <a:gd name="connsiteY13" fmla="*/ 12954 h 348615"/>
                <a:gd name="connsiteX14" fmla="*/ 176022 w 287273"/>
                <a:gd name="connsiteY14" fmla="*/ 0 h 348615"/>
                <a:gd name="connsiteX15" fmla="*/ 105918 w 287273"/>
                <a:gd name="connsiteY15" fmla="*/ 0 h 348615"/>
                <a:gd name="connsiteX16" fmla="*/ 92964 w 287273"/>
                <a:gd name="connsiteY16" fmla="*/ 12954 h 348615"/>
                <a:gd name="connsiteX17" fmla="*/ 92964 w 287273"/>
                <a:gd name="connsiteY17" fmla="*/ 33623 h 348615"/>
                <a:gd name="connsiteX18" fmla="*/ 105918 w 287273"/>
                <a:gd name="connsiteY18" fmla="*/ 46577 h 348615"/>
                <a:gd name="connsiteX19" fmla="*/ 118491 w 287273"/>
                <a:gd name="connsiteY19" fmla="*/ 46577 h 348615"/>
                <a:gd name="connsiteX20" fmla="*/ 118491 w 287273"/>
                <a:gd name="connsiteY20" fmla="*/ 68485 h 348615"/>
                <a:gd name="connsiteX21" fmla="*/ 0 w 287273"/>
                <a:gd name="connsiteY21" fmla="*/ 207645 h 348615"/>
                <a:gd name="connsiteX22" fmla="*/ 260794 w 287273"/>
                <a:gd name="connsiteY22" fmla="*/ 77914 h 348615"/>
                <a:gd name="connsiteX23" fmla="*/ 270701 w 287273"/>
                <a:gd name="connsiteY23" fmla="*/ 87821 h 348615"/>
                <a:gd name="connsiteX24" fmla="*/ 245459 w 287273"/>
                <a:gd name="connsiteY24" fmla="*/ 113062 h 348615"/>
                <a:gd name="connsiteX25" fmla="*/ 235553 w 287273"/>
                <a:gd name="connsiteY25" fmla="*/ 103156 h 348615"/>
                <a:gd name="connsiteX26" fmla="*/ 260794 w 287273"/>
                <a:gd name="connsiteY26" fmla="*/ 77914 h 348615"/>
                <a:gd name="connsiteX27" fmla="*/ 106680 w 287273"/>
                <a:gd name="connsiteY27" fmla="*/ 32861 h 348615"/>
                <a:gd name="connsiteX28" fmla="*/ 106680 w 287273"/>
                <a:gd name="connsiteY28" fmla="*/ 13811 h 348615"/>
                <a:gd name="connsiteX29" fmla="*/ 175165 w 287273"/>
                <a:gd name="connsiteY29" fmla="*/ 13811 h 348615"/>
                <a:gd name="connsiteX30" fmla="*/ 175165 w 287273"/>
                <a:gd name="connsiteY30" fmla="*/ 32861 h 348615"/>
                <a:gd name="connsiteX31" fmla="*/ 106680 w 287273"/>
                <a:gd name="connsiteY31" fmla="*/ 32861 h 348615"/>
                <a:gd name="connsiteX32" fmla="*/ 149733 w 287273"/>
                <a:gd name="connsiteY32" fmla="*/ 46577 h 348615"/>
                <a:gd name="connsiteX33" fmla="*/ 149733 w 287273"/>
                <a:gd name="connsiteY33" fmla="*/ 66961 h 348615"/>
                <a:gd name="connsiteX34" fmla="*/ 132207 w 287273"/>
                <a:gd name="connsiteY34" fmla="*/ 66961 h 348615"/>
                <a:gd name="connsiteX35" fmla="*/ 132207 w 287273"/>
                <a:gd name="connsiteY35" fmla="*/ 46577 h 348615"/>
                <a:gd name="connsiteX36" fmla="*/ 149733 w 287273"/>
                <a:gd name="connsiteY36" fmla="*/ 46577 h 348615"/>
                <a:gd name="connsiteX37" fmla="*/ 140970 w 287273"/>
                <a:gd name="connsiteY37" fmla="*/ 80391 h 348615"/>
                <a:gd name="connsiteX38" fmla="*/ 268224 w 287273"/>
                <a:gd name="connsiteY38" fmla="*/ 207645 h 348615"/>
                <a:gd name="connsiteX39" fmla="*/ 140970 w 287273"/>
                <a:gd name="connsiteY39" fmla="*/ 334899 h 348615"/>
                <a:gd name="connsiteX40" fmla="*/ 13716 w 287273"/>
                <a:gd name="connsiteY40" fmla="*/ 207645 h 348615"/>
                <a:gd name="connsiteX41" fmla="*/ 140970 w 287273"/>
                <a:gd name="connsiteY41" fmla="*/ 80391 h 34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7273" h="348615">
                  <a:moveTo>
                    <a:pt x="0" y="207645"/>
                  </a:moveTo>
                  <a:cubicBezTo>
                    <a:pt x="0" y="285369"/>
                    <a:pt x="63246" y="348615"/>
                    <a:pt x="140970" y="348615"/>
                  </a:cubicBezTo>
                  <a:cubicBezTo>
                    <a:pt x="218694" y="348615"/>
                    <a:pt x="281940" y="285369"/>
                    <a:pt x="281940" y="207645"/>
                  </a:cubicBezTo>
                  <a:cubicBezTo>
                    <a:pt x="281940" y="176213"/>
                    <a:pt x="271653" y="147256"/>
                    <a:pt x="254222" y="123730"/>
                  </a:cubicBezTo>
                  <a:lnTo>
                    <a:pt x="285274" y="92678"/>
                  </a:lnTo>
                  <a:cubicBezTo>
                    <a:pt x="287941" y="90011"/>
                    <a:pt x="287941" y="85630"/>
                    <a:pt x="285274" y="82963"/>
                  </a:cubicBezTo>
                  <a:lnTo>
                    <a:pt x="265652" y="63341"/>
                  </a:lnTo>
                  <a:cubicBezTo>
                    <a:pt x="263081" y="60770"/>
                    <a:pt x="258509" y="60770"/>
                    <a:pt x="255937" y="63341"/>
                  </a:cubicBezTo>
                  <a:lnTo>
                    <a:pt x="224885" y="94393"/>
                  </a:lnTo>
                  <a:cubicBezTo>
                    <a:pt x="207169" y="81248"/>
                    <a:pt x="186214" y="72104"/>
                    <a:pt x="163449" y="68485"/>
                  </a:cubicBezTo>
                  <a:lnTo>
                    <a:pt x="163449" y="46577"/>
                  </a:lnTo>
                  <a:lnTo>
                    <a:pt x="176022" y="46577"/>
                  </a:lnTo>
                  <a:cubicBezTo>
                    <a:pt x="183166" y="46577"/>
                    <a:pt x="188976" y="40767"/>
                    <a:pt x="188976" y="33623"/>
                  </a:cubicBezTo>
                  <a:lnTo>
                    <a:pt x="188976" y="12954"/>
                  </a:lnTo>
                  <a:cubicBezTo>
                    <a:pt x="188976" y="5810"/>
                    <a:pt x="183166" y="0"/>
                    <a:pt x="176022" y="0"/>
                  </a:cubicBezTo>
                  <a:lnTo>
                    <a:pt x="105918" y="0"/>
                  </a:lnTo>
                  <a:cubicBezTo>
                    <a:pt x="98774" y="0"/>
                    <a:pt x="92964" y="5810"/>
                    <a:pt x="92964" y="12954"/>
                  </a:cubicBezTo>
                  <a:lnTo>
                    <a:pt x="92964" y="33623"/>
                  </a:lnTo>
                  <a:cubicBezTo>
                    <a:pt x="92964" y="40767"/>
                    <a:pt x="98774" y="46577"/>
                    <a:pt x="105918" y="46577"/>
                  </a:cubicBezTo>
                  <a:lnTo>
                    <a:pt x="118491" y="46577"/>
                  </a:lnTo>
                  <a:lnTo>
                    <a:pt x="118491" y="68485"/>
                  </a:lnTo>
                  <a:cubicBezTo>
                    <a:pt x="51435" y="79248"/>
                    <a:pt x="0" y="137541"/>
                    <a:pt x="0" y="207645"/>
                  </a:cubicBezTo>
                  <a:close/>
                  <a:moveTo>
                    <a:pt x="260794" y="77914"/>
                  </a:moveTo>
                  <a:lnTo>
                    <a:pt x="270701" y="87821"/>
                  </a:lnTo>
                  <a:lnTo>
                    <a:pt x="245459" y="113062"/>
                  </a:lnTo>
                  <a:cubicBezTo>
                    <a:pt x="242316" y="109633"/>
                    <a:pt x="238982" y="106299"/>
                    <a:pt x="235553" y="103156"/>
                  </a:cubicBezTo>
                  <a:lnTo>
                    <a:pt x="260794" y="77914"/>
                  </a:lnTo>
                  <a:close/>
                  <a:moveTo>
                    <a:pt x="106680" y="32861"/>
                  </a:moveTo>
                  <a:lnTo>
                    <a:pt x="106680" y="13811"/>
                  </a:lnTo>
                  <a:lnTo>
                    <a:pt x="175165" y="13811"/>
                  </a:lnTo>
                  <a:lnTo>
                    <a:pt x="175165" y="32861"/>
                  </a:lnTo>
                  <a:lnTo>
                    <a:pt x="106680" y="32861"/>
                  </a:lnTo>
                  <a:close/>
                  <a:moveTo>
                    <a:pt x="149733" y="46577"/>
                  </a:moveTo>
                  <a:lnTo>
                    <a:pt x="149733" y="66961"/>
                  </a:lnTo>
                  <a:cubicBezTo>
                    <a:pt x="143923" y="66580"/>
                    <a:pt x="138017" y="66580"/>
                    <a:pt x="132207" y="66961"/>
                  </a:cubicBezTo>
                  <a:lnTo>
                    <a:pt x="132207" y="46577"/>
                  </a:lnTo>
                  <a:lnTo>
                    <a:pt x="149733" y="46577"/>
                  </a:lnTo>
                  <a:close/>
                  <a:moveTo>
                    <a:pt x="140970" y="80391"/>
                  </a:moveTo>
                  <a:cubicBezTo>
                    <a:pt x="211169" y="80391"/>
                    <a:pt x="268224" y="137446"/>
                    <a:pt x="268224" y="207645"/>
                  </a:cubicBezTo>
                  <a:cubicBezTo>
                    <a:pt x="268224" y="277844"/>
                    <a:pt x="211169" y="334899"/>
                    <a:pt x="140970" y="334899"/>
                  </a:cubicBezTo>
                  <a:cubicBezTo>
                    <a:pt x="70771" y="334899"/>
                    <a:pt x="13716" y="277844"/>
                    <a:pt x="13716" y="207645"/>
                  </a:cubicBezTo>
                  <a:cubicBezTo>
                    <a:pt x="13716" y="137446"/>
                    <a:pt x="70771" y="80391"/>
                    <a:pt x="140970" y="8039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7" name="Forma Livre: Forma 396">
              <a:extLst>
                <a:ext uri="{FF2B5EF4-FFF2-40B4-BE49-F238E27FC236}">
                  <a16:creationId xmlns:a16="http://schemas.microsoft.com/office/drawing/2014/main" id="{F885D24B-DB1A-493A-ACDB-18C58642D94E}"/>
                </a:ext>
              </a:extLst>
            </p:cNvPr>
            <p:cNvSpPr/>
            <p:nvPr/>
          </p:nvSpPr>
          <p:spPr>
            <a:xfrm>
              <a:off x="5897371" y="4373403"/>
              <a:ext cx="42862" cy="13716"/>
            </a:xfrm>
            <a:custGeom>
              <a:avLst/>
              <a:gdLst>
                <a:gd name="connsiteX0" fmla="*/ 0 w 42862"/>
                <a:gd name="connsiteY0" fmla="*/ 6858 h 13716"/>
                <a:gd name="connsiteX1" fmla="*/ 6858 w 42862"/>
                <a:gd name="connsiteY1" fmla="*/ 13716 h 13716"/>
                <a:gd name="connsiteX2" fmla="*/ 36005 w 42862"/>
                <a:gd name="connsiteY2" fmla="*/ 13716 h 13716"/>
                <a:gd name="connsiteX3" fmla="*/ 42862 w 42862"/>
                <a:gd name="connsiteY3" fmla="*/ 6858 h 13716"/>
                <a:gd name="connsiteX4" fmla="*/ 36005 w 42862"/>
                <a:gd name="connsiteY4" fmla="*/ 0 h 13716"/>
                <a:gd name="connsiteX5" fmla="*/ 6858 w 42862"/>
                <a:gd name="connsiteY5" fmla="*/ 0 h 13716"/>
                <a:gd name="connsiteX6" fmla="*/ 0 w 42862"/>
                <a:gd name="connsiteY6" fmla="*/ 6858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862" h="13716">
                  <a:moveTo>
                    <a:pt x="0" y="6858"/>
                  </a:moveTo>
                  <a:cubicBezTo>
                    <a:pt x="0" y="10668"/>
                    <a:pt x="3048" y="13716"/>
                    <a:pt x="6858" y="13716"/>
                  </a:cubicBezTo>
                  <a:lnTo>
                    <a:pt x="36005" y="13716"/>
                  </a:lnTo>
                  <a:cubicBezTo>
                    <a:pt x="39815" y="13716"/>
                    <a:pt x="42862" y="10668"/>
                    <a:pt x="42862" y="6858"/>
                  </a:cubicBezTo>
                  <a:cubicBezTo>
                    <a:pt x="42862" y="3048"/>
                    <a:pt x="39815" y="0"/>
                    <a:pt x="36005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8" name="Forma Livre: Forma 397">
              <a:extLst>
                <a:ext uri="{FF2B5EF4-FFF2-40B4-BE49-F238E27FC236}">
                  <a16:creationId xmlns:a16="http://schemas.microsoft.com/office/drawing/2014/main" id="{9EF08365-E833-499E-911A-6F08D9B07DE8}"/>
                </a:ext>
              </a:extLst>
            </p:cNvPr>
            <p:cNvSpPr/>
            <p:nvPr/>
          </p:nvSpPr>
          <p:spPr>
            <a:xfrm>
              <a:off x="5939662" y="4305585"/>
              <a:ext cx="101631" cy="101250"/>
            </a:xfrm>
            <a:custGeom>
              <a:avLst/>
              <a:gdLst>
                <a:gd name="connsiteX0" fmla="*/ 51911 w 101631"/>
                <a:gd name="connsiteY0" fmla="*/ 61627 h 101250"/>
                <a:gd name="connsiteX1" fmla="*/ 48482 w 101631"/>
                <a:gd name="connsiteY1" fmla="*/ 74676 h 101250"/>
                <a:gd name="connsiteX2" fmla="*/ 75057 w 101631"/>
                <a:gd name="connsiteY2" fmla="*/ 101251 h 101250"/>
                <a:gd name="connsiteX3" fmla="*/ 101632 w 101631"/>
                <a:gd name="connsiteY3" fmla="*/ 74676 h 101250"/>
                <a:gd name="connsiteX4" fmla="*/ 75057 w 101631"/>
                <a:gd name="connsiteY4" fmla="*/ 48101 h 101250"/>
                <a:gd name="connsiteX5" fmla="*/ 61531 w 101631"/>
                <a:gd name="connsiteY5" fmla="*/ 51816 h 101250"/>
                <a:gd name="connsiteX6" fmla="*/ 11716 w 101631"/>
                <a:gd name="connsiteY6" fmla="*/ 2000 h 101250"/>
                <a:gd name="connsiteX7" fmla="*/ 2000 w 101631"/>
                <a:gd name="connsiteY7" fmla="*/ 2000 h 101250"/>
                <a:gd name="connsiteX8" fmla="*/ 2000 w 101631"/>
                <a:gd name="connsiteY8" fmla="*/ 11716 h 101250"/>
                <a:gd name="connsiteX9" fmla="*/ 51911 w 101631"/>
                <a:gd name="connsiteY9" fmla="*/ 61627 h 101250"/>
                <a:gd name="connsiteX10" fmla="*/ 75057 w 101631"/>
                <a:gd name="connsiteY10" fmla="*/ 61817 h 101250"/>
                <a:gd name="connsiteX11" fmla="*/ 87916 w 101631"/>
                <a:gd name="connsiteY11" fmla="*/ 74676 h 101250"/>
                <a:gd name="connsiteX12" fmla="*/ 75057 w 101631"/>
                <a:gd name="connsiteY12" fmla="*/ 87535 h 101250"/>
                <a:gd name="connsiteX13" fmla="*/ 62198 w 101631"/>
                <a:gd name="connsiteY13" fmla="*/ 74676 h 101250"/>
                <a:gd name="connsiteX14" fmla="*/ 75057 w 101631"/>
                <a:gd name="connsiteY14" fmla="*/ 61817 h 10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1631" h="101250">
                  <a:moveTo>
                    <a:pt x="51911" y="61627"/>
                  </a:moveTo>
                  <a:cubicBezTo>
                    <a:pt x="49721" y="65532"/>
                    <a:pt x="48482" y="69914"/>
                    <a:pt x="48482" y="74676"/>
                  </a:cubicBezTo>
                  <a:cubicBezTo>
                    <a:pt x="48482" y="89345"/>
                    <a:pt x="60389" y="101251"/>
                    <a:pt x="75057" y="101251"/>
                  </a:cubicBezTo>
                  <a:cubicBezTo>
                    <a:pt x="89726" y="101251"/>
                    <a:pt x="101632" y="89345"/>
                    <a:pt x="101632" y="74676"/>
                  </a:cubicBezTo>
                  <a:cubicBezTo>
                    <a:pt x="101632" y="60007"/>
                    <a:pt x="89726" y="48101"/>
                    <a:pt x="75057" y="48101"/>
                  </a:cubicBezTo>
                  <a:cubicBezTo>
                    <a:pt x="70104" y="48101"/>
                    <a:pt x="65532" y="49435"/>
                    <a:pt x="61531" y="51816"/>
                  </a:cubicBezTo>
                  <a:lnTo>
                    <a:pt x="11716" y="2000"/>
                  </a:lnTo>
                  <a:cubicBezTo>
                    <a:pt x="9049" y="-667"/>
                    <a:pt x="4667" y="-667"/>
                    <a:pt x="2000" y="2000"/>
                  </a:cubicBezTo>
                  <a:cubicBezTo>
                    <a:pt x="-667" y="4667"/>
                    <a:pt x="-667" y="9049"/>
                    <a:pt x="2000" y="11716"/>
                  </a:cubicBezTo>
                  <a:lnTo>
                    <a:pt x="51911" y="61627"/>
                  </a:lnTo>
                  <a:close/>
                  <a:moveTo>
                    <a:pt x="75057" y="61817"/>
                  </a:moveTo>
                  <a:cubicBezTo>
                    <a:pt x="82106" y="61817"/>
                    <a:pt x="87916" y="67532"/>
                    <a:pt x="87916" y="74676"/>
                  </a:cubicBezTo>
                  <a:cubicBezTo>
                    <a:pt x="87916" y="81820"/>
                    <a:pt x="82201" y="87535"/>
                    <a:pt x="75057" y="87535"/>
                  </a:cubicBezTo>
                  <a:cubicBezTo>
                    <a:pt x="68008" y="87535"/>
                    <a:pt x="62198" y="81724"/>
                    <a:pt x="62198" y="74676"/>
                  </a:cubicBezTo>
                  <a:cubicBezTo>
                    <a:pt x="62198" y="67628"/>
                    <a:pt x="67913" y="61817"/>
                    <a:pt x="75057" y="618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99" name="Forma Livre: Forma 398">
            <a:extLst>
              <a:ext uri="{FF2B5EF4-FFF2-40B4-BE49-F238E27FC236}">
                <a16:creationId xmlns:a16="http://schemas.microsoft.com/office/drawing/2014/main" id="{19EFF24A-959F-41B8-B95A-A320F3487990}"/>
              </a:ext>
            </a:extLst>
          </p:cNvPr>
          <p:cNvSpPr/>
          <p:nvPr/>
        </p:nvSpPr>
        <p:spPr>
          <a:xfrm>
            <a:off x="8916411" y="5289685"/>
            <a:ext cx="468090" cy="468490"/>
          </a:xfrm>
          <a:custGeom>
            <a:avLst/>
            <a:gdLst>
              <a:gd name="connsiteX0" fmla="*/ 256770 w 343083"/>
              <a:gd name="connsiteY0" fmla="*/ 183452 h 343376"/>
              <a:gd name="connsiteX1" fmla="*/ 252102 w 343083"/>
              <a:gd name="connsiteY1" fmla="*/ 180594 h 343376"/>
              <a:gd name="connsiteX2" fmla="*/ 246864 w 343083"/>
              <a:gd name="connsiteY2" fmla="*/ 182023 h 343376"/>
              <a:gd name="connsiteX3" fmla="*/ 206859 w 343083"/>
              <a:gd name="connsiteY3" fmla="*/ 214122 h 343376"/>
              <a:gd name="connsiteX4" fmla="*/ 202668 w 343083"/>
              <a:gd name="connsiteY4" fmla="*/ 205835 h 343376"/>
              <a:gd name="connsiteX5" fmla="*/ 202477 w 343083"/>
              <a:gd name="connsiteY5" fmla="*/ 205454 h 343376"/>
              <a:gd name="connsiteX6" fmla="*/ 136850 w 343083"/>
              <a:gd name="connsiteY6" fmla="*/ 76486 h 343376"/>
              <a:gd name="connsiteX7" fmla="*/ 136850 w 343083"/>
              <a:gd name="connsiteY7" fmla="*/ 52769 h 343376"/>
              <a:gd name="connsiteX8" fmla="*/ 241625 w 343083"/>
              <a:gd name="connsiteY8" fmla="*/ 52769 h 343376"/>
              <a:gd name="connsiteX9" fmla="*/ 248292 w 343083"/>
              <a:gd name="connsiteY9" fmla="*/ 47530 h 343376"/>
              <a:gd name="connsiteX10" fmla="*/ 244673 w 343083"/>
              <a:gd name="connsiteY10" fmla="*/ 39814 h 343376"/>
              <a:gd name="connsiteX11" fmla="*/ 218003 w 343083"/>
              <a:gd name="connsiteY11" fmla="*/ 26384 h 343376"/>
              <a:gd name="connsiteX12" fmla="*/ 244673 w 343083"/>
              <a:gd name="connsiteY12" fmla="*/ 12954 h 343376"/>
              <a:gd name="connsiteX13" fmla="*/ 248292 w 343083"/>
              <a:gd name="connsiteY13" fmla="*/ 5239 h 343376"/>
              <a:gd name="connsiteX14" fmla="*/ 241625 w 343083"/>
              <a:gd name="connsiteY14" fmla="*/ 0 h 343376"/>
              <a:gd name="connsiteX15" fmla="*/ 129992 w 343083"/>
              <a:gd name="connsiteY15" fmla="*/ 0 h 343376"/>
              <a:gd name="connsiteX16" fmla="*/ 123134 w 343083"/>
              <a:gd name="connsiteY16" fmla="*/ 6858 h 343376"/>
              <a:gd name="connsiteX17" fmla="*/ 123134 w 343083"/>
              <a:gd name="connsiteY17" fmla="*/ 7239 h 343376"/>
              <a:gd name="connsiteX18" fmla="*/ 123134 w 343083"/>
              <a:gd name="connsiteY18" fmla="*/ 45625 h 343376"/>
              <a:gd name="connsiteX19" fmla="*/ 123134 w 343083"/>
              <a:gd name="connsiteY19" fmla="*/ 46006 h 343376"/>
              <a:gd name="connsiteX20" fmla="*/ 123134 w 343083"/>
              <a:gd name="connsiteY20" fmla="*/ 46387 h 343376"/>
              <a:gd name="connsiteX21" fmla="*/ 123134 w 343083"/>
              <a:gd name="connsiteY21" fmla="*/ 76581 h 343376"/>
              <a:gd name="connsiteX22" fmla="*/ 833 w 343083"/>
              <a:gd name="connsiteY22" fmla="*/ 304229 h 343376"/>
              <a:gd name="connsiteX23" fmla="*/ 3595 w 343083"/>
              <a:gd name="connsiteY23" fmla="*/ 313563 h 343376"/>
              <a:gd name="connsiteX24" fmla="*/ 12930 w 343083"/>
              <a:gd name="connsiteY24" fmla="*/ 310801 h 343376"/>
              <a:gd name="connsiteX25" fmla="*/ 61317 w 343083"/>
              <a:gd name="connsiteY25" fmla="*/ 220599 h 343376"/>
              <a:gd name="connsiteX26" fmla="*/ 109608 w 343083"/>
              <a:gd name="connsiteY26" fmla="*/ 174117 h 343376"/>
              <a:gd name="connsiteX27" fmla="*/ 123896 w 343083"/>
              <a:gd name="connsiteY27" fmla="*/ 211074 h 343376"/>
              <a:gd name="connsiteX28" fmla="*/ 129992 w 343083"/>
              <a:gd name="connsiteY28" fmla="*/ 215455 h 343376"/>
              <a:gd name="connsiteX29" fmla="*/ 136469 w 343083"/>
              <a:gd name="connsiteY29" fmla="*/ 211646 h 343376"/>
              <a:gd name="connsiteX30" fmla="*/ 151614 w 343083"/>
              <a:gd name="connsiteY30" fmla="*/ 180689 h 343376"/>
              <a:gd name="connsiteX31" fmla="*/ 190857 w 343083"/>
              <a:gd name="connsiteY31" fmla="*/ 213265 h 343376"/>
              <a:gd name="connsiteX32" fmla="*/ 212193 w 343083"/>
              <a:gd name="connsiteY32" fmla="*/ 255270 h 343376"/>
              <a:gd name="connsiteX33" fmla="*/ 161329 w 343083"/>
              <a:gd name="connsiteY33" fmla="*/ 255270 h 343376"/>
              <a:gd name="connsiteX34" fmla="*/ 141327 w 343083"/>
              <a:gd name="connsiteY34" fmla="*/ 272987 h 343376"/>
              <a:gd name="connsiteX35" fmla="*/ 114942 w 343083"/>
              <a:gd name="connsiteY35" fmla="*/ 272987 h 343376"/>
              <a:gd name="connsiteX36" fmla="*/ 90844 w 343083"/>
              <a:gd name="connsiteY36" fmla="*/ 297656 h 343376"/>
              <a:gd name="connsiteX37" fmla="*/ 77318 w 343083"/>
              <a:gd name="connsiteY37" fmla="*/ 297656 h 343376"/>
              <a:gd name="connsiteX38" fmla="*/ 51315 w 343083"/>
              <a:gd name="connsiteY38" fmla="*/ 310420 h 343376"/>
              <a:gd name="connsiteX39" fmla="*/ 50458 w 343083"/>
              <a:gd name="connsiteY39" fmla="*/ 330613 h 343376"/>
              <a:gd name="connsiteX40" fmla="*/ 77414 w 343083"/>
              <a:gd name="connsiteY40" fmla="*/ 343376 h 343376"/>
              <a:gd name="connsiteX41" fmla="*/ 255150 w 343083"/>
              <a:gd name="connsiteY41" fmla="*/ 343376 h 343376"/>
              <a:gd name="connsiteX42" fmla="*/ 258579 w 343083"/>
              <a:gd name="connsiteY42" fmla="*/ 342424 h 343376"/>
              <a:gd name="connsiteX43" fmla="*/ 269343 w 343083"/>
              <a:gd name="connsiteY43" fmla="*/ 323755 h 343376"/>
              <a:gd name="connsiteX44" fmla="*/ 268581 w 343083"/>
              <a:gd name="connsiteY44" fmla="*/ 317945 h 343376"/>
              <a:gd name="connsiteX45" fmla="*/ 274581 w 343083"/>
              <a:gd name="connsiteY45" fmla="*/ 317945 h 343376"/>
              <a:gd name="connsiteX46" fmla="*/ 299060 w 343083"/>
              <a:gd name="connsiteY46" fmla="*/ 296323 h 343376"/>
              <a:gd name="connsiteX47" fmla="*/ 274581 w 343083"/>
              <a:gd name="connsiteY47" fmla="*/ 274701 h 343376"/>
              <a:gd name="connsiteX48" fmla="*/ 252102 w 343083"/>
              <a:gd name="connsiteY48" fmla="*/ 274701 h 343376"/>
              <a:gd name="connsiteX49" fmla="*/ 232005 w 343083"/>
              <a:gd name="connsiteY49" fmla="*/ 255461 h 343376"/>
              <a:gd name="connsiteX50" fmla="*/ 227528 w 343083"/>
              <a:gd name="connsiteY50" fmla="*/ 255461 h 343376"/>
              <a:gd name="connsiteX51" fmla="*/ 227242 w 343083"/>
              <a:gd name="connsiteY51" fmla="*/ 254889 h 343376"/>
              <a:gd name="connsiteX52" fmla="*/ 213050 w 343083"/>
              <a:gd name="connsiteY52" fmla="*/ 226981 h 343376"/>
              <a:gd name="connsiteX53" fmla="*/ 249531 w 343083"/>
              <a:gd name="connsiteY53" fmla="*/ 197644 h 343376"/>
              <a:gd name="connsiteX54" fmla="*/ 330684 w 343083"/>
              <a:gd name="connsiteY54" fmla="*/ 311753 h 343376"/>
              <a:gd name="connsiteX55" fmla="*/ 340209 w 343083"/>
              <a:gd name="connsiteY55" fmla="*/ 313372 h 343376"/>
              <a:gd name="connsiteX56" fmla="*/ 341828 w 343083"/>
              <a:gd name="connsiteY56" fmla="*/ 303847 h 343376"/>
              <a:gd name="connsiteX57" fmla="*/ 256770 w 343083"/>
              <a:gd name="connsiteY57" fmla="*/ 183452 h 343376"/>
              <a:gd name="connsiteX58" fmla="*/ 137040 w 343083"/>
              <a:gd name="connsiteY58" fmla="*/ 13811 h 343376"/>
              <a:gd name="connsiteX59" fmla="*/ 212955 w 343083"/>
              <a:gd name="connsiteY59" fmla="*/ 13811 h 343376"/>
              <a:gd name="connsiteX60" fmla="*/ 199905 w 343083"/>
              <a:gd name="connsiteY60" fmla="*/ 20384 h 343376"/>
              <a:gd name="connsiteX61" fmla="*/ 196095 w 343083"/>
              <a:gd name="connsiteY61" fmla="*/ 26479 h 343376"/>
              <a:gd name="connsiteX62" fmla="*/ 199905 w 343083"/>
              <a:gd name="connsiteY62" fmla="*/ 32576 h 343376"/>
              <a:gd name="connsiteX63" fmla="*/ 212955 w 343083"/>
              <a:gd name="connsiteY63" fmla="*/ 39148 h 343376"/>
              <a:gd name="connsiteX64" fmla="*/ 137040 w 343083"/>
              <a:gd name="connsiteY64" fmla="*/ 39148 h 343376"/>
              <a:gd name="connsiteX65" fmla="*/ 137040 w 343083"/>
              <a:gd name="connsiteY65" fmla="*/ 13811 h 343376"/>
              <a:gd name="connsiteX66" fmla="*/ 153900 w 343083"/>
              <a:gd name="connsiteY66" fmla="*/ 164497 h 343376"/>
              <a:gd name="connsiteX67" fmla="*/ 148089 w 343083"/>
              <a:gd name="connsiteY67" fmla="*/ 163068 h 343376"/>
              <a:gd name="connsiteX68" fmla="*/ 143327 w 343083"/>
              <a:gd name="connsiteY68" fmla="*/ 166783 h 343376"/>
              <a:gd name="connsiteX69" fmla="*/ 131230 w 343083"/>
              <a:gd name="connsiteY69" fmla="*/ 191453 h 343376"/>
              <a:gd name="connsiteX70" fmla="*/ 118943 w 343083"/>
              <a:gd name="connsiteY70" fmla="*/ 159544 h 343376"/>
              <a:gd name="connsiteX71" fmla="*/ 113990 w 343083"/>
              <a:gd name="connsiteY71" fmla="*/ 155353 h 343376"/>
              <a:gd name="connsiteX72" fmla="*/ 112466 w 343083"/>
              <a:gd name="connsiteY72" fmla="*/ 155162 h 343376"/>
              <a:gd name="connsiteX73" fmla="*/ 107703 w 343083"/>
              <a:gd name="connsiteY73" fmla="*/ 157067 h 343376"/>
              <a:gd name="connsiteX74" fmla="*/ 82652 w 343083"/>
              <a:gd name="connsiteY74" fmla="*/ 181166 h 343376"/>
              <a:gd name="connsiteX75" fmla="*/ 129897 w 343083"/>
              <a:gd name="connsiteY75" fmla="*/ 93059 h 343376"/>
              <a:gd name="connsiteX76" fmla="*/ 175331 w 343083"/>
              <a:gd name="connsiteY76" fmla="*/ 182404 h 343376"/>
              <a:gd name="connsiteX77" fmla="*/ 153900 w 343083"/>
              <a:gd name="connsiteY77" fmla="*/ 164497 h 343376"/>
              <a:gd name="connsiteX78" fmla="*/ 232290 w 343083"/>
              <a:gd name="connsiteY78" fmla="*/ 268891 h 343376"/>
              <a:gd name="connsiteX79" fmla="*/ 238672 w 343083"/>
              <a:gd name="connsiteY79" fmla="*/ 275272 h 343376"/>
              <a:gd name="connsiteX80" fmla="*/ 238005 w 343083"/>
              <a:gd name="connsiteY80" fmla="*/ 278130 h 343376"/>
              <a:gd name="connsiteX81" fmla="*/ 238291 w 343083"/>
              <a:gd name="connsiteY81" fmla="*/ 284797 h 343376"/>
              <a:gd name="connsiteX82" fmla="*/ 244101 w 343083"/>
              <a:gd name="connsiteY82" fmla="*/ 288036 h 343376"/>
              <a:gd name="connsiteX83" fmla="*/ 274867 w 343083"/>
              <a:gd name="connsiteY83" fmla="*/ 288036 h 343376"/>
              <a:gd name="connsiteX84" fmla="*/ 285630 w 343083"/>
              <a:gd name="connsiteY84" fmla="*/ 295942 h 343376"/>
              <a:gd name="connsiteX85" fmla="*/ 274867 w 343083"/>
              <a:gd name="connsiteY85" fmla="*/ 303847 h 343376"/>
              <a:gd name="connsiteX86" fmla="*/ 255531 w 343083"/>
              <a:gd name="connsiteY86" fmla="*/ 303847 h 343376"/>
              <a:gd name="connsiteX87" fmla="*/ 248959 w 343083"/>
              <a:gd name="connsiteY87" fmla="*/ 308896 h 343376"/>
              <a:gd name="connsiteX88" fmla="*/ 252007 w 343083"/>
              <a:gd name="connsiteY88" fmla="*/ 316611 h 343376"/>
              <a:gd name="connsiteX89" fmla="*/ 255912 w 343083"/>
              <a:gd name="connsiteY89" fmla="*/ 323469 h 343376"/>
              <a:gd name="connsiteX90" fmla="*/ 253245 w 343083"/>
              <a:gd name="connsiteY90" fmla="*/ 329375 h 343376"/>
              <a:gd name="connsiteX91" fmla="*/ 77795 w 343083"/>
              <a:gd name="connsiteY91" fmla="*/ 329375 h 343376"/>
              <a:gd name="connsiteX92" fmla="*/ 62745 w 343083"/>
              <a:gd name="connsiteY92" fmla="*/ 323755 h 343376"/>
              <a:gd name="connsiteX93" fmla="*/ 63317 w 343083"/>
              <a:gd name="connsiteY93" fmla="*/ 317278 h 343376"/>
              <a:gd name="connsiteX94" fmla="*/ 76747 w 343083"/>
              <a:gd name="connsiteY94" fmla="*/ 311087 h 343376"/>
              <a:gd name="connsiteX95" fmla="*/ 77414 w 343083"/>
              <a:gd name="connsiteY95" fmla="*/ 311087 h 343376"/>
              <a:gd name="connsiteX96" fmla="*/ 98464 w 343083"/>
              <a:gd name="connsiteY96" fmla="*/ 311087 h 343376"/>
              <a:gd name="connsiteX97" fmla="*/ 103893 w 343083"/>
              <a:gd name="connsiteY97" fmla="*/ 308420 h 343376"/>
              <a:gd name="connsiteX98" fmla="*/ 105036 w 343083"/>
              <a:gd name="connsiteY98" fmla="*/ 302419 h 343376"/>
              <a:gd name="connsiteX99" fmla="*/ 104655 w 343083"/>
              <a:gd name="connsiteY99" fmla="*/ 299656 h 343376"/>
              <a:gd name="connsiteX100" fmla="*/ 115133 w 343083"/>
              <a:gd name="connsiteY100" fmla="*/ 286417 h 343376"/>
              <a:gd name="connsiteX101" fmla="*/ 149042 w 343083"/>
              <a:gd name="connsiteY101" fmla="*/ 286417 h 343376"/>
              <a:gd name="connsiteX102" fmla="*/ 154662 w 343083"/>
              <a:gd name="connsiteY102" fmla="*/ 283464 h 343376"/>
              <a:gd name="connsiteX103" fmla="*/ 155519 w 343083"/>
              <a:gd name="connsiteY103" fmla="*/ 277178 h 343376"/>
              <a:gd name="connsiteX104" fmla="*/ 155138 w 343083"/>
              <a:gd name="connsiteY104" fmla="*/ 275082 h 343376"/>
              <a:gd name="connsiteX105" fmla="*/ 161520 w 343083"/>
              <a:gd name="connsiteY105" fmla="*/ 268700 h 343376"/>
              <a:gd name="connsiteX106" fmla="*/ 232290 w 343083"/>
              <a:gd name="connsiteY106" fmla="*/ 268700 h 34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343083" h="343376">
                <a:moveTo>
                  <a:pt x="256770" y="183452"/>
                </a:moveTo>
                <a:cubicBezTo>
                  <a:pt x="255627" y="181928"/>
                  <a:pt x="254007" y="180880"/>
                  <a:pt x="252102" y="180594"/>
                </a:cubicBezTo>
                <a:cubicBezTo>
                  <a:pt x="250197" y="180308"/>
                  <a:pt x="248292" y="180880"/>
                  <a:pt x="246864" y="182023"/>
                </a:cubicBezTo>
                <a:lnTo>
                  <a:pt x="206859" y="214122"/>
                </a:lnTo>
                <a:lnTo>
                  <a:pt x="202668" y="205835"/>
                </a:lnTo>
                <a:cubicBezTo>
                  <a:pt x="202572" y="205740"/>
                  <a:pt x="202572" y="205645"/>
                  <a:pt x="202477" y="205454"/>
                </a:cubicBezTo>
                <a:lnTo>
                  <a:pt x="136850" y="76486"/>
                </a:lnTo>
                <a:lnTo>
                  <a:pt x="136850" y="52769"/>
                </a:lnTo>
                <a:lnTo>
                  <a:pt x="241625" y="52769"/>
                </a:lnTo>
                <a:cubicBezTo>
                  <a:pt x="244768" y="52769"/>
                  <a:pt x="247530" y="50578"/>
                  <a:pt x="248292" y="47530"/>
                </a:cubicBezTo>
                <a:cubicBezTo>
                  <a:pt x="249054" y="44482"/>
                  <a:pt x="247530" y="41243"/>
                  <a:pt x="244673" y="39814"/>
                </a:cubicBezTo>
                <a:lnTo>
                  <a:pt x="218003" y="26384"/>
                </a:lnTo>
                <a:lnTo>
                  <a:pt x="244673" y="12954"/>
                </a:lnTo>
                <a:cubicBezTo>
                  <a:pt x="247530" y="11525"/>
                  <a:pt x="248959" y="8287"/>
                  <a:pt x="248292" y="5239"/>
                </a:cubicBezTo>
                <a:cubicBezTo>
                  <a:pt x="247626" y="2191"/>
                  <a:pt x="244768" y="0"/>
                  <a:pt x="241625" y="0"/>
                </a:cubicBezTo>
                <a:lnTo>
                  <a:pt x="129992" y="0"/>
                </a:lnTo>
                <a:cubicBezTo>
                  <a:pt x="126182" y="0"/>
                  <a:pt x="123134" y="3048"/>
                  <a:pt x="123134" y="6858"/>
                </a:cubicBezTo>
                <a:cubicBezTo>
                  <a:pt x="123134" y="6953"/>
                  <a:pt x="123134" y="7144"/>
                  <a:pt x="123134" y="7239"/>
                </a:cubicBezTo>
                <a:lnTo>
                  <a:pt x="123134" y="45625"/>
                </a:lnTo>
                <a:cubicBezTo>
                  <a:pt x="123134" y="45720"/>
                  <a:pt x="123134" y="45911"/>
                  <a:pt x="123134" y="46006"/>
                </a:cubicBezTo>
                <a:cubicBezTo>
                  <a:pt x="123134" y="46101"/>
                  <a:pt x="123134" y="46292"/>
                  <a:pt x="123134" y="46387"/>
                </a:cubicBezTo>
                <a:lnTo>
                  <a:pt x="123134" y="76581"/>
                </a:lnTo>
                <a:lnTo>
                  <a:pt x="833" y="304229"/>
                </a:lnTo>
                <a:cubicBezTo>
                  <a:pt x="-977" y="307562"/>
                  <a:pt x="261" y="311753"/>
                  <a:pt x="3595" y="313563"/>
                </a:cubicBezTo>
                <a:cubicBezTo>
                  <a:pt x="6929" y="315373"/>
                  <a:pt x="11120" y="314135"/>
                  <a:pt x="12930" y="310801"/>
                </a:cubicBezTo>
                <a:lnTo>
                  <a:pt x="61317" y="220599"/>
                </a:lnTo>
                <a:lnTo>
                  <a:pt x="109608" y="174117"/>
                </a:lnTo>
                <a:lnTo>
                  <a:pt x="123896" y="211074"/>
                </a:lnTo>
                <a:cubicBezTo>
                  <a:pt x="124848" y="213646"/>
                  <a:pt x="127230" y="215360"/>
                  <a:pt x="129992" y="215455"/>
                </a:cubicBezTo>
                <a:cubicBezTo>
                  <a:pt x="132659" y="215360"/>
                  <a:pt x="135231" y="214027"/>
                  <a:pt x="136469" y="211646"/>
                </a:cubicBezTo>
                <a:lnTo>
                  <a:pt x="151614" y="180689"/>
                </a:lnTo>
                <a:lnTo>
                  <a:pt x="190857" y="213265"/>
                </a:lnTo>
                <a:lnTo>
                  <a:pt x="212193" y="255270"/>
                </a:lnTo>
                <a:lnTo>
                  <a:pt x="161329" y="255270"/>
                </a:lnTo>
                <a:cubicBezTo>
                  <a:pt x="151042" y="255270"/>
                  <a:pt x="142565" y="262985"/>
                  <a:pt x="141327" y="272987"/>
                </a:cubicBezTo>
                <a:lnTo>
                  <a:pt x="114942" y="272987"/>
                </a:lnTo>
                <a:cubicBezTo>
                  <a:pt x="101893" y="272987"/>
                  <a:pt x="91987" y="285560"/>
                  <a:pt x="90844" y="297656"/>
                </a:cubicBezTo>
                <a:lnTo>
                  <a:pt x="77318" y="297656"/>
                </a:lnTo>
                <a:cubicBezTo>
                  <a:pt x="66174" y="297180"/>
                  <a:pt x="56459" y="302133"/>
                  <a:pt x="51315" y="310420"/>
                </a:cubicBezTo>
                <a:cubicBezTo>
                  <a:pt x="47410" y="316897"/>
                  <a:pt x="47029" y="324421"/>
                  <a:pt x="50458" y="330613"/>
                </a:cubicBezTo>
                <a:cubicBezTo>
                  <a:pt x="52935" y="335185"/>
                  <a:pt x="59793" y="342995"/>
                  <a:pt x="77414" y="343376"/>
                </a:cubicBezTo>
                <a:lnTo>
                  <a:pt x="255150" y="343376"/>
                </a:lnTo>
                <a:cubicBezTo>
                  <a:pt x="256389" y="343376"/>
                  <a:pt x="257532" y="343091"/>
                  <a:pt x="258579" y="342424"/>
                </a:cubicBezTo>
                <a:cubicBezTo>
                  <a:pt x="265247" y="338519"/>
                  <a:pt x="269343" y="331375"/>
                  <a:pt x="269343" y="323755"/>
                </a:cubicBezTo>
                <a:cubicBezTo>
                  <a:pt x="269343" y="321755"/>
                  <a:pt x="269057" y="319754"/>
                  <a:pt x="268581" y="317945"/>
                </a:cubicBezTo>
                <a:lnTo>
                  <a:pt x="274581" y="317945"/>
                </a:lnTo>
                <a:cubicBezTo>
                  <a:pt x="286107" y="317945"/>
                  <a:pt x="299060" y="308705"/>
                  <a:pt x="299060" y="296323"/>
                </a:cubicBezTo>
                <a:cubicBezTo>
                  <a:pt x="299060" y="283940"/>
                  <a:pt x="286202" y="274701"/>
                  <a:pt x="274581" y="274701"/>
                </a:cubicBezTo>
                <a:lnTo>
                  <a:pt x="252102" y="274701"/>
                </a:lnTo>
                <a:cubicBezTo>
                  <a:pt x="251626" y="264033"/>
                  <a:pt x="242768" y="255461"/>
                  <a:pt x="232005" y="255461"/>
                </a:cubicBezTo>
                <a:lnTo>
                  <a:pt x="227528" y="255461"/>
                </a:lnTo>
                <a:cubicBezTo>
                  <a:pt x="227433" y="255270"/>
                  <a:pt x="227337" y="255079"/>
                  <a:pt x="227242" y="254889"/>
                </a:cubicBezTo>
                <a:lnTo>
                  <a:pt x="213050" y="226981"/>
                </a:lnTo>
                <a:lnTo>
                  <a:pt x="249531" y="197644"/>
                </a:lnTo>
                <a:lnTo>
                  <a:pt x="330684" y="311753"/>
                </a:lnTo>
                <a:cubicBezTo>
                  <a:pt x="332874" y="314801"/>
                  <a:pt x="337160" y="315563"/>
                  <a:pt x="340209" y="313372"/>
                </a:cubicBezTo>
                <a:cubicBezTo>
                  <a:pt x="343257" y="311182"/>
                  <a:pt x="344018" y="306896"/>
                  <a:pt x="341828" y="303847"/>
                </a:cubicBezTo>
                <a:lnTo>
                  <a:pt x="256770" y="183452"/>
                </a:lnTo>
                <a:close/>
                <a:moveTo>
                  <a:pt x="137040" y="13811"/>
                </a:moveTo>
                <a:lnTo>
                  <a:pt x="212955" y="13811"/>
                </a:lnTo>
                <a:lnTo>
                  <a:pt x="199905" y="20384"/>
                </a:lnTo>
                <a:cubicBezTo>
                  <a:pt x="197619" y="21527"/>
                  <a:pt x="196095" y="23908"/>
                  <a:pt x="196095" y="26479"/>
                </a:cubicBezTo>
                <a:cubicBezTo>
                  <a:pt x="196095" y="29051"/>
                  <a:pt x="197524" y="31433"/>
                  <a:pt x="199905" y="32576"/>
                </a:cubicBezTo>
                <a:lnTo>
                  <a:pt x="212955" y="39148"/>
                </a:lnTo>
                <a:lnTo>
                  <a:pt x="137040" y="39148"/>
                </a:lnTo>
                <a:lnTo>
                  <a:pt x="137040" y="13811"/>
                </a:lnTo>
                <a:close/>
                <a:moveTo>
                  <a:pt x="153900" y="164497"/>
                </a:moveTo>
                <a:cubicBezTo>
                  <a:pt x="152280" y="163163"/>
                  <a:pt x="150185" y="162592"/>
                  <a:pt x="148089" y="163068"/>
                </a:cubicBezTo>
                <a:cubicBezTo>
                  <a:pt x="145994" y="163544"/>
                  <a:pt x="144279" y="164878"/>
                  <a:pt x="143327" y="166783"/>
                </a:cubicBezTo>
                <a:lnTo>
                  <a:pt x="131230" y="191453"/>
                </a:lnTo>
                <a:lnTo>
                  <a:pt x="118943" y="159544"/>
                </a:lnTo>
                <a:cubicBezTo>
                  <a:pt x="118085" y="157353"/>
                  <a:pt x="116276" y="155829"/>
                  <a:pt x="113990" y="155353"/>
                </a:cubicBezTo>
                <a:cubicBezTo>
                  <a:pt x="113514" y="155258"/>
                  <a:pt x="113037" y="155162"/>
                  <a:pt x="112466" y="155162"/>
                </a:cubicBezTo>
                <a:cubicBezTo>
                  <a:pt x="110751" y="155162"/>
                  <a:pt x="109037" y="155829"/>
                  <a:pt x="107703" y="157067"/>
                </a:cubicBezTo>
                <a:lnTo>
                  <a:pt x="82652" y="181166"/>
                </a:lnTo>
                <a:lnTo>
                  <a:pt x="129897" y="93059"/>
                </a:lnTo>
                <a:lnTo>
                  <a:pt x="175331" y="182404"/>
                </a:lnTo>
                <a:lnTo>
                  <a:pt x="153900" y="164497"/>
                </a:lnTo>
                <a:close/>
                <a:moveTo>
                  <a:pt x="232290" y="268891"/>
                </a:moveTo>
                <a:cubicBezTo>
                  <a:pt x="235815" y="268891"/>
                  <a:pt x="238672" y="271748"/>
                  <a:pt x="238672" y="275272"/>
                </a:cubicBezTo>
                <a:cubicBezTo>
                  <a:pt x="238672" y="276320"/>
                  <a:pt x="238482" y="277273"/>
                  <a:pt x="238005" y="278130"/>
                </a:cubicBezTo>
                <a:cubicBezTo>
                  <a:pt x="236958" y="280226"/>
                  <a:pt x="237053" y="282797"/>
                  <a:pt x="238291" y="284797"/>
                </a:cubicBezTo>
                <a:cubicBezTo>
                  <a:pt x="239529" y="286798"/>
                  <a:pt x="241720" y="288036"/>
                  <a:pt x="244101" y="288036"/>
                </a:cubicBezTo>
                <a:lnTo>
                  <a:pt x="274867" y="288036"/>
                </a:lnTo>
                <a:cubicBezTo>
                  <a:pt x="279915" y="288036"/>
                  <a:pt x="285630" y="292227"/>
                  <a:pt x="285630" y="295942"/>
                </a:cubicBezTo>
                <a:cubicBezTo>
                  <a:pt x="285630" y="299656"/>
                  <a:pt x="279915" y="303847"/>
                  <a:pt x="274867" y="303847"/>
                </a:cubicBezTo>
                <a:lnTo>
                  <a:pt x="255531" y="303847"/>
                </a:lnTo>
                <a:cubicBezTo>
                  <a:pt x="252483" y="303847"/>
                  <a:pt x="249721" y="305943"/>
                  <a:pt x="248959" y="308896"/>
                </a:cubicBezTo>
                <a:cubicBezTo>
                  <a:pt x="248102" y="311849"/>
                  <a:pt x="249340" y="314992"/>
                  <a:pt x="252007" y="316611"/>
                </a:cubicBezTo>
                <a:cubicBezTo>
                  <a:pt x="254388" y="318040"/>
                  <a:pt x="255912" y="320707"/>
                  <a:pt x="255912" y="323469"/>
                </a:cubicBezTo>
                <a:cubicBezTo>
                  <a:pt x="255912" y="325755"/>
                  <a:pt x="254960" y="327851"/>
                  <a:pt x="253245" y="329375"/>
                </a:cubicBezTo>
                <a:lnTo>
                  <a:pt x="77795" y="329375"/>
                </a:lnTo>
                <a:cubicBezTo>
                  <a:pt x="70270" y="329184"/>
                  <a:pt x="64650" y="327088"/>
                  <a:pt x="62745" y="323755"/>
                </a:cubicBezTo>
                <a:cubicBezTo>
                  <a:pt x="61317" y="321088"/>
                  <a:pt x="62650" y="318326"/>
                  <a:pt x="63317" y="317278"/>
                </a:cubicBezTo>
                <a:cubicBezTo>
                  <a:pt x="65222" y="314230"/>
                  <a:pt x="69603" y="311087"/>
                  <a:pt x="76747" y="311087"/>
                </a:cubicBezTo>
                <a:cubicBezTo>
                  <a:pt x="76938" y="311087"/>
                  <a:pt x="77128" y="311087"/>
                  <a:pt x="77414" y="311087"/>
                </a:cubicBezTo>
                <a:lnTo>
                  <a:pt x="98464" y="311087"/>
                </a:lnTo>
                <a:cubicBezTo>
                  <a:pt x="100560" y="311087"/>
                  <a:pt x="102655" y="310134"/>
                  <a:pt x="103893" y="308420"/>
                </a:cubicBezTo>
                <a:cubicBezTo>
                  <a:pt x="105227" y="306705"/>
                  <a:pt x="105608" y="304514"/>
                  <a:pt x="105036" y="302419"/>
                </a:cubicBezTo>
                <a:cubicBezTo>
                  <a:pt x="104751" y="301562"/>
                  <a:pt x="104655" y="300609"/>
                  <a:pt x="104655" y="299656"/>
                </a:cubicBezTo>
                <a:cubicBezTo>
                  <a:pt x="104655" y="293180"/>
                  <a:pt x="110085" y="286417"/>
                  <a:pt x="115133" y="286417"/>
                </a:cubicBezTo>
                <a:lnTo>
                  <a:pt x="149042" y="286417"/>
                </a:lnTo>
                <a:cubicBezTo>
                  <a:pt x="151233" y="286417"/>
                  <a:pt x="153328" y="285369"/>
                  <a:pt x="154662" y="283464"/>
                </a:cubicBezTo>
                <a:cubicBezTo>
                  <a:pt x="155900" y="281654"/>
                  <a:pt x="156281" y="279273"/>
                  <a:pt x="155519" y="277178"/>
                </a:cubicBezTo>
                <a:cubicBezTo>
                  <a:pt x="155328" y="276511"/>
                  <a:pt x="155138" y="275844"/>
                  <a:pt x="155138" y="275082"/>
                </a:cubicBezTo>
                <a:cubicBezTo>
                  <a:pt x="155138" y="271558"/>
                  <a:pt x="157995" y="268700"/>
                  <a:pt x="161520" y="268700"/>
                </a:cubicBezTo>
                <a:lnTo>
                  <a:pt x="232290" y="268700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01" name="Forma Livre: Forma 400">
            <a:extLst>
              <a:ext uri="{FF2B5EF4-FFF2-40B4-BE49-F238E27FC236}">
                <a16:creationId xmlns:a16="http://schemas.microsoft.com/office/drawing/2014/main" id="{A9540A37-151C-40AA-B94C-02B5F689266F}"/>
              </a:ext>
            </a:extLst>
          </p:cNvPr>
          <p:cNvSpPr/>
          <p:nvPr/>
        </p:nvSpPr>
        <p:spPr>
          <a:xfrm>
            <a:off x="8094018" y="2836126"/>
            <a:ext cx="464461" cy="413518"/>
          </a:xfrm>
          <a:custGeom>
            <a:avLst/>
            <a:gdLst>
              <a:gd name="connsiteX0" fmla="*/ 201740 w 340423"/>
              <a:gd name="connsiteY0" fmla="*/ 0 h 303085"/>
              <a:gd name="connsiteX1" fmla="*/ 138684 w 340423"/>
              <a:gd name="connsiteY1" fmla="*/ 0 h 303085"/>
              <a:gd name="connsiteX2" fmla="*/ 113919 w 340423"/>
              <a:gd name="connsiteY2" fmla="*/ 24765 h 303085"/>
              <a:gd name="connsiteX3" fmla="*/ 113919 w 340423"/>
              <a:gd name="connsiteY3" fmla="*/ 49911 h 303085"/>
              <a:gd name="connsiteX4" fmla="*/ 18002 w 340423"/>
              <a:gd name="connsiteY4" fmla="*/ 49911 h 303085"/>
              <a:gd name="connsiteX5" fmla="*/ 191 w 340423"/>
              <a:gd name="connsiteY5" fmla="*/ 67723 h 303085"/>
              <a:gd name="connsiteX6" fmla="*/ 0 w 340423"/>
              <a:gd name="connsiteY6" fmla="*/ 154781 h 303085"/>
              <a:gd name="connsiteX7" fmla="*/ 3905 w 340423"/>
              <a:gd name="connsiteY7" fmla="*/ 160972 h 303085"/>
              <a:gd name="connsiteX8" fmla="*/ 16097 w 340423"/>
              <a:gd name="connsiteY8" fmla="*/ 166497 h 303085"/>
              <a:gd name="connsiteX9" fmla="*/ 16097 w 340423"/>
              <a:gd name="connsiteY9" fmla="*/ 285274 h 303085"/>
              <a:gd name="connsiteX10" fmla="*/ 33909 w 340423"/>
              <a:gd name="connsiteY10" fmla="*/ 303085 h 303085"/>
              <a:gd name="connsiteX11" fmla="*/ 306610 w 340423"/>
              <a:gd name="connsiteY11" fmla="*/ 303085 h 303085"/>
              <a:gd name="connsiteX12" fmla="*/ 324422 w 340423"/>
              <a:gd name="connsiteY12" fmla="*/ 285274 h 303085"/>
              <a:gd name="connsiteX13" fmla="*/ 324422 w 340423"/>
              <a:gd name="connsiteY13" fmla="*/ 164687 h 303085"/>
              <a:gd name="connsiteX14" fmla="*/ 336804 w 340423"/>
              <a:gd name="connsiteY14" fmla="*/ 158591 h 303085"/>
              <a:gd name="connsiteX15" fmla="*/ 340424 w 340423"/>
              <a:gd name="connsiteY15" fmla="*/ 152495 h 303085"/>
              <a:gd name="connsiteX16" fmla="*/ 340233 w 340423"/>
              <a:gd name="connsiteY16" fmla="*/ 67723 h 303085"/>
              <a:gd name="connsiteX17" fmla="*/ 322421 w 340423"/>
              <a:gd name="connsiteY17" fmla="*/ 49911 h 303085"/>
              <a:gd name="connsiteX18" fmla="*/ 226504 w 340423"/>
              <a:gd name="connsiteY18" fmla="*/ 49911 h 303085"/>
              <a:gd name="connsiteX19" fmla="*/ 226504 w 340423"/>
              <a:gd name="connsiteY19" fmla="*/ 24765 h 303085"/>
              <a:gd name="connsiteX20" fmla="*/ 201740 w 340423"/>
              <a:gd name="connsiteY20" fmla="*/ 0 h 303085"/>
              <a:gd name="connsiteX21" fmla="*/ 127635 w 340423"/>
              <a:gd name="connsiteY21" fmla="*/ 24765 h 303085"/>
              <a:gd name="connsiteX22" fmla="*/ 138684 w 340423"/>
              <a:gd name="connsiteY22" fmla="*/ 13716 h 303085"/>
              <a:gd name="connsiteX23" fmla="*/ 201740 w 340423"/>
              <a:gd name="connsiteY23" fmla="*/ 13716 h 303085"/>
              <a:gd name="connsiteX24" fmla="*/ 212789 w 340423"/>
              <a:gd name="connsiteY24" fmla="*/ 24765 h 303085"/>
              <a:gd name="connsiteX25" fmla="*/ 212789 w 340423"/>
              <a:gd name="connsiteY25" fmla="*/ 49911 h 303085"/>
              <a:gd name="connsiteX26" fmla="*/ 127540 w 340423"/>
              <a:gd name="connsiteY26" fmla="*/ 49911 h 303085"/>
              <a:gd name="connsiteX27" fmla="*/ 127540 w 340423"/>
              <a:gd name="connsiteY27" fmla="*/ 24765 h 303085"/>
              <a:gd name="connsiteX28" fmla="*/ 310706 w 340423"/>
              <a:gd name="connsiteY28" fmla="*/ 285274 h 303085"/>
              <a:gd name="connsiteX29" fmla="*/ 306610 w 340423"/>
              <a:gd name="connsiteY29" fmla="*/ 289369 h 303085"/>
              <a:gd name="connsiteX30" fmla="*/ 33814 w 340423"/>
              <a:gd name="connsiteY30" fmla="*/ 289369 h 303085"/>
              <a:gd name="connsiteX31" fmla="*/ 29718 w 340423"/>
              <a:gd name="connsiteY31" fmla="*/ 285274 h 303085"/>
              <a:gd name="connsiteX32" fmla="*/ 29718 w 340423"/>
              <a:gd name="connsiteY32" fmla="*/ 172021 h 303085"/>
              <a:gd name="connsiteX33" fmla="*/ 137541 w 340423"/>
              <a:gd name="connsiteY33" fmla="*/ 193167 h 303085"/>
              <a:gd name="connsiteX34" fmla="*/ 137541 w 340423"/>
              <a:gd name="connsiteY34" fmla="*/ 203835 h 303085"/>
              <a:gd name="connsiteX35" fmla="*/ 150495 w 340423"/>
              <a:gd name="connsiteY35" fmla="*/ 216789 h 303085"/>
              <a:gd name="connsiteX36" fmla="*/ 189833 w 340423"/>
              <a:gd name="connsiteY36" fmla="*/ 216789 h 303085"/>
              <a:gd name="connsiteX37" fmla="*/ 202787 w 340423"/>
              <a:gd name="connsiteY37" fmla="*/ 203835 h 303085"/>
              <a:gd name="connsiteX38" fmla="*/ 202787 w 340423"/>
              <a:gd name="connsiteY38" fmla="*/ 193072 h 303085"/>
              <a:gd name="connsiteX39" fmla="*/ 310610 w 340423"/>
              <a:gd name="connsiteY39" fmla="*/ 170593 h 303085"/>
              <a:gd name="connsiteX40" fmla="*/ 310610 w 340423"/>
              <a:gd name="connsiteY40" fmla="*/ 285274 h 303085"/>
              <a:gd name="connsiteX41" fmla="*/ 151352 w 340423"/>
              <a:gd name="connsiteY41" fmla="*/ 202978 h 303085"/>
              <a:gd name="connsiteX42" fmla="*/ 151352 w 340423"/>
              <a:gd name="connsiteY42" fmla="*/ 177546 h 303085"/>
              <a:gd name="connsiteX43" fmla="*/ 189071 w 340423"/>
              <a:gd name="connsiteY43" fmla="*/ 177546 h 303085"/>
              <a:gd name="connsiteX44" fmla="*/ 189071 w 340423"/>
              <a:gd name="connsiteY44" fmla="*/ 202978 h 303085"/>
              <a:gd name="connsiteX45" fmla="*/ 151352 w 340423"/>
              <a:gd name="connsiteY45" fmla="*/ 202978 h 303085"/>
              <a:gd name="connsiteX46" fmla="*/ 322421 w 340423"/>
              <a:gd name="connsiteY46" fmla="*/ 63627 h 303085"/>
              <a:gd name="connsiteX47" fmla="*/ 326517 w 340423"/>
              <a:gd name="connsiteY47" fmla="*/ 67723 h 303085"/>
              <a:gd name="connsiteX48" fmla="*/ 326708 w 340423"/>
              <a:gd name="connsiteY48" fmla="*/ 148304 h 303085"/>
              <a:gd name="connsiteX49" fmla="*/ 202787 w 340423"/>
              <a:gd name="connsiteY49" fmla="*/ 179260 h 303085"/>
              <a:gd name="connsiteX50" fmla="*/ 202787 w 340423"/>
              <a:gd name="connsiteY50" fmla="*/ 176784 h 303085"/>
              <a:gd name="connsiteX51" fmla="*/ 189833 w 340423"/>
              <a:gd name="connsiteY51" fmla="*/ 163830 h 303085"/>
              <a:gd name="connsiteX52" fmla="*/ 150495 w 340423"/>
              <a:gd name="connsiteY52" fmla="*/ 163830 h 303085"/>
              <a:gd name="connsiteX53" fmla="*/ 137541 w 340423"/>
              <a:gd name="connsiteY53" fmla="*/ 176784 h 303085"/>
              <a:gd name="connsiteX54" fmla="*/ 137541 w 340423"/>
              <a:gd name="connsiteY54" fmla="*/ 179356 h 303085"/>
              <a:gd name="connsiteX55" fmla="*/ 13621 w 340423"/>
              <a:gd name="connsiteY55" fmla="*/ 150400 h 303085"/>
              <a:gd name="connsiteX56" fmla="*/ 13811 w 340423"/>
              <a:gd name="connsiteY56" fmla="*/ 67627 h 303085"/>
              <a:gd name="connsiteX57" fmla="*/ 17907 w 340423"/>
              <a:gd name="connsiteY57" fmla="*/ 63532 h 303085"/>
              <a:gd name="connsiteX58" fmla="*/ 322421 w 340423"/>
              <a:gd name="connsiteY58" fmla="*/ 63532 h 303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40423" h="303085">
                <a:moveTo>
                  <a:pt x="201740" y="0"/>
                </a:moveTo>
                <a:lnTo>
                  <a:pt x="138684" y="0"/>
                </a:lnTo>
                <a:cubicBezTo>
                  <a:pt x="125063" y="0"/>
                  <a:pt x="113919" y="11144"/>
                  <a:pt x="113919" y="24765"/>
                </a:cubicBezTo>
                <a:lnTo>
                  <a:pt x="113919" y="49911"/>
                </a:lnTo>
                <a:lnTo>
                  <a:pt x="18002" y="49911"/>
                </a:lnTo>
                <a:cubicBezTo>
                  <a:pt x="8192" y="49911"/>
                  <a:pt x="191" y="57912"/>
                  <a:pt x="191" y="67723"/>
                </a:cubicBezTo>
                <a:lnTo>
                  <a:pt x="0" y="154781"/>
                </a:lnTo>
                <a:cubicBezTo>
                  <a:pt x="0" y="157448"/>
                  <a:pt x="1524" y="159829"/>
                  <a:pt x="3905" y="160972"/>
                </a:cubicBezTo>
                <a:cubicBezTo>
                  <a:pt x="7906" y="162877"/>
                  <a:pt x="11906" y="164782"/>
                  <a:pt x="16097" y="166497"/>
                </a:cubicBezTo>
                <a:lnTo>
                  <a:pt x="16097" y="285274"/>
                </a:lnTo>
                <a:cubicBezTo>
                  <a:pt x="16097" y="295084"/>
                  <a:pt x="24098" y="303085"/>
                  <a:pt x="33909" y="303085"/>
                </a:cubicBezTo>
                <a:lnTo>
                  <a:pt x="306610" y="303085"/>
                </a:lnTo>
                <a:cubicBezTo>
                  <a:pt x="316421" y="303085"/>
                  <a:pt x="324422" y="295084"/>
                  <a:pt x="324422" y="285274"/>
                </a:cubicBezTo>
                <a:lnTo>
                  <a:pt x="324422" y="164687"/>
                </a:lnTo>
                <a:cubicBezTo>
                  <a:pt x="328613" y="162782"/>
                  <a:pt x="332804" y="160687"/>
                  <a:pt x="336804" y="158591"/>
                </a:cubicBezTo>
                <a:cubicBezTo>
                  <a:pt x="339090" y="157448"/>
                  <a:pt x="340424" y="155067"/>
                  <a:pt x="340424" y="152495"/>
                </a:cubicBezTo>
                <a:lnTo>
                  <a:pt x="340233" y="67723"/>
                </a:lnTo>
                <a:cubicBezTo>
                  <a:pt x="340233" y="57912"/>
                  <a:pt x="332232" y="49911"/>
                  <a:pt x="322421" y="49911"/>
                </a:cubicBezTo>
                <a:lnTo>
                  <a:pt x="226504" y="49911"/>
                </a:lnTo>
                <a:lnTo>
                  <a:pt x="226504" y="24765"/>
                </a:lnTo>
                <a:cubicBezTo>
                  <a:pt x="226504" y="11144"/>
                  <a:pt x="215456" y="0"/>
                  <a:pt x="201740" y="0"/>
                </a:cubicBezTo>
                <a:close/>
                <a:moveTo>
                  <a:pt x="127635" y="24765"/>
                </a:moveTo>
                <a:cubicBezTo>
                  <a:pt x="127635" y="18669"/>
                  <a:pt x="132588" y="13716"/>
                  <a:pt x="138684" y="13716"/>
                </a:cubicBezTo>
                <a:lnTo>
                  <a:pt x="201740" y="13716"/>
                </a:lnTo>
                <a:cubicBezTo>
                  <a:pt x="207740" y="13716"/>
                  <a:pt x="212789" y="18764"/>
                  <a:pt x="212789" y="24765"/>
                </a:cubicBezTo>
                <a:lnTo>
                  <a:pt x="212789" y="49911"/>
                </a:lnTo>
                <a:lnTo>
                  <a:pt x="127540" y="49911"/>
                </a:lnTo>
                <a:lnTo>
                  <a:pt x="127540" y="24765"/>
                </a:lnTo>
                <a:close/>
                <a:moveTo>
                  <a:pt x="310706" y="285274"/>
                </a:moveTo>
                <a:cubicBezTo>
                  <a:pt x="310706" y="287464"/>
                  <a:pt x="308801" y="289369"/>
                  <a:pt x="306610" y="289369"/>
                </a:cubicBezTo>
                <a:lnTo>
                  <a:pt x="33814" y="289369"/>
                </a:lnTo>
                <a:cubicBezTo>
                  <a:pt x="31623" y="289369"/>
                  <a:pt x="29718" y="287464"/>
                  <a:pt x="29718" y="285274"/>
                </a:cubicBezTo>
                <a:lnTo>
                  <a:pt x="29718" y="172021"/>
                </a:lnTo>
                <a:cubicBezTo>
                  <a:pt x="62008" y="183928"/>
                  <a:pt x="98108" y="191071"/>
                  <a:pt x="137541" y="193167"/>
                </a:cubicBezTo>
                <a:lnTo>
                  <a:pt x="137541" y="203835"/>
                </a:lnTo>
                <a:cubicBezTo>
                  <a:pt x="137541" y="210979"/>
                  <a:pt x="143351" y="216789"/>
                  <a:pt x="150495" y="216789"/>
                </a:cubicBezTo>
                <a:lnTo>
                  <a:pt x="189833" y="216789"/>
                </a:lnTo>
                <a:cubicBezTo>
                  <a:pt x="196977" y="216789"/>
                  <a:pt x="202787" y="210979"/>
                  <a:pt x="202787" y="203835"/>
                </a:cubicBezTo>
                <a:lnTo>
                  <a:pt x="202787" y="193072"/>
                </a:lnTo>
                <a:cubicBezTo>
                  <a:pt x="242697" y="190690"/>
                  <a:pt x="278892" y="183166"/>
                  <a:pt x="310610" y="170593"/>
                </a:cubicBezTo>
                <a:lnTo>
                  <a:pt x="310610" y="285274"/>
                </a:lnTo>
                <a:close/>
                <a:moveTo>
                  <a:pt x="151352" y="202978"/>
                </a:moveTo>
                <a:lnTo>
                  <a:pt x="151352" y="177546"/>
                </a:lnTo>
                <a:lnTo>
                  <a:pt x="189071" y="177546"/>
                </a:lnTo>
                <a:lnTo>
                  <a:pt x="189071" y="202978"/>
                </a:lnTo>
                <a:lnTo>
                  <a:pt x="151352" y="202978"/>
                </a:lnTo>
                <a:close/>
                <a:moveTo>
                  <a:pt x="322421" y="63627"/>
                </a:moveTo>
                <a:cubicBezTo>
                  <a:pt x="324612" y="63627"/>
                  <a:pt x="326517" y="65532"/>
                  <a:pt x="326517" y="67723"/>
                </a:cubicBezTo>
                <a:lnTo>
                  <a:pt x="326708" y="148304"/>
                </a:lnTo>
                <a:cubicBezTo>
                  <a:pt x="291846" y="165925"/>
                  <a:pt x="250222" y="176308"/>
                  <a:pt x="202787" y="179260"/>
                </a:cubicBezTo>
                <a:lnTo>
                  <a:pt x="202787" y="176784"/>
                </a:lnTo>
                <a:cubicBezTo>
                  <a:pt x="202787" y="169640"/>
                  <a:pt x="196977" y="163830"/>
                  <a:pt x="189833" y="163830"/>
                </a:cubicBezTo>
                <a:lnTo>
                  <a:pt x="150495" y="163830"/>
                </a:lnTo>
                <a:cubicBezTo>
                  <a:pt x="143351" y="163830"/>
                  <a:pt x="137541" y="169640"/>
                  <a:pt x="137541" y="176784"/>
                </a:cubicBezTo>
                <a:lnTo>
                  <a:pt x="137541" y="179356"/>
                </a:lnTo>
                <a:cubicBezTo>
                  <a:pt x="91059" y="176784"/>
                  <a:pt x="49435" y="167068"/>
                  <a:pt x="13621" y="150400"/>
                </a:cubicBezTo>
                <a:lnTo>
                  <a:pt x="13811" y="67627"/>
                </a:lnTo>
                <a:cubicBezTo>
                  <a:pt x="13811" y="65437"/>
                  <a:pt x="15716" y="63532"/>
                  <a:pt x="17907" y="63532"/>
                </a:cubicBezTo>
                <a:lnTo>
                  <a:pt x="322421" y="63532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32" name="Agrupar 631">
            <a:extLst>
              <a:ext uri="{FF2B5EF4-FFF2-40B4-BE49-F238E27FC236}">
                <a16:creationId xmlns:a16="http://schemas.microsoft.com/office/drawing/2014/main" id="{960F5AB1-83DB-4F2F-96CA-C29AC9B8DFB2}"/>
              </a:ext>
            </a:extLst>
          </p:cNvPr>
          <p:cNvGrpSpPr/>
          <p:nvPr/>
        </p:nvGrpSpPr>
        <p:grpSpPr>
          <a:xfrm>
            <a:off x="8090511" y="4455502"/>
            <a:ext cx="471608" cy="460692"/>
            <a:chOff x="7687119" y="4183475"/>
            <a:chExt cx="345662" cy="33766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00" name="Forma Livre: Forma 399">
              <a:extLst>
                <a:ext uri="{FF2B5EF4-FFF2-40B4-BE49-F238E27FC236}">
                  <a16:creationId xmlns:a16="http://schemas.microsoft.com/office/drawing/2014/main" id="{88015DEF-EB36-41E2-BA79-E4738C3240E8}"/>
                </a:ext>
              </a:extLst>
            </p:cNvPr>
            <p:cNvSpPr/>
            <p:nvPr/>
          </p:nvSpPr>
          <p:spPr>
            <a:xfrm>
              <a:off x="7894142" y="4383309"/>
              <a:ext cx="84917" cy="85820"/>
            </a:xfrm>
            <a:custGeom>
              <a:avLst/>
              <a:gdLst>
                <a:gd name="connsiteX0" fmla="*/ 78060 w 84917"/>
                <a:gd name="connsiteY0" fmla="*/ 0 h 85820"/>
                <a:gd name="connsiteX1" fmla="*/ 16719 w 84917"/>
                <a:gd name="connsiteY1" fmla="*/ 0 h 85820"/>
                <a:gd name="connsiteX2" fmla="*/ 9861 w 84917"/>
                <a:gd name="connsiteY2" fmla="*/ 6858 h 85820"/>
                <a:gd name="connsiteX3" fmla="*/ 16719 w 84917"/>
                <a:gd name="connsiteY3" fmla="*/ 13716 h 85820"/>
                <a:gd name="connsiteX4" fmla="*/ 60058 w 84917"/>
                <a:gd name="connsiteY4" fmla="*/ 13716 h 85820"/>
                <a:gd name="connsiteX5" fmla="*/ 22339 w 84917"/>
                <a:gd name="connsiteY5" fmla="*/ 52959 h 85820"/>
                <a:gd name="connsiteX6" fmla="*/ 2146 w 84917"/>
                <a:gd name="connsiteY6" fmla="*/ 74009 h 85820"/>
                <a:gd name="connsiteX7" fmla="*/ 1860 w 84917"/>
                <a:gd name="connsiteY7" fmla="*/ 83725 h 85820"/>
                <a:gd name="connsiteX8" fmla="*/ 6813 w 84917"/>
                <a:gd name="connsiteY8" fmla="*/ 85820 h 85820"/>
                <a:gd name="connsiteX9" fmla="*/ 11575 w 84917"/>
                <a:gd name="connsiteY9" fmla="*/ 83915 h 85820"/>
                <a:gd name="connsiteX10" fmla="*/ 32245 w 84917"/>
                <a:gd name="connsiteY10" fmla="*/ 62389 h 85820"/>
                <a:gd name="connsiteX11" fmla="*/ 71202 w 84917"/>
                <a:gd name="connsiteY11" fmla="*/ 22003 h 85820"/>
                <a:gd name="connsiteX12" fmla="*/ 71202 w 84917"/>
                <a:gd name="connsiteY12" fmla="*/ 68199 h 85820"/>
                <a:gd name="connsiteX13" fmla="*/ 78060 w 84917"/>
                <a:gd name="connsiteY13" fmla="*/ 75057 h 85820"/>
                <a:gd name="connsiteX14" fmla="*/ 84918 w 84917"/>
                <a:gd name="connsiteY14" fmla="*/ 68199 h 85820"/>
                <a:gd name="connsiteX15" fmla="*/ 84918 w 84917"/>
                <a:gd name="connsiteY15" fmla="*/ 6858 h 85820"/>
                <a:gd name="connsiteX16" fmla="*/ 78060 w 84917"/>
                <a:gd name="connsiteY16" fmla="*/ 0 h 85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4917" h="85820">
                  <a:moveTo>
                    <a:pt x="78060" y="0"/>
                  </a:moveTo>
                  <a:lnTo>
                    <a:pt x="16719" y="0"/>
                  </a:lnTo>
                  <a:cubicBezTo>
                    <a:pt x="12909" y="0"/>
                    <a:pt x="9861" y="3048"/>
                    <a:pt x="9861" y="6858"/>
                  </a:cubicBezTo>
                  <a:cubicBezTo>
                    <a:pt x="9861" y="10668"/>
                    <a:pt x="12909" y="13716"/>
                    <a:pt x="16719" y="13716"/>
                  </a:cubicBezTo>
                  <a:lnTo>
                    <a:pt x="60058" y="13716"/>
                  </a:lnTo>
                  <a:cubicBezTo>
                    <a:pt x="52057" y="21622"/>
                    <a:pt x="40246" y="34004"/>
                    <a:pt x="22339" y="52959"/>
                  </a:cubicBezTo>
                  <a:cubicBezTo>
                    <a:pt x="13100" y="62770"/>
                    <a:pt x="5098" y="71247"/>
                    <a:pt x="2146" y="74009"/>
                  </a:cubicBezTo>
                  <a:cubicBezTo>
                    <a:pt x="-617" y="76581"/>
                    <a:pt x="-712" y="80963"/>
                    <a:pt x="1860" y="83725"/>
                  </a:cubicBezTo>
                  <a:cubicBezTo>
                    <a:pt x="3193" y="85154"/>
                    <a:pt x="5003" y="85820"/>
                    <a:pt x="6813" y="85820"/>
                  </a:cubicBezTo>
                  <a:cubicBezTo>
                    <a:pt x="8527" y="85820"/>
                    <a:pt x="10242" y="85154"/>
                    <a:pt x="11575" y="83915"/>
                  </a:cubicBezTo>
                  <a:cubicBezTo>
                    <a:pt x="14814" y="80867"/>
                    <a:pt x="22529" y="72676"/>
                    <a:pt x="32245" y="62389"/>
                  </a:cubicBezTo>
                  <a:cubicBezTo>
                    <a:pt x="43008" y="51054"/>
                    <a:pt x="60153" y="32956"/>
                    <a:pt x="71202" y="22003"/>
                  </a:cubicBezTo>
                  <a:lnTo>
                    <a:pt x="71202" y="68199"/>
                  </a:lnTo>
                  <a:cubicBezTo>
                    <a:pt x="71202" y="72009"/>
                    <a:pt x="74250" y="75057"/>
                    <a:pt x="78060" y="75057"/>
                  </a:cubicBezTo>
                  <a:cubicBezTo>
                    <a:pt x="81870" y="75057"/>
                    <a:pt x="84918" y="72009"/>
                    <a:pt x="84918" y="68199"/>
                  </a:cubicBezTo>
                  <a:lnTo>
                    <a:pt x="84918" y="6858"/>
                  </a:lnTo>
                  <a:cubicBezTo>
                    <a:pt x="84918" y="3048"/>
                    <a:pt x="81775" y="0"/>
                    <a:pt x="7806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2" name="Forma Livre: Forma 401">
              <a:extLst>
                <a:ext uri="{FF2B5EF4-FFF2-40B4-BE49-F238E27FC236}">
                  <a16:creationId xmlns:a16="http://schemas.microsoft.com/office/drawing/2014/main" id="{64EF449F-4C2F-4AFE-8D09-18E9361D4CC5}"/>
                </a:ext>
              </a:extLst>
            </p:cNvPr>
            <p:cNvSpPr/>
            <p:nvPr/>
          </p:nvSpPr>
          <p:spPr>
            <a:xfrm>
              <a:off x="7687119" y="4183475"/>
              <a:ext cx="345662" cy="337661"/>
            </a:xfrm>
            <a:custGeom>
              <a:avLst/>
              <a:gdLst>
                <a:gd name="connsiteX0" fmla="*/ 253651 w 345662"/>
                <a:gd name="connsiteY0" fmla="*/ 151067 h 337661"/>
                <a:gd name="connsiteX1" fmla="*/ 253651 w 345662"/>
                <a:gd name="connsiteY1" fmla="*/ 6858 h 337661"/>
                <a:gd name="connsiteX2" fmla="*/ 246793 w 345662"/>
                <a:gd name="connsiteY2" fmla="*/ 0 h 337661"/>
                <a:gd name="connsiteX3" fmla="*/ 192024 w 345662"/>
                <a:gd name="connsiteY3" fmla="*/ 0 h 337661"/>
                <a:gd name="connsiteX4" fmla="*/ 185166 w 345662"/>
                <a:gd name="connsiteY4" fmla="*/ 6858 h 337661"/>
                <a:gd name="connsiteX5" fmla="*/ 185166 w 345662"/>
                <a:gd name="connsiteY5" fmla="*/ 179642 h 337661"/>
                <a:gd name="connsiteX6" fmla="*/ 166592 w 345662"/>
                <a:gd name="connsiteY6" fmla="*/ 207454 h 337661"/>
                <a:gd name="connsiteX7" fmla="*/ 166592 w 345662"/>
                <a:gd name="connsiteY7" fmla="*/ 73724 h 337661"/>
                <a:gd name="connsiteX8" fmla="*/ 159734 w 345662"/>
                <a:gd name="connsiteY8" fmla="*/ 66866 h 337661"/>
                <a:gd name="connsiteX9" fmla="*/ 104965 w 345662"/>
                <a:gd name="connsiteY9" fmla="*/ 66866 h 337661"/>
                <a:gd name="connsiteX10" fmla="*/ 98107 w 345662"/>
                <a:gd name="connsiteY10" fmla="*/ 73724 h 337661"/>
                <a:gd name="connsiteX11" fmla="*/ 98107 w 345662"/>
                <a:gd name="connsiteY11" fmla="*/ 271844 h 337661"/>
                <a:gd name="connsiteX12" fmla="*/ 79534 w 345662"/>
                <a:gd name="connsiteY12" fmla="*/ 271844 h 337661"/>
                <a:gd name="connsiteX13" fmla="*/ 79534 w 345662"/>
                <a:gd name="connsiteY13" fmla="*/ 135160 h 337661"/>
                <a:gd name="connsiteX14" fmla="*/ 72676 w 345662"/>
                <a:gd name="connsiteY14" fmla="*/ 128302 h 337661"/>
                <a:gd name="connsiteX15" fmla="*/ 17907 w 345662"/>
                <a:gd name="connsiteY15" fmla="*/ 128302 h 337661"/>
                <a:gd name="connsiteX16" fmla="*/ 11049 w 345662"/>
                <a:gd name="connsiteY16" fmla="*/ 135160 h 337661"/>
                <a:gd name="connsiteX17" fmla="*/ 11049 w 345662"/>
                <a:gd name="connsiteY17" fmla="*/ 271844 h 337661"/>
                <a:gd name="connsiteX18" fmla="*/ 6858 w 345662"/>
                <a:gd name="connsiteY18" fmla="*/ 271844 h 337661"/>
                <a:gd name="connsiteX19" fmla="*/ 0 w 345662"/>
                <a:gd name="connsiteY19" fmla="*/ 278702 h 337661"/>
                <a:gd name="connsiteX20" fmla="*/ 6858 w 345662"/>
                <a:gd name="connsiteY20" fmla="*/ 285560 h 337661"/>
                <a:gd name="connsiteX21" fmla="*/ 168592 w 345662"/>
                <a:gd name="connsiteY21" fmla="*/ 285560 h 337661"/>
                <a:gd name="connsiteX22" fmla="*/ 252317 w 345662"/>
                <a:gd name="connsiteY22" fmla="*/ 337661 h 337661"/>
                <a:gd name="connsiteX23" fmla="*/ 345662 w 345662"/>
                <a:gd name="connsiteY23" fmla="*/ 244316 h 337661"/>
                <a:gd name="connsiteX24" fmla="*/ 253651 w 345662"/>
                <a:gd name="connsiteY24" fmla="*/ 151067 h 337661"/>
                <a:gd name="connsiteX25" fmla="*/ 65818 w 345662"/>
                <a:gd name="connsiteY25" fmla="*/ 271844 h 337661"/>
                <a:gd name="connsiteX26" fmla="*/ 24670 w 345662"/>
                <a:gd name="connsiteY26" fmla="*/ 271844 h 337661"/>
                <a:gd name="connsiteX27" fmla="*/ 24670 w 345662"/>
                <a:gd name="connsiteY27" fmla="*/ 142018 h 337661"/>
                <a:gd name="connsiteX28" fmla="*/ 65818 w 345662"/>
                <a:gd name="connsiteY28" fmla="*/ 142018 h 337661"/>
                <a:gd name="connsiteX29" fmla="*/ 65818 w 345662"/>
                <a:gd name="connsiteY29" fmla="*/ 271844 h 337661"/>
                <a:gd name="connsiteX30" fmla="*/ 152876 w 345662"/>
                <a:gd name="connsiteY30" fmla="*/ 271844 h 337661"/>
                <a:gd name="connsiteX31" fmla="*/ 111728 w 345662"/>
                <a:gd name="connsiteY31" fmla="*/ 271844 h 337661"/>
                <a:gd name="connsiteX32" fmla="*/ 111728 w 345662"/>
                <a:gd name="connsiteY32" fmla="*/ 80582 h 337661"/>
                <a:gd name="connsiteX33" fmla="*/ 152876 w 345662"/>
                <a:gd name="connsiteY33" fmla="*/ 80582 h 337661"/>
                <a:gd name="connsiteX34" fmla="*/ 152876 w 345662"/>
                <a:gd name="connsiteY34" fmla="*/ 271844 h 337661"/>
                <a:gd name="connsiteX35" fmla="*/ 198882 w 345662"/>
                <a:gd name="connsiteY35" fmla="*/ 13716 h 337661"/>
                <a:gd name="connsiteX36" fmla="*/ 240030 w 345662"/>
                <a:gd name="connsiteY36" fmla="*/ 13716 h 337661"/>
                <a:gd name="connsiteX37" fmla="*/ 240030 w 345662"/>
                <a:gd name="connsiteY37" fmla="*/ 151829 h 337661"/>
                <a:gd name="connsiteX38" fmla="*/ 198882 w 345662"/>
                <a:gd name="connsiteY38" fmla="*/ 167830 h 337661"/>
                <a:gd name="connsiteX39" fmla="*/ 198882 w 345662"/>
                <a:gd name="connsiteY39" fmla="*/ 13716 h 337661"/>
                <a:gd name="connsiteX40" fmla="*/ 252317 w 345662"/>
                <a:gd name="connsiteY40" fmla="*/ 324041 h 337661"/>
                <a:gd name="connsiteX41" fmla="*/ 172688 w 345662"/>
                <a:gd name="connsiteY41" fmla="*/ 244412 h 337661"/>
                <a:gd name="connsiteX42" fmla="*/ 252317 w 345662"/>
                <a:gd name="connsiteY42" fmla="*/ 164783 h 337661"/>
                <a:gd name="connsiteX43" fmla="*/ 331946 w 345662"/>
                <a:gd name="connsiteY43" fmla="*/ 244412 h 337661"/>
                <a:gd name="connsiteX44" fmla="*/ 252317 w 345662"/>
                <a:gd name="connsiteY44" fmla="*/ 324041 h 337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45662" h="337661">
                  <a:moveTo>
                    <a:pt x="253651" y="151067"/>
                  </a:moveTo>
                  <a:lnTo>
                    <a:pt x="253651" y="6858"/>
                  </a:lnTo>
                  <a:cubicBezTo>
                    <a:pt x="253651" y="3048"/>
                    <a:pt x="250603" y="0"/>
                    <a:pt x="246793" y="0"/>
                  </a:cubicBezTo>
                  <a:lnTo>
                    <a:pt x="192024" y="0"/>
                  </a:lnTo>
                  <a:cubicBezTo>
                    <a:pt x="188214" y="0"/>
                    <a:pt x="185166" y="3048"/>
                    <a:pt x="185166" y="6858"/>
                  </a:cubicBezTo>
                  <a:lnTo>
                    <a:pt x="185166" y="179642"/>
                  </a:lnTo>
                  <a:cubicBezTo>
                    <a:pt x="177451" y="187643"/>
                    <a:pt x="171069" y="197072"/>
                    <a:pt x="166592" y="207454"/>
                  </a:cubicBezTo>
                  <a:lnTo>
                    <a:pt x="166592" y="73724"/>
                  </a:lnTo>
                  <a:cubicBezTo>
                    <a:pt x="166592" y="69913"/>
                    <a:pt x="163544" y="66866"/>
                    <a:pt x="159734" y="66866"/>
                  </a:cubicBezTo>
                  <a:lnTo>
                    <a:pt x="104965" y="66866"/>
                  </a:lnTo>
                  <a:cubicBezTo>
                    <a:pt x="101155" y="66866"/>
                    <a:pt x="98107" y="69913"/>
                    <a:pt x="98107" y="73724"/>
                  </a:cubicBezTo>
                  <a:lnTo>
                    <a:pt x="98107" y="271844"/>
                  </a:lnTo>
                  <a:lnTo>
                    <a:pt x="79534" y="271844"/>
                  </a:lnTo>
                  <a:lnTo>
                    <a:pt x="79534" y="135160"/>
                  </a:lnTo>
                  <a:cubicBezTo>
                    <a:pt x="79534" y="131350"/>
                    <a:pt x="76486" y="128302"/>
                    <a:pt x="72676" y="128302"/>
                  </a:cubicBezTo>
                  <a:lnTo>
                    <a:pt x="17907" y="128302"/>
                  </a:lnTo>
                  <a:cubicBezTo>
                    <a:pt x="14097" y="128302"/>
                    <a:pt x="11049" y="131350"/>
                    <a:pt x="11049" y="135160"/>
                  </a:cubicBezTo>
                  <a:lnTo>
                    <a:pt x="11049" y="271844"/>
                  </a:lnTo>
                  <a:lnTo>
                    <a:pt x="6858" y="271844"/>
                  </a:lnTo>
                  <a:cubicBezTo>
                    <a:pt x="3048" y="271844"/>
                    <a:pt x="0" y="274892"/>
                    <a:pt x="0" y="278702"/>
                  </a:cubicBezTo>
                  <a:cubicBezTo>
                    <a:pt x="0" y="282512"/>
                    <a:pt x="3048" y="285560"/>
                    <a:pt x="6858" y="285560"/>
                  </a:cubicBezTo>
                  <a:lnTo>
                    <a:pt x="168592" y="285560"/>
                  </a:lnTo>
                  <a:cubicBezTo>
                    <a:pt x="183832" y="316421"/>
                    <a:pt x="215646" y="337661"/>
                    <a:pt x="252317" y="337661"/>
                  </a:cubicBezTo>
                  <a:cubicBezTo>
                    <a:pt x="303752" y="337661"/>
                    <a:pt x="345662" y="295751"/>
                    <a:pt x="345662" y="244316"/>
                  </a:cubicBezTo>
                  <a:cubicBezTo>
                    <a:pt x="345662" y="193453"/>
                    <a:pt x="304514" y="151829"/>
                    <a:pt x="253651" y="151067"/>
                  </a:cubicBezTo>
                  <a:close/>
                  <a:moveTo>
                    <a:pt x="65818" y="271844"/>
                  </a:moveTo>
                  <a:lnTo>
                    <a:pt x="24670" y="271844"/>
                  </a:lnTo>
                  <a:lnTo>
                    <a:pt x="24670" y="142018"/>
                  </a:lnTo>
                  <a:lnTo>
                    <a:pt x="65818" y="142018"/>
                  </a:lnTo>
                  <a:lnTo>
                    <a:pt x="65818" y="271844"/>
                  </a:lnTo>
                  <a:close/>
                  <a:moveTo>
                    <a:pt x="152876" y="271844"/>
                  </a:moveTo>
                  <a:lnTo>
                    <a:pt x="111728" y="271844"/>
                  </a:lnTo>
                  <a:lnTo>
                    <a:pt x="111728" y="80582"/>
                  </a:lnTo>
                  <a:lnTo>
                    <a:pt x="152876" y="80582"/>
                  </a:lnTo>
                  <a:lnTo>
                    <a:pt x="152876" y="271844"/>
                  </a:lnTo>
                  <a:close/>
                  <a:moveTo>
                    <a:pt x="198882" y="13716"/>
                  </a:moveTo>
                  <a:lnTo>
                    <a:pt x="240030" y="13716"/>
                  </a:lnTo>
                  <a:lnTo>
                    <a:pt x="240030" y="151829"/>
                  </a:lnTo>
                  <a:cubicBezTo>
                    <a:pt x="224885" y="153829"/>
                    <a:pt x="210884" y="159449"/>
                    <a:pt x="198882" y="167830"/>
                  </a:cubicBezTo>
                  <a:lnTo>
                    <a:pt x="198882" y="13716"/>
                  </a:lnTo>
                  <a:close/>
                  <a:moveTo>
                    <a:pt x="252317" y="324041"/>
                  </a:moveTo>
                  <a:cubicBezTo>
                    <a:pt x="208407" y="324041"/>
                    <a:pt x="172688" y="288322"/>
                    <a:pt x="172688" y="244412"/>
                  </a:cubicBezTo>
                  <a:cubicBezTo>
                    <a:pt x="172688" y="200501"/>
                    <a:pt x="208407" y="164783"/>
                    <a:pt x="252317" y="164783"/>
                  </a:cubicBezTo>
                  <a:cubicBezTo>
                    <a:pt x="296227" y="164783"/>
                    <a:pt x="331946" y="200501"/>
                    <a:pt x="331946" y="244412"/>
                  </a:cubicBezTo>
                  <a:cubicBezTo>
                    <a:pt x="331946" y="288322"/>
                    <a:pt x="296227" y="324041"/>
                    <a:pt x="252317" y="3240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2" name="Agrupar 611">
            <a:extLst>
              <a:ext uri="{FF2B5EF4-FFF2-40B4-BE49-F238E27FC236}">
                <a16:creationId xmlns:a16="http://schemas.microsoft.com/office/drawing/2014/main" id="{3F08745E-A34B-44C5-A35A-258AE54F3F68}"/>
              </a:ext>
            </a:extLst>
          </p:cNvPr>
          <p:cNvGrpSpPr/>
          <p:nvPr/>
        </p:nvGrpSpPr>
        <p:grpSpPr>
          <a:xfrm>
            <a:off x="6413303" y="1122531"/>
            <a:ext cx="467579" cy="468189"/>
            <a:chOff x="6457822" y="1740598"/>
            <a:chExt cx="342709" cy="34315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03" name="Forma Livre: Forma 402">
              <a:extLst>
                <a:ext uri="{FF2B5EF4-FFF2-40B4-BE49-F238E27FC236}">
                  <a16:creationId xmlns:a16="http://schemas.microsoft.com/office/drawing/2014/main" id="{42F70AE7-5C2E-4BEA-8FC2-59C51954413A}"/>
                </a:ext>
              </a:extLst>
            </p:cNvPr>
            <p:cNvSpPr/>
            <p:nvPr/>
          </p:nvSpPr>
          <p:spPr>
            <a:xfrm>
              <a:off x="6457822" y="1740598"/>
              <a:ext cx="342709" cy="343156"/>
            </a:xfrm>
            <a:custGeom>
              <a:avLst/>
              <a:gdLst>
                <a:gd name="connsiteX0" fmla="*/ 335756 w 342709"/>
                <a:gd name="connsiteY0" fmla="*/ 24575 h 343156"/>
                <a:gd name="connsiteX1" fmla="*/ 178117 w 342709"/>
                <a:gd name="connsiteY1" fmla="*/ 24575 h 343156"/>
                <a:gd name="connsiteX2" fmla="*/ 178117 w 342709"/>
                <a:gd name="connsiteY2" fmla="*/ 6858 h 343156"/>
                <a:gd name="connsiteX3" fmla="*/ 171260 w 342709"/>
                <a:gd name="connsiteY3" fmla="*/ 0 h 343156"/>
                <a:gd name="connsiteX4" fmla="*/ 164402 w 342709"/>
                <a:gd name="connsiteY4" fmla="*/ 6858 h 343156"/>
                <a:gd name="connsiteX5" fmla="*/ 164402 w 342709"/>
                <a:gd name="connsiteY5" fmla="*/ 24575 h 343156"/>
                <a:gd name="connsiteX6" fmla="*/ 6858 w 342709"/>
                <a:gd name="connsiteY6" fmla="*/ 24575 h 343156"/>
                <a:gd name="connsiteX7" fmla="*/ 0 w 342709"/>
                <a:gd name="connsiteY7" fmla="*/ 31433 h 343156"/>
                <a:gd name="connsiteX8" fmla="*/ 6858 w 342709"/>
                <a:gd name="connsiteY8" fmla="*/ 38291 h 343156"/>
                <a:gd name="connsiteX9" fmla="*/ 23336 w 342709"/>
                <a:gd name="connsiteY9" fmla="*/ 38291 h 343156"/>
                <a:gd name="connsiteX10" fmla="*/ 23336 w 342709"/>
                <a:gd name="connsiteY10" fmla="*/ 233363 h 343156"/>
                <a:gd name="connsiteX11" fmla="*/ 30194 w 342709"/>
                <a:gd name="connsiteY11" fmla="*/ 240220 h 343156"/>
                <a:gd name="connsiteX12" fmla="*/ 164497 w 342709"/>
                <a:gd name="connsiteY12" fmla="*/ 240220 h 343156"/>
                <a:gd name="connsiteX13" fmla="*/ 164497 w 342709"/>
                <a:gd name="connsiteY13" fmla="*/ 274511 h 343156"/>
                <a:gd name="connsiteX14" fmla="*/ 76105 w 342709"/>
                <a:gd name="connsiteY14" fmla="*/ 330518 h 343156"/>
                <a:gd name="connsiteX15" fmla="*/ 74009 w 342709"/>
                <a:gd name="connsiteY15" fmla="*/ 339947 h 343156"/>
                <a:gd name="connsiteX16" fmla="*/ 83439 w 342709"/>
                <a:gd name="connsiteY16" fmla="*/ 342043 h 343156"/>
                <a:gd name="connsiteX17" fmla="*/ 164497 w 342709"/>
                <a:gd name="connsiteY17" fmla="*/ 290703 h 343156"/>
                <a:gd name="connsiteX18" fmla="*/ 164497 w 342709"/>
                <a:gd name="connsiteY18" fmla="*/ 320993 h 343156"/>
                <a:gd name="connsiteX19" fmla="*/ 171355 w 342709"/>
                <a:gd name="connsiteY19" fmla="*/ 327851 h 343156"/>
                <a:gd name="connsiteX20" fmla="*/ 178213 w 342709"/>
                <a:gd name="connsiteY20" fmla="*/ 320993 h 343156"/>
                <a:gd name="connsiteX21" fmla="*/ 178213 w 342709"/>
                <a:gd name="connsiteY21" fmla="*/ 290703 h 343156"/>
                <a:gd name="connsiteX22" fmla="*/ 259271 w 342709"/>
                <a:gd name="connsiteY22" fmla="*/ 342043 h 343156"/>
                <a:gd name="connsiteX23" fmla="*/ 262890 w 342709"/>
                <a:gd name="connsiteY23" fmla="*/ 343090 h 343156"/>
                <a:gd name="connsiteX24" fmla="*/ 268700 w 342709"/>
                <a:gd name="connsiteY24" fmla="*/ 339947 h 343156"/>
                <a:gd name="connsiteX25" fmla="*/ 266605 w 342709"/>
                <a:gd name="connsiteY25" fmla="*/ 330518 h 343156"/>
                <a:gd name="connsiteX26" fmla="*/ 178213 w 342709"/>
                <a:gd name="connsiteY26" fmla="*/ 274511 h 343156"/>
                <a:gd name="connsiteX27" fmla="*/ 178213 w 342709"/>
                <a:gd name="connsiteY27" fmla="*/ 240220 h 343156"/>
                <a:gd name="connsiteX28" fmla="*/ 312515 w 342709"/>
                <a:gd name="connsiteY28" fmla="*/ 240220 h 343156"/>
                <a:gd name="connsiteX29" fmla="*/ 319373 w 342709"/>
                <a:gd name="connsiteY29" fmla="*/ 233363 h 343156"/>
                <a:gd name="connsiteX30" fmla="*/ 319373 w 342709"/>
                <a:gd name="connsiteY30" fmla="*/ 38291 h 343156"/>
                <a:gd name="connsiteX31" fmla="*/ 335852 w 342709"/>
                <a:gd name="connsiteY31" fmla="*/ 38291 h 343156"/>
                <a:gd name="connsiteX32" fmla="*/ 342710 w 342709"/>
                <a:gd name="connsiteY32" fmla="*/ 31433 h 343156"/>
                <a:gd name="connsiteX33" fmla="*/ 335756 w 342709"/>
                <a:gd name="connsiteY33" fmla="*/ 24575 h 343156"/>
                <a:gd name="connsiteX34" fmla="*/ 305562 w 342709"/>
                <a:gd name="connsiteY34" fmla="*/ 226505 h 343156"/>
                <a:gd name="connsiteX35" fmla="*/ 171260 w 342709"/>
                <a:gd name="connsiteY35" fmla="*/ 226505 h 343156"/>
                <a:gd name="connsiteX36" fmla="*/ 36957 w 342709"/>
                <a:gd name="connsiteY36" fmla="*/ 226505 h 343156"/>
                <a:gd name="connsiteX37" fmla="*/ 36957 w 342709"/>
                <a:gd name="connsiteY37" fmla="*/ 39148 h 343156"/>
                <a:gd name="connsiteX38" fmla="*/ 305562 w 342709"/>
                <a:gd name="connsiteY38" fmla="*/ 39148 h 343156"/>
                <a:gd name="connsiteX39" fmla="*/ 305562 w 342709"/>
                <a:gd name="connsiteY39" fmla="*/ 226505 h 343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42709" h="343156">
                  <a:moveTo>
                    <a:pt x="335756" y="24575"/>
                  </a:moveTo>
                  <a:lnTo>
                    <a:pt x="178117" y="24575"/>
                  </a:lnTo>
                  <a:lnTo>
                    <a:pt x="178117" y="6858"/>
                  </a:lnTo>
                  <a:cubicBezTo>
                    <a:pt x="178117" y="3048"/>
                    <a:pt x="175069" y="0"/>
                    <a:pt x="171260" y="0"/>
                  </a:cubicBezTo>
                  <a:cubicBezTo>
                    <a:pt x="167450" y="0"/>
                    <a:pt x="164402" y="3048"/>
                    <a:pt x="164402" y="6858"/>
                  </a:cubicBezTo>
                  <a:lnTo>
                    <a:pt x="164402" y="24575"/>
                  </a:lnTo>
                  <a:lnTo>
                    <a:pt x="6858" y="24575"/>
                  </a:lnTo>
                  <a:cubicBezTo>
                    <a:pt x="3048" y="24575"/>
                    <a:pt x="0" y="27622"/>
                    <a:pt x="0" y="31433"/>
                  </a:cubicBezTo>
                  <a:cubicBezTo>
                    <a:pt x="0" y="35243"/>
                    <a:pt x="3048" y="38291"/>
                    <a:pt x="6858" y="38291"/>
                  </a:cubicBezTo>
                  <a:lnTo>
                    <a:pt x="23336" y="38291"/>
                  </a:lnTo>
                  <a:lnTo>
                    <a:pt x="23336" y="233363"/>
                  </a:lnTo>
                  <a:cubicBezTo>
                    <a:pt x="23336" y="237173"/>
                    <a:pt x="26384" y="240220"/>
                    <a:pt x="30194" y="240220"/>
                  </a:cubicBezTo>
                  <a:lnTo>
                    <a:pt x="164497" y="240220"/>
                  </a:lnTo>
                  <a:lnTo>
                    <a:pt x="164497" y="274511"/>
                  </a:lnTo>
                  <a:lnTo>
                    <a:pt x="76105" y="330518"/>
                  </a:lnTo>
                  <a:cubicBezTo>
                    <a:pt x="72866" y="332518"/>
                    <a:pt x="71914" y="336804"/>
                    <a:pt x="74009" y="339947"/>
                  </a:cubicBezTo>
                  <a:cubicBezTo>
                    <a:pt x="76010" y="343186"/>
                    <a:pt x="80296" y="344138"/>
                    <a:pt x="83439" y="342043"/>
                  </a:cubicBezTo>
                  <a:lnTo>
                    <a:pt x="164497" y="290703"/>
                  </a:lnTo>
                  <a:lnTo>
                    <a:pt x="164497" y="320993"/>
                  </a:lnTo>
                  <a:cubicBezTo>
                    <a:pt x="164497" y="324803"/>
                    <a:pt x="167545" y="327851"/>
                    <a:pt x="171355" y="327851"/>
                  </a:cubicBezTo>
                  <a:cubicBezTo>
                    <a:pt x="175165" y="327851"/>
                    <a:pt x="178213" y="324803"/>
                    <a:pt x="178213" y="320993"/>
                  </a:cubicBezTo>
                  <a:lnTo>
                    <a:pt x="178213" y="290703"/>
                  </a:lnTo>
                  <a:lnTo>
                    <a:pt x="259271" y="342043"/>
                  </a:lnTo>
                  <a:cubicBezTo>
                    <a:pt x="260414" y="342805"/>
                    <a:pt x="261652" y="343090"/>
                    <a:pt x="262890" y="343090"/>
                  </a:cubicBezTo>
                  <a:cubicBezTo>
                    <a:pt x="265176" y="343090"/>
                    <a:pt x="267367" y="341948"/>
                    <a:pt x="268700" y="339947"/>
                  </a:cubicBezTo>
                  <a:cubicBezTo>
                    <a:pt x="270700" y="336709"/>
                    <a:pt x="269748" y="332518"/>
                    <a:pt x="266605" y="330518"/>
                  </a:cubicBezTo>
                  <a:lnTo>
                    <a:pt x="178213" y="274511"/>
                  </a:lnTo>
                  <a:lnTo>
                    <a:pt x="178213" y="240220"/>
                  </a:lnTo>
                  <a:lnTo>
                    <a:pt x="312515" y="240220"/>
                  </a:lnTo>
                  <a:cubicBezTo>
                    <a:pt x="316325" y="240220"/>
                    <a:pt x="319373" y="237173"/>
                    <a:pt x="319373" y="233363"/>
                  </a:cubicBezTo>
                  <a:lnTo>
                    <a:pt x="319373" y="38291"/>
                  </a:lnTo>
                  <a:lnTo>
                    <a:pt x="335852" y="38291"/>
                  </a:lnTo>
                  <a:cubicBezTo>
                    <a:pt x="339662" y="38291"/>
                    <a:pt x="342710" y="35243"/>
                    <a:pt x="342710" y="31433"/>
                  </a:cubicBezTo>
                  <a:cubicBezTo>
                    <a:pt x="342710" y="27622"/>
                    <a:pt x="339566" y="24575"/>
                    <a:pt x="335756" y="24575"/>
                  </a:cubicBezTo>
                  <a:close/>
                  <a:moveTo>
                    <a:pt x="305562" y="226505"/>
                  </a:moveTo>
                  <a:lnTo>
                    <a:pt x="171260" y="226505"/>
                  </a:lnTo>
                  <a:lnTo>
                    <a:pt x="36957" y="226505"/>
                  </a:lnTo>
                  <a:lnTo>
                    <a:pt x="36957" y="39148"/>
                  </a:lnTo>
                  <a:lnTo>
                    <a:pt x="305562" y="39148"/>
                  </a:lnTo>
                  <a:lnTo>
                    <a:pt x="305562" y="22650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4" name="Forma Livre: Forma 403">
              <a:extLst>
                <a:ext uri="{FF2B5EF4-FFF2-40B4-BE49-F238E27FC236}">
                  <a16:creationId xmlns:a16="http://schemas.microsoft.com/office/drawing/2014/main" id="{FB241FB2-B63A-4C8F-B8BC-FB0356EA4216}"/>
                </a:ext>
              </a:extLst>
            </p:cNvPr>
            <p:cNvSpPr/>
            <p:nvPr/>
          </p:nvSpPr>
          <p:spPr>
            <a:xfrm>
              <a:off x="6601840" y="1820322"/>
              <a:ext cx="117919" cy="13716"/>
            </a:xfrm>
            <a:custGeom>
              <a:avLst/>
              <a:gdLst>
                <a:gd name="connsiteX0" fmla="*/ 6858 w 117919"/>
                <a:gd name="connsiteY0" fmla="*/ 13716 h 13716"/>
                <a:gd name="connsiteX1" fmla="*/ 111061 w 117919"/>
                <a:gd name="connsiteY1" fmla="*/ 13716 h 13716"/>
                <a:gd name="connsiteX2" fmla="*/ 117919 w 117919"/>
                <a:gd name="connsiteY2" fmla="*/ 6858 h 13716"/>
                <a:gd name="connsiteX3" fmla="*/ 111061 w 117919"/>
                <a:gd name="connsiteY3" fmla="*/ 0 h 13716"/>
                <a:gd name="connsiteX4" fmla="*/ 6858 w 117919"/>
                <a:gd name="connsiteY4" fmla="*/ 0 h 13716"/>
                <a:gd name="connsiteX5" fmla="*/ 0 w 117919"/>
                <a:gd name="connsiteY5" fmla="*/ 6858 h 13716"/>
                <a:gd name="connsiteX6" fmla="*/ 6858 w 117919"/>
                <a:gd name="connsiteY6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19" h="13716">
                  <a:moveTo>
                    <a:pt x="6858" y="13716"/>
                  </a:moveTo>
                  <a:lnTo>
                    <a:pt x="111061" y="13716"/>
                  </a:lnTo>
                  <a:cubicBezTo>
                    <a:pt x="114871" y="13716"/>
                    <a:pt x="117919" y="10668"/>
                    <a:pt x="117919" y="6858"/>
                  </a:cubicBezTo>
                  <a:cubicBezTo>
                    <a:pt x="117919" y="3048"/>
                    <a:pt x="114871" y="0"/>
                    <a:pt x="111061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5" name="Forma Livre: Forma 404">
              <a:extLst>
                <a:ext uri="{FF2B5EF4-FFF2-40B4-BE49-F238E27FC236}">
                  <a16:creationId xmlns:a16="http://schemas.microsoft.com/office/drawing/2014/main" id="{7FFD4961-2EEB-4BF5-B085-27250233ABB4}"/>
                </a:ext>
              </a:extLst>
            </p:cNvPr>
            <p:cNvSpPr/>
            <p:nvPr/>
          </p:nvSpPr>
          <p:spPr>
            <a:xfrm>
              <a:off x="6538454" y="1811489"/>
              <a:ext cx="41929" cy="33407"/>
            </a:xfrm>
            <a:custGeom>
              <a:avLst/>
              <a:gdLst>
                <a:gd name="connsiteX0" fmla="*/ 14522 w 41929"/>
                <a:gd name="connsiteY0" fmla="*/ 30741 h 33407"/>
                <a:gd name="connsiteX1" fmla="*/ 19952 w 41929"/>
                <a:gd name="connsiteY1" fmla="*/ 33408 h 33407"/>
                <a:gd name="connsiteX2" fmla="*/ 25381 w 41929"/>
                <a:gd name="connsiteY2" fmla="*/ 30741 h 33407"/>
                <a:gd name="connsiteX3" fmla="*/ 40526 w 41929"/>
                <a:gd name="connsiteY3" fmla="*/ 11024 h 33407"/>
                <a:gd name="connsiteX4" fmla="*/ 39287 w 41929"/>
                <a:gd name="connsiteY4" fmla="*/ 1404 h 33407"/>
                <a:gd name="connsiteX5" fmla="*/ 29667 w 41929"/>
                <a:gd name="connsiteY5" fmla="*/ 2642 h 33407"/>
                <a:gd name="connsiteX6" fmla="*/ 20047 w 41929"/>
                <a:gd name="connsiteY6" fmla="*/ 15215 h 33407"/>
                <a:gd name="connsiteX7" fmla="*/ 12332 w 41929"/>
                <a:gd name="connsiteY7" fmla="*/ 5118 h 33407"/>
                <a:gd name="connsiteX8" fmla="*/ 2711 w 41929"/>
                <a:gd name="connsiteY8" fmla="*/ 3880 h 33407"/>
                <a:gd name="connsiteX9" fmla="*/ 1473 w 41929"/>
                <a:gd name="connsiteY9" fmla="*/ 13500 h 33407"/>
                <a:gd name="connsiteX10" fmla="*/ 14522 w 41929"/>
                <a:gd name="connsiteY10" fmla="*/ 30741 h 3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29" h="33407">
                  <a:moveTo>
                    <a:pt x="14522" y="30741"/>
                  </a:moveTo>
                  <a:cubicBezTo>
                    <a:pt x="15856" y="32455"/>
                    <a:pt x="17856" y="33408"/>
                    <a:pt x="19952" y="33408"/>
                  </a:cubicBezTo>
                  <a:cubicBezTo>
                    <a:pt x="22047" y="33408"/>
                    <a:pt x="24143" y="32455"/>
                    <a:pt x="25381" y="30741"/>
                  </a:cubicBezTo>
                  <a:lnTo>
                    <a:pt x="40526" y="11024"/>
                  </a:lnTo>
                  <a:cubicBezTo>
                    <a:pt x="42812" y="7976"/>
                    <a:pt x="42240" y="3690"/>
                    <a:pt x="39287" y="1404"/>
                  </a:cubicBezTo>
                  <a:cubicBezTo>
                    <a:pt x="36335" y="-882"/>
                    <a:pt x="31953" y="-311"/>
                    <a:pt x="29667" y="2642"/>
                  </a:cubicBezTo>
                  <a:lnTo>
                    <a:pt x="20047" y="15215"/>
                  </a:lnTo>
                  <a:lnTo>
                    <a:pt x="12332" y="5118"/>
                  </a:lnTo>
                  <a:cubicBezTo>
                    <a:pt x="10046" y="2070"/>
                    <a:pt x="5759" y="1594"/>
                    <a:pt x="2711" y="3880"/>
                  </a:cubicBezTo>
                  <a:cubicBezTo>
                    <a:pt x="-337" y="6166"/>
                    <a:pt x="-908" y="10452"/>
                    <a:pt x="1473" y="13500"/>
                  </a:cubicBezTo>
                  <a:lnTo>
                    <a:pt x="14522" y="307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6" name="Forma Livre: Forma 405">
              <a:extLst>
                <a:ext uri="{FF2B5EF4-FFF2-40B4-BE49-F238E27FC236}">
                  <a16:creationId xmlns:a16="http://schemas.microsoft.com/office/drawing/2014/main" id="{8B9CFAC9-6F01-47E0-8D72-7AE65E19BABE}"/>
                </a:ext>
              </a:extLst>
            </p:cNvPr>
            <p:cNvSpPr/>
            <p:nvPr/>
          </p:nvSpPr>
          <p:spPr>
            <a:xfrm>
              <a:off x="6601840" y="1864233"/>
              <a:ext cx="117919" cy="13715"/>
            </a:xfrm>
            <a:custGeom>
              <a:avLst/>
              <a:gdLst>
                <a:gd name="connsiteX0" fmla="*/ 6858 w 117919"/>
                <a:gd name="connsiteY0" fmla="*/ 13716 h 13715"/>
                <a:gd name="connsiteX1" fmla="*/ 111061 w 117919"/>
                <a:gd name="connsiteY1" fmla="*/ 13716 h 13715"/>
                <a:gd name="connsiteX2" fmla="*/ 117919 w 117919"/>
                <a:gd name="connsiteY2" fmla="*/ 6858 h 13715"/>
                <a:gd name="connsiteX3" fmla="*/ 111061 w 117919"/>
                <a:gd name="connsiteY3" fmla="*/ 0 h 13715"/>
                <a:gd name="connsiteX4" fmla="*/ 6858 w 117919"/>
                <a:gd name="connsiteY4" fmla="*/ 0 h 13715"/>
                <a:gd name="connsiteX5" fmla="*/ 0 w 117919"/>
                <a:gd name="connsiteY5" fmla="*/ 6858 h 13715"/>
                <a:gd name="connsiteX6" fmla="*/ 6858 w 117919"/>
                <a:gd name="connsiteY6" fmla="*/ 13716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19" h="13715">
                  <a:moveTo>
                    <a:pt x="6858" y="13716"/>
                  </a:moveTo>
                  <a:lnTo>
                    <a:pt x="111061" y="13716"/>
                  </a:lnTo>
                  <a:cubicBezTo>
                    <a:pt x="114871" y="13716"/>
                    <a:pt x="117919" y="10668"/>
                    <a:pt x="117919" y="6858"/>
                  </a:cubicBezTo>
                  <a:cubicBezTo>
                    <a:pt x="117919" y="3048"/>
                    <a:pt x="114871" y="0"/>
                    <a:pt x="111061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7" name="Forma Livre: Forma 406">
              <a:extLst>
                <a:ext uri="{FF2B5EF4-FFF2-40B4-BE49-F238E27FC236}">
                  <a16:creationId xmlns:a16="http://schemas.microsoft.com/office/drawing/2014/main" id="{3D2887AB-C55A-4272-9FDF-301B5DC662FE}"/>
                </a:ext>
              </a:extLst>
            </p:cNvPr>
            <p:cNvSpPr/>
            <p:nvPr/>
          </p:nvSpPr>
          <p:spPr>
            <a:xfrm>
              <a:off x="6601840" y="1908238"/>
              <a:ext cx="117919" cy="13716"/>
            </a:xfrm>
            <a:custGeom>
              <a:avLst/>
              <a:gdLst>
                <a:gd name="connsiteX0" fmla="*/ 6858 w 117919"/>
                <a:gd name="connsiteY0" fmla="*/ 13716 h 13716"/>
                <a:gd name="connsiteX1" fmla="*/ 111061 w 117919"/>
                <a:gd name="connsiteY1" fmla="*/ 13716 h 13716"/>
                <a:gd name="connsiteX2" fmla="*/ 117919 w 117919"/>
                <a:gd name="connsiteY2" fmla="*/ 6858 h 13716"/>
                <a:gd name="connsiteX3" fmla="*/ 111061 w 117919"/>
                <a:gd name="connsiteY3" fmla="*/ 0 h 13716"/>
                <a:gd name="connsiteX4" fmla="*/ 6858 w 117919"/>
                <a:gd name="connsiteY4" fmla="*/ 0 h 13716"/>
                <a:gd name="connsiteX5" fmla="*/ 0 w 117919"/>
                <a:gd name="connsiteY5" fmla="*/ 6858 h 13716"/>
                <a:gd name="connsiteX6" fmla="*/ 6858 w 117919"/>
                <a:gd name="connsiteY6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919" h="13716">
                  <a:moveTo>
                    <a:pt x="6858" y="13716"/>
                  </a:moveTo>
                  <a:lnTo>
                    <a:pt x="111061" y="13716"/>
                  </a:lnTo>
                  <a:cubicBezTo>
                    <a:pt x="114871" y="13716"/>
                    <a:pt x="117919" y="10668"/>
                    <a:pt x="117919" y="6858"/>
                  </a:cubicBezTo>
                  <a:cubicBezTo>
                    <a:pt x="117919" y="3048"/>
                    <a:pt x="114871" y="0"/>
                    <a:pt x="111061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8" name="Forma Livre: Forma 407">
              <a:extLst>
                <a:ext uri="{FF2B5EF4-FFF2-40B4-BE49-F238E27FC236}">
                  <a16:creationId xmlns:a16="http://schemas.microsoft.com/office/drawing/2014/main" id="{DF44853A-030E-43DE-9884-BF571C9C3471}"/>
                </a:ext>
              </a:extLst>
            </p:cNvPr>
            <p:cNvSpPr/>
            <p:nvPr/>
          </p:nvSpPr>
          <p:spPr>
            <a:xfrm>
              <a:off x="6538454" y="1855495"/>
              <a:ext cx="41929" cy="33407"/>
            </a:xfrm>
            <a:custGeom>
              <a:avLst/>
              <a:gdLst>
                <a:gd name="connsiteX0" fmla="*/ 14522 w 41929"/>
                <a:gd name="connsiteY0" fmla="*/ 30741 h 33407"/>
                <a:gd name="connsiteX1" fmla="*/ 19952 w 41929"/>
                <a:gd name="connsiteY1" fmla="*/ 33408 h 33407"/>
                <a:gd name="connsiteX2" fmla="*/ 25381 w 41929"/>
                <a:gd name="connsiteY2" fmla="*/ 30741 h 33407"/>
                <a:gd name="connsiteX3" fmla="*/ 40526 w 41929"/>
                <a:gd name="connsiteY3" fmla="*/ 11024 h 33407"/>
                <a:gd name="connsiteX4" fmla="*/ 39287 w 41929"/>
                <a:gd name="connsiteY4" fmla="*/ 1404 h 33407"/>
                <a:gd name="connsiteX5" fmla="*/ 29667 w 41929"/>
                <a:gd name="connsiteY5" fmla="*/ 2642 h 33407"/>
                <a:gd name="connsiteX6" fmla="*/ 20047 w 41929"/>
                <a:gd name="connsiteY6" fmla="*/ 15215 h 33407"/>
                <a:gd name="connsiteX7" fmla="*/ 12332 w 41929"/>
                <a:gd name="connsiteY7" fmla="*/ 5118 h 33407"/>
                <a:gd name="connsiteX8" fmla="*/ 2711 w 41929"/>
                <a:gd name="connsiteY8" fmla="*/ 3880 h 33407"/>
                <a:gd name="connsiteX9" fmla="*/ 1473 w 41929"/>
                <a:gd name="connsiteY9" fmla="*/ 13500 h 33407"/>
                <a:gd name="connsiteX10" fmla="*/ 14522 w 41929"/>
                <a:gd name="connsiteY10" fmla="*/ 30741 h 3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29" h="33407">
                  <a:moveTo>
                    <a:pt x="14522" y="30741"/>
                  </a:moveTo>
                  <a:cubicBezTo>
                    <a:pt x="15856" y="32455"/>
                    <a:pt x="17856" y="33408"/>
                    <a:pt x="19952" y="33408"/>
                  </a:cubicBezTo>
                  <a:cubicBezTo>
                    <a:pt x="22047" y="33408"/>
                    <a:pt x="24143" y="32455"/>
                    <a:pt x="25381" y="30741"/>
                  </a:cubicBezTo>
                  <a:lnTo>
                    <a:pt x="40526" y="11024"/>
                  </a:lnTo>
                  <a:cubicBezTo>
                    <a:pt x="42812" y="7976"/>
                    <a:pt x="42240" y="3690"/>
                    <a:pt x="39287" y="1404"/>
                  </a:cubicBezTo>
                  <a:cubicBezTo>
                    <a:pt x="36335" y="-882"/>
                    <a:pt x="31953" y="-311"/>
                    <a:pt x="29667" y="2642"/>
                  </a:cubicBezTo>
                  <a:lnTo>
                    <a:pt x="20047" y="15215"/>
                  </a:lnTo>
                  <a:lnTo>
                    <a:pt x="12332" y="5118"/>
                  </a:lnTo>
                  <a:cubicBezTo>
                    <a:pt x="10046" y="2070"/>
                    <a:pt x="5759" y="1594"/>
                    <a:pt x="2711" y="3880"/>
                  </a:cubicBezTo>
                  <a:cubicBezTo>
                    <a:pt x="-337" y="6166"/>
                    <a:pt x="-908" y="10452"/>
                    <a:pt x="1473" y="13500"/>
                  </a:cubicBezTo>
                  <a:lnTo>
                    <a:pt x="14522" y="307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9" name="Forma Livre: Forma 408">
              <a:extLst>
                <a:ext uri="{FF2B5EF4-FFF2-40B4-BE49-F238E27FC236}">
                  <a16:creationId xmlns:a16="http://schemas.microsoft.com/office/drawing/2014/main" id="{9B607937-5F59-4A5A-8130-F28AAA7D4299}"/>
                </a:ext>
              </a:extLst>
            </p:cNvPr>
            <p:cNvSpPr/>
            <p:nvPr/>
          </p:nvSpPr>
          <p:spPr>
            <a:xfrm>
              <a:off x="6538454" y="1899405"/>
              <a:ext cx="41929" cy="33407"/>
            </a:xfrm>
            <a:custGeom>
              <a:avLst/>
              <a:gdLst>
                <a:gd name="connsiteX0" fmla="*/ 14522 w 41929"/>
                <a:gd name="connsiteY0" fmla="*/ 30741 h 33407"/>
                <a:gd name="connsiteX1" fmla="*/ 19952 w 41929"/>
                <a:gd name="connsiteY1" fmla="*/ 33408 h 33407"/>
                <a:gd name="connsiteX2" fmla="*/ 25381 w 41929"/>
                <a:gd name="connsiteY2" fmla="*/ 30741 h 33407"/>
                <a:gd name="connsiteX3" fmla="*/ 40526 w 41929"/>
                <a:gd name="connsiteY3" fmla="*/ 11024 h 33407"/>
                <a:gd name="connsiteX4" fmla="*/ 39287 w 41929"/>
                <a:gd name="connsiteY4" fmla="*/ 1404 h 33407"/>
                <a:gd name="connsiteX5" fmla="*/ 29667 w 41929"/>
                <a:gd name="connsiteY5" fmla="*/ 2642 h 33407"/>
                <a:gd name="connsiteX6" fmla="*/ 20047 w 41929"/>
                <a:gd name="connsiteY6" fmla="*/ 15215 h 33407"/>
                <a:gd name="connsiteX7" fmla="*/ 12332 w 41929"/>
                <a:gd name="connsiteY7" fmla="*/ 5118 h 33407"/>
                <a:gd name="connsiteX8" fmla="*/ 2711 w 41929"/>
                <a:gd name="connsiteY8" fmla="*/ 3880 h 33407"/>
                <a:gd name="connsiteX9" fmla="*/ 1473 w 41929"/>
                <a:gd name="connsiteY9" fmla="*/ 13500 h 33407"/>
                <a:gd name="connsiteX10" fmla="*/ 14522 w 41929"/>
                <a:gd name="connsiteY10" fmla="*/ 30741 h 33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1929" h="33407">
                  <a:moveTo>
                    <a:pt x="14522" y="30741"/>
                  </a:moveTo>
                  <a:cubicBezTo>
                    <a:pt x="15856" y="32455"/>
                    <a:pt x="17856" y="33408"/>
                    <a:pt x="19952" y="33408"/>
                  </a:cubicBezTo>
                  <a:cubicBezTo>
                    <a:pt x="22047" y="33408"/>
                    <a:pt x="24143" y="32455"/>
                    <a:pt x="25381" y="30741"/>
                  </a:cubicBezTo>
                  <a:lnTo>
                    <a:pt x="40526" y="11024"/>
                  </a:lnTo>
                  <a:cubicBezTo>
                    <a:pt x="42812" y="7976"/>
                    <a:pt x="42240" y="3690"/>
                    <a:pt x="39287" y="1404"/>
                  </a:cubicBezTo>
                  <a:cubicBezTo>
                    <a:pt x="36335" y="-882"/>
                    <a:pt x="31953" y="-311"/>
                    <a:pt x="29667" y="2642"/>
                  </a:cubicBezTo>
                  <a:lnTo>
                    <a:pt x="20047" y="15215"/>
                  </a:lnTo>
                  <a:lnTo>
                    <a:pt x="12332" y="5118"/>
                  </a:lnTo>
                  <a:cubicBezTo>
                    <a:pt x="10046" y="2070"/>
                    <a:pt x="5759" y="1594"/>
                    <a:pt x="2711" y="3880"/>
                  </a:cubicBezTo>
                  <a:cubicBezTo>
                    <a:pt x="-337" y="6166"/>
                    <a:pt x="-908" y="10452"/>
                    <a:pt x="1473" y="13500"/>
                  </a:cubicBezTo>
                  <a:lnTo>
                    <a:pt x="14522" y="307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25" name="Agrupar 624">
            <a:extLst>
              <a:ext uri="{FF2B5EF4-FFF2-40B4-BE49-F238E27FC236}">
                <a16:creationId xmlns:a16="http://schemas.microsoft.com/office/drawing/2014/main" id="{2D45680E-48FC-4740-AD4A-7DE07F7F1016}"/>
              </a:ext>
            </a:extLst>
          </p:cNvPr>
          <p:cNvGrpSpPr/>
          <p:nvPr/>
        </p:nvGrpSpPr>
        <p:grpSpPr>
          <a:xfrm>
            <a:off x="6418372" y="3655884"/>
            <a:ext cx="457313" cy="447047"/>
            <a:chOff x="6461537" y="3597401"/>
            <a:chExt cx="335184" cy="32766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10" name="Forma Livre: Forma 409">
              <a:extLst>
                <a:ext uri="{FF2B5EF4-FFF2-40B4-BE49-F238E27FC236}">
                  <a16:creationId xmlns:a16="http://schemas.microsoft.com/office/drawing/2014/main" id="{3350A3DC-AE72-4041-AEF7-400E0650D8C0}"/>
                </a:ext>
              </a:extLst>
            </p:cNvPr>
            <p:cNvSpPr/>
            <p:nvPr/>
          </p:nvSpPr>
          <p:spPr>
            <a:xfrm>
              <a:off x="6461537" y="3626262"/>
              <a:ext cx="256698" cy="298799"/>
            </a:xfrm>
            <a:custGeom>
              <a:avLst/>
              <a:gdLst>
                <a:gd name="connsiteX0" fmla="*/ 5048 w 256698"/>
                <a:gd name="connsiteY0" fmla="*/ 187738 h 298799"/>
                <a:gd name="connsiteX1" fmla="*/ 5239 w 256698"/>
                <a:gd name="connsiteY1" fmla="*/ 188309 h 298799"/>
                <a:gd name="connsiteX2" fmla="*/ 20574 w 256698"/>
                <a:gd name="connsiteY2" fmla="*/ 224885 h 298799"/>
                <a:gd name="connsiteX3" fmla="*/ 21431 w 256698"/>
                <a:gd name="connsiteY3" fmla="*/ 226314 h 298799"/>
                <a:gd name="connsiteX4" fmla="*/ 43720 w 256698"/>
                <a:gd name="connsiteY4" fmla="*/ 254889 h 298799"/>
                <a:gd name="connsiteX5" fmla="*/ 44291 w 256698"/>
                <a:gd name="connsiteY5" fmla="*/ 255556 h 298799"/>
                <a:gd name="connsiteX6" fmla="*/ 45053 w 256698"/>
                <a:gd name="connsiteY6" fmla="*/ 256222 h 298799"/>
                <a:gd name="connsiteX7" fmla="*/ 73819 w 256698"/>
                <a:gd name="connsiteY7" fmla="*/ 278225 h 298799"/>
                <a:gd name="connsiteX8" fmla="*/ 75343 w 256698"/>
                <a:gd name="connsiteY8" fmla="*/ 279082 h 298799"/>
                <a:gd name="connsiteX9" fmla="*/ 111919 w 256698"/>
                <a:gd name="connsiteY9" fmla="*/ 294037 h 298799"/>
                <a:gd name="connsiteX10" fmla="*/ 112967 w 256698"/>
                <a:gd name="connsiteY10" fmla="*/ 294322 h 298799"/>
                <a:gd name="connsiteX11" fmla="*/ 149447 w 256698"/>
                <a:gd name="connsiteY11" fmla="*/ 298799 h 298799"/>
                <a:gd name="connsiteX12" fmla="*/ 254698 w 256698"/>
                <a:gd name="connsiteY12" fmla="*/ 255365 h 298799"/>
                <a:gd name="connsiteX13" fmla="*/ 256699 w 256698"/>
                <a:gd name="connsiteY13" fmla="*/ 250507 h 298799"/>
                <a:gd name="connsiteX14" fmla="*/ 254698 w 256698"/>
                <a:gd name="connsiteY14" fmla="*/ 245650 h 298799"/>
                <a:gd name="connsiteX15" fmla="*/ 180308 w 256698"/>
                <a:gd name="connsiteY15" fmla="*/ 170783 h 298799"/>
                <a:gd name="connsiteX16" fmla="*/ 180118 w 256698"/>
                <a:gd name="connsiteY16" fmla="*/ 170593 h 298799"/>
                <a:gd name="connsiteX17" fmla="*/ 179927 w 256698"/>
                <a:gd name="connsiteY17" fmla="*/ 170402 h 298799"/>
                <a:gd name="connsiteX18" fmla="*/ 156210 w 256698"/>
                <a:gd name="connsiteY18" fmla="*/ 146494 h 298799"/>
                <a:gd name="connsiteX19" fmla="*/ 156210 w 256698"/>
                <a:gd name="connsiteY19" fmla="*/ 99441 h 298799"/>
                <a:gd name="connsiteX20" fmla="*/ 156210 w 256698"/>
                <a:gd name="connsiteY20" fmla="*/ 99441 h 298799"/>
                <a:gd name="connsiteX21" fmla="*/ 156210 w 256698"/>
                <a:gd name="connsiteY21" fmla="*/ 6858 h 298799"/>
                <a:gd name="connsiteX22" fmla="*/ 154210 w 256698"/>
                <a:gd name="connsiteY22" fmla="*/ 2000 h 298799"/>
                <a:gd name="connsiteX23" fmla="*/ 149352 w 256698"/>
                <a:gd name="connsiteY23" fmla="*/ 0 h 298799"/>
                <a:gd name="connsiteX24" fmla="*/ 149352 w 256698"/>
                <a:gd name="connsiteY24" fmla="*/ 0 h 298799"/>
                <a:gd name="connsiteX25" fmla="*/ 0 w 256698"/>
                <a:gd name="connsiteY25" fmla="*/ 149352 h 298799"/>
                <a:gd name="connsiteX26" fmla="*/ 5048 w 256698"/>
                <a:gd name="connsiteY26" fmla="*/ 187738 h 298799"/>
                <a:gd name="connsiteX27" fmla="*/ 19431 w 256698"/>
                <a:gd name="connsiteY27" fmla="*/ 188214 h 298799"/>
                <a:gd name="connsiteX28" fmla="*/ 142494 w 256698"/>
                <a:gd name="connsiteY28" fmla="*/ 65151 h 298799"/>
                <a:gd name="connsiteX29" fmla="*/ 142494 w 256698"/>
                <a:gd name="connsiteY29" fmla="*/ 96679 h 298799"/>
                <a:gd name="connsiteX30" fmla="*/ 28480 w 256698"/>
                <a:gd name="connsiteY30" fmla="*/ 210788 h 298799"/>
                <a:gd name="connsiteX31" fmla="*/ 19431 w 256698"/>
                <a:gd name="connsiteY31" fmla="*/ 188214 h 298799"/>
                <a:gd name="connsiteX32" fmla="*/ 35528 w 256698"/>
                <a:gd name="connsiteY32" fmla="*/ 223075 h 298799"/>
                <a:gd name="connsiteX33" fmla="*/ 142494 w 256698"/>
                <a:gd name="connsiteY33" fmla="*/ 116110 h 298799"/>
                <a:gd name="connsiteX34" fmla="*/ 142494 w 256698"/>
                <a:gd name="connsiteY34" fmla="*/ 147638 h 298799"/>
                <a:gd name="connsiteX35" fmla="*/ 49244 w 256698"/>
                <a:gd name="connsiteY35" fmla="*/ 240887 h 298799"/>
                <a:gd name="connsiteX36" fmla="*/ 35528 w 256698"/>
                <a:gd name="connsiteY36" fmla="*/ 223075 h 298799"/>
                <a:gd name="connsiteX37" fmla="*/ 240125 w 256698"/>
                <a:gd name="connsiteY37" fmla="*/ 250412 h 298799"/>
                <a:gd name="connsiteX38" fmla="*/ 180975 w 256698"/>
                <a:gd name="connsiteY38" fmla="*/ 281464 h 298799"/>
                <a:gd name="connsiteX39" fmla="*/ 226123 w 256698"/>
                <a:gd name="connsiteY39" fmla="*/ 236315 h 298799"/>
                <a:gd name="connsiteX40" fmla="*/ 240125 w 256698"/>
                <a:gd name="connsiteY40" fmla="*/ 250412 h 298799"/>
                <a:gd name="connsiteX41" fmla="*/ 216408 w 256698"/>
                <a:gd name="connsiteY41" fmla="*/ 226600 h 298799"/>
                <a:gd name="connsiteX42" fmla="*/ 158115 w 256698"/>
                <a:gd name="connsiteY42" fmla="*/ 284893 h 298799"/>
                <a:gd name="connsiteX43" fmla="*/ 128016 w 256698"/>
                <a:gd name="connsiteY43" fmla="*/ 283464 h 298799"/>
                <a:gd name="connsiteX44" fmla="*/ 200692 w 256698"/>
                <a:gd name="connsiteY44" fmla="*/ 210788 h 298799"/>
                <a:gd name="connsiteX45" fmla="*/ 216408 w 256698"/>
                <a:gd name="connsiteY45" fmla="*/ 226600 h 298799"/>
                <a:gd name="connsiteX46" fmla="*/ 190976 w 256698"/>
                <a:gd name="connsiteY46" fmla="*/ 201073 h 298799"/>
                <a:gd name="connsiteX47" fmla="*/ 112109 w 256698"/>
                <a:gd name="connsiteY47" fmla="*/ 279940 h 298799"/>
                <a:gd name="connsiteX48" fmla="*/ 89344 w 256698"/>
                <a:gd name="connsiteY48" fmla="*/ 271177 h 298799"/>
                <a:gd name="connsiteX49" fmla="*/ 175260 w 256698"/>
                <a:gd name="connsiteY49" fmla="*/ 185261 h 298799"/>
                <a:gd name="connsiteX50" fmla="*/ 190976 w 256698"/>
                <a:gd name="connsiteY50" fmla="*/ 201073 h 298799"/>
                <a:gd name="connsiteX51" fmla="*/ 149923 w 256698"/>
                <a:gd name="connsiteY51" fmla="*/ 159639 h 298799"/>
                <a:gd name="connsiteX52" fmla="*/ 165640 w 256698"/>
                <a:gd name="connsiteY52" fmla="*/ 175450 h 298799"/>
                <a:gd name="connsiteX53" fmla="*/ 76962 w 256698"/>
                <a:gd name="connsiteY53" fmla="*/ 264128 h 298799"/>
                <a:gd name="connsiteX54" fmla="*/ 59055 w 256698"/>
                <a:gd name="connsiteY54" fmla="*/ 250507 h 298799"/>
                <a:gd name="connsiteX55" fmla="*/ 149923 w 256698"/>
                <a:gd name="connsiteY55" fmla="*/ 159639 h 298799"/>
                <a:gd name="connsiteX56" fmla="*/ 120396 w 256698"/>
                <a:gd name="connsiteY56" fmla="*/ 16954 h 298799"/>
                <a:gd name="connsiteX57" fmla="*/ 16954 w 256698"/>
                <a:gd name="connsiteY57" fmla="*/ 120396 h 298799"/>
                <a:gd name="connsiteX58" fmla="*/ 120396 w 256698"/>
                <a:gd name="connsiteY58" fmla="*/ 16954 h 298799"/>
                <a:gd name="connsiteX59" fmla="*/ 13906 w 256698"/>
                <a:gd name="connsiteY59" fmla="*/ 142780 h 298799"/>
                <a:gd name="connsiteX60" fmla="*/ 142494 w 256698"/>
                <a:gd name="connsiteY60" fmla="*/ 14192 h 298799"/>
                <a:gd name="connsiteX61" fmla="*/ 142494 w 256698"/>
                <a:gd name="connsiteY61" fmla="*/ 45720 h 298799"/>
                <a:gd name="connsiteX62" fmla="*/ 15716 w 256698"/>
                <a:gd name="connsiteY62" fmla="*/ 172498 h 298799"/>
                <a:gd name="connsiteX63" fmla="*/ 13716 w 256698"/>
                <a:gd name="connsiteY63" fmla="*/ 149447 h 298799"/>
                <a:gd name="connsiteX64" fmla="*/ 13906 w 256698"/>
                <a:gd name="connsiteY64" fmla="*/ 142780 h 298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56698" h="298799">
                  <a:moveTo>
                    <a:pt x="5048" y="187738"/>
                  </a:moveTo>
                  <a:cubicBezTo>
                    <a:pt x="5048" y="187928"/>
                    <a:pt x="5144" y="188119"/>
                    <a:pt x="5239" y="188309"/>
                  </a:cubicBezTo>
                  <a:cubicBezTo>
                    <a:pt x="8763" y="201263"/>
                    <a:pt x="13906" y="213550"/>
                    <a:pt x="20574" y="224885"/>
                  </a:cubicBezTo>
                  <a:cubicBezTo>
                    <a:pt x="20765" y="225361"/>
                    <a:pt x="21050" y="225838"/>
                    <a:pt x="21431" y="226314"/>
                  </a:cubicBezTo>
                  <a:cubicBezTo>
                    <a:pt x="27718" y="236696"/>
                    <a:pt x="35243" y="246317"/>
                    <a:pt x="43720" y="254889"/>
                  </a:cubicBezTo>
                  <a:cubicBezTo>
                    <a:pt x="43910" y="255175"/>
                    <a:pt x="44101" y="255365"/>
                    <a:pt x="44291" y="255556"/>
                  </a:cubicBezTo>
                  <a:cubicBezTo>
                    <a:pt x="44577" y="255842"/>
                    <a:pt x="44768" y="256032"/>
                    <a:pt x="45053" y="256222"/>
                  </a:cubicBezTo>
                  <a:cubicBezTo>
                    <a:pt x="53721" y="264700"/>
                    <a:pt x="63341" y="272129"/>
                    <a:pt x="73819" y="278225"/>
                  </a:cubicBezTo>
                  <a:cubicBezTo>
                    <a:pt x="74295" y="278606"/>
                    <a:pt x="74771" y="278892"/>
                    <a:pt x="75343" y="279082"/>
                  </a:cubicBezTo>
                  <a:cubicBezTo>
                    <a:pt x="86677" y="285559"/>
                    <a:pt x="98965" y="290703"/>
                    <a:pt x="111919" y="294037"/>
                  </a:cubicBezTo>
                  <a:cubicBezTo>
                    <a:pt x="112300" y="294132"/>
                    <a:pt x="112586" y="294227"/>
                    <a:pt x="112967" y="294322"/>
                  </a:cubicBezTo>
                  <a:cubicBezTo>
                    <a:pt x="124682" y="297275"/>
                    <a:pt x="136874" y="298799"/>
                    <a:pt x="149447" y="298799"/>
                  </a:cubicBezTo>
                  <a:cubicBezTo>
                    <a:pt x="189167" y="298799"/>
                    <a:pt x="226600" y="283369"/>
                    <a:pt x="254698" y="255365"/>
                  </a:cubicBezTo>
                  <a:cubicBezTo>
                    <a:pt x="256032" y="254127"/>
                    <a:pt x="256699" y="252317"/>
                    <a:pt x="256699" y="250507"/>
                  </a:cubicBezTo>
                  <a:cubicBezTo>
                    <a:pt x="256699" y="248698"/>
                    <a:pt x="256032" y="246983"/>
                    <a:pt x="254698" y="245650"/>
                  </a:cubicBezTo>
                  <a:lnTo>
                    <a:pt x="180308" y="170783"/>
                  </a:lnTo>
                  <a:cubicBezTo>
                    <a:pt x="180213" y="170688"/>
                    <a:pt x="180213" y="170688"/>
                    <a:pt x="180118" y="170593"/>
                  </a:cubicBezTo>
                  <a:cubicBezTo>
                    <a:pt x="180023" y="170497"/>
                    <a:pt x="180023" y="170497"/>
                    <a:pt x="179927" y="170402"/>
                  </a:cubicBezTo>
                  <a:lnTo>
                    <a:pt x="156210" y="146494"/>
                  </a:lnTo>
                  <a:lnTo>
                    <a:pt x="156210" y="99441"/>
                  </a:lnTo>
                  <a:cubicBezTo>
                    <a:pt x="156210" y="99441"/>
                    <a:pt x="156210" y="99441"/>
                    <a:pt x="156210" y="99441"/>
                  </a:cubicBezTo>
                  <a:lnTo>
                    <a:pt x="156210" y="6858"/>
                  </a:lnTo>
                  <a:cubicBezTo>
                    <a:pt x="156210" y="5048"/>
                    <a:pt x="155448" y="3334"/>
                    <a:pt x="154210" y="2000"/>
                  </a:cubicBezTo>
                  <a:cubicBezTo>
                    <a:pt x="152971" y="667"/>
                    <a:pt x="151162" y="0"/>
                    <a:pt x="149352" y="0"/>
                  </a:cubicBezTo>
                  <a:cubicBezTo>
                    <a:pt x="149352" y="0"/>
                    <a:pt x="149352" y="0"/>
                    <a:pt x="149352" y="0"/>
                  </a:cubicBezTo>
                  <a:cubicBezTo>
                    <a:pt x="67056" y="0"/>
                    <a:pt x="0" y="67056"/>
                    <a:pt x="0" y="149352"/>
                  </a:cubicBezTo>
                  <a:cubicBezTo>
                    <a:pt x="95" y="162687"/>
                    <a:pt x="1810" y="175546"/>
                    <a:pt x="5048" y="187738"/>
                  </a:cubicBezTo>
                  <a:close/>
                  <a:moveTo>
                    <a:pt x="19431" y="188214"/>
                  </a:moveTo>
                  <a:lnTo>
                    <a:pt x="142494" y="65151"/>
                  </a:lnTo>
                  <a:lnTo>
                    <a:pt x="142494" y="96679"/>
                  </a:lnTo>
                  <a:lnTo>
                    <a:pt x="28480" y="210788"/>
                  </a:lnTo>
                  <a:cubicBezTo>
                    <a:pt x="24765" y="203644"/>
                    <a:pt x="21812" y="196120"/>
                    <a:pt x="19431" y="188214"/>
                  </a:cubicBezTo>
                  <a:close/>
                  <a:moveTo>
                    <a:pt x="35528" y="223075"/>
                  </a:moveTo>
                  <a:lnTo>
                    <a:pt x="142494" y="116110"/>
                  </a:lnTo>
                  <a:lnTo>
                    <a:pt x="142494" y="147638"/>
                  </a:lnTo>
                  <a:lnTo>
                    <a:pt x="49244" y="240887"/>
                  </a:lnTo>
                  <a:cubicBezTo>
                    <a:pt x="44196" y="235363"/>
                    <a:pt x="39624" y="229362"/>
                    <a:pt x="35528" y="223075"/>
                  </a:cubicBezTo>
                  <a:close/>
                  <a:moveTo>
                    <a:pt x="240125" y="250412"/>
                  </a:moveTo>
                  <a:cubicBezTo>
                    <a:pt x="223075" y="265747"/>
                    <a:pt x="202787" y="276320"/>
                    <a:pt x="180975" y="281464"/>
                  </a:cubicBezTo>
                  <a:lnTo>
                    <a:pt x="226123" y="236315"/>
                  </a:lnTo>
                  <a:lnTo>
                    <a:pt x="240125" y="250412"/>
                  </a:lnTo>
                  <a:close/>
                  <a:moveTo>
                    <a:pt x="216408" y="226600"/>
                  </a:moveTo>
                  <a:lnTo>
                    <a:pt x="158115" y="284893"/>
                  </a:lnTo>
                  <a:cubicBezTo>
                    <a:pt x="148019" y="285559"/>
                    <a:pt x="137731" y="284988"/>
                    <a:pt x="128016" y="283464"/>
                  </a:cubicBezTo>
                  <a:lnTo>
                    <a:pt x="200692" y="210788"/>
                  </a:lnTo>
                  <a:lnTo>
                    <a:pt x="216408" y="226600"/>
                  </a:lnTo>
                  <a:close/>
                  <a:moveTo>
                    <a:pt x="190976" y="201073"/>
                  </a:moveTo>
                  <a:lnTo>
                    <a:pt x="112109" y="279940"/>
                  </a:lnTo>
                  <a:cubicBezTo>
                    <a:pt x="104204" y="277654"/>
                    <a:pt x="96583" y="274701"/>
                    <a:pt x="89344" y="271177"/>
                  </a:cubicBezTo>
                  <a:lnTo>
                    <a:pt x="175260" y="185261"/>
                  </a:lnTo>
                  <a:lnTo>
                    <a:pt x="190976" y="201073"/>
                  </a:lnTo>
                  <a:close/>
                  <a:moveTo>
                    <a:pt x="149923" y="159639"/>
                  </a:moveTo>
                  <a:lnTo>
                    <a:pt x="165640" y="175450"/>
                  </a:lnTo>
                  <a:lnTo>
                    <a:pt x="76962" y="264128"/>
                  </a:lnTo>
                  <a:cubicBezTo>
                    <a:pt x="70580" y="260128"/>
                    <a:pt x="64579" y="255556"/>
                    <a:pt x="59055" y="250507"/>
                  </a:cubicBezTo>
                  <a:lnTo>
                    <a:pt x="149923" y="159639"/>
                  </a:lnTo>
                  <a:close/>
                  <a:moveTo>
                    <a:pt x="120396" y="16954"/>
                  </a:moveTo>
                  <a:lnTo>
                    <a:pt x="16954" y="120396"/>
                  </a:lnTo>
                  <a:cubicBezTo>
                    <a:pt x="28194" y="68866"/>
                    <a:pt x="68866" y="28194"/>
                    <a:pt x="120396" y="16954"/>
                  </a:cubicBezTo>
                  <a:close/>
                  <a:moveTo>
                    <a:pt x="13906" y="142780"/>
                  </a:moveTo>
                  <a:lnTo>
                    <a:pt x="142494" y="14192"/>
                  </a:lnTo>
                  <a:lnTo>
                    <a:pt x="142494" y="45720"/>
                  </a:lnTo>
                  <a:lnTo>
                    <a:pt x="15716" y="172498"/>
                  </a:lnTo>
                  <a:cubicBezTo>
                    <a:pt x="14383" y="164973"/>
                    <a:pt x="13716" y="157258"/>
                    <a:pt x="13716" y="149447"/>
                  </a:cubicBezTo>
                  <a:cubicBezTo>
                    <a:pt x="13811" y="147256"/>
                    <a:pt x="13811" y="144970"/>
                    <a:pt x="13906" y="1427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1" name="Forma Livre: Forma 410">
              <a:extLst>
                <a:ext uri="{FF2B5EF4-FFF2-40B4-BE49-F238E27FC236}">
                  <a16:creationId xmlns:a16="http://schemas.microsoft.com/office/drawing/2014/main" id="{C0669938-A400-4C07-9FBC-3BF3506D6B75}"/>
                </a:ext>
              </a:extLst>
            </p:cNvPr>
            <p:cNvSpPr/>
            <p:nvPr/>
          </p:nvSpPr>
          <p:spPr>
            <a:xfrm>
              <a:off x="6640416" y="3764756"/>
              <a:ext cx="156305" cy="116229"/>
            </a:xfrm>
            <a:custGeom>
              <a:avLst/>
              <a:gdLst>
                <a:gd name="connsiteX0" fmla="*/ 2000 w 156305"/>
                <a:gd name="connsiteY0" fmla="*/ 13145 h 116229"/>
                <a:gd name="connsiteX1" fmla="*/ 102489 w 156305"/>
                <a:gd name="connsiteY1" fmla="*/ 114205 h 116229"/>
                <a:gd name="connsiteX2" fmla="*/ 107347 w 156305"/>
                <a:gd name="connsiteY2" fmla="*/ 116205 h 116229"/>
                <a:gd name="connsiteX3" fmla="*/ 112204 w 156305"/>
                <a:gd name="connsiteY3" fmla="*/ 114205 h 116229"/>
                <a:gd name="connsiteX4" fmla="*/ 156305 w 156305"/>
                <a:gd name="connsiteY4" fmla="*/ 8192 h 116229"/>
                <a:gd name="connsiteX5" fmla="*/ 156305 w 156305"/>
                <a:gd name="connsiteY5" fmla="*/ 6763 h 116229"/>
                <a:gd name="connsiteX6" fmla="*/ 149447 w 156305"/>
                <a:gd name="connsiteY6" fmla="*/ 0 h 116229"/>
                <a:gd name="connsiteX7" fmla="*/ 6858 w 156305"/>
                <a:gd name="connsiteY7" fmla="*/ 0 h 116229"/>
                <a:gd name="connsiteX8" fmla="*/ 2000 w 156305"/>
                <a:gd name="connsiteY8" fmla="*/ 2000 h 116229"/>
                <a:gd name="connsiteX9" fmla="*/ 0 w 156305"/>
                <a:gd name="connsiteY9" fmla="*/ 6858 h 116229"/>
                <a:gd name="connsiteX10" fmla="*/ 0 w 156305"/>
                <a:gd name="connsiteY10" fmla="*/ 8287 h 116229"/>
                <a:gd name="connsiteX11" fmla="*/ 2000 w 156305"/>
                <a:gd name="connsiteY11" fmla="*/ 13145 h 116229"/>
                <a:gd name="connsiteX12" fmla="*/ 142399 w 156305"/>
                <a:gd name="connsiteY12" fmla="*/ 13716 h 116229"/>
                <a:gd name="connsiteX13" fmla="*/ 107252 w 156305"/>
                <a:gd name="connsiteY13" fmla="*/ 99536 h 116229"/>
                <a:gd name="connsiteX14" fmla="*/ 22003 w 156305"/>
                <a:gd name="connsiteY14" fmla="*/ 13716 h 116229"/>
                <a:gd name="connsiteX15" fmla="*/ 142399 w 156305"/>
                <a:gd name="connsiteY15" fmla="*/ 13716 h 116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305" h="116229">
                  <a:moveTo>
                    <a:pt x="2000" y="13145"/>
                  </a:moveTo>
                  <a:lnTo>
                    <a:pt x="102489" y="114205"/>
                  </a:lnTo>
                  <a:cubicBezTo>
                    <a:pt x="103823" y="115443"/>
                    <a:pt x="105156" y="116396"/>
                    <a:pt x="107347" y="116205"/>
                  </a:cubicBezTo>
                  <a:cubicBezTo>
                    <a:pt x="109156" y="116205"/>
                    <a:pt x="110871" y="115443"/>
                    <a:pt x="112204" y="114205"/>
                  </a:cubicBezTo>
                  <a:cubicBezTo>
                    <a:pt x="140684" y="85916"/>
                    <a:pt x="156305" y="48292"/>
                    <a:pt x="156305" y="8192"/>
                  </a:cubicBezTo>
                  <a:lnTo>
                    <a:pt x="156305" y="6763"/>
                  </a:lnTo>
                  <a:cubicBezTo>
                    <a:pt x="156305" y="3048"/>
                    <a:pt x="153162" y="0"/>
                    <a:pt x="149447" y="0"/>
                  </a:cubicBezTo>
                  <a:lnTo>
                    <a:pt x="6858" y="0"/>
                  </a:lnTo>
                  <a:cubicBezTo>
                    <a:pt x="5048" y="0"/>
                    <a:pt x="3239" y="762"/>
                    <a:pt x="2000" y="2000"/>
                  </a:cubicBezTo>
                  <a:cubicBezTo>
                    <a:pt x="667" y="3238"/>
                    <a:pt x="0" y="5048"/>
                    <a:pt x="0" y="6858"/>
                  </a:cubicBezTo>
                  <a:lnTo>
                    <a:pt x="0" y="8287"/>
                  </a:lnTo>
                  <a:cubicBezTo>
                    <a:pt x="0" y="10096"/>
                    <a:pt x="667" y="11811"/>
                    <a:pt x="2000" y="13145"/>
                  </a:cubicBezTo>
                  <a:close/>
                  <a:moveTo>
                    <a:pt x="142399" y="13716"/>
                  </a:moveTo>
                  <a:cubicBezTo>
                    <a:pt x="141161" y="45815"/>
                    <a:pt x="128778" y="75819"/>
                    <a:pt x="107252" y="99536"/>
                  </a:cubicBezTo>
                  <a:lnTo>
                    <a:pt x="22003" y="13716"/>
                  </a:lnTo>
                  <a:lnTo>
                    <a:pt x="142399" y="137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2" name="Forma Livre: Forma 411">
              <a:extLst>
                <a:ext uri="{FF2B5EF4-FFF2-40B4-BE49-F238E27FC236}">
                  <a16:creationId xmlns:a16="http://schemas.microsoft.com/office/drawing/2014/main" id="{0810F1D6-5EC2-444D-ACA5-4FF387D994EC}"/>
                </a:ext>
              </a:extLst>
            </p:cNvPr>
            <p:cNvSpPr/>
            <p:nvPr/>
          </p:nvSpPr>
          <p:spPr>
            <a:xfrm>
              <a:off x="6629462" y="3597401"/>
              <a:ext cx="156305" cy="154876"/>
            </a:xfrm>
            <a:custGeom>
              <a:avLst/>
              <a:gdLst>
                <a:gd name="connsiteX0" fmla="*/ 154305 w 156305"/>
                <a:gd name="connsiteY0" fmla="*/ 152781 h 154876"/>
                <a:gd name="connsiteX1" fmla="*/ 156305 w 156305"/>
                <a:gd name="connsiteY1" fmla="*/ 147923 h 154876"/>
                <a:gd name="connsiteX2" fmla="*/ 6953 w 156305"/>
                <a:gd name="connsiteY2" fmla="*/ 0 h 154876"/>
                <a:gd name="connsiteX3" fmla="*/ 6858 w 156305"/>
                <a:gd name="connsiteY3" fmla="*/ 0 h 154876"/>
                <a:gd name="connsiteX4" fmla="*/ 0 w 156305"/>
                <a:gd name="connsiteY4" fmla="*/ 6858 h 154876"/>
                <a:gd name="connsiteX5" fmla="*/ 0 w 156305"/>
                <a:gd name="connsiteY5" fmla="*/ 148019 h 154876"/>
                <a:gd name="connsiteX6" fmla="*/ 6858 w 156305"/>
                <a:gd name="connsiteY6" fmla="*/ 154877 h 154876"/>
                <a:gd name="connsiteX7" fmla="*/ 149447 w 156305"/>
                <a:gd name="connsiteY7" fmla="*/ 154877 h 154876"/>
                <a:gd name="connsiteX8" fmla="*/ 154305 w 156305"/>
                <a:gd name="connsiteY8" fmla="*/ 152781 h 154876"/>
                <a:gd name="connsiteX9" fmla="*/ 13811 w 156305"/>
                <a:gd name="connsiteY9" fmla="*/ 141161 h 154876"/>
                <a:gd name="connsiteX10" fmla="*/ 13811 w 156305"/>
                <a:gd name="connsiteY10" fmla="*/ 13907 h 154876"/>
                <a:gd name="connsiteX11" fmla="*/ 142399 w 156305"/>
                <a:gd name="connsiteY11" fmla="*/ 141161 h 154876"/>
                <a:gd name="connsiteX12" fmla="*/ 13811 w 156305"/>
                <a:gd name="connsiteY12" fmla="*/ 141161 h 154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305" h="154876">
                  <a:moveTo>
                    <a:pt x="154305" y="152781"/>
                  </a:moveTo>
                  <a:cubicBezTo>
                    <a:pt x="155639" y="151448"/>
                    <a:pt x="156305" y="149733"/>
                    <a:pt x="156305" y="147923"/>
                  </a:cubicBezTo>
                  <a:cubicBezTo>
                    <a:pt x="155543" y="66389"/>
                    <a:pt x="88487" y="0"/>
                    <a:pt x="6953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lnTo>
                    <a:pt x="0" y="148019"/>
                  </a:lnTo>
                  <a:cubicBezTo>
                    <a:pt x="0" y="151829"/>
                    <a:pt x="3048" y="154877"/>
                    <a:pt x="6858" y="154877"/>
                  </a:cubicBezTo>
                  <a:lnTo>
                    <a:pt x="149447" y="154877"/>
                  </a:lnTo>
                  <a:cubicBezTo>
                    <a:pt x="151352" y="154877"/>
                    <a:pt x="153067" y="154115"/>
                    <a:pt x="154305" y="152781"/>
                  </a:cubicBezTo>
                  <a:close/>
                  <a:moveTo>
                    <a:pt x="13811" y="141161"/>
                  </a:moveTo>
                  <a:lnTo>
                    <a:pt x="13811" y="13907"/>
                  </a:lnTo>
                  <a:cubicBezTo>
                    <a:pt x="82487" y="17336"/>
                    <a:pt x="138208" y="72581"/>
                    <a:pt x="142399" y="141161"/>
                  </a:cubicBezTo>
                  <a:lnTo>
                    <a:pt x="13811" y="1411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13" name="Forma Livre: Forma 412">
            <a:extLst>
              <a:ext uri="{FF2B5EF4-FFF2-40B4-BE49-F238E27FC236}">
                <a16:creationId xmlns:a16="http://schemas.microsoft.com/office/drawing/2014/main" id="{53DA7137-5331-4FFD-B0B8-7A81A86A1903}"/>
              </a:ext>
            </a:extLst>
          </p:cNvPr>
          <p:cNvSpPr/>
          <p:nvPr/>
        </p:nvSpPr>
        <p:spPr>
          <a:xfrm>
            <a:off x="5589255" y="1972311"/>
            <a:ext cx="446137" cy="446137"/>
          </a:xfrm>
          <a:custGeom>
            <a:avLst/>
            <a:gdLst>
              <a:gd name="connsiteX0" fmla="*/ 326993 w 326993"/>
              <a:gd name="connsiteY0" fmla="*/ 303657 h 326993"/>
              <a:gd name="connsiteX1" fmla="*/ 326993 w 326993"/>
              <a:gd name="connsiteY1" fmla="*/ 23241 h 326993"/>
              <a:gd name="connsiteX2" fmla="*/ 303752 w 326993"/>
              <a:gd name="connsiteY2" fmla="*/ 0 h 326993"/>
              <a:gd name="connsiteX3" fmla="*/ 23241 w 326993"/>
              <a:gd name="connsiteY3" fmla="*/ 0 h 326993"/>
              <a:gd name="connsiteX4" fmla="*/ 0 w 326993"/>
              <a:gd name="connsiteY4" fmla="*/ 23241 h 326993"/>
              <a:gd name="connsiteX5" fmla="*/ 0 w 326993"/>
              <a:gd name="connsiteY5" fmla="*/ 303752 h 326993"/>
              <a:gd name="connsiteX6" fmla="*/ 23241 w 326993"/>
              <a:gd name="connsiteY6" fmla="*/ 326993 h 326993"/>
              <a:gd name="connsiteX7" fmla="*/ 303752 w 326993"/>
              <a:gd name="connsiteY7" fmla="*/ 326993 h 326993"/>
              <a:gd name="connsiteX8" fmla="*/ 326993 w 326993"/>
              <a:gd name="connsiteY8" fmla="*/ 303657 h 326993"/>
              <a:gd name="connsiteX9" fmla="*/ 13811 w 326993"/>
              <a:gd name="connsiteY9" fmla="*/ 23241 h 326993"/>
              <a:gd name="connsiteX10" fmla="*/ 23336 w 326993"/>
              <a:gd name="connsiteY10" fmla="*/ 13716 h 326993"/>
              <a:gd name="connsiteX11" fmla="*/ 156686 w 326993"/>
              <a:gd name="connsiteY11" fmla="*/ 13716 h 326993"/>
              <a:gd name="connsiteX12" fmla="*/ 156686 w 326993"/>
              <a:gd name="connsiteY12" fmla="*/ 58103 h 326993"/>
              <a:gd name="connsiteX13" fmla="*/ 156972 w 326993"/>
              <a:gd name="connsiteY13" fmla="*/ 60103 h 326993"/>
              <a:gd name="connsiteX14" fmla="*/ 177832 w 326993"/>
              <a:gd name="connsiteY14" fmla="*/ 74486 h 326993"/>
              <a:gd name="connsiteX15" fmla="*/ 194882 w 326993"/>
              <a:gd name="connsiteY15" fmla="*/ 65818 h 326993"/>
              <a:gd name="connsiteX16" fmla="*/ 214217 w 326993"/>
              <a:gd name="connsiteY16" fmla="*/ 57341 h 326993"/>
              <a:gd name="connsiteX17" fmla="*/ 242030 w 326993"/>
              <a:gd name="connsiteY17" fmla="*/ 85154 h 326993"/>
              <a:gd name="connsiteX18" fmla="*/ 214217 w 326993"/>
              <a:gd name="connsiteY18" fmla="*/ 112967 h 326993"/>
              <a:gd name="connsiteX19" fmla="*/ 195834 w 326993"/>
              <a:gd name="connsiteY19" fmla="*/ 105632 h 326993"/>
              <a:gd name="connsiteX20" fmla="*/ 177451 w 326993"/>
              <a:gd name="connsiteY20" fmla="*/ 97917 h 326993"/>
              <a:gd name="connsiteX21" fmla="*/ 158020 w 326993"/>
              <a:gd name="connsiteY21" fmla="*/ 108490 h 326993"/>
              <a:gd name="connsiteX22" fmla="*/ 156591 w 326993"/>
              <a:gd name="connsiteY22" fmla="*/ 112681 h 326993"/>
              <a:gd name="connsiteX23" fmla="*/ 156591 w 326993"/>
              <a:gd name="connsiteY23" fmla="*/ 156591 h 326993"/>
              <a:gd name="connsiteX24" fmla="*/ 112585 w 326993"/>
              <a:gd name="connsiteY24" fmla="*/ 156591 h 326993"/>
              <a:gd name="connsiteX25" fmla="*/ 111538 w 326993"/>
              <a:gd name="connsiteY25" fmla="*/ 153353 h 326993"/>
              <a:gd name="connsiteX26" fmla="*/ 116205 w 326993"/>
              <a:gd name="connsiteY26" fmla="*/ 143923 h 326993"/>
              <a:gd name="connsiteX27" fmla="*/ 126587 w 326993"/>
              <a:gd name="connsiteY27" fmla="*/ 116967 h 326993"/>
              <a:gd name="connsiteX28" fmla="*/ 85058 w 326993"/>
              <a:gd name="connsiteY28" fmla="*/ 75438 h 326993"/>
              <a:gd name="connsiteX29" fmla="*/ 43720 w 326993"/>
              <a:gd name="connsiteY29" fmla="*/ 116967 h 326993"/>
              <a:gd name="connsiteX30" fmla="*/ 56007 w 326993"/>
              <a:gd name="connsiteY30" fmla="*/ 145828 h 326993"/>
              <a:gd name="connsiteX31" fmla="*/ 60865 w 326993"/>
              <a:gd name="connsiteY31" fmla="*/ 153734 h 326993"/>
              <a:gd name="connsiteX32" fmla="*/ 60484 w 326993"/>
              <a:gd name="connsiteY32" fmla="*/ 156686 h 326993"/>
              <a:gd name="connsiteX33" fmla="*/ 13811 w 326993"/>
              <a:gd name="connsiteY33" fmla="*/ 156686 h 326993"/>
              <a:gd name="connsiteX34" fmla="*/ 13811 w 326993"/>
              <a:gd name="connsiteY34" fmla="*/ 23241 h 326993"/>
              <a:gd name="connsiteX35" fmla="*/ 156686 w 326993"/>
              <a:gd name="connsiteY35" fmla="*/ 313182 h 326993"/>
              <a:gd name="connsiteX36" fmla="*/ 23336 w 326993"/>
              <a:gd name="connsiteY36" fmla="*/ 313182 h 326993"/>
              <a:gd name="connsiteX37" fmla="*/ 13811 w 326993"/>
              <a:gd name="connsiteY37" fmla="*/ 303657 h 326993"/>
              <a:gd name="connsiteX38" fmla="*/ 13811 w 326993"/>
              <a:gd name="connsiteY38" fmla="*/ 170307 h 326993"/>
              <a:gd name="connsiteX39" fmla="*/ 64389 w 326993"/>
              <a:gd name="connsiteY39" fmla="*/ 170307 h 326993"/>
              <a:gd name="connsiteX40" fmla="*/ 69723 w 326993"/>
              <a:gd name="connsiteY40" fmla="*/ 167831 h 326993"/>
              <a:gd name="connsiteX41" fmla="*/ 74581 w 326993"/>
              <a:gd name="connsiteY41" fmla="*/ 153353 h 326993"/>
              <a:gd name="connsiteX42" fmla="*/ 65913 w 326993"/>
              <a:gd name="connsiteY42" fmla="*/ 136303 h 326993"/>
              <a:gd name="connsiteX43" fmla="*/ 57436 w 326993"/>
              <a:gd name="connsiteY43" fmla="*/ 116967 h 326993"/>
              <a:gd name="connsiteX44" fmla="*/ 85249 w 326993"/>
              <a:gd name="connsiteY44" fmla="*/ 89154 h 326993"/>
              <a:gd name="connsiteX45" fmla="*/ 113062 w 326993"/>
              <a:gd name="connsiteY45" fmla="*/ 116967 h 326993"/>
              <a:gd name="connsiteX46" fmla="*/ 105728 w 326993"/>
              <a:gd name="connsiteY46" fmla="*/ 135350 h 326993"/>
              <a:gd name="connsiteX47" fmla="*/ 98012 w 326993"/>
              <a:gd name="connsiteY47" fmla="*/ 153734 h 326993"/>
              <a:gd name="connsiteX48" fmla="*/ 103346 w 326993"/>
              <a:gd name="connsiteY48" fmla="*/ 167545 h 326993"/>
              <a:gd name="connsiteX49" fmla="*/ 108871 w 326993"/>
              <a:gd name="connsiteY49" fmla="*/ 170402 h 326993"/>
              <a:gd name="connsiteX50" fmla="*/ 156686 w 326993"/>
              <a:gd name="connsiteY50" fmla="*/ 170402 h 326993"/>
              <a:gd name="connsiteX51" fmla="*/ 156686 w 326993"/>
              <a:gd name="connsiteY51" fmla="*/ 211550 h 326993"/>
              <a:gd name="connsiteX52" fmla="*/ 149162 w 326993"/>
              <a:gd name="connsiteY52" fmla="*/ 215360 h 326993"/>
              <a:gd name="connsiteX53" fmla="*/ 139732 w 326993"/>
              <a:gd name="connsiteY53" fmla="*/ 210693 h 326993"/>
              <a:gd name="connsiteX54" fmla="*/ 112776 w 326993"/>
              <a:gd name="connsiteY54" fmla="*/ 200311 h 326993"/>
              <a:gd name="connsiteX55" fmla="*/ 71247 w 326993"/>
              <a:gd name="connsiteY55" fmla="*/ 241840 h 326993"/>
              <a:gd name="connsiteX56" fmla="*/ 112776 w 326993"/>
              <a:gd name="connsiteY56" fmla="*/ 283369 h 326993"/>
              <a:gd name="connsiteX57" fmla="*/ 141637 w 326993"/>
              <a:gd name="connsiteY57" fmla="*/ 271082 h 326993"/>
              <a:gd name="connsiteX58" fmla="*/ 149543 w 326993"/>
              <a:gd name="connsiteY58" fmla="*/ 266224 h 326993"/>
              <a:gd name="connsiteX59" fmla="*/ 156686 w 326993"/>
              <a:gd name="connsiteY59" fmla="*/ 270129 h 326993"/>
              <a:gd name="connsiteX60" fmla="*/ 156686 w 326993"/>
              <a:gd name="connsiteY60" fmla="*/ 313182 h 326993"/>
              <a:gd name="connsiteX61" fmla="*/ 313277 w 326993"/>
              <a:gd name="connsiteY61" fmla="*/ 303657 h 326993"/>
              <a:gd name="connsiteX62" fmla="*/ 303752 w 326993"/>
              <a:gd name="connsiteY62" fmla="*/ 313182 h 326993"/>
              <a:gd name="connsiteX63" fmla="*/ 170402 w 326993"/>
              <a:gd name="connsiteY63" fmla="*/ 313182 h 326993"/>
              <a:gd name="connsiteX64" fmla="*/ 170402 w 326993"/>
              <a:gd name="connsiteY64" fmla="*/ 268796 h 326993"/>
              <a:gd name="connsiteX65" fmla="*/ 170117 w 326993"/>
              <a:gd name="connsiteY65" fmla="*/ 266795 h 326993"/>
              <a:gd name="connsiteX66" fmla="*/ 149257 w 326993"/>
              <a:gd name="connsiteY66" fmla="*/ 252413 h 326993"/>
              <a:gd name="connsiteX67" fmla="*/ 132207 w 326993"/>
              <a:gd name="connsiteY67" fmla="*/ 261080 h 326993"/>
              <a:gd name="connsiteX68" fmla="*/ 112871 w 326993"/>
              <a:gd name="connsiteY68" fmla="*/ 269558 h 326993"/>
              <a:gd name="connsiteX69" fmla="*/ 85058 w 326993"/>
              <a:gd name="connsiteY69" fmla="*/ 241745 h 326993"/>
              <a:gd name="connsiteX70" fmla="*/ 112871 w 326993"/>
              <a:gd name="connsiteY70" fmla="*/ 213931 h 326993"/>
              <a:gd name="connsiteX71" fmla="*/ 131255 w 326993"/>
              <a:gd name="connsiteY71" fmla="*/ 221266 h 326993"/>
              <a:gd name="connsiteX72" fmla="*/ 149638 w 326993"/>
              <a:gd name="connsiteY72" fmla="*/ 228981 h 326993"/>
              <a:gd name="connsiteX73" fmla="*/ 169069 w 326993"/>
              <a:gd name="connsiteY73" fmla="*/ 218408 h 326993"/>
              <a:gd name="connsiteX74" fmla="*/ 170498 w 326993"/>
              <a:gd name="connsiteY74" fmla="*/ 214217 h 326993"/>
              <a:gd name="connsiteX75" fmla="*/ 170498 w 326993"/>
              <a:gd name="connsiteY75" fmla="*/ 170307 h 326993"/>
              <a:gd name="connsiteX76" fmla="*/ 214503 w 326993"/>
              <a:gd name="connsiteY76" fmla="*/ 170307 h 326993"/>
              <a:gd name="connsiteX77" fmla="*/ 215551 w 326993"/>
              <a:gd name="connsiteY77" fmla="*/ 173546 h 326993"/>
              <a:gd name="connsiteX78" fmla="*/ 210884 w 326993"/>
              <a:gd name="connsiteY78" fmla="*/ 182975 h 326993"/>
              <a:gd name="connsiteX79" fmla="*/ 200501 w 326993"/>
              <a:gd name="connsiteY79" fmla="*/ 209931 h 326993"/>
              <a:gd name="connsiteX80" fmla="*/ 242030 w 326993"/>
              <a:gd name="connsiteY80" fmla="*/ 251460 h 326993"/>
              <a:gd name="connsiteX81" fmla="*/ 283559 w 326993"/>
              <a:gd name="connsiteY81" fmla="*/ 209931 h 326993"/>
              <a:gd name="connsiteX82" fmla="*/ 271272 w 326993"/>
              <a:gd name="connsiteY82" fmla="*/ 181070 h 326993"/>
              <a:gd name="connsiteX83" fmla="*/ 266414 w 326993"/>
              <a:gd name="connsiteY83" fmla="*/ 173165 h 326993"/>
              <a:gd name="connsiteX84" fmla="*/ 266795 w 326993"/>
              <a:gd name="connsiteY84" fmla="*/ 170212 h 326993"/>
              <a:gd name="connsiteX85" fmla="*/ 313468 w 326993"/>
              <a:gd name="connsiteY85" fmla="*/ 170212 h 326993"/>
              <a:gd name="connsiteX86" fmla="*/ 313468 w 326993"/>
              <a:gd name="connsiteY86" fmla="*/ 303657 h 326993"/>
              <a:gd name="connsiteX87" fmla="*/ 313277 w 326993"/>
              <a:gd name="connsiteY87" fmla="*/ 156591 h 326993"/>
              <a:gd name="connsiteX88" fmla="*/ 262700 w 326993"/>
              <a:gd name="connsiteY88" fmla="*/ 156591 h 326993"/>
              <a:gd name="connsiteX89" fmla="*/ 257366 w 326993"/>
              <a:gd name="connsiteY89" fmla="*/ 159068 h 326993"/>
              <a:gd name="connsiteX90" fmla="*/ 252508 w 326993"/>
              <a:gd name="connsiteY90" fmla="*/ 173546 h 326993"/>
              <a:gd name="connsiteX91" fmla="*/ 261176 w 326993"/>
              <a:gd name="connsiteY91" fmla="*/ 190595 h 326993"/>
              <a:gd name="connsiteX92" fmla="*/ 269653 w 326993"/>
              <a:gd name="connsiteY92" fmla="*/ 209931 h 326993"/>
              <a:gd name="connsiteX93" fmla="*/ 241840 w 326993"/>
              <a:gd name="connsiteY93" fmla="*/ 237744 h 326993"/>
              <a:gd name="connsiteX94" fmla="*/ 214027 w 326993"/>
              <a:gd name="connsiteY94" fmla="*/ 209931 h 326993"/>
              <a:gd name="connsiteX95" fmla="*/ 221361 w 326993"/>
              <a:gd name="connsiteY95" fmla="*/ 191548 h 326993"/>
              <a:gd name="connsiteX96" fmla="*/ 229076 w 326993"/>
              <a:gd name="connsiteY96" fmla="*/ 173165 h 326993"/>
              <a:gd name="connsiteX97" fmla="*/ 223742 w 326993"/>
              <a:gd name="connsiteY97" fmla="*/ 159353 h 326993"/>
              <a:gd name="connsiteX98" fmla="*/ 218218 w 326993"/>
              <a:gd name="connsiteY98" fmla="*/ 156591 h 326993"/>
              <a:gd name="connsiteX99" fmla="*/ 170402 w 326993"/>
              <a:gd name="connsiteY99" fmla="*/ 156591 h 326993"/>
              <a:gd name="connsiteX100" fmla="*/ 170402 w 326993"/>
              <a:gd name="connsiteY100" fmla="*/ 115443 h 326993"/>
              <a:gd name="connsiteX101" fmla="*/ 177927 w 326993"/>
              <a:gd name="connsiteY101" fmla="*/ 111633 h 326993"/>
              <a:gd name="connsiteX102" fmla="*/ 187357 w 326993"/>
              <a:gd name="connsiteY102" fmla="*/ 116300 h 326993"/>
              <a:gd name="connsiteX103" fmla="*/ 214313 w 326993"/>
              <a:gd name="connsiteY103" fmla="*/ 126683 h 326993"/>
              <a:gd name="connsiteX104" fmla="*/ 255842 w 326993"/>
              <a:gd name="connsiteY104" fmla="*/ 85154 h 326993"/>
              <a:gd name="connsiteX105" fmla="*/ 214313 w 326993"/>
              <a:gd name="connsiteY105" fmla="*/ 43625 h 326993"/>
              <a:gd name="connsiteX106" fmla="*/ 185452 w 326993"/>
              <a:gd name="connsiteY106" fmla="*/ 55912 h 326993"/>
              <a:gd name="connsiteX107" fmla="*/ 177546 w 326993"/>
              <a:gd name="connsiteY107" fmla="*/ 60770 h 326993"/>
              <a:gd name="connsiteX108" fmla="*/ 170402 w 326993"/>
              <a:gd name="connsiteY108" fmla="*/ 56864 h 326993"/>
              <a:gd name="connsiteX109" fmla="*/ 170402 w 326993"/>
              <a:gd name="connsiteY109" fmla="*/ 13716 h 326993"/>
              <a:gd name="connsiteX110" fmla="*/ 303752 w 326993"/>
              <a:gd name="connsiteY110" fmla="*/ 13716 h 326993"/>
              <a:gd name="connsiteX111" fmla="*/ 313277 w 326993"/>
              <a:gd name="connsiteY111" fmla="*/ 23241 h 326993"/>
              <a:gd name="connsiteX112" fmla="*/ 313277 w 326993"/>
              <a:gd name="connsiteY112" fmla="*/ 156591 h 326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326993" h="326993">
                <a:moveTo>
                  <a:pt x="326993" y="303657"/>
                </a:moveTo>
                <a:lnTo>
                  <a:pt x="326993" y="23241"/>
                </a:lnTo>
                <a:cubicBezTo>
                  <a:pt x="326993" y="10478"/>
                  <a:pt x="316611" y="0"/>
                  <a:pt x="303752" y="0"/>
                </a:cubicBezTo>
                <a:lnTo>
                  <a:pt x="23241" y="0"/>
                </a:lnTo>
                <a:cubicBezTo>
                  <a:pt x="10478" y="0"/>
                  <a:pt x="0" y="10382"/>
                  <a:pt x="0" y="23241"/>
                </a:cubicBezTo>
                <a:lnTo>
                  <a:pt x="0" y="303752"/>
                </a:lnTo>
                <a:cubicBezTo>
                  <a:pt x="0" y="316516"/>
                  <a:pt x="10382" y="326993"/>
                  <a:pt x="23241" y="326993"/>
                </a:cubicBezTo>
                <a:lnTo>
                  <a:pt x="303752" y="326993"/>
                </a:lnTo>
                <a:cubicBezTo>
                  <a:pt x="316611" y="326898"/>
                  <a:pt x="326993" y="316516"/>
                  <a:pt x="326993" y="303657"/>
                </a:cubicBezTo>
                <a:close/>
                <a:moveTo>
                  <a:pt x="13811" y="23241"/>
                </a:moveTo>
                <a:cubicBezTo>
                  <a:pt x="13811" y="18002"/>
                  <a:pt x="18098" y="13716"/>
                  <a:pt x="23336" y="13716"/>
                </a:cubicBezTo>
                <a:lnTo>
                  <a:pt x="156686" y="13716"/>
                </a:lnTo>
                <a:lnTo>
                  <a:pt x="156686" y="58103"/>
                </a:lnTo>
                <a:cubicBezTo>
                  <a:pt x="156686" y="58769"/>
                  <a:pt x="156782" y="59436"/>
                  <a:pt x="156972" y="60103"/>
                </a:cubicBezTo>
                <a:cubicBezTo>
                  <a:pt x="159639" y="68771"/>
                  <a:pt x="167926" y="74581"/>
                  <a:pt x="177832" y="74486"/>
                </a:cubicBezTo>
                <a:cubicBezTo>
                  <a:pt x="185928" y="74295"/>
                  <a:pt x="190881" y="69533"/>
                  <a:pt x="194882" y="65818"/>
                </a:cubicBezTo>
                <a:cubicBezTo>
                  <a:pt x="199644" y="61246"/>
                  <a:pt x="203740" y="57341"/>
                  <a:pt x="214217" y="57341"/>
                </a:cubicBezTo>
                <a:cubicBezTo>
                  <a:pt x="229553" y="57341"/>
                  <a:pt x="242030" y="69818"/>
                  <a:pt x="242030" y="85154"/>
                </a:cubicBezTo>
                <a:cubicBezTo>
                  <a:pt x="242030" y="100489"/>
                  <a:pt x="229553" y="112967"/>
                  <a:pt x="214217" y="112967"/>
                </a:cubicBezTo>
                <a:cubicBezTo>
                  <a:pt x="204978" y="112967"/>
                  <a:pt x="200787" y="109538"/>
                  <a:pt x="195834" y="105632"/>
                </a:cubicBezTo>
                <a:cubicBezTo>
                  <a:pt x="191167" y="101918"/>
                  <a:pt x="185738" y="97822"/>
                  <a:pt x="177451" y="97917"/>
                </a:cubicBezTo>
                <a:cubicBezTo>
                  <a:pt x="170117" y="98108"/>
                  <a:pt x="162020" y="103537"/>
                  <a:pt x="158020" y="108490"/>
                </a:cubicBezTo>
                <a:cubicBezTo>
                  <a:pt x="157067" y="109728"/>
                  <a:pt x="156591" y="111157"/>
                  <a:pt x="156591" y="112681"/>
                </a:cubicBezTo>
                <a:lnTo>
                  <a:pt x="156591" y="156591"/>
                </a:lnTo>
                <a:lnTo>
                  <a:pt x="112585" y="156591"/>
                </a:lnTo>
                <a:cubicBezTo>
                  <a:pt x="111919" y="155258"/>
                  <a:pt x="111633" y="154019"/>
                  <a:pt x="111538" y="153353"/>
                </a:cubicBezTo>
                <a:cubicBezTo>
                  <a:pt x="111443" y="150019"/>
                  <a:pt x="112967" y="147923"/>
                  <a:pt x="116205" y="143923"/>
                </a:cubicBezTo>
                <a:cubicBezTo>
                  <a:pt x="120587" y="138494"/>
                  <a:pt x="126587" y="131064"/>
                  <a:pt x="126587" y="116967"/>
                </a:cubicBezTo>
                <a:cubicBezTo>
                  <a:pt x="126587" y="94107"/>
                  <a:pt x="108014" y="75438"/>
                  <a:pt x="85058" y="75438"/>
                </a:cubicBezTo>
                <a:cubicBezTo>
                  <a:pt x="62103" y="75438"/>
                  <a:pt x="43720" y="94107"/>
                  <a:pt x="43720" y="116967"/>
                </a:cubicBezTo>
                <a:cubicBezTo>
                  <a:pt x="43720" y="132969"/>
                  <a:pt x="50768" y="140399"/>
                  <a:pt x="56007" y="145828"/>
                </a:cubicBezTo>
                <a:cubicBezTo>
                  <a:pt x="59531" y="149543"/>
                  <a:pt x="60865" y="151067"/>
                  <a:pt x="60865" y="153734"/>
                </a:cubicBezTo>
                <a:cubicBezTo>
                  <a:pt x="60865" y="154781"/>
                  <a:pt x="60770" y="155734"/>
                  <a:pt x="60484" y="156686"/>
                </a:cubicBezTo>
                <a:lnTo>
                  <a:pt x="13811" y="156686"/>
                </a:lnTo>
                <a:lnTo>
                  <a:pt x="13811" y="23241"/>
                </a:lnTo>
                <a:close/>
                <a:moveTo>
                  <a:pt x="156686" y="313182"/>
                </a:moveTo>
                <a:lnTo>
                  <a:pt x="23336" y="313182"/>
                </a:lnTo>
                <a:cubicBezTo>
                  <a:pt x="18098" y="313182"/>
                  <a:pt x="13811" y="308896"/>
                  <a:pt x="13811" y="303657"/>
                </a:cubicBezTo>
                <a:lnTo>
                  <a:pt x="13811" y="170307"/>
                </a:lnTo>
                <a:lnTo>
                  <a:pt x="64389" y="170307"/>
                </a:lnTo>
                <a:cubicBezTo>
                  <a:pt x="66485" y="170307"/>
                  <a:pt x="68390" y="169355"/>
                  <a:pt x="69723" y="167831"/>
                </a:cubicBezTo>
                <a:cubicBezTo>
                  <a:pt x="72962" y="163830"/>
                  <a:pt x="74771" y="158687"/>
                  <a:pt x="74581" y="153353"/>
                </a:cubicBezTo>
                <a:cubicBezTo>
                  <a:pt x="74390" y="145256"/>
                  <a:pt x="69628" y="140303"/>
                  <a:pt x="65913" y="136303"/>
                </a:cubicBezTo>
                <a:cubicBezTo>
                  <a:pt x="61341" y="131540"/>
                  <a:pt x="57436" y="127445"/>
                  <a:pt x="57436" y="116967"/>
                </a:cubicBezTo>
                <a:cubicBezTo>
                  <a:pt x="57436" y="101632"/>
                  <a:pt x="69914" y="89154"/>
                  <a:pt x="85249" y="89154"/>
                </a:cubicBezTo>
                <a:cubicBezTo>
                  <a:pt x="100584" y="89154"/>
                  <a:pt x="113062" y="101632"/>
                  <a:pt x="113062" y="116967"/>
                </a:cubicBezTo>
                <a:cubicBezTo>
                  <a:pt x="113062" y="126206"/>
                  <a:pt x="109633" y="130397"/>
                  <a:pt x="105728" y="135350"/>
                </a:cubicBezTo>
                <a:cubicBezTo>
                  <a:pt x="102013" y="140018"/>
                  <a:pt x="97822" y="145256"/>
                  <a:pt x="98012" y="153734"/>
                </a:cubicBezTo>
                <a:cubicBezTo>
                  <a:pt x="98203" y="159544"/>
                  <a:pt x="101441" y="164878"/>
                  <a:pt x="103346" y="167545"/>
                </a:cubicBezTo>
                <a:cubicBezTo>
                  <a:pt x="104680" y="169355"/>
                  <a:pt x="106680" y="170402"/>
                  <a:pt x="108871" y="170402"/>
                </a:cubicBezTo>
                <a:lnTo>
                  <a:pt x="156686" y="170402"/>
                </a:lnTo>
                <a:lnTo>
                  <a:pt x="156686" y="211550"/>
                </a:lnTo>
                <a:cubicBezTo>
                  <a:pt x="154400" y="213551"/>
                  <a:pt x="151067" y="215360"/>
                  <a:pt x="149162" y="215360"/>
                </a:cubicBezTo>
                <a:cubicBezTo>
                  <a:pt x="145828" y="215456"/>
                  <a:pt x="143732" y="213931"/>
                  <a:pt x="139732" y="210693"/>
                </a:cubicBezTo>
                <a:cubicBezTo>
                  <a:pt x="134303" y="206312"/>
                  <a:pt x="126873" y="200311"/>
                  <a:pt x="112776" y="200311"/>
                </a:cubicBezTo>
                <a:cubicBezTo>
                  <a:pt x="89916" y="200311"/>
                  <a:pt x="71247" y="218885"/>
                  <a:pt x="71247" y="241840"/>
                </a:cubicBezTo>
                <a:cubicBezTo>
                  <a:pt x="71247" y="264700"/>
                  <a:pt x="89821" y="283369"/>
                  <a:pt x="112776" y="283369"/>
                </a:cubicBezTo>
                <a:cubicBezTo>
                  <a:pt x="128778" y="283369"/>
                  <a:pt x="136208" y="276320"/>
                  <a:pt x="141637" y="271082"/>
                </a:cubicBezTo>
                <a:cubicBezTo>
                  <a:pt x="145352" y="267462"/>
                  <a:pt x="146876" y="266224"/>
                  <a:pt x="149543" y="266224"/>
                </a:cubicBezTo>
                <a:cubicBezTo>
                  <a:pt x="152781" y="266033"/>
                  <a:pt x="155543" y="267748"/>
                  <a:pt x="156686" y="270129"/>
                </a:cubicBezTo>
                <a:lnTo>
                  <a:pt x="156686" y="313182"/>
                </a:lnTo>
                <a:close/>
                <a:moveTo>
                  <a:pt x="313277" y="303657"/>
                </a:moveTo>
                <a:cubicBezTo>
                  <a:pt x="313277" y="308896"/>
                  <a:pt x="308991" y="313182"/>
                  <a:pt x="303752" y="313182"/>
                </a:cubicBezTo>
                <a:lnTo>
                  <a:pt x="170402" y="313182"/>
                </a:lnTo>
                <a:lnTo>
                  <a:pt x="170402" y="268796"/>
                </a:lnTo>
                <a:cubicBezTo>
                  <a:pt x="170402" y="268129"/>
                  <a:pt x="170307" y="267462"/>
                  <a:pt x="170117" y="266795"/>
                </a:cubicBezTo>
                <a:cubicBezTo>
                  <a:pt x="167450" y="258128"/>
                  <a:pt x="159068" y="252031"/>
                  <a:pt x="149257" y="252413"/>
                </a:cubicBezTo>
                <a:cubicBezTo>
                  <a:pt x="141161" y="252603"/>
                  <a:pt x="136208" y="257366"/>
                  <a:pt x="132207" y="261080"/>
                </a:cubicBezTo>
                <a:cubicBezTo>
                  <a:pt x="127445" y="265652"/>
                  <a:pt x="123349" y="269558"/>
                  <a:pt x="112871" y="269558"/>
                </a:cubicBezTo>
                <a:cubicBezTo>
                  <a:pt x="97536" y="269558"/>
                  <a:pt x="85058" y="257080"/>
                  <a:pt x="85058" y="241745"/>
                </a:cubicBezTo>
                <a:cubicBezTo>
                  <a:pt x="85058" y="226409"/>
                  <a:pt x="97536" y="213931"/>
                  <a:pt x="112871" y="213931"/>
                </a:cubicBezTo>
                <a:cubicBezTo>
                  <a:pt x="122110" y="213931"/>
                  <a:pt x="126302" y="217361"/>
                  <a:pt x="131255" y="221266"/>
                </a:cubicBezTo>
                <a:cubicBezTo>
                  <a:pt x="135922" y="224981"/>
                  <a:pt x="141161" y="229267"/>
                  <a:pt x="149638" y="228981"/>
                </a:cubicBezTo>
                <a:cubicBezTo>
                  <a:pt x="156972" y="228791"/>
                  <a:pt x="165068" y="223361"/>
                  <a:pt x="169069" y="218408"/>
                </a:cubicBezTo>
                <a:cubicBezTo>
                  <a:pt x="170021" y="217170"/>
                  <a:pt x="170498" y="215741"/>
                  <a:pt x="170498" y="214217"/>
                </a:cubicBezTo>
                <a:lnTo>
                  <a:pt x="170498" y="170307"/>
                </a:lnTo>
                <a:lnTo>
                  <a:pt x="214503" y="170307"/>
                </a:lnTo>
                <a:cubicBezTo>
                  <a:pt x="215170" y="171641"/>
                  <a:pt x="215456" y="172879"/>
                  <a:pt x="215551" y="173546"/>
                </a:cubicBezTo>
                <a:cubicBezTo>
                  <a:pt x="215646" y="176879"/>
                  <a:pt x="214122" y="178975"/>
                  <a:pt x="210884" y="182975"/>
                </a:cubicBezTo>
                <a:cubicBezTo>
                  <a:pt x="206502" y="188405"/>
                  <a:pt x="200501" y="195834"/>
                  <a:pt x="200501" y="209931"/>
                </a:cubicBezTo>
                <a:cubicBezTo>
                  <a:pt x="200501" y="232791"/>
                  <a:pt x="219075" y="251460"/>
                  <a:pt x="242030" y="251460"/>
                </a:cubicBezTo>
                <a:cubicBezTo>
                  <a:pt x="264986" y="251460"/>
                  <a:pt x="283559" y="232886"/>
                  <a:pt x="283559" y="209931"/>
                </a:cubicBezTo>
                <a:cubicBezTo>
                  <a:pt x="283559" y="193929"/>
                  <a:pt x="276511" y="186500"/>
                  <a:pt x="271272" y="181070"/>
                </a:cubicBezTo>
                <a:cubicBezTo>
                  <a:pt x="267748" y="177356"/>
                  <a:pt x="266414" y="175831"/>
                  <a:pt x="266414" y="173165"/>
                </a:cubicBezTo>
                <a:cubicBezTo>
                  <a:pt x="266414" y="172117"/>
                  <a:pt x="266510" y="171164"/>
                  <a:pt x="266795" y="170212"/>
                </a:cubicBezTo>
                <a:lnTo>
                  <a:pt x="313468" y="170212"/>
                </a:lnTo>
                <a:lnTo>
                  <a:pt x="313468" y="303657"/>
                </a:lnTo>
                <a:close/>
                <a:moveTo>
                  <a:pt x="313277" y="156591"/>
                </a:moveTo>
                <a:lnTo>
                  <a:pt x="262700" y="156591"/>
                </a:lnTo>
                <a:cubicBezTo>
                  <a:pt x="260604" y="156591"/>
                  <a:pt x="258699" y="157544"/>
                  <a:pt x="257366" y="159068"/>
                </a:cubicBezTo>
                <a:cubicBezTo>
                  <a:pt x="254127" y="163068"/>
                  <a:pt x="252317" y="168212"/>
                  <a:pt x="252508" y="173546"/>
                </a:cubicBezTo>
                <a:cubicBezTo>
                  <a:pt x="252698" y="181642"/>
                  <a:pt x="257461" y="186595"/>
                  <a:pt x="261176" y="190595"/>
                </a:cubicBezTo>
                <a:cubicBezTo>
                  <a:pt x="265748" y="195358"/>
                  <a:pt x="269653" y="199454"/>
                  <a:pt x="269653" y="209931"/>
                </a:cubicBezTo>
                <a:cubicBezTo>
                  <a:pt x="269653" y="225266"/>
                  <a:pt x="257175" y="237744"/>
                  <a:pt x="241840" y="237744"/>
                </a:cubicBezTo>
                <a:cubicBezTo>
                  <a:pt x="226505" y="237744"/>
                  <a:pt x="214027" y="225266"/>
                  <a:pt x="214027" y="209931"/>
                </a:cubicBezTo>
                <a:cubicBezTo>
                  <a:pt x="214027" y="200692"/>
                  <a:pt x="217456" y="196501"/>
                  <a:pt x="221361" y="191548"/>
                </a:cubicBezTo>
                <a:cubicBezTo>
                  <a:pt x="225076" y="186881"/>
                  <a:pt x="229267" y="181642"/>
                  <a:pt x="229076" y="173165"/>
                </a:cubicBezTo>
                <a:cubicBezTo>
                  <a:pt x="228886" y="167354"/>
                  <a:pt x="225647" y="162020"/>
                  <a:pt x="223742" y="159353"/>
                </a:cubicBezTo>
                <a:cubicBezTo>
                  <a:pt x="222409" y="157544"/>
                  <a:pt x="220409" y="156591"/>
                  <a:pt x="218218" y="156591"/>
                </a:cubicBezTo>
                <a:lnTo>
                  <a:pt x="170402" y="156591"/>
                </a:lnTo>
                <a:lnTo>
                  <a:pt x="170402" y="115443"/>
                </a:lnTo>
                <a:cubicBezTo>
                  <a:pt x="172688" y="113443"/>
                  <a:pt x="175927" y="111633"/>
                  <a:pt x="177927" y="111633"/>
                </a:cubicBezTo>
                <a:cubicBezTo>
                  <a:pt x="181261" y="111347"/>
                  <a:pt x="183356" y="113062"/>
                  <a:pt x="187357" y="116300"/>
                </a:cubicBezTo>
                <a:cubicBezTo>
                  <a:pt x="192786" y="120682"/>
                  <a:pt x="200216" y="126683"/>
                  <a:pt x="214313" y="126683"/>
                </a:cubicBezTo>
                <a:cubicBezTo>
                  <a:pt x="237173" y="126683"/>
                  <a:pt x="255842" y="108109"/>
                  <a:pt x="255842" y="85154"/>
                </a:cubicBezTo>
                <a:cubicBezTo>
                  <a:pt x="255842" y="62198"/>
                  <a:pt x="237268" y="43625"/>
                  <a:pt x="214313" y="43625"/>
                </a:cubicBezTo>
                <a:cubicBezTo>
                  <a:pt x="198311" y="43625"/>
                  <a:pt x="190881" y="50673"/>
                  <a:pt x="185452" y="55912"/>
                </a:cubicBezTo>
                <a:cubicBezTo>
                  <a:pt x="181737" y="59531"/>
                  <a:pt x="180213" y="60770"/>
                  <a:pt x="177546" y="60770"/>
                </a:cubicBezTo>
                <a:cubicBezTo>
                  <a:pt x="174498" y="60960"/>
                  <a:pt x="171545" y="59246"/>
                  <a:pt x="170402" y="56864"/>
                </a:cubicBezTo>
                <a:lnTo>
                  <a:pt x="170402" y="13716"/>
                </a:lnTo>
                <a:lnTo>
                  <a:pt x="303752" y="13716"/>
                </a:lnTo>
                <a:cubicBezTo>
                  <a:pt x="308991" y="13716"/>
                  <a:pt x="313277" y="18002"/>
                  <a:pt x="313277" y="23241"/>
                </a:cubicBezTo>
                <a:lnTo>
                  <a:pt x="313277" y="156591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414" name="Forma Livre: Forma 413">
            <a:extLst>
              <a:ext uri="{FF2B5EF4-FFF2-40B4-BE49-F238E27FC236}">
                <a16:creationId xmlns:a16="http://schemas.microsoft.com/office/drawing/2014/main" id="{3BA46460-1FD8-40FD-9C7B-CFE4AF806046}"/>
              </a:ext>
            </a:extLst>
          </p:cNvPr>
          <p:cNvSpPr/>
          <p:nvPr/>
        </p:nvSpPr>
        <p:spPr>
          <a:xfrm>
            <a:off x="8090324" y="5328768"/>
            <a:ext cx="472160" cy="429278"/>
          </a:xfrm>
          <a:custGeom>
            <a:avLst/>
            <a:gdLst>
              <a:gd name="connsiteX0" fmla="*/ 278648 w 346066"/>
              <a:gd name="connsiteY0" fmla="*/ 10789 h 314636"/>
              <a:gd name="connsiteX1" fmla="*/ 177873 w 346066"/>
              <a:gd name="connsiteY1" fmla="*/ 21076 h 314636"/>
              <a:gd name="connsiteX2" fmla="*/ 165872 w 346066"/>
              <a:gd name="connsiteY2" fmla="*/ 32982 h 314636"/>
              <a:gd name="connsiteX3" fmla="*/ 156347 w 346066"/>
              <a:gd name="connsiteY3" fmla="*/ 23553 h 314636"/>
              <a:gd name="connsiteX4" fmla="*/ 30617 w 346066"/>
              <a:gd name="connsiteY4" fmla="*/ 32982 h 314636"/>
              <a:gd name="connsiteX5" fmla="*/ 23378 w 346066"/>
              <a:gd name="connsiteY5" fmla="*/ 155188 h 314636"/>
              <a:gd name="connsiteX6" fmla="*/ 42332 w 346066"/>
              <a:gd name="connsiteY6" fmla="*/ 174047 h 314636"/>
              <a:gd name="connsiteX7" fmla="*/ 37951 w 346066"/>
              <a:gd name="connsiteY7" fmla="*/ 178429 h 314636"/>
              <a:gd name="connsiteX8" fmla="*/ 37951 w 346066"/>
              <a:gd name="connsiteY8" fmla="*/ 215862 h 314636"/>
              <a:gd name="connsiteX9" fmla="*/ 40237 w 346066"/>
              <a:gd name="connsiteY9" fmla="*/ 218148 h 314636"/>
              <a:gd name="connsiteX10" fmla="*/ 59001 w 346066"/>
              <a:gd name="connsiteY10" fmla="*/ 225863 h 314636"/>
              <a:gd name="connsiteX11" fmla="*/ 62144 w 346066"/>
              <a:gd name="connsiteY11" fmla="*/ 225673 h 314636"/>
              <a:gd name="connsiteX12" fmla="*/ 69764 w 346066"/>
              <a:gd name="connsiteY12" fmla="*/ 246533 h 314636"/>
              <a:gd name="connsiteX13" fmla="*/ 72050 w 346066"/>
              <a:gd name="connsiteY13" fmla="*/ 248819 h 314636"/>
              <a:gd name="connsiteX14" fmla="*/ 95768 w 346066"/>
              <a:gd name="connsiteY14" fmla="*/ 256058 h 314636"/>
              <a:gd name="connsiteX15" fmla="*/ 95768 w 346066"/>
              <a:gd name="connsiteY15" fmla="*/ 256724 h 314636"/>
              <a:gd name="connsiteX16" fmla="*/ 103483 w 346066"/>
              <a:gd name="connsiteY16" fmla="*/ 275394 h 314636"/>
              <a:gd name="connsiteX17" fmla="*/ 105769 w 346066"/>
              <a:gd name="connsiteY17" fmla="*/ 277680 h 314636"/>
              <a:gd name="connsiteX18" fmla="*/ 128629 w 346066"/>
              <a:gd name="connsiteY18" fmla="*/ 285109 h 314636"/>
              <a:gd name="connsiteX19" fmla="*/ 136344 w 346066"/>
              <a:gd name="connsiteY19" fmla="*/ 304635 h 314636"/>
              <a:gd name="connsiteX20" fmla="*/ 138630 w 346066"/>
              <a:gd name="connsiteY20" fmla="*/ 306921 h 314636"/>
              <a:gd name="connsiteX21" fmla="*/ 157394 w 346066"/>
              <a:gd name="connsiteY21" fmla="*/ 314637 h 314636"/>
              <a:gd name="connsiteX22" fmla="*/ 176063 w 346066"/>
              <a:gd name="connsiteY22" fmla="*/ 306921 h 314636"/>
              <a:gd name="connsiteX23" fmla="*/ 195685 w 346066"/>
              <a:gd name="connsiteY23" fmla="*/ 287300 h 314636"/>
              <a:gd name="connsiteX24" fmla="*/ 201781 w 346066"/>
              <a:gd name="connsiteY24" fmla="*/ 277489 h 314636"/>
              <a:gd name="connsiteX25" fmla="*/ 219783 w 346066"/>
              <a:gd name="connsiteY25" fmla="*/ 284823 h 314636"/>
              <a:gd name="connsiteX26" fmla="*/ 240643 w 346066"/>
              <a:gd name="connsiteY26" fmla="*/ 276251 h 314636"/>
              <a:gd name="connsiteX27" fmla="*/ 248834 w 346066"/>
              <a:gd name="connsiteY27" fmla="*/ 258534 h 314636"/>
              <a:gd name="connsiteX28" fmla="*/ 275028 w 346066"/>
              <a:gd name="connsiteY28" fmla="*/ 250057 h 314636"/>
              <a:gd name="connsiteX29" fmla="*/ 283410 w 346066"/>
              <a:gd name="connsiteY29" fmla="*/ 230054 h 314636"/>
              <a:gd name="connsiteX30" fmla="*/ 302270 w 346066"/>
              <a:gd name="connsiteY30" fmla="*/ 222720 h 314636"/>
              <a:gd name="connsiteX31" fmla="*/ 305413 w 346066"/>
              <a:gd name="connsiteY31" fmla="*/ 183477 h 314636"/>
              <a:gd name="connsiteX32" fmla="*/ 323701 w 346066"/>
              <a:gd name="connsiteY32" fmla="*/ 165285 h 314636"/>
              <a:gd name="connsiteX33" fmla="*/ 312938 w 346066"/>
              <a:gd name="connsiteY33" fmla="*/ 38126 h 314636"/>
              <a:gd name="connsiteX34" fmla="*/ 278648 w 346066"/>
              <a:gd name="connsiteY34" fmla="*/ 10789 h 314636"/>
              <a:gd name="connsiteX35" fmla="*/ 67764 w 346066"/>
              <a:gd name="connsiteY35" fmla="*/ 208433 h 314636"/>
              <a:gd name="connsiteX36" fmla="*/ 49667 w 346066"/>
              <a:gd name="connsiteY36" fmla="*/ 208433 h 314636"/>
              <a:gd name="connsiteX37" fmla="*/ 47381 w 346066"/>
              <a:gd name="connsiteY37" fmla="*/ 206147 h 314636"/>
              <a:gd name="connsiteX38" fmla="*/ 47381 w 346066"/>
              <a:gd name="connsiteY38" fmla="*/ 188049 h 314636"/>
              <a:gd name="connsiteX39" fmla="*/ 76622 w 346066"/>
              <a:gd name="connsiteY39" fmla="*/ 158807 h 314636"/>
              <a:gd name="connsiteX40" fmla="*/ 85671 w 346066"/>
              <a:gd name="connsiteY40" fmla="*/ 155093 h 314636"/>
              <a:gd name="connsiteX41" fmla="*/ 85671 w 346066"/>
              <a:gd name="connsiteY41" fmla="*/ 155093 h 314636"/>
              <a:gd name="connsiteX42" fmla="*/ 94720 w 346066"/>
              <a:gd name="connsiteY42" fmla="*/ 158807 h 314636"/>
              <a:gd name="connsiteX43" fmla="*/ 97006 w 346066"/>
              <a:gd name="connsiteY43" fmla="*/ 161094 h 314636"/>
              <a:gd name="connsiteX44" fmla="*/ 100721 w 346066"/>
              <a:gd name="connsiteY44" fmla="*/ 170142 h 314636"/>
              <a:gd name="connsiteX45" fmla="*/ 97006 w 346066"/>
              <a:gd name="connsiteY45" fmla="*/ 179191 h 314636"/>
              <a:gd name="connsiteX46" fmla="*/ 67764 w 346066"/>
              <a:gd name="connsiteY46" fmla="*/ 208433 h 314636"/>
              <a:gd name="connsiteX47" fmla="*/ 99673 w 346066"/>
              <a:gd name="connsiteY47" fmla="*/ 239103 h 314636"/>
              <a:gd name="connsiteX48" fmla="*/ 81575 w 346066"/>
              <a:gd name="connsiteY48" fmla="*/ 239103 h 314636"/>
              <a:gd name="connsiteX49" fmla="*/ 79289 w 346066"/>
              <a:gd name="connsiteY49" fmla="*/ 236817 h 314636"/>
              <a:gd name="connsiteX50" fmla="*/ 75575 w 346066"/>
              <a:gd name="connsiteY50" fmla="*/ 227769 h 314636"/>
              <a:gd name="connsiteX51" fmla="*/ 79289 w 346066"/>
              <a:gd name="connsiteY51" fmla="*/ 218720 h 314636"/>
              <a:gd name="connsiteX52" fmla="*/ 125867 w 346066"/>
              <a:gd name="connsiteY52" fmla="*/ 172143 h 314636"/>
              <a:gd name="connsiteX53" fmla="*/ 134915 w 346066"/>
              <a:gd name="connsiteY53" fmla="*/ 168428 h 314636"/>
              <a:gd name="connsiteX54" fmla="*/ 143964 w 346066"/>
              <a:gd name="connsiteY54" fmla="*/ 172143 h 314636"/>
              <a:gd name="connsiteX55" fmla="*/ 146250 w 346066"/>
              <a:gd name="connsiteY55" fmla="*/ 174429 h 314636"/>
              <a:gd name="connsiteX56" fmla="*/ 146250 w 346066"/>
              <a:gd name="connsiteY56" fmla="*/ 192526 h 314636"/>
              <a:gd name="connsiteX57" fmla="*/ 99673 w 346066"/>
              <a:gd name="connsiteY57" fmla="*/ 239103 h 314636"/>
              <a:gd name="connsiteX58" fmla="*/ 133296 w 346066"/>
              <a:gd name="connsiteY58" fmla="*/ 267964 h 314636"/>
              <a:gd name="connsiteX59" fmla="*/ 115199 w 346066"/>
              <a:gd name="connsiteY59" fmla="*/ 267964 h 314636"/>
              <a:gd name="connsiteX60" fmla="*/ 112913 w 346066"/>
              <a:gd name="connsiteY60" fmla="*/ 265678 h 314636"/>
              <a:gd name="connsiteX61" fmla="*/ 109198 w 346066"/>
              <a:gd name="connsiteY61" fmla="*/ 256629 h 314636"/>
              <a:gd name="connsiteX62" fmla="*/ 112913 w 346066"/>
              <a:gd name="connsiteY62" fmla="*/ 247580 h 314636"/>
              <a:gd name="connsiteX63" fmla="*/ 144821 w 346066"/>
              <a:gd name="connsiteY63" fmla="*/ 215672 h 314636"/>
              <a:gd name="connsiteX64" fmla="*/ 153870 w 346066"/>
              <a:gd name="connsiteY64" fmla="*/ 211957 h 314636"/>
              <a:gd name="connsiteX65" fmla="*/ 162919 w 346066"/>
              <a:gd name="connsiteY65" fmla="*/ 215672 h 314636"/>
              <a:gd name="connsiteX66" fmla="*/ 165205 w 346066"/>
              <a:gd name="connsiteY66" fmla="*/ 217958 h 314636"/>
              <a:gd name="connsiteX67" fmla="*/ 165205 w 346066"/>
              <a:gd name="connsiteY67" fmla="*/ 236055 h 314636"/>
              <a:gd name="connsiteX68" fmla="*/ 133296 w 346066"/>
              <a:gd name="connsiteY68" fmla="*/ 267964 h 314636"/>
              <a:gd name="connsiteX69" fmla="*/ 185684 w 346066"/>
              <a:gd name="connsiteY69" fmla="*/ 277584 h 314636"/>
              <a:gd name="connsiteX70" fmla="*/ 166062 w 346066"/>
              <a:gd name="connsiteY70" fmla="*/ 297206 h 314636"/>
              <a:gd name="connsiteX71" fmla="*/ 147965 w 346066"/>
              <a:gd name="connsiteY71" fmla="*/ 297206 h 314636"/>
              <a:gd name="connsiteX72" fmla="*/ 145679 w 346066"/>
              <a:gd name="connsiteY72" fmla="*/ 294920 h 314636"/>
              <a:gd name="connsiteX73" fmla="*/ 145679 w 346066"/>
              <a:gd name="connsiteY73" fmla="*/ 276822 h 314636"/>
              <a:gd name="connsiteX74" fmla="*/ 165300 w 346066"/>
              <a:gd name="connsiteY74" fmla="*/ 257201 h 314636"/>
              <a:gd name="connsiteX75" fmla="*/ 174349 w 346066"/>
              <a:gd name="connsiteY75" fmla="*/ 253486 h 314636"/>
              <a:gd name="connsiteX76" fmla="*/ 178921 w 346066"/>
              <a:gd name="connsiteY76" fmla="*/ 254343 h 314636"/>
              <a:gd name="connsiteX77" fmla="*/ 179683 w 346066"/>
              <a:gd name="connsiteY77" fmla="*/ 255581 h 314636"/>
              <a:gd name="connsiteX78" fmla="*/ 188541 w 346066"/>
              <a:gd name="connsiteY78" fmla="*/ 264535 h 314636"/>
              <a:gd name="connsiteX79" fmla="*/ 185684 w 346066"/>
              <a:gd name="connsiteY79" fmla="*/ 277584 h 314636"/>
              <a:gd name="connsiteX80" fmla="*/ 313700 w 346066"/>
              <a:gd name="connsiteY80" fmla="*/ 155474 h 314636"/>
              <a:gd name="connsiteX81" fmla="*/ 295697 w 346066"/>
              <a:gd name="connsiteY81" fmla="*/ 173476 h 314636"/>
              <a:gd name="connsiteX82" fmla="*/ 221974 w 346066"/>
              <a:gd name="connsiteY82" fmla="*/ 96228 h 314636"/>
              <a:gd name="connsiteX83" fmla="*/ 212258 w 346066"/>
              <a:gd name="connsiteY83" fmla="*/ 96038 h 314636"/>
              <a:gd name="connsiteX84" fmla="*/ 212068 w 346066"/>
              <a:gd name="connsiteY84" fmla="*/ 105753 h 314636"/>
              <a:gd name="connsiteX85" fmla="*/ 294078 w 346066"/>
              <a:gd name="connsiteY85" fmla="*/ 191764 h 314636"/>
              <a:gd name="connsiteX86" fmla="*/ 292459 w 346066"/>
              <a:gd name="connsiteY86" fmla="*/ 212814 h 314636"/>
              <a:gd name="connsiteX87" fmla="*/ 274361 w 346066"/>
              <a:gd name="connsiteY87" fmla="*/ 211100 h 314636"/>
              <a:gd name="connsiteX88" fmla="*/ 274361 w 346066"/>
              <a:gd name="connsiteY88" fmla="*/ 211100 h 314636"/>
              <a:gd name="connsiteX89" fmla="*/ 233023 w 346066"/>
              <a:gd name="connsiteY89" fmla="*/ 168428 h 314636"/>
              <a:gd name="connsiteX90" fmla="*/ 223307 w 346066"/>
              <a:gd name="connsiteY90" fmla="*/ 168237 h 314636"/>
              <a:gd name="connsiteX91" fmla="*/ 223117 w 346066"/>
              <a:gd name="connsiteY91" fmla="*/ 177953 h 314636"/>
              <a:gd name="connsiteX92" fmla="*/ 225689 w 346066"/>
              <a:gd name="connsiteY92" fmla="*/ 180620 h 314636"/>
              <a:gd name="connsiteX93" fmla="*/ 225974 w 346066"/>
              <a:gd name="connsiteY93" fmla="*/ 180905 h 314636"/>
              <a:gd name="connsiteX94" fmla="*/ 264265 w 346066"/>
              <a:gd name="connsiteY94" fmla="*/ 220434 h 314636"/>
              <a:gd name="connsiteX95" fmla="*/ 264360 w 346066"/>
              <a:gd name="connsiteY95" fmla="*/ 220529 h 314636"/>
              <a:gd name="connsiteX96" fmla="*/ 264932 w 346066"/>
              <a:gd name="connsiteY96" fmla="*/ 240056 h 314636"/>
              <a:gd name="connsiteX97" fmla="*/ 244453 w 346066"/>
              <a:gd name="connsiteY97" fmla="*/ 241389 h 314636"/>
              <a:gd name="connsiteX98" fmla="*/ 202162 w 346066"/>
              <a:gd name="connsiteY98" fmla="*/ 197955 h 314636"/>
              <a:gd name="connsiteX99" fmla="*/ 192446 w 346066"/>
              <a:gd name="connsiteY99" fmla="*/ 197860 h 314636"/>
              <a:gd name="connsiteX100" fmla="*/ 192351 w 346066"/>
              <a:gd name="connsiteY100" fmla="*/ 207576 h 314636"/>
              <a:gd name="connsiteX101" fmla="*/ 227879 w 346066"/>
              <a:gd name="connsiteY101" fmla="*/ 244056 h 314636"/>
              <a:gd name="connsiteX102" fmla="*/ 229594 w 346066"/>
              <a:gd name="connsiteY102" fmla="*/ 247104 h 314636"/>
              <a:gd name="connsiteX103" fmla="*/ 230642 w 346066"/>
              <a:gd name="connsiteY103" fmla="*/ 266345 h 314636"/>
              <a:gd name="connsiteX104" fmla="*/ 210544 w 346066"/>
              <a:gd name="connsiteY104" fmla="*/ 267297 h 314636"/>
              <a:gd name="connsiteX105" fmla="*/ 200257 w 346066"/>
              <a:gd name="connsiteY105" fmla="*/ 256915 h 314636"/>
              <a:gd name="connsiteX106" fmla="*/ 195304 w 346066"/>
              <a:gd name="connsiteY106" fmla="*/ 249867 h 314636"/>
              <a:gd name="connsiteX107" fmla="*/ 193018 w 346066"/>
              <a:gd name="connsiteY107" fmla="*/ 247580 h 314636"/>
              <a:gd name="connsiteX108" fmla="*/ 179016 w 346066"/>
              <a:gd name="connsiteY108" fmla="*/ 240246 h 314636"/>
              <a:gd name="connsiteX109" fmla="*/ 182540 w 346066"/>
              <a:gd name="connsiteY109" fmla="*/ 227102 h 314636"/>
              <a:gd name="connsiteX110" fmla="*/ 174825 w 346066"/>
              <a:gd name="connsiteY110" fmla="*/ 208338 h 314636"/>
              <a:gd name="connsiteX111" fmla="*/ 172539 w 346066"/>
              <a:gd name="connsiteY111" fmla="*/ 206052 h 314636"/>
              <a:gd name="connsiteX112" fmla="*/ 158728 w 346066"/>
              <a:gd name="connsiteY112" fmla="*/ 198717 h 314636"/>
              <a:gd name="connsiteX113" fmla="*/ 155775 w 346066"/>
              <a:gd name="connsiteY113" fmla="*/ 164808 h 314636"/>
              <a:gd name="connsiteX114" fmla="*/ 153489 w 346066"/>
              <a:gd name="connsiteY114" fmla="*/ 162522 h 314636"/>
              <a:gd name="connsiteX115" fmla="*/ 116056 w 346066"/>
              <a:gd name="connsiteY115" fmla="*/ 162522 h 314636"/>
              <a:gd name="connsiteX116" fmla="*/ 113770 w 346066"/>
              <a:gd name="connsiteY116" fmla="*/ 164808 h 314636"/>
              <a:gd name="connsiteX117" fmla="*/ 106626 w 346066"/>
              <a:gd name="connsiteY117" fmla="*/ 151473 h 314636"/>
              <a:gd name="connsiteX118" fmla="*/ 104340 w 346066"/>
              <a:gd name="connsiteY118" fmla="*/ 149187 h 314636"/>
              <a:gd name="connsiteX119" fmla="*/ 85671 w 346066"/>
              <a:gd name="connsiteY119" fmla="*/ 141472 h 314636"/>
              <a:gd name="connsiteX120" fmla="*/ 85671 w 346066"/>
              <a:gd name="connsiteY120" fmla="*/ 141472 h 314636"/>
              <a:gd name="connsiteX121" fmla="*/ 67002 w 346066"/>
              <a:gd name="connsiteY121" fmla="*/ 149187 h 314636"/>
              <a:gd name="connsiteX122" fmla="*/ 51857 w 346066"/>
              <a:gd name="connsiteY122" fmla="*/ 164332 h 314636"/>
              <a:gd name="connsiteX123" fmla="*/ 32903 w 346066"/>
              <a:gd name="connsiteY123" fmla="*/ 145472 h 314636"/>
              <a:gd name="connsiteX124" fmla="*/ 40237 w 346066"/>
              <a:gd name="connsiteY124" fmla="*/ 42603 h 314636"/>
              <a:gd name="connsiteX125" fmla="*/ 146631 w 346066"/>
              <a:gd name="connsiteY125" fmla="*/ 33363 h 314636"/>
              <a:gd name="connsiteX126" fmla="*/ 156061 w 346066"/>
              <a:gd name="connsiteY126" fmla="*/ 42698 h 314636"/>
              <a:gd name="connsiteX127" fmla="*/ 114056 w 346066"/>
              <a:gd name="connsiteY127" fmla="*/ 84513 h 314636"/>
              <a:gd name="connsiteX128" fmla="*/ 113294 w 346066"/>
              <a:gd name="connsiteY128" fmla="*/ 109087 h 314636"/>
              <a:gd name="connsiteX129" fmla="*/ 171872 w 346066"/>
              <a:gd name="connsiteY129" fmla="*/ 106325 h 314636"/>
              <a:gd name="connsiteX130" fmla="*/ 187684 w 346066"/>
              <a:gd name="connsiteY130" fmla="*/ 90704 h 314636"/>
              <a:gd name="connsiteX131" fmla="*/ 217497 w 346066"/>
              <a:gd name="connsiteY131" fmla="*/ 90132 h 314636"/>
              <a:gd name="connsiteX132" fmla="*/ 277981 w 346066"/>
              <a:gd name="connsiteY132" fmla="*/ 83370 h 314636"/>
              <a:gd name="connsiteX133" fmla="*/ 279124 w 346066"/>
              <a:gd name="connsiteY133" fmla="*/ 73749 h 314636"/>
              <a:gd name="connsiteX134" fmla="*/ 269504 w 346066"/>
              <a:gd name="connsiteY134" fmla="*/ 72606 h 314636"/>
              <a:gd name="connsiteX135" fmla="*/ 221498 w 346066"/>
              <a:gd name="connsiteY135" fmla="*/ 77083 h 314636"/>
              <a:gd name="connsiteX136" fmla="*/ 178254 w 346066"/>
              <a:gd name="connsiteY136" fmla="*/ 80893 h 314636"/>
              <a:gd name="connsiteX137" fmla="*/ 162252 w 346066"/>
              <a:gd name="connsiteY137" fmla="*/ 96704 h 314636"/>
              <a:gd name="connsiteX138" fmla="*/ 123009 w 346066"/>
              <a:gd name="connsiteY138" fmla="*/ 99562 h 314636"/>
              <a:gd name="connsiteX139" fmla="*/ 123771 w 346066"/>
              <a:gd name="connsiteY139" fmla="*/ 94419 h 314636"/>
              <a:gd name="connsiteX140" fmla="*/ 187398 w 346066"/>
              <a:gd name="connsiteY140" fmla="*/ 31077 h 314636"/>
              <a:gd name="connsiteX141" fmla="*/ 271885 w 346066"/>
              <a:gd name="connsiteY141" fmla="*/ 22981 h 314636"/>
              <a:gd name="connsiteX142" fmla="*/ 302555 w 346066"/>
              <a:gd name="connsiteY142" fmla="*/ 47651 h 314636"/>
              <a:gd name="connsiteX143" fmla="*/ 313700 w 346066"/>
              <a:gd name="connsiteY143" fmla="*/ 155474 h 31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46066" h="314636">
                <a:moveTo>
                  <a:pt x="278648" y="10789"/>
                </a:moveTo>
                <a:cubicBezTo>
                  <a:pt x="259979" y="312"/>
                  <a:pt x="210734" y="-10928"/>
                  <a:pt x="177873" y="21076"/>
                </a:cubicBezTo>
                <a:lnTo>
                  <a:pt x="165872" y="32982"/>
                </a:lnTo>
                <a:lnTo>
                  <a:pt x="156347" y="23553"/>
                </a:lnTo>
                <a:cubicBezTo>
                  <a:pt x="117294" y="-14452"/>
                  <a:pt x="63573" y="-451"/>
                  <a:pt x="30617" y="32982"/>
                </a:cubicBezTo>
                <a:cubicBezTo>
                  <a:pt x="-340" y="64415"/>
                  <a:pt x="-15865" y="116040"/>
                  <a:pt x="23378" y="155188"/>
                </a:cubicBezTo>
                <a:lnTo>
                  <a:pt x="42332" y="174047"/>
                </a:lnTo>
                <a:lnTo>
                  <a:pt x="37951" y="178429"/>
                </a:lnTo>
                <a:cubicBezTo>
                  <a:pt x="27664" y="188716"/>
                  <a:pt x="27664" y="205575"/>
                  <a:pt x="37951" y="215862"/>
                </a:cubicBezTo>
                <a:lnTo>
                  <a:pt x="40237" y="218148"/>
                </a:lnTo>
                <a:cubicBezTo>
                  <a:pt x="45190" y="223101"/>
                  <a:pt x="51857" y="225863"/>
                  <a:pt x="59001" y="225863"/>
                </a:cubicBezTo>
                <a:cubicBezTo>
                  <a:pt x="60049" y="225863"/>
                  <a:pt x="61097" y="225768"/>
                  <a:pt x="62144" y="225673"/>
                </a:cubicBezTo>
                <a:cubicBezTo>
                  <a:pt x="61573" y="233198"/>
                  <a:pt x="64049" y="240818"/>
                  <a:pt x="69764" y="246533"/>
                </a:cubicBezTo>
                <a:lnTo>
                  <a:pt x="72050" y="248819"/>
                </a:lnTo>
                <a:cubicBezTo>
                  <a:pt x="78242" y="255010"/>
                  <a:pt x="87290" y="257677"/>
                  <a:pt x="95768" y="256058"/>
                </a:cubicBezTo>
                <a:cubicBezTo>
                  <a:pt x="95768" y="256248"/>
                  <a:pt x="95768" y="256439"/>
                  <a:pt x="95768" y="256724"/>
                </a:cubicBezTo>
                <a:cubicBezTo>
                  <a:pt x="95768" y="263773"/>
                  <a:pt x="98530" y="270440"/>
                  <a:pt x="103483" y="275394"/>
                </a:cubicBezTo>
                <a:lnTo>
                  <a:pt x="105769" y="277680"/>
                </a:lnTo>
                <a:cubicBezTo>
                  <a:pt x="111770" y="283680"/>
                  <a:pt x="120437" y="286347"/>
                  <a:pt x="128629" y="285109"/>
                </a:cubicBezTo>
                <a:cubicBezTo>
                  <a:pt x="128438" y="292157"/>
                  <a:pt x="131010" y="299301"/>
                  <a:pt x="136344" y="304635"/>
                </a:cubicBezTo>
                <a:lnTo>
                  <a:pt x="138630" y="306921"/>
                </a:lnTo>
                <a:cubicBezTo>
                  <a:pt x="143774" y="312065"/>
                  <a:pt x="150536" y="314637"/>
                  <a:pt x="157394" y="314637"/>
                </a:cubicBezTo>
                <a:cubicBezTo>
                  <a:pt x="164157" y="314637"/>
                  <a:pt x="170920" y="312065"/>
                  <a:pt x="176063" y="306921"/>
                </a:cubicBezTo>
                <a:lnTo>
                  <a:pt x="195685" y="287300"/>
                </a:lnTo>
                <a:cubicBezTo>
                  <a:pt x="198542" y="284442"/>
                  <a:pt x="200543" y="281109"/>
                  <a:pt x="201781" y="277489"/>
                </a:cubicBezTo>
                <a:cubicBezTo>
                  <a:pt x="207115" y="282537"/>
                  <a:pt x="213497" y="284823"/>
                  <a:pt x="219783" y="284823"/>
                </a:cubicBezTo>
                <a:cubicBezTo>
                  <a:pt x="227498" y="284823"/>
                  <a:pt x="235118" y="281489"/>
                  <a:pt x="240643" y="276251"/>
                </a:cubicBezTo>
                <a:cubicBezTo>
                  <a:pt x="245405" y="271679"/>
                  <a:pt x="248549" y="265392"/>
                  <a:pt x="248834" y="258534"/>
                </a:cubicBezTo>
                <a:cubicBezTo>
                  <a:pt x="258264" y="260249"/>
                  <a:pt x="268170" y="256629"/>
                  <a:pt x="275028" y="250057"/>
                </a:cubicBezTo>
                <a:cubicBezTo>
                  <a:pt x="280172" y="245009"/>
                  <a:pt x="283696" y="237865"/>
                  <a:pt x="283410" y="230054"/>
                </a:cubicBezTo>
                <a:cubicBezTo>
                  <a:pt x="290554" y="230531"/>
                  <a:pt x="297317" y="227483"/>
                  <a:pt x="302270" y="222720"/>
                </a:cubicBezTo>
                <a:cubicBezTo>
                  <a:pt x="312080" y="213195"/>
                  <a:pt x="315890" y="195860"/>
                  <a:pt x="305413" y="183477"/>
                </a:cubicBezTo>
                <a:lnTo>
                  <a:pt x="323701" y="165285"/>
                </a:lnTo>
                <a:cubicBezTo>
                  <a:pt x="362182" y="126899"/>
                  <a:pt x="345989" y="73749"/>
                  <a:pt x="312938" y="38126"/>
                </a:cubicBezTo>
                <a:cubicBezTo>
                  <a:pt x="302079" y="26791"/>
                  <a:pt x="290363" y="17361"/>
                  <a:pt x="278648" y="10789"/>
                </a:cubicBezTo>
                <a:close/>
                <a:moveTo>
                  <a:pt x="67764" y="208433"/>
                </a:moveTo>
                <a:cubicBezTo>
                  <a:pt x="63002" y="213195"/>
                  <a:pt x="54524" y="213195"/>
                  <a:pt x="49667" y="208433"/>
                </a:cubicBezTo>
                <a:lnTo>
                  <a:pt x="47381" y="206147"/>
                </a:lnTo>
                <a:cubicBezTo>
                  <a:pt x="42428" y="201194"/>
                  <a:pt x="42428" y="193097"/>
                  <a:pt x="47381" y="188049"/>
                </a:cubicBezTo>
                <a:lnTo>
                  <a:pt x="76622" y="158807"/>
                </a:lnTo>
                <a:cubicBezTo>
                  <a:pt x="79004" y="156426"/>
                  <a:pt x="82242" y="155093"/>
                  <a:pt x="85671" y="155093"/>
                </a:cubicBezTo>
                <a:cubicBezTo>
                  <a:pt x="85671" y="155093"/>
                  <a:pt x="85671" y="155093"/>
                  <a:pt x="85671" y="155093"/>
                </a:cubicBezTo>
                <a:cubicBezTo>
                  <a:pt x="89100" y="155093"/>
                  <a:pt x="92339" y="156426"/>
                  <a:pt x="94720" y="158807"/>
                </a:cubicBezTo>
                <a:lnTo>
                  <a:pt x="97006" y="161094"/>
                </a:lnTo>
                <a:cubicBezTo>
                  <a:pt x="99387" y="163475"/>
                  <a:pt x="100721" y="166713"/>
                  <a:pt x="100721" y="170142"/>
                </a:cubicBezTo>
                <a:cubicBezTo>
                  <a:pt x="100721" y="173571"/>
                  <a:pt x="99387" y="176810"/>
                  <a:pt x="97006" y="179191"/>
                </a:cubicBezTo>
                <a:lnTo>
                  <a:pt x="67764" y="208433"/>
                </a:lnTo>
                <a:close/>
                <a:moveTo>
                  <a:pt x="99673" y="239103"/>
                </a:moveTo>
                <a:cubicBezTo>
                  <a:pt x="94910" y="243866"/>
                  <a:pt x="86433" y="243866"/>
                  <a:pt x="81575" y="239103"/>
                </a:cubicBezTo>
                <a:lnTo>
                  <a:pt x="79289" y="236817"/>
                </a:lnTo>
                <a:cubicBezTo>
                  <a:pt x="76908" y="234436"/>
                  <a:pt x="75575" y="231197"/>
                  <a:pt x="75575" y="227769"/>
                </a:cubicBezTo>
                <a:cubicBezTo>
                  <a:pt x="75575" y="224339"/>
                  <a:pt x="76908" y="221101"/>
                  <a:pt x="79289" y="218720"/>
                </a:cubicBezTo>
                <a:lnTo>
                  <a:pt x="125867" y="172143"/>
                </a:lnTo>
                <a:cubicBezTo>
                  <a:pt x="128343" y="169666"/>
                  <a:pt x="131582" y="168428"/>
                  <a:pt x="134915" y="168428"/>
                </a:cubicBezTo>
                <a:cubicBezTo>
                  <a:pt x="138249" y="168428"/>
                  <a:pt x="141488" y="169666"/>
                  <a:pt x="143964" y="172143"/>
                </a:cubicBezTo>
                <a:lnTo>
                  <a:pt x="146250" y="174429"/>
                </a:lnTo>
                <a:cubicBezTo>
                  <a:pt x="151203" y="179381"/>
                  <a:pt x="151203" y="187478"/>
                  <a:pt x="146250" y="192526"/>
                </a:cubicBezTo>
                <a:lnTo>
                  <a:pt x="99673" y="239103"/>
                </a:lnTo>
                <a:close/>
                <a:moveTo>
                  <a:pt x="133296" y="267964"/>
                </a:moveTo>
                <a:cubicBezTo>
                  <a:pt x="128534" y="272727"/>
                  <a:pt x="120056" y="272727"/>
                  <a:pt x="115199" y="267964"/>
                </a:cubicBezTo>
                <a:lnTo>
                  <a:pt x="112913" y="265678"/>
                </a:lnTo>
                <a:cubicBezTo>
                  <a:pt x="110531" y="263297"/>
                  <a:pt x="109198" y="260058"/>
                  <a:pt x="109198" y="256629"/>
                </a:cubicBezTo>
                <a:cubicBezTo>
                  <a:pt x="109198" y="253200"/>
                  <a:pt x="110531" y="249962"/>
                  <a:pt x="112913" y="247580"/>
                </a:cubicBezTo>
                <a:lnTo>
                  <a:pt x="144821" y="215672"/>
                </a:lnTo>
                <a:cubicBezTo>
                  <a:pt x="147298" y="213195"/>
                  <a:pt x="150536" y="211957"/>
                  <a:pt x="153870" y="211957"/>
                </a:cubicBezTo>
                <a:cubicBezTo>
                  <a:pt x="157204" y="211957"/>
                  <a:pt x="160442" y="213195"/>
                  <a:pt x="162919" y="215672"/>
                </a:cubicBezTo>
                <a:lnTo>
                  <a:pt x="165205" y="217958"/>
                </a:lnTo>
                <a:cubicBezTo>
                  <a:pt x="170158" y="222911"/>
                  <a:pt x="170158" y="231007"/>
                  <a:pt x="165205" y="236055"/>
                </a:cubicBezTo>
                <a:lnTo>
                  <a:pt x="133296" y="267964"/>
                </a:lnTo>
                <a:close/>
                <a:moveTo>
                  <a:pt x="185684" y="277584"/>
                </a:moveTo>
                <a:lnTo>
                  <a:pt x="166062" y="297206"/>
                </a:lnTo>
                <a:cubicBezTo>
                  <a:pt x="161204" y="302063"/>
                  <a:pt x="152918" y="302063"/>
                  <a:pt x="147965" y="297206"/>
                </a:cubicBezTo>
                <a:lnTo>
                  <a:pt x="145679" y="294920"/>
                </a:lnTo>
                <a:cubicBezTo>
                  <a:pt x="140726" y="289967"/>
                  <a:pt x="140726" y="281871"/>
                  <a:pt x="145679" y="276822"/>
                </a:cubicBezTo>
                <a:lnTo>
                  <a:pt x="165300" y="257201"/>
                </a:lnTo>
                <a:cubicBezTo>
                  <a:pt x="167681" y="254820"/>
                  <a:pt x="170920" y="253486"/>
                  <a:pt x="174349" y="253486"/>
                </a:cubicBezTo>
                <a:cubicBezTo>
                  <a:pt x="175968" y="253486"/>
                  <a:pt x="177492" y="253867"/>
                  <a:pt x="178921" y="254343"/>
                </a:cubicBezTo>
                <a:cubicBezTo>
                  <a:pt x="179207" y="254724"/>
                  <a:pt x="179397" y="255201"/>
                  <a:pt x="179683" y="255581"/>
                </a:cubicBezTo>
                <a:lnTo>
                  <a:pt x="188541" y="264535"/>
                </a:lnTo>
                <a:cubicBezTo>
                  <a:pt x="190065" y="269012"/>
                  <a:pt x="189208" y="274060"/>
                  <a:pt x="185684" y="277584"/>
                </a:cubicBezTo>
                <a:close/>
                <a:moveTo>
                  <a:pt x="313700" y="155474"/>
                </a:moveTo>
                <a:lnTo>
                  <a:pt x="295697" y="173476"/>
                </a:lnTo>
                <a:lnTo>
                  <a:pt x="221974" y="96228"/>
                </a:lnTo>
                <a:cubicBezTo>
                  <a:pt x="219402" y="93466"/>
                  <a:pt x="215021" y="93371"/>
                  <a:pt x="212258" y="96038"/>
                </a:cubicBezTo>
                <a:cubicBezTo>
                  <a:pt x="209496" y="98610"/>
                  <a:pt x="209401" y="102991"/>
                  <a:pt x="212068" y="105753"/>
                </a:cubicBezTo>
                <a:lnTo>
                  <a:pt x="294078" y="191764"/>
                </a:lnTo>
                <a:cubicBezTo>
                  <a:pt x="300079" y="198051"/>
                  <a:pt x="297888" y="207576"/>
                  <a:pt x="292459" y="212814"/>
                </a:cubicBezTo>
                <a:cubicBezTo>
                  <a:pt x="289316" y="215862"/>
                  <a:pt x="282743" y="219672"/>
                  <a:pt x="274361" y="211100"/>
                </a:cubicBezTo>
                <a:cubicBezTo>
                  <a:pt x="274361" y="211100"/>
                  <a:pt x="274361" y="211100"/>
                  <a:pt x="274361" y="211100"/>
                </a:cubicBezTo>
                <a:lnTo>
                  <a:pt x="233023" y="168428"/>
                </a:lnTo>
                <a:cubicBezTo>
                  <a:pt x="230356" y="165665"/>
                  <a:pt x="226070" y="165665"/>
                  <a:pt x="223307" y="168237"/>
                </a:cubicBezTo>
                <a:cubicBezTo>
                  <a:pt x="220545" y="170904"/>
                  <a:pt x="220545" y="175190"/>
                  <a:pt x="223117" y="177953"/>
                </a:cubicBezTo>
                <a:lnTo>
                  <a:pt x="225689" y="180620"/>
                </a:lnTo>
                <a:cubicBezTo>
                  <a:pt x="225784" y="180715"/>
                  <a:pt x="225879" y="180810"/>
                  <a:pt x="225974" y="180905"/>
                </a:cubicBezTo>
                <a:lnTo>
                  <a:pt x="264265" y="220434"/>
                </a:lnTo>
                <a:lnTo>
                  <a:pt x="264360" y="220529"/>
                </a:lnTo>
                <a:cubicBezTo>
                  <a:pt x="273409" y="229864"/>
                  <a:pt x="267789" y="237294"/>
                  <a:pt x="264932" y="240056"/>
                </a:cubicBezTo>
                <a:cubicBezTo>
                  <a:pt x="260264" y="244532"/>
                  <a:pt x="250835" y="247962"/>
                  <a:pt x="244453" y="241389"/>
                </a:cubicBezTo>
                <a:lnTo>
                  <a:pt x="202162" y="197955"/>
                </a:lnTo>
                <a:cubicBezTo>
                  <a:pt x="199495" y="195193"/>
                  <a:pt x="195209" y="195193"/>
                  <a:pt x="192446" y="197860"/>
                </a:cubicBezTo>
                <a:cubicBezTo>
                  <a:pt x="189684" y="200527"/>
                  <a:pt x="189684" y="204813"/>
                  <a:pt x="192351" y="207576"/>
                </a:cubicBezTo>
                <a:lnTo>
                  <a:pt x="227879" y="244056"/>
                </a:lnTo>
                <a:cubicBezTo>
                  <a:pt x="228165" y="245104"/>
                  <a:pt x="228737" y="246152"/>
                  <a:pt x="229594" y="247104"/>
                </a:cubicBezTo>
                <a:cubicBezTo>
                  <a:pt x="238643" y="256629"/>
                  <a:pt x="233309" y="263773"/>
                  <a:pt x="230642" y="266345"/>
                </a:cubicBezTo>
                <a:cubicBezTo>
                  <a:pt x="226165" y="270631"/>
                  <a:pt x="217021" y="273870"/>
                  <a:pt x="210544" y="267297"/>
                </a:cubicBezTo>
                <a:lnTo>
                  <a:pt x="200257" y="256915"/>
                </a:lnTo>
                <a:cubicBezTo>
                  <a:pt x="199019" y="254343"/>
                  <a:pt x="197399" y="251962"/>
                  <a:pt x="195304" y="249867"/>
                </a:cubicBezTo>
                <a:lnTo>
                  <a:pt x="193018" y="247580"/>
                </a:lnTo>
                <a:cubicBezTo>
                  <a:pt x="189017" y="243580"/>
                  <a:pt x="184160" y="241199"/>
                  <a:pt x="179016" y="240246"/>
                </a:cubicBezTo>
                <a:cubicBezTo>
                  <a:pt x="181302" y="236246"/>
                  <a:pt x="182540" y="231769"/>
                  <a:pt x="182540" y="227102"/>
                </a:cubicBezTo>
                <a:cubicBezTo>
                  <a:pt x="182540" y="219958"/>
                  <a:pt x="179778" y="213386"/>
                  <a:pt x="174825" y="208338"/>
                </a:cubicBezTo>
                <a:lnTo>
                  <a:pt x="172539" y="206052"/>
                </a:lnTo>
                <a:cubicBezTo>
                  <a:pt x="168729" y="202242"/>
                  <a:pt x="163967" y="199765"/>
                  <a:pt x="158728" y="198717"/>
                </a:cubicBezTo>
                <a:cubicBezTo>
                  <a:pt x="165967" y="188430"/>
                  <a:pt x="165014" y="173952"/>
                  <a:pt x="155775" y="164808"/>
                </a:cubicBezTo>
                <a:lnTo>
                  <a:pt x="153489" y="162522"/>
                </a:lnTo>
                <a:cubicBezTo>
                  <a:pt x="143202" y="152235"/>
                  <a:pt x="126343" y="152235"/>
                  <a:pt x="116056" y="162522"/>
                </a:cubicBezTo>
                <a:lnTo>
                  <a:pt x="113770" y="164808"/>
                </a:lnTo>
                <a:cubicBezTo>
                  <a:pt x="112722" y="159760"/>
                  <a:pt x="110246" y="155093"/>
                  <a:pt x="106626" y="151473"/>
                </a:cubicBezTo>
                <a:lnTo>
                  <a:pt x="104340" y="149187"/>
                </a:lnTo>
                <a:cubicBezTo>
                  <a:pt x="99387" y="144234"/>
                  <a:pt x="92720" y="141472"/>
                  <a:pt x="85671" y="141472"/>
                </a:cubicBezTo>
                <a:cubicBezTo>
                  <a:pt x="85671" y="141472"/>
                  <a:pt x="85671" y="141472"/>
                  <a:pt x="85671" y="141472"/>
                </a:cubicBezTo>
                <a:cubicBezTo>
                  <a:pt x="78623" y="141472"/>
                  <a:pt x="71955" y="144234"/>
                  <a:pt x="67002" y="149187"/>
                </a:cubicBezTo>
                <a:lnTo>
                  <a:pt x="51857" y="164332"/>
                </a:lnTo>
                <a:lnTo>
                  <a:pt x="32903" y="145472"/>
                </a:lnTo>
                <a:cubicBezTo>
                  <a:pt x="327" y="112992"/>
                  <a:pt x="13853" y="69368"/>
                  <a:pt x="40237" y="42603"/>
                </a:cubicBezTo>
                <a:cubicBezTo>
                  <a:pt x="67574" y="14885"/>
                  <a:pt x="112532" y="121"/>
                  <a:pt x="146631" y="33363"/>
                </a:cubicBezTo>
                <a:lnTo>
                  <a:pt x="156061" y="42698"/>
                </a:lnTo>
                <a:lnTo>
                  <a:pt x="114056" y="84513"/>
                </a:lnTo>
                <a:cubicBezTo>
                  <a:pt x="106340" y="92132"/>
                  <a:pt x="106055" y="101753"/>
                  <a:pt x="113294" y="109087"/>
                </a:cubicBezTo>
                <a:cubicBezTo>
                  <a:pt x="124438" y="120327"/>
                  <a:pt x="153870" y="124041"/>
                  <a:pt x="171872" y="106325"/>
                </a:cubicBezTo>
                <a:lnTo>
                  <a:pt x="187684" y="90704"/>
                </a:lnTo>
                <a:cubicBezTo>
                  <a:pt x="195209" y="83846"/>
                  <a:pt x="203495" y="85846"/>
                  <a:pt x="217497" y="90132"/>
                </a:cubicBezTo>
                <a:cubicBezTo>
                  <a:pt x="234166" y="95180"/>
                  <a:pt x="254930" y="101467"/>
                  <a:pt x="277981" y="83370"/>
                </a:cubicBezTo>
                <a:cubicBezTo>
                  <a:pt x="280934" y="80988"/>
                  <a:pt x="281505" y="76702"/>
                  <a:pt x="279124" y="73749"/>
                </a:cubicBezTo>
                <a:cubicBezTo>
                  <a:pt x="276743" y="70796"/>
                  <a:pt x="272456" y="70225"/>
                  <a:pt x="269504" y="72606"/>
                </a:cubicBezTo>
                <a:cubicBezTo>
                  <a:pt x="252168" y="86322"/>
                  <a:pt x="237309" y="81846"/>
                  <a:pt x="221498" y="77083"/>
                </a:cubicBezTo>
                <a:cubicBezTo>
                  <a:pt x="207782" y="72892"/>
                  <a:pt x="192161" y="68225"/>
                  <a:pt x="178254" y="80893"/>
                </a:cubicBezTo>
                <a:lnTo>
                  <a:pt x="162252" y="96704"/>
                </a:lnTo>
                <a:cubicBezTo>
                  <a:pt x="149965" y="108801"/>
                  <a:pt x="129105" y="105753"/>
                  <a:pt x="123009" y="99562"/>
                </a:cubicBezTo>
                <a:cubicBezTo>
                  <a:pt x="121771" y="98324"/>
                  <a:pt x="120818" y="97276"/>
                  <a:pt x="123771" y="94419"/>
                </a:cubicBezTo>
                <a:lnTo>
                  <a:pt x="187398" y="31077"/>
                </a:lnTo>
                <a:cubicBezTo>
                  <a:pt x="217116" y="2121"/>
                  <a:pt x="262265" y="17552"/>
                  <a:pt x="271885" y="22981"/>
                </a:cubicBezTo>
                <a:cubicBezTo>
                  <a:pt x="282458" y="28887"/>
                  <a:pt x="293030" y="37364"/>
                  <a:pt x="302555" y="47651"/>
                </a:cubicBezTo>
                <a:cubicBezTo>
                  <a:pt x="329035" y="75845"/>
                  <a:pt x="347894" y="121279"/>
                  <a:pt x="313700" y="155474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30" name="Agrupar 629">
            <a:extLst>
              <a:ext uri="{FF2B5EF4-FFF2-40B4-BE49-F238E27FC236}">
                <a16:creationId xmlns:a16="http://schemas.microsoft.com/office/drawing/2014/main" id="{0254F89C-ECB4-4DEB-B968-3A5BAEFA5F9A}"/>
              </a:ext>
            </a:extLst>
          </p:cNvPr>
          <p:cNvGrpSpPr/>
          <p:nvPr/>
        </p:nvGrpSpPr>
        <p:grpSpPr>
          <a:xfrm>
            <a:off x="9715215" y="4497867"/>
            <a:ext cx="475506" cy="418457"/>
            <a:chOff x="8877934" y="4214526"/>
            <a:chExt cx="348519" cy="306705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15" name="Forma Livre: Forma 414">
              <a:extLst>
                <a:ext uri="{FF2B5EF4-FFF2-40B4-BE49-F238E27FC236}">
                  <a16:creationId xmlns:a16="http://schemas.microsoft.com/office/drawing/2014/main" id="{F43B735A-ECA7-459B-9AC1-5935FD1FA3C5}"/>
                </a:ext>
              </a:extLst>
            </p:cNvPr>
            <p:cNvSpPr/>
            <p:nvPr/>
          </p:nvSpPr>
          <p:spPr>
            <a:xfrm>
              <a:off x="9018523" y="4379023"/>
              <a:ext cx="27241" cy="27241"/>
            </a:xfrm>
            <a:custGeom>
              <a:avLst/>
              <a:gdLst>
                <a:gd name="connsiteX0" fmla="*/ 13621 w 27241"/>
                <a:gd name="connsiteY0" fmla="*/ 0 h 27241"/>
                <a:gd name="connsiteX1" fmla="*/ 0 w 27241"/>
                <a:gd name="connsiteY1" fmla="*/ 13621 h 27241"/>
                <a:gd name="connsiteX2" fmla="*/ 13621 w 27241"/>
                <a:gd name="connsiteY2" fmla="*/ 27242 h 27241"/>
                <a:gd name="connsiteX3" fmla="*/ 27241 w 27241"/>
                <a:gd name="connsiteY3" fmla="*/ 13621 h 27241"/>
                <a:gd name="connsiteX4" fmla="*/ 13621 w 27241"/>
                <a:gd name="connsiteY4" fmla="*/ 0 h 27241"/>
                <a:gd name="connsiteX5" fmla="*/ 13621 w 27241"/>
                <a:gd name="connsiteY5" fmla="*/ 13716 h 27241"/>
                <a:gd name="connsiteX6" fmla="*/ 13621 w 27241"/>
                <a:gd name="connsiteY6" fmla="*/ 6858 h 27241"/>
                <a:gd name="connsiteX7" fmla="*/ 13716 w 27241"/>
                <a:gd name="connsiteY7" fmla="*/ 13621 h 27241"/>
                <a:gd name="connsiteX8" fmla="*/ 13621 w 27241"/>
                <a:gd name="connsiteY8" fmla="*/ 13716 h 2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41" h="27241">
                  <a:moveTo>
                    <a:pt x="13621" y="0"/>
                  </a:moveTo>
                  <a:cubicBezTo>
                    <a:pt x="6096" y="0"/>
                    <a:pt x="0" y="6096"/>
                    <a:pt x="0" y="13621"/>
                  </a:cubicBezTo>
                  <a:cubicBezTo>
                    <a:pt x="0" y="21146"/>
                    <a:pt x="6096" y="27242"/>
                    <a:pt x="13621" y="27242"/>
                  </a:cubicBezTo>
                  <a:cubicBezTo>
                    <a:pt x="21146" y="27242"/>
                    <a:pt x="27241" y="21146"/>
                    <a:pt x="27241" y="13621"/>
                  </a:cubicBezTo>
                  <a:cubicBezTo>
                    <a:pt x="27241" y="6096"/>
                    <a:pt x="21050" y="0"/>
                    <a:pt x="13621" y="0"/>
                  </a:cubicBezTo>
                  <a:close/>
                  <a:moveTo>
                    <a:pt x="13621" y="13716"/>
                  </a:moveTo>
                  <a:lnTo>
                    <a:pt x="13621" y="6858"/>
                  </a:lnTo>
                  <a:lnTo>
                    <a:pt x="13716" y="13621"/>
                  </a:lnTo>
                  <a:cubicBezTo>
                    <a:pt x="13716" y="13621"/>
                    <a:pt x="13621" y="13716"/>
                    <a:pt x="13621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6" name="Forma Livre: Forma 415">
              <a:extLst>
                <a:ext uri="{FF2B5EF4-FFF2-40B4-BE49-F238E27FC236}">
                  <a16:creationId xmlns:a16="http://schemas.microsoft.com/office/drawing/2014/main" id="{472A01B3-6AC2-4178-92F3-3A34BF864A6C}"/>
                </a:ext>
              </a:extLst>
            </p:cNvPr>
            <p:cNvSpPr/>
            <p:nvPr/>
          </p:nvSpPr>
          <p:spPr>
            <a:xfrm>
              <a:off x="8970422" y="4286059"/>
              <a:ext cx="140017" cy="82486"/>
            </a:xfrm>
            <a:custGeom>
              <a:avLst/>
              <a:gdLst>
                <a:gd name="connsiteX0" fmla="*/ 6858 w 140017"/>
                <a:gd name="connsiteY0" fmla="*/ 13716 h 82486"/>
                <a:gd name="connsiteX1" fmla="*/ 24479 w 140017"/>
                <a:gd name="connsiteY1" fmla="*/ 13716 h 82486"/>
                <a:gd name="connsiteX2" fmla="*/ 44101 w 140017"/>
                <a:gd name="connsiteY2" fmla="*/ 77629 h 82486"/>
                <a:gd name="connsiteX3" fmla="*/ 50673 w 140017"/>
                <a:gd name="connsiteY3" fmla="*/ 82487 h 82486"/>
                <a:gd name="connsiteX4" fmla="*/ 121158 w 140017"/>
                <a:gd name="connsiteY4" fmla="*/ 82487 h 82486"/>
                <a:gd name="connsiteX5" fmla="*/ 128016 w 140017"/>
                <a:gd name="connsiteY5" fmla="*/ 75629 h 82486"/>
                <a:gd name="connsiteX6" fmla="*/ 121158 w 140017"/>
                <a:gd name="connsiteY6" fmla="*/ 68771 h 82486"/>
                <a:gd name="connsiteX7" fmla="*/ 55721 w 140017"/>
                <a:gd name="connsiteY7" fmla="*/ 68771 h 82486"/>
                <a:gd name="connsiteX8" fmla="*/ 53531 w 140017"/>
                <a:gd name="connsiteY8" fmla="*/ 61531 h 82486"/>
                <a:gd name="connsiteX9" fmla="*/ 128588 w 140017"/>
                <a:gd name="connsiteY9" fmla="*/ 61531 h 82486"/>
                <a:gd name="connsiteX10" fmla="*/ 135446 w 140017"/>
                <a:gd name="connsiteY10" fmla="*/ 54673 h 82486"/>
                <a:gd name="connsiteX11" fmla="*/ 128492 w 140017"/>
                <a:gd name="connsiteY11" fmla="*/ 47815 h 82486"/>
                <a:gd name="connsiteX12" fmla="*/ 49244 w 140017"/>
                <a:gd name="connsiteY12" fmla="*/ 47815 h 82486"/>
                <a:gd name="connsiteX13" fmla="*/ 47054 w 140017"/>
                <a:gd name="connsiteY13" fmla="*/ 40576 h 82486"/>
                <a:gd name="connsiteX14" fmla="*/ 133160 w 140017"/>
                <a:gd name="connsiteY14" fmla="*/ 40576 h 82486"/>
                <a:gd name="connsiteX15" fmla="*/ 140018 w 140017"/>
                <a:gd name="connsiteY15" fmla="*/ 33718 h 82486"/>
                <a:gd name="connsiteX16" fmla="*/ 133160 w 140017"/>
                <a:gd name="connsiteY16" fmla="*/ 26860 h 82486"/>
                <a:gd name="connsiteX17" fmla="*/ 42863 w 140017"/>
                <a:gd name="connsiteY17" fmla="*/ 26860 h 82486"/>
                <a:gd name="connsiteX18" fmla="*/ 36100 w 140017"/>
                <a:gd name="connsiteY18" fmla="*/ 4858 h 82486"/>
                <a:gd name="connsiteX19" fmla="*/ 29528 w 140017"/>
                <a:gd name="connsiteY19" fmla="*/ 0 h 82486"/>
                <a:gd name="connsiteX20" fmla="*/ 6858 w 140017"/>
                <a:gd name="connsiteY20" fmla="*/ 0 h 82486"/>
                <a:gd name="connsiteX21" fmla="*/ 0 w 140017"/>
                <a:gd name="connsiteY21" fmla="*/ 6858 h 82486"/>
                <a:gd name="connsiteX22" fmla="*/ 6858 w 140017"/>
                <a:gd name="connsiteY22" fmla="*/ 13716 h 82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0017" h="82486">
                  <a:moveTo>
                    <a:pt x="6858" y="13716"/>
                  </a:moveTo>
                  <a:lnTo>
                    <a:pt x="24479" y="13716"/>
                  </a:lnTo>
                  <a:lnTo>
                    <a:pt x="44101" y="77629"/>
                  </a:lnTo>
                  <a:cubicBezTo>
                    <a:pt x="44958" y="80486"/>
                    <a:pt x="47625" y="82487"/>
                    <a:pt x="50673" y="82487"/>
                  </a:cubicBezTo>
                  <a:lnTo>
                    <a:pt x="121158" y="82487"/>
                  </a:lnTo>
                  <a:cubicBezTo>
                    <a:pt x="124968" y="82487"/>
                    <a:pt x="128016" y="79438"/>
                    <a:pt x="128016" y="75629"/>
                  </a:cubicBezTo>
                  <a:cubicBezTo>
                    <a:pt x="128016" y="71818"/>
                    <a:pt x="124968" y="68771"/>
                    <a:pt x="121158" y="68771"/>
                  </a:cubicBezTo>
                  <a:lnTo>
                    <a:pt x="55721" y="68771"/>
                  </a:lnTo>
                  <a:lnTo>
                    <a:pt x="53531" y="61531"/>
                  </a:lnTo>
                  <a:lnTo>
                    <a:pt x="128588" y="61531"/>
                  </a:lnTo>
                  <a:cubicBezTo>
                    <a:pt x="132398" y="61531"/>
                    <a:pt x="135446" y="58483"/>
                    <a:pt x="135446" y="54673"/>
                  </a:cubicBezTo>
                  <a:cubicBezTo>
                    <a:pt x="135446" y="50863"/>
                    <a:pt x="132302" y="47815"/>
                    <a:pt x="128492" y="47815"/>
                  </a:cubicBezTo>
                  <a:lnTo>
                    <a:pt x="49244" y="47815"/>
                  </a:lnTo>
                  <a:lnTo>
                    <a:pt x="47054" y="40576"/>
                  </a:lnTo>
                  <a:lnTo>
                    <a:pt x="133160" y="40576"/>
                  </a:lnTo>
                  <a:cubicBezTo>
                    <a:pt x="136970" y="40576"/>
                    <a:pt x="140018" y="37529"/>
                    <a:pt x="140018" y="33718"/>
                  </a:cubicBezTo>
                  <a:cubicBezTo>
                    <a:pt x="140018" y="29908"/>
                    <a:pt x="136970" y="26860"/>
                    <a:pt x="133160" y="26860"/>
                  </a:cubicBezTo>
                  <a:lnTo>
                    <a:pt x="42863" y="26860"/>
                  </a:lnTo>
                  <a:lnTo>
                    <a:pt x="36100" y="4858"/>
                  </a:lnTo>
                  <a:cubicBezTo>
                    <a:pt x="35243" y="2000"/>
                    <a:pt x="32576" y="0"/>
                    <a:pt x="29528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7" name="Forma Livre: Forma 416">
              <a:extLst>
                <a:ext uri="{FF2B5EF4-FFF2-40B4-BE49-F238E27FC236}">
                  <a16:creationId xmlns:a16="http://schemas.microsoft.com/office/drawing/2014/main" id="{30FCCF5F-25B4-4846-BD52-8E0527FE28B1}"/>
                </a:ext>
              </a:extLst>
            </p:cNvPr>
            <p:cNvSpPr/>
            <p:nvPr/>
          </p:nvSpPr>
          <p:spPr>
            <a:xfrm>
              <a:off x="9061481" y="4379023"/>
              <a:ext cx="27241" cy="27241"/>
            </a:xfrm>
            <a:custGeom>
              <a:avLst/>
              <a:gdLst>
                <a:gd name="connsiteX0" fmla="*/ 13621 w 27241"/>
                <a:gd name="connsiteY0" fmla="*/ 0 h 27241"/>
                <a:gd name="connsiteX1" fmla="*/ 0 w 27241"/>
                <a:gd name="connsiteY1" fmla="*/ 13621 h 27241"/>
                <a:gd name="connsiteX2" fmla="*/ 13621 w 27241"/>
                <a:gd name="connsiteY2" fmla="*/ 27242 h 27241"/>
                <a:gd name="connsiteX3" fmla="*/ 27241 w 27241"/>
                <a:gd name="connsiteY3" fmla="*/ 13621 h 27241"/>
                <a:gd name="connsiteX4" fmla="*/ 13621 w 27241"/>
                <a:gd name="connsiteY4" fmla="*/ 0 h 27241"/>
                <a:gd name="connsiteX5" fmla="*/ 13621 w 27241"/>
                <a:gd name="connsiteY5" fmla="*/ 13716 h 27241"/>
                <a:gd name="connsiteX6" fmla="*/ 13621 w 27241"/>
                <a:gd name="connsiteY6" fmla="*/ 6858 h 27241"/>
                <a:gd name="connsiteX7" fmla="*/ 13716 w 27241"/>
                <a:gd name="connsiteY7" fmla="*/ 13621 h 27241"/>
                <a:gd name="connsiteX8" fmla="*/ 13621 w 27241"/>
                <a:gd name="connsiteY8" fmla="*/ 13716 h 2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241" h="27241">
                  <a:moveTo>
                    <a:pt x="13621" y="0"/>
                  </a:moveTo>
                  <a:cubicBezTo>
                    <a:pt x="6096" y="0"/>
                    <a:pt x="0" y="6096"/>
                    <a:pt x="0" y="13621"/>
                  </a:cubicBezTo>
                  <a:cubicBezTo>
                    <a:pt x="0" y="21146"/>
                    <a:pt x="6096" y="27242"/>
                    <a:pt x="13621" y="27242"/>
                  </a:cubicBezTo>
                  <a:cubicBezTo>
                    <a:pt x="21146" y="27242"/>
                    <a:pt x="27241" y="21146"/>
                    <a:pt x="27241" y="13621"/>
                  </a:cubicBezTo>
                  <a:cubicBezTo>
                    <a:pt x="27241" y="6096"/>
                    <a:pt x="21146" y="0"/>
                    <a:pt x="13621" y="0"/>
                  </a:cubicBezTo>
                  <a:close/>
                  <a:moveTo>
                    <a:pt x="13621" y="13716"/>
                  </a:moveTo>
                  <a:lnTo>
                    <a:pt x="13621" y="6858"/>
                  </a:lnTo>
                  <a:lnTo>
                    <a:pt x="13716" y="13621"/>
                  </a:lnTo>
                  <a:cubicBezTo>
                    <a:pt x="13716" y="13621"/>
                    <a:pt x="13716" y="13716"/>
                    <a:pt x="13621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8" name="Forma Livre: Forma 417">
              <a:extLst>
                <a:ext uri="{FF2B5EF4-FFF2-40B4-BE49-F238E27FC236}">
                  <a16:creationId xmlns:a16="http://schemas.microsoft.com/office/drawing/2014/main" id="{D63F007E-BDA5-4B40-8BBC-547046BD1312}"/>
                </a:ext>
              </a:extLst>
            </p:cNvPr>
            <p:cNvSpPr/>
            <p:nvPr/>
          </p:nvSpPr>
          <p:spPr>
            <a:xfrm>
              <a:off x="8902318" y="4238339"/>
              <a:ext cx="299847" cy="207359"/>
            </a:xfrm>
            <a:custGeom>
              <a:avLst/>
              <a:gdLst>
                <a:gd name="connsiteX0" fmla="*/ 292989 w 299847"/>
                <a:gd name="connsiteY0" fmla="*/ 0 h 207359"/>
                <a:gd name="connsiteX1" fmla="*/ 6858 w 299847"/>
                <a:gd name="connsiteY1" fmla="*/ 0 h 207359"/>
                <a:gd name="connsiteX2" fmla="*/ 0 w 299847"/>
                <a:gd name="connsiteY2" fmla="*/ 6858 h 207359"/>
                <a:gd name="connsiteX3" fmla="*/ 0 w 299847"/>
                <a:gd name="connsiteY3" fmla="*/ 200501 h 207359"/>
                <a:gd name="connsiteX4" fmla="*/ 6858 w 299847"/>
                <a:gd name="connsiteY4" fmla="*/ 207359 h 207359"/>
                <a:gd name="connsiteX5" fmla="*/ 292989 w 299847"/>
                <a:gd name="connsiteY5" fmla="*/ 207359 h 207359"/>
                <a:gd name="connsiteX6" fmla="*/ 299847 w 299847"/>
                <a:gd name="connsiteY6" fmla="*/ 200501 h 207359"/>
                <a:gd name="connsiteX7" fmla="*/ 299847 w 299847"/>
                <a:gd name="connsiteY7" fmla="*/ 6858 h 207359"/>
                <a:gd name="connsiteX8" fmla="*/ 292989 w 299847"/>
                <a:gd name="connsiteY8" fmla="*/ 0 h 207359"/>
                <a:gd name="connsiteX9" fmla="*/ 286131 w 299847"/>
                <a:gd name="connsiteY9" fmla="*/ 193643 h 207359"/>
                <a:gd name="connsiteX10" fmla="*/ 13716 w 299847"/>
                <a:gd name="connsiteY10" fmla="*/ 193643 h 207359"/>
                <a:gd name="connsiteX11" fmla="*/ 13716 w 299847"/>
                <a:gd name="connsiteY11" fmla="*/ 13716 h 207359"/>
                <a:gd name="connsiteX12" fmla="*/ 286131 w 299847"/>
                <a:gd name="connsiteY12" fmla="*/ 13716 h 207359"/>
                <a:gd name="connsiteX13" fmla="*/ 286131 w 299847"/>
                <a:gd name="connsiteY13" fmla="*/ 193643 h 207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99847" h="207359">
                  <a:moveTo>
                    <a:pt x="292989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lnTo>
                    <a:pt x="0" y="200501"/>
                  </a:lnTo>
                  <a:cubicBezTo>
                    <a:pt x="0" y="204311"/>
                    <a:pt x="3048" y="207359"/>
                    <a:pt x="6858" y="207359"/>
                  </a:cubicBezTo>
                  <a:lnTo>
                    <a:pt x="292989" y="207359"/>
                  </a:lnTo>
                  <a:cubicBezTo>
                    <a:pt x="296799" y="207359"/>
                    <a:pt x="299847" y="204311"/>
                    <a:pt x="299847" y="200501"/>
                  </a:cubicBezTo>
                  <a:lnTo>
                    <a:pt x="299847" y="6858"/>
                  </a:lnTo>
                  <a:cubicBezTo>
                    <a:pt x="299847" y="3048"/>
                    <a:pt x="296704" y="0"/>
                    <a:pt x="292989" y="0"/>
                  </a:cubicBezTo>
                  <a:close/>
                  <a:moveTo>
                    <a:pt x="286131" y="193643"/>
                  </a:moveTo>
                  <a:lnTo>
                    <a:pt x="13716" y="193643"/>
                  </a:lnTo>
                  <a:lnTo>
                    <a:pt x="13716" y="13716"/>
                  </a:lnTo>
                  <a:lnTo>
                    <a:pt x="286131" y="13716"/>
                  </a:lnTo>
                  <a:lnTo>
                    <a:pt x="286131" y="1936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9" name="Forma Livre: Forma 418">
              <a:extLst>
                <a:ext uri="{FF2B5EF4-FFF2-40B4-BE49-F238E27FC236}">
                  <a16:creationId xmlns:a16="http://schemas.microsoft.com/office/drawing/2014/main" id="{460F6896-8EC4-4388-BCE5-C6F047303872}"/>
                </a:ext>
              </a:extLst>
            </p:cNvPr>
            <p:cNvSpPr/>
            <p:nvPr/>
          </p:nvSpPr>
          <p:spPr>
            <a:xfrm>
              <a:off x="8877934" y="4214526"/>
              <a:ext cx="348519" cy="306705"/>
            </a:xfrm>
            <a:custGeom>
              <a:avLst/>
              <a:gdLst>
                <a:gd name="connsiteX0" fmla="*/ 324326 w 348519"/>
                <a:gd name="connsiteY0" fmla="*/ 0 h 306705"/>
                <a:gd name="connsiteX1" fmla="*/ 24194 w 348519"/>
                <a:gd name="connsiteY1" fmla="*/ 0 h 306705"/>
                <a:gd name="connsiteX2" fmla="*/ 0 w 348519"/>
                <a:gd name="connsiteY2" fmla="*/ 24194 h 306705"/>
                <a:gd name="connsiteX3" fmla="*/ 0 w 348519"/>
                <a:gd name="connsiteY3" fmla="*/ 230696 h 306705"/>
                <a:gd name="connsiteX4" fmla="*/ 24194 w 348519"/>
                <a:gd name="connsiteY4" fmla="*/ 254889 h 306705"/>
                <a:gd name="connsiteX5" fmla="*/ 136874 w 348519"/>
                <a:gd name="connsiteY5" fmla="*/ 254889 h 306705"/>
                <a:gd name="connsiteX6" fmla="*/ 136874 w 348519"/>
                <a:gd name="connsiteY6" fmla="*/ 292989 h 306705"/>
                <a:gd name="connsiteX7" fmla="*/ 87439 w 348519"/>
                <a:gd name="connsiteY7" fmla="*/ 292989 h 306705"/>
                <a:gd name="connsiteX8" fmla="*/ 80581 w 348519"/>
                <a:gd name="connsiteY8" fmla="*/ 299847 h 306705"/>
                <a:gd name="connsiteX9" fmla="*/ 87439 w 348519"/>
                <a:gd name="connsiteY9" fmla="*/ 306705 h 306705"/>
                <a:gd name="connsiteX10" fmla="*/ 261080 w 348519"/>
                <a:gd name="connsiteY10" fmla="*/ 306705 h 306705"/>
                <a:gd name="connsiteX11" fmla="*/ 267938 w 348519"/>
                <a:gd name="connsiteY11" fmla="*/ 299847 h 306705"/>
                <a:gd name="connsiteX12" fmla="*/ 261080 w 348519"/>
                <a:gd name="connsiteY12" fmla="*/ 292989 h 306705"/>
                <a:gd name="connsiteX13" fmla="*/ 211646 w 348519"/>
                <a:gd name="connsiteY13" fmla="*/ 292989 h 306705"/>
                <a:gd name="connsiteX14" fmla="*/ 211646 w 348519"/>
                <a:gd name="connsiteY14" fmla="*/ 254889 h 306705"/>
                <a:gd name="connsiteX15" fmla="*/ 324326 w 348519"/>
                <a:gd name="connsiteY15" fmla="*/ 254889 h 306705"/>
                <a:gd name="connsiteX16" fmla="*/ 348520 w 348519"/>
                <a:gd name="connsiteY16" fmla="*/ 230696 h 306705"/>
                <a:gd name="connsiteX17" fmla="*/ 348520 w 348519"/>
                <a:gd name="connsiteY17" fmla="*/ 24194 h 306705"/>
                <a:gd name="connsiteX18" fmla="*/ 324326 w 348519"/>
                <a:gd name="connsiteY18" fmla="*/ 0 h 306705"/>
                <a:gd name="connsiteX19" fmla="*/ 197929 w 348519"/>
                <a:gd name="connsiteY19" fmla="*/ 292989 h 306705"/>
                <a:gd name="connsiteX20" fmla="*/ 150495 w 348519"/>
                <a:gd name="connsiteY20" fmla="*/ 292989 h 306705"/>
                <a:gd name="connsiteX21" fmla="*/ 150495 w 348519"/>
                <a:gd name="connsiteY21" fmla="*/ 254889 h 306705"/>
                <a:gd name="connsiteX22" fmla="*/ 197929 w 348519"/>
                <a:gd name="connsiteY22" fmla="*/ 254889 h 306705"/>
                <a:gd name="connsiteX23" fmla="*/ 197929 w 348519"/>
                <a:gd name="connsiteY23" fmla="*/ 292989 h 306705"/>
                <a:gd name="connsiteX24" fmla="*/ 334804 w 348519"/>
                <a:gd name="connsiteY24" fmla="*/ 230696 h 306705"/>
                <a:gd name="connsiteX25" fmla="*/ 324326 w 348519"/>
                <a:gd name="connsiteY25" fmla="*/ 241173 h 306705"/>
                <a:gd name="connsiteX26" fmla="*/ 24194 w 348519"/>
                <a:gd name="connsiteY26" fmla="*/ 241173 h 306705"/>
                <a:gd name="connsiteX27" fmla="*/ 13716 w 348519"/>
                <a:gd name="connsiteY27" fmla="*/ 230696 h 306705"/>
                <a:gd name="connsiteX28" fmla="*/ 13716 w 348519"/>
                <a:gd name="connsiteY28" fmla="*/ 24194 h 306705"/>
                <a:gd name="connsiteX29" fmla="*/ 24194 w 348519"/>
                <a:gd name="connsiteY29" fmla="*/ 13716 h 306705"/>
                <a:gd name="connsiteX30" fmla="*/ 324326 w 348519"/>
                <a:gd name="connsiteY30" fmla="*/ 13716 h 306705"/>
                <a:gd name="connsiteX31" fmla="*/ 334804 w 348519"/>
                <a:gd name="connsiteY31" fmla="*/ 24194 h 306705"/>
                <a:gd name="connsiteX32" fmla="*/ 334804 w 348519"/>
                <a:gd name="connsiteY32" fmla="*/ 230696 h 30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48519" h="306705">
                  <a:moveTo>
                    <a:pt x="324326" y="0"/>
                  </a:moveTo>
                  <a:lnTo>
                    <a:pt x="24194" y="0"/>
                  </a:lnTo>
                  <a:cubicBezTo>
                    <a:pt x="10859" y="0"/>
                    <a:pt x="0" y="10858"/>
                    <a:pt x="0" y="24194"/>
                  </a:cubicBezTo>
                  <a:lnTo>
                    <a:pt x="0" y="230696"/>
                  </a:lnTo>
                  <a:cubicBezTo>
                    <a:pt x="0" y="244030"/>
                    <a:pt x="10859" y="254889"/>
                    <a:pt x="24194" y="254889"/>
                  </a:cubicBezTo>
                  <a:lnTo>
                    <a:pt x="136874" y="254889"/>
                  </a:lnTo>
                  <a:lnTo>
                    <a:pt x="136874" y="292989"/>
                  </a:lnTo>
                  <a:lnTo>
                    <a:pt x="87439" y="292989"/>
                  </a:lnTo>
                  <a:cubicBezTo>
                    <a:pt x="83629" y="292989"/>
                    <a:pt x="80581" y="296037"/>
                    <a:pt x="80581" y="299847"/>
                  </a:cubicBezTo>
                  <a:cubicBezTo>
                    <a:pt x="80581" y="303657"/>
                    <a:pt x="83629" y="306705"/>
                    <a:pt x="87439" y="306705"/>
                  </a:cubicBezTo>
                  <a:lnTo>
                    <a:pt x="261080" y="306705"/>
                  </a:lnTo>
                  <a:cubicBezTo>
                    <a:pt x="264890" y="306705"/>
                    <a:pt x="267938" y="303657"/>
                    <a:pt x="267938" y="299847"/>
                  </a:cubicBezTo>
                  <a:cubicBezTo>
                    <a:pt x="267938" y="296037"/>
                    <a:pt x="264890" y="292989"/>
                    <a:pt x="261080" y="292989"/>
                  </a:cubicBezTo>
                  <a:lnTo>
                    <a:pt x="211646" y="292989"/>
                  </a:lnTo>
                  <a:lnTo>
                    <a:pt x="211646" y="254889"/>
                  </a:lnTo>
                  <a:lnTo>
                    <a:pt x="324326" y="254889"/>
                  </a:lnTo>
                  <a:cubicBezTo>
                    <a:pt x="337661" y="254889"/>
                    <a:pt x="348520" y="244030"/>
                    <a:pt x="348520" y="230696"/>
                  </a:cubicBezTo>
                  <a:lnTo>
                    <a:pt x="348520" y="24194"/>
                  </a:lnTo>
                  <a:cubicBezTo>
                    <a:pt x="348520" y="10858"/>
                    <a:pt x="337661" y="0"/>
                    <a:pt x="324326" y="0"/>
                  </a:cubicBezTo>
                  <a:close/>
                  <a:moveTo>
                    <a:pt x="197929" y="292989"/>
                  </a:moveTo>
                  <a:lnTo>
                    <a:pt x="150495" y="292989"/>
                  </a:lnTo>
                  <a:lnTo>
                    <a:pt x="150495" y="254889"/>
                  </a:lnTo>
                  <a:lnTo>
                    <a:pt x="197929" y="254889"/>
                  </a:lnTo>
                  <a:lnTo>
                    <a:pt x="197929" y="292989"/>
                  </a:lnTo>
                  <a:close/>
                  <a:moveTo>
                    <a:pt x="334804" y="230696"/>
                  </a:moveTo>
                  <a:cubicBezTo>
                    <a:pt x="334804" y="236506"/>
                    <a:pt x="330137" y="241173"/>
                    <a:pt x="324326" y="241173"/>
                  </a:cubicBezTo>
                  <a:lnTo>
                    <a:pt x="24194" y="241173"/>
                  </a:lnTo>
                  <a:cubicBezTo>
                    <a:pt x="18383" y="241173"/>
                    <a:pt x="13716" y="236506"/>
                    <a:pt x="13716" y="230696"/>
                  </a:cubicBezTo>
                  <a:lnTo>
                    <a:pt x="13716" y="24194"/>
                  </a:lnTo>
                  <a:cubicBezTo>
                    <a:pt x="13716" y="18383"/>
                    <a:pt x="18383" y="13716"/>
                    <a:pt x="24194" y="13716"/>
                  </a:cubicBezTo>
                  <a:lnTo>
                    <a:pt x="324326" y="13716"/>
                  </a:lnTo>
                  <a:cubicBezTo>
                    <a:pt x="330137" y="13716"/>
                    <a:pt x="334804" y="18383"/>
                    <a:pt x="334804" y="24194"/>
                  </a:cubicBezTo>
                  <a:lnTo>
                    <a:pt x="334804" y="2306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24" name="Agrupar 623">
            <a:extLst>
              <a:ext uri="{FF2B5EF4-FFF2-40B4-BE49-F238E27FC236}">
                <a16:creationId xmlns:a16="http://schemas.microsoft.com/office/drawing/2014/main" id="{04C13A7A-01DC-4903-A6BE-505D3E9EA360}"/>
              </a:ext>
            </a:extLst>
          </p:cNvPr>
          <p:cNvGrpSpPr/>
          <p:nvPr/>
        </p:nvGrpSpPr>
        <p:grpSpPr>
          <a:xfrm>
            <a:off x="5580641" y="3634962"/>
            <a:ext cx="464238" cy="468099"/>
            <a:chOff x="5847528" y="3582066"/>
            <a:chExt cx="340260" cy="34309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24" name="Forma Livre: Forma 423">
              <a:extLst>
                <a:ext uri="{FF2B5EF4-FFF2-40B4-BE49-F238E27FC236}">
                  <a16:creationId xmlns:a16="http://schemas.microsoft.com/office/drawing/2014/main" id="{40265E20-F14B-4316-89DE-3978FBF84DF4}"/>
                </a:ext>
              </a:extLst>
            </p:cNvPr>
            <p:cNvSpPr/>
            <p:nvPr/>
          </p:nvSpPr>
          <p:spPr>
            <a:xfrm>
              <a:off x="5847528" y="3769015"/>
              <a:ext cx="340260" cy="156141"/>
            </a:xfrm>
            <a:custGeom>
              <a:avLst/>
              <a:gdLst>
                <a:gd name="connsiteX0" fmla="*/ 328355 w 340260"/>
                <a:gd name="connsiteY0" fmla="*/ 31079 h 156141"/>
                <a:gd name="connsiteX1" fmla="*/ 300637 w 340260"/>
                <a:gd name="connsiteY1" fmla="*/ 32508 h 156141"/>
                <a:gd name="connsiteX2" fmla="*/ 293969 w 340260"/>
                <a:gd name="connsiteY2" fmla="*/ 20506 h 156141"/>
                <a:gd name="connsiteX3" fmla="*/ 259870 w 340260"/>
                <a:gd name="connsiteY3" fmla="*/ 23745 h 156141"/>
                <a:gd name="connsiteX4" fmla="*/ 253964 w 340260"/>
                <a:gd name="connsiteY4" fmla="*/ 17363 h 156141"/>
                <a:gd name="connsiteX5" fmla="*/ 221389 w 340260"/>
                <a:gd name="connsiteY5" fmla="*/ 22220 h 156141"/>
                <a:gd name="connsiteX6" fmla="*/ 177097 w 340260"/>
                <a:gd name="connsiteY6" fmla="*/ 45747 h 156141"/>
                <a:gd name="connsiteX7" fmla="*/ 173954 w 340260"/>
                <a:gd name="connsiteY7" fmla="*/ 49271 h 156141"/>
                <a:gd name="connsiteX8" fmla="*/ 129282 w 340260"/>
                <a:gd name="connsiteY8" fmla="*/ 26888 h 156141"/>
                <a:gd name="connsiteX9" fmla="*/ 100040 w 340260"/>
                <a:gd name="connsiteY9" fmla="*/ 5171 h 156141"/>
                <a:gd name="connsiteX10" fmla="*/ 58321 w 340260"/>
                <a:gd name="connsiteY10" fmla="*/ 4218 h 156141"/>
                <a:gd name="connsiteX11" fmla="*/ 4314 w 340260"/>
                <a:gd name="connsiteY11" fmla="*/ 26221 h 156141"/>
                <a:gd name="connsiteX12" fmla="*/ 504 w 340260"/>
                <a:gd name="connsiteY12" fmla="*/ 35175 h 156141"/>
                <a:gd name="connsiteX13" fmla="*/ 9457 w 340260"/>
                <a:gd name="connsiteY13" fmla="*/ 38984 h 156141"/>
                <a:gd name="connsiteX14" fmla="*/ 63464 w 340260"/>
                <a:gd name="connsiteY14" fmla="*/ 16982 h 156141"/>
                <a:gd name="connsiteX15" fmla="*/ 91849 w 340260"/>
                <a:gd name="connsiteY15" fmla="*/ 16315 h 156141"/>
                <a:gd name="connsiteX16" fmla="*/ 121090 w 340260"/>
                <a:gd name="connsiteY16" fmla="*/ 38032 h 156141"/>
                <a:gd name="connsiteX17" fmla="*/ 192337 w 340260"/>
                <a:gd name="connsiteY17" fmla="*/ 63940 h 156141"/>
                <a:gd name="connsiteX18" fmla="*/ 216626 w 340260"/>
                <a:gd name="connsiteY18" fmla="*/ 64797 h 156141"/>
                <a:gd name="connsiteX19" fmla="*/ 220817 w 340260"/>
                <a:gd name="connsiteY19" fmla="*/ 69083 h 156141"/>
                <a:gd name="connsiteX20" fmla="*/ 214150 w 340260"/>
                <a:gd name="connsiteY20" fmla="*/ 76227 h 156141"/>
                <a:gd name="connsiteX21" fmla="*/ 107184 w 340260"/>
                <a:gd name="connsiteY21" fmla="*/ 66798 h 156141"/>
                <a:gd name="connsiteX22" fmla="*/ 97945 w 340260"/>
                <a:gd name="connsiteY22" fmla="*/ 69750 h 156141"/>
                <a:gd name="connsiteX23" fmla="*/ 100897 w 340260"/>
                <a:gd name="connsiteY23" fmla="*/ 78990 h 156141"/>
                <a:gd name="connsiteX24" fmla="*/ 219484 w 340260"/>
                <a:gd name="connsiteY24" fmla="*/ 88895 h 156141"/>
                <a:gd name="connsiteX25" fmla="*/ 234438 w 340260"/>
                <a:gd name="connsiteY25" fmla="*/ 67083 h 156141"/>
                <a:gd name="connsiteX26" fmla="*/ 217483 w 340260"/>
                <a:gd name="connsiteY26" fmla="*/ 51177 h 156141"/>
                <a:gd name="connsiteX27" fmla="*/ 198053 w 340260"/>
                <a:gd name="connsiteY27" fmla="*/ 50415 h 156141"/>
                <a:gd name="connsiteX28" fmla="*/ 227961 w 340260"/>
                <a:gd name="connsiteY28" fmla="*/ 34508 h 156141"/>
                <a:gd name="connsiteX29" fmla="*/ 247106 w 340260"/>
                <a:gd name="connsiteY29" fmla="*/ 29364 h 156141"/>
                <a:gd name="connsiteX30" fmla="*/ 248821 w 340260"/>
                <a:gd name="connsiteY30" fmla="*/ 35365 h 156141"/>
                <a:gd name="connsiteX31" fmla="*/ 252535 w 340260"/>
                <a:gd name="connsiteY31" fmla="*/ 41366 h 156141"/>
                <a:gd name="connsiteX32" fmla="*/ 259584 w 340260"/>
                <a:gd name="connsiteY32" fmla="*/ 40985 h 156141"/>
                <a:gd name="connsiteX33" fmla="*/ 267109 w 340260"/>
                <a:gd name="connsiteY33" fmla="*/ 35841 h 156141"/>
                <a:gd name="connsiteX34" fmla="*/ 285778 w 340260"/>
                <a:gd name="connsiteY34" fmla="*/ 31460 h 156141"/>
                <a:gd name="connsiteX35" fmla="*/ 286064 w 340260"/>
                <a:gd name="connsiteY35" fmla="*/ 43271 h 156141"/>
                <a:gd name="connsiteX36" fmla="*/ 288254 w 340260"/>
                <a:gd name="connsiteY36" fmla="*/ 51177 h 156141"/>
                <a:gd name="connsiteX37" fmla="*/ 296446 w 340260"/>
                <a:gd name="connsiteY37" fmla="*/ 51272 h 156141"/>
                <a:gd name="connsiteX38" fmla="*/ 322544 w 340260"/>
                <a:gd name="connsiteY38" fmla="*/ 43366 h 156141"/>
                <a:gd name="connsiteX39" fmla="*/ 326545 w 340260"/>
                <a:gd name="connsiteY39" fmla="*/ 49748 h 156141"/>
                <a:gd name="connsiteX40" fmla="*/ 322639 w 340260"/>
                <a:gd name="connsiteY40" fmla="*/ 55558 h 156141"/>
                <a:gd name="connsiteX41" fmla="*/ 205006 w 340260"/>
                <a:gd name="connsiteY41" fmla="*/ 129853 h 156141"/>
                <a:gd name="connsiteX42" fmla="*/ 145474 w 340260"/>
                <a:gd name="connsiteY42" fmla="*/ 140140 h 156141"/>
                <a:gd name="connsiteX43" fmla="*/ 143665 w 340260"/>
                <a:gd name="connsiteY43" fmla="*/ 139378 h 156141"/>
                <a:gd name="connsiteX44" fmla="*/ 107089 w 340260"/>
                <a:gd name="connsiteY44" fmla="*/ 128615 h 156141"/>
                <a:gd name="connsiteX45" fmla="*/ 28126 w 340260"/>
                <a:gd name="connsiteY45" fmla="*/ 118804 h 156141"/>
                <a:gd name="connsiteX46" fmla="*/ 22221 w 340260"/>
                <a:gd name="connsiteY46" fmla="*/ 126519 h 156141"/>
                <a:gd name="connsiteX47" fmla="*/ 29936 w 340260"/>
                <a:gd name="connsiteY47" fmla="*/ 132425 h 156141"/>
                <a:gd name="connsiteX48" fmla="*/ 102993 w 340260"/>
                <a:gd name="connsiteY48" fmla="*/ 141759 h 156141"/>
                <a:gd name="connsiteX49" fmla="*/ 139474 w 340260"/>
                <a:gd name="connsiteY49" fmla="*/ 152523 h 156141"/>
                <a:gd name="connsiteX50" fmla="*/ 160238 w 340260"/>
                <a:gd name="connsiteY50" fmla="*/ 156142 h 156141"/>
                <a:gd name="connsiteX51" fmla="*/ 212340 w 340260"/>
                <a:gd name="connsiteY51" fmla="*/ 141474 h 156141"/>
                <a:gd name="connsiteX52" fmla="*/ 329402 w 340260"/>
                <a:gd name="connsiteY52" fmla="*/ 67464 h 156141"/>
                <a:gd name="connsiteX53" fmla="*/ 340261 w 340260"/>
                <a:gd name="connsiteY53" fmla="*/ 49748 h 156141"/>
                <a:gd name="connsiteX54" fmla="*/ 328355 w 340260"/>
                <a:gd name="connsiteY54" fmla="*/ 31079 h 156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40260" h="156141">
                  <a:moveTo>
                    <a:pt x="328355" y="31079"/>
                  </a:moveTo>
                  <a:cubicBezTo>
                    <a:pt x="323592" y="28698"/>
                    <a:pt x="314353" y="26316"/>
                    <a:pt x="300637" y="32508"/>
                  </a:cubicBezTo>
                  <a:cubicBezTo>
                    <a:pt x="299875" y="27650"/>
                    <a:pt x="297684" y="23459"/>
                    <a:pt x="293969" y="20506"/>
                  </a:cubicBezTo>
                  <a:cubicBezTo>
                    <a:pt x="285778" y="13934"/>
                    <a:pt x="272728" y="15172"/>
                    <a:pt x="259870" y="23745"/>
                  </a:cubicBezTo>
                  <a:cubicBezTo>
                    <a:pt x="258250" y="20506"/>
                    <a:pt x="255964" y="18506"/>
                    <a:pt x="253964" y="17363"/>
                  </a:cubicBezTo>
                  <a:cubicBezTo>
                    <a:pt x="246630" y="12981"/>
                    <a:pt x="235676" y="14600"/>
                    <a:pt x="221389" y="22220"/>
                  </a:cubicBezTo>
                  <a:lnTo>
                    <a:pt x="177097" y="45747"/>
                  </a:lnTo>
                  <a:cubicBezTo>
                    <a:pt x="175573" y="46509"/>
                    <a:pt x="174526" y="47748"/>
                    <a:pt x="173954" y="49271"/>
                  </a:cubicBezTo>
                  <a:cubicBezTo>
                    <a:pt x="160810" y="47748"/>
                    <a:pt x="150999" y="42985"/>
                    <a:pt x="129282" y="26888"/>
                  </a:cubicBezTo>
                  <a:lnTo>
                    <a:pt x="100040" y="5171"/>
                  </a:lnTo>
                  <a:cubicBezTo>
                    <a:pt x="91277" y="-1306"/>
                    <a:pt x="72989" y="-1783"/>
                    <a:pt x="58321" y="4218"/>
                  </a:cubicBezTo>
                  <a:lnTo>
                    <a:pt x="4314" y="26221"/>
                  </a:lnTo>
                  <a:cubicBezTo>
                    <a:pt x="790" y="27650"/>
                    <a:pt x="-925" y="31650"/>
                    <a:pt x="504" y="35175"/>
                  </a:cubicBezTo>
                  <a:cubicBezTo>
                    <a:pt x="1933" y="38699"/>
                    <a:pt x="5933" y="40318"/>
                    <a:pt x="9457" y="38984"/>
                  </a:cubicBezTo>
                  <a:lnTo>
                    <a:pt x="63464" y="16982"/>
                  </a:lnTo>
                  <a:cubicBezTo>
                    <a:pt x="75847" y="11933"/>
                    <a:pt x="88515" y="13838"/>
                    <a:pt x="91849" y="16315"/>
                  </a:cubicBezTo>
                  <a:lnTo>
                    <a:pt x="121090" y="38032"/>
                  </a:lnTo>
                  <a:cubicBezTo>
                    <a:pt x="155190" y="63273"/>
                    <a:pt x="165286" y="63464"/>
                    <a:pt x="192337" y="63940"/>
                  </a:cubicBezTo>
                  <a:cubicBezTo>
                    <a:pt x="199005" y="64035"/>
                    <a:pt x="206911" y="64226"/>
                    <a:pt x="216626" y="64797"/>
                  </a:cubicBezTo>
                  <a:cubicBezTo>
                    <a:pt x="218531" y="64892"/>
                    <a:pt x="220531" y="66893"/>
                    <a:pt x="220817" y="69083"/>
                  </a:cubicBezTo>
                  <a:cubicBezTo>
                    <a:pt x="221389" y="72798"/>
                    <a:pt x="217103" y="74989"/>
                    <a:pt x="214150" y="76227"/>
                  </a:cubicBezTo>
                  <a:cubicBezTo>
                    <a:pt x="173859" y="94611"/>
                    <a:pt x="149665" y="88515"/>
                    <a:pt x="107184" y="66798"/>
                  </a:cubicBezTo>
                  <a:cubicBezTo>
                    <a:pt x="103850" y="65083"/>
                    <a:pt x="99659" y="66416"/>
                    <a:pt x="97945" y="69750"/>
                  </a:cubicBezTo>
                  <a:cubicBezTo>
                    <a:pt x="96230" y="73084"/>
                    <a:pt x="97564" y="77275"/>
                    <a:pt x="100897" y="78990"/>
                  </a:cubicBezTo>
                  <a:cubicBezTo>
                    <a:pt x="139664" y="98802"/>
                    <a:pt x="170811" y="111184"/>
                    <a:pt x="219484" y="88895"/>
                  </a:cubicBezTo>
                  <a:cubicBezTo>
                    <a:pt x="232247" y="84038"/>
                    <a:pt x="235581" y="74417"/>
                    <a:pt x="234438" y="67083"/>
                  </a:cubicBezTo>
                  <a:cubicBezTo>
                    <a:pt x="233104" y="58511"/>
                    <a:pt x="225865" y="51748"/>
                    <a:pt x="217483" y="51177"/>
                  </a:cubicBezTo>
                  <a:cubicBezTo>
                    <a:pt x="210054" y="50700"/>
                    <a:pt x="203672" y="50510"/>
                    <a:pt x="198053" y="50415"/>
                  </a:cubicBezTo>
                  <a:lnTo>
                    <a:pt x="227961" y="34508"/>
                  </a:lnTo>
                  <a:cubicBezTo>
                    <a:pt x="239581" y="28316"/>
                    <a:pt x="245487" y="28316"/>
                    <a:pt x="247106" y="29364"/>
                  </a:cubicBezTo>
                  <a:cubicBezTo>
                    <a:pt x="248154" y="29936"/>
                    <a:pt x="248725" y="32222"/>
                    <a:pt x="248821" y="35365"/>
                  </a:cubicBezTo>
                  <a:cubicBezTo>
                    <a:pt x="248821" y="37937"/>
                    <a:pt x="250249" y="40223"/>
                    <a:pt x="252535" y="41366"/>
                  </a:cubicBezTo>
                  <a:cubicBezTo>
                    <a:pt x="254821" y="42509"/>
                    <a:pt x="257488" y="42413"/>
                    <a:pt x="259584" y="40985"/>
                  </a:cubicBezTo>
                  <a:lnTo>
                    <a:pt x="267109" y="35841"/>
                  </a:lnTo>
                  <a:cubicBezTo>
                    <a:pt x="275967" y="29745"/>
                    <a:pt x="283015" y="29364"/>
                    <a:pt x="285778" y="31460"/>
                  </a:cubicBezTo>
                  <a:cubicBezTo>
                    <a:pt x="288064" y="33270"/>
                    <a:pt x="288159" y="37841"/>
                    <a:pt x="286064" y="43271"/>
                  </a:cubicBezTo>
                  <a:cubicBezTo>
                    <a:pt x="284920" y="46128"/>
                    <a:pt x="285873" y="49367"/>
                    <a:pt x="288254" y="51177"/>
                  </a:cubicBezTo>
                  <a:cubicBezTo>
                    <a:pt x="290636" y="53082"/>
                    <a:pt x="293969" y="53082"/>
                    <a:pt x="296446" y="51272"/>
                  </a:cubicBezTo>
                  <a:cubicBezTo>
                    <a:pt x="307209" y="43461"/>
                    <a:pt x="316925" y="40508"/>
                    <a:pt x="322544" y="43366"/>
                  </a:cubicBezTo>
                  <a:cubicBezTo>
                    <a:pt x="325497" y="44890"/>
                    <a:pt x="326545" y="47652"/>
                    <a:pt x="326545" y="49748"/>
                  </a:cubicBezTo>
                  <a:cubicBezTo>
                    <a:pt x="326545" y="51177"/>
                    <a:pt x="326068" y="53748"/>
                    <a:pt x="322639" y="55558"/>
                  </a:cubicBezTo>
                  <a:lnTo>
                    <a:pt x="205006" y="129853"/>
                  </a:lnTo>
                  <a:cubicBezTo>
                    <a:pt x="182146" y="144236"/>
                    <a:pt x="152142" y="144141"/>
                    <a:pt x="145474" y="140140"/>
                  </a:cubicBezTo>
                  <a:cubicBezTo>
                    <a:pt x="144903" y="139759"/>
                    <a:pt x="144331" y="139569"/>
                    <a:pt x="143665" y="139378"/>
                  </a:cubicBezTo>
                  <a:cubicBezTo>
                    <a:pt x="129091" y="135663"/>
                    <a:pt x="117376" y="131853"/>
                    <a:pt x="107089" y="128615"/>
                  </a:cubicBezTo>
                  <a:cubicBezTo>
                    <a:pt x="80133" y="120042"/>
                    <a:pt x="62321" y="114327"/>
                    <a:pt x="28126" y="118804"/>
                  </a:cubicBezTo>
                  <a:cubicBezTo>
                    <a:pt x="24412" y="119280"/>
                    <a:pt x="21745" y="122709"/>
                    <a:pt x="22221" y="126519"/>
                  </a:cubicBezTo>
                  <a:cubicBezTo>
                    <a:pt x="22697" y="130234"/>
                    <a:pt x="26126" y="132901"/>
                    <a:pt x="29936" y="132425"/>
                  </a:cubicBezTo>
                  <a:cubicBezTo>
                    <a:pt x="61083" y="128424"/>
                    <a:pt x="76894" y="133473"/>
                    <a:pt x="102993" y="141759"/>
                  </a:cubicBezTo>
                  <a:cubicBezTo>
                    <a:pt x="113280" y="144998"/>
                    <a:pt x="124900" y="148712"/>
                    <a:pt x="139474" y="152523"/>
                  </a:cubicBezTo>
                  <a:cubicBezTo>
                    <a:pt x="144046" y="154808"/>
                    <a:pt x="151380" y="156142"/>
                    <a:pt x="160238" y="156142"/>
                  </a:cubicBezTo>
                  <a:cubicBezTo>
                    <a:pt x="175764" y="156142"/>
                    <a:pt x="195766" y="151951"/>
                    <a:pt x="212340" y="141474"/>
                  </a:cubicBezTo>
                  <a:lnTo>
                    <a:pt x="329402" y="67464"/>
                  </a:lnTo>
                  <a:cubicBezTo>
                    <a:pt x="336165" y="64035"/>
                    <a:pt x="340261" y="57368"/>
                    <a:pt x="340261" y="49748"/>
                  </a:cubicBezTo>
                  <a:cubicBezTo>
                    <a:pt x="339880" y="41842"/>
                    <a:pt x="335498" y="34698"/>
                    <a:pt x="328355" y="310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9" name="Forma Livre: Forma 428">
              <a:extLst>
                <a:ext uri="{FF2B5EF4-FFF2-40B4-BE49-F238E27FC236}">
                  <a16:creationId xmlns:a16="http://schemas.microsoft.com/office/drawing/2014/main" id="{817AA183-B315-4544-AA93-7C2FC03F8911}"/>
                </a:ext>
              </a:extLst>
            </p:cNvPr>
            <p:cNvSpPr/>
            <p:nvPr/>
          </p:nvSpPr>
          <p:spPr>
            <a:xfrm>
              <a:off x="5923279" y="3582066"/>
              <a:ext cx="188023" cy="188023"/>
            </a:xfrm>
            <a:custGeom>
              <a:avLst/>
              <a:gdLst>
                <a:gd name="connsiteX0" fmla="*/ 0 w 188023"/>
                <a:gd name="connsiteY0" fmla="*/ 94012 h 188023"/>
                <a:gd name="connsiteX1" fmla="*/ 94012 w 188023"/>
                <a:gd name="connsiteY1" fmla="*/ 188023 h 188023"/>
                <a:gd name="connsiteX2" fmla="*/ 188024 w 188023"/>
                <a:gd name="connsiteY2" fmla="*/ 94012 h 188023"/>
                <a:gd name="connsiteX3" fmla="*/ 94012 w 188023"/>
                <a:gd name="connsiteY3" fmla="*/ 0 h 188023"/>
                <a:gd name="connsiteX4" fmla="*/ 0 w 188023"/>
                <a:gd name="connsiteY4" fmla="*/ 94012 h 188023"/>
                <a:gd name="connsiteX5" fmla="*/ 174403 w 188023"/>
                <a:gd name="connsiteY5" fmla="*/ 94012 h 188023"/>
                <a:gd name="connsiteX6" fmla="*/ 94107 w 188023"/>
                <a:gd name="connsiteY6" fmla="*/ 174307 h 188023"/>
                <a:gd name="connsiteX7" fmla="*/ 13811 w 188023"/>
                <a:gd name="connsiteY7" fmla="*/ 94012 h 188023"/>
                <a:gd name="connsiteX8" fmla="*/ 94107 w 188023"/>
                <a:gd name="connsiteY8" fmla="*/ 13716 h 188023"/>
                <a:gd name="connsiteX9" fmla="*/ 174403 w 188023"/>
                <a:gd name="connsiteY9" fmla="*/ 94012 h 188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8023" h="188023">
                  <a:moveTo>
                    <a:pt x="0" y="94012"/>
                  </a:moveTo>
                  <a:cubicBezTo>
                    <a:pt x="0" y="145828"/>
                    <a:pt x="42196" y="188023"/>
                    <a:pt x="94012" y="188023"/>
                  </a:cubicBezTo>
                  <a:cubicBezTo>
                    <a:pt x="145828" y="188023"/>
                    <a:pt x="188024" y="145828"/>
                    <a:pt x="188024" y="94012"/>
                  </a:cubicBezTo>
                  <a:cubicBezTo>
                    <a:pt x="188024" y="42196"/>
                    <a:pt x="145828" y="0"/>
                    <a:pt x="94012" y="0"/>
                  </a:cubicBezTo>
                  <a:cubicBezTo>
                    <a:pt x="42196" y="0"/>
                    <a:pt x="0" y="42100"/>
                    <a:pt x="0" y="94012"/>
                  </a:cubicBezTo>
                  <a:close/>
                  <a:moveTo>
                    <a:pt x="174403" y="94012"/>
                  </a:moveTo>
                  <a:cubicBezTo>
                    <a:pt x="174403" y="138303"/>
                    <a:pt x="138398" y="174307"/>
                    <a:pt x="94107" y="174307"/>
                  </a:cubicBezTo>
                  <a:cubicBezTo>
                    <a:pt x="49816" y="174307"/>
                    <a:pt x="13811" y="138303"/>
                    <a:pt x="13811" y="94012"/>
                  </a:cubicBezTo>
                  <a:cubicBezTo>
                    <a:pt x="13811" y="49720"/>
                    <a:pt x="49816" y="13716"/>
                    <a:pt x="94107" y="13716"/>
                  </a:cubicBezTo>
                  <a:cubicBezTo>
                    <a:pt x="138398" y="13716"/>
                    <a:pt x="174403" y="49720"/>
                    <a:pt x="174403" y="9401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1" name="Forma Livre: Forma 430">
              <a:extLst>
                <a:ext uri="{FF2B5EF4-FFF2-40B4-BE49-F238E27FC236}">
                  <a16:creationId xmlns:a16="http://schemas.microsoft.com/office/drawing/2014/main" id="{23750AFF-F7EE-4985-AFFB-AA065F9870A7}"/>
                </a:ext>
              </a:extLst>
            </p:cNvPr>
            <p:cNvSpPr/>
            <p:nvPr/>
          </p:nvSpPr>
          <p:spPr>
            <a:xfrm>
              <a:off x="5979531" y="3609594"/>
              <a:ext cx="75836" cy="132873"/>
            </a:xfrm>
            <a:custGeom>
              <a:avLst/>
              <a:gdLst>
                <a:gd name="connsiteX0" fmla="*/ 30997 w 75836"/>
                <a:gd name="connsiteY0" fmla="*/ 6953 h 132873"/>
                <a:gd name="connsiteX1" fmla="*/ 30997 w 75836"/>
                <a:gd name="connsiteY1" fmla="*/ 21907 h 132873"/>
                <a:gd name="connsiteX2" fmla="*/ 3851 w 75836"/>
                <a:gd name="connsiteY2" fmla="*/ 35242 h 132873"/>
                <a:gd name="connsiteX3" fmla="*/ 2517 w 75836"/>
                <a:gd name="connsiteY3" fmla="*/ 57340 h 132873"/>
                <a:gd name="connsiteX4" fmla="*/ 37950 w 75836"/>
                <a:gd name="connsiteY4" fmla="*/ 73342 h 132873"/>
                <a:gd name="connsiteX5" fmla="*/ 38331 w 75836"/>
                <a:gd name="connsiteY5" fmla="*/ 73342 h 132873"/>
                <a:gd name="connsiteX6" fmla="*/ 61096 w 75836"/>
                <a:gd name="connsiteY6" fmla="*/ 82201 h 132873"/>
                <a:gd name="connsiteX7" fmla="*/ 60524 w 75836"/>
                <a:gd name="connsiteY7" fmla="*/ 90297 h 132873"/>
                <a:gd name="connsiteX8" fmla="*/ 36140 w 75836"/>
                <a:gd name="connsiteY8" fmla="*/ 97155 h 132873"/>
                <a:gd name="connsiteX9" fmla="*/ 14995 w 75836"/>
                <a:gd name="connsiteY9" fmla="*/ 91535 h 132873"/>
                <a:gd name="connsiteX10" fmla="*/ 13376 w 75836"/>
                <a:gd name="connsiteY10" fmla="*/ 90964 h 132873"/>
                <a:gd name="connsiteX11" fmla="*/ 4708 w 75836"/>
                <a:gd name="connsiteY11" fmla="*/ 95345 h 132873"/>
                <a:gd name="connsiteX12" fmla="*/ 9089 w 75836"/>
                <a:gd name="connsiteY12" fmla="*/ 104013 h 132873"/>
                <a:gd name="connsiteX13" fmla="*/ 10709 w 75836"/>
                <a:gd name="connsiteY13" fmla="*/ 104584 h 132873"/>
                <a:gd name="connsiteX14" fmla="*/ 31092 w 75836"/>
                <a:gd name="connsiteY14" fmla="*/ 110299 h 132873"/>
                <a:gd name="connsiteX15" fmla="*/ 31092 w 75836"/>
                <a:gd name="connsiteY15" fmla="*/ 126016 h 132873"/>
                <a:gd name="connsiteX16" fmla="*/ 37950 w 75836"/>
                <a:gd name="connsiteY16" fmla="*/ 132874 h 132873"/>
                <a:gd name="connsiteX17" fmla="*/ 44808 w 75836"/>
                <a:gd name="connsiteY17" fmla="*/ 126016 h 132873"/>
                <a:gd name="connsiteX18" fmla="*/ 44808 w 75836"/>
                <a:gd name="connsiteY18" fmla="*/ 111061 h 132873"/>
                <a:gd name="connsiteX19" fmla="*/ 71954 w 75836"/>
                <a:gd name="connsiteY19" fmla="*/ 98012 h 132873"/>
                <a:gd name="connsiteX20" fmla="*/ 73288 w 75836"/>
                <a:gd name="connsiteY20" fmla="*/ 75724 h 132873"/>
                <a:gd name="connsiteX21" fmla="*/ 38331 w 75836"/>
                <a:gd name="connsiteY21" fmla="*/ 59626 h 132873"/>
                <a:gd name="connsiteX22" fmla="*/ 38141 w 75836"/>
                <a:gd name="connsiteY22" fmla="*/ 59626 h 132873"/>
                <a:gd name="connsiteX23" fmla="*/ 14614 w 75836"/>
                <a:gd name="connsiteY23" fmla="*/ 50863 h 132873"/>
                <a:gd name="connsiteX24" fmla="*/ 15185 w 75836"/>
                <a:gd name="connsiteY24" fmla="*/ 42863 h 132873"/>
                <a:gd name="connsiteX25" fmla="*/ 40046 w 75836"/>
                <a:gd name="connsiteY25" fmla="*/ 35814 h 132873"/>
                <a:gd name="connsiteX26" fmla="*/ 61286 w 75836"/>
                <a:gd name="connsiteY26" fmla="*/ 41434 h 132873"/>
                <a:gd name="connsiteX27" fmla="*/ 62810 w 75836"/>
                <a:gd name="connsiteY27" fmla="*/ 41910 h 132873"/>
                <a:gd name="connsiteX28" fmla="*/ 71478 w 75836"/>
                <a:gd name="connsiteY28" fmla="*/ 37528 h 132873"/>
                <a:gd name="connsiteX29" fmla="*/ 67097 w 75836"/>
                <a:gd name="connsiteY29" fmla="*/ 28861 h 132873"/>
                <a:gd name="connsiteX30" fmla="*/ 65573 w 75836"/>
                <a:gd name="connsiteY30" fmla="*/ 28384 h 132873"/>
                <a:gd name="connsiteX31" fmla="*/ 44713 w 75836"/>
                <a:gd name="connsiteY31" fmla="*/ 22574 h 132873"/>
                <a:gd name="connsiteX32" fmla="*/ 44713 w 75836"/>
                <a:gd name="connsiteY32" fmla="*/ 6858 h 132873"/>
                <a:gd name="connsiteX33" fmla="*/ 37855 w 75836"/>
                <a:gd name="connsiteY33" fmla="*/ 0 h 132873"/>
                <a:gd name="connsiteX34" fmla="*/ 30997 w 75836"/>
                <a:gd name="connsiteY34" fmla="*/ 6953 h 132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75836" h="132873">
                  <a:moveTo>
                    <a:pt x="30997" y="6953"/>
                  </a:moveTo>
                  <a:lnTo>
                    <a:pt x="30997" y="21907"/>
                  </a:lnTo>
                  <a:cubicBezTo>
                    <a:pt x="18995" y="22669"/>
                    <a:pt x="9185" y="27337"/>
                    <a:pt x="3851" y="35242"/>
                  </a:cubicBezTo>
                  <a:cubicBezTo>
                    <a:pt x="-721" y="42005"/>
                    <a:pt x="-1293" y="50292"/>
                    <a:pt x="2517" y="57340"/>
                  </a:cubicBezTo>
                  <a:cubicBezTo>
                    <a:pt x="7946" y="67532"/>
                    <a:pt x="20805" y="73342"/>
                    <a:pt x="37950" y="73342"/>
                  </a:cubicBezTo>
                  <a:cubicBezTo>
                    <a:pt x="38141" y="73342"/>
                    <a:pt x="38236" y="73342"/>
                    <a:pt x="38331" y="73342"/>
                  </a:cubicBezTo>
                  <a:cubicBezTo>
                    <a:pt x="49666" y="73342"/>
                    <a:pt x="58238" y="76676"/>
                    <a:pt x="61096" y="82201"/>
                  </a:cubicBezTo>
                  <a:cubicBezTo>
                    <a:pt x="62525" y="84868"/>
                    <a:pt x="62334" y="87725"/>
                    <a:pt x="60524" y="90297"/>
                  </a:cubicBezTo>
                  <a:cubicBezTo>
                    <a:pt x="57572" y="94583"/>
                    <a:pt x="49571" y="98679"/>
                    <a:pt x="36140" y="97155"/>
                  </a:cubicBezTo>
                  <a:cubicBezTo>
                    <a:pt x="29568" y="96393"/>
                    <a:pt x="22805" y="94202"/>
                    <a:pt x="14995" y="91535"/>
                  </a:cubicBezTo>
                  <a:lnTo>
                    <a:pt x="13376" y="90964"/>
                  </a:lnTo>
                  <a:cubicBezTo>
                    <a:pt x="9851" y="89821"/>
                    <a:pt x="5946" y="91726"/>
                    <a:pt x="4708" y="95345"/>
                  </a:cubicBezTo>
                  <a:cubicBezTo>
                    <a:pt x="3470" y="98965"/>
                    <a:pt x="5470" y="102775"/>
                    <a:pt x="9089" y="104013"/>
                  </a:cubicBezTo>
                  <a:lnTo>
                    <a:pt x="10709" y="104584"/>
                  </a:lnTo>
                  <a:cubicBezTo>
                    <a:pt x="17662" y="106870"/>
                    <a:pt x="24329" y="109156"/>
                    <a:pt x="31092" y="110299"/>
                  </a:cubicBezTo>
                  <a:lnTo>
                    <a:pt x="31092" y="126016"/>
                  </a:lnTo>
                  <a:cubicBezTo>
                    <a:pt x="31092" y="129826"/>
                    <a:pt x="34140" y="132874"/>
                    <a:pt x="37950" y="132874"/>
                  </a:cubicBezTo>
                  <a:cubicBezTo>
                    <a:pt x="41760" y="132874"/>
                    <a:pt x="44808" y="129826"/>
                    <a:pt x="44808" y="126016"/>
                  </a:cubicBezTo>
                  <a:lnTo>
                    <a:pt x="44808" y="111061"/>
                  </a:lnTo>
                  <a:cubicBezTo>
                    <a:pt x="56905" y="110395"/>
                    <a:pt x="66716" y="105727"/>
                    <a:pt x="71954" y="98012"/>
                  </a:cubicBezTo>
                  <a:cubicBezTo>
                    <a:pt x="76622" y="91249"/>
                    <a:pt x="77098" y="82867"/>
                    <a:pt x="73288" y="75724"/>
                  </a:cubicBezTo>
                  <a:cubicBezTo>
                    <a:pt x="67859" y="65437"/>
                    <a:pt x="55095" y="59626"/>
                    <a:pt x="38331" y="59626"/>
                  </a:cubicBezTo>
                  <a:cubicBezTo>
                    <a:pt x="38236" y="59626"/>
                    <a:pt x="38141" y="59626"/>
                    <a:pt x="38141" y="59626"/>
                  </a:cubicBezTo>
                  <a:cubicBezTo>
                    <a:pt x="26425" y="59436"/>
                    <a:pt x="17567" y="56388"/>
                    <a:pt x="14614" y="50863"/>
                  </a:cubicBezTo>
                  <a:cubicBezTo>
                    <a:pt x="13280" y="48292"/>
                    <a:pt x="13471" y="45434"/>
                    <a:pt x="15185" y="42863"/>
                  </a:cubicBezTo>
                  <a:cubicBezTo>
                    <a:pt x="18233" y="38386"/>
                    <a:pt x="26330" y="34195"/>
                    <a:pt x="40046" y="35814"/>
                  </a:cubicBezTo>
                  <a:cubicBezTo>
                    <a:pt x="46713" y="36576"/>
                    <a:pt x="53476" y="38767"/>
                    <a:pt x="61286" y="41434"/>
                  </a:cubicBezTo>
                  <a:lnTo>
                    <a:pt x="62810" y="41910"/>
                  </a:lnTo>
                  <a:cubicBezTo>
                    <a:pt x="66430" y="43053"/>
                    <a:pt x="70335" y="41148"/>
                    <a:pt x="71478" y="37528"/>
                  </a:cubicBezTo>
                  <a:cubicBezTo>
                    <a:pt x="72716" y="33909"/>
                    <a:pt x="70716" y="30099"/>
                    <a:pt x="67097" y="28861"/>
                  </a:cubicBezTo>
                  <a:lnTo>
                    <a:pt x="65573" y="28384"/>
                  </a:lnTo>
                  <a:cubicBezTo>
                    <a:pt x="58429" y="26003"/>
                    <a:pt x="51571" y="23717"/>
                    <a:pt x="44713" y="22574"/>
                  </a:cubicBezTo>
                  <a:lnTo>
                    <a:pt x="44713" y="6858"/>
                  </a:lnTo>
                  <a:cubicBezTo>
                    <a:pt x="44713" y="3048"/>
                    <a:pt x="41665" y="0"/>
                    <a:pt x="37855" y="0"/>
                  </a:cubicBezTo>
                  <a:cubicBezTo>
                    <a:pt x="34045" y="0"/>
                    <a:pt x="30997" y="3143"/>
                    <a:pt x="30997" y="69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28" name="Agrupar 627">
            <a:extLst>
              <a:ext uri="{FF2B5EF4-FFF2-40B4-BE49-F238E27FC236}">
                <a16:creationId xmlns:a16="http://schemas.microsoft.com/office/drawing/2014/main" id="{2BED8E98-E99A-41D5-B2F0-B801BD0F434F}"/>
              </a:ext>
            </a:extLst>
          </p:cNvPr>
          <p:cNvGrpSpPr/>
          <p:nvPr/>
        </p:nvGrpSpPr>
        <p:grpSpPr>
          <a:xfrm>
            <a:off x="8920406" y="3694741"/>
            <a:ext cx="460822" cy="408190"/>
            <a:chOff x="8295385" y="3625881"/>
            <a:chExt cx="337756" cy="29918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25" name="Forma Livre: Forma 424">
              <a:extLst>
                <a:ext uri="{FF2B5EF4-FFF2-40B4-BE49-F238E27FC236}">
                  <a16:creationId xmlns:a16="http://schemas.microsoft.com/office/drawing/2014/main" id="{78441C88-10E4-421E-A3E7-5DE72BC7B4BB}"/>
                </a:ext>
              </a:extLst>
            </p:cNvPr>
            <p:cNvSpPr/>
            <p:nvPr/>
          </p:nvSpPr>
          <p:spPr>
            <a:xfrm>
              <a:off x="8357678" y="3761200"/>
              <a:ext cx="65753" cy="98519"/>
            </a:xfrm>
            <a:custGeom>
              <a:avLst/>
              <a:gdLst>
                <a:gd name="connsiteX0" fmla="*/ 54483 w 65753"/>
                <a:gd name="connsiteY0" fmla="*/ 96996 h 98519"/>
                <a:gd name="connsiteX1" fmla="*/ 58864 w 65753"/>
                <a:gd name="connsiteY1" fmla="*/ 98520 h 98519"/>
                <a:gd name="connsiteX2" fmla="*/ 64198 w 65753"/>
                <a:gd name="connsiteY2" fmla="*/ 96043 h 98519"/>
                <a:gd name="connsiteX3" fmla="*/ 63246 w 65753"/>
                <a:gd name="connsiteY3" fmla="*/ 86423 h 98519"/>
                <a:gd name="connsiteX4" fmla="*/ 17717 w 65753"/>
                <a:gd name="connsiteY4" fmla="*/ 49276 h 98519"/>
                <a:gd name="connsiteX5" fmla="*/ 63246 w 65753"/>
                <a:gd name="connsiteY5" fmla="*/ 12128 h 98519"/>
                <a:gd name="connsiteX6" fmla="*/ 64198 w 65753"/>
                <a:gd name="connsiteY6" fmla="*/ 2508 h 98519"/>
                <a:gd name="connsiteX7" fmla="*/ 54578 w 65753"/>
                <a:gd name="connsiteY7" fmla="*/ 1555 h 98519"/>
                <a:gd name="connsiteX8" fmla="*/ 2477 w 65753"/>
                <a:gd name="connsiteY8" fmla="*/ 43942 h 98519"/>
                <a:gd name="connsiteX9" fmla="*/ 0 w 65753"/>
                <a:gd name="connsiteY9" fmla="*/ 49276 h 98519"/>
                <a:gd name="connsiteX10" fmla="*/ 2477 w 65753"/>
                <a:gd name="connsiteY10" fmla="*/ 54609 h 98519"/>
                <a:gd name="connsiteX11" fmla="*/ 54483 w 65753"/>
                <a:gd name="connsiteY11" fmla="*/ 96996 h 98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753" h="98519">
                  <a:moveTo>
                    <a:pt x="54483" y="96996"/>
                  </a:moveTo>
                  <a:cubicBezTo>
                    <a:pt x="55721" y="98043"/>
                    <a:pt x="57245" y="98520"/>
                    <a:pt x="58864" y="98520"/>
                  </a:cubicBezTo>
                  <a:cubicBezTo>
                    <a:pt x="60865" y="98520"/>
                    <a:pt x="62865" y="97663"/>
                    <a:pt x="64198" y="96043"/>
                  </a:cubicBezTo>
                  <a:cubicBezTo>
                    <a:pt x="66580" y="93090"/>
                    <a:pt x="66104" y="88804"/>
                    <a:pt x="63246" y="86423"/>
                  </a:cubicBezTo>
                  <a:lnTo>
                    <a:pt x="17717" y="49276"/>
                  </a:lnTo>
                  <a:lnTo>
                    <a:pt x="63246" y="12128"/>
                  </a:lnTo>
                  <a:cubicBezTo>
                    <a:pt x="66199" y="9747"/>
                    <a:pt x="66580" y="5365"/>
                    <a:pt x="64198" y="2508"/>
                  </a:cubicBezTo>
                  <a:cubicBezTo>
                    <a:pt x="61817" y="-445"/>
                    <a:pt x="57436" y="-826"/>
                    <a:pt x="54578" y="1555"/>
                  </a:cubicBezTo>
                  <a:lnTo>
                    <a:pt x="2477" y="43942"/>
                  </a:lnTo>
                  <a:cubicBezTo>
                    <a:pt x="857" y="45275"/>
                    <a:pt x="0" y="47180"/>
                    <a:pt x="0" y="49276"/>
                  </a:cubicBezTo>
                  <a:cubicBezTo>
                    <a:pt x="0" y="51371"/>
                    <a:pt x="953" y="53276"/>
                    <a:pt x="2477" y="54609"/>
                  </a:cubicBezTo>
                  <a:lnTo>
                    <a:pt x="54483" y="9699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6" name="Forma Livre: Forma 425">
              <a:extLst>
                <a:ext uri="{FF2B5EF4-FFF2-40B4-BE49-F238E27FC236}">
                  <a16:creationId xmlns:a16="http://schemas.microsoft.com/office/drawing/2014/main" id="{720532BA-1588-40B6-A7DC-70F2F88B88C5}"/>
                </a:ext>
              </a:extLst>
            </p:cNvPr>
            <p:cNvSpPr/>
            <p:nvPr/>
          </p:nvSpPr>
          <p:spPr>
            <a:xfrm>
              <a:off x="8505228" y="3761010"/>
              <a:ext cx="65810" cy="98615"/>
            </a:xfrm>
            <a:custGeom>
              <a:avLst/>
              <a:gdLst>
                <a:gd name="connsiteX0" fmla="*/ 1517 w 65810"/>
                <a:gd name="connsiteY0" fmla="*/ 96138 h 98615"/>
                <a:gd name="connsiteX1" fmla="*/ 6851 w 65810"/>
                <a:gd name="connsiteY1" fmla="*/ 98615 h 98615"/>
                <a:gd name="connsiteX2" fmla="*/ 11233 w 65810"/>
                <a:gd name="connsiteY2" fmla="*/ 97091 h 98615"/>
                <a:gd name="connsiteX3" fmla="*/ 63334 w 65810"/>
                <a:gd name="connsiteY3" fmla="*/ 54609 h 98615"/>
                <a:gd name="connsiteX4" fmla="*/ 65811 w 65810"/>
                <a:gd name="connsiteY4" fmla="*/ 49275 h 98615"/>
                <a:gd name="connsiteX5" fmla="*/ 63334 w 65810"/>
                <a:gd name="connsiteY5" fmla="*/ 43941 h 98615"/>
                <a:gd name="connsiteX6" fmla="*/ 11233 w 65810"/>
                <a:gd name="connsiteY6" fmla="*/ 1555 h 98615"/>
                <a:gd name="connsiteX7" fmla="*/ 1612 w 65810"/>
                <a:gd name="connsiteY7" fmla="*/ 2508 h 98615"/>
                <a:gd name="connsiteX8" fmla="*/ 2565 w 65810"/>
                <a:gd name="connsiteY8" fmla="*/ 12128 h 98615"/>
                <a:gd name="connsiteX9" fmla="*/ 48094 w 65810"/>
                <a:gd name="connsiteY9" fmla="*/ 49275 h 98615"/>
                <a:gd name="connsiteX10" fmla="*/ 2565 w 65810"/>
                <a:gd name="connsiteY10" fmla="*/ 86423 h 98615"/>
                <a:gd name="connsiteX11" fmla="*/ 1517 w 65810"/>
                <a:gd name="connsiteY11" fmla="*/ 96138 h 98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5810" h="98615">
                  <a:moveTo>
                    <a:pt x="1517" y="96138"/>
                  </a:moveTo>
                  <a:cubicBezTo>
                    <a:pt x="2851" y="97758"/>
                    <a:pt x="4851" y="98615"/>
                    <a:pt x="6851" y="98615"/>
                  </a:cubicBezTo>
                  <a:cubicBezTo>
                    <a:pt x="8375" y="98615"/>
                    <a:pt x="9899" y="98139"/>
                    <a:pt x="11233" y="97091"/>
                  </a:cubicBezTo>
                  <a:lnTo>
                    <a:pt x="63334" y="54609"/>
                  </a:lnTo>
                  <a:cubicBezTo>
                    <a:pt x="64954" y="53276"/>
                    <a:pt x="65811" y="51371"/>
                    <a:pt x="65811" y="49275"/>
                  </a:cubicBezTo>
                  <a:cubicBezTo>
                    <a:pt x="65811" y="47180"/>
                    <a:pt x="64858" y="45275"/>
                    <a:pt x="63334" y="43941"/>
                  </a:cubicBezTo>
                  <a:lnTo>
                    <a:pt x="11233" y="1555"/>
                  </a:lnTo>
                  <a:cubicBezTo>
                    <a:pt x="8280" y="-826"/>
                    <a:pt x="3994" y="-445"/>
                    <a:pt x="1612" y="2508"/>
                  </a:cubicBezTo>
                  <a:cubicBezTo>
                    <a:pt x="-769" y="5460"/>
                    <a:pt x="-293" y="9747"/>
                    <a:pt x="2565" y="12128"/>
                  </a:cubicBezTo>
                  <a:lnTo>
                    <a:pt x="48094" y="49275"/>
                  </a:lnTo>
                  <a:lnTo>
                    <a:pt x="2565" y="86423"/>
                  </a:lnTo>
                  <a:cubicBezTo>
                    <a:pt x="-388" y="88899"/>
                    <a:pt x="-864" y="93186"/>
                    <a:pt x="1517" y="961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7" name="Forma Livre: Forma 426">
              <a:extLst>
                <a:ext uri="{FF2B5EF4-FFF2-40B4-BE49-F238E27FC236}">
                  <a16:creationId xmlns:a16="http://schemas.microsoft.com/office/drawing/2014/main" id="{D7878A0F-E2F3-4380-8BA7-390D9731FB2B}"/>
                </a:ext>
              </a:extLst>
            </p:cNvPr>
            <p:cNvSpPr/>
            <p:nvPr/>
          </p:nvSpPr>
          <p:spPr>
            <a:xfrm>
              <a:off x="8571704" y="3654075"/>
              <a:ext cx="27623" cy="27622"/>
            </a:xfrm>
            <a:custGeom>
              <a:avLst/>
              <a:gdLst>
                <a:gd name="connsiteX0" fmla="*/ 13812 w 27623"/>
                <a:gd name="connsiteY0" fmla="*/ 27622 h 27622"/>
                <a:gd name="connsiteX1" fmla="*/ 27624 w 27623"/>
                <a:gd name="connsiteY1" fmla="*/ 13811 h 27622"/>
                <a:gd name="connsiteX2" fmla="*/ 13812 w 27623"/>
                <a:gd name="connsiteY2" fmla="*/ 0 h 27622"/>
                <a:gd name="connsiteX3" fmla="*/ 1 w 27623"/>
                <a:gd name="connsiteY3" fmla="*/ 13811 h 27622"/>
                <a:gd name="connsiteX4" fmla="*/ 13812 w 27623"/>
                <a:gd name="connsiteY4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3" h="27622">
                  <a:moveTo>
                    <a:pt x="13812" y="27622"/>
                  </a:moveTo>
                  <a:cubicBezTo>
                    <a:pt x="21432" y="27622"/>
                    <a:pt x="27624" y="21431"/>
                    <a:pt x="27624" y="13811"/>
                  </a:cubicBezTo>
                  <a:cubicBezTo>
                    <a:pt x="27624" y="6191"/>
                    <a:pt x="21432" y="0"/>
                    <a:pt x="13812" y="0"/>
                  </a:cubicBezTo>
                  <a:cubicBezTo>
                    <a:pt x="6192" y="0"/>
                    <a:pt x="1" y="6191"/>
                    <a:pt x="1" y="13811"/>
                  </a:cubicBezTo>
                  <a:cubicBezTo>
                    <a:pt x="-94" y="21431"/>
                    <a:pt x="6097" y="27622"/>
                    <a:pt x="13812" y="27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8" name="Forma Livre: Forma 427">
              <a:extLst>
                <a:ext uri="{FF2B5EF4-FFF2-40B4-BE49-F238E27FC236}">
                  <a16:creationId xmlns:a16="http://schemas.microsoft.com/office/drawing/2014/main" id="{2A5B9653-10F4-49EC-AC3C-687B59B0E5F8}"/>
                </a:ext>
              </a:extLst>
            </p:cNvPr>
            <p:cNvSpPr/>
            <p:nvPr/>
          </p:nvSpPr>
          <p:spPr>
            <a:xfrm>
              <a:off x="8446848" y="3740515"/>
              <a:ext cx="40607" cy="139969"/>
            </a:xfrm>
            <a:custGeom>
              <a:avLst/>
              <a:gdLst>
                <a:gd name="connsiteX0" fmla="*/ 5414 w 40607"/>
                <a:gd name="connsiteY0" fmla="*/ 139779 h 139969"/>
                <a:gd name="connsiteX1" fmla="*/ 6842 w 40607"/>
                <a:gd name="connsiteY1" fmla="*/ 139969 h 139969"/>
                <a:gd name="connsiteX2" fmla="*/ 13510 w 40607"/>
                <a:gd name="connsiteY2" fmla="*/ 134540 h 139969"/>
                <a:gd name="connsiteX3" fmla="*/ 40466 w 40607"/>
                <a:gd name="connsiteY3" fmla="*/ 8238 h 139969"/>
                <a:gd name="connsiteX4" fmla="*/ 35227 w 40607"/>
                <a:gd name="connsiteY4" fmla="*/ 142 h 139969"/>
                <a:gd name="connsiteX5" fmla="*/ 27130 w 40607"/>
                <a:gd name="connsiteY5" fmla="*/ 5381 h 139969"/>
                <a:gd name="connsiteX6" fmla="*/ 175 w 40607"/>
                <a:gd name="connsiteY6" fmla="*/ 131682 h 139969"/>
                <a:gd name="connsiteX7" fmla="*/ 5414 w 40607"/>
                <a:gd name="connsiteY7" fmla="*/ 139779 h 13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607" h="139969">
                  <a:moveTo>
                    <a:pt x="5414" y="139779"/>
                  </a:moveTo>
                  <a:cubicBezTo>
                    <a:pt x="5890" y="139874"/>
                    <a:pt x="6366" y="139969"/>
                    <a:pt x="6842" y="139969"/>
                  </a:cubicBezTo>
                  <a:cubicBezTo>
                    <a:pt x="9986" y="139969"/>
                    <a:pt x="12843" y="137778"/>
                    <a:pt x="13510" y="134540"/>
                  </a:cubicBezTo>
                  <a:lnTo>
                    <a:pt x="40466" y="8238"/>
                  </a:lnTo>
                  <a:cubicBezTo>
                    <a:pt x="41228" y="4524"/>
                    <a:pt x="38846" y="904"/>
                    <a:pt x="35227" y="142"/>
                  </a:cubicBezTo>
                  <a:cubicBezTo>
                    <a:pt x="31512" y="-620"/>
                    <a:pt x="27893" y="1761"/>
                    <a:pt x="27130" y="5381"/>
                  </a:cubicBezTo>
                  <a:lnTo>
                    <a:pt x="175" y="131682"/>
                  </a:lnTo>
                  <a:cubicBezTo>
                    <a:pt x="-682" y="135302"/>
                    <a:pt x="1699" y="138921"/>
                    <a:pt x="5414" y="1397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0" name="Forma Livre: Forma 429">
              <a:extLst>
                <a:ext uri="{FF2B5EF4-FFF2-40B4-BE49-F238E27FC236}">
                  <a16:creationId xmlns:a16="http://schemas.microsoft.com/office/drawing/2014/main" id="{3ABFCF1E-A1DB-439E-B58E-AAE6ED969FD3}"/>
                </a:ext>
              </a:extLst>
            </p:cNvPr>
            <p:cNvSpPr/>
            <p:nvPr/>
          </p:nvSpPr>
          <p:spPr>
            <a:xfrm>
              <a:off x="8295385" y="3625881"/>
              <a:ext cx="337756" cy="299180"/>
            </a:xfrm>
            <a:custGeom>
              <a:avLst/>
              <a:gdLst>
                <a:gd name="connsiteX0" fmla="*/ 330899 w 337756"/>
                <a:gd name="connsiteY0" fmla="*/ 0 h 299180"/>
                <a:gd name="connsiteX1" fmla="*/ 6858 w 337756"/>
                <a:gd name="connsiteY1" fmla="*/ 0 h 299180"/>
                <a:gd name="connsiteX2" fmla="*/ 0 w 337756"/>
                <a:gd name="connsiteY2" fmla="*/ 6858 h 299180"/>
                <a:gd name="connsiteX3" fmla="*/ 0 w 337756"/>
                <a:gd name="connsiteY3" fmla="*/ 292322 h 299180"/>
                <a:gd name="connsiteX4" fmla="*/ 6858 w 337756"/>
                <a:gd name="connsiteY4" fmla="*/ 299180 h 299180"/>
                <a:gd name="connsiteX5" fmla="*/ 330899 w 337756"/>
                <a:gd name="connsiteY5" fmla="*/ 299180 h 299180"/>
                <a:gd name="connsiteX6" fmla="*/ 337757 w 337756"/>
                <a:gd name="connsiteY6" fmla="*/ 292322 h 299180"/>
                <a:gd name="connsiteX7" fmla="*/ 337757 w 337756"/>
                <a:gd name="connsiteY7" fmla="*/ 6858 h 299180"/>
                <a:gd name="connsiteX8" fmla="*/ 330899 w 337756"/>
                <a:gd name="connsiteY8" fmla="*/ 0 h 299180"/>
                <a:gd name="connsiteX9" fmla="*/ 324041 w 337756"/>
                <a:gd name="connsiteY9" fmla="*/ 285559 h 299180"/>
                <a:gd name="connsiteX10" fmla="*/ 13716 w 337756"/>
                <a:gd name="connsiteY10" fmla="*/ 285559 h 299180"/>
                <a:gd name="connsiteX11" fmla="*/ 13716 w 337756"/>
                <a:gd name="connsiteY11" fmla="*/ 78486 h 299180"/>
                <a:gd name="connsiteX12" fmla="*/ 324041 w 337756"/>
                <a:gd name="connsiteY12" fmla="*/ 78486 h 299180"/>
                <a:gd name="connsiteX13" fmla="*/ 324041 w 337756"/>
                <a:gd name="connsiteY13" fmla="*/ 285559 h 299180"/>
                <a:gd name="connsiteX14" fmla="*/ 324041 w 337756"/>
                <a:gd name="connsiteY14" fmla="*/ 64770 h 299180"/>
                <a:gd name="connsiteX15" fmla="*/ 13716 w 337756"/>
                <a:gd name="connsiteY15" fmla="*/ 64770 h 299180"/>
                <a:gd name="connsiteX16" fmla="*/ 13716 w 337756"/>
                <a:gd name="connsiteY16" fmla="*/ 13716 h 299180"/>
                <a:gd name="connsiteX17" fmla="*/ 324041 w 337756"/>
                <a:gd name="connsiteY17" fmla="*/ 13716 h 299180"/>
                <a:gd name="connsiteX18" fmla="*/ 324041 w 337756"/>
                <a:gd name="connsiteY18" fmla="*/ 64770 h 299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7756" h="299180">
                  <a:moveTo>
                    <a:pt x="330899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lnTo>
                    <a:pt x="0" y="292322"/>
                  </a:lnTo>
                  <a:cubicBezTo>
                    <a:pt x="0" y="296132"/>
                    <a:pt x="3048" y="299180"/>
                    <a:pt x="6858" y="299180"/>
                  </a:cubicBezTo>
                  <a:lnTo>
                    <a:pt x="330899" y="299180"/>
                  </a:lnTo>
                  <a:cubicBezTo>
                    <a:pt x="334709" y="299180"/>
                    <a:pt x="337757" y="296132"/>
                    <a:pt x="337757" y="292322"/>
                  </a:cubicBezTo>
                  <a:lnTo>
                    <a:pt x="337757" y="6858"/>
                  </a:lnTo>
                  <a:cubicBezTo>
                    <a:pt x="337757" y="3048"/>
                    <a:pt x="334709" y="0"/>
                    <a:pt x="330899" y="0"/>
                  </a:cubicBezTo>
                  <a:close/>
                  <a:moveTo>
                    <a:pt x="324041" y="285559"/>
                  </a:moveTo>
                  <a:lnTo>
                    <a:pt x="13716" y="285559"/>
                  </a:lnTo>
                  <a:lnTo>
                    <a:pt x="13716" y="78486"/>
                  </a:lnTo>
                  <a:lnTo>
                    <a:pt x="324041" y="78486"/>
                  </a:lnTo>
                  <a:lnTo>
                    <a:pt x="324041" y="285559"/>
                  </a:lnTo>
                  <a:close/>
                  <a:moveTo>
                    <a:pt x="324041" y="64770"/>
                  </a:moveTo>
                  <a:lnTo>
                    <a:pt x="13716" y="64770"/>
                  </a:lnTo>
                  <a:lnTo>
                    <a:pt x="13716" y="13716"/>
                  </a:lnTo>
                  <a:lnTo>
                    <a:pt x="324041" y="13716"/>
                  </a:lnTo>
                  <a:lnTo>
                    <a:pt x="324041" y="6477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2" name="Forma Livre: Forma 431">
              <a:extLst>
                <a:ext uri="{FF2B5EF4-FFF2-40B4-BE49-F238E27FC236}">
                  <a16:creationId xmlns:a16="http://schemas.microsoft.com/office/drawing/2014/main" id="{33E7C19F-FF95-462B-8FE1-E065BF59E8A3}"/>
                </a:ext>
              </a:extLst>
            </p:cNvPr>
            <p:cNvSpPr/>
            <p:nvPr/>
          </p:nvSpPr>
          <p:spPr>
            <a:xfrm>
              <a:off x="8525414" y="3654075"/>
              <a:ext cx="27622" cy="27622"/>
            </a:xfrm>
            <a:custGeom>
              <a:avLst/>
              <a:gdLst>
                <a:gd name="connsiteX0" fmla="*/ 13811 w 27622"/>
                <a:gd name="connsiteY0" fmla="*/ 27622 h 27622"/>
                <a:gd name="connsiteX1" fmla="*/ 27622 w 27622"/>
                <a:gd name="connsiteY1" fmla="*/ 13811 h 27622"/>
                <a:gd name="connsiteX2" fmla="*/ 13811 w 27622"/>
                <a:gd name="connsiteY2" fmla="*/ 0 h 27622"/>
                <a:gd name="connsiteX3" fmla="*/ 0 w 27622"/>
                <a:gd name="connsiteY3" fmla="*/ 13811 h 27622"/>
                <a:gd name="connsiteX4" fmla="*/ 13811 w 27622"/>
                <a:gd name="connsiteY4" fmla="*/ 27622 h 27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22" h="27622">
                  <a:moveTo>
                    <a:pt x="13811" y="27622"/>
                  </a:moveTo>
                  <a:cubicBezTo>
                    <a:pt x="21431" y="27622"/>
                    <a:pt x="27622" y="21431"/>
                    <a:pt x="27622" y="13811"/>
                  </a:cubicBezTo>
                  <a:cubicBezTo>
                    <a:pt x="27622" y="6191"/>
                    <a:pt x="21431" y="0"/>
                    <a:pt x="13811" y="0"/>
                  </a:cubicBezTo>
                  <a:cubicBezTo>
                    <a:pt x="6191" y="0"/>
                    <a:pt x="0" y="6191"/>
                    <a:pt x="0" y="13811"/>
                  </a:cubicBezTo>
                  <a:cubicBezTo>
                    <a:pt x="0" y="21431"/>
                    <a:pt x="6191" y="27622"/>
                    <a:pt x="13811" y="2762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09" name="Agrupar 608">
            <a:extLst>
              <a:ext uri="{FF2B5EF4-FFF2-40B4-BE49-F238E27FC236}">
                <a16:creationId xmlns:a16="http://schemas.microsoft.com/office/drawing/2014/main" id="{BDB4EE6F-4A18-4945-86B7-DB38905188F7}"/>
              </a:ext>
            </a:extLst>
          </p:cNvPr>
          <p:cNvGrpSpPr/>
          <p:nvPr/>
        </p:nvGrpSpPr>
        <p:grpSpPr>
          <a:xfrm>
            <a:off x="9724268" y="1127386"/>
            <a:ext cx="457141" cy="463244"/>
            <a:chOff x="8884570" y="1744157"/>
            <a:chExt cx="335058" cy="33953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33" name="Forma Livre: Forma 432">
              <a:extLst>
                <a:ext uri="{FF2B5EF4-FFF2-40B4-BE49-F238E27FC236}">
                  <a16:creationId xmlns:a16="http://schemas.microsoft.com/office/drawing/2014/main" id="{BAC28EFC-DC70-4546-8917-2DEDA3B0E2BB}"/>
                </a:ext>
              </a:extLst>
            </p:cNvPr>
            <p:cNvSpPr/>
            <p:nvPr/>
          </p:nvSpPr>
          <p:spPr>
            <a:xfrm>
              <a:off x="8884570" y="1744157"/>
              <a:ext cx="335058" cy="339531"/>
            </a:xfrm>
            <a:custGeom>
              <a:avLst/>
              <a:gdLst>
                <a:gd name="connsiteX0" fmla="*/ 7461 w 335058"/>
                <a:gd name="connsiteY0" fmla="*/ 191990 h 339531"/>
                <a:gd name="connsiteX1" fmla="*/ 74422 w 335058"/>
                <a:gd name="connsiteY1" fmla="*/ 187418 h 339531"/>
                <a:gd name="connsiteX2" fmla="*/ 75756 w 335058"/>
                <a:gd name="connsiteY2" fmla="*/ 188751 h 339531"/>
                <a:gd name="connsiteX3" fmla="*/ 53277 w 335058"/>
                <a:gd name="connsiteY3" fmla="*/ 196276 h 339531"/>
                <a:gd name="connsiteX4" fmla="*/ 44895 w 335058"/>
                <a:gd name="connsiteY4" fmla="*/ 204753 h 339531"/>
                <a:gd name="connsiteX5" fmla="*/ 50514 w 335058"/>
                <a:gd name="connsiteY5" fmla="*/ 223327 h 339531"/>
                <a:gd name="connsiteX6" fmla="*/ 120333 w 335058"/>
                <a:gd name="connsiteY6" fmla="*/ 290288 h 339531"/>
                <a:gd name="connsiteX7" fmla="*/ 138621 w 335058"/>
                <a:gd name="connsiteY7" fmla="*/ 295145 h 339531"/>
                <a:gd name="connsiteX8" fmla="*/ 147098 w 335058"/>
                <a:gd name="connsiteY8" fmla="*/ 286668 h 339531"/>
                <a:gd name="connsiteX9" fmla="*/ 153289 w 335058"/>
                <a:gd name="connsiteY9" fmla="*/ 263046 h 339531"/>
                <a:gd name="connsiteX10" fmla="*/ 155766 w 335058"/>
                <a:gd name="connsiteY10" fmla="*/ 265427 h 339531"/>
                <a:gd name="connsiteX11" fmla="*/ 154051 w 335058"/>
                <a:gd name="connsiteY11" fmla="*/ 332483 h 339531"/>
                <a:gd name="connsiteX12" fmla="*/ 156337 w 335058"/>
                <a:gd name="connsiteY12" fmla="*/ 337817 h 339531"/>
                <a:gd name="connsiteX13" fmla="*/ 160909 w 335058"/>
                <a:gd name="connsiteY13" fmla="*/ 339532 h 339531"/>
                <a:gd name="connsiteX14" fmla="*/ 161957 w 335058"/>
                <a:gd name="connsiteY14" fmla="*/ 339437 h 339531"/>
                <a:gd name="connsiteX15" fmla="*/ 266351 w 335058"/>
                <a:gd name="connsiteY15" fmla="*/ 256283 h 339531"/>
                <a:gd name="connsiteX16" fmla="*/ 258160 w 335058"/>
                <a:gd name="connsiteY16" fmla="*/ 216374 h 339531"/>
                <a:gd name="connsiteX17" fmla="*/ 253873 w 335058"/>
                <a:gd name="connsiteY17" fmla="*/ 202277 h 339531"/>
                <a:gd name="connsiteX18" fmla="*/ 305308 w 335058"/>
                <a:gd name="connsiteY18" fmla="*/ 156938 h 339531"/>
                <a:gd name="connsiteX19" fmla="*/ 331407 w 335058"/>
                <a:gd name="connsiteY19" fmla="*/ 108646 h 339531"/>
                <a:gd name="connsiteX20" fmla="*/ 331883 w 335058"/>
                <a:gd name="connsiteY20" fmla="*/ 107217 h 339531"/>
                <a:gd name="connsiteX21" fmla="*/ 324739 w 335058"/>
                <a:gd name="connsiteY21" fmla="*/ 25397 h 339531"/>
                <a:gd name="connsiteX22" fmla="*/ 320643 w 335058"/>
                <a:gd name="connsiteY22" fmla="*/ 15682 h 339531"/>
                <a:gd name="connsiteX23" fmla="*/ 320548 w 335058"/>
                <a:gd name="connsiteY23" fmla="*/ 15491 h 339531"/>
                <a:gd name="connsiteX24" fmla="*/ 316452 w 335058"/>
                <a:gd name="connsiteY24" fmla="*/ 11872 h 339531"/>
                <a:gd name="connsiteX25" fmla="*/ 315976 w 335058"/>
                <a:gd name="connsiteY25" fmla="*/ 11681 h 339531"/>
                <a:gd name="connsiteX26" fmla="*/ 176339 w 335058"/>
                <a:gd name="connsiteY26" fmla="*/ 33303 h 339531"/>
                <a:gd name="connsiteX27" fmla="*/ 133191 w 335058"/>
                <a:gd name="connsiteY27" fmla="*/ 86643 h 339531"/>
                <a:gd name="connsiteX28" fmla="*/ 118904 w 335058"/>
                <a:gd name="connsiteY28" fmla="*/ 82928 h 339531"/>
                <a:gd name="connsiteX29" fmla="*/ 78708 w 335058"/>
                <a:gd name="connsiteY29" fmla="*/ 76451 h 339531"/>
                <a:gd name="connsiteX30" fmla="*/ 32 w 335058"/>
                <a:gd name="connsiteY30" fmla="*/ 184274 h 339531"/>
                <a:gd name="connsiteX31" fmla="*/ 1937 w 335058"/>
                <a:gd name="connsiteY31" fmla="*/ 189799 h 339531"/>
                <a:gd name="connsiteX32" fmla="*/ 7461 w 335058"/>
                <a:gd name="connsiteY32" fmla="*/ 191990 h 339531"/>
                <a:gd name="connsiteX33" fmla="*/ 134239 w 335058"/>
                <a:gd name="connsiteY33" fmla="*/ 282001 h 339531"/>
                <a:gd name="connsiteX34" fmla="*/ 129858 w 335058"/>
                <a:gd name="connsiteY34" fmla="*/ 280286 h 339531"/>
                <a:gd name="connsiteX35" fmla="*/ 60039 w 335058"/>
                <a:gd name="connsiteY35" fmla="*/ 213326 h 339531"/>
                <a:gd name="connsiteX36" fmla="*/ 58134 w 335058"/>
                <a:gd name="connsiteY36" fmla="*/ 209039 h 339531"/>
                <a:gd name="connsiteX37" fmla="*/ 86995 w 335058"/>
                <a:gd name="connsiteY37" fmla="*/ 199419 h 339531"/>
                <a:gd name="connsiteX38" fmla="*/ 115475 w 335058"/>
                <a:gd name="connsiteY38" fmla="*/ 226756 h 339531"/>
                <a:gd name="connsiteX39" fmla="*/ 142050 w 335058"/>
                <a:gd name="connsiteY39" fmla="*/ 252188 h 339531"/>
                <a:gd name="connsiteX40" fmla="*/ 134239 w 335058"/>
                <a:gd name="connsiteY40" fmla="*/ 282001 h 339531"/>
                <a:gd name="connsiteX41" fmla="*/ 86138 w 335058"/>
                <a:gd name="connsiteY41" fmla="*/ 179702 h 339531"/>
                <a:gd name="connsiteX42" fmla="*/ 93758 w 335058"/>
                <a:gd name="connsiteY42" fmla="*/ 168653 h 339531"/>
                <a:gd name="connsiteX43" fmla="*/ 174244 w 335058"/>
                <a:gd name="connsiteY43" fmla="*/ 244949 h 339531"/>
                <a:gd name="connsiteX44" fmla="*/ 163005 w 335058"/>
                <a:gd name="connsiteY44" fmla="*/ 253331 h 339531"/>
                <a:gd name="connsiteX45" fmla="*/ 86138 w 335058"/>
                <a:gd name="connsiteY45" fmla="*/ 179702 h 339531"/>
                <a:gd name="connsiteX46" fmla="*/ 168053 w 335058"/>
                <a:gd name="connsiteY46" fmla="*/ 324673 h 339531"/>
                <a:gd name="connsiteX47" fmla="*/ 169577 w 335058"/>
                <a:gd name="connsiteY47" fmla="*/ 265808 h 339531"/>
                <a:gd name="connsiteX48" fmla="*/ 187674 w 335058"/>
                <a:gd name="connsiteY48" fmla="*/ 252092 h 339531"/>
                <a:gd name="connsiteX49" fmla="*/ 190151 w 335058"/>
                <a:gd name="connsiteY49" fmla="*/ 250473 h 339531"/>
                <a:gd name="connsiteX50" fmla="*/ 190532 w 335058"/>
                <a:gd name="connsiteY50" fmla="*/ 249997 h 339531"/>
                <a:gd name="connsiteX51" fmla="*/ 206915 w 335058"/>
                <a:gd name="connsiteY51" fmla="*/ 237805 h 339531"/>
                <a:gd name="connsiteX52" fmla="*/ 242348 w 335058"/>
                <a:gd name="connsiteY52" fmla="*/ 211421 h 339531"/>
                <a:gd name="connsiteX53" fmla="*/ 245205 w 335058"/>
                <a:gd name="connsiteY53" fmla="*/ 220660 h 339531"/>
                <a:gd name="connsiteX54" fmla="*/ 252730 w 335058"/>
                <a:gd name="connsiteY54" fmla="*/ 255998 h 339531"/>
                <a:gd name="connsiteX55" fmla="*/ 168053 w 335058"/>
                <a:gd name="connsiteY55" fmla="*/ 324673 h 339531"/>
                <a:gd name="connsiteX56" fmla="*/ 309213 w 335058"/>
                <a:gd name="connsiteY56" fmla="*/ 23873 h 339531"/>
                <a:gd name="connsiteX57" fmla="*/ 311309 w 335058"/>
                <a:gd name="connsiteY57" fmla="*/ 28826 h 339531"/>
                <a:gd name="connsiteX58" fmla="*/ 320548 w 335058"/>
                <a:gd name="connsiteY58" fmla="*/ 91787 h 339531"/>
                <a:gd name="connsiteX59" fmla="*/ 240729 w 335058"/>
                <a:gd name="connsiteY59" fmla="*/ 15301 h 339531"/>
                <a:gd name="connsiteX60" fmla="*/ 309213 w 335058"/>
                <a:gd name="connsiteY60" fmla="*/ 23873 h 339531"/>
                <a:gd name="connsiteX61" fmla="*/ 142050 w 335058"/>
                <a:gd name="connsiteY61" fmla="*/ 98264 h 339531"/>
                <a:gd name="connsiteX62" fmla="*/ 142812 w 335058"/>
                <a:gd name="connsiteY62" fmla="*/ 96930 h 339531"/>
                <a:gd name="connsiteX63" fmla="*/ 186246 w 335058"/>
                <a:gd name="connsiteY63" fmla="*/ 42923 h 339531"/>
                <a:gd name="connsiteX64" fmla="*/ 224727 w 335058"/>
                <a:gd name="connsiteY64" fmla="*/ 19016 h 339531"/>
                <a:gd name="connsiteX65" fmla="*/ 317500 w 335058"/>
                <a:gd name="connsiteY65" fmla="*/ 107884 h 339531"/>
                <a:gd name="connsiteX66" fmla="*/ 295402 w 335058"/>
                <a:gd name="connsiteY66" fmla="*/ 147508 h 339531"/>
                <a:gd name="connsiteX67" fmla="*/ 243301 w 335058"/>
                <a:gd name="connsiteY67" fmla="*/ 193228 h 339531"/>
                <a:gd name="connsiteX68" fmla="*/ 241967 w 335058"/>
                <a:gd name="connsiteY68" fmla="*/ 193990 h 339531"/>
                <a:gd name="connsiteX69" fmla="*/ 185293 w 335058"/>
                <a:gd name="connsiteY69" fmla="*/ 236567 h 339531"/>
                <a:gd name="connsiteX70" fmla="*/ 101568 w 335058"/>
                <a:gd name="connsiteY70" fmla="*/ 157223 h 339531"/>
                <a:gd name="connsiteX71" fmla="*/ 142050 w 335058"/>
                <a:gd name="connsiteY71" fmla="*/ 98264 h 339531"/>
                <a:gd name="connsiteX72" fmla="*/ 79756 w 335058"/>
                <a:gd name="connsiteY72" fmla="*/ 90263 h 339531"/>
                <a:gd name="connsiteX73" fmla="*/ 83090 w 335058"/>
                <a:gd name="connsiteY73" fmla="*/ 90167 h 339531"/>
                <a:gd name="connsiteX74" fmla="*/ 115380 w 335058"/>
                <a:gd name="connsiteY74" fmla="*/ 96263 h 339531"/>
                <a:gd name="connsiteX75" fmla="*/ 124714 w 335058"/>
                <a:gd name="connsiteY75" fmla="*/ 98740 h 339531"/>
                <a:gd name="connsiteX76" fmla="*/ 99854 w 335058"/>
                <a:gd name="connsiteY76" fmla="*/ 135221 h 339531"/>
                <a:gd name="connsiteX77" fmla="*/ 88424 w 335058"/>
                <a:gd name="connsiteY77" fmla="*/ 152080 h 339531"/>
                <a:gd name="connsiteX78" fmla="*/ 87281 w 335058"/>
                <a:gd name="connsiteY78" fmla="*/ 153032 h 339531"/>
                <a:gd name="connsiteX79" fmla="*/ 85566 w 335058"/>
                <a:gd name="connsiteY79" fmla="*/ 156271 h 339531"/>
                <a:gd name="connsiteX80" fmla="*/ 73470 w 335058"/>
                <a:gd name="connsiteY80" fmla="*/ 173702 h 339531"/>
                <a:gd name="connsiteX81" fmla="*/ 14701 w 335058"/>
                <a:gd name="connsiteY81" fmla="*/ 177702 h 339531"/>
                <a:gd name="connsiteX82" fmla="*/ 79756 w 335058"/>
                <a:gd name="connsiteY82" fmla="*/ 90263 h 339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35058" h="339531">
                  <a:moveTo>
                    <a:pt x="7461" y="191990"/>
                  </a:moveTo>
                  <a:lnTo>
                    <a:pt x="74422" y="187418"/>
                  </a:lnTo>
                  <a:lnTo>
                    <a:pt x="75756" y="188751"/>
                  </a:lnTo>
                  <a:lnTo>
                    <a:pt x="53277" y="196276"/>
                  </a:lnTo>
                  <a:cubicBezTo>
                    <a:pt x="49086" y="197324"/>
                    <a:pt x="46038" y="200372"/>
                    <a:pt x="44895" y="204753"/>
                  </a:cubicBezTo>
                  <a:cubicBezTo>
                    <a:pt x="43276" y="210754"/>
                    <a:pt x="45752" y="218755"/>
                    <a:pt x="50514" y="223327"/>
                  </a:cubicBezTo>
                  <a:lnTo>
                    <a:pt x="120333" y="290288"/>
                  </a:lnTo>
                  <a:cubicBezTo>
                    <a:pt x="125095" y="294764"/>
                    <a:pt x="132810" y="296860"/>
                    <a:pt x="138621" y="295145"/>
                  </a:cubicBezTo>
                  <a:cubicBezTo>
                    <a:pt x="142907" y="293907"/>
                    <a:pt x="145955" y="290859"/>
                    <a:pt x="147098" y="286668"/>
                  </a:cubicBezTo>
                  <a:lnTo>
                    <a:pt x="153289" y="263046"/>
                  </a:lnTo>
                  <a:lnTo>
                    <a:pt x="155766" y="265427"/>
                  </a:lnTo>
                  <a:lnTo>
                    <a:pt x="154051" y="332483"/>
                  </a:lnTo>
                  <a:cubicBezTo>
                    <a:pt x="154051" y="334484"/>
                    <a:pt x="154813" y="336484"/>
                    <a:pt x="156337" y="337817"/>
                  </a:cubicBezTo>
                  <a:cubicBezTo>
                    <a:pt x="157576" y="338960"/>
                    <a:pt x="159195" y="339532"/>
                    <a:pt x="160909" y="339532"/>
                  </a:cubicBezTo>
                  <a:cubicBezTo>
                    <a:pt x="161290" y="339532"/>
                    <a:pt x="161576" y="339532"/>
                    <a:pt x="161957" y="339437"/>
                  </a:cubicBezTo>
                  <a:cubicBezTo>
                    <a:pt x="211582" y="331912"/>
                    <a:pt x="264541" y="318767"/>
                    <a:pt x="266351" y="256283"/>
                  </a:cubicBezTo>
                  <a:cubicBezTo>
                    <a:pt x="266732" y="242948"/>
                    <a:pt x="262351" y="229423"/>
                    <a:pt x="258160" y="216374"/>
                  </a:cubicBezTo>
                  <a:cubicBezTo>
                    <a:pt x="256635" y="211706"/>
                    <a:pt x="255111" y="206944"/>
                    <a:pt x="253873" y="202277"/>
                  </a:cubicBezTo>
                  <a:cubicBezTo>
                    <a:pt x="272828" y="187418"/>
                    <a:pt x="290640" y="172273"/>
                    <a:pt x="305308" y="156938"/>
                  </a:cubicBezTo>
                  <a:cubicBezTo>
                    <a:pt x="318167" y="143507"/>
                    <a:pt x="326930" y="126934"/>
                    <a:pt x="331407" y="108646"/>
                  </a:cubicBezTo>
                  <a:cubicBezTo>
                    <a:pt x="331597" y="108170"/>
                    <a:pt x="331788" y="107789"/>
                    <a:pt x="331883" y="107217"/>
                  </a:cubicBezTo>
                  <a:cubicBezTo>
                    <a:pt x="337884" y="81595"/>
                    <a:pt x="335312" y="52925"/>
                    <a:pt x="324739" y="25397"/>
                  </a:cubicBezTo>
                  <a:cubicBezTo>
                    <a:pt x="323501" y="22159"/>
                    <a:pt x="322168" y="18920"/>
                    <a:pt x="320643" y="15682"/>
                  </a:cubicBezTo>
                  <a:cubicBezTo>
                    <a:pt x="320643" y="15587"/>
                    <a:pt x="320548" y="15587"/>
                    <a:pt x="320548" y="15491"/>
                  </a:cubicBezTo>
                  <a:cubicBezTo>
                    <a:pt x="319786" y="13872"/>
                    <a:pt x="318072" y="12443"/>
                    <a:pt x="316452" y="11872"/>
                  </a:cubicBezTo>
                  <a:cubicBezTo>
                    <a:pt x="316262" y="11777"/>
                    <a:pt x="316071" y="11777"/>
                    <a:pt x="315976" y="11681"/>
                  </a:cubicBezTo>
                  <a:cubicBezTo>
                    <a:pt x="263112" y="-9655"/>
                    <a:pt x="209677" y="-1368"/>
                    <a:pt x="176339" y="33303"/>
                  </a:cubicBezTo>
                  <a:cubicBezTo>
                    <a:pt x="161671" y="48638"/>
                    <a:pt x="147288" y="67022"/>
                    <a:pt x="133191" y="86643"/>
                  </a:cubicBezTo>
                  <a:cubicBezTo>
                    <a:pt x="128524" y="85595"/>
                    <a:pt x="123666" y="84262"/>
                    <a:pt x="118904" y="82928"/>
                  </a:cubicBezTo>
                  <a:cubicBezTo>
                    <a:pt x="105664" y="79309"/>
                    <a:pt x="92043" y="75594"/>
                    <a:pt x="78708" y="76451"/>
                  </a:cubicBezTo>
                  <a:cubicBezTo>
                    <a:pt x="16415" y="80833"/>
                    <a:pt x="5461" y="134363"/>
                    <a:pt x="32" y="184274"/>
                  </a:cubicBezTo>
                  <a:cubicBezTo>
                    <a:pt x="-159" y="186275"/>
                    <a:pt x="508" y="188275"/>
                    <a:pt x="1937" y="189799"/>
                  </a:cubicBezTo>
                  <a:cubicBezTo>
                    <a:pt x="3366" y="191323"/>
                    <a:pt x="5366" y="192085"/>
                    <a:pt x="7461" y="191990"/>
                  </a:cubicBezTo>
                  <a:close/>
                  <a:moveTo>
                    <a:pt x="134239" y="282001"/>
                  </a:moveTo>
                  <a:cubicBezTo>
                    <a:pt x="133001" y="282001"/>
                    <a:pt x="131001" y="281429"/>
                    <a:pt x="129858" y="280286"/>
                  </a:cubicBezTo>
                  <a:lnTo>
                    <a:pt x="60039" y="213326"/>
                  </a:lnTo>
                  <a:cubicBezTo>
                    <a:pt x="58992" y="212373"/>
                    <a:pt x="58325" y="210373"/>
                    <a:pt x="58134" y="209039"/>
                  </a:cubicBezTo>
                  <a:lnTo>
                    <a:pt x="86995" y="199419"/>
                  </a:lnTo>
                  <a:lnTo>
                    <a:pt x="115475" y="226756"/>
                  </a:lnTo>
                  <a:lnTo>
                    <a:pt x="142050" y="252188"/>
                  </a:lnTo>
                  <a:lnTo>
                    <a:pt x="134239" y="282001"/>
                  </a:lnTo>
                  <a:close/>
                  <a:moveTo>
                    <a:pt x="86138" y="179702"/>
                  </a:moveTo>
                  <a:lnTo>
                    <a:pt x="93758" y="168653"/>
                  </a:lnTo>
                  <a:lnTo>
                    <a:pt x="174244" y="244949"/>
                  </a:lnTo>
                  <a:lnTo>
                    <a:pt x="163005" y="253331"/>
                  </a:lnTo>
                  <a:lnTo>
                    <a:pt x="86138" y="179702"/>
                  </a:lnTo>
                  <a:close/>
                  <a:moveTo>
                    <a:pt x="168053" y="324673"/>
                  </a:moveTo>
                  <a:lnTo>
                    <a:pt x="169577" y="265808"/>
                  </a:lnTo>
                  <a:cubicBezTo>
                    <a:pt x="175387" y="261332"/>
                    <a:pt x="181388" y="256760"/>
                    <a:pt x="187674" y="252092"/>
                  </a:cubicBezTo>
                  <a:cubicBezTo>
                    <a:pt x="188532" y="251711"/>
                    <a:pt x="189389" y="251140"/>
                    <a:pt x="190151" y="250473"/>
                  </a:cubicBezTo>
                  <a:cubicBezTo>
                    <a:pt x="190246" y="250283"/>
                    <a:pt x="190437" y="250187"/>
                    <a:pt x="190532" y="249997"/>
                  </a:cubicBezTo>
                  <a:cubicBezTo>
                    <a:pt x="195866" y="245996"/>
                    <a:pt x="201390" y="241996"/>
                    <a:pt x="206915" y="237805"/>
                  </a:cubicBezTo>
                  <a:cubicBezTo>
                    <a:pt x="218726" y="229137"/>
                    <a:pt x="230632" y="220279"/>
                    <a:pt x="242348" y="211421"/>
                  </a:cubicBezTo>
                  <a:cubicBezTo>
                    <a:pt x="243301" y="214564"/>
                    <a:pt x="244253" y="217612"/>
                    <a:pt x="245205" y="220660"/>
                  </a:cubicBezTo>
                  <a:cubicBezTo>
                    <a:pt x="249206" y="233138"/>
                    <a:pt x="253016" y="245044"/>
                    <a:pt x="252730" y="255998"/>
                  </a:cubicBezTo>
                  <a:cubicBezTo>
                    <a:pt x="251301" y="304766"/>
                    <a:pt x="211201" y="317529"/>
                    <a:pt x="168053" y="324673"/>
                  </a:cubicBezTo>
                  <a:close/>
                  <a:moveTo>
                    <a:pt x="309213" y="23873"/>
                  </a:moveTo>
                  <a:cubicBezTo>
                    <a:pt x="309976" y="25493"/>
                    <a:pt x="310642" y="27207"/>
                    <a:pt x="311309" y="28826"/>
                  </a:cubicBezTo>
                  <a:cubicBezTo>
                    <a:pt x="319786" y="50067"/>
                    <a:pt x="322834" y="71784"/>
                    <a:pt x="320548" y="91787"/>
                  </a:cubicBezTo>
                  <a:lnTo>
                    <a:pt x="240729" y="15301"/>
                  </a:lnTo>
                  <a:cubicBezTo>
                    <a:pt x="262255" y="11967"/>
                    <a:pt x="285972" y="14825"/>
                    <a:pt x="309213" y="23873"/>
                  </a:cubicBezTo>
                  <a:close/>
                  <a:moveTo>
                    <a:pt x="142050" y="98264"/>
                  </a:moveTo>
                  <a:cubicBezTo>
                    <a:pt x="142335" y="97883"/>
                    <a:pt x="142621" y="97406"/>
                    <a:pt x="142812" y="96930"/>
                  </a:cubicBezTo>
                  <a:cubicBezTo>
                    <a:pt x="157099" y="76928"/>
                    <a:pt x="171577" y="58259"/>
                    <a:pt x="186246" y="42923"/>
                  </a:cubicBezTo>
                  <a:cubicBezTo>
                    <a:pt x="196914" y="31779"/>
                    <a:pt x="210058" y="23778"/>
                    <a:pt x="224727" y="19016"/>
                  </a:cubicBezTo>
                  <a:lnTo>
                    <a:pt x="317500" y="107884"/>
                  </a:lnTo>
                  <a:cubicBezTo>
                    <a:pt x="313404" y="122933"/>
                    <a:pt x="305975" y="136554"/>
                    <a:pt x="295402" y="147508"/>
                  </a:cubicBezTo>
                  <a:cubicBezTo>
                    <a:pt x="280734" y="162843"/>
                    <a:pt x="262636" y="178178"/>
                    <a:pt x="243301" y="193228"/>
                  </a:cubicBezTo>
                  <a:cubicBezTo>
                    <a:pt x="242824" y="193418"/>
                    <a:pt x="242348" y="193704"/>
                    <a:pt x="241967" y="193990"/>
                  </a:cubicBezTo>
                  <a:lnTo>
                    <a:pt x="185293" y="236567"/>
                  </a:lnTo>
                  <a:lnTo>
                    <a:pt x="101568" y="157223"/>
                  </a:lnTo>
                  <a:lnTo>
                    <a:pt x="142050" y="98264"/>
                  </a:lnTo>
                  <a:close/>
                  <a:moveTo>
                    <a:pt x="79756" y="90263"/>
                  </a:moveTo>
                  <a:cubicBezTo>
                    <a:pt x="80804" y="90167"/>
                    <a:pt x="81947" y="90167"/>
                    <a:pt x="83090" y="90167"/>
                  </a:cubicBezTo>
                  <a:cubicBezTo>
                    <a:pt x="93091" y="90167"/>
                    <a:pt x="103950" y="93120"/>
                    <a:pt x="115380" y="96263"/>
                  </a:cubicBezTo>
                  <a:cubicBezTo>
                    <a:pt x="118428" y="97121"/>
                    <a:pt x="121571" y="97978"/>
                    <a:pt x="124714" y="98740"/>
                  </a:cubicBezTo>
                  <a:cubicBezTo>
                    <a:pt x="116332" y="110741"/>
                    <a:pt x="108045" y="123029"/>
                    <a:pt x="99854" y="135221"/>
                  </a:cubicBezTo>
                  <a:cubicBezTo>
                    <a:pt x="95949" y="140936"/>
                    <a:pt x="92234" y="146555"/>
                    <a:pt x="88424" y="152080"/>
                  </a:cubicBezTo>
                  <a:cubicBezTo>
                    <a:pt x="88043" y="152366"/>
                    <a:pt x="87662" y="152651"/>
                    <a:pt x="87281" y="153032"/>
                  </a:cubicBezTo>
                  <a:cubicBezTo>
                    <a:pt x="86424" y="153985"/>
                    <a:pt x="85852" y="155033"/>
                    <a:pt x="85566" y="156271"/>
                  </a:cubicBezTo>
                  <a:cubicBezTo>
                    <a:pt x="81471" y="162272"/>
                    <a:pt x="77470" y="168082"/>
                    <a:pt x="73470" y="173702"/>
                  </a:cubicBezTo>
                  <a:lnTo>
                    <a:pt x="14701" y="177702"/>
                  </a:lnTo>
                  <a:cubicBezTo>
                    <a:pt x="20034" y="134268"/>
                    <a:pt x="30988" y="93692"/>
                    <a:pt x="79756" y="90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4" name="Forma Livre: Forma 433">
              <a:extLst>
                <a:ext uri="{FF2B5EF4-FFF2-40B4-BE49-F238E27FC236}">
                  <a16:creationId xmlns:a16="http://schemas.microsoft.com/office/drawing/2014/main" id="{EFCF8AAF-CA04-4DA9-8605-A88E014AEE5F}"/>
                </a:ext>
              </a:extLst>
            </p:cNvPr>
            <p:cNvSpPr/>
            <p:nvPr/>
          </p:nvSpPr>
          <p:spPr>
            <a:xfrm>
              <a:off x="9022435" y="1879120"/>
              <a:ext cx="66390" cy="66265"/>
            </a:xfrm>
            <a:custGeom>
              <a:avLst/>
              <a:gdLst>
                <a:gd name="connsiteX0" fmla="*/ 10186 w 66390"/>
                <a:gd name="connsiteY0" fmla="*/ 57026 h 66265"/>
                <a:gd name="connsiteX1" fmla="*/ 33141 w 66390"/>
                <a:gd name="connsiteY1" fmla="*/ 66266 h 66265"/>
                <a:gd name="connsiteX2" fmla="*/ 57144 w 66390"/>
                <a:gd name="connsiteY2" fmla="*/ 56074 h 66265"/>
                <a:gd name="connsiteX3" fmla="*/ 66383 w 66390"/>
                <a:gd name="connsiteY3" fmla="*/ 32452 h 66265"/>
                <a:gd name="connsiteX4" fmla="*/ 56191 w 66390"/>
                <a:gd name="connsiteY4" fmla="*/ 9211 h 66265"/>
                <a:gd name="connsiteX5" fmla="*/ 9328 w 66390"/>
                <a:gd name="connsiteY5" fmla="*/ 10163 h 66265"/>
                <a:gd name="connsiteX6" fmla="*/ 10186 w 66390"/>
                <a:gd name="connsiteY6" fmla="*/ 57026 h 66265"/>
                <a:gd name="connsiteX7" fmla="*/ 19139 w 66390"/>
                <a:gd name="connsiteY7" fmla="*/ 19593 h 66265"/>
                <a:gd name="connsiteX8" fmla="*/ 33236 w 66390"/>
                <a:gd name="connsiteY8" fmla="*/ 13592 h 66265"/>
                <a:gd name="connsiteX9" fmla="*/ 46666 w 66390"/>
                <a:gd name="connsiteY9" fmla="*/ 19022 h 66265"/>
                <a:gd name="connsiteX10" fmla="*/ 46666 w 66390"/>
                <a:gd name="connsiteY10" fmla="*/ 19022 h 66265"/>
                <a:gd name="connsiteX11" fmla="*/ 52667 w 66390"/>
                <a:gd name="connsiteY11" fmla="*/ 32642 h 66265"/>
                <a:gd name="connsiteX12" fmla="*/ 47238 w 66390"/>
                <a:gd name="connsiteY12" fmla="*/ 46549 h 66265"/>
                <a:gd name="connsiteX13" fmla="*/ 19711 w 66390"/>
                <a:gd name="connsiteY13" fmla="*/ 47120 h 66265"/>
                <a:gd name="connsiteX14" fmla="*/ 19139 w 66390"/>
                <a:gd name="connsiteY14" fmla="*/ 19593 h 6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6390" h="66265">
                  <a:moveTo>
                    <a:pt x="10186" y="57026"/>
                  </a:moveTo>
                  <a:cubicBezTo>
                    <a:pt x="16567" y="63218"/>
                    <a:pt x="24854" y="66266"/>
                    <a:pt x="33141" y="66266"/>
                  </a:cubicBezTo>
                  <a:cubicBezTo>
                    <a:pt x="41904" y="66266"/>
                    <a:pt x="50571" y="62837"/>
                    <a:pt x="57144" y="56074"/>
                  </a:cubicBezTo>
                  <a:cubicBezTo>
                    <a:pt x="63240" y="49692"/>
                    <a:pt x="66573" y="41310"/>
                    <a:pt x="66383" y="32452"/>
                  </a:cubicBezTo>
                  <a:cubicBezTo>
                    <a:pt x="66192" y="23594"/>
                    <a:pt x="62573" y="15307"/>
                    <a:pt x="56191" y="9211"/>
                  </a:cubicBezTo>
                  <a:cubicBezTo>
                    <a:pt x="42951" y="-3457"/>
                    <a:pt x="21901" y="-2981"/>
                    <a:pt x="9328" y="10163"/>
                  </a:cubicBezTo>
                  <a:cubicBezTo>
                    <a:pt x="-3435" y="23308"/>
                    <a:pt x="-3054" y="44358"/>
                    <a:pt x="10186" y="57026"/>
                  </a:cubicBezTo>
                  <a:close/>
                  <a:moveTo>
                    <a:pt x="19139" y="19593"/>
                  </a:moveTo>
                  <a:cubicBezTo>
                    <a:pt x="22949" y="15593"/>
                    <a:pt x="28092" y="13592"/>
                    <a:pt x="33236" y="13592"/>
                  </a:cubicBezTo>
                  <a:cubicBezTo>
                    <a:pt x="38094" y="13592"/>
                    <a:pt x="42951" y="15402"/>
                    <a:pt x="46666" y="19022"/>
                  </a:cubicBezTo>
                  <a:lnTo>
                    <a:pt x="46666" y="19022"/>
                  </a:lnTo>
                  <a:cubicBezTo>
                    <a:pt x="50381" y="22641"/>
                    <a:pt x="52572" y="27499"/>
                    <a:pt x="52667" y="32642"/>
                  </a:cubicBezTo>
                  <a:cubicBezTo>
                    <a:pt x="52762" y="37786"/>
                    <a:pt x="50857" y="42739"/>
                    <a:pt x="47238" y="46549"/>
                  </a:cubicBezTo>
                  <a:cubicBezTo>
                    <a:pt x="39808" y="54264"/>
                    <a:pt x="27426" y="54550"/>
                    <a:pt x="19711" y="47120"/>
                  </a:cubicBezTo>
                  <a:cubicBezTo>
                    <a:pt x="11900" y="39691"/>
                    <a:pt x="11709" y="27404"/>
                    <a:pt x="19139" y="195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5" name="Forma Livre: Forma 434">
              <a:extLst>
                <a:ext uri="{FF2B5EF4-FFF2-40B4-BE49-F238E27FC236}">
                  <a16:creationId xmlns:a16="http://schemas.microsoft.com/office/drawing/2014/main" id="{F83270ED-D9DC-4DA3-8542-850B4E50D75E}"/>
                </a:ext>
              </a:extLst>
            </p:cNvPr>
            <p:cNvSpPr/>
            <p:nvPr/>
          </p:nvSpPr>
          <p:spPr>
            <a:xfrm>
              <a:off x="9072082" y="1827304"/>
              <a:ext cx="66332" cy="66265"/>
            </a:xfrm>
            <a:custGeom>
              <a:avLst/>
              <a:gdLst>
                <a:gd name="connsiteX0" fmla="*/ 33119 w 66332"/>
                <a:gd name="connsiteY0" fmla="*/ 66266 h 66265"/>
                <a:gd name="connsiteX1" fmla="*/ 57122 w 66332"/>
                <a:gd name="connsiteY1" fmla="*/ 56074 h 66265"/>
                <a:gd name="connsiteX2" fmla="*/ 56169 w 66332"/>
                <a:gd name="connsiteY2" fmla="*/ 9211 h 66265"/>
                <a:gd name="connsiteX3" fmla="*/ 56169 w 66332"/>
                <a:gd name="connsiteY3" fmla="*/ 9211 h 66265"/>
                <a:gd name="connsiteX4" fmla="*/ 9211 w 66332"/>
                <a:gd name="connsiteY4" fmla="*/ 10163 h 66265"/>
                <a:gd name="connsiteX5" fmla="*/ 10163 w 66332"/>
                <a:gd name="connsiteY5" fmla="*/ 57122 h 66265"/>
                <a:gd name="connsiteX6" fmla="*/ 33119 w 66332"/>
                <a:gd name="connsiteY6" fmla="*/ 66266 h 66265"/>
                <a:gd name="connsiteX7" fmla="*/ 19022 w 66332"/>
                <a:gd name="connsiteY7" fmla="*/ 19688 h 66265"/>
                <a:gd name="connsiteX8" fmla="*/ 33119 w 66332"/>
                <a:gd name="connsiteY8" fmla="*/ 13688 h 66265"/>
                <a:gd name="connsiteX9" fmla="*/ 46549 w 66332"/>
                <a:gd name="connsiteY9" fmla="*/ 19117 h 66265"/>
                <a:gd name="connsiteX10" fmla="*/ 47120 w 66332"/>
                <a:gd name="connsiteY10" fmla="*/ 46644 h 66265"/>
                <a:gd name="connsiteX11" fmla="*/ 19593 w 66332"/>
                <a:gd name="connsiteY11" fmla="*/ 47216 h 66265"/>
                <a:gd name="connsiteX12" fmla="*/ 19022 w 66332"/>
                <a:gd name="connsiteY12" fmla="*/ 19688 h 6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332" h="66265">
                  <a:moveTo>
                    <a:pt x="33119" y="66266"/>
                  </a:moveTo>
                  <a:cubicBezTo>
                    <a:pt x="41882" y="66266"/>
                    <a:pt x="50549" y="62837"/>
                    <a:pt x="57122" y="56074"/>
                  </a:cubicBezTo>
                  <a:cubicBezTo>
                    <a:pt x="69790" y="42834"/>
                    <a:pt x="69314" y="21784"/>
                    <a:pt x="56169" y="9211"/>
                  </a:cubicBezTo>
                  <a:cubicBezTo>
                    <a:pt x="56169" y="9211"/>
                    <a:pt x="56169" y="9211"/>
                    <a:pt x="56169" y="9211"/>
                  </a:cubicBezTo>
                  <a:cubicBezTo>
                    <a:pt x="42929" y="-3457"/>
                    <a:pt x="21879" y="-2981"/>
                    <a:pt x="9211" y="10163"/>
                  </a:cubicBezTo>
                  <a:cubicBezTo>
                    <a:pt x="-3457" y="23403"/>
                    <a:pt x="-2981" y="44453"/>
                    <a:pt x="10163" y="57122"/>
                  </a:cubicBezTo>
                  <a:cubicBezTo>
                    <a:pt x="16545" y="63218"/>
                    <a:pt x="24832" y="66266"/>
                    <a:pt x="33119" y="66266"/>
                  </a:cubicBezTo>
                  <a:close/>
                  <a:moveTo>
                    <a:pt x="19022" y="19688"/>
                  </a:moveTo>
                  <a:cubicBezTo>
                    <a:pt x="22832" y="15688"/>
                    <a:pt x="27975" y="13688"/>
                    <a:pt x="33119" y="13688"/>
                  </a:cubicBezTo>
                  <a:cubicBezTo>
                    <a:pt x="37976" y="13688"/>
                    <a:pt x="42834" y="15497"/>
                    <a:pt x="46549" y="19117"/>
                  </a:cubicBezTo>
                  <a:cubicBezTo>
                    <a:pt x="54264" y="26546"/>
                    <a:pt x="54550" y="38929"/>
                    <a:pt x="47120" y="46644"/>
                  </a:cubicBezTo>
                  <a:cubicBezTo>
                    <a:pt x="39691" y="54359"/>
                    <a:pt x="27308" y="54645"/>
                    <a:pt x="19593" y="47216"/>
                  </a:cubicBezTo>
                  <a:cubicBezTo>
                    <a:pt x="11878" y="39786"/>
                    <a:pt x="11687" y="27404"/>
                    <a:pt x="19022" y="196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38" name="Agrupar 637">
            <a:extLst>
              <a:ext uri="{FF2B5EF4-FFF2-40B4-BE49-F238E27FC236}">
                <a16:creationId xmlns:a16="http://schemas.microsoft.com/office/drawing/2014/main" id="{94F162D0-505D-4869-AE36-DD14A9A6208A}"/>
              </a:ext>
            </a:extLst>
          </p:cNvPr>
          <p:cNvGrpSpPr/>
          <p:nvPr/>
        </p:nvGrpSpPr>
        <p:grpSpPr>
          <a:xfrm>
            <a:off x="6433950" y="5311800"/>
            <a:ext cx="426074" cy="445984"/>
            <a:chOff x="6472955" y="4811093"/>
            <a:chExt cx="312288" cy="32688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36" name="Forma Livre: Forma 435">
              <a:extLst>
                <a:ext uri="{FF2B5EF4-FFF2-40B4-BE49-F238E27FC236}">
                  <a16:creationId xmlns:a16="http://schemas.microsoft.com/office/drawing/2014/main" id="{5F09CDFE-75BA-4808-84C9-CE392A479D25}"/>
                </a:ext>
              </a:extLst>
            </p:cNvPr>
            <p:cNvSpPr/>
            <p:nvPr/>
          </p:nvSpPr>
          <p:spPr>
            <a:xfrm>
              <a:off x="6472955" y="4811093"/>
              <a:ext cx="312288" cy="326881"/>
            </a:xfrm>
            <a:custGeom>
              <a:avLst/>
              <a:gdLst>
                <a:gd name="connsiteX0" fmla="*/ 190417 w 312288"/>
                <a:gd name="connsiteY0" fmla="*/ 73421 h 326881"/>
                <a:gd name="connsiteX1" fmla="*/ 196608 w 312288"/>
                <a:gd name="connsiteY1" fmla="*/ 64563 h 326881"/>
                <a:gd name="connsiteX2" fmla="*/ 215467 w 312288"/>
                <a:gd name="connsiteY2" fmla="*/ 32559 h 326881"/>
                <a:gd name="connsiteX3" fmla="*/ 213372 w 312288"/>
                <a:gd name="connsiteY3" fmla="*/ 7413 h 326881"/>
                <a:gd name="connsiteX4" fmla="*/ 153841 w 312288"/>
                <a:gd name="connsiteY4" fmla="*/ 4746 h 326881"/>
                <a:gd name="connsiteX5" fmla="*/ 89261 w 312288"/>
                <a:gd name="connsiteY5" fmla="*/ 9128 h 326881"/>
                <a:gd name="connsiteX6" fmla="*/ 81641 w 312288"/>
                <a:gd name="connsiteY6" fmla="*/ 12176 h 326881"/>
                <a:gd name="connsiteX7" fmla="*/ 90118 w 312288"/>
                <a:gd name="connsiteY7" fmla="*/ 33797 h 326881"/>
                <a:gd name="connsiteX8" fmla="*/ 114407 w 312288"/>
                <a:gd name="connsiteY8" fmla="*/ 73517 h 326881"/>
                <a:gd name="connsiteX9" fmla="*/ 44113 w 312288"/>
                <a:gd name="connsiteY9" fmla="*/ 125714 h 326881"/>
                <a:gd name="connsiteX10" fmla="*/ 1726 w 312288"/>
                <a:gd name="connsiteY10" fmla="*/ 264493 h 326881"/>
                <a:gd name="connsiteX11" fmla="*/ 36778 w 312288"/>
                <a:gd name="connsiteY11" fmla="*/ 315356 h 326881"/>
                <a:gd name="connsiteX12" fmla="*/ 133267 w 312288"/>
                <a:gd name="connsiteY12" fmla="*/ 326691 h 326881"/>
                <a:gd name="connsiteX13" fmla="*/ 181463 w 312288"/>
                <a:gd name="connsiteY13" fmla="*/ 326786 h 326881"/>
                <a:gd name="connsiteX14" fmla="*/ 202037 w 312288"/>
                <a:gd name="connsiteY14" fmla="*/ 326882 h 326881"/>
                <a:gd name="connsiteX15" fmla="*/ 272808 w 312288"/>
                <a:gd name="connsiteY15" fmla="*/ 316785 h 326881"/>
                <a:gd name="connsiteX16" fmla="*/ 310432 w 312288"/>
                <a:gd name="connsiteY16" fmla="*/ 267446 h 326881"/>
                <a:gd name="connsiteX17" fmla="*/ 264997 w 312288"/>
                <a:gd name="connsiteY17" fmla="*/ 128476 h 326881"/>
                <a:gd name="connsiteX18" fmla="*/ 190417 w 312288"/>
                <a:gd name="connsiteY18" fmla="*/ 73421 h 326881"/>
                <a:gd name="connsiteX19" fmla="*/ 101453 w 312288"/>
                <a:gd name="connsiteY19" fmla="*/ 26082 h 326881"/>
                <a:gd name="connsiteX20" fmla="*/ 100215 w 312288"/>
                <a:gd name="connsiteY20" fmla="*/ 24272 h 326881"/>
                <a:gd name="connsiteX21" fmla="*/ 156222 w 312288"/>
                <a:gd name="connsiteY21" fmla="*/ 18367 h 326881"/>
                <a:gd name="connsiteX22" fmla="*/ 203085 w 312288"/>
                <a:gd name="connsiteY22" fmla="*/ 16462 h 326881"/>
                <a:gd name="connsiteX23" fmla="*/ 202513 w 312288"/>
                <a:gd name="connsiteY23" fmla="*/ 28368 h 326881"/>
                <a:gd name="connsiteX24" fmla="*/ 185654 w 312288"/>
                <a:gd name="connsiteY24" fmla="*/ 56562 h 326881"/>
                <a:gd name="connsiteX25" fmla="*/ 176701 w 312288"/>
                <a:gd name="connsiteY25" fmla="*/ 69802 h 326881"/>
                <a:gd name="connsiteX26" fmla="*/ 174796 w 312288"/>
                <a:gd name="connsiteY26" fmla="*/ 72945 h 326881"/>
                <a:gd name="connsiteX27" fmla="*/ 168414 w 312288"/>
                <a:gd name="connsiteY27" fmla="*/ 72945 h 326881"/>
                <a:gd name="connsiteX28" fmla="*/ 183844 w 312288"/>
                <a:gd name="connsiteY28" fmla="*/ 35702 h 326881"/>
                <a:gd name="connsiteX29" fmla="*/ 180130 w 312288"/>
                <a:gd name="connsiteY29" fmla="*/ 26749 h 326881"/>
                <a:gd name="connsiteX30" fmla="*/ 171176 w 312288"/>
                <a:gd name="connsiteY30" fmla="*/ 30464 h 326881"/>
                <a:gd name="connsiteX31" fmla="*/ 153555 w 312288"/>
                <a:gd name="connsiteY31" fmla="*/ 72945 h 326881"/>
                <a:gd name="connsiteX32" fmla="*/ 148221 w 312288"/>
                <a:gd name="connsiteY32" fmla="*/ 72945 h 326881"/>
                <a:gd name="connsiteX33" fmla="*/ 145078 w 312288"/>
                <a:gd name="connsiteY33" fmla="*/ 51609 h 326881"/>
                <a:gd name="connsiteX34" fmla="*/ 137267 w 312288"/>
                <a:gd name="connsiteY34" fmla="*/ 45799 h 326881"/>
                <a:gd name="connsiteX35" fmla="*/ 131457 w 312288"/>
                <a:gd name="connsiteY35" fmla="*/ 53610 h 326881"/>
                <a:gd name="connsiteX36" fmla="*/ 134314 w 312288"/>
                <a:gd name="connsiteY36" fmla="*/ 72945 h 326881"/>
                <a:gd name="connsiteX37" fmla="*/ 129171 w 312288"/>
                <a:gd name="connsiteY37" fmla="*/ 72945 h 326881"/>
                <a:gd name="connsiteX38" fmla="*/ 128885 w 312288"/>
                <a:gd name="connsiteY38" fmla="*/ 72278 h 326881"/>
                <a:gd name="connsiteX39" fmla="*/ 101453 w 312288"/>
                <a:gd name="connsiteY39" fmla="*/ 26082 h 326881"/>
                <a:gd name="connsiteX40" fmla="*/ 297001 w 312288"/>
                <a:gd name="connsiteY40" fmla="*/ 264779 h 326881"/>
                <a:gd name="connsiteX41" fmla="*/ 266712 w 312288"/>
                <a:gd name="connsiteY41" fmla="*/ 304593 h 326881"/>
                <a:gd name="connsiteX42" fmla="*/ 181654 w 312288"/>
                <a:gd name="connsiteY42" fmla="*/ 313070 h 326881"/>
                <a:gd name="connsiteX43" fmla="*/ 156317 w 312288"/>
                <a:gd name="connsiteY43" fmla="*/ 312880 h 326881"/>
                <a:gd name="connsiteX44" fmla="*/ 133267 w 312288"/>
                <a:gd name="connsiteY44" fmla="*/ 312975 h 326881"/>
                <a:gd name="connsiteX45" fmla="*/ 43636 w 312288"/>
                <a:gd name="connsiteY45" fmla="*/ 303355 h 326881"/>
                <a:gd name="connsiteX46" fmla="*/ 15442 w 312288"/>
                <a:gd name="connsiteY46" fmla="*/ 261921 h 326881"/>
                <a:gd name="connsiteX47" fmla="*/ 54876 w 312288"/>
                <a:gd name="connsiteY47" fmla="*/ 134381 h 326881"/>
                <a:gd name="connsiteX48" fmla="*/ 121741 w 312288"/>
                <a:gd name="connsiteY48" fmla="*/ 86471 h 326881"/>
                <a:gd name="connsiteX49" fmla="*/ 184606 w 312288"/>
                <a:gd name="connsiteY49" fmla="*/ 86471 h 326881"/>
                <a:gd name="connsiteX50" fmla="*/ 254710 w 312288"/>
                <a:gd name="connsiteY50" fmla="*/ 137239 h 326881"/>
                <a:gd name="connsiteX51" fmla="*/ 297001 w 312288"/>
                <a:gd name="connsiteY51" fmla="*/ 264779 h 32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12288" h="326881">
                  <a:moveTo>
                    <a:pt x="190417" y="73421"/>
                  </a:moveTo>
                  <a:cubicBezTo>
                    <a:pt x="192131" y="70754"/>
                    <a:pt x="194322" y="67706"/>
                    <a:pt x="196608" y="64563"/>
                  </a:cubicBezTo>
                  <a:cubicBezTo>
                    <a:pt x="203847" y="54562"/>
                    <a:pt x="211943" y="43227"/>
                    <a:pt x="215467" y="32559"/>
                  </a:cubicBezTo>
                  <a:cubicBezTo>
                    <a:pt x="219087" y="21415"/>
                    <a:pt x="218420" y="13223"/>
                    <a:pt x="213372" y="7413"/>
                  </a:cubicBezTo>
                  <a:cubicBezTo>
                    <a:pt x="203561" y="-3922"/>
                    <a:pt x="181558" y="-112"/>
                    <a:pt x="153841" y="4746"/>
                  </a:cubicBezTo>
                  <a:cubicBezTo>
                    <a:pt x="132124" y="8556"/>
                    <a:pt x="107454" y="12843"/>
                    <a:pt x="89261" y="9128"/>
                  </a:cubicBezTo>
                  <a:cubicBezTo>
                    <a:pt x="86499" y="8556"/>
                    <a:pt x="83165" y="9890"/>
                    <a:pt x="81641" y="12176"/>
                  </a:cubicBezTo>
                  <a:cubicBezTo>
                    <a:pt x="78498" y="16938"/>
                    <a:pt x="80689" y="20177"/>
                    <a:pt x="90118" y="33797"/>
                  </a:cubicBezTo>
                  <a:cubicBezTo>
                    <a:pt x="97262" y="44180"/>
                    <a:pt x="107740" y="59324"/>
                    <a:pt x="114407" y="73517"/>
                  </a:cubicBezTo>
                  <a:cubicBezTo>
                    <a:pt x="86308" y="78565"/>
                    <a:pt x="56400" y="111045"/>
                    <a:pt x="44113" y="125714"/>
                  </a:cubicBezTo>
                  <a:cubicBezTo>
                    <a:pt x="16776" y="158480"/>
                    <a:pt x="-6656" y="219344"/>
                    <a:pt x="1726" y="264493"/>
                  </a:cubicBezTo>
                  <a:cubicBezTo>
                    <a:pt x="6013" y="287639"/>
                    <a:pt x="17728" y="304784"/>
                    <a:pt x="36778" y="315356"/>
                  </a:cubicBezTo>
                  <a:cubicBezTo>
                    <a:pt x="57829" y="327168"/>
                    <a:pt x="87832" y="326977"/>
                    <a:pt x="133267" y="326691"/>
                  </a:cubicBezTo>
                  <a:cubicBezTo>
                    <a:pt x="148507" y="326596"/>
                    <a:pt x="166223" y="326596"/>
                    <a:pt x="181463" y="326786"/>
                  </a:cubicBezTo>
                  <a:cubicBezTo>
                    <a:pt x="188702" y="326882"/>
                    <a:pt x="195560" y="326882"/>
                    <a:pt x="202037" y="326882"/>
                  </a:cubicBezTo>
                  <a:cubicBezTo>
                    <a:pt x="232422" y="326882"/>
                    <a:pt x="255377" y="325548"/>
                    <a:pt x="272808" y="316785"/>
                  </a:cubicBezTo>
                  <a:cubicBezTo>
                    <a:pt x="293191" y="306594"/>
                    <a:pt x="305860" y="289925"/>
                    <a:pt x="310432" y="267446"/>
                  </a:cubicBezTo>
                  <a:cubicBezTo>
                    <a:pt x="320147" y="219821"/>
                    <a:pt x="289762" y="157527"/>
                    <a:pt x="264997" y="128476"/>
                  </a:cubicBezTo>
                  <a:cubicBezTo>
                    <a:pt x="254615" y="116284"/>
                    <a:pt x="220135" y="78184"/>
                    <a:pt x="190417" y="73421"/>
                  </a:cubicBezTo>
                  <a:close/>
                  <a:moveTo>
                    <a:pt x="101453" y="26082"/>
                  </a:moveTo>
                  <a:cubicBezTo>
                    <a:pt x="101072" y="25511"/>
                    <a:pt x="100596" y="24844"/>
                    <a:pt x="100215" y="24272"/>
                  </a:cubicBezTo>
                  <a:cubicBezTo>
                    <a:pt x="118122" y="25130"/>
                    <a:pt x="138124" y="21510"/>
                    <a:pt x="156222" y="18367"/>
                  </a:cubicBezTo>
                  <a:cubicBezTo>
                    <a:pt x="174986" y="15128"/>
                    <a:pt x="198322" y="11033"/>
                    <a:pt x="203085" y="16462"/>
                  </a:cubicBezTo>
                  <a:cubicBezTo>
                    <a:pt x="204609" y="18177"/>
                    <a:pt x="204323" y="22558"/>
                    <a:pt x="202513" y="28368"/>
                  </a:cubicBezTo>
                  <a:cubicBezTo>
                    <a:pt x="199751" y="36941"/>
                    <a:pt x="191941" y="47799"/>
                    <a:pt x="185654" y="56562"/>
                  </a:cubicBezTo>
                  <a:cubicBezTo>
                    <a:pt x="182035" y="61610"/>
                    <a:pt x="178891" y="65992"/>
                    <a:pt x="176701" y="69802"/>
                  </a:cubicBezTo>
                  <a:cubicBezTo>
                    <a:pt x="175653" y="70659"/>
                    <a:pt x="175081" y="71802"/>
                    <a:pt x="174796" y="72945"/>
                  </a:cubicBezTo>
                  <a:lnTo>
                    <a:pt x="168414" y="72945"/>
                  </a:lnTo>
                  <a:lnTo>
                    <a:pt x="183844" y="35702"/>
                  </a:lnTo>
                  <a:cubicBezTo>
                    <a:pt x="185273" y="32178"/>
                    <a:pt x="183654" y="28178"/>
                    <a:pt x="180130" y="26749"/>
                  </a:cubicBezTo>
                  <a:cubicBezTo>
                    <a:pt x="176605" y="25320"/>
                    <a:pt x="172605" y="26939"/>
                    <a:pt x="171176" y="30464"/>
                  </a:cubicBezTo>
                  <a:lnTo>
                    <a:pt x="153555" y="72945"/>
                  </a:lnTo>
                  <a:lnTo>
                    <a:pt x="148221" y="72945"/>
                  </a:lnTo>
                  <a:lnTo>
                    <a:pt x="145078" y="51609"/>
                  </a:lnTo>
                  <a:cubicBezTo>
                    <a:pt x="144506" y="47894"/>
                    <a:pt x="141077" y="45227"/>
                    <a:pt x="137267" y="45799"/>
                  </a:cubicBezTo>
                  <a:cubicBezTo>
                    <a:pt x="133552" y="46370"/>
                    <a:pt x="130885" y="49799"/>
                    <a:pt x="131457" y="53610"/>
                  </a:cubicBezTo>
                  <a:lnTo>
                    <a:pt x="134314" y="72945"/>
                  </a:lnTo>
                  <a:lnTo>
                    <a:pt x="129171" y="72945"/>
                  </a:lnTo>
                  <a:cubicBezTo>
                    <a:pt x="129076" y="72755"/>
                    <a:pt x="128980" y="72469"/>
                    <a:pt x="128885" y="72278"/>
                  </a:cubicBezTo>
                  <a:cubicBezTo>
                    <a:pt x="121837" y="55705"/>
                    <a:pt x="109549" y="37798"/>
                    <a:pt x="101453" y="26082"/>
                  </a:cubicBezTo>
                  <a:close/>
                  <a:moveTo>
                    <a:pt x="297001" y="264779"/>
                  </a:moveTo>
                  <a:cubicBezTo>
                    <a:pt x="293287" y="282971"/>
                    <a:pt x="283095" y="296402"/>
                    <a:pt x="266712" y="304593"/>
                  </a:cubicBezTo>
                  <a:cubicBezTo>
                    <a:pt x="248519" y="313737"/>
                    <a:pt x="220516" y="313452"/>
                    <a:pt x="181654" y="313070"/>
                  </a:cubicBezTo>
                  <a:cubicBezTo>
                    <a:pt x="173653" y="312975"/>
                    <a:pt x="165271" y="312880"/>
                    <a:pt x="156317" y="312880"/>
                  </a:cubicBezTo>
                  <a:cubicBezTo>
                    <a:pt x="148221" y="312880"/>
                    <a:pt x="140506" y="312880"/>
                    <a:pt x="133267" y="312975"/>
                  </a:cubicBezTo>
                  <a:cubicBezTo>
                    <a:pt x="91642" y="313261"/>
                    <a:pt x="61543" y="313452"/>
                    <a:pt x="43636" y="303355"/>
                  </a:cubicBezTo>
                  <a:cubicBezTo>
                    <a:pt x="28396" y="294782"/>
                    <a:pt x="18871" y="280876"/>
                    <a:pt x="15442" y="261921"/>
                  </a:cubicBezTo>
                  <a:cubicBezTo>
                    <a:pt x="7918" y="221249"/>
                    <a:pt x="30111" y="164099"/>
                    <a:pt x="54876" y="134381"/>
                  </a:cubicBezTo>
                  <a:cubicBezTo>
                    <a:pt x="79546" y="104854"/>
                    <a:pt x="105168" y="86471"/>
                    <a:pt x="121741" y="86471"/>
                  </a:cubicBezTo>
                  <a:lnTo>
                    <a:pt x="184606" y="86471"/>
                  </a:lnTo>
                  <a:cubicBezTo>
                    <a:pt x="200989" y="86471"/>
                    <a:pt x="228517" y="106378"/>
                    <a:pt x="254710" y="137239"/>
                  </a:cubicBezTo>
                  <a:cubicBezTo>
                    <a:pt x="277475" y="164385"/>
                    <a:pt x="305764" y="221630"/>
                    <a:pt x="297001" y="2647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7" name="Forma Livre: Forma 436">
              <a:extLst>
                <a:ext uri="{FF2B5EF4-FFF2-40B4-BE49-F238E27FC236}">
                  <a16:creationId xmlns:a16="http://schemas.microsoft.com/office/drawing/2014/main" id="{9E386293-66B6-401B-AC55-035575919D34}"/>
                </a:ext>
              </a:extLst>
            </p:cNvPr>
            <p:cNvSpPr/>
            <p:nvPr/>
          </p:nvSpPr>
          <p:spPr>
            <a:xfrm>
              <a:off x="6588942" y="4944617"/>
              <a:ext cx="80087" cy="140874"/>
            </a:xfrm>
            <a:custGeom>
              <a:avLst/>
              <a:gdLst>
                <a:gd name="connsiteX0" fmla="*/ 40615 w 80087"/>
                <a:gd name="connsiteY0" fmla="*/ 63627 h 140874"/>
                <a:gd name="connsiteX1" fmla="*/ 40139 w 80087"/>
                <a:gd name="connsiteY1" fmla="*/ 63627 h 140874"/>
                <a:gd name="connsiteX2" fmla="*/ 14803 w 80087"/>
                <a:gd name="connsiteY2" fmla="*/ 54007 h 140874"/>
                <a:gd name="connsiteX3" fmla="*/ 15469 w 80087"/>
                <a:gd name="connsiteY3" fmla="*/ 45053 h 140874"/>
                <a:gd name="connsiteX4" fmla="*/ 42425 w 80087"/>
                <a:gd name="connsiteY4" fmla="*/ 37243 h 140874"/>
                <a:gd name="connsiteX5" fmla="*/ 65190 w 80087"/>
                <a:gd name="connsiteY5" fmla="*/ 43244 h 140874"/>
                <a:gd name="connsiteX6" fmla="*/ 66904 w 80087"/>
                <a:gd name="connsiteY6" fmla="*/ 43815 h 140874"/>
                <a:gd name="connsiteX7" fmla="*/ 75572 w 80087"/>
                <a:gd name="connsiteY7" fmla="*/ 39434 h 140874"/>
                <a:gd name="connsiteX8" fmla="*/ 71191 w 80087"/>
                <a:gd name="connsiteY8" fmla="*/ 30766 h 140874"/>
                <a:gd name="connsiteX9" fmla="*/ 69571 w 80087"/>
                <a:gd name="connsiteY9" fmla="*/ 30194 h 140874"/>
                <a:gd name="connsiteX10" fmla="*/ 46902 w 80087"/>
                <a:gd name="connsiteY10" fmla="*/ 24003 h 140874"/>
                <a:gd name="connsiteX11" fmla="*/ 46902 w 80087"/>
                <a:gd name="connsiteY11" fmla="*/ 6858 h 140874"/>
                <a:gd name="connsiteX12" fmla="*/ 40044 w 80087"/>
                <a:gd name="connsiteY12" fmla="*/ 0 h 140874"/>
                <a:gd name="connsiteX13" fmla="*/ 33186 w 80087"/>
                <a:gd name="connsiteY13" fmla="*/ 6858 h 140874"/>
                <a:gd name="connsiteX14" fmla="*/ 33186 w 80087"/>
                <a:gd name="connsiteY14" fmla="*/ 23241 h 140874"/>
                <a:gd name="connsiteX15" fmla="*/ 4039 w 80087"/>
                <a:gd name="connsiteY15" fmla="*/ 37243 h 140874"/>
                <a:gd name="connsiteX16" fmla="*/ 2611 w 80087"/>
                <a:gd name="connsiteY16" fmla="*/ 60388 h 140874"/>
                <a:gd name="connsiteX17" fmla="*/ 40044 w 80087"/>
                <a:gd name="connsiteY17" fmla="*/ 77248 h 140874"/>
                <a:gd name="connsiteX18" fmla="*/ 40520 w 80087"/>
                <a:gd name="connsiteY18" fmla="*/ 77248 h 140874"/>
                <a:gd name="connsiteX19" fmla="*/ 65285 w 80087"/>
                <a:gd name="connsiteY19" fmla="*/ 86963 h 140874"/>
                <a:gd name="connsiteX20" fmla="*/ 64714 w 80087"/>
                <a:gd name="connsiteY20" fmla="*/ 96107 h 140874"/>
                <a:gd name="connsiteX21" fmla="*/ 38139 w 80087"/>
                <a:gd name="connsiteY21" fmla="*/ 103632 h 140874"/>
                <a:gd name="connsiteX22" fmla="*/ 15565 w 80087"/>
                <a:gd name="connsiteY22" fmla="*/ 97631 h 140874"/>
                <a:gd name="connsiteX23" fmla="*/ 13755 w 80087"/>
                <a:gd name="connsiteY23" fmla="*/ 97060 h 140874"/>
                <a:gd name="connsiteX24" fmla="*/ 5087 w 80087"/>
                <a:gd name="connsiteY24" fmla="*/ 101441 h 140874"/>
                <a:gd name="connsiteX25" fmla="*/ 9469 w 80087"/>
                <a:gd name="connsiteY25" fmla="*/ 110109 h 140874"/>
                <a:gd name="connsiteX26" fmla="*/ 11278 w 80087"/>
                <a:gd name="connsiteY26" fmla="*/ 110680 h 140874"/>
                <a:gd name="connsiteX27" fmla="*/ 33186 w 80087"/>
                <a:gd name="connsiteY27" fmla="*/ 116777 h 140874"/>
                <a:gd name="connsiteX28" fmla="*/ 33186 w 80087"/>
                <a:gd name="connsiteY28" fmla="*/ 134017 h 140874"/>
                <a:gd name="connsiteX29" fmla="*/ 40044 w 80087"/>
                <a:gd name="connsiteY29" fmla="*/ 140875 h 140874"/>
                <a:gd name="connsiteX30" fmla="*/ 46902 w 80087"/>
                <a:gd name="connsiteY30" fmla="*/ 134017 h 140874"/>
                <a:gd name="connsiteX31" fmla="*/ 46902 w 80087"/>
                <a:gd name="connsiteY31" fmla="*/ 117634 h 140874"/>
                <a:gd name="connsiteX32" fmla="*/ 76048 w 80087"/>
                <a:gd name="connsiteY32" fmla="*/ 103822 h 140874"/>
                <a:gd name="connsiteX33" fmla="*/ 77477 w 80087"/>
                <a:gd name="connsiteY33" fmla="*/ 80486 h 140874"/>
                <a:gd name="connsiteX34" fmla="*/ 40615 w 80087"/>
                <a:gd name="connsiteY34" fmla="*/ 63627 h 140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0087" h="140874">
                  <a:moveTo>
                    <a:pt x="40615" y="63627"/>
                  </a:moveTo>
                  <a:cubicBezTo>
                    <a:pt x="40425" y="63627"/>
                    <a:pt x="40330" y="63627"/>
                    <a:pt x="40139" y="63627"/>
                  </a:cubicBezTo>
                  <a:cubicBezTo>
                    <a:pt x="27471" y="63627"/>
                    <a:pt x="18041" y="60008"/>
                    <a:pt x="14803" y="54007"/>
                  </a:cubicBezTo>
                  <a:cubicBezTo>
                    <a:pt x="13279" y="51149"/>
                    <a:pt x="13469" y="47911"/>
                    <a:pt x="15469" y="45053"/>
                  </a:cubicBezTo>
                  <a:cubicBezTo>
                    <a:pt x="18803" y="40196"/>
                    <a:pt x="27566" y="35528"/>
                    <a:pt x="42425" y="37243"/>
                  </a:cubicBezTo>
                  <a:cubicBezTo>
                    <a:pt x="49569" y="38005"/>
                    <a:pt x="56808" y="40481"/>
                    <a:pt x="65190" y="43244"/>
                  </a:cubicBezTo>
                  <a:lnTo>
                    <a:pt x="66904" y="43815"/>
                  </a:lnTo>
                  <a:cubicBezTo>
                    <a:pt x="70524" y="44958"/>
                    <a:pt x="74429" y="43053"/>
                    <a:pt x="75572" y="39434"/>
                  </a:cubicBezTo>
                  <a:cubicBezTo>
                    <a:pt x="76810" y="35814"/>
                    <a:pt x="74810" y="32004"/>
                    <a:pt x="71191" y="30766"/>
                  </a:cubicBezTo>
                  <a:lnTo>
                    <a:pt x="69571" y="30194"/>
                  </a:lnTo>
                  <a:cubicBezTo>
                    <a:pt x="61856" y="27622"/>
                    <a:pt x="54427" y="25146"/>
                    <a:pt x="46902" y="24003"/>
                  </a:cubicBezTo>
                  <a:lnTo>
                    <a:pt x="46902" y="6858"/>
                  </a:lnTo>
                  <a:cubicBezTo>
                    <a:pt x="46902" y="3048"/>
                    <a:pt x="43854" y="0"/>
                    <a:pt x="40044" y="0"/>
                  </a:cubicBezTo>
                  <a:cubicBezTo>
                    <a:pt x="36234" y="0"/>
                    <a:pt x="33186" y="3048"/>
                    <a:pt x="33186" y="6858"/>
                  </a:cubicBezTo>
                  <a:lnTo>
                    <a:pt x="33186" y="23241"/>
                  </a:lnTo>
                  <a:cubicBezTo>
                    <a:pt x="20232" y="24003"/>
                    <a:pt x="9754" y="28956"/>
                    <a:pt x="4039" y="37243"/>
                  </a:cubicBezTo>
                  <a:cubicBezTo>
                    <a:pt x="-818" y="44387"/>
                    <a:pt x="-1295" y="52959"/>
                    <a:pt x="2611" y="60388"/>
                  </a:cubicBezTo>
                  <a:cubicBezTo>
                    <a:pt x="8326" y="71152"/>
                    <a:pt x="21946" y="77248"/>
                    <a:pt x="40044" y="77248"/>
                  </a:cubicBezTo>
                  <a:cubicBezTo>
                    <a:pt x="40139" y="77248"/>
                    <a:pt x="40330" y="77248"/>
                    <a:pt x="40520" y="77248"/>
                  </a:cubicBezTo>
                  <a:cubicBezTo>
                    <a:pt x="52807" y="77248"/>
                    <a:pt x="62047" y="80867"/>
                    <a:pt x="65285" y="86963"/>
                  </a:cubicBezTo>
                  <a:cubicBezTo>
                    <a:pt x="66904" y="89916"/>
                    <a:pt x="66619" y="93250"/>
                    <a:pt x="64714" y="96107"/>
                  </a:cubicBezTo>
                  <a:cubicBezTo>
                    <a:pt x="61475" y="100870"/>
                    <a:pt x="52807" y="105251"/>
                    <a:pt x="38139" y="103632"/>
                  </a:cubicBezTo>
                  <a:cubicBezTo>
                    <a:pt x="31090" y="102870"/>
                    <a:pt x="23851" y="100489"/>
                    <a:pt x="15565" y="97631"/>
                  </a:cubicBezTo>
                  <a:lnTo>
                    <a:pt x="13755" y="97060"/>
                  </a:lnTo>
                  <a:cubicBezTo>
                    <a:pt x="10135" y="95917"/>
                    <a:pt x="6325" y="97822"/>
                    <a:pt x="5087" y="101441"/>
                  </a:cubicBezTo>
                  <a:cubicBezTo>
                    <a:pt x="3849" y="105061"/>
                    <a:pt x="5849" y="108966"/>
                    <a:pt x="9469" y="110109"/>
                  </a:cubicBezTo>
                  <a:lnTo>
                    <a:pt x="11278" y="110680"/>
                  </a:lnTo>
                  <a:cubicBezTo>
                    <a:pt x="18803" y="113157"/>
                    <a:pt x="25947" y="115538"/>
                    <a:pt x="33186" y="116777"/>
                  </a:cubicBezTo>
                  <a:lnTo>
                    <a:pt x="33186" y="134017"/>
                  </a:lnTo>
                  <a:cubicBezTo>
                    <a:pt x="33186" y="137827"/>
                    <a:pt x="36234" y="140875"/>
                    <a:pt x="40044" y="140875"/>
                  </a:cubicBezTo>
                  <a:cubicBezTo>
                    <a:pt x="43854" y="140875"/>
                    <a:pt x="46902" y="137827"/>
                    <a:pt x="46902" y="134017"/>
                  </a:cubicBezTo>
                  <a:lnTo>
                    <a:pt x="46902" y="117634"/>
                  </a:lnTo>
                  <a:cubicBezTo>
                    <a:pt x="59856" y="116967"/>
                    <a:pt x="70333" y="112109"/>
                    <a:pt x="76048" y="103822"/>
                  </a:cubicBezTo>
                  <a:cubicBezTo>
                    <a:pt x="80906" y="96679"/>
                    <a:pt x="81382" y="88011"/>
                    <a:pt x="77477" y="80486"/>
                  </a:cubicBezTo>
                  <a:cubicBezTo>
                    <a:pt x="71762" y="69818"/>
                    <a:pt x="58332" y="63627"/>
                    <a:pt x="40615" y="636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38" name="Forma Livre: Forma 437">
            <a:extLst>
              <a:ext uri="{FF2B5EF4-FFF2-40B4-BE49-F238E27FC236}">
                <a16:creationId xmlns:a16="http://schemas.microsoft.com/office/drawing/2014/main" id="{C0D4F91C-14A0-4A67-B0F9-C04F8117B50B}"/>
              </a:ext>
            </a:extLst>
          </p:cNvPr>
          <p:cNvSpPr/>
          <p:nvPr/>
        </p:nvSpPr>
        <p:spPr>
          <a:xfrm>
            <a:off x="5587306" y="5311908"/>
            <a:ext cx="450425" cy="438730"/>
          </a:xfrm>
          <a:custGeom>
            <a:avLst/>
            <a:gdLst>
              <a:gd name="connsiteX0" fmla="*/ 252317 w 330136"/>
              <a:gd name="connsiteY0" fmla="*/ 56102 h 321564"/>
              <a:gd name="connsiteX1" fmla="*/ 242221 w 330136"/>
              <a:gd name="connsiteY1" fmla="*/ 56769 h 321564"/>
              <a:gd name="connsiteX2" fmla="*/ 153734 w 330136"/>
              <a:gd name="connsiteY2" fmla="*/ 0 h 321564"/>
              <a:gd name="connsiteX3" fmla="*/ 56674 w 330136"/>
              <a:gd name="connsiteY3" fmla="*/ 91726 h 321564"/>
              <a:gd name="connsiteX4" fmla="*/ 0 w 330136"/>
              <a:gd name="connsiteY4" fmla="*/ 151543 h 321564"/>
              <a:gd name="connsiteX5" fmla="*/ 59817 w 330136"/>
              <a:gd name="connsiteY5" fmla="*/ 211360 h 321564"/>
              <a:gd name="connsiteX6" fmla="*/ 101822 w 330136"/>
              <a:gd name="connsiteY6" fmla="*/ 211360 h 321564"/>
              <a:gd name="connsiteX7" fmla="*/ 101822 w 330136"/>
              <a:gd name="connsiteY7" fmla="*/ 254127 h 321564"/>
              <a:gd name="connsiteX8" fmla="*/ 83249 w 330136"/>
              <a:gd name="connsiteY8" fmla="*/ 254127 h 321564"/>
              <a:gd name="connsiteX9" fmla="*/ 77057 w 330136"/>
              <a:gd name="connsiteY9" fmla="*/ 258033 h 321564"/>
              <a:gd name="connsiteX10" fmla="*/ 77915 w 330136"/>
              <a:gd name="connsiteY10" fmla="*/ 265271 h 321564"/>
              <a:gd name="connsiteX11" fmla="*/ 121349 w 330136"/>
              <a:gd name="connsiteY11" fmla="*/ 318992 h 321564"/>
              <a:gd name="connsiteX12" fmla="*/ 132017 w 330136"/>
              <a:gd name="connsiteY12" fmla="*/ 318992 h 321564"/>
              <a:gd name="connsiteX13" fmla="*/ 175451 w 330136"/>
              <a:gd name="connsiteY13" fmla="*/ 265176 h 321564"/>
              <a:gd name="connsiteX14" fmla="*/ 176308 w 330136"/>
              <a:gd name="connsiteY14" fmla="*/ 257937 h 321564"/>
              <a:gd name="connsiteX15" fmla="*/ 170117 w 330136"/>
              <a:gd name="connsiteY15" fmla="*/ 254032 h 321564"/>
              <a:gd name="connsiteX16" fmla="*/ 151543 w 330136"/>
              <a:gd name="connsiteY16" fmla="*/ 254032 h 321564"/>
              <a:gd name="connsiteX17" fmla="*/ 151543 w 330136"/>
              <a:gd name="connsiteY17" fmla="*/ 211265 h 321564"/>
              <a:gd name="connsiteX18" fmla="*/ 192310 w 330136"/>
              <a:gd name="connsiteY18" fmla="*/ 211169 h 321564"/>
              <a:gd name="connsiteX19" fmla="*/ 192310 w 330136"/>
              <a:gd name="connsiteY19" fmla="*/ 314706 h 321564"/>
              <a:gd name="connsiteX20" fmla="*/ 199168 w 330136"/>
              <a:gd name="connsiteY20" fmla="*/ 321564 h 321564"/>
              <a:gd name="connsiteX21" fmla="*/ 235077 w 330136"/>
              <a:gd name="connsiteY21" fmla="*/ 321564 h 321564"/>
              <a:gd name="connsiteX22" fmla="*/ 241935 w 330136"/>
              <a:gd name="connsiteY22" fmla="*/ 314706 h 321564"/>
              <a:gd name="connsiteX23" fmla="*/ 241935 w 330136"/>
              <a:gd name="connsiteY23" fmla="*/ 211360 h 321564"/>
              <a:gd name="connsiteX24" fmla="*/ 252508 w 330136"/>
              <a:gd name="connsiteY24" fmla="*/ 211360 h 321564"/>
              <a:gd name="connsiteX25" fmla="*/ 330136 w 330136"/>
              <a:gd name="connsiteY25" fmla="*/ 133731 h 321564"/>
              <a:gd name="connsiteX26" fmla="*/ 252317 w 330136"/>
              <a:gd name="connsiteY26" fmla="*/ 56102 h 321564"/>
              <a:gd name="connsiteX27" fmla="*/ 155734 w 330136"/>
              <a:gd name="connsiteY27" fmla="*/ 267748 h 321564"/>
              <a:gd name="connsiteX28" fmla="*/ 126683 w 330136"/>
              <a:gd name="connsiteY28" fmla="*/ 303752 h 321564"/>
              <a:gd name="connsiteX29" fmla="*/ 97631 w 330136"/>
              <a:gd name="connsiteY29" fmla="*/ 267748 h 321564"/>
              <a:gd name="connsiteX30" fmla="*/ 108776 w 330136"/>
              <a:gd name="connsiteY30" fmla="*/ 267748 h 321564"/>
              <a:gd name="connsiteX31" fmla="*/ 115634 w 330136"/>
              <a:gd name="connsiteY31" fmla="*/ 260890 h 321564"/>
              <a:gd name="connsiteX32" fmla="*/ 115634 w 330136"/>
              <a:gd name="connsiteY32" fmla="*/ 115062 h 321564"/>
              <a:gd name="connsiteX33" fmla="*/ 137827 w 330136"/>
              <a:gd name="connsiteY33" fmla="*/ 115062 h 321564"/>
              <a:gd name="connsiteX34" fmla="*/ 137827 w 330136"/>
              <a:gd name="connsiteY34" fmla="*/ 260890 h 321564"/>
              <a:gd name="connsiteX35" fmla="*/ 144685 w 330136"/>
              <a:gd name="connsiteY35" fmla="*/ 267748 h 321564"/>
              <a:gd name="connsiteX36" fmla="*/ 155734 w 330136"/>
              <a:gd name="connsiteY36" fmla="*/ 267748 h 321564"/>
              <a:gd name="connsiteX37" fmla="*/ 228029 w 330136"/>
              <a:gd name="connsiteY37" fmla="*/ 161925 h 321564"/>
              <a:gd name="connsiteX38" fmla="*/ 228029 w 330136"/>
              <a:gd name="connsiteY38" fmla="*/ 307753 h 321564"/>
              <a:gd name="connsiteX39" fmla="*/ 205835 w 330136"/>
              <a:gd name="connsiteY39" fmla="*/ 307753 h 321564"/>
              <a:gd name="connsiteX40" fmla="*/ 205835 w 330136"/>
              <a:gd name="connsiteY40" fmla="*/ 161925 h 321564"/>
              <a:gd name="connsiteX41" fmla="*/ 198977 w 330136"/>
              <a:gd name="connsiteY41" fmla="*/ 155067 h 321564"/>
              <a:gd name="connsiteX42" fmla="*/ 187833 w 330136"/>
              <a:gd name="connsiteY42" fmla="*/ 155067 h 321564"/>
              <a:gd name="connsiteX43" fmla="*/ 216884 w 330136"/>
              <a:gd name="connsiteY43" fmla="*/ 119063 h 321564"/>
              <a:gd name="connsiteX44" fmla="*/ 245936 w 330136"/>
              <a:gd name="connsiteY44" fmla="*/ 155067 h 321564"/>
              <a:gd name="connsiteX45" fmla="*/ 234791 w 330136"/>
              <a:gd name="connsiteY45" fmla="*/ 155067 h 321564"/>
              <a:gd name="connsiteX46" fmla="*/ 228029 w 330136"/>
              <a:gd name="connsiteY46" fmla="*/ 161925 h 321564"/>
              <a:gd name="connsiteX47" fmla="*/ 252317 w 330136"/>
              <a:gd name="connsiteY47" fmla="*/ 197549 h 321564"/>
              <a:gd name="connsiteX48" fmla="*/ 241745 w 330136"/>
              <a:gd name="connsiteY48" fmla="*/ 197549 h 321564"/>
              <a:gd name="connsiteX49" fmla="*/ 241745 w 330136"/>
              <a:gd name="connsiteY49" fmla="*/ 168783 h 321564"/>
              <a:gd name="connsiteX50" fmla="*/ 260318 w 330136"/>
              <a:gd name="connsiteY50" fmla="*/ 168783 h 321564"/>
              <a:gd name="connsiteX51" fmla="*/ 266510 w 330136"/>
              <a:gd name="connsiteY51" fmla="*/ 164878 h 321564"/>
              <a:gd name="connsiteX52" fmla="*/ 265652 w 330136"/>
              <a:gd name="connsiteY52" fmla="*/ 157639 h 321564"/>
              <a:gd name="connsiteX53" fmla="*/ 222218 w 330136"/>
              <a:gd name="connsiteY53" fmla="*/ 103823 h 321564"/>
              <a:gd name="connsiteX54" fmla="*/ 211550 w 330136"/>
              <a:gd name="connsiteY54" fmla="*/ 103823 h 321564"/>
              <a:gd name="connsiteX55" fmla="*/ 168116 w 330136"/>
              <a:gd name="connsiteY55" fmla="*/ 157639 h 321564"/>
              <a:gd name="connsiteX56" fmla="*/ 167259 w 330136"/>
              <a:gd name="connsiteY56" fmla="*/ 164878 h 321564"/>
              <a:gd name="connsiteX57" fmla="*/ 173450 w 330136"/>
              <a:gd name="connsiteY57" fmla="*/ 168783 h 321564"/>
              <a:gd name="connsiteX58" fmla="*/ 192024 w 330136"/>
              <a:gd name="connsiteY58" fmla="*/ 168783 h 321564"/>
              <a:gd name="connsiteX59" fmla="*/ 192024 w 330136"/>
              <a:gd name="connsiteY59" fmla="*/ 197358 h 321564"/>
              <a:gd name="connsiteX60" fmla="*/ 151257 w 330136"/>
              <a:gd name="connsiteY60" fmla="*/ 197453 h 321564"/>
              <a:gd name="connsiteX61" fmla="*/ 151257 w 330136"/>
              <a:gd name="connsiteY61" fmla="*/ 108109 h 321564"/>
              <a:gd name="connsiteX62" fmla="*/ 144399 w 330136"/>
              <a:gd name="connsiteY62" fmla="*/ 101251 h 321564"/>
              <a:gd name="connsiteX63" fmla="*/ 108490 w 330136"/>
              <a:gd name="connsiteY63" fmla="*/ 101251 h 321564"/>
              <a:gd name="connsiteX64" fmla="*/ 101632 w 330136"/>
              <a:gd name="connsiteY64" fmla="*/ 108109 h 321564"/>
              <a:gd name="connsiteX65" fmla="*/ 101632 w 330136"/>
              <a:gd name="connsiteY65" fmla="*/ 197549 h 321564"/>
              <a:gd name="connsiteX66" fmla="*/ 59817 w 330136"/>
              <a:gd name="connsiteY66" fmla="*/ 197549 h 321564"/>
              <a:gd name="connsiteX67" fmla="*/ 13716 w 330136"/>
              <a:gd name="connsiteY67" fmla="*/ 151448 h 321564"/>
              <a:gd name="connsiteX68" fmla="*/ 59817 w 330136"/>
              <a:gd name="connsiteY68" fmla="*/ 105347 h 321564"/>
              <a:gd name="connsiteX69" fmla="*/ 62865 w 330136"/>
              <a:gd name="connsiteY69" fmla="*/ 105442 h 321564"/>
              <a:gd name="connsiteX70" fmla="*/ 68009 w 330136"/>
              <a:gd name="connsiteY70" fmla="*/ 103537 h 321564"/>
              <a:gd name="connsiteX71" fmla="*/ 70104 w 330136"/>
              <a:gd name="connsiteY71" fmla="*/ 98489 h 321564"/>
              <a:gd name="connsiteX72" fmla="*/ 70104 w 330136"/>
              <a:gd name="connsiteY72" fmla="*/ 97250 h 321564"/>
              <a:gd name="connsiteX73" fmla="*/ 153638 w 330136"/>
              <a:gd name="connsiteY73" fmla="*/ 13716 h 321564"/>
              <a:gd name="connsiteX74" fmla="*/ 231458 w 330136"/>
              <a:gd name="connsiteY74" fmla="*/ 66961 h 321564"/>
              <a:gd name="connsiteX75" fmla="*/ 239268 w 330136"/>
              <a:gd name="connsiteY75" fmla="*/ 71152 h 321564"/>
              <a:gd name="connsiteX76" fmla="*/ 252222 w 330136"/>
              <a:gd name="connsiteY76" fmla="*/ 69818 h 321564"/>
              <a:gd name="connsiteX77" fmla="*/ 316135 w 330136"/>
              <a:gd name="connsiteY77" fmla="*/ 133731 h 321564"/>
              <a:gd name="connsiteX78" fmla="*/ 252317 w 330136"/>
              <a:gd name="connsiteY78" fmla="*/ 197549 h 321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30136" h="321564">
                <a:moveTo>
                  <a:pt x="252317" y="56102"/>
                </a:moveTo>
                <a:cubicBezTo>
                  <a:pt x="248984" y="56102"/>
                  <a:pt x="245555" y="56293"/>
                  <a:pt x="242221" y="56769"/>
                </a:cubicBezTo>
                <a:cubicBezTo>
                  <a:pt x="226409" y="22098"/>
                  <a:pt x="192310" y="0"/>
                  <a:pt x="153734" y="0"/>
                </a:cubicBezTo>
                <a:cubicBezTo>
                  <a:pt x="102013" y="0"/>
                  <a:pt x="59627" y="40577"/>
                  <a:pt x="56674" y="91726"/>
                </a:cubicBezTo>
                <a:cubicBezTo>
                  <a:pt x="25146" y="93441"/>
                  <a:pt x="0" y="119539"/>
                  <a:pt x="0" y="151543"/>
                </a:cubicBezTo>
                <a:cubicBezTo>
                  <a:pt x="0" y="184500"/>
                  <a:pt x="26861" y="211360"/>
                  <a:pt x="59817" y="211360"/>
                </a:cubicBezTo>
                <a:lnTo>
                  <a:pt x="101822" y="211360"/>
                </a:lnTo>
                <a:lnTo>
                  <a:pt x="101822" y="254127"/>
                </a:lnTo>
                <a:lnTo>
                  <a:pt x="83249" y="254127"/>
                </a:lnTo>
                <a:cubicBezTo>
                  <a:pt x="80582" y="254127"/>
                  <a:pt x="78200" y="255651"/>
                  <a:pt x="77057" y="258033"/>
                </a:cubicBezTo>
                <a:cubicBezTo>
                  <a:pt x="75914" y="260414"/>
                  <a:pt x="76295" y="263271"/>
                  <a:pt x="77915" y="265271"/>
                </a:cubicBezTo>
                <a:lnTo>
                  <a:pt x="121349" y="318992"/>
                </a:lnTo>
                <a:cubicBezTo>
                  <a:pt x="123920" y="322231"/>
                  <a:pt x="129445" y="322231"/>
                  <a:pt x="132017" y="318992"/>
                </a:cubicBezTo>
                <a:lnTo>
                  <a:pt x="175451" y="265176"/>
                </a:lnTo>
                <a:cubicBezTo>
                  <a:pt x="177070" y="263081"/>
                  <a:pt x="177451" y="260318"/>
                  <a:pt x="176308" y="257937"/>
                </a:cubicBezTo>
                <a:cubicBezTo>
                  <a:pt x="175165" y="255556"/>
                  <a:pt x="172784" y="254032"/>
                  <a:pt x="170117" y="254032"/>
                </a:cubicBezTo>
                <a:lnTo>
                  <a:pt x="151543" y="254032"/>
                </a:lnTo>
                <a:lnTo>
                  <a:pt x="151543" y="211265"/>
                </a:lnTo>
                <a:lnTo>
                  <a:pt x="192310" y="211169"/>
                </a:lnTo>
                <a:lnTo>
                  <a:pt x="192310" y="314706"/>
                </a:lnTo>
                <a:cubicBezTo>
                  <a:pt x="192310" y="318516"/>
                  <a:pt x="195358" y="321564"/>
                  <a:pt x="199168" y="321564"/>
                </a:cubicBezTo>
                <a:lnTo>
                  <a:pt x="235077" y="321564"/>
                </a:lnTo>
                <a:cubicBezTo>
                  <a:pt x="238887" y="321564"/>
                  <a:pt x="241935" y="318516"/>
                  <a:pt x="241935" y="314706"/>
                </a:cubicBezTo>
                <a:lnTo>
                  <a:pt x="241935" y="211360"/>
                </a:lnTo>
                <a:lnTo>
                  <a:pt x="252508" y="211360"/>
                </a:lnTo>
                <a:cubicBezTo>
                  <a:pt x="295275" y="211360"/>
                  <a:pt x="330136" y="176594"/>
                  <a:pt x="330136" y="133731"/>
                </a:cubicBezTo>
                <a:cubicBezTo>
                  <a:pt x="329946" y="90869"/>
                  <a:pt x="295085" y="56102"/>
                  <a:pt x="252317" y="56102"/>
                </a:cubicBezTo>
                <a:close/>
                <a:moveTo>
                  <a:pt x="155734" y="267748"/>
                </a:moveTo>
                <a:lnTo>
                  <a:pt x="126683" y="303752"/>
                </a:lnTo>
                <a:lnTo>
                  <a:pt x="97631" y="267748"/>
                </a:lnTo>
                <a:lnTo>
                  <a:pt x="108776" y="267748"/>
                </a:lnTo>
                <a:cubicBezTo>
                  <a:pt x="112586" y="267748"/>
                  <a:pt x="115634" y="264700"/>
                  <a:pt x="115634" y="260890"/>
                </a:cubicBezTo>
                <a:lnTo>
                  <a:pt x="115634" y="115062"/>
                </a:lnTo>
                <a:lnTo>
                  <a:pt x="137827" y="115062"/>
                </a:lnTo>
                <a:lnTo>
                  <a:pt x="137827" y="260890"/>
                </a:lnTo>
                <a:cubicBezTo>
                  <a:pt x="137827" y="264700"/>
                  <a:pt x="140875" y="267748"/>
                  <a:pt x="144685" y="267748"/>
                </a:cubicBezTo>
                <a:lnTo>
                  <a:pt x="155734" y="267748"/>
                </a:lnTo>
                <a:close/>
                <a:moveTo>
                  <a:pt x="228029" y="161925"/>
                </a:moveTo>
                <a:lnTo>
                  <a:pt x="228029" y="307753"/>
                </a:lnTo>
                <a:lnTo>
                  <a:pt x="205835" y="307753"/>
                </a:lnTo>
                <a:lnTo>
                  <a:pt x="205835" y="161925"/>
                </a:lnTo>
                <a:cubicBezTo>
                  <a:pt x="205835" y="158115"/>
                  <a:pt x="202787" y="155067"/>
                  <a:pt x="198977" y="155067"/>
                </a:cubicBezTo>
                <a:lnTo>
                  <a:pt x="187833" y="155067"/>
                </a:lnTo>
                <a:lnTo>
                  <a:pt x="216884" y="119063"/>
                </a:lnTo>
                <a:lnTo>
                  <a:pt x="245936" y="155067"/>
                </a:lnTo>
                <a:lnTo>
                  <a:pt x="234791" y="155067"/>
                </a:lnTo>
                <a:cubicBezTo>
                  <a:pt x="231077" y="155067"/>
                  <a:pt x="228029" y="158210"/>
                  <a:pt x="228029" y="161925"/>
                </a:cubicBezTo>
                <a:close/>
                <a:moveTo>
                  <a:pt x="252317" y="197549"/>
                </a:moveTo>
                <a:lnTo>
                  <a:pt x="241745" y="197549"/>
                </a:lnTo>
                <a:lnTo>
                  <a:pt x="241745" y="168783"/>
                </a:lnTo>
                <a:lnTo>
                  <a:pt x="260318" y="168783"/>
                </a:lnTo>
                <a:cubicBezTo>
                  <a:pt x="262985" y="168783"/>
                  <a:pt x="265367" y="167259"/>
                  <a:pt x="266510" y="164878"/>
                </a:cubicBezTo>
                <a:cubicBezTo>
                  <a:pt x="267653" y="162497"/>
                  <a:pt x="267272" y="159639"/>
                  <a:pt x="265652" y="157639"/>
                </a:cubicBezTo>
                <a:lnTo>
                  <a:pt x="222218" y="103823"/>
                </a:lnTo>
                <a:cubicBezTo>
                  <a:pt x="219647" y="100584"/>
                  <a:pt x="214122" y="100584"/>
                  <a:pt x="211550" y="103823"/>
                </a:cubicBezTo>
                <a:lnTo>
                  <a:pt x="168116" y="157639"/>
                </a:lnTo>
                <a:cubicBezTo>
                  <a:pt x="166497" y="159734"/>
                  <a:pt x="166116" y="162497"/>
                  <a:pt x="167259" y="164878"/>
                </a:cubicBezTo>
                <a:cubicBezTo>
                  <a:pt x="168402" y="167259"/>
                  <a:pt x="170783" y="168783"/>
                  <a:pt x="173450" y="168783"/>
                </a:cubicBezTo>
                <a:lnTo>
                  <a:pt x="192024" y="168783"/>
                </a:lnTo>
                <a:lnTo>
                  <a:pt x="192024" y="197358"/>
                </a:lnTo>
                <a:lnTo>
                  <a:pt x="151257" y="197453"/>
                </a:lnTo>
                <a:lnTo>
                  <a:pt x="151257" y="108109"/>
                </a:lnTo>
                <a:cubicBezTo>
                  <a:pt x="151257" y="104299"/>
                  <a:pt x="148209" y="101251"/>
                  <a:pt x="144399" y="101251"/>
                </a:cubicBezTo>
                <a:lnTo>
                  <a:pt x="108490" y="101251"/>
                </a:lnTo>
                <a:cubicBezTo>
                  <a:pt x="104680" y="101251"/>
                  <a:pt x="101632" y="104299"/>
                  <a:pt x="101632" y="108109"/>
                </a:cubicBezTo>
                <a:lnTo>
                  <a:pt x="101632" y="197549"/>
                </a:lnTo>
                <a:lnTo>
                  <a:pt x="59817" y="197549"/>
                </a:lnTo>
                <a:cubicBezTo>
                  <a:pt x="34385" y="197549"/>
                  <a:pt x="13716" y="176879"/>
                  <a:pt x="13716" y="151448"/>
                </a:cubicBezTo>
                <a:cubicBezTo>
                  <a:pt x="13716" y="126016"/>
                  <a:pt x="34385" y="105347"/>
                  <a:pt x="59817" y="105347"/>
                </a:cubicBezTo>
                <a:cubicBezTo>
                  <a:pt x="60865" y="105347"/>
                  <a:pt x="61817" y="105347"/>
                  <a:pt x="62865" y="105442"/>
                </a:cubicBezTo>
                <a:cubicBezTo>
                  <a:pt x="64865" y="105633"/>
                  <a:pt x="66675" y="104870"/>
                  <a:pt x="68009" y="103537"/>
                </a:cubicBezTo>
                <a:cubicBezTo>
                  <a:pt x="69342" y="102203"/>
                  <a:pt x="70199" y="100394"/>
                  <a:pt x="70104" y="98489"/>
                </a:cubicBezTo>
                <a:lnTo>
                  <a:pt x="70104" y="97250"/>
                </a:lnTo>
                <a:cubicBezTo>
                  <a:pt x="70104" y="51149"/>
                  <a:pt x="107537" y="13716"/>
                  <a:pt x="153638" y="13716"/>
                </a:cubicBezTo>
                <a:cubicBezTo>
                  <a:pt x="188309" y="13716"/>
                  <a:pt x="218885" y="34576"/>
                  <a:pt x="231458" y="66961"/>
                </a:cubicBezTo>
                <a:cubicBezTo>
                  <a:pt x="232696" y="70104"/>
                  <a:pt x="235934" y="71819"/>
                  <a:pt x="239268" y="71152"/>
                </a:cubicBezTo>
                <a:cubicBezTo>
                  <a:pt x="243554" y="70295"/>
                  <a:pt x="247841" y="69818"/>
                  <a:pt x="252222" y="69818"/>
                </a:cubicBezTo>
                <a:cubicBezTo>
                  <a:pt x="287465" y="69818"/>
                  <a:pt x="316135" y="98489"/>
                  <a:pt x="316135" y="133731"/>
                </a:cubicBezTo>
                <a:cubicBezTo>
                  <a:pt x="316230" y="168878"/>
                  <a:pt x="287560" y="197549"/>
                  <a:pt x="252317" y="197549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26" name="Agrupar 625">
            <a:extLst>
              <a:ext uri="{FF2B5EF4-FFF2-40B4-BE49-F238E27FC236}">
                <a16:creationId xmlns:a16="http://schemas.microsoft.com/office/drawing/2014/main" id="{112EC354-D554-4637-AEE6-91C1D1C043AE}"/>
              </a:ext>
            </a:extLst>
          </p:cNvPr>
          <p:cNvGrpSpPr/>
          <p:nvPr/>
        </p:nvGrpSpPr>
        <p:grpSpPr>
          <a:xfrm>
            <a:off x="7264252" y="3645878"/>
            <a:ext cx="452505" cy="457053"/>
            <a:chOff x="7081519" y="3590067"/>
            <a:chExt cx="331660" cy="33499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39" name="Forma Livre: Forma 438">
              <a:extLst>
                <a:ext uri="{FF2B5EF4-FFF2-40B4-BE49-F238E27FC236}">
                  <a16:creationId xmlns:a16="http://schemas.microsoft.com/office/drawing/2014/main" id="{B0CB20EC-319F-4CE1-A492-DC7DA516289D}"/>
                </a:ext>
              </a:extLst>
            </p:cNvPr>
            <p:cNvSpPr/>
            <p:nvPr/>
          </p:nvSpPr>
          <p:spPr>
            <a:xfrm>
              <a:off x="7106856" y="3590067"/>
              <a:ext cx="304323" cy="239934"/>
            </a:xfrm>
            <a:custGeom>
              <a:avLst/>
              <a:gdLst>
                <a:gd name="connsiteX0" fmla="*/ 297466 w 304323"/>
                <a:gd name="connsiteY0" fmla="*/ 0 h 239934"/>
                <a:gd name="connsiteX1" fmla="*/ 65627 w 304323"/>
                <a:gd name="connsiteY1" fmla="*/ 0 h 239934"/>
                <a:gd name="connsiteX2" fmla="*/ 58769 w 304323"/>
                <a:gd name="connsiteY2" fmla="*/ 6858 h 239934"/>
                <a:gd name="connsiteX3" fmla="*/ 58769 w 304323"/>
                <a:gd name="connsiteY3" fmla="*/ 124015 h 239934"/>
                <a:gd name="connsiteX4" fmla="*/ 6858 w 304323"/>
                <a:gd name="connsiteY4" fmla="*/ 124015 h 239934"/>
                <a:gd name="connsiteX5" fmla="*/ 0 w 304323"/>
                <a:gd name="connsiteY5" fmla="*/ 130873 h 239934"/>
                <a:gd name="connsiteX6" fmla="*/ 0 w 304323"/>
                <a:gd name="connsiteY6" fmla="*/ 233077 h 239934"/>
                <a:gd name="connsiteX7" fmla="*/ 6858 w 304323"/>
                <a:gd name="connsiteY7" fmla="*/ 239935 h 239934"/>
                <a:gd name="connsiteX8" fmla="*/ 167449 w 304323"/>
                <a:gd name="connsiteY8" fmla="*/ 239935 h 239934"/>
                <a:gd name="connsiteX9" fmla="*/ 174307 w 304323"/>
                <a:gd name="connsiteY9" fmla="*/ 233077 h 239934"/>
                <a:gd name="connsiteX10" fmla="*/ 174307 w 304323"/>
                <a:gd name="connsiteY10" fmla="*/ 202787 h 239934"/>
                <a:gd name="connsiteX11" fmla="*/ 238887 w 304323"/>
                <a:gd name="connsiteY11" fmla="*/ 202787 h 239934"/>
                <a:gd name="connsiteX12" fmla="*/ 245745 w 304323"/>
                <a:gd name="connsiteY12" fmla="*/ 195929 h 239934"/>
                <a:gd name="connsiteX13" fmla="*/ 238887 w 304323"/>
                <a:gd name="connsiteY13" fmla="*/ 189071 h 239934"/>
                <a:gd name="connsiteX14" fmla="*/ 203644 w 304323"/>
                <a:gd name="connsiteY14" fmla="*/ 189071 h 239934"/>
                <a:gd name="connsiteX15" fmla="*/ 203644 w 304323"/>
                <a:gd name="connsiteY15" fmla="*/ 162020 h 239934"/>
                <a:gd name="connsiteX16" fmla="*/ 297466 w 304323"/>
                <a:gd name="connsiteY16" fmla="*/ 162020 h 239934"/>
                <a:gd name="connsiteX17" fmla="*/ 304324 w 304323"/>
                <a:gd name="connsiteY17" fmla="*/ 155162 h 239934"/>
                <a:gd name="connsiteX18" fmla="*/ 304324 w 304323"/>
                <a:gd name="connsiteY18" fmla="*/ 6953 h 239934"/>
                <a:gd name="connsiteX19" fmla="*/ 297466 w 304323"/>
                <a:gd name="connsiteY19" fmla="*/ 0 h 239934"/>
                <a:gd name="connsiteX20" fmla="*/ 160496 w 304323"/>
                <a:gd name="connsiteY20" fmla="*/ 226219 h 239934"/>
                <a:gd name="connsiteX21" fmla="*/ 13621 w 304323"/>
                <a:gd name="connsiteY21" fmla="*/ 226219 h 239934"/>
                <a:gd name="connsiteX22" fmla="*/ 13621 w 304323"/>
                <a:gd name="connsiteY22" fmla="*/ 137731 h 239934"/>
                <a:gd name="connsiteX23" fmla="*/ 160496 w 304323"/>
                <a:gd name="connsiteY23" fmla="*/ 137731 h 239934"/>
                <a:gd name="connsiteX24" fmla="*/ 160496 w 304323"/>
                <a:gd name="connsiteY24" fmla="*/ 226219 h 239934"/>
                <a:gd name="connsiteX25" fmla="*/ 189833 w 304323"/>
                <a:gd name="connsiteY25" fmla="*/ 189071 h 239934"/>
                <a:gd name="connsiteX26" fmla="*/ 174212 w 304323"/>
                <a:gd name="connsiteY26" fmla="*/ 189071 h 239934"/>
                <a:gd name="connsiteX27" fmla="*/ 174212 w 304323"/>
                <a:gd name="connsiteY27" fmla="*/ 162020 h 239934"/>
                <a:gd name="connsiteX28" fmla="*/ 189833 w 304323"/>
                <a:gd name="connsiteY28" fmla="*/ 162020 h 239934"/>
                <a:gd name="connsiteX29" fmla="*/ 189833 w 304323"/>
                <a:gd name="connsiteY29" fmla="*/ 189071 h 239934"/>
                <a:gd name="connsiteX30" fmla="*/ 290513 w 304323"/>
                <a:gd name="connsiteY30" fmla="*/ 148304 h 239934"/>
                <a:gd name="connsiteX31" fmla="*/ 174117 w 304323"/>
                <a:gd name="connsiteY31" fmla="*/ 148304 h 239934"/>
                <a:gd name="connsiteX32" fmla="*/ 174117 w 304323"/>
                <a:gd name="connsiteY32" fmla="*/ 130969 h 239934"/>
                <a:gd name="connsiteX33" fmla="*/ 167259 w 304323"/>
                <a:gd name="connsiteY33" fmla="*/ 124111 h 239934"/>
                <a:gd name="connsiteX34" fmla="*/ 72390 w 304323"/>
                <a:gd name="connsiteY34" fmla="*/ 124111 h 239934"/>
                <a:gd name="connsiteX35" fmla="*/ 72390 w 304323"/>
                <a:gd name="connsiteY35" fmla="*/ 13811 h 239934"/>
                <a:gd name="connsiteX36" fmla="*/ 290513 w 304323"/>
                <a:gd name="connsiteY36" fmla="*/ 13811 h 239934"/>
                <a:gd name="connsiteX37" fmla="*/ 290513 w 304323"/>
                <a:gd name="connsiteY37" fmla="*/ 148304 h 239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04323" h="239934">
                  <a:moveTo>
                    <a:pt x="297466" y="0"/>
                  </a:moveTo>
                  <a:lnTo>
                    <a:pt x="65627" y="0"/>
                  </a:lnTo>
                  <a:cubicBezTo>
                    <a:pt x="61817" y="0"/>
                    <a:pt x="58769" y="3048"/>
                    <a:pt x="58769" y="6858"/>
                  </a:cubicBezTo>
                  <a:lnTo>
                    <a:pt x="58769" y="124015"/>
                  </a:lnTo>
                  <a:lnTo>
                    <a:pt x="6858" y="124015"/>
                  </a:lnTo>
                  <a:cubicBezTo>
                    <a:pt x="3048" y="124015"/>
                    <a:pt x="0" y="127063"/>
                    <a:pt x="0" y="130873"/>
                  </a:cubicBezTo>
                  <a:lnTo>
                    <a:pt x="0" y="233077"/>
                  </a:lnTo>
                  <a:cubicBezTo>
                    <a:pt x="0" y="236887"/>
                    <a:pt x="3048" y="239935"/>
                    <a:pt x="6858" y="239935"/>
                  </a:cubicBezTo>
                  <a:lnTo>
                    <a:pt x="167449" y="239935"/>
                  </a:lnTo>
                  <a:cubicBezTo>
                    <a:pt x="171259" y="239935"/>
                    <a:pt x="174307" y="236887"/>
                    <a:pt x="174307" y="233077"/>
                  </a:cubicBezTo>
                  <a:lnTo>
                    <a:pt x="174307" y="202787"/>
                  </a:lnTo>
                  <a:lnTo>
                    <a:pt x="238887" y="202787"/>
                  </a:lnTo>
                  <a:cubicBezTo>
                    <a:pt x="242697" y="202787"/>
                    <a:pt x="245745" y="199739"/>
                    <a:pt x="245745" y="195929"/>
                  </a:cubicBezTo>
                  <a:cubicBezTo>
                    <a:pt x="245745" y="192119"/>
                    <a:pt x="242697" y="189071"/>
                    <a:pt x="238887" y="189071"/>
                  </a:cubicBezTo>
                  <a:lnTo>
                    <a:pt x="203644" y="189071"/>
                  </a:lnTo>
                  <a:lnTo>
                    <a:pt x="203644" y="162020"/>
                  </a:lnTo>
                  <a:lnTo>
                    <a:pt x="297466" y="162020"/>
                  </a:lnTo>
                  <a:cubicBezTo>
                    <a:pt x="301276" y="162020"/>
                    <a:pt x="304324" y="158972"/>
                    <a:pt x="304324" y="155162"/>
                  </a:cubicBezTo>
                  <a:lnTo>
                    <a:pt x="304324" y="6953"/>
                  </a:lnTo>
                  <a:cubicBezTo>
                    <a:pt x="304324" y="3143"/>
                    <a:pt x="301180" y="0"/>
                    <a:pt x="297466" y="0"/>
                  </a:cubicBezTo>
                  <a:close/>
                  <a:moveTo>
                    <a:pt x="160496" y="226219"/>
                  </a:moveTo>
                  <a:lnTo>
                    <a:pt x="13621" y="226219"/>
                  </a:lnTo>
                  <a:lnTo>
                    <a:pt x="13621" y="137731"/>
                  </a:lnTo>
                  <a:lnTo>
                    <a:pt x="160496" y="137731"/>
                  </a:lnTo>
                  <a:lnTo>
                    <a:pt x="160496" y="226219"/>
                  </a:lnTo>
                  <a:close/>
                  <a:moveTo>
                    <a:pt x="189833" y="189071"/>
                  </a:moveTo>
                  <a:lnTo>
                    <a:pt x="174212" y="189071"/>
                  </a:lnTo>
                  <a:lnTo>
                    <a:pt x="174212" y="162020"/>
                  </a:lnTo>
                  <a:lnTo>
                    <a:pt x="189833" y="162020"/>
                  </a:lnTo>
                  <a:lnTo>
                    <a:pt x="189833" y="189071"/>
                  </a:lnTo>
                  <a:close/>
                  <a:moveTo>
                    <a:pt x="290513" y="148304"/>
                  </a:moveTo>
                  <a:lnTo>
                    <a:pt x="174117" y="148304"/>
                  </a:lnTo>
                  <a:lnTo>
                    <a:pt x="174117" y="130969"/>
                  </a:lnTo>
                  <a:cubicBezTo>
                    <a:pt x="174117" y="127159"/>
                    <a:pt x="171069" y="124111"/>
                    <a:pt x="167259" y="124111"/>
                  </a:cubicBezTo>
                  <a:lnTo>
                    <a:pt x="72390" y="124111"/>
                  </a:lnTo>
                  <a:lnTo>
                    <a:pt x="72390" y="13811"/>
                  </a:lnTo>
                  <a:lnTo>
                    <a:pt x="290513" y="13811"/>
                  </a:lnTo>
                  <a:lnTo>
                    <a:pt x="290513" y="1483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0" name="Forma Livre: Forma 439">
              <a:extLst>
                <a:ext uri="{FF2B5EF4-FFF2-40B4-BE49-F238E27FC236}">
                  <a16:creationId xmlns:a16="http://schemas.microsoft.com/office/drawing/2014/main" id="{AD01C612-6533-426C-AFCE-9CB8B6E18DA2}"/>
                </a:ext>
              </a:extLst>
            </p:cNvPr>
            <p:cNvSpPr/>
            <p:nvPr/>
          </p:nvSpPr>
          <p:spPr>
            <a:xfrm>
              <a:off x="7332788" y="3805523"/>
              <a:ext cx="80391" cy="119538"/>
            </a:xfrm>
            <a:custGeom>
              <a:avLst/>
              <a:gdLst>
                <a:gd name="connsiteX0" fmla="*/ 66485 w 80391"/>
                <a:gd name="connsiteY0" fmla="*/ 0 h 119538"/>
                <a:gd name="connsiteX1" fmla="*/ 13907 w 80391"/>
                <a:gd name="connsiteY1" fmla="*/ 0 h 119538"/>
                <a:gd name="connsiteX2" fmla="*/ 0 w 80391"/>
                <a:gd name="connsiteY2" fmla="*/ 13907 h 119538"/>
                <a:gd name="connsiteX3" fmla="*/ 0 w 80391"/>
                <a:gd name="connsiteY3" fmla="*/ 105632 h 119538"/>
                <a:gd name="connsiteX4" fmla="*/ 13907 w 80391"/>
                <a:gd name="connsiteY4" fmla="*/ 119539 h 119538"/>
                <a:gd name="connsiteX5" fmla="*/ 66485 w 80391"/>
                <a:gd name="connsiteY5" fmla="*/ 119539 h 119538"/>
                <a:gd name="connsiteX6" fmla="*/ 80391 w 80391"/>
                <a:gd name="connsiteY6" fmla="*/ 105632 h 119538"/>
                <a:gd name="connsiteX7" fmla="*/ 80391 w 80391"/>
                <a:gd name="connsiteY7" fmla="*/ 14002 h 119538"/>
                <a:gd name="connsiteX8" fmla="*/ 66485 w 80391"/>
                <a:gd name="connsiteY8" fmla="*/ 0 h 119538"/>
                <a:gd name="connsiteX9" fmla="*/ 66485 w 80391"/>
                <a:gd name="connsiteY9" fmla="*/ 105918 h 119538"/>
                <a:gd name="connsiteX10" fmla="*/ 13716 w 80391"/>
                <a:gd name="connsiteY10" fmla="*/ 105728 h 119538"/>
                <a:gd name="connsiteX11" fmla="*/ 13716 w 80391"/>
                <a:gd name="connsiteY11" fmla="*/ 14002 h 119538"/>
                <a:gd name="connsiteX12" fmla="*/ 13907 w 80391"/>
                <a:gd name="connsiteY12" fmla="*/ 13811 h 119538"/>
                <a:gd name="connsiteX13" fmla="*/ 66675 w 80391"/>
                <a:gd name="connsiteY13" fmla="*/ 14002 h 119538"/>
                <a:gd name="connsiteX14" fmla="*/ 66485 w 80391"/>
                <a:gd name="connsiteY14" fmla="*/ 105918 h 1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0391" h="119538">
                  <a:moveTo>
                    <a:pt x="66485" y="0"/>
                  </a:moveTo>
                  <a:lnTo>
                    <a:pt x="13907" y="0"/>
                  </a:lnTo>
                  <a:cubicBezTo>
                    <a:pt x="6191" y="0"/>
                    <a:pt x="0" y="6287"/>
                    <a:pt x="0" y="13907"/>
                  </a:cubicBezTo>
                  <a:lnTo>
                    <a:pt x="0" y="105632"/>
                  </a:lnTo>
                  <a:cubicBezTo>
                    <a:pt x="0" y="113347"/>
                    <a:pt x="6287" y="119539"/>
                    <a:pt x="13907" y="119539"/>
                  </a:cubicBezTo>
                  <a:lnTo>
                    <a:pt x="66485" y="119539"/>
                  </a:lnTo>
                  <a:cubicBezTo>
                    <a:pt x="74200" y="119539"/>
                    <a:pt x="80391" y="113252"/>
                    <a:pt x="80391" y="105632"/>
                  </a:cubicBezTo>
                  <a:lnTo>
                    <a:pt x="80391" y="14002"/>
                  </a:lnTo>
                  <a:cubicBezTo>
                    <a:pt x="80391" y="6287"/>
                    <a:pt x="74105" y="0"/>
                    <a:pt x="66485" y="0"/>
                  </a:cubicBezTo>
                  <a:close/>
                  <a:moveTo>
                    <a:pt x="66485" y="105918"/>
                  </a:moveTo>
                  <a:lnTo>
                    <a:pt x="13716" y="105728"/>
                  </a:lnTo>
                  <a:lnTo>
                    <a:pt x="13716" y="14002"/>
                  </a:lnTo>
                  <a:cubicBezTo>
                    <a:pt x="13716" y="13907"/>
                    <a:pt x="13811" y="13811"/>
                    <a:pt x="13907" y="13811"/>
                  </a:cubicBezTo>
                  <a:lnTo>
                    <a:pt x="66675" y="14002"/>
                  </a:lnTo>
                  <a:lnTo>
                    <a:pt x="66485" y="1059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1" name="Forma Livre: Forma 440">
              <a:extLst>
                <a:ext uri="{FF2B5EF4-FFF2-40B4-BE49-F238E27FC236}">
                  <a16:creationId xmlns:a16="http://schemas.microsoft.com/office/drawing/2014/main" id="{E9D81E82-8C27-4F63-8CE7-828E338E6310}"/>
                </a:ext>
              </a:extLst>
            </p:cNvPr>
            <p:cNvSpPr/>
            <p:nvPr/>
          </p:nvSpPr>
          <p:spPr>
            <a:xfrm>
              <a:off x="7081519" y="3848480"/>
              <a:ext cx="224885" cy="13716"/>
            </a:xfrm>
            <a:custGeom>
              <a:avLst/>
              <a:gdLst>
                <a:gd name="connsiteX0" fmla="*/ 0 w 224885"/>
                <a:gd name="connsiteY0" fmla="*/ 6858 h 13716"/>
                <a:gd name="connsiteX1" fmla="*/ 6858 w 224885"/>
                <a:gd name="connsiteY1" fmla="*/ 13716 h 13716"/>
                <a:gd name="connsiteX2" fmla="*/ 218027 w 224885"/>
                <a:gd name="connsiteY2" fmla="*/ 13716 h 13716"/>
                <a:gd name="connsiteX3" fmla="*/ 224885 w 224885"/>
                <a:gd name="connsiteY3" fmla="*/ 6858 h 13716"/>
                <a:gd name="connsiteX4" fmla="*/ 218027 w 224885"/>
                <a:gd name="connsiteY4" fmla="*/ 0 h 13716"/>
                <a:gd name="connsiteX5" fmla="*/ 6858 w 224885"/>
                <a:gd name="connsiteY5" fmla="*/ 0 h 13716"/>
                <a:gd name="connsiteX6" fmla="*/ 0 w 224885"/>
                <a:gd name="connsiteY6" fmla="*/ 6858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4885" h="13716">
                  <a:moveTo>
                    <a:pt x="0" y="6858"/>
                  </a:moveTo>
                  <a:cubicBezTo>
                    <a:pt x="0" y="10668"/>
                    <a:pt x="3048" y="13716"/>
                    <a:pt x="6858" y="13716"/>
                  </a:cubicBezTo>
                  <a:lnTo>
                    <a:pt x="218027" y="13716"/>
                  </a:lnTo>
                  <a:cubicBezTo>
                    <a:pt x="221837" y="13716"/>
                    <a:pt x="224885" y="10668"/>
                    <a:pt x="224885" y="6858"/>
                  </a:cubicBezTo>
                  <a:cubicBezTo>
                    <a:pt x="224885" y="3048"/>
                    <a:pt x="221837" y="0"/>
                    <a:pt x="218027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4" name="Agrupar 613">
            <a:extLst>
              <a:ext uri="{FF2B5EF4-FFF2-40B4-BE49-F238E27FC236}">
                <a16:creationId xmlns:a16="http://schemas.microsoft.com/office/drawing/2014/main" id="{D27E4426-3415-4FF7-8186-8F9313B9ED00}"/>
              </a:ext>
            </a:extLst>
          </p:cNvPr>
          <p:cNvGrpSpPr/>
          <p:nvPr/>
        </p:nvGrpSpPr>
        <p:grpSpPr>
          <a:xfrm>
            <a:off x="6419773" y="1962891"/>
            <a:ext cx="436836" cy="450878"/>
            <a:chOff x="6462564" y="2356534"/>
            <a:chExt cx="320176" cy="33046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43" name="Forma Livre: Forma 442">
              <a:extLst>
                <a:ext uri="{FF2B5EF4-FFF2-40B4-BE49-F238E27FC236}">
                  <a16:creationId xmlns:a16="http://schemas.microsoft.com/office/drawing/2014/main" id="{366D9D1F-EBAC-4ED3-A9CA-8E3B3AF4146E}"/>
                </a:ext>
              </a:extLst>
            </p:cNvPr>
            <p:cNvSpPr/>
            <p:nvPr/>
          </p:nvSpPr>
          <p:spPr>
            <a:xfrm>
              <a:off x="6487019" y="2356534"/>
              <a:ext cx="271363" cy="330468"/>
            </a:xfrm>
            <a:custGeom>
              <a:avLst/>
              <a:gdLst>
                <a:gd name="connsiteX0" fmla="*/ 426 w 271363"/>
                <a:gd name="connsiteY0" fmla="*/ 103107 h 330468"/>
                <a:gd name="connsiteX1" fmla="*/ 9189 w 271363"/>
                <a:gd name="connsiteY1" fmla="*/ 107202 h 330468"/>
                <a:gd name="connsiteX2" fmla="*/ 113393 w 271363"/>
                <a:gd name="connsiteY2" fmla="*/ 69198 h 330468"/>
                <a:gd name="connsiteX3" fmla="*/ 128728 w 271363"/>
                <a:gd name="connsiteY3" fmla="*/ 80723 h 330468"/>
                <a:gd name="connsiteX4" fmla="*/ 128728 w 271363"/>
                <a:gd name="connsiteY4" fmla="*/ 316752 h 330468"/>
                <a:gd name="connsiteX5" fmla="*/ 57671 w 271363"/>
                <a:gd name="connsiteY5" fmla="*/ 316752 h 330468"/>
                <a:gd name="connsiteX6" fmla="*/ 50813 w 271363"/>
                <a:gd name="connsiteY6" fmla="*/ 323610 h 330468"/>
                <a:gd name="connsiteX7" fmla="*/ 57671 w 271363"/>
                <a:gd name="connsiteY7" fmla="*/ 330468 h 330468"/>
                <a:gd name="connsiteX8" fmla="*/ 213500 w 271363"/>
                <a:gd name="connsiteY8" fmla="*/ 330468 h 330468"/>
                <a:gd name="connsiteX9" fmla="*/ 220358 w 271363"/>
                <a:gd name="connsiteY9" fmla="*/ 323610 h 330468"/>
                <a:gd name="connsiteX10" fmla="*/ 213500 w 271363"/>
                <a:gd name="connsiteY10" fmla="*/ 316752 h 330468"/>
                <a:gd name="connsiteX11" fmla="*/ 142444 w 271363"/>
                <a:gd name="connsiteY11" fmla="*/ 316752 h 330468"/>
                <a:gd name="connsiteX12" fmla="*/ 142444 w 271363"/>
                <a:gd name="connsiteY12" fmla="*/ 80723 h 330468"/>
                <a:gd name="connsiteX13" fmla="*/ 161684 w 271363"/>
                <a:gd name="connsiteY13" fmla="*/ 55482 h 330468"/>
                <a:gd name="connsiteX14" fmla="*/ 161399 w 271363"/>
                <a:gd name="connsiteY14" fmla="*/ 51672 h 330468"/>
                <a:gd name="connsiteX15" fmla="*/ 266840 w 271363"/>
                <a:gd name="connsiteY15" fmla="*/ 13286 h 330468"/>
                <a:gd name="connsiteX16" fmla="*/ 270936 w 271363"/>
                <a:gd name="connsiteY16" fmla="*/ 4523 h 330468"/>
                <a:gd name="connsiteX17" fmla="*/ 262173 w 271363"/>
                <a:gd name="connsiteY17" fmla="*/ 427 h 330468"/>
                <a:gd name="connsiteX18" fmla="*/ 156065 w 271363"/>
                <a:gd name="connsiteY18" fmla="*/ 39099 h 330468"/>
                <a:gd name="connsiteX19" fmla="*/ 135776 w 271363"/>
                <a:gd name="connsiteY19" fmla="*/ 29383 h 330468"/>
                <a:gd name="connsiteX20" fmla="*/ 109678 w 271363"/>
                <a:gd name="connsiteY20" fmla="*/ 55482 h 330468"/>
                <a:gd name="connsiteX21" fmla="*/ 109678 w 271363"/>
                <a:gd name="connsiteY21" fmla="*/ 56053 h 330468"/>
                <a:gd name="connsiteX22" fmla="*/ 4617 w 271363"/>
                <a:gd name="connsiteY22" fmla="*/ 94344 h 330468"/>
                <a:gd name="connsiteX23" fmla="*/ 426 w 271363"/>
                <a:gd name="connsiteY23" fmla="*/ 103107 h 330468"/>
                <a:gd name="connsiteX24" fmla="*/ 135681 w 271363"/>
                <a:gd name="connsiteY24" fmla="*/ 43099 h 330468"/>
                <a:gd name="connsiteX25" fmla="*/ 148064 w 271363"/>
                <a:gd name="connsiteY25" fmla="*/ 55482 h 330468"/>
                <a:gd name="connsiteX26" fmla="*/ 135681 w 271363"/>
                <a:gd name="connsiteY26" fmla="*/ 67864 h 330468"/>
                <a:gd name="connsiteX27" fmla="*/ 123299 w 271363"/>
                <a:gd name="connsiteY27" fmla="*/ 55482 h 330468"/>
                <a:gd name="connsiteX28" fmla="*/ 135681 w 271363"/>
                <a:gd name="connsiteY28" fmla="*/ 43099 h 33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363" h="330468">
                  <a:moveTo>
                    <a:pt x="426" y="103107"/>
                  </a:moveTo>
                  <a:cubicBezTo>
                    <a:pt x="1760" y="106631"/>
                    <a:pt x="5665" y="108536"/>
                    <a:pt x="9189" y="107202"/>
                  </a:cubicBezTo>
                  <a:lnTo>
                    <a:pt x="113393" y="69198"/>
                  </a:lnTo>
                  <a:cubicBezTo>
                    <a:pt x="116822" y="74722"/>
                    <a:pt x="122346" y="78913"/>
                    <a:pt x="128728" y="80723"/>
                  </a:cubicBezTo>
                  <a:lnTo>
                    <a:pt x="128728" y="316752"/>
                  </a:lnTo>
                  <a:lnTo>
                    <a:pt x="57671" y="316752"/>
                  </a:lnTo>
                  <a:cubicBezTo>
                    <a:pt x="53861" y="316752"/>
                    <a:pt x="50813" y="319800"/>
                    <a:pt x="50813" y="323610"/>
                  </a:cubicBezTo>
                  <a:cubicBezTo>
                    <a:pt x="50813" y="327420"/>
                    <a:pt x="53861" y="330468"/>
                    <a:pt x="57671" y="330468"/>
                  </a:cubicBezTo>
                  <a:lnTo>
                    <a:pt x="213500" y="330468"/>
                  </a:lnTo>
                  <a:cubicBezTo>
                    <a:pt x="217310" y="330468"/>
                    <a:pt x="220358" y="327420"/>
                    <a:pt x="220358" y="323610"/>
                  </a:cubicBezTo>
                  <a:cubicBezTo>
                    <a:pt x="220358" y="319800"/>
                    <a:pt x="217310" y="316752"/>
                    <a:pt x="213500" y="316752"/>
                  </a:cubicBezTo>
                  <a:lnTo>
                    <a:pt x="142444" y="316752"/>
                  </a:lnTo>
                  <a:lnTo>
                    <a:pt x="142444" y="80723"/>
                  </a:lnTo>
                  <a:cubicBezTo>
                    <a:pt x="153493" y="77675"/>
                    <a:pt x="161684" y="67578"/>
                    <a:pt x="161684" y="55482"/>
                  </a:cubicBezTo>
                  <a:cubicBezTo>
                    <a:pt x="161684" y="54148"/>
                    <a:pt x="161589" y="52910"/>
                    <a:pt x="161399" y="51672"/>
                  </a:cubicBezTo>
                  <a:lnTo>
                    <a:pt x="266840" y="13286"/>
                  </a:lnTo>
                  <a:cubicBezTo>
                    <a:pt x="270365" y="11952"/>
                    <a:pt x="272270" y="8047"/>
                    <a:pt x="270936" y="4523"/>
                  </a:cubicBezTo>
                  <a:cubicBezTo>
                    <a:pt x="269603" y="999"/>
                    <a:pt x="265697" y="-906"/>
                    <a:pt x="262173" y="427"/>
                  </a:cubicBezTo>
                  <a:lnTo>
                    <a:pt x="156065" y="39099"/>
                  </a:lnTo>
                  <a:cubicBezTo>
                    <a:pt x="151302" y="33193"/>
                    <a:pt x="143968" y="29383"/>
                    <a:pt x="135776" y="29383"/>
                  </a:cubicBezTo>
                  <a:cubicBezTo>
                    <a:pt x="121394" y="29383"/>
                    <a:pt x="109678" y="41099"/>
                    <a:pt x="109678" y="55482"/>
                  </a:cubicBezTo>
                  <a:cubicBezTo>
                    <a:pt x="109678" y="55672"/>
                    <a:pt x="109678" y="55863"/>
                    <a:pt x="109678" y="56053"/>
                  </a:cubicBezTo>
                  <a:lnTo>
                    <a:pt x="4617" y="94344"/>
                  </a:lnTo>
                  <a:cubicBezTo>
                    <a:pt x="998" y="95677"/>
                    <a:pt x="-907" y="99582"/>
                    <a:pt x="426" y="103107"/>
                  </a:cubicBezTo>
                  <a:close/>
                  <a:moveTo>
                    <a:pt x="135681" y="43099"/>
                  </a:moveTo>
                  <a:cubicBezTo>
                    <a:pt x="142539" y="43099"/>
                    <a:pt x="148064" y="48624"/>
                    <a:pt x="148064" y="55482"/>
                  </a:cubicBezTo>
                  <a:cubicBezTo>
                    <a:pt x="148064" y="62340"/>
                    <a:pt x="142539" y="67864"/>
                    <a:pt x="135681" y="67864"/>
                  </a:cubicBezTo>
                  <a:cubicBezTo>
                    <a:pt x="128823" y="67864"/>
                    <a:pt x="123299" y="62340"/>
                    <a:pt x="123299" y="55482"/>
                  </a:cubicBezTo>
                  <a:cubicBezTo>
                    <a:pt x="123299" y="48719"/>
                    <a:pt x="128823" y="43099"/>
                    <a:pt x="135681" y="43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4" name="Forma Livre: Forma 443">
              <a:extLst>
                <a:ext uri="{FF2B5EF4-FFF2-40B4-BE49-F238E27FC236}">
                  <a16:creationId xmlns:a16="http://schemas.microsoft.com/office/drawing/2014/main" id="{7B2FB643-B2E8-4D67-8F28-EDF03D01D925}"/>
                </a:ext>
              </a:extLst>
            </p:cNvPr>
            <p:cNvSpPr/>
            <p:nvPr/>
          </p:nvSpPr>
          <p:spPr>
            <a:xfrm>
              <a:off x="6462564" y="2460218"/>
              <a:ext cx="125961" cy="194208"/>
            </a:xfrm>
            <a:custGeom>
              <a:avLst/>
              <a:gdLst>
                <a:gd name="connsiteX0" fmla="*/ 116 w 125961"/>
                <a:gd name="connsiteY0" fmla="*/ 140107 h 194208"/>
                <a:gd name="connsiteX1" fmla="*/ 20 w 125961"/>
                <a:gd name="connsiteY1" fmla="*/ 141250 h 194208"/>
                <a:gd name="connsiteX2" fmla="*/ 20 w 125961"/>
                <a:gd name="connsiteY2" fmla="*/ 141440 h 194208"/>
                <a:gd name="connsiteX3" fmla="*/ 3640 w 125961"/>
                <a:gd name="connsiteY3" fmla="*/ 155728 h 194208"/>
                <a:gd name="connsiteX4" fmla="*/ 62981 w 125961"/>
                <a:gd name="connsiteY4" fmla="*/ 194209 h 194208"/>
                <a:gd name="connsiteX5" fmla="*/ 121940 w 125961"/>
                <a:gd name="connsiteY5" fmla="*/ 156490 h 194208"/>
                <a:gd name="connsiteX6" fmla="*/ 125941 w 125961"/>
                <a:gd name="connsiteY6" fmla="*/ 141440 h 194208"/>
                <a:gd name="connsiteX7" fmla="*/ 125941 w 125961"/>
                <a:gd name="connsiteY7" fmla="*/ 141250 h 194208"/>
                <a:gd name="connsiteX8" fmla="*/ 125846 w 125961"/>
                <a:gd name="connsiteY8" fmla="*/ 140297 h 194208"/>
                <a:gd name="connsiteX9" fmla="*/ 123369 w 125961"/>
                <a:gd name="connsiteY9" fmla="*/ 129343 h 194208"/>
                <a:gd name="connsiteX10" fmla="*/ 77649 w 125961"/>
                <a:gd name="connsiteY10" fmla="*/ 10186 h 194208"/>
                <a:gd name="connsiteX11" fmla="*/ 68886 w 125961"/>
                <a:gd name="connsiteY11" fmla="*/ 756 h 194208"/>
                <a:gd name="connsiteX12" fmla="*/ 51455 w 125961"/>
                <a:gd name="connsiteY12" fmla="*/ 9233 h 194208"/>
                <a:gd name="connsiteX13" fmla="*/ 51265 w 125961"/>
                <a:gd name="connsiteY13" fmla="*/ 9900 h 194208"/>
                <a:gd name="connsiteX14" fmla="*/ 27167 w 125961"/>
                <a:gd name="connsiteY14" fmla="*/ 69241 h 194208"/>
                <a:gd name="connsiteX15" fmla="*/ 2402 w 125961"/>
                <a:gd name="connsiteY15" fmla="*/ 130391 h 194208"/>
                <a:gd name="connsiteX16" fmla="*/ 116 w 125961"/>
                <a:gd name="connsiteY16" fmla="*/ 140107 h 194208"/>
                <a:gd name="connsiteX17" fmla="*/ 39740 w 125961"/>
                <a:gd name="connsiteY17" fmla="*/ 74860 h 194208"/>
                <a:gd name="connsiteX18" fmla="*/ 64314 w 125961"/>
                <a:gd name="connsiteY18" fmla="*/ 14377 h 194208"/>
                <a:gd name="connsiteX19" fmla="*/ 110415 w 125961"/>
                <a:gd name="connsiteY19" fmla="*/ 134011 h 194208"/>
                <a:gd name="connsiteX20" fmla="*/ 110510 w 125961"/>
                <a:gd name="connsiteY20" fmla="*/ 134392 h 194208"/>
                <a:gd name="connsiteX21" fmla="*/ 15451 w 125961"/>
                <a:gd name="connsiteY21" fmla="*/ 134392 h 194208"/>
                <a:gd name="connsiteX22" fmla="*/ 39740 w 125961"/>
                <a:gd name="connsiteY22" fmla="*/ 74860 h 194208"/>
                <a:gd name="connsiteX23" fmla="*/ 110796 w 125961"/>
                <a:gd name="connsiteY23" fmla="*/ 148108 h 194208"/>
                <a:gd name="connsiteX24" fmla="*/ 109844 w 125961"/>
                <a:gd name="connsiteY24" fmla="*/ 150013 h 194208"/>
                <a:gd name="connsiteX25" fmla="*/ 62981 w 125961"/>
                <a:gd name="connsiteY25" fmla="*/ 180493 h 194208"/>
                <a:gd name="connsiteX26" fmla="*/ 15832 w 125961"/>
                <a:gd name="connsiteY26" fmla="*/ 149346 h 194208"/>
                <a:gd name="connsiteX27" fmla="*/ 15832 w 125961"/>
                <a:gd name="connsiteY27" fmla="*/ 149346 h 194208"/>
                <a:gd name="connsiteX28" fmla="*/ 15165 w 125961"/>
                <a:gd name="connsiteY28" fmla="*/ 148108 h 194208"/>
                <a:gd name="connsiteX29" fmla="*/ 110796 w 125961"/>
                <a:gd name="connsiteY29" fmla="*/ 148108 h 1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961" h="194208">
                  <a:moveTo>
                    <a:pt x="116" y="140107"/>
                  </a:moveTo>
                  <a:cubicBezTo>
                    <a:pt x="20" y="140488"/>
                    <a:pt x="20" y="140869"/>
                    <a:pt x="20" y="141250"/>
                  </a:cubicBezTo>
                  <a:cubicBezTo>
                    <a:pt x="20" y="141345"/>
                    <a:pt x="20" y="141345"/>
                    <a:pt x="20" y="141440"/>
                  </a:cubicBezTo>
                  <a:cubicBezTo>
                    <a:pt x="-170" y="146298"/>
                    <a:pt x="973" y="150679"/>
                    <a:pt x="3640" y="155728"/>
                  </a:cubicBezTo>
                  <a:cubicBezTo>
                    <a:pt x="16213" y="179826"/>
                    <a:pt x="38311" y="194209"/>
                    <a:pt x="62981" y="194209"/>
                  </a:cubicBezTo>
                  <a:cubicBezTo>
                    <a:pt x="87174" y="194209"/>
                    <a:pt x="109272" y="180112"/>
                    <a:pt x="121940" y="156490"/>
                  </a:cubicBezTo>
                  <a:cubicBezTo>
                    <a:pt x="124988" y="150870"/>
                    <a:pt x="126131" y="146203"/>
                    <a:pt x="125941" y="141440"/>
                  </a:cubicBezTo>
                  <a:cubicBezTo>
                    <a:pt x="125941" y="141345"/>
                    <a:pt x="125941" y="141345"/>
                    <a:pt x="125941" y="141250"/>
                  </a:cubicBezTo>
                  <a:cubicBezTo>
                    <a:pt x="125941" y="140964"/>
                    <a:pt x="125941" y="140678"/>
                    <a:pt x="125846" y="140297"/>
                  </a:cubicBezTo>
                  <a:cubicBezTo>
                    <a:pt x="125560" y="136868"/>
                    <a:pt x="124703" y="133344"/>
                    <a:pt x="123369" y="129343"/>
                  </a:cubicBezTo>
                  <a:lnTo>
                    <a:pt x="77649" y="10186"/>
                  </a:lnTo>
                  <a:cubicBezTo>
                    <a:pt x="76506" y="5804"/>
                    <a:pt x="73172" y="2280"/>
                    <a:pt x="68886" y="756"/>
                  </a:cubicBezTo>
                  <a:cubicBezTo>
                    <a:pt x="61742" y="-1721"/>
                    <a:pt x="53932" y="2089"/>
                    <a:pt x="51455" y="9233"/>
                  </a:cubicBezTo>
                  <a:cubicBezTo>
                    <a:pt x="51360" y="9424"/>
                    <a:pt x="51360" y="9614"/>
                    <a:pt x="51265" y="9900"/>
                  </a:cubicBezTo>
                  <a:cubicBezTo>
                    <a:pt x="43264" y="33046"/>
                    <a:pt x="35072" y="51429"/>
                    <a:pt x="27167" y="69241"/>
                  </a:cubicBezTo>
                  <a:cubicBezTo>
                    <a:pt x="19070" y="87529"/>
                    <a:pt x="10688" y="106388"/>
                    <a:pt x="2402" y="130391"/>
                  </a:cubicBezTo>
                  <a:cubicBezTo>
                    <a:pt x="1163" y="134011"/>
                    <a:pt x="401" y="137154"/>
                    <a:pt x="116" y="140107"/>
                  </a:cubicBezTo>
                  <a:close/>
                  <a:moveTo>
                    <a:pt x="39740" y="74860"/>
                  </a:moveTo>
                  <a:cubicBezTo>
                    <a:pt x="47836" y="56763"/>
                    <a:pt x="56123" y="37999"/>
                    <a:pt x="64314" y="14377"/>
                  </a:cubicBezTo>
                  <a:lnTo>
                    <a:pt x="110415" y="134011"/>
                  </a:lnTo>
                  <a:cubicBezTo>
                    <a:pt x="110415" y="134106"/>
                    <a:pt x="110510" y="134296"/>
                    <a:pt x="110510" y="134392"/>
                  </a:cubicBezTo>
                  <a:lnTo>
                    <a:pt x="15451" y="134392"/>
                  </a:lnTo>
                  <a:cubicBezTo>
                    <a:pt x="23642" y="111151"/>
                    <a:pt x="31834" y="92672"/>
                    <a:pt x="39740" y="74860"/>
                  </a:cubicBezTo>
                  <a:close/>
                  <a:moveTo>
                    <a:pt x="110796" y="148108"/>
                  </a:moveTo>
                  <a:cubicBezTo>
                    <a:pt x="110510" y="148679"/>
                    <a:pt x="110225" y="149346"/>
                    <a:pt x="109844" y="150013"/>
                  </a:cubicBezTo>
                  <a:cubicBezTo>
                    <a:pt x="99652" y="169158"/>
                    <a:pt x="82126" y="180493"/>
                    <a:pt x="62981" y="180493"/>
                  </a:cubicBezTo>
                  <a:cubicBezTo>
                    <a:pt x="43550" y="180493"/>
                    <a:pt x="25928" y="168872"/>
                    <a:pt x="15832" y="149346"/>
                  </a:cubicBezTo>
                  <a:cubicBezTo>
                    <a:pt x="15832" y="149346"/>
                    <a:pt x="15832" y="149346"/>
                    <a:pt x="15832" y="149346"/>
                  </a:cubicBezTo>
                  <a:cubicBezTo>
                    <a:pt x="15641" y="148870"/>
                    <a:pt x="15356" y="148489"/>
                    <a:pt x="15165" y="148108"/>
                  </a:cubicBezTo>
                  <a:lnTo>
                    <a:pt x="110796" y="148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5" name="Forma Livre: Forma 444">
              <a:extLst>
                <a:ext uri="{FF2B5EF4-FFF2-40B4-BE49-F238E27FC236}">
                  <a16:creationId xmlns:a16="http://schemas.microsoft.com/office/drawing/2014/main" id="{D43AC5E3-818C-4A56-B27C-8CB310EAF927}"/>
                </a:ext>
              </a:extLst>
            </p:cNvPr>
            <p:cNvSpPr/>
            <p:nvPr/>
          </p:nvSpPr>
          <p:spPr>
            <a:xfrm>
              <a:off x="6656779" y="2390400"/>
              <a:ext cx="125961" cy="194208"/>
            </a:xfrm>
            <a:custGeom>
              <a:avLst/>
              <a:gdLst>
                <a:gd name="connsiteX0" fmla="*/ 121940 w 125961"/>
                <a:gd name="connsiteY0" fmla="*/ 156490 h 194208"/>
                <a:gd name="connsiteX1" fmla="*/ 125941 w 125961"/>
                <a:gd name="connsiteY1" fmla="*/ 141345 h 194208"/>
                <a:gd name="connsiteX2" fmla="*/ 125941 w 125961"/>
                <a:gd name="connsiteY2" fmla="*/ 141250 h 194208"/>
                <a:gd name="connsiteX3" fmla="*/ 125846 w 125961"/>
                <a:gd name="connsiteY3" fmla="*/ 140392 h 194208"/>
                <a:gd name="connsiteX4" fmla="*/ 123369 w 125961"/>
                <a:gd name="connsiteY4" fmla="*/ 129343 h 194208"/>
                <a:gd name="connsiteX5" fmla="*/ 77649 w 125961"/>
                <a:gd name="connsiteY5" fmla="*/ 10186 h 194208"/>
                <a:gd name="connsiteX6" fmla="*/ 68886 w 125961"/>
                <a:gd name="connsiteY6" fmla="*/ 756 h 194208"/>
                <a:gd name="connsiteX7" fmla="*/ 51455 w 125961"/>
                <a:gd name="connsiteY7" fmla="*/ 9233 h 194208"/>
                <a:gd name="connsiteX8" fmla="*/ 51265 w 125961"/>
                <a:gd name="connsiteY8" fmla="*/ 9900 h 194208"/>
                <a:gd name="connsiteX9" fmla="*/ 27167 w 125961"/>
                <a:gd name="connsiteY9" fmla="*/ 69241 h 194208"/>
                <a:gd name="connsiteX10" fmla="*/ 2402 w 125961"/>
                <a:gd name="connsiteY10" fmla="*/ 130391 h 194208"/>
                <a:gd name="connsiteX11" fmla="*/ 116 w 125961"/>
                <a:gd name="connsiteY11" fmla="*/ 140107 h 194208"/>
                <a:gd name="connsiteX12" fmla="*/ 20 w 125961"/>
                <a:gd name="connsiteY12" fmla="*/ 141250 h 194208"/>
                <a:gd name="connsiteX13" fmla="*/ 20 w 125961"/>
                <a:gd name="connsiteY13" fmla="*/ 141440 h 194208"/>
                <a:gd name="connsiteX14" fmla="*/ 3640 w 125961"/>
                <a:gd name="connsiteY14" fmla="*/ 155728 h 194208"/>
                <a:gd name="connsiteX15" fmla="*/ 62981 w 125961"/>
                <a:gd name="connsiteY15" fmla="*/ 194209 h 194208"/>
                <a:gd name="connsiteX16" fmla="*/ 121940 w 125961"/>
                <a:gd name="connsiteY16" fmla="*/ 156490 h 194208"/>
                <a:gd name="connsiteX17" fmla="*/ 39835 w 125961"/>
                <a:gd name="connsiteY17" fmla="*/ 74860 h 194208"/>
                <a:gd name="connsiteX18" fmla="*/ 64409 w 125961"/>
                <a:gd name="connsiteY18" fmla="*/ 14377 h 194208"/>
                <a:gd name="connsiteX19" fmla="*/ 110510 w 125961"/>
                <a:gd name="connsiteY19" fmla="*/ 134011 h 194208"/>
                <a:gd name="connsiteX20" fmla="*/ 110606 w 125961"/>
                <a:gd name="connsiteY20" fmla="*/ 134392 h 194208"/>
                <a:gd name="connsiteX21" fmla="*/ 15546 w 125961"/>
                <a:gd name="connsiteY21" fmla="*/ 134392 h 194208"/>
                <a:gd name="connsiteX22" fmla="*/ 39835 w 125961"/>
                <a:gd name="connsiteY22" fmla="*/ 74860 h 194208"/>
                <a:gd name="connsiteX23" fmla="*/ 109844 w 125961"/>
                <a:gd name="connsiteY23" fmla="*/ 150013 h 194208"/>
                <a:gd name="connsiteX24" fmla="*/ 62981 w 125961"/>
                <a:gd name="connsiteY24" fmla="*/ 180493 h 194208"/>
                <a:gd name="connsiteX25" fmla="*/ 15832 w 125961"/>
                <a:gd name="connsiteY25" fmla="*/ 149346 h 194208"/>
                <a:gd name="connsiteX26" fmla="*/ 15165 w 125961"/>
                <a:gd name="connsiteY26" fmla="*/ 148108 h 194208"/>
                <a:gd name="connsiteX27" fmla="*/ 110701 w 125961"/>
                <a:gd name="connsiteY27" fmla="*/ 148108 h 194208"/>
                <a:gd name="connsiteX28" fmla="*/ 109844 w 125961"/>
                <a:gd name="connsiteY28" fmla="*/ 150013 h 19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5961" h="194208">
                  <a:moveTo>
                    <a:pt x="121940" y="156490"/>
                  </a:moveTo>
                  <a:cubicBezTo>
                    <a:pt x="124988" y="150775"/>
                    <a:pt x="126131" y="146108"/>
                    <a:pt x="125941" y="141345"/>
                  </a:cubicBezTo>
                  <a:cubicBezTo>
                    <a:pt x="125941" y="141345"/>
                    <a:pt x="125941" y="141250"/>
                    <a:pt x="125941" y="141250"/>
                  </a:cubicBezTo>
                  <a:cubicBezTo>
                    <a:pt x="125941" y="140964"/>
                    <a:pt x="125941" y="140678"/>
                    <a:pt x="125846" y="140392"/>
                  </a:cubicBezTo>
                  <a:cubicBezTo>
                    <a:pt x="125655" y="136963"/>
                    <a:pt x="124703" y="133439"/>
                    <a:pt x="123369" y="129343"/>
                  </a:cubicBezTo>
                  <a:lnTo>
                    <a:pt x="77649" y="10186"/>
                  </a:lnTo>
                  <a:cubicBezTo>
                    <a:pt x="76506" y="5804"/>
                    <a:pt x="73172" y="2280"/>
                    <a:pt x="68886" y="756"/>
                  </a:cubicBezTo>
                  <a:cubicBezTo>
                    <a:pt x="61742" y="-1721"/>
                    <a:pt x="53932" y="2089"/>
                    <a:pt x="51455" y="9233"/>
                  </a:cubicBezTo>
                  <a:cubicBezTo>
                    <a:pt x="51360" y="9424"/>
                    <a:pt x="51360" y="9614"/>
                    <a:pt x="51265" y="9900"/>
                  </a:cubicBezTo>
                  <a:cubicBezTo>
                    <a:pt x="43264" y="32950"/>
                    <a:pt x="35072" y="51429"/>
                    <a:pt x="27167" y="69241"/>
                  </a:cubicBezTo>
                  <a:cubicBezTo>
                    <a:pt x="19070" y="87529"/>
                    <a:pt x="10688" y="106388"/>
                    <a:pt x="2402" y="130391"/>
                  </a:cubicBezTo>
                  <a:cubicBezTo>
                    <a:pt x="1163" y="134011"/>
                    <a:pt x="401" y="137154"/>
                    <a:pt x="116" y="140107"/>
                  </a:cubicBezTo>
                  <a:cubicBezTo>
                    <a:pt x="20" y="140488"/>
                    <a:pt x="20" y="140869"/>
                    <a:pt x="20" y="141250"/>
                  </a:cubicBezTo>
                  <a:cubicBezTo>
                    <a:pt x="20" y="141345"/>
                    <a:pt x="20" y="141345"/>
                    <a:pt x="20" y="141440"/>
                  </a:cubicBezTo>
                  <a:cubicBezTo>
                    <a:pt x="-170" y="146298"/>
                    <a:pt x="973" y="150679"/>
                    <a:pt x="3640" y="155728"/>
                  </a:cubicBezTo>
                  <a:cubicBezTo>
                    <a:pt x="16213" y="179826"/>
                    <a:pt x="38311" y="194209"/>
                    <a:pt x="62981" y="194209"/>
                  </a:cubicBezTo>
                  <a:cubicBezTo>
                    <a:pt x="87269" y="194209"/>
                    <a:pt x="109367" y="180112"/>
                    <a:pt x="121940" y="156490"/>
                  </a:cubicBezTo>
                  <a:close/>
                  <a:moveTo>
                    <a:pt x="39835" y="74860"/>
                  </a:moveTo>
                  <a:cubicBezTo>
                    <a:pt x="47836" y="56763"/>
                    <a:pt x="56218" y="37999"/>
                    <a:pt x="64409" y="14377"/>
                  </a:cubicBezTo>
                  <a:lnTo>
                    <a:pt x="110510" y="134011"/>
                  </a:lnTo>
                  <a:cubicBezTo>
                    <a:pt x="110510" y="134106"/>
                    <a:pt x="110606" y="134296"/>
                    <a:pt x="110606" y="134392"/>
                  </a:cubicBezTo>
                  <a:lnTo>
                    <a:pt x="15546" y="134392"/>
                  </a:lnTo>
                  <a:cubicBezTo>
                    <a:pt x="23642" y="111246"/>
                    <a:pt x="31834" y="92767"/>
                    <a:pt x="39835" y="74860"/>
                  </a:cubicBezTo>
                  <a:close/>
                  <a:moveTo>
                    <a:pt x="109844" y="150013"/>
                  </a:moveTo>
                  <a:cubicBezTo>
                    <a:pt x="99652" y="169158"/>
                    <a:pt x="82126" y="180493"/>
                    <a:pt x="62981" y="180493"/>
                  </a:cubicBezTo>
                  <a:cubicBezTo>
                    <a:pt x="43550" y="180493"/>
                    <a:pt x="25928" y="168872"/>
                    <a:pt x="15832" y="149346"/>
                  </a:cubicBezTo>
                  <a:cubicBezTo>
                    <a:pt x="15641" y="148870"/>
                    <a:pt x="15356" y="148489"/>
                    <a:pt x="15165" y="148108"/>
                  </a:cubicBezTo>
                  <a:lnTo>
                    <a:pt x="110701" y="148108"/>
                  </a:lnTo>
                  <a:cubicBezTo>
                    <a:pt x="110510" y="148775"/>
                    <a:pt x="110225" y="149346"/>
                    <a:pt x="109844" y="1500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21" name="Agrupar 620">
            <a:extLst>
              <a:ext uri="{FF2B5EF4-FFF2-40B4-BE49-F238E27FC236}">
                <a16:creationId xmlns:a16="http://schemas.microsoft.com/office/drawing/2014/main" id="{B321BCFE-D937-48AA-81EB-756B91CBC7F4}"/>
              </a:ext>
            </a:extLst>
          </p:cNvPr>
          <p:cNvGrpSpPr/>
          <p:nvPr/>
        </p:nvGrpSpPr>
        <p:grpSpPr>
          <a:xfrm>
            <a:off x="6418892" y="2749055"/>
            <a:ext cx="453544" cy="466409"/>
            <a:chOff x="6461918" y="2932747"/>
            <a:chExt cx="332422" cy="34185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46" name="Forma Livre: Forma 445">
              <a:extLst>
                <a:ext uri="{FF2B5EF4-FFF2-40B4-BE49-F238E27FC236}">
                  <a16:creationId xmlns:a16="http://schemas.microsoft.com/office/drawing/2014/main" id="{E71CC278-A23A-4336-A66D-664D219946B6}"/>
                </a:ext>
              </a:extLst>
            </p:cNvPr>
            <p:cNvSpPr/>
            <p:nvPr/>
          </p:nvSpPr>
          <p:spPr>
            <a:xfrm>
              <a:off x="6703173" y="2994646"/>
              <a:ext cx="39269" cy="18110"/>
            </a:xfrm>
            <a:custGeom>
              <a:avLst/>
              <a:gdLst>
                <a:gd name="connsiteX0" fmla="*/ 6776 w 39269"/>
                <a:gd name="connsiteY0" fmla="*/ 18111 h 18110"/>
                <a:gd name="connsiteX1" fmla="*/ 8014 w 39269"/>
                <a:gd name="connsiteY1" fmla="*/ 18015 h 18110"/>
                <a:gd name="connsiteX2" fmla="*/ 33637 w 39269"/>
                <a:gd name="connsiteY2" fmla="*/ 13539 h 18110"/>
                <a:gd name="connsiteX3" fmla="*/ 39161 w 39269"/>
                <a:gd name="connsiteY3" fmla="*/ 5633 h 18110"/>
                <a:gd name="connsiteX4" fmla="*/ 31255 w 39269"/>
                <a:gd name="connsiteY4" fmla="*/ 108 h 18110"/>
                <a:gd name="connsiteX5" fmla="*/ 5633 w 39269"/>
                <a:gd name="connsiteY5" fmla="*/ 4585 h 18110"/>
                <a:gd name="connsiteX6" fmla="*/ 108 w 39269"/>
                <a:gd name="connsiteY6" fmla="*/ 12491 h 18110"/>
                <a:gd name="connsiteX7" fmla="*/ 6776 w 39269"/>
                <a:gd name="connsiteY7" fmla="*/ 18111 h 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69" h="18110">
                  <a:moveTo>
                    <a:pt x="6776" y="18111"/>
                  </a:moveTo>
                  <a:cubicBezTo>
                    <a:pt x="7157" y="18111"/>
                    <a:pt x="7538" y="18111"/>
                    <a:pt x="8014" y="18015"/>
                  </a:cubicBezTo>
                  <a:lnTo>
                    <a:pt x="33637" y="13539"/>
                  </a:lnTo>
                  <a:cubicBezTo>
                    <a:pt x="37351" y="12872"/>
                    <a:pt x="39828" y="9348"/>
                    <a:pt x="39161" y="5633"/>
                  </a:cubicBezTo>
                  <a:cubicBezTo>
                    <a:pt x="38494" y="1918"/>
                    <a:pt x="34970" y="-558"/>
                    <a:pt x="31255" y="108"/>
                  </a:cubicBezTo>
                  <a:lnTo>
                    <a:pt x="5633" y="4585"/>
                  </a:lnTo>
                  <a:cubicBezTo>
                    <a:pt x="1918" y="5252"/>
                    <a:pt x="-558" y="8776"/>
                    <a:pt x="108" y="12491"/>
                  </a:cubicBezTo>
                  <a:cubicBezTo>
                    <a:pt x="585" y="15729"/>
                    <a:pt x="3442" y="18111"/>
                    <a:pt x="6776" y="181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7" name="Forma Livre: Forma 446">
              <a:extLst>
                <a:ext uri="{FF2B5EF4-FFF2-40B4-BE49-F238E27FC236}">
                  <a16:creationId xmlns:a16="http://schemas.microsoft.com/office/drawing/2014/main" id="{EC2850AA-D90D-428D-A83E-D0BE3F6CB17C}"/>
                </a:ext>
              </a:extLst>
            </p:cNvPr>
            <p:cNvSpPr/>
            <p:nvPr/>
          </p:nvSpPr>
          <p:spPr>
            <a:xfrm>
              <a:off x="6686407" y="2950234"/>
              <a:ext cx="30438" cy="33567"/>
            </a:xfrm>
            <a:custGeom>
              <a:avLst/>
              <a:gdLst>
                <a:gd name="connsiteX0" fmla="*/ 28018 w 30438"/>
                <a:gd name="connsiteY0" fmla="*/ 1563 h 33567"/>
                <a:gd name="connsiteX1" fmla="*/ 18398 w 30438"/>
                <a:gd name="connsiteY1" fmla="*/ 2421 h 33567"/>
                <a:gd name="connsiteX2" fmla="*/ 1634 w 30438"/>
                <a:gd name="connsiteY2" fmla="*/ 22328 h 33567"/>
                <a:gd name="connsiteX3" fmla="*/ 2491 w 30438"/>
                <a:gd name="connsiteY3" fmla="*/ 31948 h 33567"/>
                <a:gd name="connsiteX4" fmla="*/ 6873 w 30438"/>
                <a:gd name="connsiteY4" fmla="*/ 33567 h 33567"/>
                <a:gd name="connsiteX5" fmla="*/ 12111 w 30438"/>
                <a:gd name="connsiteY5" fmla="*/ 31091 h 33567"/>
                <a:gd name="connsiteX6" fmla="*/ 28875 w 30438"/>
                <a:gd name="connsiteY6" fmla="*/ 11184 h 33567"/>
                <a:gd name="connsiteX7" fmla="*/ 28018 w 30438"/>
                <a:gd name="connsiteY7" fmla="*/ 1563 h 3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38" h="33567">
                  <a:moveTo>
                    <a:pt x="28018" y="1563"/>
                  </a:moveTo>
                  <a:cubicBezTo>
                    <a:pt x="25161" y="-818"/>
                    <a:pt x="20779" y="-437"/>
                    <a:pt x="18398" y="2421"/>
                  </a:cubicBezTo>
                  <a:lnTo>
                    <a:pt x="1634" y="22328"/>
                  </a:lnTo>
                  <a:cubicBezTo>
                    <a:pt x="-843" y="25185"/>
                    <a:pt x="-462" y="29567"/>
                    <a:pt x="2491" y="31948"/>
                  </a:cubicBezTo>
                  <a:cubicBezTo>
                    <a:pt x="3729" y="32996"/>
                    <a:pt x="5348" y="33567"/>
                    <a:pt x="6873" y="33567"/>
                  </a:cubicBezTo>
                  <a:cubicBezTo>
                    <a:pt x="8873" y="33567"/>
                    <a:pt x="10778" y="32710"/>
                    <a:pt x="12111" y="31091"/>
                  </a:cubicBezTo>
                  <a:lnTo>
                    <a:pt x="28875" y="11184"/>
                  </a:lnTo>
                  <a:cubicBezTo>
                    <a:pt x="31257" y="8326"/>
                    <a:pt x="30875" y="4040"/>
                    <a:pt x="28018" y="15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8" name="Forma Livre: Forma 597">
              <a:extLst>
                <a:ext uri="{FF2B5EF4-FFF2-40B4-BE49-F238E27FC236}">
                  <a16:creationId xmlns:a16="http://schemas.microsoft.com/office/drawing/2014/main" id="{0ADF20F5-7580-48A0-B5F0-3D93DE715FF0}"/>
                </a:ext>
              </a:extLst>
            </p:cNvPr>
            <p:cNvSpPr/>
            <p:nvPr/>
          </p:nvSpPr>
          <p:spPr>
            <a:xfrm>
              <a:off x="6461918" y="2986944"/>
              <a:ext cx="332422" cy="287654"/>
            </a:xfrm>
            <a:custGeom>
              <a:avLst/>
              <a:gdLst>
                <a:gd name="connsiteX0" fmla="*/ 381 w 332422"/>
                <a:gd name="connsiteY0" fmla="*/ 226790 h 287654"/>
                <a:gd name="connsiteX1" fmla="*/ 22098 w 332422"/>
                <a:gd name="connsiteY1" fmla="*/ 248507 h 287654"/>
                <a:gd name="connsiteX2" fmla="*/ 27146 w 332422"/>
                <a:gd name="connsiteY2" fmla="*/ 248507 h 287654"/>
                <a:gd name="connsiteX3" fmla="*/ 72009 w 332422"/>
                <a:gd name="connsiteY3" fmla="*/ 287655 h 287654"/>
                <a:gd name="connsiteX4" fmla="*/ 116872 w 332422"/>
                <a:gd name="connsiteY4" fmla="*/ 248507 h 287654"/>
                <a:gd name="connsiteX5" fmla="*/ 201740 w 332422"/>
                <a:gd name="connsiteY5" fmla="*/ 248507 h 287654"/>
                <a:gd name="connsiteX6" fmla="*/ 246602 w 332422"/>
                <a:gd name="connsiteY6" fmla="*/ 287655 h 287654"/>
                <a:gd name="connsiteX7" fmla="*/ 291465 w 332422"/>
                <a:gd name="connsiteY7" fmla="*/ 248507 h 287654"/>
                <a:gd name="connsiteX8" fmla="*/ 307658 w 332422"/>
                <a:gd name="connsiteY8" fmla="*/ 248507 h 287654"/>
                <a:gd name="connsiteX9" fmla="*/ 332423 w 332422"/>
                <a:gd name="connsiteY9" fmla="*/ 226790 h 287654"/>
                <a:gd name="connsiteX10" fmla="*/ 332423 w 332422"/>
                <a:gd name="connsiteY10" fmla="*/ 151257 h 287654"/>
                <a:gd name="connsiteX11" fmla="*/ 318802 w 332422"/>
                <a:gd name="connsiteY11" fmla="*/ 101727 h 287654"/>
                <a:gd name="connsiteX12" fmla="*/ 318040 w 332422"/>
                <a:gd name="connsiteY12" fmla="*/ 100870 h 287654"/>
                <a:gd name="connsiteX13" fmla="*/ 245078 w 332422"/>
                <a:gd name="connsiteY13" fmla="*/ 43244 h 287654"/>
                <a:gd name="connsiteX14" fmla="*/ 227838 w 332422"/>
                <a:gd name="connsiteY14" fmla="*/ 43529 h 287654"/>
                <a:gd name="connsiteX15" fmla="*/ 227838 w 332422"/>
                <a:gd name="connsiteY15" fmla="*/ 28099 h 287654"/>
                <a:gd name="connsiteX16" fmla="*/ 199739 w 332422"/>
                <a:gd name="connsiteY16" fmla="*/ 0 h 287654"/>
                <a:gd name="connsiteX17" fmla="*/ 171640 w 332422"/>
                <a:gd name="connsiteY17" fmla="*/ 28099 h 287654"/>
                <a:gd name="connsiteX18" fmla="*/ 171640 w 332422"/>
                <a:gd name="connsiteY18" fmla="*/ 43815 h 287654"/>
                <a:gd name="connsiteX19" fmla="*/ 123063 w 332422"/>
                <a:gd name="connsiteY19" fmla="*/ 43720 h 287654"/>
                <a:gd name="connsiteX20" fmla="*/ 20288 w 332422"/>
                <a:gd name="connsiteY20" fmla="*/ 43529 h 287654"/>
                <a:gd name="connsiteX21" fmla="*/ 0 w 332422"/>
                <a:gd name="connsiteY21" fmla="*/ 64484 h 287654"/>
                <a:gd name="connsiteX22" fmla="*/ 0 w 332422"/>
                <a:gd name="connsiteY22" fmla="*/ 226790 h 287654"/>
                <a:gd name="connsiteX23" fmla="*/ 72104 w 332422"/>
                <a:gd name="connsiteY23" fmla="*/ 274034 h 287654"/>
                <a:gd name="connsiteX24" fmla="*/ 40481 w 332422"/>
                <a:gd name="connsiteY24" fmla="*/ 242411 h 287654"/>
                <a:gd name="connsiteX25" fmla="*/ 72104 w 332422"/>
                <a:gd name="connsiteY25" fmla="*/ 210788 h 287654"/>
                <a:gd name="connsiteX26" fmla="*/ 103727 w 332422"/>
                <a:gd name="connsiteY26" fmla="*/ 242411 h 287654"/>
                <a:gd name="connsiteX27" fmla="*/ 72104 w 332422"/>
                <a:gd name="connsiteY27" fmla="*/ 274034 h 287654"/>
                <a:gd name="connsiteX28" fmla="*/ 246793 w 332422"/>
                <a:gd name="connsiteY28" fmla="*/ 274034 h 287654"/>
                <a:gd name="connsiteX29" fmla="*/ 215170 w 332422"/>
                <a:gd name="connsiteY29" fmla="*/ 242411 h 287654"/>
                <a:gd name="connsiteX30" fmla="*/ 246793 w 332422"/>
                <a:gd name="connsiteY30" fmla="*/ 210788 h 287654"/>
                <a:gd name="connsiteX31" fmla="*/ 278416 w 332422"/>
                <a:gd name="connsiteY31" fmla="*/ 242411 h 287654"/>
                <a:gd name="connsiteX32" fmla="*/ 246793 w 332422"/>
                <a:gd name="connsiteY32" fmla="*/ 274034 h 287654"/>
                <a:gd name="connsiteX33" fmla="*/ 229743 w 332422"/>
                <a:gd name="connsiteY33" fmla="*/ 57150 h 287654"/>
                <a:gd name="connsiteX34" fmla="*/ 245554 w 332422"/>
                <a:gd name="connsiteY34" fmla="*/ 56864 h 287654"/>
                <a:gd name="connsiteX35" fmla="*/ 308134 w 332422"/>
                <a:gd name="connsiteY35" fmla="*/ 110014 h 287654"/>
                <a:gd name="connsiteX36" fmla="*/ 308896 w 332422"/>
                <a:gd name="connsiteY36" fmla="*/ 110871 h 287654"/>
                <a:gd name="connsiteX37" fmla="*/ 318421 w 332422"/>
                <a:gd name="connsiteY37" fmla="*/ 141065 h 287654"/>
                <a:gd name="connsiteX38" fmla="*/ 237077 w 332422"/>
                <a:gd name="connsiteY38" fmla="*/ 141161 h 287654"/>
                <a:gd name="connsiteX39" fmla="*/ 229648 w 332422"/>
                <a:gd name="connsiteY39" fmla="*/ 132969 h 287654"/>
                <a:gd name="connsiteX40" fmla="*/ 229648 w 332422"/>
                <a:gd name="connsiteY40" fmla="*/ 57150 h 287654"/>
                <a:gd name="connsiteX41" fmla="*/ 185642 w 332422"/>
                <a:gd name="connsiteY41" fmla="*/ 28099 h 287654"/>
                <a:gd name="connsiteX42" fmla="*/ 200025 w 332422"/>
                <a:gd name="connsiteY42" fmla="*/ 13716 h 287654"/>
                <a:gd name="connsiteX43" fmla="*/ 214408 w 332422"/>
                <a:gd name="connsiteY43" fmla="*/ 28099 h 287654"/>
                <a:gd name="connsiteX44" fmla="*/ 214408 w 332422"/>
                <a:gd name="connsiteY44" fmla="*/ 43625 h 287654"/>
                <a:gd name="connsiteX45" fmla="*/ 185738 w 332422"/>
                <a:gd name="connsiteY45" fmla="*/ 43625 h 287654"/>
                <a:gd name="connsiteX46" fmla="*/ 185738 w 332422"/>
                <a:gd name="connsiteY46" fmla="*/ 28099 h 287654"/>
                <a:gd name="connsiteX47" fmla="*/ 14097 w 332422"/>
                <a:gd name="connsiteY47" fmla="*/ 64389 h 287654"/>
                <a:gd name="connsiteX48" fmla="*/ 20574 w 332422"/>
                <a:gd name="connsiteY48" fmla="*/ 57150 h 287654"/>
                <a:gd name="connsiteX49" fmla="*/ 123254 w 332422"/>
                <a:gd name="connsiteY49" fmla="*/ 57341 h 287654"/>
                <a:gd name="connsiteX50" fmla="*/ 215360 w 332422"/>
                <a:gd name="connsiteY50" fmla="*/ 57341 h 287654"/>
                <a:gd name="connsiteX51" fmla="*/ 215932 w 332422"/>
                <a:gd name="connsiteY51" fmla="*/ 57341 h 287654"/>
                <a:gd name="connsiteX52" fmla="*/ 215932 w 332422"/>
                <a:gd name="connsiteY52" fmla="*/ 133064 h 287654"/>
                <a:gd name="connsiteX53" fmla="*/ 237077 w 332422"/>
                <a:gd name="connsiteY53" fmla="*/ 154972 h 287654"/>
                <a:gd name="connsiteX54" fmla="*/ 318992 w 332422"/>
                <a:gd name="connsiteY54" fmla="*/ 154877 h 287654"/>
                <a:gd name="connsiteX55" fmla="*/ 318992 w 332422"/>
                <a:gd name="connsiteY55" fmla="*/ 226886 h 287654"/>
                <a:gd name="connsiteX56" fmla="*/ 307943 w 332422"/>
                <a:gd name="connsiteY56" fmla="*/ 234887 h 287654"/>
                <a:gd name="connsiteX57" fmla="*/ 291465 w 332422"/>
                <a:gd name="connsiteY57" fmla="*/ 234887 h 287654"/>
                <a:gd name="connsiteX58" fmla="*/ 246793 w 332422"/>
                <a:gd name="connsiteY58" fmla="*/ 197072 h 287654"/>
                <a:gd name="connsiteX59" fmla="*/ 202121 w 332422"/>
                <a:gd name="connsiteY59" fmla="*/ 234887 h 287654"/>
                <a:gd name="connsiteX60" fmla="*/ 116777 w 332422"/>
                <a:gd name="connsiteY60" fmla="*/ 234887 h 287654"/>
                <a:gd name="connsiteX61" fmla="*/ 72104 w 332422"/>
                <a:gd name="connsiteY61" fmla="*/ 197072 h 287654"/>
                <a:gd name="connsiteX62" fmla="*/ 27432 w 332422"/>
                <a:gd name="connsiteY62" fmla="*/ 234887 h 287654"/>
                <a:gd name="connsiteX63" fmla="*/ 22098 w 332422"/>
                <a:gd name="connsiteY63" fmla="*/ 234887 h 287654"/>
                <a:gd name="connsiteX64" fmla="*/ 14097 w 332422"/>
                <a:gd name="connsiteY64" fmla="*/ 226886 h 287654"/>
                <a:gd name="connsiteX65" fmla="*/ 14097 w 332422"/>
                <a:gd name="connsiteY65" fmla="*/ 64389 h 28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32422" h="287654">
                  <a:moveTo>
                    <a:pt x="381" y="226790"/>
                  </a:moveTo>
                  <a:cubicBezTo>
                    <a:pt x="381" y="238601"/>
                    <a:pt x="10382" y="248507"/>
                    <a:pt x="22098" y="248507"/>
                  </a:cubicBezTo>
                  <a:lnTo>
                    <a:pt x="27146" y="248507"/>
                  </a:lnTo>
                  <a:cubicBezTo>
                    <a:pt x="30194" y="270605"/>
                    <a:pt x="49149" y="287655"/>
                    <a:pt x="72009" y="287655"/>
                  </a:cubicBezTo>
                  <a:cubicBezTo>
                    <a:pt x="94869" y="287655"/>
                    <a:pt x="113919" y="270605"/>
                    <a:pt x="116872" y="248507"/>
                  </a:cubicBezTo>
                  <a:lnTo>
                    <a:pt x="201740" y="248507"/>
                  </a:lnTo>
                  <a:cubicBezTo>
                    <a:pt x="204788" y="270605"/>
                    <a:pt x="223742" y="287655"/>
                    <a:pt x="246602" y="287655"/>
                  </a:cubicBezTo>
                  <a:cubicBezTo>
                    <a:pt x="269462" y="287655"/>
                    <a:pt x="288512" y="270605"/>
                    <a:pt x="291465" y="248507"/>
                  </a:cubicBezTo>
                  <a:lnTo>
                    <a:pt x="307658" y="248507"/>
                  </a:lnTo>
                  <a:cubicBezTo>
                    <a:pt x="319088" y="248507"/>
                    <a:pt x="332423" y="238982"/>
                    <a:pt x="332423" y="226790"/>
                  </a:cubicBezTo>
                  <a:lnTo>
                    <a:pt x="332423" y="151257"/>
                  </a:lnTo>
                  <a:cubicBezTo>
                    <a:pt x="332423" y="139351"/>
                    <a:pt x="329565" y="113633"/>
                    <a:pt x="318802" y="101727"/>
                  </a:cubicBezTo>
                  <a:lnTo>
                    <a:pt x="318040" y="100870"/>
                  </a:lnTo>
                  <a:cubicBezTo>
                    <a:pt x="281845" y="60770"/>
                    <a:pt x="259080" y="42577"/>
                    <a:pt x="245078" y="43244"/>
                  </a:cubicBezTo>
                  <a:cubicBezTo>
                    <a:pt x="239173" y="43339"/>
                    <a:pt x="233458" y="43434"/>
                    <a:pt x="227838" y="43529"/>
                  </a:cubicBezTo>
                  <a:lnTo>
                    <a:pt x="227838" y="28099"/>
                  </a:lnTo>
                  <a:cubicBezTo>
                    <a:pt x="227838" y="12573"/>
                    <a:pt x="215265" y="0"/>
                    <a:pt x="199739" y="0"/>
                  </a:cubicBezTo>
                  <a:cubicBezTo>
                    <a:pt x="184213" y="0"/>
                    <a:pt x="171640" y="12573"/>
                    <a:pt x="171640" y="28099"/>
                  </a:cubicBezTo>
                  <a:lnTo>
                    <a:pt x="171640" y="43815"/>
                  </a:lnTo>
                  <a:cubicBezTo>
                    <a:pt x="156972" y="43815"/>
                    <a:pt x="141065" y="43720"/>
                    <a:pt x="123063" y="43720"/>
                  </a:cubicBezTo>
                  <a:cubicBezTo>
                    <a:pt x="95536" y="43625"/>
                    <a:pt x="62579" y="43529"/>
                    <a:pt x="20288" y="43529"/>
                  </a:cubicBezTo>
                  <a:cubicBezTo>
                    <a:pt x="9335" y="43529"/>
                    <a:pt x="0" y="53150"/>
                    <a:pt x="0" y="64484"/>
                  </a:cubicBezTo>
                  <a:lnTo>
                    <a:pt x="0" y="226790"/>
                  </a:lnTo>
                  <a:close/>
                  <a:moveTo>
                    <a:pt x="72104" y="274034"/>
                  </a:moveTo>
                  <a:cubicBezTo>
                    <a:pt x="54673" y="274034"/>
                    <a:pt x="40481" y="259842"/>
                    <a:pt x="40481" y="242411"/>
                  </a:cubicBezTo>
                  <a:cubicBezTo>
                    <a:pt x="40481" y="224981"/>
                    <a:pt x="54673" y="210788"/>
                    <a:pt x="72104" y="210788"/>
                  </a:cubicBezTo>
                  <a:cubicBezTo>
                    <a:pt x="89535" y="210788"/>
                    <a:pt x="103727" y="224981"/>
                    <a:pt x="103727" y="242411"/>
                  </a:cubicBezTo>
                  <a:cubicBezTo>
                    <a:pt x="103727" y="259842"/>
                    <a:pt x="89535" y="274034"/>
                    <a:pt x="72104" y="274034"/>
                  </a:cubicBezTo>
                  <a:close/>
                  <a:moveTo>
                    <a:pt x="246793" y="274034"/>
                  </a:moveTo>
                  <a:cubicBezTo>
                    <a:pt x="229362" y="274034"/>
                    <a:pt x="215170" y="259842"/>
                    <a:pt x="215170" y="242411"/>
                  </a:cubicBezTo>
                  <a:cubicBezTo>
                    <a:pt x="215170" y="224981"/>
                    <a:pt x="229362" y="210788"/>
                    <a:pt x="246793" y="210788"/>
                  </a:cubicBezTo>
                  <a:cubicBezTo>
                    <a:pt x="264223" y="210788"/>
                    <a:pt x="278416" y="224981"/>
                    <a:pt x="278416" y="242411"/>
                  </a:cubicBezTo>
                  <a:cubicBezTo>
                    <a:pt x="278416" y="259842"/>
                    <a:pt x="264223" y="274034"/>
                    <a:pt x="246793" y="274034"/>
                  </a:cubicBezTo>
                  <a:close/>
                  <a:moveTo>
                    <a:pt x="229743" y="57150"/>
                  </a:moveTo>
                  <a:cubicBezTo>
                    <a:pt x="234982" y="57055"/>
                    <a:pt x="240221" y="56960"/>
                    <a:pt x="245554" y="56864"/>
                  </a:cubicBezTo>
                  <a:cubicBezTo>
                    <a:pt x="251079" y="56960"/>
                    <a:pt x="266224" y="63532"/>
                    <a:pt x="308134" y="110014"/>
                  </a:cubicBezTo>
                  <a:lnTo>
                    <a:pt x="308896" y="110871"/>
                  </a:lnTo>
                  <a:cubicBezTo>
                    <a:pt x="313658" y="116205"/>
                    <a:pt x="317087" y="129064"/>
                    <a:pt x="318421" y="141065"/>
                  </a:cubicBezTo>
                  <a:cubicBezTo>
                    <a:pt x="295370" y="141161"/>
                    <a:pt x="268796" y="141161"/>
                    <a:pt x="237077" y="141161"/>
                  </a:cubicBezTo>
                  <a:cubicBezTo>
                    <a:pt x="233267" y="141161"/>
                    <a:pt x="229648" y="137160"/>
                    <a:pt x="229648" y="132969"/>
                  </a:cubicBezTo>
                  <a:lnTo>
                    <a:pt x="229648" y="57150"/>
                  </a:lnTo>
                  <a:close/>
                  <a:moveTo>
                    <a:pt x="185642" y="28099"/>
                  </a:moveTo>
                  <a:cubicBezTo>
                    <a:pt x="185642" y="20193"/>
                    <a:pt x="192119" y="13716"/>
                    <a:pt x="200025" y="13716"/>
                  </a:cubicBezTo>
                  <a:cubicBezTo>
                    <a:pt x="207931" y="13716"/>
                    <a:pt x="214408" y="20193"/>
                    <a:pt x="214408" y="28099"/>
                  </a:cubicBezTo>
                  <a:lnTo>
                    <a:pt x="214408" y="43625"/>
                  </a:lnTo>
                  <a:lnTo>
                    <a:pt x="185738" y="43625"/>
                  </a:lnTo>
                  <a:lnTo>
                    <a:pt x="185738" y="28099"/>
                  </a:lnTo>
                  <a:close/>
                  <a:moveTo>
                    <a:pt x="14097" y="64389"/>
                  </a:moveTo>
                  <a:cubicBezTo>
                    <a:pt x="14097" y="60674"/>
                    <a:pt x="17240" y="57150"/>
                    <a:pt x="20574" y="57150"/>
                  </a:cubicBezTo>
                  <a:cubicBezTo>
                    <a:pt x="62865" y="57150"/>
                    <a:pt x="95726" y="57245"/>
                    <a:pt x="123254" y="57341"/>
                  </a:cubicBezTo>
                  <a:cubicBezTo>
                    <a:pt x="160020" y="57436"/>
                    <a:pt x="187642" y="57531"/>
                    <a:pt x="215360" y="57341"/>
                  </a:cubicBezTo>
                  <a:lnTo>
                    <a:pt x="215932" y="57341"/>
                  </a:lnTo>
                  <a:lnTo>
                    <a:pt x="215932" y="133064"/>
                  </a:lnTo>
                  <a:cubicBezTo>
                    <a:pt x="215932" y="144971"/>
                    <a:pt x="225647" y="154972"/>
                    <a:pt x="237077" y="154972"/>
                  </a:cubicBezTo>
                  <a:cubicBezTo>
                    <a:pt x="268986" y="154972"/>
                    <a:pt x="295751" y="154877"/>
                    <a:pt x="318992" y="154877"/>
                  </a:cubicBezTo>
                  <a:lnTo>
                    <a:pt x="318992" y="226886"/>
                  </a:lnTo>
                  <a:cubicBezTo>
                    <a:pt x="318992" y="230410"/>
                    <a:pt x="312801" y="234887"/>
                    <a:pt x="307943" y="234887"/>
                  </a:cubicBezTo>
                  <a:lnTo>
                    <a:pt x="291465" y="234887"/>
                  </a:lnTo>
                  <a:cubicBezTo>
                    <a:pt x="287846" y="213455"/>
                    <a:pt x="269177" y="197072"/>
                    <a:pt x="246793" y="197072"/>
                  </a:cubicBezTo>
                  <a:cubicBezTo>
                    <a:pt x="224409" y="197072"/>
                    <a:pt x="205740" y="213455"/>
                    <a:pt x="202121" y="234887"/>
                  </a:cubicBezTo>
                  <a:lnTo>
                    <a:pt x="116777" y="234887"/>
                  </a:lnTo>
                  <a:cubicBezTo>
                    <a:pt x="113157" y="213455"/>
                    <a:pt x="94488" y="197072"/>
                    <a:pt x="72104" y="197072"/>
                  </a:cubicBezTo>
                  <a:cubicBezTo>
                    <a:pt x="49721" y="197072"/>
                    <a:pt x="31052" y="213455"/>
                    <a:pt x="27432" y="234887"/>
                  </a:cubicBezTo>
                  <a:lnTo>
                    <a:pt x="22098" y="234887"/>
                  </a:lnTo>
                  <a:cubicBezTo>
                    <a:pt x="17812" y="234887"/>
                    <a:pt x="14097" y="231172"/>
                    <a:pt x="14097" y="226886"/>
                  </a:cubicBezTo>
                  <a:lnTo>
                    <a:pt x="14097" y="6438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9" name="Forma Livre: Forma 598">
              <a:extLst>
                <a:ext uri="{FF2B5EF4-FFF2-40B4-BE49-F238E27FC236}">
                  <a16:creationId xmlns:a16="http://schemas.microsoft.com/office/drawing/2014/main" id="{27C7F0EB-1794-487E-ACEB-C323D79C7B28}"/>
                </a:ext>
              </a:extLst>
            </p:cNvPr>
            <p:cNvSpPr/>
            <p:nvPr/>
          </p:nvSpPr>
          <p:spPr>
            <a:xfrm>
              <a:off x="6520116" y="3056953"/>
              <a:ext cx="116776" cy="116776"/>
            </a:xfrm>
            <a:custGeom>
              <a:avLst/>
              <a:gdLst>
                <a:gd name="connsiteX0" fmla="*/ 58388 w 116776"/>
                <a:gd name="connsiteY0" fmla="*/ 116776 h 116776"/>
                <a:gd name="connsiteX1" fmla="*/ 116777 w 116776"/>
                <a:gd name="connsiteY1" fmla="*/ 58388 h 116776"/>
                <a:gd name="connsiteX2" fmla="*/ 58388 w 116776"/>
                <a:gd name="connsiteY2" fmla="*/ 0 h 116776"/>
                <a:gd name="connsiteX3" fmla="*/ 0 w 116776"/>
                <a:gd name="connsiteY3" fmla="*/ 58388 h 116776"/>
                <a:gd name="connsiteX4" fmla="*/ 58388 w 116776"/>
                <a:gd name="connsiteY4" fmla="*/ 116776 h 116776"/>
                <a:gd name="connsiteX5" fmla="*/ 58388 w 116776"/>
                <a:gd name="connsiteY5" fmla="*/ 13621 h 116776"/>
                <a:gd name="connsiteX6" fmla="*/ 103061 w 116776"/>
                <a:gd name="connsiteY6" fmla="*/ 58293 h 116776"/>
                <a:gd name="connsiteX7" fmla="*/ 58388 w 116776"/>
                <a:gd name="connsiteY7" fmla="*/ 102965 h 116776"/>
                <a:gd name="connsiteX8" fmla="*/ 13716 w 116776"/>
                <a:gd name="connsiteY8" fmla="*/ 58293 h 116776"/>
                <a:gd name="connsiteX9" fmla="*/ 58388 w 116776"/>
                <a:gd name="connsiteY9" fmla="*/ 13621 h 11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776" h="116776">
                  <a:moveTo>
                    <a:pt x="58388" y="116776"/>
                  </a:moveTo>
                  <a:cubicBezTo>
                    <a:pt x="90583" y="116776"/>
                    <a:pt x="116777" y="90583"/>
                    <a:pt x="116777" y="58388"/>
                  </a:cubicBezTo>
                  <a:cubicBezTo>
                    <a:pt x="116777" y="26194"/>
                    <a:pt x="90583" y="0"/>
                    <a:pt x="58388" y="0"/>
                  </a:cubicBezTo>
                  <a:cubicBezTo>
                    <a:pt x="26194" y="0"/>
                    <a:pt x="0" y="26194"/>
                    <a:pt x="0" y="58388"/>
                  </a:cubicBezTo>
                  <a:cubicBezTo>
                    <a:pt x="0" y="90583"/>
                    <a:pt x="26194" y="116776"/>
                    <a:pt x="58388" y="116776"/>
                  </a:cubicBezTo>
                  <a:close/>
                  <a:moveTo>
                    <a:pt x="58388" y="13621"/>
                  </a:moveTo>
                  <a:cubicBezTo>
                    <a:pt x="83058" y="13621"/>
                    <a:pt x="103061" y="33623"/>
                    <a:pt x="103061" y="58293"/>
                  </a:cubicBezTo>
                  <a:cubicBezTo>
                    <a:pt x="103061" y="82963"/>
                    <a:pt x="83058" y="102965"/>
                    <a:pt x="58388" y="102965"/>
                  </a:cubicBezTo>
                  <a:cubicBezTo>
                    <a:pt x="33719" y="102965"/>
                    <a:pt x="13716" y="82963"/>
                    <a:pt x="13716" y="58293"/>
                  </a:cubicBezTo>
                  <a:cubicBezTo>
                    <a:pt x="13716" y="33623"/>
                    <a:pt x="33719" y="13621"/>
                    <a:pt x="58388" y="13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0" name="Forma Livre: Forma 599">
              <a:extLst>
                <a:ext uri="{FF2B5EF4-FFF2-40B4-BE49-F238E27FC236}">
                  <a16:creationId xmlns:a16="http://schemas.microsoft.com/office/drawing/2014/main" id="{80876B72-B53E-4F01-A256-667FD9FF4037}"/>
                </a:ext>
              </a:extLst>
            </p:cNvPr>
            <p:cNvSpPr/>
            <p:nvPr/>
          </p:nvSpPr>
          <p:spPr>
            <a:xfrm>
              <a:off x="6655085" y="2932747"/>
              <a:ext cx="13716" cy="39719"/>
            </a:xfrm>
            <a:custGeom>
              <a:avLst/>
              <a:gdLst>
                <a:gd name="connsiteX0" fmla="*/ 0 w 13716"/>
                <a:gd name="connsiteY0" fmla="*/ 6858 h 39719"/>
                <a:gd name="connsiteX1" fmla="*/ 0 w 13716"/>
                <a:gd name="connsiteY1" fmla="*/ 32861 h 39719"/>
                <a:gd name="connsiteX2" fmla="*/ 6858 w 13716"/>
                <a:gd name="connsiteY2" fmla="*/ 39719 h 39719"/>
                <a:gd name="connsiteX3" fmla="*/ 13716 w 13716"/>
                <a:gd name="connsiteY3" fmla="*/ 32861 h 39719"/>
                <a:gd name="connsiteX4" fmla="*/ 13716 w 13716"/>
                <a:gd name="connsiteY4" fmla="*/ 6858 h 39719"/>
                <a:gd name="connsiteX5" fmla="*/ 6858 w 13716"/>
                <a:gd name="connsiteY5" fmla="*/ 0 h 39719"/>
                <a:gd name="connsiteX6" fmla="*/ 0 w 13716"/>
                <a:gd name="connsiteY6" fmla="*/ 6858 h 3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9719">
                  <a:moveTo>
                    <a:pt x="0" y="6858"/>
                  </a:moveTo>
                  <a:lnTo>
                    <a:pt x="0" y="32861"/>
                  </a:lnTo>
                  <a:cubicBezTo>
                    <a:pt x="0" y="36671"/>
                    <a:pt x="3048" y="39719"/>
                    <a:pt x="6858" y="39719"/>
                  </a:cubicBezTo>
                  <a:cubicBezTo>
                    <a:pt x="10668" y="39719"/>
                    <a:pt x="13716" y="36671"/>
                    <a:pt x="13716" y="32861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1" name="Forma Livre: Forma 600">
              <a:extLst>
                <a:ext uri="{FF2B5EF4-FFF2-40B4-BE49-F238E27FC236}">
                  <a16:creationId xmlns:a16="http://schemas.microsoft.com/office/drawing/2014/main" id="{2D3ACA8E-5604-437D-AF53-66B90FAB8A38}"/>
                </a:ext>
              </a:extLst>
            </p:cNvPr>
            <p:cNvSpPr/>
            <p:nvPr/>
          </p:nvSpPr>
          <p:spPr>
            <a:xfrm>
              <a:off x="6546309" y="3082766"/>
              <a:ext cx="62483" cy="62484"/>
            </a:xfrm>
            <a:custGeom>
              <a:avLst/>
              <a:gdLst>
                <a:gd name="connsiteX0" fmla="*/ 6858 w 62483"/>
                <a:gd name="connsiteY0" fmla="*/ 38100 h 62484"/>
                <a:gd name="connsiteX1" fmla="*/ 24384 w 62483"/>
                <a:gd name="connsiteY1" fmla="*/ 38100 h 62484"/>
                <a:gd name="connsiteX2" fmla="*/ 24384 w 62483"/>
                <a:gd name="connsiteY2" fmla="*/ 55626 h 62484"/>
                <a:gd name="connsiteX3" fmla="*/ 31242 w 62483"/>
                <a:gd name="connsiteY3" fmla="*/ 62484 h 62484"/>
                <a:gd name="connsiteX4" fmla="*/ 38100 w 62483"/>
                <a:gd name="connsiteY4" fmla="*/ 55626 h 62484"/>
                <a:gd name="connsiteX5" fmla="*/ 38100 w 62483"/>
                <a:gd name="connsiteY5" fmla="*/ 38100 h 62484"/>
                <a:gd name="connsiteX6" fmla="*/ 55626 w 62483"/>
                <a:gd name="connsiteY6" fmla="*/ 38100 h 62484"/>
                <a:gd name="connsiteX7" fmla="*/ 62484 w 62483"/>
                <a:gd name="connsiteY7" fmla="*/ 31242 h 62484"/>
                <a:gd name="connsiteX8" fmla="*/ 55626 w 62483"/>
                <a:gd name="connsiteY8" fmla="*/ 24384 h 62484"/>
                <a:gd name="connsiteX9" fmla="*/ 38100 w 62483"/>
                <a:gd name="connsiteY9" fmla="*/ 24384 h 62484"/>
                <a:gd name="connsiteX10" fmla="*/ 38100 w 62483"/>
                <a:gd name="connsiteY10" fmla="*/ 6858 h 62484"/>
                <a:gd name="connsiteX11" fmla="*/ 31242 w 62483"/>
                <a:gd name="connsiteY11" fmla="*/ 0 h 62484"/>
                <a:gd name="connsiteX12" fmla="*/ 24384 w 62483"/>
                <a:gd name="connsiteY12" fmla="*/ 6858 h 62484"/>
                <a:gd name="connsiteX13" fmla="*/ 24384 w 62483"/>
                <a:gd name="connsiteY13" fmla="*/ 24384 h 62484"/>
                <a:gd name="connsiteX14" fmla="*/ 6858 w 62483"/>
                <a:gd name="connsiteY14" fmla="*/ 24384 h 62484"/>
                <a:gd name="connsiteX15" fmla="*/ 0 w 62483"/>
                <a:gd name="connsiteY15" fmla="*/ 31242 h 62484"/>
                <a:gd name="connsiteX16" fmla="*/ 6858 w 62483"/>
                <a:gd name="connsiteY16" fmla="*/ 38100 h 62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483" h="62484">
                  <a:moveTo>
                    <a:pt x="6858" y="38100"/>
                  </a:moveTo>
                  <a:lnTo>
                    <a:pt x="24384" y="38100"/>
                  </a:lnTo>
                  <a:lnTo>
                    <a:pt x="24384" y="55626"/>
                  </a:lnTo>
                  <a:cubicBezTo>
                    <a:pt x="24384" y="59436"/>
                    <a:pt x="27432" y="62484"/>
                    <a:pt x="31242" y="62484"/>
                  </a:cubicBezTo>
                  <a:cubicBezTo>
                    <a:pt x="35052" y="62484"/>
                    <a:pt x="38100" y="59436"/>
                    <a:pt x="38100" y="55626"/>
                  </a:cubicBezTo>
                  <a:lnTo>
                    <a:pt x="38100" y="38100"/>
                  </a:lnTo>
                  <a:lnTo>
                    <a:pt x="55626" y="38100"/>
                  </a:lnTo>
                  <a:cubicBezTo>
                    <a:pt x="59436" y="38100"/>
                    <a:pt x="62484" y="35052"/>
                    <a:pt x="62484" y="31242"/>
                  </a:cubicBezTo>
                  <a:cubicBezTo>
                    <a:pt x="62484" y="27432"/>
                    <a:pt x="59436" y="24384"/>
                    <a:pt x="55626" y="24384"/>
                  </a:cubicBezTo>
                  <a:lnTo>
                    <a:pt x="38100" y="24384"/>
                  </a:lnTo>
                  <a:lnTo>
                    <a:pt x="38100" y="6858"/>
                  </a:lnTo>
                  <a:cubicBezTo>
                    <a:pt x="38100" y="3048"/>
                    <a:pt x="35052" y="0"/>
                    <a:pt x="31242" y="0"/>
                  </a:cubicBezTo>
                  <a:cubicBezTo>
                    <a:pt x="27432" y="0"/>
                    <a:pt x="24384" y="3048"/>
                    <a:pt x="24384" y="6858"/>
                  </a:cubicBezTo>
                  <a:lnTo>
                    <a:pt x="24384" y="24384"/>
                  </a:lnTo>
                  <a:lnTo>
                    <a:pt x="6858" y="24384"/>
                  </a:lnTo>
                  <a:cubicBezTo>
                    <a:pt x="3048" y="24384"/>
                    <a:pt x="0" y="27432"/>
                    <a:pt x="0" y="31242"/>
                  </a:cubicBezTo>
                  <a:cubicBezTo>
                    <a:pt x="0" y="35052"/>
                    <a:pt x="3143" y="38100"/>
                    <a:pt x="6858" y="381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2" name="Forma Livre: Forma 601">
              <a:extLst>
                <a:ext uri="{FF2B5EF4-FFF2-40B4-BE49-F238E27FC236}">
                  <a16:creationId xmlns:a16="http://schemas.microsoft.com/office/drawing/2014/main" id="{59C76435-6080-449B-8046-51E90D238F41}"/>
                </a:ext>
              </a:extLst>
            </p:cNvPr>
            <p:cNvSpPr/>
            <p:nvPr/>
          </p:nvSpPr>
          <p:spPr>
            <a:xfrm>
              <a:off x="6512400" y="3207734"/>
              <a:ext cx="43243" cy="43243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3 h 43243"/>
                <a:gd name="connsiteX3" fmla="*/ 43243 w 43243"/>
                <a:gd name="connsiteY3" fmla="*/ 21622 h 43243"/>
                <a:gd name="connsiteX4" fmla="*/ 21622 w 43243"/>
                <a:gd name="connsiteY4" fmla="*/ 0 h 43243"/>
                <a:gd name="connsiteX5" fmla="*/ 21622 w 43243"/>
                <a:gd name="connsiteY5" fmla="*/ 29527 h 43243"/>
                <a:gd name="connsiteX6" fmla="*/ 13716 w 43243"/>
                <a:gd name="connsiteY6" fmla="*/ 21622 h 43243"/>
                <a:gd name="connsiteX7" fmla="*/ 21622 w 43243"/>
                <a:gd name="connsiteY7" fmla="*/ 13716 h 43243"/>
                <a:gd name="connsiteX8" fmla="*/ 29527 w 43243"/>
                <a:gd name="connsiteY8" fmla="*/ 21622 h 43243"/>
                <a:gd name="connsiteX9" fmla="*/ 21622 w 43243"/>
                <a:gd name="connsiteY9" fmla="*/ 29527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5"/>
                    <a:pt x="0" y="21622"/>
                  </a:cubicBezTo>
                  <a:cubicBezTo>
                    <a:pt x="0" y="33528"/>
                    <a:pt x="9715" y="43243"/>
                    <a:pt x="21622" y="43243"/>
                  </a:cubicBezTo>
                  <a:cubicBezTo>
                    <a:pt x="33528" y="43243"/>
                    <a:pt x="43243" y="33528"/>
                    <a:pt x="43243" y="21622"/>
                  </a:cubicBezTo>
                  <a:cubicBezTo>
                    <a:pt x="43243" y="9715"/>
                    <a:pt x="33528" y="0"/>
                    <a:pt x="21622" y="0"/>
                  </a:cubicBezTo>
                  <a:close/>
                  <a:moveTo>
                    <a:pt x="21622" y="29527"/>
                  </a:moveTo>
                  <a:cubicBezTo>
                    <a:pt x="17240" y="29527"/>
                    <a:pt x="13716" y="26003"/>
                    <a:pt x="13716" y="21622"/>
                  </a:cubicBezTo>
                  <a:cubicBezTo>
                    <a:pt x="13716" y="17240"/>
                    <a:pt x="17240" y="13716"/>
                    <a:pt x="21622" y="13716"/>
                  </a:cubicBezTo>
                  <a:cubicBezTo>
                    <a:pt x="26003" y="13716"/>
                    <a:pt x="29527" y="17240"/>
                    <a:pt x="29527" y="21622"/>
                  </a:cubicBezTo>
                  <a:cubicBezTo>
                    <a:pt x="29527" y="26003"/>
                    <a:pt x="26003" y="29527"/>
                    <a:pt x="21622" y="295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3" name="Forma Livre: Forma 602">
              <a:extLst>
                <a:ext uri="{FF2B5EF4-FFF2-40B4-BE49-F238E27FC236}">
                  <a16:creationId xmlns:a16="http://schemas.microsoft.com/office/drawing/2014/main" id="{B2150380-0369-4467-8C7E-1D701A5221BF}"/>
                </a:ext>
              </a:extLst>
            </p:cNvPr>
            <p:cNvSpPr/>
            <p:nvPr/>
          </p:nvSpPr>
          <p:spPr>
            <a:xfrm>
              <a:off x="6687089" y="3207734"/>
              <a:ext cx="43243" cy="43243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3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  <a:gd name="connsiteX5" fmla="*/ 21622 w 43243"/>
                <a:gd name="connsiteY5" fmla="*/ 29527 h 43243"/>
                <a:gd name="connsiteX6" fmla="*/ 13716 w 43243"/>
                <a:gd name="connsiteY6" fmla="*/ 21622 h 43243"/>
                <a:gd name="connsiteX7" fmla="*/ 21622 w 43243"/>
                <a:gd name="connsiteY7" fmla="*/ 13716 h 43243"/>
                <a:gd name="connsiteX8" fmla="*/ 29527 w 43243"/>
                <a:gd name="connsiteY8" fmla="*/ 21622 h 43243"/>
                <a:gd name="connsiteX9" fmla="*/ 21622 w 43243"/>
                <a:gd name="connsiteY9" fmla="*/ 29527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6" y="0"/>
                    <a:pt x="0" y="9715"/>
                    <a:pt x="0" y="21622"/>
                  </a:cubicBezTo>
                  <a:cubicBezTo>
                    <a:pt x="0" y="33528"/>
                    <a:pt x="9716" y="43243"/>
                    <a:pt x="21622" y="43243"/>
                  </a:cubicBezTo>
                  <a:cubicBezTo>
                    <a:pt x="33528" y="43243"/>
                    <a:pt x="43244" y="33528"/>
                    <a:pt x="43244" y="21622"/>
                  </a:cubicBezTo>
                  <a:cubicBezTo>
                    <a:pt x="43244" y="9715"/>
                    <a:pt x="33528" y="0"/>
                    <a:pt x="21622" y="0"/>
                  </a:cubicBezTo>
                  <a:close/>
                  <a:moveTo>
                    <a:pt x="21622" y="29527"/>
                  </a:moveTo>
                  <a:cubicBezTo>
                    <a:pt x="17240" y="29527"/>
                    <a:pt x="13716" y="26003"/>
                    <a:pt x="13716" y="21622"/>
                  </a:cubicBezTo>
                  <a:cubicBezTo>
                    <a:pt x="13716" y="17240"/>
                    <a:pt x="17240" y="13716"/>
                    <a:pt x="21622" y="13716"/>
                  </a:cubicBezTo>
                  <a:cubicBezTo>
                    <a:pt x="26003" y="13716"/>
                    <a:pt x="29527" y="17240"/>
                    <a:pt x="29527" y="21622"/>
                  </a:cubicBezTo>
                  <a:cubicBezTo>
                    <a:pt x="29527" y="26003"/>
                    <a:pt x="26003" y="29527"/>
                    <a:pt x="21622" y="295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4" name="Forma Livre: Forma 603">
              <a:extLst>
                <a:ext uri="{FF2B5EF4-FFF2-40B4-BE49-F238E27FC236}">
                  <a16:creationId xmlns:a16="http://schemas.microsoft.com/office/drawing/2014/main" id="{0A4EABCC-32A7-42D6-9FAF-4B0E05D90399}"/>
                </a:ext>
              </a:extLst>
            </p:cNvPr>
            <p:cNvSpPr/>
            <p:nvPr/>
          </p:nvSpPr>
          <p:spPr>
            <a:xfrm>
              <a:off x="6607039" y="2950329"/>
              <a:ext cx="30368" cy="33567"/>
            </a:xfrm>
            <a:custGeom>
              <a:avLst/>
              <a:gdLst>
                <a:gd name="connsiteX0" fmla="*/ 23566 w 30368"/>
                <a:gd name="connsiteY0" fmla="*/ 33567 h 33567"/>
                <a:gd name="connsiteX1" fmla="*/ 27948 w 30368"/>
                <a:gd name="connsiteY1" fmla="*/ 31948 h 33567"/>
                <a:gd name="connsiteX2" fmla="*/ 28805 w 30368"/>
                <a:gd name="connsiteY2" fmla="*/ 22328 h 33567"/>
                <a:gd name="connsiteX3" fmla="*/ 12041 w 30368"/>
                <a:gd name="connsiteY3" fmla="*/ 2421 h 33567"/>
                <a:gd name="connsiteX4" fmla="*/ 2421 w 30368"/>
                <a:gd name="connsiteY4" fmla="*/ 1563 h 33567"/>
                <a:gd name="connsiteX5" fmla="*/ 1563 w 30368"/>
                <a:gd name="connsiteY5" fmla="*/ 11184 h 33567"/>
                <a:gd name="connsiteX6" fmla="*/ 18327 w 30368"/>
                <a:gd name="connsiteY6" fmla="*/ 31091 h 33567"/>
                <a:gd name="connsiteX7" fmla="*/ 23566 w 30368"/>
                <a:gd name="connsiteY7" fmla="*/ 33567 h 3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68" h="33567">
                  <a:moveTo>
                    <a:pt x="23566" y="33567"/>
                  </a:moveTo>
                  <a:cubicBezTo>
                    <a:pt x="25090" y="33567"/>
                    <a:pt x="26709" y="32996"/>
                    <a:pt x="27948" y="31948"/>
                  </a:cubicBezTo>
                  <a:cubicBezTo>
                    <a:pt x="30805" y="29471"/>
                    <a:pt x="31186" y="25185"/>
                    <a:pt x="28805" y="22328"/>
                  </a:cubicBezTo>
                  <a:lnTo>
                    <a:pt x="12041" y="2421"/>
                  </a:lnTo>
                  <a:cubicBezTo>
                    <a:pt x="9564" y="-437"/>
                    <a:pt x="5278" y="-818"/>
                    <a:pt x="2421" y="1563"/>
                  </a:cubicBezTo>
                  <a:cubicBezTo>
                    <a:pt x="-437" y="4040"/>
                    <a:pt x="-818" y="8326"/>
                    <a:pt x="1563" y="11184"/>
                  </a:cubicBezTo>
                  <a:lnTo>
                    <a:pt x="18327" y="31091"/>
                  </a:lnTo>
                  <a:cubicBezTo>
                    <a:pt x="19661" y="32710"/>
                    <a:pt x="21661" y="33567"/>
                    <a:pt x="23566" y="33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5" name="Forma Livre: Forma 604">
              <a:extLst>
                <a:ext uri="{FF2B5EF4-FFF2-40B4-BE49-F238E27FC236}">
                  <a16:creationId xmlns:a16="http://schemas.microsoft.com/office/drawing/2014/main" id="{C63939A1-3EA1-4240-8A9C-EB4966683DC1}"/>
                </a:ext>
              </a:extLst>
            </p:cNvPr>
            <p:cNvSpPr/>
            <p:nvPr/>
          </p:nvSpPr>
          <p:spPr>
            <a:xfrm>
              <a:off x="6581539" y="2994456"/>
              <a:ext cx="39364" cy="18110"/>
            </a:xfrm>
            <a:custGeom>
              <a:avLst/>
              <a:gdLst>
                <a:gd name="connsiteX0" fmla="*/ 8014 w 39364"/>
                <a:gd name="connsiteY0" fmla="*/ 108 h 18110"/>
                <a:gd name="connsiteX1" fmla="*/ 108 w 39364"/>
                <a:gd name="connsiteY1" fmla="*/ 5633 h 18110"/>
                <a:gd name="connsiteX2" fmla="*/ 5633 w 39364"/>
                <a:gd name="connsiteY2" fmla="*/ 13539 h 18110"/>
                <a:gd name="connsiteX3" fmla="*/ 31255 w 39364"/>
                <a:gd name="connsiteY3" fmla="*/ 18015 h 18110"/>
                <a:gd name="connsiteX4" fmla="*/ 32493 w 39364"/>
                <a:gd name="connsiteY4" fmla="*/ 18111 h 18110"/>
                <a:gd name="connsiteX5" fmla="*/ 39256 w 39364"/>
                <a:gd name="connsiteY5" fmla="*/ 12396 h 18110"/>
                <a:gd name="connsiteX6" fmla="*/ 33732 w 39364"/>
                <a:gd name="connsiteY6" fmla="*/ 4490 h 18110"/>
                <a:gd name="connsiteX7" fmla="*/ 8014 w 39364"/>
                <a:gd name="connsiteY7" fmla="*/ 108 h 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64" h="18110">
                  <a:moveTo>
                    <a:pt x="8014" y="108"/>
                  </a:moveTo>
                  <a:cubicBezTo>
                    <a:pt x="4204" y="-558"/>
                    <a:pt x="680" y="1918"/>
                    <a:pt x="108" y="5633"/>
                  </a:cubicBezTo>
                  <a:cubicBezTo>
                    <a:pt x="-558" y="9348"/>
                    <a:pt x="1918" y="12967"/>
                    <a:pt x="5633" y="13539"/>
                  </a:cubicBezTo>
                  <a:lnTo>
                    <a:pt x="31255" y="18015"/>
                  </a:lnTo>
                  <a:cubicBezTo>
                    <a:pt x="31636" y="18111"/>
                    <a:pt x="32017" y="18111"/>
                    <a:pt x="32493" y="18111"/>
                  </a:cubicBezTo>
                  <a:cubicBezTo>
                    <a:pt x="35732" y="18111"/>
                    <a:pt x="38685" y="15729"/>
                    <a:pt x="39256" y="12396"/>
                  </a:cubicBezTo>
                  <a:cubicBezTo>
                    <a:pt x="39923" y="8681"/>
                    <a:pt x="37446" y="5061"/>
                    <a:pt x="33732" y="4490"/>
                  </a:cubicBezTo>
                  <a:lnTo>
                    <a:pt x="8014" y="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15" name="Agrupar 614">
            <a:extLst>
              <a:ext uri="{FF2B5EF4-FFF2-40B4-BE49-F238E27FC236}">
                <a16:creationId xmlns:a16="http://schemas.microsoft.com/office/drawing/2014/main" id="{ECC7ADCC-FF08-4E97-8A68-F432C629475A}"/>
              </a:ext>
            </a:extLst>
          </p:cNvPr>
          <p:cNvGrpSpPr/>
          <p:nvPr/>
        </p:nvGrpSpPr>
        <p:grpSpPr>
          <a:xfrm>
            <a:off x="7263543" y="1941771"/>
            <a:ext cx="420985" cy="466281"/>
            <a:chOff x="7080999" y="2341054"/>
            <a:chExt cx="308558" cy="341757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607" name="Forma Livre: Forma 606">
              <a:extLst>
                <a:ext uri="{FF2B5EF4-FFF2-40B4-BE49-F238E27FC236}">
                  <a16:creationId xmlns:a16="http://schemas.microsoft.com/office/drawing/2014/main" id="{39BC334D-0403-4C92-97C6-355FF96D313F}"/>
                </a:ext>
              </a:extLst>
            </p:cNvPr>
            <p:cNvSpPr/>
            <p:nvPr/>
          </p:nvSpPr>
          <p:spPr>
            <a:xfrm>
              <a:off x="7080999" y="2341054"/>
              <a:ext cx="308558" cy="341757"/>
            </a:xfrm>
            <a:custGeom>
              <a:avLst/>
              <a:gdLst>
                <a:gd name="connsiteX0" fmla="*/ 25762 w 308558"/>
                <a:gd name="connsiteY0" fmla="*/ 207264 h 341757"/>
                <a:gd name="connsiteX1" fmla="*/ 46526 w 308558"/>
                <a:gd name="connsiteY1" fmla="*/ 186404 h 341757"/>
                <a:gd name="connsiteX2" fmla="*/ 50146 w 308558"/>
                <a:gd name="connsiteY2" fmla="*/ 175450 h 341757"/>
                <a:gd name="connsiteX3" fmla="*/ 48622 w 308558"/>
                <a:gd name="connsiteY3" fmla="*/ 316421 h 341757"/>
                <a:gd name="connsiteX4" fmla="*/ 60337 w 308558"/>
                <a:gd name="connsiteY4" fmla="*/ 336423 h 341757"/>
                <a:gd name="connsiteX5" fmla="*/ 78625 w 308558"/>
                <a:gd name="connsiteY5" fmla="*/ 341090 h 341757"/>
                <a:gd name="connsiteX6" fmla="*/ 96437 w 308558"/>
                <a:gd name="connsiteY6" fmla="*/ 336614 h 341757"/>
                <a:gd name="connsiteX7" fmla="*/ 101581 w 308558"/>
                <a:gd name="connsiteY7" fmla="*/ 332804 h 341757"/>
                <a:gd name="connsiteX8" fmla="*/ 121012 w 308558"/>
                <a:gd name="connsiteY8" fmla="*/ 341567 h 341757"/>
                <a:gd name="connsiteX9" fmla="*/ 125393 w 308558"/>
                <a:gd name="connsiteY9" fmla="*/ 341757 h 341757"/>
                <a:gd name="connsiteX10" fmla="*/ 153301 w 308558"/>
                <a:gd name="connsiteY10" fmla="*/ 322326 h 341757"/>
                <a:gd name="connsiteX11" fmla="*/ 154921 w 308558"/>
                <a:gd name="connsiteY11" fmla="*/ 276225 h 341757"/>
                <a:gd name="connsiteX12" fmla="*/ 212928 w 308558"/>
                <a:gd name="connsiteY12" fmla="*/ 316897 h 341757"/>
                <a:gd name="connsiteX13" fmla="*/ 215690 w 308558"/>
                <a:gd name="connsiteY13" fmla="*/ 317468 h 341757"/>
                <a:gd name="connsiteX14" fmla="*/ 218452 w 308558"/>
                <a:gd name="connsiteY14" fmla="*/ 316897 h 341757"/>
                <a:gd name="connsiteX15" fmla="*/ 308559 w 308558"/>
                <a:gd name="connsiteY15" fmla="*/ 197834 h 341757"/>
                <a:gd name="connsiteX16" fmla="*/ 308368 w 308558"/>
                <a:gd name="connsiteY16" fmla="*/ 160592 h 341757"/>
                <a:gd name="connsiteX17" fmla="*/ 308178 w 308558"/>
                <a:gd name="connsiteY17" fmla="*/ 123444 h 341757"/>
                <a:gd name="connsiteX18" fmla="*/ 303701 w 308558"/>
                <a:gd name="connsiteY18" fmla="*/ 116967 h 341757"/>
                <a:gd name="connsiteX19" fmla="*/ 296081 w 308558"/>
                <a:gd name="connsiteY19" fmla="*/ 118967 h 341757"/>
                <a:gd name="connsiteX20" fmla="*/ 260267 w 308558"/>
                <a:gd name="connsiteY20" fmla="*/ 131826 h 341757"/>
                <a:gd name="connsiteX21" fmla="*/ 221881 w 308558"/>
                <a:gd name="connsiteY21" fmla="*/ 115062 h 341757"/>
                <a:gd name="connsiteX22" fmla="*/ 209308 w 308558"/>
                <a:gd name="connsiteY22" fmla="*/ 115062 h 341757"/>
                <a:gd name="connsiteX23" fmla="*/ 186925 w 308558"/>
                <a:gd name="connsiteY23" fmla="*/ 129921 h 341757"/>
                <a:gd name="connsiteX24" fmla="*/ 178924 w 308558"/>
                <a:gd name="connsiteY24" fmla="*/ 95155 h 341757"/>
                <a:gd name="connsiteX25" fmla="*/ 126060 w 308558"/>
                <a:gd name="connsiteY25" fmla="*/ 72866 h 341757"/>
                <a:gd name="connsiteX26" fmla="*/ 143872 w 308558"/>
                <a:gd name="connsiteY26" fmla="*/ 39815 h 341757"/>
                <a:gd name="connsiteX27" fmla="*/ 123869 w 308558"/>
                <a:gd name="connsiteY27" fmla="*/ 5429 h 341757"/>
                <a:gd name="connsiteX28" fmla="*/ 103771 w 308558"/>
                <a:gd name="connsiteY28" fmla="*/ 0 h 341757"/>
                <a:gd name="connsiteX29" fmla="*/ 64147 w 308558"/>
                <a:gd name="connsiteY29" fmla="*/ 39624 h 341757"/>
                <a:gd name="connsiteX30" fmla="*/ 81769 w 308558"/>
                <a:gd name="connsiteY30" fmla="*/ 72485 h 341757"/>
                <a:gd name="connsiteX31" fmla="*/ 23761 w 308558"/>
                <a:gd name="connsiteY31" fmla="*/ 95155 h 341757"/>
                <a:gd name="connsiteX32" fmla="*/ 1187 w 308558"/>
                <a:gd name="connsiteY32" fmla="*/ 178403 h 341757"/>
                <a:gd name="connsiteX33" fmla="*/ 5188 w 308558"/>
                <a:gd name="connsiteY33" fmla="*/ 198882 h 341757"/>
                <a:gd name="connsiteX34" fmla="*/ 25762 w 308558"/>
                <a:gd name="connsiteY34" fmla="*/ 207264 h 341757"/>
                <a:gd name="connsiteX35" fmla="*/ 215690 w 308558"/>
                <a:gd name="connsiteY35" fmla="*/ 129731 h 341757"/>
                <a:gd name="connsiteX36" fmla="*/ 260362 w 308558"/>
                <a:gd name="connsiteY36" fmla="*/ 145542 h 341757"/>
                <a:gd name="connsiteX37" fmla="*/ 294557 w 308558"/>
                <a:gd name="connsiteY37" fmla="*/ 137446 h 341757"/>
                <a:gd name="connsiteX38" fmla="*/ 294652 w 308558"/>
                <a:gd name="connsiteY38" fmla="*/ 160687 h 341757"/>
                <a:gd name="connsiteX39" fmla="*/ 294843 w 308558"/>
                <a:gd name="connsiteY39" fmla="*/ 197834 h 341757"/>
                <a:gd name="connsiteX40" fmla="*/ 215690 w 308558"/>
                <a:gd name="connsiteY40" fmla="*/ 303086 h 341757"/>
                <a:gd name="connsiteX41" fmla="*/ 136537 w 308558"/>
                <a:gd name="connsiteY41" fmla="*/ 197834 h 341757"/>
                <a:gd name="connsiteX42" fmla="*/ 136728 w 308558"/>
                <a:gd name="connsiteY42" fmla="*/ 160687 h 341757"/>
                <a:gd name="connsiteX43" fmla="*/ 136823 w 308558"/>
                <a:gd name="connsiteY43" fmla="*/ 137446 h 341757"/>
                <a:gd name="connsiteX44" fmla="*/ 171018 w 308558"/>
                <a:gd name="connsiteY44" fmla="*/ 145542 h 341757"/>
                <a:gd name="connsiteX45" fmla="*/ 183210 w 308558"/>
                <a:gd name="connsiteY45" fmla="*/ 144590 h 341757"/>
                <a:gd name="connsiteX46" fmla="*/ 183305 w 308558"/>
                <a:gd name="connsiteY46" fmla="*/ 144590 h 341757"/>
                <a:gd name="connsiteX47" fmla="*/ 183305 w 308558"/>
                <a:gd name="connsiteY47" fmla="*/ 144590 h 341757"/>
                <a:gd name="connsiteX48" fmla="*/ 215690 w 308558"/>
                <a:gd name="connsiteY48" fmla="*/ 129731 h 341757"/>
                <a:gd name="connsiteX49" fmla="*/ 103867 w 308558"/>
                <a:gd name="connsiteY49" fmla="*/ 13621 h 341757"/>
                <a:gd name="connsiteX50" fmla="*/ 117106 w 308558"/>
                <a:gd name="connsiteY50" fmla="*/ 17240 h 341757"/>
                <a:gd name="connsiteX51" fmla="*/ 130251 w 308558"/>
                <a:gd name="connsiteY51" fmla="*/ 39815 h 341757"/>
                <a:gd name="connsiteX52" fmla="*/ 104343 w 308558"/>
                <a:gd name="connsiteY52" fmla="*/ 65723 h 341757"/>
                <a:gd name="connsiteX53" fmla="*/ 91103 w 308558"/>
                <a:gd name="connsiteY53" fmla="*/ 62103 h 341757"/>
                <a:gd name="connsiteX54" fmla="*/ 77959 w 308558"/>
                <a:gd name="connsiteY54" fmla="*/ 39529 h 341757"/>
                <a:gd name="connsiteX55" fmla="*/ 103867 w 308558"/>
                <a:gd name="connsiteY55" fmla="*/ 13621 h 341757"/>
                <a:gd name="connsiteX56" fmla="*/ 14427 w 308558"/>
                <a:gd name="connsiteY56" fmla="*/ 182690 h 341757"/>
                <a:gd name="connsiteX57" fmla="*/ 37192 w 308558"/>
                <a:gd name="connsiteY57" fmla="*/ 98774 h 341757"/>
                <a:gd name="connsiteX58" fmla="*/ 106248 w 308558"/>
                <a:gd name="connsiteY58" fmla="*/ 85535 h 341757"/>
                <a:gd name="connsiteX59" fmla="*/ 165684 w 308558"/>
                <a:gd name="connsiteY59" fmla="*/ 98298 h 341757"/>
                <a:gd name="connsiteX60" fmla="*/ 173399 w 308558"/>
                <a:gd name="connsiteY60" fmla="*/ 131826 h 341757"/>
                <a:gd name="connsiteX61" fmla="*/ 171113 w 308558"/>
                <a:gd name="connsiteY61" fmla="*/ 131921 h 341757"/>
                <a:gd name="connsiteX62" fmla="*/ 135299 w 308558"/>
                <a:gd name="connsiteY62" fmla="*/ 119063 h 341757"/>
                <a:gd name="connsiteX63" fmla="*/ 127679 w 308558"/>
                <a:gd name="connsiteY63" fmla="*/ 117062 h 341757"/>
                <a:gd name="connsiteX64" fmla="*/ 123202 w 308558"/>
                <a:gd name="connsiteY64" fmla="*/ 123539 h 341757"/>
                <a:gd name="connsiteX65" fmla="*/ 123012 w 308558"/>
                <a:gd name="connsiteY65" fmla="*/ 160687 h 341757"/>
                <a:gd name="connsiteX66" fmla="*/ 122821 w 308558"/>
                <a:gd name="connsiteY66" fmla="*/ 197929 h 341757"/>
                <a:gd name="connsiteX67" fmla="*/ 141681 w 308558"/>
                <a:gd name="connsiteY67" fmla="*/ 259271 h 341757"/>
                <a:gd name="connsiteX68" fmla="*/ 139966 w 308558"/>
                <a:gd name="connsiteY68" fmla="*/ 319469 h 341757"/>
                <a:gd name="connsiteX69" fmla="*/ 122536 w 308558"/>
                <a:gd name="connsiteY69" fmla="*/ 327946 h 341757"/>
                <a:gd name="connsiteX70" fmla="*/ 108343 w 308558"/>
                <a:gd name="connsiteY70" fmla="*/ 316611 h 341757"/>
                <a:gd name="connsiteX71" fmla="*/ 108248 w 308558"/>
                <a:gd name="connsiteY71" fmla="*/ 217361 h 341757"/>
                <a:gd name="connsiteX72" fmla="*/ 101390 w 308558"/>
                <a:gd name="connsiteY72" fmla="*/ 210502 h 341757"/>
                <a:gd name="connsiteX73" fmla="*/ 101390 w 308558"/>
                <a:gd name="connsiteY73" fmla="*/ 210502 h 341757"/>
                <a:gd name="connsiteX74" fmla="*/ 94532 w 308558"/>
                <a:gd name="connsiteY74" fmla="*/ 217361 h 341757"/>
                <a:gd name="connsiteX75" fmla="*/ 94627 w 308558"/>
                <a:gd name="connsiteY75" fmla="*/ 316421 h 341757"/>
                <a:gd name="connsiteX76" fmla="*/ 94627 w 308558"/>
                <a:gd name="connsiteY76" fmla="*/ 316516 h 341757"/>
                <a:gd name="connsiteX77" fmla="*/ 94627 w 308558"/>
                <a:gd name="connsiteY77" fmla="*/ 316706 h 341757"/>
                <a:gd name="connsiteX78" fmla="*/ 94627 w 308558"/>
                <a:gd name="connsiteY78" fmla="*/ 316897 h 341757"/>
                <a:gd name="connsiteX79" fmla="*/ 89674 w 308558"/>
                <a:gd name="connsiteY79" fmla="*/ 324803 h 341757"/>
                <a:gd name="connsiteX80" fmla="*/ 67291 w 308558"/>
                <a:gd name="connsiteY80" fmla="*/ 324612 h 341757"/>
                <a:gd name="connsiteX81" fmla="*/ 62338 w 308558"/>
                <a:gd name="connsiteY81" fmla="*/ 316611 h 341757"/>
                <a:gd name="connsiteX82" fmla="*/ 64243 w 308558"/>
                <a:gd name="connsiteY82" fmla="*/ 132207 h 341757"/>
                <a:gd name="connsiteX83" fmla="*/ 58528 w 308558"/>
                <a:gd name="connsiteY83" fmla="*/ 125349 h 341757"/>
                <a:gd name="connsiteX84" fmla="*/ 50908 w 308558"/>
                <a:gd name="connsiteY84" fmla="*/ 129921 h 341757"/>
                <a:gd name="connsiteX85" fmla="*/ 33572 w 308558"/>
                <a:gd name="connsiteY85" fmla="*/ 181737 h 341757"/>
                <a:gd name="connsiteX86" fmla="*/ 23571 w 308558"/>
                <a:gd name="connsiteY86" fmla="*/ 193643 h 341757"/>
                <a:gd name="connsiteX87" fmla="*/ 16046 w 308558"/>
                <a:gd name="connsiteY87" fmla="*/ 190119 h 341757"/>
                <a:gd name="connsiteX88" fmla="*/ 14427 w 308558"/>
                <a:gd name="connsiteY88" fmla="*/ 182690 h 341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308558" h="341757">
                  <a:moveTo>
                    <a:pt x="25762" y="207264"/>
                  </a:moveTo>
                  <a:cubicBezTo>
                    <a:pt x="31953" y="206216"/>
                    <a:pt x="40621" y="201835"/>
                    <a:pt x="46526" y="186404"/>
                  </a:cubicBezTo>
                  <a:lnTo>
                    <a:pt x="50146" y="175450"/>
                  </a:lnTo>
                  <a:lnTo>
                    <a:pt x="48622" y="316421"/>
                  </a:lnTo>
                  <a:cubicBezTo>
                    <a:pt x="48526" y="324803"/>
                    <a:pt x="52717" y="331946"/>
                    <a:pt x="60337" y="336423"/>
                  </a:cubicBezTo>
                  <a:cubicBezTo>
                    <a:pt x="65671" y="339566"/>
                    <a:pt x="72148" y="341090"/>
                    <a:pt x="78625" y="341090"/>
                  </a:cubicBezTo>
                  <a:cubicBezTo>
                    <a:pt x="85007" y="341090"/>
                    <a:pt x="91294" y="339566"/>
                    <a:pt x="96437" y="336614"/>
                  </a:cubicBezTo>
                  <a:cubicBezTo>
                    <a:pt x="98342" y="335471"/>
                    <a:pt x="100057" y="334232"/>
                    <a:pt x="101581" y="332804"/>
                  </a:cubicBezTo>
                  <a:cubicBezTo>
                    <a:pt x="106248" y="337471"/>
                    <a:pt x="113011" y="340709"/>
                    <a:pt x="121012" y="341567"/>
                  </a:cubicBezTo>
                  <a:cubicBezTo>
                    <a:pt x="122536" y="341757"/>
                    <a:pt x="123964" y="341757"/>
                    <a:pt x="125393" y="341757"/>
                  </a:cubicBezTo>
                  <a:cubicBezTo>
                    <a:pt x="139490" y="341757"/>
                    <a:pt x="150730" y="334137"/>
                    <a:pt x="153301" y="322326"/>
                  </a:cubicBezTo>
                  <a:cubicBezTo>
                    <a:pt x="153682" y="320707"/>
                    <a:pt x="154444" y="294894"/>
                    <a:pt x="154921" y="276225"/>
                  </a:cubicBezTo>
                  <a:cubicBezTo>
                    <a:pt x="169875" y="292703"/>
                    <a:pt x="189496" y="306705"/>
                    <a:pt x="212928" y="316897"/>
                  </a:cubicBezTo>
                  <a:cubicBezTo>
                    <a:pt x="213785" y="317278"/>
                    <a:pt x="214738" y="317468"/>
                    <a:pt x="215690" y="317468"/>
                  </a:cubicBezTo>
                  <a:cubicBezTo>
                    <a:pt x="216643" y="317468"/>
                    <a:pt x="217500" y="317278"/>
                    <a:pt x="218452" y="316897"/>
                  </a:cubicBezTo>
                  <a:cubicBezTo>
                    <a:pt x="274078" y="292798"/>
                    <a:pt x="308559" y="247174"/>
                    <a:pt x="308559" y="197834"/>
                  </a:cubicBezTo>
                  <a:cubicBezTo>
                    <a:pt x="308559" y="185452"/>
                    <a:pt x="308464" y="172974"/>
                    <a:pt x="308368" y="160592"/>
                  </a:cubicBezTo>
                  <a:cubicBezTo>
                    <a:pt x="308273" y="148209"/>
                    <a:pt x="308178" y="135827"/>
                    <a:pt x="308178" y="123444"/>
                  </a:cubicBezTo>
                  <a:cubicBezTo>
                    <a:pt x="308178" y="120587"/>
                    <a:pt x="306368" y="118015"/>
                    <a:pt x="303701" y="116967"/>
                  </a:cubicBezTo>
                  <a:cubicBezTo>
                    <a:pt x="300939" y="116015"/>
                    <a:pt x="297986" y="116777"/>
                    <a:pt x="296081" y="118967"/>
                  </a:cubicBezTo>
                  <a:cubicBezTo>
                    <a:pt x="289509" y="126778"/>
                    <a:pt x="275412" y="131826"/>
                    <a:pt x="260267" y="131826"/>
                  </a:cubicBezTo>
                  <a:cubicBezTo>
                    <a:pt x="239884" y="131826"/>
                    <a:pt x="225596" y="123349"/>
                    <a:pt x="221881" y="115062"/>
                  </a:cubicBezTo>
                  <a:cubicBezTo>
                    <a:pt x="219691" y="110109"/>
                    <a:pt x="211499" y="110109"/>
                    <a:pt x="209308" y="115062"/>
                  </a:cubicBezTo>
                  <a:cubicBezTo>
                    <a:pt x="206737" y="120968"/>
                    <a:pt x="198640" y="126873"/>
                    <a:pt x="186925" y="129921"/>
                  </a:cubicBezTo>
                  <a:lnTo>
                    <a:pt x="178924" y="95155"/>
                  </a:lnTo>
                  <a:cubicBezTo>
                    <a:pt x="175495" y="80296"/>
                    <a:pt x="148158" y="74867"/>
                    <a:pt x="126060" y="72866"/>
                  </a:cubicBezTo>
                  <a:cubicBezTo>
                    <a:pt x="136823" y="65723"/>
                    <a:pt x="143872" y="53626"/>
                    <a:pt x="143872" y="39815"/>
                  </a:cubicBezTo>
                  <a:cubicBezTo>
                    <a:pt x="143872" y="25622"/>
                    <a:pt x="136156" y="12383"/>
                    <a:pt x="123869" y="5429"/>
                  </a:cubicBezTo>
                  <a:cubicBezTo>
                    <a:pt x="117773" y="1810"/>
                    <a:pt x="110820" y="0"/>
                    <a:pt x="103771" y="0"/>
                  </a:cubicBezTo>
                  <a:cubicBezTo>
                    <a:pt x="81959" y="0"/>
                    <a:pt x="64147" y="17812"/>
                    <a:pt x="64147" y="39624"/>
                  </a:cubicBezTo>
                  <a:cubicBezTo>
                    <a:pt x="64147" y="52959"/>
                    <a:pt x="70910" y="65246"/>
                    <a:pt x="81769" y="72485"/>
                  </a:cubicBezTo>
                  <a:cubicBezTo>
                    <a:pt x="58623" y="74104"/>
                    <a:pt x="28143" y="79248"/>
                    <a:pt x="23761" y="95155"/>
                  </a:cubicBezTo>
                  <a:lnTo>
                    <a:pt x="1187" y="178403"/>
                  </a:lnTo>
                  <a:cubicBezTo>
                    <a:pt x="-1289" y="185071"/>
                    <a:pt x="139" y="192691"/>
                    <a:pt x="5188" y="198882"/>
                  </a:cubicBezTo>
                  <a:cubicBezTo>
                    <a:pt x="10522" y="205264"/>
                    <a:pt x="18332" y="208407"/>
                    <a:pt x="25762" y="207264"/>
                  </a:cubicBezTo>
                  <a:close/>
                  <a:moveTo>
                    <a:pt x="215690" y="129731"/>
                  </a:moveTo>
                  <a:cubicBezTo>
                    <a:pt x="225215" y="139446"/>
                    <a:pt x="241693" y="145542"/>
                    <a:pt x="260362" y="145542"/>
                  </a:cubicBezTo>
                  <a:cubicBezTo>
                    <a:pt x="273126" y="145542"/>
                    <a:pt x="285223" y="142589"/>
                    <a:pt x="294557" y="137446"/>
                  </a:cubicBezTo>
                  <a:cubicBezTo>
                    <a:pt x="294557" y="145161"/>
                    <a:pt x="294652" y="152971"/>
                    <a:pt x="294652" y="160687"/>
                  </a:cubicBezTo>
                  <a:cubicBezTo>
                    <a:pt x="294748" y="173069"/>
                    <a:pt x="294843" y="185452"/>
                    <a:pt x="294843" y="197834"/>
                  </a:cubicBezTo>
                  <a:cubicBezTo>
                    <a:pt x="294843" y="240887"/>
                    <a:pt x="264553" y="280988"/>
                    <a:pt x="215690" y="303086"/>
                  </a:cubicBezTo>
                  <a:cubicBezTo>
                    <a:pt x="166827" y="280988"/>
                    <a:pt x="136537" y="240887"/>
                    <a:pt x="136537" y="197834"/>
                  </a:cubicBezTo>
                  <a:cubicBezTo>
                    <a:pt x="136537" y="185452"/>
                    <a:pt x="136633" y="173069"/>
                    <a:pt x="136728" y="160687"/>
                  </a:cubicBezTo>
                  <a:cubicBezTo>
                    <a:pt x="136728" y="152971"/>
                    <a:pt x="136823" y="145161"/>
                    <a:pt x="136823" y="137446"/>
                  </a:cubicBezTo>
                  <a:cubicBezTo>
                    <a:pt x="146253" y="142589"/>
                    <a:pt x="158254" y="145542"/>
                    <a:pt x="171018" y="145542"/>
                  </a:cubicBezTo>
                  <a:cubicBezTo>
                    <a:pt x="175209" y="145542"/>
                    <a:pt x="179305" y="145161"/>
                    <a:pt x="183210" y="144590"/>
                  </a:cubicBezTo>
                  <a:cubicBezTo>
                    <a:pt x="183210" y="144590"/>
                    <a:pt x="183305" y="144590"/>
                    <a:pt x="183305" y="144590"/>
                  </a:cubicBezTo>
                  <a:cubicBezTo>
                    <a:pt x="183305" y="144590"/>
                    <a:pt x="183305" y="144590"/>
                    <a:pt x="183305" y="144590"/>
                  </a:cubicBezTo>
                  <a:cubicBezTo>
                    <a:pt x="196831" y="142589"/>
                    <a:pt x="208356" y="137255"/>
                    <a:pt x="215690" y="129731"/>
                  </a:cubicBezTo>
                  <a:close/>
                  <a:moveTo>
                    <a:pt x="103867" y="13621"/>
                  </a:moveTo>
                  <a:cubicBezTo>
                    <a:pt x="108534" y="13621"/>
                    <a:pt x="113011" y="14859"/>
                    <a:pt x="117106" y="17240"/>
                  </a:cubicBezTo>
                  <a:cubicBezTo>
                    <a:pt x="125203" y="21812"/>
                    <a:pt x="130251" y="30480"/>
                    <a:pt x="130251" y="39815"/>
                  </a:cubicBezTo>
                  <a:cubicBezTo>
                    <a:pt x="130251" y="54102"/>
                    <a:pt x="118630" y="65723"/>
                    <a:pt x="104343" y="65723"/>
                  </a:cubicBezTo>
                  <a:cubicBezTo>
                    <a:pt x="99676" y="65723"/>
                    <a:pt x="95199" y="64484"/>
                    <a:pt x="91103" y="62103"/>
                  </a:cubicBezTo>
                  <a:cubicBezTo>
                    <a:pt x="83007" y="57531"/>
                    <a:pt x="77959" y="48863"/>
                    <a:pt x="77959" y="39529"/>
                  </a:cubicBezTo>
                  <a:cubicBezTo>
                    <a:pt x="77959" y="25241"/>
                    <a:pt x="89579" y="13621"/>
                    <a:pt x="103867" y="13621"/>
                  </a:cubicBezTo>
                  <a:close/>
                  <a:moveTo>
                    <a:pt x="14427" y="182690"/>
                  </a:moveTo>
                  <a:lnTo>
                    <a:pt x="37192" y="98774"/>
                  </a:lnTo>
                  <a:cubicBezTo>
                    <a:pt x="38811" y="92678"/>
                    <a:pt x="65862" y="84773"/>
                    <a:pt x="106248" y="85535"/>
                  </a:cubicBezTo>
                  <a:cubicBezTo>
                    <a:pt x="146634" y="86296"/>
                    <a:pt x="164922" y="94869"/>
                    <a:pt x="165684" y="98298"/>
                  </a:cubicBezTo>
                  <a:lnTo>
                    <a:pt x="173399" y="131826"/>
                  </a:lnTo>
                  <a:cubicBezTo>
                    <a:pt x="172637" y="131826"/>
                    <a:pt x="171875" y="131921"/>
                    <a:pt x="171113" y="131921"/>
                  </a:cubicBezTo>
                  <a:cubicBezTo>
                    <a:pt x="155968" y="131921"/>
                    <a:pt x="141871" y="126873"/>
                    <a:pt x="135299" y="119063"/>
                  </a:cubicBezTo>
                  <a:cubicBezTo>
                    <a:pt x="133394" y="116872"/>
                    <a:pt x="130346" y="116110"/>
                    <a:pt x="127679" y="117062"/>
                  </a:cubicBezTo>
                  <a:cubicBezTo>
                    <a:pt x="125012" y="118015"/>
                    <a:pt x="123202" y="120587"/>
                    <a:pt x="123202" y="123539"/>
                  </a:cubicBezTo>
                  <a:cubicBezTo>
                    <a:pt x="123202" y="135922"/>
                    <a:pt x="123107" y="148304"/>
                    <a:pt x="123012" y="160687"/>
                  </a:cubicBezTo>
                  <a:cubicBezTo>
                    <a:pt x="122917" y="173069"/>
                    <a:pt x="122821" y="185547"/>
                    <a:pt x="122821" y="197929"/>
                  </a:cubicBezTo>
                  <a:cubicBezTo>
                    <a:pt x="122821" y="219646"/>
                    <a:pt x="129489" y="240506"/>
                    <a:pt x="141681" y="259271"/>
                  </a:cubicBezTo>
                  <a:cubicBezTo>
                    <a:pt x="141490" y="269272"/>
                    <a:pt x="140157" y="316897"/>
                    <a:pt x="139966" y="319469"/>
                  </a:cubicBezTo>
                  <a:cubicBezTo>
                    <a:pt x="138538" y="326136"/>
                    <a:pt x="130156" y="328803"/>
                    <a:pt x="122536" y="327946"/>
                  </a:cubicBezTo>
                  <a:cubicBezTo>
                    <a:pt x="117297" y="327374"/>
                    <a:pt x="108439" y="324326"/>
                    <a:pt x="108343" y="316611"/>
                  </a:cubicBezTo>
                  <a:lnTo>
                    <a:pt x="108248" y="217361"/>
                  </a:lnTo>
                  <a:cubicBezTo>
                    <a:pt x="108248" y="213550"/>
                    <a:pt x="105200" y="210502"/>
                    <a:pt x="101390" y="210502"/>
                  </a:cubicBezTo>
                  <a:lnTo>
                    <a:pt x="101390" y="210502"/>
                  </a:lnTo>
                  <a:cubicBezTo>
                    <a:pt x="97580" y="210502"/>
                    <a:pt x="94532" y="213550"/>
                    <a:pt x="94532" y="217361"/>
                  </a:cubicBezTo>
                  <a:lnTo>
                    <a:pt x="94627" y="316421"/>
                  </a:lnTo>
                  <a:cubicBezTo>
                    <a:pt x="94627" y="316421"/>
                    <a:pt x="94627" y="316516"/>
                    <a:pt x="94627" y="316516"/>
                  </a:cubicBezTo>
                  <a:cubicBezTo>
                    <a:pt x="94627" y="316611"/>
                    <a:pt x="94627" y="316611"/>
                    <a:pt x="94627" y="316706"/>
                  </a:cubicBezTo>
                  <a:lnTo>
                    <a:pt x="94627" y="316897"/>
                  </a:lnTo>
                  <a:cubicBezTo>
                    <a:pt x="94627" y="318135"/>
                    <a:pt x="94627" y="321945"/>
                    <a:pt x="89674" y="324803"/>
                  </a:cubicBezTo>
                  <a:cubicBezTo>
                    <a:pt x="83483" y="328327"/>
                    <a:pt x="73482" y="328232"/>
                    <a:pt x="67291" y="324612"/>
                  </a:cubicBezTo>
                  <a:cubicBezTo>
                    <a:pt x="62242" y="321659"/>
                    <a:pt x="62338" y="317849"/>
                    <a:pt x="62338" y="316611"/>
                  </a:cubicBezTo>
                  <a:lnTo>
                    <a:pt x="64243" y="132207"/>
                  </a:lnTo>
                  <a:cubicBezTo>
                    <a:pt x="64243" y="128873"/>
                    <a:pt x="61861" y="125921"/>
                    <a:pt x="58528" y="125349"/>
                  </a:cubicBezTo>
                  <a:cubicBezTo>
                    <a:pt x="55194" y="124777"/>
                    <a:pt x="51955" y="126778"/>
                    <a:pt x="50908" y="129921"/>
                  </a:cubicBezTo>
                  <a:lnTo>
                    <a:pt x="33572" y="181737"/>
                  </a:lnTo>
                  <a:cubicBezTo>
                    <a:pt x="30905" y="188690"/>
                    <a:pt x="27286" y="193072"/>
                    <a:pt x="23571" y="193643"/>
                  </a:cubicBezTo>
                  <a:cubicBezTo>
                    <a:pt x="20523" y="194120"/>
                    <a:pt x="17665" y="192215"/>
                    <a:pt x="16046" y="190119"/>
                  </a:cubicBezTo>
                  <a:cubicBezTo>
                    <a:pt x="14141" y="187928"/>
                    <a:pt x="13474" y="185261"/>
                    <a:pt x="14427" y="1826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8" name="Forma Livre: Forma 607">
              <a:extLst>
                <a:ext uri="{FF2B5EF4-FFF2-40B4-BE49-F238E27FC236}">
                  <a16:creationId xmlns:a16="http://schemas.microsoft.com/office/drawing/2014/main" id="{B4C2B2FE-4063-44AC-A6D0-87442BAC8952}"/>
                </a:ext>
              </a:extLst>
            </p:cNvPr>
            <p:cNvSpPr/>
            <p:nvPr/>
          </p:nvSpPr>
          <p:spPr>
            <a:xfrm>
              <a:off x="7256430" y="2512529"/>
              <a:ext cx="94050" cy="85700"/>
            </a:xfrm>
            <a:custGeom>
              <a:avLst/>
              <a:gdLst>
                <a:gd name="connsiteX0" fmla="*/ 2350 w 94050"/>
                <a:gd name="connsiteY0" fmla="*/ 35027 h 85700"/>
                <a:gd name="connsiteX1" fmla="*/ 1683 w 94050"/>
                <a:gd name="connsiteY1" fmla="*/ 44743 h 85700"/>
                <a:gd name="connsiteX2" fmla="*/ 35020 w 94050"/>
                <a:gd name="connsiteY2" fmla="*/ 83319 h 85700"/>
                <a:gd name="connsiteX3" fmla="*/ 40164 w 94050"/>
                <a:gd name="connsiteY3" fmla="*/ 85700 h 85700"/>
                <a:gd name="connsiteX4" fmla="*/ 40640 w 94050"/>
                <a:gd name="connsiteY4" fmla="*/ 85700 h 85700"/>
                <a:gd name="connsiteX5" fmla="*/ 45879 w 94050"/>
                <a:gd name="connsiteY5" fmla="*/ 82652 h 85700"/>
                <a:gd name="connsiteX6" fmla="*/ 92932 w 94050"/>
                <a:gd name="connsiteY6" fmla="*/ 10643 h 85700"/>
                <a:gd name="connsiteX7" fmla="*/ 90932 w 94050"/>
                <a:gd name="connsiteY7" fmla="*/ 1118 h 85700"/>
                <a:gd name="connsiteX8" fmla="*/ 81407 w 94050"/>
                <a:gd name="connsiteY8" fmla="*/ 3118 h 85700"/>
                <a:gd name="connsiteX9" fmla="*/ 39306 w 94050"/>
                <a:gd name="connsiteY9" fmla="*/ 67507 h 85700"/>
                <a:gd name="connsiteX10" fmla="*/ 11970 w 94050"/>
                <a:gd name="connsiteY10" fmla="*/ 35789 h 85700"/>
                <a:gd name="connsiteX11" fmla="*/ 2350 w 94050"/>
                <a:gd name="connsiteY11" fmla="*/ 35027 h 8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050" h="85700">
                  <a:moveTo>
                    <a:pt x="2350" y="35027"/>
                  </a:moveTo>
                  <a:cubicBezTo>
                    <a:pt x="-508" y="37504"/>
                    <a:pt x="-794" y="41790"/>
                    <a:pt x="1683" y="44743"/>
                  </a:cubicBezTo>
                  <a:lnTo>
                    <a:pt x="35020" y="83319"/>
                  </a:lnTo>
                  <a:cubicBezTo>
                    <a:pt x="36354" y="84843"/>
                    <a:pt x="38259" y="85700"/>
                    <a:pt x="40164" y="85700"/>
                  </a:cubicBezTo>
                  <a:cubicBezTo>
                    <a:pt x="40354" y="85700"/>
                    <a:pt x="40450" y="85700"/>
                    <a:pt x="40640" y="85700"/>
                  </a:cubicBezTo>
                  <a:cubicBezTo>
                    <a:pt x="42831" y="85605"/>
                    <a:pt x="44736" y="84462"/>
                    <a:pt x="45879" y="82652"/>
                  </a:cubicBezTo>
                  <a:lnTo>
                    <a:pt x="92932" y="10643"/>
                  </a:lnTo>
                  <a:cubicBezTo>
                    <a:pt x="95028" y="7500"/>
                    <a:pt x="94075" y="3214"/>
                    <a:pt x="90932" y="1118"/>
                  </a:cubicBezTo>
                  <a:cubicBezTo>
                    <a:pt x="87789" y="-977"/>
                    <a:pt x="83502" y="-25"/>
                    <a:pt x="81407" y="3118"/>
                  </a:cubicBezTo>
                  <a:lnTo>
                    <a:pt x="39306" y="67507"/>
                  </a:lnTo>
                  <a:lnTo>
                    <a:pt x="11970" y="35789"/>
                  </a:lnTo>
                  <a:cubicBezTo>
                    <a:pt x="9493" y="32932"/>
                    <a:pt x="5207" y="32551"/>
                    <a:pt x="2350" y="350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645" name="Forma Livre: Forma 644">
            <a:extLst>
              <a:ext uri="{FF2B5EF4-FFF2-40B4-BE49-F238E27FC236}">
                <a16:creationId xmlns:a16="http://schemas.microsoft.com/office/drawing/2014/main" id="{D03952B4-DF11-4D7B-A2F4-80A16FCCA239}"/>
              </a:ext>
            </a:extLst>
          </p:cNvPr>
          <p:cNvSpPr/>
          <p:nvPr/>
        </p:nvSpPr>
        <p:spPr>
          <a:xfrm>
            <a:off x="7311093" y="2756327"/>
            <a:ext cx="293999" cy="514564"/>
          </a:xfrm>
          <a:custGeom>
            <a:avLst/>
            <a:gdLst>
              <a:gd name="connsiteX0" fmla="*/ 1384078 w 1523904"/>
              <a:gd name="connsiteY0" fmla="*/ 1530936 h 2667172"/>
              <a:gd name="connsiteX1" fmla="*/ 1407890 w 1523904"/>
              <a:gd name="connsiteY1" fmla="*/ 1455879 h 2667172"/>
              <a:gd name="connsiteX2" fmla="*/ 1369600 w 1523904"/>
              <a:gd name="connsiteY2" fmla="*/ 1363486 h 2667172"/>
              <a:gd name="connsiteX3" fmla="*/ 1074991 w 1523904"/>
              <a:gd name="connsiteY3" fmla="*/ 1068783 h 2667172"/>
              <a:gd name="connsiteX4" fmla="*/ 1074991 w 1523904"/>
              <a:gd name="connsiteY4" fmla="*/ 659970 h 2667172"/>
              <a:gd name="connsiteX5" fmla="*/ 1074515 w 1523904"/>
              <a:gd name="connsiteY5" fmla="*/ 643968 h 2667172"/>
              <a:gd name="connsiteX6" fmla="*/ 1110710 w 1523904"/>
              <a:gd name="connsiteY6" fmla="*/ 646539 h 2667172"/>
              <a:gd name="connsiteX7" fmla="*/ 1160812 w 1523904"/>
              <a:gd name="connsiteY7" fmla="*/ 641777 h 2667172"/>
              <a:gd name="connsiteX8" fmla="*/ 1330738 w 1523904"/>
              <a:gd name="connsiteY8" fmla="*/ 524714 h 2667172"/>
              <a:gd name="connsiteX9" fmla="*/ 1371886 w 1523904"/>
              <a:gd name="connsiteY9" fmla="*/ 266492 h 2667172"/>
              <a:gd name="connsiteX10" fmla="*/ 1016222 w 1523904"/>
              <a:gd name="connsiteY10" fmla="*/ 4649 h 2667172"/>
              <a:gd name="connsiteX11" fmla="*/ 846296 w 1523904"/>
              <a:gd name="connsiteY11" fmla="*/ 121807 h 2667172"/>
              <a:gd name="connsiteX12" fmla="*/ 802767 w 1523904"/>
              <a:gd name="connsiteY12" fmla="*/ 368314 h 2667172"/>
              <a:gd name="connsiteX13" fmla="*/ 782384 w 1523904"/>
              <a:gd name="connsiteY13" fmla="*/ 367552 h 2667172"/>
              <a:gd name="connsiteX14" fmla="*/ 390239 w 1523904"/>
              <a:gd name="connsiteY14" fmla="*/ 616535 h 2667172"/>
              <a:gd name="connsiteX15" fmla="*/ 116681 w 1523904"/>
              <a:gd name="connsiteY15" fmla="*/ 1198132 h 2667172"/>
              <a:gd name="connsiteX16" fmla="*/ 122587 w 1523904"/>
              <a:gd name="connsiteY16" fmla="*/ 1712482 h 2667172"/>
              <a:gd name="connsiteX17" fmla="*/ 123444 w 1523904"/>
              <a:gd name="connsiteY17" fmla="*/ 1714196 h 2667172"/>
              <a:gd name="connsiteX18" fmla="*/ 190500 w 1523904"/>
              <a:gd name="connsiteY18" fmla="*/ 1835736 h 2667172"/>
              <a:gd name="connsiteX19" fmla="*/ 190500 w 1523904"/>
              <a:gd name="connsiteY19" fmla="*/ 2114342 h 2667172"/>
              <a:gd name="connsiteX20" fmla="*/ 37719 w 1523904"/>
              <a:gd name="connsiteY20" fmla="*/ 2329131 h 2667172"/>
              <a:gd name="connsiteX21" fmla="*/ 37148 w 1523904"/>
              <a:gd name="connsiteY21" fmla="*/ 2329988 h 2667172"/>
              <a:gd name="connsiteX22" fmla="*/ 0 w 1523904"/>
              <a:gd name="connsiteY22" fmla="*/ 2423809 h 2667172"/>
              <a:gd name="connsiteX23" fmla="*/ 52864 w 1523904"/>
              <a:gd name="connsiteY23" fmla="*/ 2568018 h 2667172"/>
              <a:gd name="connsiteX24" fmla="*/ 90392 w 1523904"/>
              <a:gd name="connsiteY24" fmla="*/ 2610023 h 2667172"/>
              <a:gd name="connsiteX25" fmla="*/ 213360 w 1523904"/>
              <a:gd name="connsiteY25" fmla="*/ 2665173 h 2667172"/>
              <a:gd name="connsiteX26" fmla="*/ 227457 w 1523904"/>
              <a:gd name="connsiteY26" fmla="*/ 2664601 h 2667172"/>
              <a:gd name="connsiteX27" fmla="*/ 352901 w 1523904"/>
              <a:gd name="connsiteY27" fmla="*/ 2587258 h 2667172"/>
              <a:gd name="connsiteX28" fmla="*/ 520160 w 1523904"/>
              <a:gd name="connsiteY28" fmla="*/ 2310843 h 2667172"/>
              <a:gd name="connsiteX29" fmla="*/ 523494 w 1523904"/>
              <a:gd name="connsiteY29" fmla="*/ 2304175 h 2667172"/>
              <a:gd name="connsiteX30" fmla="*/ 571024 w 1523904"/>
              <a:gd name="connsiteY30" fmla="*/ 2137678 h 2667172"/>
              <a:gd name="connsiteX31" fmla="*/ 612077 w 1523904"/>
              <a:gd name="connsiteY31" fmla="*/ 2204448 h 2667172"/>
              <a:gd name="connsiteX32" fmla="*/ 612077 w 1523904"/>
              <a:gd name="connsiteY32" fmla="*/ 2417999 h 2667172"/>
              <a:gd name="connsiteX33" fmla="*/ 861250 w 1523904"/>
              <a:gd name="connsiteY33" fmla="*/ 2667173 h 2667172"/>
              <a:gd name="connsiteX34" fmla="*/ 1013460 w 1523904"/>
              <a:gd name="connsiteY34" fmla="*/ 2514963 h 2667172"/>
              <a:gd name="connsiteX35" fmla="*/ 1013460 w 1523904"/>
              <a:gd name="connsiteY35" fmla="*/ 2070336 h 2667172"/>
              <a:gd name="connsiteX36" fmla="*/ 965168 w 1523904"/>
              <a:gd name="connsiteY36" fmla="*/ 1928128 h 2667172"/>
              <a:gd name="connsiteX37" fmla="*/ 745045 w 1523904"/>
              <a:gd name="connsiteY37" fmla="*/ 1640663 h 2667172"/>
              <a:gd name="connsiteX38" fmla="*/ 746855 w 1523904"/>
              <a:gd name="connsiteY38" fmla="*/ 1638282 h 2667172"/>
              <a:gd name="connsiteX39" fmla="*/ 753999 w 1523904"/>
              <a:gd name="connsiteY39" fmla="*/ 1628853 h 2667172"/>
              <a:gd name="connsiteX40" fmla="*/ 875443 w 1523904"/>
              <a:gd name="connsiteY40" fmla="*/ 1409682 h 2667172"/>
              <a:gd name="connsiteX41" fmla="*/ 1046607 w 1523904"/>
              <a:gd name="connsiteY41" fmla="*/ 1559320 h 2667172"/>
              <a:gd name="connsiteX42" fmla="*/ 1142905 w 1523904"/>
              <a:gd name="connsiteY42" fmla="*/ 1610088 h 2667172"/>
              <a:gd name="connsiteX43" fmla="*/ 1142905 w 1523904"/>
              <a:gd name="connsiteY43" fmla="*/ 2619262 h 2667172"/>
              <a:gd name="connsiteX44" fmla="*/ 1190530 w 1523904"/>
              <a:gd name="connsiteY44" fmla="*/ 2666887 h 2667172"/>
              <a:gd name="connsiteX45" fmla="*/ 1238155 w 1523904"/>
              <a:gd name="connsiteY45" fmla="*/ 2619262 h 2667172"/>
              <a:gd name="connsiteX46" fmla="*/ 1238155 w 1523904"/>
              <a:gd name="connsiteY46" fmla="*/ 1619137 h 2667172"/>
              <a:gd name="connsiteX47" fmla="*/ 1333405 w 1523904"/>
              <a:gd name="connsiteY47" fmla="*/ 1619137 h 2667172"/>
              <a:gd name="connsiteX48" fmla="*/ 1428655 w 1523904"/>
              <a:gd name="connsiteY48" fmla="*/ 1714387 h 2667172"/>
              <a:gd name="connsiteX49" fmla="*/ 1476280 w 1523904"/>
              <a:gd name="connsiteY49" fmla="*/ 1762012 h 2667172"/>
              <a:gd name="connsiteX50" fmla="*/ 1523905 w 1523904"/>
              <a:gd name="connsiteY50" fmla="*/ 1714387 h 2667172"/>
              <a:gd name="connsiteX51" fmla="*/ 1384078 w 1523904"/>
              <a:gd name="connsiteY51" fmla="*/ 1530936 h 2667172"/>
              <a:gd name="connsiteX52" fmla="*/ 897922 w 1523904"/>
              <a:gd name="connsiteY52" fmla="*/ 358503 h 2667172"/>
              <a:gd name="connsiteX53" fmla="*/ 926116 w 1523904"/>
              <a:gd name="connsiteY53" fmla="*/ 173623 h 2667172"/>
              <a:gd name="connsiteX54" fmla="*/ 1034320 w 1523904"/>
              <a:gd name="connsiteY54" fmla="*/ 98090 h 2667172"/>
              <a:gd name="connsiteX55" fmla="*/ 1278922 w 1523904"/>
              <a:gd name="connsiteY55" fmla="*/ 287828 h 2667172"/>
              <a:gd name="connsiteX56" fmla="*/ 1250728 w 1523904"/>
              <a:gd name="connsiteY56" fmla="*/ 472803 h 2667172"/>
              <a:gd name="connsiteX57" fmla="*/ 1142524 w 1523904"/>
              <a:gd name="connsiteY57" fmla="*/ 548241 h 2667172"/>
              <a:gd name="connsiteX58" fmla="*/ 1048798 w 1523904"/>
              <a:gd name="connsiteY58" fmla="*/ 539573 h 2667172"/>
              <a:gd name="connsiteX59" fmla="*/ 910114 w 1523904"/>
              <a:gd name="connsiteY59" fmla="*/ 396889 h 2667172"/>
              <a:gd name="connsiteX60" fmla="*/ 897922 w 1523904"/>
              <a:gd name="connsiteY60" fmla="*/ 358503 h 2667172"/>
              <a:gd name="connsiteX61" fmla="*/ 918400 w 1523904"/>
              <a:gd name="connsiteY61" fmla="*/ 2069955 h 2667172"/>
              <a:gd name="connsiteX62" fmla="*/ 918400 w 1523904"/>
              <a:gd name="connsiteY62" fmla="*/ 2514582 h 2667172"/>
              <a:gd name="connsiteX63" fmla="*/ 861441 w 1523904"/>
              <a:gd name="connsiteY63" fmla="*/ 2571542 h 2667172"/>
              <a:gd name="connsiteX64" fmla="*/ 707517 w 1523904"/>
              <a:gd name="connsiteY64" fmla="*/ 2417618 h 2667172"/>
              <a:gd name="connsiteX65" fmla="*/ 707517 w 1523904"/>
              <a:gd name="connsiteY65" fmla="*/ 2190637 h 2667172"/>
              <a:gd name="connsiteX66" fmla="*/ 700468 w 1523904"/>
              <a:gd name="connsiteY66" fmla="*/ 2165682 h 2667172"/>
              <a:gd name="connsiteX67" fmla="*/ 577977 w 1523904"/>
              <a:gd name="connsiteY67" fmla="*/ 1966704 h 2667172"/>
              <a:gd name="connsiteX68" fmla="*/ 571500 w 1523904"/>
              <a:gd name="connsiteY68" fmla="*/ 1958513 h 2667172"/>
              <a:gd name="connsiteX69" fmla="*/ 571500 w 1523904"/>
              <a:gd name="connsiteY69" fmla="*/ 1841165 h 2667172"/>
              <a:gd name="connsiteX70" fmla="*/ 682180 w 1523904"/>
              <a:gd name="connsiteY70" fmla="*/ 1714768 h 2667172"/>
              <a:gd name="connsiteX71" fmla="*/ 889825 w 1523904"/>
              <a:gd name="connsiteY71" fmla="*/ 1985850 h 2667172"/>
              <a:gd name="connsiteX72" fmla="*/ 918400 w 1523904"/>
              <a:gd name="connsiteY72" fmla="*/ 2069955 h 2667172"/>
              <a:gd name="connsiteX73" fmla="*/ 886777 w 1523904"/>
              <a:gd name="connsiteY73" fmla="*/ 1292811 h 2667172"/>
              <a:gd name="connsiteX74" fmla="*/ 884206 w 1523904"/>
              <a:gd name="connsiteY74" fmla="*/ 1290620 h 2667172"/>
              <a:gd name="connsiteX75" fmla="*/ 762000 w 1523904"/>
              <a:gd name="connsiteY75" fmla="*/ 1188702 h 2667172"/>
              <a:gd name="connsiteX76" fmla="*/ 762000 w 1523904"/>
              <a:gd name="connsiteY76" fmla="*/ 857137 h 2667172"/>
              <a:gd name="connsiteX77" fmla="*/ 714375 w 1523904"/>
              <a:gd name="connsiteY77" fmla="*/ 809512 h 2667172"/>
              <a:gd name="connsiteX78" fmla="*/ 666750 w 1523904"/>
              <a:gd name="connsiteY78" fmla="*/ 857137 h 2667172"/>
              <a:gd name="connsiteX79" fmla="*/ 666750 w 1523904"/>
              <a:gd name="connsiteY79" fmla="*/ 1210991 h 2667172"/>
              <a:gd name="connsiteX80" fmla="*/ 683895 w 1523904"/>
              <a:gd name="connsiteY80" fmla="*/ 1247567 h 2667172"/>
              <a:gd name="connsiteX81" fmla="*/ 798576 w 1523904"/>
              <a:gd name="connsiteY81" fmla="*/ 1343198 h 2667172"/>
              <a:gd name="connsiteX82" fmla="*/ 795814 w 1523904"/>
              <a:gd name="connsiteY82" fmla="*/ 1351008 h 2667172"/>
              <a:gd name="connsiteX83" fmla="*/ 677799 w 1523904"/>
              <a:gd name="connsiteY83" fmla="*/ 1571512 h 2667172"/>
              <a:gd name="connsiteX84" fmla="*/ 670750 w 1523904"/>
              <a:gd name="connsiteY84" fmla="*/ 1580846 h 2667172"/>
              <a:gd name="connsiteX85" fmla="*/ 654844 w 1523904"/>
              <a:gd name="connsiteY85" fmla="*/ 1601325 h 2667172"/>
              <a:gd name="connsiteX86" fmla="*/ 488061 w 1523904"/>
              <a:gd name="connsiteY86" fmla="*/ 1791921 h 2667172"/>
              <a:gd name="connsiteX87" fmla="*/ 476250 w 1523904"/>
              <a:gd name="connsiteY87" fmla="*/ 1823258 h 2667172"/>
              <a:gd name="connsiteX88" fmla="*/ 476250 w 1523904"/>
              <a:gd name="connsiteY88" fmla="*/ 2130058 h 2667172"/>
              <a:gd name="connsiteX89" fmla="*/ 436816 w 1523904"/>
              <a:gd name="connsiteY89" fmla="*/ 2264551 h 2667172"/>
              <a:gd name="connsiteX90" fmla="*/ 272891 w 1523904"/>
              <a:gd name="connsiteY90" fmla="*/ 2535442 h 2667172"/>
              <a:gd name="connsiteX91" fmla="*/ 271939 w 1523904"/>
              <a:gd name="connsiteY91" fmla="*/ 2536966 h 2667172"/>
              <a:gd name="connsiteX92" fmla="*/ 219266 w 1523904"/>
              <a:gd name="connsiteY92" fmla="*/ 2569446 h 2667172"/>
              <a:gd name="connsiteX93" fmla="*/ 161639 w 1523904"/>
              <a:gd name="connsiteY93" fmla="*/ 2546396 h 2667172"/>
              <a:gd name="connsiteX94" fmla="*/ 123920 w 1523904"/>
              <a:gd name="connsiteY94" fmla="*/ 2504295 h 2667172"/>
              <a:gd name="connsiteX95" fmla="*/ 95345 w 1523904"/>
              <a:gd name="connsiteY95" fmla="*/ 2423619 h 2667172"/>
              <a:gd name="connsiteX96" fmla="*/ 115729 w 1523904"/>
              <a:gd name="connsiteY96" fmla="*/ 2383709 h 2667172"/>
              <a:gd name="connsiteX97" fmla="*/ 276987 w 1523904"/>
              <a:gd name="connsiteY97" fmla="*/ 2157014 h 2667172"/>
              <a:gd name="connsiteX98" fmla="*/ 285845 w 1523904"/>
              <a:gd name="connsiteY98" fmla="*/ 2129391 h 2667172"/>
              <a:gd name="connsiteX99" fmla="*/ 285845 w 1523904"/>
              <a:gd name="connsiteY99" fmla="*/ 1823258 h 2667172"/>
              <a:gd name="connsiteX100" fmla="*/ 279940 w 1523904"/>
              <a:gd name="connsiteY100" fmla="*/ 1800303 h 2667172"/>
              <a:gd name="connsiteX101" fmla="*/ 207455 w 1523904"/>
              <a:gd name="connsiteY101" fmla="*/ 1668858 h 2667172"/>
              <a:gd name="connsiteX102" fmla="*/ 202882 w 1523904"/>
              <a:gd name="connsiteY102" fmla="*/ 1238613 h 2667172"/>
              <a:gd name="connsiteX103" fmla="*/ 476536 w 1523904"/>
              <a:gd name="connsiteY103" fmla="*/ 656922 h 2667172"/>
              <a:gd name="connsiteX104" fmla="*/ 782479 w 1523904"/>
              <a:gd name="connsiteY104" fmla="*/ 462611 h 2667172"/>
              <a:gd name="connsiteX105" fmla="*/ 854773 w 1523904"/>
              <a:gd name="connsiteY105" fmla="*/ 476518 h 2667172"/>
              <a:gd name="connsiteX106" fmla="*/ 860489 w 1523904"/>
              <a:gd name="connsiteY106" fmla="*/ 478709 h 2667172"/>
              <a:gd name="connsiteX107" fmla="*/ 966883 w 1523904"/>
              <a:gd name="connsiteY107" fmla="*/ 590247 h 2667172"/>
              <a:gd name="connsiteX108" fmla="*/ 967264 w 1523904"/>
              <a:gd name="connsiteY108" fmla="*/ 591199 h 2667172"/>
              <a:gd name="connsiteX109" fmla="*/ 979837 w 1523904"/>
              <a:gd name="connsiteY109" fmla="*/ 659779 h 2667172"/>
              <a:gd name="connsiteX110" fmla="*/ 979837 w 1523904"/>
              <a:gd name="connsiteY110" fmla="*/ 1088404 h 2667172"/>
              <a:gd name="connsiteX111" fmla="*/ 993743 w 1523904"/>
              <a:gd name="connsiteY111" fmla="*/ 1122123 h 2667172"/>
              <a:gd name="connsiteX112" fmla="*/ 1302353 w 1523904"/>
              <a:gd name="connsiteY112" fmla="*/ 1430828 h 2667172"/>
              <a:gd name="connsiteX113" fmla="*/ 1312736 w 1523904"/>
              <a:gd name="connsiteY113" fmla="*/ 1455879 h 2667172"/>
              <a:gd name="connsiteX114" fmla="*/ 1302353 w 1523904"/>
              <a:gd name="connsiteY114" fmla="*/ 1480929 h 2667172"/>
              <a:gd name="connsiteX115" fmla="*/ 1109567 w 1523904"/>
              <a:gd name="connsiteY115" fmla="*/ 1487311 h 2667172"/>
              <a:gd name="connsiteX116" fmla="*/ 886777 w 1523904"/>
              <a:gd name="connsiteY116" fmla="*/ 1292811 h 2667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1523904" h="2667172">
                <a:moveTo>
                  <a:pt x="1384078" y="1530936"/>
                </a:moveTo>
                <a:cubicBezTo>
                  <a:pt x="1399508" y="1509123"/>
                  <a:pt x="1407890" y="1483215"/>
                  <a:pt x="1407890" y="1455879"/>
                </a:cubicBezTo>
                <a:cubicBezTo>
                  <a:pt x="1407890" y="1420922"/>
                  <a:pt x="1394270" y="1388061"/>
                  <a:pt x="1369600" y="1363486"/>
                </a:cubicBezTo>
                <a:lnTo>
                  <a:pt x="1074991" y="1068783"/>
                </a:lnTo>
                <a:lnTo>
                  <a:pt x="1074991" y="659970"/>
                </a:lnTo>
                <a:cubicBezTo>
                  <a:pt x="1074991" y="654635"/>
                  <a:pt x="1074801" y="649302"/>
                  <a:pt x="1074515" y="643968"/>
                </a:cubicBezTo>
                <a:cubicBezTo>
                  <a:pt x="1086517" y="645587"/>
                  <a:pt x="1098614" y="646539"/>
                  <a:pt x="1110710" y="646539"/>
                </a:cubicBezTo>
                <a:cubicBezTo>
                  <a:pt x="1127379" y="646539"/>
                  <a:pt x="1144143" y="644920"/>
                  <a:pt x="1160812" y="641777"/>
                </a:cubicBezTo>
                <a:cubicBezTo>
                  <a:pt x="1230249" y="628061"/>
                  <a:pt x="1290638" y="586532"/>
                  <a:pt x="1330738" y="524714"/>
                </a:cubicBezTo>
                <a:cubicBezTo>
                  <a:pt x="1377792" y="452229"/>
                  <a:pt x="1392841" y="358122"/>
                  <a:pt x="1371886" y="266492"/>
                </a:cubicBezTo>
                <a:cubicBezTo>
                  <a:pt x="1331405" y="92279"/>
                  <a:pt x="1172051" y="-25259"/>
                  <a:pt x="1016222" y="4649"/>
                </a:cubicBezTo>
                <a:cubicBezTo>
                  <a:pt x="946785" y="18365"/>
                  <a:pt x="886397" y="59990"/>
                  <a:pt x="846296" y="121807"/>
                </a:cubicBezTo>
                <a:cubicBezTo>
                  <a:pt x="801338" y="191149"/>
                  <a:pt x="785717" y="280112"/>
                  <a:pt x="802767" y="368314"/>
                </a:cubicBezTo>
                <a:cubicBezTo>
                  <a:pt x="796004" y="367838"/>
                  <a:pt x="789241" y="367552"/>
                  <a:pt x="782384" y="367552"/>
                </a:cubicBezTo>
                <a:cubicBezTo>
                  <a:pt x="615410" y="367552"/>
                  <a:pt x="461486" y="465278"/>
                  <a:pt x="390239" y="616535"/>
                </a:cubicBezTo>
                <a:lnTo>
                  <a:pt x="116681" y="1198132"/>
                </a:lnTo>
                <a:cubicBezTo>
                  <a:pt x="40100" y="1359676"/>
                  <a:pt x="42291" y="1551986"/>
                  <a:pt x="122587" y="1712482"/>
                </a:cubicBezTo>
                <a:cubicBezTo>
                  <a:pt x="122873" y="1713054"/>
                  <a:pt x="123158" y="1713625"/>
                  <a:pt x="123444" y="1714196"/>
                </a:cubicBezTo>
                <a:lnTo>
                  <a:pt x="190500" y="1835736"/>
                </a:lnTo>
                <a:lnTo>
                  <a:pt x="190500" y="2114342"/>
                </a:lnTo>
                <a:lnTo>
                  <a:pt x="37719" y="2329131"/>
                </a:lnTo>
                <a:cubicBezTo>
                  <a:pt x="37529" y="2329416"/>
                  <a:pt x="37338" y="2329702"/>
                  <a:pt x="37148" y="2329988"/>
                </a:cubicBezTo>
                <a:cubicBezTo>
                  <a:pt x="22384" y="2351800"/>
                  <a:pt x="0" y="2384661"/>
                  <a:pt x="0" y="2423809"/>
                </a:cubicBezTo>
                <a:cubicBezTo>
                  <a:pt x="0" y="2494961"/>
                  <a:pt x="19431" y="2530584"/>
                  <a:pt x="52864" y="2568018"/>
                </a:cubicBezTo>
                <a:lnTo>
                  <a:pt x="90392" y="2610023"/>
                </a:lnTo>
                <a:cubicBezTo>
                  <a:pt x="121539" y="2645170"/>
                  <a:pt x="166688" y="2665173"/>
                  <a:pt x="213360" y="2665173"/>
                </a:cubicBezTo>
                <a:cubicBezTo>
                  <a:pt x="218027" y="2665173"/>
                  <a:pt x="222790" y="2664982"/>
                  <a:pt x="227457" y="2664601"/>
                </a:cubicBezTo>
                <a:cubicBezTo>
                  <a:pt x="278987" y="2660124"/>
                  <a:pt x="325850" y="2631168"/>
                  <a:pt x="352901" y="2587258"/>
                </a:cubicBezTo>
                <a:lnTo>
                  <a:pt x="520160" y="2310843"/>
                </a:lnTo>
                <a:cubicBezTo>
                  <a:pt x="521494" y="2308747"/>
                  <a:pt x="522541" y="2306461"/>
                  <a:pt x="523494" y="2304175"/>
                </a:cubicBezTo>
                <a:cubicBezTo>
                  <a:pt x="552259" y="2233595"/>
                  <a:pt x="569405" y="2182922"/>
                  <a:pt x="571024" y="2137678"/>
                </a:cubicBezTo>
                <a:lnTo>
                  <a:pt x="612077" y="2204448"/>
                </a:lnTo>
                <a:lnTo>
                  <a:pt x="612077" y="2417999"/>
                </a:lnTo>
                <a:cubicBezTo>
                  <a:pt x="612077" y="2555444"/>
                  <a:pt x="723900" y="2667173"/>
                  <a:pt x="861250" y="2667173"/>
                </a:cubicBezTo>
                <a:cubicBezTo>
                  <a:pt x="945166" y="2667173"/>
                  <a:pt x="1013460" y="2598878"/>
                  <a:pt x="1013460" y="2514963"/>
                </a:cubicBezTo>
                <a:lnTo>
                  <a:pt x="1013460" y="2070336"/>
                </a:lnTo>
                <a:cubicBezTo>
                  <a:pt x="1013460" y="2018901"/>
                  <a:pt x="996220" y="1968324"/>
                  <a:pt x="965168" y="1928128"/>
                </a:cubicBezTo>
                <a:lnTo>
                  <a:pt x="745045" y="1640663"/>
                </a:lnTo>
                <a:cubicBezTo>
                  <a:pt x="745617" y="1639901"/>
                  <a:pt x="746284" y="1639044"/>
                  <a:pt x="746855" y="1638282"/>
                </a:cubicBezTo>
                <a:lnTo>
                  <a:pt x="753999" y="1628853"/>
                </a:lnTo>
                <a:cubicBezTo>
                  <a:pt x="804291" y="1560368"/>
                  <a:pt x="845058" y="1486740"/>
                  <a:pt x="875443" y="1409682"/>
                </a:cubicBezTo>
                <a:lnTo>
                  <a:pt x="1046607" y="1559320"/>
                </a:lnTo>
                <a:cubicBezTo>
                  <a:pt x="1075182" y="1584371"/>
                  <a:pt x="1108234" y="1601135"/>
                  <a:pt x="1142905" y="1610088"/>
                </a:cubicBezTo>
                <a:lnTo>
                  <a:pt x="1142905" y="2619262"/>
                </a:lnTo>
                <a:cubicBezTo>
                  <a:pt x="1142905" y="2645551"/>
                  <a:pt x="1164241" y="2666887"/>
                  <a:pt x="1190530" y="2666887"/>
                </a:cubicBezTo>
                <a:cubicBezTo>
                  <a:pt x="1216819" y="2666887"/>
                  <a:pt x="1238155" y="2645551"/>
                  <a:pt x="1238155" y="2619262"/>
                </a:cubicBezTo>
                <a:lnTo>
                  <a:pt x="1238155" y="1619137"/>
                </a:lnTo>
                <a:lnTo>
                  <a:pt x="1333405" y="1619137"/>
                </a:lnTo>
                <a:cubicBezTo>
                  <a:pt x="1385888" y="1619137"/>
                  <a:pt x="1428655" y="1661904"/>
                  <a:pt x="1428655" y="1714387"/>
                </a:cubicBezTo>
                <a:cubicBezTo>
                  <a:pt x="1428655" y="1740676"/>
                  <a:pt x="1449991" y="1762012"/>
                  <a:pt x="1476280" y="1762012"/>
                </a:cubicBezTo>
                <a:cubicBezTo>
                  <a:pt x="1502569" y="1762012"/>
                  <a:pt x="1523905" y="1740676"/>
                  <a:pt x="1523905" y="1714387"/>
                </a:cubicBezTo>
                <a:cubicBezTo>
                  <a:pt x="1524000" y="1626948"/>
                  <a:pt x="1464564" y="1553224"/>
                  <a:pt x="1384078" y="1530936"/>
                </a:cubicBezTo>
                <a:close/>
                <a:moveTo>
                  <a:pt x="897922" y="358503"/>
                </a:moveTo>
                <a:cubicBezTo>
                  <a:pt x="882777" y="292019"/>
                  <a:pt x="893064" y="224677"/>
                  <a:pt x="926116" y="173623"/>
                </a:cubicBezTo>
                <a:cubicBezTo>
                  <a:pt x="952500" y="133046"/>
                  <a:pt x="990029" y="106853"/>
                  <a:pt x="1034320" y="98090"/>
                </a:cubicBezTo>
                <a:cubicBezTo>
                  <a:pt x="1140143" y="77706"/>
                  <a:pt x="1249966" y="163050"/>
                  <a:pt x="1278922" y="287828"/>
                </a:cubicBezTo>
                <a:cubicBezTo>
                  <a:pt x="1294066" y="354312"/>
                  <a:pt x="1283780" y="421749"/>
                  <a:pt x="1250728" y="472803"/>
                </a:cubicBezTo>
                <a:cubicBezTo>
                  <a:pt x="1224343" y="513380"/>
                  <a:pt x="1186910" y="539478"/>
                  <a:pt x="1142524" y="548241"/>
                </a:cubicBezTo>
                <a:cubicBezTo>
                  <a:pt x="1111282" y="554242"/>
                  <a:pt x="1079182" y="551194"/>
                  <a:pt x="1048798" y="539573"/>
                </a:cubicBezTo>
                <a:cubicBezTo>
                  <a:pt x="1020604" y="477375"/>
                  <a:pt x="971359" y="426702"/>
                  <a:pt x="910114" y="396889"/>
                </a:cubicBezTo>
                <a:cubicBezTo>
                  <a:pt x="905351" y="384887"/>
                  <a:pt x="901351" y="372124"/>
                  <a:pt x="897922" y="358503"/>
                </a:cubicBezTo>
                <a:close/>
                <a:moveTo>
                  <a:pt x="918400" y="2069955"/>
                </a:moveTo>
                <a:lnTo>
                  <a:pt x="918400" y="2514582"/>
                </a:lnTo>
                <a:cubicBezTo>
                  <a:pt x="918400" y="2546015"/>
                  <a:pt x="892873" y="2571542"/>
                  <a:pt x="861441" y="2571542"/>
                </a:cubicBezTo>
                <a:cubicBezTo>
                  <a:pt x="776574" y="2571542"/>
                  <a:pt x="707517" y="2502485"/>
                  <a:pt x="707517" y="2417618"/>
                </a:cubicBezTo>
                <a:lnTo>
                  <a:pt x="707517" y="2190637"/>
                </a:lnTo>
                <a:cubicBezTo>
                  <a:pt x="707517" y="2181874"/>
                  <a:pt x="705041" y="2173206"/>
                  <a:pt x="700468" y="2165682"/>
                </a:cubicBezTo>
                <a:lnTo>
                  <a:pt x="577977" y="1966704"/>
                </a:lnTo>
                <a:cubicBezTo>
                  <a:pt x="576072" y="1963656"/>
                  <a:pt x="573881" y="1960989"/>
                  <a:pt x="571500" y="1958513"/>
                </a:cubicBezTo>
                <a:lnTo>
                  <a:pt x="571500" y="1841165"/>
                </a:lnTo>
                <a:lnTo>
                  <a:pt x="682180" y="1714768"/>
                </a:lnTo>
                <a:lnTo>
                  <a:pt x="889825" y="1985850"/>
                </a:lnTo>
                <a:cubicBezTo>
                  <a:pt x="908495" y="2010043"/>
                  <a:pt x="918400" y="2039094"/>
                  <a:pt x="918400" y="2069955"/>
                </a:cubicBezTo>
                <a:close/>
                <a:moveTo>
                  <a:pt x="886777" y="1292811"/>
                </a:moveTo>
                <a:cubicBezTo>
                  <a:pt x="886016" y="1292049"/>
                  <a:pt x="885158" y="1291382"/>
                  <a:pt x="884206" y="1290620"/>
                </a:cubicBezTo>
                <a:lnTo>
                  <a:pt x="762000" y="1188702"/>
                </a:lnTo>
                <a:lnTo>
                  <a:pt x="762000" y="857137"/>
                </a:lnTo>
                <a:cubicBezTo>
                  <a:pt x="762000" y="830848"/>
                  <a:pt x="740664" y="809512"/>
                  <a:pt x="714375" y="809512"/>
                </a:cubicBezTo>
                <a:cubicBezTo>
                  <a:pt x="688086" y="809512"/>
                  <a:pt x="666750" y="830848"/>
                  <a:pt x="666750" y="857137"/>
                </a:cubicBezTo>
                <a:lnTo>
                  <a:pt x="666750" y="1210991"/>
                </a:lnTo>
                <a:cubicBezTo>
                  <a:pt x="666750" y="1225088"/>
                  <a:pt x="673036" y="1238518"/>
                  <a:pt x="683895" y="1247567"/>
                </a:cubicBezTo>
                <a:lnTo>
                  <a:pt x="798576" y="1343198"/>
                </a:lnTo>
                <a:lnTo>
                  <a:pt x="795814" y="1351008"/>
                </a:lnTo>
                <a:cubicBezTo>
                  <a:pt x="767715" y="1429018"/>
                  <a:pt x="727900" y="1503408"/>
                  <a:pt x="677799" y="1571512"/>
                </a:cubicBezTo>
                <a:lnTo>
                  <a:pt x="670750" y="1580846"/>
                </a:lnTo>
                <a:cubicBezTo>
                  <a:pt x="665321" y="1588086"/>
                  <a:pt x="660178" y="1594944"/>
                  <a:pt x="654844" y="1601325"/>
                </a:cubicBezTo>
                <a:lnTo>
                  <a:pt x="488061" y="1791921"/>
                </a:lnTo>
                <a:cubicBezTo>
                  <a:pt x="480441" y="1800588"/>
                  <a:pt x="476250" y="1811733"/>
                  <a:pt x="476250" y="1823258"/>
                </a:cubicBezTo>
                <a:lnTo>
                  <a:pt x="476250" y="2130058"/>
                </a:lnTo>
                <a:cubicBezTo>
                  <a:pt x="476250" y="2160729"/>
                  <a:pt x="460534" y="2206068"/>
                  <a:pt x="436816" y="2264551"/>
                </a:cubicBezTo>
                <a:lnTo>
                  <a:pt x="272891" y="2535442"/>
                </a:lnTo>
                <a:lnTo>
                  <a:pt x="271939" y="2536966"/>
                </a:lnTo>
                <a:cubicBezTo>
                  <a:pt x="260509" y="2555444"/>
                  <a:pt x="240887" y="2567636"/>
                  <a:pt x="219266" y="2569446"/>
                </a:cubicBezTo>
                <a:cubicBezTo>
                  <a:pt x="197739" y="2571351"/>
                  <a:pt x="176117" y="2562779"/>
                  <a:pt x="161639" y="2546396"/>
                </a:cubicBezTo>
                <a:lnTo>
                  <a:pt x="123920" y="2504295"/>
                </a:lnTo>
                <a:cubicBezTo>
                  <a:pt x="104013" y="2482007"/>
                  <a:pt x="95345" y="2467624"/>
                  <a:pt x="95345" y="2423619"/>
                </a:cubicBezTo>
                <a:cubicBezTo>
                  <a:pt x="95345" y="2413903"/>
                  <a:pt x="108490" y="2394472"/>
                  <a:pt x="115729" y="2383709"/>
                </a:cubicBezTo>
                <a:lnTo>
                  <a:pt x="276987" y="2157014"/>
                </a:lnTo>
                <a:cubicBezTo>
                  <a:pt x="282702" y="2148918"/>
                  <a:pt x="285845" y="2139297"/>
                  <a:pt x="285845" y="2129391"/>
                </a:cubicBezTo>
                <a:lnTo>
                  <a:pt x="285845" y="1823258"/>
                </a:lnTo>
                <a:cubicBezTo>
                  <a:pt x="285845" y="1815257"/>
                  <a:pt x="283845" y="1807351"/>
                  <a:pt x="279940" y="1800303"/>
                </a:cubicBezTo>
                <a:lnTo>
                  <a:pt x="207455" y="1668858"/>
                </a:lnTo>
                <a:cubicBezTo>
                  <a:pt x="140589" y="1534555"/>
                  <a:pt x="138779" y="1373868"/>
                  <a:pt x="202882" y="1238613"/>
                </a:cubicBezTo>
                <a:lnTo>
                  <a:pt x="476536" y="656922"/>
                </a:lnTo>
                <a:cubicBezTo>
                  <a:pt x="532066" y="538907"/>
                  <a:pt x="652177" y="462611"/>
                  <a:pt x="782479" y="462611"/>
                </a:cubicBezTo>
                <a:cubicBezTo>
                  <a:pt x="808006" y="462611"/>
                  <a:pt x="832295" y="467660"/>
                  <a:pt x="854773" y="476518"/>
                </a:cubicBezTo>
                <a:cubicBezTo>
                  <a:pt x="856679" y="477375"/>
                  <a:pt x="858488" y="478137"/>
                  <a:pt x="860489" y="478709"/>
                </a:cubicBezTo>
                <a:cubicBezTo>
                  <a:pt x="909447" y="499854"/>
                  <a:pt x="947928" y="540240"/>
                  <a:pt x="966883" y="590247"/>
                </a:cubicBezTo>
                <a:cubicBezTo>
                  <a:pt x="966978" y="590627"/>
                  <a:pt x="967168" y="590913"/>
                  <a:pt x="967264" y="591199"/>
                </a:cubicBezTo>
                <a:cubicBezTo>
                  <a:pt x="975265" y="612630"/>
                  <a:pt x="979837" y="635681"/>
                  <a:pt x="979837" y="659779"/>
                </a:cubicBezTo>
                <a:lnTo>
                  <a:pt x="979837" y="1088404"/>
                </a:lnTo>
                <a:cubicBezTo>
                  <a:pt x="979837" y="1101072"/>
                  <a:pt x="984885" y="1113169"/>
                  <a:pt x="993743" y="1122123"/>
                </a:cubicBezTo>
                <a:lnTo>
                  <a:pt x="1302353" y="1430828"/>
                </a:lnTo>
                <a:cubicBezTo>
                  <a:pt x="1309021" y="1437495"/>
                  <a:pt x="1312736" y="1446449"/>
                  <a:pt x="1312736" y="1455879"/>
                </a:cubicBezTo>
                <a:cubicBezTo>
                  <a:pt x="1312736" y="1465404"/>
                  <a:pt x="1309021" y="1474262"/>
                  <a:pt x="1302353" y="1480929"/>
                </a:cubicBezTo>
                <a:cubicBezTo>
                  <a:pt x="1249966" y="1533317"/>
                  <a:pt x="1165289" y="1536174"/>
                  <a:pt x="1109567" y="1487311"/>
                </a:cubicBezTo>
                <a:lnTo>
                  <a:pt x="886777" y="1292811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47" name="Forma Livre: Forma 646">
            <a:extLst>
              <a:ext uri="{FF2B5EF4-FFF2-40B4-BE49-F238E27FC236}">
                <a16:creationId xmlns:a16="http://schemas.microsoft.com/office/drawing/2014/main" id="{435ABDFE-9F70-49EC-811F-D00E3FFC574C}"/>
              </a:ext>
            </a:extLst>
          </p:cNvPr>
          <p:cNvSpPr/>
          <p:nvPr/>
        </p:nvSpPr>
        <p:spPr>
          <a:xfrm>
            <a:off x="7276731" y="4393446"/>
            <a:ext cx="459385" cy="532888"/>
          </a:xfrm>
          <a:custGeom>
            <a:avLst/>
            <a:gdLst>
              <a:gd name="connsiteX0" fmla="*/ 2333625 w 2381154"/>
              <a:gd name="connsiteY0" fmla="*/ 2285905 h 2762154"/>
              <a:gd name="connsiteX1" fmla="*/ 2283047 w 2381154"/>
              <a:gd name="connsiteY1" fmla="*/ 2285905 h 2762154"/>
              <a:gd name="connsiteX2" fmla="*/ 2286000 w 2381154"/>
              <a:gd name="connsiteY2" fmla="*/ 2182844 h 2762154"/>
              <a:gd name="connsiteX3" fmla="*/ 2089214 w 2381154"/>
              <a:gd name="connsiteY3" fmla="*/ 1592485 h 2762154"/>
              <a:gd name="connsiteX4" fmla="*/ 1861947 w 2381154"/>
              <a:gd name="connsiteY4" fmla="*/ 1428655 h 2762154"/>
              <a:gd name="connsiteX5" fmla="*/ 1714500 w 2381154"/>
              <a:gd name="connsiteY5" fmla="*/ 1428655 h 2762154"/>
              <a:gd name="connsiteX6" fmla="*/ 1666875 w 2381154"/>
              <a:gd name="connsiteY6" fmla="*/ 1476280 h 2762154"/>
              <a:gd name="connsiteX7" fmla="*/ 1714500 w 2381154"/>
              <a:gd name="connsiteY7" fmla="*/ 1523905 h 2762154"/>
              <a:gd name="connsiteX8" fmla="*/ 1861947 w 2381154"/>
              <a:gd name="connsiteY8" fmla="*/ 1523905 h 2762154"/>
              <a:gd name="connsiteX9" fmla="*/ 1998821 w 2381154"/>
              <a:gd name="connsiteY9" fmla="*/ 1622584 h 2762154"/>
              <a:gd name="connsiteX10" fmla="*/ 2195608 w 2381154"/>
              <a:gd name="connsiteY10" fmla="*/ 2212943 h 2762154"/>
              <a:gd name="connsiteX11" fmla="*/ 2187988 w 2381154"/>
              <a:gd name="connsiteY11" fmla="*/ 2262854 h 2762154"/>
              <a:gd name="connsiteX12" fmla="*/ 2143030 w 2381154"/>
              <a:gd name="connsiteY12" fmla="*/ 2285905 h 2762154"/>
              <a:gd name="connsiteX13" fmla="*/ 2004822 w 2381154"/>
              <a:gd name="connsiteY13" fmla="*/ 2183130 h 2762154"/>
              <a:gd name="connsiteX14" fmla="*/ 1904524 w 2381154"/>
              <a:gd name="connsiteY14" fmla="*/ 1848898 h 2762154"/>
              <a:gd name="connsiteX15" fmla="*/ 1762125 w 2381154"/>
              <a:gd name="connsiteY15" fmla="*/ 1714405 h 2762154"/>
              <a:gd name="connsiteX16" fmla="*/ 1619250 w 2381154"/>
              <a:gd name="connsiteY16" fmla="*/ 1714405 h 2762154"/>
              <a:gd name="connsiteX17" fmla="*/ 1619250 w 2381154"/>
              <a:gd name="connsiteY17" fmla="*/ 1381030 h 2762154"/>
              <a:gd name="connsiteX18" fmla="*/ 1666875 w 2381154"/>
              <a:gd name="connsiteY18" fmla="*/ 1381030 h 2762154"/>
              <a:gd name="connsiteX19" fmla="*/ 1809750 w 2381154"/>
              <a:gd name="connsiteY19" fmla="*/ 1238155 h 2762154"/>
              <a:gd name="connsiteX20" fmla="*/ 1809750 w 2381154"/>
              <a:gd name="connsiteY20" fmla="*/ 1234821 h 2762154"/>
              <a:gd name="connsiteX21" fmla="*/ 1670209 w 2381154"/>
              <a:gd name="connsiteY21" fmla="*/ 1095280 h 2762154"/>
              <a:gd name="connsiteX22" fmla="*/ 1571625 w 2381154"/>
              <a:gd name="connsiteY22" fmla="*/ 1095280 h 2762154"/>
              <a:gd name="connsiteX23" fmla="*/ 1571625 w 2381154"/>
              <a:gd name="connsiteY23" fmla="*/ 959263 h 2762154"/>
              <a:gd name="connsiteX24" fmla="*/ 1452086 w 2381154"/>
              <a:gd name="connsiteY24" fmla="*/ 637127 h 2762154"/>
              <a:gd name="connsiteX25" fmla="*/ 1524000 w 2381154"/>
              <a:gd name="connsiteY25" fmla="*/ 594932 h 2762154"/>
              <a:gd name="connsiteX26" fmla="*/ 1619250 w 2381154"/>
              <a:gd name="connsiteY26" fmla="*/ 333375 h 2762154"/>
              <a:gd name="connsiteX27" fmla="*/ 1333500 w 2381154"/>
              <a:gd name="connsiteY27" fmla="*/ 0 h 2762154"/>
              <a:gd name="connsiteX28" fmla="*/ 1047750 w 2381154"/>
              <a:gd name="connsiteY28" fmla="*/ 285750 h 2762154"/>
              <a:gd name="connsiteX29" fmla="*/ 1080135 w 2381154"/>
              <a:gd name="connsiteY29" fmla="*/ 480155 h 2762154"/>
              <a:gd name="connsiteX30" fmla="*/ 1025652 w 2381154"/>
              <a:gd name="connsiteY30" fmla="*/ 489014 h 2762154"/>
              <a:gd name="connsiteX31" fmla="*/ 765810 w 2381154"/>
              <a:gd name="connsiteY31" fmla="*/ 678751 h 2762154"/>
              <a:gd name="connsiteX32" fmla="*/ 687991 w 2381154"/>
              <a:gd name="connsiteY32" fmla="*/ 808577 h 2762154"/>
              <a:gd name="connsiteX33" fmla="*/ 523875 w 2381154"/>
              <a:gd name="connsiteY33" fmla="*/ 714280 h 2762154"/>
              <a:gd name="connsiteX34" fmla="*/ 473869 w 2381154"/>
              <a:gd name="connsiteY34" fmla="*/ 714280 h 2762154"/>
              <a:gd name="connsiteX35" fmla="*/ 357188 w 2381154"/>
              <a:gd name="connsiteY35" fmla="*/ 619030 h 2762154"/>
              <a:gd name="connsiteX36" fmla="*/ 119063 w 2381154"/>
              <a:gd name="connsiteY36" fmla="*/ 619030 h 2762154"/>
              <a:gd name="connsiteX37" fmla="*/ 0 w 2381154"/>
              <a:gd name="connsiteY37" fmla="*/ 738092 h 2762154"/>
              <a:gd name="connsiteX38" fmla="*/ 0 w 2381154"/>
              <a:gd name="connsiteY38" fmla="*/ 785717 h 2762154"/>
              <a:gd name="connsiteX39" fmla="*/ 119063 w 2381154"/>
              <a:gd name="connsiteY39" fmla="*/ 904780 h 2762154"/>
              <a:gd name="connsiteX40" fmla="*/ 357188 w 2381154"/>
              <a:gd name="connsiteY40" fmla="*/ 904780 h 2762154"/>
              <a:gd name="connsiteX41" fmla="*/ 473869 w 2381154"/>
              <a:gd name="connsiteY41" fmla="*/ 809530 h 2762154"/>
              <a:gd name="connsiteX42" fmla="*/ 523875 w 2381154"/>
              <a:gd name="connsiteY42" fmla="*/ 809530 h 2762154"/>
              <a:gd name="connsiteX43" fmla="*/ 619125 w 2381154"/>
              <a:gd name="connsiteY43" fmla="*/ 904780 h 2762154"/>
              <a:gd name="connsiteX44" fmla="*/ 619125 w 2381154"/>
              <a:gd name="connsiteY44" fmla="*/ 923354 h 2762154"/>
              <a:gd name="connsiteX45" fmla="*/ 582644 w 2381154"/>
              <a:gd name="connsiteY45" fmla="*/ 984123 h 2762154"/>
              <a:gd name="connsiteX46" fmla="*/ 570548 w 2381154"/>
              <a:gd name="connsiteY46" fmla="*/ 1207008 h 2762154"/>
              <a:gd name="connsiteX47" fmla="*/ 619125 w 2381154"/>
              <a:gd name="connsiteY47" fmla="*/ 1312069 h 2762154"/>
              <a:gd name="connsiteX48" fmla="*/ 619125 w 2381154"/>
              <a:gd name="connsiteY48" fmla="*/ 1525905 h 2762154"/>
              <a:gd name="connsiteX49" fmla="*/ 132398 w 2381154"/>
              <a:gd name="connsiteY49" fmla="*/ 1830991 h 2762154"/>
              <a:gd name="connsiteX50" fmla="*/ 130588 w 2381154"/>
              <a:gd name="connsiteY50" fmla="*/ 1833467 h 2762154"/>
              <a:gd name="connsiteX51" fmla="*/ 129254 w 2381154"/>
              <a:gd name="connsiteY51" fmla="*/ 1836325 h 2762154"/>
              <a:gd name="connsiteX52" fmla="*/ 47625 w 2381154"/>
              <a:gd name="connsiteY52" fmla="*/ 2143030 h 2762154"/>
              <a:gd name="connsiteX53" fmla="*/ 129159 w 2381154"/>
              <a:gd name="connsiteY53" fmla="*/ 2449544 h 2762154"/>
              <a:gd name="connsiteX54" fmla="*/ 130588 w 2381154"/>
              <a:gd name="connsiteY54" fmla="*/ 2452592 h 2762154"/>
              <a:gd name="connsiteX55" fmla="*/ 133255 w 2381154"/>
              <a:gd name="connsiteY55" fmla="*/ 2456593 h 2762154"/>
              <a:gd name="connsiteX56" fmla="*/ 666750 w 2381154"/>
              <a:gd name="connsiteY56" fmla="*/ 2762155 h 2762154"/>
              <a:gd name="connsiteX57" fmla="*/ 1200722 w 2381154"/>
              <a:gd name="connsiteY57" fmla="*/ 2455831 h 2762154"/>
              <a:gd name="connsiteX58" fmla="*/ 1202912 w 2381154"/>
              <a:gd name="connsiteY58" fmla="*/ 2452592 h 2762154"/>
              <a:gd name="connsiteX59" fmla="*/ 1204055 w 2381154"/>
              <a:gd name="connsiteY59" fmla="*/ 2450116 h 2762154"/>
              <a:gd name="connsiteX60" fmla="*/ 1285875 w 2381154"/>
              <a:gd name="connsiteY60" fmla="*/ 2143030 h 2762154"/>
              <a:gd name="connsiteX61" fmla="*/ 1524000 w 2381154"/>
              <a:gd name="connsiteY61" fmla="*/ 2143030 h 2762154"/>
              <a:gd name="connsiteX62" fmla="*/ 1524000 w 2381154"/>
              <a:gd name="connsiteY62" fmla="*/ 2290667 h 2762154"/>
              <a:gd name="connsiteX63" fmla="*/ 1333500 w 2381154"/>
              <a:gd name="connsiteY63" fmla="*/ 2524030 h 2762154"/>
              <a:gd name="connsiteX64" fmla="*/ 1571625 w 2381154"/>
              <a:gd name="connsiteY64" fmla="*/ 2762155 h 2762154"/>
              <a:gd name="connsiteX65" fmla="*/ 1809750 w 2381154"/>
              <a:gd name="connsiteY65" fmla="*/ 2524030 h 2762154"/>
              <a:gd name="connsiteX66" fmla="*/ 1619250 w 2381154"/>
              <a:gd name="connsiteY66" fmla="*/ 2290667 h 2762154"/>
              <a:gd name="connsiteX67" fmla="*/ 1619250 w 2381154"/>
              <a:gd name="connsiteY67" fmla="*/ 2143030 h 2762154"/>
              <a:gd name="connsiteX68" fmla="*/ 1729835 w 2381154"/>
              <a:gd name="connsiteY68" fmla="*/ 2143030 h 2762154"/>
              <a:gd name="connsiteX69" fmla="*/ 1813084 w 2381154"/>
              <a:gd name="connsiteY69" fmla="*/ 2351246 h 2762154"/>
              <a:gd name="connsiteX70" fmla="*/ 1857280 w 2381154"/>
              <a:gd name="connsiteY70" fmla="*/ 2381155 h 2762154"/>
              <a:gd name="connsiteX71" fmla="*/ 2333530 w 2381154"/>
              <a:gd name="connsiteY71" fmla="*/ 2381155 h 2762154"/>
              <a:gd name="connsiteX72" fmla="*/ 2381155 w 2381154"/>
              <a:gd name="connsiteY72" fmla="*/ 2333530 h 2762154"/>
              <a:gd name="connsiteX73" fmla="*/ 2333625 w 2381154"/>
              <a:gd name="connsiteY73" fmla="*/ 2285905 h 2762154"/>
              <a:gd name="connsiteX74" fmla="*/ 381000 w 2381154"/>
              <a:gd name="connsiteY74" fmla="*/ 785717 h 2762154"/>
              <a:gd name="connsiteX75" fmla="*/ 357188 w 2381154"/>
              <a:gd name="connsiteY75" fmla="*/ 809530 h 2762154"/>
              <a:gd name="connsiteX76" fmla="*/ 119063 w 2381154"/>
              <a:gd name="connsiteY76" fmla="*/ 809530 h 2762154"/>
              <a:gd name="connsiteX77" fmla="*/ 95250 w 2381154"/>
              <a:gd name="connsiteY77" fmla="*/ 785717 h 2762154"/>
              <a:gd name="connsiteX78" fmla="*/ 95250 w 2381154"/>
              <a:gd name="connsiteY78" fmla="*/ 738092 h 2762154"/>
              <a:gd name="connsiteX79" fmla="*/ 119063 w 2381154"/>
              <a:gd name="connsiteY79" fmla="*/ 714280 h 2762154"/>
              <a:gd name="connsiteX80" fmla="*/ 357188 w 2381154"/>
              <a:gd name="connsiteY80" fmla="*/ 714280 h 2762154"/>
              <a:gd name="connsiteX81" fmla="*/ 381000 w 2381154"/>
              <a:gd name="connsiteY81" fmla="*/ 738092 h 2762154"/>
              <a:gd name="connsiteX82" fmla="*/ 381000 w 2381154"/>
              <a:gd name="connsiteY82" fmla="*/ 785717 h 2762154"/>
              <a:gd name="connsiteX83" fmla="*/ 1714500 w 2381154"/>
              <a:gd name="connsiteY83" fmla="*/ 2524030 h 2762154"/>
              <a:gd name="connsiteX84" fmla="*/ 1571625 w 2381154"/>
              <a:gd name="connsiteY84" fmla="*/ 2666905 h 2762154"/>
              <a:gd name="connsiteX85" fmla="*/ 1428750 w 2381154"/>
              <a:gd name="connsiteY85" fmla="*/ 2524030 h 2762154"/>
              <a:gd name="connsiteX86" fmla="*/ 1524000 w 2381154"/>
              <a:gd name="connsiteY86" fmla="*/ 2389442 h 2762154"/>
              <a:gd name="connsiteX87" fmla="*/ 1524000 w 2381154"/>
              <a:gd name="connsiteY87" fmla="*/ 2524030 h 2762154"/>
              <a:gd name="connsiteX88" fmla="*/ 1571625 w 2381154"/>
              <a:gd name="connsiteY88" fmla="*/ 2571655 h 2762154"/>
              <a:gd name="connsiteX89" fmla="*/ 1619250 w 2381154"/>
              <a:gd name="connsiteY89" fmla="*/ 2524030 h 2762154"/>
              <a:gd name="connsiteX90" fmla="*/ 1619250 w 2381154"/>
              <a:gd name="connsiteY90" fmla="*/ 2389442 h 2762154"/>
              <a:gd name="connsiteX91" fmla="*/ 1714500 w 2381154"/>
              <a:gd name="connsiteY91" fmla="*/ 2524030 h 2762154"/>
              <a:gd name="connsiteX92" fmla="*/ 1333500 w 2381154"/>
              <a:gd name="connsiteY92" fmla="*/ 95155 h 2762154"/>
              <a:gd name="connsiteX93" fmla="*/ 1524000 w 2381154"/>
              <a:gd name="connsiteY93" fmla="*/ 333280 h 2762154"/>
              <a:gd name="connsiteX94" fmla="*/ 1462278 w 2381154"/>
              <a:gd name="connsiteY94" fmla="*/ 522351 h 2762154"/>
              <a:gd name="connsiteX95" fmla="*/ 1364647 w 2381154"/>
              <a:gd name="connsiteY95" fmla="*/ 557403 h 2762154"/>
              <a:gd name="connsiteX96" fmla="*/ 1342930 w 2381154"/>
              <a:gd name="connsiteY96" fmla="*/ 542544 h 2762154"/>
              <a:gd name="connsiteX97" fmla="*/ 1187863 w 2381154"/>
              <a:gd name="connsiteY97" fmla="*/ 483584 h 2762154"/>
              <a:gd name="connsiteX98" fmla="*/ 1143095 w 2381154"/>
              <a:gd name="connsiteY98" fmla="*/ 285655 h 2762154"/>
              <a:gd name="connsiteX99" fmla="*/ 1333500 w 2381154"/>
              <a:gd name="connsiteY99" fmla="*/ 95155 h 2762154"/>
              <a:gd name="connsiteX100" fmla="*/ 847535 w 2381154"/>
              <a:gd name="connsiteY100" fmla="*/ 727805 h 2762154"/>
              <a:gd name="connsiteX101" fmla="*/ 1047560 w 2381154"/>
              <a:gd name="connsiteY101" fmla="*/ 581692 h 2762154"/>
              <a:gd name="connsiteX102" fmla="*/ 1291781 w 2381154"/>
              <a:gd name="connsiteY102" fmla="*/ 622935 h 2762154"/>
              <a:gd name="connsiteX103" fmla="*/ 1476375 w 2381154"/>
              <a:gd name="connsiteY103" fmla="*/ 959263 h 2762154"/>
              <a:gd name="connsiteX104" fmla="*/ 1476375 w 2381154"/>
              <a:gd name="connsiteY104" fmla="*/ 1095280 h 2762154"/>
              <a:gd name="connsiteX105" fmla="*/ 1000125 w 2381154"/>
              <a:gd name="connsiteY105" fmla="*/ 1095280 h 2762154"/>
              <a:gd name="connsiteX106" fmla="*/ 952500 w 2381154"/>
              <a:gd name="connsiteY106" fmla="*/ 1142905 h 2762154"/>
              <a:gd name="connsiteX107" fmla="*/ 1000125 w 2381154"/>
              <a:gd name="connsiteY107" fmla="*/ 1190530 h 2762154"/>
              <a:gd name="connsiteX108" fmla="*/ 1670209 w 2381154"/>
              <a:gd name="connsiteY108" fmla="*/ 1190530 h 2762154"/>
              <a:gd name="connsiteX109" fmla="*/ 1714500 w 2381154"/>
              <a:gd name="connsiteY109" fmla="*/ 1234821 h 2762154"/>
              <a:gd name="connsiteX110" fmla="*/ 1714500 w 2381154"/>
              <a:gd name="connsiteY110" fmla="*/ 1238155 h 2762154"/>
              <a:gd name="connsiteX111" fmla="*/ 1666875 w 2381154"/>
              <a:gd name="connsiteY111" fmla="*/ 1285780 h 2762154"/>
              <a:gd name="connsiteX112" fmla="*/ 1095375 w 2381154"/>
              <a:gd name="connsiteY112" fmla="*/ 1285780 h 2762154"/>
              <a:gd name="connsiteX113" fmla="*/ 1047750 w 2381154"/>
              <a:gd name="connsiteY113" fmla="*/ 1333405 h 2762154"/>
              <a:gd name="connsiteX114" fmla="*/ 1095375 w 2381154"/>
              <a:gd name="connsiteY114" fmla="*/ 1381030 h 2762154"/>
              <a:gd name="connsiteX115" fmla="*/ 1524000 w 2381154"/>
              <a:gd name="connsiteY115" fmla="*/ 1381030 h 2762154"/>
              <a:gd name="connsiteX116" fmla="*/ 1524000 w 2381154"/>
              <a:gd name="connsiteY116" fmla="*/ 1714405 h 2762154"/>
              <a:gd name="connsiteX117" fmla="*/ 1113282 w 2381154"/>
              <a:gd name="connsiteY117" fmla="*/ 1714405 h 2762154"/>
              <a:gd name="connsiteX118" fmla="*/ 1062419 w 2381154"/>
              <a:gd name="connsiteY118" fmla="*/ 1666780 h 2762154"/>
              <a:gd name="connsiteX119" fmla="*/ 1092613 w 2381154"/>
              <a:gd name="connsiteY119" fmla="*/ 1618107 h 2762154"/>
              <a:gd name="connsiteX120" fmla="*/ 1086422 w 2381154"/>
              <a:gd name="connsiteY120" fmla="*/ 1494663 h 2762154"/>
              <a:gd name="connsiteX121" fmla="*/ 912209 w 2381154"/>
              <a:gd name="connsiteY121" fmla="*/ 1146334 h 2762154"/>
              <a:gd name="connsiteX122" fmla="*/ 1087374 w 2381154"/>
              <a:gd name="connsiteY122" fmla="*/ 883539 h 2762154"/>
              <a:gd name="connsiteX123" fmla="*/ 1074134 w 2381154"/>
              <a:gd name="connsiteY123" fmla="*/ 817531 h 2762154"/>
              <a:gd name="connsiteX124" fmla="*/ 1008126 w 2381154"/>
              <a:gd name="connsiteY124" fmla="*/ 830771 h 2762154"/>
              <a:gd name="connsiteX125" fmla="*/ 817626 w 2381154"/>
              <a:gd name="connsiteY125" fmla="*/ 1116521 h 2762154"/>
              <a:gd name="connsiteX126" fmla="*/ 814673 w 2381154"/>
              <a:gd name="connsiteY126" fmla="*/ 1164241 h 2762154"/>
              <a:gd name="connsiteX127" fmla="*/ 1001173 w 2381154"/>
              <a:gd name="connsiteY127" fmla="*/ 1537335 h 2762154"/>
              <a:gd name="connsiteX128" fmla="*/ 1003554 w 2381154"/>
              <a:gd name="connsiteY128" fmla="*/ 1584293 h 2762154"/>
              <a:gd name="connsiteX129" fmla="*/ 970598 w 2381154"/>
              <a:gd name="connsiteY129" fmla="*/ 1617821 h 2762154"/>
              <a:gd name="connsiteX130" fmla="*/ 842391 w 2381154"/>
              <a:gd name="connsiteY130" fmla="*/ 1568387 h 2762154"/>
              <a:gd name="connsiteX131" fmla="*/ 840486 w 2381154"/>
              <a:gd name="connsiteY131" fmla="*/ 1564577 h 2762154"/>
              <a:gd name="connsiteX132" fmla="*/ 710756 w 2381154"/>
              <a:gd name="connsiteY132" fmla="*/ 1283399 h 2762154"/>
              <a:gd name="connsiteX133" fmla="*/ 710279 w 2381154"/>
              <a:gd name="connsiteY133" fmla="*/ 1282351 h 2762154"/>
              <a:gd name="connsiteX134" fmla="*/ 657130 w 2381154"/>
              <a:gd name="connsiteY134" fmla="*/ 1167194 h 2762154"/>
              <a:gd name="connsiteX135" fmla="*/ 664369 w 2381154"/>
              <a:gd name="connsiteY135" fmla="*/ 1033177 h 2762154"/>
              <a:gd name="connsiteX136" fmla="*/ 847535 w 2381154"/>
              <a:gd name="connsiteY136" fmla="*/ 727805 h 2762154"/>
              <a:gd name="connsiteX137" fmla="*/ 142875 w 2381154"/>
              <a:gd name="connsiteY137" fmla="*/ 2143030 h 2762154"/>
              <a:gd name="connsiteX138" fmla="*/ 191262 w 2381154"/>
              <a:gd name="connsiteY138" fmla="*/ 1923479 h 2762154"/>
              <a:gd name="connsiteX139" fmla="*/ 571500 w 2381154"/>
              <a:gd name="connsiteY139" fmla="*/ 2143030 h 2762154"/>
              <a:gd name="connsiteX140" fmla="*/ 191262 w 2381154"/>
              <a:gd name="connsiteY140" fmla="*/ 2362581 h 2762154"/>
              <a:gd name="connsiteX141" fmla="*/ 142875 w 2381154"/>
              <a:gd name="connsiteY141" fmla="*/ 2143030 h 2762154"/>
              <a:gd name="connsiteX142" fmla="*/ 767334 w 2381154"/>
              <a:gd name="connsiteY142" fmla="*/ 1628966 h 2762154"/>
              <a:gd name="connsiteX143" fmla="*/ 933069 w 2381154"/>
              <a:gd name="connsiteY143" fmla="*/ 1720310 h 2762154"/>
              <a:gd name="connsiteX144" fmla="*/ 970883 w 2381154"/>
              <a:gd name="connsiteY144" fmla="*/ 1716500 h 2762154"/>
              <a:gd name="connsiteX145" fmla="*/ 1094327 w 2381154"/>
              <a:gd name="connsiteY145" fmla="*/ 1841087 h 2762154"/>
              <a:gd name="connsiteX146" fmla="*/ 714375 w 2381154"/>
              <a:gd name="connsiteY146" fmla="*/ 2060543 h 2762154"/>
              <a:gd name="connsiteX147" fmla="*/ 714375 w 2381154"/>
              <a:gd name="connsiteY147" fmla="*/ 1621441 h 2762154"/>
              <a:gd name="connsiteX148" fmla="*/ 767334 w 2381154"/>
              <a:gd name="connsiteY148" fmla="*/ 1628966 h 2762154"/>
              <a:gd name="connsiteX149" fmla="*/ 1142143 w 2381154"/>
              <a:gd name="connsiteY149" fmla="*/ 1923574 h 2762154"/>
              <a:gd name="connsiteX150" fmla="*/ 1188911 w 2381154"/>
              <a:gd name="connsiteY150" fmla="*/ 2099786 h 2762154"/>
              <a:gd name="connsiteX151" fmla="*/ 1190625 w 2381154"/>
              <a:gd name="connsiteY151" fmla="*/ 2143030 h 2762154"/>
              <a:gd name="connsiteX152" fmla="*/ 1142238 w 2381154"/>
              <a:gd name="connsiteY152" fmla="*/ 2362581 h 2762154"/>
              <a:gd name="connsiteX153" fmla="*/ 762000 w 2381154"/>
              <a:gd name="connsiteY153" fmla="*/ 2143030 h 2762154"/>
              <a:gd name="connsiteX154" fmla="*/ 1142143 w 2381154"/>
              <a:gd name="connsiteY154" fmla="*/ 1923574 h 2762154"/>
              <a:gd name="connsiteX155" fmla="*/ 717995 w 2381154"/>
              <a:gd name="connsiteY155" fmla="*/ 1526286 h 2762154"/>
              <a:gd name="connsiteX156" fmla="*/ 714375 w 2381154"/>
              <a:gd name="connsiteY156" fmla="*/ 1526000 h 2762154"/>
              <a:gd name="connsiteX157" fmla="*/ 714375 w 2381154"/>
              <a:gd name="connsiteY157" fmla="*/ 1518571 h 2762154"/>
              <a:gd name="connsiteX158" fmla="*/ 717995 w 2381154"/>
              <a:gd name="connsiteY158" fmla="*/ 1526286 h 2762154"/>
              <a:gd name="connsiteX159" fmla="*/ 619125 w 2381154"/>
              <a:gd name="connsiteY159" fmla="*/ 1621441 h 2762154"/>
              <a:gd name="connsiteX160" fmla="*/ 619125 w 2381154"/>
              <a:gd name="connsiteY160" fmla="*/ 2060543 h 2762154"/>
              <a:gd name="connsiteX161" fmla="*/ 239078 w 2381154"/>
              <a:gd name="connsiteY161" fmla="*/ 1841087 h 2762154"/>
              <a:gd name="connsiteX162" fmla="*/ 619125 w 2381154"/>
              <a:gd name="connsiteY162" fmla="*/ 1621441 h 2762154"/>
              <a:gd name="connsiteX163" fmla="*/ 239078 w 2381154"/>
              <a:gd name="connsiteY163" fmla="*/ 2444972 h 2762154"/>
              <a:gd name="connsiteX164" fmla="*/ 619125 w 2381154"/>
              <a:gd name="connsiteY164" fmla="*/ 2225516 h 2762154"/>
              <a:gd name="connsiteX165" fmla="*/ 619125 w 2381154"/>
              <a:gd name="connsiteY165" fmla="*/ 2664619 h 2762154"/>
              <a:gd name="connsiteX166" fmla="*/ 239078 w 2381154"/>
              <a:gd name="connsiteY166" fmla="*/ 2444972 h 2762154"/>
              <a:gd name="connsiteX167" fmla="*/ 714375 w 2381154"/>
              <a:gd name="connsiteY167" fmla="*/ 2664619 h 2762154"/>
              <a:gd name="connsiteX168" fmla="*/ 714375 w 2381154"/>
              <a:gd name="connsiteY168" fmla="*/ 2225516 h 2762154"/>
              <a:gd name="connsiteX169" fmla="*/ 1094423 w 2381154"/>
              <a:gd name="connsiteY169" fmla="*/ 2444972 h 2762154"/>
              <a:gd name="connsiteX170" fmla="*/ 714375 w 2381154"/>
              <a:gd name="connsiteY170" fmla="*/ 2664619 h 2762154"/>
              <a:gd name="connsiteX171" fmla="*/ 1278446 w 2381154"/>
              <a:gd name="connsiteY171" fmla="*/ 2047780 h 2762154"/>
              <a:gd name="connsiteX172" fmla="*/ 1204627 w 2381154"/>
              <a:gd name="connsiteY172" fmla="*/ 1837373 h 2762154"/>
              <a:gd name="connsiteX173" fmla="*/ 1202912 w 2381154"/>
              <a:gd name="connsiteY173" fmla="*/ 1833467 h 2762154"/>
              <a:gd name="connsiteX174" fmla="*/ 1201007 w 2381154"/>
              <a:gd name="connsiteY174" fmla="*/ 1830896 h 2762154"/>
              <a:gd name="connsiteX175" fmla="*/ 1187863 w 2381154"/>
              <a:gd name="connsiteY175" fmla="*/ 1809655 h 2762154"/>
              <a:gd name="connsiteX176" fmla="*/ 1524000 w 2381154"/>
              <a:gd name="connsiteY176" fmla="*/ 1809655 h 2762154"/>
              <a:gd name="connsiteX177" fmla="*/ 1524000 w 2381154"/>
              <a:gd name="connsiteY177" fmla="*/ 2047780 h 2762154"/>
              <a:gd name="connsiteX178" fmla="*/ 1278446 w 2381154"/>
              <a:gd name="connsiteY178" fmla="*/ 2047780 h 2762154"/>
              <a:gd name="connsiteX179" fmla="*/ 1619250 w 2381154"/>
              <a:gd name="connsiteY179" fmla="*/ 1809655 h 2762154"/>
              <a:gd name="connsiteX180" fmla="*/ 1762125 w 2381154"/>
              <a:gd name="connsiteY180" fmla="*/ 1809655 h 2762154"/>
              <a:gd name="connsiteX181" fmla="*/ 1809750 w 2381154"/>
              <a:gd name="connsiteY181" fmla="*/ 1857280 h 2762154"/>
              <a:gd name="connsiteX182" fmla="*/ 1809750 w 2381154"/>
              <a:gd name="connsiteY182" fmla="*/ 2000155 h 2762154"/>
              <a:gd name="connsiteX183" fmla="*/ 1762125 w 2381154"/>
              <a:gd name="connsiteY183" fmla="*/ 2047780 h 2762154"/>
              <a:gd name="connsiteX184" fmla="*/ 1619250 w 2381154"/>
              <a:gd name="connsiteY184" fmla="*/ 2047780 h 2762154"/>
              <a:gd name="connsiteX185" fmla="*/ 1619250 w 2381154"/>
              <a:gd name="connsiteY185" fmla="*/ 1809655 h 2762154"/>
              <a:gd name="connsiteX186" fmla="*/ 1826324 w 2381154"/>
              <a:gd name="connsiteY186" fmla="*/ 2127599 h 2762154"/>
              <a:gd name="connsiteX187" fmla="*/ 1876235 w 2381154"/>
              <a:gd name="connsiteY187" fmla="*/ 2085785 h 2762154"/>
              <a:gd name="connsiteX188" fmla="*/ 1913668 w 2381154"/>
              <a:gd name="connsiteY188" fmla="*/ 2210467 h 2762154"/>
              <a:gd name="connsiteX189" fmla="*/ 1951768 w 2381154"/>
              <a:gd name="connsiteY189" fmla="*/ 2285905 h 2762154"/>
              <a:gd name="connsiteX190" fmla="*/ 1889665 w 2381154"/>
              <a:gd name="connsiteY190" fmla="*/ 2285905 h 2762154"/>
              <a:gd name="connsiteX191" fmla="*/ 1826324 w 2381154"/>
              <a:gd name="connsiteY191" fmla="*/ 2127599 h 2762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381154" h="2762154">
                <a:moveTo>
                  <a:pt x="2333625" y="2285905"/>
                </a:moveTo>
                <a:lnTo>
                  <a:pt x="2283047" y="2285905"/>
                </a:lnTo>
                <a:cubicBezTo>
                  <a:pt x="2295906" y="2253329"/>
                  <a:pt x="2297335" y="2216753"/>
                  <a:pt x="2286000" y="2182844"/>
                </a:cubicBezTo>
                <a:lnTo>
                  <a:pt x="2089214" y="1592485"/>
                </a:lnTo>
                <a:cubicBezTo>
                  <a:pt x="2056543" y="1494473"/>
                  <a:pt x="1965198" y="1428655"/>
                  <a:pt x="1861947" y="1428655"/>
                </a:cubicBezTo>
                <a:lnTo>
                  <a:pt x="1714500" y="1428655"/>
                </a:lnTo>
                <a:cubicBezTo>
                  <a:pt x="1688211" y="1428655"/>
                  <a:pt x="1666875" y="1449991"/>
                  <a:pt x="1666875" y="1476280"/>
                </a:cubicBezTo>
                <a:cubicBezTo>
                  <a:pt x="1666875" y="1502569"/>
                  <a:pt x="1688211" y="1523905"/>
                  <a:pt x="1714500" y="1523905"/>
                </a:cubicBezTo>
                <a:lnTo>
                  <a:pt x="1861947" y="1523905"/>
                </a:lnTo>
                <a:cubicBezTo>
                  <a:pt x="1924145" y="1523905"/>
                  <a:pt x="1979200" y="1563529"/>
                  <a:pt x="1998821" y="1622584"/>
                </a:cubicBezTo>
                <a:lnTo>
                  <a:pt x="2195608" y="2212943"/>
                </a:lnTo>
                <a:cubicBezTo>
                  <a:pt x="2201228" y="2229803"/>
                  <a:pt x="2198370" y="2248472"/>
                  <a:pt x="2187988" y="2262854"/>
                </a:cubicBezTo>
                <a:cubicBezTo>
                  <a:pt x="2177606" y="2277237"/>
                  <a:pt x="2160746" y="2285905"/>
                  <a:pt x="2143030" y="2285905"/>
                </a:cubicBezTo>
                <a:cubicBezTo>
                  <a:pt x="2078831" y="2285905"/>
                  <a:pt x="2023301" y="2244566"/>
                  <a:pt x="2004822" y="2183130"/>
                </a:cubicBezTo>
                <a:lnTo>
                  <a:pt x="1904524" y="1848898"/>
                </a:lnTo>
                <a:cubicBezTo>
                  <a:pt x="1900142" y="1774031"/>
                  <a:pt x="1838039" y="1714405"/>
                  <a:pt x="1762125" y="1714405"/>
                </a:cubicBezTo>
                <a:lnTo>
                  <a:pt x="1619250" y="1714405"/>
                </a:lnTo>
                <a:lnTo>
                  <a:pt x="1619250" y="1381030"/>
                </a:lnTo>
                <a:lnTo>
                  <a:pt x="1666875" y="1381030"/>
                </a:lnTo>
                <a:cubicBezTo>
                  <a:pt x="1745647" y="1381030"/>
                  <a:pt x="1809750" y="1316927"/>
                  <a:pt x="1809750" y="1238155"/>
                </a:cubicBezTo>
                <a:lnTo>
                  <a:pt x="1809750" y="1234821"/>
                </a:lnTo>
                <a:cubicBezTo>
                  <a:pt x="1809750" y="1157859"/>
                  <a:pt x="1747171" y="1095280"/>
                  <a:pt x="1670209" y="1095280"/>
                </a:cubicBezTo>
                <a:lnTo>
                  <a:pt x="1571625" y="1095280"/>
                </a:lnTo>
                <a:lnTo>
                  <a:pt x="1571625" y="959263"/>
                </a:lnTo>
                <a:cubicBezTo>
                  <a:pt x="1571625" y="838772"/>
                  <a:pt x="1528382" y="725424"/>
                  <a:pt x="1452086" y="637127"/>
                </a:cubicBezTo>
                <a:cubicBezTo>
                  <a:pt x="1475804" y="628460"/>
                  <a:pt x="1500664" y="615220"/>
                  <a:pt x="1524000" y="594932"/>
                </a:cubicBezTo>
                <a:cubicBezTo>
                  <a:pt x="1587151" y="539877"/>
                  <a:pt x="1619250" y="451866"/>
                  <a:pt x="1619250" y="333375"/>
                </a:cubicBezTo>
                <a:cubicBezTo>
                  <a:pt x="1619250" y="115824"/>
                  <a:pt x="1453325" y="0"/>
                  <a:pt x="1333500" y="0"/>
                </a:cubicBezTo>
                <a:cubicBezTo>
                  <a:pt x="1122617" y="0"/>
                  <a:pt x="1047750" y="153924"/>
                  <a:pt x="1047750" y="285750"/>
                </a:cubicBezTo>
                <a:cubicBezTo>
                  <a:pt x="1047750" y="372523"/>
                  <a:pt x="1062990" y="436055"/>
                  <a:pt x="1080135" y="480155"/>
                </a:cubicBezTo>
                <a:cubicBezTo>
                  <a:pt x="1061847" y="481965"/>
                  <a:pt x="1043654" y="484823"/>
                  <a:pt x="1025652" y="489014"/>
                </a:cubicBezTo>
                <a:cubicBezTo>
                  <a:pt x="917638" y="514445"/>
                  <a:pt x="822960" y="583597"/>
                  <a:pt x="765810" y="678751"/>
                </a:cubicBezTo>
                <a:lnTo>
                  <a:pt x="687991" y="808577"/>
                </a:lnTo>
                <a:cubicBezTo>
                  <a:pt x="654844" y="752285"/>
                  <a:pt x="593789" y="714280"/>
                  <a:pt x="523875" y="714280"/>
                </a:cubicBezTo>
                <a:lnTo>
                  <a:pt x="473869" y="714280"/>
                </a:lnTo>
                <a:cubicBezTo>
                  <a:pt x="462820" y="659987"/>
                  <a:pt x="414719" y="619030"/>
                  <a:pt x="357188" y="619030"/>
                </a:cubicBezTo>
                <a:lnTo>
                  <a:pt x="119063" y="619030"/>
                </a:lnTo>
                <a:cubicBezTo>
                  <a:pt x="53435" y="619030"/>
                  <a:pt x="0" y="672465"/>
                  <a:pt x="0" y="738092"/>
                </a:cubicBezTo>
                <a:lnTo>
                  <a:pt x="0" y="785717"/>
                </a:lnTo>
                <a:cubicBezTo>
                  <a:pt x="0" y="851345"/>
                  <a:pt x="53435" y="904780"/>
                  <a:pt x="119063" y="904780"/>
                </a:cubicBezTo>
                <a:lnTo>
                  <a:pt x="357188" y="904780"/>
                </a:lnTo>
                <a:cubicBezTo>
                  <a:pt x="414719" y="904780"/>
                  <a:pt x="462820" y="863822"/>
                  <a:pt x="473869" y="809530"/>
                </a:cubicBezTo>
                <a:lnTo>
                  <a:pt x="523875" y="809530"/>
                </a:lnTo>
                <a:cubicBezTo>
                  <a:pt x="576358" y="809530"/>
                  <a:pt x="619125" y="852297"/>
                  <a:pt x="619125" y="904780"/>
                </a:cubicBezTo>
                <a:lnTo>
                  <a:pt x="619125" y="923354"/>
                </a:lnTo>
                <a:lnTo>
                  <a:pt x="582644" y="984123"/>
                </a:lnTo>
                <a:cubicBezTo>
                  <a:pt x="541973" y="1051941"/>
                  <a:pt x="537496" y="1135285"/>
                  <a:pt x="570548" y="1207008"/>
                </a:cubicBezTo>
                <a:lnTo>
                  <a:pt x="619125" y="1312069"/>
                </a:lnTo>
                <a:lnTo>
                  <a:pt x="619125" y="1525905"/>
                </a:lnTo>
                <a:cubicBezTo>
                  <a:pt x="411575" y="1541812"/>
                  <a:pt x="232315" y="1660398"/>
                  <a:pt x="132398" y="1830991"/>
                </a:cubicBezTo>
                <a:cubicBezTo>
                  <a:pt x="131826" y="1831848"/>
                  <a:pt x="131159" y="1832610"/>
                  <a:pt x="130588" y="1833467"/>
                </a:cubicBezTo>
                <a:cubicBezTo>
                  <a:pt x="130016" y="1834420"/>
                  <a:pt x="129731" y="1835372"/>
                  <a:pt x="129254" y="1836325"/>
                </a:cubicBezTo>
                <a:cubicBezTo>
                  <a:pt x="77438" y="1926812"/>
                  <a:pt x="47625" y="2031492"/>
                  <a:pt x="47625" y="2143030"/>
                </a:cubicBezTo>
                <a:cubicBezTo>
                  <a:pt x="47625" y="2254472"/>
                  <a:pt x="77438" y="2359152"/>
                  <a:pt x="129159" y="2449544"/>
                </a:cubicBezTo>
                <a:cubicBezTo>
                  <a:pt x="129635" y="2450592"/>
                  <a:pt x="130016" y="2451640"/>
                  <a:pt x="130588" y="2452592"/>
                </a:cubicBezTo>
                <a:cubicBezTo>
                  <a:pt x="131445" y="2454021"/>
                  <a:pt x="132398" y="2455355"/>
                  <a:pt x="133255" y="2456593"/>
                </a:cubicBezTo>
                <a:cubicBezTo>
                  <a:pt x="241078" y="2639282"/>
                  <a:pt x="439769" y="2762155"/>
                  <a:pt x="666750" y="2762155"/>
                </a:cubicBezTo>
                <a:cubicBezTo>
                  <a:pt x="894017" y="2762155"/>
                  <a:pt x="1092994" y="2638901"/>
                  <a:pt x="1200722" y="2455831"/>
                </a:cubicBezTo>
                <a:cubicBezTo>
                  <a:pt x="1201484" y="2454783"/>
                  <a:pt x="1202246" y="2453735"/>
                  <a:pt x="1202912" y="2452592"/>
                </a:cubicBezTo>
                <a:cubicBezTo>
                  <a:pt x="1203389" y="2451831"/>
                  <a:pt x="1203579" y="2450878"/>
                  <a:pt x="1204055" y="2450116"/>
                </a:cubicBezTo>
                <a:cubicBezTo>
                  <a:pt x="1256062" y="2359533"/>
                  <a:pt x="1285875" y="2254758"/>
                  <a:pt x="1285875" y="2143030"/>
                </a:cubicBezTo>
                <a:lnTo>
                  <a:pt x="1524000" y="2143030"/>
                </a:lnTo>
                <a:lnTo>
                  <a:pt x="1524000" y="2290667"/>
                </a:lnTo>
                <a:cubicBezTo>
                  <a:pt x="1415415" y="2312765"/>
                  <a:pt x="1333500" y="2408968"/>
                  <a:pt x="1333500" y="2524030"/>
                </a:cubicBezTo>
                <a:cubicBezTo>
                  <a:pt x="1333500" y="2655380"/>
                  <a:pt x="1440275" y="2762155"/>
                  <a:pt x="1571625" y="2762155"/>
                </a:cubicBezTo>
                <a:cubicBezTo>
                  <a:pt x="1702975" y="2762155"/>
                  <a:pt x="1809750" y="2655380"/>
                  <a:pt x="1809750" y="2524030"/>
                </a:cubicBezTo>
                <a:cubicBezTo>
                  <a:pt x="1809750" y="2409063"/>
                  <a:pt x="1727835" y="2312861"/>
                  <a:pt x="1619250" y="2290667"/>
                </a:cubicBezTo>
                <a:lnTo>
                  <a:pt x="1619250" y="2143030"/>
                </a:lnTo>
                <a:lnTo>
                  <a:pt x="1729835" y="2143030"/>
                </a:lnTo>
                <a:lnTo>
                  <a:pt x="1813084" y="2351246"/>
                </a:lnTo>
                <a:cubicBezTo>
                  <a:pt x="1820323" y="2369344"/>
                  <a:pt x="1837849" y="2381155"/>
                  <a:pt x="1857280" y="2381155"/>
                </a:cubicBezTo>
                <a:lnTo>
                  <a:pt x="2333530" y="2381155"/>
                </a:lnTo>
                <a:cubicBezTo>
                  <a:pt x="2359819" y="2381155"/>
                  <a:pt x="2381155" y="2359819"/>
                  <a:pt x="2381155" y="2333530"/>
                </a:cubicBezTo>
                <a:cubicBezTo>
                  <a:pt x="2381155" y="2307241"/>
                  <a:pt x="2359914" y="2285905"/>
                  <a:pt x="2333625" y="2285905"/>
                </a:cubicBezTo>
                <a:close/>
                <a:moveTo>
                  <a:pt x="381000" y="785717"/>
                </a:moveTo>
                <a:cubicBezTo>
                  <a:pt x="381000" y="798862"/>
                  <a:pt x="370332" y="809530"/>
                  <a:pt x="357188" y="809530"/>
                </a:cubicBezTo>
                <a:lnTo>
                  <a:pt x="119063" y="809530"/>
                </a:lnTo>
                <a:cubicBezTo>
                  <a:pt x="105918" y="809530"/>
                  <a:pt x="95250" y="798862"/>
                  <a:pt x="95250" y="785717"/>
                </a:cubicBezTo>
                <a:lnTo>
                  <a:pt x="95250" y="738092"/>
                </a:lnTo>
                <a:cubicBezTo>
                  <a:pt x="95250" y="724948"/>
                  <a:pt x="105918" y="714280"/>
                  <a:pt x="119063" y="714280"/>
                </a:cubicBezTo>
                <a:lnTo>
                  <a:pt x="357188" y="714280"/>
                </a:lnTo>
                <a:cubicBezTo>
                  <a:pt x="370332" y="714280"/>
                  <a:pt x="381000" y="724948"/>
                  <a:pt x="381000" y="738092"/>
                </a:cubicBezTo>
                <a:lnTo>
                  <a:pt x="381000" y="785717"/>
                </a:lnTo>
                <a:close/>
                <a:moveTo>
                  <a:pt x="1714500" y="2524030"/>
                </a:moveTo>
                <a:cubicBezTo>
                  <a:pt x="1714500" y="2602802"/>
                  <a:pt x="1650397" y="2666905"/>
                  <a:pt x="1571625" y="2666905"/>
                </a:cubicBezTo>
                <a:cubicBezTo>
                  <a:pt x="1492853" y="2666905"/>
                  <a:pt x="1428750" y="2602802"/>
                  <a:pt x="1428750" y="2524030"/>
                </a:cubicBezTo>
                <a:cubicBezTo>
                  <a:pt x="1428750" y="2461927"/>
                  <a:pt x="1468564" y="2409158"/>
                  <a:pt x="1524000" y="2389442"/>
                </a:cubicBezTo>
                <a:lnTo>
                  <a:pt x="1524000" y="2524030"/>
                </a:lnTo>
                <a:cubicBezTo>
                  <a:pt x="1524000" y="2550319"/>
                  <a:pt x="1545336" y="2571655"/>
                  <a:pt x="1571625" y="2571655"/>
                </a:cubicBezTo>
                <a:cubicBezTo>
                  <a:pt x="1597914" y="2571655"/>
                  <a:pt x="1619250" y="2550319"/>
                  <a:pt x="1619250" y="2524030"/>
                </a:cubicBezTo>
                <a:lnTo>
                  <a:pt x="1619250" y="2389442"/>
                </a:lnTo>
                <a:cubicBezTo>
                  <a:pt x="1674686" y="2409158"/>
                  <a:pt x="1714500" y="2461927"/>
                  <a:pt x="1714500" y="2524030"/>
                </a:cubicBezTo>
                <a:close/>
                <a:moveTo>
                  <a:pt x="1333500" y="95155"/>
                </a:moveTo>
                <a:cubicBezTo>
                  <a:pt x="1399889" y="95155"/>
                  <a:pt x="1524000" y="164973"/>
                  <a:pt x="1524000" y="333280"/>
                </a:cubicBezTo>
                <a:cubicBezTo>
                  <a:pt x="1524000" y="422434"/>
                  <a:pt x="1503236" y="486061"/>
                  <a:pt x="1462278" y="522351"/>
                </a:cubicBezTo>
                <a:cubicBezTo>
                  <a:pt x="1427226" y="553403"/>
                  <a:pt x="1384078" y="557403"/>
                  <a:pt x="1364647" y="557403"/>
                </a:cubicBezTo>
                <a:cubicBezTo>
                  <a:pt x="1357503" y="552355"/>
                  <a:pt x="1350359" y="547307"/>
                  <a:pt x="1342930" y="542544"/>
                </a:cubicBezTo>
                <a:cubicBezTo>
                  <a:pt x="1295591" y="512445"/>
                  <a:pt x="1242632" y="492538"/>
                  <a:pt x="1187863" y="483584"/>
                </a:cubicBezTo>
                <a:cubicBezTo>
                  <a:pt x="1173194" y="460248"/>
                  <a:pt x="1143095" y="398621"/>
                  <a:pt x="1143095" y="285655"/>
                </a:cubicBezTo>
                <a:cubicBezTo>
                  <a:pt x="1143000" y="228410"/>
                  <a:pt x="1161574" y="95155"/>
                  <a:pt x="1333500" y="95155"/>
                </a:cubicBezTo>
                <a:close/>
                <a:moveTo>
                  <a:pt x="847535" y="727805"/>
                </a:moveTo>
                <a:cubicBezTo>
                  <a:pt x="891445" y="654558"/>
                  <a:pt x="964406" y="601313"/>
                  <a:pt x="1047560" y="581692"/>
                </a:cubicBezTo>
                <a:cubicBezTo>
                  <a:pt x="1130713" y="562070"/>
                  <a:pt x="1219676" y="577120"/>
                  <a:pt x="1291781" y="622935"/>
                </a:cubicBezTo>
                <a:cubicBezTo>
                  <a:pt x="1407319" y="696468"/>
                  <a:pt x="1476375" y="822198"/>
                  <a:pt x="1476375" y="959263"/>
                </a:cubicBezTo>
                <a:lnTo>
                  <a:pt x="1476375" y="1095280"/>
                </a:lnTo>
                <a:lnTo>
                  <a:pt x="1000125" y="1095280"/>
                </a:lnTo>
                <a:cubicBezTo>
                  <a:pt x="973836" y="1095280"/>
                  <a:pt x="952500" y="1116616"/>
                  <a:pt x="952500" y="1142905"/>
                </a:cubicBezTo>
                <a:cubicBezTo>
                  <a:pt x="952500" y="1169194"/>
                  <a:pt x="973836" y="1190530"/>
                  <a:pt x="1000125" y="1190530"/>
                </a:cubicBezTo>
                <a:lnTo>
                  <a:pt x="1670209" y="1190530"/>
                </a:lnTo>
                <a:cubicBezTo>
                  <a:pt x="1694593" y="1190530"/>
                  <a:pt x="1714500" y="1210342"/>
                  <a:pt x="1714500" y="1234821"/>
                </a:cubicBezTo>
                <a:lnTo>
                  <a:pt x="1714500" y="1238155"/>
                </a:lnTo>
                <a:cubicBezTo>
                  <a:pt x="1714500" y="1264444"/>
                  <a:pt x="1693164" y="1285780"/>
                  <a:pt x="1666875" y="1285780"/>
                </a:cubicBezTo>
                <a:lnTo>
                  <a:pt x="1095375" y="1285780"/>
                </a:lnTo>
                <a:cubicBezTo>
                  <a:pt x="1069086" y="1285780"/>
                  <a:pt x="1047750" y="1307116"/>
                  <a:pt x="1047750" y="1333405"/>
                </a:cubicBezTo>
                <a:cubicBezTo>
                  <a:pt x="1047750" y="1359694"/>
                  <a:pt x="1069086" y="1381030"/>
                  <a:pt x="1095375" y="1381030"/>
                </a:cubicBezTo>
                <a:lnTo>
                  <a:pt x="1524000" y="1381030"/>
                </a:lnTo>
                <a:lnTo>
                  <a:pt x="1524000" y="1714405"/>
                </a:lnTo>
                <a:lnTo>
                  <a:pt x="1113282" y="1714405"/>
                </a:lnTo>
                <a:cubicBezTo>
                  <a:pt x="1097280" y="1697641"/>
                  <a:pt x="1080326" y="1681734"/>
                  <a:pt x="1062419" y="1666780"/>
                </a:cubicBezTo>
                <a:cubicBezTo>
                  <a:pt x="1075277" y="1652683"/>
                  <a:pt x="1085660" y="1636300"/>
                  <a:pt x="1092613" y="1618107"/>
                </a:cubicBezTo>
                <a:cubicBezTo>
                  <a:pt x="1107853" y="1578007"/>
                  <a:pt x="1105567" y="1533049"/>
                  <a:pt x="1086422" y="1494663"/>
                </a:cubicBezTo>
                <a:lnTo>
                  <a:pt x="912209" y="1146334"/>
                </a:lnTo>
                <a:lnTo>
                  <a:pt x="1087374" y="883539"/>
                </a:lnTo>
                <a:cubicBezTo>
                  <a:pt x="1101947" y="861632"/>
                  <a:pt x="1096042" y="832104"/>
                  <a:pt x="1074134" y="817531"/>
                </a:cubicBezTo>
                <a:cubicBezTo>
                  <a:pt x="1052227" y="802958"/>
                  <a:pt x="1022699" y="808863"/>
                  <a:pt x="1008126" y="830771"/>
                </a:cubicBezTo>
                <a:lnTo>
                  <a:pt x="817626" y="1116521"/>
                </a:lnTo>
                <a:cubicBezTo>
                  <a:pt x="808101" y="1130713"/>
                  <a:pt x="807053" y="1148906"/>
                  <a:pt x="814673" y="1164241"/>
                </a:cubicBezTo>
                <a:lnTo>
                  <a:pt x="1001173" y="1537335"/>
                </a:lnTo>
                <a:cubicBezTo>
                  <a:pt x="1008507" y="1551908"/>
                  <a:pt x="1009364" y="1569053"/>
                  <a:pt x="1003554" y="1584293"/>
                </a:cubicBezTo>
                <a:cubicBezTo>
                  <a:pt x="997744" y="1599533"/>
                  <a:pt x="985742" y="1611725"/>
                  <a:pt x="970598" y="1617821"/>
                </a:cubicBezTo>
                <a:cubicBezTo>
                  <a:pt x="921353" y="1637538"/>
                  <a:pt x="865537" y="1615821"/>
                  <a:pt x="842391" y="1568387"/>
                </a:cubicBezTo>
                <a:cubicBezTo>
                  <a:pt x="841820" y="1567053"/>
                  <a:pt x="841153" y="1565815"/>
                  <a:pt x="840486" y="1564577"/>
                </a:cubicBezTo>
                <a:lnTo>
                  <a:pt x="710756" y="1283399"/>
                </a:lnTo>
                <a:cubicBezTo>
                  <a:pt x="710565" y="1283018"/>
                  <a:pt x="710470" y="1282732"/>
                  <a:pt x="710279" y="1282351"/>
                </a:cubicBezTo>
                <a:lnTo>
                  <a:pt x="657130" y="1167194"/>
                </a:lnTo>
                <a:cubicBezTo>
                  <a:pt x="637223" y="1124045"/>
                  <a:pt x="639890" y="1073944"/>
                  <a:pt x="664369" y="1033177"/>
                </a:cubicBezTo>
                <a:lnTo>
                  <a:pt x="847535" y="727805"/>
                </a:lnTo>
                <a:close/>
                <a:moveTo>
                  <a:pt x="142875" y="2143030"/>
                </a:moveTo>
                <a:cubicBezTo>
                  <a:pt x="142875" y="2064639"/>
                  <a:pt x="160306" y="1990344"/>
                  <a:pt x="191262" y="1923479"/>
                </a:cubicBezTo>
                <a:lnTo>
                  <a:pt x="571500" y="2143030"/>
                </a:lnTo>
                <a:lnTo>
                  <a:pt x="191262" y="2362581"/>
                </a:lnTo>
                <a:cubicBezTo>
                  <a:pt x="160306" y="2295716"/>
                  <a:pt x="142875" y="2221421"/>
                  <a:pt x="142875" y="2143030"/>
                </a:cubicBezTo>
                <a:close/>
                <a:moveTo>
                  <a:pt x="767334" y="1628966"/>
                </a:moveTo>
                <a:cubicBezTo>
                  <a:pt x="803815" y="1686592"/>
                  <a:pt x="866965" y="1720310"/>
                  <a:pt x="933069" y="1720310"/>
                </a:cubicBezTo>
                <a:cubicBezTo>
                  <a:pt x="945642" y="1720310"/>
                  <a:pt x="958310" y="1719072"/>
                  <a:pt x="970883" y="1716500"/>
                </a:cubicBezTo>
                <a:cubicBezTo>
                  <a:pt x="1019080" y="1750981"/>
                  <a:pt x="1060609" y="1793272"/>
                  <a:pt x="1094327" y="1841087"/>
                </a:cubicBezTo>
                <a:lnTo>
                  <a:pt x="714375" y="2060543"/>
                </a:lnTo>
                <a:lnTo>
                  <a:pt x="714375" y="1621441"/>
                </a:lnTo>
                <a:cubicBezTo>
                  <a:pt x="732187" y="1623060"/>
                  <a:pt x="749903" y="1625537"/>
                  <a:pt x="767334" y="1628966"/>
                </a:cubicBezTo>
                <a:close/>
                <a:moveTo>
                  <a:pt x="1142143" y="1923574"/>
                </a:moveTo>
                <a:cubicBezTo>
                  <a:pt x="1167670" y="1978724"/>
                  <a:pt x="1183958" y="2038350"/>
                  <a:pt x="1188911" y="2099786"/>
                </a:cubicBezTo>
                <a:cubicBezTo>
                  <a:pt x="1190054" y="2112455"/>
                  <a:pt x="1190625" y="2126266"/>
                  <a:pt x="1190625" y="2143030"/>
                </a:cubicBezTo>
                <a:cubicBezTo>
                  <a:pt x="1190625" y="2221421"/>
                  <a:pt x="1173194" y="2295716"/>
                  <a:pt x="1142238" y="2362581"/>
                </a:cubicBezTo>
                <a:lnTo>
                  <a:pt x="762000" y="2143030"/>
                </a:lnTo>
                <a:lnTo>
                  <a:pt x="1142143" y="1923574"/>
                </a:lnTo>
                <a:close/>
                <a:moveTo>
                  <a:pt x="717995" y="1526286"/>
                </a:moveTo>
                <a:cubicBezTo>
                  <a:pt x="716756" y="1526191"/>
                  <a:pt x="715613" y="1526096"/>
                  <a:pt x="714375" y="1526000"/>
                </a:cubicBezTo>
                <a:lnTo>
                  <a:pt x="714375" y="1518571"/>
                </a:lnTo>
                <a:lnTo>
                  <a:pt x="717995" y="1526286"/>
                </a:lnTo>
                <a:close/>
                <a:moveTo>
                  <a:pt x="619125" y="1621441"/>
                </a:moveTo>
                <a:lnTo>
                  <a:pt x="619125" y="2060543"/>
                </a:lnTo>
                <a:lnTo>
                  <a:pt x="239078" y="1841087"/>
                </a:lnTo>
                <a:cubicBezTo>
                  <a:pt x="325374" y="1719167"/>
                  <a:pt x="462344" y="1635633"/>
                  <a:pt x="619125" y="1621441"/>
                </a:cubicBezTo>
                <a:close/>
                <a:moveTo>
                  <a:pt x="239078" y="2444972"/>
                </a:moveTo>
                <a:lnTo>
                  <a:pt x="619125" y="2225516"/>
                </a:lnTo>
                <a:lnTo>
                  <a:pt x="619125" y="2664619"/>
                </a:lnTo>
                <a:cubicBezTo>
                  <a:pt x="462344" y="2650427"/>
                  <a:pt x="325374" y="2566892"/>
                  <a:pt x="239078" y="2444972"/>
                </a:cubicBezTo>
                <a:close/>
                <a:moveTo>
                  <a:pt x="714375" y="2664619"/>
                </a:moveTo>
                <a:lnTo>
                  <a:pt x="714375" y="2225516"/>
                </a:lnTo>
                <a:lnTo>
                  <a:pt x="1094423" y="2444972"/>
                </a:lnTo>
                <a:cubicBezTo>
                  <a:pt x="1008126" y="2566892"/>
                  <a:pt x="871157" y="2650427"/>
                  <a:pt x="714375" y="2664619"/>
                </a:cubicBezTo>
                <a:close/>
                <a:moveTo>
                  <a:pt x="1278446" y="2047780"/>
                </a:moveTo>
                <a:cubicBezTo>
                  <a:pt x="1266825" y="1973485"/>
                  <a:pt x="1241489" y="1902238"/>
                  <a:pt x="1204627" y="1837373"/>
                </a:cubicBezTo>
                <a:cubicBezTo>
                  <a:pt x="1204055" y="1836039"/>
                  <a:pt x="1203579" y="1834706"/>
                  <a:pt x="1202912" y="1833467"/>
                </a:cubicBezTo>
                <a:cubicBezTo>
                  <a:pt x="1202341" y="1832515"/>
                  <a:pt x="1201674" y="1831753"/>
                  <a:pt x="1201007" y="1830896"/>
                </a:cubicBezTo>
                <a:cubicBezTo>
                  <a:pt x="1196816" y="1823657"/>
                  <a:pt x="1192340" y="1816703"/>
                  <a:pt x="1187863" y="1809655"/>
                </a:cubicBezTo>
                <a:lnTo>
                  <a:pt x="1524000" y="1809655"/>
                </a:lnTo>
                <a:lnTo>
                  <a:pt x="1524000" y="2047780"/>
                </a:lnTo>
                <a:lnTo>
                  <a:pt x="1278446" y="2047780"/>
                </a:lnTo>
                <a:close/>
                <a:moveTo>
                  <a:pt x="1619250" y="1809655"/>
                </a:moveTo>
                <a:lnTo>
                  <a:pt x="1762125" y="1809655"/>
                </a:lnTo>
                <a:cubicBezTo>
                  <a:pt x="1788414" y="1809655"/>
                  <a:pt x="1809750" y="1830991"/>
                  <a:pt x="1809750" y="1857280"/>
                </a:cubicBezTo>
                <a:lnTo>
                  <a:pt x="1809750" y="2000155"/>
                </a:lnTo>
                <a:cubicBezTo>
                  <a:pt x="1809750" y="2026444"/>
                  <a:pt x="1788414" y="2047780"/>
                  <a:pt x="1762125" y="2047780"/>
                </a:cubicBezTo>
                <a:lnTo>
                  <a:pt x="1619250" y="2047780"/>
                </a:lnTo>
                <a:lnTo>
                  <a:pt x="1619250" y="1809655"/>
                </a:lnTo>
                <a:close/>
                <a:moveTo>
                  <a:pt x="1826324" y="2127599"/>
                </a:moveTo>
                <a:cubicBezTo>
                  <a:pt x="1846040" y="2117598"/>
                  <a:pt x="1863090" y="2103311"/>
                  <a:pt x="1876235" y="2085785"/>
                </a:cubicBezTo>
                <a:lnTo>
                  <a:pt x="1913668" y="2210467"/>
                </a:lnTo>
                <a:cubicBezTo>
                  <a:pt x="1922050" y="2238375"/>
                  <a:pt x="1935194" y="2263712"/>
                  <a:pt x="1951768" y="2285905"/>
                </a:cubicBezTo>
                <a:lnTo>
                  <a:pt x="1889665" y="2285905"/>
                </a:lnTo>
                <a:lnTo>
                  <a:pt x="1826324" y="2127599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2" name="Google Shape;48;p4">
            <a:extLst>
              <a:ext uri="{FF2B5EF4-FFF2-40B4-BE49-F238E27FC236}">
                <a16:creationId xmlns:a16="http://schemas.microsoft.com/office/drawing/2014/main" id="{2728B1D1-CE3D-41D6-8C5A-8AD0D41F23ED}"/>
              </a:ext>
            </a:extLst>
          </p:cNvPr>
          <p:cNvSpPr txBox="1"/>
          <p:nvPr/>
        </p:nvSpPr>
        <p:spPr>
          <a:xfrm>
            <a:off x="5560773" y="6095482"/>
            <a:ext cx="63272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o uso dos ícones, basta copiar o mesmo, escolher a forma de quadrado com cantos arredondados no slide de elementos gráficos, e redimensionar e posicionar conforme demanda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70404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8;p4">
            <a:extLst>
              <a:ext uri="{FF2B5EF4-FFF2-40B4-BE49-F238E27FC236}">
                <a16:creationId xmlns:a16="http://schemas.microsoft.com/office/drawing/2014/main" id="{DB6CDF82-CB7B-4F30-AE44-039B8BC2D8D8}"/>
              </a:ext>
            </a:extLst>
          </p:cNvPr>
          <p:cNvSpPr txBox="1"/>
          <p:nvPr/>
        </p:nvSpPr>
        <p:spPr>
          <a:xfrm>
            <a:off x="1977365" y="3018679"/>
            <a:ext cx="182855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FAMÍLIA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464" name="Google Shape;49;p4">
            <a:extLst>
              <a:ext uri="{FF2B5EF4-FFF2-40B4-BE49-F238E27FC236}">
                <a16:creationId xmlns:a16="http://schemas.microsoft.com/office/drawing/2014/main" id="{1E205820-A279-4043-ABB4-1184F8B29B8B}"/>
              </a:ext>
            </a:extLst>
          </p:cNvPr>
          <p:cNvCxnSpPr/>
          <p:nvPr/>
        </p:nvCxnSpPr>
        <p:spPr>
          <a:xfrm>
            <a:off x="2081018" y="4309810"/>
            <a:ext cx="364332" cy="0"/>
          </a:xfrm>
          <a:prstGeom prst="straightConnector1">
            <a:avLst/>
          </a:prstGeom>
          <a:noFill/>
          <a:ln w="28575" cap="flat" cmpd="sng">
            <a:solidFill>
              <a:srgbClr val="A2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8;p4">
            <a:extLst>
              <a:ext uri="{FF2B5EF4-FFF2-40B4-BE49-F238E27FC236}">
                <a16:creationId xmlns:a16="http://schemas.microsoft.com/office/drawing/2014/main" id="{8959141F-1C3A-45C0-990C-E73FAFA645E9}"/>
              </a:ext>
            </a:extLst>
          </p:cNvPr>
          <p:cNvSpPr txBox="1"/>
          <p:nvPr/>
        </p:nvSpPr>
        <p:spPr>
          <a:xfrm>
            <a:off x="1977365" y="3374940"/>
            <a:ext cx="243684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B61A3A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DE ÍCONES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B61A3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grpSp>
        <p:nvGrpSpPr>
          <p:cNvPr id="662" name="Agrupar 661">
            <a:extLst>
              <a:ext uri="{FF2B5EF4-FFF2-40B4-BE49-F238E27FC236}">
                <a16:creationId xmlns:a16="http://schemas.microsoft.com/office/drawing/2014/main" id="{5AFB84F6-AFBD-42FA-A12D-E986021A9714}"/>
              </a:ext>
            </a:extLst>
          </p:cNvPr>
          <p:cNvGrpSpPr/>
          <p:nvPr/>
        </p:nvGrpSpPr>
        <p:grpSpPr>
          <a:xfrm>
            <a:off x="6437798" y="5212178"/>
            <a:ext cx="364597" cy="406249"/>
            <a:chOff x="6999781" y="4815078"/>
            <a:chExt cx="283464" cy="31584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7295BB8A-7FD7-4F04-BE2C-5D972E185280}"/>
                </a:ext>
              </a:extLst>
            </p:cNvPr>
            <p:cNvSpPr/>
            <p:nvPr/>
          </p:nvSpPr>
          <p:spPr>
            <a:xfrm>
              <a:off x="6999781" y="4815078"/>
              <a:ext cx="283464" cy="315848"/>
            </a:xfrm>
            <a:custGeom>
              <a:avLst/>
              <a:gdLst>
                <a:gd name="connsiteX0" fmla="*/ 282892 w 283464"/>
                <a:gd name="connsiteY0" fmla="*/ 15335 h 315848"/>
                <a:gd name="connsiteX1" fmla="*/ 278416 w 283464"/>
                <a:gd name="connsiteY1" fmla="*/ 8858 h 315848"/>
                <a:gd name="connsiteX2" fmla="*/ 270796 w 283464"/>
                <a:gd name="connsiteY2" fmla="*/ 10858 h 315848"/>
                <a:gd name="connsiteX3" fmla="*/ 211646 w 283464"/>
                <a:gd name="connsiteY3" fmla="*/ 32385 h 315848"/>
                <a:gd name="connsiteX4" fmla="*/ 147923 w 283464"/>
                <a:gd name="connsiteY4" fmla="*/ 3715 h 315848"/>
                <a:gd name="connsiteX5" fmla="*/ 135350 w 283464"/>
                <a:gd name="connsiteY5" fmla="*/ 3715 h 315848"/>
                <a:gd name="connsiteX6" fmla="*/ 71628 w 283464"/>
                <a:gd name="connsiteY6" fmla="*/ 32385 h 315848"/>
                <a:gd name="connsiteX7" fmla="*/ 12478 w 283464"/>
                <a:gd name="connsiteY7" fmla="*/ 10858 h 315848"/>
                <a:gd name="connsiteX8" fmla="*/ 4858 w 283464"/>
                <a:gd name="connsiteY8" fmla="*/ 8858 h 315848"/>
                <a:gd name="connsiteX9" fmla="*/ 381 w 283464"/>
                <a:gd name="connsiteY9" fmla="*/ 15335 h 315848"/>
                <a:gd name="connsiteX10" fmla="*/ 190 w 283464"/>
                <a:gd name="connsiteY10" fmla="*/ 73723 h 315848"/>
                <a:gd name="connsiteX11" fmla="*/ 0 w 283464"/>
                <a:gd name="connsiteY11" fmla="*/ 132112 h 315848"/>
                <a:gd name="connsiteX12" fmla="*/ 138970 w 283464"/>
                <a:gd name="connsiteY12" fmla="*/ 315277 h 315848"/>
                <a:gd name="connsiteX13" fmla="*/ 141732 w 283464"/>
                <a:gd name="connsiteY13" fmla="*/ 315849 h 315848"/>
                <a:gd name="connsiteX14" fmla="*/ 144494 w 283464"/>
                <a:gd name="connsiteY14" fmla="*/ 315277 h 315848"/>
                <a:gd name="connsiteX15" fmla="*/ 283464 w 283464"/>
                <a:gd name="connsiteY15" fmla="*/ 132112 h 315848"/>
                <a:gd name="connsiteX16" fmla="*/ 283273 w 283464"/>
                <a:gd name="connsiteY16" fmla="*/ 73723 h 315848"/>
                <a:gd name="connsiteX17" fmla="*/ 282892 w 283464"/>
                <a:gd name="connsiteY17" fmla="*/ 15335 h 315848"/>
                <a:gd name="connsiteX18" fmla="*/ 141637 w 283464"/>
                <a:gd name="connsiteY18" fmla="*/ 301466 h 315848"/>
                <a:gd name="connsiteX19" fmla="*/ 13621 w 283464"/>
                <a:gd name="connsiteY19" fmla="*/ 132112 h 315848"/>
                <a:gd name="connsiteX20" fmla="*/ 13811 w 283464"/>
                <a:gd name="connsiteY20" fmla="*/ 73819 h 315848"/>
                <a:gd name="connsiteX21" fmla="*/ 14002 w 283464"/>
                <a:gd name="connsiteY21" fmla="*/ 30480 h 315848"/>
                <a:gd name="connsiteX22" fmla="*/ 71533 w 283464"/>
                <a:gd name="connsiteY22" fmla="*/ 46196 h 315848"/>
                <a:gd name="connsiteX23" fmla="*/ 141542 w 283464"/>
                <a:gd name="connsiteY23" fmla="*/ 19431 h 315848"/>
                <a:gd name="connsiteX24" fmla="*/ 211550 w 283464"/>
                <a:gd name="connsiteY24" fmla="*/ 46196 h 315848"/>
                <a:gd name="connsiteX25" fmla="*/ 269081 w 283464"/>
                <a:gd name="connsiteY25" fmla="*/ 30480 h 315848"/>
                <a:gd name="connsiteX26" fmla="*/ 269272 w 283464"/>
                <a:gd name="connsiteY26" fmla="*/ 73819 h 315848"/>
                <a:gd name="connsiteX27" fmla="*/ 269462 w 283464"/>
                <a:gd name="connsiteY27" fmla="*/ 132112 h 315848"/>
                <a:gd name="connsiteX28" fmla="*/ 141637 w 283464"/>
                <a:gd name="connsiteY28" fmla="*/ 301466 h 315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83464" h="315848">
                  <a:moveTo>
                    <a:pt x="282892" y="15335"/>
                  </a:moveTo>
                  <a:cubicBezTo>
                    <a:pt x="282892" y="12478"/>
                    <a:pt x="281083" y="9906"/>
                    <a:pt x="278416" y="8858"/>
                  </a:cubicBezTo>
                  <a:cubicBezTo>
                    <a:pt x="275654" y="7810"/>
                    <a:pt x="272701" y="8668"/>
                    <a:pt x="270796" y="10858"/>
                  </a:cubicBezTo>
                  <a:cubicBezTo>
                    <a:pt x="259652" y="23908"/>
                    <a:pt x="236506" y="32385"/>
                    <a:pt x="211646" y="32385"/>
                  </a:cubicBezTo>
                  <a:cubicBezTo>
                    <a:pt x="182023" y="32385"/>
                    <a:pt x="155257" y="20288"/>
                    <a:pt x="147923" y="3715"/>
                  </a:cubicBezTo>
                  <a:cubicBezTo>
                    <a:pt x="145732" y="-1238"/>
                    <a:pt x="137541" y="-1238"/>
                    <a:pt x="135350" y="3715"/>
                  </a:cubicBezTo>
                  <a:cubicBezTo>
                    <a:pt x="128016" y="20288"/>
                    <a:pt x="101251" y="32385"/>
                    <a:pt x="71628" y="32385"/>
                  </a:cubicBezTo>
                  <a:cubicBezTo>
                    <a:pt x="46768" y="32385"/>
                    <a:pt x="23527" y="23908"/>
                    <a:pt x="12478" y="10858"/>
                  </a:cubicBezTo>
                  <a:cubicBezTo>
                    <a:pt x="10573" y="8668"/>
                    <a:pt x="7525" y="7810"/>
                    <a:pt x="4858" y="8858"/>
                  </a:cubicBezTo>
                  <a:cubicBezTo>
                    <a:pt x="2191" y="9811"/>
                    <a:pt x="381" y="12382"/>
                    <a:pt x="381" y="15335"/>
                  </a:cubicBezTo>
                  <a:cubicBezTo>
                    <a:pt x="381" y="34766"/>
                    <a:pt x="286" y="54197"/>
                    <a:pt x="190" y="73723"/>
                  </a:cubicBezTo>
                  <a:cubicBezTo>
                    <a:pt x="95" y="93154"/>
                    <a:pt x="0" y="112681"/>
                    <a:pt x="0" y="132112"/>
                  </a:cubicBezTo>
                  <a:cubicBezTo>
                    <a:pt x="0" y="207931"/>
                    <a:pt x="53245" y="278130"/>
                    <a:pt x="138970" y="315277"/>
                  </a:cubicBezTo>
                  <a:cubicBezTo>
                    <a:pt x="139827" y="315658"/>
                    <a:pt x="140779" y="315849"/>
                    <a:pt x="141732" y="315849"/>
                  </a:cubicBezTo>
                  <a:cubicBezTo>
                    <a:pt x="142684" y="315849"/>
                    <a:pt x="143542" y="315658"/>
                    <a:pt x="144494" y="315277"/>
                  </a:cubicBezTo>
                  <a:cubicBezTo>
                    <a:pt x="230219" y="278130"/>
                    <a:pt x="283464" y="208026"/>
                    <a:pt x="283464" y="132112"/>
                  </a:cubicBezTo>
                  <a:cubicBezTo>
                    <a:pt x="283464" y="112681"/>
                    <a:pt x="283369" y="93250"/>
                    <a:pt x="283273" y="73723"/>
                  </a:cubicBezTo>
                  <a:cubicBezTo>
                    <a:pt x="283083" y="54292"/>
                    <a:pt x="282892" y="34861"/>
                    <a:pt x="282892" y="15335"/>
                  </a:cubicBezTo>
                  <a:close/>
                  <a:moveTo>
                    <a:pt x="141637" y="301466"/>
                  </a:moveTo>
                  <a:cubicBezTo>
                    <a:pt x="62579" y="266319"/>
                    <a:pt x="13621" y="201644"/>
                    <a:pt x="13621" y="132112"/>
                  </a:cubicBezTo>
                  <a:cubicBezTo>
                    <a:pt x="13621" y="112681"/>
                    <a:pt x="13716" y="93250"/>
                    <a:pt x="13811" y="73819"/>
                  </a:cubicBezTo>
                  <a:cubicBezTo>
                    <a:pt x="13906" y="59341"/>
                    <a:pt x="14002" y="44863"/>
                    <a:pt x="14002" y="30480"/>
                  </a:cubicBezTo>
                  <a:cubicBezTo>
                    <a:pt x="28765" y="40386"/>
                    <a:pt x="49435" y="46196"/>
                    <a:pt x="71533" y="46196"/>
                  </a:cubicBezTo>
                  <a:cubicBezTo>
                    <a:pt x="101632" y="46196"/>
                    <a:pt x="128111" y="35814"/>
                    <a:pt x="141542" y="19431"/>
                  </a:cubicBezTo>
                  <a:cubicBezTo>
                    <a:pt x="154972" y="35814"/>
                    <a:pt x="181451" y="46196"/>
                    <a:pt x="211550" y="46196"/>
                  </a:cubicBezTo>
                  <a:cubicBezTo>
                    <a:pt x="233648" y="46196"/>
                    <a:pt x="254413" y="40386"/>
                    <a:pt x="269081" y="30480"/>
                  </a:cubicBezTo>
                  <a:cubicBezTo>
                    <a:pt x="269081" y="44958"/>
                    <a:pt x="269177" y="59436"/>
                    <a:pt x="269272" y="73819"/>
                  </a:cubicBezTo>
                  <a:cubicBezTo>
                    <a:pt x="269367" y="93250"/>
                    <a:pt x="269462" y="112681"/>
                    <a:pt x="269462" y="132112"/>
                  </a:cubicBezTo>
                  <a:cubicBezTo>
                    <a:pt x="269653" y="201549"/>
                    <a:pt x="220694" y="266224"/>
                    <a:pt x="141637" y="3014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0CA23AE0-0D14-4992-A96C-F84F2670DD4A}"/>
                </a:ext>
              </a:extLst>
            </p:cNvPr>
            <p:cNvSpPr/>
            <p:nvPr/>
          </p:nvSpPr>
          <p:spPr>
            <a:xfrm>
              <a:off x="7077822" y="4905304"/>
              <a:ext cx="139775" cy="126657"/>
            </a:xfrm>
            <a:custGeom>
              <a:avLst/>
              <a:gdLst>
                <a:gd name="connsiteX0" fmla="*/ 136747 w 139775"/>
                <a:gd name="connsiteY0" fmla="*/ 1118 h 126657"/>
                <a:gd name="connsiteX1" fmla="*/ 127222 w 139775"/>
                <a:gd name="connsiteY1" fmla="*/ 3118 h 126657"/>
                <a:gd name="connsiteX2" fmla="*/ 58357 w 139775"/>
                <a:gd name="connsiteY2" fmla="*/ 108370 h 126657"/>
                <a:gd name="connsiteX3" fmla="*/ 12065 w 139775"/>
                <a:gd name="connsiteY3" fmla="*/ 54744 h 126657"/>
                <a:gd name="connsiteX4" fmla="*/ 2350 w 139775"/>
                <a:gd name="connsiteY4" fmla="*/ 54077 h 126657"/>
                <a:gd name="connsiteX5" fmla="*/ 1683 w 139775"/>
                <a:gd name="connsiteY5" fmla="*/ 63793 h 126657"/>
                <a:gd name="connsiteX6" fmla="*/ 53880 w 139775"/>
                <a:gd name="connsiteY6" fmla="*/ 124276 h 126657"/>
                <a:gd name="connsiteX7" fmla="*/ 59023 w 139775"/>
                <a:gd name="connsiteY7" fmla="*/ 126658 h 126657"/>
                <a:gd name="connsiteX8" fmla="*/ 59500 w 139775"/>
                <a:gd name="connsiteY8" fmla="*/ 126658 h 126657"/>
                <a:gd name="connsiteX9" fmla="*/ 64738 w 139775"/>
                <a:gd name="connsiteY9" fmla="*/ 123610 h 126657"/>
                <a:gd name="connsiteX10" fmla="*/ 138557 w 139775"/>
                <a:gd name="connsiteY10" fmla="*/ 10738 h 126657"/>
                <a:gd name="connsiteX11" fmla="*/ 136747 w 139775"/>
                <a:gd name="connsiteY11" fmla="*/ 1118 h 12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9775" h="126657">
                  <a:moveTo>
                    <a:pt x="136747" y="1118"/>
                  </a:moveTo>
                  <a:cubicBezTo>
                    <a:pt x="133604" y="-977"/>
                    <a:pt x="129318" y="-25"/>
                    <a:pt x="127222" y="3118"/>
                  </a:cubicBezTo>
                  <a:lnTo>
                    <a:pt x="58357" y="108370"/>
                  </a:lnTo>
                  <a:lnTo>
                    <a:pt x="12065" y="54744"/>
                  </a:lnTo>
                  <a:cubicBezTo>
                    <a:pt x="9589" y="51886"/>
                    <a:pt x="5302" y="51601"/>
                    <a:pt x="2350" y="54077"/>
                  </a:cubicBezTo>
                  <a:cubicBezTo>
                    <a:pt x="-508" y="56554"/>
                    <a:pt x="-794" y="60840"/>
                    <a:pt x="1683" y="63793"/>
                  </a:cubicBezTo>
                  <a:lnTo>
                    <a:pt x="53880" y="124276"/>
                  </a:lnTo>
                  <a:cubicBezTo>
                    <a:pt x="55213" y="125800"/>
                    <a:pt x="57118" y="126658"/>
                    <a:pt x="59023" y="126658"/>
                  </a:cubicBezTo>
                  <a:cubicBezTo>
                    <a:pt x="59214" y="126658"/>
                    <a:pt x="59309" y="126658"/>
                    <a:pt x="59500" y="126658"/>
                  </a:cubicBezTo>
                  <a:cubicBezTo>
                    <a:pt x="61690" y="126467"/>
                    <a:pt x="63595" y="125324"/>
                    <a:pt x="64738" y="123610"/>
                  </a:cubicBezTo>
                  <a:lnTo>
                    <a:pt x="138557" y="10738"/>
                  </a:lnTo>
                  <a:cubicBezTo>
                    <a:pt x="140748" y="7405"/>
                    <a:pt x="139891" y="3213"/>
                    <a:pt x="136747" y="11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3" name="Agrupar 642">
            <a:extLst>
              <a:ext uri="{FF2B5EF4-FFF2-40B4-BE49-F238E27FC236}">
                <a16:creationId xmlns:a16="http://schemas.microsoft.com/office/drawing/2014/main" id="{52B3D97A-4DFE-46A5-9294-B9917E905CA0}"/>
              </a:ext>
            </a:extLst>
          </p:cNvPr>
          <p:cNvGrpSpPr/>
          <p:nvPr/>
        </p:nvGrpSpPr>
        <p:grpSpPr>
          <a:xfrm>
            <a:off x="7971038" y="2074398"/>
            <a:ext cx="413355" cy="390323"/>
            <a:chOff x="8191835" y="2375535"/>
            <a:chExt cx="321373" cy="30346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20F6AF6B-1321-4A5B-8596-6983EBE67E13}"/>
                </a:ext>
              </a:extLst>
            </p:cNvPr>
            <p:cNvSpPr/>
            <p:nvPr/>
          </p:nvSpPr>
          <p:spPr>
            <a:xfrm>
              <a:off x="8191835" y="2375535"/>
              <a:ext cx="321373" cy="303466"/>
            </a:xfrm>
            <a:custGeom>
              <a:avLst/>
              <a:gdLst>
                <a:gd name="connsiteX0" fmla="*/ 31051 w 321373"/>
                <a:gd name="connsiteY0" fmla="*/ 227267 h 303466"/>
                <a:gd name="connsiteX1" fmla="*/ 163639 w 321373"/>
                <a:gd name="connsiteY1" fmla="*/ 227267 h 303466"/>
                <a:gd name="connsiteX2" fmla="*/ 163639 w 321373"/>
                <a:gd name="connsiteY2" fmla="*/ 268605 h 303466"/>
                <a:gd name="connsiteX3" fmla="*/ 198406 w 321373"/>
                <a:gd name="connsiteY3" fmla="*/ 303467 h 303466"/>
                <a:gd name="connsiteX4" fmla="*/ 250508 w 321373"/>
                <a:gd name="connsiteY4" fmla="*/ 303467 h 303466"/>
                <a:gd name="connsiteX5" fmla="*/ 285274 w 321373"/>
                <a:gd name="connsiteY5" fmla="*/ 268605 h 303466"/>
                <a:gd name="connsiteX6" fmla="*/ 285274 w 321373"/>
                <a:gd name="connsiteY6" fmla="*/ 227267 h 303466"/>
                <a:gd name="connsiteX7" fmla="*/ 290322 w 321373"/>
                <a:gd name="connsiteY7" fmla="*/ 227267 h 303466"/>
                <a:gd name="connsiteX8" fmla="*/ 321373 w 321373"/>
                <a:gd name="connsiteY8" fmla="*/ 196215 h 303466"/>
                <a:gd name="connsiteX9" fmla="*/ 321373 w 321373"/>
                <a:gd name="connsiteY9" fmla="*/ 31052 h 303466"/>
                <a:gd name="connsiteX10" fmla="*/ 290322 w 321373"/>
                <a:gd name="connsiteY10" fmla="*/ 0 h 303466"/>
                <a:gd name="connsiteX11" fmla="*/ 31051 w 321373"/>
                <a:gd name="connsiteY11" fmla="*/ 0 h 303466"/>
                <a:gd name="connsiteX12" fmla="*/ 0 w 321373"/>
                <a:gd name="connsiteY12" fmla="*/ 31052 h 303466"/>
                <a:gd name="connsiteX13" fmla="*/ 0 w 321373"/>
                <a:gd name="connsiteY13" fmla="*/ 196215 h 303466"/>
                <a:gd name="connsiteX14" fmla="*/ 31051 w 321373"/>
                <a:gd name="connsiteY14" fmla="*/ 227267 h 303466"/>
                <a:gd name="connsiteX15" fmla="*/ 271653 w 321373"/>
                <a:gd name="connsiteY15" fmla="*/ 268605 h 303466"/>
                <a:gd name="connsiteX16" fmla="*/ 250603 w 321373"/>
                <a:gd name="connsiteY16" fmla="*/ 289655 h 303466"/>
                <a:gd name="connsiteX17" fmla="*/ 198501 w 321373"/>
                <a:gd name="connsiteY17" fmla="*/ 289655 h 303466"/>
                <a:gd name="connsiteX18" fmla="*/ 177451 w 321373"/>
                <a:gd name="connsiteY18" fmla="*/ 268605 h 303466"/>
                <a:gd name="connsiteX19" fmla="*/ 177451 w 321373"/>
                <a:gd name="connsiteY19" fmla="*/ 199549 h 303466"/>
                <a:gd name="connsiteX20" fmla="*/ 178975 w 321373"/>
                <a:gd name="connsiteY20" fmla="*/ 198025 h 303466"/>
                <a:gd name="connsiteX21" fmla="*/ 270224 w 321373"/>
                <a:gd name="connsiteY21" fmla="*/ 198025 h 303466"/>
                <a:gd name="connsiteX22" fmla="*/ 271748 w 321373"/>
                <a:gd name="connsiteY22" fmla="*/ 199549 h 303466"/>
                <a:gd name="connsiteX23" fmla="*/ 271748 w 321373"/>
                <a:gd name="connsiteY23" fmla="*/ 268605 h 303466"/>
                <a:gd name="connsiteX24" fmla="*/ 253555 w 321373"/>
                <a:gd name="connsiteY24" fmla="*/ 184309 h 303466"/>
                <a:gd name="connsiteX25" fmla="*/ 195453 w 321373"/>
                <a:gd name="connsiteY25" fmla="*/ 184309 h 303466"/>
                <a:gd name="connsiteX26" fmla="*/ 195453 w 321373"/>
                <a:gd name="connsiteY26" fmla="*/ 164116 h 303466"/>
                <a:gd name="connsiteX27" fmla="*/ 218789 w 321373"/>
                <a:gd name="connsiteY27" fmla="*/ 140779 h 303466"/>
                <a:gd name="connsiteX28" fmla="*/ 230314 w 321373"/>
                <a:gd name="connsiteY28" fmla="*/ 140779 h 303466"/>
                <a:gd name="connsiteX29" fmla="*/ 253651 w 321373"/>
                <a:gd name="connsiteY29" fmla="*/ 164116 h 303466"/>
                <a:gd name="connsiteX30" fmla="*/ 253651 w 321373"/>
                <a:gd name="connsiteY30" fmla="*/ 184309 h 303466"/>
                <a:gd name="connsiteX31" fmla="*/ 13621 w 321373"/>
                <a:gd name="connsiteY31" fmla="*/ 31052 h 303466"/>
                <a:gd name="connsiteX32" fmla="*/ 30956 w 321373"/>
                <a:gd name="connsiteY32" fmla="*/ 13716 h 303466"/>
                <a:gd name="connsiteX33" fmla="*/ 290322 w 321373"/>
                <a:gd name="connsiteY33" fmla="*/ 13716 h 303466"/>
                <a:gd name="connsiteX34" fmla="*/ 307658 w 321373"/>
                <a:gd name="connsiteY34" fmla="*/ 31052 h 303466"/>
                <a:gd name="connsiteX35" fmla="*/ 307658 w 321373"/>
                <a:gd name="connsiteY35" fmla="*/ 50768 h 303466"/>
                <a:gd name="connsiteX36" fmla="*/ 13525 w 321373"/>
                <a:gd name="connsiteY36" fmla="*/ 50768 h 303466"/>
                <a:gd name="connsiteX37" fmla="*/ 13525 w 321373"/>
                <a:gd name="connsiteY37" fmla="*/ 31052 h 303466"/>
                <a:gd name="connsiteX38" fmla="*/ 13621 w 321373"/>
                <a:gd name="connsiteY38" fmla="*/ 64484 h 303466"/>
                <a:gd name="connsiteX39" fmla="*/ 307753 w 321373"/>
                <a:gd name="connsiteY39" fmla="*/ 64484 h 303466"/>
                <a:gd name="connsiteX40" fmla="*/ 307753 w 321373"/>
                <a:gd name="connsiteY40" fmla="*/ 90202 h 303466"/>
                <a:gd name="connsiteX41" fmla="*/ 13621 w 321373"/>
                <a:gd name="connsiteY41" fmla="*/ 90202 h 303466"/>
                <a:gd name="connsiteX42" fmla="*/ 13621 w 321373"/>
                <a:gd name="connsiteY42" fmla="*/ 64484 h 303466"/>
                <a:gd name="connsiteX43" fmla="*/ 13621 w 321373"/>
                <a:gd name="connsiteY43" fmla="*/ 103918 h 303466"/>
                <a:gd name="connsiteX44" fmla="*/ 307753 w 321373"/>
                <a:gd name="connsiteY44" fmla="*/ 103918 h 303466"/>
                <a:gd name="connsiteX45" fmla="*/ 307753 w 321373"/>
                <a:gd name="connsiteY45" fmla="*/ 196215 h 303466"/>
                <a:gd name="connsiteX46" fmla="*/ 290417 w 321373"/>
                <a:gd name="connsiteY46" fmla="*/ 213550 h 303466"/>
                <a:gd name="connsiteX47" fmla="*/ 285369 w 321373"/>
                <a:gd name="connsiteY47" fmla="*/ 213550 h 303466"/>
                <a:gd name="connsiteX48" fmla="*/ 285369 w 321373"/>
                <a:gd name="connsiteY48" fmla="*/ 199549 h 303466"/>
                <a:gd name="connsiteX49" fmla="*/ 270129 w 321373"/>
                <a:gd name="connsiteY49" fmla="*/ 184309 h 303466"/>
                <a:gd name="connsiteX50" fmla="*/ 267271 w 321373"/>
                <a:gd name="connsiteY50" fmla="*/ 184309 h 303466"/>
                <a:gd name="connsiteX51" fmla="*/ 267271 w 321373"/>
                <a:gd name="connsiteY51" fmla="*/ 164116 h 303466"/>
                <a:gd name="connsiteX52" fmla="*/ 230219 w 321373"/>
                <a:gd name="connsiteY52" fmla="*/ 127063 h 303466"/>
                <a:gd name="connsiteX53" fmla="*/ 218694 w 321373"/>
                <a:gd name="connsiteY53" fmla="*/ 127063 h 303466"/>
                <a:gd name="connsiteX54" fmla="*/ 181642 w 321373"/>
                <a:gd name="connsiteY54" fmla="*/ 164116 h 303466"/>
                <a:gd name="connsiteX55" fmla="*/ 181642 w 321373"/>
                <a:gd name="connsiteY55" fmla="*/ 184309 h 303466"/>
                <a:gd name="connsiteX56" fmla="*/ 178784 w 321373"/>
                <a:gd name="connsiteY56" fmla="*/ 184309 h 303466"/>
                <a:gd name="connsiteX57" fmla="*/ 163544 w 321373"/>
                <a:gd name="connsiteY57" fmla="*/ 199549 h 303466"/>
                <a:gd name="connsiteX58" fmla="*/ 163544 w 321373"/>
                <a:gd name="connsiteY58" fmla="*/ 213550 h 303466"/>
                <a:gd name="connsiteX59" fmla="*/ 31051 w 321373"/>
                <a:gd name="connsiteY59" fmla="*/ 213550 h 303466"/>
                <a:gd name="connsiteX60" fmla="*/ 13716 w 321373"/>
                <a:gd name="connsiteY60" fmla="*/ 196215 h 303466"/>
                <a:gd name="connsiteX61" fmla="*/ 13716 w 321373"/>
                <a:gd name="connsiteY61" fmla="*/ 103918 h 303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21373" h="303466">
                  <a:moveTo>
                    <a:pt x="31051" y="227267"/>
                  </a:moveTo>
                  <a:lnTo>
                    <a:pt x="163639" y="227267"/>
                  </a:lnTo>
                  <a:lnTo>
                    <a:pt x="163639" y="268605"/>
                  </a:lnTo>
                  <a:cubicBezTo>
                    <a:pt x="163639" y="287846"/>
                    <a:pt x="179260" y="303467"/>
                    <a:pt x="198406" y="303467"/>
                  </a:cubicBezTo>
                  <a:lnTo>
                    <a:pt x="250508" y="303467"/>
                  </a:lnTo>
                  <a:cubicBezTo>
                    <a:pt x="269653" y="303467"/>
                    <a:pt x="285274" y="287846"/>
                    <a:pt x="285274" y="268605"/>
                  </a:cubicBezTo>
                  <a:lnTo>
                    <a:pt x="285274" y="227267"/>
                  </a:lnTo>
                  <a:lnTo>
                    <a:pt x="290322" y="227267"/>
                  </a:lnTo>
                  <a:cubicBezTo>
                    <a:pt x="307467" y="227267"/>
                    <a:pt x="321373" y="213360"/>
                    <a:pt x="321373" y="196215"/>
                  </a:cubicBezTo>
                  <a:lnTo>
                    <a:pt x="321373" y="31052"/>
                  </a:lnTo>
                  <a:cubicBezTo>
                    <a:pt x="321373" y="13906"/>
                    <a:pt x="307467" y="0"/>
                    <a:pt x="290322" y="0"/>
                  </a:cubicBezTo>
                  <a:lnTo>
                    <a:pt x="31051" y="0"/>
                  </a:lnTo>
                  <a:cubicBezTo>
                    <a:pt x="13906" y="0"/>
                    <a:pt x="0" y="13906"/>
                    <a:pt x="0" y="31052"/>
                  </a:cubicBezTo>
                  <a:lnTo>
                    <a:pt x="0" y="196215"/>
                  </a:lnTo>
                  <a:cubicBezTo>
                    <a:pt x="0" y="213360"/>
                    <a:pt x="13906" y="227267"/>
                    <a:pt x="31051" y="227267"/>
                  </a:cubicBezTo>
                  <a:close/>
                  <a:moveTo>
                    <a:pt x="271653" y="268605"/>
                  </a:moveTo>
                  <a:cubicBezTo>
                    <a:pt x="271653" y="280225"/>
                    <a:pt x="262223" y="289655"/>
                    <a:pt x="250603" y="289655"/>
                  </a:cubicBezTo>
                  <a:lnTo>
                    <a:pt x="198501" y="289655"/>
                  </a:lnTo>
                  <a:cubicBezTo>
                    <a:pt x="186880" y="289655"/>
                    <a:pt x="177451" y="280225"/>
                    <a:pt x="177451" y="268605"/>
                  </a:cubicBezTo>
                  <a:lnTo>
                    <a:pt x="177451" y="199549"/>
                  </a:lnTo>
                  <a:cubicBezTo>
                    <a:pt x="177451" y="198692"/>
                    <a:pt x="178117" y="198025"/>
                    <a:pt x="178975" y="198025"/>
                  </a:cubicBezTo>
                  <a:lnTo>
                    <a:pt x="270224" y="198025"/>
                  </a:lnTo>
                  <a:cubicBezTo>
                    <a:pt x="270986" y="198025"/>
                    <a:pt x="271748" y="198692"/>
                    <a:pt x="271748" y="199549"/>
                  </a:cubicBezTo>
                  <a:lnTo>
                    <a:pt x="271748" y="268605"/>
                  </a:lnTo>
                  <a:close/>
                  <a:moveTo>
                    <a:pt x="253555" y="184309"/>
                  </a:moveTo>
                  <a:lnTo>
                    <a:pt x="195453" y="184309"/>
                  </a:lnTo>
                  <a:lnTo>
                    <a:pt x="195453" y="164116"/>
                  </a:lnTo>
                  <a:cubicBezTo>
                    <a:pt x="195453" y="151257"/>
                    <a:pt x="205930" y="140779"/>
                    <a:pt x="218789" y="140779"/>
                  </a:cubicBezTo>
                  <a:lnTo>
                    <a:pt x="230314" y="140779"/>
                  </a:lnTo>
                  <a:cubicBezTo>
                    <a:pt x="243173" y="140779"/>
                    <a:pt x="253651" y="151257"/>
                    <a:pt x="253651" y="164116"/>
                  </a:cubicBezTo>
                  <a:lnTo>
                    <a:pt x="253651" y="184309"/>
                  </a:lnTo>
                  <a:close/>
                  <a:moveTo>
                    <a:pt x="13621" y="31052"/>
                  </a:moveTo>
                  <a:cubicBezTo>
                    <a:pt x="13621" y="21431"/>
                    <a:pt x="21431" y="13716"/>
                    <a:pt x="30956" y="13716"/>
                  </a:cubicBezTo>
                  <a:lnTo>
                    <a:pt x="290322" y="13716"/>
                  </a:lnTo>
                  <a:cubicBezTo>
                    <a:pt x="299847" y="13716"/>
                    <a:pt x="307658" y="21527"/>
                    <a:pt x="307658" y="31052"/>
                  </a:cubicBezTo>
                  <a:lnTo>
                    <a:pt x="307658" y="50768"/>
                  </a:lnTo>
                  <a:lnTo>
                    <a:pt x="13525" y="50768"/>
                  </a:lnTo>
                  <a:lnTo>
                    <a:pt x="13525" y="31052"/>
                  </a:lnTo>
                  <a:close/>
                  <a:moveTo>
                    <a:pt x="13621" y="64484"/>
                  </a:moveTo>
                  <a:lnTo>
                    <a:pt x="307753" y="64484"/>
                  </a:lnTo>
                  <a:lnTo>
                    <a:pt x="307753" y="90202"/>
                  </a:lnTo>
                  <a:lnTo>
                    <a:pt x="13621" y="90202"/>
                  </a:lnTo>
                  <a:lnTo>
                    <a:pt x="13621" y="64484"/>
                  </a:lnTo>
                  <a:close/>
                  <a:moveTo>
                    <a:pt x="13621" y="103918"/>
                  </a:moveTo>
                  <a:lnTo>
                    <a:pt x="307753" y="103918"/>
                  </a:lnTo>
                  <a:lnTo>
                    <a:pt x="307753" y="196215"/>
                  </a:lnTo>
                  <a:cubicBezTo>
                    <a:pt x="307753" y="205835"/>
                    <a:pt x="299942" y="213550"/>
                    <a:pt x="290417" y="213550"/>
                  </a:cubicBezTo>
                  <a:lnTo>
                    <a:pt x="285369" y="213550"/>
                  </a:lnTo>
                  <a:lnTo>
                    <a:pt x="285369" y="199549"/>
                  </a:lnTo>
                  <a:cubicBezTo>
                    <a:pt x="285369" y="191167"/>
                    <a:pt x="278511" y="184309"/>
                    <a:pt x="270129" y="184309"/>
                  </a:cubicBezTo>
                  <a:lnTo>
                    <a:pt x="267271" y="184309"/>
                  </a:lnTo>
                  <a:lnTo>
                    <a:pt x="267271" y="164116"/>
                  </a:lnTo>
                  <a:cubicBezTo>
                    <a:pt x="267271" y="143732"/>
                    <a:pt x="250698" y="127063"/>
                    <a:pt x="230219" y="127063"/>
                  </a:cubicBezTo>
                  <a:lnTo>
                    <a:pt x="218694" y="127063"/>
                  </a:lnTo>
                  <a:cubicBezTo>
                    <a:pt x="198310" y="127063"/>
                    <a:pt x="181642" y="143637"/>
                    <a:pt x="181642" y="164116"/>
                  </a:cubicBezTo>
                  <a:lnTo>
                    <a:pt x="181642" y="184309"/>
                  </a:lnTo>
                  <a:lnTo>
                    <a:pt x="178784" y="184309"/>
                  </a:lnTo>
                  <a:cubicBezTo>
                    <a:pt x="170402" y="184309"/>
                    <a:pt x="163544" y="191167"/>
                    <a:pt x="163544" y="199549"/>
                  </a:cubicBezTo>
                  <a:lnTo>
                    <a:pt x="163544" y="213550"/>
                  </a:lnTo>
                  <a:lnTo>
                    <a:pt x="31051" y="213550"/>
                  </a:lnTo>
                  <a:cubicBezTo>
                    <a:pt x="21526" y="213550"/>
                    <a:pt x="13716" y="205740"/>
                    <a:pt x="13716" y="196215"/>
                  </a:cubicBezTo>
                  <a:lnTo>
                    <a:pt x="13716" y="10391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EDD52A8A-5F88-4252-B05E-76CAD66CA487}"/>
                </a:ext>
              </a:extLst>
            </p:cNvPr>
            <p:cNvSpPr/>
            <p:nvPr/>
          </p:nvSpPr>
          <p:spPr>
            <a:xfrm>
              <a:off x="8286703" y="2551937"/>
              <a:ext cx="47815" cy="13716"/>
            </a:xfrm>
            <a:custGeom>
              <a:avLst/>
              <a:gdLst>
                <a:gd name="connsiteX0" fmla="*/ 6858 w 47815"/>
                <a:gd name="connsiteY0" fmla="*/ 13716 h 13716"/>
                <a:gd name="connsiteX1" fmla="*/ 40958 w 47815"/>
                <a:gd name="connsiteY1" fmla="*/ 13716 h 13716"/>
                <a:gd name="connsiteX2" fmla="*/ 47816 w 47815"/>
                <a:gd name="connsiteY2" fmla="*/ 6858 h 13716"/>
                <a:gd name="connsiteX3" fmla="*/ 40958 w 47815"/>
                <a:gd name="connsiteY3" fmla="*/ 0 h 13716"/>
                <a:gd name="connsiteX4" fmla="*/ 6858 w 47815"/>
                <a:gd name="connsiteY4" fmla="*/ 0 h 13716"/>
                <a:gd name="connsiteX5" fmla="*/ 0 w 47815"/>
                <a:gd name="connsiteY5" fmla="*/ 6858 h 13716"/>
                <a:gd name="connsiteX6" fmla="*/ 6858 w 47815"/>
                <a:gd name="connsiteY6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815" h="13716">
                  <a:moveTo>
                    <a:pt x="6858" y="13716"/>
                  </a:moveTo>
                  <a:lnTo>
                    <a:pt x="40958" y="13716"/>
                  </a:lnTo>
                  <a:cubicBezTo>
                    <a:pt x="44768" y="13716"/>
                    <a:pt x="47816" y="10668"/>
                    <a:pt x="47816" y="6858"/>
                  </a:cubicBezTo>
                  <a:cubicBezTo>
                    <a:pt x="47816" y="3048"/>
                    <a:pt x="44768" y="0"/>
                    <a:pt x="40958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CD67A426-8977-4CDF-8E4C-BDEAA4137623}"/>
                </a:ext>
              </a:extLst>
            </p:cNvPr>
            <p:cNvSpPr/>
            <p:nvPr/>
          </p:nvSpPr>
          <p:spPr>
            <a:xfrm>
              <a:off x="8225934" y="2551937"/>
              <a:ext cx="41147" cy="13716"/>
            </a:xfrm>
            <a:custGeom>
              <a:avLst/>
              <a:gdLst>
                <a:gd name="connsiteX0" fmla="*/ 6858 w 41147"/>
                <a:gd name="connsiteY0" fmla="*/ 13716 h 13716"/>
                <a:gd name="connsiteX1" fmla="*/ 34290 w 41147"/>
                <a:gd name="connsiteY1" fmla="*/ 13716 h 13716"/>
                <a:gd name="connsiteX2" fmla="*/ 41148 w 41147"/>
                <a:gd name="connsiteY2" fmla="*/ 6858 h 13716"/>
                <a:gd name="connsiteX3" fmla="*/ 34290 w 41147"/>
                <a:gd name="connsiteY3" fmla="*/ 0 h 13716"/>
                <a:gd name="connsiteX4" fmla="*/ 6858 w 41147"/>
                <a:gd name="connsiteY4" fmla="*/ 0 h 13716"/>
                <a:gd name="connsiteX5" fmla="*/ 0 w 41147"/>
                <a:gd name="connsiteY5" fmla="*/ 6858 h 13716"/>
                <a:gd name="connsiteX6" fmla="*/ 6858 w 41147"/>
                <a:gd name="connsiteY6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47" h="13716">
                  <a:moveTo>
                    <a:pt x="6858" y="13716"/>
                  </a:moveTo>
                  <a:lnTo>
                    <a:pt x="34290" y="13716"/>
                  </a:lnTo>
                  <a:cubicBezTo>
                    <a:pt x="38100" y="13716"/>
                    <a:pt x="41148" y="10668"/>
                    <a:pt x="41148" y="6858"/>
                  </a:cubicBezTo>
                  <a:cubicBezTo>
                    <a:pt x="41148" y="3048"/>
                    <a:pt x="38100" y="0"/>
                    <a:pt x="34290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143" y="13716"/>
                    <a:pt x="6858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193B00C7-82AB-45E7-8659-F6D246B9BB2B}"/>
                </a:ext>
              </a:extLst>
            </p:cNvPr>
            <p:cNvSpPr/>
            <p:nvPr/>
          </p:nvSpPr>
          <p:spPr>
            <a:xfrm>
              <a:off x="8401861" y="2593562"/>
              <a:ext cx="28955" cy="50768"/>
            </a:xfrm>
            <a:custGeom>
              <a:avLst/>
              <a:gdLst>
                <a:gd name="connsiteX0" fmla="*/ 14478 w 28955"/>
                <a:gd name="connsiteY0" fmla="*/ 0 h 50768"/>
                <a:gd name="connsiteX1" fmla="*/ 0 w 28955"/>
                <a:gd name="connsiteY1" fmla="*/ 14478 h 50768"/>
                <a:gd name="connsiteX2" fmla="*/ 7620 w 28955"/>
                <a:gd name="connsiteY2" fmla="*/ 27242 h 50768"/>
                <a:gd name="connsiteX3" fmla="*/ 7620 w 28955"/>
                <a:gd name="connsiteY3" fmla="*/ 43910 h 50768"/>
                <a:gd name="connsiteX4" fmla="*/ 14478 w 28955"/>
                <a:gd name="connsiteY4" fmla="*/ 50768 h 50768"/>
                <a:gd name="connsiteX5" fmla="*/ 21336 w 28955"/>
                <a:gd name="connsiteY5" fmla="*/ 43910 h 50768"/>
                <a:gd name="connsiteX6" fmla="*/ 21336 w 28955"/>
                <a:gd name="connsiteY6" fmla="*/ 27242 h 50768"/>
                <a:gd name="connsiteX7" fmla="*/ 28956 w 28955"/>
                <a:gd name="connsiteY7" fmla="*/ 14478 h 50768"/>
                <a:gd name="connsiteX8" fmla="*/ 14478 w 28955"/>
                <a:gd name="connsiteY8" fmla="*/ 0 h 5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955" h="50768">
                  <a:moveTo>
                    <a:pt x="14478" y="0"/>
                  </a:moveTo>
                  <a:cubicBezTo>
                    <a:pt x="6477" y="0"/>
                    <a:pt x="0" y="6477"/>
                    <a:pt x="0" y="14478"/>
                  </a:cubicBezTo>
                  <a:cubicBezTo>
                    <a:pt x="0" y="20002"/>
                    <a:pt x="3048" y="24765"/>
                    <a:pt x="7620" y="27242"/>
                  </a:cubicBezTo>
                  <a:lnTo>
                    <a:pt x="7620" y="43910"/>
                  </a:lnTo>
                  <a:cubicBezTo>
                    <a:pt x="7620" y="47720"/>
                    <a:pt x="10668" y="50768"/>
                    <a:pt x="14478" y="50768"/>
                  </a:cubicBezTo>
                  <a:cubicBezTo>
                    <a:pt x="18288" y="50768"/>
                    <a:pt x="21336" y="47720"/>
                    <a:pt x="21336" y="43910"/>
                  </a:cubicBezTo>
                  <a:lnTo>
                    <a:pt x="21336" y="27242"/>
                  </a:lnTo>
                  <a:cubicBezTo>
                    <a:pt x="25908" y="24765"/>
                    <a:pt x="28956" y="20002"/>
                    <a:pt x="28956" y="14478"/>
                  </a:cubicBezTo>
                  <a:cubicBezTo>
                    <a:pt x="28956" y="6477"/>
                    <a:pt x="22479" y="0"/>
                    <a:pt x="1447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7E1F1EA6-259C-40FF-9831-26D5581D095B}"/>
              </a:ext>
            </a:extLst>
          </p:cNvPr>
          <p:cNvSpPr/>
          <p:nvPr/>
        </p:nvSpPr>
        <p:spPr>
          <a:xfrm>
            <a:off x="8735652" y="2062082"/>
            <a:ext cx="442577" cy="402761"/>
          </a:xfrm>
          <a:custGeom>
            <a:avLst/>
            <a:gdLst>
              <a:gd name="connsiteX0" fmla="*/ 41706 w 344092"/>
              <a:gd name="connsiteY0" fmla="*/ 173214 h 313136"/>
              <a:gd name="connsiteX1" fmla="*/ 37420 w 344092"/>
              <a:gd name="connsiteY1" fmla="*/ 177500 h 313136"/>
              <a:gd name="connsiteX2" fmla="*/ 37420 w 344092"/>
              <a:gd name="connsiteY2" fmla="*/ 214838 h 313136"/>
              <a:gd name="connsiteX3" fmla="*/ 39706 w 344092"/>
              <a:gd name="connsiteY3" fmla="*/ 217124 h 313136"/>
              <a:gd name="connsiteX4" fmla="*/ 58375 w 344092"/>
              <a:gd name="connsiteY4" fmla="*/ 224840 h 313136"/>
              <a:gd name="connsiteX5" fmla="*/ 58375 w 344092"/>
              <a:gd name="connsiteY5" fmla="*/ 224840 h 313136"/>
              <a:gd name="connsiteX6" fmla="*/ 61518 w 344092"/>
              <a:gd name="connsiteY6" fmla="*/ 224649 h 313136"/>
              <a:gd name="connsiteX7" fmla="*/ 61423 w 344092"/>
              <a:gd name="connsiteY7" fmla="*/ 226745 h 313136"/>
              <a:gd name="connsiteX8" fmla="*/ 69138 w 344092"/>
              <a:gd name="connsiteY8" fmla="*/ 245414 h 313136"/>
              <a:gd name="connsiteX9" fmla="*/ 71424 w 344092"/>
              <a:gd name="connsiteY9" fmla="*/ 247604 h 313136"/>
              <a:gd name="connsiteX10" fmla="*/ 94951 w 344092"/>
              <a:gd name="connsiteY10" fmla="*/ 254843 h 313136"/>
              <a:gd name="connsiteX11" fmla="*/ 94951 w 344092"/>
              <a:gd name="connsiteY11" fmla="*/ 255415 h 313136"/>
              <a:gd name="connsiteX12" fmla="*/ 102666 w 344092"/>
              <a:gd name="connsiteY12" fmla="*/ 274084 h 313136"/>
              <a:gd name="connsiteX13" fmla="*/ 104952 w 344092"/>
              <a:gd name="connsiteY13" fmla="*/ 276370 h 313136"/>
              <a:gd name="connsiteX14" fmla="*/ 127717 w 344092"/>
              <a:gd name="connsiteY14" fmla="*/ 283799 h 313136"/>
              <a:gd name="connsiteX15" fmla="*/ 127717 w 344092"/>
              <a:gd name="connsiteY15" fmla="*/ 284561 h 313136"/>
              <a:gd name="connsiteX16" fmla="*/ 135432 w 344092"/>
              <a:gd name="connsiteY16" fmla="*/ 303230 h 313136"/>
              <a:gd name="connsiteX17" fmla="*/ 137718 w 344092"/>
              <a:gd name="connsiteY17" fmla="*/ 305421 h 313136"/>
              <a:gd name="connsiteX18" fmla="*/ 156387 w 344092"/>
              <a:gd name="connsiteY18" fmla="*/ 313136 h 313136"/>
              <a:gd name="connsiteX19" fmla="*/ 175056 w 344092"/>
              <a:gd name="connsiteY19" fmla="*/ 305421 h 313136"/>
              <a:gd name="connsiteX20" fmla="*/ 194582 w 344092"/>
              <a:gd name="connsiteY20" fmla="*/ 285895 h 313136"/>
              <a:gd name="connsiteX21" fmla="*/ 200678 w 344092"/>
              <a:gd name="connsiteY21" fmla="*/ 276179 h 313136"/>
              <a:gd name="connsiteX22" fmla="*/ 218490 w 344092"/>
              <a:gd name="connsiteY22" fmla="*/ 283418 h 313136"/>
              <a:gd name="connsiteX23" fmla="*/ 239254 w 344092"/>
              <a:gd name="connsiteY23" fmla="*/ 274846 h 313136"/>
              <a:gd name="connsiteX24" fmla="*/ 247446 w 344092"/>
              <a:gd name="connsiteY24" fmla="*/ 257225 h 313136"/>
              <a:gd name="connsiteX25" fmla="*/ 273449 w 344092"/>
              <a:gd name="connsiteY25" fmla="*/ 248747 h 313136"/>
              <a:gd name="connsiteX26" fmla="*/ 281831 w 344092"/>
              <a:gd name="connsiteY26" fmla="*/ 228840 h 313136"/>
              <a:gd name="connsiteX27" fmla="*/ 300595 w 344092"/>
              <a:gd name="connsiteY27" fmla="*/ 221506 h 313136"/>
              <a:gd name="connsiteX28" fmla="*/ 303739 w 344092"/>
              <a:gd name="connsiteY28" fmla="*/ 182453 h 313136"/>
              <a:gd name="connsiteX29" fmla="*/ 321836 w 344092"/>
              <a:gd name="connsiteY29" fmla="*/ 164356 h 313136"/>
              <a:gd name="connsiteX30" fmla="*/ 311073 w 344092"/>
              <a:gd name="connsiteY30" fmla="*/ 37864 h 313136"/>
              <a:gd name="connsiteX31" fmla="*/ 277259 w 344092"/>
              <a:gd name="connsiteY31" fmla="*/ 10718 h 313136"/>
              <a:gd name="connsiteX32" fmla="*/ 176961 w 344092"/>
              <a:gd name="connsiteY32" fmla="*/ 21005 h 313136"/>
              <a:gd name="connsiteX33" fmla="*/ 165055 w 344092"/>
              <a:gd name="connsiteY33" fmla="*/ 32816 h 313136"/>
              <a:gd name="connsiteX34" fmla="*/ 155625 w 344092"/>
              <a:gd name="connsiteY34" fmla="*/ 23386 h 313136"/>
              <a:gd name="connsiteX35" fmla="*/ 30466 w 344092"/>
              <a:gd name="connsiteY35" fmla="*/ 32720 h 313136"/>
              <a:gd name="connsiteX36" fmla="*/ 23228 w 344092"/>
              <a:gd name="connsiteY36" fmla="*/ 154259 h 313136"/>
              <a:gd name="connsiteX37" fmla="*/ 41706 w 344092"/>
              <a:gd name="connsiteY37" fmla="*/ 173214 h 313136"/>
              <a:gd name="connsiteX38" fmla="*/ 67233 w 344092"/>
              <a:gd name="connsiteY38" fmla="*/ 207409 h 313136"/>
              <a:gd name="connsiteX39" fmla="*/ 49326 w 344092"/>
              <a:gd name="connsiteY39" fmla="*/ 207409 h 313136"/>
              <a:gd name="connsiteX40" fmla="*/ 47040 w 344092"/>
              <a:gd name="connsiteY40" fmla="*/ 205218 h 313136"/>
              <a:gd name="connsiteX41" fmla="*/ 47040 w 344092"/>
              <a:gd name="connsiteY41" fmla="*/ 187311 h 313136"/>
              <a:gd name="connsiteX42" fmla="*/ 76091 w 344092"/>
              <a:gd name="connsiteY42" fmla="*/ 158260 h 313136"/>
              <a:gd name="connsiteX43" fmla="*/ 85045 w 344092"/>
              <a:gd name="connsiteY43" fmla="*/ 154545 h 313136"/>
              <a:gd name="connsiteX44" fmla="*/ 85045 w 344092"/>
              <a:gd name="connsiteY44" fmla="*/ 154545 h 313136"/>
              <a:gd name="connsiteX45" fmla="*/ 93998 w 344092"/>
              <a:gd name="connsiteY45" fmla="*/ 158260 h 313136"/>
              <a:gd name="connsiteX46" fmla="*/ 96284 w 344092"/>
              <a:gd name="connsiteY46" fmla="*/ 160546 h 313136"/>
              <a:gd name="connsiteX47" fmla="*/ 99904 w 344092"/>
              <a:gd name="connsiteY47" fmla="*/ 169499 h 313136"/>
              <a:gd name="connsiteX48" fmla="*/ 96284 w 344092"/>
              <a:gd name="connsiteY48" fmla="*/ 178453 h 313136"/>
              <a:gd name="connsiteX49" fmla="*/ 67233 w 344092"/>
              <a:gd name="connsiteY49" fmla="*/ 207409 h 313136"/>
              <a:gd name="connsiteX50" fmla="*/ 98856 w 344092"/>
              <a:gd name="connsiteY50" fmla="*/ 237889 h 313136"/>
              <a:gd name="connsiteX51" fmla="*/ 80949 w 344092"/>
              <a:gd name="connsiteY51" fmla="*/ 237889 h 313136"/>
              <a:gd name="connsiteX52" fmla="*/ 78663 w 344092"/>
              <a:gd name="connsiteY52" fmla="*/ 235603 h 313136"/>
              <a:gd name="connsiteX53" fmla="*/ 74948 w 344092"/>
              <a:gd name="connsiteY53" fmla="*/ 226649 h 313136"/>
              <a:gd name="connsiteX54" fmla="*/ 78663 w 344092"/>
              <a:gd name="connsiteY54" fmla="*/ 217696 h 313136"/>
              <a:gd name="connsiteX55" fmla="*/ 124954 w 344092"/>
              <a:gd name="connsiteY55" fmla="*/ 171404 h 313136"/>
              <a:gd name="connsiteX56" fmla="*/ 133908 w 344092"/>
              <a:gd name="connsiteY56" fmla="*/ 167690 h 313136"/>
              <a:gd name="connsiteX57" fmla="*/ 142861 w 344092"/>
              <a:gd name="connsiteY57" fmla="*/ 171404 h 313136"/>
              <a:gd name="connsiteX58" fmla="*/ 145147 w 344092"/>
              <a:gd name="connsiteY58" fmla="*/ 173690 h 313136"/>
              <a:gd name="connsiteX59" fmla="*/ 145147 w 344092"/>
              <a:gd name="connsiteY59" fmla="*/ 191597 h 313136"/>
              <a:gd name="connsiteX60" fmla="*/ 98856 w 344092"/>
              <a:gd name="connsiteY60" fmla="*/ 237889 h 313136"/>
              <a:gd name="connsiteX61" fmla="*/ 132384 w 344092"/>
              <a:gd name="connsiteY61" fmla="*/ 266654 h 313136"/>
              <a:gd name="connsiteX62" fmla="*/ 114477 w 344092"/>
              <a:gd name="connsiteY62" fmla="*/ 266654 h 313136"/>
              <a:gd name="connsiteX63" fmla="*/ 112191 w 344092"/>
              <a:gd name="connsiteY63" fmla="*/ 264368 h 313136"/>
              <a:gd name="connsiteX64" fmla="*/ 108476 w 344092"/>
              <a:gd name="connsiteY64" fmla="*/ 255415 h 313136"/>
              <a:gd name="connsiteX65" fmla="*/ 112191 w 344092"/>
              <a:gd name="connsiteY65" fmla="*/ 246461 h 313136"/>
              <a:gd name="connsiteX66" fmla="*/ 143909 w 344092"/>
              <a:gd name="connsiteY66" fmla="*/ 214743 h 313136"/>
              <a:gd name="connsiteX67" fmla="*/ 152863 w 344092"/>
              <a:gd name="connsiteY67" fmla="*/ 211028 h 313136"/>
              <a:gd name="connsiteX68" fmla="*/ 161816 w 344092"/>
              <a:gd name="connsiteY68" fmla="*/ 214743 h 313136"/>
              <a:gd name="connsiteX69" fmla="*/ 164102 w 344092"/>
              <a:gd name="connsiteY69" fmla="*/ 217029 h 313136"/>
              <a:gd name="connsiteX70" fmla="*/ 164102 w 344092"/>
              <a:gd name="connsiteY70" fmla="*/ 234936 h 313136"/>
              <a:gd name="connsiteX71" fmla="*/ 132384 w 344092"/>
              <a:gd name="connsiteY71" fmla="*/ 266654 h 313136"/>
              <a:gd name="connsiteX72" fmla="*/ 184486 w 344092"/>
              <a:gd name="connsiteY72" fmla="*/ 276179 h 313136"/>
              <a:gd name="connsiteX73" fmla="*/ 164960 w 344092"/>
              <a:gd name="connsiteY73" fmla="*/ 295706 h 313136"/>
              <a:gd name="connsiteX74" fmla="*/ 147053 w 344092"/>
              <a:gd name="connsiteY74" fmla="*/ 295706 h 313136"/>
              <a:gd name="connsiteX75" fmla="*/ 144766 w 344092"/>
              <a:gd name="connsiteY75" fmla="*/ 293515 h 313136"/>
              <a:gd name="connsiteX76" fmla="*/ 141052 w 344092"/>
              <a:gd name="connsiteY76" fmla="*/ 284561 h 313136"/>
              <a:gd name="connsiteX77" fmla="*/ 144766 w 344092"/>
              <a:gd name="connsiteY77" fmla="*/ 275608 h 313136"/>
              <a:gd name="connsiteX78" fmla="*/ 164197 w 344092"/>
              <a:gd name="connsiteY78" fmla="*/ 256082 h 313136"/>
              <a:gd name="connsiteX79" fmla="*/ 173151 w 344092"/>
              <a:gd name="connsiteY79" fmla="*/ 252367 h 313136"/>
              <a:gd name="connsiteX80" fmla="*/ 177628 w 344092"/>
              <a:gd name="connsiteY80" fmla="*/ 253224 h 313136"/>
              <a:gd name="connsiteX81" fmla="*/ 178485 w 344092"/>
              <a:gd name="connsiteY81" fmla="*/ 254462 h 313136"/>
              <a:gd name="connsiteX82" fmla="*/ 187343 w 344092"/>
              <a:gd name="connsiteY82" fmla="*/ 263416 h 313136"/>
              <a:gd name="connsiteX83" fmla="*/ 184486 w 344092"/>
              <a:gd name="connsiteY83" fmla="*/ 276179 h 313136"/>
              <a:gd name="connsiteX84" fmla="*/ 39896 w 344092"/>
              <a:gd name="connsiteY84" fmla="*/ 42531 h 313136"/>
              <a:gd name="connsiteX85" fmla="*/ 145624 w 344092"/>
              <a:gd name="connsiteY85" fmla="*/ 33292 h 313136"/>
              <a:gd name="connsiteX86" fmla="*/ 154958 w 344092"/>
              <a:gd name="connsiteY86" fmla="*/ 42626 h 313136"/>
              <a:gd name="connsiteX87" fmla="*/ 113239 w 344092"/>
              <a:gd name="connsiteY87" fmla="*/ 84155 h 313136"/>
              <a:gd name="connsiteX88" fmla="*/ 112477 w 344092"/>
              <a:gd name="connsiteY88" fmla="*/ 108635 h 313136"/>
              <a:gd name="connsiteX89" fmla="*/ 170865 w 344092"/>
              <a:gd name="connsiteY89" fmla="*/ 105872 h 313136"/>
              <a:gd name="connsiteX90" fmla="*/ 186581 w 344092"/>
              <a:gd name="connsiteY90" fmla="*/ 90347 h 313136"/>
              <a:gd name="connsiteX91" fmla="*/ 216204 w 344092"/>
              <a:gd name="connsiteY91" fmla="*/ 89775 h 313136"/>
              <a:gd name="connsiteX92" fmla="*/ 276402 w 344092"/>
              <a:gd name="connsiteY92" fmla="*/ 83012 h 313136"/>
              <a:gd name="connsiteX93" fmla="*/ 277545 w 344092"/>
              <a:gd name="connsiteY93" fmla="*/ 73392 h 313136"/>
              <a:gd name="connsiteX94" fmla="*/ 267925 w 344092"/>
              <a:gd name="connsiteY94" fmla="*/ 72249 h 313136"/>
              <a:gd name="connsiteX95" fmla="*/ 220204 w 344092"/>
              <a:gd name="connsiteY95" fmla="*/ 76631 h 313136"/>
              <a:gd name="connsiteX96" fmla="*/ 177152 w 344092"/>
              <a:gd name="connsiteY96" fmla="*/ 80345 h 313136"/>
              <a:gd name="connsiteX97" fmla="*/ 161245 w 344092"/>
              <a:gd name="connsiteY97" fmla="*/ 96062 h 313136"/>
              <a:gd name="connsiteX98" fmla="*/ 122287 w 344092"/>
              <a:gd name="connsiteY98" fmla="*/ 98919 h 313136"/>
              <a:gd name="connsiteX99" fmla="*/ 123049 w 344092"/>
              <a:gd name="connsiteY99" fmla="*/ 93871 h 313136"/>
              <a:gd name="connsiteX100" fmla="*/ 186391 w 344092"/>
              <a:gd name="connsiteY100" fmla="*/ 30911 h 313136"/>
              <a:gd name="connsiteX101" fmla="*/ 270401 w 344092"/>
              <a:gd name="connsiteY101" fmla="*/ 22814 h 313136"/>
              <a:gd name="connsiteX102" fmla="*/ 300881 w 344092"/>
              <a:gd name="connsiteY102" fmla="*/ 47294 h 313136"/>
              <a:gd name="connsiteX103" fmla="*/ 312025 w 344092"/>
              <a:gd name="connsiteY103" fmla="*/ 154736 h 313136"/>
              <a:gd name="connsiteX104" fmla="*/ 294119 w 344092"/>
              <a:gd name="connsiteY104" fmla="*/ 172547 h 313136"/>
              <a:gd name="connsiteX105" fmla="*/ 220871 w 344092"/>
              <a:gd name="connsiteY105" fmla="*/ 95776 h 313136"/>
              <a:gd name="connsiteX106" fmla="*/ 211156 w 344092"/>
              <a:gd name="connsiteY106" fmla="*/ 95585 h 313136"/>
              <a:gd name="connsiteX107" fmla="*/ 210965 w 344092"/>
              <a:gd name="connsiteY107" fmla="*/ 105301 h 313136"/>
              <a:gd name="connsiteX108" fmla="*/ 292595 w 344092"/>
              <a:gd name="connsiteY108" fmla="*/ 190835 h 313136"/>
              <a:gd name="connsiteX109" fmla="*/ 290975 w 344092"/>
              <a:gd name="connsiteY109" fmla="*/ 211695 h 313136"/>
              <a:gd name="connsiteX110" fmla="*/ 273068 w 344092"/>
              <a:gd name="connsiteY110" fmla="*/ 209981 h 313136"/>
              <a:gd name="connsiteX111" fmla="*/ 273068 w 344092"/>
              <a:gd name="connsiteY111" fmla="*/ 209981 h 313136"/>
              <a:gd name="connsiteX112" fmla="*/ 232015 w 344092"/>
              <a:gd name="connsiteY112" fmla="*/ 167594 h 313136"/>
              <a:gd name="connsiteX113" fmla="*/ 222300 w 344092"/>
              <a:gd name="connsiteY113" fmla="*/ 167404 h 313136"/>
              <a:gd name="connsiteX114" fmla="*/ 222110 w 344092"/>
              <a:gd name="connsiteY114" fmla="*/ 177119 h 313136"/>
              <a:gd name="connsiteX115" fmla="*/ 224586 w 344092"/>
              <a:gd name="connsiteY115" fmla="*/ 179691 h 313136"/>
              <a:gd name="connsiteX116" fmla="*/ 224967 w 344092"/>
              <a:gd name="connsiteY116" fmla="*/ 180072 h 313136"/>
              <a:gd name="connsiteX117" fmla="*/ 263162 w 344092"/>
              <a:gd name="connsiteY117" fmla="*/ 219506 h 313136"/>
              <a:gd name="connsiteX118" fmla="*/ 263162 w 344092"/>
              <a:gd name="connsiteY118" fmla="*/ 219506 h 313136"/>
              <a:gd name="connsiteX119" fmla="*/ 263734 w 344092"/>
              <a:gd name="connsiteY119" fmla="*/ 238841 h 313136"/>
              <a:gd name="connsiteX120" fmla="*/ 243445 w 344092"/>
              <a:gd name="connsiteY120" fmla="*/ 240175 h 313136"/>
              <a:gd name="connsiteX121" fmla="*/ 201440 w 344092"/>
              <a:gd name="connsiteY121" fmla="*/ 197027 h 313136"/>
              <a:gd name="connsiteX122" fmla="*/ 191725 w 344092"/>
              <a:gd name="connsiteY122" fmla="*/ 196931 h 313136"/>
              <a:gd name="connsiteX123" fmla="*/ 191629 w 344092"/>
              <a:gd name="connsiteY123" fmla="*/ 206647 h 313136"/>
              <a:gd name="connsiteX124" fmla="*/ 226872 w 344092"/>
              <a:gd name="connsiteY124" fmla="*/ 242937 h 313136"/>
              <a:gd name="connsiteX125" fmla="*/ 228586 w 344092"/>
              <a:gd name="connsiteY125" fmla="*/ 245985 h 313136"/>
              <a:gd name="connsiteX126" fmla="*/ 229634 w 344092"/>
              <a:gd name="connsiteY126" fmla="*/ 265035 h 313136"/>
              <a:gd name="connsiteX127" fmla="*/ 209727 w 344092"/>
              <a:gd name="connsiteY127" fmla="*/ 265988 h 313136"/>
              <a:gd name="connsiteX128" fmla="*/ 199440 w 344092"/>
              <a:gd name="connsiteY128" fmla="*/ 255701 h 313136"/>
              <a:gd name="connsiteX129" fmla="*/ 194487 w 344092"/>
              <a:gd name="connsiteY129" fmla="*/ 248652 h 313136"/>
              <a:gd name="connsiteX130" fmla="*/ 191915 w 344092"/>
              <a:gd name="connsiteY130" fmla="*/ 246271 h 313136"/>
              <a:gd name="connsiteX131" fmla="*/ 178009 w 344092"/>
              <a:gd name="connsiteY131" fmla="*/ 239032 h 313136"/>
              <a:gd name="connsiteX132" fmla="*/ 173722 w 344092"/>
              <a:gd name="connsiteY132" fmla="*/ 207314 h 313136"/>
              <a:gd name="connsiteX133" fmla="*/ 171436 w 344092"/>
              <a:gd name="connsiteY133" fmla="*/ 205028 h 313136"/>
              <a:gd name="connsiteX134" fmla="*/ 157720 w 344092"/>
              <a:gd name="connsiteY134" fmla="*/ 197789 h 313136"/>
              <a:gd name="connsiteX135" fmla="*/ 154768 w 344092"/>
              <a:gd name="connsiteY135" fmla="*/ 164070 h 313136"/>
              <a:gd name="connsiteX136" fmla="*/ 152482 w 344092"/>
              <a:gd name="connsiteY136" fmla="*/ 161784 h 313136"/>
              <a:gd name="connsiteX137" fmla="*/ 152482 w 344092"/>
              <a:gd name="connsiteY137" fmla="*/ 161784 h 313136"/>
              <a:gd name="connsiteX138" fmla="*/ 115144 w 344092"/>
              <a:gd name="connsiteY138" fmla="*/ 161784 h 313136"/>
              <a:gd name="connsiteX139" fmla="*/ 112953 w 344092"/>
              <a:gd name="connsiteY139" fmla="*/ 163975 h 313136"/>
              <a:gd name="connsiteX140" fmla="*/ 105809 w 344092"/>
              <a:gd name="connsiteY140" fmla="*/ 150735 h 313136"/>
              <a:gd name="connsiteX141" fmla="*/ 103523 w 344092"/>
              <a:gd name="connsiteY141" fmla="*/ 148449 h 313136"/>
              <a:gd name="connsiteX142" fmla="*/ 84854 w 344092"/>
              <a:gd name="connsiteY142" fmla="*/ 140734 h 313136"/>
              <a:gd name="connsiteX143" fmla="*/ 84854 w 344092"/>
              <a:gd name="connsiteY143" fmla="*/ 140734 h 313136"/>
              <a:gd name="connsiteX144" fmla="*/ 66185 w 344092"/>
              <a:gd name="connsiteY144" fmla="*/ 148449 h 313136"/>
              <a:gd name="connsiteX145" fmla="*/ 51136 w 344092"/>
              <a:gd name="connsiteY145" fmla="*/ 163499 h 313136"/>
              <a:gd name="connsiteX146" fmla="*/ 32371 w 344092"/>
              <a:gd name="connsiteY146" fmla="*/ 144734 h 313136"/>
              <a:gd name="connsiteX147" fmla="*/ 39896 w 344092"/>
              <a:gd name="connsiteY147" fmla="*/ 42531 h 313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344092" h="313136">
                <a:moveTo>
                  <a:pt x="41706" y="173214"/>
                </a:moveTo>
                <a:lnTo>
                  <a:pt x="37420" y="177500"/>
                </a:lnTo>
                <a:cubicBezTo>
                  <a:pt x="27133" y="187787"/>
                  <a:pt x="27133" y="204551"/>
                  <a:pt x="37420" y="214838"/>
                </a:cubicBezTo>
                <a:lnTo>
                  <a:pt x="39706" y="217124"/>
                </a:lnTo>
                <a:cubicBezTo>
                  <a:pt x="44659" y="222077"/>
                  <a:pt x="51326" y="224840"/>
                  <a:pt x="58375" y="224840"/>
                </a:cubicBezTo>
                <a:lnTo>
                  <a:pt x="58375" y="224840"/>
                </a:lnTo>
                <a:cubicBezTo>
                  <a:pt x="59422" y="224840"/>
                  <a:pt x="60470" y="224744"/>
                  <a:pt x="61518" y="224649"/>
                </a:cubicBezTo>
                <a:cubicBezTo>
                  <a:pt x="61423" y="225316"/>
                  <a:pt x="61423" y="226078"/>
                  <a:pt x="61423" y="226745"/>
                </a:cubicBezTo>
                <a:cubicBezTo>
                  <a:pt x="61423" y="233793"/>
                  <a:pt x="64185" y="240461"/>
                  <a:pt x="69138" y="245414"/>
                </a:cubicBezTo>
                <a:lnTo>
                  <a:pt x="71424" y="247604"/>
                </a:lnTo>
                <a:cubicBezTo>
                  <a:pt x="77520" y="253700"/>
                  <a:pt x="86569" y="256367"/>
                  <a:pt x="94951" y="254843"/>
                </a:cubicBezTo>
                <a:cubicBezTo>
                  <a:pt x="94951" y="255034"/>
                  <a:pt x="94951" y="255224"/>
                  <a:pt x="94951" y="255415"/>
                </a:cubicBezTo>
                <a:cubicBezTo>
                  <a:pt x="94951" y="262463"/>
                  <a:pt x="97713" y="269131"/>
                  <a:pt x="102666" y="274084"/>
                </a:cubicBezTo>
                <a:lnTo>
                  <a:pt x="104952" y="276370"/>
                </a:lnTo>
                <a:cubicBezTo>
                  <a:pt x="110857" y="282275"/>
                  <a:pt x="119430" y="285038"/>
                  <a:pt x="127717" y="283799"/>
                </a:cubicBezTo>
                <a:cubicBezTo>
                  <a:pt x="127717" y="284085"/>
                  <a:pt x="127717" y="284276"/>
                  <a:pt x="127717" y="284561"/>
                </a:cubicBezTo>
                <a:cubicBezTo>
                  <a:pt x="127717" y="291610"/>
                  <a:pt x="130479" y="298277"/>
                  <a:pt x="135432" y="303230"/>
                </a:cubicBezTo>
                <a:lnTo>
                  <a:pt x="137718" y="305421"/>
                </a:lnTo>
                <a:cubicBezTo>
                  <a:pt x="142671" y="310374"/>
                  <a:pt x="149338" y="313136"/>
                  <a:pt x="156387" y="313136"/>
                </a:cubicBezTo>
                <a:cubicBezTo>
                  <a:pt x="163436" y="313136"/>
                  <a:pt x="170103" y="310374"/>
                  <a:pt x="175056" y="305421"/>
                </a:cubicBezTo>
                <a:lnTo>
                  <a:pt x="194582" y="285895"/>
                </a:lnTo>
                <a:cubicBezTo>
                  <a:pt x="197440" y="283037"/>
                  <a:pt x="199345" y="279704"/>
                  <a:pt x="200678" y="276179"/>
                </a:cubicBezTo>
                <a:cubicBezTo>
                  <a:pt x="206012" y="281228"/>
                  <a:pt x="212299" y="283418"/>
                  <a:pt x="218490" y="283418"/>
                </a:cubicBezTo>
                <a:cubicBezTo>
                  <a:pt x="226205" y="283418"/>
                  <a:pt x="233825" y="280180"/>
                  <a:pt x="239254" y="274846"/>
                </a:cubicBezTo>
                <a:cubicBezTo>
                  <a:pt x="244017" y="270274"/>
                  <a:pt x="247160" y="264083"/>
                  <a:pt x="247446" y="257225"/>
                </a:cubicBezTo>
                <a:cubicBezTo>
                  <a:pt x="256780" y="258939"/>
                  <a:pt x="266686" y="255320"/>
                  <a:pt x="273449" y="248747"/>
                </a:cubicBezTo>
                <a:cubicBezTo>
                  <a:pt x="278593" y="243794"/>
                  <a:pt x="282022" y="236651"/>
                  <a:pt x="281831" y="228840"/>
                </a:cubicBezTo>
                <a:cubicBezTo>
                  <a:pt x="288975" y="229221"/>
                  <a:pt x="295643" y="226268"/>
                  <a:pt x="300595" y="221506"/>
                </a:cubicBezTo>
                <a:cubicBezTo>
                  <a:pt x="310406" y="212076"/>
                  <a:pt x="314121" y="194741"/>
                  <a:pt x="303739" y="182453"/>
                </a:cubicBezTo>
                <a:lnTo>
                  <a:pt x="321836" y="164356"/>
                </a:lnTo>
                <a:cubicBezTo>
                  <a:pt x="360127" y="126161"/>
                  <a:pt x="344029" y="73297"/>
                  <a:pt x="311073" y="37864"/>
                </a:cubicBezTo>
                <a:cubicBezTo>
                  <a:pt x="300691" y="26720"/>
                  <a:pt x="288975" y="17290"/>
                  <a:pt x="277259" y="10718"/>
                </a:cubicBezTo>
                <a:cubicBezTo>
                  <a:pt x="258686" y="335"/>
                  <a:pt x="209727" y="-10904"/>
                  <a:pt x="176961" y="21005"/>
                </a:cubicBezTo>
                <a:lnTo>
                  <a:pt x="165055" y="32816"/>
                </a:lnTo>
                <a:lnTo>
                  <a:pt x="155625" y="23386"/>
                </a:lnTo>
                <a:cubicBezTo>
                  <a:pt x="116858" y="-14428"/>
                  <a:pt x="63328" y="-522"/>
                  <a:pt x="30466" y="32720"/>
                </a:cubicBezTo>
                <a:cubicBezTo>
                  <a:pt x="-395" y="63962"/>
                  <a:pt x="-15730" y="115397"/>
                  <a:pt x="23228" y="154259"/>
                </a:cubicBezTo>
                <a:lnTo>
                  <a:pt x="41706" y="173214"/>
                </a:lnTo>
                <a:close/>
                <a:moveTo>
                  <a:pt x="67233" y="207409"/>
                </a:moveTo>
                <a:cubicBezTo>
                  <a:pt x="62566" y="212171"/>
                  <a:pt x="54088" y="212171"/>
                  <a:pt x="49326" y="207409"/>
                </a:cubicBezTo>
                <a:lnTo>
                  <a:pt x="47040" y="205218"/>
                </a:lnTo>
                <a:cubicBezTo>
                  <a:pt x="42087" y="200265"/>
                  <a:pt x="42087" y="192264"/>
                  <a:pt x="47040" y="187311"/>
                </a:cubicBezTo>
                <a:lnTo>
                  <a:pt x="76091" y="158260"/>
                </a:lnTo>
                <a:cubicBezTo>
                  <a:pt x="78472" y="155879"/>
                  <a:pt x="81616" y="154545"/>
                  <a:pt x="85045" y="154545"/>
                </a:cubicBezTo>
                <a:cubicBezTo>
                  <a:pt x="85045" y="154545"/>
                  <a:pt x="85045" y="154545"/>
                  <a:pt x="85045" y="154545"/>
                </a:cubicBezTo>
                <a:cubicBezTo>
                  <a:pt x="88474" y="154545"/>
                  <a:pt x="91617" y="155879"/>
                  <a:pt x="93998" y="158260"/>
                </a:cubicBezTo>
                <a:lnTo>
                  <a:pt x="96284" y="160546"/>
                </a:lnTo>
                <a:cubicBezTo>
                  <a:pt x="98665" y="162927"/>
                  <a:pt x="99904" y="166070"/>
                  <a:pt x="99904" y="169499"/>
                </a:cubicBezTo>
                <a:cubicBezTo>
                  <a:pt x="99904" y="172928"/>
                  <a:pt x="98570" y="176072"/>
                  <a:pt x="96284" y="178453"/>
                </a:cubicBezTo>
                <a:lnTo>
                  <a:pt x="67233" y="207409"/>
                </a:lnTo>
                <a:close/>
                <a:moveTo>
                  <a:pt x="98856" y="237889"/>
                </a:moveTo>
                <a:cubicBezTo>
                  <a:pt x="94094" y="242651"/>
                  <a:pt x="85711" y="242651"/>
                  <a:pt x="80949" y="237889"/>
                </a:cubicBezTo>
                <a:lnTo>
                  <a:pt x="78663" y="235603"/>
                </a:lnTo>
                <a:cubicBezTo>
                  <a:pt x="76282" y="233222"/>
                  <a:pt x="74948" y="230078"/>
                  <a:pt x="74948" y="226649"/>
                </a:cubicBezTo>
                <a:cubicBezTo>
                  <a:pt x="74948" y="223220"/>
                  <a:pt x="76282" y="220077"/>
                  <a:pt x="78663" y="217696"/>
                </a:cubicBezTo>
                <a:lnTo>
                  <a:pt x="124954" y="171404"/>
                </a:lnTo>
                <a:cubicBezTo>
                  <a:pt x="127431" y="168928"/>
                  <a:pt x="130669" y="167690"/>
                  <a:pt x="133908" y="167690"/>
                </a:cubicBezTo>
                <a:cubicBezTo>
                  <a:pt x="137146" y="167690"/>
                  <a:pt x="140385" y="168928"/>
                  <a:pt x="142861" y="171404"/>
                </a:cubicBezTo>
                <a:lnTo>
                  <a:pt x="145147" y="173690"/>
                </a:lnTo>
                <a:cubicBezTo>
                  <a:pt x="150100" y="178643"/>
                  <a:pt x="150100" y="186644"/>
                  <a:pt x="145147" y="191597"/>
                </a:cubicBezTo>
                <a:lnTo>
                  <a:pt x="98856" y="237889"/>
                </a:lnTo>
                <a:close/>
                <a:moveTo>
                  <a:pt x="132384" y="266654"/>
                </a:moveTo>
                <a:cubicBezTo>
                  <a:pt x="127621" y="271417"/>
                  <a:pt x="119239" y="271417"/>
                  <a:pt x="114477" y="266654"/>
                </a:cubicBezTo>
                <a:lnTo>
                  <a:pt x="112191" y="264368"/>
                </a:lnTo>
                <a:cubicBezTo>
                  <a:pt x="109810" y="261987"/>
                  <a:pt x="108476" y="258844"/>
                  <a:pt x="108476" y="255415"/>
                </a:cubicBezTo>
                <a:cubicBezTo>
                  <a:pt x="108476" y="251986"/>
                  <a:pt x="109810" y="248843"/>
                  <a:pt x="112191" y="246461"/>
                </a:cubicBezTo>
                <a:lnTo>
                  <a:pt x="143909" y="214743"/>
                </a:lnTo>
                <a:cubicBezTo>
                  <a:pt x="146386" y="212267"/>
                  <a:pt x="149624" y="211028"/>
                  <a:pt x="152863" y="211028"/>
                </a:cubicBezTo>
                <a:cubicBezTo>
                  <a:pt x="156101" y="211028"/>
                  <a:pt x="159340" y="212267"/>
                  <a:pt x="161816" y="214743"/>
                </a:cubicBezTo>
                <a:lnTo>
                  <a:pt x="164102" y="217029"/>
                </a:lnTo>
                <a:cubicBezTo>
                  <a:pt x="169055" y="221982"/>
                  <a:pt x="169055" y="229983"/>
                  <a:pt x="164102" y="234936"/>
                </a:cubicBezTo>
                <a:lnTo>
                  <a:pt x="132384" y="266654"/>
                </a:lnTo>
                <a:close/>
                <a:moveTo>
                  <a:pt x="184486" y="276179"/>
                </a:moveTo>
                <a:lnTo>
                  <a:pt x="164960" y="295706"/>
                </a:lnTo>
                <a:cubicBezTo>
                  <a:pt x="160197" y="300468"/>
                  <a:pt x="151815" y="300468"/>
                  <a:pt x="147053" y="295706"/>
                </a:cubicBezTo>
                <a:lnTo>
                  <a:pt x="144766" y="293515"/>
                </a:lnTo>
                <a:cubicBezTo>
                  <a:pt x="142385" y="291134"/>
                  <a:pt x="141052" y="287990"/>
                  <a:pt x="141052" y="284561"/>
                </a:cubicBezTo>
                <a:cubicBezTo>
                  <a:pt x="141052" y="281132"/>
                  <a:pt x="142385" y="277989"/>
                  <a:pt x="144766" y="275608"/>
                </a:cubicBezTo>
                <a:lnTo>
                  <a:pt x="164197" y="256082"/>
                </a:lnTo>
                <a:cubicBezTo>
                  <a:pt x="166674" y="253605"/>
                  <a:pt x="169912" y="252367"/>
                  <a:pt x="173151" y="252367"/>
                </a:cubicBezTo>
                <a:cubicBezTo>
                  <a:pt x="174675" y="252367"/>
                  <a:pt x="176199" y="252653"/>
                  <a:pt x="177628" y="253224"/>
                </a:cubicBezTo>
                <a:cubicBezTo>
                  <a:pt x="177913" y="253605"/>
                  <a:pt x="178104" y="254081"/>
                  <a:pt x="178485" y="254462"/>
                </a:cubicBezTo>
                <a:lnTo>
                  <a:pt x="187343" y="263416"/>
                </a:lnTo>
                <a:cubicBezTo>
                  <a:pt x="188867" y="267702"/>
                  <a:pt x="188010" y="272655"/>
                  <a:pt x="184486" y="276179"/>
                </a:cubicBezTo>
                <a:close/>
                <a:moveTo>
                  <a:pt x="39896" y="42531"/>
                </a:moveTo>
                <a:cubicBezTo>
                  <a:pt x="67043" y="15004"/>
                  <a:pt x="111715" y="335"/>
                  <a:pt x="145624" y="33292"/>
                </a:cubicBezTo>
                <a:lnTo>
                  <a:pt x="154958" y="42626"/>
                </a:lnTo>
                <a:lnTo>
                  <a:pt x="113239" y="84155"/>
                </a:lnTo>
                <a:cubicBezTo>
                  <a:pt x="105619" y="91775"/>
                  <a:pt x="105238" y="101396"/>
                  <a:pt x="112477" y="108635"/>
                </a:cubicBezTo>
                <a:cubicBezTo>
                  <a:pt x="123526" y="119779"/>
                  <a:pt x="152863" y="123589"/>
                  <a:pt x="170865" y="105872"/>
                </a:cubicBezTo>
                <a:lnTo>
                  <a:pt x="186581" y="90347"/>
                </a:lnTo>
                <a:cubicBezTo>
                  <a:pt x="194106" y="83489"/>
                  <a:pt x="202297" y="85584"/>
                  <a:pt x="216204" y="89775"/>
                </a:cubicBezTo>
                <a:cubicBezTo>
                  <a:pt x="232778" y="94823"/>
                  <a:pt x="253447" y="101015"/>
                  <a:pt x="276402" y="83012"/>
                </a:cubicBezTo>
                <a:cubicBezTo>
                  <a:pt x="279355" y="80631"/>
                  <a:pt x="279926" y="76345"/>
                  <a:pt x="277545" y="73392"/>
                </a:cubicBezTo>
                <a:cubicBezTo>
                  <a:pt x="275164" y="70439"/>
                  <a:pt x="270878" y="69963"/>
                  <a:pt x="267925" y="72249"/>
                </a:cubicBezTo>
                <a:cubicBezTo>
                  <a:pt x="250685" y="85870"/>
                  <a:pt x="235921" y="81393"/>
                  <a:pt x="220204" y="76631"/>
                </a:cubicBezTo>
                <a:cubicBezTo>
                  <a:pt x="206488" y="72440"/>
                  <a:pt x="191058" y="67772"/>
                  <a:pt x="177152" y="80345"/>
                </a:cubicBezTo>
                <a:lnTo>
                  <a:pt x="161245" y="96062"/>
                </a:lnTo>
                <a:cubicBezTo>
                  <a:pt x="149053" y="108063"/>
                  <a:pt x="128383" y="105110"/>
                  <a:pt x="122287" y="98919"/>
                </a:cubicBezTo>
                <a:cubicBezTo>
                  <a:pt x="121049" y="97681"/>
                  <a:pt x="120097" y="96728"/>
                  <a:pt x="123049" y="93871"/>
                </a:cubicBezTo>
                <a:lnTo>
                  <a:pt x="186391" y="30911"/>
                </a:lnTo>
                <a:cubicBezTo>
                  <a:pt x="216013" y="2145"/>
                  <a:pt x="260876" y="17480"/>
                  <a:pt x="270401" y="22814"/>
                </a:cubicBezTo>
                <a:cubicBezTo>
                  <a:pt x="280879" y="28720"/>
                  <a:pt x="291452" y="37197"/>
                  <a:pt x="300881" y="47294"/>
                </a:cubicBezTo>
                <a:cubicBezTo>
                  <a:pt x="327265" y="75678"/>
                  <a:pt x="345935" y="120731"/>
                  <a:pt x="312025" y="154736"/>
                </a:cubicBezTo>
                <a:lnTo>
                  <a:pt x="294119" y="172547"/>
                </a:lnTo>
                <a:lnTo>
                  <a:pt x="220871" y="95776"/>
                </a:lnTo>
                <a:cubicBezTo>
                  <a:pt x="218299" y="93014"/>
                  <a:pt x="213918" y="92918"/>
                  <a:pt x="211156" y="95585"/>
                </a:cubicBezTo>
                <a:cubicBezTo>
                  <a:pt x="208394" y="98157"/>
                  <a:pt x="208298" y="102539"/>
                  <a:pt x="210965" y="105301"/>
                </a:cubicBezTo>
                <a:lnTo>
                  <a:pt x="292595" y="190835"/>
                </a:lnTo>
                <a:cubicBezTo>
                  <a:pt x="298500" y="197027"/>
                  <a:pt x="296404" y="206552"/>
                  <a:pt x="290975" y="211695"/>
                </a:cubicBezTo>
                <a:cubicBezTo>
                  <a:pt x="287832" y="214743"/>
                  <a:pt x="281355" y="218553"/>
                  <a:pt x="273068" y="209981"/>
                </a:cubicBezTo>
                <a:cubicBezTo>
                  <a:pt x="273068" y="209981"/>
                  <a:pt x="273068" y="209981"/>
                  <a:pt x="273068" y="209981"/>
                </a:cubicBezTo>
                <a:lnTo>
                  <a:pt x="232015" y="167594"/>
                </a:lnTo>
                <a:cubicBezTo>
                  <a:pt x="229348" y="164832"/>
                  <a:pt x="225062" y="164832"/>
                  <a:pt x="222300" y="167404"/>
                </a:cubicBezTo>
                <a:cubicBezTo>
                  <a:pt x="219538" y="170071"/>
                  <a:pt x="219538" y="174357"/>
                  <a:pt x="222110" y="177119"/>
                </a:cubicBezTo>
                <a:lnTo>
                  <a:pt x="224586" y="179691"/>
                </a:lnTo>
                <a:cubicBezTo>
                  <a:pt x="224681" y="179786"/>
                  <a:pt x="224777" y="179977"/>
                  <a:pt x="224967" y="180072"/>
                </a:cubicBezTo>
                <a:lnTo>
                  <a:pt x="263162" y="219506"/>
                </a:lnTo>
                <a:cubicBezTo>
                  <a:pt x="263162" y="219506"/>
                  <a:pt x="263162" y="219506"/>
                  <a:pt x="263162" y="219506"/>
                </a:cubicBezTo>
                <a:cubicBezTo>
                  <a:pt x="272116" y="228745"/>
                  <a:pt x="266496" y="236079"/>
                  <a:pt x="263734" y="238841"/>
                </a:cubicBezTo>
                <a:cubicBezTo>
                  <a:pt x="259066" y="243318"/>
                  <a:pt x="249732" y="246652"/>
                  <a:pt x="243445" y="240175"/>
                </a:cubicBezTo>
                <a:lnTo>
                  <a:pt x="201440" y="197027"/>
                </a:lnTo>
                <a:cubicBezTo>
                  <a:pt x="198773" y="194264"/>
                  <a:pt x="194487" y="194264"/>
                  <a:pt x="191725" y="196931"/>
                </a:cubicBezTo>
                <a:cubicBezTo>
                  <a:pt x="188962" y="199598"/>
                  <a:pt x="188962" y="203885"/>
                  <a:pt x="191629" y="206647"/>
                </a:cubicBezTo>
                <a:lnTo>
                  <a:pt x="226872" y="242937"/>
                </a:lnTo>
                <a:cubicBezTo>
                  <a:pt x="227158" y="243985"/>
                  <a:pt x="227729" y="245033"/>
                  <a:pt x="228586" y="245985"/>
                </a:cubicBezTo>
                <a:cubicBezTo>
                  <a:pt x="237540" y="255415"/>
                  <a:pt x="232301" y="262463"/>
                  <a:pt x="229634" y="265035"/>
                </a:cubicBezTo>
                <a:cubicBezTo>
                  <a:pt x="225253" y="269321"/>
                  <a:pt x="216109" y="272465"/>
                  <a:pt x="209727" y="265988"/>
                </a:cubicBezTo>
                <a:lnTo>
                  <a:pt x="199440" y="255701"/>
                </a:lnTo>
                <a:cubicBezTo>
                  <a:pt x="198202" y="253129"/>
                  <a:pt x="196678" y="250748"/>
                  <a:pt x="194487" y="248652"/>
                </a:cubicBezTo>
                <a:lnTo>
                  <a:pt x="191915" y="246271"/>
                </a:lnTo>
                <a:cubicBezTo>
                  <a:pt x="188010" y="242366"/>
                  <a:pt x="183152" y="239889"/>
                  <a:pt x="178009" y="239032"/>
                </a:cubicBezTo>
                <a:cubicBezTo>
                  <a:pt x="183724" y="228935"/>
                  <a:pt x="182390" y="215886"/>
                  <a:pt x="173722" y="207314"/>
                </a:cubicBezTo>
                <a:lnTo>
                  <a:pt x="171436" y="205028"/>
                </a:lnTo>
                <a:cubicBezTo>
                  <a:pt x="167627" y="201218"/>
                  <a:pt x="162864" y="198741"/>
                  <a:pt x="157720" y="197789"/>
                </a:cubicBezTo>
                <a:cubicBezTo>
                  <a:pt x="164864" y="187502"/>
                  <a:pt x="163912" y="173214"/>
                  <a:pt x="154768" y="164070"/>
                </a:cubicBezTo>
                <a:lnTo>
                  <a:pt x="152482" y="161784"/>
                </a:lnTo>
                <a:lnTo>
                  <a:pt x="152482" y="161784"/>
                </a:lnTo>
                <a:cubicBezTo>
                  <a:pt x="142195" y="151497"/>
                  <a:pt x="125431" y="151497"/>
                  <a:pt x="115144" y="161784"/>
                </a:cubicBezTo>
                <a:lnTo>
                  <a:pt x="112953" y="163975"/>
                </a:lnTo>
                <a:cubicBezTo>
                  <a:pt x="111905" y="159022"/>
                  <a:pt x="109524" y="154355"/>
                  <a:pt x="105809" y="150735"/>
                </a:cubicBezTo>
                <a:lnTo>
                  <a:pt x="103523" y="148449"/>
                </a:lnTo>
                <a:cubicBezTo>
                  <a:pt x="98570" y="143496"/>
                  <a:pt x="91998" y="140734"/>
                  <a:pt x="84854" y="140734"/>
                </a:cubicBezTo>
                <a:lnTo>
                  <a:pt x="84854" y="140734"/>
                </a:lnTo>
                <a:cubicBezTo>
                  <a:pt x="77806" y="140734"/>
                  <a:pt x="71138" y="143496"/>
                  <a:pt x="66185" y="148449"/>
                </a:cubicBezTo>
                <a:lnTo>
                  <a:pt x="51136" y="163499"/>
                </a:lnTo>
                <a:lnTo>
                  <a:pt x="32371" y="144734"/>
                </a:lnTo>
                <a:cubicBezTo>
                  <a:pt x="272" y="112445"/>
                  <a:pt x="13703" y="69106"/>
                  <a:pt x="39896" y="42531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44" name="Agrupar 643">
            <a:extLst>
              <a:ext uri="{FF2B5EF4-FFF2-40B4-BE49-F238E27FC236}">
                <a16:creationId xmlns:a16="http://schemas.microsoft.com/office/drawing/2014/main" id="{0CBA64CE-8884-4851-A7E5-C72C6AAD7650}"/>
              </a:ext>
            </a:extLst>
          </p:cNvPr>
          <p:cNvGrpSpPr/>
          <p:nvPr/>
        </p:nvGrpSpPr>
        <p:grpSpPr>
          <a:xfrm>
            <a:off x="9525348" y="2044260"/>
            <a:ext cx="420462" cy="420461"/>
            <a:chOff x="9400271" y="2352103"/>
            <a:chExt cx="326898" cy="326897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A981BACD-7CC2-43F6-905C-0549E003F677}"/>
                </a:ext>
              </a:extLst>
            </p:cNvPr>
            <p:cNvSpPr/>
            <p:nvPr/>
          </p:nvSpPr>
          <p:spPr>
            <a:xfrm>
              <a:off x="9519715" y="2471547"/>
              <a:ext cx="87820" cy="87820"/>
            </a:xfrm>
            <a:custGeom>
              <a:avLst/>
              <a:gdLst>
                <a:gd name="connsiteX0" fmla="*/ 43910 w 87820"/>
                <a:gd name="connsiteY0" fmla="*/ 87820 h 87820"/>
                <a:gd name="connsiteX1" fmla="*/ 87821 w 87820"/>
                <a:gd name="connsiteY1" fmla="*/ 43910 h 87820"/>
                <a:gd name="connsiteX2" fmla="*/ 43910 w 87820"/>
                <a:gd name="connsiteY2" fmla="*/ 0 h 87820"/>
                <a:gd name="connsiteX3" fmla="*/ 0 w 87820"/>
                <a:gd name="connsiteY3" fmla="*/ 43910 h 87820"/>
                <a:gd name="connsiteX4" fmla="*/ 43910 w 87820"/>
                <a:gd name="connsiteY4" fmla="*/ 87820 h 87820"/>
                <a:gd name="connsiteX5" fmla="*/ 43910 w 87820"/>
                <a:gd name="connsiteY5" fmla="*/ 13811 h 87820"/>
                <a:gd name="connsiteX6" fmla="*/ 74104 w 87820"/>
                <a:gd name="connsiteY6" fmla="*/ 44005 h 87820"/>
                <a:gd name="connsiteX7" fmla="*/ 43910 w 87820"/>
                <a:gd name="connsiteY7" fmla="*/ 74200 h 87820"/>
                <a:gd name="connsiteX8" fmla="*/ 13716 w 87820"/>
                <a:gd name="connsiteY8" fmla="*/ 44005 h 87820"/>
                <a:gd name="connsiteX9" fmla="*/ 43910 w 87820"/>
                <a:gd name="connsiteY9" fmla="*/ 13811 h 87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820" h="87820">
                  <a:moveTo>
                    <a:pt x="43910" y="87820"/>
                  </a:moveTo>
                  <a:cubicBezTo>
                    <a:pt x="68104" y="87820"/>
                    <a:pt x="87821" y="68104"/>
                    <a:pt x="87821" y="43910"/>
                  </a:cubicBezTo>
                  <a:cubicBezTo>
                    <a:pt x="87821" y="19717"/>
                    <a:pt x="68104" y="0"/>
                    <a:pt x="43910" y="0"/>
                  </a:cubicBezTo>
                  <a:cubicBezTo>
                    <a:pt x="19717" y="0"/>
                    <a:pt x="0" y="19717"/>
                    <a:pt x="0" y="43910"/>
                  </a:cubicBezTo>
                  <a:cubicBezTo>
                    <a:pt x="0" y="68104"/>
                    <a:pt x="19717" y="87820"/>
                    <a:pt x="43910" y="87820"/>
                  </a:cubicBezTo>
                  <a:close/>
                  <a:moveTo>
                    <a:pt x="43910" y="13811"/>
                  </a:moveTo>
                  <a:cubicBezTo>
                    <a:pt x="60579" y="13811"/>
                    <a:pt x="74104" y="27337"/>
                    <a:pt x="74104" y="44005"/>
                  </a:cubicBezTo>
                  <a:cubicBezTo>
                    <a:pt x="74104" y="60674"/>
                    <a:pt x="60579" y="74200"/>
                    <a:pt x="43910" y="74200"/>
                  </a:cubicBezTo>
                  <a:cubicBezTo>
                    <a:pt x="27241" y="74200"/>
                    <a:pt x="13716" y="60674"/>
                    <a:pt x="13716" y="44005"/>
                  </a:cubicBezTo>
                  <a:cubicBezTo>
                    <a:pt x="13716" y="27337"/>
                    <a:pt x="27337" y="13811"/>
                    <a:pt x="43910" y="138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055445DD-0838-4736-B78F-68553D0985F4}"/>
                </a:ext>
              </a:extLst>
            </p:cNvPr>
            <p:cNvSpPr/>
            <p:nvPr/>
          </p:nvSpPr>
          <p:spPr>
            <a:xfrm>
              <a:off x="9486853" y="2438781"/>
              <a:ext cx="153542" cy="153543"/>
            </a:xfrm>
            <a:custGeom>
              <a:avLst/>
              <a:gdLst>
                <a:gd name="connsiteX0" fmla="*/ 22479 w 153542"/>
                <a:gd name="connsiteY0" fmla="*/ 131064 h 153543"/>
                <a:gd name="connsiteX1" fmla="*/ 22955 w 153542"/>
                <a:gd name="connsiteY1" fmla="*/ 131540 h 153543"/>
                <a:gd name="connsiteX2" fmla="*/ 76771 w 153542"/>
                <a:gd name="connsiteY2" fmla="*/ 153543 h 153543"/>
                <a:gd name="connsiteX3" fmla="*/ 130493 w 153542"/>
                <a:gd name="connsiteY3" fmla="*/ 131540 h 153543"/>
                <a:gd name="connsiteX4" fmla="*/ 131064 w 153542"/>
                <a:gd name="connsiteY4" fmla="*/ 131064 h 153543"/>
                <a:gd name="connsiteX5" fmla="*/ 131540 w 153542"/>
                <a:gd name="connsiteY5" fmla="*/ 130492 h 153543"/>
                <a:gd name="connsiteX6" fmla="*/ 153543 w 153542"/>
                <a:gd name="connsiteY6" fmla="*/ 76771 h 153543"/>
                <a:gd name="connsiteX7" fmla="*/ 131540 w 153542"/>
                <a:gd name="connsiteY7" fmla="*/ 23050 h 153543"/>
                <a:gd name="connsiteX8" fmla="*/ 131064 w 153542"/>
                <a:gd name="connsiteY8" fmla="*/ 22479 h 153543"/>
                <a:gd name="connsiteX9" fmla="*/ 130493 w 153542"/>
                <a:gd name="connsiteY9" fmla="*/ 22003 h 153543"/>
                <a:gd name="connsiteX10" fmla="*/ 76771 w 153542"/>
                <a:gd name="connsiteY10" fmla="*/ 0 h 153543"/>
                <a:gd name="connsiteX11" fmla="*/ 22955 w 153542"/>
                <a:gd name="connsiteY11" fmla="*/ 22003 h 153543"/>
                <a:gd name="connsiteX12" fmla="*/ 22479 w 153542"/>
                <a:gd name="connsiteY12" fmla="*/ 22479 h 153543"/>
                <a:gd name="connsiteX13" fmla="*/ 22003 w 153542"/>
                <a:gd name="connsiteY13" fmla="*/ 22955 h 153543"/>
                <a:gd name="connsiteX14" fmla="*/ 0 w 153542"/>
                <a:gd name="connsiteY14" fmla="*/ 76771 h 153543"/>
                <a:gd name="connsiteX15" fmla="*/ 22003 w 153542"/>
                <a:gd name="connsiteY15" fmla="*/ 130588 h 153543"/>
                <a:gd name="connsiteX16" fmla="*/ 22479 w 153542"/>
                <a:gd name="connsiteY16" fmla="*/ 131064 h 153543"/>
                <a:gd name="connsiteX17" fmla="*/ 23622 w 153542"/>
                <a:gd name="connsiteY17" fmla="*/ 69913 h 153543"/>
                <a:gd name="connsiteX18" fmla="*/ 14097 w 153542"/>
                <a:gd name="connsiteY18" fmla="*/ 69913 h 153543"/>
                <a:gd name="connsiteX19" fmla="*/ 27622 w 153542"/>
                <a:gd name="connsiteY19" fmla="*/ 37338 h 153543"/>
                <a:gd name="connsiteX20" fmla="*/ 34385 w 153542"/>
                <a:gd name="connsiteY20" fmla="*/ 44101 h 153543"/>
                <a:gd name="connsiteX21" fmla="*/ 44101 w 153542"/>
                <a:gd name="connsiteY21" fmla="*/ 44101 h 153543"/>
                <a:gd name="connsiteX22" fmla="*/ 44101 w 153542"/>
                <a:gd name="connsiteY22" fmla="*/ 34385 h 153543"/>
                <a:gd name="connsiteX23" fmla="*/ 37433 w 153542"/>
                <a:gd name="connsiteY23" fmla="*/ 27718 h 153543"/>
                <a:gd name="connsiteX24" fmla="*/ 70009 w 153542"/>
                <a:gd name="connsiteY24" fmla="*/ 14192 h 153543"/>
                <a:gd name="connsiteX25" fmla="*/ 70009 w 153542"/>
                <a:gd name="connsiteY25" fmla="*/ 23717 h 153543"/>
                <a:gd name="connsiteX26" fmla="*/ 76867 w 153542"/>
                <a:gd name="connsiteY26" fmla="*/ 30575 h 153543"/>
                <a:gd name="connsiteX27" fmla="*/ 83725 w 153542"/>
                <a:gd name="connsiteY27" fmla="*/ 23717 h 153543"/>
                <a:gd name="connsiteX28" fmla="*/ 83725 w 153542"/>
                <a:gd name="connsiteY28" fmla="*/ 14192 h 153543"/>
                <a:gd name="connsiteX29" fmla="*/ 116300 w 153542"/>
                <a:gd name="connsiteY29" fmla="*/ 27718 h 153543"/>
                <a:gd name="connsiteX30" fmla="*/ 109633 w 153542"/>
                <a:gd name="connsiteY30" fmla="*/ 34385 h 153543"/>
                <a:gd name="connsiteX31" fmla="*/ 109633 w 153542"/>
                <a:gd name="connsiteY31" fmla="*/ 44101 h 153543"/>
                <a:gd name="connsiteX32" fmla="*/ 119348 w 153542"/>
                <a:gd name="connsiteY32" fmla="*/ 44101 h 153543"/>
                <a:gd name="connsiteX33" fmla="*/ 126111 w 153542"/>
                <a:gd name="connsiteY33" fmla="*/ 37433 h 153543"/>
                <a:gd name="connsiteX34" fmla="*/ 139637 w 153542"/>
                <a:gd name="connsiteY34" fmla="*/ 70009 h 153543"/>
                <a:gd name="connsiteX35" fmla="*/ 130112 w 153542"/>
                <a:gd name="connsiteY35" fmla="*/ 70009 h 153543"/>
                <a:gd name="connsiteX36" fmla="*/ 123254 w 153542"/>
                <a:gd name="connsiteY36" fmla="*/ 76867 h 153543"/>
                <a:gd name="connsiteX37" fmla="*/ 130112 w 153542"/>
                <a:gd name="connsiteY37" fmla="*/ 83725 h 153543"/>
                <a:gd name="connsiteX38" fmla="*/ 139637 w 153542"/>
                <a:gd name="connsiteY38" fmla="*/ 83725 h 153543"/>
                <a:gd name="connsiteX39" fmla="*/ 126111 w 153542"/>
                <a:gd name="connsiteY39" fmla="*/ 116300 h 153543"/>
                <a:gd name="connsiteX40" fmla="*/ 119348 w 153542"/>
                <a:gd name="connsiteY40" fmla="*/ 109633 h 153543"/>
                <a:gd name="connsiteX41" fmla="*/ 109633 w 153542"/>
                <a:gd name="connsiteY41" fmla="*/ 109633 h 153543"/>
                <a:gd name="connsiteX42" fmla="*/ 109633 w 153542"/>
                <a:gd name="connsiteY42" fmla="*/ 119348 h 153543"/>
                <a:gd name="connsiteX43" fmla="*/ 116300 w 153542"/>
                <a:gd name="connsiteY43" fmla="*/ 126111 h 153543"/>
                <a:gd name="connsiteX44" fmla="*/ 83725 w 153542"/>
                <a:gd name="connsiteY44" fmla="*/ 139636 h 153543"/>
                <a:gd name="connsiteX45" fmla="*/ 83725 w 153542"/>
                <a:gd name="connsiteY45" fmla="*/ 130111 h 153543"/>
                <a:gd name="connsiteX46" fmla="*/ 76867 w 153542"/>
                <a:gd name="connsiteY46" fmla="*/ 123254 h 153543"/>
                <a:gd name="connsiteX47" fmla="*/ 70009 w 153542"/>
                <a:gd name="connsiteY47" fmla="*/ 130111 h 153543"/>
                <a:gd name="connsiteX48" fmla="*/ 70009 w 153542"/>
                <a:gd name="connsiteY48" fmla="*/ 139636 h 153543"/>
                <a:gd name="connsiteX49" fmla="*/ 37433 w 153542"/>
                <a:gd name="connsiteY49" fmla="*/ 126111 h 153543"/>
                <a:gd name="connsiteX50" fmla="*/ 44101 w 153542"/>
                <a:gd name="connsiteY50" fmla="*/ 119348 h 153543"/>
                <a:gd name="connsiteX51" fmla="*/ 44101 w 153542"/>
                <a:gd name="connsiteY51" fmla="*/ 109633 h 153543"/>
                <a:gd name="connsiteX52" fmla="*/ 34385 w 153542"/>
                <a:gd name="connsiteY52" fmla="*/ 109633 h 153543"/>
                <a:gd name="connsiteX53" fmla="*/ 27622 w 153542"/>
                <a:gd name="connsiteY53" fmla="*/ 116300 h 153543"/>
                <a:gd name="connsiteX54" fmla="*/ 14097 w 153542"/>
                <a:gd name="connsiteY54" fmla="*/ 83725 h 153543"/>
                <a:gd name="connsiteX55" fmla="*/ 23622 w 153542"/>
                <a:gd name="connsiteY55" fmla="*/ 83725 h 153543"/>
                <a:gd name="connsiteX56" fmla="*/ 30480 w 153542"/>
                <a:gd name="connsiteY56" fmla="*/ 76867 h 153543"/>
                <a:gd name="connsiteX57" fmla="*/ 23622 w 153542"/>
                <a:gd name="connsiteY57" fmla="*/ 69913 h 153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53542" h="153543">
                  <a:moveTo>
                    <a:pt x="22479" y="131064"/>
                  </a:moveTo>
                  <a:cubicBezTo>
                    <a:pt x="22670" y="131254"/>
                    <a:pt x="22860" y="131350"/>
                    <a:pt x="22955" y="131540"/>
                  </a:cubicBezTo>
                  <a:cubicBezTo>
                    <a:pt x="36862" y="145161"/>
                    <a:pt x="55817" y="153543"/>
                    <a:pt x="76771" y="153543"/>
                  </a:cubicBezTo>
                  <a:cubicBezTo>
                    <a:pt x="97631" y="153543"/>
                    <a:pt x="116681" y="145161"/>
                    <a:pt x="130493" y="131540"/>
                  </a:cubicBezTo>
                  <a:cubicBezTo>
                    <a:pt x="130683" y="131350"/>
                    <a:pt x="130874" y="131254"/>
                    <a:pt x="131064" y="131064"/>
                  </a:cubicBezTo>
                  <a:cubicBezTo>
                    <a:pt x="131254" y="130873"/>
                    <a:pt x="131445" y="130683"/>
                    <a:pt x="131540" y="130492"/>
                  </a:cubicBezTo>
                  <a:cubicBezTo>
                    <a:pt x="145161" y="116586"/>
                    <a:pt x="153543" y="97631"/>
                    <a:pt x="153543" y="76771"/>
                  </a:cubicBezTo>
                  <a:cubicBezTo>
                    <a:pt x="153543" y="55912"/>
                    <a:pt x="145161" y="36862"/>
                    <a:pt x="131540" y="23050"/>
                  </a:cubicBezTo>
                  <a:cubicBezTo>
                    <a:pt x="131350" y="22860"/>
                    <a:pt x="131254" y="22669"/>
                    <a:pt x="131064" y="22479"/>
                  </a:cubicBezTo>
                  <a:cubicBezTo>
                    <a:pt x="130874" y="22288"/>
                    <a:pt x="130683" y="22098"/>
                    <a:pt x="130493" y="22003"/>
                  </a:cubicBezTo>
                  <a:cubicBezTo>
                    <a:pt x="116586" y="8382"/>
                    <a:pt x="97631" y="0"/>
                    <a:pt x="76771" y="0"/>
                  </a:cubicBezTo>
                  <a:cubicBezTo>
                    <a:pt x="55817" y="0"/>
                    <a:pt x="36862" y="8382"/>
                    <a:pt x="22955" y="22003"/>
                  </a:cubicBezTo>
                  <a:cubicBezTo>
                    <a:pt x="22765" y="22193"/>
                    <a:pt x="22574" y="22288"/>
                    <a:pt x="22479" y="22479"/>
                  </a:cubicBezTo>
                  <a:cubicBezTo>
                    <a:pt x="22288" y="22669"/>
                    <a:pt x="22193" y="22860"/>
                    <a:pt x="22003" y="22955"/>
                  </a:cubicBezTo>
                  <a:cubicBezTo>
                    <a:pt x="8382" y="36862"/>
                    <a:pt x="0" y="55817"/>
                    <a:pt x="0" y="76771"/>
                  </a:cubicBezTo>
                  <a:cubicBezTo>
                    <a:pt x="0" y="97727"/>
                    <a:pt x="8382" y="116681"/>
                    <a:pt x="22003" y="130588"/>
                  </a:cubicBezTo>
                  <a:cubicBezTo>
                    <a:pt x="22193" y="130683"/>
                    <a:pt x="22384" y="130873"/>
                    <a:pt x="22479" y="131064"/>
                  </a:cubicBezTo>
                  <a:close/>
                  <a:moveTo>
                    <a:pt x="23622" y="69913"/>
                  </a:moveTo>
                  <a:lnTo>
                    <a:pt x="14097" y="69913"/>
                  </a:lnTo>
                  <a:cubicBezTo>
                    <a:pt x="15430" y="57626"/>
                    <a:pt x="20288" y="46482"/>
                    <a:pt x="27622" y="37338"/>
                  </a:cubicBezTo>
                  <a:lnTo>
                    <a:pt x="34385" y="44101"/>
                  </a:lnTo>
                  <a:cubicBezTo>
                    <a:pt x="37052" y="46768"/>
                    <a:pt x="41434" y="46768"/>
                    <a:pt x="44101" y="44101"/>
                  </a:cubicBezTo>
                  <a:cubicBezTo>
                    <a:pt x="46768" y="41434"/>
                    <a:pt x="46768" y="37052"/>
                    <a:pt x="44101" y="34385"/>
                  </a:cubicBezTo>
                  <a:lnTo>
                    <a:pt x="37433" y="27718"/>
                  </a:lnTo>
                  <a:cubicBezTo>
                    <a:pt x="46577" y="20383"/>
                    <a:pt x="57817" y="15526"/>
                    <a:pt x="70009" y="14192"/>
                  </a:cubicBezTo>
                  <a:lnTo>
                    <a:pt x="70009" y="23717"/>
                  </a:lnTo>
                  <a:cubicBezTo>
                    <a:pt x="70009" y="27527"/>
                    <a:pt x="73057" y="30575"/>
                    <a:pt x="76867" y="30575"/>
                  </a:cubicBezTo>
                  <a:cubicBezTo>
                    <a:pt x="80677" y="30575"/>
                    <a:pt x="83725" y="27527"/>
                    <a:pt x="83725" y="23717"/>
                  </a:cubicBezTo>
                  <a:lnTo>
                    <a:pt x="83725" y="14192"/>
                  </a:lnTo>
                  <a:cubicBezTo>
                    <a:pt x="96012" y="15526"/>
                    <a:pt x="107156" y="20383"/>
                    <a:pt x="116300" y="27718"/>
                  </a:cubicBezTo>
                  <a:lnTo>
                    <a:pt x="109633" y="34385"/>
                  </a:lnTo>
                  <a:cubicBezTo>
                    <a:pt x="106966" y="37052"/>
                    <a:pt x="106966" y="41434"/>
                    <a:pt x="109633" y="44101"/>
                  </a:cubicBezTo>
                  <a:cubicBezTo>
                    <a:pt x="112300" y="46768"/>
                    <a:pt x="116681" y="46768"/>
                    <a:pt x="119348" y="44101"/>
                  </a:cubicBezTo>
                  <a:lnTo>
                    <a:pt x="126111" y="37433"/>
                  </a:lnTo>
                  <a:cubicBezTo>
                    <a:pt x="133445" y="46577"/>
                    <a:pt x="138303" y="57817"/>
                    <a:pt x="139637" y="70009"/>
                  </a:cubicBezTo>
                  <a:lnTo>
                    <a:pt x="130112" y="70009"/>
                  </a:lnTo>
                  <a:cubicBezTo>
                    <a:pt x="126302" y="70009"/>
                    <a:pt x="123254" y="73057"/>
                    <a:pt x="123254" y="76867"/>
                  </a:cubicBezTo>
                  <a:cubicBezTo>
                    <a:pt x="123254" y="80677"/>
                    <a:pt x="126302" y="83725"/>
                    <a:pt x="130112" y="83725"/>
                  </a:cubicBezTo>
                  <a:lnTo>
                    <a:pt x="139637" y="83725"/>
                  </a:lnTo>
                  <a:cubicBezTo>
                    <a:pt x="138303" y="96012"/>
                    <a:pt x="133445" y="107156"/>
                    <a:pt x="126111" y="116300"/>
                  </a:cubicBezTo>
                  <a:lnTo>
                    <a:pt x="119348" y="109633"/>
                  </a:lnTo>
                  <a:cubicBezTo>
                    <a:pt x="116681" y="106966"/>
                    <a:pt x="112300" y="106966"/>
                    <a:pt x="109633" y="109633"/>
                  </a:cubicBezTo>
                  <a:cubicBezTo>
                    <a:pt x="106966" y="112300"/>
                    <a:pt x="106966" y="116681"/>
                    <a:pt x="109633" y="119348"/>
                  </a:cubicBezTo>
                  <a:lnTo>
                    <a:pt x="116300" y="126111"/>
                  </a:lnTo>
                  <a:cubicBezTo>
                    <a:pt x="107156" y="133445"/>
                    <a:pt x="95917" y="138303"/>
                    <a:pt x="83725" y="139636"/>
                  </a:cubicBezTo>
                  <a:lnTo>
                    <a:pt x="83725" y="130111"/>
                  </a:lnTo>
                  <a:cubicBezTo>
                    <a:pt x="83725" y="126302"/>
                    <a:pt x="80677" y="123254"/>
                    <a:pt x="76867" y="123254"/>
                  </a:cubicBezTo>
                  <a:cubicBezTo>
                    <a:pt x="73057" y="123254"/>
                    <a:pt x="70009" y="126302"/>
                    <a:pt x="70009" y="130111"/>
                  </a:cubicBezTo>
                  <a:lnTo>
                    <a:pt x="70009" y="139636"/>
                  </a:lnTo>
                  <a:cubicBezTo>
                    <a:pt x="57721" y="138303"/>
                    <a:pt x="46577" y="133445"/>
                    <a:pt x="37433" y="126111"/>
                  </a:cubicBezTo>
                  <a:lnTo>
                    <a:pt x="44101" y="119348"/>
                  </a:lnTo>
                  <a:cubicBezTo>
                    <a:pt x="46768" y="116681"/>
                    <a:pt x="46768" y="112300"/>
                    <a:pt x="44101" y="109633"/>
                  </a:cubicBezTo>
                  <a:cubicBezTo>
                    <a:pt x="41434" y="106966"/>
                    <a:pt x="37052" y="106966"/>
                    <a:pt x="34385" y="109633"/>
                  </a:cubicBezTo>
                  <a:lnTo>
                    <a:pt x="27622" y="116300"/>
                  </a:lnTo>
                  <a:cubicBezTo>
                    <a:pt x="20288" y="107156"/>
                    <a:pt x="15430" y="95917"/>
                    <a:pt x="14097" y="83725"/>
                  </a:cubicBezTo>
                  <a:lnTo>
                    <a:pt x="23622" y="83725"/>
                  </a:lnTo>
                  <a:cubicBezTo>
                    <a:pt x="27432" y="83725"/>
                    <a:pt x="30480" y="80677"/>
                    <a:pt x="30480" y="76867"/>
                  </a:cubicBezTo>
                  <a:cubicBezTo>
                    <a:pt x="30480" y="73057"/>
                    <a:pt x="27432" y="69913"/>
                    <a:pt x="23622" y="699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3F3C1A0E-0AF5-401D-804C-0E627001E523}"/>
                </a:ext>
              </a:extLst>
            </p:cNvPr>
            <p:cNvSpPr/>
            <p:nvPr/>
          </p:nvSpPr>
          <p:spPr>
            <a:xfrm>
              <a:off x="9434847" y="2386679"/>
              <a:ext cx="270605" cy="257651"/>
            </a:xfrm>
            <a:custGeom>
              <a:avLst/>
              <a:gdLst>
                <a:gd name="connsiteX0" fmla="*/ 23717 w 270605"/>
                <a:gd name="connsiteY0" fmla="*/ 257651 h 257651"/>
                <a:gd name="connsiteX1" fmla="*/ 233839 w 270605"/>
                <a:gd name="connsiteY1" fmla="*/ 257651 h 257651"/>
                <a:gd name="connsiteX2" fmla="*/ 257556 w 270605"/>
                <a:gd name="connsiteY2" fmla="*/ 233934 h 257651"/>
                <a:gd name="connsiteX3" fmla="*/ 257556 w 270605"/>
                <a:gd name="connsiteY3" fmla="*/ 215360 h 257651"/>
                <a:gd name="connsiteX4" fmla="*/ 261842 w 270605"/>
                <a:gd name="connsiteY4" fmla="*/ 215360 h 257651"/>
                <a:gd name="connsiteX5" fmla="*/ 270605 w 270605"/>
                <a:gd name="connsiteY5" fmla="*/ 205359 h 257651"/>
                <a:gd name="connsiteX6" fmla="*/ 270605 w 270605"/>
                <a:gd name="connsiteY6" fmla="*/ 165925 h 257651"/>
                <a:gd name="connsiteX7" fmla="*/ 261842 w 270605"/>
                <a:gd name="connsiteY7" fmla="*/ 155924 h 257651"/>
                <a:gd name="connsiteX8" fmla="*/ 257556 w 270605"/>
                <a:gd name="connsiteY8" fmla="*/ 155924 h 257651"/>
                <a:gd name="connsiteX9" fmla="*/ 257556 w 270605"/>
                <a:gd name="connsiteY9" fmla="*/ 101727 h 257651"/>
                <a:gd name="connsiteX10" fmla="*/ 261842 w 270605"/>
                <a:gd name="connsiteY10" fmla="*/ 101727 h 257651"/>
                <a:gd name="connsiteX11" fmla="*/ 270605 w 270605"/>
                <a:gd name="connsiteY11" fmla="*/ 91726 h 257651"/>
                <a:gd name="connsiteX12" fmla="*/ 270605 w 270605"/>
                <a:gd name="connsiteY12" fmla="*/ 52292 h 257651"/>
                <a:gd name="connsiteX13" fmla="*/ 261842 w 270605"/>
                <a:gd name="connsiteY13" fmla="*/ 42291 h 257651"/>
                <a:gd name="connsiteX14" fmla="*/ 257556 w 270605"/>
                <a:gd name="connsiteY14" fmla="*/ 42291 h 257651"/>
                <a:gd name="connsiteX15" fmla="*/ 257556 w 270605"/>
                <a:gd name="connsiteY15" fmla="*/ 23717 h 257651"/>
                <a:gd name="connsiteX16" fmla="*/ 233839 w 270605"/>
                <a:gd name="connsiteY16" fmla="*/ 0 h 257651"/>
                <a:gd name="connsiteX17" fmla="*/ 23717 w 270605"/>
                <a:gd name="connsiteY17" fmla="*/ 0 h 257651"/>
                <a:gd name="connsiteX18" fmla="*/ 0 w 270605"/>
                <a:gd name="connsiteY18" fmla="*/ 23717 h 257651"/>
                <a:gd name="connsiteX19" fmla="*/ 0 w 270605"/>
                <a:gd name="connsiteY19" fmla="*/ 233839 h 257651"/>
                <a:gd name="connsiteX20" fmla="*/ 23717 w 270605"/>
                <a:gd name="connsiteY20" fmla="*/ 257651 h 257651"/>
                <a:gd name="connsiteX21" fmla="*/ 256889 w 270605"/>
                <a:gd name="connsiteY21" fmla="*/ 201644 h 257651"/>
                <a:gd name="connsiteX22" fmla="*/ 243554 w 270605"/>
                <a:gd name="connsiteY22" fmla="*/ 201644 h 257651"/>
                <a:gd name="connsiteX23" fmla="*/ 243554 w 270605"/>
                <a:gd name="connsiteY23" fmla="*/ 169640 h 257651"/>
                <a:gd name="connsiteX24" fmla="*/ 256889 w 270605"/>
                <a:gd name="connsiteY24" fmla="*/ 169640 h 257651"/>
                <a:gd name="connsiteX25" fmla="*/ 256889 w 270605"/>
                <a:gd name="connsiteY25" fmla="*/ 201644 h 257651"/>
                <a:gd name="connsiteX26" fmla="*/ 256889 w 270605"/>
                <a:gd name="connsiteY26" fmla="*/ 56007 h 257651"/>
                <a:gd name="connsiteX27" fmla="*/ 256889 w 270605"/>
                <a:gd name="connsiteY27" fmla="*/ 88011 h 257651"/>
                <a:gd name="connsiteX28" fmla="*/ 243554 w 270605"/>
                <a:gd name="connsiteY28" fmla="*/ 88011 h 257651"/>
                <a:gd name="connsiteX29" fmla="*/ 243554 w 270605"/>
                <a:gd name="connsiteY29" fmla="*/ 56007 h 257651"/>
                <a:gd name="connsiteX30" fmla="*/ 256889 w 270605"/>
                <a:gd name="connsiteY30" fmla="*/ 56007 h 257651"/>
                <a:gd name="connsiteX31" fmla="*/ 13716 w 270605"/>
                <a:gd name="connsiteY31" fmla="*/ 23717 h 257651"/>
                <a:gd name="connsiteX32" fmla="*/ 23717 w 270605"/>
                <a:gd name="connsiteY32" fmla="*/ 13716 h 257651"/>
                <a:gd name="connsiteX33" fmla="*/ 233839 w 270605"/>
                <a:gd name="connsiteY33" fmla="*/ 13716 h 257651"/>
                <a:gd name="connsiteX34" fmla="*/ 243840 w 270605"/>
                <a:gd name="connsiteY34" fmla="*/ 23717 h 257651"/>
                <a:gd name="connsiteX35" fmla="*/ 243840 w 270605"/>
                <a:gd name="connsiteY35" fmla="*/ 42291 h 257651"/>
                <a:gd name="connsiteX36" fmla="*/ 238506 w 270605"/>
                <a:gd name="connsiteY36" fmla="*/ 42291 h 257651"/>
                <a:gd name="connsiteX37" fmla="*/ 229743 w 270605"/>
                <a:gd name="connsiteY37" fmla="*/ 52292 h 257651"/>
                <a:gd name="connsiteX38" fmla="*/ 229743 w 270605"/>
                <a:gd name="connsiteY38" fmla="*/ 91726 h 257651"/>
                <a:gd name="connsiteX39" fmla="*/ 238506 w 270605"/>
                <a:gd name="connsiteY39" fmla="*/ 101727 h 257651"/>
                <a:gd name="connsiteX40" fmla="*/ 243840 w 270605"/>
                <a:gd name="connsiteY40" fmla="*/ 101727 h 257651"/>
                <a:gd name="connsiteX41" fmla="*/ 243840 w 270605"/>
                <a:gd name="connsiteY41" fmla="*/ 155924 h 257651"/>
                <a:gd name="connsiteX42" fmla="*/ 238506 w 270605"/>
                <a:gd name="connsiteY42" fmla="*/ 155924 h 257651"/>
                <a:gd name="connsiteX43" fmla="*/ 229743 w 270605"/>
                <a:gd name="connsiteY43" fmla="*/ 165925 h 257651"/>
                <a:gd name="connsiteX44" fmla="*/ 229743 w 270605"/>
                <a:gd name="connsiteY44" fmla="*/ 205359 h 257651"/>
                <a:gd name="connsiteX45" fmla="*/ 238506 w 270605"/>
                <a:gd name="connsiteY45" fmla="*/ 215360 h 257651"/>
                <a:gd name="connsiteX46" fmla="*/ 243840 w 270605"/>
                <a:gd name="connsiteY46" fmla="*/ 215360 h 257651"/>
                <a:gd name="connsiteX47" fmla="*/ 243840 w 270605"/>
                <a:gd name="connsiteY47" fmla="*/ 233934 h 257651"/>
                <a:gd name="connsiteX48" fmla="*/ 233839 w 270605"/>
                <a:gd name="connsiteY48" fmla="*/ 243935 h 257651"/>
                <a:gd name="connsiteX49" fmla="*/ 23717 w 270605"/>
                <a:gd name="connsiteY49" fmla="*/ 243935 h 257651"/>
                <a:gd name="connsiteX50" fmla="*/ 13716 w 270605"/>
                <a:gd name="connsiteY50" fmla="*/ 233934 h 257651"/>
                <a:gd name="connsiteX51" fmla="*/ 13716 w 270605"/>
                <a:gd name="connsiteY51" fmla="*/ 23717 h 25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70605" h="257651">
                  <a:moveTo>
                    <a:pt x="23717" y="257651"/>
                  </a:moveTo>
                  <a:lnTo>
                    <a:pt x="233839" y="257651"/>
                  </a:lnTo>
                  <a:cubicBezTo>
                    <a:pt x="246983" y="257651"/>
                    <a:pt x="257556" y="246983"/>
                    <a:pt x="257556" y="233934"/>
                  </a:cubicBezTo>
                  <a:lnTo>
                    <a:pt x="257556" y="215360"/>
                  </a:lnTo>
                  <a:lnTo>
                    <a:pt x="261842" y="215360"/>
                  </a:lnTo>
                  <a:cubicBezTo>
                    <a:pt x="266700" y="215360"/>
                    <a:pt x="270605" y="210979"/>
                    <a:pt x="270605" y="205359"/>
                  </a:cubicBezTo>
                  <a:lnTo>
                    <a:pt x="270605" y="165925"/>
                  </a:lnTo>
                  <a:cubicBezTo>
                    <a:pt x="270605" y="160306"/>
                    <a:pt x="266795" y="155924"/>
                    <a:pt x="261842" y="155924"/>
                  </a:cubicBezTo>
                  <a:lnTo>
                    <a:pt x="257556" y="155924"/>
                  </a:lnTo>
                  <a:lnTo>
                    <a:pt x="257556" y="101727"/>
                  </a:lnTo>
                  <a:lnTo>
                    <a:pt x="261842" y="101727"/>
                  </a:lnTo>
                  <a:cubicBezTo>
                    <a:pt x="266700" y="101727"/>
                    <a:pt x="270605" y="97346"/>
                    <a:pt x="270605" y="91726"/>
                  </a:cubicBezTo>
                  <a:lnTo>
                    <a:pt x="270605" y="52292"/>
                  </a:lnTo>
                  <a:cubicBezTo>
                    <a:pt x="270605" y="46673"/>
                    <a:pt x="266795" y="42291"/>
                    <a:pt x="261842" y="42291"/>
                  </a:cubicBezTo>
                  <a:lnTo>
                    <a:pt x="257556" y="42291"/>
                  </a:lnTo>
                  <a:lnTo>
                    <a:pt x="257556" y="23717"/>
                  </a:lnTo>
                  <a:cubicBezTo>
                    <a:pt x="257556" y="10573"/>
                    <a:pt x="246888" y="0"/>
                    <a:pt x="233839" y="0"/>
                  </a:cubicBezTo>
                  <a:lnTo>
                    <a:pt x="23717" y="0"/>
                  </a:lnTo>
                  <a:cubicBezTo>
                    <a:pt x="10573" y="0"/>
                    <a:pt x="0" y="10668"/>
                    <a:pt x="0" y="23717"/>
                  </a:cubicBezTo>
                  <a:lnTo>
                    <a:pt x="0" y="233839"/>
                  </a:lnTo>
                  <a:cubicBezTo>
                    <a:pt x="0" y="246983"/>
                    <a:pt x="10668" y="257651"/>
                    <a:pt x="23717" y="257651"/>
                  </a:cubicBezTo>
                  <a:close/>
                  <a:moveTo>
                    <a:pt x="256889" y="201644"/>
                  </a:moveTo>
                  <a:lnTo>
                    <a:pt x="243554" y="201644"/>
                  </a:lnTo>
                  <a:lnTo>
                    <a:pt x="243554" y="169640"/>
                  </a:lnTo>
                  <a:lnTo>
                    <a:pt x="256889" y="169640"/>
                  </a:lnTo>
                  <a:lnTo>
                    <a:pt x="256889" y="201644"/>
                  </a:lnTo>
                  <a:close/>
                  <a:moveTo>
                    <a:pt x="256889" y="56007"/>
                  </a:moveTo>
                  <a:lnTo>
                    <a:pt x="256889" y="88011"/>
                  </a:lnTo>
                  <a:lnTo>
                    <a:pt x="243554" y="88011"/>
                  </a:lnTo>
                  <a:lnTo>
                    <a:pt x="243554" y="56007"/>
                  </a:lnTo>
                  <a:lnTo>
                    <a:pt x="256889" y="56007"/>
                  </a:lnTo>
                  <a:close/>
                  <a:moveTo>
                    <a:pt x="13716" y="23717"/>
                  </a:moveTo>
                  <a:cubicBezTo>
                    <a:pt x="13716" y="18193"/>
                    <a:pt x="18193" y="13716"/>
                    <a:pt x="23717" y="13716"/>
                  </a:cubicBezTo>
                  <a:lnTo>
                    <a:pt x="233839" y="13716"/>
                  </a:lnTo>
                  <a:cubicBezTo>
                    <a:pt x="239363" y="13716"/>
                    <a:pt x="243840" y="18193"/>
                    <a:pt x="243840" y="23717"/>
                  </a:cubicBezTo>
                  <a:lnTo>
                    <a:pt x="243840" y="42291"/>
                  </a:lnTo>
                  <a:lnTo>
                    <a:pt x="238506" y="42291"/>
                  </a:lnTo>
                  <a:cubicBezTo>
                    <a:pt x="233648" y="42291"/>
                    <a:pt x="229743" y="46673"/>
                    <a:pt x="229743" y="52292"/>
                  </a:cubicBezTo>
                  <a:lnTo>
                    <a:pt x="229743" y="91726"/>
                  </a:lnTo>
                  <a:cubicBezTo>
                    <a:pt x="229743" y="97346"/>
                    <a:pt x="233553" y="101727"/>
                    <a:pt x="238506" y="101727"/>
                  </a:cubicBezTo>
                  <a:lnTo>
                    <a:pt x="243840" y="101727"/>
                  </a:lnTo>
                  <a:lnTo>
                    <a:pt x="243840" y="155924"/>
                  </a:lnTo>
                  <a:lnTo>
                    <a:pt x="238506" y="155924"/>
                  </a:lnTo>
                  <a:cubicBezTo>
                    <a:pt x="233648" y="155924"/>
                    <a:pt x="229743" y="160306"/>
                    <a:pt x="229743" y="165925"/>
                  </a:cubicBezTo>
                  <a:lnTo>
                    <a:pt x="229743" y="205359"/>
                  </a:lnTo>
                  <a:cubicBezTo>
                    <a:pt x="229743" y="210979"/>
                    <a:pt x="233553" y="215360"/>
                    <a:pt x="238506" y="215360"/>
                  </a:cubicBezTo>
                  <a:lnTo>
                    <a:pt x="243840" y="215360"/>
                  </a:lnTo>
                  <a:lnTo>
                    <a:pt x="243840" y="233934"/>
                  </a:lnTo>
                  <a:cubicBezTo>
                    <a:pt x="243840" y="239459"/>
                    <a:pt x="239363" y="243935"/>
                    <a:pt x="233839" y="243935"/>
                  </a:cubicBezTo>
                  <a:lnTo>
                    <a:pt x="23717" y="243935"/>
                  </a:lnTo>
                  <a:cubicBezTo>
                    <a:pt x="18193" y="243935"/>
                    <a:pt x="13716" y="239459"/>
                    <a:pt x="13716" y="233934"/>
                  </a:cubicBezTo>
                  <a:lnTo>
                    <a:pt x="13716" y="2371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E5B6BE18-95E4-4D98-B525-E605937F227B}"/>
                </a:ext>
              </a:extLst>
            </p:cNvPr>
            <p:cNvSpPr/>
            <p:nvPr/>
          </p:nvSpPr>
          <p:spPr>
            <a:xfrm>
              <a:off x="9400271" y="2352103"/>
              <a:ext cx="326898" cy="326897"/>
            </a:xfrm>
            <a:custGeom>
              <a:avLst/>
              <a:gdLst>
                <a:gd name="connsiteX0" fmla="*/ 47244 w 326898"/>
                <a:gd name="connsiteY0" fmla="*/ 326898 h 326897"/>
                <a:gd name="connsiteX1" fmla="*/ 279654 w 326898"/>
                <a:gd name="connsiteY1" fmla="*/ 326898 h 326897"/>
                <a:gd name="connsiteX2" fmla="*/ 326898 w 326898"/>
                <a:gd name="connsiteY2" fmla="*/ 279654 h 326897"/>
                <a:gd name="connsiteX3" fmla="*/ 326898 w 326898"/>
                <a:gd name="connsiteY3" fmla="*/ 47244 h 326897"/>
                <a:gd name="connsiteX4" fmla="*/ 279654 w 326898"/>
                <a:gd name="connsiteY4" fmla="*/ 0 h 326897"/>
                <a:gd name="connsiteX5" fmla="*/ 47244 w 326898"/>
                <a:gd name="connsiteY5" fmla="*/ 0 h 326897"/>
                <a:gd name="connsiteX6" fmla="*/ 0 w 326898"/>
                <a:gd name="connsiteY6" fmla="*/ 47244 h 326897"/>
                <a:gd name="connsiteX7" fmla="*/ 0 w 326898"/>
                <a:gd name="connsiteY7" fmla="*/ 279654 h 326897"/>
                <a:gd name="connsiteX8" fmla="*/ 47244 w 326898"/>
                <a:gd name="connsiteY8" fmla="*/ 326898 h 326897"/>
                <a:gd name="connsiteX9" fmla="*/ 13621 w 326898"/>
                <a:gd name="connsiteY9" fmla="*/ 47244 h 326897"/>
                <a:gd name="connsiteX10" fmla="*/ 47149 w 326898"/>
                <a:gd name="connsiteY10" fmla="*/ 13716 h 326897"/>
                <a:gd name="connsiteX11" fmla="*/ 279559 w 326898"/>
                <a:gd name="connsiteY11" fmla="*/ 13716 h 326897"/>
                <a:gd name="connsiteX12" fmla="*/ 313087 w 326898"/>
                <a:gd name="connsiteY12" fmla="*/ 47244 h 326897"/>
                <a:gd name="connsiteX13" fmla="*/ 313087 w 326898"/>
                <a:gd name="connsiteY13" fmla="*/ 279654 h 326897"/>
                <a:gd name="connsiteX14" fmla="*/ 279559 w 326898"/>
                <a:gd name="connsiteY14" fmla="*/ 313182 h 326897"/>
                <a:gd name="connsiteX15" fmla="*/ 47149 w 326898"/>
                <a:gd name="connsiteY15" fmla="*/ 313182 h 326897"/>
                <a:gd name="connsiteX16" fmla="*/ 13621 w 326898"/>
                <a:gd name="connsiteY16" fmla="*/ 279654 h 326897"/>
                <a:gd name="connsiteX17" fmla="*/ 13621 w 326898"/>
                <a:gd name="connsiteY17" fmla="*/ 47244 h 32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6898" h="326897">
                  <a:moveTo>
                    <a:pt x="47244" y="326898"/>
                  </a:moveTo>
                  <a:lnTo>
                    <a:pt x="279654" y="326898"/>
                  </a:lnTo>
                  <a:cubicBezTo>
                    <a:pt x="305753" y="326898"/>
                    <a:pt x="326898" y="305657"/>
                    <a:pt x="326898" y="279654"/>
                  </a:cubicBezTo>
                  <a:lnTo>
                    <a:pt x="326898" y="47244"/>
                  </a:lnTo>
                  <a:cubicBezTo>
                    <a:pt x="326898" y="21146"/>
                    <a:pt x="305658" y="0"/>
                    <a:pt x="279654" y="0"/>
                  </a:cubicBezTo>
                  <a:lnTo>
                    <a:pt x="47244" y="0"/>
                  </a:lnTo>
                  <a:cubicBezTo>
                    <a:pt x="21146" y="0"/>
                    <a:pt x="0" y="21241"/>
                    <a:pt x="0" y="47244"/>
                  </a:cubicBezTo>
                  <a:lnTo>
                    <a:pt x="0" y="279654"/>
                  </a:lnTo>
                  <a:cubicBezTo>
                    <a:pt x="-95" y="305657"/>
                    <a:pt x="21146" y="326898"/>
                    <a:pt x="47244" y="326898"/>
                  </a:cubicBezTo>
                  <a:close/>
                  <a:moveTo>
                    <a:pt x="13621" y="47244"/>
                  </a:moveTo>
                  <a:cubicBezTo>
                    <a:pt x="13621" y="28765"/>
                    <a:pt x="28671" y="13716"/>
                    <a:pt x="47149" y="13716"/>
                  </a:cubicBezTo>
                  <a:lnTo>
                    <a:pt x="279559" y="13716"/>
                  </a:lnTo>
                  <a:cubicBezTo>
                    <a:pt x="298038" y="13716"/>
                    <a:pt x="313087" y="28765"/>
                    <a:pt x="313087" y="47244"/>
                  </a:cubicBezTo>
                  <a:lnTo>
                    <a:pt x="313087" y="279654"/>
                  </a:lnTo>
                  <a:cubicBezTo>
                    <a:pt x="313087" y="298132"/>
                    <a:pt x="298038" y="313182"/>
                    <a:pt x="279559" y="313182"/>
                  </a:cubicBezTo>
                  <a:lnTo>
                    <a:pt x="47149" y="313182"/>
                  </a:lnTo>
                  <a:cubicBezTo>
                    <a:pt x="28671" y="313182"/>
                    <a:pt x="13621" y="298132"/>
                    <a:pt x="13621" y="279654"/>
                  </a:cubicBezTo>
                  <a:lnTo>
                    <a:pt x="13621" y="472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597" name="Agrupar 596">
            <a:extLst>
              <a:ext uri="{FF2B5EF4-FFF2-40B4-BE49-F238E27FC236}">
                <a16:creationId xmlns:a16="http://schemas.microsoft.com/office/drawing/2014/main" id="{E5742A42-FA68-45C8-BD7F-DD84E3C31B84}"/>
              </a:ext>
            </a:extLst>
          </p:cNvPr>
          <p:cNvGrpSpPr/>
          <p:nvPr/>
        </p:nvGrpSpPr>
        <p:grpSpPr>
          <a:xfrm>
            <a:off x="8743231" y="1299507"/>
            <a:ext cx="426831" cy="376725"/>
            <a:chOff x="8792195" y="1773078"/>
            <a:chExt cx="331850" cy="29289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213B7575-5CF3-44DA-802C-87AC750FBD34}"/>
                </a:ext>
              </a:extLst>
            </p:cNvPr>
            <p:cNvSpPr/>
            <p:nvPr/>
          </p:nvSpPr>
          <p:spPr>
            <a:xfrm>
              <a:off x="8792195" y="1773078"/>
              <a:ext cx="331850" cy="179641"/>
            </a:xfrm>
            <a:custGeom>
              <a:avLst/>
              <a:gdLst>
                <a:gd name="connsiteX0" fmla="*/ 6858 w 331850"/>
                <a:gd name="connsiteY0" fmla="*/ 179642 h 179641"/>
                <a:gd name="connsiteX1" fmla="*/ 324993 w 331850"/>
                <a:gd name="connsiteY1" fmla="*/ 179642 h 179641"/>
                <a:gd name="connsiteX2" fmla="*/ 331851 w 331850"/>
                <a:gd name="connsiteY2" fmla="*/ 172784 h 179641"/>
                <a:gd name="connsiteX3" fmla="*/ 331851 w 331850"/>
                <a:gd name="connsiteY3" fmla="*/ 6858 h 179641"/>
                <a:gd name="connsiteX4" fmla="*/ 324993 w 331850"/>
                <a:gd name="connsiteY4" fmla="*/ 0 h 179641"/>
                <a:gd name="connsiteX5" fmla="*/ 6858 w 331850"/>
                <a:gd name="connsiteY5" fmla="*/ 0 h 179641"/>
                <a:gd name="connsiteX6" fmla="*/ 0 w 331850"/>
                <a:gd name="connsiteY6" fmla="*/ 6858 h 179641"/>
                <a:gd name="connsiteX7" fmla="*/ 0 w 331850"/>
                <a:gd name="connsiteY7" fmla="*/ 172784 h 179641"/>
                <a:gd name="connsiteX8" fmla="*/ 6858 w 331850"/>
                <a:gd name="connsiteY8" fmla="*/ 179642 h 179641"/>
                <a:gd name="connsiteX9" fmla="*/ 318135 w 331850"/>
                <a:gd name="connsiteY9" fmla="*/ 165926 h 179641"/>
                <a:gd name="connsiteX10" fmla="*/ 273844 w 331850"/>
                <a:gd name="connsiteY10" fmla="*/ 165926 h 179641"/>
                <a:gd name="connsiteX11" fmla="*/ 273844 w 331850"/>
                <a:gd name="connsiteY11" fmla="*/ 165449 h 179641"/>
                <a:gd name="connsiteX12" fmla="*/ 316897 w 331850"/>
                <a:gd name="connsiteY12" fmla="*/ 122396 h 179641"/>
                <a:gd name="connsiteX13" fmla="*/ 318040 w 331850"/>
                <a:gd name="connsiteY13" fmla="*/ 122301 h 179641"/>
                <a:gd name="connsiteX14" fmla="*/ 318040 w 331850"/>
                <a:gd name="connsiteY14" fmla="*/ 165926 h 179641"/>
                <a:gd name="connsiteX15" fmla="*/ 318135 w 331850"/>
                <a:gd name="connsiteY15" fmla="*/ 13716 h 179641"/>
                <a:gd name="connsiteX16" fmla="*/ 318135 w 331850"/>
                <a:gd name="connsiteY16" fmla="*/ 57341 h 179641"/>
                <a:gd name="connsiteX17" fmla="*/ 316992 w 331850"/>
                <a:gd name="connsiteY17" fmla="*/ 57245 h 179641"/>
                <a:gd name="connsiteX18" fmla="*/ 273939 w 331850"/>
                <a:gd name="connsiteY18" fmla="*/ 14192 h 179641"/>
                <a:gd name="connsiteX19" fmla="*/ 273939 w 331850"/>
                <a:gd name="connsiteY19" fmla="*/ 13716 h 179641"/>
                <a:gd name="connsiteX20" fmla="*/ 318135 w 331850"/>
                <a:gd name="connsiteY20" fmla="*/ 13716 h 179641"/>
                <a:gd name="connsiteX21" fmla="*/ 13716 w 331850"/>
                <a:gd name="connsiteY21" fmla="*/ 13716 h 179641"/>
                <a:gd name="connsiteX22" fmla="*/ 58007 w 331850"/>
                <a:gd name="connsiteY22" fmla="*/ 13716 h 179641"/>
                <a:gd name="connsiteX23" fmla="*/ 58007 w 331850"/>
                <a:gd name="connsiteY23" fmla="*/ 14192 h 179641"/>
                <a:gd name="connsiteX24" fmla="*/ 14954 w 331850"/>
                <a:gd name="connsiteY24" fmla="*/ 57245 h 179641"/>
                <a:gd name="connsiteX25" fmla="*/ 13811 w 331850"/>
                <a:gd name="connsiteY25" fmla="*/ 57341 h 179641"/>
                <a:gd name="connsiteX26" fmla="*/ 13811 w 331850"/>
                <a:gd name="connsiteY26" fmla="*/ 13716 h 179641"/>
                <a:gd name="connsiteX27" fmla="*/ 13716 w 331850"/>
                <a:gd name="connsiteY27" fmla="*/ 70866 h 179641"/>
                <a:gd name="connsiteX28" fmla="*/ 14859 w 331850"/>
                <a:gd name="connsiteY28" fmla="*/ 70961 h 179641"/>
                <a:gd name="connsiteX29" fmla="*/ 71628 w 331850"/>
                <a:gd name="connsiteY29" fmla="*/ 14192 h 179641"/>
                <a:gd name="connsiteX30" fmla="*/ 71628 w 331850"/>
                <a:gd name="connsiteY30" fmla="*/ 13716 h 179641"/>
                <a:gd name="connsiteX31" fmla="*/ 260223 w 331850"/>
                <a:gd name="connsiteY31" fmla="*/ 13716 h 179641"/>
                <a:gd name="connsiteX32" fmla="*/ 260223 w 331850"/>
                <a:gd name="connsiteY32" fmla="*/ 14192 h 179641"/>
                <a:gd name="connsiteX33" fmla="*/ 316992 w 331850"/>
                <a:gd name="connsiteY33" fmla="*/ 70961 h 179641"/>
                <a:gd name="connsiteX34" fmla="*/ 318135 w 331850"/>
                <a:gd name="connsiteY34" fmla="*/ 70866 h 179641"/>
                <a:gd name="connsiteX35" fmla="*/ 318135 w 331850"/>
                <a:gd name="connsiteY35" fmla="*/ 108776 h 179641"/>
                <a:gd name="connsiteX36" fmla="*/ 316992 w 331850"/>
                <a:gd name="connsiteY36" fmla="*/ 108680 h 179641"/>
                <a:gd name="connsiteX37" fmla="*/ 260223 w 331850"/>
                <a:gd name="connsiteY37" fmla="*/ 165449 h 179641"/>
                <a:gd name="connsiteX38" fmla="*/ 260223 w 331850"/>
                <a:gd name="connsiteY38" fmla="*/ 165926 h 179641"/>
                <a:gd name="connsiteX39" fmla="*/ 71628 w 331850"/>
                <a:gd name="connsiteY39" fmla="*/ 165926 h 179641"/>
                <a:gd name="connsiteX40" fmla="*/ 71628 w 331850"/>
                <a:gd name="connsiteY40" fmla="*/ 165449 h 179641"/>
                <a:gd name="connsiteX41" fmla="*/ 14859 w 331850"/>
                <a:gd name="connsiteY41" fmla="*/ 108680 h 179641"/>
                <a:gd name="connsiteX42" fmla="*/ 13716 w 331850"/>
                <a:gd name="connsiteY42" fmla="*/ 108776 h 179641"/>
                <a:gd name="connsiteX43" fmla="*/ 13716 w 331850"/>
                <a:gd name="connsiteY43" fmla="*/ 70866 h 179641"/>
                <a:gd name="connsiteX44" fmla="*/ 13716 w 331850"/>
                <a:gd name="connsiteY44" fmla="*/ 122301 h 179641"/>
                <a:gd name="connsiteX45" fmla="*/ 14859 w 331850"/>
                <a:gd name="connsiteY45" fmla="*/ 122396 h 179641"/>
                <a:gd name="connsiteX46" fmla="*/ 57912 w 331850"/>
                <a:gd name="connsiteY46" fmla="*/ 165449 h 179641"/>
                <a:gd name="connsiteX47" fmla="*/ 57912 w 331850"/>
                <a:gd name="connsiteY47" fmla="*/ 165926 h 179641"/>
                <a:gd name="connsiteX48" fmla="*/ 13621 w 331850"/>
                <a:gd name="connsiteY48" fmla="*/ 165926 h 179641"/>
                <a:gd name="connsiteX49" fmla="*/ 13621 w 331850"/>
                <a:gd name="connsiteY49" fmla="*/ 122301 h 17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331850" h="179641">
                  <a:moveTo>
                    <a:pt x="6858" y="179642"/>
                  </a:moveTo>
                  <a:lnTo>
                    <a:pt x="324993" y="179642"/>
                  </a:lnTo>
                  <a:cubicBezTo>
                    <a:pt x="328803" y="179642"/>
                    <a:pt x="331851" y="176594"/>
                    <a:pt x="331851" y="172784"/>
                  </a:cubicBezTo>
                  <a:lnTo>
                    <a:pt x="331851" y="6858"/>
                  </a:lnTo>
                  <a:cubicBezTo>
                    <a:pt x="331851" y="3048"/>
                    <a:pt x="328803" y="0"/>
                    <a:pt x="324993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lnTo>
                    <a:pt x="0" y="172784"/>
                  </a:lnTo>
                  <a:cubicBezTo>
                    <a:pt x="0" y="176594"/>
                    <a:pt x="3048" y="179642"/>
                    <a:pt x="6858" y="179642"/>
                  </a:cubicBezTo>
                  <a:close/>
                  <a:moveTo>
                    <a:pt x="318135" y="165926"/>
                  </a:moveTo>
                  <a:lnTo>
                    <a:pt x="273844" y="165926"/>
                  </a:lnTo>
                  <a:cubicBezTo>
                    <a:pt x="273844" y="165735"/>
                    <a:pt x="273844" y="165640"/>
                    <a:pt x="273844" y="165449"/>
                  </a:cubicBezTo>
                  <a:cubicBezTo>
                    <a:pt x="273844" y="141732"/>
                    <a:pt x="293180" y="122396"/>
                    <a:pt x="316897" y="122396"/>
                  </a:cubicBezTo>
                  <a:cubicBezTo>
                    <a:pt x="317278" y="122396"/>
                    <a:pt x="317659" y="122396"/>
                    <a:pt x="318040" y="122301"/>
                  </a:cubicBezTo>
                  <a:lnTo>
                    <a:pt x="318040" y="165926"/>
                  </a:lnTo>
                  <a:close/>
                  <a:moveTo>
                    <a:pt x="318135" y="13716"/>
                  </a:moveTo>
                  <a:lnTo>
                    <a:pt x="318135" y="57341"/>
                  </a:lnTo>
                  <a:cubicBezTo>
                    <a:pt x="317754" y="57245"/>
                    <a:pt x="317373" y="57245"/>
                    <a:pt x="316992" y="57245"/>
                  </a:cubicBezTo>
                  <a:cubicBezTo>
                    <a:pt x="293275" y="57245"/>
                    <a:pt x="273939" y="37910"/>
                    <a:pt x="273939" y="14192"/>
                  </a:cubicBezTo>
                  <a:cubicBezTo>
                    <a:pt x="273939" y="14002"/>
                    <a:pt x="273939" y="13907"/>
                    <a:pt x="273939" y="13716"/>
                  </a:cubicBezTo>
                  <a:lnTo>
                    <a:pt x="318135" y="13716"/>
                  </a:lnTo>
                  <a:close/>
                  <a:moveTo>
                    <a:pt x="13716" y="13716"/>
                  </a:moveTo>
                  <a:lnTo>
                    <a:pt x="58007" y="13716"/>
                  </a:lnTo>
                  <a:cubicBezTo>
                    <a:pt x="58007" y="13907"/>
                    <a:pt x="58007" y="14002"/>
                    <a:pt x="58007" y="14192"/>
                  </a:cubicBezTo>
                  <a:cubicBezTo>
                    <a:pt x="58007" y="37910"/>
                    <a:pt x="38671" y="57245"/>
                    <a:pt x="14954" y="57245"/>
                  </a:cubicBezTo>
                  <a:cubicBezTo>
                    <a:pt x="14573" y="57245"/>
                    <a:pt x="14192" y="57245"/>
                    <a:pt x="13811" y="57341"/>
                  </a:cubicBezTo>
                  <a:lnTo>
                    <a:pt x="13811" y="13716"/>
                  </a:lnTo>
                  <a:close/>
                  <a:moveTo>
                    <a:pt x="13716" y="70866"/>
                  </a:moveTo>
                  <a:cubicBezTo>
                    <a:pt x="14097" y="70961"/>
                    <a:pt x="14478" y="70961"/>
                    <a:pt x="14859" y="70961"/>
                  </a:cubicBezTo>
                  <a:cubicBezTo>
                    <a:pt x="46196" y="70961"/>
                    <a:pt x="71628" y="45434"/>
                    <a:pt x="71628" y="14192"/>
                  </a:cubicBezTo>
                  <a:cubicBezTo>
                    <a:pt x="71628" y="14002"/>
                    <a:pt x="71628" y="13907"/>
                    <a:pt x="71628" y="13716"/>
                  </a:cubicBezTo>
                  <a:lnTo>
                    <a:pt x="260223" y="13716"/>
                  </a:lnTo>
                  <a:cubicBezTo>
                    <a:pt x="260223" y="13907"/>
                    <a:pt x="260223" y="14002"/>
                    <a:pt x="260223" y="14192"/>
                  </a:cubicBezTo>
                  <a:cubicBezTo>
                    <a:pt x="260223" y="45530"/>
                    <a:pt x="285655" y="70961"/>
                    <a:pt x="316992" y="70961"/>
                  </a:cubicBezTo>
                  <a:cubicBezTo>
                    <a:pt x="317373" y="70961"/>
                    <a:pt x="317754" y="70961"/>
                    <a:pt x="318135" y="70866"/>
                  </a:cubicBezTo>
                  <a:lnTo>
                    <a:pt x="318135" y="108776"/>
                  </a:lnTo>
                  <a:cubicBezTo>
                    <a:pt x="317754" y="108680"/>
                    <a:pt x="317373" y="108680"/>
                    <a:pt x="316992" y="108680"/>
                  </a:cubicBezTo>
                  <a:cubicBezTo>
                    <a:pt x="285655" y="108680"/>
                    <a:pt x="260223" y="134207"/>
                    <a:pt x="260223" y="165449"/>
                  </a:cubicBezTo>
                  <a:cubicBezTo>
                    <a:pt x="260223" y="165640"/>
                    <a:pt x="260223" y="165735"/>
                    <a:pt x="260223" y="165926"/>
                  </a:cubicBezTo>
                  <a:lnTo>
                    <a:pt x="71628" y="165926"/>
                  </a:lnTo>
                  <a:cubicBezTo>
                    <a:pt x="71628" y="165735"/>
                    <a:pt x="71628" y="165640"/>
                    <a:pt x="71628" y="165449"/>
                  </a:cubicBezTo>
                  <a:cubicBezTo>
                    <a:pt x="71628" y="134112"/>
                    <a:pt x="46196" y="108680"/>
                    <a:pt x="14859" y="108680"/>
                  </a:cubicBezTo>
                  <a:cubicBezTo>
                    <a:pt x="14478" y="108680"/>
                    <a:pt x="14097" y="108680"/>
                    <a:pt x="13716" y="108776"/>
                  </a:cubicBezTo>
                  <a:lnTo>
                    <a:pt x="13716" y="70866"/>
                  </a:lnTo>
                  <a:close/>
                  <a:moveTo>
                    <a:pt x="13716" y="122301"/>
                  </a:moveTo>
                  <a:cubicBezTo>
                    <a:pt x="14097" y="122396"/>
                    <a:pt x="14478" y="122396"/>
                    <a:pt x="14859" y="122396"/>
                  </a:cubicBezTo>
                  <a:cubicBezTo>
                    <a:pt x="38576" y="122396"/>
                    <a:pt x="57912" y="141732"/>
                    <a:pt x="57912" y="165449"/>
                  </a:cubicBezTo>
                  <a:cubicBezTo>
                    <a:pt x="57912" y="165640"/>
                    <a:pt x="57912" y="165735"/>
                    <a:pt x="57912" y="165926"/>
                  </a:cubicBezTo>
                  <a:lnTo>
                    <a:pt x="13621" y="165926"/>
                  </a:lnTo>
                  <a:lnTo>
                    <a:pt x="13621" y="12230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110E4013-6FCD-4371-AB5D-0DF3910548D1}"/>
                </a:ext>
              </a:extLst>
            </p:cNvPr>
            <p:cNvSpPr/>
            <p:nvPr/>
          </p:nvSpPr>
          <p:spPr>
            <a:xfrm>
              <a:off x="8859632" y="1845564"/>
              <a:ext cx="34671" cy="34670"/>
            </a:xfrm>
            <a:custGeom>
              <a:avLst/>
              <a:gdLst>
                <a:gd name="connsiteX0" fmla="*/ 17336 w 34671"/>
                <a:gd name="connsiteY0" fmla="*/ 34671 h 34670"/>
                <a:gd name="connsiteX1" fmla="*/ 34671 w 34671"/>
                <a:gd name="connsiteY1" fmla="*/ 17335 h 34670"/>
                <a:gd name="connsiteX2" fmla="*/ 17336 w 34671"/>
                <a:gd name="connsiteY2" fmla="*/ 0 h 34670"/>
                <a:gd name="connsiteX3" fmla="*/ 0 w 34671"/>
                <a:gd name="connsiteY3" fmla="*/ 17335 h 34670"/>
                <a:gd name="connsiteX4" fmla="*/ 17336 w 34671"/>
                <a:gd name="connsiteY4" fmla="*/ 34671 h 34670"/>
                <a:gd name="connsiteX5" fmla="*/ 17336 w 34671"/>
                <a:gd name="connsiteY5" fmla="*/ 13716 h 34670"/>
                <a:gd name="connsiteX6" fmla="*/ 20955 w 34671"/>
                <a:gd name="connsiteY6" fmla="*/ 17335 h 34670"/>
                <a:gd name="connsiteX7" fmla="*/ 17336 w 34671"/>
                <a:gd name="connsiteY7" fmla="*/ 20955 h 34670"/>
                <a:gd name="connsiteX8" fmla="*/ 13716 w 34671"/>
                <a:gd name="connsiteY8" fmla="*/ 17335 h 34670"/>
                <a:gd name="connsiteX9" fmla="*/ 17336 w 34671"/>
                <a:gd name="connsiteY9" fmla="*/ 13716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671" h="34670">
                  <a:moveTo>
                    <a:pt x="17336" y="34671"/>
                  </a:moveTo>
                  <a:cubicBezTo>
                    <a:pt x="26861" y="34671"/>
                    <a:pt x="34671" y="26860"/>
                    <a:pt x="34671" y="17335"/>
                  </a:cubicBezTo>
                  <a:cubicBezTo>
                    <a:pt x="34671" y="7810"/>
                    <a:pt x="26861" y="0"/>
                    <a:pt x="17336" y="0"/>
                  </a:cubicBezTo>
                  <a:cubicBezTo>
                    <a:pt x="7811" y="0"/>
                    <a:pt x="0" y="7810"/>
                    <a:pt x="0" y="17335"/>
                  </a:cubicBezTo>
                  <a:cubicBezTo>
                    <a:pt x="0" y="26860"/>
                    <a:pt x="7811" y="34671"/>
                    <a:pt x="17336" y="34671"/>
                  </a:cubicBezTo>
                  <a:close/>
                  <a:moveTo>
                    <a:pt x="17336" y="13716"/>
                  </a:moveTo>
                  <a:cubicBezTo>
                    <a:pt x="19336" y="13716"/>
                    <a:pt x="20955" y="15335"/>
                    <a:pt x="20955" y="17335"/>
                  </a:cubicBezTo>
                  <a:cubicBezTo>
                    <a:pt x="20955" y="19336"/>
                    <a:pt x="19336" y="20955"/>
                    <a:pt x="17336" y="20955"/>
                  </a:cubicBezTo>
                  <a:cubicBezTo>
                    <a:pt x="15335" y="20955"/>
                    <a:pt x="13716" y="19336"/>
                    <a:pt x="13716" y="17335"/>
                  </a:cubicBezTo>
                  <a:cubicBezTo>
                    <a:pt x="13716" y="15335"/>
                    <a:pt x="15335" y="13716"/>
                    <a:pt x="17336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0B54F963-5652-4C79-B227-1832940D1A23}"/>
                </a:ext>
              </a:extLst>
            </p:cNvPr>
            <p:cNvSpPr/>
            <p:nvPr/>
          </p:nvSpPr>
          <p:spPr>
            <a:xfrm>
              <a:off x="8793243" y="2052256"/>
              <a:ext cx="329660" cy="13716"/>
            </a:xfrm>
            <a:custGeom>
              <a:avLst/>
              <a:gdLst>
                <a:gd name="connsiteX0" fmla="*/ 322802 w 329660"/>
                <a:gd name="connsiteY0" fmla="*/ 0 h 13716"/>
                <a:gd name="connsiteX1" fmla="*/ 6858 w 329660"/>
                <a:gd name="connsiteY1" fmla="*/ 0 h 13716"/>
                <a:gd name="connsiteX2" fmla="*/ 0 w 329660"/>
                <a:gd name="connsiteY2" fmla="*/ 6858 h 13716"/>
                <a:gd name="connsiteX3" fmla="*/ 6858 w 329660"/>
                <a:gd name="connsiteY3" fmla="*/ 13716 h 13716"/>
                <a:gd name="connsiteX4" fmla="*/ 322802 w 329660"/>
                <a:gd name="connsiteY4" fmla="*/ 13716 h 13716"/>
                <a:gd name="connsiteX5" fmla="*/ 329660 w 329660"/>
                <a:gd name="connsiteY5" fmla="*/ 6858 h 13716"/>
                <a:gd name="connsiteX6" fmla="*/ 322802 w 329660"/>
                <a:gd name="connsiteY6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660" h="13716">
                  <a:moveTo>
                    <a:pt x="322802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22802" y="13716"/>
                  </a:lnTo>
                  <a:cubicBezTo>
                    <a:pt x="326612" y="13716"/>
                    <a:pt x="329660" y="10668"/>
                    <a:pt x="329660" y="6858"/>
                  </a:cubicBezTo>
                  <a:cubicBezTo>
                    <a:pt x="329660" y="3048"/>
                    <a:pt x="326612" y="0"/>
                    <a:pt x="32280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740B3813-6E95-4B90-98CC-89059058FF24}"/>
                </a:ext>
              </a:extLst>
            </p:cNvPr>
            <p:cNvSpPr/>
            <p:nvPr/>
          </p:nvSpPr>
          <p:spPr>
            <a:xfrm>
              <a:off x="8793243" y="2014918"/>
              <a:ext cx="329660" cy="13715"/>
            </a:xfrm>
            <a:custGeom>
              <a:avLst/>
              <a:gdLst>
                <a:gd name="connsiteX0" fmla="*/ 322802 w 329660"/>
                <a:gd name="connsiteY0" fmla="*/ 0 h 13715"/>
                <a:gd name="connsiteX1" fmla="*/ 6858 w 329660"/>
                <a:gd name="connsiteY1" fmla="*/ 0 h 13715"/>
                <a:gd name="connsiteX2" fmla="*/ 0 w 329660"/>
                <a:gd name="connsiteY2" fmla="*/ 6858 h 13715"/>
                <a:gd name="connsiteX3" fmla="*/ 6858 w 329660"/>
                <a:gd name="connsiteY3" fmla="*/ 13716 h 13715"/>
                <a:gd name="connsiteX4" fmla="*/ 322802 w 329660"/>
                <a:gd name="connsiteY4" fmla="*/ 13716 h 13715"/>
                <a:gd name="connsiteX5" fmla="*/ 329660 w 329660"/>
                <a:gd name="connsiteY5" fmla="*/ 6858 h 13715"/>
                <a:gd name="connsiteX6" fmla="*/ 322802 w 329660"/>
                <a:gd name="connsiteY6" fmla="*/ 0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660" h="13715">
                  <a:moveTo>
                    <a:pt x="322802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22802" y="13716"/>
                  </a:lnTo>
                  <a:cubicBezTo>
                    <a:pt x="326612" y="13716"/>
                    <a:pt x="329660" y="10668"/>
                    <a:pt x="329660" y="6858"/>
                  </a:cubicBezTo>
                  <a:cubicBezTo>
                    <a:pt x="329660" y="3048"/>
                    <a:pt x="326612" y="0"/>
                    <a:pt x="32280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1A2241A3-9B7A-423A-9F8D-B5538D6FAD1E}"/>
                </a:ext>
              </a:extLst>
            </p:cNvPr>
            <p:cNvSpPr/>
            <p:nvPr/>
          </p:nvSpPr>
          <p:spPr>
            <a:xfrm>
              <a:off x="8910782" y="1802034"/>
              <a:ext cx="94678" cy="121729"/>
            </a:xfrm>
            <a:custGeom>
              <a:avLst/>
              <a:gdLst>
                <a:gd name="connsiteX0" fmla="*/ 47339 w 94678"/>
                <a:gd name="connsiteY0" fmla="*/ 121730 h 121729"/>
                <a:gd name="connsiteX1" fmla="*/ 94678 w 94678"/>
                <a:gd name="connsiteY1" fmla="*/ 60865 h 121729"/>
                <a:gd name="connsiteX2" fmla="*/ 47339 w 94678"/>
                <a:gd name="connsiteY2" fmla="*/ 0 h 121729"/>
                <a:gd name="connsiteX3" fmla="*/ 0 w 94678"/>
                <a:gd name="connsiteY3" fmla="*/ 60865 h 121729"/>
                <a:gd name="connsiteX4" fmla="*/ 47339 w 94678"/>
                <a:gd name="connsiteY4" fmla="*/ 121730 h 121729"/>
                <a:gd name="connsiteX5" fmla="*/ 47339 w 94678"/>
                <a:gd name="connsiteY5" fmla="*/ 13716 h 121729"/>
                <a:gd name="connsiteX6" fmla="*/ 80963 w 94678"/>
                <a:gd name="connsiteY6" fmla="*/ 60865 h 121729"/>
                <a:gd name="connsiteX7" fmla="*/ 47339 w 94678"/>
                <a:gd name="connsiteY7" fmla="*/ 108014 h 121729"/>
                <a:gd name="connsiteX8" fmla="*/ 13716 w 94678"/>
                <a:gd name="connsiteY8" fmla="*/ 60865 h 121729"/>
                <a:gd name="connsiteX9" fmla="*/ 47339 w 94678"/>
                <a:gd name="connsiteY9" fmla="*/ 13716 h 121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678" h="121729">
                  <a:moveTo>
                    <a:pt x="47339" y="121730"/>
                  </a:moveTo>
                  <a:cubicBezTo>
                    <a:pt x="73438" y="121730"/>
                    <a:pt x="94678" y="94393"/>
                    <a:pt x="94678" y="60865"/>
                  </a:cubicBezTo>
                  <a:cubicBezTo>
                    <a:pt x="94678" y="27337"/>
                    <a:pt x="73438" y="0"/>
                    <a:pt x="47339" y="0"/>
                  </a:cubicBezTo>
                  <a:cubicBezTo>
                    <a:pt x="21241" y="0"/>
                    <a:pt x="0" y="27337"/>
                    <a:pt x="0" y="60865"/>
                  </a:cubicBezTo>
                  <a:cubicBezTo>
                    <a:pt x="0" y="94393"/>
                    <a:pt x="21241" y="121730"/>
                    <a:pt x="47339" y="121730"/>
                  </a:cubicBezTo>
                  <a:close/>
                  <a:moveTo>
                    <a:pt x="47339" y="13716"/>
                  </a:moveTo>
                  <a:cubicBezTo>
                    <a:pt x="65913" y="13716"/>
                    <a:pt x="80963" y="34862"/>
                    <a:pt x="80963" y="60865"/>
                  </a:cubicBezTo>
                  <a:cubicBezTo>
                    <a:pt x="80963" y="86868"/>
                    <a:pt x="65913" y="108014"/>
                    <a:pt x="47339" y="108014"/>
                  </a:cubicBezTo>
                  <a:cubicBezTo>
                    <a:pt x="28765" y="108014"/>
                    <a:pt x="13716" y="86868"/>
                    <a:pt x="13716" y="60865"/>
                  </a:cubicBezTo>
                  <a:cubicBezTo>
                    <a:pt x="13716" y="34862"/>
                    <a:pt x="28765" y="13716"/>
                    <a:pt x="47339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5DAA36E5-A23F-4E72-9F62-6FDA64860922}"/>
                </a:ext>
              </a:extLst>
            </p:cNvPr>
            <p:cNvSpPr/>
            <p:nvPr/>
          </p:nvSpPr>
          <p:spPr>
            <a:xfrm>
              <a:off x="9021748" y="1845564"/>
              <a:ext cx="34670" cy="34670"/>
            </a:xfrm>
            <a:custGeom>
              <a:avLst/>
              <a:gdLst>
                <a:gd name="connsiteX0" fmla="*/ 17336 w 34670"/>
                <a:gd name="connsiteY0" fmla="*/ 34671 h 34670"/>
                <a:gd name="connsiteX1" fmla="*/ 34671 w 34670"/>
                <a:gd name="connsiteY1" fmla="*/ 17335 h 34670"/>
                <a:gd name="connsiteX2" fmla="*/ 17336 w 34670"/>
                <a:gd name="connsiteY2" fmla="*/ 0 h 34670"/>
                <a:gd name="connsiteX3" fmla="*/ 0 w 34670"/>
                <a:gd name="connsiteY3" fmla="*/ 17335 h 34670"/>
                <a:gd name="connsiteX4" fmla="*/ 17336 w 34670"/>
                <a:gd name="connsiteY4" fmla="*/ 34671 h 34670"/>
                <a:gd name="connsiteX5" fmla="*/ 17336 w 34670"/>
                <a:gd name="connsiteY5" fmla="*/ 13716 h 34670"/>
                <a:gd name="connsiteX6" fmla="*/ 20955 w 34670"/>
                <a:gd name="connsiteY6" fmla="*/ 17335 h 34670"/>
                <a:gd name="connsiteX7" fmla="*/ 17336 w 34670"/>
                <a:gd name="connsiteY7" fmla="*/ 20955 h 34670"/>
                <a:gd name="connsiteX8" fmla="*/ 13716 w 34670"/>
                <a:gd name="connsiteY8" fmla="*/ 17335 h 34670"/>
                <a:gd name="connsiteX9" fmla="*/ 17336 w 34670"/>
                <a:gd name="connsiteY9" fmla="*/ 13716 h 34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670" h="34670">
                  <a:moveTo>
                    <a:pt x="17336" y="34671"/>
                  </a:moveTo>
                  <a:cubicBezTo>
                    <a:pt x="26861" y="34671"/>
                    <a:pt x="34671" y="26860"/>
                    <a:pt x="34671" y="17335"/>
                  </a:cubicBezTo>
                  <a:cubicBezTo>
                    <a:pt x="34671" y="7810"/>
                    <a:pt x="26861" y="0"/>
                    <a:pt x="17336" y="0"/>
                  </a:cubicBezTo>
                  <a:cubicBezTo>
                    <a:pt x="7811" y="0"/>
                    <a:pt x="0" y="7810"/>
                    <a:pt x="0" y="17335"/>
                  </a:cubicBezTo>
                  <a:cubicBezTo>
                    <a:pt x="0" y="26860"/>
                    <a:pt x="7715" y="34671"/>
                    <a:pt x="17336" y="34671"/>
                  </a:cubicBezTo>
                  <a:close/>
                  <a:moveTo>
                    <a:pt x="17336" y="13716"/>
                  </a:moveTo>
                  <a:cubicBezTo>
                    <a:pt x="19336" y="13716"/>
                    <a:pt x="20955" y="15335"/>
                    <a:pt x="20955" y="17335"/>
                  </a:cubicBezTo>
                  <a:cubicBezTo>
                    <a:pt x="20955" y="19336"/>
                    <a:pt x="19336" y="20955"/>
                    <a:pt x="17336" y="20955"/>
                  </a:cubicBezTo>
                  <a:cubicBezTo>
                    <a:pt x="15335" y="20955"/>
                    <a:pt x="13716" y="19336"/>
                    <a:pt x="13716" y="17335"/>
                  </a:cubicBezTo>
                  <a:cubicBezTo>
                    <a:pt x="13716" y="15335"/>
                    <a:pt x="15335" y="13716"/>
                    <a:pt x="17336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B5E31B9A-2E4F-40D1-A900-DF1B7D6EDB11}"/>
                </a:ext>
              </a:extLst>
            </p:cNvPr>
            <p:cNvSpPr/>
            <p:nvPr/>
          </p:nvSpPr>
          <p:spPr>
            <a:xfrm>
              <a:off x="8793243" y="1977675"/>
              <a:ext cx="329660" cy="13716"/>
            </a:xfrm>
            <a:custGeom>
              <a:avLst/>
              <a:gdLst>
                <a:gd name="connsiteX0" fmla="*/ 322802 w 329660"/>
                <a:gd name="connsiteY0" fmla="*/ 0 h 13716"/>
                <a:gd name="connsiteX1" fmla="*/ 6858 w 329660"/>
                <a:gd name="connsiteY1" fmla="*/ 0 h 13716"/>
                <a:gd name="connsiteX2" fmla="*/ 0 w 329660"/>
                <a:gd name="connsiteY2" fmla="*/ 6858 h 13716"/>
                <a:gd name="connsiteX3" fmla="*/ 6858 w 329660"/>
                <a:gd name="connsiteY3" fmla="*/ 13716 h 13716"/>
                <a:gd name="connsiteX4" fmla="*/ 322802 w 329660"/>
                <a:gd name="connsiteY4" fmla="*/ 13716 h 13716"/>
                <a:gd name="connsiteX5" fmla="*/ 329660 w 329660"/>
                <a:gd name="connsiteY5" fmla="*/ 6858 h 13716"/>
                <a:gd name="connsiteX6" fmla="*/ 322802 w 329660"/>
                <a:gd name="connsiteY6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9660" h="13716">
                  <a:moveTo>
                    <a:pt x="322802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22802" y="13716"/>
                  </a:lnTo>
                  <a:cubicBezTo>
                    <a:pt x="326612" y="13716"/>
                    <a:pt x="329660" y="10668"/>
                    <a:pt x="329660" y="6858"/>
                  </a:cubicBezTo>
                  <a:cubicBezTo>
                    <a:pt x="329660" y="3048"/>
                    <a:pt x="326612" y="0"/>
                    <a:pt x="32280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1" name="Agrupar 640">
            <a:extLst>
              <a:ext uri="{FF2B5EF4-FFF2-40B4-BE49-F238E27FC236}">
                <a16:creationId xmlns:a16="http://schemas.microsoft.com/office/drawing/2014/main" id="{D3C38038-2F53-4C00-BA5D-B16416EB811B}"/>
              </a:ext>
            </a:extLst>
          </p:cNvPr>
          <p:cNvGrpSpPr/>
          <p:nvPr/>
        </p:nvGrpSpPr>
        <p:grpSpPr>
          <a:xfrm>
            <a:off x="7183406" y="2057001"/>
            <a:ext cx="430905" cy="407720"/>
            <a:chOff x="7579472" y="2362009"/>
            <a:chExt cx="335018" cy="31699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6EB11355-CF1D-42CA-99F6-F1D172890569}"/>
                </a:ext>
              </a:extLst>
            </p:cNvPr>
            <p:cNvSpPr/>
            <p:nvPr/>
          </p:nvSpPr>
          <p:spPr>
            <a:xfrm>
              <a:off x="7598046" y="2632043"/>
              <a:ext cx="174497" cy="13715"/>
            </a:xfrm>
            <a:custGeom>
              <a:avLst/>
              <a:gdLst>
                <a:gd name="connsiteX0" fmla="*/ 167640 w 174497"/>
                <a:gd name="connsiteY0" fmla="*/ 13716 h 13715"/>
                <a:gd name="connsiteX1" fmla="*/ 174498 w 174497"/>
                <a:gd name="connsiteY1" fmla="*/ 6858 h 13715"/>
                <a:gd name="connsiteX2" fmla="*/ 167640 w 174497"/>
                <a:gd name="connsiteY2" fmla="*/ 0 h 13715"/>
                <a:gd name="connsiteX3" fmla="*/ 6858 w 174497"/>
                <a:gd name="connsiteY3" fmla="*/ 0 h 13715"/>
                <a:gd name="connsiteX4" fmla="*/ 0 w 174497"/>
                <a:gd name="connsiteY4" fmla="*/ 6858 h 13715"/>
                <a:gd name="connsiteX5" fmla="*/ 6858 w 174497"/>
                <a:gd name="connsiteY5" fmla="*/ 13716 h 13715"/>
                <a:gd name="connsiteX6" fmla="*/ 167640 w 174497"/>
                <a:gd name="connsiteY6" fmla="*/ 13716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497" h="13715">
                  <a:moveTo>
                    <a:pt x="167640" y="13716"/>
                  </a:moveTo>
                  <a:cubicBezTo>
                    <a:pt x="171450" y="13716"/>
                    <a:pt x="174498" y="10668"/>
                    <a:pt x="174498" y="6858"/>
                  </a:cubicBezTo>
                  <a:cubicBezTo>
                    <a:pt x="174498" y="3048"/>
                    <a:pt x="171450" y="0"/>
                    <a:pt x="167640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167640" y="137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FA2E92B9-82F3-403C-8742-F4A9674A0063}"/>
                </a:ext>
              </a:extLst>
            </p:cNvPr>
            <p:cNvSpPr/>
            <p:nvPr/>
          </p:nvSpPr>
          <p:spPr>
            <a:xfrm>
              <a:off x="7619477" y="2362009"/>
              <a:ext cx="295013" cy="295941"/>
            </a:xfrm>
            <a:custGeom>
              <a:avLst/>
              <a:gdLst>
                <a:gd name="connsiteX0" fmla="*/ 168878 w 295013"/>
                <a:gd name="connsiteY0" fmla="*/ 132969 h 295941"/>
                <a:gd name="connsiteX1" fmla="*/ 185261 w 295013"/>
                <a:gd name="connsiteY1" fmla="*/ 128111 h 295941"/>
                <a:gd name="connsiteX2" fmla="*/ 188023 w 295013"/>
                <a:gd name="connsiteY2" fmla="*/ 126968 h 295941"/>
                <a:gd name="connsiteX3" fmla="*/ 212598 w 295013"/>
                <a:gd name="connsiteY3" fmla="*/ 121539 h 295941"/>
                <a:gd name="connsiteX4" fmla="*/ 229552 w 295013"/>
                <a:gd name="connsiteY4" fmla="*/ 104585 h 295941"/>
                <a:gd name="connsiteX5" fmla="*/ 229552 w 295013"/>
                <a:gd name="connsiteY5" fmla="*/ 71438 h 295941"/>
                <a:gd name="connsiteX6" fmla="*/ 229552 w 295013"/>
                <a:gd name="connsiteY6" fmla="*/ 71438 h 295941"/>
                <a:gd name="connsiteX7" fmla="*/ 164973 w 295013"/>
                <a:gd name="connsiteY7" fmla="*/ 6858 h 295941"/>
                <a:gd name="connsiteX8" fmla="*/ 131826 w 295013"/>
                <a:gd name="connsiteY8" fmla="*/ 6858 h 295941"/>
                <a:gd name="connsiteX9" fmla="*/ 114871 w 295013"/>
                <a:gd name="connsiteY9" fmla="*/ 23813 h 295941"/>
                <a:gd name="connsiteX10" fmla="*/ 109823 w 295013"/>
                <a:gd name="connsiteY10" fmla="*/ 49435 h 295941"/>
                <a:gd name="connsiteX11" fmla="*/ 109728 w 295013"/>
                <a:gd name="connsiteY11" fmla="*/ 49816 h 295941"/>
                <a:gd name="connsiteX12" fmla="*/ 50006 w 295013"/>
                <a:gd name="connsiteY12" fmla="*/ 109538 h 295941"/>
                <a:gd name="connsiteX13" fmla="*/ 49149 w 295013"/>
                <a:gd name="connsiteY13" fmla="*/ 109728 h 295941"/>
                <a:gd name="connsiteX14" fmla="*/ 23813 w 295013"/>
                <a:gd name="connsiteY14" fmla="*/ 114872 h 295941"/>
                <a:gd name="connsiteX15" fmla="*/ 6858 w 295013"/>
                <a:gd name="connsiteY15" fmla="*/ 131826 h 295941"/>
                <a:gd name="connsiteX16" fmla="*/ 0 w 295013"/>
                <a:gd name="connsiteY16" fmla="*/ 148400 h 295941"/>
                <a:gd name="connsiteX17" fmla="*/ 6858 w 295013"/>
                <a:gd name="connsiteY17" fmla="*/ 164973 h 295941"/>
                <a:gd name="connsiteX18" fmla="*/ 71438 w 295013"/>
                <a:gd name="connsiteY18" fmla="*/ 229553 h 295941"/>
                <a:gd name="connsiteX19" fmla="*/ 104584 w 295013"/>
                <a:gd name="connsiteY19" fmla="*/ 229553 h 295941"/>
                <a:gd name="connsiteX20" fmla="*/ 121539 w 295013"/>
                <a:gd name="connsiteY20" fmla="*/ 212598 h 295941"/>
                <a:gd name="connsiteX21" fmla="*/ 126206 w 295013"/>
                <a:gd name="connsiteY21" fmla="*/ 186214 h 295941"/>
                <a:gd name="connsiteX22" fmla="*/ 132017 w 295013"/>
                <a:gd name="connsiteY22" fmla="*/ 168402 h 295941"/>
                <a:gd name="connsiteX23" fmla="*/ 246793 w 295013"/>
                <a:gd name="connsiteY23" fmla="*/ 288989 h 295941"/>
                <a:gd name="connsiteX24" fmla="*/ 262604 w 295013"/>
                <a:gd name="connsiteY24" fmla="*/ 295942 h 295941"/>
                <a:gd name="connsiteX25" fmla="*/ 268891 w 295013"/>
                <a:gd name="connsiteY25" fmla="*/ 295085 h 295941"/>
                <a:gd name="connsiteX26" fmla="*/ 294132 w 295013"/>
                <a:gd name="connsiteY26" fmla="*/ 269367 h 295941"/>
                <a:gd name="connsiteX27" fmla="*/ 287941 w 295013"/>
                <a:gd name="connsiteY27" fmla="*/ 246221 h 295941"/>
                <a:gd name="connsiteX28" fmla="*/ 168878 w 295013"/>
                <a:gd name="connsiteY28" fmla="*/ 132969 h 295941"/>
                <a:gd name="connsiteX29" fmla="*/ 124492 w 295013"/>
                <a:gd name="connsiteY29" fmla="*/ 33528 h 295941"/>
                <a:gd name="connsiteX30" fmla="*/ 141446 w 295013"/>
                <a:gd name="connsiteY30" fmla="*/ 16574 h 295941"/>
                <a:gd name="connsiteX31" fmla="*/ 148304 w 295013"/>
                <a:gd name="connsiteY31" fmla="*/ 13716 h 295941"/>
                <a:gd name="connsiteX32" fmla="*/ 155162 w 295013"/>
                <a:gd name="connsiteY32" fmla="*/ 16574 h 295941"/>
                <a:gd name="connsiteX33" fmla="*/ 219742 w 295013"/>
                <a:gd name="connsiteY33" fmla="*/ 81153 h 295941"/>
                <a:gd name="connsiteX34" fmla="*/ 219742 w 295013"/>
                <a:gd name="connsiteY34" fmla="*/ 94869 h 295941"/>
                <a:gd name="connsiteX35" fmla="*/ 202787 w 295013"/>
                <a:gd name="connsiteY35" fmla="*/ 111824 h 295941"/>
                <a:gd name="connsiteX36" fmla="*/ 189071 w 295013"/>
                <a:gd name="connsiteY36" fmla="*/ 111824 h 295941"/>
                <a:gd name="connsiteX37" fmla="*/ 124492 w 295013"/>
                <a:gd name="connsiteY37" fmla="*/ 47244 h 295941"/>
                <a:gd name="connsiteX38" fmla="*/ 124492 w 295013"/>
                <a:gd name="connsiteY38" fmla="*/ 33528 h 295941"/>
                <a:gd name="connsiteX39" fmla="*/ 111823 w 295013"/>
                <a:gd name="connsiteY39" fmla="*/ 202978 h 295941"/>
                <a:gd name="connsiteX40" fmla="*/ 94869 w 295013"/>
                <a:gd name="connsiteY40" fmla="*/ 219932 h 295941"/>
                <a:gd name="connsiteX41" fmla="*/ 81153 w 295013"/>
                <a:gd name="connsiteY41" fmla="*/ 219932 h 295941"/>
                <a:gd name="connsiteX42" fmla="*/ 16573 w 295013"/>
                <a:gd name="connsiteY42" fmla="*/ 155353 h 295941"/>
                <a:gd name="connsiteX43" fmla="*/ 13716 w 295013"/>
                <a:gd name="connsiteY43" fmla="*/ 148495 h 295941"/>
                <a:gd name="connsiteX44" fmla="*/ 16573 w 295013"/>
                <a:gd name="connsiteY44" fmla="*/ 141637 h 295941"/>
                <a:gd name="connsiteX45" fmla="*/ 33528 w 295013"/>
                <a:gd name="connsiteY45" fmla="*/ 124682 h 295941"/>
                <a:gd name="connsiteX46" fmla="*/ 40386 w 295013"/>
                <a:gd name="connsiteY46" fmla="*/ 121825 h 295941"/>
                <a:gd name="connsiteX47" fmla="*/ 47244 w 295013"/>
                <a:gd name="connsiteY47" fmla="*/ 124682 h 295941"/>
                <a:gd name="connsiteX48" fmla="*/ 111823 w 295013"/>
                <a:gd name="connsiteY48" fmla="*/ 189262 h 295941"/>
                <a:gd name="connsiteX49" fmla="*/ 111823 w 295013"/>
                <a:gd name="connsiteY49" fmla="*/ 202978 h 295941"/>
                <a:gd name="connsiteX50" fmla="*/ 115348 w 295013"/>
                <a:gd name="connsiteY50" fmla="*/ 173355 h 295941"/>
                <a:gd name="connsiteX51" fmla="*/ 62674 w 295013"/>
                <a:gd name="connsiteY51" fmla="*/ 120682 h 295941"/>
                <a:gd name="connsiteX52" fmla="*/ 120777 w 295013"/>
                <a:gd name="connsiteY52" fmla="*/ 62865 h 295941"/>
                <a:gd name="connsiteX53" fmla="*/ 174498 w 295013"/>
                <a:gd name="connsiteY53" fmla="*/ 116586 h 295941"/>
                <a:gd name="connsiteX54" fmla="*/ 115348 w 295013"/>
                <a:gd name="connsiteY54" fmla="*/ 173355 h 295941"/>
                <a:gd name="connsiteX55" fmla="*/ 280892 w 295013"/>
                <a:gd name="connsiteY55" fmla="*/ 266033 h 295941"/>
                <a:gd name="connsiteX56" fmla="*/ 265462 w 295013"/>
                <a:gd name="connsiteY56" fmla="*/ 281845 h 295941"/>
                <a:gd name="connsiteX57" fmla="*/ 256794 w 295013"/>
                <a:gd name="connsiteY57" fmla="*/ 279559 h 295941"/>
                <a:gd name="connsiteX58" fmla="*/ 139732 w 295013"/>
                <a:gd name="connsiteY58" fmla="*/ 156686 h 295941"/>
                <a:gd name="connsiteX59" fmla="*/ 139351 w 295013"/>
                <a:gd name="connsiteY59" fmla="*/ 156305 h 295941"/>
                <a:gd name="connsiteX60" fmla="*/ 156305 w 295013"/>
                <a:gd name="connsiteY60" fmla="*/ 139922 h 295941"/>
                <a:gd name="connsiteX61" fmla="*/ 156400 w 295013"/>
                <a:gd name="connsiteY61" fmla="*/ 140018 h 295941"/>
                <a:gd name="connsiteX62" fmla="*/ 278511 w 295013"/>
                <a:gd name="connsiteY62" fmla="*/ 256223 h 295941"/>
                <a:gd name="connsiteX63" fmla="*/ 280892 w 295013"/>
                <a:gd name="connsiteY63" fmla="*/ 266033 h 295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295013" h="295941">
                  <a:moveTo>
                    <a:pt x="168878" y="132969"/>
                  </a:moveTo>
                  <a:cubicBezTo>
                    <a:pt x="174022" y="130778"/>
                    <a:pt x="179546" y="129159"/>
                    <a:pt x="185261" y="128111"/>
                  </a:cubicBezTo>
                  <a:cubicBezTo>
                    <a:pt x="186309" y="127921"/>
                    <a:pt x="187166" y="127540"/>
                    <a:pt x="188023" y="126968"/>
                  </a:cubicBezTo>
                  <a:cubicBezTo>
                    <a:pt x="196310" y="129921"/>
                    <a:pt x="206216" y="127921"/>
                    <a:pt x="212598" y="121539"/>
                  </a:cubicBezTo>
                  <a:lnTo>
                    <a:pt x="229552" y="104585"/>
                  </a:lnTo>
                  <a:cubicBezTo>
                    <a:pt x="238696" y="95441"/>
                    <a:pt x="238696" y="80582"/>
                    <a:pt x="229552" y="71438"/>
                  </a:cubicBezTo>
                  <a:lnTo>
                    <a:pt x="229552" y="71438"/>
                  </a:lnTo>
                  <a:lnTo>
                    <a:pt x="164973" y="6858"/>
                  </a:lnTo>
                  <a:cubicBezTo>
                    <a:pt x="155829" y="-2286"/>
                    <a:pt x="140970" y="-2286"/>
                    <a:pt x="131826" y="6858"/>
                  </a:cubicBezTo>
                  <a:lnTo>
                    <a:pt x="114871" y="23813"/>
                  </a:lnTo>
                  <a:cubicBezTo>
                    <a:pt x="108013" y="30766"/>
                    <a:pt x="106299" y="40862"/>
                    <a:pt x="109823" y="49435"/>
                  </a:cubicBezTo>
                  <a:cubicBezTo>
                    <a:pt x="109823" y="49530"/>
                    <a:pt x="109728" y="49720"/>
                    <a:pt x="109728" y="49816"/>
                  </a:cubicBezTo>
                  <a:cubicBezTo>
                    <a:pt x="104680" y="80486"/>
                    <a:pt x="80677" y="104489"/>
                    <a:pt x="50006" y="109538"/>
                  </a:cubicBezTo>
                  <a:cubicBezTo>
                    <a:pt x="49721" y="109633"/>
                    <a:pt x="49435" y="109633"/>
                    <a:pt x="49149" y="109728"/>
                  </a:cubicBezTo>
                  <a:cubicBezTo>
                    <a:pt x="40767" y="106394"/>
                    <a:pt x="30385" y="108299"/>
                    <a:pt x="23813" y="114872"/>
                  </a:cubicBezTo>
                  <a:lnTo>
                    <a:pt x="6858" y="131826"/>
                  </a:lnTo>
                  <a:cubicBezTo>
                    <a:pt x="2476" y="136208"/>
                    <a:pt x="0" y="142113"/>
                    <a:pt x="0" y="148400"/>
                  </a:cubicBezTo>
                  <a:cubicBezTo>
                    <a:pt x="0" y="154686"/>
                    <a:pt x="2476" y="160591"/>
                    <a:pt x="6858" y="164973"/>
                  </a:cubicBezTo>
                  <a:lnTo>
                    <a:pt x="71438" y="229553"/>
                  </a:lnTo>
                  <a:cubicBezTo>
                    <a:pt x="80581" y="238697"/>
                    <a:pt x="95440" y="238697"/>
                    <a:pt x="104584" y="229553"/>
                  </a:cubicBezTo>
                  <a:lnTo>
                    <a:pt x="121539" y="212598"/>
                  </a:lnTo>
                  <a:cubicBezTo>
                    <a:pt x="128683" y="205454"/>
                    <a:pt x="130207" y="194882"/>
                    <a:pt x="126206" y="186214"/>
                  </a:cubicBezTo>
                  <a:cubicBezTo>
                    <a:pt x="127349" y="179927"/>
                    <a:pt x="129349" y="174022"/>
                    <a:pt x="132017" y="168402"/>
                  </a:cubicBezTo>
                  <a:lnTo>
                    <a:pt x="246793" y="288989"/>
                  </a:lnTo>
                  <a:cubicBezTo>
                    <a:pt x="251174" y="293561"/>
                    <a:pt x="256603" y="295942"/>
                    <a:pt x="262604" y="295942"/>
                  </a:cubicBezTo>
                  <a:cubicBezTo>
                    <a:pt x="264605" y="295942"/>
                    <a:pt x="266795" y="295656"/>
                    <a:pt x="268891" y="295085"/>
                  </a:cubicBezTo>
                  <a:cubicBezTo>
                    <a:pt x="280416" y="292132"/>
                    <a:pt x="291084" y="281273"/>
                    <a:pt x="294132" y="269367"/>
                  </a:cubicBezTo>
                  <a:cubicBezTo>
                    <a:pt x="296418" y="260414"/>
                    <a:pt x="294227" y="252222"/>
                    <a:pt x="287941" y="246221"/>
                  </a:cubicBezTo>
                  <a:lnTo>
                    <a:pt x="168878" y="132969"/>
                  </a:lnTo>
                  <a:close/>
                  <a:moveTo>
                    <a:pt x="124492" y="33528"/>
                  </a:moveTo>
                  <a:lnTo>
                    <a:pt x="141446" y="16574"/>
                  </a:lnTo>
                  <a:cubicBezTo>
                    <a:pt x="143351" y="14668"/>
                    <a:pt x="145828" y="13716"/>
                    <a:pt x="148304" y="13716"/>
                  </a:cubicBezTo>
                  <a:cubicBezTo>
                    <a:pt x="150781" y="13716"/>
                    <a:pt x="153257" y="14668"/>
                    <a:pt x="155162" y="16574"/>
                  </a:cubicBezTo>
                  <a:lnTo>
                    <a:pt x="219742" y="81153"/>
                  </a:lnTo>
                  <a:cubicBezTo>
                    <a:pt x="223552" y="84963"/>
                    <a:pt x="223552" y="91154"/>
                    <a:pt x="219742" y="94869"/>
                  </a:cubicBezTo>
                  <a:lnTo>
                    <a:pt x="202787" y="111824"/>
                  </a:lnTo>
                  <a:cubicBezTo>
                    <a:pt x="199168" y="115443"/>
                    <a:pt x="192691" y="115443"/>
                    <a:pt x="189071" y="111824"/>
                  </a:cubicBezTo>
                  <a:lnTo>
                    <a:pt x="124492" y="47244"/>
                  </a:lnTo>
                  <a:cubicBezTo>
                    <a:pt x="120777" y="43434"/>
                    <a:pt x="120777" y="37338"/>
                    <a:pt x="124492" y="33528"/>
                  </a:cubicBezTo>
                  <a:close/>
                  <a:moveTo>
                    <a:pt x="111823" y="202978"/>
                  </a:moveTo>
                  <a:lnTo>
                    <a:pt x="94869" y="219932"/>
                  </a:lnTo>
                  <a:cubicBezTo>
                    <a:pt x="91249" y="223552"/>
                    <a:pt x="84772" y="223552"/>
                    <a:pt x="81153" y="219932"/>
                  </a:cubicBezTo>
                  <a:lnTo>
                    <a:pt x="16573" y="155353"/>
                  </a:lnTo>
                  <a:cubicBezTo>
                    <a:pt x="14764" y="153543"/>
                    <a:pt x="13716" y="151066"/>
                    <a:pt x="13716" y="148495"/>
                  </a:cubicBezTo>
                  <a:cubicBezTo>
                    <a:pt x="13716" y="145923"/>
                    <a:pt x="14764" y="143447"/>
                    <a:pt x="16573" y="141637"/>
                  </a:cubicBezTo>
                  <a:lnTo>
                    <a:pt x="33528" y="124682"/>
                  </a:lnTo>
                  <a:cubicBezTo>
                    <a:pt x="35338" y="122873"/>
                    <a:pt x="37814" y="121825"/>
                    <a:pt x="40386" y="121825"/>
                  </a:cubicBezTo>
                  <a:cubicBezTo>
                    <a:pt x="42958" y="121825"/>
                    <a:pt x="45434" y="122873"/>
                    <a:pt x="47244" y="124682"/>
                  </a:cubicBezTo>
                  <a:lnTo>
                    <a:pt x="111823" y="189262"/>
                  </a:lnTo>
                  <a:cubicBezTo>
                    <a:pt x="115633" y="192977"/>
                    <a:pt x="115633" y="199168"/>
                    <a:pt x="111823" y="202978"/>
                  </a:cubicBezTo>
                  <a:close/>
                  <a:moveTo>
                    <a:pt x="115348" y="173355"/>
                  </a:moveTo>
                  <a:lnTo>
                    <a:pt x="62674" y="120682"/>
                  </a:lnTo>
                  <a:cubicBezTo>
                    <a:pt x="90488" y="112490"/>
                    <a:pt x="112395" y="90678"/>
                    <a:pt x="120777" y="62865"/>
                  </a:cubicBezTo>
                  <a:lnTo>
                    <a:pt x="174498" y="116586"/>
                  </a:lnTo>
                  <a:cubicBezTo>
                    <a:pt x="146399" y="124301"/>
                    <a:pt x="124111" y="145828"/>
                    <a:pt x="115348" y="173355"/>
                  </a:cubicBezTo>
                  <a:close/>
                  <a:moveTo>
                    <a:pt x="280892" y="266033"/>
                  </a:moveTo>
                  <a:cubicBezTo>
                    <a:pt x="279082" y="273082"/>
                    <a:pt x="272129" y="280130"/>
                    <a:pt x="265462" y="281845"/>
                  </a:cubicBezTo>
                  <a:cubicBezTo>
                    <a:pt x="261938" y="282797"/>
                    <a:pt x="259080" y="282035"/>
                    <a:pt x="256794" y="279559"/>
                  </a:cubicBezTo>
                  <a:lnTo>
                    <a:pt x="139732" y="156686"/>
                  </a:lnTo>
                  <a:cubicBezTo>
                    <a:pt x="139636" y="156591"/>
                    <a:pt x="139446" y="156401"/>
                    <a:pt x="139351" y="156305"/>
                  </a:cubicBezTo>
                  <a:cubicBezTo>
                    <a:pt x="144113" y="149924"/>
                    <a:pt x="149828" y="144399"/>
                    <a:pt x="156305" y="139922"/>
                  </a:cubicBezTo>
                  <a:cubicBezTo>
                    <a:pt x="156305" y="139922"/>
                    <a:pt x="156400" y="140018"/>
                    <a:pt x="156400" y="140018"/>
                  </a:cubicBezTo>
                  <a:lnTo>
                    <a:pt x="278511" y="256223"/>
                  </a:lnTo>
                  <a:cubicBezTo>
                    <a:pt x="279463" y="257175"/>
                    <a:pt x="282416" y="259937"/>
                    <a:pt x="280892" y="2660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901931AA-D664-46DB-BE10-04C4B1324AB9}"/>
                </a:ext>
              </a:extLst>
            </p:cNvPr>
            <p:cNvSpPr/>
            <p:nvPr/>
          </p:nvSpPr>
          <p:spPr>
            <a:xfrm>
              <a:off x="7579472" y="2665285"/>
              <a:ext cx="216503" cy="13716"/>
            </a:xfrm>
            <a:custGeom>
              <a:avLst/>
              <a:gdLst>
                <a:gd name="connsiteX0" fmla="*/ 0 w 216503"/>
                <a:gd name="connsiteY0" fmla="*/ 6858 h 13716"/>
                <a:gd name="connsiteX1" fmla="*/ 6858 w 216503"/>
                <a:gd name="connsiteY1" fmla="*/ 13716 h 13716"/>
                <a:gd name="connsiteX2" fmla="*/ 209645 w 216503"/>
                <a:gd name="connsiteY2" fmla="*/ 13716 h 13716"/>
                <a:gd name="connsiteX3" fmla="*/ 216503 w 216503"/>
                <a:gd name="connsiteY3" fmla="*/ 6858 h 13716"/>
                <a:gd name="connsiteX4" fmla="*/ 209645 w 216503"/>
                <a:gd name="connsiteY4" fmla="*/ 0 h 13716"/>
                <a:gd name="connsiteX5" fmla="*/ 6858 w 216503"/>
                <a:gd name="connsiteY5" fmla="*/ 0 h 13716"/>
                <a:gd name="connsiteX6" fmla="*/ 0 w 216503"/>
                <a:gd name="connsiteY6" fmla="*/ 6858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6503" h="13716">
                  <a:moveTo>
                    <a:pt x="0" y="6858"/>
                  </a:moveTo>
                  <a:cubicBezTo>
                    <a:pt x="0" y="10668"/>
                    <a:pt x="3048" y="13716"/>
                    <a:pt x="6858" y="13716"/>
                  </a:cubicBezTo>
                  <a:lnTo>
                    <a:pt x="209645" y="13716"/>
                  </a:lnTo>
                  <a:cubicBezTo>
                    <a:pt x="213455" y="13716"/>
                    <a:pt x="216503" y="10668"/>
                    <a:pt x="216503" y="6858"/>
                  </a:cubicBezTo>
                  <a:cubicBezTo>
                    <a:pt x="216503" y="3048"/>
                    <a:pt x="213455" y="0"/>
                    <a:pt x="209645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30" name="Forma Livre: Forma 29">
            <a:extLst>
              <a:ext uri="{FF2B5EF4-FFF2-40B4-BE49-F238E27FC236}">
                <a16:creationId xmlns:a16="http://schemas.microsoft.com/office/drawing/2014/main" id="{602A7BCA-627D-4AD4-88B0-031440AAC327}"/>
              </a:ext>
            </a:extLst>
          </p:cNvPr>
          <p:cNvSpPr/>
          <p:nvPr/>
        </p:nvSpPr>
        <p:spPr>
          <a:xfrm>
            <a:off x="8733308" y="5220632"/>
            <a:ext cx="446678" cy="397674"/>
          </a:xfrm>
          <a:custGeom>
            <a:avLst/>
            <a:gdLst>
              <a:gd name="connsiteX0" fmla="*/ 329089 w 347281"/>
              <a:gd name="connsiteY0" fmla="*/ 50959 h 309181"/>
              <a:gd name="connsiteX1" fmla="*/ 230981 w 347281"/>
              <a:gd name="connsiteY1" fmla="*/ 50959 h 309181"/>
              <a:gd name="connsiteX2" fmla="*/ 230981 w 347281"/>
              <a:gd name="connsiteY2" fmla="*/ 25146 h 309181"/>
              <a:gd name="connsiteX3" fmla="*/ 205835 w 347281"/>
              <a:gd name="connsiteY3" fmla="*/ 0 h 309181"/>
              <a:gd name="connsiteX4" fmla="*/ 141446 w 347281"/>
              <a:gd name="connsiteY4" fmla="*/ 0 h 309181"/>
              <a:gd name="connsiteX5" fmla="*/ 116300 w 347281"/>
              <a:gd name="connsiteY5" fmla="*/ 25146 h 309181"/>
              <a:gd name="connsiteX6" fmla="*/ 116300 w 347281"/>
              <a:gd name="connsiteY6" fmla="*/ 50959 h 309181"/>
              <a:gd name="connsiteX7" fmla="*/ 18193 w 347281"/>
              <a:gd name="connsiteY7" fmla="*/ 50959 h 309181"/>
              <a:gd name="connsiteX8" fmla="*/ 190 w 347281"/>
              <a:gd name="connsiteY8" fmla="*/ 68961 h 309181"/>
              <a:gd name="connsiteX9" fmla="*/ 0 w 347281"/>
              <a:gd name="connsiteY9" fmla="*/ 157925 h 309181"/>
              <a:gd name="connsiteX10" fmla="*/ 3905 w 347281"/>
              <a:gd name="connsiteY10" fmla="*/ 164116 h 309181"/>
              <a:gd name="connsiteX11" fmla="*/ 16383 w 347281"/>
              <a:gd name="connsiteY11" fmla="*/ 169831 h 309181"/>
              <a:gd name="connsiteX12" fmla="*/ 16383 w 347281"/>
              <a:gd name="connsiteY12" fmla="*/ 291179 h 309181"/>
              <a:gd name="connsiteX13" fmla="*/ 34385 w 347281"/>
              <a:gd name="connsiteY13" fmla="*/ 309182 h 309181"/>
              <a:gd name="connsiteX14" fmla="*/ 312896 w 347281"/>
              <a:gd name="connsiteY14" fmla="*/ 309182 h 309181"/>
              <a:gd name="connsiteX15" fmla="*/ 330898 w 347281"/>
              <a:gd name="connsiteY15" fmla="*/ 291179 h 309181"/>
              <a:gd name="connsiteX16" fmla="*/ 330898 w 347281"/>
              <a:gd name="connsiteY16" fmla="*/ 167926 h 309181"/>
              <a:gd name="connsiteX17" fmla="*/ 343662 w 347281"/>
              <a:gd name="connsiteY17" fmla="*/ 161639 h 309181"/>
              <a:gd name="connsiteX18" fmla="*/ 347281 w 347281"/>
              <a:gd name="connsiteY18" fmla="*/ 155543 h 309181"/>
              <a:gd name="connsiteX19" fmla="*/ 347091 w 347281"/>
              <a:gd name="connsiteY19" fmla="*/ 68961 h 309181"/>
              <a:gd name="connsiteX20" fmla="*/ 329089 w 347281"/>
              <a:gd name="connsiteY20" fmla="*/ 50959 h 309181"/>
              <a:gd name="connsiteX21" fmla="*/ 129921 w 347281"/>
              <a:gd name="connsiteY21" fmla="*/ 25146 h 309181"/>
              <a:gd name="connsiteX22" fmla="*/ 141351 w 347281"/>
              <a:gd name="connsiteY22" fmla="*/ 13716 h 309181"/>
              <a:gd name="connsiteX23" fmla="*/ 205740 w 347281"/>
              <a:gd name="connsiteY23" fmla="*/ 13716 h 309181"/>
              <a:gd name="connsiteX24" fmla="*/ 217170 w 347281"/>
              <a:gd name="connsiteY24" fmla="*/ 25146 h 309181"/>
              <a:gd name="connsiteX25" fmla="*/ 217170 w 347281"/>
              <a:gd name="connsiteY25" fmla="*/ 50959 h 309181"/>
              <a:gd name="connsiteX26" fmla="*/ 129826 w 347281"/>
              <a:gd name="connsiteY26" fmla="*/ 50959 h 309181"/>
              <a:gd name="connsiteX27" fmla="*/ 129826 w 347281"/>
              <a:gd name="connsiteY27" fmla="*/ 25146 h 309181"/>
              <a:gd name="connsiteX28" fmla="*/ 317182 w 347281"/>
              <a:gd name="connsiteY28" fmla="*/ 291179 h 309181"/>
              <a:gd name="connsiteX29" fmla="*/ 312801 w 347281"/>
              <a:gd name="connsiteY29" fmla="*/ 295466 h 309181"/>
              <a:gd name="connsiteX30" fmla="*/ 34290 w 347281"/>
              <a:gd name="connsiteY30" fmla="*/ 295466 h 309181"/>
              <a:gd name="connsiteX31" fmla="*/ 29908 w 347281"/>
              <a:gd name="connsiteY31" fmla="*/ 291179 h 309181"/>
              <a:gd name="connsiteX32" fmla="*/ 29908 w 347281"/>
              <a:gd name="connsiteY32" fmla="*/ 175260 h 309181"/>
              <a:gd name="connsiteX33" fmla="*/ 140303 w 347281"/>
              <a:gd name="connsiteY33" fmla="*/ 196977 h 309181"/>
              <a:gd name="connsiteX34" fmla="*/ 140303 w 347281"/>
              <a:gd name="connsiteY34" fmla="*/ 208026 h 309181"/>
              <a:gd name="connsiteX35" fmla="*/ 153353 w 347281"/>
              <a:gd name="connsiteY35" fmla="*/ 221075 h 309181"/>
              <a:gd name="connsiteX36" fmla="*/ 193738 w 347281"/>
              <a:gd name="connsiteY36" fmla="*/ 221075 h 309181"/>
              <a:gd name="connsiteX37" fmla="*/ 206788 w 347281"/>
              <a:gd name="connsiteY37" fmla="*/ 208026 h 309181"/>
              <a:gd name="connsiteX38" fmla="*/ 206788 w 347281"/>
              <a:gd name="connsiteY38" fmla="*/ 196882 h 309181"/>
              <a:gd name="connsiteX39" fmla="*/ 317182 w 347281"/>
              <a:gd name="connsiteY39" fmla="*/ 173831 h 309181"/>
              <a:gd name="connsiteX40" fmla="*/ 317182 w 347281"/>
              <a:gd name="connsiteY40" fmla="*/ 291179 h 309181"/>
              <a:gd name="connsiteX41" fmla="*/ 154210 w 347281"/>
              <a:gd name="connsiteY41" fmla="*/ 207931 h 309181"/>
              <a:gd name="connsiteX42" fmla="*/ 154210 w 347281"/>
              <a:gd name="connsiteY42" fmla="*/ 180975 h 309181"/>
              <a:gd name="connsiteX43" fmla="*/ 193072 w 347281"/>
              <a:gd name="connsiteY43" fmla="*/ 180308 h 309181"/>
              <a:gd name="connsiteX44" fmla="*/ 193738 w 347281"/>
              <a:gd name="connsiteY44" fmla="*/ 207169 h 309181"/>
              <a:gd name="connsiteX45" fmla="*/ 154210 w 347281"/>
              <a:gd name="connsiteY45" fmla="*/ 207931 h 309181"/>
              <a:gd name="connsiteX46" fmla="*/ 206788 w 347281"/>
              <a:gd name="connsiteY46" fmla="*/ 183071 h 309181"/>
              <a:gd name="connsiteX47" fmla="*/ 206788 w 347281"/>
              <a:gd name="connsiteY47" fmla="*/ 180404 h 309181"/>
              <a:gd name="connsiteX48" fmla="*/ 193738 w 347281"/>
              <a:gd name="connsiteY48" fmla="*/ 167354 h 309181"/>
              <a:gd name="connsiteX49" fmla="*/ 153543 w 347281"/>
              <a:gd name="connsiteY49" fmla="*/ 167354 h 309181"/>
              <a:gd name="connsiteX50" fmla="*/ 140494 w 347281"/>
              <a:gd name="connsiteY50" fmla="*/ 180404 h 309181"/>
              <a:gd name="connsiteX51" fmla="*/ 140494 w 347281"/>
              <a:gd name="connsiteY51" fmla="*/ 183261 h 309181"/>
              <a:gd name="connsiteX52" fmla="*/ 13716 w 347281"/>
              <a:gd name="connsiteY52" fmla="*/ 153638 h 309181"/>
              <a:gd name="connsiteX53" fmla="*/ 13906 w 347281"/>
              <a:gd name="connsiteY53" fmla="*/ 69056 h 309181"/>
              <a:gd name="connsiteX54" fmla="*/ 18193 w 347281"/>
              <a:gd name="connsiteY54" fmla="*/ 64770 h 309181"/>
              <a:gd name="connsiteX55" fmla="*/ 329089 w 347281"/>
              <a:gd name="connsiteY55" fmla="*/ 64770 h 309181"/>
              <a:gd name="connsiteX56" fmla="*/ 333375 w 347281"/>
              <a:gd name="connsiteY56" fmla="*/ 69152 h 309181"/>
              <a:gd name="connsiteX57" fmla="*/ 333565 w 347281"/>
              <a:gd name="connsiteY57" fmla="*/ 151543 h 309181"/>
              <a:gd name="connsiteX58" fmla="*/ 206788 w 347281"/>
              <a:gd name="connsiteY58" fmla="*/ 183071 h 309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347281" h="309181">
                <a:moveTo>
                  <a:pt x="329089" y="50959"/>
                </a:moveTo>
                <a:lnTo>
                  <a:pt x="230981" y="50959"/>
                </a:lnTo>
                <a:lnTo>
                  <a:pt x="230981" y="25146"/>
                </a:lnTo>
                <a:cubicBezTo>
                  <a:pt x="230981" y="11240"/>
                  <a:pt x="219742" y="0"/>
                  <a:pt x="205835" y="0"/>
                </a:cubicBezTo>
                <a:lnTo>
                  <a:pt x="141446" y="0"/>
                </a:lnTo>
                <a:cubicBezTo>
                  <a:pt x="127540" y="0"/>
                  <a:pt x="116300" y="11240"/>
                  <a:pt x="116300" y="25146"/>
                </a:cubicBezTo>
                <a:lnTo>
                  <a:pt x="116300" y="50959"/>
                </a:lnTo>
                <a:lnTo>
                  <a:pt x="18193" y="50959"/>
                </a:lnTo>
                <a:cubicBezTo>
                  <a:pt x="8287" y="50959"/>
                  <a:pt x="190" y="59055"/>
                  <a:pt x="190" y="68961"/>
                </a:cubicBezTo>
                <a:lnTo>
                  <a:pt x="0" y="157925"/>
                </a:lnTo>
                <a:cubicBezTo>
                  <a:pt x="0" y="160592"/>
                  <a:pt x="1524" y="162973"/>
                  <a:pt x="3905" y="164116"/>
                </a:cubicBezTo>
                <a:cubicBezTo>
                  <a:pt x="8001" y="166116"/>
                  <a:pt x="12192" y="168021"/>
                  <a:pt x="16383" y="169831"/>
                </a:cubicBezTo>
                <a:lnTo>
                  <a:pt x="16383" y="291179"/>
                </a:lnTo>
                <a:cubicBezTo>
                  <a:pt x="16383" y="301085"/>
                  <a:pt x="24479" y="309182"/>
                  <a:pt x="34385" y="309182"/>
                </a:cubicBezTo>
                <a:lnTo>
                  <a:pt x="312896" y="309182"/>
                </a:lnTo>
                <a:cubicBezTo>
                  <a:pt x="322802" y="309182"/>
                  <a:pt x="330898" y="301085"/>
                  <a:pt x="330898" y="291179"/>
                </a:cubicBezTo>
                <a:lnTo>
                  <a:pt x="330898" y="167926"/>
                </a:lnTo>
                <a:cubicBezTo>
                  <a:pt x="335280" y="165926"/>
                  <a:pt x="339471" y="163830"/>
                  <a:pt x="343662" y="161639"/>
                </a:cubicBezTo>
                <a:cubicBezTo>
                  <a:pt x="345948" y="160401"/>
                  <a:pt x="347281" y="158115"/>
                  <a:pt x="347281" y="155543"/>
                </a:cubicBezTo>
                <a:lnTo>
                  <a:pt x="347091" y="68961"/>
                </a:lnTo>
                <a:cubicBezTo>
                  <a:pt x="347091" y="59055"/>
                  <a:pt x="338995" y="50959"/>
                  <a:pt x="329089" y="50959"/>
                </a:cubicBezTo>
                <a:close/>
                <a:moveTo>
                  <a:pt x="129921" y="25146"/>
                </a:moveTo>
                <a:cubicBezTo>
                  <a:pt x="129921" y="18860"/>
                  <a:pt x="135064" y="13716"/>
                  <a:pt x="141351" y="13716"/>
                </a:cubicBezTo>
                <a:lnTo>
                  <a:pt x="205740" y="13716"/>
                </a:lnTo>
                <a:cubicBezTo>
                  <a:pt x="211931" y="13716"/>
                  <a:pt x="217170" y="18955"/>
                  <a:pt x="217170" y="25146"/>
                </a:cubicBezTo>
                <a:lnTo>
                  <a:pt x="217170" y="50959"/>
                </a:lnTo>
                <a:lnTo>
                  <a:pt x="129826" y="50959"/>
                </a:lnTo>
                <a:lnTo>
                  <a:pt x="129826" y="25146"/>
                </a:lnTo>
                <a:close/>
                <a:moveTo>
                  <a:pt x="317182" y="291179"/>
                </a:moveTo>
                <a:cubicBezTo>
                  <a:pt x="317182" y="293465"/>
                  <a:pt x="315182" y="295466"/>
                  <a:pt x="312801" y="295466"/>
                </a:cubicBezTo>
                <a:lnTo>
                  <a:pt x="34290" y="295466"/>
                </a:lnTo>
                <a:cubicBezTo>
                  <a:pt x="31909" y="295466"/>
                  <a:pt x="29908" y="293465"/>
                  <a:pt x="29908" y="291179"/>
                </a:cubicBezTo>
                <a:lnTo>
                  <a:pt x="29908" y="175260"/>
                </a:lnTo>
                <a:cubicBezTo>
                  <a:pt x="62960" y="187547"/>
                  <a:pt x="99917" y="194786"/>
                  <a:pt x="140303" y="196977"/>
                </a:cubicBezTo>
                <a:lnTo>
                  <a:pt x="140303" y="208026"/>
                </a:lnTo>
                <a:cubicBezTo>
                  <a:pt x="140303" y="215265"/>
                  <a:pt x="146209" y="221075"/>
                  <a:pt x="153353" y="221075"/>
                </a:cubicBezTo>
                <a:lnTo>
                  <a:pt x="193738" y="221075"/>
                </a:lnTo>
                <a:cubicBezTo>
                  <a:pt x="200978" y="221075"/>
                  <a:pt x="206788" y="215265"/>
                  <a:pt x="206788" y="208026"/>
                </a:cubicBezTo>
                <a:lnTo>
                  <a:pt x="206788" y="196882"/>
                </a:lnTo>
                <a:cubicBezTo>
                  <a:pt x="247745" y="194501"/>
                  <a:pt x="284702" y="186690"/>
                  <a:pt x="317182" y="173831"/>
                </a:cubicBezTo>
                <a:lnTo>
                  <a:pt x="317182" y="291179"/>
                </a:lnTo>
                <a:close/>
                <a:moveTo>
                  <a:pt x="154210" y="207931"/>
                </a:moveTo>
                <a:lnTo>
                  <a:pt x="154210" y="180975"/>
                </a:lnTo>
                <a:lnTo>
                  <a:pt x="193072" y="180308"/>
                </a:lnTo>
                <a:lnTo>
                  <a:pt x="193738" y="207169"/>
                </a:lnTo>
                <a:lnTo>
                  <a:pt x="154210" y="207931"/>
                </a:lnTo>
                <a:close/>
                <a:moveTo>
                  <a:pt x="206788" y="183071"/>
                </a:moveTo>
                <a:lnTo>
                  <a:pt x="206788" y="180404"/>
                </a:lnTo>
                <a:cubicBezTo>
                  <a:pt x="206788" y="173165"/>
                  <a:pt x="200978" y="167354"/>
                  <a:pt x="193738" y="167354"/>
                </a:cubicBezTo>
                <a:lnTo>
                  <a:pt x="153543" y="167354"/>
                </a:lnTo>
                <a:cubicBezTo>
                  <a:pt x="146304" y="167354"/>
                  <a:pt x="140494" y="173260"/>
                  <a:pt x="140494" y="180404"/>
                </a:cubicBezTo>
                <a:lnTo>
                  <a:pt x="140494" y="183261"/>
                </a:lnTo>
                <a:cubicBezTo>
                  <a:pt x="92869" y="180594"/>
                  <a:pt x="50292" y="170688"/>
                  <a:pt x="13716" y="153638"/>
                </a:cubicBezTo>
                <a:lnTo>
                  <a:pt x="13906" y="69056"/>
                </a:lnTo>
                <a:cubicBezTo>
                  <a:pt x="13906" y="66675"/>
                  <a:pt x="15907" y="64770"/>
                  <a:pt x="18193" y="64770"/>
                </a:cubicBezTo>
                <a:lnTo>
                  <a:pt x="329089" y="64770"/>
                </a:lnTo>
                <a:cubicBezTo>
                  <a:pt x="331470" y="64770"/>
                  <a:pt x="333375" y="66770"/>
                  <a:pt x="333375" y="69152"/>
                </a:cubicBezTo>
                <a:lnTo>
                  <a:pt x="333565" y="151543"/>
                </a:lnTo>
                <a:cubicBezTo>
                  <a:pt x="297847" y="169450"/>
                  <a:pt x="255270" y="180118"/>
                  <a:pt x="206788" y="183071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60" name="Agrupar 659">
            <a:extLst>
              <a:ext uri="{FF2B5EF4-FFF2-40B4-BE49-F238E27FC236}">
                <a16:creationId xmlns:a16="http://schemas.microsoft.com/office/drawing/2014/main" id="{615B0082-15C7-4826-9B48-A40704887FCB}"/>
              </a:ext>
            </a:extLst>
          </p:cNvPr>
          <p:cNvGrpSpPr/>
          <p:nvPr/>
        </p:nvGrpSpPr>
        <p:grpSpPr>
          <a:xfrm>
            <a:off x="5630688" y="5217445"/>
            <a:ext cx="420950" cy="401472"/>
            <a:chOff x="6372274" y="4819173"/>
            <a:chExt cx="327278" cy="31213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BD478493-A515-43B6-8D1A-1EA2FD896C4B}"/>
                </a:ext>
              </a:extLst>
            </p:cNvPr>
            <p:cNvSpPr/>
            <p:nvPr/>
          </p:nvSpPr>
          <p:spPr>
            <a:xfrm>
              <a:off x="6417041" y="4967287"/>
              <a:ext cx="131730" cy="13716"/>
            </a:xfrm>
            <a:custGeom>
              <a:avLst/>
              <a:gdLst>
                <a:gd name="connsiteX0" fmla="*/ 124873 w 131730"/>
                <a:gd name="connsiteY0" fmla="*/ 0 h 13716"/>
                <a:gd name="connsiteX1" fmla="*/ 6858 w 131730"/>
                <a:gd name="connsiteY1" fmla="*/ 0 h 13716"/>
                <a:gd name="connsiteX2" fmla="*/ 0 w 131730"/>
                <a:gd name="connsiteY2" fmla="*/ 6858 h 13716"/>
                <a:gd name="connsiteX3" fmla="*/ 6858 w 131730"/>
                <a:gd name="connsiteY3" fmla="*/ 13716 h 13716"/>
                <a:gd name="connsiteX4" fmla="*/ 124873 w 131730"/>
                <a:gd name="connsiteY4" fmla="*/ 13716 h 13716"/>
                <a:gd name="connsiteX5" fmla="*/ 131731 w 131730"/>
                <a:gd name="connsiteY5" fmla="*/ 6858 h 13716"/>
                <a:gd name="connsiteX6" fmla="*/ 124873 w 131730"/>
                <a:gd name="connsiteY6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30" h="13716">
                  <a:moveTo>
                    <a:pt x="124873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124873" y="13716"/>
                  </a:lnTo>
                  <a:cubicBezTo>
                    <a:pt x="128683" y="13716"/>
                    <a:pt x="131731" y="10668"/>
                    <a:pt x="131731" y="6858"/>
                  </a:cubicBezTo>
                  <a:cubicBezTo>
                    <a:pt x="131731" y="3048"/>
                    <a:pt x="128683" y="0"/>
                    <a:pt x="1248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967B0D1E-3B56-4685-ADF2-63DB013B9E14}"/>
                </a:ext>
              </a:extLst>
            </p:cNvPr>
            <p:cNvSpPr/>
            <p:nvPr/>
          </p:nvSpPr>
          <p:spPr>
            <a:xfrm>
              <a:off x="6417041" y="4999863"/>
              <a:ext cx="131730" cy="13715"/>
            </a:xfrm>
            <a:custGeom>
              <a:avLst/>
              <a:gdLst>
                <a:gd name="connsiteX0" fmla="*/ 124873 w 131730"/>
                <a:gd name="connsiteY0" fmla="*/ 0 h 13715"/>
                <a:gd name="connsiteX1" fmla="*/ 6858 w 131730"/>
                <a:gd name="connsiteY1" fmla="*/ 0 h 13715"/>
                <a:gd name="connsiteX2" fmla="*/ 0 w 131730"/>
                <a:gd name="connsiteY2" fmla="*/ 6858 h 13715"/>
                <a:gd name="connsiteX3" fmla="*/ 6858 w 131730"/>
                <a:gd name="connsiteY3" fmla="*/ 13716 h 13715"/>
                <a:gd name="connsiteX4" fmla="*/ 124873 w 131730"/>
                <a:gd name="connsiteY4" fmla="*/ 13716 h 13715"/>
                <a:gd name="connsiteX5" fmla="*/ 131731 w 131730"/>
                <a:gd name="connsiteY5" fmla="*/ 6858 h 13715"/>
                <a:gd name="connsiteX6" fmla="*/ 124873 w 131730"/>
                <a:gd name="connsiteY6" fmla="*/ 0 h 13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30" h="13715">
                  <a:moveTo>
                    <a:pt x="124873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124873" y="13716"/>
                  </a:lnTo>
                  <a:cubicBezTo>
                    <a:pt x="128683" y="13716"/>
                    <a:pt x="131731" y="10668"/>
                    <a:pt x="131731" y="6858"/>
                  </a:cubicBezTo>
                  <a:cubicBezTo>
                    <a:pt x="131731" y="3048"/>
                    <a:pt x="128683" y="0"/>
                    <a:pt x="1248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23511D2C-682B-4BCF-A813-9551F7A7BA55}"/>
                </a:ext>
              </a:extLst>
            </p:cNvPr>
            <p:cNvSpPr/>
            <p:nvPr/>
          </p:nvSpPr>
          <p:spPr>
            <a:xfrm>
              <a:off x="6417041" y="4934616"/>
              <a:ext cx="131730" cy="13716"/>
            </a:xfrm>
            <a:custGeom>
              <a:avLst/>
              <a:gdLst>
                <a:gd name="connsiteX0" fmla="*/ 0 w 131730"/>
                <a:gd name="connsiteY0" fmla="*/ 6858 h 13716"/>
                <a:gd name="connsiteX1" fmla="*/ 6858 w 131730"/>
                <a:gd name="connsiteY1" fmla="*/ 13716 h 13716"/>
                <a:gd name="connsiteX2" fmla="*/ 124873 w 131730"/>
                <a:gd name="connsiteY2" fmla="*/ 13716 h 13716"/>
                <a:gd name="connsiteX3" fmla="*/ 131731 w 131730"/>
                <a:gd name="connsiteY3" fmla="*/ 6858 h 13716"/>
                <a:gd name="connsiteX4" fmla="*/ 124873 w 131730"/>
                <a:gd name="connsiteY4" fmla="*/ 0 h 13716"/>
                <a:gd name="connsiteX5" fmla="*/ 6858 w 131730"/>
                <a:gd name="connsiteY5" fmla="*/ 0 h 13716"/>
                <a:gd name="connsiteX6" fmla="*/ 0 w 131730"/>
                <a:gd name="connsiteY6" fmla="*/ 6858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730" h="13716">
                  <a:moveTo>
                    <a:pt x="0" y="6858"/>
                  </a:moveTo>
                  <a:cubicBezTo>
                    <a:pt x="0" y="10668"/>
                    <a:pt x="3048" y="13716"/>
                    <a:pt x="6858" y="13716"/>
                  </a:cubicBezTo>
                  <a:lnTo>
                    <a:pt x="124873" y="13716"/>
                  </a:lnTo>
                  <a:cubicBezTo>
                    <a:pt x="128683" y="13716"/>
                    <a:pt x="131731" y="10668"/>
                    <a:pt x="131731" y="6858"/>
                  </a:cubicBezTo>
                  <a:cubicBezTo>
                    <a:pt x="131731" y="3048"/>
                    <a:pt x="128683" y="0"/>
                    <a:pt x="124873" y="0"/>
                  </a:cubicBezTo>
                  <a:lnTo>
                    <a:pt x="6858" y="0"/>
                  </a:lnTo>
                  <a:cubicBezTo>
                    <a:pt x="3048" y="95"/>
                    <a:pt x="0" y="3143"/>
                    <a:pt x="0" y="6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0CAA733A-03AF-49A5-BF6E-D92EE93097EE}"/>
                </a:ext>
              </a:extLst>
            </p:cNvPr>
            <p:cNvSpPr/>
            <p:nvPr/>
          </p:nvSpPr>
          <p:spPr>
            <a:xfrm>
              <a:off x="6372274" y="4819173"/>
              <a:ext cx="221360" cy="312134"/>
            </a:xfrm>
            <a:custGeom>
              <a:avLst/>
              <a:gdLst>
                <a:gd name="connsiteX0" fmla="*/ 219647 w 221360"/>
                <a:gd name="connsiteY0" fmla="*/ 75057 h 312134"/>
                <a:gd name="connsiteX1" fmla="*/ 219647 w 221360"/>
                <a:gd name="connsiteY1" fmla="*/ 75057 h 312134"/>
                <a:gd name="connsiteX2" fmla="*/ 219647 w 221360"/>
                <a:gd name="connsiteY2" fmla="*/ 75057 h 312134"/>
                <a:gd name="connsiteX3" fmla="*/ 219647 w 221360"/>
                <a:gd name="connsiteY3" fmla="*/ 75057 h 312134"/>
                <a:gd name="connsiteX4" fmla="*/ 219551 w 221360"/>
                <a:gd name="connsiteY4" fmla="*/ 74962 h 312134"/>
                <a:gd name="connsiteX5" fmla="*/ 219551 w 221360"/>
                <a:gd name="connsiteY5" fmla="*/ 74962 h 312134"/>
                <a:gd name="connsiteX6" fmla="*/ 219551 w 221360"/>
                <a:gd name="connsiteY6" fmla="*/ 74962 h 312134"/>
                <a:gd name="connsiteX7" fmla="*/ 219551 w 221360"/>
                <a:gd name="connsiteY7" fmla="*/ 74962 h 312134"/>
                <a:gd name="connsiteX8" fmla="*/ 219551 w 221360"/>
                <a:gd name="connsiteY8" fmla="*/ 74962 h 312134"/>
                <a:gd name="connsiteX9" fmla="*/ 219551 w 221360"/>
                <a:gd name="connsiteY9" fmla="*/ 74962 h 312134"/>
                <a:gd name="connsiteX10" fmla="*/ 219551 w 221360"/>
                <a:gd name="connsiteY10" fmla="*/ 74962 h 312134"/>
                <a:gd name="connsiteX11" fmla="*/ 219551 w 221360"/>
                <a:gd name="connsiteY11" fmla="*/ 74962 h 312134"/>
                <a:gd name="connsiteX12" fmla="*/ 219551 w 221360"/>
                <a:gd name="connsiteY12" fmla="*/ 74962 h 312134"/>
                <a:gd name="connsiteX13" fmla="*/ 219551 w 221360"/>
                <a:gd name="connsiteY13" fmla="*/ 74962 h 312134"/>
                <a:gd name="connsiteX14" fmla="*/ 219551 w 221360"/>
                <a:gd name="connsiteY14" fmla="*/ 74962 h 312134"/>
                <a:gd name="connsiteX15" fmla="*/ 219551 w 221360"/>
                <a:gd name="connsiteY15" fmla="*/ 74962 h 312134"/>
                <a:gd name="connsiteX16" fmla="*/ 219551 w 221360"/>
                <a:gd name="connsiteY16" fmla="*/ 74962 h 312134"/>
                <a:gd name="connsiteX17" fmla="*/ 146590 w 221360"/>
                <a:gd name="connsiteY17" fmla="*/ 2000 h 312134"/>
                <a:gd name="connsiteX18" fmla="*/ 141923 w 221360"/>
                <a:gd name="connsiteY18" fmla="*/ 0 h 312134"/>
                <a:gd name="connsiteX19" fmla="*/ 141923 w 221360"/>
                <a:gd name="connsiteY19" fmla="*/ 0 h 312134"/>
                <a:gd name="connsiteX20" fmla="*/ 141732 w 221360"/>
                <a:gd name="connsiteY20" fmla="*/ 0 h 312134"/>
                <a:gd name="connsiteX21" fmla="*/ 18098 w 221360"/>
                <a:gd name="connsiteY21" fmla="*/ 0 h 312134"/>
                <a:gd name="connsiteX22" fmla="*/ 0 w 221360"/>
                <a:gd name="connsiteY22" fmla="*/ 18097 h 312134"/>
                <a:gd name="connsiteX23" fmla="*/ 0 w 221360"/>
                <a:gd name="connsiteY23" fmla="*/ 294037 h 312134"/>
                <a:gd name="connsiteX24" fmla="*/ 18098 w 221360"/>
                <a:gd name="connsiteY24" fmla="*/ 312134 h 312134"/>
                <a:gd name="connsiteX25" fmla="*/ 203264 w 221360"/>
                <a:gd name="connsiteY25" fmla="*/ 312134 h 312134"/>
                <a:gd name="connsiteX26" fmla="*/ 221361 w 221360"/>
                <a:gd name="connsiteY26" fmla="*/ 294037 h 312134"/>
                <a:gd name="connsiteX27" fmla="*/ 221361 w 221360"/>
                <a:gd name="connsiteY27" fmla="*/ 79534 h 312134"/>
                <a:gd name="connsiteX28" fmla="*/ 221361 w 221360"/>
                <a:gd name="connsiteY28" fmla="*/ 78962 h 312134"/>
                <a:gd name="connsiteX29" fmla="*/ 219647 w 221360"/>
                <a:gd name="connsiteY29" fmla="*/ 75057 h 312134"/>
                <a:gd name="connsiteX30" fmla="*/ 148304 w 221360"/>
                <a:gd name="connsiteY30" fmla="*/ 23050 h 312134"/>
                <a:gd name="connsiteX31" fmla="*/ 197930 w 221360"/>
                <a:gd name="connsiteY31" fmla="*/ 72676 h 312134"/>
                <a:gd name="connsiteX32" fmla="*/ 152686 w 221360"/>
                <a:gd name="connsiteY32" fmla="*/ 72676 h 312134"/>
                <a:gd name="connsiteX33" fmla="*/ 148304 w 221360"/>
                <a:gd name="connsiteY33" fmla="*/ 68294 h 312134"/>
                <a:gd name="connsiteX34" fmla="*/ 148304 w 221360"/>
                <a:gd name="connsiteY34" fmla="*/ 23050 h 312134"/>
                <a:gd name="connsiteX35" fmla="*/ 207645 w 221360"/>
                <a:gd name="connsiteY35" fmla="*/ 293656 h 312134"/>
                <a:gd name="connsiteX36" fmla="*/ 203264 w 221360"/>
                <a:gd name="connsiteY36" fmla="*/ 298037 h 312134"/>
                <a:gd name="connsiteX37" fmla="*/ 18098 w 221360"/>
                <a:gd name="connsiteY37" fmla="*/ 298037 h 312134"/>
                <a:gd name="connsiteX38" fmla="*/ 13716 w 221360"/>
                <a:gd name="connsiteY38" fmla="*/ 293656 h 312134"/>
                <a:gd name="connsiteX39" fmla="*/ 13716 w 221360"/>
                <a:gd name="connsiteY39" fmla="*/ 17716 h 312134"/>
                <a:gd name="connsiteX40" fmla="*/ 18098 w 221360"/>
                <a:gd name="connsiteY40" fmla="*/ 13335 h 312134"/>
                <a:gd name="connsiteX41" fmla="*/ 134588 w 221360"/>
                <a:gd name="connsiteY41" fmla="*/ 13335 h 312134"/>
                <a:gd name="connsiteX42" fmla="*/ 134588 w 221360"/>
                <a:gd name="connsiteY42" fmla="*/ 68294 h 312134"/>
                <a:gd name="connsiteX43" fmla="*/ 152686 w 221360"/>
                <a:gd name="connsiteY43" fmla="*/ 86392 h 312134"/>
                <a:gd name="connsiteX44" fmla="*/ 207645 w 221360"/>
                <a:gd name="connsiteY44" fmla="*/ 86392 h 312134"/>
                <a:gd name="connsiteX45" fmla="*/ 207645 w 221360"/>
                <a:gd name="connsiteY45" fmla="*/ 293656 h 312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21360" h="312134">
                  <a:moveTo>
                    <a:pt x="219647" y="75057"/>
                  </a:moveTo>
                  <a:cubicBezTo>
                    <a:pt x="219647" y="75057"/>
                    <a:pt x="219647" y="75057"/>
                    <a:pt x="219647" y="75057"/>
                  </a:cubicBezTo>
                  <a:cubicBezTo>
                    <a:pt x="219647" y="74962"/>
                    <a:pt x="219647" y="74962"/>
                    <a:pt x="219647" y="75057"/>
                  </a:cubicBezTo>
                  <a:cubicBezTo>
                    <a:pt x="219647" y="74962"/>
                    <a:pt x="219647" y="74962"/>
                    <a:pt x="219647" y="75057"/>
                  </a:cubicBezTo>
                  <a:cubicBezTo>
                    <a:pt x="219551" y="74962"/>
                    <a:pt x="219551" y="74962"/>
                    <a:pt x="219551" y="74962"/>
                  </a:cubicBezTo>
                  <a:cubicBezTo>
                    <a:pt x="219551" y="74962"/>
                    <a:pt x="219551" y="74962"/>
                    <a:pt x="219551" y="74962"/>
                  </a:cubicBezTo>
                  <a:lnTo>
                    <a:pt x="219551" y="74962"/>
                  </a:lnTo>
                  <a:cubicBezTo>
                    <a:pt x="219551" y="74962"/>
                    <a:pt x="219551" y="74962"/>
                    <a:pt x="219551" y="74962"/>
                  </a:cubicBezTo>
                  <a:cubicBezTo>
                    <a:pt x="219551" y="74962"/>
                    <a:pt x="219551" y="74962"/>
                    <a:pt x="219551" y="74962"/>
                  </a:cubicBezTo>
                  <a:cubicBezTo>
                    <a:pt x="219551" y="74962"/>
                    <a:pt x="219551" y="74962"/>
                    <a:pt x="219551" y="74962"/>
                  </a:cubicBezTo>
                  <a:cubicBezTo>
                    <a:pt x="219551" y="74962"/>
                    <a:pt x="219551" y="74962"/>
                    <a:pt x="219551" y="74962"/>
                  </a:cubicBezTo>
                  <a:lnTo>
                    <a:pt x="219551" y="74962"/>
                  </a:lnTo>
                  <a:cubicBezTo>
                    <a:pt x="219551" y="74962"/>
                    <a:pt x="219551" y="74962"/>
                    <a:pt x="219551" y="74962"/>
                  </a:cubicBezTo>
                  <a:cubicBezTo>
                    <a:pt x="219551" y="74962"/>
                    <a:pt x="219551" y="74962"/>
                    <a:pt x="219551" y="74962"/>
                  </a:cubicBezTo>
                  <a:cubicBezTo>
                    <a:pt x="219551" y="74962"/>
                    <a:pt x="219551" y="74962"/>
                    <a:pt x="219551" y="74962"/>
                  </a:cubicBezTo>
                  <a:cubicBezTo>
                    <a:pt x="219551" y="74962"/>
                    <a:pt x="219551" y="74962"/>
                    <a:pt x="219551" y="74962"/>
                  </a:cubicBezTo>
                  <a:cubicBezTo>
                    <a:pt x="219551" y="74962"/>
                    <a:pt x="219551" y="74962"/>
                    <a:pt x="219551" y="74962"/>
                  </a:cubicBezTo>
                  <a:lnTo>
                    <a:pt x="146590" y="2000"/>
                  </a:lnTo>
                  <a:cubicBezTo>
                    <a:pt x="145352" y="762"/>
                    <a:pt x="143732" y="0"/>
                    <a:pt x="141923" y="0"/>
                  </a:cubicBezTo>
                  <a:cubicBezTo>
                    <a:pt x="141923" y="0"/>
                    <a:pt x="141923" y="0"/>
                    <a:pt x="141923" y="0"/>
                  </a:cubicBezTo>
                  <a:cubicBezTo>
                    <a:pt x="141827" y="0"/>
                    <a:pt x="141732" y="0"/>
                    <a:pt x="141732" y="0"/>
                  </a:cubicBezTo>
                  <a:lnTo>
                    <a:pt x="18098" y="0"/>
                  </a:lnTo>
                  <a:cubicBezTo>
                    <a:pt x="8096" y="0"/>
                    <a:pt x="0" y="8096"/>
                    <a:pt x="0" y="18097"/>
                  </a:cubicBezTo>
                  <a:lnTo>
                    <a:pt x="0" y="294037"/>
                  </a:lnTo>
                  <a:cubicBezTo>
                    <a:pt x="0" y="303943"/>
                    <a:pt x="8096" y="312134"/>
                    <a:pt x="18098" y="312134"/>
                  </a:cubicBezTo>
                  <a:lnTo>
                    <a:pt x="203264" y="312134"/>
                  </a:lnTo>
                  <a:cubicBezTo>
                    <a:pt x="213074" y="312134"/>
                    <a:pt x="221361" y="303847"/>
                    <a:pt x="221361" y="294037"/>
                  </a:cubicBezTo>
                  <a:lnTo>
                    <a:pt x="221361" y="79534"/>
                  </a:lnTo>
                  <a:cubicBezTo>
                    <a:pt x="221361" y="79343"/>
                    <a:pt x="221361" y="79153"/>
                    <a:pt x="221361" y="78962"/>
                  </a:cubicBezTo>
                  <a:cubicBezTo>
                    <a:pt x="221171" y="77533"/>
                    <a:pt x="220599" y="76105"/>
                    <a:pt x="219647" y="75057"/>
                  </a:cubicBezTo>
                  <a:close/>
                  <a:moveTo>
                    <a:pt x="148304" y="23050"/>
                  </a:moveTo>
                  <a:lnTo>
                    <a:pt x="197930" y="72676"/>
                  </a:lnTo>
                  <a:lnTo>
                    <a:pt x="152686" y="72676"/>
                  </a:lnTo>
                  <a:cubicBezTo>
                    <a:pt x="150305" y="72676"/>
                    <a:pt x="148304" y="70675"/>
                    <a:pt x="148304" y="68294"/>
                  </a:cubicBezTo>
                  <a:lnTo>
                    <a:pt x="148304" y="23050"/>
                  </a:lnTo>
                  <a:close/>
                  <a:moveTo>
                    <a:pt x="207645" y="293656"/>
                  </a:moveTo>
                  <a:cubicBezTo>
                    <a:pt x="207645" y="295942"/>
                    <a:pt x="205550" y="298037"/>
                    <a:pt x="203264" y="298037"/>
                  </a:cubicBezTo>
                  <a:lnTo>
                    <a:pt x="18098" y="298037"/>
                  </a:lnTo>
                  <a:cubicBezTo>
                    <a:pt x="15812" y="298037"/>
                    <a:pt x="13716" y="296037"/>
                    <a:pt x="13716" y="293656"/>
                  </a:cubicBezTo>
                  <a:lnTo>
                    <a:pt x="13716" y="17716"/>
                  </a:lnTo>
                  <a:cubicBezTo>
                    <a:pt x="13716" y="15335"/>
                    <a:pt x="15716" y="13335"/>
                    <a:pt x="18098" y="13335"/>
                  </a:cubicBezTo>
                  <a:lnTo>
                    <a:pt x="134588" y="13335"/>
                  </a:lnTo>
                  <a:lnTo>
                    <a:pt x="134588" y="68294"/>
                  </a:lnTo>
                  <a:cubicBezTo>
                    <a:pt x="134588" y="78200"/>
                    <a:pt x="142685" y="86392"/>
                    <a:pt x="152686" y="86392"/>
                  </a:cubicBezTo>
                  <a:lnTo>
                    <a:pt x="207645" y="86392"/>
                  </a:lnTo>
                  <a:lnTo>
                    <a:pt x="207645" y="2936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C9D8C75D-2025-453D-ABA4-36BE23DE9160}"/>
                </a:ext>
              </a:extLst>
            </p:cNvPr>
            <p:cNvSpPr/>
            <p:nvPr/>
          </p:nvSpPr>
          <p:spPr>
            <a:xfrm>
              <a:off x="6619257" y="4856225"/>
              <a:ext cx="80295" cy="274700"/>
            </a:xfrm>
            <a:custGeom>
              <a:avLst/>
              <a:gdLst>
                <a:gd name="connsiteX0" fmla="*/ 73343 w 80295"/>
                <a:gd name="connsiteY0" fmla="*/ 32671 h 274700"/>
                <a:gd name="connsiteX1" fmla="*/ 54007 w 80295"/>
                <a:gd name="connsiteY1" fmla="*/ 32671 h 274700"/>
                <a:gd name="connsiteX2" fmla="*/ 54007 w 80295"/>
                <a:gd name="connsiteY2" fmla="*/ 6858 h 274700"/>
                <a:gd name="connsiteX3" fmla="*/ 47149 w 80295"/>
                <a:gd name="connsiteY3" fmla="*/ 0 h 274700"/>
                <a:gd name="connsiteX4" fmla="*/ 7144 w 80295"/>
                <a:gd name="connsiteY4" fmla="*/ 0 h 274700"/>
                <a:gd name="connsiteX5" fmla="*/ 286 w 80295"/>
                <a:gd name="connsiteY5" fmla="*/ 6858 h 274700"/>
                <a:gd name="connsiteX6" fmla="*/ 286 w 80295"/>
                <a:gd name="connsiteY6" fmla="*/ 37719 h 274700"/>
                <a:gd name="connsiteX7" fmla="*/ 0 w 80295"/>
                <a:gd name="connsiteY7" fmla="*/ 39529 h 274700"/>
                <a:gd name="connsiteX8" fmla="*/ 286 w 80295"/>
                <a:gd name="connsiteY8" fmla="*/ 41338 h 274700"/>
                <a:gd name="connsiteX9" fmla="*/ 286 w 80295"/>
                <a:gd name="connsiteY9" fmla="*/ 214408 h 274700"/>
                <a:gd name="connsiteX10" fmla="*/ 19621 w 80295"/>
                <a:gd name="connsiteY10" fmla="*/ 250984 h 274700"/>
                <a:gd name="connsiteX11" fmla="*/ 19621 w 80295"/>
                <a:gd name="connsiteY11" fmla="*/ 267843 h 274700"/>
                <a:gd name="connsiteX12" fmla="*/ 26480 w 80295"/>
                <a:gd name="connsiteY12" fmla="*/ 274701 h 274700"/>
                <a:gd name="connsiteX13" fmla="*/ 33338 w 80295"/>
                <a:gd name="connsiteY13" fmla="*/ 267843 h 274700"/>
                <a:gd name="connsiteX14" fmla="*/ 33338 w 80295"/>
                <a:gd name="connsiteY14" fmla="*/ 251460 h 274700"/>
                <a:gd name="connsiteX15" fmla="*/ 54007 w 80295"/>
                <a:gd name="connsiteY15" fmla="*/ 214503 h 274700"/>
                <a:gd name="connsiteX16" fmla="*/ 54007 w 80295"/>
                <a:gd name="connsiteY16" fmla="*/ 46482 h 274700"/>
                <a:gd name="connsiteX17" fmla="*/ 66484 w 80295"/>
                <a:gd name="connsiteY17" fmla="*/ 46482 h 274700"/>
                <a:gd name="connsiteX18" fmla="*/ 66389 w 80295"/>
                <a:gd name="connsiteY18" fmla="*/ 117158 h 274700"/>
                <a:gd name="connsiteX19" fmla="*/ 73247 w 80295"/>
                <a:gd name="connsiteY19" fmla="*/ 124015 h 274700"/>
                <a:gd name="connsiteX20" fmla="*/ 73247 w 80295"/>
                <a:gd name="connsiteY20" fmla="*/ 124015 h 274700"/>
                <a:gd name="connsiteX21" fmla="*/ 80105 w 80295"/>
                <a:gd name="connsiteY21" fmla="*/ 117158 h 274700"/>
                <a:gd name="connsiteX22" fmla="*/ 80296 w 80295"/>
                <a:gd name="connsiteY22" fmla="*/ 39624 h 274700"/>
                <a:gd name="connsiteX23" fmla="*/ 78296 w 80295"/>
                <a:gd name="connsiteY23" fmla="*/ 34766 h 274700"/>
                <a:gd name="connsiteX24" fmla="*/ 73343 w 80295"/>
                <a:gd name="connsiteY24" fmla="*/ 32671 h 274700"/>
                <a:gd name="connsiteX25" fmla="*/ 40291 w 80295"/>
                <a:gd name="connsiteY25" fmla="*/ 214408 h 274700"/>
                <a:gd name="connsiteX26" fmla="*/ 26860 w 80295"/>
                <a:gd name="connsiteY26" fmla="*/ 238601 h 274700"/>
                <a:gd name="connsiteX27" fmla="*/ 26670 w 80295"/>
                <a:gd name="connsiteY27" fmla="*/ 238601 h 274700"/>
                <a:gd name="connsiteX28" fmla="*/ 14002 w 80295"/>
                <a:gd name="connsiteY28" fmla="*/ 214408 h 274700"/>
                <a:gd name="connsiteX29" fmla="*/ 14002 w 80295"/>
                <a:gd name="connsiteY29" fmla="*/ 46387 h 274700"/>
                <a:gd name="connsiteX30" fmla="*/ 40291 w 80295"/>
                <a:gd name="connsiteY30" fmla="*/ 46387 h 274700"/>
                <a:gd name="connsiteX31" fmla="*/ 40291 w 80295"/>
                <a:gd name="connsiteY31" fmla="*/ 214408 h 274700"/>
                <a:gd name="connsiteX32" fmla="*/ 40291 w 80295"/>
                <a:gd name="connsiteY32" fmla="*/ 32671 h 274700"/>
                <a:gd name="connsiteX33" fmla="*/ 14002 w 80295"/>
                <a:gd name="connsiteY33" fmla="*/ 32671 h 274700"/>
                <a:gd name="connsiteX34" fmla="*/ 14002 w 80295"/>
                <a:gd name="connsiteY34" fmla="*/ 13716 h 274700"/>
                <a:gd name="connsiteX35" fmla="*/ 40291 w 80295"/>
                <a:gd name="connsiteY35" fmla="*/ 13716 h 274700"/>
                <a:gd name="connsiteX36" fmla="*/ 40291 w 80295"/>
                <a:gd name="connsiteY36" fmla="*/ 32671 h 274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0295" h="274700">
                  <a:moveTo>
                    <a:pt x="73343" y="32671"/>
                  </a:moveTo>
                  <a:lnTo>
                    <a:pt x="54007" y="32671"/>
                  </a:lnTo>
                  <a:lnTo>
                    <a:pt x="54007" y="6858"/>
                  </a:lnTo>
                  <a:cubicBezTo>
                    <a:pt x="54007" y="3048"/>
                    <a:pt x="50959" y="0"/>
                    <a:pt x="47149" y="0"/>
                  </a:cubicBezTo>
                  <a:lnTo>
                    <a:pt x="7144" y="0"/>
                  </a:lnTo>
                  <a:cubicBezTo>
                    <a:pt x="3334" y="0"/>
                    <a:pt x="286" y="3048"/>
                    <a:pt x="286" y="6858"/>
                  </a:cubicBezTo>
                  <a:lnTo>
                    <a:pt x="286" y="37719"/>
                  </a:lnTo>
                  <a:cubicBezTo>
                    <a:pt x="95" y="38290"/>
                    <a:pt x="0" y="38957"/>
                    <a:pt x="0" y="39529"/>
                  </a:cubicBezTo>
                  <a:cubicBezTo>
                    <a:pt x="0" y="40100"/>
                    <a:pt x="95" y="40767"/>
                    <a:pt x="286" y="41338"/>
                  </a:cubicBezTo>
                  <a:lnTo>
                    <a:pt x="286" y="214408"/>
                  </a:lnTo>
                  <a:cubicBezTo>
                    <a:pt x="286" y="235363"/>
                    <a:pt x="9334" y="247174"/>
                    <a:pt x="19621" y="250984"/>
                  </a:cubicBezTo>
                  <a:lnTo>
                    <a:pt x="19621" y="267843"/>
                  </a:lnTo>
                  <a:cubicBezTo>
                    <a:pt x="19621" y="271653"/>
                    <a:pt x="22669" y="274701"/>
                    <a:pt x="26480" y="274701"/>
                  </a:cubicBezTo>
                  <a:cubicBezTo>
                    <a:pt x="30290" y="274701"/>
                    <a:pt x="33338" y="271653"/>
                    <a:pt x="33338" y="267843"/>
                  </a:cubicBezTo>
                  <a:lnTo>
                    <a:pt x="33338" y="251460"/>
                  </a:lnTo>
                  <a:cubicBezTo>
                    <a:pt x="44196" y="248221"/>
                    <a:pt x="54007" y="236411"/>
                    <a:pt x="54007" y="214503"/>
                  </a:cubicBezTo>
                  <a:lnTo>
                    <a:pt x="54007" y="46482"/>
                  </a:lnTo>
                  <a:lnTo>
                    <a:pt x="66484" y="46482"/>
                  </a:lnTo>
                  <a:lnTo>
                    <a:pt x="66389" y="117158"/>
                  </a:lnTo>
                  <a:cubicBezTo>
                    <a:pt x="66389" y="120968"/>
                    <a:pt x="69437" y="124015"/>
                    <a:pt x="73247" y="124015"/>
                  </a:cubicBezTo>
                  <a:cubicBezTo>
                    <a:pt x="73247" y="124015"/>
                    <a:pt x="73247" y="124015"/>
                    <a:pt x="73247" y="124015"/>
                  </a:cubicBezTo>
                  <a:cubicBezTo>
                    <a:pt x="77057" y="124015"/>
                    <a:pt x="80105" y="120968"/>
                    <a:pt x="80105" y="117158"/>
                  </a:cubicBezTo>
                  <a:lnTo>
                    <a:pt x="80296" y="39624"/>
                  </a:lnTo>
                  <a:cubicBezTo>
                    <a:pt x="80296" y="37814"/>
                    <a:pt x="79534" y="36100"/>
                    <a:pt x="78296" y="34766"/>
                  </a:cubicBezTo>
                  <a:cubicBezTo>
                    <a:pt x="76867" y="33433"/>
                    <a:pt x="75152" y="32671"/>
                    <a:pt x="73343" y="32671"/>
                  </a:cubicBezTo>
                  <a:close/>
                  <a:moveTo>
                    <a:pt x="40291" y="214408"/>
                  </a:moveTo>
                  <a:cubicBezTo>
                    <a:pt x="40291" y="230505"/>
                    <a:pt x="33528" y="238411"/>
                    <a:pt x="26860" y="238601"/>
                  </a:cubicBezTo>
                  <a:cubicBezTo>
                    <a:pt x="26765" y="238601"/>
                    <a:pt x="26765" y="238601"/>
                    <a:pt x="26670" y="238601"/>
                  </a:cubicBezTo>
                  <a:cubicBezTo>
                    <a:pt x="20288" y="238220"/>
                    <a:pt x="14002" y="229934"/>
                    <a:pt x="14002" y="214408"/>
                  </a:cubicBezTo>
                  <a:lnTo>
                    <a:pt x="14002" y="46387"/>
                  </a:lnTo>
                  <a:lnTo>
                    <a:pt x="40291" y="46387"/>
                  </a:lnTo>
                  <a:lnTo>
                    <a:pt x="40291" y="214408"/>
                  </a:lnTo>
                  <a:close/>
                  <a:moveTo>
                    <a:pt x="40291" y="32671"/>
                  </a:moveTo>
                  <a:lnTo>
                    <a:pt x="14002" y="32671"/>
                  </a:lnTo>
                  <a:lnTo>
                    <a:pt x="14002" y="13716"/>
                  </a:lnTo>
                  <a:lnTo>
                    <a:pt x="40291" y="13716"/>
                  </a:lnTo>
                  <a:lnTo>
                    <a:pt x="40291" y="326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361B2EED-10F0-4F19-8BB5-C678C60118A8}"/>
                </a:ext>
              </a:extLst>
            </p:cNvPr>
            <p:cNvSpPr/>
            <p:nvPr/>
          </p:nvSpPr>
          <p:spPr>
            <a:xfrm>
              <a:off x="6417041" y="5032438"/>
              <a:ext cx="72770" cy="13716"/>
            </a:xfrm>
            <a:custGeom>
              <a:avLst/>
              <a:gdLst>
                <a:gd name="connsiteX0" fmla="*/ 65913 w 72770"/>
                <a:gd name="connsiteY0" fmla="*/ 0 h 13716"/>
                <a:gd name="connsiteX1" fmla="*/ 6858 w 72770"/>
                <a:gd name="connsiteY1" fmla="*/ 0 h 13716"/>
                <a:gd name="connsiteX2" fmla="*/ 0 w 72770"/>
                <a:gd name="connsiteY2" fmla="*/ 6858 h 13716"/>
                <a:gd name="connsiteX3" fmla="*/ 6858 w 72770"/>
                <a:gd name="connsiteY3" fmla="*/ 13716 h 13716"/>
                <a:gd name="connsiteX4" fmla="*/ 65913 w 72770"/>
                <a:gd name="connsiteY4" fmla="*/ 13716 h 13716"/>
                <a:gd name="connsiteX5" fmla="*/ 72771 w 72770"/>
                <a:gd name="connsiteY5" fmla="*/ 6858 h 13716"/>
                <a:gd name="connsiteX6" fmla="*/ 65913 w 72770"/>
                <a:gd name="connsiteY6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770" h="13716">
                  <a:moveTo>
                    <a:pt x="65913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65913" y="13716"/>
                  </a:lnTo>
                  <a:cubicBezTo>
                    <a:pt x="69723" y="13716"/>
                    <a:pt x="72771" y="10668"/>
                    <a:pt x="72771" y="6858"/>
                  </a:cubicBezTo>
                  <a:cubicBezTo>
                    <a:pt x="72771" y="3048"/>
                    <a:pt x="69723" y="0"/>
                    <a:pt x="6591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AA250890-8C71-4166-A2E6-455814389441}"/>
                </a:ext>
              </a:extLst>
            </p:cNvPr>
            <p:cNvSpPr/>
            <p:nvPr/>
          </p:nvSpPr>
          <p:spPr>
            <a:xfrm>
              <a:off x="6417041" y="4878800"/>
              <a:ext cx="72770" cy="13716"/>
            </a:xfrm>
            <a:custGeom>
              <a:avLst/>
              <a:gdLst>
                <a:gd name="connsiteX0" fmla="*/ 6858 w 72770"/>
                <a:gd name="connsiteY0" fmla="*/ 13716 h 13716"/>
                <a:gd name="connsiteX1" fmla="*/ 65913 w 72770"/>
                <a:gd name="connsiteY1" fmla="*/ 13716 h 13716"/>
                <a:gd name="connsiteX2" fmla="*/ 72771 w 72770"/>
                <a:gd name="connsiteY2" fmla="*/ 6858 h 13716"/>
                <a:gd name="connsiteX3" fmla="*/ 65913 w 72770"/>
                <a:gd name="connsiteY3" fmla="*/ 0 h 13716"/>
                <a:gd name="connsiteX4" fmla="*/ 6858 w 72770"/>
                <a:gd name="connsiteY4" fmla="*/ 0 h 13716"/>
                <a:gd name="connsiteX5" fmla="*/ 0 w 72770"/>
                <a:gd name="connsiteY5" fmla="*/ 6858 h 13716"/>
                <a:gd name="connsiteX6" fmla="*/ 6858 w 72770"/>
                <a:gd name="connsiteY6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2770" h="13716">
                  <a:moveTo>
                    <a:pt x="6858" y="13716"/>
                  </a:moveTo>
                  <a:lnTo>
                    <a:pt x="65913" y="13716"/>
                  </a:lnTo>
                  <a:cubicBezTo>
                    <a:pt x="69723" y="13716"/>
                    <a:pt x="72771" y="10668"/>
                    <a:pt x="72771" y="6858"/>
                  </a:cubicBezTo>
                  <a:cubicBezTo>
                    <a:pt x="72771" y="3048"/>
                    <a:pt x="69723" y="0"/>
                    <a:pt x="65913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50" name="Agrupar 649">
            <a:extLst>
              <a:ext uri="{FF2B5EF4-FFF2-40B4-BE49-F238E27FC236}">
                <a16:creationId xmlns:a16="http://schemas.microsoft.com/office/drawing/2014/main" id="{80488F38-62D5-4B45-900F-23217D910148}"/>
              </a:ext>
            </a:extLst>
          </p:cNvPr>
          <p:cNvGrpSpPr/>
          <p:nvPr/>
        </p:nvGrpSpPr>
        <p:grpSpPr>
          <a:xfrm>
            <a:off x="5613991" y="2822824"/>
            <a:ext cx="453944" cy="430385"/>
            <a:chOff x="6359292" y="2957417"/>
            <a:chExt cx="352930" cy="33461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7CEB8F9-341B-440E-927D-0D28A8DC4C32}"/>
                </a:ext>
              </a:extLst>
            </p:cNvPr>
            <p:cNvSpPr/>
            <p:nvPr/>
          </p:nvSpPr>
          <p:spPr>
            <a:xfrm>
              <a:off x="6501603" y="2978181"/>
              <a:ext cx="68619" cy="122586"/>
            </a:xfrm>
            <a:custGeom>
              <a:avLst/>
              <a:gdLst>
                <a:gd name="connsiteX0" fmla="*/ 27357 w 68619"/>
                <a:gd name="connsiteY0" fmla="*/ 6763 h 122586"/>
                <a:gd name="connsiteX1" fmla="*/ 27357 w 68619"/>
                <a:gd name="connsiteY1" fmla="*/ 22955 h 122586"/>
                <a:gd name="connsiteX2" fmla="*/ 3544 w 68619"/>
                <a:gd name="connsiteY2" fmla="*/ 34957 h 122586"/>
                <a:gd name="connsiteX3" fmla="*/ 2306 w 68619"/>
                <a:gd name="connsiteY3" fmla="*/ 55340 h 122586"/>
                <a:gd name="connsiteX4" fmla="*/ 34310 w 68619"/>
                <a:gd name="connsiteY4" fmla="*/ 69913 h 122586"/>
                <a:gd name="connsiteX5" fmla="*/ 34691 w 68619"/>
                <a:gd name="connsiteY5" fmla="*/ 69913 h 122586"/>
                <a:gd name="connsiteX6" fmla="*/ 54122 w 68619"/>
                <a:gd name="connsiteY6" fmla="*/ 77248 h 122586"/>
                <a:gd name="connsiteX7" fmla="*/ 53646 w 68619"/>
                <a:gd name="connsiteY7" fmla="*/ 83629 h 122586"/>
                <a:gd name="connsiteX8" fmla="*/ 32881 w 68619"/>
                <a:gd name="connsiteY8" fmla="*/ 89345 h 122586"/>
                <a:gd name="connsiteX9" fmla="*/ 14403 w 68619"/>
                <a:gd name="connsiteY9" fmla="*/ 84487 h 122586"/>
                <a:gd name="connsiteX10" fmla="*/ 12974 w 68619"/>
                <a:gd name="connsiteY10" fmla="*/ 84011 h 122586"/>
                <a:gd name="connsiteX11" fmla="*/ 4306 w 68619"/>
                <a:gd name="connsiteY11" fmla="*/ 88392 h 122586"/>
                <a:gd name="connsiteX12" fmla="*/ 8688 w 68619"/>
                <a:gd name="connsiteY12" fmla="*/ 97060 h 122586"/>
                <a:gd name="connsiteX13" fmla="*/ 10116 w 68619"/>
                <a:gd name="connsiteY13" fmla="*/ 97536 h 122586"/>
                <a:gd name="connsiteX14" fmla="*/ 27547 w 68619"/>
                <a:gd name="connsiteY14" fmla="*/ 102489 h 122586"/>
                <a:gd name="connsiteX15" fmla="*/ 27547 w 68619"/>
                <a:gd name="connsiteY15" fmla="*/ 115729 h 122586"/>
                <a:gd name="connsiteX16" fmla="*/ 34405 w 68619"/>
                <a:gd name="connsiteY16" fmla="*/ 122587 h 122586"/>
                <a:gd name="connsiteX17" fmla="*/ 41263 w 68619"/>
                <a:gd name="connsiteY17" fmla="*/ 115729 h 122586"/>
                <a:gd name="connsiteX18" fmla="*/ 41263 w 68619"/>
                <a:gd name="connsiteY18" fmla="*/ 103346 h 122586"/>
                <a:gd name="connsiteX19" fmla="*/ 65076 w 68619"/>
                <a:gd name="connsiteY19" fmla="*/ 91535 h 122586"/>
                <a:gd name="connsiteX20" fmla="*/ 66314 w 68619"/>
                <a:gd name="connsiteY20" fmla="*/ 71057 h 122586"/>
                <a:gd name="connsiteX21" fmla="*/ 34786 w 68619"/>
                <a:gd name="connsiteY21" fmla="*/ 56388 h 122586"/>
                <a:gd name="connsiteX22" fmla="*/ 34405 w 68619"/>
                <a:gd name="connsiteY22" fmla="*/ 56388 h 122586"/>
                <a:gd name="connsiteX23" fmla="*/ 14498 w 68619"/>
                <a:gd name="connsiteY23" fmla="*/ 49054 h 122586"/>
                <a:gd name="connsiteX24" fmla="*/ 14974 w 68619"/>
                <a:gd name="connsiteY24" fmla="*/ 42863 h 122586"/>
                <a:gd name="connsiteX25" fmla="*/ 36120 w 68619"/>
                <a:gd name="connsiteY25" fmla="*/ 36957 h 122586"/>
                <a:gd name="connsiteX26" fmla="*/ 54693 w 68619"/>
                <a:gd name="connsiteY26" fmla="*/ 41910 h 122586"/>
                <a:gd name="connsiteX27" fmla="*/ 56122 w 68619"/>
                <a:gd name="connsiteY27" fmla="*/ 42386 h 122586"/>
                <a:gd name="connsiteX28" fmla="*/ 64790 w 68619"/>
                <a:gd name="connsiteY28" fmla="*/ 38005 h 122586"/>
                <a:gd name="connsiteX29" fmla="*/ 60408 w 68619"/>
                <a:gd name="connsiteY29" fmla="*/ 29337 h 122586"/>
                <a:gd name="connsiteX30" fmla="*/ 59075 w 68619"/>
                <a:gd name="connsiteY30" fmla="*/ 28861 h 122586"/>
                <a:gd name="connsiteX31" fmla="*/ 41168 w 68619"/>
                <a:gd name="connsiteY31" fmla="*/ 23813 h 122586"/>
                <a:gd name="connsiteX32" fmla="*/ 41168 w 68619"/>
                <a:gd name="connsiteY32" fmla="*/ 6858 h 122586"/>
                <a:gd name="connsiteX33" fmla="*/ 34310 w 68619"/>
                <a:gd name="connsiteY33" fmla="*/ 0 h 122586"/>
                <a:gd name="connsiteX34" fmla="*/ 27357 w 68619"/>
                <a:gd name="connsiteY34" fmla="*/ 6763 h 122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8619" h="122586">
                  <a:moveTo>
                    <a:pt x="27357" y="6763"/>
                  </a:moveTo>
                  <a:lnTo>
                    <a:pt x="27357" y="22955"/>
                  </a:lnTo>
                  <a:cubicBezTo>
                    <a:pt x="16784" y="23813"/>
                    <a:pt x="8307" y="28004"/>
                    <a:pt x="3544" y="34957"/>
                  </a:cubicBezTo>
                  <a:cubicBezTo>
                    <a:pt x="-742" y="41148"/>
                    <a:pt x="-1123" y="48768"/>
                    <a:pt x="2306" y="55340"/>
                  </a:cubicBezTo>
                  <a:cubicBezTo>
                    <a:pt x="7259" y="64579"/>
                    <a:pt x="18879" y="69913"/>
                    <a:pt x="34310" y="69913"/>
                  </a:cubicBezTo>
                  <a:cubicBezTo>
                    <a:pt x="34405" y="69913"/>
                    <a:pt x="34596" y="69913"/>
                    <a:pt x="34691" y="69913"/>
                  </a:cubicBezTo>
                  <a:cubicBezTo>
                    <a:pt x="46121" y="69913"/>
                    <a:pt x="52217" y="73724"/>
                    <a:pt x="54122" y="77248"/>
                  </a:cubicBezTo>
                  <a:cubicBezTo>
                    <a:pt x="55551" y="79915"/>
                    <a:pt x="54693" y="82201"/>
                    <a:pt x="53646" y="83629"/>
                  </a:cubicBezTo>
                  <a:cubicBezTo>
                    <a:pt x="51169" y="87249"/>
                    <a:pt x="44406" y="90678"/>
                    <a:pt x="32881" y="89345"/>
                  </a:cubicBezTo>
                  <a:cubicBezTo>
                    <a:pt x="27166" y="88678"/>
                    <a:pt x="21261" y="86773"/>
                    <a:pt x="14403" y="84487"/>
                  </a:cubicBezTo>
                  <a:lnTo>
                    <a:pt x="12974" y="84011"/>
                  </a:lnTo>
                  <a:cubicBezTo>
                    <a:pt x="9354" y="82772"/>
                    <a:pt x="5544" y="84773"/>
                    <a:pt x="4306" y="88392"/>
                  </a:cubicBezTo>
                  <a:cubicBezTo>
                    <a:pt x="3068" y="92012"/>
                    <a:pt x="5068" y="95917"/>
                    <a:pt x="8688" y="97060"/>
                  </a:cubicBezTo>
                  <a:lnTo>
                    <a:pt x="10116" y="97536"/>
                  </a:lnTo>
                  <a:cubicBezTo>
                    <a:pt x="16022" y="99536"/>
                    <a:pt x="21737" y="101441"/>
                    <a:pt x="27547" y="102489"/>
                  </a:cubicBezTo>
                  <a:lnTo>
                    <a:pt x="27547" y="115729"/>
                  </a:lnTo>
                  <a:cubicBezTo>
                    <a:pt x="27547" y="119539"/>
                    <a:pt x="30595" y="122587"/>
                    <a:pt x="34405" y="122587"/>
                  </a:cubicBezTo>
                  <a:cubicBezTo>
                    <a:pt x="38215" y="122587"/>
                    <a:pt x="41263" y="119539"/>
                    <a:pt x="41263" y="115729"/>
                  </a:cubicBezTo>
                  <a:lnTo>
                    <a:pt x="41263" y="103346"/>
                  </a:lnTo>
                  <a:cubicBezTo>
                    <a:pt x="51836" y="102584"/>
                    <a:pt x="60408" y="98393"/>
                    <a:pt x="65076" y="91535"/>
                  </a:cubicBezTo>
                  <a:cubicBezTo>
                    <a:pt x="69362" y="85249"/>
                    <a:pt x="69743" y="77629"/>
                    <a:pt x="66314" y="71057"/>
                  </a:cubicBezTo>
                  <a:cubicBezTo>
                    <a:pt x="61361" y="61722"/>
                    <a:pt x="49836" y="56388"/>
                    <a:pt x="34786" y="56388"/>
                  </a:cubicBezTo>
                  <a:cubicBezTo>
                    <a:pt x="34691" y="56388"/>
                    <a:pt x="34500" y="56388"/>
                    <a:pt x="34405" y="56388"/>
                  </a:cubicBezTo>
                  <a:cubicBezTo>
                    <a:pt x="22594" y="56388"/>
                    <a:pt x="16403" y="52578"/>
                    <a:pt x="14498" y="49054"/>
                  </a:cubicBezTo>
                  <a:cubicBezTo>
                    <a:pt x="13164" y="46482"/>
                    <a:pt x="14022" y="44291"/>
                    <a:pt x="14974" y="42863"/>
                  </a:cubicBezTo>
                  <a:cubicBezTo>
                    <a:pt x="17546" y="39148"/>
                    <a:pt x="24404" y="35624"/>
                    <a:pt x="36120" y="36957"/>
                  </a:cubicBezTo>
                  <a:cubicBezTo>
                    <a:pt x="41835" y="37624"/>
                    <a:pt x="47835" y="39624"/>
                    <a:pt x="54693" y="41910"/>
                  </a:cubicBezTo>
                  <a:lnTo>
                    <a:pt x="56122" y="42386"/>
                  </a:lnTo>
                  <a:cubicBezTo>
                    <a:pt x="59742" y="43625"/>
                    <a:pt x="63647" y="41624"/>
                    <a:pt x="64790" y="38005"/>
                  </a:cubicBezTo>
                  <a:cubicBezTo>
                    <a:pt x="66028" y="34385"/>
                    <a:pt x="64028" y="30575"/>
                    <a:pt x="60408" y="29337"/>
                  </a:cubicBezTo>
                  <a:lnTo>
                    <a:pt x="59075" y="28861"/>
                  </a:lnTo>
                  <a:cubicBezTo>
                    <a:pt x="52979" y="26861"/>
                    <a:pt x="47169" y="24860"/>
                    <a:pt x="41168" y="23813"/>
                  </a:cubicBezTo>
                  <a:lnTo>
                    <a:pt x="41168" y="6858"/>
                  </a:lnTo>
                  <a:cubicBezTo>
                    <a:pt x="41168" y="3048"/>
                    <a:pt x="38120" y="0"/>
                    <a:pt x="34310" y="0"/>
                  </a:cubicBezTo>
                  <a:cubicBezTo>
                    <a:pt x="30500" y="0"/>
                    <a:pt x="27357" y="2953"/>
                    <a:pt x="27357" y="67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F36212BA-E62A-44C7-8531-C834D1FB2A0E}"/>
                </a:ext>
              </a:extLst>
            </p:cNvPr>
            <p:cNvSpPr/>
            <p:nvPr/>
          </p:nvSpPr>
          <p:spPr>
            <a:xfrm>
              <a:off x="6452093" y="2957417"/>
              <a:ext cx="167639" cy="167639"/>
            </a:xfrm>
            <a:custGeom>
              <a:avLst/>
              <a:gdLst>
                <a:gd name="connsiteX0" fmla="*/ 0 w 167639"/>
                <a:gd name="connsiteY0" fmla="*/ 83820 h 167639"/>
                <a:gd name="connsiteX1" fmla="*/ 83820 w 167639"/>
                <a:gd name="connsiteY1" fmla="*/ 167640 h 167639"/>
                <a:gd name="connsiteX2" fmla="*/ 167640 w 167639"/>
                <a:gd name="connsiteY2" fmla="*/ 83820 h 167639"/>
                <a:gd name="connsiteX3" fmla="*/ 83820 w 167639"/>
                <a:gd name="connsiteY3" fmla="*/ 0 h 167639"/>
                <a:gd name="connsiteX4" fmla="*/ 0 w 167639"/>
                <a:gd name="connsiteY4" fmla="*/ 83820 h 167639"/>
                <a:gd name="connsiteX5" fmla="*/ 153829 w 167639"/>
                <a:gd name="connsiteY5" fmla="*/ 83820 h 167639"/>
                <a:gd name="connsiteX6" fmla="*/ 83725 w 167639"/>
                <a:gd name="connsiteY6" fmla="*/ 153924 h 167639"/>
                <a:gd name="connsiteX7" fmla="*/ 13621 w 167639"/>
                <a:gd name="connsiteY7" fmla="*/ 83820 h 167639"/>
                <a:gd name="connsiteX8" fmla="*/ 83725 w 167639"/>
                <a:gd name="connsiteY8" fmla="*/ 13716 h 167639"/>
                <a:gd name="connsiteX9" fmla="*/ 153829 w 167639"/>
                <a:gd name="connsiteY9" fmla="*/ 83820 h 16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7639" h="167639">
                  <a:moveTo>
                    <a:pt x="0" y="83820"/>
                  </a:moveTo>
                  <a:cubicBezTo>
                    <a:pt x="0" y="130016"/>
                    <a:pt x="37624" y="167640"/>
                    <a:pt x="83820" y="167640"/>
                  </a:cubicBezTo>
                  <a:cubicBezTo>
                    <a:pt x="130016" y="167640"/>
                    <a:pt x="167640" y="130016"/>
                    <a:pt x="167640" y="83820"/>
                  </a:cubicBezTo>
                  <a:cubicBezTo>
                    <a:pt x="167640" y="37624"/>
                    <a:pt x="130016" y="0"/>
                    <a:pt x="83820" y="0"/>
                  </a:cubicBezTo>
                  <a:cubicBezTo>
                    <a:pt x="37528" y="0"/>
                    <a:pt x="0" y="37624"/>
                    <a:pt x="0" y="83820"/>
                  </a:cubicBezTo>
                  <a:close/>
                  <a:moveTo>
                    <a:pt x="153829" y="83820"/>
                  </a:moveTo>
                  <a:cubicBezTo>
                    <a:pt x="153829" y="122492"/>
                    <a:pt x="122396" y="153924"/>
                    <a:pt x="83725" y="153924"/>
                  </a:cubicBezTo>
                  <a:cubicBezTo>
                    <a:pt x="45053" y="153924"/>
                    <a:pt x="13621" y="122492"/>
                    <a:pt x="13621" y="83820"/>
                  </a:cubicBezTo>
                  <a:cubicBezTo>
                    <a:pt x="13621" y="45148"/>
                    <a:pt x="45053" y="13716"/>
                    <a:pt x="83725" y="13716"/>
                  </a:cubicBezTo>
                  <a:cubicBezTo>
                    <a:pt x="122396" y="13716"/>
                    <a:pt x="153829" y="45148"/>
                    <a:pt x="153829" y="838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BADE3880-8A7C-4D5F-8BD6-008630138986}"/>
                </a:ext>
              </a:extLst>
            </p:cNvPr>
            <p:cNvSpPr/>
            <p:nvPr/>
          </p:nvSpPr>
          <p:spPr>
            <a:xfrm>
              <a:off x="6359292" y="3130126"/>
              <a:ext cx="352930" cy="161904"/>
            </a:xfrm>
            <a:custGeom>
              <a:avLst/>
              <a:gdLst>
                <a:gd name="connsiteX0" fmla="*/ 341213 w 352930"/>
                <a:gd name="connsiteY0" fmla="*/ 32364 h 161904"/>
                <a:gd name="connsiteX1" fmla="*/ 312257 w 352930"/>
                <a:gd name="connsiteY1" fmla="*/ 33983 h 161904"/>
                <a:gd name="connsiteX2" fmla="*/ 305304 w 352930"/>
                <a:gd name="connsiteY2" fmla="*/ 21315 h 161904"/>
                <a:gd name="connsiteX3" fmla="*/ 269871 w 352930"/>
                <a:gd name="connsiteY3" fmla="*/ 24839 h 161904"/>
                <a:gd name="connsiteX4" fmla="*/ 263680 w 352930"/>
                <a:gd name="connsiteY4" fmla="*/ 17981 h 161904"/>
                <a:gd name="connsiteX5" fmla="*/ 230056 w 352930"/>
                <a:gd name="connsiteY5" fmla="*/ 23030 h 161904"/>
                <a:gd name="connsiteX6" fmla="*/ 183955 w 352930"/>
                <a:gd name="connsiteY6" fmla="*/ 47509 h 161904"/>
                <a:gd name="connsiteX7" fmla="*/ 180717 w 352930"/>
                <a:gd name="connsiteY7" fmla="*/ 51224 h 161904"/>
                <a:gd name="connsiteX8" fmla="*/ 133949 w 352930"/>
                <a:gd name="connsiteY8" fmla="*/ 27887 h 161904"/>
                <a:gd name="connsiteX9" fmla="*/ 103564 w 352930"/>
                <a:gd name="connsiteY9" fmla="*/ 5313 h 161904"/>
                <a:gd name="connsiteX10" fmla="*/ 60511 w 352930"/>
                <a:gd name="connsiteY10" fmla="*/ 4361 h 161904"/>
                <a:gd name="connsiteX11" fmla="*/ 4314 w 352930"/>
                <a:gd name="connsiteY11" fmla="*/ 27221 h 161904"/>
                <a:gd name="connsiteX12" fmla="*/ 504 w 352930"/>
                <a:gd name="connsiteY12" fmla="*/ 36174 h 161904"/>
                <a:gd name="connsiteX13" fmla="*/ 9457 w 352930"/>
                <a:gd name="connsiteY13" fmla="*/ 39984 h 161904"/>
                <a:gd name="connsiteX14" fmla="*/ 65655 w 352930"/>
                <a:gd name="connsiteY14" fmla="*/ 17124 h 161904"/>
                <a:gd name="connsiteX15" fmla="*/ 95373 w 352930"/>
                <a:gd name="connsiteY15" fmla="*/ 16458 h 161904"/>
                <a:gd name="connsiteX16" fmla="*/ 125758 w 352930"/>
                <a:gd name="connsiteY16" fmla="*/ 39032 h 161904"/>
                <a:gd name="connsiteX17" fmla="*/ 199576 w 352930"/>
                <a:gd name="connsiteY17" fmla="*/ 65892 h 161904"/>
                <a:gd name="connsiteX18" fmla="*/ 224818 w 352930"/>
                <a:gd name="connsiteY18" fmla="*/ 66750 h 161904"/>
                <a:gd name="connsiteX19" fmla="*/ 229485 w 352930"/>
                <a:gd name="connsiteY19" fmla="*/ 71417 h 161904"/>
                <a:gd name="connsiteX20" fmla="*/ 222436 w 352930"/>
                <a:gd name="connsiteY20" fmla="*/ 79132 h 161904"/>
                <a:gd name="connsiteX21" fmla="*/ 110994 w 352930"/>
                <a:gd name="connsiteY21" fmla="*/ 69321 h 161904"/>
                <a:gd name="connsiteX22" fmla="*/ 101755 w 352930"/>
                <a:gd name="connsiteY22" fmla="*/ 72274 h 161904"/>
                <a:gd name="connsiteX23" fmla="*/ 104707 w 352930"/>
                <a:gd name="connsiteY23" fmla="*/ 81513 h 161904"/>
                <a:gd name="connsiteX24" fmla="*/ 227675 w 352930"/>
                <a:gd name="connsiteY24" fmla="*/ 91800 h 161904"/>
                <a:gd name="connsiteX25" fmla="*/ 243010 w 352930"/>
                <a:gd name="connsiteY25" fmla="*/ 69416 h 161904"/>
                <a:gd name="connsiteX26" fmla="*/ 225675 w 352930"/>
                <a:gd name="connsiteY26" fmla="*/ 53129 h 161904"/>
                <a:gd name="connsiteX27" fmla="*/ 204434 w 352930"/>
                <a:gd name="connsiteY27" fmla="*/ 52271 h 161904"/>
                <a:gd name="connsiteX28" fmla="*/ 236438 w 352930"/>
                <a:gd name="connsiteY28" fmla="*/ 35222 h 161904"/>
                <a:gd name="connsiteX29" fmla="*/ 256631 w 352930"/>
                <a:gd name="connsiteY29" fmla="*/ 29888 h 161904"/>
                <a:gd name="connsiteX30" fmla="*/ 258536 w 352930"/>
                <a:gd name="connsiteY30" fmla="*/ 36365 h 161904"/>
                <a:gd name="connsiteX31" fmla="*/ 262251 w 352930"/>
                <a:gd name="connsiteY31" fmla="*/ 42366 h 161904"/>
                <a:gd name="connsiteX32" fmla="*/ 269299 w 352930"/>
                <a:gd name="connsiteY32" fmla="*/ 41984 h 161904"/>
                <a:gd name="connsiteX33" fmla="*/ 277110 w 352930"/>
                <a:gd name="connsiteY33" fmla="*/ 36650 h 161904"/>
                <a:gd name="connsiteX34" fmla="*/ 296827 w 352930"/>
                <a:gd name="connsiteY34" fmla="*/ 32174 h 161904"/>
                <a:gd name="connsiteX35" fmla="*/ 297112 w 352930"/>
                <a:gd name="connsiteY35" fmla="*/ 44747 h 161904"/>
                <a:gd name="connsiteX36" fmla="*/ 299303 w 352930"/>
                <a:gd name="connsiteY36" fmla="*/ 52652 h 161904"/>
                <a:gd name="connsiteX37" fmla="*/ 307495 w 352930"/>
                <a:gd name="connsiteY37" fmla="*/ 52748 h 161904"/>
                <a:gd name="connsiteX38" fmla="*/ 334927 w 352930"/>
                <a:gd name="connsiteY38" fmla="*/ 44556 h 161904"/>
                <a:gd name="connsiteX39" fmla="*/ 339213 w 352930"/>
                <a:gd name="connsiteY39" fmla="*/ 51509 h 161904"/>
                <a:gd name="connsiteX40" fmla="*/ 335022 w 352930"/>
                <a:gd name="connsiteY40" fmla="*/ 57701 h 161904"/>
                <a:gd name="connsiteX41" fmla="*/ 212721 w 352930"/>
                <a:gd name="connsiteY41" fmla="*/ 134948 h 161904"/>
                <a:gd name="connsiteX42" fmla="*/ 150618 w 352930"/>
                <a:gd name="connsiteY42" fmla="*/ 145712 h 161904"/>
                <a:gd name="connsiteX43" fmla="*/ 148808 w 352930"/>
                <a:gd name="connsiteY43" fmla="*/ 144950 h 161904"/>
                <a:gd name="connsiteX44" fmla="*/ 110803 w 352930"/>
                <a:gd name="connsiteY44" fmla="*/ 133805 h 161904"/>
                <a:gd name="connsiteX45" fmla="*/ 28888 w 352930"/>
                <a:gd name="connsiteY45" fmla="*/ 123614 h 161904"/>
                <a:gd name="connsiteX46" fmla="*/ 22983 w 352930"/>
                <a:gd name="connsiteY46" fmla="*/ 131329 h 161904"/>
                <a:gd name="connsiteX47" fmla="*/ 30698 w 352930"/>
                <a:gd name="connsiteY47" fmla="*/ 137234 h 161904"/>
                <a:gd name="connsiteX48" fmla="*/ 106708 w 352930"/>
                <a:gd name="connsiteY48" fmla="*/ 146950 h 161904"/>
                <a:gd name="connsiteX49" fmla="*/ 144617 w 352930"/>
                <a:gd name="connsiteY49" fmla="*/ 158094 h 161904"/>
                <a:gd name="connsiteX50" fmla="*/ 166048 w 352930"/>
                <a:gd name="connsiteY50" fmla="*/ 161904 h 161904"/>
                <a:gd name="connsiteX51" fmla="*/ 220055 w 352930"/>
                <a:gd name="connsiteY51" fmla="*/ 146664 h 161904"/>
                <a:gd name="connsiteX52" fmla="*/ 341785 w 352930"/>
                <a:gd name="connsiteY52" fmla="*/ 69702 h 161904"/>
                <a:gd name="connsiteX53" fmla="*/ 352929 w 352930"/>
                <a:gd name="connsiteY53" fmla="*/ 51605 h 161904"/>
                <a:gd name="connsiteX54" fmla="*/ 341213 w 352930"/>
                <a:gd name="connsiteY54" fmla="*/ 32364 h 161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52930" h="161904">
                  <a:moveTo>
                    <a:pt x="341213" y="32364"/>
                  </a:moveTo>
                  <a:cubicBezTo>
                    <a:pt x="336260" y="29792"/>
                    <a:pt x="326640" y="27411"/>
                    <a:pt x="312257" y="33983"/>
                  </a:cubicBezTo>
                  <a:cubicBezTo>
                    <a:pt x="311590" y="28840"/>
                    <a:pt x="309209" y="24458"/>
                    <a:pt x="305304" y="21315"/>
                  </a:cubicBezTo>
                  <a:cubicBezTo>
                    <a:pt x="296827" y="14552"/>
                    <a:pt x="283301" y="15886"/>
                    <a:pt x="269871" y="24839"/>
                  </a:cubicBezTo>
                  <a:cubicBezTo>
                    <a:pt x="268157" y="21410"/>
                    <a:pt x="265775" y="19315"/>
                    <a:pt x="263680" y="17981"/>
                  </a:cubicBezTo>
                  <a:cubicBezTo>
                    <a:pt x="256155" y="13505"/>
                    <a:pt x="244820" y="15219"/>
                    <a:pt x="230056" y="23030"/>
                  </a:cubicBezTo>
                  <a:lnTo>
                    <a:pt x="183955" y="47509"/>
                  </a:lnTo>
                  <a:cubicBezTo>
                    <a:pt x="182431" y="48366"/>
                    <a:pt x="181288" y="49700"/>
                    <a:pt x="180717" y="51224"/>
                  </a:cubicBezTo>
                  <a:cubicBezTo>
                    <a:pt x="166906" y="49604"/>
                    <a:pt x="156714" y="44747"/>
                    <a:pt x="133949" y="27887"/>
                  </a:cubicBezTo>
                  <a:lnTo>
                    <a:pt x="103564" y="5313"/>
                  </a:lnTo>
                  <a:cubicBezTo>
                    <a:pt x="94516" y="-1354"/>
                    <a:pt x="75561" y="-1831"/>
                    <a:pt x="60511" y="4361"/>
                  </a:cubicBezTo>
                  <a:lnTo>
                    <a:pt x="4314" y="27221"/>
                  </a:lnTo>
                  <a:cubicBezTo>
                    <a:pt x="790" y="28649"/>
                    <a:pt x="-925" y="32650"/>
                    <a:pt x="504" y="36174"/>
                  </a:cubicBezTo>
                  <a:cubicBezTo>
                    <a:pt x="1933" y="39698"/>
                    <a:pt x="5933" y="41413"/>
                    <a:pt x="9457" y="39984"/>
                  </a:cubicBezTo>
                  <a:lnTo>
                    <a:pt x="65655" y="17124"/>
                  </a:lnTo>
                  <a:cubicBezTo>
                    <a:pt x="78704" y="11885"/>
                    <a:pt x="91944" y="13886"/>
                    <a:pt x="95373" y="16458"/>
                  </a:cubicBezTo>
                  <a:lnTo>
                    <a:pt x="125758" y="39032"/>
                  </a:lnTo>
                  <a:cubicBezTo>
                    <a:pt x="161095" y="65225"/>
                    <a:pt x="171573" y="65416"/>
                    <a:pt x="199576" y="65892"/>
                  </a:cubicBezTo>
                  <a:cubicBezTo>
                    <a:pt x="206530" y="65987"/>
                    <a:pt x="214721" y="66178"/>
                    <a:pt x="224818" y="66750"/>
                  </a:cubicBezTo>
                  <a:cubicBezTo>
                    <a:pt x="227008" y="66845"/>
                    <a:pt x="229104" y="68940"/>
                    <a:pt x="229485" y="71417"/>
                  </a:cubicBezTo>
                  <a:cubicBezTo>
                    <a:pt x="230152" y="75512"/>
                    <a:pt x="225580" y="77894"/>
                    <a:pt x="222436" y="79132"/>
                  </a:cubicBezTo>
                  <a:cubicBezTo>
                    <a:pt x="180526" y="98277"/>
                    <a:pt x="155190" y="91895"/>
                    <a:pt x="110994" y="69321"/>
                  </a:cubicBezTo>
                  <a:cubicBezTo>
                    <a:pt x="107660" y="67607"/>
                    <a:pt x="103469" y="68940"/>
                    <a:pt x="101755" y="72274"/>
                  </a:cubicBezTo>
                  <a:cubicBezTo>
                    <a:pt x="100040" y="75608"/>
                    <a:pt x="101374" y="79799"/>
                    <a:pt x="104707" y="81513"/>
                  </a:cubicBezTo>
                  <a:cubicBezTo>
                    <a:pt x="144903" y="102087"/>
                    <a:pt x="177288" y="114851"/>
                    <a:pt x="227675" y="91800"/>
                  </a:cubicBezTo>
                  <a:cubicBezTo>
                    <a:pt x="240724" y="86752"/>
                    <a:pt x="244153" y="76941"/>
                    <a:pt x="243010" y="69416"/>
                  </a:cubicBezTo>
                  <a:cubicBezTo>
                    <a:pt x="241677" y="60654"/>
                    <a:pt x="234152" y="53700"/>
                    <a:pt x="225675" y="53129"/>
                  </a:cubicBezTo>
                  <a:cubicBezTo>
                    <a:pt x="217483" y="52652"/>
                    <a:pt x="210530" y="52462"/>
                    <a:pt x="204434" y="52271"/>
                  </a:cubicBezTo>
                  <a:lnTo>
                    <a:pt x="236438" y="35222"/>
                  </a:lnTo>
                  <a:cubicBezTo>
                    <a:pt x="248630" y="28745"/>
                    <a:pt x="254821" y="28745"/>
                    <a:pt x="256631" y="29888"/>
                  </a:cubicBezTo>
                  <a:cubicBezTo>
                    <a:pt x="257774" y="30554"/>
                    <a:pt x="258441" y="32936"/>
                    <a:pt x="258536" y="36365"/>
                  </a:cubicBezTo>
                  <a:cubicBezTo>
                    <a:pt x="258536" y="38937"/>
                    <a:pt x="259965" y="41222"/>
                    <a:pt x="262251" y="42366"/>
                  </a:cubicBezTo>
                  <a:cubicBezTo>
                    <a:pt x="264537" y="43508"/>
                    <a:pt x="267204" y="43413"/>
                    <a:pt x="269299" y="41984"/>
                  </a:cubicBezTo>
                  <a:lnTo>
                    <a:pt x="277110" y="36650"/>
                  </a:lnTo>
                  <a:cubicBezTo>
                    <a:pt x="286445" y="30269"/>
                    <a:pt x="293874" y="29792"/>
                    <a:pt x="296827" y="32174"/>
                  </a:cubicBezTo>
                  <a:cubicBezTo>
                    <a:pt x="299303" y="34174"/>
                    <a:pt x="299398" y="39032"/>
                    <a:pt x="297112" y="44747"/>
                  </a:cubicBezTo>
                  <a:cubicBezTo>
                    <a:pt x="295970" y="47604"/>
                    <a:pt x="296922" y="50843"/>
                    <a:pt x="299303" y="52652"/>
                  </a:cubicBezTo>
                  <a:cubicBezTo>
                    <a:pt x="301684" y="54558"/>
                    <a:pt x="305018" y="54558"/>
                    <a:pt x="307495" y="52748"/>
                  </a:cubicBezTo>
                  <a:cubicBezTo>
                    <a:pt x="318734" y="44556"/>
                    <a:pt x="329021" y="41508"/>
                    <a:pt x="334927" y="44556"/>
                  </a:cubicBezTo>
                  <a:cubicBezTo>
                    <a:pt x="338070" y="46175"/>
                    <a:pt x="339213" y="49223"/>
                    <a:pt x="339213" y="51509"/>
                  </a:cubicBezTo>
                  <a:cubicBezTo>
                    <a:pt x="339213" y="52748"/>
                    <a:pt x="338832" y="55796"/>
                    <a:pt x="335022" y="57701"/>
                  </a:cubicBezTo>
                  <a:lnTo>
                    <a:pt x="212721" y="134948"/>
                  </a:lnTo>
                  <a:cubicBezTo>
                    <a:pt x="188908" y="149998"/>
                    <a:pt x="157476" y="149808"/>
                    <a:pt x="150618" y="145712"/>
                  </a:cubicBezTo>
                  <a:cubicBezTo>
                    <a:pt x="150046" y="145331"/>
                    <a:pt x="149475" y="145140"/>
                    <a:pt x="148808" y="144950"/>
                  </a:cubicBezTo>
                  <a:cubicBezTo>
                    <a:pt x="133663" y="141044"/>
                    <a:pt x="121471" y="137139"/>
                    <a:pt x="110803" y="133805"/>
                  </a:cubicBezTo>
                  <a:cubicBezTo>
                    <a:pt x="82800" y="124852"/>
                    <a:pt x="64417" y="119042"/>
                    <a:pt x="28888" y="123614"/>
                  </a:cubicBezTo>
                  <a:cubicBezTo>
                    <a:pt x="25174" y="124090"/>
                    <a:pt x="22507" y="127519"/>
                    <a:pt x="22983" y="131329"/>
                  </a:cubicBezTo>
                  <a:cubicBezTo>
                    <a:pt x="23459" y="135044"/>
                    <a:pt x="26983" y="137711"/>
                    <a:pt x="30698" y="137234"/>
                  </a:cubicBezTo>
                  <a:cubicBezTo>
                    <a:pt x="63178" y="133043"/>
                    <a:pt x="79561" y="138282"/>
                    <a:pt x="106708" y="146950"/>
                  </a:cubicBezTo>
                  <a:cubicBezTo>
                    <a:pt x="117376" y="150379"/>
                    <a:pt x="129472" y="154189"/>
                    <a:pt x="144617" y="158094"/>
                  </a:cubicBezTo>
                  <a:cubicBezTo>
                    <a:pt x="149284" y="160475"/>
                    <a:pt x="157000" y="161904"/>
                    <a:pt x="166048" y="161904"/>
                  </a:cubicBezTo>
                  <a:cubicBezTo>
                    <a:pt x="182146" y="161904"/>
                    <a:pt x="202910" y="157523"/>
                    <a:pt x="220055" y="146664"/>
                  </a:cubicBezTo>
                  <a:lnTo>
                    <a:pt x="341785" y="69702"/>
                  </a:lnTo>
                  <a:cubicBezTo>
                    <a:pt x="348738" y="66178"/>
                    <a:pt x="352929" y="59415"/>
                    <a:pt x="352929" y="51605"/>
                  </a:cubicBezTo>
                  <a:cubicBezTo>
                    <a:pt x="353024" y="43413"/>
                    <a:pt x="348547" y="36079"/>
                    <a:pt x="341213" y="323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0" name="Forma Livre: Forma 39">
            <a:extLst>
              <a:ext uri="{FF2B5EF4-FFF2-40B4-BE49-F238E27FC236}">
                <a16:creationId xmlns:a16="http://schemas.microsoft.com/office/drawing/2014/main" id="{0A89715D-4B7C-4237-ADAF-6315952E8C6F}"/>
              </a:ext>
            </a:extLst>
          </p:cNvPr>
          <p:cNvSpPr/>
          <p:nvPr/>
        </p:nvSpPr>
        <p:spPr>
          <a:xfrm>
            <a:off x="7974100" y="1325726"/>
            <a:ext cx="406583" cy="350751"/>
          </a:xfrm>
          <a:custGeom>
            <a:avLst/>
            <a:gdLst>
              <a:gd name="connsiteX0" fmla="*/ 268319 w 316107"/>
              <a:gd name="connsiteY0" fmla="*/ 159734 h 272700"/>
              <a:gd name="connsiteX1" fmla="*/ 218789 w 316107"/>
              <a:gd name="connsiteY1" fmla="*/ 159734 h 272700"/>
              <a:gd name="connsiteX2" fmla="*/ 201073 w 316107"/>
              <a:gd name="connsiteY2" fmla="*/ 99822 h 272700"/>
              <a:gd name="connsiteX3" fmla="*/ 194500 w 316107"/>
              <a:gd name="connsiteY3" fmla="*/ 94869 h 272700"/>
              <a:gd name="connsiteX4" fmla="*/ 187928 w 316107"/>
              <a:gd name="connsiteY4" fmla="*/ 99822 h 272700"/>
              <a:gd name="connsiteX5" fmla="*/ 155353 w 316107"/>
              <a:gd name="connsiteY5" fmla="*/ 195167 h 272700"/>
              <a:gd name="connsiteX6" fmla="*/ 144399 w 316107"/>
              <a:gd name="connsiteY6" fmla="*/ 164306 h 272700"/>
              <a:gd name="connsiteX7" fmla="*/ 137922 w 316107"/>
              <a:gd name="connsiteY7" fmla="*/ 159734 h 272700"/>
              <a:gd name="connsiteX8" fmla="*/ 115538 w 316107"/>
              <a:gd name="connsiteY8" fmla="*/ 159734 h 272700"/>
              <a:gd name="connsiteX9" fmla="*/ 96679 w 316107"/>
              <a:gd name="connsiteY9" fmla="*/ 62675 h 272700"/>
              <a:gd name="connsiteX10" fmla="*/ 89916 w 316107"/>
              <a:gd name="connsiteY10" fmla="*/ 57150 h 272700"/>
              <a:gd name="connsiteX11" fmla="*/ 89821 w 316107"/>
              <a:gd name="connsiteY11" fmla="*/ 57150 h 272700"/>
              <a:gd name="connsiteX12" fmla="*/ 83153 w 316107"/>
              <a:gd name="connsiteY12" fmla="*/ 62865 h 272700"/>
              <a:gd name="connsiteX13" fmla="*/ 66866 w 316107"/>
              <a:gd name="connsiteY13" fmla="*/ 159734 h 272700"/>
              <a:gd name="connsiteX14" fmla="*/ 6858 w 316107"/>
              <a:gd name="connsiteY14" fmla="*/ 159734 h 272700"/>
              <a:gd name="connsiteX15" fmla="*/ 0 w 316107"/>
              <a:gd name="connsiteY15" fmla="*/ 166592 h 272700"/>
              <a:gd name="connsiteX16" fmla="*/ 6858 w 316107"/>
              <a:gd name="connsiteY16" fmla="*/ 173450 h 272700"/>
              <a:gd name="connsiteX17" fmla="*/ 72676 w 316107"/>
              <a:gd name="connsiteY17" fmla="*/ 173450 h 272700"/>
              <a:gd name="connsiteX18" fmla="*/ 79438 w 316107"/>
              <a:gd name="connsiteY18" fmla="*/ 167735 h 272700"/>
              <a:gd name="connsiteX19" fmla="*/ 90392 w 316107"/>
              <a:gd name="connsiteY19" fmla="*/ 102489 h 272700"/>
              <a:gd name="connsiteX20" fmla="*/ 103060 w 316107"/>
              <a:gd name="connsiteY20" fmla="*/ 167926 h 272700"/>
              <a:gd name="connsiteX21" fmla="*/ 109823 w 316107"/>
              <a:gd name="connsiteY21" fmla="*/ 173450 h 272700"/>
              <a:gd name="connsiteX22" fmla="*/ 132969 w 316107"/>
              <a:gd name="connsiteY22" fmla="*/ 173450 h 272700"/>
              <a:gd name="connsiteX23" fmla="*/ 148590 w 316107"/>
              <a:gd name="connsiteY23" fmla="*/ 217456 h 272700"/>
              <a:gd name="connsiteX24" fmla="*/ 154972 w 316107"/>
              <a:gd name="connsiteY24" fmla="*/ 222028 h 272700"/>
              <a:gd name="connsiteX25" fmla="*/ 155067 w 316107"/>
              <a:gd name="connsiteY25" fmla="*/ 222028 h 272700"/>
              <a:gd name="connsiteX26" fmla="*/ 161449 w 316107"/>
              <a:gd name="connsiteY26" fmla="*/ 217551 h 272700"/>
              <a:gd name="connsiteX27" fmla="*/ 165449 w 316107"/>
              <a:gd name="connsiteY27" fmla="*/ 206883 h 272700"/>
              <a:gd name="connsiteX28" fmla="*/ 194215 w 316107"/>
              <a:gd name="connsiteY28" fmla="*/ 125635 h 272700"/>
              <a:gd name="connsiteX29" fmla="*/ 206883 w 316107"/>
              <a:gd name="connsiteY29" fmla="*/ 168593 h 272700"/>
              <a:gd name="connsiteX30" fmla="*/ 213455 w 316107"/>
              <a:gd name="connsiteY30" fmla="*/ 173546 h 272700"/>
              <a:gd name="connsiteX31" fmla="*/ 256508 w 316107"/>
              <a:gd name="connsiteY31" fmla="*/ 173546 h 272700"/>
              <a:gd name="connsiteX32" fmla="*/ 162973 w 316107"/>
              <a:gd name="connsiteY32" fmla="*/ 254698 h 272700"/>
              <a:gd name="connsiteX33" fmla="*/ 159258 w 316107"/>
              <a:gd name="connsiteY33" fmla="*/ 257270 h 272700"/>
              <a:gd name="connsiteX34" fmla="*/ 157925 w 316107"/>
              <a:gd name="connsiteY34" fmla="*/ 258223 h 272700"/>
              <a:gd name="connsiteX35" fmla="*/ 156781 w 316107"/>
              <a:gd name="connsiteY35" fmla="*/ 257366 h 272700"/>
              <a:gd name="connsiteX36" fmla="*/ 152114 w 316107"/>
              <a:gd name="connsiteY36" fmla="*/ 254032 h 272700"/>
              <a:gd name="connsiteX37" fmla="*/ 77629 w 316107"/>
              <a:gd name="connsiteY37" fmla="*/ 192691 h 272700"/>
              <a:gd name="connsiteX38" fmla="*/ 67913 w 316107"/>
              <a:gd name="connsiteY38" fmla="*/ 192786 h 272700"/>
              <a:gd name="connsiteX39" fmla="*/ 68008 w 316107"/>
              <a:gd name="connsiteY39" fmla="*/ 202502 h 272700"/>
              <a:gd name="connsiteX40" fmla="*/ 144399 w 316107"/>
              <a:gd name="connsiteY40" fmla="*/ 265367 h 272700"/>
              <a:gd name="connsiteX41" fmla="*/ 148685 w 316107"/>
              <a:gd name="connsiteY41" fmla="*/ 268510 h 272700"/>
              <a:gd name="connsiteX42" fmla="*/ 157925 w 316107"/>
              <a:gd name="connsiteY42" fmla="*/ 272701 h 272700"/>
              <a:gd name="connsiteX43" fmla="*/ 167259 w 316107"/>
              <a:gd name="connsiteY43" fmla="*/ 268510 h 272700"/>
              <a:gd name="connsiteX44" fmla="*/ 170688 w 316107"/>
              <a:gd name="connsiteY44" fmla="*/ 266129 h 272700"/>
              <a:gd name="connsiteX45" fmla="*/ 315754 w 316107"/>
              <a:gd name="connsiteY45" fmla="*/ 90202 h 272700"/>
              <a:gd name="connsiteX46" fmla="*/ 291846 w 316107"/>
              <a:gd name="connsiteY46" fmla="*/ 26765 h 272700"/>
              <a:gd name="connsiteX47" fmla="*/ 227171 w 316107"/>
              <a:gd name="connsiteY47" fmla="*/ 0 h 272700"/>
              <a:gd name="connsiteX48" fmla="*/ 158115 w 316107"/>
              <a:gd name="connsiteY48" fmla="*/ 41815 h 272700"/>
              <a:gd name="connsiteX49" fmla="*/ 89059 w 316107"/>
              <a:gd name="connsiteY49" fmla="*/ 0 h 272700"/>
              <a:gd name="connsiteX50" fmla="*/ 24384 w 316107"/>
              <a:gd name="connsiteY50" fmla="*/ 26765 h 272700"/>
              <a:gd name="connsiteX51" fmla="*/ 20955 w 316107"/>
              <a:gd name="connsiteY51" fmla="*/ 145256 h 272700"/>
              <a:gd name="connsiteX52" fmla="*/ 30385 w 316107"/>
              <a:gd name="connsiteY52" fmla="*/ 147447 h 272700"/>
              <a:gd name="connsiteX53" fmla="*/ 32575 w 316107"/>
              <a:gd name="connsiteY53" fmla="*/ 138017 h 272700"/>
              <a:gd name="connsiteX54" fmla="*/ 34100 w 316107"/>
              <a:gd name="connsiteY54" fmla="*/ 36385 h 272700"/>
              <a:gd name="connsiteX55" fmla="*/ 89154 w 316107"/>
              <a:gd name="connsiteY55" fmla="*/ 13621 h 272700"/>
              <a:gd name="connsiteX56" fmla="*/ 147066 w 316107"/>
              <a:gd name="connsiteY56" fmla="*/ 54102 h 272700"/>
              <a:gd name="connsiteX57" fmla="*/ 153352 w 316107"/>
              <a:gd name="connsiteY57" fmla="*/ 69914 h 272700"/>
              <a:gd name="connsiteX58" fmla="*/ 163068 w 316107"/>
              <a:gd name="connsiteY58" fmla="*/ 69914 h 272700"/>
              <a:gd name="connsiteX59" fmla="*/ 169354 w 316107"/>
              <a:gd name="connsiteY59" fmla="*/ 54102 h 272700"/>
              <a:gd name="connsiteX60" fmla="*/ 227267 w 316107"/>
              <a:gd name="connsiteY60" fmla="*/ 13621 h 272700"/>
              <a:gd name="connsiteX61" fmla="*/ 282321 w 316107"/>
              <a:gd name="connsiteY61" fmla="*/ 36385 h 272700"/>
              <a:gd name="connsiteX62" fmla="*/ 302323 w 316107"/>
              <a:gd name="connsiteY62" fmla="*/ 88868 h 272700"/>
              <a:gd name="connsiteX63" fmla="*/ 268319 w 316107"/>
              <a:gd name="connsiteY63" fmla="*/ 159734 h 27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16107" h="272700">
                <a:moveTo>
                  <a:pt x="268319" y="159734"/>
                </a:moveTo>
                <a:lnTo>
                  <a:pt x="218789" y="159734"/>
                </a:lnTo>
                <a:lnTo>
                  <a:pt x="201073" y="99822"/>
                </a:lnTo>
                <a:cubicBezTo>
                  <a:pt x="200216" y="96869"/>
                  <a:pt x="197548" y="94869"/>
                  <a:pt x="194500" y="94869"/>
                </a:cubicBezTo>
                <a:cubicBezTo>
                  <a:pt x="191452" y="94869"/>
                  <a:pt x="188785" y="96869"/>
                  <a:pt x="187928" y="99822"/>
                </a:cubicBezTo>
                <a:cubicBezTo>
                  <a:pt x="176689" y="137922"/>
                  <a:pt x="167450" y="162973"/>
                  <a:pt x="155353" y="195167"/>
                </a:cubicBezTo>
                <a:lnTo>
                  <a:pt x="144399" y="164306"/>
                </a:lnTo>
                <a:cubicBezTo>
                  <a:pt x="143446" y="161544"/>
                  <a:pt x="140875" y="159734"/>
                  <a:pt x="137922" y="159734"/>
                </a:cubicBezTo>
                <a:lnTo>
                  <a:pt x="115538" y="159734"/>
                </a:lnTo>
                <a:lnTo>
                  <a:pt x="96679" y="62675"/>
                </a:lnTo>
                <a:cubicBezTo>
                  <a:pt x="96012" y="59436"/>
                  <a:pt x="93250" y="57150"/>
                  <a:pt x="89916" y="57150"/>
                </a:cubicBezTo>
                <a:cubicBezTo>
                  <a:pt x="89916" y="57150"/>
                  <a:pt x="89821" y="57150"/>
                  <a:pt x="89821" y="57150"/>
                </a:cubicBezTo>
                <a:cubicBezTo>
                  <a:pt x="86487" y="57150"/>
                  <a:pt x="83725" y="59627"/>
                  <a:pt x="83153" y="62865"/>
                </a:cubicBezTo>
                <a:lnTo>
                  <a:pt x="66866" y="159734"/>
                </a:lnTo>
                <a:lnTo>
                  <a:pt x="6858" y="159734"/>
                </a:lnTo>
                <a:cubicBezTo>
                  <a:pt x="3048" y="159734"/>
                  <a:pt x="0" y="162782"/>
                  <a:pt x="0" y="166592"/>
                </a:cubicBezTo>
                <a:cubicBezTo>
                  <a:pt x="0" y="170402"/>
                  <a:pt x="3048" y="173450"/>
                  <a:pt x="6858" y="173450"/>
                </a:cubicBezTo>
                <a:lnTo>
                  <a:pt x="72676" y="173450"/>
                </a:lnTo>
                <a:cubicBezTo>
                  <a:pt x="76009" y="173450"/>
                  <a:pt x="78867" y="171069"/>
                  <a:pt x="79438" y="167735"/>
                </a:cubicBezTo>
                <a:lnTo>
                  <a:pt x="90392" y="102489"/>
                </a:lnTo>
                <a:lnTo>
                  <a:pt x="103060" y="167926"/>
                </a:lnTo>
                <a:cubicBezTo>
                  <a:pt x="103727" y="171164"/>
                  <a:pt x="106489" y="173450"/>
                  <a:pt x="109823" y="173450"/>
                </a:cubicBezTo>
                <a:lnTo>
                  <a:pt x="132969" y="173450"/>
                </a:lnTo>
                <a:lnTo>
                  <a:pt x="148590" y="217456"/>
                </a:lnTo>
                <a:cubicBezTo>
                  <a:pt x="149542" y="220218"/>
                  <a:pt x="152114" y="222028"/>
                  <a:pt x="154972" y="222028"/>
                </a:cubicBezTo>
                <a:cubicBezTo>
                  <a:pt x="154972" y="222028"/>
                  <a:pt x="154972" y="222028"/>
                  <a:pt x="155067" y="222028"/>
                </a:cubicBezTo>
                <a:cubicBezTo>
                  <a:pt x="157925" y="222028"/>
                  <a:pt x="160496" y="220218"/>
                  <a:pt x="161449" y="217551"/>
                </a:cubicBezTo>
                <a:lnTo>
                  <a:pt x="165449" y="206883"/>
                </a:lnTo>
                <a:cubicBezTo>
                  <a:pt x="176403" y="177737"/>
                  <a:pt x="184880" y="155162"/>
                  <a:pt x="194215" y="125635"/>
                </a:cubicBezTo>
                <a:lnTo>
                  <a:pt x="206883" y="168593"/>
                </a:lnTo>
                <a:cubicBezTo>
                  <a:pt x="207740" y="171545"/>
                  <a:pt x="210407" y="173546"/>
                  <a:pt x="213455" y="173546"/>
                </a:cubicBezTo>
                <a:lnTo>
                  <a:pt x="256508" y="173546"/>
                </a:lnTo>
                <a:cubicBezTo>
                  <a:pt x="219170" y="215551"/>
                  <a:pt x="171259" y="248984"/>
                  <a:pt x="162973" y="254698"/>
                </a:cubicBezTo>
                <a:cubicBezTo>
                  <a:pt x="161544" y="255651"/>
                  <a:pt x="160306" y="256604"/>
                  <a:pt x="159258" y="257270"/>
                </a:cubicBezTo>
                <a:cubicBezTo>
                  <a:pt x="158782" y="257651"/>
                  <a:pt x="158305" y="257937"/>
                  <a:pt x="157925" y="258223"/>
                </a:cubicBezTo>
                <a:cubicBezTo>
                  <a:pt x="157543" y="257937"/>
                  <a:pt x="157258" y="257651"/>
                  <a:pt x="156781" y="257366"/>
                </a:cubicBezTo>
                <a:cubicBezTo>
                  <a:pt x="155543" y="256413"/>
                  <a:pt x="154019" y="255365"/>
                  <a:pt x="152114" y="254032"/>
                </a:cubicBezTo>
                <a:cubicBezTo>
                  <a:pt x="139827" y="245555"/>
                  <a:pt x="108013" y="222695"/>
                  <a:pt x="77629" y="192691"/>
                </a:cubicBezTo>
                <a:cubicBezTo>
                  <a:pt x="74962" y="190024"/>
                  <a:pt x="70580" y="190024"/>
                  <a:pt x="67913" y="192786"/>
                </a:cubicBezTo>
                <a:cubicBezTo>
                  <a:pt x="65246" y="195453"/>
                  <a:pt x="65246" y="199835"/>
                  <a:pt x="68008" y="202502"/>
                </a:cubicBezTo>
                <a:cubicBezTo>
                  <a:pt x="99250" y="233267"/>
                  <a:pt x="131826" y="256699"/>
                  <a:pt x="144399" y="265367"/>
                </a:cubicBezTo>
                <a:cubicBezTo>
                  <a:pt x="146209" y="266605"/>
                  <a:pt x="147542" y="267653"/>
                  <a:pt x="148685" y="268510"/>
                </a:cubicBezTo>
                <a:cubicBezTo>
                  <a:pt x="152495" y="271272"/>
                  <a:pt x="155162" y="272701"/>
                  <a:pt x="157925" y="272701"/>
                </a:cubicBezTo>
                <a:cubicBezTo>
                  <a:pt x="160687" y="272701"/>
                  <a:pt x="163449" y="271272"/>
                  <a:pt x="167259" y="268510"/>
                </a:cubicBezTo>
                <a:lnTo>
                  <a:pt x="170688" y="266129"/>
                </a:lnTo>
                <a:cubicBezTo>
                  <a:pt x="193643" y="250412"/>
                  <a:pt x="308515" y="168021"/>
                  <a:pt x="315754" y="90202"/>
                </a:cubicBezTo>
                <a:cubicBezTo>
                  <a:pt x="317945" y="66199"/>
                  <a:pt x="309943" y="44863"/>
                  <a:pt x="291846" y="26765"/>
                </a:cubicBezTo>
                <a:cubicBezTo>
                  <a:pt x="274606" y="9525"/>
                  <a:pt x="251555" y="0"/>
                  <a:pt x="227171" y="0"/>
                </a:cubicBezTo>
                <a:cubicBezTo>
                  <a:pt x="176403" y="0"/>
                  <a:pt x="163259" y="23622"/>
                  <a:pt x="158115" y="41815"/>
                </a:cubicBezTo>
                <a:cubicBezTo>
                  <a:pt x="152971" y="23622"/>
                  <a:pt x="139827" y="0"/>
                  <a:pt x="89059" y="0"/>
                </a:cubicBezTo>
                <a:cubicBezTo>
                  <a:pt x="64579" y="0"/>
                  <a:pt x="41624" y="9525"/>
                  <a:pt x="24384" y="26765"/>
                </a:cubicBezTo>
                <a:cubicBezTo>
                  <a:pt x="-6667" y="57817"/>
                  <a:pt x="-7811" y="98774"/>
                  <a:pt x="20955" y="145256"/>
                </a:cubicBezTo>
                <a:cubicBezTo>
                  <a:pt x="22955" y="148495"/>
                  <a:pt x="27146" y="149447"/>
                  <a:pt x="30385" y="147447"/>
                </a:cubicBezTo>
                <a:cubicBezTo>
                  <a:pt x="33623" y="145447"/>
                  <a:pt x="34576" y="141256"/>
                  <a:pt x="32575" y="138017"/>
                </a:cubicBezTo>
                <a:cubicBezTo>
                  <a:pt x="6858" y="96393"/>
                  <a:pt x="7334" y="63151"/>
                  <a:pt x="34100" y="36385"/>
                </a:cubicBezTo>
                <a:cubicBezTo>
                  <a:pt x="48768" y="21717"/>
                  <a:pt x="68294" y="13621"/>
                  <a:pt x="89154" y="13621"/>
                </a:cubicBezTo>
                <a:cubicBezTo>
                  <a:pt x="138398" y="13621"/>
                  <a:pt x="143446" y="36957"/>
                  <a:pt x="147066" y="54102"/>
                </a:cubicBezTo>
                <a:cubicBezTo>
                  <a:pt x="148495" y="60579"/>
                  <a:pt x="149638" y="66294"/>
                  <a:pt x="153352" y="69914"/>
                </a:cubicBezTo>
                <a:cubicBezTo>
                  <a:pt x="155924" y="72485"/>
                  <a:pt x="160496" y="72485"/>
                  <a:pt x="163068" y="69914"/>
                </a:cubicBezTo>
                <a:cubicBezTo>
                  <a:pt x="166783" y="66199"/>
                  <a:pt x="167926" y="60579"/>
                  <a:pt x="169354" y="54102"/>
                </a:cubicBezTo>
                <a:cubicBezTo>
                  <a:pt x="172974" y="37052"/>
                  <a:pt x="178022" y="13621"/>
                  <a:pt x="227267" y="13621"/>
                </a:cubicBezTo>
                <a:cubicBezTo>
                  <a:pt x="248031" y="13621"/>
                  <a:pt x="267557" y="21717"/>
                  <a:pt x="282321" y="36385"/>
                </a:cubicBezTo>
                <a:cubicBezTo>
                  <a:pt x="297656" y="51721"/>
                  <a:pt x="304133" y="68866"/>
                  <a:pt x="302323" y="88868"/>
                </a:cubicBezTo>
                <a:cubicBezTo>
                  <a:pt x="300228" y="112300"/>
                  <a:pt x="286512" y="136874"/>
                  <a:pt x="268319" y="159734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596" name="Agrupar 595">
            <a:extLst>
              <a:ext uri="{FF2B5EF4-FFF2-40B4-BE49-F238E27FC236}">
                <a16:creationId xmlns:a16="http://schemas.microsoft.com/office/drawing/2014/main" id="{F9B9B6B4-15A3-4B3D-AD3F-06FA7F69A5B4}"/>
              </a:ext>
            </a:extLst>
          </p:cNvPr>
          <p:cNvGrpSpPr/>
          <p:nvPr/>
        </p:nvGrpSpPr>
        <p:grpSpPr>
          <a:xfrm>
            <a:off x="9530004" y="1247931"/>
            <a:ext cx="410470" cy="428302"/>
            <a:chOff x="9403891" y="1732978"/>
            <a:chExt cx="319130" cy="33299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3EBBBB15-63EF-4971-AFCD-36AF5D4E656D}"/>
                </a:ext>
              </a:extLst>
            </p:cNvPr>
            <p:cNvSpPr/>
            <p:nvPr/>
          </p:nvSpPr>
          <p:spPr>
            <a:xfrm>
              <a:off x="9575829" y="1755266"/>
              <a:ext cx="68627" cy="118872"/>
            </a:xfrm>
            <a:custGeom>
              <a:avLst/>
              <a:gdLst>
                <a:gd name="connsiteX0" fmla="*/ 34278 w 68627"/>
                <a:gd name="connsiteY0" fmla="*/ 66294 h 118872"/>
                <a:gd name="connsiteX1" fmla="*/ 34660 w 68627"/>
                <a:gd name="connsiteY1" fmla="*/ 66294 h 118872"/>
                <a:gd name="connsiteX2" fmla="*/ 54091 w 68627"/>
                <a:gd name="connsiteY2" fmla="*/ 73628 h 118872"/>
                <a:gd name="connsiteX3" fmla="*/ 53614 w 68627"/>
                <a:gd name="connsiteY3" fmla="*/ 80010 h 118872"/>
                <a:gd name="connsiteX4" fmla="*/ 32850 w 68627"/>
                <a:gd name="connsiteY4" fmla="*/ 85725 h 118872"/>
                <a:gd name="connsiteX5" fmla="*/ 14467 w 68627"/>
                <a:gd name="connsiteY5" fmla="*/ 80867 h 118872"/>
                <a:gd name="connsiteX6" fmla="*/ 12943 w 68627"/>
                <a:gd name="connsiteY6" fmla="*/ 80391 h 118872"/>
                <a:gd name="connsiteX7" fmla="*/ 4275 w 68627"/>
                <a:gd name="connsiteY7" fmla="*/ 84773 h 118872"/>
                <a:gd name="connsiteX8" fmla="*/ 8656 w 68627"/>
                <a:gd name="connsiteY8" fmla="*/ 93440 h 118872"/>
                <a:gd name="connsiteX9" fmla="*/ 10180 w 68627"/>
                <a:gd name="connsiteY9" fmla="*/ 93917 h 118872"/>
                <a:gd name="connsiteX10" fmla="*/ 27516 w 68627"/>
                <a:gd name="connsiteY10" fmla="*/ 98774 h 118872"/>
                <a:gd name="connsiteX11" fmla="*/ 27516 w 68627"/>
                <a:gd name="connsiteY11" fmla="*/ 112014 h 118872"/>
                <a:gd name="connsiteX12" fmla="*/ 34374 w 68627"/>
                <a:gd name="connsiteY12" fmla="*/ 118872 h 118872"/>
                <a:gd name="connsiteX13" fmla="*/ 41232 w 68627"/>
                <a:gd name="connsiteY13" fmla="*/ 112014 h 118872"/>
                <a:gd name="connsiteX14" fmla="*/ 41232 w 68627"/>
                <a:gd name="connsiteY14" fmla="*/ 99632 h 118872"/>
                <a:gd name="connsiteX15" fmla="*/ 65044 w 68627"/>
                <a:gd name="connsiteY15" fmla="*/ 87821 h 118872"/>
                <a:gd name="connsiteX16" fmla="*/ 66283 w 68627"/>
                <a:gd name="connsiteY16" fmla="*/ 67342 h 118872"/>
                <a:gd name="connsiteX17" fmla="*/ 34755 w 68627"/>
                <a:gd name="connsiteY17" fmla="*/ 52673 h 118872"/>
                <a:gd name="connsiteX18" fmla="*/ 34374 w 68627"/>
                <a:gd name="connsiteY18" fmla="*/ 52673 h 118872"/>
                <a:gd name="connsiteX19" fmla="*/ 14467 w 68627"/>
                <a:gd name="connsiteY19" fmla="*/ 45339 h 118872"/>
                <a:gd name="connsiteX20" fmla="*/ 14943 w 68627"/>
                <a:gd name="connsiteY20" fmla="*/ 39148 h 118872"/>
                <a:gd name="connsiteX21" fmla="*/ 36088 w 68627"/>
                <a:gd name="connsiteY21" fmla="*/ 33242 h 118872"/>
                <a:gd name="connsiteX22" fmla="*/ 54662 w 68627"/>
                <a:gd name="connsiteY22" fmla="*/ 38195 h 118872"/>
                <a:gd name="connsiteX23" fmla="*/ 55995 w 68627"/>
                <a:gd name="connsiteY23" fmla="*/ 38672 h 118872"/>
                <a:gd name="connsiteX24" fmla="*/ 64663 w 68627"/>
                <a:gd name="connsiteY24" fmla="*/ 34290 h 118872"/>
                <a:gd name="connsiteX25" fmla="*/ 60282 w 68627"/>
                <a:gd name="connsiteY25" fmla="*/ 25622 h 118872"/>
                <a:gd name="connsiteX26" fmla="*/ 58948 w 68627"/>
                <a:gd name="connsiteY26" fmla="*/ 25146 h 118872"/>
                <a:gd name="connsiteX27" fmla="*/ 41041 w 68627"/>
                <a:gd name="connsiteY27" fmla="*/ 20098 h 118872"/>
                <a:gd name="connsiteX28" fmla="*/ 41041 w 68627"/>
                <a:gd name="connsiteY28" fmla="*/ 6858 h 118872"/>
                <a:gd name="connsiteX29" fmla="*/ 34183 w 68627"/>
                <a:gd name="connsiteY29" fmla="*/ 0 h 118872"/>
                <a:gd name="connsiteX30" fmla="*/ 27325 w 68627"/>
                <a:gd name="connsiteY30" fmla="*/ 6858 h 118872"/>
                <a:gd name="connsiteX31" fmla="*/ 27325 w 68627"/>
                <a:gd name="connsiteY31" fmla="*/ 19336 h 118872"/>
                <a:gd name="connsiteX32" fmla="*/ 3513 w 68627"/>
                <a:gd name="connsiteY32" fmla="*/ 31337 h 118872"/>
                <a:gd name="connsiteX33" fmla="*/ 2275 w 68627"/>
                <a:gd name="connsiteY33" fmla="*/ 51721 h 118872"/>
                <a:gd name="connsiteX34" fmla="*/ 34278 w 68627"/>
                <a:gd name="connsiteY34" fmla="*/ 66294 h 118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8627" h="118872">
                  <a:moveTo>
                    <a:pt x="34278" y="66294"/>
                  </a:moveTo>
                  <a:cubicBezTo>
                    <a:pt x="34374" y="66294"/>
                    <a:pt x="34564" y="66294"/>
                    <a:pt x="34660" y="66294"/>
                  </a:cubicBezTo>
                  <a:cubicBezTo>
                    <a:pt x="46089" y="66294"/>
                    <a:pt x="52185" y="70104"/>
                    <a:pt x="54091" y="73628"/>
                  </a:cubicBezTo>
                  <a:cubicBezTo>
                    <a:pt x="55519" y="76295"/>
                    <a:pt x="54662" y="78581"/>
                    <a:pt x="53614" y="80010"/>
                  </a:cubicBezTo>
                  <a:cubicBezTo>
                    <a:pt x="51138" y="83630"/>
                    <a:pt x="44375" y="87059"/>
                    <a:pt x="32850" y="85725"/>
                  </a:cubicBezTo>
                  <a:cubicBezTo>
                    <a:pt x="27135" y="85058"/>
                    <a:pt x="21229" y="83153"/>
                    <a:pt x="14467" y="80867"/>
                  </a:cubicBezTo>
                  <a:lnTo>
                    <a:pt x="12943" y="80391"/>
                  </a:lnTo>
                  <a:cubicBezTo>
                    <a:pt x="9323" y="79153"/>
                    <a:pt x="5513" y="81153"/>
                    <a:pt x="4275" y="84773"/>
                  </a:cubicBezTo>
                  <a:cubicBezTo>
                    <a:pt x="3036" y="88392"/>
                    <a:pt x="5037" y="92202"/>
                    <a:pt x="8656" y="93440"/>
                  </a:cubicBezTo>
                  <a:lnTo>
                    <a:pt x="10180" y="93917"/>
                  </a:lnTo>
                  <a:cubicBezTo>
                    <a:pt x="16086" y="95917"/>
                    <a:pt x="21705" y="97727"/>
                    <a:pt x="27516" y="98774"/>
                  </a:cubicBezTo>
                  <a:lnTo>
                    <a:pt x="27516" y="112014"/>
                  </a:lnTo>
                  <a:cubicBezTo>
                    <a:pt x="27516" y="115824"/>
                    <a:pt x="30564" y="118872"/>
                    <a:pt x="34374" y="118872"/>
                  </a:cubicBezTo>
                  <a:cubicBezTo>
                    <a:pt x="38184" y="118872"/>
                    <a:pt x="41232" y="115824"/>
                    <a:pt x="41232" y="112014"/>
                  </a:cubicBezTo>
                  <a:lnTo>
                    <a:pt x="41232" y="99632"/>
                  </a:lnTo>
                  <a:cubicBezTo>
                    <a:pt x="51804" y="98870"/>
                    <a:pt x="60377" y="94679"/>
                    <a:pt x="65044" y="87821"/>
                  </a:cubicBezTo>
                  <a:cubicBezTo>
                    <a:pt x="69330" y="81534"/>
                    <a:pt x="69807" y="73914"/>
                    <a:pt x="66283" y="67342"/>
                  </a:cubicBezTo>
                  <a:cubicBezTo>
                    <a:pt x="61329" y="58007"/>
                    <a:pt x="49900" y="52673"/>
                    <a:pt x="34755" y="52673"/>
                  </a:cubicBezTo>
                  <a:cubicBezTo>
                    <a:pt x="34660" y="52673"/>
                    <a:pt x="34469" y="52673"/>
                    <a:pt x="34374" y="52673"/>
                  </a:cubicBezTo>
                  <a:cubicBezTo>
                    <a:pt x="22563" y="52673"/>
                    <a:pt x="16371" y="48863"/>
                    <a:pt x="14467" y="45339"/>
                  </a:cubicBezTo>
                  <a:cubicBezTo>
                    <a:pt x="13133" y="42767"/>
                    <a:pt x="13990" y="40577"/>
                    <a:pt x="14943" y="39148"/>
                  </a:cubicBezTo>
                  <a:cubicBezTo>
                    <a:pt x="17514" y="35433"/>
                    <a:pt x="24277" y="31909"/>
                    <a:pt x="36088" y="33242"/>
                  </a:cubicBezTo>
                  <a:cubicBezTo>
                    <a:pt x="41899" y="33909"/>
                    <a:pt x="47804" y="35909"/>
                    <a:pt x="54662" y="38195"/>
                  </a:cubicBezTo>
                  <a:lnTo>
                    <a:pt x="55995" y="38672"/>
                  </a:lnTo>
                  <a:cubicBezTo>
                    <a:pt x="59615" y="39910"/>
                    <a:pt x="63520" y="37910"/>
                    <a:pt x="64663" y="34290"/>
                  </a:cubicBezTo>
                  <a:cubicBezTo>
                    <a:pt x="65902" y="30671"/>
                    <a:pt x="63901" y="26861"/>
                    <a:pt x="60282" y="25622"/>
                  </a:cubicBezTo>
                  <a:lnTo>
                    <a:pt x="58948" y="25146"/>
                  </a:lnTo>
                  <a:cubicBezTo>
                    <a:pt x="52852" y="23146"/>
                    <a:pt x="47042" y="21146"/>
                    <a:pt x="41041" y="20098"/>
                  </a:cubicBezTo>
                  <a:lnTo>
                    <a:pt x="41041" y="6858"/>
                  </a:lnTo>
                  <a:cubicBezTo>
                    <a:pt x="41041" y="3048"/>
                    <a:pt x="37993" y="0"/>
                    <a:pt x="34183" y="0"/>
                  </a:cubicBezTo>
                  <a:cubicBezTo>
                    <a:pt x="30373" y="0"/>
                    <a:pt x="27325" y="3048"/>
                    <a:pt x="27325" y="6858"/>
                  </a:cubicBezTo>
                  <a:lnTo>
                    <a:pt x="27325" y="19336"/>
                  </a:lnTo>
                  <a:cubicBezTo>
                    <a:pt x="16752" y="20193"/>
                    <a:pt x="8275" y="24384"/>
                    <a:pt x="3513" y="31337"/>
                  </a:cubicBezTo>
                  <a:cubicBezTo>
                    <a:pt x="-678" y="37529"/>
                    <a:pt x="-1155" y="45149"/>
                    <a:pt x="2275" y="51721"/>
                  </a:cubicBezTo>
                  <a:cubicBezTo>
                    <a:pt x="7227" y="60960"/>
                    <a:pt x="18943" y="66294"/>
                    <a:pt x="34278" y="662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C4A5A0E6-E0D7-4463-84B0-3D3AAD82F86B}"/>
                </a:ext>
              </a:extLst>
            </p:cNvPr>
            <p:cNvSpPr/>
            <p:nvPr/>
          </p:nvSpPr>
          <p:spPr>
            <a:xfrm>
              <a:off x="9403891" y="1732978"/>
              <a:ext cx="319130" cy="332994"/>
            </a:xfrm>
            <a:custGeom>
              <a:avLst/>
              <a:gdLst>
                <a:gd name="connsiteX0" fmla="*/ 18097 w 319130"/>
                <a:gd name="connsiteY0" fmla="*/ 252889 h 332994"/>
                <a:gd name="connsiteX1" fmla="*/ 31432 w 319130"/>
                <a:gd name="connsiteY1" fmla="*/ 252889 h 332994"/>
                <a:gd name="connsiteX2" fmla="*/ 64103 w 319130"/>
                <a:gd name="connsiteY2" fmla="*/ 285083 h 332994"/>
                <a:gd name="connsiteX3" fmla="*/ 57055 w 319130"/>
                <a:gd name="connsiteY3" fmla="*/ 317945 h 332994"/>
                <a:gd name="connsiteX4" fmla="*/ 59436 w 319130"/>
                <a:gd name="connsiteY4" fmla="*/ 328232 h 332994"/>
                <a:gd name="connsiteX5" fmla="*/ 69913 w 319130"/>
                <a:gd name="connsiteY5" fmla="*/ 332994 h 332994"/>
                <a:gd name="connsiteX6" fmla="*/ 70009 w 319130"/>
                <a:gd name="connsiteY6" fmla="*/ 332994 h 332994"/>
                <a:gd name="connsiteX7" fmla="*/ 106489 w 319130"/>
                <a:gd name="connsiteY7" fmla="*/ 332804 h 332994"/>
                <a:gd name="connsiteX8" fmla="*/ 121920 w 319130"/>
                <a:gd name="connsiteY8" fmla="*/ 320516 h 332994"/>
                <a:gd name="connsiteX9" fmla="*/ 125063 w 319130"/>
                <a:gd name="connsiteY9" fmla="*/ 305562 h 332994"/>
                <a:gd name="connsiteX10" fmla="*/ 151257 w 319130"/>
                <a:gd name="connsiteY10" fmla="*/ 307372 h 332994"/>
                <a:gd name="connsiteX11" fmla="*/ 177451 w 319130"/>
                <a:gd name="connsiteY11" fmla="*/ 305562 h 332994"/>
                <a:gd name="connsiteX12" fmla="*/ 180594 w 319130"/>
                <a:gd name="connsiteY12" fmla="*/ 320516 h 332994"/>
                <a:gd name="connsiteX13" fmla="*/ 196024 w 319130"/>
                <a:gd name="connsiteY13" fmla="*/ 332804 h 332994"/>
                <a:gd name="connsiteX14" fmla="*/ 232505 w 319130"/>
                <a:gd name="connsiteY14" fmla="*/ 332994 h 332994"/>
                <a:gd name="connsiteX15" fmla="*/ 232600 w 319130"/>
                <a:gd name="connsiteY15" fmla="*/ 332994 h 332994"/>
                <a:gd name="connsiteX16" fmla="*/ 242983 w 319130"/>
                <a:gd name="connsiteY16" fmla="*/ 328327 h 332994"/>
                <a:gd name="connsiteX17" fmla="*/ 245459 w 319130"/>
                <a:gd name="connsiteY17" fmla="*/ 318040 h 332994"/>
                <a:gd name="connsiteX18" fmla="*/ 238030 w 319130"/>
                <a:gd name="connsiteY18" fmla="*/ 280702 h 332994"/>
                <a:gd name="connsiteX19" fmla="*/ 279654 w 319130"/>
                <a:gd name="connsiteY19" fmla="*/ 202978 h 332994"/>
                <a:gd name="connsiteX20" fmla="*/ 279559 w 319130"/>
                <a:gd name="connsiteY20" fmla="*/ 199168 h 332994"/>
                <a:gd name="connsiteX21" fmla="*/ 296989 w 319130"/>
                <a:gd name="connsiteY21" fmla="*/ 200882 h 332994"/>
                <a:gd name="connsiteX22" fmla="*/ 318230 w 319130"/>
                <a:gd name="connsiteY22" fmla="*/ 184309 h 332994"/>
                <a:gd name="connsiteX23" fmla="*/ 315658 w 319130"/>
                <a:gd name="connsiteY23" fmla="*/ 174974 h 332994"/>
                <a:gd name="connsiteX24" fmla="*/ 306324 w 319130"/>
                <a:gd name="connsiteY24" fmla="*/ 177546 h 332994"/>
                <a:gd name="connsiteX25" fmla="*/ 294132 w 319130"/>
                <a:gd name="connsiteY25" fmla="*/ 187452 h 332994"/>
                <a:gd name="connsiteX26" fmla="*/ 277368 w 319130"/>
                <a:gd name="connsiteY26" fmla="*/ 182213 h 332994"/>
                <a:gd name="connsiteX27" fmla="*/ 260318 w 319130"/>
                <a:gd name="connsiteY27" fmla="*/ 147066 h 332994"/>
                <a:gd name="connsiteX28" fmla="*/ 289179 w 319130"/>
                <a:gd name="connsiteY28" fmla="*/ 83820 h 332994"/>
                <a:gd name="connsiteX29" fmla="*/ 205359 w 319130"/>
                <a:gd name="connsiteY29" fmla="*/ 0 h 332994"/>
                <a:gd name="connsiteX30" fmla="*/ 121539 w 319130"/>
                <a:gd name="connsiteY30" fmla="*/ 83820 h 332994"/>
                <a:gd name="connsiteX31" fmla="*/ 123254 w 319130"/>
                <a:gd name="connsiteY31" fmla="*/ 100870 h 332994"/>
                <a:gd name="connsiteX32" fmla="*/ 98393 w 319130"/>
                <a:gd name="connsiteY32" fmla="*/ 107061 h 332994"/>
                <a:gd name="connsiteX33" fmla="*/ 31528 w 319130"/>
                <a:gd name="connsiteY33" fmla="*/ 94012 h 332994"/>
                <a:gd name="connsiteX34" fmla="*/ 26289 w 319130"/>
                <a:gd name="connsiteY34" fmla="*/ 97631 h 332994"/>
                <a:gd name="connsiteX35" fmla="*/ 26289 w 319130"/>
                <a:gd name="connsiteY35" fmla="*/ 104013 h 332994"/>
                <a:gd name="connsiteX36" fmla="*/ 33338 w 319130"/>
                <a:gd name="connsiteY36" fmla="*/ 116300 h 332994"/>
                <a:gd name="connsiteX37" fmla="*/ 44672 w 319130"/>
                <a:gd name="connsiteY37" fmla="*/ 143828 h 332994"/>
                <a:gd name="connsiteX38" fmla="*/ 26098 w 319130"/>
                <a:gd name="connsiteY38" fmla="*/ 178499 h 332994"/>
                <a:gd name="connsiteX39" fmla="*/ 17621 w 319130"/>
                <a:gd name="connsiteY39" fmla="*/ 178499 h 332994"/>
                <a:gd name="connsiteX40" fmla="*/ 0 w 319130"/>
                <a:gd name="connsiteY40" fmla="*/ 197168 h 332994"/>
                <a:gd name="connsiteX41" fmla="*/ 0 w 319130"/>
                <a:gd name="connsiteY41" fmla="*/ 238506 h 332994"/>
                <a:gd name="connsiteX42" fmla="*/ 18097 w 319130"/>
                <a:gd name="connsiteY42" fmla="*/ 252889 h 332994"/>
                <a:gd name="connsiteX43" fmla="*/ 205549 w 319130"/>
                <a:gd name="connsiteY43" fmla="*/ 13907 h 332994"/>
                <a:gd name="connsiteX44" fmla="*/ 275654 w 319130"/>
                <a:gd name="connsiteY44" fmla="*/ 84011 h 332994"/>
                <a:gd name="connsiteX45" fmla="*/ 205549 w 319130"/>
                <a:gd name="connsiteY45" fmla="*/ 154115 h 332994"/>
                <a:gd name="connsiteX46" fmla="*/ 135446 w 319130"/>
                <a:gd name="connsiteY46" fmla="*/ 84011 h 332994"/>
                <a:gd name="connsiteX47" fmla="*/ 205549 w 319130"/>
                <a:gd name="connsiteY47" fmla="*/ 13907 h 332994"/>
                <a:gd name="connsiteX48" fmla="*/ 13906 w 319130"/>
                <a:gd name="connsiteY48" fmla="*/ 197263 h 332994"/>
                <a:gd name="connsiteX49" fmla="*/ 17812 w 319130"/>
                <a:gd name="connsiteY49" fmla="*/ 192310 h 332994"/>
                <a:gd name="connsiteX50" fmla="*/ 31623 w 319130"/>
                <a:gd name="connsiteY50" fmla="*/ 192310 h 332994"/>
                <a:gd name="connsiteX51" fmla="*/ 38290 w 319130"/>
                <a:gd name="connsiteY51" fmla="*/ 186976 h 332994"/>
                <a:gd name="connsiteX52" fmla="*/ 57150 w 319130"/>
                <a:gd name="connsiteY52" fmla="*/ 150686 h 332994"/>
                <a:gd name="connsiteX53" fmla="*/ 58864 w 319130"/>
                <a:gd name="connsiteY53" fmla="*/ 145637 h 332994"/>
                <a:gd name="connsiteX54" fmla="*/ 45244 w 319130"/>
                <a:gd name="connsiteY54" fmla="*/ 109347 h 332994"/>
                <a:gd name="connsiteX55" fmla="*/ 43815 w 319130"/>
                <a:gd name="connsiteY55" fmla="*/ 106966 h 332994"/>
                <a:gd name="connsiteX56" fmla="*/ 92964 w 319130"/>
                <a:gd name="connsiteY56" fmla="*/ 120301 h 332994"/>
                <a:gd name="connsiteX57" fmla="*/ 99822 w 319130"/>
                <a:gd name="connsiteY57" fmla="*/ 121444 h 332994"/>
                <a:gd name="connsiteX58" fmla="*/ 125539 w 319130"/>
                <a:gd name="connsiteY58" fmla="*/ 114681 h 332994"/>
                <a:gd name="connsiteX59" fmla="*/ 127159 w 319130"/>
                <a:gd name="connsiteY59" fmla="*/ 114205 h 332994"/>
                <a:gd name="connsiteX60" fmla="*/ 205359 w 319130"/>
                <a:gd name="connsiteY60" fmla="*/ 167926 h 332994"/>
                <a:gd name="connsiteX61" fmla="*/ 249269 w 319130"/>
                <a:gd name="connsiteY61" fmla="*/ 155448 h 332994"/>
                <a:gd name="connsiteX62" fmla="*/ 266033 w 319130"/>
                <a:gd name="connsiteY62" fmla="*/ 203168 h 332994"/>
                <a:gd name="connsiteX63" fmla="*/ 226600 w 319130"/>
                <a:gd name="connsiteY63" fmla="*/ 272225 h 332994"/>
                <a:gd name="connsiteX64" fmla="*/ 223742 w 319130"/>
                <a:gd name="connsiteY64" fmla="*/ 279178 h 332994"/>
                <a:gd name="connsiteX65" fmla="*/ 231743 w 319130"/>
                <a:gd name="connsiteY65" fmla="*/ 319373 h 332994"/>
                <a:gd name="connsiteX66" fmla="*/ 196024 w 319130"/>
                <a:gd name="connsiteY66" fmla="*/ 319183 h 332994"/>
                <a:gd name="connsiteX67" fmla="*/ 193929 w 319130"/>
                <a:gd name="connsiteY67" fmla="*/ 317754 h 332994"/>
                <a:gd name="connsiteX68" fmla="*/ 189357 w 319130"/>
                <a:gd name="connsiteY68" fmla="*/ 296418 h 332994"/>
                <a:gd name="connsiteX69" fmla="*/ 182689 w 319130"/>
                <a:gd name="connsiteY69" fmla="*/ 290989 h 332994"/>
                <a:gd name="connsiteX70" fmla="*/ 181356 w 319130"/>
                <a:gd name="connsiteY70" fmla="*/ 291084 h 332994"/>
                <a:gd name="connsiteX71" fmla="*/ 151257 w 319130"/>
                <a:gd name="connsiteY71" fmla="*/ 293751 h 332994"/>
                <a:gd name="connsiteX72" fmla="*/ 121158 w 319130"/>
                <a:gd name="connsiteY72" fmla="*/ 291084 h 332994"/>
                <a:gd name="connsiteX73" fmla="*/ 113062 w 319130"/>
                <a:gd name="connsiteY73" fmla="*/ 296418 h 332994"/>
                <a:gd name="connsiteX74" fmla="*/ 108490 w 319130"/>
                <a:gd name="connsiteY74" fmla="*/ 317754 h 332994"/>
                <a:gd name="connsiteX75" fmla="*/ 106394 w 319130"/>
                <a:gd name="connsiteY75" fmla="*/ 319183 h 332994"/>
                <a:gd name="connsiteX76" fmla="*/ 70675 w 319130"/>
                <a:gd name="connsiteY76" fmla="*/ 319373 h 332994"/>
                <a:gd name="connsiteX77" fmla="*/ 78677 w 319130"/>
                <a:gd name="connsiteY77" fmla="*/ 282226 h 332994"/>
                <a:gd name="connsiteX78" fmla="*/ 74009 w 319130"/>
                <a:gd name="connsiteY78" fmla="*/ 274225 h 332994"/>
                <a:gd name="connsiteX79" fmla="*/ 42196 w 319130"/>
                <a:gd name="connsiteY79" fmla="*/ 243459 h 332994"/>
                <a:gd name="connsiteX80" fmla="*/ 35814 w 319130"/>
                <a:gd name="connsiteY80" fmla="*/ 239173 h 332994"/>
                <a:gd name="connsiteX81" fmla="*/ 18002 w 319130"/>
                <a:gd name="connsiteY81" fmla="*/ 239173 h 332994"/>
                <a:gd name="connsiteX82" fmla="*/ 13811 w 319130"/>
                <a:gd name="connsiteY82" fmla="*/ 238601 h 332994"/>
                <a:gd name="connsiteX83" fmla="*/ 13811 w 319130"/>
                <a:gd name="connsiteY83" fmla="*/ 197263 h 332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19130" h="332994">
                  <a:moveTo>
                    <a:pt x="18097" y="252889"/>
                  </a:moveTo>
                  <a:lnTo>
                    <a:pt x="31432" y="252889"/>
                  </a:lnTo>
                  <a:cubicBezTo>
                    <a:pt x="38671" y="267843"/>
                    <a:pt x="50006" y="279083"/>
                    <a:pt x="64103" y="285083"/>
                  </a:cubicBezTo>
                  <a:lnTo>
                    <a:pt x="57055" y="317945"/>
                  </a:lnTo>
                  <a:cubicBezTo>
                    <a:pt x="56293" y="321659"/>
                    <a:pt x="57150" y="325374"/>
                    <a:pt x="59436" y="328232"/>
                  </a:cubicBezTo>
                  <a:cubicBezTo>
                    <a:pt x="61913" y="331280"/>
                    <a:pt x="65722" y="332994"/>
                    <a:pt x="69913" y="332994"/>
                  </a:cubicBezTo>
                  <a:cubicBezTo>
                    <a:pt x="69913" y="332994"/>
                    <a:pt x="70009" y="332994"/>
                    <a:pt x="70009" y="332994"/>
                  </a:cubicBezTo>
                  <a:lnTo>
                    <a:pt x="106489" y="332804"/>
                  </a:lnTo>
                  <a:cubicBezTo>
                    <a:pt x="113824" y="332804"/>
                    <a:pt x="120491" y="327470"/>
                    <a:pt x="121920" y="320516"/>
                  </a:cubicBezTo>
                  <a:lnTo>
                    <a:pt x="125063" y="305562"/>
                  </a:lnTo>
                  <a:cubicBezTo>
                    <a:pt x="133064" y="306705"/>
                    <a:pt x="142685" y="307372"/>
                    <a:pt x="151257" y="307372"/>
                  </a:cubicBezTo>
                  <a:cubicBezTo>
                    <a:pt x="159829" y="307372"/>
                    <a:pt x="169354" y="306705"/>
                    <a:pt x="177451" y="305562"/>
                  </a:cubicBezTo>
                  <a:lnTo>
                    <a:pt x="180594" y="320516"/>
                  </a:lnTo>
                  <a:cubicBezTo>
                    <a:pt x="182023" y="327470"/>
                    <a:pt x="188690" y="332708"/>
                    <a:pt x="196024" y="332804"/>
                  </a:cubicBezTo>
                  <a:lnTo>
                    <a:pt x="232505" y="332994"/>
                  </a:lnTo>
                  <a:cubicBezTo>
                    <a:pt x="232505" y="332994"/>
                    <a:pt x="232600" y="332994"/>
                    <a:pt x="232600" y="332994"/>
                  </a:cubicBezTo>
                  <a:cubicBezTo>
                    <a:pt x="236791" y="332994"/>
                    <a:pt x="240506" y="331280"/>
                    <a:pt x="242983" y="328327"/>
                  </a:cubicBezTo>
                  <a:cubicBezTo>
                    <a:pt x="245364" y="325469"/>
                    <a:pt x="246221" y="321755"/>
                    <a:pt x="245459" y="318040"/>
                  </a:cubicBezTo>
                  <a:lnTo>
                    <a:pt x="238030" y="280702"/>
                  </a:lnTo>
                  <a:cubicBezTo>
                    <a:pt x="264605" y="260890"/>
                    <a:pt x="279654" y="232791"/>
                    <a:pt x="279654" y="202978"/>
                  </a:cubicBezTo>
                  <a:cubicBezTo>
                    <a:pt x="279654" y="201740"/>
                    <a:pt x="279654" y="200406"/>
                    <a:pt x="279559" y="199168"/>
                  </a:cubicBezTo>
                  <a:cubicBezTo>
                    <a:pt x="285464" y="201549"/>
                    <a:pt x="291274" y="202121"/>
                    <a:pt x="296989" y="200882"/>
                  </a:cubicBezTo>
                  <a:cubicBezTo>
                    <a:pt x="309563" y="198215"/>
                    <a:pt x="316421" y="187547"/>
                    <a:pt x="318230" y="184309"/>
                  </a:cubicBezTo>
                  <a:cubicBezTo>
                    <a:pt x="320135" y="180975"/>
                    <a:pt x="318897" y="176784"/>
                    <a:pt x="315658" y="174974"/>
                  </a:cubicBezTo>
                  <a:cubicBezTo>
                    <a:pt x="312325" y="173069"/>
                    <a:pt x="308134" y="174308"/>
                    <a:pt x="306324" y="177546"/>
                  </a:cubicBezTo>
                  <a:cubicBezTo>
                    <a:pt x="305848" y="178403"/>
                    <a:pt x="301466" y="185833"/>
                    <a:pt x="294132" y="187452"/>
                  </a:cubicBezTo>
                  <a:cubicBezTo>
                    <a:pt x="289179" y="188500"/>
                    <a:pt x="283559" y="186785"/>
                    <a:pt x="277368" y="182213"/>
                  </a:cubicBezTo>
                  <a:cubicBezTo>
                    <a:pt x="274415" y="169640"/>
                    <a:pt x="268700" y="157829"/>
                    <a:pt x="260318" y="147066"/>
                  </a:cubicBezTo>
                  <a:cubicBezTo>
                    <a:pt x="278035" y="131731"/>
                    <a:pt x="289179" y="109061"/>
                    <a:pt x="289179" y="83820"/>
                  </a:cubicBezTo>
                  <a:cubicBezTo>
                    <a:pt x="289179" y="37624"/>
                    <a:pt x="251555" y="0"/>
                    <a:pt x="205359" y="0"/>
                  </a:cubicBezTo>
                  <a:cubicBezTo>
                    <a:pt x="159163" y="0"/>
                    <a:pt x="121539" y="37624"/>
                    <a:pt x="121539" y="83820"/>
                  </a:cubicBezTo>
                  <a:cubicBezTo>
                    <a:pt x="121539" y="89630"/>
                    <a:pt x="122111" y="95345"/>
                    <a:pt x="123254" y="100870"/>
                  </a:cubicBezTo>
                  <a:cubicBezTo>
                    <a:pt x="114395" y="102299"/>
                    <a:pt x="105918" y="104489"/>
                    <a:pt x="98393" y="107061"/>
                  </a:cubicBezTo>
                  <a:cubicBezTo>
                    <a:pt x="86392" y="98298"/>
                    <a:pt x="65532" y="90011"/>
                    <a:pt x="31528" y="94012"/>
                  </a:cubicBezTo>
                  <a:cubicBezTo>
                    <a:pt x="29242" y="94298"/>
                    <a:pt x="27337" y="95631"/>
                    <a:pt x="26289" y="97631"/>
                  </a:cubicBezTo>
                  <a:cubicBezTo>
                    <a:pt x="25241" y="99632"/>
                    <a:pt x="25241" y="102013"/>
                    <a:pt x="26289" y="104013"/>
                  </a:cubicBezTo>
                  <a:cubicBezTo>
                    <a:pt x="28670" y="108490"/>
                    <a:pt x="31052" y="112490"/>
                    <a:pt x="33338" y="116300"/>
                  </a:cubicBezTo>
                  <a:cubicBezTo>
                    <a:pt x="38862" y="125349"/>
                    <a:pt x="43244" y="132683"/>
                    <a:pt x="44672" y="143828"/>
                  </a:cubicBezTo>
                  <a:cubicBezTo>
                    <a:pt x="35909" y="154400"/>
                    <a:pt x="29623" y="166021"/>
                    <a:pt x="26098" y="178499"/>
                  </a:cubicBezTo>
                  <a:lnTo>
                    <a:pt x="17621" y="178499"/>
                  </a:lnTo>
                  <a:cubicBezTo>
                    <a:pt x="7239" y="178499"/>
                    <a:pt x="0" y="186214"/>
                    <a:pt x="0" y="197168"/>
                  </a:cubicBezTo>
                  <a:lnTo>
                    <a:pt x="0" y="238506"/>
                  </a:lnTo>
                  <a:cubicBezTo>
                    <a:pt x="190" y="252889"/>
                    <a:pt x="13716" y="252889"/>
                    <a:pt x="18097" y="252889"/>
                  </a:cubicBezTo>
                  <a:close/>
                  <a:moveTo>
                    <a:pt x="205549" y="13907"/>
                  </a:moveTo>
                  <a:cubicBezTo>
                    <a:pt x="244221" y="13907"/>
                    <a:pt x="275654" y="45339"/>
                    <a:pt x="275654" y="84011"/>
                  </a:cubicBezTo>
                  <a:cubicBezTo>
                    <a:pt x="275654" y="122682"/>
                    <a:pt x="244221" y="154115"/>
                    <a:pt x="205549" y="154115"/>
                  </a:cubicBezTo>
                  <a:cubicBezTo>
                    <a:pt x="166878" y="154115"/>
                    <a:pt x="135446" y="122682"/>
                    <a:pt x="135446" y="84011"/>
                  </a:cubicBezTo>
                  <a:cubicBezTo>
                    <a:pt x="135446" y="45339"/>
                    <a:pt x="166878" y="13907"/>
                    <a:pt x="205549" y="13907"/>
                  </a:cubicBezTo>
                  <a:close/>
                  <a:moveTo>
                    <a:pt x="13906" y="197263"/>
                  </a:moveTo>
                  <a:cubicBezTo>
                    <a:pt x="13906" y="192310"/>
                    <a:pt x="16478" y="192310"/>
                    <a:pt x="17812" y="192310"/>
                  </a:cubicBezTo>
                  <a:lnTo>
                    <a:pt x="31623" y="192310"/>
                  </a:lnTo>
                  <a:cubicBezTo>
                    <a:pt x="34862" y="192310"/>
                    <a:pt x="37624" y="190119"/>
                    <a:pt x="38290" y="186976"/>
                  </a:cubicBezTo>
                  <a:cubicBezTo>
                    <a:pt x="41148" y="173831"/>
                    <a:pt x="47530" y="161639"/>
                    <a:pt x="57150" y="150686"/>
                  </a:cubicBezTo>
                  <a:cubicBezTo>
                    <a:pt x="58388" y="149257"/>
                    <a:pt x="58960" y="147447"/>
                    <a:pt x="58864" y="145637"/>
                  </a:cubicBezTo>
                  <a:cubicBezTo>
                    <a:pt x="57626" y="129635"/>
                    <a:pt x="51625" y="119729"/>
                    <a:pt x="45244" y="109347"/>
                  </a:cubicBezTo>
                  <a:cubicBezTo>
                    <a:pt x="44768" y="108585"/>
                    <a:pt x="44291" y="107823"/>
                    <a:pt x="43815" y="106966"/>
                  </a:cubicBezTo>
                  <a:cubicBezTo>
                    <a:pt x="64579" y="106204"/>
                    <a:pt x="81439" y="110681"/>
                    <a:pt x="92964" y="120301"/>
                  </a:cubicBezTo>
                  <a:cubicBezTo>
                    <a:pt x="94869" y="121920"/>
                    <a:pt x="97536" y="122301"/>
                    <a:pt x="99822" y="121444"/>
                  </a:cubicBezTo>
                  <a:cubicBezTo>
                    <a:pt x="107252" y="118586"/>
                    <a:pt x="116110" y="116205"/>
                    <a:pt x="125539" y="114681"/>
                  </a:cubicBezTo>
                  <a:cubicBezTo>
                    <a:pt x="126111" y="114586"/>
                    <a:pt x="126682" y="114395"/>
                    <a:pt x="127159" y="114205"/>
                  </a:cubicBezTo>
                  <a:cubicBezTo>
                    <a:pt x="139255" y="145542"/>
                    <a:pt x="169736" y="167926"/>
                    <a:pt x="205359" y="167926"/>
                  </a:cubicBezTo>
                  <a:cubicBezTo>
                    <a:pt x="221456" y="167926"/>
                    <a:pt x="236506" y="163354"/>
                    <a:pt x="249269" y="155448"/>
                  </a:cubicBezTo>
                  <a:cubicBezTo>
                    <a:pt x="260509" y="169736"/>
                    <a:pt x="266033" y="185261"/>
                    <a:pt x="266033" y="203168"/>
                  </a:cubicBezTo>
                  <a:cubicBezTo>
                    <a:pt x="266033" y="229743"/>
                    <a:pt x="251650" y="254889"/>
                    <a:pt x="226600" y="272225"/>
                  </a:cubicBezTo>
                  <a:cubicBezTo>
                    <a:pt x="224314" y="273749"/>
                    <a:pt x="223266" y="276511"/>
                    <a:pt x="223742" y="279178"/>
                  </a:cubicBezTo>
                  <a:lnTo>
                    <a:pt x="231743" y="319373"/>
                  </a:lnTo>
                  <a:lnTo>
                    <a:pt x="196024" y="319183"/>
                  </a:lnTo>
                  <a:cubicBezTo>
                    <a:pt x="194977" y="319183"/>
                    <a:pt x="194024" y="318230"/>
                    <a:pt x="193929" y="317754"/>
                  </a:cubicBezTo>
                  <a:lnTo>
                    <a:pt x="189357" y="296418"/>
                  </a:lnTo>
                  <a:cubicBezTo>
                    <a:pt x="188690" y="293180"/>
                    <a:pt x="185833" y="290989"/>
                    <a:pt x="182689" y="290989"/>
                  </a:cubicBezTo>
                  <a:cubicBezTo>
                    <a:pt x="182213" y="290989"/>
                    <a:pt x="181737" y="290989"/>
                    <a:pt x="181356" y="291084"/>
                  </a:cubicBezTo>
                  <a:cubicBezTo>
                    <a:pt x="173260" y="292703"/>
                    <a:pt x="161449" y="293751"/>
                    <a:pt x="151257" y="293751"/>
                  </a:cubicBezTo>
                  <a:cubicBezTo>
                    <a:pt x="141065" y="293751"/>
                    <a:pt x="129254" y="292703"/>
                    <a:pt x="121158" y="291084"/>
                  </a:cubicBezTo>
                  <a:cubicBezTo>
                    <a:pt x="117443" y="290322"/>
                    <a:pt x="113824" y="292703"/>
                    <a:pt x="113062" y="296418"/>
                  </a:cubicBezTo>
                  <a:lnTo>
                    <a:pt x="108490" y="317754"/>
                  </a:lnTo>
                  <a:cubicBezTo>
                    <a:pt x="108395" y="318230"/>
                    <a:pt x="107347" y="319183"/>
                    <a:pt x="106394" y="319183"/>
                  </a:cubicBezTo>
                  <a:lnTo>
                    <a:pt x="70675" y="319373"/>
                  </a:lnTo>
                  <a:lnTo>
                    <a:pt x="78677" y="282226"/>
                  </a:lnTo>
                  <a:cubicBezTo>
                    <a:pt x="79438" y="278797"/>
                    <a:pt x="77438" y="275273"/>
                    <a:pt x="74009" y="274225"/>
                  </a:cubicBezTo>
                  <a:cubicBezTo>
                    <a:pt x="59817" y="269843"/>
                    <a:pt x="48482" y="258890"/>
                    <a:pt x="42196" y="243459"/>
                  </a:cubicBezTo>
                  <a:cubicBezTo>
                    <a:pt x="41148" y="240887"/>
                    <a:pt x="38671" y="239173"/>
                    <a:pt x="35814" y="239173"/>
                  </a:cubicBezTo>
                  <a:lnTo>
                    <a:pt x="18002" y="239173"/>
                  </a:lnTo>
                  <a:cubicBezTo>
                    <a:pt x="16573" y="239173"/>
                    <a:pt x="14002" y="239173"/>
                    <a:pt x="13811" y="238601"/>
                  </a:cubicBezTo>
                  <a:lnTo>
                    <a:pt x="13811" y="1972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0A5A9020-BAE8-44EE-845E-17EB1257D342}"/>
                </a:ext>
              </a:extLst>
            </p:cNvPr>
            <p:cNvSpPr/>
            <p:nvPr/>
          </p:nvSpPr>
          <p:spPr>
            <a:xfrm>
              <a:off x="9461759" y="1902332"/>
              <a:ext cx="21188" cy="23526"/>
            </a:xfrm>
            <a:custGeom>
              <a:avLst/>
              <a:gdLst>
                <a:gd name="connsiteX0" fmla="*/ 3472 w 21188"/>
                <a:gd name="connsiteY0" fmla="*/ 22670 h 23526"/>
                <a:gd name="connsiteX1" fmla="*/ 6806 w 21188"/>
                <a:gd name="connsiteY1" fmla="*/ 23527 h 23526"/>
                <a:gd name="connsiteX2" fmla="*/ 12807 w 21188"/>
                <a:gd name="connsiteY2" fmla="*/ 20003 h 23526"/>
                <a:gd name="connsiteX3" fmla="*/ 19189 w 21188"/>
                <a:gd name="connsiteY3" fmla="*/ 11716 h 23526"/>
                <a:gd name="connsiteX4" fmla="*/ 19189 w 21188"/>
                <a:gd name="connsiteY4" fmla="*/ 2000 h 23526"/>
                <a:gd name="connsiteX5" fmla="*/ 9473 w 21188"/>
                <a:gd name="connsiteY5" fmla="*/ 2000 h 23526"/>
                <a:gd name="connsiteX6" fmla="*/ 901 w 21188"/>
                <a:gd name="connsiteY6" fmla="*/ 13240 h 23526"/>
                <a:gd name="connsiteX7" fmla="*/ 3472 w 21188"/>
                <a:gd name="connsiteY7" fmla="*/ 22670 h 23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188" h="23526">
                  <a:moveTo>
                    <a:pt x="3472" y="22670"/>
                  </a:moveTo>
                  <a:cubicBezTo>
                    <a:pt x="4520" y="23241"/>
                    <a:pt x="5663" y="23527"/>
                    <a:pt x="6806" y="23527"/>
                  </a:cubicBezTo>
                  <a:cubicBezTo>
                    <a:pt x="9188" y="23527"/>
                    <a:pt x="11569" y="22288"/>
                    <a:pt x="12807" y="20003"/>
                  </a:cubicBezTo>
                  <a:cubicBezTo>
                    <a:pt x="14426" y="17050"/>
                    <a:pt x="16522" y="14383"/>
                    <a:pt x="19189" y="11716"/>
                  </a:cubicBezTo>
                  <a:cubicBezTo>
                    <a:pt x="21856" y="9049"/>
                    <a:pt x="21856" y="4667"/>
                    <a:pt x="19189" y="2000"/>
                  </a:cubicBezTo>
                  <a:cubicBezTo>
                    <a:pt x="16522" y="-667"/>
                    <a:pt x="12140" y="-667"/>
                    <a:pt x="9473" y="2000"/>
                  </a:cubicBezTo>
                  <a:cubicBezTo>
                    <a:pt x="5949" y="5524"/>
                    <a:pt x="3187" y="9144"/>
                    <a:pt x="901" y="13240"/>
                  </a:cubicBezTo>
                  <a:cubicBezTo>
                    <a:pt x="-1004" y="16573"/>
                    <a:pt x="234" y="20764"/>
                    <a:pt x="3472" y="226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3" name="Forma Livre: Forma 42">
            <a:extLst>
              <a:ext uri="{FF2B5EF4-FFF2-40B4-BE49-F238E27FC236}">
                <a16:creationId xmlns:a16="http://schemas.microsoft.com/office/drawing/2014/main" id="{252D95BB-4E6F-4E8F-AFBA-C59353E2C251}"/>
              </a:ext>
            </a:extLst>
          </p:cNvPr>
          <p:cNvSpPr/>
          <p:nvPr/>
        </p:nvSpPr>
        <p:spPr>
          <a:xfrm>
            <a:off x="6402857" y="1242011"/>
            <a:ext cx="433879" cy="434344"/>
          </a:xfrm>
          <a:custGeom>
            <a:avLst/>
            <a:gdLst>
              <a:gd name="connsiteX0" fmla="*/ 29547 w 337329"/>
              <a:gd name="connsiteY0" fmla="*/ 108615 h 337691"/>
              <a:gd name="connsiteX1" fmla="*/ 35738 w 337329"/>
              <a:gd name="connsiteY1" fmla="*/ 111377 h 337691"/>
              <a:gd name="connsiteX2" fmla="*/ 41930 w 337329"/>
              <a:gd name="connsiteY2" fmla="*/ 114235 h 337691"/>
              <a:gd name="connsiteX3" fmla="*/ 134132 w 337329"/>
              <a:gd name="connsiteY3" fmla="*/ 158907 h 337691"/>
              <a:gd name="connsiteX4" fmla="*/ 107462 w 337329"/>
              <a:gd name="connsiteY4" fmla="*/ 187291 h 337691"/>
              <a:gd name="connsiteX5" fmla="*/ 76886 w 337329"/>
              <a:gd name="connsiteY5" fmla="*/ 219676 h 337691"/>
              <a:gd name="connsiteX6" fmla="*/ 50026 w 337329"/>
              <a:gd name="connsiteY6" fmla="*/ 216914 h 337691"/>
              <a:gd name="connsiteX7" fmla="*/ 47930 w 337329"/>
              <a:gd name="connsiteY7" fmla="*/ 217009 h 337691"/>
              <a:gd name="connsiteX8" fmla="*/ 46406 w 337329"/>
              <a:gd name="connsiteY8" fmla="*/ 217200 h 337691"/>
              <a:gd name="connsiteX9" fmla="*/ 29166 w 337329"/>
              <a:gd name="connsiteY9" fmla="*/ 223201 h 337691"/>
              <a:gd name="connsiteX10" fmla="*/ 23832 w 337329"/>
              <a:gd name="connsiteY10" fmla="*/ 228535 h 337691"/>
              <a:gd name="connsiteX11" fmla="*/ 16403 w 337329"/>
              <a:gd name="connsiteY11" fmla="*/ 244251 h 337691"/>
              <a:gd name="connsiteX12" fmla="*/ 28880 w 337329"/>
              <a:gd name="connsiteY12" fmla="*/ 255776 h 337691"/>
              <a:gd name="connsiteX13" fmla="*/ 66409 w 337329"/>
              <a:gd name="connsiteY13" fmla="*/ 271207 h 337691"/>
              <a:gd name="connsiteX14" fmla="*/ 81839 w 337329"/>
              <a:gd name="connsiteY14" fmla="*/ 308735 h 337691"/>
              <a:gd name="connsiteX15" fmla="*/ 93365 w 337329"/>
              <a:gd name="connsiteY15" fmla="*/ 321213 h 337691"/>
              <a:gd name="connsiteX16" fmla="*/ 109081 w 337329"/>
              <a:gd name="connsiteY16" fmla="*/ 313783 h 337691"/>
              <a:gd name="connsiteX17" fmla="*/ 114320 w 337329"/>
              <a:gd name="connsiteY17" fmla="*/ 308449 h 337691"/>
              <a:gd name="connsiteX18" fmla="*/ 120606 w 337329"/>
              <a:gd name="connsiteY18" fmla="*/ 287590 h 337691"/>
              <a:gd name="connsiteX19" fmla="*/ 117844 w 337329"/>
              <a:gd name="connsiteY19" fmla="*/ 260729 h 337691"/>
              <a:gd name="connsiteX20" fmla="*/ 128893 w 337329"/>
              <a:gd name="connsiteY20" fmla="*/ 249585 h 337691"/>
              <a:gd name="connsiteX21" fmla="*/ 178137 w 337329"/>
              <a:gd name="connsiteY21" fmla="*/ 202817 h 337691"/>
              <a:gd name="connsiteX22" fmla="*/ 223190 w 337329"/>
              <a:gd name="connsiteY22" fmla="*/ 295686 h 337691"/>
              <a:gd name="connsiteX23" fmla="*/ 226048 w 337329"/>
              <a:gd name="connsiteY23" fmla="*/ 301877 h 337691"/>
              <a:gd name="connsiteX24" fmla="*/ 228810 w 337329"/>
              <a:gd name="connsiteY24" fmla="*/ 308068 h 337691"/>
              <a:gd name="connsiteX25" fmla="*/ 250432 w 337329"/>
              <a:gd name="connsiteY25" fmla="*/ 337501 h 337691"/>
              <a:gd name="connsiteX26" fmla="*/ 252527 w 337329"/>
              <a:gd name="connsiteY26" fmla="*/ 337691 h 337691"/>
              <a:gd name="connsiteX27" fmla="*/ 261100 w 337329"/>
              <a:gd name="connsiteY27" fmla="*/ 333881 h 337691"/>
              <a:gd name="connsiteX28" fmla="*/ 274530 w 337329"/>
              <a:gd name="connsiteY28" fmla="*/ 320451 h 337691"/>
              <a:gd name="connsiteX29" fmla="*/ 279959 w 337329"/>
              <a:gd name="connsiteY29" fmla="*/ 293114 h 337691"/>
              <a:gd name="connsiteX30" fmla="*/ 271387 w 337329"/>
              <a:gd name="connsiteY30" fmla="*/ 254062 h 337691"/>
              <a:gd name="connsiteX31" fmla="*/ 303962 w 337329"/>
              <a:gd name="connsiteY31" fmla="*/ 221486 h 337691"/>
              <a:gd name="connsiteX32" fmla="*/ 303962 w 337329"/>
              <a:gd name="connsiteY32" fmla="*/ 211771 h 337691"/>
              <a:gd name="connsiteX33" fmla="*/ 294247 w 337329"/>
              <a:gd name="connsiteY33" fmla="*/ 211771 h 337691"/>
              <a:gd name="connsiteX34" fmla="*/ 267863 w 337329"/>
              <a:gd name="connsiteY34" fmla="*/ 238155 h 337691"/>
              <a:gd name="connsiteX35" fmla="*/ 257766 w 337329"/>
              <a:gd name="connsiteY35" fmla="*/ 192244 h 337691"/>
              <a:gd name="connsiteX36" fmla="*/ 283769 w 337329"/>
              <a:gd name="connsiteY36" fmla="*/ 166241 h 337691"/>
              <a:gd name="connsiteX37" fmla="*/ 283769 w 337329"/>
              <a:gd name="connsiteY37" fmla="*/ 156526 h 337691"/>
              <a:gd name="connsiteX38" fmla="*/ 274054 w 337329"/>
              <a:gd name="connsiteY38" fmla="*/ 156526 h 337691"/>
              <a:gd name="connsiteX39" fmla="*/ 254242 w 337329"/>
              <a:gd name="connsiteY39" fmla="*/ 176338 h 337691"/>
              <a:gd name="connsiteX40" fmla="*/ 244812 w 337329"/>
              <a:gd name="connsiteY40" fmla="*/ 133570 h 337691"/>
              <a:gd name="connsiteX41" fmla="*/ 325775 w 337329"/>
              <a:gd name="connsiteY41" fmla="*/ 52608 h 337691"/>
              <a:gd name="connsiteX42" fmla="*/ 333490 w 337329"/>
              <a:gd name="connsiteY42" fmla="*/ 41845 h 337691"/>
              <a:gd name="connsiteX43" fmla="*/ 337109 w 337329"/>
              <a:gd name="connsiteY43" fmla="*/ 29938 h 337691"/>
              <a:gd name="connsiteX44" fmla="*/ 336157 w 337329"/>
              <a:gd name="connsiteY44" fmla="*/ 17937 h 337691"/>
              <a:gd name="connsiteX45" fmla="*/ 329870 w 337329"/>
              <a:gd name="connsiteY45" fmla="*/ 7364 h 337691"/>
              <a:gd name="connsiteX46" fmla="*/ 319679 w 337329"/>
              <a:gd name="connsiteY46" fmla="*/ 1173 h 337691"/>
              <a:gd name="connsiteX47" fmla="*/ 307677 w 337329"/>
              <a:gd name="connsiteY47" fmla="*/ 220 h 337691"/>
              <a:gd name="connsiteX48" fmla="*/ 295771 w 337329"/>
              <a:gd name="connsiteY48" fmla="*/ 3840 h 337691"/>
              <a:gd name="connsiteX49" fmla="*/ 285008 w 337329"/>
              <a:gd name="connsiteY49" fmla="*/ 11555 h 337691"/>
              <a:gd name="connsiteX50" fmla="*/ 204140 w 337329"/>
              <a:gd name="connsiteY50" fmla="*/ 92422 h 337691"/>
              <a:gd name="connsiteX51" fmla="*/ 161183 w 337329"/>
              <a:gd name="connsiteY51" fmla="*/ 82993 h 337691"/>
              <a:gd name="connsiteX52" fmla="*/ 183376 w 337329"/>
              <a:gd name="connsiteY52" fmla="*/ 60799 h 337691"/>
              <a:gd name="connsiteX53" fmla="*/ 183376 w 337329"/>
              <a:gd name="connsiteY53" fmla="*/ 51084 h 337691"/>
              <a:gd name="connsiteX54" fmla="*/ 173660 w 337329"/>
              <a:gd name="connsiteY54" fmla="*/ 51084 h 337691"/>
              <a:gd name="connsiteX55" fmla="*/ 145371 w 337329"/>
              <a:gd name="connsiteY55" fmla="*/ 79468 h 337691"/>
              <a:gd name="connsiteX56" fmla="*/ 99461 w 337329"/>
              <a:gd name="connsiteY56" fmla="*/ 69372 h 337691"/>
              <a:gd name="connsiteX57" fmla="*/ 119368 w 337329"/>
              <a:gd name="connsiteY57" fmla="*/ 49465 h 337691"/>
              <a:gd name="connsiteX58" fmla="*/ 119368 w 337329"/>
              <a:gd name="connsiteY58" fmla="*/ 39749 h 337691"/>
              <a:gd name="connsiteX59" fmla="*/ 109652 w 337329"/>
              <a:gd name="connsiteY59" fmla="*/ 39749 h 337691"/>
              <a:gd name="connsiteX60" fmla="*/ 83554 w 337329"/>
              <a:gd name="connsiteY60" fmla="*/ 65848 h 337691"/>
              <a:gd name="connsiteX61" fmla="*/ 44501 w 337329"/>
              <a:gd name="connsiteY61" fmla="*/ 57275 h 337691"/>
              <a:gd name="connsiteX62" fmla="*/ 17260 w 337329"/>
              <a:gd name="connsiteY62" fmla="*/ 62704 h 337691"/>
              <a:gd name="connsiteX63" fmla="*/ 3830 w 337329"/>
              <a:gd name="connsiteY63" fmla="*/ 76135 h 337691"/>
              <a:gd name="connsiteX64" fmla="*/ 210 w 337329"/>
              <a:gd name="connsiteY64" fmla="*/ 86898 h 337691"/>
              <a:gd name="connsiteX65" fmla="*/ 29547 w 337329"/>
              <a:gd name="connsiteY65" fmla="*/ 108615 h 337691"/>
              <a:gd name="connsiteX66" fmla="*/ 26880 w 337329"/>
              <a:gd name="connsiteY66" fmla="*/ 72420 h 337691"/>
              <a:gd name="connsiteX67" fmla="*/ 41549 w 337329"/>
              <a:gd name="connsiteY67" fmla="*/ 70705 h 337691"/>
              <a:gd name="connsiteX68" fmla="*/ 84221 w 337329"/>
              <a:gd name="connsiteY68" fmla="*/ 80135 h 337691"/>
              <a:gd name="connsiteX69" fmla="*/ 84316 w 337329"/>
              <a:gd name="connsiteY69" fmla="*/ 80135 h 337691"/>
              <a:gd name="connsiteX70" fmla="*/ 204902 w 337329"/>
              <a:gd name="connsiteY70" fmla="*/ 106710 h 337691"/>
              <a:gd name="connsiteX71" fmla="*/ 211189 w 337329"/>
              <a:gd name="connsiteY71" fmla="*/ 104900 h 337691"/>
              <a:gd name="connsiteX72" fmla="*/ 294723 w 337329"/>
              <a:gd name="connsiteY72" fmla="*/ 21366 h 337691"/>
              <a:gd name="connsiteX73" fmla="*/ 301867 w 337329"/>
              <a:gd name="connsiteY73" fmla="*/ 16222 h 337691"/>
              <a:gd name="connsiteX74" fmla="*/ 309296 w 337329"/>
              <a:gd name="connsiteY74" fmla="*/ 13936 h 337691"/>
              <a:gd name="connsiteX75" fmla="*/ 315773 w 337329"/>
              <a:gd name="connsiteY75" fmla="*/ 14413 h 337691"/>
              <a:gd name="connsiteX76" fmla="*/ 320536 w 337329"/>
              <a:gd name="connsiteY76" fmla="*/ 17175 h 337691"/>
              <a:gd name="connsiteX77" fmla="*/ 323393 w 337329"/>
              <a:gd name="connsiteY77" fmla="*/ 21937 h 337691"/>
              <a:gd name="connsiteX78" fmla="*/ 323870 w 337329"/>
              <a:gd name="connsiteY78" fmla="*/ 28414 h 337691"/>
              <a:gd name="connsiteX79" fmla="*/ 321584 w 337329"/>
              <a:gd name="connsiteY79" fmla="*/ 35844 h 337691"/>
              <a:gd name="connsiteX80" fmla="*/ 316440 w 337329"/>
              <a:gd name="connsiteY80" fmla="*/ 42988 h 337691"/>
              <a:gd name="connsiteX81" fmla="*/ 232811 w 337329"/>
              <a:gd name="connsiteY81" fmla="*/ 126617 h 337691"/>
              <a:gd name="connsiteX82" fmla="*/ 231001 w 337329"/>
              <a:gd name="connsiteY82" fmla="*/ 132904 h 337691"/>
              <a:gd name="connsiteX83" fmla="*/ 243860 w 337329"/>
              <a:gd name="connsiteY83" fmla="*/ 191482 h 337691"/>
              <a:gd name="connsiteX84" fmla="*/ 243860 w 337329"/>
              <a:gd name="connsiteY84" fmla="*/ 191578 h 337691"/>
              <a:gd name="connsiteX85" fmla="*/ 257480 w 337329"/>
              <a:gd name="connsiteY85" fmla="*/ 253395 h 337691"/>
              <a:gd name="connsiteX86" fmla="*/ 257480 w 337329"/>
              <a:gd name="connsiteY86" fmla="*/ 253395 h 337691"/>
              <a:gd name="connsiteX87" fmla="*/ 266910 w 337329"/>
              <a:gd name="connsiteY87" fmla="*/ 296067 h 337691"/>
              <a:gd name="connsiteX88" fmla="*/ 265196 w 337329"/>
              <a:gd name="connsiteY88" fmla="*/ 310735 h 337691"/>
              <a:gd name="connsiteX89" fmla="*/ 252623 w 337329"/>
              <a:gd name="connsiteY89" fmla="*/ 323308 h 337691"/>
              <a:gd name="connsiteX90" fmla="*/ 241669 w 337329"/>
              <a:gd name="connsiteY90" fmla="*/ 302639 h 337691"/>
              <a:gd name="connsiteX91" fmla="*/ 238716 w 337329"/>
              <a:gd name="connsiteY91" fmla="*/ 296067 h 337691"/>
              <a:gd name="connsiteX92" fmla="*/ 235859 w 337329"/>
              <a:gd name="connsiteY92" fmla="*/ 289876 h 337691"/>
              <a:gd name="connsiteX93" fmla="*/ 186710 w 337329"/>
              <a:gd name="connsiteY93" fmla="*/ 189006 h 337691"/>
              <a:gd name="connsiteX94" fmla="*/ 182042 w 337329"/>
              <a:gd name="connsiteY94" fmla="*/ 185482 h 337691"/>
              <a:gd name="connsiteX95" fmla="*/ 180614 w 337329"/>
              <a:gd name="connsiteY95" fmla="*/ 185291 h 337691"/>
              <a:gd name="connsiteX96" fmla="*/ 176327 w 337329"/>
              <a:gd name="connsiteY96" fmla="*/ 186815 h 337691"/>
              <a:gd name="connsiteX97" fmla="*/ 119368 w 337329"/>
              <a:gd name="connsiteY97" fmla="*/ 239965 h 337691"/>
              <a:gd name="connsiteX98" fmla="*/ 106033 w 337329"/>
              <a:gd name="connsiteY98" fmla="*/ 253395 h 337691"/>
              <a:gd name="connsiteX99" fmla="*/ 104033 w 337329"/>
              <a:gd name="connsiteY99" fmla="*/ 258919 h 337691"/>
              <a:gd name="connsiteX100" fmla="*/ 107081 w 337329"/>
              <a:gd name="connsiteY100" fmla="*/ 289018 h 337691"/>
              <a:gd name="connsiteX101" fmla="*/ 104795 w 337329"/>
              <a:gd name="connsiteY101" fmla="*/ 298829 h 337691"/>
              <a:gd name="connsiteX102" fmla="*/ 99556 w 337329"/>
              <a:gd name="connsiteY102" fmla="*/ 304163 h 337691"/>
              <a:gd name="connsiteX103" fmla="*/ 96317 w 337329"/>
              <a:gd name="connsiteY103" fmla="*/ 307116 h 337691"/>
              <a:gd name="connsiteX104" fmla="*/ 94698 w 337329"/>
              <a:gd name="connsiteY104" fmla="*/ 303687 h 337691"/>
              <a:gd name="connsiteX105" fmla="*/ 78220 w 337329"/>
              <a:gd name="connsiteY105" fmla="*/ 263491 h 337691"/>
              <a:gd name="connsiteX106" fmla="*/ 74505 w 337329"/>
              <a:gd name="connsiteY106" fmla="*/ 259777 h 337691"/>
              <a:gd name="connsiteX107" fmla="*/ 34310 w 337329"/>
              <a:gd name="connsiteY107" fmla="*/ 243298 h 337691"/>
              <a:gd name="connsiteX108" fmla="*/ 30881 w 337329"/>
              <a:gd name="connsiteY108" fmla="*/ 241679 h 337691"/>
              <a:gd name="connsiteX109" fmla="*/ 33738 w 337329"/>
              <a:gd name="connsiteY109" fmla="*/ 238441 h 337691"/>
              <a:gd name="connsiteX110" fmla="*/ 38977 w 337329"/>
              <a:gd name="connsiteY110" fmla="*/ 233202 h 337691"/>
              <a:gd name="connsiteX111" fmla="*/ 47930 w 337329"/>
              <a:gd name="connsiteY111" fmla="*/ 231202 h 337691"/>
              <a:gd name="connsiteX112" fmla="*/ 49550 w 337329"/>
              <a:gd name="connsiteY112" fmla="*/ 231011 h 337691"/>
              <a:gd name="connsiteX113" fmla="*/ 78791 w 337329"/>
              <a:gd name="connsiteY113" fmla="*/ 233964 h 337691"/>
              <a:gd name="connsiteX114" fmla="*/ 84316 w 337329"/>
              <a:gd name="connsiteY114" fmla="*/ 231964 h 337691"/>
              <a:gd name="connsiteX115" fmla="*/ 117558 w 337329"/>
              <a:gd name="connsiteY115" fmla="*/ 196912 h 337691"/>
              <a:gd name="connsiteX116" fmla="*/ 150324 w 337329"/>
              <a:gd name="connsiteY116" fmla="*/ 162336 h 337691"/>
              <a:gd name="connsiteX117" fmla="*/ 152229 w 337329"/>
              <a:gd name="connsiteY117" fmla="*/ 156430 h 337691"/>
              <a:gd name="connsiteX118" fmla="*/ 148610 w 337329"/>
              <a:gd name="connsiteY118" fmla="*/ 151382 h 337691"/>
              <a:gd name="connsiteX119" fmla="*/ 47740 w 337329"/>
              <a:gd name="connsiteY119" fmla="*/ 102138 h 337691"/>
              <a:gd name="connsiteX120" fmla="*/ 41549 w 337329"/>
              <a:gd name="connsiteY120" fmla="*/ 99280 h 337691"/>
              <a:gd name="connsiteX121" fmla="*/ 34976 w 337329"/>
              <a:gd name="connsiteY121" fmla="*/ 96328 h 337691"/>
              <a:gd name="connsiteX122" fmla="*/ 14307 w 337329"/>
              <a:gd name="connsiteY122" fmla="*/ 85374 h 337691"/>
              <a:gd name="connsiteX123" fmla="*/ 26880 w 337329"/>
              <a:gd name="connsiteY123" fmla="*/ 72420 h 337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337329" h="337691">
                <a:moveTo>
                  <a:pt x="29547" y="108615"/>
                </a:moveTo>
                <a:cubicBezTo>
                  <a:pt x="31833" y="109663"/>
                  <a:pt x="34024" y="110520"/>
                  <a:pt x="35738" y="111377"/>
                </a:cubicBezTo>
                <a:lnTo>
                  <a:pt x="41930" y="114235"/>
                </a:lnTo>
                <a:cubicBezTo>
                  <a:pt x="73553" y="129094"/>
                  <a:pt x="103652" y="143286"/>
                  <a:pt x="134132" y="158907"/>
                </a:cubicBezTo>
                <a:cubicBezTo>
                  <a:pt x="124892" y="168432"/>
                  <a:pt x="116034" y="177957"/>
                  <a:pt x="107462" y="187291"/>
                </a:cubicBezTo>
                <a:cubicBezTo>
                  <a:pt x="97651" y="197864"/>
                  <a:pt x="87554" y="208913"/>
                  <a:pt x="76886" y="219676"/>
                </a:cubicBezTo>
                <a:lnTo>
                  <a:pt x="50026" y="216914"/>
                </a:lnTo>
                <a:cubicBezTo>
                  <a:pt x="49454" y="216819"/>
                  <a:pt x="48597" y="216914"/>
                  <a:pt x="47930" y="217009"/>
                </a:cubicBezTo>
                <a:cubicBezTo>
                  <a:pt x="47549" y="217105"/>
                  <a:pt x="47073" y="217105"/>
                  <a:pt x="46406" y="217200"/>
                </a:cubicBezTo>
                <a:cubicBezTo>
                  <a:pt x="40310" y="217867"/>
                  <a:pt x="33452" y="218819"/>
                  <a:pt x="29166" y="223201"/>
                </a:cubicBezTo>
                <a:lnTo>
                  <a:pt x="23832" y="228535"/>
                </a:lnTo>
                <a:cubicBezTo>
                  <a:pt x="19260" y="233107"/>
                  <a:pt x="15260" y="238155"/>
                  <a:pt x="16403" y="244251"/>
                </a:cubicBezTo>
                <a:cubicBezTo>
                  <a:pt x="17641" y="250442"/>
                  <a:pt x="23737" y="253681"/>
                  <a:pt x="28880" y="255776"/>
                </a:cubicBezTo>
                <a:lnTo>
                  <a:pt x="66409" y="271207"/>
                </a:lnTo>
                <a:lnTo>
                  <a:pt x="81839" y="308735"/>
                </a:lnTo>
                <a:cubicBezTo>
                  <a:pt x="83935" y="313879"/>
                  <a:pt x="87173" y="319879"/>
                  <a:pt x="93365" y="321213"/>
                </a:cubicBezTo>
                <a:cubicBezTo>
                  <a:pt x="99461" y="322451"/>
                  <a:pt x="104509" y="318355"/>
                  <a:pt x="109081" y="313783"/>
                </a:cubicBezTo>
                <a:lnTo>
                  <a:pt x="114320" y="308449"/>
                </a:lnTo>
                <a:cubicBezTo>
                  <a:pt x="119082" y="303687"/>
                  <a:pt x="121463" y="295876"/>
                  <a:pt x="120606" y="287590"/>
                </a:cubicBezTo>
                <a:lnTo>
                  <a:pt x="117844" y="260729"/>
                </a:lnTo>
                <a:cubicBezTo>
                  <a:pt x="121559" y="257014"/>
                  <a:pt x="125273" y="253300"/>
                  <a:pt x="128893" y="249585"/>
                </a:cubicBezTo>
                <a:cubicBezTo>
                  <a:pt x="145181" y="233107"/>
                  <a:pt x="160611" y="217390"/>
                  <a:pt x="178137" y="202817"/>
                </a:cubicBezTo>
                <a:cubicBezTo>
                  <a:pt x="193949" y="233488"/>
                  <a:pt x="208236" y="263777"/>
                  <a:pt x="223190" y="295686"/>
                </a:cubicBezTo>
                <a:lnTo>
                  <a:pt x="226048" y="301877"/>
                </a:lnTo>
                <a:cubicBezTo>
                  <a:pt x="226905" y="303592"/>
                  <a:pt x="227762" y="305782"/>
                  <a:pt x="228810" y="308068"/>
                </a:cubicBezTo>
                <a:cubicBezTo>
                  <a:pt x="235763" y="324166"/>
                  <a:pt x="241478" y="335786"/>
                  <a:pt x="250432" y="337501"/>
                </a:cubicBezTo>
                <a:cubicBezTo>
                  <a:pt x="251099" y="337596"/>
                  <a:pt x="251861" y="337691"/>
                  <a:pt x="252527" y="337691"/>
                </a:cubicBezTo>
                <a:cubicBezTo>
                  <a:pt x="255671" y="337691"/>
                  <a:pt x="258623" y="336358"/>
                  <a:pt x="261100" y="333881"/>
                </a:cubicBezTo>
                <a:lnTo>
                  <a:pt x="274530" y="320451"/>
                </a:lnTo>
                <a:cubicBezTo>
                  <a:pt x="280436" y="314545"/>
                  <a:pt x="282436" y="304354"/>
                  <a:pt x="279959" y="293114"/>
                </a:cubicBezTo>
                <a:lnTo>
                  <a:pt x="271387" y="254062"/>
                </a:lnTo>
                <a:lnTo>
                  <a:pt x="303962" y="221486"/>
                </a:lnTo>
                <a:cubicBezTo>
                  <a:pt x="306629" y="218819"/>
                  <a:pt x="306629" y="214438"/>
                  <a:pt x="303962" y="211771"/>
                </a:cubicBezTo>
                <a:cubicBezTo>
                  <a:pt x="301295" y="209104"/>
                  <a:pt x="296914" y="209104"/>
                  <a:pt x="294247" y="211771"/>
                </a:cubicBezTo>
                <a:lnTo>
                  <a:pt x="267863" y="238155"/>
                </a:lnTo>
                <a:lnTo>
                  <a:pt x="257766" y="192244"/>
                </a:lnTo>
                <a:lnTo>
                  <a:pt x="283769" y="166241"/>
                </a:lnTo>
                <a:cubicBezTo>
                  <a:pt x="286436" y="163574"/>
                  <a:pt x="286436" y="159193"/>
                  <a:pt x="283769" y="156526"/>
                </a:cubicBezTo>
                <a:cubicBezTo>
                  <a:pt x="281102" y="153859"/>
                  <a:pt x="276721" y="153859"/>
                  <a:pt x="274054" y="156526"/>
                </a:cubicBezTo>
                <a:lnTo>
                  <a:pt x="254242" y="176338"/>
                </a:lnTo>
                <a:lnTo>
                  <a:pt x="244812" y="133570"/>
                </a:lnTo>
                <a:lnTo>
                  <a:pt x="325775" y="52608"/>
                </a:lnTo>
                <a:cubicBezTo>
                  <a:pt x="328918" y="49465"/>
                  <a:pt x="331585" y="45845"/>
                  <a:pt x="333490" y="41845"/>
                </a:cubicBezTo>
                <a:cubicBezTo>
                  <a:pt x="335395" y="38035"/>
                  <a:pt x="336633" y="33939"/>
                  <a:pt x="337109" y="29938"/>
                </a:cubicBezTo>
                <a:cubicBezTo>
                  <a:pt x="337586" y="25747"/>
                  <a:pt x="337300" y="21652"/>
                  <a:pt x="336157" y="17937"/>
                </a:cubicBezTo>
                <a:cubicBezTo>
                  <a:pt x="334919" y="13841"/>
                  <a:pt x="332823" y="10317"/>
                  <a:pt x="329870" y="7364"/>
                </a:cubicBezTo>
                <a:cubicBezTo>
                  <a:pt x="327299" y="4507"/>
                  <a:pt x="323774" y="2411"/>
                  <a:pt x="319679" y="1173"/>
                </a:cubicBezTo>
                <a:cubicBezTo>
                  <a:pt x="315964" y="30"/>
                  <a:pt x="311868" y="-256"/>
                  <a:pt x="307677" y="220"/>
                </a:cubicBezTo>
                <a:cubicBezTo>
                  <a:pt x="303581" y="697"/>
                  <a:pt x="299581" y="1935"/>
                  <a:pt x="295771" y="3840"/>
                </a:cubicBezTo>
                <a:cubicBezTo>
                  <a:pt x="291866" y="5840"/>
                  <a:pt x="288246" y="8412"/>
                  <a:pt x="285008" y="11555"/>
                </a:cubicBezTo>
                <a:lnTo>
                  <a:pt x="204140" y="92422"/>
                </a:lnTo>
                <a:lnTo>
                  <a:pt x="161183" y="82993"/>
                </a:lnTo>
                <a:lnTo>
                  <a:pt x="183376" y="60799"/>
                </a:lnTo>
                <a:cubicBezTo>
                  <a:pt x="186043" y="58132"/>
                  <a:pt x="186043" y="53751"/>
                  <a:pt x="183376" y="51084"/>
                </a:cubicBezTo>
                <a:cubicBezTo>
                  <a:pt x="180709" y="48417"/>
                  <a:pt x="176327" y="48417"/>
                  <a:pt x="173660" y="51084"/>
                </a:cubicBezTo>
                <a:lnTo>
                  <a:pt x="145371" y="79468"/>
                </a:lnTo>
                <a:lnTo>
                  <a:pt x="99461" y="69372"/>
                </a:lnTo>
                <a:lnTo>
                  <a:pt x="119368" y="49465"/>
                </a:lnTo>
                <a:cubicBezTo>
                  <a:pt x="122035" y="46798"/>
                  <a:pt x="122035" y="42416"/>
                  <a:pt x="119368" y="39749"/>
                </a:cubicBezTo>
                <a:cubicBezTo>
                  <a:pt x="116701" y="37082"/>
                  <a:pt x="112319" y="37082"/>
                  <a:pt x="109652" y="39749"/>
                </a:cubicBezTo>
                <a:lnTo>
                  <a:pt x="83554" y="65848"/>
                </a:lnTo>
                <a:lnTo>
                  <a:pt x="44501" y="57275"/>
                </a:lnTo>
                <a:cubicBezTo>
                  <a:pt x="35929" y="55370"/>
                  <a:pt x="22975" y="56894"/>
                  <a:pt x="17260" y="62704"/>
                </a:cubicBezTo>
                <a:lnTo>
                  <a:pt x="3830" y="76135"/>
                </a:lnTo>
                <a:cubicBezTo>
                  <a:pt x="782" y="79183"/>
                  <a:pt x="-552" y="82993"/>
                  <a:pt x="210" y="86898"/>
                </a:cubicBezTo>
                <a:cubicBezTo>
                  <a:pt x="1829" y="95947"/>
                  <a:pt x="13450" y="101566"/>
                  <a:pt x="29547" y="108615"/>
                </a:cubicBezTo>
                <a:close/>
                <a:moveTo>
                  <a:pt x="26880" y="72420"/>
                </a:moveTo>
                <a:cubicBezTo>
                  <a:pt x="28309" y="71086"/>
                  <a:pt x="35929" y="69467"/>
                  <a:pt x="41549" y="70705"/>
                </a:cubicBezTo>
                <a:lnTo>
                  <a:pt x="84221" y="80135"/>
                </a:lnTo>
                <a:cubicBezTo>
                  <a:pt x="84221" y="80135"/>
                  <a:pt x="84221" y="80135"/>
                  <a:pt x="84316" y="80135"/>
                </a:cubicBezTo>
                <a:lnTo>
                  <a:pt x="204902" y="106710"/>
                </a:lnTo>
                <a:cubicBezTo>
                  <a:pt x="207188" y="107186"/>
                  <a:pt x="209570" y="106519"/>
                  <a:pt x="211189" y="104900"/>
                </a:cubicBezTo>
                <a:lnTo>
                  <a:pt x="294723" y="21366"/>
                </a:lnTo>
                <a:cubicBezTo>
                  <a:pt x="296819" y="19270"/>
                  <a:pt x="299295" y="17461"/>
                  <a:pt x="301867" y="16222"/>
                </a:cubicBezTo>
                <a:cubicBezTo>
                  <a:pt x="304248" y="14984"/>
                  <a:pt x="306820" y="14222"/>
                  <a:pt x="309296" y="13936"/>
                </a:cubicBezTo>
                <a:cubicBezTo>
                  <a:pt x="311582" y="13651"/>
                  <a:pt x="313773" y="13841"/>
                  <a:pt x="315773" y="14413"/>
                </a:cubicBezTo>
                <a:cubicBezTo>
                  <a:pt x="317678" y="14984"/>
                  <a:pt x="319298" y="15937"/>
                  <a:pt x="320536" y="17175"/>
                </a:cubicBezTo>
                <a:cubicBezTo>
                  <a:pt x="321869" y="18508"/>
                  <a:pt x="322822" y="20128"/>
                  <a:pt x="323393" y="21937"/>
                </a:cubicBezTo>
                <a:cubicBezTo>
                  <a:pt x="323965" y="23938"/>
                  <a:pt x="324155" y="26033"/>
                  <a:pt x="323870" y="28414"/>
                </a:cubicBezTo>
                <a:cubicBezTo>
                  <a:pt x="323584" y="30891"/>
                  <a:pt x="322822" y="33367"/>
                  <a:pt x="321584" y="35844"/>
                </a:cubicBezTo>
                <a:cubicBezTo>
                  <a:pt x="320250" y="38416"/>
                  <a:pt x="318536" y="40797"/>
                  <a:pt x="316440" y="42988"/>
                </a:cubicBezTo>
                <a:lnTo>
                  <a:pt x="232811" y="126617"/>
                </a:lnTo>
                <a:cubicBezTo>
                  <a:pt x="231191" y="128236"/>
                  <a:pt x="230429" y="130618"/>
                  <a:pt x="231001" y="132904"/>
                </a:cubicBezTo>
                <a:lnTo>
                  <a:pt x="243860" y="191482"/>
                </a:lnTo>
                <a:cubicBezTo>
                  <a:pt x="243860" y="191482"/>
                  <a:pt x="243860" y="191482"/>
                  <a:pt x="243860" y="191578"/>
                </a:cubicBezTo>
                <a:lnTo>
                  <a:pt x="257480" y="253395"/>
                </a:lnTo>
                <a:cubicBezTo>
                  <a:pt x="257480" y="253395"/>
                  <a:pt x="257480" y="253395"/>
                  <a:pt x="257480" y="253395"/>
                </a:cubicBezTo>
                <a:lnTo>
                  <a:pt x="266910" y="296067"/>
                </a:lnTo>
                <a:cubicBezTo>
                  <a:pt x="268339" y="302353"/>
                  <a:pt x="267577" y="308259"/>
                  <a:pt x="265196" y="310735"/>
                </a:cubicBezTo>
                <a:lnTo>
                  <a:pt x="252623" y="323308"/>
                </a:lnTo>
                <a:cubicBezTo>
                  <a:pt x="249098" y="319784"/>
                  <a:pt x="244050" y="307973"/>
                  <a:pt x="241669" y="302639"/>
                </a:cubicBezTo>
                <a:cubicBezTo>
                  <a:pt x="240621" y="300163"/>
                  <a:pt x="239669" y="297972"/>
                  <a:pt x="238716" y="296067"/>
                </a:cubicBezTo>
                <a:lnTo>
                  <a:pt x="235859" y="289876"/>
                </a:lnTo>
                <a:cubicBezTo>
                  <a:pt x="219571" y="255300"/>
                  <a:pt x="204140" y="222534"/>
                  <a:pt x="186710" y="189006"/>
                </a:cubicBezTo>
                <a:cubicBezTo>
                  <a:pt x="185757" y="187196"/>
                  <a:pt x="184043" y="185863"/>
                  <a:pt x="182042" y="185482"/>
                </a:cubicBezTo>
                <a:cubicBezTo>
                  <a:pt x="181566" y="185386"/>
                  <a:pt x="181090" y="185291"/>
                  <a:pt x="180614" y="185291"/>
                </a:cubicBezTo>
                <a:cubicBezTo>
                  <a:pt x="179090" y="185291"/>
                  <a:pt x="177566" y="185767"/>
                  <a:pt x="176327" y="186815"/>
                </a:cubicBezTo>
                <a:cubicBezTo>
                  <a:pt x="155468" y="203293"/>
                  <a:pt x="137942" y="221105"/>
                  <a:pt x="119368" y="239965"/>
                </a:cubicBezTo>
                <a:cubicBezTo>
                  <a:pt x="114986" y="244441"/>
                  <a:pt x="110605" y="248918"/>
                  <a:pt x="106033" y="253395"/>
                </a:cubicBezTo>
                <a:cubicBezTo>
                  <a:pt x="104604" y="254824"/>
                  <a:pt x="103842" y="256919"/>
                  <a:pt x="104033" y="258919"/>
                </a:cubicBezTo>
                <a:lnTo>
                  <a:pt x="107081" y="289018"/>
                </a:lnTo>
                <a:cubicBezTo>
                  <a:pt x="107462" y="293114"/>
                  <a:pt x="106604" y="297019"/>
                  <a:pt x="104795" y="298829"/>
                </a:cubicBezTo>
                <a:lnTo>
                  <a:pt x="99556" y="304163"/>
                </a:lnTo>
                <a:cubicBezTo>
                  <a:pt x="98032" y="305687"/>
                  <a:pt x="96984" y="306544"/>
                  <a:pt x="96317" y="307116"/>
                </a:cubicBezTo>
                <a:cubicBezTo>
                  <a:pt x="95936" y="306449"/>
                  <a:pt x="95365" y="305306"/>
                  <a:pt x="94698" y="303687"/>
                </a:cubicBezTo>
                <a:lnTo>
                  <a:pt x="78220" y="263491"/>
                </a:lnTo>
                <a:cubicBezTo>
                  <a:pt x="77553" y="261777"/>
                  <a:pt x="76220" y="260443"/>
                  <a:pt x="74505" y="259777"/>
                </a:cubicBezTo>
                <a:lnTo>
                  <a:pt x="34310" y="243298"/>
                </a:lnTo>
                <a:cubicBezTo>
                  <a:pt x="32595" y="242632"/>
                  <a:pt x="31547" y="242060"/>
                  <a:pt x="30881" y="241679"/>
                </a:cubicBezTo>
                <a:cubicBezTo>
                  <a:pt x="31452" y="241012"/>
                  <a:pt x="32309" y="239965"/>
                  <a:pt x="33738" y="238441"/>
                </a:cubicBezTo>
                <a:lnTo>
                  <a:pt x="38977" y="233202"/>
                </a:lnTo>
                <a:cubicBezTo>
                  <a:pt x="39929" y="232345"/>
                  <a:pt x="42977" y="231678"/>
                  <a:pt x="47930" y="231202"/>
                </a:cubicBezTo>
                <a:cubicBezTo>
                  <a:pt x="48502" y="231106"/>
                  <a:pt x="49073" y="231106"/>
                  <a:pt x="49550" y="231011"/>
                </a:cubicBezTo>
                <a:lnTo>
                  <a:pt x="78791" y="233964"/>
                </a:lnTo>
                <a:cubicBezTo>
                  <a:pt x="80887" y="234154"/>
                  <a:pt x="82887" y="233488"/>
                  <a:pt x="84316" y="231964"/>
                </a:cubicBezTo>
                <a:cubicBezTo>
                  <a:pt x="96032" y="220248"/>
                  <a:pt x="106985" y="208342"/>
                  <a:pt x="117558" y="196912"/>
                </a:cubicBezTo>
                <a:cubicBezTo>
                  <a:pt x="128036" y="185577"/>
                  <a:pt x="138894" y="173766"/>
                  <a:pt x="150324" y="162336"/>
                </a:cubicBezTo>
                <a:cubicBezTo>
                  <a:pt x="151848" y="160812"/>
                  <a:pt x="152610" y="158621"/>
                  <a:pt x="152229" y="156430"/>
                </a:cubicBezTo>
                <a:cubicBezTo>
                  <a:pt x="151848" y="154240"/>
                  <a:pt x="150515" y="152430"/>
                  <a:pt x="148610" y="151382"/>
                </a:cubicBezTo>
                <a:cubicBezTo>
                  <a:pt x="115082" y="133856"/>
                  <a:pt x="82316" y="118426"/>
                  <a:pt x="47740" y="102138"/>
                </a:cubicBezTo>
                <a:lnTo>
                  <a:pt x="41549" y="99280"/>
                </a:lnTo>
                <a:cubicBezTo>
                  <a:pt x="39644" y="98423"/>
                  <a:pt x="37453" y="97375"/>
                  <a:pt x="34976" y="96328"/>
                </a:cubicBezTo>
                <a:cubicBezTo>
                  <a:pt x="29642" y="94042"/>
                  <a:pt x="17736" y="88898"/>
                  <a:pt x="14307" y="85374"/>
                </a:cubicBezTo>
                <a:lnTo>
                  <a:pt x="26880" y="72420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23" name="Agrupar 622">
            <a:extLst>
              <a:ext uri="{FF2B5EF4-FFF2-40B4-BE49-F238E27FC236}">
                <a16:creationId xmlns:a16="http://schemas.microsoft.com/office/drawing/2014/main" id="{953E538E-0284-498B-832C-7D3CEF3B2918}"/>
              </a:ext>
            </a:extLst>
          </p:cNvPr>
          <p:cNvGrpSpPr/>
          <p:nvPr/>
        </p:nvGrpSpPr>
        <p:grpSpPr>
          <a:xfrm>
            <a:off x="5623949" y="2069006"/>
            <a:ext cx="434305" cy="395592"/>
            <a:chOff x="6367035" y="2371343"/>
            <a:chExt cx="337661" cy="30756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FE4B1969-D022-4741-BF61-00D6077DCAE9}"/>
                </a:ext>
              </a:extLst>
            </p:cNvPr>
            <p:cNvSpPr/>
            <p:nvPr/>
          </p:nvSpPr>
          <p:spPr>
            <a:xfrm>
              <a:off x="6367035" y="2371343"/>
              <a:ext cx="337661" cy="307562"/>
            </a:xfrm>
            <a:custGeom>
              <a:avLst/>
              <a:gdLst>
                <a:gd name="connsiteX0" fmla="*/ 212598 w 337661"/>
                <a:gd name="connsiteY0" fmla="*/ 5715 h 307562"/>
                <a:gd name="connsiteX1" fmla="*/ 198787 w 337661"/>
                <a:gd name="connsiteY1" fmla="*/ 0 h 307562"/>
                <a:gd name="connsiteX2" fmla="*/ 138875 w 337661"/>
                <a:gd name="connsiteY2" fmla="*/ 0 h 307562"/>
                <a:gd name="connsiteX3" fmla="*/ 125063 w 337661"/>
                <a:gd name="connsiteY3" fmla="*/ 5715 h 307562"/>
                <a:gd name="connsiteX4" fmla="*/ 124397 w 337661"/>
                <a:gd name="connsiteY4" fmla="*/ 6477 h 307562"/>
                <a:gd name="connsiteX5" fmla="*/ 119348 w 337661"/>
                <a:gd name="connsiteY5" fmla="*/ 19621 h 307562"/>
                <a:gd name="connsiteX6" fmla="*/ 119348 w 337661"/>
                <a:gd name="connsiteY6" fmla="*/ 40577 h 307562"/>
                <a:gd name="connsiteX7" fmla="*/ 27146 w 337661"/>
                <a:gd name="connsiteY7" fmla="*/ 40577 h 307562"/>
                <a:gd name="connsiteX8" fmla="*/ 0 w 337661"/>
                <a:gd name="connsiteY8" fmla="*/ 67723 h 307562"/>
                <a:gd name="connsiteX9" fmla="*/ 0 w 337661"/>
                <a:gd name="connsiteY9" fmla="*/ 280416 h 307562"/>
                <a:gd name="connsiteX10" fmla="*/ 27146 w 337661"/>
                <a:gd name="connsiteY10" fmla="*/ 307562 h 307562"/>
                <a:gd name="connsiteX11" fmla="*/ 310515 w 337661"/>
                <a:gd name="connsiteY11" fmla="*/ 307562 h 307562"/>
                <a:gd name="connsiteX12" fmla="*/ 337661 w 337661"/>
                <a:gd name="connsiteY12" fmla="*/ 280416 h 307562"/>
                <a:gd name="connsiteX13" fmla="*/ 337661 w 337661"/>
                <a:gd name="connsiteY13" fmla="*/ 67723 h 307562"/>
                <a:gd name="connsiteX14" fmla="*/ 310515 w 337661"/>
                <a:gd name="connsiteY14" fmla="*/ 40577 h 307562"/>
                <a:gd name="connsiteX15" fmla="*/ 218408 w 337661"/>
                <a:gd name="connsiteY15" fmla="*/ 40577 h 307562"/>
                <a:gd name="connsiteX16" fmla="*/ 218408 w 337661"/>
                <a:gd name="connsiteY16" fmla="*/ 19621 h 307562"/>
                <a:gd name="connsiteX17" fmla="*/ 212598 w 337661"/>
                <a:gd name="connsiteY17" fmla="*/ 5715 h 307562"/>
                <a:gd name="connsiteX18" fmla="*/ 132969 w 337661"/>
                <a:gd name="connsiteY18" fmla="*/ 19621 h 307562"/>
                <a:gd name="connsiteX19" fmla="*/ 134684 w 337661"/>
                <a:gd name="connsiteY19" fmla="*/ 15431 h 307562"/>
                <a:gd name="connsiteX20" fmla="*/ 135065 w 337661"/>
                <a:gd name="connsiteY20" fmla="*/ 15050 h 307562"/>
                <a:gd name="connsiteX21" fmla="*/ 138875 w 337661"/>
                <a:gd name="connsiteY21" fmla="*/ 13716 h 307562"/>
                <a:gd name="connsiteX22" fmla="*/ 198787 w 337661"/>
                <a:gd name="connsiteY22" fmla="*/ 13716 h 307562"/>
                <a:gd name="connsiteX23" fmla="*/ 202978 w 337661"/>
                <a:gd name="connsiteY23" fmla="*/ 15431 h 307562"/>
                <a:gd name="connsiteX24" fmla="*/ 204692 w 337661"/>
                <a:gd name="connsiteY24" fmla="*/ 19621 h 307562"/>
                <a:gd name="connsiteX25" fmla="*/ 204692 w 337661"/>
                <a:gd name="connsiteY25" fmla="*/ 40577 h 307562"/>
                <a:gd name="connsiteX26" fmla="*/ 132969 w 337661"/>
                <a:gd name="connsiteY26" fmla="*/ 40577 h 307562"/>
                <a:gd name="connsiteX27" fmla="*/ 132969 w 337661"/>
                <a:gd name="connsiteY27" fmla="*/ 19621 h 307562"/>
                <a:gd name="connsiteX28" fmla="*/ 57626 w 337661"/>
                <a:gd name="connsiteY28" fmla="*/ 293942 h 307562"/>
                <a:gd name="connsiteX29" fmla="*/ 27146 w 337661"/>
                <a:gd name="connsiteY29" fmla="*/ 293942 h 307562"/>
                <a:gd name="connsiteX30" fmla="*/ 13716 w 337661"/>
                <a:gd name="connsiteY30" fmla="*/ 280511 h 307562"/>
                <a:gd name="connsiteX31" fmla="*/ 13716 w 337661"/>
                <a:gd name="connsiteY31" fmla="*/ 67723 h 307562"/>
                <a:gd name="connsiteX32" fmla="*/ 27146 w 337661"/>
                <a:gd name="connsiteY32" fmla="*/ 54293 h 307562"/>
                <a:gd name="connsiteX33" fmla="*/ 57626 w 337661"/>
                <a:gd name="connsiteY33" fmla="*/ 54293 h 307562"/>
                <a:gd name="connsiteX34" fmla="*/ 57626 w 337661"/>
                <a:gd name="connsiteY34" fmla="*/ 293942 h 307562"/>
                <a:gd name="connsiteX35" fmla="*/ 280035 w 337661"/>
                <a:gd name="connsiteY35" fmla="*/ 54293 h 307562"/>
                <a:gd name="connsiteX36" fmla="*/ 310515 w 337661"/>
                <a:gd name="connsiteY36" fmla="*/ 54293 h 307562"/>
                <a:gd name="connsiteX37" fmla="*/ 323945 w 337661"/>
                <a:gd name="connsiteY37" fmla="*/ 67723 h 307562"/>
                <a:gd name="connsiteX38" fmla="*/ 323945 w 337661"/>
                <a:gd name="connsiteY38" fmla="*/ 280416 h 307562"/>
                <a:gd name="connsiteX39" fmla="*/ 310515 w 337661"/>
                <a:gd name="connsiteY39" fmla="*/ 293846 h 307562"/>
                <a:gd name="connsiteX40" fmla="*/ 280035 w 337661"/>
                <a:gd name="connsiteY40" fmla="*/ 293846 h 307562"/>
                <a:gd name="connsiteX41" fmla="*/ 280035 w 337661"/>
                <a:gd name="connsiteY41" fmla="*/ 210502 h 307562"/>
                <a:gd name="connsiteX42" fmla="*/ 279559 w 337661"/>
                <a:gd name="connsiteY42" fmla="*/ 208121 h 307562"/>
                <a:gd name="connsiteX43" fmla="*/ 300228 w 337661"/>
                <a:gd name="connsiteY43" fmla="*/ 172402 h 307562"/>
                <a:gd name="connsiteX44" fmla="*/ 297752 w 337661"/>
                <a:gd name="connsiteY44" fmla="*/ 163068 h 307562"/>
                <a:gd name="connsiteX45" fmla="*/ 280035 w 337661"/>
                <a:gd name="connsiteY45" fmla="*/ 152781 h 307562"/>
                <a:gd name="connsiteX46" fmla="*/ 280035 w 337661"/>
                <a:gd name="connsiteY46" fmla="*/ 54293 h 307562"/>
                <a:gd name="connsiteX47" fmla="*/ 255080 w 337661"/>
                <a:gd name="connsiteY47" fmla="*/ 223075 h 307562"/>
                <a:gd name="connsiteX48" fmla="*/ 221552 w 337661"/>
                <a:gd name="connsiteY48" fmla="*/ 203644 h 307562"/>
                <a:gd name="connsiteX49" fmla="*/ 251460 w 337661"/>
                <a:gd name="connsiteY49" fmla="*/ 152019 h 307562"/>
                <a:gd name="connsiteX50" fmla="*/ 284988 w 337661"/>
                <a:gd name="connsiteY50" fmla="*/ 171450 h 307562"/>
                <a:gd name="connsiteX51" fmla="*/ 255080 w 337661"/>
                <a:gd name="connsiteY51" fmla="*/ 223075 h 307562"/>
                <a:gd name="connsiteX52" fmla="*/ 266319 w 337661"/>
                <a:gd name="connsiteY52" fmla="*/ 54293 h 307562"/>
                <a:gd name="connsiteX53" fmla="*/ 266319 w 337661"/>
                <a:gd name="connsiteY53" fmla="*/ 144780 h 307562"/>
                <a:gd name="connsiteX54" fmla="*/ 252413 w 337661"/>
                <a:gd name="connsiteY54" fmla="*/ 136779 h 307562"/>
                <a:gd name="connsiteX55" fmla="*/ 243078 w 337661"/>
                <a:gd name="connsiteY55" fmla="*/ 139256 h 307562"/>
                <a:gd name="connsiteX56" fmla="*/ 206312 w 337661"/>
                <a:gd name="connsiteY56" fmla="*/ 202787 h 307562"/>
                <a:gd name="connsiteX57" fmla="*/ 205645 w 337661"/>
                <a:gd name="connsiteY57" fmla="*/ 208026 h 307562"/>
                <a:gd name="connsiteX58" fmla="*/ 208788 w 337661"/>
                <a:gd name="connsiteY58" fmla="*/ 212217 h 307562"/>
                <a:gd name="connsiteX59" fmla="*/ 254127 w 337661"/>
                <a:gd name="connsiteY59" fmla="*/ 238506 h 307562"/>
                <a:gd name="connsiteX60" fmla="*/ 259366 w 337661"/>
                <a:gd name="connsiteY60" fmla="*/ 239173 h 307562"/>
                <a:gd name="connsiteX61" fmla="*/ 263557 w 337661"/>
                <a:gd name="connsiteY61" fmla="*/ 236029 h 307562"/>
                <a:gd name="connsiteX62" fmla="*/ 266319 w 337661"/>
                <a:gd name="connsiteY62" fmla="*/ 231172 h 307562"/>
                <a:gd name="connsiteX63" fmla="*/ 266319 w 337661"/>
                <a:gd name="connsiteY63" fmla="*/ 294037 h 307562"/>
                <a:gd name="connsiteX64" fmla="*/ 71342 w 337661"/>
                <a:gd name="connsiteY64" fmla="*/ 294037 h 307562"/>
                <a:gd name="connsiteX65" fmla="*/ 71342 w 337661"/>
                <a:gd name="connsiteY65" fmla="*/ 54293 h 307562"/>
                <a:gd name="connsiteX66" fmla="*/ 266319 w 337661"/>
                <a:gd name="connsiteY66" fmla="*/ 54293 h 307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37661" h="307562">
                  <a:moveTo>
                    <a:pt x="212598" y="5715"/>
                  </a:moveTo>
                  <a:cubicBezTo>
                    <a:pt x="208883" y="2000"/>
                    <a:pt x="203930" y="0"/>
                    <a:pt x="198787" y="0"/>
                  </a:cubicBezTo>
                  <a:lnTo>
                    <a:pt x="138875" y="0"/>
                  </a:lnTo>
                  <a:cubicBezTo>
                    <a:pt x="133636" y="0"/>
                    <a:pt x="128778" y="2000"/>
                    <a:pt x="125063" y="5715"/>
                  </a:cubicBezTo>
                  <a:cubicBezTo>
                    <a:pt x="124778" y="6001"/>
                    <a:pt x="124587" y="6191"/>
                    <a:pt x="124397" y="6477"/>
                  </a:cubicBezTo>
                  <a:cubicBezTo>
                    <a:pt x="121158" y="10096"/>
                    <a:pt x="119348" y="14764"/>
                    <a:pt x="119348" y="19621"/>
                  </a:cubicBezTo>
                  <a:lnTo>
                    <a:pt x="119348" y="40577"/>
                  </a:lnTo>
                  <a:lnTo>
                    <a:pt x="27146" y="40577"/>
                  </a:lnTo>
                  <a:cubicBezTo>
                    <a:pt x="12192" y="40577"/>
                    <a:pt x="0" y="52769"/>
                    <a:pt x="0" y="67723"/>
                  </a:cubicBezTo>
                  <a:lnTo>
                    <a:pt x="0" y="280416"/>
                  </a:lnTo>
                  <a:cubicBezTo>
                    <a:pt x="0" y="295370"/>
                    <a:pt x="12192" y="307562"/>
                    <a:pt x="27146" y="307562"/>
                  </a:cubicBezTo>
                  <a:lnTo>
                    <a:pt x="310515" y="307562"/>
                  </a:lnTo>
                  <a:cubicBezTo>
                    <a:pt x="325469" y="307562"/>
                    <a:pt x="337661" y="295370"/>
                    <a:pt x="337661" y="280416"/>
                  </a:cubicBezTo>
                  <a:lnTo>
                    <a:pt x="337661" y="67723"/>
                  </a:lnTo>
                  <a:cubicBezTo>
                    <a:pt x="337661" y="52769"/>
                    <a:pt x="325469" y="40577"/>
                    <a:pt x="310515" y="40577"/>
                  </a:cubicBezTo>
                  <a:lnTo>
                    <a:pt x="218408" y="40577"/>
                  </a:lnTo>
                  <a:lnTo>
                    <a:pt x="218408" y="19621"/>
                  </a:lnTo>
                  <a:cubicBezTo>
                    <a:pt x="218408" y="14383"/>
                    <a:pt x="216408" y="9525"/>
                    <a:pt x="212598" y="5715"/>
                  </a:cubicBezTo>
                  <a:close/>
                  <a:moveTo>
                    <a:pt x="132969" y="19621"/>
                  </a:moveTo>
                  <a:cubicBezTo>
                    <a:pt x="132969" y="18098"/>
                    <a:pt x="133541" y="16573"/>
                    <a:pt x="134684" y="15431"/>
                  </a:cubicBezTo>
                  <a:cubicBezTo>
                    <a:pt x="134779" y="15335"/>
                    <a:pt x="134969" y="15145"/>
                    <a:pt x="135065" y="15050"/>
                  </a:cubicBezTo>
                  <a:cubicBezTo>
                    <a:pt x="136112" y="14192"/>
                    <a:pt x="137446" y="13716"/>
                    <a:pt x="138875" y="13716"/>
                  </a:cubicBezTo>
                  <a:lnTo>
                    <a:pt x="198787" y="13716"/>
                  </a:lnTo>
                  <a:cubicBezTo>
                    <a:pt x="200406" y="13716"/>
                    <a:pt x="201835" y="14288"/>
                    <a:pt x="202978" y="15431"/>
                  </a:cubicBezTo>
                  <a:cubicBezTo>
                    <a:pt x="204121" y="16573"/>
                    <a:pt x="204692" y="18002"/>
                    <a:pt x="204692" y="19621"/>
                  </a:cubicBezTo>
                  <a:lnTo>
                    <a:pt x="204692" y="40577"/>
                  </a:lnTo>
                  <a:lnTo>
                    <a:pt x="132969" y="40577"/>
                  </a:lnTo>
                  <a:lnTo>
                    <a:pt x="132969" y="19621"/>
                  </a:lnTo>
                  <a:close/>
                  <a:moveTo>
                    <a:pt x="57626" y="293942"/>
                  </a:moveTo>
                  <a:lnTo>
                    <a:pt x="27146" y="293942"/>
                  </a:lnTo>
                  <a:cubicBezTo>
                    <a:pt x="19717" y="293942"/>
                    <a:pt x="13716" y="287941"/>
                    <a:pt x="13716" y="280511"/>
                  </a:cubicBezTo>
                  <a:lnTo>
                    <a:pt x="13716" y="67723"/>
                  </a:lnTo>
                  <a:cubicBezTo>
                    <a:pt x="13716" y="60293"/>
                    <a:pt x="19717" y="54293"/>
                    <a:pt x="27146" y="54293"/>
                  </a:cubicBezTo>
                  <a:lnTo>
                    <a:pt x="57626" y="54293"/>
                  </a:lnTo>
                  <a:lnTo>
                    <a:pt x="57626" y="293942"/>
                  </a:lnTo>
                  <a:close/>
                  <a:moveTo>
                    <a:pt x="280035" y="54293"/>
                  </a:moveTo>
                  <a:lnTo>
                    <a:pt x="310515" y="54293"/>
                  </a:lnTo>
                  <a:cubicBezTo>
                    <a:pt x="317945" y="54293"/>
                    <a:pt x="323945" y="60293"/>
                    <a:pt x="323945" y="67723"/>
                  </a:cubicBezTo>
                  <a:lnTo>
                    <a:pt x="323945" y="280416"/>
                  </a:lnTo>
                  <a:cubicBezTo>
                    <a:pt x="323945" y="287846"/>
                    <a:pt x="317945" y="293846"/>
                    <a:pt x="310515" y="293846"/>
                  </a:cubicBezTo>
                  <a:lnTo>
                    <a:pt x="280035" y="293846"/>
                  </a:lnTo>
                  <a:lnTo>
                    <a:pt x="280035" y="210502"/>
                  </a:lnTo>
                  <a:cubicBezTo>
                    <a:pt x="280035" y="209645"/>
                    <a:pt x="279845" y="208883"/>
                    <a:pt x="279559" y="208121"/>
                  </a:cubicBezTo>
                  <a:lnTo>
                    <a:pt x="300228" y="172402"/>
                  </a:lnTo>
                  <a:cubicBezTo>
                    <a:pt x="302133" y="169164"/>
                    <a:pt x="300990" y="164973"/>
                    <a:pt x="297752" y="163068"/>
                  </a:cubicBezTo>
                  <a:lnTo>
                    <a:pt x="280035" y="152781"/>
                  </a:lnTo>
                  <a:lnTo>
                    <a:pt x="280035" y="54293"/>
                  </a:lnTo>
                  <a:close/>
                  <a:moveTo>
                    <a:pt x="255080" y="223075"/>
                  </a:moveTo>
                  <a:lnTo>
                    <a:pt x="221552" y="203644"/>
                  </a:lnTo>
                  <a:lnTo>
                    <a:pt x="251460" y="152019"/>
                  </a:lnTo>
                  <a:lnTo>
                    <a:pt x="284988" y="171450"/>
                  </a:lnTo>
                  <a:lnTo>
                    <a:pt x="255080" y="223075"/>
                  </a:lnTo>
                  <a:close/>
                  <a:moveTo>
                    <a:pt x="266319" y="54293"/>
                  </a:moveTo>
                  <a:lnTo>
                    <a:pt x="266319" y="144780"/>
                  </a:lnTo>
                  <a:lnTo>
                    <a:pt x="252413" y="136779"/>
                  </a:lnTo>
                  <a:cubicBezTo>
                    <a:pt x="249174" y="134874"/>
                    <a:pt x="244983" y="136017"/>
                    <a:pt x="243078" y="139256"/>
                  </a:cubicBezTo>
                  <a:lnTo>
                    <a:pt x="206312" y="202787"/>
                  </a:lnTo>
                  <a:cubicBezTo>
                    <a:pt x="205359" y="204406"/>
                    <a:pt x="205169" y="206216"/>
                    <a:pt x="205645" y="208026"/>
                  </a:cubicBezTo>
                  <a:cubicBezTo>
                    <a:pt x="206121" y="209836"/>
                    <a:pt x="207264" y="211265"/>
                    <a:pt x="208788" y="212217"/>
                  </a:cubicBezTo>
                  <a:lnTo>
                    <a:pt x="254127" y="238506"/>
                  </a:lnTo>
                  <a:cubicBezTo>
                    <a:pt x="255746" y="239459"/>
                    <a:pt x="257556" y="239649"/>
                    <a:pt x="259366" y="239173"/>
                  </a:cubicBezTo>
                  <a:cubicBezTo>
                    <a:pt x="261080" y="238696"/>
                    <a:pt x="262604" y="237554"/>
                    <a:pt x="263557" y="236029"/>
                  </a:cubicBezTo>
                  <a:lnTo>
                    <a:pt x="266319" y="231172"/>
                  </a:lnTo>
                  <a:lnTo>
                    <a:pt x="266319" y="294037"/>
                  </a:lnTo>
                  <a:lnTo>
                    <a:pt x="71342" y="294037"/>
                  </a:lnTo>
                  <a:lnTo>
                    <a:pt x="71342" y="54293"/>
                  </a:lnTo>
                  <a:lnTo>
                    <a:pt x="266319" y="542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DFC504D1-EC63-4FFD-91C9-18E7238488E7}"/>
                </a:ext>
              </a:extLst>
            </p:cNvPr>
            <p:cNvSpPr/>
            <p:nvPr/>
          </p:nvSpPr>
          <p:spPr>
            <a:xfrm>
              <a:off x="6450123" y="2509760"/>
              <a:ext cx="75198" cy="68085"/>
            </a:xfrm>
            <a:custGeom>
              <a:avLst/>
              <a:gdLst>
                <a:gd name="connsiteX0" fmla="*/ 4065 w 75198"/>
                <a:gd name="connsiteY0" fmla="*/ 46083 h 68085"/>
                <a:gd name="connsiteX1" fmla="*/ 50262 w 75198"/>
                <a:gd name="connsiteY1" fmla="*/ 67419 h 68085"/>
                <a:gd name="connsiteX2" fmla="*/ 53119 w 75198"/>
                <a:gd name="connsiteY2" fmla="*/ 68086 h 68085"/>
                <a:gd name="connsiteX3" fmla="*/ 59310 w 75198"/>
                <a:gd name="connsiteY3" fmla="*/ 64085 h 68085"/>
                <a:gd name="connsiteX4" fmla="*/ 74550 w 75198"/>
                <a:gd name="connsiteY4" fmla="*/ 31129 h 68085"/>
                <a:gd name="connsiteX5" fmla="*/ 71217 w 75198"/>
                <a:gd name="connsiteY5" fmla="*/ 21985 h 68085"/>
                <a:gd name="connsiteX6" fmla="*/ 25020 w 75198"/>
                <a:gd name="connsiteY6" fmla="*/ 649 h 68085"/>
                <a:gd name="connsiteX7" fmla="*/ 15876 w 75198"/>
                <a:gd name="connsiteY7" fmla="*/ 3982 h 68085"/>
                <a:gd name="connsiteX8" fmla="*/ 636 w 75198"/>
                <a:gd name="connsiteY8" fmla="*/ 36939 h 68085"/>
                <a:gd name="connsiteX9" fmla="*/ 446 w 75198"/>
                <a:gd name="connsiteY9" fmla="*/ 42178 h 68085"/>
                <a:gd name="connsiteX10" fmla="*/ 4065 w 75198"/>
                <a:gd name="connsiteY10" fmla="*/ 46083 h 68085"/>
                <a:gd name="connsiteX11" fmla="*/ 25497 w 75198"/>
                <a:gd name="connsiteY11" fmla="*/ 15984 h 68085"/>
                <a:gd name="connsiteX12" fmla="*/ 59215 w 75198"/>
                <a:gd name="connsiteY12" fmla="*/ 31605 h 68085"/>
                <a:gd name="connsiteX13" fmla="*/ 49690 w 75198"/>
                <a:gd name="connsiteY13" fmla="*/ 52179 h 68085"/>
                <a:gd name="connsiteX14" fmla="*/ 15972 w 75198"/>
                <a:gd name="connsiteY14" fmla="*/ 36558 h 68085"/>
                <a:gd name="connsiteX15" fmla="*/ 25497 w 75198"/>
                <a:gd name="connsiteY15" fmla="*/ 15984 h 68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5198" h="68085">
                  <a:moveTo>
                    <a:pt x="4065" y="46083"/>
                  </a:moveTo>
                  <a:lnTo>
                    <a:pt x="50262" y="67419"/>
                  </a:lnTo>
                  <a:cubicBezTo>
                    <a:pt x="51214" y="67800"/>
                    <a:pt x="52167" y="68086"/>
                    <a:pt x="53119" y="68086"/>
                  </a:cubicBezTo>
                  <a:cubicBezTo>
                    <a:pt x="55691" y="68086"/>
                    <a:pt x="58167" y="66657"/>
                    <a:pt x="59310" y="64085"/>
                  </a:cubicBezTo>
                  <a:lnTo>
                    <a:pt x="74550" y="31129"/>
                  </a:lnTo>
                  <a:cubicBezTo>
                    <a:pt x="76170" y="27700"/>
                    <a:pt x="74646" y="23604"/>
                    <a:pt x="71217" y="21985"/>
                  </a:cubicBezTo>
                  <a:lnTo>
                    <a:pt x="25020" y="649"/>
                  </a:lnTo>
                  <a:cubicBezTo>
                    <a:pt x="21591" y="-971"/>
                    <a:pt x="17496" y="553"/>
                    <a:pt x="15876" y="3982"/>
                  </a:cubicBezTo>
                  <a:lnTo>
                    <a:pt x="636" y="36939"/>
                  </a:lnTo>
                  <a:cubicBezTo>
                    <a:pt x="-126" y="38558"/>
                    <a:pt x="-221" y="40463"/>
                    <a:pt x="446" y="42178"/>
                  </a:cubicBezTo>
                  <a:cubicBezTo>
                    <a:pt x="1113" y="43892"/>
                    <a:pt x="2446" y="45321"/>
                    <a:pt x="4065" y="46083"/>
                  </a:cubicBezTo>
                  <a:close/>
                  <a:moveTo>
                    <a:pt x="25497" y="15984"/>
                  </a:moveTo>
                  <a:lnTo>
                    <a:pt x="59215" y="31605"/>
                  </a:lnTo>
                  <a:lnTo>
                    <a:pt x="49690" y="52179"/>
                  </a:lnTo>
                  <a:lnTo>
                    <a:pt x="15972" y="36558"/>
                  </a:lnTo>
                  <a:lnTo>
                    <a:pt x="25497" y="1598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EAF8496E-62A1-4CFD-8715-D92A0E2E9E19}"/>
                </a:ext>
              </a:extLst>
            </p:cNvPr>
            <p:cNvSpPr/>
            <p:nvPr/>
          </p:nvSpPr>
          <p:spPr>
            <a:xfrm>
              <a:off x="6529532" y="2465831"/>
              <a:ext cx="74104" cy="57531"/>
            </a:xfrm>
            <a:custGeom>
              <a:avLst/>
              <a:gdLst>
                <a:gd name="connsiteX0" fmla="*/ 37052 w 74104"/>
                <a:gd name="connsiteY0" fmla="*/ 57531 h 57531"/>
                <a:gd name="connsiteX1" fmla="*/ 74105 w 74104"/>
                <a:gd name="connsiteY1" fmla="*/ 28766 h 57531"/>
                <a:gd name="connsiteX2" fmla="*/ 37052 w 74104"/>
                <a:gd name="connsiteY2" fmla="*/ 0 h 57531"/>
                <a:gd name="connsiteX3" fmla="*/ 0 w 74104"/>
                <a:gd name="connsiteY3" fmla="*/ 28766 h 57531"/>
                <a:gd name="connsiteX4" fmla="*/ 37052 w 74104"/>
                <a:gd name="connsiteY4" fmla="*/ 57531 h 57531"/>
                <a:gd name="connsiteX5" fmla="*/ 37052 w 74104"/>
                <a:gd name="connsiteY5" fmla="*/ 13716 h 57531"/>
                <a:gd name="connsiteX6" fmla="*/ 60389 w 74104"/>
                <a:gd name="connsiteY6" fmla="*/ 28766 h 57531"/>
                <a:gd name="connsiteX7" fmla="*/ 37052 w 74104"/>
                <a:gd name="connsiteY7" fmla="*/ 43815 h 57531"/>
                <a:gd name="connsiteX8" fmla="*/ 13716 w 74104"/>
                <a:gd name="connsiteY8" fmla="*/ 28766 h 57531"/>
                <a:gd name="connsiteX9" fmla="*/ 37052 w 74104"/>
                <a:gd name="connsiteY9" fmla="*/ 13716 h 57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104" h="57531">
                  <a:moveTo>
                    <a:pt x="37052" y="57531"/>
                  </a:moveTo>
                  <a:cubicBezTo>
                    <a:pt x="57817" y="57531"/>
                    <a:pt x="74105" y="44863"/>
                    <a:pt x="74105" y="28766"/>
                  </a:cubicBezTo>
                  <a:cubicBezTo>
                    <a:pt x="74105" y="12573"/>
                    <a:pt x="57817" y="0"/>
                    <a:pt x="37052" y="0"/>
                  </a:cubicBezTo>
                  <a:cubicBezTo>
                    <a:pt x="16288" y="0"/>
                    <a:pt x="0" y="12668"/>
                    <a:pt x="0" y="28766"/>
                  </a:cubicBezTo>
                  <a:cubicBezTo>
                    <a:pt x="0" y="44863"/>
                    <a:pt x="16288" y="57531"/>
                    <a:pt x="37052" y="57531"/>
                  </a:cubicBezTo>
                  <a:close/>
                  <a:moveTo>
                    <a:pt x="37052" y="13716"/>
                  </a:moveTo>
                  <a:cubicBezTo>
                    <a:pt x="49720" y="13716"/>
                    <a:pt x="60389" y="20574"/>
                    <a:pt x="60389" y="28766"/>
                  </a:cubicBezTo>
                  <a:cubicBezTo>
                    <a:pt x="60389" y="36957"/>
                    <a:pt x="49720" y="43815"/>
                    <a:pt x="37052" y="43815"/>
                  </a:cubicBezTo>
                  <a:cubicBezTo>
                    <a:pt x="24384" y="43815"/>
                    <a:pt x="13716" y="36957"/>
                    <a:pt x="13716" y="28766"/>
                  </a:cubicBezTo>
                  <a:cubicBezTo>
                    <a:pt x="13716" y="20574"/>
                    <a:pt x="24384" y="13716"/>
                    <a:pt x="37052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0" name="Forma Livre: Forma 49">
            <a:extLst>
              <a:ext uri="{FF2B5EF4-FFF2-40B4-BE49-F238E27FC236}">
                <a16:creationId xmlns:a16="http://schemas.microsoft.com/office/drawing/2014/main" id="{9E8588FD-E9A9-4EDE-A23F-6A8FAE19AD6A}"/>
              </a:ext>
            </a:extLst>
          </p:cNvPr>
          <p:cNvSpPr/>
          <p:nvPr/>
        </p:nvSpPr>
        <p:spPr>
          <a:xfrm>
            <a:off x="8746537" y="4409723"/>
            <a:ext cx="420218" cy="420216"/>
          </a:xfrm>
          <a:custGeom>
            <a:avLst/>
            <a:gdLst>
              <a:gd name="connsiteX0" fmla="*/ 24099 w 326708"/>
              <a:gd name="connsiteY0" fmla="*/ 248888 h 326707"/>
              <a:gd name="connsiteX1" fmla="*/ 28861 w 326708"/>
              <a:gd name="connsiteY1" fmla="*/ 274034 h 326707"/>
              <a:gd name="connsiteX2" fmla="*/ 48864 w 326708"/>
              <a:gd name="connsiteY2" fmla="*/ 294037 h 326707"/>
              <a:gd name="connsiteX3" fmla="*/ 72962 w 326708"/>
              <a:gd name="connsiteY3" fmla="*/ 299466 h 326707"/>
              <a:gd name="connsiteX4" fmla="*/ 163450 w 326708"/>
              <a:gd name="connsiteY4" fmla="*/ 326708 h 326707"/>
              <a:gd name="connsiteX5" fmla="*/ 248889 w 326708"/>
              <a:gd name="connsiteY5" fmla="*/ 302609 h 326707"/>
              <a:gd name="connsiteX6" fmla="*/ 274035 w 326708"/>
              <a:gd name="connsiteY6" fmla="*/ 297847 h 326707"/>
              <a:gd name="connsiteX7" fmla="*/ 294037 w 326708"/>
              <a:gd name="connsiteY7" fmla="*/ 277844 h 326707"/>
              <a:gd name="connsiteX8" fmla="*/ 299467 w 326708"/>
              <a:gd name="connsiteY8" fmla="*/ 253746 h 326707"/>
              <a:gd name="connsiteX9" fmla="*/ 326708 w 326708"/>
              <a:gd name="connsiteY9" fmla="*/ 163259 h 326707"/>
              <a:gd name="connsiteX10" fmla="*/ 302610 w 326708"/>
              <a:gd name="connsiteY10" fmla="*/ 77819 h 326707"/>
              <a:gd name="connsiteX11" fmla="*/ 297848 w 326708"/>
              <a:gd name="connsiteY11" fmla="*/ 52673 h 326707"/>
              <a:gd name="connsiteX12" fmla="*/ 277845 w 326708"/>
              <a:gd name="connsiteY12" fmla="*/ 32671 h 326707"/>
              <a:gd name="connsiteX13" fmla="*/ 253747 w 326708"/>
              <a:gd name="connsiteY13" fmla="*/ 27242 h 326707"/>
              <a:gd name="connsiteX14" fmla="*/ 163355 w 326708"/>
              <a:gd name="connsiteY14" fmla="*/ 0 h 326707"/>
              <a:gd name="connsiteX15" fmla="*/ 163259 w 326708"/>
              <a:gd name="connsiteY15" fmla="*/ 0 h 326707"/>
              <a:gd name="connsiteX16" fmla="*/ 77820 w 326708"/>
              <a:gd name="connsiteY16" fmla="*/ 24098 h 326707"/>
              <a:gd name="connsiteX17" fmla="*/ 52674 w 326708"/>
              <a:gd name="connsiteY17" fmla="*/ 28861 h 326707"/>
              <a:gd name="connsiteX18" fmla="*/ 32672 w 326708"/>
              <a:gd name="connsiteY18" fmla="*/ 48863 h 326707"/>
              <a:gd name="connsiteX19" fmla="*/ 27242 w 326708"/>
              <a:gd name="connsiteY19" fmla="*/ 72962 h 326707"/>
              <a:gd name="connsiteX20" fmla="*/ 1 w 326708"/>
              <a:gd name="connsiteY20" fmla="*/ 163449 h 326707"/>
              <a:gd name="connsiteX21" fmla="*/ 24099 w 326708"/>
              <a:gd name="connsiteY21" fmla="*/ 248888 h 326707"/>
              <a:gd name="connsiteX22" fmla="*/ 72867 w 326708"/>
              <a:gd name="connsiteY22" fmla="*/ 285179 h 326707"/>
              <a:gd name="connsiteX23" fmla="*/ 71724 w 326708"/>
              <a:gd name="connsiteY23" fmla="*/ 285464 h 326707"/>
              <a:gd name="connsiteX24" fmla="*/ 58580 w 326708"/>
              <a:gd name="connsiteY24" fmla="*/ 284226 h 326707"/>
              <a:gd name="connsiteX25" fmla="*/ 38577 w 326708"/>
              <a:gd name="connsiteY25" fmla="*/ 264224 h 326707"/>
              <a:gd name="connsiteX26" fmla="*/ 37910 w 326708"/>
              <a:gd name="connsiteY26" fmla="*/ 250984 h 326707"/>
              <a:gd name="connsiteX27" fmla="*/ 38577 w 326708"/>
              <a:gd name="connsiteY27" fmla="*/ 248031 h 326707"/>
              <a:gd name="connsiteX28" fmla="*/ 41434 w 326708"/>
              <a:gd name="connsiteY28" fmla="*/ 246317 h 326707"/>
              <a:gd name="connsiteX29" fmla="*/ 80392 w 326708"/>
              <a:gd name="connsiteY29" fmla="*/ 207359 h 326707"/>
              <a:gd name="connsiteX30" fmla="*/ 96965 w 326708"/>
              <a:gd name="connsiteY30" fmla="*/ 229648 h 326707"/>
              <a:gd name="connsiteX31" fmla="*/ 114491 w 326708"/>
              <a:gd name="connsiteY31" fmla="*/ 243459 h 326707"/>
              <a:gd name="connsiteX32" fmla="*/ 72867 w 326708"/>
              <a:gd name="connsiteY32" fmla="*/ 285179 h 326707"/>
              <a:gd name="connsiteX33" fmla="*/ 83154 w 326708"/>
              <a:gd name="connsiteY33" fmla="*/ 163354 h 326707"/>
              <a:gd name="connsiteX34" fmla="*/ 106585 w 326708"/>
              <a:gd name="connsiteY34" fmla="*/ 106680 h 326707"/>
              <a:gd name="connsiteX35" fmla="*/ 163259 w 326708"/>
              <a:gd name="connsiteY35" fmla="*/ 83249 h 326707"/>
              <a:gd name="connsiteX36" fmla="*/ 219933 w 326708"/>
              <a:gd name="connsiteY36" fmla="*/ 106680 h 326707"/>
              <a:gd name="connsiteX37" fmla="*/ 243365 w 326708"/>
              <a:gd name="connsiteY37" fmla="*/ 163354 h 326707"/>
              <a:gd name="connsiteX38" fmla="*/ 219933 w 326708"/>
              <a:gd name="connsiteY38" fmla="*/ 220028 h 326707"/>
              <a:gd name="connsiteX39" fmla="*/ 163259 w 326708"/>
              <a:gd name="connsiteY39" fmla="*/ 243459 h 326707"/>
              <a:gd name="connsiteX40" fmla="*/ 163259 w 326708"/>
              <a:gd name="connsiteY40" fmla="*/ 243459 h 326707"/>
              <a:gd name="connsiteX41" fmla="*/ 163259 w 326708"/>
              <a:gd name="connsiteY41" fmla="*/ 243459 h 326707"/>
              <a:gd name="connsiteX42" fmla="*/ 106585 w 326708"/>
              <a:gd name="connsiteY42" fmla="*/ 220028 h 326707"/>
              <a:gd name="connsiteX43" fmla="*/ 83154 w 326708"/>
              <a:gd name="connsiteY43" fmla="*/ 163354 h 326707"/>
              <a:gd name="connsiteX44" fmla="*/ 163355 w 326708"/>
              <a:gd name="connsiteY44" fmla="*/ 312992 h 326707"/>
              <a:gd name="connsiteX45" fmla="*/ 86011 w 326708"/>
              <a:gd name="connsiteY45" fmla="*/ 291465 h 326707"/>
              <a:gd name="connsiteX46" fmla="*/ 124492 w 326708"/>
              <a:gd name="connsiteY46" fmla="*/ 252984 h 326707"/>
              <a:gd name="connsiteX47" fmla="*/ 126302 w 326708"/>
              <a:gd name="connsiteY47" fmla="*/ 249650 h 326707"/>
              <a:gd name="connsiteX48" fmla="*/ 163259 w 326708"/>
              <a:gd name="connsiteY48" fmla="*/ 257175 h 326707"/>
              <a:gd name="connsiteX49" fmla="*/ 163355 w 326708"/>
              <a:gd name="connsiteY49" fmla="*/ 257175 h 326707"/>
              <a:gd name="connsiteX50" fmla="*/ 195073 w 326708"/>
              <a:gd name="connsiteY50" fmla="*/ 251651 h 326707"/>
              <a:gd name="connsiteX51" fmla="*/ 196978 w 326708"/>
              <a:gd name="connsiteY51" fmla="*/ 255175 h 326707"/>
              <a:gd name="connsiteX52" fmla="*/ 235935 w 326708"/>
              <a:gd name="connsiteY52" fmla="*/ 294132 h 326707"/>
              <a:gd name="connsiteX53" fmla="*/ 163355 w 326708"/>
              <a:gd name="connsiteY53" fmla="*/ 312992 h 326707"/>
              <a:gd name="connsiteX54" fmla="*/ 284227 w 326708"/>
              <a:gd name="connsiteY54" fmla="*/ 268224 h 326707"/>
              <a:gd name="connsiteX55" fmla="*/ 264224 w 326708"/>
              <a:gd name="connsiteY55" fmla="*/ 288227 h 326707"/>
              <a:gd name="connsiteX56" fmla="*/ 250984 w 326708"/>
              <a:gd name="connsiteY56" fmla="*/ 288893 h 326707"/>
              <a:gd name="connsiteX57" fmla="*/ 249365 w 326708"/>
              <a:gd name="connsiteY57" fmla="*/ 288322 h 326707"/>
              <a:gd name="connsiteX58" fmla="*/ 207360 w 326708"/>
              <a:gd name="connsiteY58" fmla="*/ 246317 h 326707"/>
              <a:gd name="connsiteX59" fmla="*/ 229648 w 326708"/>
              <a:gd name="connsiteY59" fmla="*/ 229743 h 326707"/>
              <a:gd name="connsiteX60" fmla="*/ 243460 w 326708"/>
              <a:gd name="connsiteY60" fmla="*/ 212217 h 326707"/>
              <a:gd name="connsiteX61" fmla="*/ 285084 w 326708"/>
              <a:gd name="connsiteY61" fmla="*/ 253841 h 326707"/>
              <a:gd name="connsiteX62" fmla="*/ 285370 w 326708"/>
              <a:gd name="connsiteY62" fmla="*/ 254984 h 326707"/>
              <a:gd name="connsiteX63" fmla="*/ 284227 w 326708"/>
              <a:gd name="connsiteY63" fmla="*/ 268224 h 326707"/>
              <a:gd name="connsiteX64" fmla="*/ 312897 w 326708"/>
              <a:gd name="connsiteY64" fmla="*/ 163354 h 326707"/>
              <a:gd name="connsiteX65" fmla="*/ 291370 w 326708"/>
              <a:gd name="connsiteY65" fmla="*/ 240697 h 326707"/>
              <a:gd name="connsiteX66" fmla="*/ 252890 w 326708"/>
              <a:gd name="connsiteY66" fmla="*/ 202216 h 326707"/>
              <a:gd name="connsiteX67" fmla="*/ 249556 w 326708"/>
              <a:gd name="connsiteY67" fmla="*/ 200406 h 326707"/>
              <a:gd name="connsiteX68" fmla="*/ 257081 w 326708"/>
              <a:gd name="connsiteY68" fmla="*/ 163354 h 326707"/>
              <a:gd name="connsiteX69" fmla="*/ 252032 w 326708"/>
              <a:gd name="connsiteY69" fmla="*/ 132779 h 326707"/>
              <a:gd name="connsiteX70" fmla="*/ 252127 w 326708"/>
              <a:gd name="connsiteY70" fmla="*/ 132683 h 326707"/>
              <a:gd name="connsiteX71" fmla="*/ 294133 w 326708"/>
              <a:gd name="connsiteY71" fmla="*/ 90678 h 326707"/>
              <a:gd name="connsiteX72" fmla="*/ 312897 w 326708"/>
              <a:gd name="connsiteY72" fmla="*/ 163354 h 326707"/>
              <a:gd name="connsiteX73" fmla="*/ 253842 w 326708"/>
              <a:gd name="connsiteY73" fmla="*/ 41529 h 326707"/>
              <a:gd name="connsiteX74" fmla="*/ 254985 w 326708"/>
              <a:gd name="connsiteY74" fmla="*/ 41243 h 326707"/>
              <a:gd name="connsiteX75" fmla="*/ 268130 w 326708"/>
              <a:gd name="connsiteY75" fmla="*/ 42482 h 326707"/>
              <a:gd name="connsiteX76" fmla="*/ 288132 w 326708"/>
              <a:gd name="connsiteY76" fmla="*/ 62484 h 326707"/>
              <a:gd name="connsiteX77" fmla="*/ 288799 w 326708"/>
              <a:gd name="connsiteY77" fmla="*/ 75724 h 326707"/>
              <a:gd name="connsiteX78" fmla="*/ 288132 w 326708"/>
              <a:gd name="connsiteY78" fmla="*/ 78677 h 326707"/>
              <a:gd name="connsiteX79" fmla="*/ 285274 w 326708"/>
              <a:gd name="connsiteY79" fmla="*/ 80391 h 326707"/>
              <a:gd name="connsiteX80" fmla="*/ 246317 w 326708"/>
              <a:gd name="connsiteY80" fmla="*/ 119348 h 326707"/>
              <a:gd name="connsiteX81" fmla="*/ 229744 w 326708"/>
              <a:gd name="connsiteY81" fmla="*/ 97060 h 326707"/>
              <a:gd name="connsiteX82" fmla="*/ 212218 w 326708"/>
              <a:gd name="connsiteY82" fmla="*/ 83249 h 326707"/>
              <a:gd name="connsiteX83" fmla="*/ 253842 w 326708"/>
              <a:gd name="connsiteY83" fmla="*/ 41529 h 326707"/>
              <a:gd name="connsiteX84" fmla="*/ 163259 w 326708"/>
              <a:gd name="connsiteY84" fmla="*/ 13811 h 326707"/>
              <a:gd name="connsiteX85" fmla="*/ 163259 w 326708"/>
              <a:gd name="connsiteY85" fmla="*/ 13811 h 326707"/>
              <a:gd name="connsiteX86" fmla="*/ 240698 w 326708"/>
              <a:gd name="connsiteY86" fmla="*/ 35338 h 326707"/>
              <a:gd name="connsiteX87" fmla="*/ 202216 w 326708"/>
              <a:gd name="connsiteY87" fmla="*/ 73819 h 326707"/>
              <a:gd name="connsiteX88" fmla="*/ 200407 w 326708"/>
              <a:gd name="connsiteY88" fmla="*/ 77153 h 326707"/>
              <a:gd name="connsiteX89" fmla="*/ 163355 w 326708"/>
              <a:gd name="connsiteY89" fmla="*/ 69628 h 326707"/>
              <a:gd name="connsiteX90" fmla="*/ 132779 w 326708"/>
              <a:gd name="connsiteY90" fmla="*/ 74676 h 326707"/>
              <a:gd name="connsiteX91" fmla="*/ 132684 w 326708"/>
              <a:gd name="connsiteY91" fmla="*/ 74581 h 326707"/>
              <a:gd name="connsiteX92" fmla="*/ 90679 w 326708"/>
              <a:gd name="connsiteY92" fmla="*/ 32576 h 326707"/>
              <a:gd name="connsiteX93" fmla="*/ 163259 w 326708"/>
              <a:gd name="connsiteY93" fmla="*/ 13811 h 326707"/>
              <a:gd name="connsiteX94" fmla="*/ 42482 w 326708"/>
              <a:gd name="connsiteY94" fmla="*/ 58579 h 326707"/>
              <a:gd name="connsiteX95" fmla="*/ 62485 w 326708"/>
              <a:gd name="connsiteY95" fmla="*/ 38576 h 326707"/>
              <a:gd name="connsiteX96" fmla="*/ 75724 w 326708"/>
              <a:gd name="connsiteY96" fmla="*/ 37910 h 326707"/>
              <a:gd name="connsiteX97" fmla="*/ 78677 w 326708"/>
              <a:gd name="connsiteY97" fmla="*/ 38576 h 326707"/>
              <a:gd name="connsiteX98" fmla="*/ 80392 w 326708"/>
              <a:gd name="connsiteY98" fmla="*/ 41434 h 326707"/>
              <a:gd name="connsiteX99" fmla="*/ 119349 w 326708"/>
              <a:gd name="connsiteY99" fmla="*/ 80391 h 326707"/>
              <a:gd name="connsiteX100" fmla="*/ 97060 w 326708"/>
              <a:gd name="connsiteY100" fmla="*/ 96965 h 326707"/>
              <a:gd name="connsiteX101" fmla="*/ 83249 w 326708"/>
              <a:gd name="connsiteY101" fmla="*/ 114491 h 326707"/>
              <a:gd name="connsiteX102" fmla="*/ 44387 w 326708"/>
              <a:gd name="connsiteY102" fmla="*/ 75724 h 326707"/>
              <a:gd name="connsiteX103" fmla="*/ 41720 w 326708"/>
              <a:gd name="connsiteY103" fmla="*/ 74009 h 326707"/>
              <a:gd name="connsiteX104" fmla="*/ 41244 w 326708"/>
              <a:gd name="connsiteY104" fmla="*/ 71723 h 326707"/>
              <a:gd name="connsiteX105" fmla="*/ 42482 w 326708"/>
              <a:gd name="connsiteY105" fmla="*/ 58579 h 326707"/>
              <a:gd name="connsiteX106" fmla="*/ 35243 w 326708"/>
              <a:gd name="connsiteY106" fmla="*/ 86011 h 326707"/>
              <a:gd name="connsiteX107" fmla="*/ 76582 w 326708"/>
              <a:gd name="connsiteY107" fmla="*/ 127349 h 326707"/>
              <a:gd name="connsiteX108" fmla="*/ 69438 w 326708"/>
              <a:gd name="connsiteY108" fmla="*/ 163354 h 326707"/>
              <a:gd name="connsiteX109" fmla="*/ 74486 w 326708"/>
              <a:gd name="connsiteY109" fmla="*/ 193929 h 326707"/>
              <a:gd name="connsiteX110" fmla="*/ 74391 w 326708"/>
              <a:gd name="connsiteY110" fmla="*/ 194025 h 326707"/>
              <a:gd name="connsiteX111" fmla="*/ 32386 w 326708"/>
              <a:gd name="connsiteY111" fmla="*/ 236029 h 326707"/>
              <a:gd name="connsiteX112" fmla="*/ 13622 w 326708"/>
              <a:gd name="connsiteY112" fmla="*/ 163449 h 326707"/>
              <a:gd name="connsiteX113" fmla="*/ 35243 w 326708"/>
              <a:gd name="connsiteY113" fmla="*/ 86011 h 326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326708" h="326707">
                <a:moveTo>
                  <a:pt x="24099" y="248888"/>
                </a:moveTo>
                <a:cubicBezTo>
                  <a:pt x="21813" y="257080"/>
                  <a:pt x="22861" y="268129"/>
                  <a:pt x="28861" y="274034"/>
                </a:cubicBezTo>
                <a:lnTo>
                  <a:pt x="48864" y="294037"/>
                </a:lnTo>
                <a:cubicBezTo>
                  <a:pt x="54579" y="299752"/>
                  <a:pt x="64961" y="301181"/>
                  <a:pt x="72962" y="299466"/>
                </a:cubicBezTo>
                <a:cubicBezTo>
                  <a:pt x="99727" y="317373"/>
                  <a:pt x="130969" y="326708"/>
                  <a:pt x="163450" y="326708"/>
                </a:cubicBezTo>
                <a:cubicBezTo>
                  <a:pt x="193834" y="326708"/>
                  <a:pt x="223267" y="318421"/>
                  <a:pt x="248889" y="302609"/>
                </a:cubicBezTo>
                <a:cubicBezTo>
                  <a:pt x="257081" y="304895"/>
                  <a:pt x="268130" y="303848"/>
                  <a:pt x="274035" y="297847"/>
                </a:cubicBezTo>
                <a:lnTo>
                  <a:pt x="294037" y="277844"/>
                </a:lnTo>
                <a:cubicBezTo>
                  <a:pt x="299752" y="272129"/>
                  <a:pt x="301181" y="261747"/>
                  <a:pt x="299467" y="253746"/>
                </a:cubicBezTo>
                <a:cubicBezTo>
                  <a:pt x="317374" y="226981"/>
                  <a:pt x="326708" y="195739"/>
                  <a:pt x="326708" y="163259"/>
                </a:cubicBezTo>
                <a:cubicBezTo>
                  <a:pt x="326708" y="132874"/>
                  <a:pt x="318422" y="103442"/>
                  <a:pt x="302610" y="77819"/>
                </a:cubicBezTo>
                <a:cubicBezTo>
                  <a:pt x="304896" y="69628"/>
                  <a:pt x="303848" y="58579"/>
                  <a:pt x="297848" y="52673"/>
                </a:cubicBezTo>
                <a:lnTo>
                  <a:pt x="277845" y="32671"/>
                </a:lnTo>
                <a:cubicBezTo>
                  <a:pt x="272130" y="26956"/>
                  <a:pt x="261748" y="25527"/>
                  <a:pt x="253747" y="27242"/>
                </a:cubicBezTo>
                <a:cubicBezTo>
                  <a:pt x="226981" y="9335"/>
                  <a:pt x="195740" y="0"/>
                  <a:pt x="163355" y="0"/>
                </a:cubicBezTo>
                <a:cubicBezTo>
                  <a:pt x="163355" y="0"/>
                  <a:pt x="163259" y="0"/>
                  <a:pt x="163259" y="0"/>
                </a:cubicBezTo>
                <a:cubicBezTo>
                  <a:pt x="132970" y="0"/>
                  <a:pt x="103442" y="8287"/>
                  <a:pt x="77820" y="24098"/>
                </a:cubicBezTo>
                <a:cubicBezTo>
                  <a:pt x="69628" y="21812"/>
                  <a:pt x="58580" y="22860"/>
                  <a:pt x="52674" y="28861"/>
                </a:cubicBezTo>
                <a:lnTo>
                  <a:pt x="32672" y="48863"/>
                </a:lnTo>
                <a:cubicBezTo>
                  <a:pt x="26956" y="54578"/>
                  <a:pt x="25528" y="64961"/>
                  <a:pt x="27242" y="72962"/>
                </a:cubicBezTo>
                <a:cubicBezTo>
                  <a:pt x="9335" y="99822"/>
                  <a:pt x="-95" y="130969"/>
                  <a:pt x="1" y="163449"/>
                </a:cubicBezTo>
                <a:cubicBezTo>
                  <a:pt x="1" y="193738"/>
                  <a:pt x="8383" y="223171"/>
                  <a:pt x="24099" y="248888"/>
                </a:cubicBezTo>
                <a:close/>
                <a:moveTo>
                  <a:pt x="72867" y="285179"/>
                </a:moveTo>
                <a:cubicBezTo>
                  <a:pt x="72486" y="285274"/>
                  <a:pt x="72105" y="285369"/>
                  <a:pt x="71724" y="285464"/>
                </a:cubicBezTo>
                <a:cubicBezTo>
                  <a:pt x="67057" y="287274"/>
                  <a:pt x="60294" y="285941"/>
                  <a:pt x="58580" y="284226"/>
                </a:cubicBezTo>
                <a:lnTo>
                  <a:pt x="38577" y="264224"/>
                </a:lnTo>
                <a:cubicBezTo>
                  <a:pt x="36672" y="262319"/>
                  <a:pt x="36005" y="254984"/>
                  <a:pt x="37910" y="250984"/>
                </a:cubicBezTo>
                <a:cubicBezTo>
                  <a:pt x="38386" y="250031"/>
                  <a:pt x="38577" y="249079"/>
                  <a:pt x="38577" y="248031"/>
                </a:cubicBezTo>
                <a:cubicBezTo>
                  <a:pt x="39625" y="247745"/>
                  <a:pt x="40577" y="247174"/>
                  <a:pt x="41434" y="246317"/>
                </a:cubicBezTo>
                <a:lnTo>
                  <a:pt x="80392" y="207359"/>
                </a:lnTo>
                <a:cubicBezTo>
                  <a:pt x="84678" y="215456"/>
                  <a:pt x="90298" y="222980"/>
                  <a:pt x="96965" y="229648"/>
                </a:cubicBezTo>
                <a:cubicBezTo>
                  <a:pt x="102299" y="234982"/>
                  <a:pt x="108205" y="239649"/>
                  <a:pt x="114491" y="243459"/>
                </a:cubicBezTo>
                <a:lnTo>
                  <a:pt x="72867" y="285179"/>
                </a:lnTo>
                <a:close/>
                <a:moveTo>
                  <a:pt x="83154" y="163354"/>
                </a:moveTo>
                <a:cubicBezTo>
                  <a:pt x="83154" y="141923"/>
                  <a:pt x="91536" y="121825"/>
                  <a:pt x="106585" y="106680"/>
                </a:cubicBezTo>
                <a:cubicBezTo>
                  <a:pt x="121730" y="91535"/>
                  <a:pt x="141828" y="83249"/>
                  <a:pt x="163259" y="83249"/>
                </a:cubicBezTo>
                <a:cubicBezTo>
                  <a:pt x="184690" y="83249"/>
                  <a:pt x="204788" y="91631"/>
                  <a:pt x="219933" y="106680"/>
                </a:cubicBezTo>
                <a:cubicBezTo>
                  <a:pt x="235078" y="121825"/>
                  <a:pt x="243365" y="141923"/>
                  <a:pt x="243365" y="163354"/>
                </a:cubicBezTo>
                <a:cubicBezTo>
                  <a:pt x="243365" y="184785"/>
                  <a:pt x="235078" y="204883"/>
                  <a:pt x="219933" y="220028"/>
                </a:cubicBezTo>
                <a:cubicBezTo>
                  <a:pt x="204788" y="235172"/>
                  <a:pt x="184690" y="243459"/>
                  <a:pt x="163259" y="243459"/>
                </a:cubicBezTo>
                <a:cubicBezTo>
                  <a:pt x="163259" y="243459"/>
                  <a:pt x="163259" y="243459"/>
                  <a:pt x="163259" y="243459"/>
                </a:cubicBezTo>
                <a:cubicBezTo>
                  <a:pt x="163259" y="243459"/>
                  <a:pt x="163259" y="243459"/>
                  <a:pt x="163259" y="243459"/>
                </a:cubicBezTo>
                <a:cubicBezTo>
                  <a:pt x="141828" y="243459"/>
                  <a:pt x="121730" y="235077"/>
                  <a:pt x="106585" y="220028"/>
                </a:cubicBezTo>
                <a:cubicBezTo>
                  <a:pt x="91536" y="204883"/>
                  <a:pt x="83154" y="184785"/>
                  <a:pt x="83154" y="163354"/>
                </a:cubicBezTo>
                <a:close/>
                <a:moveTo>
                  <a:pt x="163355" y="312992"/>
                </a:moveTo>
                <a:cubicBezTo>
                  <a:pt x="135827" y="312992"/>
                  <a:pt x="109252" y="305562"/>
                  <a:pt x="86011" y="291465"/>
                </a:cubicBezTo>
                <a:lnTo>
                  <a:pt x="124492" y="252984"/>
                </a:lnTo>
                <a:cubicBezTo>
                  <a:pt x="125445" y="252032"/>
                  <a:pt x="126016" y="250888"/>
                  <a:pt x="126302" y="249650"/>
                </a:cubicBezTo>
                <a:cubicBezTo>
                  <a:pt x="137827" y="254603"/>
                  <a:pt x="150400" y="257175"/>
                  <a:pt x="163259" y="257175"/>
                </a:cubicBezTo>
                <a:cubicBezTo>
                  <a:pt x="163259" y="257175"/>
                  <a:pt x="163259" y="257175"/>
                  <a:pt x="163355" y="257175"/>
                </a:cubicBezTo>
                <a:cubicBezTo>
                  <a:pt x="174308" y="257175"/>
                  <a:pt x="185072" y="255270"/>
                  <a:pt x="195073" y="251651"/>
                </a:cubicBezTo>
                <a:cubicBezTo>
                  <a:pt x="195358" y="252984"/>
                  <a:pt x="195930" y="254222"/>
                  <a:pt x="196978" y="255175"/>
                </a:cubicBezTo>
                <a:lnTo>
                  <a:pt x="235935" y="294132"/>
                </a:lnTo>
                <a:cubicBezTo>
                  <a:pt x="213837" y="306515"/>
                  <a:pt x="188881" y="312992"/>
                  <a:pt x="163355" y="312992"/>
                </a:cubicBezTo>
                <a:close/>
                <a:moveTo>
                  <a:pt x="284227" y="268224"/>
                </a:moveTo>
                <a:lnTo>
                  <a:pt x="264224" y="288227"/>
                </a:lnTo>
                <a:cubicBezTo>
                  <a:pt x="262319" y="290227"/>
                  <a:pt x="254985" y="290798"/>
                  <a:pt x="250984" y="288893"/>
                </a:cubicBezTo>
                <a:cubicBezTo>
                  <a:pt x="250413" y="288608"/>
                  <a:pt x="249937" y="288417"/>
                  <a:pt x="249365" y="288322"/>
                </a:cubicBezTo>
                <a:lnTo>
                  <a:pt x="207360" y="246317"/>
                </a:lnTo>
                <a:cubicBezTo>
                  <a:pt x="215456" y="242030"/>
                  <a:pt x="222981" y="236411"/>
                  <a:pt x="229648" y="229743"/>
                </a:cubicBezTo>
                <a:cubicBezTo>
                  <a:pt x="234982" y="224409"/>
                  <a:pt x="239650" y="218504"/>
                  <a:pt x="243460" y="212217"/>
                </a:cubicBezTo>
                <a:lnTo>
                  <a:pt x="285084" y="253841"/>
                </a:lnTo>
                <a:cubicBezTo>
                  <a:pt x="285179" y="254222"/>
                  <a:pt x="285274" y="254603"/>
                  <a:pt x="285370" y="254984"/>
                </a:cubicBezTo>
                <a:cubicBezTo>
                  <a:pt x="287180" y="259652"/>
                  <a:pt x="285941" y="266510"/>
                  <a:pt x="284227" y="268224"/>
                </a:cubicBezTo>
                <a:close/>
                <a:moveTo>
                  <a:pt x="312897" y="163354"/>
                </a:moveTo>
                <a:cubicBezTo>
                  <a:pt x="312897" y="190881"/>
                  <a:pt x="305467" y="217456"/>
                  <a:pt x="291370" y="240697"/>
                </a:cubicBezTo>
                <a:lnTo>
                  <a:pt x="252890" y="202216"/>
                </a:lnTo>
                <a:cubicBezTo>
                  <a:pt x="251937" y="201263"/>
                  <a:pt x="250794" y="200692"/>
                  <a:pt x="249556" y="200406"/>
                </a:cubicBezTo>
                <a:cubicBezTo>
                  <a:pt x="254509" y="188881"/>
                  <a:pt x="257081" y="176308"/>
                  <a:pt x="257081" y="163354"/>
                </a:cubicBezTo>
                <a:cubicBezTo>
                  <a:pt x="257081" y="152781"/>
                  <a:pt x="255366" y="142494"/>
                  <a:pt x="252032" y="132779"/>
                </a:cubicBezTo>
                <a:cubicBezTo>
                  <a:pt x="252032" y="132779"/>
                  <a:pt x="252032" y="132779"/>
                  <a:pt x="252127" y="132683"/>
                </a:cubicBezTo>
                <a:lnTo>
                  <a:pt x="294133" y="90678"/>
                </a:lnTo>
                <a:cubicBezTo>
                  <a:pt x="306515" y="112871"/>
                  <a:pt x="312897" y="137827"/>
                  <a:pt x="312897" y="163354"/>
                </a:cubicBezTo>
                <a:close/>
                <a:moveTo>
                  <a:pt x="253842" y="41529"/>
                </a:moveTo>
                <a:cubicBezTo>
                  <a:pt x="254223" y="41434"/>
                  <a:pt x="254604" y="41338"/>
                  <a:pt x="254985" y="41243"/>
                </a:cubicBezTo>
                <a:cubicBezTo>
                  <a:pt x="259557" y="39529"/>
                  <a:pt x="266415" y="40767"/>
                  <a:pt x="268130" y="42482"/>
                </a:cubicBezTo>
                <a:lnTo>
                  <a:pt x="288132" y="62484"/>
                </a:lnTo>
                <a:cubicBezTo>
                  <a:pt x="290037" y="64389"/>
                  <a:pt x="290704" y="71723"/>
                  <a:pt x="288799" y="75724"/>
                </a:cubicBezTo>
                <a:cubicBezTo>
                  <a:pt x="288323" y="76676"/>
                  <a:pt x="288132" y="77629"/>
                  <a:pt x="288132" y="78677"/>
                </a:cubicBezTo>
                <a:cubicBezTo>
                  <a:pt x="287084" y="78962"/>
                  <a:pt x="286132" y="79534"/>
                  <a:pt x="285274" y="80391"/>
                </a:cubicBezTo>
                <a:lnTo>
                  <a:pt x="246317" y="119348"/>
                </a:lnTo>
                <a:cubicBezTo>
                  <a:pt x="242031" y="111252"/>
                  <a:pt x="236411" y="103727"/>
                  <a:pt x="229744" y="97060"/>
                </a:cubicBezTo>
                <a:cubicBezTo>
                  <a:pt x="224410" y="91726"/>
                  <a:pt x="218504" y="87059"/>
                  <a:pt x="212218" y="83249"/>
                </a:cubicBezTo>
                <a:lnTo>
                  <a:pt x="253842" y="41529"/>
                </a:lnTo>
                <a:close/>
                <a:moveTo>
                  <a:pt x="163259" y="13811"/>
                </a:moveTo>
                <a:cubicBezTo>
                  <a:pt x="163355" y="13811"/>
                  <a:pt x="163355" y="13811"/>
                  <a:pt x="163259" y="13811"/>
                </a:cubicBezTo>
                <a:cubicBezTo>
                  <a:pt x="190882" y="13811"/>
                  <a:pt x="217361" y="21241"/>
                  <a:pt x="240698" y="35338"/>
                </a:cubicBezTo>
                <a:lnTo>
                  <a:pt x="202216" y="73819"/>
                </a:lnTo>
                <a:cubicBezTo>
                  <a:pt x="201264" y="74771"/>
                  <a:pt x="200692" y="75914"/>
                  <a:pt x="200407" y="77153"/>
                </a:cubicBezTo>
                <a:cubicBezTo>
                  <a:pt x="188881" y="72200"/>
                  <a:pt x="176308" y="69628"/>
                  <a:pt x="163355" y="69628"/>
                </a:cubicBezTo>
                <a:cubicBezTo>
                  <a:pt x="152782" y="69628"/>
                  <a:pt x="142495" y="71342"/>
                  <a:pt x="132779" y="74676"/>
                </a:cubicBezTo>
                <a:cubicBezTo>
                  <a:pt x="132779" y="74676"/>
                  <a:pt x="132779" y="74676"/>
                  <a:pt x="132684" y="74581"/>
                </a:cubicBezTo>
                <a:lnTo>
                  <a:pt x="90679" y="32576"/>
                </a:lnTo>
                <a:cubicBezTo>
                  <a:pt x="112872" y="20193"/>
                  <a:pt x="137732" y="13811"/>
                  <a:pt x="163259" y="13811"/>
                </a:cubicBezTo>
                <a:close/>
                <a:moveTo>
                  <a:pt x="42482" y="58579"/>
                </a:moveTo>
                <a:lnTo>
                  <a:pt x="62485" y="38576"/>
                </a:lnTo>
                <a:cubicBezTo>
                  <a:pt x="64390" y="36671"/>
                  <a:pt x="71724" y="36004"/>
                  <a:pt x="75724" y="37910"/>
                </a:cubicBezTo>
                <a:cubicBezTo>
                  <a:pt x="76677" y="38386"/>
                  <a:pt x="77630" y="38576"/>
                  <a:pt x="78677" y="38576"/>
                </a:cubicBezTo>
                <a:cubicBezTo>
                  <a:pt x="78963" y="39624"/>
                  <a:pt x="79534" y="40577"/>
                  <a:pt x="80392" y="41434"/>
                </a:cubicBezTo>
                <a:lnTo>
                  <a:pt x="119349" y="80391"/>
                </a:lnTo>
                <a:cubicBezTo>
                  <a:pt x="111253" y="84677"/>
                  <a:pt x="103728" y="90297"/>
                  <a:pt x="97060" y="96965"/>
                </a:cubicBezTo>
                <a:cubicBezTo>
                  <a:pt x="91726" y="102299"/>
                  <a:pt x="87059" y="108204"/>
                  <a:pt x="83249" y="114491"/>
                </a:cubicBezTo>
                <a:lnTo>
                  <a:pt x="44387" y="75724"/>
                </a:lnTo>
                <a:cubicBezTo>
                  <a:pt x="43625" y="74962"/>
                  <a:pt x="42673" y="74390"/>
                  <a:pt x="41720" y="74009"/>
                </a:cubicBezTo>
                <a:cubicBezTo>
                  <a:pt x="41720" y="73247"/>
                  <a:pt x="41530" y="72485"/>
                  <a:pt x="41244" y="71723"/>
                </a:cubicBezTo>
                <a:cubicBezTo>
                  <a:pt x="39434" y="67056"/>
                  <a:pt x="40673" y="60293"/>
                  <a:pt x="42482" y="58579"/>
                </a:cubicBezTo>
                <a:close/>
                <a:moveTo>
                  <a:pt x="35243" y="86011"/>
                </a:moveTo>
                <a:lnTo>
                  <a:pt x="76582" y="127349"/>
                </a:lnTo>
                <a:cubicBezTo>
                  <a:pt x="71914" y="138589"/>
                  <a:pt x="69438" y="150781"/>
                  <a:pt x="69438" y="163354"/>
                </a:cubicBezTo>
                <a:cubicBezTo>
                  <a:pt x="69438" y="173927"/>
                  <a:pt x="71152" y="184213"/>
                  <a:pt x="74486" y="193929"/>
                </a:cubicBezTo>
                <a:cubicBezTo>
                  <a:pt x="74486" y="193929"/>
                  <a:pt x="74486" y="193929"/>
                  <a:pt x="74391" y="194025"/>
                </a:cubicBezTo>
                <a:lnTo>
                  <a:pt x="32386" y="236029"/>
                </a:lnTo>
                <a:cubicBezTo>
                  <a:pt x="20098" y="213932"/>
                  <a:pt x="13622" y="188976"/>
                  <a:pt x="13622" y="163449"/>
                </a:cubicBezTo>
                <a:cubicBezTo>
                  <a:pt x="13717" y="135827"/>
                  <a:pt x="21146" y="109252"/>
                  <a:pt x="35243" y="86011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06" name="Agrupar 605">
            <a:extLst>
              <a:ext uri="{FF2B5EF4-FFF2-40B4-BE49-F238E27FC236}">
                <a16:creationId xmlns:a16="http://schemas.microsoft.com/office/drawing/2014/main" id="{BF9254F4-CB94-40AE-8CFD-6DAB043D3AF4}"/>
              </a:ext>
            </a:extLst>
          </p:cNvPr>
          <p:cNvGrpSpPr/>
          <p:nvPr/>
        </p:nvGrpSpPr>
        <p:grpSpPr>
          <a:xfrm>
            <a:off x="7181673" y="1258099"/>
            <a:ext cx="434466" cy="418134"/>
            <a:chOff x="7578124" y="1740884"/>
            <a:chExt cx="337786" cy="32508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8B8252B8-057E-4C9A-8516-C1BC29CAC626}"/>
                </a:ext>
              </a:extLst>
            </p:cNvPr>
            <p:cNvSpPr/>
            <p:nvPr/>
          </p:nvSpPr>
          <p:spPr>
            <a:xfrm>
              <a:off x="7812263" y="1879949"/>
              <a:ext cx="43053" cy="55244"/>
            </a:xfrm>
            <a:custGeom>
              <a:avLst/>
              <a:gdLst>
                <a:gd name="connsiteX0" fmla="*/ 36195 w 43053"/>
                <a:gd name="connsiteY0" fmla="*/ 0 h 55244"/>
                <a:gd name="connsiteX1" fmla="*/ 6858 w 43053"/>
                <a:gd name="connsiteY1" fmla="*/ 0 h 55244"/>
                <a:gd name="connsiteX2" fmla="*/ 0 w 43053"/>
                <a:gd name="connsiteY2" fmla="*/ 6858 h 55244"/>
                <a:gd name="connsiteX3" fmla="*/ 0 w 43053"/>
                <a:gd name="connsiteY3" fmla="*/ 48387 h 55244"/>
                <a:gd name="connsiteX4" fmla="*/ 6858 w 43053"/>
                <a:gd name="connsiteY4" fmla="*/ 55245 h 55244"/>
                <a:gd name="connsiteX5" fmla="*/ 36195 w 43053"/>
                <a:gd name="connsiteY5" fmla="*/ 55245 h 55244"/>
                <a:gd name="connsiteX6" fmla="*/ 43053 w 43053"/>
                <a:gd name="connsiteY6" fmla="*/ 48387 h 55244"/>
                <a:gd name="connsiteX7" fmla="*/ 43053 w 43053"/>
                <a:gd name="connsiteY7" fmla="*/ 6858 h 55244"/>
                <a:gd name="connsiteX8" fmla="*/ 36195 w 43053"/>
                <a:gd name="connsiteY8" fmla="*/ 0 h 55244"/>
                <a:gd name="connsiteX9" fmla="*/ 29337 w 43053"/>
                <a:gd name="connsiteY9" fmla="*/ 41529 h 55244"/>
                <a:gd name="connsiteX10" fmla="*/ 13716 w 43053"/>
                <a:gd name="connsiteY10" fmla="*/ 41529 h 55244"/>
                <a:gd name="connsiteX11" fmla="*/ 13716 w 43053"/>
                <a:gd name="connsiteY11" fmla="*/ 13716 h 55244"/>
                <a:gd name="connsiteX12" fmla="*/ 29337 w 43053"/>
                <a:gd name="connsiteY12" fmla="*/ 13716 h 55244"/>
                <a:gd name="connsiteX13" fmla="*/ 29337 w 43053"/>
                <a:gd name="connsiteY13" fmla="*/ 41529 h 5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053" h="55244">
                  <a:moveTo>
                    <a:pt x="36195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lnTo>
                    <a:pt x="0" y="48387"/>
                  </a:lnTo>
                  <a:cubicBezTo>
                    <a:pt x="0" y="52197"/>
                    <a:pt x="3048" y="55245"/>
                    <a:pt x="6858" y="55245"/>
                  </a:cubicBezTo>
                  <a:lnTo>
                    <a:pt x="36195" y="55245"/>
                  </a:lnTo>
                  <a:cubicBezTo>
                    <a:pt x="40005" y="55245"/>
                    <a:pt x="43053" y="52197"/>
                    <a:pt x="43053" y="48387"/>
                  </a:cubicBezTo>
                  <a:lnTo>
                    <a:pt x="43053" y="6858"/>
                  </a:lnTo>
                  <a:cubicBezTo>
                    <a:pt x="43053" y="3048"/>
                    <a:pt x="40005" y="0"/>
                    <a:pt x="36195" y="0"/>
                  </a:cubicBezTo>
                  <a:close/>
                  <a:moveTo>
                    <a:pt x="29337" y="41529"/>
                  </a:moveTo>
                  <a:lnTo>
                    <a:pt x="13716" y="41529"/>
                  </a:lnTo>
                  <a:lnTo>
                    <a:pt x="13716" y="13716"/>
                  </a:lnTo>
                  <a:lnTo>
                    <a:pt x="29337" y="13716"/>
                  </a:lnTo>
                  <a:lnTo>
                    <a:pt x="29337" y="415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8AF74EB3-A201-4A72-BC32-F8368C19840E}"/>
                </a:ext>
              </a:extLst>
            </p:cNvPr>
            <p:cNvSpPr/>
            <p:nvPr/>
          </p:nvSpPr>
          <p:spPr>
            <a:xfrm>
              <a:off x="7812263" y="1960816"/>
              <a:ext cx="43053" cy="66103"/>
            </a:xfrm>
            <a:custGeom>
              <a:avLst/>
              <a:gdLst>
                <a:gd name="connsiteX0" fmla="*/ 36195 w 43053"/>
                <a:gd name="connsiteY0" fmla="*/ 0 h 66103"/>
                <a:gd name="connsiteX1" fmla="*/ 6858 w 43053"/>
                <a:gd name="connsiteY1" fmla="*/ 0 h 66103"/>
                <a:gd name="connsiteX2" fmla="*/ 0 w 43053"/>
                <a:gd name="connsiteY2" fmla="*/ 6858 h 66103"/>
                <a:gd name="connsiteX3" fmla="*/ 0 w 43053"/>
                <a:gd name="connsiteY3" fmla="*/ 59245 h 66103"/>
                <a:gd name="connsiteX4" fmla="*/ 6858 w 43053"/>
                <a:gd name="connsiteY4" fmla="*/ 66103 h 66103"/>
                <a:gd name="connsiteX5" fmla="*/ 36195 w 43053"/>
                <a:gd name="connsiteY5" fmla="*/ 66103 h 66103"/>
                <a:gd name="connsiteX6" fmla="*/ 43053 w 43053"/>
                <a:gd name="connsiteY6" fmla="*/ 59245 h 66103"/>
                <a:gd name="connsiteX7" fmla="*/ 43053 w 43053"/>
                <a:gd name="connsiteY7" fmla="*/ 6858 h 66103"/>
                <a:gd name="connsiteX8" fmla="*/ 36195 w 43053"/>
                <a:gd name="connsiteY8" fmla="*/ 0 h 66103"/>
                <a:gd name="connsiteX9" fmla="*/ 29337 w 43053"/>
                <a:gd name="connsiteY9" fmla="*/ 52388 h 66103"/>
                <a:gd name="connsiteX10" fmla="*/ 13716 w 43053"/>
                <a:gd name="connsiteY10" fmla="*/ 52388 h 66103"/>
                <a:gd name="connsiteX11" fmla="*/ 13716 w 43053"/>
                <a:gd name="connsiteY11" fmla="*/ 13716 h 66103"/>
                <a:gd name="connsiteX12" fmla="*/ 29337 w 43053"/>
                <a:gd name="connsiteY12" fmla="*/ 13716 h 66103"/>
                <a:gd name="connsiteX13" fmla="*/ 29337 w 43053"/>
                <a:gd name="connsiteY13" fmla="*/ 52388 h 6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053" h="66103">
                  <a:moveTo>
                    <a:pt x="36195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lnTo>
                    <a:pt x="0" y="59245"/>
                  </a:lnTo>
                  <a:cubicBezTo>
                    <a:pt x="0" y="63055"/>
                    <a:pt x="3048" y="66103"/>
                    <a:pt x="6858" y="66103"/>
                  </a:cubicBezTo>
                  <a:lnTo>
                    <a:pt x="36195" y="66103"/>
                  </a:lnTo>
                  <a:cubicBezTo>
                    <a:pt x="40005" y="66103"/>
                    <a:pt x="43053" y="63055"/>
                    <a:pt x="43053" y="59245"/>
                  </a:cubicBezTo>
                  <a:lnTo>
                    <a:pt x="43053" y="6858"/>
                  </a:lnTo>
                  <a:cubicBezTo>
                    <a:pt x="43053" y="3143"/>
                    <a:pt x="40005" y="0"/>
                    <a:pt x="36195" y="0"/>
                  </a:cubicBezTo>
                  <a:close/>
                  <a:moveTo>
                    <a:pt x="29337" y="52388"/>
                  </a:moveTo>
                  <a:lnTo>
                    <a:pt x="13716" y="52388"/>
                  </a:lnTo>
                  <a:lnTo>
                    <a:pt x="13716" y="13716"/>
                  </a:lnTo>
                  <a:lnTo>
                    <a:pt x="29337" y="13716"/>
                  </a:lnTo>
                  <a:lnTo>
                    <a:pt x="29337" y="523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486B0D09-A1D1-4C29-9DC2-129C04A16C87}"/>
                </a:ext>
              </a:extLst>
            </p:cNvPr>
            <p:cNvSpPr/>
            <p:nvPr/>
          </p:nvSpPr>
          <p:spPr>
            <a:xfrm>
              <a:off x="7638718" y="1960816"/>
              <a:ext cx="43053" cy="66103"/>
            </a:xfrm>
            <a:custGeom>
              <a:avLst/>
              <a:gdLst>
                <a:gd name="connsiteX0" fmla="*/ 36195 w 43053"/>
                <a:gd name="connsiteY0" fmla="*/ 0 h 66103"/>
                <a:gd name="connsiteX1" fmla="*/ 6858 w 43053"/>
                <a:gd name="connsiteY1" fmla="*/ 0 h 66103"/>
                <a:gd name="connsiteX2" fmla="*/ 0 w 43053"/>
                <a:gd name="connsiteY2" fmla="*/ 6858 h 66103"/>
                <a:gd name="connsiteX3" fmla="*/ 0 w 43053"/>
                <a:gd name="connsiteY3" fmla="*/ 59245 h 66103"/>
                <a:gd name="connsiteX4" fmla="*/ 6858 w 43053"/>
                <a:gd name="connsiteY4" fmla="*/ 66103 h 66103"/>
                <a:gd name="connsiteX5" fmla="*/ 36195 w 43053"/>
                <a:gd name="connsiteY5" fmla="*/ 66103 h 66103"/>
                <a:gd name="connsiteX6" fmla="*/ 43053 w 43053"/>
                <a:gd name="connsiteY6" fmla="*/ 59245 h 66103"/>
                <a:gd name="connsiteX7" fmla="*/ 43053 w 43053"/>
                <a:gd name="connsiteY7" fmla="*/ 6858 h 66103"/>
                <a:gd name="connsiteX8" fmla="*/ 36195 w 43053"/>
                <a:gd name="connsiteY8" fmla="*/ 0 h 66103"/>
                <a:gd name="connsiteX9" fmla="*/ 29337 w 43053"/>
                <a:gd name="connsiteY9" fmla="*/ 52388 h 66103"/>
                <a:gd name="connsiteX10" fmla="*/ 13716 w 43053"/>
                <a:gd name="connsiteY10" fmla="*/ 52388 h 66103"/>
                <a:gd name="connsiteX11" fmla="*/ 13716 w 43053"/>
                <a:gd name="connsiteY11" fmla="*/ 13716 h 66103"/>
                <a:gd name="connsiteX12" fmla="*/ 29337 w 43053"/>
                <a:gd name="connsiteY12" fmla="*/ 13716 h 66103"/>
                <a:gd name="connsiteX13" fmla="*/ 29337 w 43053"/>
                <a:gd name="connsiteY13" fmla="*/ 52388 h 66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053" h="66103">
                  <a:moveTo>
                    <a:pt x="36195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lnTo>
                    <a:pt x="0" y="59245"/>
                  </a:lnTo>
                  <a:cubicBezTo>
                    <a:pt x="0" y="63055"/>
                    <a:pt x="3048" y="66103"/>
                    <a:pt x="6858" y="66103"/>
                  </a:cubicBezTo>
                  <a:lnTo>
                    <a:pt x="36195" y="66103"/>
                  </a:lnTo>
                  <a:cubicBezTo>
                    <a:pt x="40005" y="66103"/>
                    <a:pt x="43053" y="63055"/>
                    <a:pt x="43053" y="59245"/>
                  </a:cubicBezTo>
                  <a:lnTo>
                    <a:pt x="43053" y="6858"/>
                  </a:lnTo>
                  <a:cubicBezTo>
                    <a:pt x="43053" y="3143"/>
                    <a:pt x="40005" y="0"/>
                    <a:pt x="36195" y="0"/>
                  </a:cubicBezTo>
                  <a:close/>
                  <a:moveTo>
                    <a:pt x="29337" y="52388"/>
                  </a:moveTo>
                  <a:lnTo>
                    <a:pt x="13716" y="52388"/>
                  </a:lnTo>
                  <a:lnTo>
                    <a:pt x="13716" y="13716"/>
                  </a:lnTo>
                  <a:lnTo>
                    <a:pt x="29337" y="13716"/>
                  </a:lnTo>
                  <a:lnTo>
                    <a:pt x="29337" y="5238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D67DCB34-B952-491C-ABE9-A09807D87935}"/>
                </a:ext>
              </a:extLst>
            </p:cNvPr>
            <p:cNvSpPr/>
            <p:nvPr/>
          </p:nvSpPr>
          <p:spPr>
            <a:xfrm>
              <a:off x="7638718" y="1879949"/>
              <a:ext cx="43053" cy="55244"/>
            </a:xfrm>
            <a:custGeom>
              <a:avLst/>
              <a:gdLst>
                <a:gd name="connsiteX0" fmla="*/ 36195 w 43053"/>
                <a:gd name="connsiteY0" fmla="*/ 0 h 55244"/>
                <a:gd name="connsiteX1" fmla="*/ 6858 w 43053"/>
                <a:gd name="connsiteY1" fmla="*/ 0 h 55244"/>
                <a:gd name="connsiteX2" fmla="*/ 0 w 43053"/>
                <a:gd name="connsiteY2" fmla="*/ 6858 h 55244"/>
                <a:gd name="connsiteX3" fmla="*/ 0 w 43053"/>
                <a:gd name="connsiteY3" fmla="*/ 48387 h 55244"/>
                <a:gd name="connsiteX4" fmla="*/ 6858 w 43053"/>
                <a:gd name="connsiteY4" fmla="*/ 55245 h 55244"/>
                <a:gd name="connsiteX5" fmla="*/ 36195 w 43053"/>
                <a:gd name="connsiteY5" fmla="*/ 55245 h 55244"/>
                <a:gd name="connsiteX6" fmla="*/ 43053 w 43053"/>
                <a:gd name="connsiteY6" fmla="*/ 48387 h 55244"/>
                <a:gd name="connsiteX7" fmla="*/ 43053 w 43053"/>
                <a:gd name="connsiteY7" fmla="*/ 6858 h 55244"/>
                <a:gd name="connsiteX8" fmla="*/ 36195 w 43053"/>
                <a:gd name="connsiteY8" fmla="*/ 0 h 55244"/>
                <a:gd name="connsiteX9" fmla="*/ 29337 w 43053"/>
                <a:gd name="connsiteY9" fmla="*/ 41529 h 55244"/>
                <a:gd name="connsiteX10" fmla="*/ 13716 w 43053"/>
                <a:gd name="connsiteY10" fmla="*/ 41529 h 55244"/>
                <a:gd name="connsiteX11" fmla="*/ 13716 w 43053"/>
                <a:gd name="connsiteY11" fmla="*/ 13716 h 55244"/>
                <a:gd name="connsiteX12" fmla="*/ 29337 w 43053"/>
                <a:gd name="connsiteY12" fmla="*/ 13716 h 55244"/>
                <a:gd name="connsiteX13" fmla="*/ 29337 w 43053"/>
                <a:gd name="connsiteY13" fmla="*/ 41529 h 5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053" h="55244">
                  <a:moveTo>
                    <a:pt x="36195" y="0"/>
                  </a:move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lnTo>
                    <a:pt x="0" y="48387"/>
                  </a:lnTo>
                  <a:cubicBezTo>
                    <a:pt x="0" y="52197"/>
                    <a:pt x="3048" y="55245"/>
                    <a:pt x="6858" y="55245"/>
                  </a:cubicBezTo>
                  <a:lnTo>
                    <a:pt x="36195" y="55245"/>
                  </a:lnTo>
                  <a:cubicBezTo>
                    <a:pt x="40005" y="55245"/>
                    <a:pt x="43053" y="52197"/>
                    <a:pt x="43053" y="48387"/>
                  </a:cubicBezTo>
                  <a:lnTo>
                    <a:pt x="43053" y="6858"/>
                  </a:lnTo>
                  <a:cubicBezTo>
                    <a:pt x="43053" y="3048"/>
                    <a:pt x="40005" y="0"/>
                    <a:pt x="36195" y="0"/>
                  </a:cubicBezTo>
                  <a:close/>
                  <a:moveTo>
                    <a:pt x="29337" y="41529"/>
                  </a:moveTo>
                  <a:lnTo>
                    <a:pt x="13716" y="41529"/>
                  </a:lnTo>
                  <a:lnTo>
                    <a:pt x="13716" y="13716"/>
                  </a:lnTo>
                  <a:lnTo>
                    <a:pt x="29337" y="13716"/>
                  </a:lnTo>
                  <a:lnTo>
                    <a:pt x="29337" y="415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76CFBACF-80FC-4626-97A1-9BD6FFBF3984}"/>
                </a:ext>
              </a:extLst>
            </p:cNvPr>
            <p:cNvSpPr/>
            <p:nvPr/>
          </p:nvSpPr>
          <p:spPr>
            <a:xfrm>
              <a:off x="7578124" y="1740884"/>
              <a:ext cx="337786" cy="325088"/>
            </a:xfrm>
            <a:custGeom>
              <a:avLst/>
              <a:gdLst>
                <a:gd name="connsiteX0" fmla="*/ 275383 w 337786"/>
                <a:gd name="connsiteY0" fmla="*/ 3238 h 325088"/>
                <a:gd name="connsiteX1" fmla="*/ 269572 w 337786"/>
                <a:gd name="connsiteY1" fmla="*/ 0 h 325088"/>
                <a:gd name="connsiteX2" fmla="*/ 68119 w 337786"/>
                <a:gd name="connsiteY2" fmla="*/ 0 h 325088"/>
                <a:gd name="connsiteX3" fmla="*/ 62308 w 337786"/>
                <a:gd name="connsiteY3" fmla="*/ 3238 h 325088"/>
                <a:gd name="connsiteX4" fmla="*/ 1063 w 337786"/>
                <a:gd name="connsiteY4" fmla="*/ 101346 h 325088"/>
                <a:gd name="connsiteX5" fmla="*/ 872 w 337786"/>
                <a:gd name="connsiteY5" fmla="*/ 108299 h 325088"/>
                <a:gd name="connsiteX6" fmla="*/ 6873 w 337786"/>
                <a:gd name="connsiteY6" fmla="*/ 111824 h 325088"/>
                <a:gd name="connsiteX7" fmla="*/ 24685 w 337786"/>
                <a:gd name="connsiteY7" fmla="*/ 111824 h 325088"/>
                <a:gd name="connsiteX8" fmla="*/ 24685 w 337786"/>
                <a:gd name="connsiteY8" fmla="*/ 311372 h 325088"/>
                <a:gd name="connsiteX9" fmla="*/ 12778 w 337786"/>
                <a:gd name="connsiteY9" fmla="*/ 311372 h 325088"/>
                <a:gd name="connsiteX10" fmla="*/ 5920 w 337786"/>
                <a:gd name="connsiteY10" fmla="*/ 318230 h 325088"/>
                <a:gd name="connsiteX11" fmla="*/ 12778 w 337786"/>
                <a:gd name="connsiteY11" fmla="*/ 325088 h 325088"/>
                <a:gd name="connsiteX12" fmla="*/ 325008 w 337786"/>
                <a:gd name="connsiteY12" fmla="*/ 325088 h 325088"/>
                <a:gd name="connsiteX13" fmla="*/ 331866 w 337786"/>
                <a:gd name="connsiteY13" fmla="*/ 318230 h 325088"/>
                <a:gd name="connsiteX14" fmla="*/ 325008 w 337786"/>
                <a:gd name="connsiteY14" fmla="*/ 311372 h 325088"/>
                <a:gd name="connsiteX15" fmla="*/ 313102 w 337786"/>
                <a:gd name="connsiteY15" fmla="*/ 311372 h 325088"/>
                <a:gd name="connsiteX16" fmla="*/ 313102 w 337786"/>
                <a:gd name="connsiteY16" fmla="*/ 111824 h 325088"/>
                <a:gd name="connsiteX17" fmla="*/ 330913 w 337786"/>
                <a:gd name="connsiteY17" fmla="*/ 111824 h 325088"/>
                <a:gd name="connsiteX18" fmla="*/ 336914 w 337786"/>
                <a:gd name="connsiteY18" fmla="*/ 108299 h 325088"/>
                <a:gd name="connsiteX19" fmla="*/ 336724 w 337786"/>
                <a:gd name="connsiteY19" fmla="*/ 101346 h 325088"/>
                <a:gd name="connsiteX20" fmla="*/ 275383 w 337786"/>
                <a:gd name="connsiteY20" fmla="*/ 3238 h 325088"/>
                <a:gd name="connsiteX21" fmla="*/ 197659 w 337786"/>
                <a:gd name="connsiteY21" fmla="*/ 311372 h 325088"/>
                <a:gd name="connsiteX22" fmla="*/ 140032 w 337786"/>
                <a:gd name="connsiteY22" fmla="*/ 311372 h 325088"/>
                <a:gd name="connsiteX23" fmla="*/ 140032 w 337786"/>
                <a:gd name="connsiteY23" fmla="*/ 240887 h 325088"/>
                <a:gd name="connsiteX24" fmla="*/ 168893 w 337786"/>
                <a:gd name="connsiteY24" fmla="*/ 213741 h 325088"/>
                <a:gd name="connsiteX25" fmla="*/ 197754 w 337786"/>
                <a:gd name="connsiteY25" fmla="*/ 240887 h 325088"/>
                <a:gd name="connsiteX26" fmla="*/ 197754 w 337786"/>
                <a:gd name="connsiteY26" fmla="*/ 311372 h 325088"/>
                <a:gd name="connsiteX27" fmla="*/ 211375 w 337786"/>
                <a:gd name="connsiteY27" fmla="*/ 311372 h 325088"/>
                <a:gd name="connsiteX28" fmla="*/ 211375 w 337786"/>
                <a:gd name="connsiteY28" fmla="*/ 240887 h 325088"/>
                <a:gd name="connsiteX29" fmla="*/ 168798 w 337786"/>
                <a:gd name="connsiteY29" fmla="*/ 200025 h 325088"/>
                <a:gd name="connsiteX30" fmla="*/ 126221 w 337786"/>
                <a:gd name="connsiteY30" fmla="*/ 240887 h 325088"/>
                <a:gd name="connsiteX31" fmla="*/ 126221 w 337786"/>
                <a:gd name="connsiteY31" fmla="*/ 311372 h 325088"/>
                <a:gd name="connsiteX32" fmla="*/ 38305 w 337786"/>
                <a:gd name="connsiteY32" fmla="*/ 311372 h 325088"/>
                <a:gd name="connsiteX33" fmla="*/ 38305 w 337786"/>
                <a:gd name="connsiteY33" fmla="*/ 111824 h 325088"/>
                <a:gd name="connsiteX34" fmla="*/ 116791 w 337786"/>
                <a:gd name="connsiteY34" fmla="*/ 111824 h 325088"/>
                <a:gd name="connsiteX35" fmla="*/ 121554 w 337786"/>
                <a:gd name="connsiteY35" fmla="*/ 109919 h 325088"/>
                <a:gd name="connsiteX36" fmla="*/ 168798 w 337786"/>
                <a:gd name="connsiteY36" fmla="*/ 65056 h 325088"/>
                <a:gd name="connsiteX37" fmla="*/ 216137 w 337786"/>
                <a:gd name="connsiteY37" fmla="*/ 109919 h 325088"/>
                <a:gd name="connsiteX38" fmla="*/ 220900 w 337786"/>
                <a:gd name="connsiteY38" fmla="*/ 111824 h 325088"/>
                <a:gd name="connsiteX39" fmla="*/ 299386 w 337786"/>
                <a:gd name="connsiteY39" fmla="*/ 111824 h 325088"/>
                <a:gd name="connsiteX40" fmla="*/ 299386 w 337786"/>
                <a:gd name="connsiteY40" fmla="*/ 311372 h 325088"/>
                <a:gd name="connsiteX41" fmla="*/ 211375 w 337786"/>
                <a:gd name="connsiteY41" fmla="*/ 311372 h 325088"/>
                <a:gd name="connsiteX42" fmla="*/ 223567 w 337786"/>
                <a:gd name="connsiteY42" fmla="*/ 98108 h 325088"/>
                <a:gd name="connsiteX43" fmla="*/ 173560 w 337786"/>
                <a:gd name="connsiteY43" fmla="*/ 50673 h 325088"/>
                <a:gd name="connsiteX44" fmla="*/ 164131 w 337786"/>
                <a:gd name="connsiteY44" fmla="*/ 50673 h 325088"/>
                <a:gd name="connsiteX45" fmla="*/ 114124 w 337786"/>
                <a:gd name="connsiteY45" fmla="*/ 98108 h 325088"/>
                <a:gd name="connsiteX46" fmla="*/ 19255 w 337786"/>
                <a:gd name="connsiteY46" fmla="*/ 98108 h 325088"/>
                <a:gd name="connsiteX47" fmla="*/ 71929 w 337786"/>
                <a:gd name="connsiteY47" fmla="*/ 13716 h 325088"/>
                <a:gd name="connsiteX48" fmla="*/ 265762 w 337786"/>
                <a:gd name="connsiteY48" fmla="*/ 13716 h 325088"/>
                <a:gd name="connsiteX49" fmla="*/ 318436 w 337786"/>
                <a:gd name="connsiteY49" fmla="*/ 98108 h 325088"/>
                <a:gd name="connsiteX50" fmla="*/ 223567 w 337786"/>
                <a:gd name="connsiteY50" fmla="*/ 98108 h 325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37786" h="325088">
                  <a:moveTo>
                    <a:pt x="275383" y="3238"/>
                  </a:moveTo>
                  <a:cubicBezTo>
                    <a:pt x="274144" y="1238"/>
                    <a:pt x="271954" y="0"/>
                    <a:pt x="269572" y="0"/>
                  </a:cubicBezTo>
                  <a:lnTo>
                    <a:pt x="68119" y="0"/>
                  </a:lnTo>
                  <a:cubicBezTo>
                    <a:pt x="65737" y="0"/>
                    <a:pt x="63547" y="1238"/>
                    <a:pt x="62308" y="3238"/>
                  </a:cubicBezTo>
                  <a:lnTo>
                    <a:pt x="1063" y="101346"/>
                  </a:lnTo>
                  <a:cubicBezTo>
                    <a:pt x="-271" y="103442"/>
                    <a:pt x="-366" y="106109"/>
                    <a:pt x="872" y="108299"/>
                  </a:cubicBezTo>
                  <a:cubicBezTo>
                    <a:pt x="2110" y="110490"/>
                    <a:pt x="4396" y="111824"/>
                    <a:pt x="6873" y="111824"/>
                  </a:cubicBezTo>
                  <a:lnTo>
                    <a:pt x="24685" y="111824"/>
                  </a:lnTo>
                  <a:lnTo>
                    <a:pt x="24685" y="311372"/>
                  </a:lnTo>
                  <a:lnTo>
                    <a:pt x="12778" y="311372"/>
                  </a:lnTo>
                  <a:cubicBezTo>
                    <a:pt x="8968" y="311372"/>
                    <a:pt x="5920" y="314420"/>
                    <a:pt x="5920" y="318230"/>
                  </a:cubicBezTo>
                  <a:cubicBezTo>
                    <a:pt x="5920" y="322040"/>
                    <a:pt x="8968" y="325088"/>
                    <a:pt x="12778" y="325088"/>
                  </a:cubicBezTo>
                  <a:lnTo>
                    <a:pt x="325008" y="325088"/>
                  </a:lnTo>
                  <a:cubicBezTo>
                    <a:pt x="328818" y="325088"/>
                    <a:pt x="331866" y="322040"/>
                    <a:pt x="331866" y="318230"/>
                  </a:cubicBezTo>
                  <a:cubicBezTo>
                    <a:pt x="331866" y="314420"/>
                    <a:pt x="328818" y="311372"/>
                    <a:pt x="325008" y="311372"/>
                  </a:cubicBezTo>
                  <a:lnTo>
                    <a:pt x="313102" y="311372"/>
                  </a:lnTo>
                  <a:lnTo>
                    <a:pt x="313102" y="111824"/>
                  </a:lnTo>
                  <a:lnTo>
                    <a:pt x="330913" y="111824"/>
                  </a:lnTo>
                  <a:cubicBezTo>
                    <a:pt x="333390" y="111824"/>
                    <a:pt x="335676" y="110490"/>
                    <a:pt x="336914" y="108299"/>
                  </a:cubicBezTo>
                  <a:cubicBezTo>
                    <a:pt x="338152" y="106109"/>
                    <a:pt x="338057" y="103442"/>
                    <a:pt x="336724" y="101346"/>
                  </a:cubicBezTo>
                  <a:lnTo>
                    <a:pt x="275383" y="3238"/>
                  </a:lnTo>
                  <a:close/>
                  <a:moveTo>
                    <a:pt x="197659" y="311372"/>
                  </a:moveTo>
                  <a:lnTo>
                    <a:pt x="140032" y="311372"/>
                  </a:lnTo>
                  <a:lnTo>
                    <a:pt x="140032" y="240887"/>
                  </a:lnTo>
                  <a:cubicBezTo>
                    <a:pt x="140032" y="225933"/>
                    <a:pt x="152986" y="213741"/>
                    <a:pt x="168893" y="213741"/>
                  </a:cubicBezTo>
                  <a:cubicBezTo>
                    <a:pt x="184800" y="213741"/>
                    <a:pt x="197754" y="225933"/>
                    <a:pt x="197754" y="240887"/>
                  </a:cubicBezTo>
                  <a:lnTo>
                    <a:pt x="197754" y="311372"/>
                  </a:lnTo>
                  <a:close/>
                  <a:moveTo>
                    <a:pt x="211375" y="311372"/>
                  </a:moveTo>
                  <a:lnTo>
                    <a:pt x="211375" y="240887"/>
                  </a:lnTo>
                  <a:cubicBezTo>
                    <a:pt x="211375" y="218313"/>
                    <a:pt x="192325" y="200025"/>
                    <a:pt x="168798" y="200025"/>
                  </a:cubicBezTo>
                  <a:cubicBezTo>
                    <a:pt x="145271" y="200025"/>
                    <a:pt x="126221" y="218313"/>
                    <a:pt x="126221" y="240887"/>
                  </a:cubicBezTo>
                  <a:lnTo>
                    <a:pt x="126221" y="311372"/>
                  </a:lnTo>
                  <a:lnTo>
                    <a:pt x="38305" y="311372"/>
                  </a:lnTo>
                  <a:lnTo>
                    <a:pt x="38305" y="111824"/>
                  </a:lnTo>
                  <a:lnTo>
                    <a:pt x="116791" y="111824"/>
                  </a:lnTo>
                  <a:cubicBezTo>
                    <a:pt x="118506" y="111824"/>
                    <a:pt x="120220" y="111157"/>
                    <a:pt x="121554" y="109919"/>
                  </a:cubicBezTo>
                  <a:lnTo>
                    <a:pt x="168798" y="65056"/>
                  </a:lnTo>
                  <a:lnTo>
                    <a:pt x="216137" y="109919"/>
                  </a:lnTo>
                  <a:cubicBezTo>
                    <a:pt x="217375" y="111157"/>
                    <a:pt x="219090" y="111824"/>
                    <a:pt x="220900" y="111824"/>
                  </a:cubicBezTo>
                  <a:lnTo>
                    <a:pt x="299386" y="111824"/>
                  </a:lnTo>
                  <a:lnTo>
                    <a:pt x="299386" y="311372"/>
                  </a:lnTo>
                  <a:lnTo>
                    <a:pt x="211375" y="311372"/>
                  </a:lnTo>
                  <a:close/>
                  <a:moveTo>
                    <a:pt x="223567" y="98108"/>
                  </a:moveTo>
                  <a:lnTo>
                    <a:pt x="173560" y="50673"/>
                  </a:lnTo>
                  <a:cubicBezTo>
                    <a:pt x="170893" y="48197"/>
                    <a:pt x="166798" y="48197"/>
                    <a:pt x="164131" y="50673"/>
                  </a:cubicBezTo>
                  <a:lnTo>
                    <a:pt x="114124" y="98108"/>
                  </a:lnTo>
                  <a:lnTo>
                    <a:pt x="19255" y="98108"/>
                  </a:lnTo>
                  <a:lnTo>
                    <a:pt x="71929" y="13716"/>
                  </a:lnTo>
                  <a:lnTo>
                    <a:pt x="265762" y="13716"/>
                  </a:lnTo>
                  <a:lnTo>
                    <a:pt x="318436" y="98108"/>
                  </a:lnTo>
                  <a:lnTo>
                    <a:pt x="223567" y="98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4B361B84-B7BF-454A-9E21-AAD76454C8E5}"/>
                </a:ext>
              </a:extLst>
            </p:cNvPr>
            <p:cNvSpPr/>
            <p:nvPr/>
          </p:nvSpPr>
          <p:spPr>
            <a:xfrm>
              <a:off x="7717394" y="1844516"/>
              <a:ext cx="59245" cy="59245"/>
            </a:xfrm>
            <a:custGeom>
              <a:avLst/>
              <a:gdLst>
                <a:gd name="connsiteX0" fmla="*/ 29623 w 59245"/>
                <a:gd name="connsiteY0" fmla="*/ 0 h 59245"/>
                <a:gd name="connsiteX1" fmla="*/ 0 w 59245"/>
                <a:gd name="connsiteY1" fmla="*/ 29623 h 59245"/>
                <a:gd name="connsiteX2" fmla="*/ 29623 w 59245"/>
                <a:gd name="connsiteY2" fmla="*/ 59246 h 59245"/>
                <a:gd name="connsiteX3" fmla="*/ 59246 w 59245"/>
                <a:gd name="connsiteY3" fmla="*/ 29623 h 59245"/>
                <a:gd name="connsiteX4" fmla="*/ 29623 w 59245"/>
                <a:gd name="connsiteY4" fmla="*/ 0 h 59245"/>
                <a:gd name="connsiteX5" fmla="*/ 29623 w 59245"/>
                <a:gd name="connsiteY5" fmla="*/ 45530 h 59245"/>
                <a:gd name="connsiteX6" fmla="*/ 13716 w 59245"/>
                <a:gd name="connsiteY6" fmla="*/ 29623 h 59245"/>
                <a:gd name="connsiteX7" fmla="*/ 29623 w 59245"/>
                <a:gd name="connsiteY7" fmla="*/ 13716 h 59245"/>
                <a:gd name="connsiteX8" fmla="*/ 45529 w 59245"/>
                <a:gd name="connsiteY8" fmla="*/ 29623 h 59245"/>
                <a:gd name="connsiteX9" fmla="*/ 29623 w 59245"/>
                <a:gd name="connsiteY9" fmla="*/ 45530 h 5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245" h="59245">
                  <a:moveTo>
                    <a:pt x="29623" y="0"/>
                  </a:moveTo>
                  <a:cubicBezTo>
                    <a:pt x="13335" y="0"/>
                    <a:pt x="0" y="13335"/>
                    <a:pt x="0" y="29623"/>
                  </a:cubicBezTo>
                  <a:cubicBezTo>
                    <a:pt x="0" y="45910"/>
                    <a:pt x="13335" y="59246"/>
                    <a:pt x="29623" y="59246"/>
                  </a:cubicBezTo>
                  <a:cubicBezTo>
                    <a:pt x="46006" y="59246"/>
                    <a:pt x="59246" y="45910"/>
                    <a:pt x="59246" y="29623"/>
                  </a:cubicBezTo>
                  <a:cubicBezTo>
                    <a:pt x="59246" y="13335"/>
                    <a:pt x="45910" y="0"/>
                    <a:pt x="29623" y="0"/>
                  </a:cubicBezTo>
                  <a:close/>
                  <a:moveTo>
                    <a:pt x="29623" y="45530"/>
                  </a:moveTo>
                  <a:cubicBezTo>
                    <a:pt x="20860" y="45530"/>
                    <a:pt x="13716" y="38386"/>
                    <a:pt x="13716" y="29623"/>
                  </a:cubicBezTo>
                  <a:cubicBezTo>
                    <a:pt x="13716" y="20860"/>
                    <a:pt x="20860" y="13716"/>
                    <a:pt x="29623" y="13716"/>
                  </a:cubicBezTo>
                  <a:cubicBezTo>
                    <a:pt x="38386" y="13716"/>
                    <a:pt x="45529" y="20860"/>
                    <a:pt x="45529" y="29623"/>
                  </a:cubicBezTo>
                  <a:cubicBezTo>
                    <a:pt x="45529" y="38386"/>
                    <a:pt x="38386" y="45530"/>
                    <a:pt x="29623" y="45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2" name="Forma Livre: Forma 51">
            <a:extLst>
              <a:ext uri="{FF2B5EF4-FFF2-40B4-BE49-F238E27FC236}">
                <a16:creationId xmlns:a16="http://schemas.microsoft.com/office/drawing/2014/main" id="{6BEB751B-6C76-4D0C-87C3-80FEB492FBCB}"/>
              </a:ext>
            </a:extLst>
          </p:cNvPr>
          <p:cNvSpPr/>
          <p:nvPr/>
        </p:nvSpPr>
        <p:spPr>
          <a:xfrm>
            <a:off x="5630907" y="4407993"/>
            <a:ext cx="420513" cy="421704"/>
          </a:xfrm>
          <a:custGeom>
            <a:avLst/>
            <a:gdLst>
              <a:gd name="connsiteX0" fmla="*/ 313773 w 326938"/>
              <a:gd name="connsiteY0" fmla="*/ 299096 h 327864"/>
              <a:gd name="connsiteX1" fmla="*/ 316250 w 326938"/>
              <a:gd name="connsiteY1" fmla="*/ 190987 h 327864"/>
              <a:gd name="connsiteX2" fmla="*/ 309773 w 326938"/>
              <a:gd name="connsiteY2" fmla="*/ 186034 h 327864"/>
              <a:gd name="connsiteX3" fmla="*/ 303105 w 326938"/>
              <a:gd name="connsiteY3" fmla="*/ 190701 h 327864"/>
              <a:gd name="connsiteX4" fmla="*/ 298247 w 326938"/>
              <a:gd name="connsiteY4" fmla="*/ 206799 h 327864"/>
              <a:gd name="connsiteX5" fmla="*/ 282531 w 326938"/>
              <a:gd name="connsiteY5" fmla="*/ 225563 h 327864"/>
              <a:gd name="connsiteX6" fmla="*/ 277102 w 326938"/>
              <a:gd name="connsiteY6" fmla="*/ 222610 h 327864"/>
              <a:gd name="connsiteX7" fmla="*/ 276911 w 326938"/>
              <a:gd name="connsiteY7" fmla="*/ 215848 h 327864"/>
              <a:gd name="connsiteX8" fmla="*/ 275578 w 326938"/>
              <a:gd name="connsiteY8" fmla="*/ 109739 h 327864"/>
              <a:gd name="connsiteX9" fmla="*/ 249575 w 326938"/>
              <a:gd name="connsiteY9" fmla="*/ 55447 h 327864"/>
              <a:gd name="connsiteX10" fmla="*/ 242050 w 326938"/>
              <a:gd name="connsiteY10" fmla="*/ 50017 h 327864"/>
              <a:gd name="connsiteX11" fmla="*/ 236049 w 326938"/>
              <a:gd name="connsiteY11" fmla="*/ 57161 h 327864"/>
              <a:gd name="connsiteX12" fmla="*/ 208903 w 326938"/>
              <a:gd name="connsiteY12" fmla="*/ 119359 h 327864"/>
              <a:gd name="connsiteX13" fmla="*/ 203855 w 326938"/>
              <a:gd name="connsiteY13" fmla="*/ 119359 h 327864"/>
              <a:gd name="connsiteX14" fmla="*/ 196901 w 326938"/>
              <a:gd name="connsiteY14" fmla="*/ 89736 h 327864"/>
              <a:gd name="connsiteX15" fmla="*/ 144704 w 326938"/>
              <a:gd name="connsiteY15" fmla="*/ 583 h 327864"/>
              <a:gd name="connsiteX16" fmla="*/ 137180 w 326938"/>
              <a:gd name="connsiteY16" fmla="*/ 2011 h 327864"/>
              <a:gd name="connsiteX17" fmla="*/ 135656 w 326938"/>
              <a:gd name="connsiteY17" fmla="*/ 9536 h 327864"/>
              <a:gd name="connsiteX18" fmla="*/ 128321 w 326938"/>
              <a:gd name="connsiteY18" fmla="*/ 64019 h 327864"/>
              <a:gd name="connsiteX19" fmla="*/ 113939 w 326938"/>
              <a:gd name="connsiteY19" fmla="*/ 142981 h 327864"/>
              <a:gd name="connsiteX20" fmla="*/ 113748 w 326938"/>
              <a:gd name="connsiteY20" fmla="*/ 156983 h 327864"/>
              <a:gd name="connsiteX21" fmla="*/ 106128 w 326938"/>
              <a:gd name="connsiteY21" fmla="*/ 156507 h 327864"/>
              <a:gd name="connsiteX22" fmla="*/ 96508 w 326938"/>
              <a:gd name="connsiteY22" fmla="*/ 146886 h 327864"/>
              <a:gd name="connsiteX23" fmla="*/ 45263 w 326938"/>
              <a:gd name="connsiteY23" fmla="*/ 94594 h 327864"/>
              <a:gd name="connsiteX24" fmla="*/ 25451 w 326938"/>
              <a:gd name="connsiteY24" fmla="*/ 96975 h 327864"/>
              <a:gd name="connsiteX25" fmla="*/ 25356 w 326938"/>
              <a:gd name="connsiteY25" fmla="*/ 103262 h 327864"/>
              <a:gd name="connsiteX26" fmla="*/ 25356 w 326938"/>
              <a:gd name="connsiteY26" fmla="*/ 103262 h 327864"/>
              <a:gd name="connsiteX27" fmla="*/ 16593 w 326938"/>
              <a:gd name="connsiteY27" fmla="*/ 203465 h 327864"/>
              <a:gd name="connsiteX28" fmla="*/ 20 w 326938"/>
              <a:gd name="connsiteY28" fmla="*/ 253471 h 327864"/>
              <a:gd name="connsiteX29" fmla="*/ 76410 w 326938"/>
              <a:gd name="connsiteY29" fmla="*/ 321194 h 327864"/>
              <a:gd name="connsiteX30" fmla="*/ 76410 w 326938"/>
              <a:gd name="connsiteY30" fmla="*/ 321194 h 327864"/>
              <a:gd name="connsiteX31" fmla="*/ 82601 w 326938"/>
              <a:gd name="connsiteY31" fmla="*/ 317289 h 327864"/>
              <a:gd name="connsiteX32" fmla="*/ 81744 w 326938"/>
              <a:gd name="connsiteY32" fmla="*/ 310050 h 327864"/>
              <a:gd name="connsiteX33" fmla="*/ 75648 w 326938"/>
              <a:gd name="connsiteY33" fmla="*/ 252995 h 327864"/>
              <a:gd name="connsiteX34" fmla="*/ 80982 w 326938"/>
              <a:gd name="connsiteY34" fmla="*/ 240327 h 327864"/>
              <a:gd name="connsiteX35" fmla="*/ 87650 w 326938"/>
              <a:gd name="connsiteY35" fmla="*/ 210228 h 327864"/>
              <a:gd name="connsiteX36" fmla="*/ 102794 w 326938"/>
              <a:gd name="connsiteY36" fmla="*/ 243375 h 327864"/>
              <a:gd name="connsiteX37" fmla="*/ 111653 w 326938"/>
              <a:gd name="connsiteY37" fmla="*/ 293952 h 327864"/>
              <a:gd name="connsiteX38" fmla="*/ 140513 w 326938"/>
              <a:gd name="connsiteY38" fmla="*/ 300715 h 327864"/>
              <a:gd name="connsiteX39" fmla="*/ 150991 w 326938"/>
              <a:gd name="connsiteY39" fmla="*/ 276998 h 327864"/>
              <a:gd name="connsiteX40" fmla="*/ 143657 w 326938"/>
              <a:gd name="connsiteY40" fmla="*/ 260425 h 327864"/>
              <a:gd name="connsiteX41" fmla="*/ 146038 w 326938"/>
              <a:gd name="connsiteY41" fmla="*/ 228230 h 327864"/>
              <a:gd name="connsiteX42" fmla="*/ 160135 w 326938"/>
              <a:gd name="connsiteY42" fmla="*/ 219848 h 327864"/>
              <a:gd name="connsiteX43" fmla="*/ 192806 w 326938"/>
              <a:gd name="connsiteY43" fmla="*/ 175461 h 327864"/>
              <a:gd name="connsiteX44" fmla="*/ 202807 w 326938"/>
              <a:gd name="connsiteY44" fmla="*/ 191273 h 327864"/>
              <a:gd name="connsiteX45" fmla="*/ 197092 w 326938"/>
              <a:gd name="connsiteY45" fmla="*/ 215657 h 327864"/>
              <a:gd name="connsiteX46" fmla="*/ 183185 w 326938"/>
              <a:gd name="connsiteY46" fmla="*/ 247375 h 327864"/>
              <a:gd name="connsiteX47" fmla="*/ 211856 w 326938"/>
              <a:gd name="connsiteY47" fmla="*/ 276712 h 327864"/>
              <a:gd name="connsiteX48" fmla="*/ 238716 w 326938"/>
              <a:gd name="connsiteY48" fmla="*/ 243184 h 327864"/>
              <a:gd name="connsiteX49" fmla="*/ 223095 w 326938"/>
              <a:gd name="connsiteY49" fmla="*/ 315574 h 327864"/>
              <a:gd name="connsiteX50" fmla="*/ 220809 w 326938"/>
              <a:gd name="connsiteY50" fmla="*/ 323194 h 327864"/>
              <a:gd name="connsiteX51" fmla="*/ 227286 w 326938"/>
              <a:gd name="connsiteY51" fmla="*/ 327861 h 327864"/>
              <a:gd name="connsiteX52" fmla="*/ 229858 w 326938"/>
              <a:gd name="connsiteY52" fmla="*/ 327861 h 327864"/>
              <a:gd name="connsiteX53" fmla="*/ 313773 w 326938"/>
              <a:gd name="connsiteY53" fmla="*/ 299096 h 327864"/>
              <a:gd name="connsiteX54" fmla="*/ 244622 w 326938"/>
              <a:gd name="connsiteY54" fmla="*/ 313860 h 327864"/>
              <a:gd name="connsiteX55" fmla="*/ 239002 w 326938"/>
              <a:gd name="connsiteY55" fmla="*/ 214324 h 327864"/>
              <a:gd name="connsiteX56" fmla="*/ 233192 w 326938"/>
              <a:gd name="connsiteY56" fmla="*/ 211180 h 327864"/>
              <a:gd name="connsiteX57" fmla="*/ 231096 w 326938"/>
              <a:gd name="connsiteY57" fmla="*/ 211466 h 327864"/>
              <a:gd name="connsiteX58" fmla="*/ 226334 w 326938"/>
              <a:gd name="connsiteY58" fmla="*/ 218324 h 327864"/>
              <a:gd name="connsiteX59" fmla="*/ 211189 w 326938"/>
              <a:gd name="connsiteY59" fmla="*/ 263187 h 327864"/>
              <a:gd name="connsiteX60" fmla="*/ 196997 w 326938"/>
              <a:gd name="connsiteY60" fmla="*/ 246613 h 327864"/>
              <a:gd name="connsiteX61" fmla="*/ 206998 w 326938"/>
              <a:gd name="connsiteY61" fmla="*/ 225373 h 327864"/>
              <a:gd name="connsiteX62" fmla="*/ 215570 w 326938"/>
              <a:gd name="connsiteY62" fmla="*/ 186130 h 327864"/>
              <a:gd name="connsiteX63" fmla="*/ 181280 w 326938"/>
              <a:gd name="connsiteY63" fmla="*/ 151744 h 327864"/>
              <a:gd name="connsiteX64" fmla="*/ 174708 w 326938"/>
              <a:gd name="connsiteY64" fmla="*/ 154411 h 327864"/>
              <a:gd name="connsiteX65" fmla="*/ 173946 w 326938"/>
              <a:gd name="connsiteY65" fmla="*/ 161460 h 327864"/>
              <a:gd name="connsiteX66" fmla="*/ 153372 w 326938"/>
              <a:gd name="connsiteY66" fmla="*/ 208037 h 327864"/>
              <a:gd name="connsiteX67" fmla="*/ 138799 w 326938"/>
              <a:gd name="connsiteY67" fmla="*/ 216609 h 327864"/>
              <a:gd name="connsiteX68" fmla="*/ 131846 w 326938"/>
              <a:gd name="connsiteY68" fmla="*/ 267283 h 327864"/>
              <a:gd name="connsiteX69" fmla="*/ 137465 w 326938"/>
              <a:gd name="connsiteY69" fmla="*/ 278713 h 327864"/>
              <a:gd name="connsiteX70" fmla="*/ 134513 w 326938"/>
              <a:gd name="connsiteY70" fmla="*/ 288333 h 327864"/>
              <a:gd name="connsiteX71" fmla="*/ 120892 w 326938"/>
              <a:gd name="connsiteY71" fmla="*/ 283856 h 327864"/>
              <a:gd name="connsiteX72" fmla="*/ 115463 w 326938"/>
              <a:gd name="connsiteY72" fmla="*/ 248423 h 327864"/>
              <a:gd name="connsiteX73" fmla="*/ 79553 w 326938"/>
              <a:gd name="connsiteY73" fmla="*/ 189177 h 327864"/>
              <a:gd name="connsiteX74" fmla="*/ 71838 w 326938"/>
              <a:gd name="connsiteY74" fmla="*/ 190225 h 327864"/>
              <a:gd name="connsiteX75" fmla="*/ 70124 w 326938"/>
              <a:gd name="connsiteY75" fmla="*/ 197845 h 327864"/>
              <a:gd name="connsiteX76" fmla="*/ 68504 w 326938"/>
              <a:gd name="connsiteY76" fmla="*/ 234517 h 327864"/>
              <a:gd name="connsiteX77" fmla="*/ 62599 w 326938"/>
              <a:gd name="connsiteY77" fmla="*/ 248518 h 327864"/>
              <a:gd name="connsiteX78" fmla="*/ 63266 w 326938"/>
              <a:gd name="connsiteY78" fmla="*/ 306430 h 327864"/>
              <a:gd name="connsiteX79" fmla="*/ 13640 w 326938"/>
              <a:gd name="connsiteY79" fmla="*/ 253185 h 327864"/>
              <a:gd name="connsiteX80" fmla="*/ 28690 w 326938"/>
              <a:gd name="connsiteY80" fmla="*/ 209942 h 327864"/>
              <a:gd name="connsiteX81" fmla="*/ 42215 w 326938"/>
              <a:gd name="connsiteY81" fmla="*/ 108025 h 327864"/>
              <a:gd name="connsiteX82" fmla="*/ 68981 w 326938"/>
              <a:gd name="connsiteY82" fmla="*/ 120312 h 327864"/>
              <a:gd name="connsiteX83" fmla="*/ 82887 w 326938"/>
              <a:gd name="connsiteY83" fmla="*/ 148030 h 327864"/>
              <a:gd name="connsiteX84" fmla="*/ 100985 w 326938"/>
              <a:gd name="connsiteY84" fmla="*/ 169270 h 327864"/>
              <a:gd name="connsiteX85" fmla="*/ 122797 w 326938"/>
              <a:gd name="connsiteY85" fmla="*/ 167365 h 327864"/>
              <a:gd name="connsiteX86" fmla="*/ 127369 w 326938"/>
              <a:gd name="connsiteY86" fmla="*/ 139648 h 327864"/>
              <a:gd name="connsiteX87" fmla="*/ 139942 w 326938"/>
              <a:gd name="connsiteY87" fmla="*/ 71449 h 327864"/>
              <a:gd name="connsiteX88" fmla="*/ 153848 w 326938"/>
              <a:gd name="connsiteY88" fmla="*/ 21538 h 327864"/>
              <a:gd name="connsiteX89" fmla="*/ 183566 w 326938"/>
              <a:gd name="connsiteY89" fmla="*/ 87546 h 327864"/>
              <a:gd name="connsiteX90" fmla="*/ 195568 w 326938"/>
              <a:gd name="connsiteY90" fmla="*/ 130123 h 327864"/>
              <a:gd name="connsiteX91" fmla="*/ 214427 w 326938"/>
              <a:gd name="connsiteY91" fmla="*/ 132027 h 327864"/>
              <a:gd name="connsiteX92" fmla="*/ 244907 w 326938"/>
              <a:gd name="connsiteY92" fmla="*/ 85450 h 327864"/>
              <a:gd name="connsiteX93" fmla="*/ 264910 w 326938"/>
              <a:gd name="connsiteY93" fmla="*/ 118026 h 327864"/>
              <a:gd name="connsiteX94" fmla="*/ 264719 w 326938"/>
              <a:gd name="connsiteY94" fmla="*/ 210133 h 327864"/>
              <a:gd name="connsiteX95" fmla="*/ 266148 w 326938"/>
              <a:gd name="connsiteY95" fmla="*/ 230421 h 327864"/>
              <a:gd name="connsiteX96" fmla="*/ 283674 w 326938"/>
              <a:gd name="connsiteY96" fmla="*/ 239184 h 327864"/>
              <a:gd name="connsiteX97" fmla="*/ 309392 w 326938"/>
              <a:gd name="connsiteY97" fmla="*/ 218515 h 327864"/>
              <a:gd name="connsiteX98" fmla="*/ 303105 w 326938"/>
              <a:gd name="connsiteY98" fmla="*/ 290714 h 327864"/>
              <a:gd name="connsiteX99" fmla="*/ 244622 w 326938"/>
              <a:gd name="connsiteY99" fmla="*/ 313860 h 327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26938" h="327864">
                <a:moveTo>
                  <a:pt x="313773" y="299096"/>
                </a:moveTo>
                <a:cubicBezTo>
                  <a:pt x="330442" y="277093"/>
                  <a:pt x="331299" y="242708"/>
                  <a:pt x="316250" y="190987"/>
                </a:cubicBezTo>
                <a:cubicBezTo>
                  <a:pt x="315392" y="188130"/>
                  <a:pt x="312821" y="186130"/>
                  <a:pt x="309773" y="186034"/>
                </a:cubicBezTo>
                <a:cubicBezTo>
                  <a:pt x="306344" y="185844"/>
                  <a:pt x="304058" y="187844"/>
                  <a:pt x="303105" y="190701"/>
                </a:cubicBezTo>
                <a:cubicBezTo>
                  <a:pt x="301010" y="196893"/>
                  <a:pt x="299486" y="202227"/>
                  <a:pt x="298247" y="206799"/>
                </a:cubicBezTo>
                <a:cubicBezTo>
                  <a:pt x="293675" y="223182"/>
                  <a:pt x="292818" y="224992"/>
                  <a:pt x="282531" y="225563"/>
                </a:cubicBezTo>
                <a:cubicBezTo>
                  <a:pt x="280531" y="225563"/>
                  <a:pt x="278340" y="224515"/>
                  <a:pt x="277102" y="222610"/>
                </a:cubicBezTo>
                <a:cubicBezTo>
                  <a:pt x="275768" y="220705"/>
                  <a:pt x="275673" y="218419"/>
                  <a:pt x="276911" y="215848"/>
                </a:cubicBezTo>
                <a:cubicBezTo>
                  <a:pt x="305296" y="154316"/>
                  <a:pt x="294914" y="135457"/>
                  <a:pt x="275578" y="109739"/>
                </a:cubicBezTo>
                <a:cubicBezTo>
                  <a:pt x="265958" y="96880"/>
                  <a:pt x="255004" y="82307"/>
                  <a:pt x="249575" y="55447"/>
                </a:cubicBezTo>
                <a:cubicBezTo>
                  <a:pt x="248813" y="51922"/>
                  <a:pt x="245669" y="49636"/>
                  <a:pt x="242050" y="50017"/>
                </a:cubicBezTo>
                <a:cubicBezTo>
                  <a:pt x="238526" y="50493"/>
                  <a:pt x="235859" y="53542"/>
                  <a:pt x="236049" y="57161"/>
                </a:cubicBezTo>
                <a:cubicBezTo>
                  <a:pt x="236525" y="67543"/>
                  <a:pt x="225857" y="112216"/>
                  <a:pt x="208903" y="119359"/>
                </a:cubicBezTo>
                <a:cubicBezTo>
                  <a:pt x="205664" y="120693"/>
                  <a:pt x="204521" y="119835"/>
                  <a:pt x="203855" y="119359"/>
                </a:cubicBezTo>
                <a:cubicBezTo>
                  <a:pt x="197568" y="114501"/>
                  <a:pt x="196235" y="94023"/>
                  <a:pt x="196901" y="89736"/>
                </a:cubicBezTo>
                <a:cubicBezTo>
                  <a:pt x="203378" y="49350"/>
                  <a:pt x="174803" y="13632"/>
                  <a:pt x="144704" y="583"/>
                </a:cubicBezTo>
                <a:cubicBezTo>
                  <a:pt x="142133" y="-560"/>
                  <a:pt x="139180" y="11"/>
                  <a:pt x="137180" y="2011"/>
                </a:cubicBezTo>
                <a:cubicBezTo>
                  <a:pt x="135179" y="4011"/>
                  <a:pt x="134608" y="6964"/>
                  <a:pt x="135656" y="9536"/>
                </a:cubicBezTo>
                <a:cubicBezTo>
                  <a:pt x="146609" y="35730"/>
                  <a:pt x="138513" y="48208"/>
                  <a:pt x="128321" y="64019"/>
                </a:cubicBezTo>
                <a:cubicBezTo>
                  <a:pt x="117272" y="80974"/>
                  <a:pt x="103652" y="102024"/>
                  <a:pt x="113939" y="142981"/>
                </a:cubicBezTo>
                <a:cubicBezTo>
                  <a:pt x="116034" y="151363"/>
                  <a:pt x="115177" y="155745"/>
                  <a:pt x="113748" y="156983"/>
                </a:cubicBezTo>
                <a:cubicBezTo>
                  <a:pt x="112510" y="158031"/>
                  <a:pt x="109367" y="157840"/>
                  <a:pt x="106128" y="156507"/>
                </a:cubicBezTo>
                <a:cubicBezTo>
                  <a:pt x="101080" y="154411"/>
                  <a:pt x="96794" y="150125"/>
                  <a:pt x="96508" y="146886"/>
                </a:cubicBezTo>
                <a:cubicBezTo>
                  <a:pt x="93460" y="107643"/>
                  <a:pt x="56503" y="96880"/>
                  <a:pt x="45263" y="94594"/>
                </a:cubicBezTo>
                <a:cubicBezTo>
                  <a:pt x="28595" y="91070"/>
                  <a:pt x="26785" y="94499"/>
                  <a:pt x="25451" y="96975"/>
                </a:cubicBezTo>
                <a:cubicBezTo>
                  <a:pt x="24404" y="98976"/>
                  <a:pt x="24404" y="101262"/>
                  <a:pt x="25356" y="103262"/>
                </a:cubicBezTo>
                <a:lnTo>
                  <a:pt x="25356" y="103262"/>
                </a:lnTo>
                <a:cubicBezTo>
                  <a:pt x="46121" y="147363"/>
                  <a:pt x="31071" y="175842"/>
                  <a:pt x="16593" y="203465"/>
                </a:cubicBezTo>
                <a:cubicBezTo>
                  <a:pt x="7830" y="220039"/>
                  <a:pt x="-457" y="235755"/>
                  <a:pt x="20" y="253471"/>
                </a:cubicBezTo>
                <a:cubicBezTo>
                  <a:pt x="972" y="292048"/>
                  <a:pt x="33833" y="321194"/>
                  <a:pt x="76410" y="321194"/>
                </a:cubicBezTo>
                <a:cubicBezTo>
                  <a:pt x="76410" y="321194"/>
                  <a:pt x="76410" y="321194"/>
                  <a:pt x="76410" y="321194"/>
                </a:cubicBezTo>
                <a:cubicBezTo>
                  <a:pt x="79077" y="321194"/>
                  <a:pt x="81458" y="319670"/>
                  <a:pt x="82601" y="317289"/>
                </a:cubicBezTo>
                <a:cubicBezTo>
                  <a:pt x="83744" y="314908"/>
                  <a:pt x="83363" y="312050"/>
                  <a:pt x="81744" y="310050"/>
                </a:cubicBezTo>
                <a:cubicBezTo>
                  <a:pt x="69743" y="295286"/>
                  <a:pt x="67742" y="276045"/>
                  <a:pt x="75648" y="252995"/>
                </a:cubicBezTo>
                <a:cubicBezTo>
                  <a:pt x="77267" y="248233"/>
                  <a:pt x="79172" y="244232"/>
                  <a:pt x="80982" y="240327"/>
                </a:cubicBezTo>
                <a:cubicBezTo>
                  <a:pt x="85173" y="231468"/>
                  <a:pt x="89078" y="222991"/>
                  <a:pt x="87650" y="210228"/>
                </a:cubicBezTo>
                <a:cubicBezTo>
                  <a:pt x="97937" y="218038"/>
                  <a:pt x="108128" y="229754"/>
                  <a:pt x="102794" y="243375"/>
                </a:cubicBezTo>
                <a:cubicBezTo>
                  <a:pt x="95174" y="262901"/>
                  <a:pt x="98508" y="281760"/>
                  <a:pt x="111653" y="293952"/>
                </a:cubicBezTo>
                <a:cubicBezTo>
                  <a:pt x="120511" y="302144"/>
                  <a:pt x="132131" y="304811"/>
                  <a:pt x="140513" y="300715"/>
                </a:cubicBezTo>
                <a:cubicBezTo>
                  <a:pt x="144133" y="298906"/>
                  <a:pt x="152420" y="293191"/>
                  <a:pt x="150991" y="276998"/>
                </a:cubicBezTo>
                <a:cubicBezTo>
                  <a:pt x="150038" y="271569"/>
                  <a:pt x="146990" y="266140"/>
                  <a:pt x="143657" y="260425"/>
                </a:cubicBezTo>
                <a:cubicBezTo>
                  <a:pt x="135084" y="245566"/>
                  <a:pt x="131369" y="237374"/>
                  <a:pt x="146038" y="228230"/>
                </a:cubicBezTo>
                <a:cubicBezTo>
                  <a:pt x="150991" y="225087"/>
                  <a:pt x="155753" y="222420"/>
                  <a:pt x="160135" y="219848"/>
                </a:cubicBezTo>
                <a:cubicBezTo>
                  <a:pt x="179947" y="208513"/>
                  <a:pt x="196425" y="198988"/>
                  <a:pt x="192806" y="175461"/>
                </a:cubicBezTo>
                <a:cubicBezTo>
                  <a:pt x="196616" y="179843"/>
                  <a:pt x="200330" y="185367"/>
                  <a:pt x="202807" y="191273"/>
                </a:cubicBezTo>
                <a:cubicBezTo>
                  <a:pt x="208141" y="204417"/>
                  <a:pt x="204236" y="208418"/>
                  <a:pt x="197092" y="215657"/>
                </a:cubicBezTo>
                <a:cubicBezTo>
                  <a:pt x="190424" y="222420"/>
                  <a:pt x="182233" y="230897"/>
                  <a:pt x="183185" y="247375"/>
                </a:cubicBezTo>
                <a:cubicBezTo>
                  <a:pt x="184233" y="264044"/>
                  <a:pt x="197187" y="277474"/>
                  <a:pt x="211856" y="276712"/>
                </a:cubicBezTo>
                <a:cubicBezTo>
                  <a:pt x="217666" y="276426"/>
                  <a:pt x="233954" y="272807"/>
                  <a:pt x="238716" y="243184"/>
                </a:cubicBezTo>
                <a:cubicBezTo>
                  <a:pt x="250718" y="272807"/>
                  <a:pt x="245479" y="298048"/>
                  <a:pt x="223095" y="315574"/>
                </a:cubicBezTo>
                <a:cubicBezTo>
                  <a:pt x="220809" y="317384"/>
                  <a:pt x="219857" y="320432"/>
                  <a:pt x="220809" y="323194"/>
                </a:cubicBezTo>
                <a:cubicBezTo>
                  <a:pt x="221762" y="325957"/>
                  <a:pt x="224333" y="327861"/>
                  <a:pt x="227286" y="327861"/>
                </a:cubicBezTo>
                <a:cubicBezTo>
                  <a:pt x="228143" y="327861"/>
                  <a:pt x="229001" y="327861"/>
                  <a:pt x="229858" y="327861"/>
                </a:cubicBezTo>
                <a:cubicBezTo>
                  <a:pt x="272149" y="328052"/>
                  <a:pt x="298819" y="318813"/>
                  <a:pt x="313773" y="299096"/>
                </a:cubicBezTo>
                <a:close/>
                <a:moveTo>
                  <a:pt x="244622" y="313860"/>
                </a:moveTo>
                <a:cubicBezTo>
                  <a:pt x="265291" y="287952"/>
                  <a:pt x="263576" y="252614"/>
                  <a:pt x="239002" y="214324"/>
                </a:cubicBezTo>
                <a:cubicBezTo>
                  <a:pt x="237668" y="212323"/>
                  <a:pt x="235478" y="211180"/>
                  <a:pt x="233192" y="211180"/>
                </a:cubicBezTo>
                <a:cubicBezTo>
                  <a:pt x="232525" y="211180"/>
                  <a:pt x="231763" y="211275"/>
                  <a:pt x="231096" y="211466"/>
                </a:cubicBezTo>
                <a:cubicBezTo>
                  <a:pt x="228143" y="212418"/>
                  <a:pt x="226143" y="215181"/>
                  <a:pt x="226334" y="218324"/>
                </a:cubicBezTo>
                <a:cubicBezTo>
                  <a:pt x="227572" y="248709"/>
                  <a:pt x="219666" y="262806"/>
                  <a:pt x="211189" y="263187"/>
                </a:cubicBezTo>
                <a:cubicBezTo>
                  <a:pt x="204998" y="263568"/>
                  <a:pt x="197568" y="256519"/>
                  <a:pt x="196997" y="246613"/>
                </a:cubicBezTo>
                <a:cubicBezTo>
                  <a:pt x="196330" y="236231"/>
                  <a:pt x="200997" y="231468"/>
                  <a:pt x="206998" y="225373"/>
                </a:cubicBezTo>
                <a:cubicBezTo>
                  <a:pt x="214713" y="217467"/>
                  <a:pt x="224429" y="207656"/>
                  <a:pt x="215570" y="186130"/>
                </a:cubicBezTo>
                <a:cubicBezTo>
                  <a:pt x="209474" y="171175"/>
                  <a:pt x="194615" y="153840"/>
                  <a:pt x="181280" y="151744"/>
                </a:cubicBezTo>
                <a:cubicBezTo>
                  <a:pt x="178804" y="151363"/>
                  <a:pt x="176232" y="152411"/>
                  <a:pt x="174708" y="154411"/>
                </a:cubicBezTo>
                <a:cubicBezTo>
                  <a:pt x="173184" y="156411"/>
                  <a:pt x="172898" y="159174"/>
                  <a:pt x="173946" y="161460"/>
                </a:cubicBezTo>
                <a:cubicBezTo>
                  <a:pt x="186614" y="188987"/>
                  <a:pt x="178328" y="193845"/>
                  <a:pt x="153372" y="208037"/>
                </a:cubicBezTo>
                <a:cubicBezTo>
                  <a:pt x="148800" y="210609"/>
                  <a:pt x="143942" y="213466"/>
                  <a:pt x="138799" y="216609"/>
                </a:cubicBezTo>
                <a:cubicBezTo>
                  <a:pt x="112224" y="233088"/>
                  <a:pt x="124511" y="254519"/>
                  <a:pt x="131846" y="267283"/>
                </a:cubicBezTo>
                <a:cubicBezTo>
                  <a:pt x="134417" y="271664"/>
                  <a:pt x="136989" y="276236"/>
                  <a:pt x="137465" y="278713"/>
                </a:cubicBezTo>
                <a:cubicBezTo>
                  <a:pt x="137656" y="281094"/>
                  <a:pt x="137751" y="286809"/>
                  <a:pt x="134513" y="288333"/>
                </a:cubicBezTo>
                <a:cubicBezTo>
                  <a:pt x="131750" y="289666"/>
                  <a:pt x="126035" y="288523"/>
                  <a:pt x="120892" y="283856"/>
                </a:cubicBezTo>
                <a:cubicBezTo>
                  <a:pt x="117558" y="280808"/>
                  <a:pt x="107366" y="269188"/>
                  <a:pt x="115463" y="248423"/>
                </a:cubicBezTo>
                <a:cubicBezTo>
                  <a:pt x="123845" y="226992"/>
                  <a:pt x="110414" y="204894"/>
                  <a:pt x="79553" y="189177"/>
                </a:cubicBezTo>
                <a:cubicBezTo>
                  <a:pt x="76982" y="187844"/>
                  <a:pt x="73934" y="188320"/>
                  <a:pt x="71838" y="190225"/>
                </a:cubicBezTo>
                <a:cubicBezTo>
                  <a:pt x="69743" y="192130"/>
                  <a:pt x="69076" y="195178"/>
                  <a:pt x="70124" y="197845"/>
                </a:cubicBezTo>
                <a:cubicBezTo>
                  <a:pt x="77267" y="215752"/>
                  <a:pt x="73934" y="222801"/>
                  <a:pt x="68504" y="234517"/>
                </a:cubicBezTo>
                <a:cubicBezTo>
                  <a:pt x="66599" y="238517"/>
                  <a:pt x="64504" y="243089"/>
                  <a:pt x="62599" y="248518"/>
                </a:cubicBezTo>
                <a:cubicBezTo>
                  <a:pt x="53836" y="274045"/>
                  <a:pt x="56884" y="293000"/>
                  <a:pt x="63266" y="306430"/>
                </a:cubicBezTo>
                <a:cubicBezTo>
                  <a:pt x="34405" y="301477"/>
                  <a:pt x="14212" y="280617"/>
                  <a:pt x="13640" y="253185"/>
                </a:cubicBezTo>
                <a:cubicBezTo>
                  <a:pt x="13259" y="238993"/>
                  <a:pt x="20403" y="225563"/>
                  <a:pt x="28690" y="209942"/>
                </a:cubicBezTo>
                <a:cubicBezTo>
                  <a:pt x="42215" y="184225"/>
                  <a:pt x="58884" y="152697"/>
                  <a:pt x="42215" y="108025"/>
                </a:cubicBezTo>
                <a:cubicBezTo>
                  <a:pt x="49740" y="109549"/>
                  <a:pt x="60313" y="112977"/>
                  <a:pt x="68981" y="120312"/>
                </a:cubicBezTo>
                <a:cubicBezTo>
                  <a:pt x="77363" y="127360"/>
                  <a:pt x="82030" y="136695"/>
                  <a:pt x="82887" y="148030"/>
                </a:cubicBezTo>
                <a:cubicBezTo>
                  <a:pt x="83649" y="157935"/>
                  <a:pt x="92507" y="165841"/>
                  <a:pt x="100985" y="169270"/>
                </a:cubicBezTo>
                <a:cubicBezTo>
                  <a:pt x="109367" y="172699"/>
                  <a:pt x="117463" y="172033"/>
                  <a:pt x="122797" y="167365"/>
                </a:cubicBezTo>
                <a:cubicBezTo>
                  <a:pt x="129083" y="161936"/>
                  <a:pt x="130607" y="152601"/>
                  <a:pt x="127369" y="139648"/>
                </a:cubicBezTo>
                <a:cubicBezTo>
                  <a:pt x="118511" y="104500"/>
                  <a:pt x="129369" y="87641"/>
                  <a:pt x="139942" y="71449"/>
                </a:cubicBezTo>
                <a:cubicBezTo>
                  <a:pt x="148800" y="57828"/>
                  <a:pt x="157944" y="43826"/>
                  <a:pt x="153848" y="21538"/>
                </a:cubicBezTo>
                <a:cubicBezTo>
                  <a:pt x="173089" y="35825"/>
                  <a:pt x="187853" y="60495"/>
                  <a:pt x="183566" y="87546"/>
                </a:cubicBezTo>
                <a:cubicBezTo>
                  <a:pt x="182995" y="91070"/>
                  <a:pt x="182423" y="119740"/>
                  <a:pt x="195568" y="130123"/>
                </a:cubicBezTo>
                <a:cubicBezTo>
                  <a:pt x="200807" y="134218"/>
                  <a:pt x="207474" y="134885"/>
                  <a:pt x="214427" y="132027"/>
                </a:cubicBezTo>
                <a:cubicBezTo>
                  <a:pt x="229572" y="125646"/>
                  <a:pt x="239478" y="104215"/>
                  <a:pt x="244907" y="85450"/>
                </a:cubicBezTo>
                <a:cubicBezTo>
                  <a:pt x="251003" y="99452"/>
                  <a:pt x="258528" y="109453"/>
                  <a:pt x="264910" y="118026"/>
                </a:cubicBezTo>
                <a:cubicBezTo>
                  <a:pt x="280721" y="139076"/>
                  <a:pt x="291104" y="152983"/>
                  <a:pt x="264719" y="210133"/>
                </a:cubicBezTo>
                <a:cubicBezTo>
                  <a:pt x="261481" y="217086"/>
                  <a:pt x="261957" y="224515"/>
                  <a:pt x="266148" y="230421"/>
                </a:cubicBezTo>
                <a:cubicBezTo>
                  <a:pt x="270149" y="236231"/>
                  <a:pt x="277197" y="239660"/>
                  <a:pt x="283674" y="239184"/>
                </a:cubicBezTo>
                <a:cubicBezTo>
                  <a:pt x="300438" y="238326"/>
                  <a:pt x="305582" y="230325"/>
                  <a:pt x="309392" y="218515"/>
                </a:cubicBezTo>
                <a:cubicBezTo>
                  <a:pt x="316535" y="252424"/>
                  <a:pt x="314440" y="275665"/>
                  <a:pt x="303105" y="290714"/>
                </a:cubicBezTo>
                <a:cubicBezTo>
                  <a:pt x="292532" y="304430"/>
                  <a:pt x="273387" y="312050"/>
                  <a:pt x="244622" y="313860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49" name="Agrupar 648">
            <a:extLst>
              <a:ext uri="{FF2B5EF4-FFF2-40B4-BE49-F238E27FC236}">
                <a16:creationId xmlns:a16="http://schemas.microsoft.com/office/drawing/2014/main" id="{26419592-BF2D-4FDA-A859-AC7386A8F22A}"/>
              </a:ext>
            </a:extLst>
          </p:cNvPr>
          <p:cNvGrpSpPr/>
          <p:nvPr/>
        </p:nvGrpSpPr>
        <p:grpSpPr>
          <a:xfrm>
            <a:off x="6410355" y="2811185"/>
            <a:ext cx="419236" cy="441900"/>
            <a:chOff x="6978445" y="2948368"/>
            <a:chExt cx="325945" cy="34356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22F30601-0525-48F2-86C8-B93523A6641C}"/>
                </a:ext>
              </a:extLst>
            </p:cNvPr>
            <p:cNvSpPr/>
            <p:nvPr/>
          </p:nvSpPr>
          <p:spPr>
            <a:xfrm>
              <a:off x="6978445" y="2948368"/>
              <a:ext cx="325945" cy="343566"/>
            </a:xfrm>
            <a:custGeom>
              <a:avLst/>
              <a:gdLst>
                <a:gd name="connsiteX0" fmla="*/ 223838 w 325945"/>
                <a:gd name="connsiteY0" fmla="*/ 343567 h 343566"/>
                <a:gd name="connsiteX1" fmla="*/ 223838 w 325945"/>
                <a:gd name="connsiteY1" fmla="*/ 343567 h 343566"/>
                <a:gd name="connsiteX2" fmla="*/ 319088 w 325945"/>
                <a:gd name="connsiteY2" fmla="*/ 343567 h 343566"/>
                <a:gd name="connsiteX3" fmla="*/ 325945 w 325945"/>
                <a:gd name="connsiteY3" fmla="*/ 336709 h 343566"/>
                <a:gd name="connsiteX4" fmla="*/ 319088 w 325945"/>
                <a:gd name="connsiteY4" fmla="*/ 329851 h 343566"/>
                <a:gd name="connsiteX5" fmla="*/ 298799 w 325945"/>
                <a:gd name="connsiteY5" fmla="*/ 329851 h 343566"/>
                <a:gd name="connsiteX6" fmla="*/ 299371 w 325945"/>
                <a:gd name="connsiteY6" fmla="*/ 327184 h 343566"/>
                <a:gd name="connsiteX7" fmla="*/ 299371 w 325945"/>
                <a:gd name="connsiteY7" fmla="*/ 61913 h 343566"/>
                <a:gd name="connsiteX8" fmla="*/ 292513 w 325945"/>
                <a:gd name="connsiteY8" fmla="*/ 55055 h 343566"/>
                <a:gd name="connsiteX9" fmla="*/ 230791 w 325945"/>
                <a:gd name="connsiteY9" fmla="*/ 55055 h 343566"/>
                <a:gd name="connsiteX10" fmla="*/ 230791 w 325945"/>
                <a:gd name="connsiteY10" fmla="*/ 6858 h 343566"/>
                <a:gd name="connsiteX11" fmla="*/ 223933 w 325945"/>
                <a:gd name="connsiteY11" fmla="*/ 0 h 343566"/>
                <a:gd name="connsiteX12" fmla="*/ 33433 w 325945"/>
                <a:gd name="connsiteY12" fmla="*/ 0 h 343566"/>
                <a:gd name="connsiteX13" fmla="*/ 26575 w 325945"/>
                <a:gd name="connsiteY13" fmla="*/ 6858 h 343566"/>
                <a:gd name="connsiteX14" fmla="*/ 26575 w 325945"/>
                <a:gd name="connsiteY14" fmla="*/ 329851 h 343566"/>
                <a:gd name="connsiteX15" fmla="*/ 6858 w 325945"/>
                <a:gd name="connsiteY15" fmla="*/ 329851 h 343566"/>
                <a:gd name="connsiteX16" fmla="*/ 0 w 325945"/>
                <a:gd name="connsiteY16" fmla="*/ 336709 h 343566"/>
                <a:gd name="connsiteX17" fmla="*/ 6858 w 325945"/>
                <a:gd name="connsiteY17" fmla="*/ 343567 h 343566"/>
                <a:gd name="connsiteX18" fmla="*/ 33433 w 325945"/>
                <a:gd name="connsiteY18" fmla="*/ 343567 h 343566"/>
                <a:gd name="connsiteX19" fmla="*/ 33433 w 325945"/>
                <a:gd name="connsiteY19" fmla="*/ 343567 h 343566"/>
                <a:gd name="connsiteX20" fmla="*/ 33433 w 325945"/>
                <a:gd name="connsiteY20" fmla="*/ 343567 h 343566"/>
                <a:gd name="connsiteX21" fmla="*/ 223838 w 325945"/>
                <a:gd name="connsiteY21" fmla="*/ 343567 h 343566"/>
                <a:gd name="connsiteX22" fmla="*/ 223838 w 325945"/>
                <a:gd name="connsiteY22" fmla="*/ 343567 h 343566"/>
                <a:gd name="connsiteX23" fmla="*/ 285655 w 325945"/>
                <a:gd name="connsiteY23" fmla="*/ 68771 h 343566"/>
                <a:gd name="connsiteX24" fmla="*/ 285655 w 325945"/>
                <a:gd name="connsiteY24" fmla="*/ 327184 h 343566"/>
                <a:gd name="connsiteX25" fmla="*/ 286226 w 325945"/>
                <a:gd name="connsiteY25" fmla="*/ 329851 h 343566"/>
                <a:gd name="connsiteX26" fmla="*/ 230791 w 325945"/>
                <a:gd name="connsiteY26" fmla="*/ 329851 h 343566"/>
                <a:gd name="connsiteX27" fmla="*/ 230791 w 325945"/>
                <a:gd name="connsiteY27" fmla="*/ 68771 h 343566"/>
                <a:gd name="connsiteX28" fmla="*/ 285655 w 325945"/>
                <a:gd name="connsiteY28" fmla="*/ 68771 h 343566"/>
                <a:gd name="connsiteX29" fmla="*/ 40291 w 325945"/>
                <a:gd name="connsiteY29" fmla="*/ 13716 h 343566"/>
                <a:gd name="connsiteX30" fmla="*/ 216979 w 325945"/>
                <a:gd name="connsiteY30" fmla="*/ 13716 h 343566"/>
                <a:gd name="connsiteX31" fmla="*/ 216979 w 325945"/>
                <a:gd name="connsiteY31" fmla="*/ 329851 h 343566"/>
                <a:gd name="connsiteX32" fmla="*/ 153067 w 325945"/>
                <a:gd name="connsiteY32" fmla="*/ 329851 h 343566"/>
                <a:gd name="connsiteX33" fmla="*/ 153067 w 325945"/>
                <a:gd name="connsiteY33" fmla="*/ 272606 h 343566"/>
                <a:gd name="connsiteX34" fmla="*/ 146209 w 325945"/>
                <a:gd name="connsiteY34" fmla="*/ 265748 h 343566"/>
                <a:gd name="connsiteX35" fmla="*/ 111061 w 325945"/>
                <a:gd name="connsiteY35" fmla="*/ 265748 h 343566"/>
                <a:gd name="connsiteX36" fmla="*/ 104203 w 325945"/>
                <a:gd name="connsiteY36" fmla="*/ 272606 h 343566"/>
                <a:gd name="connsiteX37" fmla="*/ 104203 w 325945"/>
                <a:gd name="connsiteY37" fmla="*/ 329851 h 343566"/>
                <a:gd name="connsiteX38" fmla="*/ 40291 w 325945"/>
                <a:gd name="connsiteY38" fmla="*/ 329851 h 343566"/>
                <a:gd name="connsiteX39" fmla="*/ 40291 w 325945"/>
                <a:gd name="connsiteY39" fmla="*/ 13716 h 343566"/>
                <a:gd name="connsiteX40" fmla="*/ 139351 w 325945"/>
                <a:gd name="connsiteY40" fmla="*/ 329851 h 343566"/>
                <a:gd name="connsiteX41" fmla="*/ 118015 w 325945"/>
                <a:gd name="connsiteY41" fmla="*/ 329851 h 343566"/>
                <a:gd name="connsiteX42" fmla="*/ 118015 w 325945"/>
                <a:gd name="connsiteY42" fmla="*/ 279464 h 343566"/>
                <a:gd name="connsiteX43" fmla="*/ 139351 w 325945"/>
                <a:gd name="connsiteY43" fmla="*/ 279464 h 343566"/>
                <a:gd name="connsiteX44" fmla="*/ 139351 w 325945"/>
                <a:gd name="connsiteY44" fmla="*/ 329851 h 343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25945" h="343566">
                  <a:moveTo>
                    <a:pt x="223838" y="343567"/>
                  </a:moveTo>
                  <a:cubicBezTo>
                    <a:pt x="223933" y="343567"/>
                    <a:pt x="223933" y="343567"/>
                    <a:pt x="223838" y="343567"/>
                  </a:cubicBezTo>
                  <a:lnTo>
                    <a:pt x="319088" y="343567"/>
                  </a:lnTo>
                  <a:cubicBezTo>
                    <a:pt x="322897" y="343567"/>
                    <a:pt x="325945" y="340519"/>
                    <a:pt x="325945" y="336709"/>
                  </a:cubicBezTo>
                  <a:cubicBezTo>
                    <a:pt x="325945" y="332899"/>
                    <a:pt x="322897" y="329851"/>
                    <a:pt x="319088" y="329851"/>
                  </a:cubicBezTo>
                  <a:lnTo>
                    <a:pt x="298799" y="329851"/>
                  </a:lnTo>
                  <a:cubicBezTo>
                    <a:pt x="299180" y="328994"/>
                    <a:pt x="299371" y="328136"/>
                    <a:pt x="299371" y="327184"/>
                  </a:cubicBezTo>
                  <a:lnTo>
                    <a:pt x="299371" y="61913"/>
                  </a:lnTo>
                  <a:cubicBezTo>
                    <a:pt x="299371" y="58103"/>
                    <a:pt x="296323" y="55055"/>
                    <a:pt x="292513" y="55055"/>
                  </a:cubicBezTo>
                  <a:lnTo>
                    <a:pt x="230791" y="55055"/>
                  </a:lnTo>
                  <a:lnTo>
                    <a:pt x="230791" y="6858"/>
                  </a:lnTo>
                  <a:cubicBezTo>
                    <a:pt x="230791" y="3048"/>
                    <a:pt x="227743" y="0"/>
                    <a:pt x="223933" y="0"/>
                  </a:cubicBezTo>
                  <a:lnTo>
                    <a:pt x="33433" y="0"/>
                  </a:lnTo>
                  <a:cubicBezTo>
                    <a:pt x="29623" y="0"/>
                    <a:pt x="26575" y="3048"/>
                    <a:pt x="26575" y="6858"/>
                  </a:cubicBezTo>
                  <a:lnTo>
                    <a:pt x="26575" y="329851"/>
                  </a:lnTo>
                  <a:lnTo>
                    <a:pt x="6858" y="329851"/>
                  </a:lnTo>
                  <a:cubicBezTo>
                    <a:pt x="3048" y="329851"/>
                    <a:pt x="0" y="332899"/>
                    <a:pt x="0" y="336709"/>
                  </a:cubicBezTo>
                  <a:cubicBezTo>
                    <a:pt x="0" y="340519"/>
                    <a:pt x="3048" y="343567"/>
                    <a:pt x="6858" y="343567"/>
                  </a:cubicBezTo>
                  <a:lnTo>
                    <a:pt x="33433" y="343567"/>
                  </a:lnTo>
                  <a:cubicBezTo>
                    <a:pt x="33433" y="343567"/>
                    <a:pt x="33433" y="343567"/>
                    <a:pt x="33433" y="343567"/>
                  </a:cubicBezTo>
                  <a:cubicBezTo>
                    <a:pt x="33433" y="343567"/>
                    <a:pt x="33433" y="343567"/>
                    <a:pt x="33433" y="343567"/>
                  </a:cubicBezTo>
                  <a:lnTo>
                    <a:pt x="223838" y="343567"/>
                  </a:lnTo>
                  <a:cubicBezTo>
                    <a:pt x="223838" y="343567"/>
                    <a:pt x="223838" y="343567"/>
                    <a:pt x="223838" y="343567"/>
                  </a:cubicBezTo>
                  <a:close/>
                  <a:moveTo>
                    <a:pt x="285655" y="68771"/>
                  </a:moveTo>
                  <a:lnTo>
                    <a:pt x="285655" y="327184"/>
                  </a:lnTo>
                  <a:cubicBezTo>
                    <a:pt x="285655" y="328136"/>
                    <a:pt x="285845" y="328994"/>
                    <a:pt x="286226" y="329851"/>
                  </a:cubicBezTo>
                  <a:lnTo>
                    <a:pt x="230791" y="329851"/>
                  </a:lnTo>
                  <a:lnTo>
                    <a:pt x="230791" y="68771"/>
                  </a:lnTo>
                  <a:lnTo>
                    <a:pt x="285655" y="68771"/>
                  </a:lnTo>
                  <a:close/>
                  <a:moveTo>
                    <a:pt x="40291" y="13716"/>
                  </a:moveTo>
                  <a:lnTo>
                    <a:pt x="216979" y="13716"/>
                  </a:lnTo>
                  <a:lnTo>
                    <a:pt x="216979" y="329851"/>
                  </a:lnTo>
                  <a:lnTo>
                    <a:pt x="153067" y="329851"/>
                  </a:lnTo>
                  <a:lnTo>
                    <a:pt x="153067" y="272606"/>
                  </a:lnTo>
                  <a:cubicBezTo>
                    <a:pt x="153067" y="268796"/>
                    <a:pt x="150019" y="265748"/>
                    <a:pt x="146209" y="265748"/>
                  </a:cubicBezTo>
                  <a:lnTo>
                    <a:pt x="111061" y="265748"/>
                  </a:lnTo>
                  <a:cubicBezTo>
                    <a:pt x="107251" y="265748"/>
                    <a:pt x="104203" y="268796"/>
                    <a:pt x="104203" y="272606"/>
                  </a:cubicBezTo>
                  <a:lnTo>
                    <a:pt x="104203" y="329851"/>
                  </a:lnTo>
                  <a:lnTo>
                    <a:pt x="40291" y="329851"/>
                  </a:lnTo>
                  <a:lnTo>
                    <a:pt x="40291" y="13716"/>
                  </a:lnTo>
                  <a:close/>
                  <a:moveTo>
                    <a:pt x="139351" y="329851"/>
                  </a:moveTo>
                  <a:lnTo>
                    <a:pt x="118015" y="329851"/>
                  </a:lnTo>
                  <a:lnTo>
                    <a:pt x="118015" y="279464"/>
                  </a:lnTo>
                  <a:lnTo>
                    <a:pt x="139351" y="279464"/>
                  </a:lnTo>
                  <a:lnTo>
                    <a:pt x="139351" y="3298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8EE9B1E5-0B02-41A9-BA76-BB14B58CA278}"/>
                </a:ext>
              </a:extLst>
            </p:cNvPr>
            <p:cNvSpPr/>
            <p:nvPr/>
          </p:nvSpPr>
          <p:spPr>
            <a:xfrm>
              <a:off x="7100269" y="3159823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048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4A9EFE58-3A44-4743-9845-222ADE739F94}"/>
                </a:ext>
              </a:extLst>
            </p:cNvPr>
            <p:cNvSpPr/>
            <p:nvPr/>
          </p:nvSpPr>
          <p:spPr>
            <a:xfrm>
              <a:off x="7100269" y="3102292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048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E36F0ECD-CCDE-41E0-B3CF-D7CF4D2251F2}"/>
                </a:ext>
              </a:extLst>
            </p:cNvPr>
            <p:cNvSpPr/>
            <p:nvPr/>
          </p:nvSpPr>
          <p:spPr>
            <a:xfrm>
              <a:off x="7048454" y="3217354"/>
              <a:ext cx="13715" cy="30765"/>
            </a:xfrm>
            <a:custGeom>
              <a:avLst/>
              <a:gdLst>
                <a:gd name="connsiteX0" fmla="*/ 6858 w 13715"/>
                <a:gd name="connsiteY0" fmla="*/ 0 h 30765"/>
                <a:gd name="connsiteX1" fmla="*/ 0 w 13715"/>
                <a:gd name="connsiteY1" fmla="*/ 6858 h 30765"/>
                <a:gd name="connsiteX2" fmla="*/ 0 w 13715"/>
                <a:gd name="connsiteY2" fmla="*/ 23908 h 30765"/>
                <a:gd name="connsiteX3" fmla="*/ 6858 w 13715"/>
                <a:gd name="connsiteY3" fmla="*/ 30766 h 30765"/>
                <a:gd name="connsiteX4" fmla="*/ 13716 w 13715"/>
                <a:gd name="connsiteY4" fmla="*/ 23908 h 30765"/>
                <a:gd name="connsiteX5" fmla="*/ 13716 w 13715"/>
                <a:gd name="connsiteY5" fmla="*/ 6858 h 30765"/>
                <a:gd name="connsiteX6" fmla="*/ 6858 w 13715"/>
                <a:gd name="connsiteY6" fmla="*/ 0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5" h="30765">
                  <a:moveTo>
                    <a:pt x="6858" y="0"/>
                  </a:move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048" y="30766"/>
                    <a:pt x="6858" y="30766"/>
                  </a:cubicBez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0B0D948D-E479-4589-955D-9FFA9ECAA6D9}"/>
                </a:ext>
              </a:extLst>
            </p:cNvPr>
            <p:cNvSpPr/>
            <p:nvPr/>
          </p:nvSpPr>
          <p:spPr>
            <a:xfrm>
              <a:off x="7048454" y="3159823"/>
              <a:ext cx="13715" cy="30765"/>
            </a:xfrm>
            <a:custGeom>
              <a:avLst/>
              <a:gdLst>
                <a:gd name="connsiteX0" fmla="*/ 6858 w 13715"/>
                <a:gd name="connsiteY0" fmla="*/ 0 h 30765"/>
                <a:gd name="connsiteX1" fmla="*/ 0 w 13715"/>
                <a:gd name="connsiteY1" fmla="*/ 6858 h 30765"/>
                <a:gd name="connsiteX2" fmla="*/ 0 w 13715"/>
                <a:gd name="connsiteY2" fmla="*/ 23908 h 30765"/>
                <a:gd name="connsiteX3" fmla="*/ 6858 w 13715"/>
                <a:gd name="connsiteY3" fmla="*/ 30766 h 30765"/>
                <a:gd name="connsiteX4" fmla="*/ 13716 w 13715"/>
                <a:gd name="connsiteY4" fmla="*/ 23908 h 30765"/>
                <a:gd name="connsiteX5" fmla="*/ 13716 w 13715"/>
                <a:gd name="connsiteY5" fmla="*/ 6858 h 30765"/>
                <a:gd name="connsiteX6" fmla="*/ 6858 w 13715"/>
                <a:gd name="connsiteY6" fmla="*/ 0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5" h="30765">
                  <a:moveTo>
                    <a:pt x="6858" y="0"/>
                  </a:move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048" y="30766"/>
                    <a:pt x="6858" y="30766"/>
                  </a:cubicBez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20656ADD-68E0-4A45-9D70-27E62B4043D8}"/>
                </a:ext>
              </a:extLst>
            </p:cNvPr>
            <p:cNvSpPr/>
            <p:nvPr/>
          </p:nvSpPr>
          <p:spPr>
            <a:xfrm>
              <a:off x="7048454" y="3102292"/>
              <a:ext cx="13715" cy="30765"/>
            </a:xfrm>
            <a:custGeom>
              <a:avLst/>
              <a:gdLst>
                <a:gd name="connsiteX0" fmla="*/ 6858 w 13715"/>
                <a:gd name="connsiteY0" fmla="*/ 0 h 30765"/>
                <a:gd name="connsiteX1" fmla="*/ 0 w 13715"/>
                <a:gd name="connsiteY1" fmla="*/ 6858 h 30765"/>
                <a:gd name="connsiteX2" fmla="*/ 0 w 13715"/>
                <a:gd name="connsiteY2" fmla="*/ 23908 h 30765"/>
                <a:gd name="connsiteX3" fmla="*/ 6858 w 13715"/>
                <a:gd name="connsiteY3" fmla="*/ 30766 h 30765"/>
                <a:gd name="connsiteX4" fmla="*/ 13716 w 13715"/>
                <a:gd name="connsiteY4" fmla="*/ 23908 h 30765"/>
                <a:gd name="connsiteX5" fmla="*/ 13716 w 13715"/>
                <a:gd name="connsiteY5" fmla="*/ 6858 h 30765"/>
                <a:gd name="connsiteX6" fmla="*/ 6858 w 13715"/>
                <a:gd name="connsiteY6" fmla="*/ 0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5" h="30765">
                  <a:moveTo>
                    <a:pt x="6858" y="0"/>
                  </a:move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048" y="30766"/>
                    <a:pt x="6858" y="30766"/>
                  </a:cubicBez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143"/>
                    <a:pt x="10668" y="0"/>
                    <a:pt x="6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77F433EF-0BB4-4F04-B809-0292B1F40F40}"/>
                </a:ext>
              </a:extLst>
            </p:cNvPr>
            <p:cNvSpPr/>
            <p:nvPr/>
          </p:nvSpPr>
          <p:spPr>
            <a:xfrm>
              <a:off x="7151990" y="3217354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143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067F896F-E4FF-464B-8F4D-4D573CD96F0D}"/>
                </a:ext>
              </a:extLst>
            </p:cNvPr>
            <p:cNvSpPr/>
            <p:nvPr/>
          </p:nvSpPr>
          <p:spPr>
            <a:xfrm>
              <a:off x="7151990" y="3159823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143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8C7526EE-EC01-4FB7-8201-07DB52C9FA4B}"/>
                </a:ext>
              </a:extLst>
            </p:cNvPr>
            <p:cNvSpPr/>
            <p:nvPr/>
          </p:nvSpPr>
          <p:spPr>
            <a:xfrm>
              <a:off x="7048454" y="3044856"/>
              <a:ext cx="13715" cy="30765"/>
            </a:xfrm>
            <a:custGeom>
              <a:avLst/>
              <a:gdLst>
                <a:gd name="connsiteX0" fmla="*/ 6858 w 13715"/>
                <a:gd name="connsiteY0" fmla="*/ 0 h 30765"/>
                <a:gd name="connsiteX1" fmla="*/ 0 w 13715"/>
                <a:gd name="connsiteY1" fmla="*/ 6858 h 30765"/>
                <a:gd name="connsiteX2" fmla="*/ 0 w 13715"/>
                <a:gd name="connsiteY2" fmla="*/ 23908 h 30765"/>
                <a:gd name="connsiteX3" fmla="*/ 6858 w 13715"/>
                <a:gd name="connsiteY3" fmla="*/ 30766 h 30765"/>
                <a:gd name="connsiteX4" fmla="*/ 13716 w 13715"/>
                <a:gd name="connsiteY4" fmla="*/ 23908 h 30765"/>
                <a:gd name="connsiteX5" fmla="*/ 13716 w 13715"/>
                <a:gd name="connsiteY5" fmla="*/ 6858 h 30765"/>
                <a:gd name="connsiteX6" fmla="*/ 6858 w 13715"/>
                <a:gd name="connsiteY6" fmla="*/ 0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5" h="30765">
                  <a:moveTo>
                    <a:pt x="6858" y="0"/>
                  </a:move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048" y="30766"/>
                    <a:pt x="6858" y="30766"/>
                  </a:cubicBez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C32C6C3F-44B7-4BD7-8169-1344AB7FEF9C}"/>
                </a:ext>
              </a:extLst>
            </p:cNvPr>
            <p:cNvSpPr/>
            <p:nvPr/>
          </p:nvSpPr>
          <p:spPr>
            <a:xfrm>
              <a:off x="7100269" y="2987325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048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06392C6A-CBDF-4A4B-A9B9-B76E361A168B}"/>
                </a:ext>
              </a:extLst>
            </p:cNvPr>
            <p:cNvSpPr/>
            <p:nvPr/>
          </p:nvSpPr>
          <p:spPr>
            <a:xfrm>
              <a:off x="7151990" y="3102292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143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8" name="Forma Livre: Forma 447">
              <a:extLst>
                <a:ext uri="{FF2B5EF4-FFF2-40B4-BE49-F238E27FC236}">
                  <a16:creationId xmlns:a16="http://schemas.microsoft.com/office/drawing/2014/main" id="{90DB2EC7-41B8-4B3A-9C23-12FEA3034359}"/>
                </a:ext>
              </a:extLst>
            </p:cNvPr>
            <p:cNvSpPr/>
            <p:nvPr/>
          </p:nvSpPr>
          <p:spPr>
            <a:xfrm>
              <a:off x="7100269" y="3044856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623"/>
                    <a:pt x="3048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9" name="Forma Livre: Forma 448">
              <a:extLst>
                <a:ext uri="{FF2B5EF4-FFF2-40B4-BE49-F238E27FC236}">
                  <a16:creationId xmlns:a16="http://schemas.microsoft.com/office/drawing/2014/main" id="{1FFEB45E-DCA4-4160-B052-1BBBC30AE8E4}"/>
                </a:ext>
              </a:extLst>
            </p:cNvPr>
            <p:cNvSpPr/>
            <p:nvPr/>
          </p:nvSpPr>
          <p:spPr>
            <a:xfrm>
              <a:off x="7151990" y="3044856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623"/>
                    <a:pt x="3143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0" name="Forma Livre: Forma 449">
              <a:extLst>
                <a:ext uri="{FF2B5EF4-FFF2-40B4-BE49-F238E27FC236}">
                  <a16:creationId xmlns:a16="http://schemas.microsoft.com/office/drawing/2014/main" id="{99C2CF77-78F1-436B-9A7B-6545C6E2E71B}"/>
                </a:ext>
              </a:extLst>
            </p:cNvPr>
            <p:cNvSpPr/>
            <p:nvPr/>
          </p:nvSpPr>
          <p:spPr>
            <a:xfrm>
              <a:off x="7228571" y="3044856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623"/>
                    <a:pt x="3143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1" name="Forma Livre: Forma 450">
              <a:extLst>
                <a:ext uri="{FF2B5EF4-FFF2-40B4-BE49-F238E27FC236}">
                  <a16:creationId xmlns:a16="http://schemas.microsoft.com/office/drawing/2014/main" id="{E0D32D84-0A7E-451F-B021-41FE6A025495}"/>
                </a:ext>
              </a:extLst>
            </p:cNvPr>
            <p:cNvSpPr/>
            <p:nvPr/>
          </p:nvSpPr>
          <p:spPr>
            <a:xfrm>
              <a:off x="7151990" y="2987325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143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2" name="Forma Livre: Forma 451">
              <a:extLst>
                <a:ext uri="{FF2B5EF4-FFF2-40B4-BE49-F238E27FC236}">
                  <a16:creationId xmlns:a16="http://schemas.microsoft.com/office/drawing/2014/main" id="{64626D0D-914D-4B08-8561-CD8801737042}"/>
                </a:ext>
              </a:extLst>
            </p:cNvPr>
            <p:cNvSpPr/>
            <p:nvPr/>
          </p:nvSpPr>
          <p:spPr>
            <a:xfrm>
              <a:off x="7048454" y="2987325"/>
              <a:ext cx="13715" cy="30765"/>
            </a:xfrm>
            <a:custGeom>
              <a:avLst/>
              <a:gdLst>
                <a:gd name="connsiteX0" fmla="*/ 6858 w 13715"/>
                <a:gd name="connsiteY0" fmla="*/ 0 h 30765"/>
                <a:gd name="connsiteX1" fmla="*/ 0 w 13715"/>
                <a:gd name="connsiteY1" fmla="*/ 6858 h 30765"/>
                <a:gd name="connsiteX2" fmla="*/ 0 w 13715"/>
                <a:gd name="connsiteY2" fmla="*/ 23908 h 30765"/>
                <a:gd name="connsiteX3" fmla="*/ 6858 w 13715"/>
                <a:gd name="connsiteY3" fmla="*/ 30766 h 30765"/>
                <a:gd name="connsiteX4" fmla="*/ 13716 w 13715"/>
                <a:gd name="connsiteY4" fmla="*/ 23908 h 30765"/>
                <a:gd name="connsiteX5" fmla="*/ 13716 w 13715"/>
                <a:gd name="connsiteY5" fmla="*/ 6858 h 30765"/>
                <a:gd name="connsiteX6" fmla="*/ 6858 w 13715"/>
                <a:gd name="connsiteY6" fmla="*/ 0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5" h="30765">
                  <a:moveTo>
                    <a:pt x="6858" y="0"/>
                  </a:move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048" y="30766"/>
                    <a:pt x="6858" y="30766"/>
                  </a:cubicBez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3" name="Forma Livre: Forma 452">
              <a:extLst>
                <a:ext uri="{FF2B5EF4-FFF2-40B4-BE49-F238E27FC236}">
                  <a16:creationId xmlns:a16="http://schemas.microsoft.com/office/drawing/2014/main" id="{98BD5518-3479-4EAC-9F67-D78E5F642440}"/>
                </a:ext>
              </a:extLst>
            </p:cNvPr>
            <p:cNvSpPr/>
            <p:nvPr/>
          </p:nvSpPr>
          <p:spPr>
            <a:xfrm>
              <a:off x="7228571" y="3102292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143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4" name="Forma Livre: Forma 453">
              <a:extLst>
                <a:ext uri="{FF2B5EF4-FFF2-40B4-BE49-F238E27FC236}">
                  <a16:creationId xmlns:a16="http://schemas.microsoft.com/office/drawing/2014/main" id="{EBC7C0BA-1824-40AC-BD6D-B7568CDE1853}"/>
                </a:ext>
              </a:extLst>
            </p:cNvPr>
            <p:cNvSpPr/>
            <p:nvPr/>
          </p:nvSpPr>
          <p:spPr>
            <a:xfrm>
              <a:off x="7228571" y="3159823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143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5" name="Forma Livre: Forma 454">
              <a:extLst>
                <a:ext uri="{FF2B5EF4-FFF2-40B4-BE49-F238E27FC236}">
                  <a16:creationId xmlns:a16="http://schemas.microsoft.com/office/drawing/2014/main" id="{403051B3-D8C9-47CE-B8F2-DAF5CED5F152}"/>
                </a:ext>
              </a:extLst>
            </p:cNvPr>
            <p:cNvSpPr/>
            <p:nvPr/>
          </p:nvSpPr>
          <p:spPr>
            <a:xfrm>
              <a:off x="7228571" y="3217354"/>
              <a:ext cx="13716" cy="30765"/>
            </a:xfrm>
            <a:custGeom>
              <a:avLst/>
              <a:gdLst>
                <a:gd name="connsiteX0" fmla="*/ 6858 w 13716"/>
                <a:gd name="connsiteY0" fmla="*/ 30766 h 30765"/>
                <a:gd name="connsiteX1" fmla="*/ 13716 w 13716"/>
                <a:gd name="connsiteY1" fmla="*/ 23908 h 30765"/>
                <a:gd name="connsiteX2" fmla="*/ 13716 w 13716"/>
                <a:gd name="connsiteY2" fmla="*/ 6858 h 30765"/>
                <a:gd name="connsiteX3" fmla="*/ 6858 w 13716"/>
                <a:gd name="connsiteY3" fmla="*/ 0 h 30765"/>
                <a:gd name="connsiteX4" fmla="*/ 0 w 13716"/>
                <a:gd name="connsiteY4" fmla="*/ 6858 h 30765"/>
                <a:gd name="connsiteX5" fmla="*/ 0 w 13716"/>
                <a:gd name="connsiteY5" fmla="*/ 23908 h 30765"/>
                <a:gd name="connsiteX6" fmla="*/ 6858 w 13716"/>
                <a:gd name="connsiteY6" fmla="*/ 30766 h 30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0765">
                  <a:moveTo>
                    <a:pt x="6858" y="30766"/>
                  </a:moveTo>
                  <a:cubicBezTo>
                    <a:pt x="10668" y="30766"/>
                    <a:pt x="13716" y="27718"/>
                    <a:pt x="13716" y="23908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23908"/>
                  </a:lnTo>
                  <a:cubicBezTo>
                    <a:pt x="0" y="27718"/>
                    <a:pt x="3143" y="30766"/>
                    <a:pt x="6858" y="307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55" name="Agrupar 654">
            <a:extLst>
              <a:ext uri="{FF2B5EF4-FFF2-40B4-BE49-F238E27FC236}">
                <a16:creationId xmlns:a16="http://schemas.microsoft.com/office/drawing/2014/main" id="{6CCEC46F-A75D-43A9-A5C2-E0C382077843}"/>
              </a:ext>
            </a:extLst>
          </p:cNvPr>
          <p:cNvGrpSpPr/>
          <p:nvPr/>
        </p:nvGrpSpPr>
        <p:grpSpPr>
          <a:xfrm>
            <a:off x="9529023" y="3586319"/>
            <a:ext cx="412988" cy="455131"/>
            <a:chOff x="9403129" y="3551015"/>
            <a:chExt cx="321088" cy="35385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56" name="Forma Livre: Forma 455">
              <a:extLst>
                <a:ext uri="{FF2B5EF4-FFF2-40B4-BE49-F238E27FC236}">
                  <a16:creationId xmlns:a16="http://schemas.microsoft.com/office/drawing/2014/main" id="{07647935-BCBE-469E-A50D-2CF7C680CB17}"/>
                </a:ext>
              </a:extLst>
            </p:cNvPr>
            <p:cNvSpPr/>
            <p:nvPr/>
          </p:nvSpPr>
          <p:spPr>
            <a:xfrm>
              <a:off x="9516920" y="3820793"/>
              <a:ext cx="98648" cy="36069"/>
            </a:xfrm>
            <a:custGeom>
              <a:avLst/>
              <a:gdLst>
                <a:gd name="connsiteX0" fmla="*/ 98426 w 98648"/>
                <a:gd name="connsiteY0" fmla="*/ 5113 h 36069"/>
                <a:gd name="connsiteX1" fmla="*/ 90044 w 98648"/>
                <a:gd name="connsiteY1" fmla="*/ 255 h 36069"/>
                <a:gd name="connsiteX2" fmla="*/ 5081 w 98648"/>
                <a:gd name="connsiteY2" fmla="*/ 22544 h 36069"/>
                <a:gd name="connsiteX3" fmla="*/ 223 w 98648"/>
                <a:gd name="connsiteY3" fmla="*/ 30926 h 36069"/>
                <a:gd name="connsiteX4" fmla="*/ 6890 w 98648"/>
                <a:gd name="connsiteY4" fmla="*/ 36069 h 36069"/>
                <a:gd name="connsiteX5" fmla="*/ 8605 w 98648"/>
                <a:gd name="connsiteY5" fmla="*/ 35879 h 36069"/>
                <a:gd name="connsiteX6" fmla="*/ 93568 w 98648"/>
                <a:gd name="connsiteY6" fmla="*/ 13590 h 36069"/>
                <a:gd name="connsiteX7" fmla="*/ 98426 w 98648"/>
                <a:gd name="connsiteY7" fmla="*/ 5113 h 36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8648" h="36069">
                  <a:moveTo>
                    <a:pt x="98426" y="5113"/>
                  </a:moveTo>
                  <a:cubicBezTo>
                    <a:pt x="97473" y="1493"/>
                    <a:pt x="93758" y="-792"/>
                    <a:pt x="90044" y="255"/>
                  </a:cubicBezTo>
                  <a:lnTo>
                    <a:pt x="5081" y="22544"/>
                  </a:lnTo>
                  <a:cubicBezTo>
                    <a:pt x="1461" y="23496"/>
                    <a:pt x="-730" y="27211"/>
                    <a:pt x="223" y="30926"/>
                  </a:cubicBezTo>
                  <a:cubicBezTo>
                    <a:pt x="985" y="33974"/>
                    <a:pt x="3842" y="36069"/>
                    <a:pt x="6890" y="36069"/>
                  </a:cubicBezTo>
                  <a:cubicBezTo>
                    <a:pt x="7462" y="36069"/>
                    <a:pt x="8033" y="35974"/>
                    <a:pt x="8605" y="35879"/>
                  </a:cubicBezTo>
                  <a:lnTo>
                    <a:pt x="93568" y="13590"/>
                  </a:lnTo>
                  <a:cubicBezTo>
                    <a:pt x="97187" y="12543"/>
                    <a:pt x="99378" y="8828"/>
                    <a:pt x="98426" y="5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7" name="Forma Livre: Forma 456">
              <a:extLst>
                <a:ext uri="{FF2B5EF4-FFF2-40B4-BE49-F238E27FC236}">
                  <a16:creationId xmlns:a16="http://schemas.microsoft.com/office/drawing/2014/main" id="{05B38127-3CD1-4BE8-9F44-7FDFCD0FB408}"/>
                </a:ext>
              </a:extLst>
            </p:cNvPr>
            <p:cNvSpPr/>
            <p:nvPr/>
          </p:nvSpPr>
          <p:spPr>
            <a:xfrm>
              <a:off x="9522713" y="3676892"/>
              <a:ext cx="91429" cy="96150"/>
            </a:xfrm>
            <a:custGeom>
              <a:avLst/>
              <a:gdLst>
                <a:gd name="connsiteX0" fmla="*/ 87965 w 91429"/>
                <a:gd name="connsiteY0" fmla="*/ 901 h 96150"/>
                <a:gd name="connsiteX1" fmla="*/ 78631 w 91429"/>
                <a:gd name="connsiteY1" fmla="*/ 3472 h 96150"/>
                <a:gd name="connsiteX2" fmla="*/ 37197 w 91429"/>
                <a:gd name="connsiteY2" fmla="*/ 76625 h 96150"/>
                <a:gd name="connsiteX3" fmla="*/ 12432 w 91429"/>
                <a:gd name="connsiteY3" fmla="*/ 42525 h 96150"/>
                <a:gd name="connsiteX4" fmla="*/ 2812 w 91429"/>
                <a:gd name="connsiteY4" fmla="*/ 41001 h 96150"/>
                <a:gd name="connsiteX5" fmla="*/ 1288 w 91429"/>
                <a:gd name="connsiteY5" fmla="*/ 50621 h 96150"/>
                <a:gd name="connsiteX6" fmla="*/ 32339 w 91429"/>
                <a:gd name="connsiteY6" fmla="*/ 93293 h 96150"/>
                <a:gd name="connsiteX7" fmla="*/ 37864 w 91429"/>
                <a:gd name="connsiteY7" fmla="*/ 96151 h 96150"/>
                <a:gd name="connsiteX8" fmla="*/ 38245 w 91429"/>
                <a:gd name="connsiteY8" fmla="*/ 96151 h 96150"/>
                <a:gd name="connsiteX9" fmla="*/ 43769 w 91429"/>
                <a:gd name="connsiteY9" fmla="*/ 92722 h 96150"/>
                <a:gd name="connsiteX10" fmla="*/ 90442 w 91429"/>
                <a:gd name="connsiteY10" fmla="*/ 10235 h 96150"/>
                <a:gd name="connsiteX11" fmla="*/ 87965 w 91429"/>
                <a:gd name="connsiteY11" fmla="*/ 901 h 96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429" h="96150">
                  <a:moveTo>
                    <a:pt x="87965" y="901"/>
                  </a:moveTo>
                  <a:cubicBezTo>
                    <a:pt x="84727" y="-1004"/>
                    <a:pt x="80440" y="234"/>
                    <a:pt x="78631" y="3472"/>
                  </a:cubicBezTo>
                  <a:lnTo>
                    <a:pt x="37197" y="76625"/>
                  </a:lnTo>
                  <a:lnTo>
                    <a:pt x="12432" y="42525"/>
                  </a:lnTo>
                  <a:cubicBezTo>
                    <a:pt x="10146" y="39477"/>
                    <a:pt x="5955" y="38715"/>
                    <a:pt x="2812" y="41001"/>
                  </a:cubicBezTo>
                  <a:cubicBezTo>
                    <a:pt x="-236" y="43192"/>
                    <a:pt x="-903" y="47478"/>
                    <a:pt x="1288" y="50621"/>
                  </a:cubicBezTo>
                  <a:lnTo>
                    <a:pt x="32339" y="93293"/>
                  </a:lnTo>
                  <a:cubicBezTo>
                    <a:pt x="33673" y="95103"/>
                    <a:pt x="35673" y="96151"/>
                    <a:pt x="37864" y="96151"/>
                  </a:cubicBezTo>
                  <a:cubicBezTo>
                    <a:pt x="37959" y="96151"/>
                    <a:pt x="38150" y="96151"/>
                    <a:pt x="38245" y="96151"/>
                  </a:cubicBezTo>
                  <a:cubicBezTo>
                    <a:pt x="40531" y="96055"/>
                    <a:pt x="42626" y="94722"/>
                    <a:pt x="43769" y="92722"/>
                  </a:cubicBezTo>
                  <a:lnTo>
                    <a:pt x="90442" y="10235"/>
                  </a:lnTo>
                  <a:cubicBezTo>
                    <a:pt x="92442" y="6901"/>
                    <a:pt x="91299" y="2710"/>
                    <a:pt x="87965" y="9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8" name="Forma Livre: Forma 457">
              <a:extLst>
                <a:ext uri="{FF2B5EF4-FFF2-40B4-BE49-F238E27FC236}">
                  <a16:creationId xmlns:a16="http://schemas.microsoft.com/office/drawing/2014/main" id="{071A5FE2-5068-436C-9C4D-3CCFE5A0D125}"/>
                </a:ext>
              </a:extLst>
            </p:cNvPr>
            <p:cNvSpPr/>
            <p:nvPr/>
          </p:nvSpPr>
          <p:spPr>
            <a:xfrm>
              <a:off x="9681926" y="3701700"/>
              <a:ext cx="42291" cy="13716"/>
            </a:xfrm>
            <a:custGeom>
              <a:avLst/>
              <a:gdLst>
                <a:gd name="connsiteX0" fmla="*/ 6858 w 42291"/>
                <a:gd name="connsiteY0" fmla="*/ 0 h 13716"/>
                <a:gd name="connsiteX1" fmla="*/ 0 w 42291"/>
                <a:gd name="connsiteY1" fmla="*/ 6858 h 13716"/>
                <a:gd name="connsiteX2" fmla="*/ 6858 w 42291"/>
                <a:gd name="connsiteY2" fmla="*/ 13716 h 13716"/>
                <a:gd name="connsiteX3" fmla="*/ 35433 w 42291"/>
                <a:gd name="connsiteY3" fmla="*/ 13716 h 13716"/>
                <a:gd name="connsiteX4" fmla="*/ 42291 w 42291"/>
                <a:gd name="connsiteY4" fmla="*/ 6858 h 13716"/>
                <a:gd name="connsiteX5" fmla="*/ 35433 w 42291"/>
                <a:gd name="connsiteY5" fmla="*/ 0 h 13716"/>
                <a:gd name="connsiteX6" fmla="*/ 6858 w 42291"/>
                <a:gd name="connsiteY6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91" h="13716">
                  <a:moveTo>
                    <a:pt x="6858" y="0"/>
                  </a:move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5433" y="13716"/>
                  </a:lnTo>
                  <a:cubicBezTo>
                    <a:pt x="39243" y="13716"/>
                    <a:pt x="42291" y="10668"/>
                    <a:pt x="42291" y="6858"/>
                  </a:cubicBezTo>
                  <a:cubicBezTo>
                    <a:pt x="42291" y="3048"/>
                    <a:pt x="39243" y="0"/>
                    <a:pt x="35433" y="0"/>
                  </a:cubicBezTo>
                  <a:lnTo>
                    <a:pt x="6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9" name="Forma Livre: Forma 458">
              <a:extLst>
                <a:ext uri="{FF2B5EF4-FFF2-40B4-BE49-F238E27FC236}">
                  <a16:creationId xmlns:a16="http://schemas.microsoft.com/office/drawing/2014/main" id="{B2F3293E-6BC5-4F83-B26A-44A7CCA5896C}"/>
                </a:ext>
              </a:extLst>
            </p:cNvPr>
            <p:cNvSpPr/>
            <p:nvPr/>
          </p:nvSpPr>
          <p:spPr>
            <a:xfrm>
              <a:off x="9462291" y="3613023"/>
              <a:ext cx="202690" cy="211931"/>
            </a:xfrm>
            <a:custGeom>
              <a:avLst/>
              <a:gdLst>
                <a:gd name="connsiteX0" fmla="*/ 170961 w 202690"/>
                <a:gd name="connsiteY0" fmla="*/ 162115 h 211931"/>
                <a:gd name="connsiteX1" fmla="*/ 202489 w 202690"/>
                <a:gd name="connsiteY1" fmla="*/ 96012 h 211931"/>
                <a:gd name="connsiteX2" fmla="*/ 179343 w 202690"/>
                <a:gd name="connsiteY2" fmla="*/ 33147 h 211931"/>
                <a:gd name="connsiteX3" fmla="*/ 101334 w 202690"/>
                <a:gd name="connsiteY3" fmla="*/ 0 h 211931"/>
                <a:gd name="connsiteX4" fmla="*/ 23610 w 202690"/>
                <a:gd name="connsiteY4" fmla="*/ 32956 h 211931"/>
                <a:gd name="connsiteX5" fmla="*/ 178 w 202690"/>
                <a:gd name="connsiteY5" fmla="*/ 96012 h 211931"/>
                <a:gd name="connsiteX6" fmla="*/ 32563 w 202690"/>
                <a:gd name="connsiteY6" fmla="*/ 163544 h 211931"/>
                <a:gd name="connsiteX7" fmla="*/ 53137 w 202690"/>
                <a:gd name="connsiteY7" fmla="*/ 201549 h 211931"/>
                <a:gd name="connsiteX8" fmla="*/ 54566 w 202690"/>
                <a:gd name="connsiteY8" fmla="*/ 205359 h 211931"/>
                <a:gd name="connsiteX9" fmla="*/ 54757 w 202690"/>
                <a:gd name="connsiteY9" fmla="*/ 206788 h 211931"/>
                <a:gd name="connsiteX10" fmla="*/ 61424 w 202690"/>
                <a:gd name="connsiteY10" fmla="*/ 211931 h 211931"/>
                <a:gd name="connsiteX11" fmla="*/ 63139 w 202690"/>
                <a:gd name="connsiteY11" fmla="*/ 211741 h 211931"/>
                <a:gd name="connsiteX12" fmla="*/ 146959 w 202690"/>
                <a:gd name="connsiteY12" fmla="*/ 189738 h 211931"/>
                <a:gd name="connsiteX13" fmla="*/ 149626 w 202690"/>
                <a:gd name="connsiteY13" fmla="*/ 188881 h 211931"/>
                <a:gd name="connsiteX14" fmla="*/ 153245 w 202690"/>
                <a:gd name="connsiteY14" fmla="*/ 183737 h 211931"/>
                <a:gd name="connsiteX15" fmla="*/ 170961 w 202690"/>
                <a:gd name="connsiteY15" fmla="*/ 162115 h 211931"/>
                <a:gd name="connsiteX16" fmla="*/ 141053 w 202690"/>
                <a:gd name="connsiteY16" fmla="*/ 176879 h 211931"/>
                <a:gd name="connsiteX17" fmla="*/ 66472 w 202690"/>
                <a:gd name="connsiteY17" fmla="*/ 196405 h 211931"/>
                <a:gd name="connsiteX18" fmla="*/ 41041 w 202690"/>
                <a:gd name="connsiteY18" fmla="*/ 152590 h 211931"/>
                <a:gd name="connsiteX19" fmla="*/ 13894 w 202690"/>
                <a:gd name="connsiteY19" fmla="*/ 94964 h 211931"/>
                <a:gd name="connsiteX20" fmla="*/ 33706 w 202690"/>
                <a:gd name="connsiteY20" fmla="*/ 42196 h 211931"/>
                <a:gd name="connsiteX21" fmla="*/ 101429 w 202690"/>
                <a:gd name="connsiteY21" fmla="*/ 13621 h 211931"/>
                <a:gd name="connsiteX22" fmla="*/ 169437 w 202690"/>
                <a:gd name="connsiteY22" fmla="*/ 42481 h 211931"/>
                <a:gd name="connsiteX23" fmla="*/ 188964 w 202690"/>
                <a:gd name="connsiteY23" fmla="*/ 94964 h 211931"/>
                <a:gd name="connsiteX24" fmla="*/ 162484 w 202690"/>
                <a:gd name="connsiteY24" fmla="*/ 151352 h 211931"/>
                <a:gd name="connsiteX25" fmla="*/ 141053 w 202690"/>
                <a:gd name="connsiteY25" fmla="*/ 176879 h 2119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02690" h="211931">
                  <a:moveTo>
                    <a:pt x="170961" y="162115"/>
                  </a:moveTo>
                  <a:cubicBezTo>
                    <a:pt x="184297" y="151447"/>
                    <a:pt x="199441" y="139446"/>
                    <a:pt x="202489" y="96012"/>
                  </a:cubicBezTo>
                  <a:cubicBezTo>
                    <a:pt x="204109" y="73247"/>
                    <a:pt x="195917" y="50959"/>
                    <a:pt x="179343" y="33147"/>
                  </a:cubicBezTo>
                  <a:cubicBezTo>
                    <a:pt x="159722" y="12097"/>
                    <a:pt x="131242" y="0"/>
                    <a:pt x="101334" y="0"/>
                  </a:cubicBezTo>
                  <a:cubicBezTo>
                    <a:pt x="71520" y="0"/>
                    <a:pt x="43231" y="12001"/>
                    <a:pt x="23610" y="32956"/>
                  </a:cubicBezTo>
                  <a:cubicBezTo>
                    <a:pt x="6941" y="50673"/>
                    <a:pt x="-1346" y="73057"/>
                    <a:pt x="178" y="96012"/>
                  </a:cubicBezTo>
                  <a:cubicBezTo>
                    <a:pt x="3131" y="140779"/>
                    <a:pt x="18752" y="152876"/>
                    <a:pt x="32563" y="163544"/>
                  </a:cubicBezTo>
                  <a:cubicBezTo>
                    <a:pt x="43231" y="171831"/>
                    <a:pt x="51613" y="178308"/>
                    <a:pt x="53137" y="201549"/>
                  </a:cubicBezTo>
                  <a:cubicBezTo>
                    <a:pt x="53233" y="202978"/>
                    <a:pt x="53709" y="204311"/>
                    <a:pt x="54566" y="205359"/>
                  </a:cubicBezTo>
                  <a:cubicBezTo>
                    <a:pt x="54566" y="205835"/>
                    <a:pt x="54661" y="206311"/>
                    <a:pt x="54757" y="206788"/>
                  </a:cubicBezTo>
                  <a:cubicBezTo>
                    <a:pt x="55518" y="209836"/>
                    <a:pt x="58376" y="211931"/>
                    <a:pt x="61424" y="211931"/>
                  </a:cubicBezTo>
                  <a:cubicBezTo>
                    <a:pt x="61995" y="211931"/>
                    <a:pt x="62567" y="211836"/>
                    <a:pt x="63139" y="211741"/>
                  </a:cubicBezTo>
                  <a:lnTo>
                    <a:pt x="146959" y="189738"/>
                  </a:lnTo>
                  <a:cubicBezTo>
                    <a:pt x="147911" y="189643"/>
                    <a:pt x="148768" y="189357"/>
                    <a:pt x="149626" y="188881"/>
                  </a:cubicBezTo>
                  <a:cubicBezTo>
                    <a:pt x="151626" y="187833"/>
                    <a:pt x="152864" y="185928"/>
                    <a:pt x="153245" y="183737"/>
                  </a:cubicBezTo>
                  <a:cubicBezTo>
                    <a:pt x="157245" y="172974"/>
                    <a:pt x="163627" y="167926"/>
                    <a:pt x="170961" y="162115"/>
                  </a:cubicBezTo>
                  <a:close/>
                  <a:moveTo>
                    <a:pt x="141053" y="176879"/>
                  </a:moveTo>
                  <a:lnTo>
                    <a:pt x="66472" y="196405"/>
                  </a:lnTo>
                  <a:cubicBezTo>
                    <a:pt x="63710" y="170212"/>
                    <a:pt x="52185" y="161258"/>
                    <a:pt x="41041" y="152590"/>
                  </a:cubicBezTo>
                  <a:cubicBezTo>
                    <a:pt x="28372" y="142780"/>
                    <a:pt x="16466" y="133540"/>
                    <a:pt x="13894" y="94964"/>
                  </a:cubicBezTo>
                  <a:cubicBezTo>
                    <a:pt x="12656" y="75914"/>
                    <a:pt x="19705" y="57150"/>
                    <a:pt x="33706" y="42196"/>
                  </a:cubicBezTo>
                  <a:cubicBezTo>
                    <a:pt x="50470" y="24289"/>
                    <a:pt x="75807" y="13621"/>
                    <a:pt x="101429" y="13621"/>
                  </a:cubicBezTo>
                  <a:cubicBezTo>
                    <a:pt x="127242" y="13621"/>
                    <a:pt x="152578" y="24384"/>
                    <a:pt x="169437" y="42481"/>
                  </a:cubicBezTo>
                  <a:cubicBezTo>
                    <a:pt x="183344" y="57436"/>
                    <a:pt x="190297" y="76105"/>
                    <a:pt x="188964" y="94964"/>
                  </a:cubicBezTo>
                  <a:cubicBezTo>
                    <a:pt x="186297" y="132397"/>
                    <a:pt x="174772" y="141637"/>
                    <a:pt x="162484" y="151352"/>
                  </a:cubicBezTo>
                  <a:cubicBezTo>
                    <a:pt x="154578" y="157639"/>
                    <a:pt x="146482" y="164020"/>
                    <a:pt x="141053" y="17687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0" name="Forma Livre: Forma 459">
              <a:extLst>
                <a:ext uri="{FF2B5EF4-FFF2-40B4-BE49-F238E27FC236}">
                  <a16:creationId xmlns:a16="http://schemas.microsoft.com/office/drawing/2014/main" id="{CBAC3F00-D329-4354-BD5B-EB0BFDFD136C}"/>
                </a:ext>
              </a:extLst>
            </p:cNvPr>
            <p:cNvSpPr/>
            <p:nvPr/>
          </p:nvSpPr>
          <p:spPr>
            <a:xfrm>
              <a:off x="9454373" y="3590448"/>
              <a:ext cx="33908" cy="33908"/>
            </a:xfrm>
            <a:custGeom>
              <a:avLst/>
              <a:gdLst>
                <a:gd name="connsiteX0" fmla="*/ 27051 w 33908"/>
                <a:gd name="connsiteY0" fmla="*/ 33909 h 33908"/>
                <a:gd name="connsiteX1" fmla="*/ 31909 w 33908"/>
                <a:gd name="connsiteY1" fmla="*/ 31909 h 33908"/>
                <a:gd name="connsiteX2" fmla="*/ 31909 w 33908"/>
                <a:gd name="connsiteY2" fmla="*/ 22193 h 33908"/>
                <a:gd name="connsiteX3" fmla="*/ 11716 w 33908"/>
                <a:gd name="connsiteY3" fmla="*/ 2000 h 33908"/>
                <a:gd name="connsiteX4" fmla="*/ 2000 w 33908"/>
                <a:gd name="connsiteY4" fmla="*/ 2000 h 33908"/>
                <a:gd name="connsiteX5" fmla="*/ 2000 w 33908"/>
                <a:gd name="connsiteY5" fmla="*/ 11716 h 33908"/>
                <a:gd name="connsiteX6" fmla="*/ 22193 w 33908"/>
                <a:gd name="connsiteY6" fmla="*/ 31909 h 33908"/>
                <a:gd name="connsiteX7" fmla="*/ 27051 w 33908"/>
                <a:gd name="connsiteY7" fmla="*/ 33909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8" h="33908">
                  <a:moveTo>
                    <a:pt x="27051" y="33909"/>
                  </a:moveTo>
                  <a:cubicBezTo>
                    <a:pt x="28765" y="33909"/>
                    <a:pt x="30575" y="33242"/>
                    <a:pt x="31909" y="31909"/>
                  </a:cubicBezTo>
                  <a:cubicBezTo>
                    <a:pt x="34576" y="29242"/>
                    <a:pt x="34576" y="24860"/>
                    <a:pt x="31909" y="22193"/>
                  </a:cubicBezTo>
                  <a:lnTo>
                    <a:pt x="11716" y="2000"/>
                  </a:lnTo>
                  <a:cubicBezTo>
                    <a:pt x="9049" y="-667"/>
                    <a:pt x="4667" y="-667"/>
                    <a:pt x="2000" y="2000"/>
                  </a:cubicBezTo>
                  <a:cubicBezTo>
                    <a:pt x="-667" y="4667"/>
                    <a:pt x="-667" y="9049"/>
                    <a:pt x="2000" y="11716"/>
                  </a:cubicBezTo>
                  <a:lnTo>
                    <a:pt x="22193" y="31909"/>
                  </a:lnTo>
                  <a:cubicBezTo>
                    <a:pt x="23527" y="33242"/>
                    <a:pt x="25241" y="33909"/>
                    <a:pt x="27051" y="33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1" name="Forma Livre: Forma 460">
              <a:extLst>
                <a:ext uri="{FF2B5EF4-FFF2-40B4-BE49-F238E27FC236}">
                  <a16:creationId xmlns:a16="http://schemas.microsoft.com/office/drawing/2014/main" id="{906E425F-3ADD-4981-9D78-FA923E7C711B}"/>
                </a:ext>
              </a:extLst>
            </p:cNvPr>
            <p:cNvSpPr/>
            <p:nvPr/>
          </p:nvSpPr>
          <p:spPr>
            <a:xfrm>
              <a:off x="9450182" y="3788187"/>
              <a:ext cx="33908" cy="33909"/>
            </a:xfrm>
            <a:custGeom>
              <a:avLst/>
              <a:gdLst>
                <a:gd name="connsiteX0" fmla="*/ 2000 w 33908"/>
                <a:gd name="connsiteY0" fmla="*/ 31909 h 33909"/>
                <a:gd name="connsiteX1" fmla="*/ 6858 w 33908"/>
                <a:gd name="connsiteY1" fmla="*/ 33909 h 33909"/>
                <a:gd name="connsiteX2" fmla="*/ 11716 w 33908"/>
                <a:gd name="connsiteY2" fmla="*/ 31909 h 33909"/>
                <a:gd name="connsiteX3" fmla="*/ 31909 w 33908"/>
                <a:gd name="connsiteY3" fmla="*/ 11716 h 33909"/>
                <a:gd name="connsiteX4" fmla="*/ 31909 w 33908"/>
                <a:gd name="connsiteY4" fmla="*/ 2000 h 33909"/>
                <a:gd name="connsiteX5" fmla="*/ 22193 w 33908"/>
                <a:gd name="connsiteY5" fmla="*/ 2000 h 33909"/>
                <a:gd name="connsiteX6" fmla="*/ 2000 w 33908"/>
                <a:gd name="connsiteY6" fmla="*/ 22193 h 33909"/>
                <a:gd name="connsiteX7" fmla="*/ 2000 w 33908"/>
                <a:gd name="connsiteY7" fmla="*/ 31909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8" h="33909">
                  <a:moveTo>
                    <a:pt x="2000" y="31909"/>
                  </a:moveTo>
                  <a:cubicBezTo>
                    <a:pt x="3334" y="33242"/>
                    <a:pt x="5048" y="33909"/>
                    <a:pt x="6858" y="33909"/>
                  </a:cubicBezTo>
                  <a:cubicBezTo>
                    <a:pt x="8668" y="33909"/>
                    <a:pt x="10382" y="33242"/>
                    <a:pt x="11716" y="31909"/>
                  </a:cubicBezTo>
                  <a:lnTo>
                    <a:pt x="31909" y="11716"/>
                  </a:lnTo>
                  <a:cubicBezTo>
                    <a:pt x="34576" y="9049"/>
                    <a:pt x="34576" y="4667"/>
                    <a:pt x="31909" y="2000"/>
                  </a:cubicBezTo>
                  <a:cubicBezTo>
                    <a:pt x="29242" y="-667"/>
                    <a:pt x="24860" y="-667"/>
                    <a:pt x="22193" y="2000"/>
                  </a:cubicBezTo>
                  <a:lnTo>
                    <a:pt x="2000" y="22193"/>
                  </a:lnTo>
                  <a:cubicBezTo>
                    <a:pt x="-667" y="24860"/>
                    <a:pt x="-667" y="29242"/>
                    <a:pt x="2000" y="31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2" name="Forma Livre: Forma 461">
              <a:extLst>
                <a:ext uri="{FF2B5EF4-FFF2-40B4-BE49-F238E27FC236}">
                  <a16:creationId xmlns:a16="http://schemas.microsoft.com/office/drawing/2014/main" id="{E4005122-575F-453B-AD04-A32915F965DA}"/>
                </a:ext>
              </a:extLst>
            </p:cNvPr>
            <p:cNvSpPr/>
            <p:nvPr/>
          </p:nvSpPr>
          <p:spPr>
            <a:xfrm>
              <a:off x="9516920" y="3852892"/>
              <a:ext cx="98648" cy="51976"/>
            </a:xfrm>
            <a:custGeom>
              <a:avLst/>
              <a:gdLst>
                <a:gd name="connsiteX0" fmla="*/ 98426 w 98648"/>
                <a:gd name="connsiteY0" fmla="*/ 5113 h 51976"/>
                <a:gd name="connsiteX1" fmla="*/ 90044 w 98648"/>
                <a:gd name="connsiteY1" fmla="*/ 255 h 51976"/>
                <a:gd name="connsiteX2" fmla="*/ 5081 w 98648"/>
                <a:gd name="connsiteY2" fmla="*/ 22544 h 51976"/>
                <a:gd name="connsiteX3" fmla="*/ 223 w 98648"/>
                <a:gd name="connsiteY3" fmla="*/ 30926 h 51976"/>
                <a:gd name="connsiteX4" fmla="*/ 8605 w 98648"/>
                <a:gd name="connsiteY4" fmla="*/ 35784 h 51976"/>
                <a:gd name="connsiteX5" fmla="*/ 14701 w 98648"/>
                <a:gd name="connsiteY5" fmla="*/ 34164 h 51976"/>
                <a:gd name="connsiteX6" fmla="*/ 16034 w 98648"/>
                <a:gd name="connsiteY6" fmla="*/ 37498 h 51976"/>
                <a:gd name="connsiteX7" fmla="*/ 46800 w 98648"/>
                <a:gd name="connsiteY7" fmla="*/ 51976 h 51976"/>
                <a:gd name="connsiteX8" fmla="*/ 84043 w 98648"/>
                <a:gd name="connsiteY8" fmla="*/ 18734 h 51976"/>
                <a:gd name="connsiteX9" fmla="*/ 83471 w 98648"/>
                <a:gd name="connsiteY9" fmla="*/ 16067 h 51976"/>
                <a:gd name="connsiteX10" fmla="*/ 93568 w 98648"/>
                <a:gd name="connsiteY10" fmla="*/ 13400 h 51976"/>
                <a:gd name="connsiteX11" fmla="*/ 98426 w 98648"/>
                <a:gd name="connsiteY11" fmla="*/ 5113 h 51976"/>
                <a:gd name="connsiteX12" fmla="*/ 46800 w 98648"/>
                <a:gd name="connsiteY12" fmla="*/ 38355 h 51976"/>
                <a:gd name="connsiteX13" fmla="*/ 28131 w 98648"/>
                <a:gd name="connsiteY13" fmla="*/ 30640 h 51976"/>
                <a:gd name="connsiteX14" fmla="*/ 70232 w 98648"/>
                <a:gd name="connsiteY14" fmla="*/ 19591 h 51976"/>
                <a:gd name="connsiteX15" fmla="*/ 46800 w 98648"/>
                <a:gd name="connsiteY15" fmla="*/ 38355 h 51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8648" h="51976">
                  <a:moveTo>
                    <a:pt x="98426" y="5113"/>
                  </a:moveTo>
                  <a:cubicBezTo>
                    <a:pt x="97473" y="1494"/>
                    <a:pt x="93758" y="-792"/>
                    <a:pt x="90044" y="255"/>
                  </a:cubicBezTo>
                  <a:lnTo>
                    <a:pt x="5081" y="22544"/>
                  </a:lnTo>
                  <a:cubicBezTo>
                    <a:pt x="1461" y="23496"/>
                    <a:pt x="-730" y="27211"/>
                    <a:pt x="223" y="30926"/>
                  </a:cubicBezTo>
                  <a:cubicBezTo>
                    <a:pt x="1175" y="34545"/>
                    <a:pt x="4890" y="36831"/>
                    <a:pt x="8605" y="35784"/>
                  </a:cubicBezTo>
                  <a:lnTo>
                    <a:pt x="14701" y="34164"/>
                  </a:lnTo>
                  <a:cubicBezTo>
                    <a:pt x="14796" y="35307"/>
                    <a:pt x="15272" y="36546"/>
                    <a:pt x="16034" y="37498"/>
                  </a:cubicBezTo>
                  <a:cubicBezTo>
                    <a:pt x="22988" y="46642"/>
                    <a:pt x="34513" y="51976"/>
                    <a:pt x="46800" y="51976"/>
                  </a:cubicBezTo>
                  <a:cubicBezTo>
                    <a:pt x="67279" y="51976"/>
                    <a:pt x="84043" y="37022"/>
                    <a:pt x="84043" y="18734"/>
                  </a:cubicBezTo>
                  <a:cubicBezTo>
                    <a:pt x="84043" y="17781"/>
                    <a:pt x="83852" y="16924"/>
                    <a:pt x="83471" y="16067"/>
                  </a:cubicBezTo>
                  <a:lnTo>
                    <a:pt x="93568" y="13400"/>
                  </a:lnTo>
                  <a:cubicBezTo>
                    <a:pt x="97187" y="12447"/>
                    <a:pt x="99378" y="8733"/>
                    <a:pt x="98426" y="5113"/>
                  </a:cubicBezTo>
                  <a:close/>
                  <a:moveTo>
                    <a:pt x="46800" y="38355"/>
                  </a:moveTo>
                  <a:cubicBezTo>
                    <a:pt x="39466" y="38355"/>
                    <a:pt x="32608" y="35498"/>
                    <a:pt x="28131" y="30640"/>
                  </a:cubicBezTo>
                  <a:lnTo>
                    <a:pt x="70232" y="19591"/>
                  </a:lnTo>
                  <a:cubicBezTo>
                    <a:pt x="69755" y="29973"/>
                    <a:pt x="59373" y="38355"/>
                    <a:pt x="46800" y="383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6" name="Forma Livre: Forma 465">
              <a:extLst>
                <a:ext uri="{FF2B5EF4-FFF2-40B4-BE49-F238E27FC236}">
                  <a16:creationId xmlns:a16="http://schemas.microsoft.com/office/drawing/2014/main" id="{B1F2359B-D669-47A1-815A-1FCA787E5AD2}"/>
                </a:ext>
              </a:extLst>
            </p:cNvPr>
            <p:cNvSpPr/>
            <p:nvPr/>
          </p:nvSpPr>
          <p:spPr>
            <a:xfrm>
              <a:off x="9639063" y="3788092"/>
              <a:ext cx="33909" cy="33908"/>
            </a:xfrm>
            <a:custGeom>
              <a:avLst/>
              <a:gdLst>
                <a:gd name="connsiteX0" fmla="*/ 22193 w 33909"/>
                <a:gd name="connsiteY0" fmla="*/ 31909 h 33908"/>
                <a:gd name="connsiteX1" fmla="*/ 27051 w 33909"/>
                <a:gd name="connsiteY1" fmla="*/ 33909 h 33908"/>
                <a:gd name="connsiteX2" fmla="*/ 31909 w 33909"/>
                <a:gd name="connsiteY2" fmla="*/ 31909 h 33908"/>
                <a:gd name="connsiteX3" fmla="*/ 31909 w 33909"/>
                <a:gd name="connsiteY3" fmla="*/ 22193 h 33908"/>
                <a:gd name="connsiteX4" fmla="*/ 11716 w 33909"/>
                <a:gd name="connsiteY4" fmla="*/ 2000 h 33908"/>
                <a:gd name="connsiteX5" fmla="*/ 2000 w 33909"/>
                <a:gd name="connsiteY5" fmla="*/ 2000 h 33908"/>
                <a:gd name="connsiteX6" fmla="*/ 2000 w 33909"/>
                <a:gd name="connsiteY6" fmla="*/ 11716 h 33908"/>
                <a:gd name="connsiteX7" fmla="*/ 22193 w 33909"/>
                <a:gd name="connsiteY7" fmla="*/ 31909 h 33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9" h="33908">
                  <a:moveTo>
                    <a:pt x="22193" y="31909"/>
                  </a:moveTo>
                  <a:cubicBezTo>
                    <a:pt x="23527" y="33242"/>
                    <a:pt x="25241" y="33909"/>
                    <a:pt x="27051" y="33909"/>
                  </a:cubicBezTo>
                  <a:cubicBezTo>
                    <a:pt x="28861" y="33909"/>
                    <a:pt x="30575" y="33242"/>
                    <a:pt x="31909" y="31909"/>
                  </a:cubicBezTo>
                  <a:cubicBezTo>
                    <a:pt x="34576" y="29242"/>
                    <a:pt x="34576" y="24860"/>
                    <a:pt x="31909" y="22193"/>
                  </a:cubicBezTo>
                  <a:lnTo>
                    <a:pt x="11716" y="2000"/>
                  </a:lnTo>
                  <a:cubicBezTo>
                    <a:pt x="9049" y="-667"/>
                    <a:pt x="4667" y="-667"/>
                    <a:pt x="2000" y="2000"/>
                  </a:cubicBezTo>
                  <a:cubicBezTo>
                    <a:pt x="-667" y="4667"/>
                    <a:pt x="-667" y="9049"/>
                    <a:pt x="2000" y="11716"/>
                  </a:cubicBezTo>
                  <a:lnTo>
                    <a:pt x="22193" y="3190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7" name="Forma Livre: Forma 466">
              <a:extLst>
                <a:ext uri="{FF2B5EF4-FFF2-40B4-BE49-F238E27FC236}">
                  <a16:creationId xmlns:a16="http://schemas.microsoft.com/office/drawing/2014/main" id="{A05AC998-63C6-4A85-BAB9-401B1D33688E}"/>
                </a:ext>
              </a:extLst>
            </p:cNvPr>
            <p:cNvSpPr/>
            <p:nvPr/>
          </p:nvSpPr>
          <p:spPr>
            <a:xfrm>
              <a:off x="9559720" y="3551015"/>
              <a:ext cx="13716" cy="42291"/>
            </a:xfrm>
            <a:custGeom>
              <a:avLst/>
              <a:gdLst>
                <a:gd name="connsiteX0" fmla="*/ 13716 w 13716"/>
                <a:gd name="connsiteY0" fmla="*/ 35433 h 42291"/>
                <a:gd name="connsiteX1" fmla="*/ 13716 w 13716"/>
                <a:gd name="connsiteY1" fmla="*/ 6858 h 42291"/>
                <a:gd name="connsiteX2" fmla="*/ 6858 w 13716"/>
                <a:gd name="connsiteY2" fmla="*/ 0 h 42291"/>
                <a:gd name="connsiteX3" fmla="*/ 0 w 13716"/>
                <a:gd name="connsiteY3" fmla="*/ 6858 h 42291"/>
                <a:gd name="connsiteX4" fmla="*/ 0 w 13716"/>
                <a:gd name="connsiteY4" fmla="*/ 35433 h 42291"/>
                <a:gd name="connsiteX5" fmla="*/ 6858 w 13716"/>
                <a:gd name="connsiteY5" fmla="*/ 42291 h 42291"/>
                <a:gd name="connsiteX6" fmla="*/ 13716 w 13716"/>
                <a:gd name="connsiteY6" fmla="*/ 35433 h 42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42291">
                  <a:moveTo>
                    <a:pt x="13716" y="35433"/>
                  </a:move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lnTo>
                    <a:pt x="0" y="35433"/>
                  </a:lnTo>
                  <a:cubicBezTo>
                    <a:pt x="0" y="39243"/>
                    <a:pt x="3048" y="42291"/>
                    <a:pt x="6858" y="42291"/>
                  </a:cubicBezTo>
                  <a:cubicBezTo>
                    <a:pt x="10668" y="42291"/>
                    <a:pt x="13716" y="39148"/>
                    <a:pt x="13716" y="35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8" name="Forma Livre: Forma 467">
              <a:extLst>
                <a:ext uri="{FF2B5EF4-FFF2-40B4-BE49-F238E27FC236}">
                  <a16:creationId xmlns:a16="http://schemas.microsoft.com/office/drawing/2014/main" id="{366EE14D-9D69-4975-BB88-5C243E2074B7}"/>
                </a:ext>
              </a:extLst>
            </p:cNvPr>
            <p:cNvSpPr/>
            <p:nvPr/>
          </p:nvSpPr>
          <p:spPr>
            <a:xfrm>
              <a:off x="9403129" y="3695890"/>
              <a:ext cx="42291" cy="13716"/>
            </a:xfrm>
            <a:custGeom>
              <a:avLst/>
              <a:gdLst>
                <a:gd name="connsiteX0" fmla="*/ 6858 w 42291"/>
                <a:gd name="connsiteY0" fmla="*/ 0 h 13716"/>
                <a:gd name="connsiteX1" fmla="*/ 0 w 42291"/>
                <a:gd name="connsiteY1" fmla="*/ 6858 h 13716"/>
                <a:gd name="connsiteX2" fmla="*/ 6858 w 42291"/>
                <a:gd name="connsiteY2" fmla="*/ 13716 h 13716"/>
                <a:gd name="connsiteX3" fmla="*/ 35433 w 42291"/>
                <a:gd name="connsiteY3" fmla="*/ 13716 h 13716"/>
                <a:gd name="connsiteX4" fmla="*/ 42291 w 42291"/>
                <a:gd name="connsiteY4" fmla="*/ 6858 h 13716"/>
                <a:gd name="connsiteX5" fmla="*/ 35433 w 42291"/>
                <a:gd name="connsiteY5" fmla="*/ 0 h 13716"/>
                <a:gd name="connsiteX6" fmla="*/ 6858 w 42291"/>
                <a:gd name="connsiteY6" fmla="*/ 0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291" h="13716">
                  <a:moveTo>
                    <a:pt x="6858" y="0"/>
                  </a:move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35433" y="13716"/>
                  </a:lnTo>
                  <a:cubicBezTo>
                    <a:pt x="39243" y="13716"/>
                    <a:pt x="42291" y="10668"/>
                    <a:pt x="42291" y="6858"/>
                  </a:cubicBezTo>
                  <a:cubicBezTo>
                    <a:pt x="42291" y="3048"/>
                    <a:pt x="39243" y="0"/>
                    <a:pt x="35433" y="0"/>
                  </a:cubicBezTo>
                  <a:lnTo>
                    <a:pt x="68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9" name="Forma Livre: Forma 468">
              <a:extLst>
                <a:ext uri="{FF2B5EF4-FFF2-40B4-BE49-F238E27FC236}">
                  <a16:creationId xmlns:a16="http://schemas.microsoft.com/office/drawing/2014/main" id="{552C8505-E3D5-4F31-80C3-A8DC734A0EFA}"/>
                </a:ext>
              </a:extLst>
            </p:cNvPr>
            <p:cNvSpPr/>
            <p:nvPr/>
          </p:nvSpPr>
          <p:spPr>
            <a:xfrm>
              <a:off x="9643159" y="3590543"/>
              <a:ext cx="33909" cy="33909"/>
            </a:xfrm>
            <a:custGeom>
              <a:avLst/>
              <a:gdLst>
                <a:gd name="connsiteX0" fmla="*/ 31909 w 33909"/>
                <a:gd name="connsiteY0" fmla="*/ 2000 h 33909"/>
                <a:gd name="connsiteX1" fmla="*/ 22193 w 33909"/>
                <a:gd name="connsiteY1" fmla="*/ 2000 h 33909"/>
                <a:gd name="connsiteX2" fmla="*/ 2000 w 33909"/>
                <a:gd name="connsiteY2" fmla="*/ 22193 h 33909"/>
                <a:gd name="connsiteX3" fmla="*/ 2000 w 33909"/>
                <a:gd name="connsiteY3" fmla="*/ 31909 h 33909"/>
                <a:gd name="connsiteX4" fmla="*/ 6858 w 33909"/>
                <a:gd name="connsiteY4" fmla="*/ 33909 h 33909"/>
                <a:gd name="connsiteX5" fmla="*/ 11716 w 33909"/>
                <a:gd name="connsiteY5" fmla="*/ 31909 h 33909"/>
                <a:gd name="connsiteX6" fmla="*/ 31909 w 33909"/>
                <a:gd name="connsiteY6" fmla="*/ 11716 h 33909"/>
                <a:gd name="connsiteX7" fmla="*/ 31909 w 33909"/>
                <a:gd name="connsiteY7" fmla="*/ 2000 h 33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9" h="33909">
                  <a:moveTo>
                    <a:pt x="31909" y="2000"/>
                  </a:moveTo>
                  <a:cubicBezTo>
                    <a:pt x="29242" y="-667"/>
                    <a:pt x="24860" y="-667"/>
                    <a:pt x="22193" y="2000"/>
                  </a:cubicBezTo>
                  <a:lnTo>
                    <a:pt x="2000" y="22193"/>
                  </a:lnTo>
                  <a:cubicBezTo>
                    <a:pt x="-667" y="24860"/>
                    <a:pt x="-667" y="29242"/>
                    <a:pt x="2000" y="31909"/>
                  </a:cubicBezTo>
                  <a:cubicBezTo>
                    <a:pt x="3334" y="33242"/>
                    <a:pt x="5048" y="33909"/>
                    <a:pt x="6858" y="33909"/>
                  </a:cubicBezTo>
                  <a:cubicBezTo>
                    <a:pt x="8668" y="33909"/>
                    <a:pt x="10382" y="33242"/>
                    <a:pt x="11716" y="31909"/>
                  </a:cubicBezTo>
                  <a:lnTo>
                    <a:pt x="31909" y="11716"/>
                  </a:lnTo>
                  <a:cubicBezTo>
                    <a:pt x="34576" y="8953"/>
                    <a:pt x="34576" y="4667"/>
                    <a:pt x="31909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70" name="Forma Livre: Forma 469">
            <a:extLst>
              <a:ext uri="{FF2B5EF4-FFF2-40B4-BE49-F238E27FC236}">
                <a16:creationId xmlns:a16="http://schemas.microsoft.com/office/drawing/2014/main" id="{F72AB5AE-18CB-499C-A99A-D12171D9AA4D}"/>
              </a:ext>
            </a:extLst>
          </p:cNvPr>
          <p:cNvSpPr/>
          <p:nvPr/>
        </p:nvSpPr>
        <p:spPr>
          <a:xfrm>
            <a:off x="5613355" y="1236415"/>
            <a:ext cx="455175" cy="440185"/>
          </a:xfrm>
          <a:custGeom>
            <a:avLst/>
            <a:gdLst>
              <a:gd name="connsiteX0" fmla="*/ 333039 w 353887"/>
              <a:gd name="connsiteY0" fmla="*/ 95441 h 342233"/>
              <a:gd name="connsiteX1" fmla="*/ 277890 w 353887"/>
              <a:gd name="connsiteY1" fmla="*/ 72485 h 342233"/>
              <a:gd name="connsiteX2" fmla="*/ 295320 w 353887"/>
              <a:gd name="connsiteY2" fmla="*/ 39624 h 342233"/>
              <a:gd name="connsiteX3" fmla="*/ 255696 w 353887"/>
              <a:gd name="connsiteY3" fmla="*/ 0 h 342233"/>
              <a:gd name="connsiteX4" fmla="*/ 235694 w 353887"/>
              <a:gd name="connsiteY4" fmla="*/ 5429 h 342233"/>
              <a:gd name="connsiteX5" fmla="*/ 215596 w 353887"/>
              <a:gd name="connsiteY5" fmla="*/ 39910 h 342233"/>
              <a:gd name="connsiteX6" fmla="*/ 233027 w 353887"/>
              <a:gd name="connsiteY6" fmla="*/ 72771 h 342233"/>
              <a:gd name="connsiteX7" fmla="*/ 180544 w 353887"/>
              <a:gd name="connsiteY7" fmla="*/ 95631 h 342233"/>
              <a:gd name="connsiteX8" fmla="*/ 175972 w 353887"/>
              <a:gd name="connsiteY8" fmla="*/ 120777 h 342233"/>
              <a:gd name="connsiteX9" fmla="*/ 166161 w 353887"/>
              <a:gd name="connsiteY9" fmla="*/ 122587 h 342233"/>
              <a:gd name="connsiteX10" fmla="*/ 158065 w 353887"/>
              <a:gd name="connsiteY10" fmla="*/ 107918 h 342233"/>
              <a:gd name="connsiteX11" fmla="*/ 120060 w 353887"/>
              <a:gd name="connsiteY11" fmla="*/ 88106 h 342233"/>
              <a:gd name="connsiteX12" fmla="*/ 120251 w 353887"/>
              <a:gd name="connsiteY12" fmla="*/ 88011 h 342233"/>
              <a:gd name="connsiteX13" fmla="*/ 140349 w 353887"/>
              <a:gd name="connsiteY13" fmla="*/ 53531 h 342233"/>
              <a:gd name="connsiteX14" fmla="*/ 100725 w 353887"/>
              <a:gd name="connsiteY14" fmla="*/ 13907 h 342233"/>
              <a:gd name="connsiteX15" fmla="*/ 80722 w 353887"/>
              <a:gd name="connsiteY15" fmla="*/ 19336 h 342233"/>
              <a:gd name="connsiteX16" fmla="*/ 60624 w 353887"/>
              <a:gd name="connsiteY16" fmla="*/ 53816 h 342233"/>
              <a:gd name="connsiteX17" fmla="*/ 81008 w 353887"/>
              <a:gd name="connsiteY17" fmla="*/ 88487 h 342233"/>
              <a:gd name="connsiteX18" fmla="*/ 45861 w 353887"/>
              <a:gd name="connsiteY18" fmla="*/ 107633 h 342233"/>
              <a:gd name="connsiteX19" fmla="*/ 1950 w 353887"/>
              <a:gd name="connsiteY19" fmla="*/ 179070 h 342233"/>
              <a:gd name="connsiteX20" fmla="*/ 1379 w 353887"/>
              <a:gd name="connsiteY20" fmla="*/ 180213 h 342233"/>
              <a:gd name="connsiteX21" fmla="*/ 1855 w 353887"/>
              <a:gd name="connsiteY21" fmla="*/ 196501 h 342233"/>
              <a:gd name="connsiteX22" fmla="*/ 13666 w 353887"/>
              <a:gd name="connsiteY22" fmla="*/ 207645 h 342233"/>
              <a:gd name="connsiteX23" fmla="*/ 40146 w 353887"/>
              <a:gd name="connsiteY23" fmla="*/ 196977 h 342233"/>
              <a:gd name="connsiteX24" fmla="*/ 56433 w 353887"/>
              <a:gd name="connsiteY24" fmla="*/ 174784 h 342233"/>
              <a:gd name="connsiteX25" fmla="*/ 38050 w 353887"/>
              <a:gd name="connsiteY25" fmla="*/ 250984 h 342233"/>
              <a:gd name="connsiteX26" fmla="*/ 38907 w 353887"/>
              <a:gd name="connsiteY26" fmla="*/ 256318 h 342233"/>
              <a:gd name="connsiteX27" fmla="*/ 43289 w 353887"/>
              <a:gd name="connsiteY27" fmla="*/ 259366 h 342233"/>
              <a:gd name="connsiteX28" fmla="*/ 57100 w 353887"/>
              <a:gd name="connsiteY28" fmla="*/ 262223 h 342233"/>
              <a:gd name="connsiteX29" fmla="*/ 55671 w 353887"/>
              <a:gd name="connsiteY29" fmla="*/ 317564 h 342233"/>
              <a:gd name="connsiteX30" fmla="*/ 67197 w 353887"/>
              <a:gd name="connsiteY30" fmla="*/ 338328 h 342233"/>
              <a:gd name="connsiteX31" fmla="*/ 95962 w 353887"/>
              <a:gd name="connsiteY31" fmla="*/ 338519 h 342233"/>
              <a:gd name="connsiteX32" fmla="*/ 101106 w 353887"/>
              <a:gd name="connsiteY32" fmla="*/ 334613 h 342233"/>
              <a:gd name="connsiteX33" fmla="*/ 106059 w 353887"/>
              <a:gd name="connsiteY33" fmla="*/ 338423 h 342233"/>
              <a:gd name="connsiteX34" fmla="*/ 135872 w 353887"/>
              <a:gd name="connsiteY34" fmla="*/ 338042 h 342233"/>
              <a:gd name="connsiteX35" fmla="*/ 139396 w 353887"/>
              <a:gd name="connsiteY35" fmla="*/ 335566 h 342233"/>
              <a:gd name="connsiteX36" fmla="*/ 143206 w 353887"/>
              <a:gd name="connsiteY36" fmla="*/ 338423 h 342233"/>
              <a:gd name="connsiteX37" fmla="*/ 172448 w 353887"/>
              <a:gd name="connsiteY37" fmla="*/ 338614 h 342233"/>
              <a:gd name="connsiteX38" fmla="*/ 175877 w 353887"/>
              <a:gd name="connsiteY38" fmla="*/ 336233 h 342233"/>
              <a:gd name="connsiteX39" fmla="*/ 179211 w 353887"/>
              <a:gd name="connsiteY39" fmla="*/ 338519 h 342233"/>
              <a:gd name="connsiteX40" fmla="*/ 209500 w 353887"/>
              <a:gd name="connsiteY40" fmla="*/ 338138 h 342233"/>
              <a:gd name="connsiteX41" fmla="*/ 213501 w 353887"/>
              <a:gd name="connsiteY41" fmla="*/ 335185 h 342233"/>
              <a:gd name="connsiteX42" fmla="*/ 217406 w 353887"/>
              <a:gd name="connsiteY42" fmla="*/ 337947 h 342233"/>
              <a:gd name="connsiteX43" fmla="*/ 234360 w 353887"/>
              <a:gd name="connsiteY43" fmla="*/ 342233 h 342233"/>
              <a:gd name="connsiteX44" fmla="*/ 252267 w 353887"/>
              <a:gd name="connsiteY44" fmla="*/ 337661 h 342233"/>
              <a:gd name="connsiteX45" fmla="*/ 257792 w 353887"/>
              <a:gd name="connsiteY45" fmla="*/ 333470 h 342233"/>
              <a:gd name="connsiteX46" fmla="*/ 262935 w 353887"/>
              <a:gd name="connsiteY46" fmla="*/ 337375 h 342233"/>
              <a:gd name="connsiteX47" fmla="*/ 296368 w 353887"/>
              <a:gd name="connsiteY47" fmla="*/ 337185 h 342233"/>
              <a:gd name="connsiteX48" fmla="*/ 308084 w 353887"/>
              <a:gd name="connsiteY48" fmla="*/ 316897 h 342233"/>
              <a:gd name="connsiteX49" fmla="*/ 306560 w 353887"/>
              <a:gd name="connsiteY49" fmla="*/ 175927 h 342233"/>
              <a:gd name="connsiteX50" fmla="*/ 310275 w 353887"/>
              <a:gd name="connsiteY50" fmla="*/ 187071 h 342233"/>
              <a:gd name="connsiteX51" fmla="*/ 330277 w 353887"/>
              <a:gd name="connsiteY51" fmla="*/ 207740 h 342233"/>
              <a:gd name="connsiteX52" fmla="*/ 348565 w 353887"/>
              <a:gd name="connsiteY52" fmla="*/ 200216 h 342233"/>
              <a:gd name="connsiteX53" fmla="*/ 352851 w 353887"/>
              <a:gd name="connsiteY53" fmla="*/ 179832 h 342233"/>
              <a:gd name="connsiteX54" fmla="*/ 333039 w 353887"/>
              <a:gd name="connsiteY54" fmla="*/ 95441 h 342233"/>
              <a:gd name="connsiteX55" fmla="*/ 229312 w 353887"/>
              <a:gd name="connsiteY55" fmla="*/ 39910 h 342233"/>
              <a:gd name="connsiteX56" fmla="*/ 242552 w 353887"/>
              <a:gd name="connsiteY56" fmla="*/ 17336 h 342233"/>
              <a:gd name="connsiteX57" fmla="*/ 255696 w 353887"/>
              <a:gd name="connsiteY57" fmla="*/ 13811 h 342233"/>
              <a:gd name="connsiteX58" fmla="*/ 281604 w 353887"/>
              <a:gd name="connsiteY58" fmla="*/ 39719 h 342233"/>
              <a:gd name="connsiteX59" fmla="*/ 268365 w 353887"/>
              <a:gd name="connsiteY59" fmla="*/ 62294 h 342233"/>
              <a:gd name="connsiteX60" fmla="*/ 255220 w 353887"/>
              <a:gd name="connsiteY60" fmla="*/ 65818 h 342233"/>
              <a:gd name="connsiteX61" fmla="*/ 229312 w 353887"/>
              <a:gd name="connsiteY61" fmla="*/ 39910 h 342233"/>
              <a:gd name="connsiteX62" fmla="*/ 201213 w 353887"/>
              <a:gd name="connsiteY62" fmla="*/ 184976 h 342233"/>
              <a:gd name="connsiteX63" fmla="*/ 209310 w 353887"/>
              <a:gd name="connsiteY63" fmla="*/ 175165 h 342233"/>
              <a:gd name="connsiteX64" fmla="*/ 209214 w 353887"/>
              <a:gd name="connsiteY64" fmla="*/ 186881 h 342233"/>
              <a:gd name="connsiteX65" fmla="*/ 201213 w 353887"/>
              <a:gd name="connsiteY65" fmla="*/ 184976 h 342233"/>
              <a:gd name="connsiteX66" fmla="*/ 177591 w 353887"/>
              <a:gd name="connsiteY66" fmla="*/ 180213 h 342233"/>
              <a:gd name="connsiteX67" fmla="*/ 154636 w 353887"/>
              <a:gd name="connsiteY67" fmla="*/ 157258 h 342233"/>
              <a:gd name="connsiteX68" fmla="*/ 177591 w 353887"/>
              <a:gd name="connsiteY68" fmla="*/ 134303 h 342233"/>
              <a:gd name="connsiteX69" fmla="*/ 200547 w 353887"/>
              <a:gd name="connsiteY69" fmla="*/ 157258 h 342233"/>
              <a:gd name="connsiteX70" fmla="*/ 177591 w 353887"/>
              <a:gd name="connsiteY70" fmla="*/ 180213 h 342233"/>
              <a:gd name="connsiteX71" fmla="*/ 74245 w 353887"/>
              <a:gd name="connsiteY71" fmla="*/ 53721 h 342233"/>
              <a:gd name="connsiteX72" fmla="*/ 87485 w 353887"/>
              <a:gd name="connsiteY72" fmla="*/ 31147 h 342233"/>
              <a:gd name="connsiteX73" fmla="*/ 100629 w 353887"/>
              <a:gd name="connsiteY73" fmla="*/ 27527 h 342233"/>
              <a:gd name="connsiteX74" fmla="*/ 126537 w 353887"/>
              <a:gd name="connsiteY74" fmla="*/ 53435 h 342233"/>
              <a:gd name="connsiteX75" fmla="*/ 113298 w 353887"/>
              <a:gd name="connsiteY75" fmla="*/ 76010 h 342233"/>
              <a:gd name="connsiteX76" fmla="*/ 100153 w 353887"/>
              <a:gd name="connsiteY76" fmla="*/ 79534 h 342233"/>
              <a:gd name="connsiteX77" fmla="*/ 74245 w 353887"/>
              <a:gd name="connsiteY77" fmla="*/ 53721 h 342233"/>
              <a:gd name="connsiteX78" fmla="*/ 133681 w 353887"/>
              <a:gd name="connsiteY78" fmla="*/ 320421 h 342233"/>
              <a:gd name="connsiteX79" fmla="*/ 129109 w 353887"/>
              <a:gd name="connsiteY79" fmla="*/ 325946 h 342233"/>
              <a:gd name="connsiteX80" fmla="*/ 113012 w 353887"/>
              <a:gd name="connsiteY80" fmla="*/ 326231 h 342233"/>
              <a:gd name="connsiteX81" fmla="*/ 108059 w 353887"/>
              <a:gd name="connsiteY81" fmla="*/ 317183 h 342233"/>
              <a:gd name="connsiteX82" fmla="*/ 108059 w 353887"/>
              <a:gd name="connsiteY82" fmla="*/ 261938 h 342233"/>
              <a:gd name="connsiteX83" fmla="*/ 101201 w 353887"/>
              <a:gd name="connsiteY83" fmla="*/ 255080 h 342233"/>
              <a:gd name="connsiteX84" fmla="*/ 94343 w 353887"/>
              <a:gd name="connsiteY84" fmla="*/ 261938 h 342233"/>
              <a:gd name="connsiteX85" fmla="*/ 94343 w 353887"/>
              <a:gd name="connsiteY85" fmla="*/ 317278 h 342233"/>
              <a:gd name="connsiteX86" fmla="*/ 89295 w 353887"/>
              <a:gd name="connsiteY86" fmla="*/ 326517 h 342233"/>
              <a:gd name="connsiteX87" fmla="*/ 74340 w 353887"/>
              <a:gd name="connsiteY87" fmla="*/ 326422 h 342233"/>
              <a:gd name="connsiteX88" fmla="*/ 69578 w 353887"/>
              <a:gd name="connsiteY88" fmla="*/ 317754 h 342233"/>
              <a:gd name="connsiteX89" fmla="*/ 71197 w 353887"/>
              <a:gd name="connsiteY89" fmla="*/ 256794 h 342233"/>
              <a:gd name="connsiteX90" fmla="*/ 65673 w 353887"/>
              <a:gd name="connsiteY90" fmla="*/ 249936 h 342233"/>
              <a:gd name="connsiteX91" fmla="*/ 53195 w 353887"/>
              <a:gd name="connsiteY91" fmla="*/ 247364 h 342233"/>
              <a:gd name="connsiteX92" fmla="*/ 77865 w 353887"/>
              <a:gd name="connsiteY92" fmla="*/ 144780 h 342233"/>
              <a:gd name="connsiteX93" fmla="*/ 74055 w 353887"/>
              <a:gd name="connsiteY93" fmla="*/ 136970 h 342233"/>
              <a:gd name="connsiteX94" fmla="*/ 65673 w 353887"/>
              <a:gd name="connsiteY94" fmla="*/ 139160 h 342233"/>
              <a:gd name="connsiteX95" fmla="*/ 29192 w 353887"/>
              <a:gd name="connsiteY95" fmla="*/ 188786 h 342233"/>
              <a:gd name="connsiteX96" fmla="*/ 18619 w 353887"/>
              <a:gd name="connsiteY96" fmla="*/ 194786 h 342233"/>
              <a:gd name="connsiteX97" fmla="*/ 14428 w 353887"/>
              <a:gd name="connsiteY97" fmla="*/ 190786 h 342233"/>
              <a:gd name="connsiteX98" fmla="*/ 14047 w 353887"/>
              <a:gd name="connsiteY98" fmla="*/ 185547 h 342233"/>
              <a:gd name="connsiteX99" fmla="*/ 57672 w 353887"/>
              <a:gd name="connsiteY99" fmla="*/ 114205 h 342233"/>
              <a:gd name="connsiteX100" fmla="*/ 58243 w 353887"/>
              <a:gd name="connsiteY100" fmla="*/ 113062 h 342233"/>
              <a:gd name="connsiteX101" fmla="*/ 101201 w 353887"/>
              <a:gd name="connsiteY101" fmla="*/ 100584 h 342233"/>
              <a:gd name="connsiteX102" fmla="*/ 145302 w 353887"/>
              <a:gd name="connsiteY102" fmla="*/ 113348 h 342233"/>
              <a:gd name="connsiteX103" fmla="*/ 145683 w 353887"/>
              <a:gd name="connsiteY103" fmla="*/ 114205 h 342233"/>
              <a:gd name="connsiteX104" fmla="*/ 154065 w 353887"/>
              <a:gd name="connsiteY104" fmla="*/ 129254 h 342233"/>
              <a:gd name="connsiteX105" fmla="*/ 140825 w 353887"/>
              <a:gd name="connsiteY105" fmla="*/ 157258 h 342233"/>
              <a:gd name="connsiteX106" fmla="*/ 153398 w 353887"/>
              <a:gd name="connsiteY106" fmla="*/ 184690 h 342233"/>
              <a:gd name="connsiteX107" fmla="*/ 123966 w 353887"/>
              <a:gd name="connsiteY107" fmla="*/ 200501 h 342233"/>
              <a:gd name="connsiteX108" fmla="*/ 108726 w 353887"/>
              <a:gd name="connsiteY108" fmla="*/ 240411 h 342233"/>
              <a:gd name="connsiteX109" fmla="*/ 108821 w 353887"/>
              <a:gd name="connsiteY109" fmla="*/ 253746 h 342233"/>
              <a:gd name="connsiteX110" fmla="*/ 120632 w 353887"/>
              <a:gd name="connsiteY110" fmla="*/ 264033 h 342233"/>
              <a:gd name="connsiteX111" fmla="*/ 120632 w 353887"/>
              <a:gd name="connsiteY111" fmla="*/ 264033 h 342233"/>
              <a:gd name="connsiteX112" fmla="*/ 124347 w 353887"/>
              <a:gd name="connsiteY112" fmla="*/ 264986 h 342233"/>
              <a:gd name="connsiteX113" fmla="*/ 117489 w 353887"/>
              <a:gd name="connsiteY113" fmla="*/ 282416 h 342233"/>
              <a:gd name="connsiteX114" fmla="*/ 117870 w 353887"/>
              <a:gd name="connsiteY114" fmla="*/ 288322 h 342233"/>
              <a:gd name="connsiteX115" fmla="*/ 122632 w 353887"/>
              <a:gd name="connsiteY115" fmla="*/ 291751 h 342233"/>
              <a:gd name="connsiteX116" fmla="*/ 134634 w 353887"/>
              <a:gd name="connsiteY116" fmla="*/ 293846 h 342233"/>
              <a:gd name="connsiteX117" fmla="*/ 133681 w 353887"/>
              <a:gd name="connsiteY117" fmla="*/ 320421 h 342233"/>
              <a:gd name="connsiteX118" fmla="*/ 210357 w 353887"/>
              <a:gd name="connsiteY118" fmla="*/ 281273 h 342233"/>
              <a:gd name="connsiteX119" fmla="*/ 204547 w 353887"/>
              <a:gd name="connsiteY119" fmla="*/ 288322 h 342233"/>
              <a:gd name="connsiteX120" fmla="*/ 205595 w 353887"/>
              <a:gd name="connsiteY120" fmla="*/ 316992 h 342233"/>
              <a:gd name="connsiteX121" fmla="*/ 205690 w 353887"/>
              <a:gd name="connsiteY121" fmla="*/ 319373 h 342233"/>
              <a:gd name="connsiteX122" fmla="*/ 205785 w 353887"/>
              <a:gd name="connsiteY122" fmla="*/ 321278 h 342233"/>
              <a:gd name="connsiteX123" fmla="*/ 202547 w 353887"/>
              <a:gd name="connsiteY123" fmla="*/ 326136 h 342233"/>
              <a:gd name="connsiteX124" fmla="*/ 185973 w 353887"/>
              <a:gd name="connsiteY124" fmla="*/ 326422 h 342233"/>
              <a:gd name="connsiteX125" fmla="*/ 182735 w 353887"/>
              <a:gd name="connsiteY125" fmla="*/ 321183 h 342233"/>
              <a:gd name="connsiteX126" fmla="*/ 182735 w 353887"/>
              <a:gd name="connsiteY126" fmla="*/ 288131 h 342233"/>
              <a:gd name="connsiteX127" fmla="*/ 175877 w 353887"/>
              <a:gd name="connsiteY127" fmla="*/ 281273 h 342233"/>
              <a:gd name="connsiteX128" fmla="*/ 169019 w 353887"/>
              <a:gd name="connsiteY128" fmla="*/ 288131 h 342233"/>
              <a:gd name="connsiteX129" fmla="*/ 169019 w 353887"/>
              <a:gd name="connsiteY129" fmla="*/ 321183 h 342233"/>
              <a:gd name="connsiteX130" fmla="*/ 165685 w 353887"/>
              <a:gd name="connsiteY130" fmla="*/ 326517 h 342233"/>
              <a:gd name="connsiteX131" fmla="*/ 150255 w 353887"/>
              <a:gd name="connsiteY131" fmla="*/ 326422 h 342233"/>
              <a:gd name="connsiteX132" fmla="*/ 147207 w 353887"/>
              <a:gd name="connsiteY132" fmla="*/ 322136 h 342233"/>
              <a:gd name="connsiteX133" fmla="*/ 147683 w 353887"/>
              <a:gd name="connsiteY133" fmla="*/ 317183 h 342233"/>
              <a:gd name="connsiteX134" fmla="*/ 147492 w 353887"/>
              <a:gd name="connsiteY134" fmla="*/ 315659 h 342233"/>
              <a:gd name="connsiteX135" fmla="*/ 148731 w 353887"/>
              <a:gd name="connsiteY135" fmla="*/ 288417 h 342233"/>
              <a:gd name="connsiteX136" fmla="*/ 143016 w 353887"/>
              <a:gd name="connsiteY136" fmla="*/ 281369 h 342233"/>
              <a:gd name="connsiteX137" fmla="*/ 133395 w 353887"/>
              <a:gd name="connsiteY137" fmla="*/ 279654 h 342233"/>
              <a:gd name="connsiteX138" fmla="*/ 154636 w 353887"/>
              <a:gd name="connsiteY138" fmla="*/ 225552 h 342233"/>
              <a:gd name="connsiteX139" fmla="*/ 150731 w 353887"/>
              <a:gd name="connsiteY139" fmla="*/ 216694 h 342233"/>
              <a:gd name="connsiteX140" fmla="*/ 141873 w 353887"/>
              <a:gd name="connsiteY140" fmla="*/ 220599 h 342233"/>
              <a:gd name="connsiteX141" fmla="*/ 131014 w 353887"/>
              <a:gd name="connsiteY141" fmla="*/ 248222 h 342233"/>
              <a:gd name="connsiteX142" fmla="*/ 129490 w 353887"/>
              <a:gd name="connsiteY142" fmla="*/ 250031 h 342233"/>
              <a:gd name="connsiteX143" fmla="*/ 128347 w 353887"/>
              <a:gd name="connsiteY143" fmla="*/ 251936 h 342233"/>
              <a:gd name="connsiteX144" fmla="*/ 128347 w 353887"/>
              <a:gd name="connsiteY144" fmla="*/ 251936 h 342233"/>
              <a:gd name="connsiteX145" fmla="*/ 124918 w 353887"/>
              <a:gd name="connsiteY145" fmla="*/ 251174 h 342233"/>
              <a:gd name="connsiteX146" fmla="*/ 124918 w 353887"/>
              <a:gd name="connsiteY146" fmla="*/ 251174 h 342233"/>
              <a:gd name="connsiteX147" fmla="*/ 121394 w 353887"/>
              <a:gd name="connsiteY147" fmla="*/ 248317 h 342233"/>
              <a:gd name="connsiteX148" fmla="*/ 121394 w 353887"/>
              <a:gd name="connsiteY148" fmla="*/ 246031 h 342233"/>
              <a:gd name="connsiteX149" fmla="*/ 121489 w 353887"/>
              <a:gd name="connsiteY149" fmla="*/ 245840 h 342233"/>
              <a:gd name="connsiteX150" fmla="*/ 121584 w 353887"/>
              <a:gd name="connsiteY150" fmla="*/ 245555 h 342233"/>
              <a:gd name="connsiteX151" fmla="*/ 136729 w 353887"/>
              <a:gd name="connsiteY151" fmla="*/ 205931 h 342233"/>
              <a:gd name="connsiteX152" fmla="*/ 176067 w 353887"/>
              <a:gd name="connsiteY152" fmla="*/ 196787 h 342233"/>
              <a:gd name="connsiteX153" fmla="*/ 176067 w 353887"/>
              <a:gd name="connsiteY153" fmla="*/ 196787 h 342233"/>
              <a:gd name="connsiteX154" fmla="*/ 216263 w 353887"/>
              <a:gd name="connsiteY154" fmla="*/ 205931 h 342233"/>
              <a:gd name="connsiteX155" fmla="*/ 233598 w 353887"/>
              <a:gd name="connsiteY155" fmla="*/ 248888 h 342233"/>
              <a:gd name="connsiteX156" fmla="*/ 233598 w 353887"/>
              <a:gd name="connsiteY156" fmla="*/ 251174 h 342233"/>
              <a:gd name="connsiteX157" fmla="*/ 230074 w 353887"/>
              <a:gd name="connsiteY157" fmla="*/ 254032 h 342233"/>
              <a:gd name="connsiteX158" fmla="*/ 224073 w 353887"/>
              <a:gd name="connsiteY158" fmla="*/ 250031 h 342233"/>
              <a:gd name="connsiteX159" fmla="*/ 223026 w 353887"/>
              <a:gd name="connsiteY159" fmla="*/ 248888 h 342233"/>
              <a:gd name="connsiteX160" fmla="*/ 211024 w 353887"/>
              <a:gd name="connsiteY160" fmla="*/ 220694 h 342233"/>
              <a:gd name="connsiteX161" fmla="*/ 202071 w 353887"/>
              <a:gd name="connsiteY161" fmla="*/ 217075 h 342233"/>
              <a:gd name="connsiteX162" fmla="*/ 198451 w 353887"/>
              <a:gd name="connsiteY162" fmla="*/ 226028 h 342233"/>
              <a:gd name="connsiteX163" fmla="*/ 221311 w 353887"/>
              <a:gd name="connsiteY163" fmla="*/ 279749 h 342233"/>
              <a:gd name="connsiteX164" fmla="*/ 210357 w 353887"/>
              <a:gd name="connsiteY164" fmla="*/ 281273 h 342233"/>
              <a:gd name="connsiteX165" fmla="*/ 338183 w 353887"/>
              <a:gd name="connsiteY165" fmla="*/ 191167 h 342233"/>
              <a:gd name="connsiteX166" fmla="*/ 332754 w 353887"/>
              <a:gd name="connsiteY166" fmla="*/ 193834 h 342233"/>
              <a:gd name="connsiteX167" fmla="*/ 323419 w 353887"/>
              <a:gd name="connsiteY167" fmla="*/ 182118 h 342233"/>
              <a:gd name="connsiteX168" fmla="*/ 305988 w 353887"/>
              <a:gd name="connsiteY168" fmla="*/ 130112 h 342233"/>
              <a:gd name="connsiteX169" fmla="*/ 298368 w 353887"/>
              <a:gd name="connsiteY169" fmla="*/ 125540 h 342233"/>
              <a:gd name="connsiteX170" fmla="*/ 292653 w 353887"/>
              <a:gd name="connsiteY170" fmla="*/ 132398 h 342233"/>
              <a:gd name="connsiteX171" fmla="*/ 294558 w 353887"/>
              <a:gd name="connsiteY171" fmla="*/ 316801 h 342233"/>
              <a:gd name="connsiteX172" fmla="*/ 289605 w 353887"/>
              <a:gd name="connsiteY172" fmla="*/ 325184 h 342233"/>
              <a:gd name="connsiteX173" fmla="*/ 269889 w 353887"/>
              <a:gd name="connsiteY173" fmla="*/ 325279 h 342233"/>
              <a:gd name="connsiteX174" fmla="*/ 264936 w 353887"/>
              <a:gd name="connsiteY174" fmla="*/ 317564 h 342233"/>
              <a:gd name="connsiteX175" fmla="*/ 264936 w 353887"/>
              <a:gd name="connsiteY175" fmla="*/ 316706 h 342233"/>
              <a:gd name="connsiteX176" fmla="*/ 264936 w 353887"/>
              <a:gd name="connsiteY176" fmla="*/ 316135 h 342233"/>
              <a:gd name="connsiteX177" fmla="*/ 265031 w 353887"/>
              <a:gd name="connsiteY177" fmla="*/ 217551 h 342233"/>
              <a:gd name="connsiteX178" fmla="*/ 258173 w 353887"/>
              <a:gd name="connsiteY178" fmla="*/ 210693 h 342233"/>
              <a:gd name="connsiteX179" fmla="*/ 258173 w 353887"/>
              <a:gd name="connsiteY179" fmla="*/ 210693 h 342233"/>
              <a:gd name="connsiteX180" fmla="*/ 251315 w 353887"/>
              <a:gd name="connsiteY180" fmla="*/ 217551 h 342233"/>
              <a:gd name="connsiteX181" fmla="*/ 251220 w 353887"/>
              <a:gd name="connsiteY181" fmla="*/ 317087 h 342233"/>
              <a:gd name="connsiteX182" fmla="*/ 251220 w 353887"/>
              <a:gd name="connsiteY182" fmla="*/ 317373 h 342233"/>
              <a:gd name="connsiteX183" fmla="*/ 245505 w 353887"/>
              <a:gd name="connsiteY183" fmla="*/ 325565 h 342233"/>
              <a:gd name="connsiteX184" fmla="*/ 224359 w 353887"/>
              <a:gd name="connsiteY184" fmla="*/ 325946 h 342233"/>
              <a:gd name="connsiteX185" fmla="*/ 219406 w 353887"/>
              <a:gd name="connsiteY185" fmla="*/ 318516 h 342233"/>
              <a:gd name="connsiteX186" fmla="*/ 218454 w 353887"/>
              <a:gd name="connsiteY186" fmla="*/ 293942 h 342233"/>
              <a:gd name="connsiteX187" fmla="*/ 232074 w 353887"/>
              <a:gd name="connsiteY187" fmla="*/ 291751 h 342233"/>
              <a:gd name="connsiteX188" fmla="*/ 237027 w 353887"/>
              <a:gd name="connsiteY188" fmla="*/ 288322 h 342233"/>
              <a:gd name="connsiteX189" fmla="*/ 237313 w 353887"/>
              <a:gd name="connsiteY189" fmla="*/ 282321 h 342233"/>
              <a:gd name="connsiteX190" fmla="*/ 231122 w 353887"/>
              <a:gd name="connsiteY190" fmla="*/ 267748 h 342233"/>
              <a:gd name="connsiteX191" fmla="*/ 234265 w 353887"/>
              <a:gd name="connsiteY191" fmla="*/ 266986 h 342233"/>
              <a:gd name="connsiteX192" fmla="*/ 246076 w 353887"/>
              <a:gd name="connsiteY192" fmla="*/ 256699 h 342233"/>
              <a:gd name="connsiteX193" fmla="*/ 246171 w 353887"/>
              <a:gd name="connsiteY193" fmla="*/ 243459 h 342233"/>
              <a:gd name="connsiteX194" fmla="*/ 228836 w 353887"/>
              <a:gd name="connsiteY194" fmla="*/ 200501 h 342233"/>
              <a:gd name="connsiteX195" fmla="*/ 222740 w 353887"/>
              <a:gd name="connsiteY195" fmla="*/ 193358 h 342233"/>
              <a:gd name="connsiteX196" fmla="*/ 223311 w 353887"/>
              <a:gd name="connsiteY196" fmla="*/ 132493 h 342233"/>
              <a:gd name="connsiteX197" fmla="*/ 217596 w 353887"/>
              <a:gd name="connsiteY197" fmla="*/ 125635 h 342233"/>
              <a:gd name="connsiteX198" fmla="*/ 209976 w 353887"/>
              <a:gd name="connsiteY198" fmla="*/ 130207 h 342233"/>
              <a:gd name="connsiteX199" fmla="*/ 207786 w 353887"/>
              <a:gd name="connsiteY199" fmla="*/ 136779 h 342233"/>
              <a:gd name="connsiteX200" fmla="*/ 189402 w 353887"/>
              <a:gd name="connsiteY200" fmla="*/ 122873 h 342233"/>
              <a:gd name="connsiteX201" fmla="*/ 193879 w 353887"/>
              <a:gd name="connsiteY201" fmla="*/ 98203 h 342233"/>
              <a:gd name="connsiteX202" fmla="*/ 249791 w 353887"/>
              <a:gd name="connsiteY202" fmla="*/ 85725 h 342233"/>
              <a:gd name="connsiteX203" fmla="*/ 319609 w 353887"/>
              <a:gd name="connsiteY203" fmla="*/ 98870 h 342233"/>
              <a:gd name="connsiteX204" fmla="*/ 339897 w 353887"/>
              <a:gd name="connsiteY204" fmla="*/ 183642 h 342233"/>
              <a:gd name="connsiteX205" fmla="*/ 338183 w 353887"/>
              <a:gd name="connsiteY205" fmla="*/ 191167 h 34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353887" h="342233">
                <a:moveTo>
                  <a:pt x="333039" y="95441"/>
                </a:moveTo>
                <a:cubicBezTo>
                  <a:pt x="329229" y="79629"/>
                  <a:pt x="300940" y="74200"/>
                  <a:pt x="277890" y="72485"/>
                </a:cubicBezTo>
                <a:cubicBezTo>
                  <a:pt x="288748" y="65151"/>
                  <a:pt x="295320" y="52864"/>
                  <a:pt x="295320" y="39624"/>
                </a:cubicBezTo>
                <a:cubicBezTo>
                  <a:pt x="295320" y="17812"/>
                  <a:pt x="277509" y="0"/>
                  <a:pt x="255696" y="0"/>
                </a:cubicBezTo>
                <a:cubicBezTo>
                  <a:pt x="248648" y="0"/>
                  <a:pt x="241695" y="1905"/>
                  <a:pt x="235694" y="5429"/>
                </a:cubicBezTo>
                <a:cubicBezTo>
                  <a:pt x="223311" y="12478"/>
                  <a:pt x="215596" y="25718"/>
                  <a:pt x="215596" y="39910"/>
                </a:cubicBezTo>
                <a:cubicBezTo>
                  <a:pt x="215596" y="53531"/>
                  <a:pt x="222549" y="65627"/>
                  <a:pt x="233027" y="72771"/>
                </a:cubicBezTo>
                <a:cubicBezTo>
                  <a:pt x="211405" y="74676"/>
                  <a:pt x="183306" y="80201"/>
                  <a:pt x="180544" y="95631"/>
                </a:cubicBezTo>
                <a:lnTo>
                  <a:pt x="175972" y="120777"/>
                </a:lnTo>
                <a:cubicBezTo>
                  <a:pt x="172543" y="120968"/>
                  <a:pt x="169305" y="121634"/>
                  <a:pt x="166161" y="122587"/>
                </a:cubicBezTo>
                <a:lnTo>
                  <a:pt x="158065" y="107918"/>
                </a:lnTo>
                <a:cubicBezTo>
                  <a:pt x="153303" y="96488"/>
                  <a:pt x="137396" y="90392"/>
                  <a:pt x="120060" y="88106"/>
                </a:cubicBezTo>
                <a:cubicBezTo>
                  <a:pt x="120156" y="88106"/>
                  <a:pt x="120156" y="88011"/>
                  <a:pt x="120251" y="88011"/>
                </a:cubicBezTo>
                <a:cubicBezTo>
                  <a:pt x="132633" y="80963"/>
                  <a:pt x="140349" y="67723"/>
                  <a:pt x="140349" y="53531"/>
                </a:cubicBezTo>
                <a:cubicBezTo>
                  <a:pt x="140349" y="31718"/>
                  <a:pt x="122537" y="13907"/>
                  <a:pt x="100725" y="13907"/>
                </a:cubicBezTo>
                <a:cubicBezTo>
                  <a:pt x="93676" y="13907"/>
                  <a:pt x="86723" y="15812"/>
                  <a:pt x="80722" y="19336"/>
                </a:cubicBezTo>
                <a:cubicBezTo>
                  <a:pt x="68340" y="26384"/>
                  <a:pt x="60624" y="39624"/>
                  <a:pt x="60624" y="53816"/>
                </a:cubicBezTo>
                <a:cubicBezTo>
                  <a:pt x="60624" y="68675"/>
                  <a:pt x="68816" y="81629"/>
                  <a:pt x="81008" y="88487"/>
                </a:cubicBezTo>
                <a:cubicBezTo>
                  <a:pt x="64911" y="91059"/>
                  <a:pt x="50433" y="96869"/>
                  <a:pt x="45861" y="107633"/>
                </a:cubicBezTo>
                <a:lnTo>
                  <a:pt x="1950" y="179070"/>
                </a:lnTo>
                <a:cubicBezTo>
                  <a:pt x="1760" y="179451"/>
                  <a:pt x="1569" y="179832"/>
                  <a:pt x="1379" y="180213"/>
                </a:cubicBezTo>
                <a:cubicBezTo>
                  <a:pt x="-621" y="185452"/>
                  <a:pt x="-431" y="191262"/>
                  <a:pt x="1855" y="196501"/>
                </a:cubicBezTo>
                <a:cubicBezTo>
                  <a:pt x="4141" y="201740"/>
                  <a:pt x="8427" y="205645"/>
                  <a:pt x="13666" y="207645"/>
                </a:cubicBezTo>
                <a:cubicBezTo>
                  <a:pt x="22905" y="211169"/>
                  <a:pt x="32621" y="207264"/>
                  <a:pt x="40146" y="196977"/>
                </a:cubicBezTo>
                <a:lnTo>
                  <a:pt x="56433" y="174784"/>
                </a:lnTo>
                <a:lnTo>
                  <a:pt x="38050" y="250984"/>
                </a:lnTo>
                <a:cubicBezTo>
                  <a:pt x="37574" y="252794"/>
                  <a:pt x="37955" y="254699"/>
                  <a:pt x="38907" y="256318"/>
                </a:cubicBezTo>
                <a:cubicBezTo>
                  <a:pt x="39860" y="257937"/>
                  <a:pt x="41479" y="258985"/>
                  <a:pt x="43289" y="259366"/>
                </a:cubicBezTo>
                <a:lnTo>
                  <a:pt x="57100" y="262223"/>
                </a:lnTo>
                <a:lnTo>
                  <a:pt x="55671" y="317564"/>
                </a:lnTo>
                <a:cubicBezTo>
                  <a:pt x="55576" y="326422"/>
                  <a:pt x="59767" y="333947"/>
                  <a:pt x="67197" y="338328"/>
                </a:cubicBezTo>
                <a:cubicBezTo>
                  <a:pt x="75769" y="343376"/>
                  <a:pt x="87294" y="343376"/>
                  <a:pt x="95962" y="338519"/>
                </a:cubicBezTo>
                <a:cubicBezTo>
                  <a:pt x="97867" y="337375"/>
                  <a:pt x="99582" y="336137"/>
                  <a:pt x="101106" y="334613"/>
                </a:cubicBezTo>
                <a:cubicBezTo>
                  <a:pt x="102534" y="336042"/>
                  <a:pt x="104249" y="337375"/>
                  <a:pt x="106059" y="338423"/>
                </a:cubicBezTo>
                <a:cubicBezTo>
                  <a:pt x="114917" y="343472"/>
                  <a:pt x="126918" y="343376"/>
                  <a:pt x="135872" y="338042"/>
                </a:cubicBezTo>
                <a:cubicBezTo>
                  <a:pt x="137110" y="337280"/>
                  <a:pt x="138348" y="336423"/>
                  <a:pt x="139396" y="335566"/>
                </a:cubicBezTo>
                <a:cubicBezTo>
                  <a:pt x="140539" y="336614"/>
                  <a:pt x="141777" y="337566"/>
                  <a:pt x="143206" y="338423"/>
                </a:cubicBezTo>
                <a:cubicBezTo>
                  <a:pt x="151588" y="343376"/>
                  <a:pt x="163875" y="343472"/>
                  <a:pt x="172448" y="338614"/>
                </a:cubicBezTo>
                <a:cubicBezTo>
                  <a:pt x="173686" y="337947"/>
                  <a:pt x="174829" y="337090"/>
                  <a:pt x="175877" y="336233"/>
                </a:cubicBezTo>
                <a:cubicBezTo>
                  <a:pt x="176829" y="337090"/>
                  <a:pt x="177972" y="337852"/>
                  <a:pt x="179211" y="338519"/>
                </a:cubicBezTo>
                <a:cubicBezTo>
                  <a:pt x="187974" y="343472"/>
                  <a:pt x="200737" y="343376"/>
                  <a:pt x="209500" y="338138"/>
                </a:cubicBezTo>
                <a:cubicBezTo>
                  <a:pt x="210929" y="337280"/>
                  <a:pt x="212262" y="336233"/>
                  <a:pt x="213501" y="335185"/>
                </a:cubicBezTo>
                <a:cubicBezTo>
                  <a:pt x="214644" y="336233"/>
                  <a:pt x="215977" y="337090"/>
                  <a:pt x="217406" y="337947"/>
                </a:cubicBezTo>
                <a:cubicBezTo>
                  <a:pt x="222359" y="340805"/>
                  <a:pt x="228264" y="342233"/>
                  <a:pt x="234360" y="342233"/>
                </a:cubicBezTo>
                <a:cubicBezTo>
                  <a:pt x="240647" y="342233"/>
                  <a:pt x="246933" y="340709"/>
                  <a:pt x="252267" y="337661"/>
                </a:cubicBezTo>
                <a:cubicBezTo>
                  <a:pt x="254363" y="336423"/>
                  <a:pt x="256268" y="335090"/>
                  <a:pt x="257792" y="333470"/>
                </a:cubicBezTo>
                <a:cubicBezTo>
                  <a:pt x="259316" y="334899"/>
                  <a:pt x="261030" y="336233"/>
                  <a:pt x="262935" y="337375"/>
                </a:cubicBezTo>
                <a:cubicBezTo>
                  <a:pt x="272746" y="342995"/>
                  <a:pt x="286557" y="342900"/>
                  <a:pt x="296368" y="337185"/>
                </a:cubicBezTo>
                <a:cubicBezTo>
                  <a:pt x="303988" y="332708"/>
                  <a:pt x="308179" y="325469"/>
                  <a:pt x="308084" y="316897"/>
                </a:cubicBezTo>
                <a:lnTo>
                  <a:pt x="306560" y="175927"/>
                </a:lnTo>
                <a:lnTo>
                  <a:pt x="310275" y="187071"/>
                </a:lnTo>
                <a:cubicBezTo>
                  <a:pt x="316085" y="202406"/>
                  <a:pt x="324372" y="206788"/>
                  <a:pt x="330277" y="207740"/>
                </a:cubicBezTo>
                <a:cubicBezTo>
                  <a:pt x="336945" y="208788"/>
                  <a:pt x="343803" y="206026"/>
                  <a:pt x="348565" y="200216"/>
                </a:cubicBezTo>
                <a:cubicBezTo>
                  <a:pt x="353613" y="194024"/>
                  <a:pt x="355137" y="185833"/>
                  <a:pt x="352851" y="179832"/>
                </a:cubicBezTo>
                <a:lnTo>
                  <a:pt x="333039" y="95441"/>
                </a:lnTo>
                <a:close/>
                <a:moveTo>
                  <a:pt x="229312" y="39910"/>
                </a:moveTo>
                <a:cubicBezTo>
                  <a:pt x="229312" y="30575"/>
                  <a:pt x="234360" y="21908"/>
                  <a:pt x="242552" y="17336"/>
                </a:cubicBezTo>
                <a:cubicBezTo>
                  <a:pt x="246552" y="15050"/>
                  <a:pt x="251029" y="13811"/>
                  <a:pt x="255696" y="13811"/>
                </a:cubicBezTo>
                <a:cubicBezTo>
                  <a:pt x="269984" y="13811"/>
                  <a:pt x="281604" y="25432"/>
                  <a:pt x="281604" y="39719"/>
                </a:cubicBezTo>
                <a:cubicBezTo>
                  <a:pt x="281604" y="49054"/>
                  <a:pt x="276556" y="57722"/>
                  <a:pt x="268365" y="62294"/>
                </a:cubicBezTo>
                <a:cubicBezTo>
                  <a:pt x="264364" y="64580"/>
                  <a:pt x="259887" y="65818"/>
                  <a:pt x="255220" y="65818"/>
                </a:cubicBezTo>
                <a:cubicBezTo>
                  <a:pt x="240933" y="65818"/>
                  <a:pt x="229312" y="54197"/>
                  <a:pt x="229312" y="39910"/>
                </a:cubicBezTo>
                <a:close/>
                <a:moveTo>
                  <a:pt x="201213" y="184976"/>
                </a:moveTo>
                <a:cubicBezTo>
                  <a:pt x="204452" y="182213"/>
                  <a:pt x="207214" y="178880"/>
                  <a:pt x="209310" y="175165"/>
                </a:cubicBezTo>
                <a:lnTo>
                  <a:pt x="209214" y="186881"/>
                </a:lnTo>
                <a:cubicBezTo>
                  <a:pt x="206643" y="186119"/>
                  <a:pt x="203880" y="185547"/>
                  <a:pt x="201213" y="184976"/>
                </a:cubicBezTo>
                <a:close/>
                <a:moveTo>
                  <a:pt x="177591" y="180213"/>
                </a:moveTo>
                <a:cubicBezTo>
                  <a:pt x="164923" y="180213"/>
                  <a:pt x="154636" y="169926"/>
                  <a:pt x="154636" y="157258"/>
                </a:cubicBezTo>
                <a:cubicBezTo>
                  <a:pt x="154636" y="144590"/>
                  <a:pt x="164923" y="134303"/>
                  <a:pt x="177591" y="134303"/>
                </a:cubicBezTo>
                <a:cubicBezTo>
                  <a:pt x="190260" y="134303"/>
                  <a:pt x="200547" y="144590"/>
                  <a:pt x="200547" y="157258"/>
                </a:cubicBezTo>
                <a:cubicBezTo>
                  <a:pt x="200547" y="169926"/>
                  <a:pt x="190260" y="180213"/>
                  <a:pt x="177591" y="180213"/>
                </a:cubicBezTo>
                <a:close/>
                <a:moveTo>
                  <a:pt x="74245" y="53721"/>
                </a:moveTo>
                <a:cubicBezTo>
                  <a:pt x="74245" y="44387"/>
                  <a:pt x="79293" y="35814"/>
                  <a:pt x="87485" y="31147"/>
                </a:cubicBezTo>
                <a:cubicBezTo>
                  <a:pt x="91485" y="28766"/>
                  <a:pt x="95962" y="27527"/>
                  <a:pt x="100629" y="27527"/>
                </a:cubicBezTo>
                <a:cubicBezTo>
                  <a:pt x="114917" y="27527"/>
                  <a:pt x="126537" y="39148"/>
                  <a:pt x="126537" y="53435"/>
                </a:cubicBezTo>
                <a:cubicBezTo>
                  <a:pt x="126537" y="62770"/>
                  <a:pt x="121489" y="71438"/>
                  <a:pt x="113298" y="76010"/>
                </a:cubicBezTo>
                <a:cubicBezTo>
                  <a:pt x="109297" y="78296"/>
                  <a:pt x="104820" y="79534"/>
                  <a:pt x="100153" y="79534"/>
                </a:cubicBezTo>
                <a:cubicBezTo>
                  <a:pt x="85866" y="79629"/>
                  <a:pt x="74245" y="68009"/>
                  <a:pt x="74245" y="53721"/>
                </a:cubicBezTo>
                <a:close/>
                <a:moveTo>
                  <a:pt x="133681" y="320421"/>
                </a:moveTo>
                <a:cubicBezTo>
                  <a:pt x="133014" y="322707"/>
                  <a:pt x="131490" y="324612"/>
                  <a:pt x="129109" y="325946"/>
                </a:cubicBezTo>
                <a:cubicBezTo>
                  <a:pt x="124347" y="328708"/>
                  <a:pt x="117584" y="328803"/>
                  <a:pt x="113012" y="326231"/>
                </a:cubicBezTo>
                <a:cubicBezTo>
                  <a:pt x="109773" y="324326"/>
                  <a:pt x="108059" y="321278"/>
                  <a:pt x="108059" y="317183"/>
                </a:cubicBezTo>
                <a:lnTo>
                  <a:pt x="108059" y="261938"/>
                </a:lnTo>
                <a:cubicBezTo>
                  <a:pt x="108059" y="258128"/>
                  <a:pt x="105011" y="255080"/>
                  <a:pt x="101201" y="255080"/>
                </a:cubicBezTo>
                <a:cubicBezTo>
                  <a:pt x="97391" y="255080"/>
                  <a:pt x="94343" y="258128"/>
                  <a:pt x="94343" y="261938"/>
                </a:cubicBezTo>
                <a:lnTo>
                  <a:pt x="94343" y="317278"/>
                </a:lnTo>
                <a:cubicBezTo>
                  <a:pt x="94343" y="321469"/>
                  <a:pt x="92628" y="324517"/>
                  <a:pt x="89295" y="326517"/>
                </a:cubicBezTo>
                <a:cubicBezTo>
                  <a:pt x="84913" y="328994"/>
                  <a:pt x="78627" y="328994"/>
                  <a:pt x="74340" y="326422"/>
                </a:cubicBezTo>
                <a:cubicBezTo>
                  <a:pt x="71102" y="324517"/>
                  <a:pt x="69483" y="321564"/>
                  <a:pt x="69578" y="317754"/>
                </a:cubicBezTo>
                <a:lnTo>
                  <a:pt x="71197" y="256794"/>
                </a:lnTo>
                <a:cubicBezTo>
                  <a:pt x="71292" y="253460"/>
                  <a:pt x="69006" y="250603"/>
                  <a:pt x="65673" y="249936"/>
                </a:cubicBezTo>
                <a:lnTo>
                  <a:pt x="53195" y="247364"/>
                </a:lnTo>
                <a:lnTo>
                  <a:pt x="77865" y="144780"/>
                </a:lnTo>
                <a:cubicBezTo>
                  <a:pt x="78627" y="141637"/>
                  <a:pt x="77007" y="138303"/>
                  <a:pt x="74055" y="136970"/>
                </a:cubicBezTo>
                <a:cubicBezTo>
                  <a:pt x="71102" y="135636"/>
                  <a:pt x="67578" y="136493"/>
                  <a:pt x="65673" y="139160"/>
                </a:cubicBezTo>
                <a:lnTo>
                  <a:pt x="29192" y="188786"/>
                </a:lnTo>
                <a:cubicBezTo>
                  <a:pt x="26620" y="192310"/>
                  <a:pt x="22620" y="196310"/>
                  <a:pt x="18619" y="194786"/>
                </a:cubicBezTo>
                <a:cubicBezTo>
                  <a:pt x="16809" y="194119"/>
                  <a:pt x="15285" y="192691"/>
                  <a:pt x="14428" y="190786"/>
                </a:cubicBezTo>
                <a:cubicBezTo>
                  <a:pt x="13666" y="189071"/>
                  <a:pt x="13571" y="187262"/>
                  <a:pt x="14047" y="185547"/>
                </a:cubicBezTo>
                <a:lnTo>
                  <a:pt x="57672" y="114205"/>
                </a:lnTo>
                <a:cubicBezTo>
                  <a:pt x="57862" y="113824"/>
                  <a:pt x="58053" y="113443"/>
                  <a:pt x="58243" y="113062"/>
                </a:cubicBezTo>
                <a:cubicBezTo>
                  <a:pt x="60624" y="106966"/>
                  <a:pt x="77293" y="100584"/>
                  <a:pt x="101201" y="100584"/>
                </a:cubicBezTo>
                <a:cubicBezTo>
                  <a:pt x="125775" y="100584"/>
                  <a:pt x="142920" y="107061"/>
                  <a:pt x="145302" y="113348"/>
                </a:cubicBezTo>
                <a:cubicBezTo>
                  <a:pt x="145397" y="113633"/>
                  <a:pt x="145587" y="113919"/>
                  <a:pt x="145683" y="114205"/>
                </a:cubicBezTo>
                <a:lnTo>
                  <a:pt x="154065" y="129254"/>
                </a:lnTo>
                <a:cubicBezTo>
                  <a:pt x="146064" y="136017"/>
                  <a:pt x="140825" y="145923"/>
                  <a:pt x="140825" y="157258"/>
                </a:cubicBezTo>
                <a:cubicBezTo>
                  <a:pt x="140825" y="168212"/>
                  <a:pt x="145778" y="177927"/>
                  <a:pt x="153398" y="184690"/>
                </a:cubicBezTo>
                <a:cubicBezTo>
                  <a:pt x="141111" y="186785"/>
                  <a:pt x="128157" y="191167"/>
                  <a:pt x="123966" y="200501"/>
                </a:cubicBezTo>
                <a:lnTo>
                  <a:pt x="108726" y="240411"/>
                </a:lnTo>
                <a:cubicBezTo>
                  <a:pt x="106821" y="244697"/>
                  <a:pt x="106916" y="249460"/>
                  <a:pt x="108821" y="253746"/>
                </a:cubicBezTo>
                <a:cubicBezTo>
                  <a:pt x="111012" y="258509"/>
                  <a:pt x="115298" y="262319"/>
                  <a:pt x="120632" y="264033"/>
                </a:cubicBezTo>
                <a:cubicBezTo>
                  <a:pt x="120632" y="264033"/>
                  <a:pt x="120632" y="264033"/>
                  <a:pt x="120632" y="264033"/>
                </a:cubicBezTo>
                <a:cubicBezTo>
                  <a:pt x="121965" y="264414"/>
                  <a:pt x="123204" y="264795"/>
                  <a:pt x="124347" y="264986"/>
                </a:cubicBezTo>
                <a:lnTo>
                  <a:pt x="117489" y="282416"/>
                </a:lnTo>
                <a:cubicBezTo>
                  <a:pt x="116727" y="284321"/>
                  <a:pt x="116917" y="286512"/>
                  <a:pt x="117870" y="288322"/>
                </a:cubicBezTo>
                <a:cubicBezTo>
                  <a:pt x="118822" y="290132"/>
                  <a:pt x="120632" y="291370"/>
                  <a:pt x="122632" y="291751"/>
                </a:cubicBezTo>
                <a:lnTo>
                  <a:pt x="134634" y="293846"/>
                </a:lnTo>
                <a:lnTo>
                  <a:pt x="133681" y="320421"/>
                </a:lnTo>
                <a:close/>
                <a:moveTo>
                  <a:pt x="210357" y="281273"/>
                </a:moveTo>
                <a:cubicBezTo>
                  <a:pt x="206928" y="281845"/>
                  <a:pt x="204452" y="284798"/>
                  <a:pt x="204547" y="288322"/>
                </a:cubicBezTo>
                <a:lnTo>
                  <a:pt x="205595" y="316992"/>
                </a:lnTo>
                <a:cubicBezTo>
                  <a:pt x="205595" y="317849"/>
                  <a:pt x="205595" y="318611"/>
                  <a:pt x="205690" y="319373"/>
                </a:cubicBezTo>
                <a:lnTo>
                  <a:pt x="205785" y="321278"/>
                </a:lnTo>
                <a:cubicBezTo>
                  <a:pt x="205785" y="322040"/>
                  <a:pt x="205785" y="324231"/>
                  <a:pt x="202547" y="326136"/>
                </a:cubicBezTo>
                <a:cubicBezTo>
                  <a:pt x="197975" y="328803"/>
                  <a:pt x="190450" y="328898"/>
                  <a:pt x="185973" y="326422"/>
                </a:cubicBezTo>
                <a:cubicBezTo>
                  <a:pt x="183116" y="324803"/>
                  <a:pt x="182735" y="322802"/>
                  <a:pt x="182735" y="321183"/>
                </a:cubicBezTo>
                <a:lnTo>
                  <a:pt x="182735" y="288131"/>
                </a:lnTo>
                <a:cubicBezTo>
                  <a:pt x="182735" y="284321"/>
                  <a:pt x="179687" y="281273"/>
                  <a:pt x="175877" y="281273"/>
                </a:cubicBezTo>
                <a:cubicBezTo>
                  <a:pt x="172067" y="281273"/>
                  <a:pt x="169019" y="284321"/>
                  <a:pt x="169019" y="288131"/>
                </a:cubicBezTo>
                <a:lnTo>
                  <a:pt x="169019" y="321183"/>
                </a:lnTo>
                <a:cubicBezTo>
                  <a:pt x="169019" y="322612"/>
                  <a:pt x="168638" y="324803"/>
                  <a:pt x="165685" y="326517"/>
                </a:cubicBezTo>
                <a:cubicBezTo>
                  <a:pt x="161399" y="328994"/>
                  <a:pt x="154446" y="328898"/>
                  <a:pt x="150255" y="326422"/>
                </a:cubicBezTo>
                <a:cubicBezTo>
                  <a:pt x="147778" y="324993"/>
                  <a:pt x="147302" y="323279"/>
                  <a:pt x="147207" y="322136"/>
                </a:cubicBezTo>
                <a:cubicBezTo>
                  <a:pt x="147492" y="320516"/>
                  <a:pt x="147683" y="318897"/>
                  <a:pt x="147683" y="317183"/>
                </a:cubicBezTo>
                <a:cubicBezTo>
                  <a:pt x="147683" y="316706"/>
                  <a:pt x="147588" y="316135"/>
                  <a:pt x="147492" y="315659"/>
                </a:cubicBezTo>
                <a:lnTo>
                  <a:pt x="148731" y="288417"/>
                </a:lnTo>
                <a:cubicBezTo>
                  <a:pt x="148921" y="284988"/>
                  <a:pt x="146445" y="281940"/>
                  <a:pt x="143016" y="281369"/>
                </a:cubicBezTo>
                <a:lnTo>
                  <a:pt x="133395" y="279654"/>
                </a:lnTo>
                <a:lnTo>
                  <a:pt x="154636" y="225552"/>
                </a:lnTo>
                <a:cubicBezTo>
                  <a:pt x="156065" y="222028"/>
                  <a:pt x="154255" y="218027"/>
                  <a:pt x="150731" y="216694"/>
                </a:cubicBezTo>
                <a:cubicBezTo>
                  <a:pt x="147207" y="215265"/>
                  <a:pt x="143206" y="217075"/>
                  <a:pt x="141873" y="220599"/>
                </a:cubicBezTo>
                <a:lnTo>
                  <a:pt x="131014" y="248222"/>
                </a:lnTo>
                <a:cubicBezTo>
                  <a:pt x="130443" y="248698"/>
                  <a:pt x="129871" y="249365"/>
                  <a:pt x="129490" y="250031"/>
                </a:cubicBezTo>
                <a:cubicBezTo>
                  <a:pt x="128728" y="251269"/>
                  <a:pt x="128252" y="251841"/>
                  <a:pt x="128347" y="251936"/>
                </a:cubicBezTo>
                <a:cubicBezTo>
                  <a:pt x="128347" y="251936"/>
                  <a:pt x="128347" y="251936"/>
                  <a:pt x="128347" y="251936"/>
                </a:cubicBezTo>
                <a:cubicBezTo>
                  <a:pt x="128061" y="251936"/>
                  <a:pt x="127109" y="251841"/>
                  <a:pt x="124918" y="251174"/>
                </a:cubicBezTo>
                <a:cubicBezTo>
                  <a:pt x="124918" y="251174"/>
                  <a:pt x="124918" y="251174"/>
                  <a:pt x="124918" y="251174"/>
                </a:cubicBezTo>
                <a:cubicBezTo>
                  <a:pt x="123204" y="250603"/>
                  <a:pt x="121965" y="249650"/>
                  <a:pt x="121394" y="248317"/>
                </a:cubicBezTo>
                <a:cubicBezTo>
                  <a:pt x="121013" y="247555"/>
                  <a:pt x="121013" y="246793"/>
                  <a:pt x="121394" y="246031"/>
                </a:cubicBezTo>
                <a:cubicBezTo>
                  <a:pt x="121394" y="246031"/>
                  <a:pt x="121394" y="245936"/>
                  <a:pt x="121489" y="245840"/>
                </a:cubicBezTo>
                <a:cubicBezTo>
                  <a:pt x="121489" y="245745"/>
                  <a:pt x="121584" y="245650"/>
                  <a:pt x="121584" y="245555"/>
                </a:cubicBezTo>
                <a:lnTo>
                  <a:pt x="136729" y="205931"/>
                </a:lnTo>
                <a:cubicBezTo>
                  <a:pt x="138444" y="202121"/>
                  <a:pt x="153112" y="196787"/>
                  <a:pt x="176067" y="196787"/>
                </a:cubicBezTo>
                <a:cubicBezTo>
                  <a:pt x="176067" y="196787"/>
                  <a:pt x="176067" y="196787"/>
                  <a:pt x="176067" y="196787"/>
                </a:cubicBezTo>
                <a:cubicBezTo>
                  <a:pt x="199689" y="196787"/>
                  <a:pt x="214644" y="202216"/>
                  <a:pt x="216263" y="205931"/>
                </a:cubicBezTo>
                <a:lnTo>
                  <a:pt x="233598" y="248888"/>
                </a:lnTo>
                <a:cubicBezTo>
                  <a:pt x="233979" y="249650"/>
                  <a:pt x="233979" y="250412"/>
                  <a:pt x="233598" y="251174"/>
                </a:cubicBezTo>
                <a:cubicBezTo>
                  <a:pt x="233027" y="252413"/>
                  <a:pt x="231789" y="253460"/>
                  <a:pt x="230074" y="254032"/>
                </a:cubicBezTo>
                <a:cubicBezTo>
                  <a:pt x="227883" y="254794"/>
                  <a:pt x="227598" y="254889"/>
                  <a:pt x="224073" y="250031"/>
                </a:cubicBezTo>
                <a:cubicBezTo>
                  <a:pt x="223788" y="249555"/>
                  <a:pt x="223407" y="249174"/>
                  <a:pt x="223026" y="248888"/>
                </a:cubicBezTo>
                <a:lnTo>
                  <a:pt x="211024" y="220694"/>
                </a:lnTo>
                <a:cubicBezTo>
                  <a:pt x="209500" y="217170"/>
                  <a:pt x="205500" y="215551"/>
                  <a:pt x="202071" y="217075"/>
                </a:cubicBezTo>
                <a:cubicBezTo>
                  <a:pt x="198546" y="218599"/>
                  <a:pt x="196927" y="222599"/>
                  <a:pt x="198451" y="226028"/>
                </a:cubicBezTo>
                <a:lnTo>
                  <a:pt x="221311" y="279749"/>
                </a:lnTo>
                <a:lnTo>
                  <a:pt x="210357" y="281273"/>
                </a:lnTo>
                <a:close/>
                <a:moveTo>
                  <a:pt x="338183" y="191167"/>
                </a:moveTo>
                <a:cubicBezTo>
                  <a:pt x="337611" y="191929"/>
                  <a:pt x="335421" y="194215"/>
                  <a:pt x="332754" y="193834"/>
                </a:cubicBezTo>
                <a:cubicBezTo>
                  <a:pt x="329515" y="193262"/>
                  <a:pt x="325991" y="188881"/>
                  <a:pt x="323419" y="182118"/>
                </a:cubicBezTo>
                <a:lnTo>
                  <a:pt x="305988" y="130112"/>
                </a:lnTo>
                <a:cubicBezTo>
                  <a:pt x="304941" y="126873"/>
                  <a:pt x="301702" y="124968"/>
                  <a:pt x="298368" y="125540"/>
                </a:cubicBezTo>
                <a:cubicBezTo>
                  <a:pt x="295035" y="126111"/>
                  <a:pt x="292653" y="128969"/>
                  <a:pt x="292653" y="132398"/>
                </a:cubicBezTo>
                <a:lnTo>
                  <a:pt x="294558" y="316801"/>
                </a:lnTo>
                <a:cubicBezTo>
                  <a:pt x="294558" y="320421"/>
                  <a:pt x="292939" y="323183"/>
                  <a:pt x="289605" y="325184"/>
                </a:cubicBezTo>
                <a:cubicBezTo>
                  <a:pt x="284081" y="328422"/>
                  <a:pt x="275413" y="328517"/>
                  <a:pt x="269889" y="325279"/>
                </a:cubicBezTo>
                <a:cubicBezTo>
                  <a:pt x="266650" y="323469"/>
                  <a:pt x="265031" y="320897"/>
                  <a:pt x="264936" y="317564"/>
                </a:cubicBezTo>
                <a:cubicBezTo>
                  <a:pt x="264936" y="317278"/>
                  <a:pt x="264936" y="316992"/>
                  <a:pt x="264936" y="316706"/>
                </a:cubicBezTo>
                <a:cubicBezTo>
                  <a:pt x="264936" y="316516"/>
                  <a:pt x="264936" y="316325"/>
                  <a:pt x="264936" y="316135"/>
                </a:cubicBezTo>
                <a:lnTo>
                  <a:pt x="265031" y="217551"/>
                </a:lnTo>
                <a:cubicBezTo>
                  <a:pt x="265031" y="213741"/>
                  <a:pt x="261983" y="210693"/>
                  <a:pt x="258173" y="210693"/>
                </a:cubicBezTo>
                <a:lnTo>
                  <a:pt x="258173" y="210693"/>
                </a:lnTo>
                <a:cubicBezTo>
                  <a:pt x="254363" y="210693"/>
                  <a:pt x="251315" y="213741"/>
                  <a:pt x="251315" y="217551"/>
                </a:cubicBezTo>
                <a:lnTo>
                  <a:pt x="251220" y="317087"/>
                </a:lnTo>
                <a:cubicBezTo>
                  <a:pt x="251220" y="317183"/>
                  <a:pt x="251220" y="317278"/>
                  <a:pt x="251220" y="317373"/>
                </a:cubicBezTo>
                <a:cubicBezTo>
                  <a:pt x="251029" y="320802"/>
                  <a:pt x="249124" y="323564"/>
                  <a:pt x="245505" y="325565"/>
                </a:cubicBezTo>
                <a:cubicBezTo>
                  <a:pt x="239313" y="329089"/>
                  <a:pt x="230074" y="329279"/>
                  <a:pt x="224359" y="325946"/>
                </a:cubicBezTo>
                <a:cubicBezTo>
                  <a:pt x="221406" y="324231"/>
                  <a:pt x="219787" y="321755"/>
                  <a:pt x="219406" y="318516"/>
                </a:cubicBezTo>
                <a:lnTo>
                  <a:pt x="218454" y="293942"/>
                </a:lnTo>
                <a:lnTo>
                  <a:pt x="232074" y="291751"/>
                </a:lnTo>
                <a:cubicBezTo>
                  <a:pt x="234170" y="291465"/>
                  <a:pt x="235980" y="290132"/>
                  <a:pt x="237027" y="288322"/>
                </a:cubicBezTo>
                <a:cubicBezTo>
                  <a:pt x="238075" y="286512"/>
                  <a:pt x="238170" y="284226"/>
                  <a:pt x="237313" y="282321"/>
                </a:cubicBezTo>
                <a:lnTo>
                  <a:pt x="231122" y="267748"/>
                </a:lnTo>
                <a:cubicBezTo>
                  <a:pt x="232170" y="267557"/>
                  <a:pt x="233217" y="267367"/>
                  <a:pt x="234265" y="266986"/>
                </a:cubicBezTo>
                <a:cubicBezTo>
                  <a:pt x="239694" y="265271"/>
                  <a:pt x="243981" y="261461"/>
                  <a:pt x="246076" y="256699"/>
                </a:cubicBezTo>
                <a:cubicBezTo>
                  <a:pt x="247981" y="252317"/>
                  <a:pt x="247981" y="247555"/>
                  <a:pt x="246171" y="243459"/>
                </a:cubicBezTo>
                <a:lnTo>
                  <a:pt x="228836" y="200501"/>
                </a:lnTo>
                <a:cubicBezTo>
                  <a:pt x="227598" y="197644"/>
                  <a:pt x="225407" y="195358"/>
                  <a:pt x="222740" y="193358"/>
                </a:cubicBezTo>
                <a:lnTo>
                  <a:pt x="223311" y="132493"/>
                </a:lnTo>
                <a:cubicBezTo>
                  <a:pt x="223311" y="129159"/>
                  <a:pt x="220930" y="126206"/>
                  <a:pt x="217596" y="125635"/>
                </a:cubicBezTo>
                <a:cubicBezTo>
                  <a:pt x="214263" y="125063"/>
                  <a:pt x="211024" y="127064"/>
                  <a:pt x="209976" y="130207"/>
                </a:cubicBezTo>
                <a:lnTo>
                  <a:pt x="207786" y="136779"/>
                </a:lnTo>
                <a:cubicBezTo>
                  <a:pt x="203404" y="130302"/>
                  <a:pt x="196927" y="125444"/>
                  <a:pt x="189402" y="122873"/>
                </a:cubicBezTo>
                <a:lnTo>
                  <a:pt x="193879" y="98203"/>
                </a:lnTo>
                <a:cubicBezTo>
                  <a:pt x="194451" y="94964"/>
                  <a:pt x="211405" y="86773"/>
                  <a:pt x="249791" y="85725"/>
                </a:cubicBezTo>
                <a:cubicBezTo>
                  <a:pt x="293892" y="84487"/>
                  <a:pt x="318276" y="93536"/>
                  <a:pt x="319609" y="98870"/>
                </a:cubicBezTo>
                <a:lnTo>
                  <a:pt x="339897" y="183642"/>
                </a:lnTo>
                <a:cubicBezTo>
                  <a:pt x="340850" y="185642"/>
                  <a:pt x="340183" y="188786"/>
                  <a:pt x="338183" y="191167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53" name="Agrupar 652">
            <a:extLst>
              <a:ext uri="{FF2B5EF4-FFF2-40B4-BE49-F238E27FC236}">
                <a16:creationId xmlns:a16="http://schemas.microsoft.com/office/drawing/2014/main" id="{E08C0476-3463-4A1E-87B7-2965177A7F8F}"/>
              </a:ext>
            </a:extLst>
          </p:cNvPr>
          <p:cNvGrpSpPr/>
          <p:nvPr/>
        </p:nvGrpSpPr>
        <p:grpSpPr>
          <a:xfrm>
            <a:off x="7971869" y="3616398"/>
            <a:ext cx="411814" cy="425053"/>
            <a:chOff x="8192481" y="3574400"/>
            <a:chExt cx="320175" cy="33046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72" name="Forma Livre: Forma 471">
              <a:extLst>
                <a:ext uri="{FF2B5EF4-FFF2-40B4-BE49-F238E27FC236}">
                  <a16:creationId xmlns:a16="http://schemas.microsoft.com/office/drawing/2014/main" id="{C59740E2-BEF6-46C9-9365-F5D5382D0171}"/>
                </a:ext>
              </a:extLst>
            </p:cNvPr>
            <p:cNvSpPr/>
            <p:nvPr/>
          </p:nvSpPr>
          <p:spPr>
            <a:xfrm>
              <a:off x="8216934" y="3574400"/>
              <a:ext cx="271269" cy="330468"/>
            </a:xfrm>
            <a:custGeom>
              <a:avLst/>
              <a:gdLst>
                <a:gd name="connsiteX0" fmla="*/ 57673 w 271269"/>
                <a:gd name="connsiteY0" fmla="*/ 330469 h 330468"/>
                <a:gd name="connsiteX1" fmla="*/ 213502 w 271269"/>
                <a:gd name="connsiteY1" fmla="*/ 330469 h 330468"/>
                <a:gd name="connsiteX2" fmla="*/ 220360 w 271269"/>
                <a:gd name="connsiteY2" fmla="*/ 323611 h 330468"/>
                <a:gd name="connsiteX3" fmla="*/ 213502 w 271269"/>
                <a:gd name="connsiteY3" fmla="*/ 316752 h 330468"/>
                <a:gd name="connsiteX4" fmla="*/ 142445 w 271269"/>
                <a:gd name="connsiteY4" fmla="*/ 316752 h 330468"/>
                <a:gd name="connsiteX5" fmla="*/ 142445 w 271269"/>
                <a:gd name="connsiteY5" fmla="*/ 80723 h 330468"/>
                <a:gd name="connsiteX6" fmla="*/ 161685 w 271269"/>
                <a:gd name="connsiteY6" fmla="*/ 55482 h 330468"/>
                <a:gd name="connsiteX7" fmla="*/ 161400 w 271269"/>
                <a:gd name="connsiteY7" fmla="*/ 51672 h 330468"/>
                <a:gd name="connsiteX8" fmla="*/ 266746 w 271269"/>
                <a:gd name="connsiteY8" fmla="*/ 13286 h 330468"/>
                <a:gd name="connsiteX9" fmla="*/ 270842 w 271269"/>
                <a:gd name="connsiteY9" fmla="*/ 4523 h 330468"/>
                <a:gd name="connsiteX10" fmla="*/ 262079 w 271269"/>
                <a:gd name="connsiteY10" fmla="*/ 427 h 330468"/>
                <a:gd name="connsiteX11" fmla="*/ 155970 w 271269"/>
                <a:gd name="connsiteY11" fmla="*/ 39099 h 330468"/>
                <a:gd name="connsiteX12" fmla="*/ 135682 w 271269"/>
                <a:gd name="connsiteY12" fmla="*/ 29383 h 330468"/>
                <a:gd name="connsiteX13" fmla="*/ 109584 w 271269"/>
                <a:gd name="connsiteY13" fmla="*/ 55482 h 330468"/>
                <a:gd name="connsiteX14" fmla="*/ 109584 w 271269"/>
                <a:gd name="connsiteY14" fmla="*/ 55958 h 330468"/>
                <a:gd name="connsiteX15" fmla="*/ 4523 w 271269"/>
                <a:gd name="connsiteY15" fmla="*/ 94248 h 330468"/>
                <a:gd name="connsiteX16" fmla="*/ 427 w 271269"/>
                <a:gd name="connsiteY16" fmla="*/ 103011 h 330468"/>
                <a:gd name="connsiteX17" fmla="*/ 9190 w 271269"/>
                <a:gd name="connsiteY17" fmla="*/ 107107 h 330468"/>
                <a:gd name="connsiteX18" fmla="*/ 113394 w 271269"/>
                <a:gd name="connsiteY18" fmla="*/ 69102 h 330468"/>
                <a:gd name="connsiteX19" fmla="*/ 128729 w 271269"/>
                <a:gd name="connsiteY19" fmla="*/ 80628 h 330468"/>
                <a:gd name="connsiteX20" fmla="*/ 128729 w 271269"/>
                <a:gd name="connsiteY20" fmla="*/ 316657 h 330468"/>
                <a:gd name="connsiteX21" fmla="*/ 57673 w 271269"/>
                <a:gd name="connsiteY21" fmla="*/ 316657 h 330468"/>
                <a:gd name="connsiteX22" fmla="*/ 50814 w 271269"/>
                <a:gd name="connsiteY22" fmla="*/ 323515 h 330468"/>
                <a:gd name="connsiteX23" fmla="*/ 57673 w 271269"/>
                <a:gd name="connsiteY23" fmla="*/ 330469 h 330468"/>
                <a:gd name="connsiteX24" fmla="*/ 123204 w 271269"/>
                <a:gd name="connsiteY24" fmla="*/ 55482 h 330468"/>
                <a:gd name="connsiteX25" fmla="*/ 135587 w 271269"/>
                <a:gd name="connsiteY25" fmla="*/ 43099 h 330468"/>
                <a:gd name="connsiteX26" fmla="*/ 147969 w 271269"/>
                <a:gd name="connsiteY26" fmla="*/ 55482 h 330468"/>
                <a:gd name="connsiteX27" fmla="*/ 135587 w 271269"/>
                <a:gd name="connsiteY27" fmla="*/ 67864 h 330468"/>
                <a:gd name="connsiteX28" fmla="*/ 123204 w 271269"/>
                <a:gd name="connsiteY28" fmla="*/ 55482 h 330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271269" h="330468">
                  <a:moveTo>
                    <a:pt x="57673" y="330469"/>
                  </a:moveTo>
                  <a:lnTo>
                    <a:pt x="213502" y="330469"/>
                  </a:lnTo>
                  <a:cubicBezTo>
                    <a:pt x="217311" y="330469"/>
                    <a:pt x="220360" y="327420"/>
                    <a:pt x="220360" y="323611"/>
                  </a:cubicBezTo>
                  <a:cubicBezTo>
                    <a:pt x="220360" y="319800"/>
                    <a:pt x="217311" y="316752"/>
                    <a:pt x="213502" y="316752"/>
                  </a:cubicBezTo>
                  <a:lnTo>
                    <a:pt x="142445" y="316752"/>
                  </a:lnTo>
                  <a:lnTo>
                    <a:pt x="142445" y="80723"/>
                  </a:lnTo>
                  <a:cubicBezTo>
                    <a:pt x="153589" y="77675"/>
                    <a:pt x="161685" y="67578"/>
                    <a:pt x="161685" y="55482"/>
                  </a:cubicBezTo>
                  <a:cubicBezTo>
                    <a:pt x="161685" y="54148"/>
                    <a:pt x="161590" y="52910"/>
                    <a:pt x="161400" y="51672"/>
                  </a:cubicBezTo>
                  <a:lnTo>
                    <a:pt x="266746" y="13286"/>
                  </a:lnTo>
                  <a:cubicBezTo>
                    <a:pt x="270270" y="11952"/>
                    <a:pt x="272175" y="8047"/>
                    <a:pt x="270842" y="4523"/>
                  </a:cubicBezTo>
                  <a:cubicBezTo>
                    <a:pt x="269508" y="999"/>
                    <a:pt x="265603" y="-906"/>
                    <a:pt x="262079" y="427"/>
                  </a:cubicBezTo>
                  <a:lnTo>
                    <a:pt x="155970" y="39099"/>
                  </a:lnTo>
                  <a:cubicBezTo>
                    <a:pt x="151208" y="33193"/>
                    <a:pt x="143874" y="29383"/>
                    <a:pt x="135682" y="29383"/>
                  </a:cubicBezTo>
                  <a:cubicBezTo>
                    <a:pt x="121299" y="29383"/>
                    <a:pt x="109584" y="41099"/>
                    <a:pt x="109584" y="55482"/>
                  </a:cubicBezTo>
                  <a:cubicBezTo>
                    <a:pt x="109584" y="55672"/>
                    <a:pt x="109584" y="55863"/>
                    <a:pt x="109584" y="55958"/>
                  </a:cubicBezTo>
                  <a:lnTo>
                    <a:pt x="4523" y="94248"/>
                  </a:lnTo>
                  <a:cubicBezTo>
                    <a:pt x="999" y="95582"/>
                    <a:pt x="-906" y="99487"/>
                    <a:pt x="427" y="103011"/>
                  </a:cubicBezTo>
                  <a:cubicBezTo>
                    <a:pt x="1761" y="106536"/>
                    <a:pt x="5666" y="108345"/>
                    <a:pt x="9190" y="107107"/>
                  </a:cubicBezTo>
                  <a:lnTo>
                    <a:pt x="113394" y="69102"/>
                  </a:lnTo>
                  <a:cubicBezTo>
                    <a:pt x="116823" y="74627"/>
                    <a:pt x="122347" y="78818"/>
                    <a:pt x="128729" y="80628"/>
                  </a:cubicBezTo>
                  <a:lnTo>
                    <a:pt x="128729" y="316657"/>
                  </a:lnTo>
                  <a:lnTo>
                    <a:pt x="57673" y="316657"/>
                  </a:lnTo>
                  <a:cubicBezTo>
                    <a:pt x="53862" y="316657"/>
                    <a:pt x="50814" y="319705"/>
                    <a:pt x="50814" y="323515"/>
                  </a:cubicBezTo>
                  <a:cubicBezTo>
                    <a:pt x="50814" y="327325"/>
                    <a:pt x="53862" y="330469"/>
                    <a:pt x="57673" y="330469"/>
                  </a:cubicBezTo>
                  <a:close/>
                  <a:moveTo>
                    <a:pt x="123204" y="55482"/>
                  </a:moveTo>
                  <a:cubicBezTo>
                    <a:pt x="123204" y="48624"/>
                    <a:pt x="128729" y="43099"/>
                    <a:pt x="135587" y="43099"/>
                  </a:cubicBezTo>
                  <a:cubicBezTo>
                    <a:pt x="142445" y="43099"/>
                    <a:pt x="147969" y="48624"/>
                    <a:pt x="147969" y="55482"/>
                  </a:cubicBezTo>
                  <a:cubicBezTo>
                    <a:pt x="147969" y="62340"/>
                    <a:pt x="142445" y="67864"/>
                    <a:pt x="135587" y="67864"/>
                  </a:cubicBezTo>
                  <a:cubicBezTo>
                    <a:pt x="128729" y="67959"/>
                    <a:pt x="123204" y="62340"/>
                    <a:pt x="123204" y="55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3" name="Forma Livre: Forma 472">
              <a:extLst>
                <a:ext uri="{FF2B5EF4-FFF2-40B4-BE49-F238E27FC236}">
                  <a16:creationId xmlns:a16="http://schemas.microsoft.com/office/drawing/2014/main" id="{614219E5-5C24-4D97-A6A4-5996FE8ACC96}"/>
                </a:ext>
              </a:extLst>
            </p:cNvPr>
            <p:cNvSpPr/>
            <p:nvPr/>
          </p:nvSpPr>
          <p:spPr>
            <a:xfrm>
              <a:off x="8386792" y="3608390"/>
              <a:ext cx="125864" cy="194180"/>
            </a:xfrm>
            <a:custGeom>
              <a:avLst/>
              <a:gdLst>
                <a:gd name="connsiteX0" fmla="*/ 121844 w 125864"/>
                <a:gd name="connsiteY0" fmla="*/ 156366 h 194180"/>
                <a:gd name="connsiteX1" fmla="*/ 125844 w 125864"/>
                <a:gd name="connsiteY1" fmla="*/ 141221 h 194180"/>
                <a:gd name="connsiteX2" fmla="*/ 125844 w 125864"/>
                <a:gd name="connsiteY2" fmla="*/ 141126 h 194180"/>
                <a:gd name="connsiteX3" fmla="*/ 125844 w 125864"/>
                <a:gd name="connsiteY3" fmla="*/ 140364 h 194180"/>
                <a:gd name="connsiteX4" fmla="*/ 123368 w 125864"/>
                <a:gd name="connsiteY4" fmla="*/ 129315 h 194180"/>
                <a:gd name="connsiteX5" fmla="*/ 77648 w 125864"/>
                <a:gd name="connsiteY5" fmla="*/ 10157 h 194180"/>
                <a:gd name="connsiteX6" fmla="*/ 68885 w 125864"/>
                <a:gd name="connsiteY6" fmla="*/ 728 h 194180"/>
                <a:gd name="connsiteX7" fmla="*/ 58407 w 125864"/>
                <a:gd name="connsiteY7" fmla="*/ 1394 h 194180"/>
                <a:gd name="connsiteX8" fmla="*/ 51454 w 125864"/>
                <a:gd name="connsiteY8" fmla="*/ 9205 h 194180"/>
                <a:gd name="connsiteX9" fmla="*/ 51263 w 125864"/>
                <a:gd name="connsiteY9" fmla="*/ 9871 h 194180"/>
                <a:gd name="connsiteX10" fmla="*/ 27165 w 125864"/>
                <a:gd name="connsiteY10" fmla="*/ 69212 h 194180"/>
                <a:gd name="connsiteX11" fmla="*/ 2400 w 125864"/>
                <a:gd name="connsiteY11" fmla="*/ 130363 h 194180"/>
                <a:gd name="connsiteX12" fmla="*/ 114 w 125864"/>
                <a:gd name="connsiteY12" fmla="*/ 140078 h 194180"/>
                <a:gd name="connsiteX13" fmla="*/ 19 w 125864"/>
                <a:gd name="connsiteY13" fmla="*/ 141221 h 194180"/>
                <a:gd name="connsiteX14" fmla="*/ 19 w 125864"/>
                <a:gd name="connsiteY14" fmla="*/ 141507 h 194180"/>
                <a:gd name="connsiteX15" fmla="*/ 3638 w 125864"/>
                <a:gd name="connsiteY15" fmla="*/ 155699 h 194180"/>
                <a:gd name="connsiteX16" fmla="*/ 62979 w 125864"/>
                <a:gd name="connsiteY16" fmla="*/ 194180 h 194180"/>
                <a:gd name="connsiteX17" fmla="*/ 121844 w 125864"/>
                <a:gd name="connsiteY17" fmla="*/ 156366 h 194180"/>
                <a:gd name="connsiteX18" fmla="*/ 39643 w 125864"/>
                <a:gd name="connsiteY18" fmla="*/ 74737 h 194180"/>
                <a:gd name="connsiteX19" fmla="*/ 64217 w 125864"/>
                <a:gd name="connsiteY19" fmla="*/ 14253 h 194180"/>
                <a:gd name="connsiteX20" fmla="*/ 110319 w 125864"/>
                <a:gd name="connsiteY20" fmla="*/ 133887 h 194180"/>
                <a:gd name="connsiteX21" fmla="*/ 110414 w 125864"/>
                <a:gd name="connsiteY21" fmla="*/ 134268 h 194180"/>
                <a:gd name="connsiteX22" fmla="*/ 15354 w 125864"/>
                <a:gd name="connsiteY22" fmla="*/ 134268 h 194180"/>
                <a:gd name="connsiteX23" fmla="*/ 39643 w 125864"/>
                <a:gd name="connsiteY23" fmla="*/ 74737 h 194180"/>
                <a:gd name="connsiteX24" fmla="*/ 15735 w 125864"/>
                <a:gd name="connsiteY24" fmla="*/ 149317 h 194180"/>
                <a:gd name="connsiteX25" fmla="*/ 15069 w 125864"/>
                <a:gd name="connsiteY25" fmla="*/ 148079 h 194180"/>
                <a:gd name="connsiteX26" fmla="*/ 110604 w 125864"/>
                <a:gd name="connsiteY26" fmla="*/ 148079 h 194180"/>
                <a:gd name="connsiteX27" fmla="*/ 109652 w 125864"/>
                <a:gd name="connsiteY27" fmla="*/ 149984 h 194180"/>
                <a:gd name="connsiteX28" fmla="*/ 62789 w 125864"/>
                <a:gd name="connsiteY28" fmla="*/ 180464 h 194180"/>
                <a:gd name="connsiteX29" fmla="*/ 15735 w 125864"/>
                <a:gd name="connsiteY29" fmla="*/ 149317 h 19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864" h="194180">
                  <a:moveTo>
                    <a:pt x="121844" y="156366"/>
                  </a:moveTo>
                  <a:cubicBezTo>
                    <a:pt x="124892" y="150651"/>
                    <a:pt x="126035" y="145984"/>
                    <a:pt x="125844" y="141221"/>
                  </a:cubicBezTo>
                  <a:cubicBezTo>
                    <a:pt x="125844" y="141221"/>
                    <a:pt x="125844" y="141221"/>
                    <a:pt x="125844" y="141126"/>
                  </a:cubicBezTo>
                  <a:cubicBezTo>
                    <a:pt x="125844" y="140840"/>
                    <a:pt x="125844" y="140554"/>
                    <a:pt x="125844" y="140364"/>
                  </a:cubicBezTo>
                  <a:cubicBezTo>
                    <a:pt x="125654" y="136935"/>
                    <a:pt x="124701" y="133411"/>
                    <a:pt x="123368" y="129315"/>
                  </a:cubicBezTo>
                  <a:lnTo>
                    <a:pt x="77648" y="10157"/>
                  </a:lnTo>
                  <a:cubicBezTo>
                    <a:pt x="76505" y="5776"/>
                    <a:pt x="73171" y="2252"/>
                    <a:pt x="68885" y="728"/>
                  </a:cubicBezTo>
                  <a:cubicBezTo>
                    <a:pt x="65456" y="-416"/>
                    <a:pt x="61741" y="-225"/>
                    <a:pt x="58407" y="1394"/>
                  </a:cubicBezTo>
                  <a:cubicBezTo>
                    <a:pt x="55074" y="3013"/>
                    <a:pt x="52597" y="5776"/>
                    <a:pt x="51454" y="9205"/>
                  </a:cubicBezTo>
                  <a:cubicBezTo>
                    <a:pt x="51359" y="9395"/>
                    <a:pt x="51359" y="9586"/>
                    <a:pt x="51263" y="9871"/>
                  </a:cubicBezTo>
                  <a:cubicBezTo>
                    <a:pt x="43263" y="32922"/>
                    <a:pt x="35071" y="51400"/>
                    <a:pt x="27165" y="69212"/>
                  </a:cubicBezTo>
                  <a:cubicBezTo>
                    <a:pt x="19069" y="87500"/>
                    <a:pt x="10687" y="106360"/>
                    <a:pt x="2400" y="130363"/>
                  </a:cubicBezTo>
                  <a:cubicBezTo>
                    <a:pt x="1162" y="133982"/>
                    <a:pt x="400" y="137125"/>
                    <a:pt x="114" y="140078"/>
                  </a:cubicBezTo>
                  <a:cubicBezTo>
                    <a:pt x="19" y="140459"/>
                    <a:pt x="19" y="140840"/>
                    <a:pt x="19" y="141221"/>
                  </a:cubicBezTo>
                  <a:cubicBezTo>
                    <a:pt x="19" y="141316"/>
                    <a:pt x="19" y="141412"/>
                    <a:pt x="19" y="141507"/>
                  </a:cubicBezTo>
                  <a:cubicBezTo>
                    <a:pt x="-171" y="146270"/>
                    <a:pt x="1067" y="150651"/>
                    <a:pt x="3638" y="155699"/>
                  </a:cubicBezTo>
                  <a:cubicBezTo>
                    <a:pt x="16212" y="179798"/>
                    <a:pt x="38405" y="194180"/>
                    <a:pt x="62979" y="194180"/>
                  </a:cubicBezTo>
                  <a:cubicBezTo>
                    <a:pt x="87078" y="194085"/>
                    <a:pt x="109176" y="179988"/>
                    <a:pt x="121844" y="156366"/>
                  </a:cubicBezTo>
                  <a:close/>
                  <a:moveTo>
                    <a:pt x="39643" y="74737"/>
                  </a:moveTo>
                  <a:cubicBezTo>
                    <a:pt x="47644" y="56639"/>
                    <a:pt x="56026" y="37875"/>
                    <a:pt x="64217" y="14253"/>
                  </a:cubicBezTo>
                  <a:lnTo>
                    <a:pt x="110319" y="133887"/>
                  </a:lnTo>
                  <a:cubicBezTo>
                    <a:pt x="110319" y="133982"/>
                    <a:pt x="110414" y="134173"/>
                    <a:pt x="110414" y="134268"/>
                  </a:cubicBezTo>
                  <a:lnTo>
                    <a:pt x="15354" y="134268"/>
                  </a:lnTo>
                  <a:cubicBezTo>
                    <a:pt x="23451" y="111122"/>
                    <a:pt x="31737" y="92644"/>
                    <a:pt x="39643" y="74737"/>
                  </a:cubicBezTo>
                  <a:close/>
                  <a:moveTo>
                    <a:pt x="15735" y="149317"/>
                  </a:moveTo>
                  <a:cubicBezTo>
                    <a:pt x="15545" y="148841"/>
                    <a:pt x="15259" y="148460"/>
                    <a:pt x="15069" y="148079"/>
                  </a:cubicBezTo>
                  <a:lnTo>
                    <a:pt x="110604" y="148079"/>
                  </a:lnTo>
                  <a:cubicBezTo>
                    <a:pt x="110319" y="148651"/>
                    <a:pt x="110033" y="149317"/>
                    <a:pt x="109652" y="149984"/>
                  </a:cubicBezTo>
                  <a:cubicBezTo>
                    <a:pt x="99460" y="169129"/>
                    <a:pt x="81934" y="180464"/>
                    <a:pt x="62789" y="180464"/>
                  </a:cubicBezTo>
                  <a:cubicBezTo>
                    <a:pt x="43548" y="180369"/>
                    <a:pt x="25832" y="168749"/>
                    <a:pt x="15735" y="1493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4" name="Forma Livre: Forma 473">
              <a:extLst>
                <a:ext uri="{FF2B5EF4-FFF2-40B4-BE49-F238E27FC236}">
                  <a16:creationId xmlns:a16="http://schemas.microsoft.com/office/drawing/2014/main" id="{11AE1BFD-A168-43CD-A4C1-A29148893155}"/>
                </a:ext>
              </a:extLst>
            </p:cNvPr>
            <p:cNvSpPr/>
            <p:nvPr/>
          </p:nvSpPr>
          <p:spPr>
            <a:xfrm>
              <a:off x="8192481" y="3677970"/>
              <a:ext cx="125865" cy="194041"/>
            </a:xfrm>
            <a:custGeom>
              <a:avLst/>
              <a:gdLst>
                <a:gd name="connsiteX0" fmla="*/ 121845 w 125865"/>
                <a:gd name="connsiteY0" fmla="*/ 156509 h 194041"/>
                <a:gd name="connsiteX1" fmla="*/ 125846 w 125865"/>
                <a:gd name="connsiteY1" fmla="*/ 141364 h 194041"/>
                <a:gd name="connsiteX2" fmla="*/ 125846 w 125865"/>
                <a:gd name="connsiteY2" fmla="*/ 141269 h 194041"/>
                <a:gd name="connsiteX3" fmla="*/ 125846 w 125865"/>
                <a:gd name="connsiteY3" fmla="*/ 140411 h 194041"/>
                <a:gd name="connsiteX4" fmla="*/ 123369 w 125865"/>
                <a:gd name="connsiteY4" fmla="*/ 129362 h 194041"/>
                <a:gd name="connsiteX5" fmla="*/ 77649 w 125865"/>
                <a:gd name="connsiteY5" fmla="*/ 10205 h 194041"/>
                <a:gd name="connsiteX6" fmla="*/ 68886 w 125865"/>
                <a:gd name="connsiteY6" fmla="*/ 775 h 194041"/>
                <a:gd name="connsiteX7" fmla="*/ 58409 w 125865"/>
                <a:gd name="connsiteY7" fmla="*/ 1346 h 194041"/>
                <a:gd name="connsiteX8" fmla="*/ 51455 w 125865"/>
                <a:gd name="connsiteY8" fmla="*/ 9157 h 194041"/>
                <a:gd name="connsiteX9" fmla="*/ 51265 w 125865"/>
                <a:gd name="connsiteY9" fmla="*/ 9824 h 194041"/>
                <a:gd name="connsiteX10" fmla="*/ 27167 w 125865"/>
                <a:gd name="connsiteY10" fmla="*/ 69164 h 194041"/>
                <a:gd name="connsiteX11" fmla="*/ 2402 w 125865"/>
                <a:gd name="connsiteY11" fmla="*/ 130315 h 194041"/>
                <a:gd name="connsiteX12" fmla="*/ 116 w 125865"/>
                <a:gd name="connsiteY12" fmla="*/ 140030 h 194041"/>
                <a:gd name="connsiteX13" fmla="*/ 20 w 125865"/>
                <a:gd name="connsiteY13" fmla="*/ 141174 h 194041"/>
                <a:gd name="connsiteX14" fmla="*/ 20 w 125865"/>
                <a:gd name="connsiteY14" fmla="*/ 141364 h 194041"/>
                <a:gd name="connsiteX15" fmla="*/ 3640 w 125865"/>
                <a:gd name="connsiteY15" fmla="*/ 155556 h 194041"/>
                <a:gd name="connsiteX16" fmla="*/ 62981 w 125865"/>
                <a:gd name="connsiteY16" fmla="*/ 194037 h 194041"/>
                <a:gd name="connsiteX17" fmla="*/ 121845 w 125865"/>
                <a:gd name="connsiteY17" fmla="*/ 156509 h 194041"/>
                <a:gd name="connsiteX18" fmla="*/ 39740 w 125865"/>
                <a:gd name="connsiteY18" fmla="*/ 74879 h 194041"/>
                <a:gd name="connsiteX19" fmla="*/ 64314 w 125865"/>
                <a:gd name="connsiteY19" fmla="*/ 14396 h 194041"/>
                <a:gd name="connsiteX20" fmla="*/ 110415 w 125865"/>
                <a:gd name="connsiteY20" fmla="*/ 134030 h 194041"/>
                <a:gd name="connsiteX21" fmla="*/ 110510 w 125865"/>
                <a:gd name="connsiteY21" fmla="*/ 134411 h 194041"/>
                <a:gd name="connsiteX22" fmla="*/ 15451 w 125865"/>
                <a:gd name="connsiteY22" fmla="*/ 134411 h 194041"/>
                <a:gd name="connsiteX23" fmla="*/ 39740 w 125865"/>
                <a:gd name="connsiteY23" fmla="*/ 74879 h 194041"/>
                <a:gd name="connsiteX24" fmla="*/ 109748 w 125865"/>
                <a:gd name="connsiteY24" fmla="*/ 150032 h 194041"/>
                <a:gd name="connsiteX25" fmla="*/ 62885 w 125865"/>
                <a:gd name="connsiteY25" fmla="*/ 180512 h 194041"/>
                <a:gd name="connsiteX26" fmla="*/ 15737 w 125865"/>
                <a:gd name="connsiteY26" fmla="*/ 149365 h 194041"/>
                <a:gd name="connsiteX27" fmla="*/ 15070 w 125865"/>
                <a:gd name="connsiteY27" fmla="*/ 148127 h 194041"/>
                <a:gd name="connsiteX28" fmla="*/ 110606 w 125865"/>
                <a:gd name="connsiteY28" fmla="*/ 148127 h 194041"/>
                <a:gd name="connsiteX29" fmla="*/ 109748 w 125865"/>
                <a:gd name="connsiteY29" fmla="*/ 150032 h 194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25865" h="194041">
                  <a:moveTo>
                    <a:pt x="121845" y="156509"/>
                  </a:moveTo>
                  <a:cubicBezTo>
                    <a:pt x="124893" y="150794"/>
                    <a:pt x="126036" y="146126"/>
                    <a:pt x="125846" y="141364"/>
                  </a:cubicBezTo>
                  <a:cubicBezTo>
                    <a:pt x="125846" y="141364"/>
                    <a:pt x="125846" y="141269"/>
                    <a:pt x="125846" y="141269"/>
                  </a:cubicBezTo>
                  <a:cubicBezTo>
                    <a:pt x="125846" y="140983"/>
                    <a:pt x="125846" y="140697"/>
                    <a:pt x="125846" y="140411"/>
                  </a:cubicBezTo>
                  <a:cubicBezTo>
                    <a:pt x="125560" y="136982"/>
                    <a:pt x="124703" y="133458"/>
                    <a:pt x="123369" y="129362"/>
                  </a:cubicBezTo>
                  <a:lnTo>
                    <a:pt x="77649" y="10205"/>
                  </a:lnTo>
                  <a:cubicBezTo>
                    <a:pt x="76506" y="5823"/>
                    <a:pt x="73172" y="2299"/>
                    <a:pt x="68886" y="775"/>
                  </a:cubicBezTo>
                  <a:cubicBezTo>
                    <a:pt x="65457" y="-463"/>
                    <a:pt x="61742" y="-178"/>
                    <a:pt x="58409" y="1346"/>
                  </a:cubicBezTo>
                  <a:cubicBezTo>
                    <a:pt x="55075" y="2966"/>
                    <a:pt x="52598" y="5728"/>
                    <a:pt x="51455" y="9157"/>
                  </a:cubicBezTo>
                  <a:cubicBezTo>
                    <a:pt x="51360" y="9347"/>
                    <a:pt x="51360" y="9538"/>
                    <a:pt x="51265" y="9824"/>
                  </a:cubicBezTo>
                  <a:cubicBezTo>
                    <a:pt x="43264" y="32969"/>
                    <a:pt x="35072" y="51353"/>
                    <a:pt x="27167" y="69164"/>
                  </a:cubicBezTo>
                  <a:cubicBezTo>
                    <a:pt x="19070" y="87453"/>
                    <a:pt x="10688" y="106312"/>
                    <a:pt x="2402" y="130315"/>
                  </a:cubicBezTo>
                  <a:cubicBezTo>
                    <a:pt x="1163" y="133934"/>
                    <a:pt x="401" y="137078"/>
                    <a:pt x="116" y="140030"/>
                  </a:cubicBezTo>
                  <a:cubicBezTo>
                    <a:pt x="20" y="140411"/>
                    <a:pt x="20" y="140792"/>
                    <a:pt x="20" y="141174"/>
                  </a:cubicBezTo>
                  <a:cubicBezTo>
                    <a:pt x="20" y="141269"/>
                    <a:pt x="20" y="141364"/>
                    <a:pt x="20" y="141364"/>
                  </a:cubicBezTo>
                  <a:cubicBezTo>
                    <a:pt x="-170" y="146222"/>
                    <a:pt x="973" y="150508"/>
                    <a:pt x="3640" y="155556"/>
                  </a:cubicBezTo>
                  <a:cubicBezTo>
                    <a:pt x="16213" y="179654"/>
                    <a:pt x="38406" y="194037"/>
                    <a:pt x="62981" y="194037"/>
                  </a:cubicBezTo>
                  <a:cubicBezTo>
                    <a:pt x="87174" y="194323"/>
                    <a:pt x="109177" y="180131"/>
                    <a:pt x="121845" y="156509"/>
                  </a:cubicBezTo>
                  <a:close/>
                  <a:moveTo>
                    <a:pt x="39740" y="74879"/>
                  </a:moveTo>
                  <a:cubicBezTo>
                    <a:pt x="47741" y="56782"/>
                    <a:pt x="56123" y="38018"/>
                    <a:pt x="64314" y="14396"/>
                  </a:cubicBezTo>
                  <a:lnTo>
                    <a:pt x="110415" y="134030"/>
                  </a:lnTo>
                  <a:cubicBezTo>
                    <a:pt x="110415" y="134125"/>
                    <a:pt x="110510" y="134315"/>
                    <a:pt x="110510" y="134411"/>
                  </a:cubicBezTo>
                  <a:lnTo>
                    <a:pt x="15451" y="134411"/>
                  </a:lnTo>
                  <a:cubicBezTo>
                    <a:pt x="23547" y="111265"/>
                    <a:pt x="31739" y="92786"/>
                    <a:pt x="39740" y="74879"/>
                  </a:cubicBezTo>
                  <a:close/>
                  <a:moveTo>
                    <a:pt x="109748" y="150032"/>
                  </a:moveTo>
                  <a:cubicBezTo>
                    <a:pt x="99557" y="169177"/>
                    <a:pt x="82031" y="180512"/>
                    <a:pt x="62885" y="180512"/>
                  </a:cubicBezTo>
                  <a:cubicBezTo>
                    <a:pt x="43454" y="180512"/>
                    <a:pt x="25833" y="168891"/>
                    <a:pt x="15737" y="149365"/>
                  </a:cubicBezTo>
                  <a:cubicBezTo>
                    <a:pt x="15546" y="148889"/>
                    <a:pt x="15260" y="148508"/>
                    <a:pt x="15070" y="148127"/>
                  </a:cubicBezTo>
                  <a:lnTo>
                    <a:pt x="110606" y="148127"/>
                  </a:lnTo>
                  <a:cubicBezTo>
                    <a:pt x="110415" y="148793"/>
                    <a:pt x="110129" y="149365"/>
                    <a:pt x="109748" y="1500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2" name="Agrupar 641">
            <a:extLst>
              <a:ext uri="{FF2B5EF4-FFF2-40B4-BE49-F238E27FC236}">
                <a16:creationId xmlns:a16="http://schemas.microsoft.com/office/drawing/2014/main" id="{DAD0C11A-836C-4604-8088-833224C6DADE}"/>
              </a:ext>
            </a:extLst>
          </p:cNvPr>
          <p:cNvGrpSpPr/>
          <p:nvPr/>
        </p:nvGrpSpPr>
        <p:grpSpPr>
          <a:xfrm>
            <a:off x="6421692" y="2024779"/>
            <a:ext cx="396506" cy="439696"/>
            <a:chOff x="6987259" y="2336958"/>
            <a:chExt cx="308273" cy="34185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71" name="Forma Livre: Forma 470">
              <a:extLst>
                <a:ext uri="{FF2B5EF4-FFF2-40B4-BE49-F238E27FC236}">
                  <a16:creationId xmlns:a16="http://schemas.microsoft.com/office/drawing/2014/main" id="{25C48013-6744-48A0-A88E-823C0C01A914}"/>
                </a:ext>
              </a:extLst>
            </p:cNvPr>
            <p:cNvSpPr/>
            <p:nvPr/>
          </p:nvSpPr>
          <p:spPr>
            <a:xfrm>
              <a:off x="6987259" y="2336958"/>
              <a:ext cx="308273" cy="341852"/>
            </a:xfrm>
            <a:custGeom>
              <a:avLst/>
              <a:gdLst>
                <a:gd name="connsiteX0" fmla="*/ 23761 w 308273"/>
                <a:gd name="connsiteY0" fmla="*/ 95250 h 341852"/>
                <a:gd name="connsiteX1" fmla="*/ 1187 w 308273"/>
                <a:gd name="connsiteY1" fmla="*/ 178594 h 341852"/>
                <a:gd name="connsiteX2" fmla="*/ 5188 w 308273"/>
                <a:gd name="connsiteY2" fmla="*/ 199073 h 341852"/>
                <a:gd name="connsiteX3" fmla="*/ 25571 w 308273"/>
                <a:gd name="connsiteY3" fmla="*/ 207454 h 341852"/>
                <a:gd name="connsiteX4" fmla="*/ 46336 w 308273"/>
                <a:gd name="connsiteY4" fmla="*/ 186595 h 341852"/>
                <a:gd name="connsiteX5" fmla="*/ 49955 w 308273"/>
                <a:gd name="connsiteY5" fmla="*/ 175641 h 341852"/>
                <a:gd name="connsiteX6" fmla="*/ 48431 w 308273"/>
                <a:gd name="connsiteY6" fmla="*/ 316611 h 341852"/>
                <a:gd name="connsiteX7" fmla="*/ 60147 w 308273"/>
                <a:gd name="connsiteY7" fmla="*/ 336614 h 341852"/>
                <a:gd name="connsiteX8" fmla="*/ 96247 w 308273"/>
                <a:gd name="connsiteY8" fmla="*/ 336804 h 341852"/>
                <a:gd name="connsiteX9" fmla="*/ 101295 w 308273"/>
                <a:gd name="connsiteY9" fmla="*/ 332994 h 341852"/>
                <a:gd name="connsiteX10" fmla="*/ 120821 w 308273"/>
                <a:gd name="connsiteY10" fmla="*/ 341662 h 341852"/>
                <a:gd name="connsiteX11" fmla="*/ 125203 w 308273"/>
                <a:gd name="connsiteY11" fmla="*/ 341852 h 341852"/>
                <a:gd name="connsiteX12" fmla="*/ 153111 w 308273"/>
                <a:gd name="connsiteY12" fmla="*/ 322421 h 341852"/>
                <a:gd name="connsiteX13" fmla="*/ 154730 w 308273"/>
                <a:gd name="connsiteY13" fmla="*/ 276416 h 341852"/>
                <a:gd name="connsiteX14" fmla="*/ 212737 w 308273"/>
                <a:gd name="connsiteY14" fmla="*/ 316992 h 341852"/>
                <a:gd name="connsiteX15" fmla="*/ 218167 w 308273"/>
                <a:gd name="connsiteY15" fmla="*/ 316992 h 341852"/>
                <a:gd name="connsiteX16" fmla="*/ 308273 w 308273"/>
                <a:gd name="connsiteY16" fmla="*/ 197929 h 341852"/>
                <a:gd name="connsiteX17" fmla="*/ 308083 w 308273"/>
                <a:gd name="connsiteY17" fmla="*/ 160687 h 341852"/>
                <a:gd name="connsiteX18" fmla="*/ 307892 w 308273"/>
                <a:gd name="connsiteY18" fmla="*/ 123539 h 341852"/>
                <a:gd name="connsiteX19" fmla="*/ 303415 w 308273"/>
                <a:gd name="connsiteY19" fmla="*/ 117062 h 341852"/>
                <a:gd name="connsiteX20" fmla="*/ 295795 w 308273"/>
                <a:gd name="connsiteY20" fmla="*/ 119063 h 341852"/>
                <a:gd name="connsiteX21" fmla="*/ 259981 w 308273"/>
                <a:gd name="connsiteY21" fmla="*/ 131921 h 341852"/>
                <a:gd name="connsiteX22" fmla="*/ 221596 w 308273"/>
                <a:gd name="connsiteY22" fmla="*/ 115157 h 341852"/>
                <a:gd name="connsiteX23" fmla="*/ 209023 w 308273"/>
                <a:gd name="connsiteY23" fmla="*/ 115157 h 341852"/>
                <a:gd name="connsiteX24" fmla="*/ 186639 w 308273"/>
                <a:gd name="connsiteY24" fmla="*/ 130016 h 341852"/>
                <a:gd name="connsiteX25" fmla="*/ 178638 w 308273"/>
                <a:gd name="connsiteY25" fmla="*/ 95155 h 341852"/>
                <a:gd name="connsiteX26" fmla="*/ 125869 w 308273"/>
                <a:gd name="connsiteY26" fmla="*/ 72866 h 341852"/>
                <a:gd name="connsiteX27" fmla="*/ 143681 w 308273"/>
                <a:gd name="connsiteY27" fmla="*/ 39815 h 341852"/>
                <a:gd name="connsiteX28" fmla="*/ 123679 w 308273"/>
                <a:gd name="connsiteY28" fmla="*/ 5429 h 341852"/>
                <a:gd name="connsiteX29" fmla="*/ 103581 w 308273"/>
                <a:gd name="connsiteY29" fmla="*/ 0 h 341852"/>
                <a:gd name="connsiteX30" fmla="*/ 63957 w 308273"/>
                <a:gd name="connsiteY30" fmla="*/ 39624 h 341852"/>
                <a:gd name="connsiteX31" fmla="*/ 81483 w 308273"/>
                <a:gd name="connsiteY31" fmla="*/ 72485 h 341852"/>
                <a:gd name="connsiteX32" fmla="*/ 23761 w 308273"/>
                <a:gd name="connsiteY32" fmla="*/ 95250 h 341852"/>
                <a:gd name="connsiteX33" fmla="*/ 215500 w 308273"/>
                <a:gd name="connsiteY33" fmla="*/ 129921 h 341852"/>
                <a:gd name="connsiteX34" fmla="*/ 260172 w 308273"/>
                <a:gd name="connsiteY34" fmla="*/ 145828 h 341852"/>
                <a:gd name="connsiteX35" fmla="*/ 294367 w 308273"/>
                <a:gd name="connsiteY35" fmla="*/ 137731 h 341852"/>
                <a:gd name="connsiteX36" fmla="*/ 294462 w 308273"/>
                <a:gd name="connsiteY36" fmla="*/ 160973 h 341852"/>
                <a:gd name="connsiteX37" fmla="*/ 294652 w 308273"/>
                <a:gd name="connsiteY37" fmla="*/ 198120 h 341852"/>
                <a:gd name="connsiteX38" fmla="*/ 215500 w 308273"/>
                <a:gd name="connsiteY38" fmla="*/ 303371 h 341852"/>
                <a:gd name="connsiteX39" fmla="*/ 136347 w 308273"/>
                <a:gd name="connsiteY39" fmla="*/ 198120 h 341852"/>
                <a:gd name="connsiteX40" fmla="*/ 136537 w 308273"/>
                <a:gd name="connsiteY40" fmla="*/ 160973 h 341852"/>
                <a:gd name="connsiteX41" fmla="*/ 136633 w 308273"/>
                <a:gd name="connsiteY41" fmla="*/ 137731 h 341852"/>
                <a:gd name="connsiteX42" fmla="*/ 170827 w 308273"/>
                <a:gd name="connsiteY42" fmla="*/ 145828 h 341852"/>
                <a:gd name="connsiteX43" fmla="*/ 215500 w 308273"/>
                <a:gd name="connsiteY43" fmla="*/ 129921 h 341852"/>
                <a:gd name="connsiteX44" fmla="*/ 77768 w 308273"/>
                <a:gd name="connsiteY44" fmla="*/ 39719 h 341852"/>
                <a:gd name="connsiteX45" fmla="*/ 103676 w 308273"/>
                <a:gd name="connsiteY45" fmla="*/ 13811 h 341852"/>
                <a:gd name="connsiteX46" fmla="*/ 116916 w 308273"/>
                <a:gd name="connsiteY46" fmla="*/ 17431 h 341852"/>
                <a:gd name="connsiteX47" fmla="*/ 130060 w 308273"/>
                <a:gd name="connsiteY47" fmla="*/ 40005 h 341852"/>
                <a:gd name="connsiteX48" fmla="*/ 104152 w 308273"/>
                <a:gd name="connsiteY48" fmla="*/ 65913 h 341852"/>
                <a:gd name="connsiteX49" fmla="*/ 90913 w 308273"/>
                <a:gd name="connsiteY49" fmla="*/ 62294 h 341852"/>
                <a:gd name="connsiteX50" fmla="*/ 77768 w 308273"/>
                <a:gd name="connsiteY50" fmla="*/ 39719 h 341852"/>
                <a:gd name="connsiteX51" fmla="*/ 105962 w 308273"/>
                <a:gd name="connsiteY51" fmla="*/ 85630 h 341852"/>
                <a:gd name="connsiteX52" fmla="*/ 165398 w 308273"/>
                <a:gd name="connsiteY52" fmla="*/ 98393 h 341852"/>
                <a:gd name="connsiteX53" fmla="*/ 173113 w 308273"/>
                <a:gd name="connsiteY53" fmla="*/ 132017 h 341852"/>
                <a:gd name="connsiteX54" fmla="*/ 134918 w 308273"/>
                <a:gd name="connsiteY54" fmla="*/ 119253 h 341852"/>
                <a:gd name="connsiteX55" fmla="*/ 127298 w 308273"/>
                <a:gd name="connsiteY55" fmla="*/ 117253 h 341852"/>
                <a:gd name="connsiteX56" fmla="*/ 122821 w 308273"/>
                <a:gd name="connsiteY56" fmla="*/ 123730 h 341852"/>
                <a:gd name="connsiteX57" fmla="*/ 122631 w 308273"/>
                <a:gd name="connsiteY57" fmla="*/ 160877 h 341852"/>
                <a:gd name="connsiteX58" fmla="*/ 122440 w 308273"/>
                <a:gd name="connsiteY58" fmla="*/ 198120 h 341852"/>
                <a:gd name="connsiteX59" fmla="*/ 141300 w 308273"/>
                <a:gd name="connsiteY59" fmla="*/ 259461 h 341852"/>
                <a:gd name="connsiteX60" fmla="*/ 139585 w 308273"/>
                <a:gd name="connsiteY60" fmla="*/ 319659 h 341852"/>
                <a:gd name="connsiteX61" fmla="*/ 122155 w 308273"/>
                <a:gd name="connsiteY61" fmla="*/ 328136 h 341852"/>
                <a:gd name="connsiteX62" fmla="*/ 107962 w 308273"/>
                <a:gd name="connsiteY62" fmla="*/ 317278 h 341852"/>
                <a:gd name="connsiteX63" fmla="*/ 107962 w 308273"/>
                <a:gd name="connsiteY63" fmla="*/ 316992 h 341852"/>
                <a:gd name="connsiteX64" fmla="*/ 107867 w 308273"/>
                <a:gd name="connsiteY64" fmla="*/ 217456 h 341852"/>
                <a:gd name="connsiteX65" fmla="*/ 101009 w 308273"/>
                <a:gd name="connsiteY65" fmla="*/ 210598 h 341852"/>
                <a:gd name="connsiteX66" fmla="*/ 101009 w 308273"/>
                <a:gd name="connsiteY66" fmla="*/ 210598 h 341852"/>
                <a:gd name="connsiteX67" fmla="*/ 94151 w 308273"/>
                <a:gd name="connsiteY67" fmla="*/ 217456 h 341852"/>
                <a:gd name="connsiteX68" fmla="*/ 94246 w 308273"/>
                <a:gd name="connsiteY68" fmla="*/ 316040 h 341852"/>
                <a:gd name="connsiteX69" fmla="*/ 94246 w 308273"/>
                <a:gd name="connsiteY69" fmla="*/ 316516 h 341852"/>
                <a:gd name="connsiteX70" fmla="*/ 94246 w 308273"/>
                <a:gd name="connsiteY70" fmla="*/ 317278 h 341852"/>
                <a:gd name="connsiteX71" fmla="*/ 89293 w 308273"/>
                <a:gd name="connsiteY71" fmla="*/ 324707 h 341852"/>
                <a:gd name="connsiteX72" fmla="*/ 66910 w 308273"/>
                <a:gd name="connsiteY72" fmla="*/ 324517 h 341852"/>
                <a:gd name="connsiteX73" fmla="*/ 61957 w 308273"/>
                <a:gd name="connsiteY73" fmla="*/ 316421 h 341852"/>
                <a:gd name="connsiteX74" fmla="*/ 63862 w 308273"/>
                <a:gd name="connsiteY74" fmla="*/ 132017 h 341852"/>
                <a:gd name="connsiteX75" fmla="*/ 58147 w 308273"/>
                <a:gd name="connsiteY75" fmla="*/ 125158 h 341852"/>
                <a:gd name="connsiteX76" fmla="*/ 50527 w 308273"/>
                <a:gd name="connsiteY76" fmla="*/ 129731 h 341852"/>
                <a:gd name="connsiteX77" fmla="*/ 33191 w 308273"/>
                <a:gd name="connsiteY77" fmla="*/ 181547 h 341852"/>
                <a:gd name="connsiteX78" fmla="*/ 23190 w 308273"/>
                <a:gd name="connsiteY78" fmla="*/ 193453 h 341852"/>
                <a:gd name="connsiteX79" fmla="*/ 15665 w 308273"/>
                <a:gd name="connsiteY79" fmla="*/ 190024 h 341852"/>
                <a:gd name="connsiteX80" fmla="*/ 14046 w 308273"/>
                <a:gd name="connsiteY80" fmla="*/ 182499 h 341852"/>
                <a:gd name="connsiteX81" fmla="*/ 36811 w 308273"/>
                <a:gd name="connsiteY81" fmla="*/ 98584 h 341852"/>
                <a:gd name="connsiteX82" fmla="*/ 105962 w 308273"/>
                <a:gd name="connsiteY82" fmla="*/ 85630 h 34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08273" h="341852">
                  <a:moveTo>
                    <a:pt x="23761" y="95250"/>
                  </a:moveTo>
                  <a:lnTo>
                    <a:pt x="1187" y="178594"/>
                  </a:lnTo>
                  <a:cubicBezTo>
                    <a:pt x="-1289" y="185261"/>
                    <a:pt x="139" y="192881"/>
                    <a:pt x="5188" y="199073"/>
                  </a:cubicBezTo>
                  <a:cubicBezTo>
                    <a:pt x="10331" y="205454"/>
                    <a:pt x="18237" y="208598"/>
                    <a:pt x="25571" y="207454"/>
                  </a:cubicBezTo>
                  <a:cubicBezTo>
                    <a:pt x="31762" y="206407"/>
                    <a:pt x="40430" y="202025"/>
                    <a:pt x="46336" y="186595"/>
                  </a:cubicBezTo>
                  <a:lnTo>
                    <a:pt x="49955" y="175641"/>
                  </a:lnTo>
                  <a:lnTo>
                    <a:pt x="48431" y="316611"/>
                  </a:lnTo>
                  <a:cubicBezTo>
                    <a:pt x="48336" y="324993"/>
                    <a:pt x="52527" y="332137"/>
                    <a:pt x="60147" y="336614"/>
                  </a:cubicBezTo>
                  <a:cubicBezTo>
                    <a:pt x="70624" y="342710"/>
                    <a:pt x="85769" y="342805"/>
                    <a:pt x="96247" y="336804"/>
                  </a:cubicBezTo>
                  <a:cubicBezTo>
                    <a:pt x="98152" y="335661"/>
                    <a:pt x="99866" y="334423"/>
                    <a:pt x="101295" y="332994"/>
                  </a:cubicBezTo>
                  <a:cubicBezTo>
                    <a:pt x="105962" y="337661"/>
                    <a:pt x="112725" y="340805"/>
                    <a:pt x="120821" y="341662"/>
                  </a:cubicBezTo>
                  <a:cubicBezTo>
                    <a:pt x="122345" y="341852"/>
                    <a:pt x="123774" y="341852"/>
                    <a:pt x="125203" y="341852"/>
                  </a:cubicBezTo>
                  <a:cubicBezTo>
                    <a:pt x="139300" y="341852"/>
                    <a:pt x="150539" y="334232"/>
                    <a:pt x="153111" y="322421"/>
                  </a:cubicBezTo>
                  <a:cubicBezTo>
                    <a:pt x="153492" y="320802"/>
                    <a:pt x="154254" y="295085"/>
                    <a:pt x="154730" y="276416"/>
                  </a:cubicBezTo>
                  <a:cubicBezTo>
                    <a:pt x="169684" y="292894"/>
                    <a:pt x="189306" y="306800"/>
                    <a:pt x="212737" y="316992"/>
                  </a:cubicBezTo>
                  <a:cubicBezTo>
                    <a:pt x="214452" y="317754"/>
                    <a:pt x="216452" y="317754"/>
                    <a:pt x="218167" y="316992"/>
                  </a:cubicBezTo>
                  <a:cubicBezTo>
                    <a:pt x="273793" y="292894"/>
                    <a:pt x="308273" y="247269"/>
                    <a:pt x="308273" y="197929"/>
                  </a:cubicBezTo>
                  <a:cubicBezTo>
                    <a:pt x="308273" y="185547"/>
                    <a:pt x="308178" y="173069"/>
                    <a:pt x="308083" y="160687"/>
                  </a:cubicBezTo>
                  <a:cubicBezTo>
                    <a:pt x="307987" y="148304"/>
                    <a:pt x="307892" y="135922"/>
                    <a:pt x="307892" y="123539"/>
                  </a:cubicBezTo>
                  <a:cubicBezTo>
                    <a:pt x="307892" y="120682"/>
                    <a:pt x="306082" y="118110"/>
                    <a:pt x="303415" y="117062"/>
                  </a:cubicBezTo>
                  <a:cubicBezTo>
                    <a:pt x="300748" y="116110"/>
                    <a:pt x="297700" y="116872"/>
                    <a:pt x="295795" y="119063"/>
                  </a:cubicBezTo>
                  <a:cubicBezTo>
                    <a:pt x="289128" y="126873"/>
                    <a:pt x="275126" y="131921"/>
                    <a:pt x="259981" y="131921"/>
                  </a:cubicBezTo>
                  <a:cubicBezTo>
                    <a:pt x="239598" y="131921"/>
                    <a:pt x="225310" y="123444"/>
                    <a:pt x="221596" y="115157"/>
                  </a:cubicBezTo>
                  <a:cubicBezTo>
                    <a:pt x="219405" y="110204"/>
                    <a:pt x="211213" y="110204"/>
                    <a:pt x="209023" y="115157"/>
                  </a:cubicBezTo>
                  <a:cubicBezTo>
                    <a:pt x="206451" y="121063"/>
                    <a:pt x="198355" y="127064"/>
                    <a:pt x="186639" y="130016"/>
                  </a:cubicBezTo>
                  <a:lnTo>
                    <a:pt x="178638" y="95155"/>
                  </a:lnTo>
                  <a:cubicBezTo>
                    <a:pt x="175209" y="80296"/>
                    <a:pt x="147967" y="74867"/>
                    <a:pt x="125869" y="72866"/>
                  </a:cubicBezTo>
                  <a:cubicBezTo>
                    <a:pt x="136537" y="65723"/>
                    <a:pt x="143681" y="53626"/>
                    <a:pt x="143681" y="39815"/>
                  </a:cubicBezTo>
                  <a:cubicBezTo>
                    <a:pt x="143681" y="25622"/>
                    <a:pt x="135966" y="12383"/>
                    <a:pt x="123679" y="5429"/>
                  </a:cubicBezTo>
                  <a:cubicBezTo>
                    <a:pt x="117583" y="1810"/>
                    <a:pt x="110629" y="0"/>
                    <a:pt x="103581" y="0"/>
                  </a:cubicBezTo>
                  <a:cubicBezTo>
                    <a:pt x="81769" y="0"/>
                    <a:pt x="63957" y="17812"/>
                    <a:pt x="63957" y="39624"/>
                  </a:cubicBezTo>
                  <a:cubicBezTo>
                    <a:pt x="63957" y="52864"/>
                    <a:pt x="70624" y="65246"/>
                    <a:pt x="81483" y="72485"/>
                  </a:cubicBezTo>
                  <a:cubicBezTo>
                    <a:pt x="58432" y="74200"/>
                    <a:pt x="28048" y="79343"/>
                    <a:pt x="23761" y="95250"/>
                  </a:cubicBezTo>
                  <a:close/>
                  <a:moveTo>
                    <a:pt x="215500" y="129921"/>
                  </a:moveTo>
                  <a:cubicBezTo>
                    <a:pt x="225025" y="139637"/>
                    <a:pt x="241503" y="145828"/>
                    <a:pt x="260172" y="145828"/>
                  </a:cubicBezTo>
                  <a:cubicBezTo>
                    <a:pt x="272935" y="145828"/>
                    <a:pt x="285032" y="142875"/>
                    <a:pt x="294367" y="137731"/>
                  </a:cubicBezTo>
                  <a:cubicBezTo>
                    <a:pt x="294367" y="145447"/>
                    <a:pt x="294462" y="153257"/>
                    <a:pt x="294462" y="160973"/>
                  </a:cubicBezTo>
                  <a:cubicBezTo>
                    <a:pt x="294557" y="173355"/>
                    <a:pt x="294652" y="185738"/>
                    <a:pt x="294652" y="198120"/>
                  </a:cubicBezTo>
                  <a:cubicBezTo>
                    <a:pt x="294652" y="241173"/>
                    <a:pt x="264363" y="281273"/>
                    <a:pt x="215500" y="303371"/>
                  </a:cubicBezTo>
                  <a:cubicBezTo>
                    <a:pt x="166636" y="281273"/>
                    <a:pt x="136347" y="241173"/>
                    <a:pt x="136347" y="198120"/>
                  </a:cubicBezTo>
                  <a:cubicBezTo>
                    <a:pt x="136347" y="185738"/>
                    <a:pt x="136442" y="173355"/>
                    <a:pt x="136537" y="160973"/>
                  </a:cubicBezTo>
                  <a:cubicBezTo>
                    <a:pt x="136537" y="153257"/>
                    <a:pt x="136633" y="145447"/>
                    <a:pt x="136633" y="137731"/>
                  </a:cubicBezTo>
                  <a:cubicBezTo>
                    <a:pt x="146062" y="142875"/>
                    <a:pt x="158064" y="145828"/>
                    <a:pt x="170827" y="145828"/>
                  </a:cubicBezTo>
                  <a:cubicBezTo>
                    <a:pt x="189496" y="145733"/>
                    <a:pt x="205975" y="139637"/>
                    <a:pt x="215500" y="129921"/>
                  </a:cubicBezTo>
                  <a:close/>
                  <a:moveTo>
                    <a:pt x="77768" y="39719"/>
                  </a:moveTo>
                  <a:cubicBezTo>
                    <a:pt x="77768" y="25432"/>
                    <a:pt x="89389" y="13811"/>
                    <a:pt x="103676" y="13811"/>
                  </a:cubicBezTo>
                  <a:cubicBezTo>
                    <a:pt x="108343" y="13811"/>
                    <a:pt x="112820" y="15050"/>
                    <a:pt x="116916" y="17431"/>
                  </a:cubicBezTo>
                  <a:cubicBezTo>
                    <a:pt x="125012" y="22003"/>
                    <a:pt x="130060" y="30671"/>
                    <a:pt x="130060" y="40005"/>
                  </a:cubicBezTo>
                  <a:cubicBezTo>
                    <a:pt x="130060" y="54293"/>
                    <a:pt x="118440" y="65913"/>
                    <a:pt x="104152" y="65913"/>
                  </a:cubicBezTo>
                  <a:cubicBezTo>
                    <a:pt x="99485" y="65913"/>
                    <a:pt x="95008" y="64675"/>
                    <a:pt x="90913" y="62294"/>
                  </a:cubicBezTo>
                  <a:cubicBezTo>
                    <a:pt x="82816" y="57626"/>
                    <a:pt x="77768" y="48958"/>
                    <a:pt x="77768" y="39719"/>
                  </a:cubicBezTo>
                  <a:close/>
                  <a:moveTo>
                    <a:pt x="105962" y="85630"/>
                  </a:moveTo>
                  <a:cubicBezTo>
                    <a:pt x="146348" y="86392"/>
                    <a:pt x="164636" y="94964"/>
                    <a:pt x="165398" y="98393"/>
                  </a:cubicBezTo>
                  <a:lnTo>
                    <a:pt x="173113" y="132017"/>
                  </a:lnTo>
                  <a:cubicBezTo>
                    <a:pt x="157492" y="132588"/>
                    <a:pt x="141871" y="127445"/>
                    <a:pt x="134918" y="119253"/>
                  </a:cubicBezTo>
                  <a:cubicBezTo>
                    <a:pt x="133013" y="117062"/>
                    <a:pt x="130060" y="116300"/>
                    <a:pt x="127298" y="117253"/>
                  </a:cubicBezTo>
                  <a:cubicBezTo>
                    <a:pt x="124631" y="118205"/>
                    <a:pt x="122821" y="120777"/>
                    <a:pt x="122821" y="123730"/>
                  </a:cubicBezTo>
                  <a:cubicBezTo>
                    <a:pt x="122821" y="136112"/>
                    <a:pt x="122726" y="148495"/>
                    <a:pt x="122631" y="160877"/>
                  </a:cubicBezTo>
                  <a:cubicBezTo>
                    <a:pt x="122536" y="173260"/>
                    <a:pt x="122440" y="185738"/>
                    <a:pt x="122440" y="198120"/>
                  </a:cubicBezTo>
                  <a:cubicBezTo>
                    <a:pt x="122440" y="219837"/>
                    <a:pt x="129108" y="240792"/>
                    <a:pt x="141300" y="259461"/>
                  </a:cubicBezTo>
                  <a:cubicBezTo>
                    <a:pt x="141014" y="269748"/>
                    <a:pt x="139776" y="317087"/>
                    <a:pt x="139585" y="319659"/>
                  </a:cubicBezTo>
                  <a:cubicBezTo>
                    <a:pt x="138157" y="326327"/>
                    <a:pt x="129775" y="328994"/>
                    <a:pt x="122155" y="328136"/>
                  </a:cubicBezTo>
                  <a:cubicBezTo>
                    <a:pt x="117011" y="327565"/>
                    <a:pt x="108439" y="324707"/>
                    <a:pt x="107962" y="317278"/>
                  </a:cubicBezTo>
                  <a:cubicBezTo>
                    <a:pt x="107962" y="317183"/>
                    <a:pt x="107962" y="317087"/>
                    <a:pt x="107962" y="316992"/>
                  </a:cubicBezTo>
                  <a:lnTo>
                    <a:pt x="107867" y="217456"/>
                  </a:lnTo>
                  <a:cubicBezTo>
                    <a:pt x="107867" y="213646"/>
                    <a:pt x="104819" y="210598"/>
                    <a:pt x="101009" y="210598"/>
                  </a:cubicBezTo>
                  <a:lnTo>
                    <a:pt x="101009" y="210598"/>
                  </a:lnTo>
                  <a:cubicBezTo>
                    <a:pt x="97199" y="210598"/>
                    <a:pt x="94151" y="213646"/>
                    <a:pt x="94151" y="217456"/>
                  </a:cubicBezTo>
                  <a:lnTo>
                    <a:pt x="94246" y="316040"/>
                  </a:lnTo>
                  <a:cubicBezTo>
                    <a:pt x="94246" y="316230"/>
                    <a:pt x="94246" y="316421"/>
                    <a:pt x="94246" y="316516"/>
                  </a:cubicBezTo>
                  <a:cubicBezTo>
                    <a:pt x="94246" y="316802"/>
                    <a:pt x="94246" y="317087"/>
                    <a:pt x="94246" y="317278"/>
                  </a:cubicBezTo>
                  <a:cubicBezTo>
                    <a:pt x="94246" y="318802"/>
                    <a:pt x="93770" y="322136"/>
                    <a:pt x="89293" y="324707"/>
                  </a:cubicBezTo>
                  <a:cubicBezTo>
                    <a:pt x="83102" y="328232"/>
                    <a:pt x="73101" y="328136"/>
                    <a:pt x="66910" y="324517"/>
                  </a:cubicBezTo>
                  <a:cubicBezTo>
                    <a:pt x="61861" y="321564"/>
                    <a:pt x="61957" y="317754"/>
                    <a:pt x="61957" y="316421"/>
                  </a:cubicBezTo>
                  <a:lnTo>
                    <a:pt x="63862" y="132017"/>
                  </a:lnTo>
                  <a:cubicBezTo>
                    <a:pt x="63862" y="128683"/>
                    <a:pt x="61480" y="125730"/>
                    <a:pt x="58147" y="125158"/>
                  </a:cubicBezTo>
                  <a:cubicBezTo>
                    <a:pt x="54813" y="124587"/>
                    <a:pt x="51574" y="126587"/>
                    <a:pt x="50527" y="129731"/>
                  </a:cubicBezTo>
                  <a:lnTo>
                    <a:pt x="33191" y="181547"/>
                  </a:lnTo>
                  <a:cubicBezTo>
                    <a:pt x="30524" y="188500"/>
                    <a:pt x="26905" y="192881"/>
                    <a:pt x="23190" y="193453"/>
                  </a:cubicBezTo>
                  <a:cubicBezTo>
                    <a:pt x="20142" y="194024"/>
                    <a:pt x="17284" y="192024"/>
                    <a:pt x="15665" y="190024"/>
                  </a:cubicBezTo>
                  <a:cubicBezTo>
                    <a:pt x="13855" y="187738"/>
                    <a:pt x="13093" y="185071"/>
                    <a:pt x="14046" y="182499"/>
                  </a:cubicBezTo>
                  <a:lnTo>
                    <a:pt x="36811" y="98584"/>
                  </a:lnTo>
                  <a:cubicBezTo>
                    <a:pt x="38620" y="92869"/>
                    <a:pt x="65481" y="84963"/>
                    <a:pt x="105962" y="856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5" name="Forma Livre: Forma 474">
              <a:extLst>
                <a:ext uri="{FF2B5EF4-FFF2-40B4-BE49-F238E27FC236}">
                  <a16:creationId xmlns:a16="http://schemas.microsoft.com/office/drawing/2014/main" id="{E13A1237-123F-44D4-BB1A-F5DB0523A698}"/>
                </a:ext>
              </a:extLst>
            </p:cNvPr>
            <p:cNvSpPr/>
            <p:nvPr/>
          </p:nvSpPr>
          <p:spPr>
            <a:xfrm>
              <a:off x="7162309" y="2508504"/>
              <a:ext cx="94145" cy="85724"/>
            </a:xfrm>
            <a:custGeom>
              <a:avLst/>
              <a:gdLst>
                <a:gd name="connsiteX0" fmla="*/ 35116 w 94145"/>
                <a:gd name="connsiteY0" fmla="*/ 83343 h 85724"/>
                <a:gd name="connsiteX1" fmla="*/ 40259 w 94145"/>
                <a:gd name="connsiteY1" fmla="*/ 85724 h 85724"/>
                <a:gd name="connsiteX2" fmla="*/ 40735 w 94145"/>
                <a:gd name="connsiteY2" fmla="*/ 85724 h 85724"/>
                <a:gd name="connsiteX3" fmla="*/ 45974 w 94145"/>
                <a:gd name="connsiteY3" fmla="*/ 82676 h 85724"/>
                <a:gd name="connsiteX4" fmla="*/ 93028 w 94145"/>
                <a:gd name="connsiteY4" fmla="*/ 10667 h 85724"/>
                <a:gd name="connsiteX5" fmla="*/ 91027 w 94145"/>
                <a:gd name="connsiteY5" fmla="*/ 1142 h 85724"/>
                <a:gd name="connsiteX6" fmla="*/ 81502 w 94145"/>
                <a:gd name="connsiteY6" fmla="*/ 3143 h 85724"/>
                <a:gd name="connsiteX7" fmla="*/ 39402 w 94145"/>
                <a:gd name="connsiteY7" fmla="*/ 67532 h 85724"/>
                <a:gd name="connsiteX8" fmla="*/ 12065 w 94145"/>
                <a:gd name="connsiteY8" fmla="*/ 35813 h 85724"/>
                <a:gd name="connsiteX9" fmla="*/ 2350 w 94145"/>
                <a:gd name="connsiteY9" fmla="*/ 35147 h 85724"/>
                <a:gd name="connsiteX10" fmla="*/ 1683 w 94145"/>
                <a:gd name="connsiteY10" fmla="*/ 44862 h 85724"/>
                <a:gd name="connsiteX11" fmla="*/ 35116 w 94145"/>
                <a:gd name="connsiteY11" fmla="*/ 83343 h 85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145" h="85724">
                  <a:moveTo>
                    <a:pt x="35116" y="83343"/>
                  </a:moveTo>
                  <a:cubicBezTo>
                    <a:pt x="36449" y="84867"/>
                    <a:pt x="38354" y="85724"/>
                    <a:pt x="40259" y="85724"/>
                  </a:cubicBezTo>
                  <a:cubicBezTo>
                    <a:pt x="40450" y="85724"/>
                    <a:pt x="40545" y="85724"/>
                    <a:pt x="40735" y="85724"/>
                  </a:cubicBezTo>
                  <a:cubicBezTo>
                    <a:pt x="42926" y="85629"/>
                    <a:pt x="44831" y="84486"/>
                    <a:pt x="45974" y="82676"/>
                  </a:cubicBezTo>
                  <a:lnTo>
                    <a:pt x="93028" y="10667"/>
                  </a:lnTo>
                  <a:cubicBezTo>
                    <a:pt x="95123" y="7524"/>
                    <a:pt x="94171" y="3238"/>
                    <a:pt x="91027" y="1142"/>
                  </a:cubicBezTo>
                  <a:cubicBezTo>
                    <a:pt x="87884" y="-953"/>
                    <a:pt x="83598" y="-96"/>
                    <a:pt x="81502" y="3143"/>
                  </a:cubicBezTo>
                  <a:lnTo>
                    <a:pt x="39402" y="67532"/>
                  </a:lnTo>
                  <a:lnTo>
                    <a:pt x="12065" y="35813"/>
                  </a:lnTo>
                  <a:cubicBezTo>
                    <a:pt x="9589" y="32956"/>
                    <a:pt x="5302" y="32670"/>
                    <a:pt x="2350" y="35147"/>
                  </a:cubicBezTo>
                  <a:cubicBezTo>
                    <a:pt x="-508" y="37623"/>
                    <a:pt x="-794" y="41909"/>
                    <a:pt x="1683" y="44862"/>
                  </a:cubicBezTo>
                  <a:lnTo>
                    <a:pt x="35116" y="833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54" name="Agrupar 653">
            <a:extLst>
              <a:ext uri="{FF2B5EF4-FFF2-40B4-BE49-F238E27FC236}">
                <a16:creationId xmlns:a16="http://schemas.microsoft.com/office/drawing/2014/main" id="{C12FFD46-CE51-45A0-A8D4-98F07465C8D0}"/>
              </a:ext>
            </a:extLst>
          </p:cNvPr>
          <p:cNvGrpSpPr/>
          <p:nvPr/>
        </p:nvGrpSpPr>
        <p:grpSpPr>
          <a:xfrm>
            <a:off x="8722273" y="3587393"/>
            <a:ext cx="469230" cy="440091"/>
            <a:chOff x="8775901" y="3551850"/>
            <a:chExt cx="364814" cy="342159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76" name="Forma Livre: Forma 475">
              <a:extLst>
                <a:ext uri="{FF2B5EF4-FFF2-40B4-BE49-F238E27FC236}">
                  <a16:creationId xmlns:a16="http://schemas.microsoft.com/office/drawing/2014/main" id="{FBEF3471-25C2-4912-ADFD-B20965650AE9}"/>
                </a:ext>
              </a:extLst>
            </p:cNvPr>
            <p:cNvSpPr/>
            <p:nvPr/>
          </p:nvSpPr>
          <p:spPr>
            <a:xfrm>
              <a:off x="9014203" y="3750945"/>
              <a:ext cx="68524" cy="118776"/>
            </a:xfrm>
            <a:custGeom>
              <a:avLst/>
              <a:gdLst>
                <a:gd name="connsiteX0" fmla="*/ 27357 w 68524"/>
                <a:gd name="connsiteY0" fmla="*/ 6667 h 118776"/>
                <a:gd name="connsiteX1" fmla="*/ 27357 w 68524"/>
                <a:gd name="connsiteY1" fmla="*/ 19145 h 118776"/>
                <a:gd name="connsiteX2" fmla="*/ 3544 w 68524"/>
                <a:gd name="connsiteY2" fmla="*/ 31147 h 118776"/>
                <a:gd name="connsiteX3" fmla="*/ 2306 w 68524"/>
                <a:gd name="connsiteY3" fmla="*/ 51530 h 118776"/>
                <a:gd name="connsiteX4" fmla="*/ 34310 w 68524"/>
                <a:gd name="connsiteY4" fmla="*/ 66104 h 118776"/>
                <a:gd name="connsiteX5" fmla="*/ 34691 w 68524"/>
                <a:gd name="connsiteY5" fmla="*/ 66104 h 118776"/>
                <a:gd name="connsiteX6" fmla="*/ 54122 w 68524"/>
                <a:gd name="connsiteY6" fmla="*/ 73438 h 118776"/>
                <a:gd name="connsiteX7" fmla="*/ 53646 w 68524"/>
                <a:gd name="connsiteY7" fmla="*/ 79819 h 118776"/>
                <a:gd name="connsiteX8" fmla="*/ 32881 w 68524"/>
                <a:gd name="connsiteY8" fmla="*/ 85534 h 118776"/>
                <a:gd name="connsiteX9" fmla="*/ 14498 w 68524"/>
                <a:gd name="connsiteY9" fmla="*/ 80677 h 118776"/>
                <a:gd name="connsiteX10" fmla="*/ 12974 w 68524"/>
                <a:gd name="connsiteY10" fmla="*/ 80200 h 118776"/>
                <a:gd name="connsiteX11" fmla="*/ 4306 w 68524"/>
                <a:gd name="connsiteY11" fmla="*/ 84582 h 118776"/>
                <a:gd name="connsiteX12" fmla="*/ 8688 w 68524"/>
                <a:gd name="connsiteY12" fmla="*/ 93250 h 118776"/>
                <a:gd name="connsiteX13" fmla="*/ 10116 w 68524"/>
                <a:gd name="connsiteY13" fmla="*/ 93726 h 118776"/>
                <a:gd name="connsiteX14" fmla="*/ 27452 w 68524"/>
                <a:gd name="connsiteY14" fmla="*/ 98679 h 118776"/>
                <a:gd name="connsiteX15" fmla="*/ 27452 w 68524"/>
                <a:gd name="connsiteY15" fmla="*/ 111919 h 118776"/>
                <a:gd name="connsiteX16" fmla="*/ 34310 w 68524"/>
                <a:gd name="connsiteY16" fmla="*/ 118777 h 118776"/>
                <a:gd name="connsiteX17" fmla="*/ 41168 w 68524"/>
                <a:gd name="connsiteY17" fmla="*/ 111919 h 118776"/>
                <a:gd name="connsiteX18" fmla="*/ 41168 w 68524"/>
                <a:gd name="connsiteY18" fmla="*/ 99536 h 118776"/>
                <a:gd name="connsiteX19" fmla="*/ 64980 w 68524"/>
                <a:gd name="connsiteY19" fmla="*/ 87725 h 118776"/>
                <a:gd name="connsiteX20" fmla="*/ 66219 w 68524"/>
                <a:gd name="connsiteY20" fmla="*/ 67246 h 118776"/>
                <a:gd name="connsiteX21" fmla="*/ 34691 w 68524"/>
                <a:gd name="connsiteY21" fmla="*/ 52578 h 118776"/>
                <a:gd name="connsiteX22" fmla="*/ 34310 w 68524"/>
                <a:gd name="connsiteY22" fmla="*/ 52578 h 118776"/>
                <a:gd name="connsiteX23" fmla="*/ 14498 w 68524"/>
                <a:gd name="connsiteY23" fmla="*/ 45244 h 118776"/>
                <a:gd name="connsiteX24" fmla="*/ 14974 w 68524"/>
                <a:gd name="connsiteY24" fmla="*/ 39052 h 118776"/>
                <a:gd name="connsiteX25" fmla="*/ 36120 w 68524"/>
                <a:gd name="connsiteY25" fmla="*/ 33147 h 118776"/>
                <a:gd name="connsiteX26" fmla="*/ 54693 w 68524"/>
                <a:gd name="connsiteY26" fmla="*/ 38100 h 118776"/>
                <a:gd name="connsiteX27" fmla="*/ 56027 w 68524"/>
                <a:gd name="connsiteY27" fmla="*/ 38576 h 118776"/>
                <a:gd name="connsiteX28" fmla="*/ 64695 w 68524"/>
                <a:gd name="connsiteY28" fmla="*/ 34195 h 118776"/>
                <a:gd name="connsiteX29" fmla="*/ 60313 w 68524"/>
                <a:gd name="connsiteY29" fmla="*/ 25527 h 118776"/>
                <a:gd name="connsiteX30" fmla="*/ 58980 w 68524"/>
                <a:gd name="connsiteY30" fmla="*/ 25051 h 118776"/>
                <a:gd name="connsiteX31" fmla="*/ 41073 w 68524"/>
                <a:gd name="connsiteY31" fmla="*/ 20002 h 118776"/>
                <a:gd name="connsiteX32" fmla="*/ 41073 w 68524"/>
                <a:gd name="connsiteY32" fmla="*/ 6858 h 118776"/>
                <a:gd name="connsiteX33" fmla="*/ 34215 w 68524"/>
                <a:gd name="connsiteY33" fmla="*/ 0 h 118776"/>
                <a:gd name="connsiteX34" fmla="*/ 27357 w 68524"/>
                <a:gd name="connsiteY34" fmla="*/ 6667 h 118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68524" h="118776">
                  <a:moveTo>
                    <a:pt x="27357" y="6667"/>
                  </a:moveTo>
                  <a:lnTo>
                    <a:pt x="27357" y="19145"/>
                  </a:lnTo>
                  <a:cubicBezTo>
                    <a:pt x="16784" y="20002"/>
                    <a:pt x="8307" y="24193"/>
                    <a:pt x="3544" y="31147"/>
                  </a:cubicBezTo>
                  <a:cubicBezTo>
                    <a:pt x="-742" y="37433"/>
                    <a:pt x="-1123" y="44958"/>
                    <a:pt x="2306" y="51530"/>
                  </a:cubicBezTo>
                  <a:cubicBezTo>
                    <a:pt x="7259" y="60769"/>
                    <a:pt x="18880" y="66104"/>
                    <a:pt x="34310" y="66104"/>
                  </a:cubicBezTo>
                  <a:cubicBezTo>
                    <a:pt x="34405" y="66104"/>
                    <a:pt x="34596" y="66104"/>
                    <a:pt x="34691" y="66104"/>
                  </a:cubicBezTo>
                  <a:cubicBezTo>
                    <a:pt x="46121" y="66104"/>
                    <a:pt x="52217" y="69913"/>
                    <a:pt x="54122" y="73438"/>
                  </a:cubicBezTo>
                  <a:cubicBezTo>
                    <a:pt x="55551" y="76105"/>
                    <a:pt x="54693" y="78391"/>
                    <a:pt x="53646" y="79819"/>
                  </a:cubicBezTo>
                  <a:cubicBezTo>
                    <a:pt x="51169" y="83439"/>
                    <a:pt x="44406" y="86773"/>
                    <a:pt x="32881" y="85534"/>
                  </a:cubicBezTo>
                  <a:cubicBezTo>
                    <a:pt x="27166" y="84868"/>
                    <a:pt x="21261" y="82963"/>
                    <a:pt x="14498" y="80677"/>
                  </a:cubicBezTo>
                  <a:lnTo>
                    <a:pt x="12974" y="80200"/>
                  </a:lnTo>
                  <a:cubicBezTo>
                    <a:pt x="9355" y="79058"/>
                    <a:pt x="5544" y="80963"/>
                    <a:pt x="4306" y="84582"/>
                  </a:cubicBezTo>
                  <a:cubicBezTo>
                    <a:pt x="3068" y="88201"/>
                    <a:pt x="5068" y="92012"/>
                    <a:pt x="8688" y="93250"/>
                  </a:cubicBezTo>
                  <a:lnTo>
                    <a:pt x="10116" y="93726"/>
                  </a:lnTo>
                  <a:cubicBezTo>
                    <a:pt x="16022" y="95726"/>
                    <a:pt x="21642" y="97631"/>
                    <a:pt x="27452" y="98679"/>
                  </a:cubicBezTo>
                  <a:lnTo>
                    <a:pt x="27452" y="111919"/>
                  </a:lnTo>
                  <a:cubicBezTo>
                    <a:pt x="27452" y="115729"/>
                    <a:pt x="30500" y="118777"/>
                    <a:pt x="34310" y="118777"/>
                  </a:cubicBezTo>
                  <a:cubicBezTo>
                    <a:pt x="38120" y="118777"/>
                    <a:pt x="41168" y="115729"/>
                    <a:pt x="41168" y="111919"/>
                  </a:cubicBezTo>
                  <a:lnTo>
                    <a:pt x="41168" y="99536"/>
                  </a:lnTo>
                  <a:cubicBezTo>
                    <a:pt x="51741" y="98774"/>
                    <a:pt x="60313" y="94583"/>
                    <a:pt x="64980" y="87725"/>
                  </a:cubicBezTo>
                  <a:cubicBezTo>
                    <a:pt x="69267" y="81439"/>
                    <a:pt x="69648" y="73819"/>
                    <a:pt x="66219" y="67246"/>
                  </a:cubicBezTo>
                  <a:cubicBezTo>
                    <a:pt x="61266" y="57912"/>
                    <a:pt x="49836" y="52578"/>
                    <a:pt x="34691" y="52578"/>
                  </a:cubicBezTo>
                  <a:cubicBezTo>
                    <a:pt x="34500" y="52578"/>
                    <a:pt x="34405" y="52578"/>
                    <a:pt x="34310" y="52578"/>
                  </a:cubicBezTo>
                  <a:cubicBezTo>
                    <a:pt x="22499" y="52578"/>
                    <a:pt x="16308" y="48768"/>
                    <a:pt x="14498" y="45244"/>
                  </a:cubicBezTo>
                  <a:cubicBezTo>
                    <a:pt x="13164" y="42672"/>
                    <a:pt x="14022" y="40481"/>
                    <a:pt x="14974" y="39052"/>
                  </a:cubicBezTo>
                  <a:cubicBezTo>
                    <a:pt x="17546" y="35338"/>
                    <a:pt x="24404" y="31813"/>
                    <a:pt x="36120" y="33147"/>
                  </a:cubicBezTo>
                  <a:cubicBezTo>
                    <a:pt x="41930" y="33814"/>
                    <a:pt x="47835" y="35814"/>
                    <a:pt x="54693" y="38100"/>
                  </a:cubicBezTo>
                  <a:lnTo>
                    <a:pt x="56027" y="38576"/>
                  </a:lnTo>
                  <a:cubicBezTo>
                    <a:pt x="59647" y="39719"/>
                    <a:pt x="63552" y="37814"/>
                    <a:pt x="64695" y="34195"/>
                  </a:cubicBezTo>
                  <a:cubicBezTo>
                    <a:pt x="65933" y="30575"/>
                    <a:pt x="63933" y="26670"/>
                    <a:pt x="60313" y="25527"/>
                  </a:cubicBezTo>
                  <a:lnTo>
                    <a:pt x="58980" y="25051"/>
                  </a:lnTo>
                  <a:cubicBezTo>
                    <a:pt x="52884" y="23050"/>
                    <a:pt x="47073" y="21050"/>
                    <a:pt x="41073" y="20002"/>
                  </a:cubicBezTo>
                  <a:lnTo>
                    <a:pt x="41073" y="6858"/>
                  </a:lnTo>
                  <a:cubicBezTo>
                    <a:pt x="41073" y="3048"/>
                    <a:pt x="38025" y="0"/>
                    <a:pt x="34215" y="0"/>
                  </a:cubicBezTo>
                  <a:cubicBezTo>
                    <a:pt x="30405" y="0"/>
                    <a:pt x="27357" y="2858"/>
                    <a:pt x="27357" y="66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7" name="Forma Livre: Forma 476">
              <a:extLst>
                <a:ext uri="{FF2B5EF4-FFF2-40B4-BE49-F238E27FC236}">
                  <a16:creationId xmlns:a16="http://schemas.microsoft.com/office/drawing/2014/main" id="{24FDB948-CBF9-46DA-8F76-073B3EA025AC}"/>
                </a:ext>
              </a:extLst>
            </p:cNvPr>
            <p:cNvSpPr/>
            <p:nvPr/>
          </p:nvSpPr>
          <p:spPr>
            <a:xfrm>
              <a:off x="8775901" y="3551850"/>
              <a:ext cx="364814" cy="342159"/>
            </a:xfrm>
            <a:custGeom>
              <a:avLst/>
              <a:gdLst>
                <a:gd name="connsiteX0" fmla="*/ 355479 w 364814"/>
                <a:gd name="connsiteY0" fmla="*/ 76031 h 342159"/>
                <a:gd name="connsiteX1" fmla="*/ 199555 w 364814"/>
                <a:gd name="connsiteY1" fmla="*/ 3355 h 342159"/>
                <a:gd name="connsiteX2" fmla="*/ 173838 w 364814"/>
                <a:gd name="connsiteY2" fmla="*/ 2212 h 342159"/>
                <a:gd name="connsiteX3" fmla="*/ 14961 w 364814"/>
                <a:gd name="connsiteY3" fmla="*/ 77174 h 342159"/>
                <a:gd name="connsiteX4" fmla="*/ 7341 w 364814"/>
                <a:gd name="connsiteY4" fmla="*/ 90414 h 342159"/>
                <a:gd name="connsiteX5" fmla="*/ 16580 w 364814"/>
                <a:gd name="connsiteY5" fmla="*/ 105273 h 342159"/>
                <a:gd name="connsiteX6" fmla="*/ 42869 w 364814"/>
                <a:gd name="connsiteY6" fmla="*/ 117084 h 342159"/>
                <a:gd name="connsiteX7" fmla="*/ 40393 w 364814"/>
                <a:gd name="connsiteY7" fmla="*/ 160327 h 342159"/>
                <a:gd name="connsiteX8" fmla="*/ 40774 w 364814"/>
                <a:gd name="connsiteY8" fmla="*/ 181759 h 342159"/>
                <a:gd name="connsiteX9" fmla="*/ 23248 w 364814"/>
                <a:gd name="connsiteY9" fmla="*/ 204333 h 342159"/>
                <a:gd name="connsiteX10" fmla="*/ 37821 w 364814"/>
                <a:gd name="connsiteY10" fmla="*/ 225955 h 342159"/>
                <a:gd name="connsiteX11" fmla="*/ 37535 w 364814"/>
                <a:gd name="connsiteY11" fmla="*/ 227860 h 342159"/>
                <a:gd name="connsiteX12" fmla="*/ 3436 w 364814"/>
                <a:gd name="connsiteY12" fmla="*/ 301202 h 342159"/>
                <a:gd name="connsiteX13" fmla="*/ 6 w 364814"/>
                <a:gd name="connsiteY13" fmla="*/ 306727 h 342159"/>
                <a:gd name="connsiteX14" fmla="*/ 2769 w 364814"/>
                <a:gd name="connsiteY14" fmla="*/ 312632 h 342159"/>
                <a:gd name="connsiteX15" fmla="*/ 32106 w 364814"/>
                <a:gd name="connsiteY15" fmla="*/ 334349 h 342159"/>
                <a:gd name="connsiteX16" fmla="*/ 36202 w 364814"/>
                <a:gd name="connsiteY16" fmla="*/ 335683 h 342159"/>
                <a:gd name="connsiteX17" fmla="*/ 40869 w 364814"/>
                <a:gd name="connsiteY17" fmla="*/ 333873 h 342159"/>
                <a:gd name="connsiteX18" fmla="*/ 56014 w 364814"/>
                <a:gd name="connsiteY18" fmla="*/ 267674 h 342159"/>
                <a:gd name="connsiteX19" fmla="*/ 51346 w 364814"/>
                <a:gd name="connsiteY19" fmla="*/ 228050 h 342159"/>
                <a:gd name="connsiteX20" fmla="*/ 51346 w 364814"/>
                <a:gd name="connsiteY20" fmla="*/ 227098 h 342159"/>
                <a:gd name="connsiteX21" fmla="*/ 69920 w 364814"/>
                <a:gd name="connsiteY21" fmla="*/ 204333 h 342159"/>
                <a:gd name="connsiteX22" fmla="*/ 54680 w 364814"/>
                <a:gd name="connsiteY22" fmla="*/ 182521 h 342159"/>
                <a:gd name="connsiteX23" fmla="*/ 54680 w 364814"/>
                <a:gd name="connsiteY23" fmla="*/ 182425 h 342159"/>
                <a:gd name="connsiteX24" fmla="*/ 54299 w 364814"/>
                <a:gd name="connsiteY24" fmla="*/ 159851 h 342159"/>
                <a:gd name="connsiteX25" fmla="*/ 55728 w 364814"/>
                <a:gd name="connsiteY25" fmla="*/ 122894 h 342159"/>
                <a:gd name="connsiteX26" fmla="*/ 72968 w 364814"/>
                <a:gd name="connsiteY26" fmla="*/ 130990 h 342159"/>
                <a:gd name="connsiteX27" fmla="*/ 72492 w 364814"/>
                <a:gd name="connsiteY27" fmla="*/ 133467 h 342159"/>
                <a:gd name="connsiteX28" fmla="*/ 72492 w 364814"/>
                <a:gd name="connsiteY28" fmla="*/ 198427 h 342159"/>
                <a:gd name="connsiteX29" fmla="*/ 187935 w 364814"/>
                <a:gd name="connsiteY29" fmla="*/ 258530 h 342159"/>
                <a:gd name="connsiteX30" fmla="*/ 188983 w 364814"/>
                <a:gd name="connsiteY30" fmla="*/ 258340 h 342159"/>
                <a:gd name="connsiteX31" fmla="*/ 188983 w 364814"/>
                <a:gd name="connsiteY31" fmla="*/ 258340 h 342159"/>
                <a:gd name="connsiteX32" fmla="*/ 272803 w 364814"/>
                <a:gd name="connsiteY32" fmla="*/ 342160 h 342159"/>
                <a:gd name="connsiteX33" fmla="*/ 356623 w 364814"/>
                <a:gd name="connsiteY33" fmla="*/ 258340 h 342159"/>
                <a:gd name="connsiteX34" fmla="*/ 303092 w 364814"/>
                <a:gd name="connsiteY34" fmla="*/ 180235 h 342159"/>
                <a:gd name="connsiteX35" fmla="*/ 303473 w 364814"/>
                <a:gd name="connsiteY35" fmla="*/ 178234 h 342159"/>
                <a:gd name="connsiteX36" fmla="*/ 303473 w 364814"/>
                <a:gd name="connsiteY36" fmla="*/ 130419 h 342159"/>
                <a:gd name="connsiteX37" fmla="*/ 303378 w 364814"/>
                <a:gd name="connsiteY37" fmla="*/ 129466 h 342159"/>
                <a:gd name="connsiteX38" fmla="*/ 357194 w 364814"/>
                <a:gd name="connsiteY38" fmla="*/ 104035 h 342159"/>
                <a:gd name="connsiteX39" fmla="*/ 364814 w 364814"/>
                <a:gd name="connsiteY39" fmla="*/ 90890 h 342159"/>
                <a:gd name="connsiteX40" fmla="*/ 355479 w 364814"/>
                <a:gd name="connsiteY40" fmla="*/ 76031 h 342159"/>
                <a:gd name="connsiteX41" fmla="*/ 35440 w 364814"/>
                <a:gd name="connsiteY41" fmla="*/ 319776 h 342159"/>
                <a:gd name="connsiteX42" fmla="*/ 18580 w 364814"/>
                <a:gd name="connsiteY42" fmla="*/ 307298 h 342159"/>
                <a:gd name="connsiteX43" fmla="*/ 42964 w 364814"/>
                <a:gd name="connsiteY43" fmla="*/ 272627 h 342159"/>
                <a:gd name="connsiteX44" fmla="*/ 35440 w 364814"/>
                <a:gd name="connsiteY44" fmla="*/ 319776 h 342159"/>
                <a:gd name="connsiteX45" fmla="*/ 55918 w 364814"/>
                <a:gd name="connsiteY45" fmla="*/ 204333 h 342159"/>
                <a:gd name="connsiteX46" fmla="*/ 46393 w 364814"/>
                <a:gd name="connsiteY46" fmla="*/ 213858 h 342159"/>
                <a:gd name="connsiteX47" fmla="*/ 36868 w 364814"/>
                <a:gd name="connsiteY47" fmla="*/ 204333 h 342159"/>
                <a:gd name="connsiteX48" fmla="*/ 46393 w 364814"/>
                <a:gd name="connsiteY48" fmla="*/ 194808 h 342159"/>
                <a:gd name="connsiteX49" fmla="*/ 55918 w 364814"/>
                <a:gd name="connsiteY49" fmla="*/ 204333 h 342159"/>
                <a:gd name="connsiteX50" fmla="*/ 342621 w 364814"/>
                <a:gd name="connsiteY50" fmla="*/ 258340 h 342159"/>
                <a:gd name="connsiteX51" fmla="*/ 272517 w 364814"/>
                <a:gd name="connsiteY51" fmla="*/ 328444 h 342159"/>
                <a:gd name="connsiteX52" fmla="*/ 202413 w 364814"/>
                <a:gd name="connsiteY52" fmla="*/ 258340 h 342159"/>
                <a:gd name="connsiteX53" fmla="*/ 272517 w 364814"/>
                <a:gd name="connsiteY53" fmla="*/ 188236 h 342159"/>
                <a:gd name="connsiteX54" fmla="*/ 342621 w 364814"/>
                <a:gd name="connsiteY54" fmla="*/ 258340 h 342159"/>
                <a:gd name="connsiteX55" fmla="*/ 272517 w 364814"/>
                <a:gd name="connsiteY55" fmla="*/ 174520 h 342159"/>
                <a:gd name="connsiteX56" fmla="*/ 189840 w 364814"/>
                <a:gd name="connsiteY56" fmla="*/ 245195 h 342159"/>
                <a:gd name="connsiteX57" fmla="*/ 187649 w 364814"/>
                <a:gd name="connsiteY57" fmla="*/ 244719 h 342159"/>
                <a:gd name="connsiteX58" fmla="*/ 85922 w 364814"/>
                <a:gd name="connsiteY58" fmla="*/ 198332 h 342159"/>
                <a:gd name="connsiteX59" fmla="*/ 85922 w 364814"/>
                <a:gd name="connsiteY59" fmla="*/ 137086 h 342159"/>
                <a:gd name="connsiteX60" fmla="*/ 172409 w 364814"/>
                <a:gd name="connsiteY60" fmla="*/ 177758 h 342159"/>
                <a:gd name="connsiteX61" fmla="*/ 198127 w 364814"/>
                <a:gd name="connsiteY61" fmla="*/ 178901 h 342159"/>
                <a:gd name="connsiteX62" fmla="*/ 289471 w 364814"/>
                <a:gd name="connsiteY62" fmla="*/ 135848 h 342159"/>
                <a:gd name="connsiteX63" fmla="*/ 289471 w 364814"/>
                <a:gd name="connsiteY63" fmla="*/ 176139 h 342159"/>
                <a:gd name="connsiteX64" fmla="*/ 272517 w 364814"/>
                <a:gd name="connsiteY64" fmla="*/ 174520 h 342159"/>
                <a:gd name="connsiteX65" fmla="*/ 192221 w 364814"/>
                <a:gd name="connsiteY65" fmla="*/ 166614 h 342159"/>
                <a:gd name="connsiteX66" fmla="*/ 178219 w 364814"/>
                <a:gd name="connsiteY66" fmla="*/ 165471 h 342159"/>
                <a:gd name="connsiteX67" fmla="*/ 72968 w 364814"/>
                <a:gd name="connsiteY67" fmla="*/ 116036 h 342159"/>
                <a:gd name="connsiteX68" fmla="*/ 185458 w 364814"/>
                <a:gd name="connsiteY68" fmla="*/ 92795 h 342159"/>
                <a:gd name="connsiteX69" fmla="*/ 190792 w 364814"/>
                <a:gd name="connsiteY69" fmla="*/ 84699 h 342159"/>
                <a:gd name="connsiteX70" fmla="*/ 182696 w 364814"/>
                <a:gd name="connsiteY70" fmla="*/ 79365 h 342159"/>
                <a:gd name="connsiteX71" fmla="*/ 52203 w 364814"/>
                <a:gd name="connsiteY71" fmla="*/ 106321 h 342159"/>
                <a:gd name="connsiteX72" fmla="*/ 22200 w 364814"/>
                <a:gd name="connsiteY72" fmla="*/ 92795 h 342159"/>
                <a:gd name="connsiteX73" fmla="*/ 21247 w 364814"/>
                <a:gd name="connsiteY73" fmla="*/ 91462 h 342159"/>
                <a:gd name="connsiteX74" fmla="*/ 20866 w 364814"/>
                <a:gd name="connsiteY74" fmla="*/ 89652 h 342159"/>
                <a:gd name="connsiteX75" fmla="*/ 179648 w 364814"/>
                <a:gd name="connsiteY75" fmla="*/ 14785 h 342159"/>
                <a:gd name="connsiteX76" fmla="*/ 193745 w 364814"/>
                <a:gd name="connsiteY76" fmla="*/ 15928 h 342159"/>
                <a:gd name="connsiteX77" fmla="*/ 349669 w 364814"/>
                <a:gd name="connsiteY77" fmla="*/ 88604 h 342159"/>
                <a:gd name="connsiteX78" fmla="*/ 350717 w 364814"/>
                <a:gd name="connsiteY78" fmla="*/ 90033 h 342159"/>
                <a:gd name="connsiteX79" fmla="*/ 351098 w 364814"/>
                <a:gd name="connsiteY79" fmla="*/ 91842 h 342159"/>
                <a:gd name="connsiteX80" fmla="*/ 192221 w 364814"/>
                <a:gd name="connsiteY80" fmla="*/ 166614 h 34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364814" h="342159">
                  <a:moveTo>
                    <a:pt x="355479" y="76031"/>
                  </a:moveTo>
                  <a:lnTo>
                    <a:pt x="199555" y="3355"/>
                  </a:lnTo>
                  <a:cubicBezTo>
                    <a:pt x="190887" y="-645"/>
                    <a:pt x="180982" y="-1121"/>
                    <a:pt x="173838" y="2212"/>
                  </a:cubicBezTo>
                  <a:lnTo>
                    <a:pt x="14961" y="77174"/>
                  </a:lnTo>
                  <a:cubicBezTo>
                    <a:pt x="10198" y="79460"/>
                    <a:pt x="7246" y="84508"/>
                    <a:pt x="7341" y="90414"/>
                  </a:cubicBezTo>
                  <a:cubicBezTo>
                    <a:pt x="7436" y="96986"/>
                    <a:pt x="11056" y="102796"/>
                    <a:pt x="16580" y="105273"/>
                  </a:cubicBezTo>
                  <a:lnTo>
                    <a:pt x="42869" y="117084"/>
                  </a:lnTo>
                  <a:cubicBezTo>
                    <a:pt x="39440" y="129276"/>
                    <a:pt x="39916" y="144421"/>
                    <a:pt x="40393" y="160327"/>
                  </a:cubicBezTo>
                  <a:cubicBezTo>
                    <a:pt x="40583" y="167376"/>
                    <a:pt x="40869" y="174615"/>
                    <a:pt x="40774" y="181759"/>
                  </a:cubicBezTo>
                  <a:cubicBezTo>
                    <a:pt x="30677" y="184330"/>
                    <a:pt x="23248" y="193474"/>
                    <a:pt x="23248" y="204333"/>
                  </a:cubicBezTo>
                  <a:cubicBezTo>
                    <a:pt x="23248" y="214144"/>
                    <a:pt x="29248" y="222430"/>
                    <a:pt x="37821" y="225955"/>
                  </a:cubicBezTo>
                  <a:cubicBezTo>
                    <a:pt x="37630" y="226526"/>
                    <a:pt x="37535" y="227193"/>
                    <a:pt x="37535" y="227860"/>
                  </a:cubicBezTo>
                  <a:cubicBezTo>
                    <a:pt x="36964" y="261292"/>
                    <a:pt x="23914" y="289391"/>
                    <a:pt x="3436" y="301202"/>
                  </a:cubicBezTo>
                  <a:cubicBezTo>
                    <a:pt x="1435" y="302345"/>
                    <a:pt x="102" y="304441"/>
                    <a:pt x="6" y="306727"/>
                  </a:cubicBezTo>
                  <a:cubicBezTo>
                    <a:pt x="-89" y="309013"/>
                    <a:pt x="864" y="311299"/>
                    <a:pt x="2769" y="312632"/>
                  </a:cubicBezTo>
                  <a:lnTo>
                    <a:pt x="32106" y="334349"/>
                  </a:lnTo>
                  <a:cubicBezTo>
                    <a:pt x="33344" y="335206"/>
                    <a:pt x="34773" y="335683"/>
                    <a:pt x="36202" y="335683"/>
                  </a:cubicBezTo>
                  <a:cubicBezTo>
                    <a:pt x="37916" y="335683"/>
                    <a:pt x="39535" y="335111"/>
                    <a:pt x="40869" y="333873"/>
                  </a:cubicBezTo>
                  <a:cubicBezTo>
                    <a:pt x="64872" y="311680"/>
                    <a:pt x="60776" y="291296"/>
                    <a:pt x="56014" y="267674"/>
                  </a:cubicBezTo>
                  <a:cubicBezTo>
                    <a:pt x="53727" y="256244"/>
                    <a:pt x="51061" y="243195"/>
                    <a:pt x="51346" y="228050"/>
                  </a:cubicBezTo>
                  <a:cubicBezTo>
                    <a:pt x="51346" y="227764"/>
                    <a:pt x="51346" y="227479"/>
                    <a:pt x="51346" y="227098"/>
                  </a:cubicBezTo>
                  <a:cubicBezTo>
                    <a:pt x="61919" y="224907"/>
                    <a:pt x="69920" y="215572"/>
                    <a:pt x="69920" y="204333"/>
                  </a:cubicBezTo>
                  <a:cubicBezTo>
                    <a:pt x="69920" y="194332"/>
                    <a:pt x="63538" y="185759"/>
                    <a:pt x="54680" y="182521"/>
                  </a:cubicBezTo>
                  <a:cubicBezTo>
                    <a:pt x="54680" y="182521"/>
                    <a:pt x="54680" y="182425"/>
                    <a:pt x="54680" y="182425"/>
                  </a:cubicBezTo>
                  <a:cubicBezTo>
                    <a:pt x="54775" y="174901"/>
                    <a:pt x="54585" y="167281"/>
                    <a:pt x="54299" y="159851"/>
                  </a:cubicBezTo>
                  <a:cubicBezTo>
                    <a:pt x="53823" y="146040"/>
                    <a:pt x="53442" y="132800"/>
                    <a:pt x="55728" y="122894"/>
                  </a:cubicBezTo>
                  <a:lnTo>
                    <a:pt x="72968" y="130990"/>
                  </a:lnTo>
                  <a:cubicBezTo>
                    <a:pt x="72682" y="131752"/>
                    <a:pt x="72492" y="132610"/>
                    <a:pt x="72492" y="133467"/>
                  </a:cubicBezTo>
                  <a:lnTo>
                    <a:pt x="72492" y="198427"/>
                  </a:lnTo>
                  <a:cubicBezTo>
                    <a:pt x="72492" y="232146"/>
                    <a:pt x="123165" y="258530"/>
                    <a:pt x="187935" y="258530"/>
                  </a:cubicBezTo>
                  <a:cubicBezTo>
                    <a:pt x="188316" y="258530"/>
                    <a:pt x="188602" y="258340"/>
                    <a:pt x="188983" y="258340"/>
                  </a:cubicBezTo>
                  <a:cubicBezTo>
                    <a:pt x="188983" y="258340"/>
                    <a:pt x="188983" y="258340"/>
                    <a:pt x="188983" y="258340"/>
                  </a:cubicBezTo>
                  <a:cubicBezTo>
                    <a:pt x="188983" y="304536"/>
                    <a:pt x="226606" y="342160"/>
                    <a:pt x="272803" y="342160"/>
                  </a:cubicBezTo>
                  <a:cubicBezTo>
                    <a:pt x="318999" y="342160"/>
                    <a:pt x="356623" y="304536"/>
                    <a:pt x="356623" y="258340"/>
                  </a:cubicBezTo>
                  <a:cubicBezTo>
                    <a:pt x="356623" y="222811"/>
                    <a:pt x="334334" y="192427"/>
                    <a:pt x="303092" y="180235"/>
                  </a:cubicBezTo>
                  <a:cubicBezTo>
                    <a:pt x="303283" y="179568"/>
                    <a:pt x="303473" y="178996"/>
                    <a:pt x="303473" y="178234"/>
                  </a:cubicBezTo>
                  <a:lnTo>
                    <a:pt x="303473" y="130419"/>
                  </a:lnTo>
                  <a:cubicBezTo>
                    <a:pt x="303473" y="130133"/>
                    <a:pt x="303473" y="129847"/>
                    <a:pt x="303378" y="129466"/>
                  </a:cubicBezTo>
                  <a:lnTo>
                    <a:pt x="357194" y="104035"/>
                  </a:lnTo>
                  <a:cubicBezTo>
                    <a:pt x="361957" y="101844"/>
                    <a:pt x="364814" y="96796"/>
                    <a:pt x="364814" y="90890"/>
                  </a:cubicBezTo>
                  <a:cubicBezTo>
                    <a:pt x="364528" y="84413"/>
                    <a:pt x="360909" y="78603"/>
                    <a:pt x="355479" y="76031"/>
                  </a:cubicBezTo>
                  <a:close/>
                  <a:moveTo>
                    <a:pt x="35440" y="319776"/>
                  </a:moveTo>
                  <a:lnTo>
                    <a:pt x="18580" y="307298"/>
                  </a:lnTo>
                  <a:cubicBezTo>
                    <a:pt x="29058" y="298821"/>
                    <a:pt x="37344" y="286915"/>
                    <a:pt x="42964" y="272627"/>
                  </a:cubicBezTo>
                  <a:cubicBezTo>
                    <a:pt x="46774" y="292249"/>
                    <a:pt x="48775" y="305203"/>
                    <a:pt x="35440" y="319776"/>
                  </a:cubicBezTo>
                  <a:close/>
                  <a:moveTo>
                    <a:pt x="55918" y="204333"/>
                  </a:moveTo>
                  <a:cubicBezTo>
                    <a:pt x="55918" y="209572"/>
                    <a:pt x="51632" y="213858"/>
                    <a:pt x="46393" y="213858"/>
                  </a:cubicBezTo>
                  <a:cubicBezTo>
                    <a:pt x="41154" y="213858"/>
                    <a:pt x="36868" y="209572"/>
                    <a:pt x="36868" y="204333"/>
                  </a:cubicBezTo>
                  <a:cubicBezTo>
                    <a:pt x="36868" y="199094"/>
                    <a:pt x="41154" y="194808"/>
                    <a:pt x="46393" y="194808"/>
                  </a:cubicBezTo>
                  <a:cubicBezTo>
                    <a:pt x="51632" y="194808"/>
                    <a:pt x="55918" y="199094"/>
                    <a:pt x="55918" y="204333"/>
                  </a:cubicBezTo>
                  <a:close/>
                  <a:moveTo>
                    <a:pt x="342621" y="258340"/>
                  </a:moveTo>
                  <a:cubicBezTo>
                    <a:pt x="342621" y="297011"/>
                    <a:pt x="311188" y="328444"/>
                    <a:pt x="272517" y="328444"/>
                  </a:cubicBezTo>
                  <a:cubicBezTo>
                    <a:pt x="233845" y="328444"/>
                    <a:pt x="202413" y="297011"/>
                    <a:pt x="202413" y="258340"/>
                  </a:cubicBezTo>
                  <a:cubicBezTo>
                    <a:pt x="202413" y="219668"/>
                    <a:pt x="233845" y="188236"/>
                    <a:pt x="272517" y="188236"/>
                  </a:cubicBezTo>
                  <a:cubicBezTo>
                    <a:pt x="311188" y="188236"/>
                    <a:pt x="342621" y="219668"/>
                    <a:pt x="342621" y="258340"/>
                  </a:cubicBezTo>
                  <a:close/>
                  <a:moveTo>
                    <a:pt x="272517" y="174520"/>
                  </a:moveTo>
                  <a:cubicBezTo>
                    <a:pt x="230797" y="174520"/>
                    <a:pt x="196126" y="205190"/>
                    <a:pt x="189840" y="245195"/>
                  </a:cubicBezTo>
                  <a:cubicBezTo>
                    <a:pt x="189173" y="245005"/>
                    <a:pt x="188411" y="244719"/>
                    <a:pt x="187649" y="244719"/>
                  </a:cubicBezTo>
                  <a:cubicBezTo>
                    <a:pt x="132499" y="244719"/>
                    <a:pt x="85922" y="223478"/>
                    <a:pt x="85922" y="198332"/>
                  </a:cubicBezTo>
                  <a:lnTo>
                    <a:pt x="85922" y="137086"/>
                  </a:lnTo>
                  <a:lnTo>
                    <a:pt x="172409" y="177758"/>
                  </a:lnTo>
                  <a:cubicBezTo>
                    <a:pt x="180982" y="181759"/>
                    <a:pt x="191078" y="182235"/>
                    <a:pt x="198127" y="178901"/>
                  </a:cubicBezTo>
                  <a:lnTo>
                    <a:pt x="289471" y="135848"/>
                  </a:lnTo>
                  <a:lnTo>
                    <a:pt x="289471" y="176139"/>
                  </a:lnTo>
                  <a:cubicBezTo>
                    <a:pt x="283947" y="175091"/>
                    <a:pt x="278327" y="174520"/>
                    <a:pt x="272517" y="174520"/>
                  </a:cubicBezTo>
                  <a:close/>
                  <a:moveTo>
                    <a:pt x="192221" y="166614"/>
                  </a:moveTo>
                  <a:cubicBezTo>
                    <a:pt x="188887" y="168138"/>
                    <a:pt x="182886" y="167662"/>
                    <a:pt x="178219" y="165471"/>
                  </a:cubicBezTo>
                  <a:lnTo>
                    <a:pt x="72968" y="116036"/>
                  </a:lnTo>
                  <a:lnTo>
                    <a:pt x="185458" y="92795"/>
                  </a:lnTo>
                  <a:cubicBezTo>
                    <a:pt x="189173" y="92033"/>
                    <a:pt x="191554" y="88413"/>
                    <a:pt x="190792" y="84699"/>
                  </a:cubicBezTo>
                  <a:cubicBezTo>
                    <a:pt x="190030" y="80984"/>
                    <a:pt x="186316" y="78698"/>
                    <a:pt x="182696" y="79365"/>
                  </a:cubicBezTo>
                  <a:lnTo>
                    <a:pt x="52203" y="106321"/>
                  </a:lnTo>
                  <a:lnTo>
                    <a:pt x="22200" y="92795"/>
                  </a:lnTo>
                  <a:cubicBezTo>
                    <a:pt x="21724" y="92605"/>
                    <a:pt x="21438" y="91938"/>
                    <a:pt x="21247" y="91462"/>
                  </a:cubicBezTo>
                  <a:cubicBezTo>
                    <a:pt x="20962" y="90509"/>
                    <a:pt x="21057" y="89652"/>
                    <a:pt x="20866" y="89652"/>
                  </a:cubicBezTo>
                  <a:lnTo>
                    <a:pt x="179648" y="14785"/>
                  </a:lnTo>
                  <a:cubicBezTo>
                    <a:pt x="182982" y="13166"/>
                    <a:pt x="188887" y="13738"/>
                    <a:pt x="193745" y="15928"/>
                  </a:cubicBezTo>
                  <a:lnTo>
                    <a:pt x="349669" y="88604"/>
                  </a:lnTo>
                  <a:cubicBezTo>
                    <a:pt x="350241" y="88890"/>
                    <a:pt x="350527" y="89652"/>
                    <a:pt x="350717" y="90033"/>
                  </a:cubicBezTo>
                  <a:cubicBezTo>
                    <a:pt x="351003" y="90985"/>
                    <a:pt x="350717" y="92224"/>
                    <a:pt x="351098" y="91842"/>
                  </a:cubicBezTo>
                  <a:lnTo>
                    <a:pt x="192221" y="16661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51" name="Agrupar 650">
            <a:extLst>
              <a:ext uri="{FF2B5EF4-FFF2-40B4-BE49-F238E27FC236}">
                <a16:creationId xmlns:a16="http://schemas.microsoft.com/office/drawing/2014/main" id="{C0E031CC-2AA3-482C-BAEB-2DFCD817D2C7}"/>
              </a:ext>
            </a:extLst>
          </p:cNvPr>
          <p:cNvGrpSpPr/>
          <p:nvPr/>
        </p:nvGrpSpPr>
        <p:grpSpPr>
          <a:xfrm>
            <a:off x="5625665" y="3615784"/>
            <a:ext cx="431029" cy="425789"/>
            <a:chOff x="6368369" y="3573923"/>
            <a:chExt cx="335114" cy="33104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78" name="Forma Livre: Forma 477">
              <a:extLst>
                <a:ext uri="{FF2B5EF4-FFF2-40B4-BE49-F238E27FC236}">
                  <a16:creationId xmlns:a16="http://schemas.microsoft.com/office/drawing/2014/main" id="{76B72BF2-9A6F-4FB5-9007-B64485B684C5}"/>
                </a:ext>
              </a:extLst>
            </p:cNvPr>
            <p:cNvSpPr/>
            <p:nvPr/>
          </p:nvSpPr>
          <p:spPr>
            <a:xfrm>
              <a:off x="6368369" y="3573923"/>
              <a:ext cx="335114" cy="331040"/>
            </a:xfrm>
            <a:custGeom>
              <a:avLst/>
              <a:gdLst>
                <a:gd name="connsiteX0" fmla="*/ 226790 w 335114"/>
                <a:gd name="connsiteY0" fmla="*/ 142 h 331040"/>
                <a:gd name="connsiteX1" fmla="*/ 218789 w 335114"/>
                <a:gd name="connsiteY1" fmla="*/ 5286 h 331040"/>
                <a:gd name="connsiteX2" fmla="*/ 190119 w 335114"/>
                <a:gd name="connsiteY2" fmla="*/ 129873 h 331040"/>
                <a:gd name="connsiteX3" fmla="*/ 85344 w 335114"/>
                <a:gd name="connsiteY3" fmla="*/ 129873 h 331040"/>
                <a:gd name="connsiteX4" fmla="*/ 70961 w 335114"/>
                <a:gd name="connsiteY4" fmla="*/ 90535 h 331040"/>
                <a:gd name="connsiteX5" fmla="*/ 42863 w 335114"/>
                <a:gd name="connsiteY5" fmla="*/ 75771 h 331040"/>
                <a:gd name="connsiteX6" fmla="*/ 21622 w 335114"/>
                <a:gd name="connsiteY6" fmla="*/ 58150 h 331040"/>
                <a:gd name="connsiteX7" fmla="*/ 0 w 335114"/>
                <a:gd name="connsiteY7" fmla="*/ 79771 h 331040"/>
                <a:gd name="connsiteX8" fmla="*/ 21622 w 335114"/>
                <a:gd name="connsiteY8" fmla="*/ 101393 h 331040"/>
                <a:gd name="connsiteX9" fmla="*/ 40958 w 335114"/>
                <a:gd name="connsiteY9" fmla="*/ 89392 h 331040"/>
                <a:gd name="connsiteX10" fmla="*/ 60770 w 335114"/>
                <a:gd name="connsiteY10" fmla="*/ 99774 h 331040"/>
                <a:gd name="connsiteX11" fmla="*/ 71914 w 335114"/>
                <a:gd name="connsiteY11" fmla="*/ 136826 h 331040"/>
                <a:gd name="connsiteX12" fmla="*/ 71914 w 335114"/>
                <a:gd name="connsiteY12" fmla="*/ 136826 h 331040"/>
                <a:gd name="connsiteX13" fmla="*/ 71914 w 335114"/>
                <a:gd name="connsiteY13" fmla="*/ 137493 h 331040"/>
                <a:gd name="connsiteX14" fmla="*/ 71914 w 335114"/>
                <a:gd name="connsiteY14" fmla="*/ 138922 h 331040"/>
                <a:gd name="connsiteX15" fmla="*/ 72200 w 335114"/>
                <a:gd name="connsiteY15" fmla="*/ 140827 h 331040"/>
                <a:gd name="connsiteX16" fmla="*/ 138779 w 335114"/>
                <a:gd name="connsiteY16" fmla="*/ 241887 h 331040"/>
                <a:gd name="connsiteX17" fmla="*/ 127254 w 335114"/>
                <a:gd name="connsiteY17" fmla="*/ 240363 h 331040"/>
                <a:gd name="connsiteX18" fmla="*/ 81915 w 335114"/>
                <a:gd name="connsiteY18" fmla="*/ 285702 h 331040"/>
                <a:gd name="connsiteX19" fmla="*/ 127254 w 335114"/>
                <a:gd name="connsiteY19" fmla="*/ 331041 h 331040"/>
                <a:gd name="connsiteX20" fmla="*/ 172593 w 335114"/>
                <a:gd name="connsiteY20" fmla="*/ 285702 h 331040"/>
                <a:gd name="connsiteX21" fmla="*/ 154019 w 335114"/>
                <a:gd name="connsiteY21" fmla="*/ 249126 h 331040"/>
                <a:gd name="connsiteX22" fmla="*/ 203454 w 335114"/>
                <a:gd name="connsiteY22" fmla="*/ 258651 h 331040"/>
                <a:gd name="connsiteX23" fmla="*/ 255746 w 335114"/>
                <a:gd name="connsiteY23" fmla="*/ 247697 h 331040"/>
                <a:gd name="connsiteX24" fmla="*/ 235077 w 335114"/>
                <a:gd name="connsiteY24" fmla="*/ 285702 h 331040"/>
                <a:gd name="connsiteX25" fmla="*/ 280416 w 335114"/>
                <a:gd name="connsiteY25" fmla="*/ 331041 h 331040"/>
                <a:gd name="connsiteX26" fmla="*/ 325755 w 335114"/>
                <a:gd name="connsiteY26" fmla="*/ 285702 h 331040"/>
                <a:gd name="connsiteX27" fmla="*/ 280416 w 335114"/>
                <a:gd name="connsiteY27" fmla="*/ 240363 h 331040"/>
                <a:gd name="connsiteX28" fmla="*/ 265748 w 335114"/>
                <a:gd name="connsiteY28" fmla="*/ 242744 h 331040"/>
                <a:gd name="connsiteX29" fmla="*/ 335090 w 335114"/>
                <a:gd name="connsiteY29" fmla="*/ 137207 h 331040"/>
                <a:gd name="connsiteX30" fmla="*/ 334709 w 335114"/>
                <a:gd name="connsiteY30" fmla="*/ 134445 h 331040"/>
                <a:gd name="connsiteX31" fmla="*/ 335090 w 335114"/>
                <a:gd name="connsiteY31" fmla="*/ 131683 h 331040"/>
                <a:gd name="connsiteX32" fmla="*/ 226790 w 335114"/>
                <a:gd name="connsiteY32" fmla="*/ 142 h 331040"/>
                <a:gd name="connsiteX33" fmla="*/ 21622 w 335114"/>
                <a:gd name="connsiteY33" fmla="*/ 87677 h 331040"/>
                <a:gd name="connsiteX34" fmla="*/ 13716 w 335114"/>
                <a:gd name="connsiteY34" fmla="*/ 79771 h 331040"/>
                <a:gd name="connsiteX35" fmla="*/ 21622 w 335114"/>
                <a:gd name="connsiteY35" fmla="*/ 71866 h 331040"/>
                <a:gd name="connsiteX36" fmla="*/ 29528 w 335114"/>
                <a:gd name="connsiteY36" fmla="*/ 79771 h 331040"/>
                <a:gd name="connsiteX37" fmla="*/ 21622 w 335114"/>
                <a:gd name="connsiteY37" fmla="*/ 87677 h 331040"/>
                <a:gd name="connsiteX38" fmla="*/ 158782 w 335114"/>
                <a:gd name="connsiteY38" fmla="*/ 285702 h 331040"/>
                <a:gd name="connsiteX39" fmla="*/ 127159 w 335114"/>
                <a:gd name="connsiteY39" fmla="*/ 317325 h 331040"/>
                <a:gd name="connsiteX40" fmla="*/ 95536 w 335114"/>
                <a:gd name="connsiteY40" fmla="*/ 285702 h 331040"/>
                <a:gd name="connsiteX41" fmla="*/ 127159 w 335114"/>
                <a:gd name="connsiteY41" fmla="*/ 254079 h 331040"/>
                <a:gd name="connsiteX42" fmla="*/ 158782 w 335114"/>
                <a:gd name="connsiteY42" fmla="*/ 285702 h 331040"/>
                <a:gd name="connsiteX43" fmla="*/ 280321 w 335114"/>
                <a:gd name="connsiteY43" fmla="*/ 254079 h 331040"/>
                <a:gd name="connsiteX44" fmla="*/ 311944 w 335114"/>
                <a:gd name="connsiteY44" fmla="*/ 285702 h 331040"/>
                <a:gd name="connsiteX45" fmla="*/ 280321 w 335114"/>
                <a:gd name="connsiteY45" fmla="*/ 317325 h 331040"/>
                <a:gd name="connsiteX46" fmla="*/ 248698 w 335114"/>
                <a:gd name="connsiteY46" fmla="*/ 285702 h 331040"/>
                <a:gd name="connsiteX47" fmla="*/ 280321 w 335114"/>
                <a:gd name="connsiteY47" fmla="*/ 254079 h 331040"/>
                <a:gd name="connsiteX48" fmla="*/ 203454 w 335114"/>
                <a:gd name="connsiteY48" fmla="*/ 244840 h 331040"/>
                <a:gd name="connsiteX49" fmla="*/ 86392 w 335114"/>
                <a:gd name="connsiteY49" fmla="*/ 143589 h 331040"/>
                <a:gd name="connsiteX50" fmla="*/ 320516 w 335114"/>
                <a:gd name="connsiteY50" fmla="*/ 143589 h 331040"/>
                <a:gd name="connsiteX51" fmla="*/ 203454 w 335114"/>
                <a:gd name="connsiteY51" fmla="*/ 244840 h 331040"/>
                <a:gd name="connsiteX52" fmla="*/ 204216 w 335114"/>
                <a:gd name="connsiteY52" fmla="*/ 129873 h 331040"/>
                <a:gd name="connsiteX53" fmla="*/ 230600 w 335114"/>
                <a:gd name="connsiteY53" fmla="*/ 15001 h 331040"/>
                <a:gd name="connsiteX54" fmla="*/ 321088 w 335114"/>
                <a:gd name="connsiteY54" fmla="*/ 129873 h 331040"/>
                <a:gd name="connsiteX55" fmla="*/ 204216 w 335114"/>
                <a:gd name="connsiteY55" fmla="*/ 129873 h 331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35114" h="331040">
                  <a:moveTo>
                    <a:pt x="226790" y="142"/>
                  </a:moveTo>
                  <a:cubicBezTo>
                    <a:pt x="223171" y="-620"/>
                    <a:pt x="219647" y="1762"/>
                    <a:pt x="218789" y="5286"/>
                  </a:cubicBezTo>
                  <a:lnTo>
                    <a:pt x="190119" y="129873"/>
                  </a:lnTo>
                  <a:lnTo>
                    <a:pt x="85344" y="129873"/>
                  </a:lnTo>
                  <a:cubicBezTo>
                    <a:pt x="84106" y="112918"/>
                    <a:pt x="79248" y="99679"/>
                    <a:pt x="70961" y="90535"/>
                  </a:cubicBezTo>
                  <a:cubicBezTo>
                    <a:pt x="64103" y="83010"/>
                    <a:pt x="54673" y="78057"/>
                    <a:pt x="42863" y="75771"/>
                  </a:cubicBezTo>
                  <a:cubicBezTo>
                    <a:pt x="40958" y="65770"/>
                    <a:pt x="32195" y="58150"/>
                    <a:pt x="21622" y="58150"/>
                  </a:cubicBezTo>
                  <a:cubicBezTo>
                    <a:pt x="9716" y="58150"/>
                    <a:pt x="0" y="67865"/>
                    <a:pt x="0" y="79771"/>
                  </a:cubicBezTo>
                  <a:cubicBezTo>
                    <a:pt x="0" y="91678"/>
                    <a:pt x="9716" y="101393"/>
                    <a:pt x="21622" y="101393"/>
                  </a:cubicBezTo>
                  <a:cubicBezTo>
                    <a:pt x="30099" y="101393"/>
                    <a:pt x="37433" y="96535"/>
                    <a:pt x="40958" y="89392"/>
                  </a:cubicBezTo>
                  <a:cubicBezTo>
                    <a:pt x="49530" y="91201"/>
                    <a:pt x="56198" y="94630"/>
                    <a:pt x="60770" y="99774"/>
                  </a:cubicBezTo>
                  <a:cubicBezTo>
                    <a:pt x="67818" y="107489"/>
                    <a:pt x="71533" y="119967"/>
                    <a:pt x="71914" y="136826"/>
                  </a:cubicBezTo>
                  <a:lnTo>
                    <a:pt x="71914" y="136826"/>
                  </a:lnTo>
                  <a:cubicBezTo>
                    <a:pt x="71914" y="137017"/>
                    <a:pt x="71914" y="137302"/>
                    <a:pt x="71914" y="137493"/>
                  </a:cubicBezTo>
                  <a:lnTo>
                    <a:pt x="71914" y="138922"/>
                  </a:lnTo>
                  <a:cubicBezTo>
                    <a:pt x="71914" y="139588"/>
                    <a:pt x="72009" y="140160"/>
                    <a:pt x="72200" y="140827"/>
                  </a:cubicBezTo>
                  <a:cubicBezTo>
                    <a:pt x="76867" y="184832"/>
                    <a:pt x="102584" y="221599"/>
                    <a:pt x="138779" y="241887"/>
                  </a:cubicBezTo>
                  <a:cubicBezTo>
                    <a:pt x="135065" y="240934"/>
                    <a:pt x="131255" y="240363"/>
                    <a:pt x="127254" y="240363"/>
                  </a:cubicBezTo>
                  <a:cubicBezTo>
                    <a:pt x="102299" y="240363"/>
                    <a:pt x="81915" y="260651"/>
                    <a:pt x="81915" y="285702"/>
                  </a:cubicBezTo>
                  <a:cubicBezTo>
                    <a:pt x="81915" y="310657"/>
                    <a:pt x="102203" y="331041"/>
                    <a:pt x="127254" y="331041"/>
                  </a:cubicBezTo>
                  <a:cubicBezTo>
                    <a:pt x="152305" y="331041"/>
                    <a:pt x="172593" y="310753"/>
                    <a:pt x="172593" y="285702"/>
                  </a:cubicBezTo>
                  <a:cubicBezTo>
                    <a:pt x="172593" y="270652"/>
                    <a:pt x="165259" y="257413"/>
                    <a:pt x="154019" y="249126"/>
                  </a:cubicBezTo>
                  <a:cubicBezTo>
                    <a:pt x="169355" y="255222"/>
                    <a:pt x="186023" y="258651"/>
                    <a:pt x="203454" y="258651"/>
                  </a:cubicBezTo>
                  <a:cubicBezTo>
                    <a:pt x="221933" y="258651"/>
                    <a:pt x="239649" y="254746"/>
                    <a:pt x="255746" y="247697"/>
                  </a:cubicBezTo>
                  <a:cubicBezTo>
                    <a:pt x="243269" y="255793"/>
                    <a:pt x="235077" y="269795"/>
                    <a:pt x="235077" y="285702"/>
                  </a:cubicBezTo>
                  <a:cubicBezTo>
                    <a:pt x="235077" y="310657"/>
                    <a:pt x="255365" y="331041"/>
                    <a:pt x="280416" y="331041"/>
                  </a:cubicBezTo>
                  <a:cubicBezTo>
                    <a:pt x="305467" y="331041"/>
                    <a:pt x="325755" y="310753"/>
                    <a:pt x="325755" y="285702"/>
                  </a:cubicBezTo>
                  <a:cubicBezTo>
                    <a:pt x="325755" y="260746"/>
                    <a:pt x="305467" y="240363"/>
                    <a:pt x="280416" y="240363"/>
                  </a:cubicBezTo>
                  <a:cubicBezTo>
                    <a:pt x="275273" y="240363"/>
                    <a:pt x="270320" y="241220"/>
                    <a:pt x="265748" y="242744"/>
                  </a:cubicBezTo>
                  <a:cubicBezTo>
                    <a:pt x="304038" y="222075"/>
                    <a:pt x="331375" y="183022"/>
                    <a:pt x="335090" y="137207"/>
                  </a:cubicBezTo>
                  <a:cubicBezTo>
                    <a:pt x="335185" y="136255"/>
                    <a:pt x="334994" y="135302"/>
                    <a:pt x="334709" y="134445"/>
                  </a:cubicBezTo>
                  <a:cubicBezTo>
                    <a:pt x="334994" y="133588"/>
                    <a:pt x="335185" y="132635"/>
                    <a:pt x="335090" y="131683"/>
                  </a:cubicBezTo>
                  <a:cubicBezTo>
                    <a:pt x="330232" y="65865"/>
                    <a:pt x="285750" y="11763"/>
                    <a:pt x="226790" y="142"/>
                  </a:cubicBezTo>
                  <a:close/>
                  <a:moveTo>
                    <a:pt x="21622" y="87677"/>
                  </a:moveTo>
                  <a:cubicBezTo>
                    <a:pt x="17240" y="87677"/>
                    <a:pt x="13716" y="84153"/>
                    <a:pt x="13716" y="79771"/>
                  </a:cubicBezTo>
                  <a:cubicBezTo>
                    <a:pt x="13716" y="75390"/>
                    <a:pt x="17240" y="71866"/>
                    <a:pt x="21622" y="71866"/>
                  </a:cubicBezTo>
                  <a:cubicBezTo>
                    <a:pt x="26003" y="71866"/>
                    <a:pt x="29528" y="75390"/>
                    <a:pt x="29528" y="79771"/>
                  </a:cubicBezTo>
                  <a:cubicBezTo>
                    <a:pt x="29528" y="84153"/>
                    <a:pt x="25908" y="87677"/>
                    <a:pt x="21622" y="87677"/>
                  </a:cubicBezTo>
                  <a:close/>
                  <a:moveTo>
                    <a:pt x="158782" y="285702"/>
                  </a:moveTo>
                  <a:cubicBezTo>
                    <a:pt x="158782" y="303133"/>
                    <a:pt x="144590" y="317325"/>
                    <a:pt x="127159" y="317325"/>
                  </a:cubicBezTo>
                  <a:cubicBezTo>
                    <a:pt x="109728" y="317325"/>
                    <a:pt x="95536" y="303133"/>
                    <a:pt x="95536" y="285702"/>
                  </a:cubicBezTo>
                  <a:cubicBezTo>
                    <a:pt x="95536" y="268271"/>
                    <a:pt x="109728" y="254079"/>
                    <a:pt x="127159" y="254079"/>
                  </a:cubicBezTo>
                  <a:cubicBezTo>
                    <a:pt x="144685" y="254079"/>
                    <a:pt x="158782" y="268271"/>
                    <a:pt x="158782" y="285702"/>
                  </a:cubicBezTo>
                  <a:close/>
                  <a:moveTo>
                    <a:pt x="280321" y="254079"/>
                  </a:moveTo>
                  <a:cubicBezTo>
                    <a:pt x="297751" y="254079"/>
                    <a:pt x="311944" y="268271"/>
                    <a:pt x="311944" y="285702"/>
                  </a:cubicBezTo>
                  <a:cubicBezTo>
                    <a:pt x="311944" y="303133"/>
                    <a:pt x="297751" y="317325"/>
                    <a:pt x="280321" y="317325"/>
                  </a:cubicBezTo>
                  <a:cubicBezTo>
                    <a:pt x="262890" y="317325"/>
                    <a:pt x="248698" y="303133"/>
                    <a:pt x="248698" y="285702"/>
                  </a:cubicBezTo>
                  <a:cubicBezTo>
                    <a:pt x="248698" y="268271"/>
                    <a:pt x="262890" y="254079"/>
                    <a:pt x="280321" y="254079"/>
                  </a:cubicBezTo>
                  <a:close/>
                  <a:moveTo>
                    <a:pt x="203454" y="244840"/>
                  </a:moveTo>
                  <a:cubicBezTo>
                    <a:pt x="144113" y="244840"/>
                    <a:pt x="94678" y="201691"/>
                    <a:pt x="86392" y="143589"/>
                  </a:cubicBezTo>
                  <a:lnTo>
                    <a:pt x="320516" y="143589"/>
                  </a:lnTo>
                  <a:cubicBezTo>
                    <a:pt x="312134" y="200929"/>
                    <a:pt x="262128" y="244840"/>
                    <a:pt x="203454" y="244840"/>
                  </a:cubicBezTo>
                  <a:close/>
                  <a:moveTo>
                    <a:pt x="204216" y="129873"/>
                  </a:moveTo>
                  <a:lnTo>
                    <a:pt x="230600" y="15001"/>
                  </a:lnTo>
                  <a:cubicBezTo>
                    <a:pt x="279464" y="27765"/>
                    <a:pt x="315944" y="73866"/>
                    <a:pt x="321088" y="129873"/>
                  </a:cubicBezTo>
                  <a:lnTo>
                    <a:pt x="204216" y="12987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9" name="Forma Livre: Forma 478">
              <a:extLst>
                <a:ext uri="{FF2B5EF4-FFF2-40B4-BE49-F238E27FC236}">
                  <a16:creationId xmlns:a16="http://schemas.microsoft.com/office/drawing/2014/main" id="{6EC19CF8-4A28-49B5-BACF-E00BEFA7231B}"/>
                </a:ext>
              </a:extLst>
            </p:cNvPr>
            <p:cNvSpPr/>
            <p:nvPr/>
          </p:nvSpPr>
          <p:spPr>
            <a:xfrm>
              <a:off x="6474001" y="3838003"/>
              <a:ext cx="43243" cy="43243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3 h 43243"/>
                <a:gd name="connsiteX3" fmla="*/ 43243 w 43243"/>
                <a:gd name="connsiteY3" fmla="*/ 21622 h 43243"/>
                <a:gd name="connsiteX4" fmla="*/ 21622 w 43243"/>
                <a:gd name="connsiteY4" fmla="*/ 0 h 43243"/>
                <a:gd name="connsiteX5" fmla="*/ 21622 w 43243"/>
                <a:gd name="connsiteY5" fmla="*/ 29527 h 43243"/>
                <a:gd name="connsiteX6" fmla="*/ 13716 w 43243"/>
                <a:gd name="connsiteY6" fmla="*/ 21622 h 43243"/>
                <a:gd name="connsiteX7" fmla="*/ 21622 w 43243"/>
                <a:gd name="connsiteY7" fmla="*/ 13716 h 43243"/>
                <a:gd name="connsiteX8" fmla="*/ 29527 w 43243"/>
                <a:gd name="connsiteY8" fmla="*/ 21622 h 43243"/>
                <a:gd name="connsiteX9" fmla="*/ 21622 w 43243"/>
                <a:gd name="connsiteY9" fmla="*/ 29527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6"/>
                    <a:pt x="0" y="21622"/>
                  </a:cubicBezTo>
                  <a:cubicBezTo>
                    <a:pt x="0" y="33528"/>
                    <a:pt x="9715" y="43243"/>
                    <a:pt x="21622" y="43243"/>
                  </a:cubicBezTo>
                  <a:cubicBezTo>
                    <a:pt x="33528" y="43243"/>
                    <a:pt x="43243" y="33528"/>
                    <a:pt x="43243" y="21622"/>
                  </a:cubicBezTo>
                  <a:cubicBezTo>
                    <a:pt x="43243" y="9716"/>
                    <a:pt x="33528" y="0"/>
                    <a:pt x="21622" y="0"/>
                  </a:cubicBezTo>
                  <a:close/>
                  <a:moveTo>
                    <a:pt x="21622" y="29527"/>
                  </a:moveTo>
                  <a:cubicBezTo>
                    <a:pt x="17240" y="29527"/>
                    <a:pt x="13716" y="26003"/>
                    <a:pt x="13716" y="21622"/>
                  </a:cubicBezTo>
                  <a:cubicBezTo>
                    <a:pt x="13716" y="17240"/>
                    <a:pt x="17240" y="13716"/>
                    <a:pt x="21622" y="13716"/>
                  </a:cubicBezTo>
                  <a:cubicBezTo>
                    <a:pt x="26003" y="13716"/>
                    <a:pt x="29527" y="17240"/>
                    <a:pt x="29527" y="21622"/>
                  </a:cubicBezTo>
                  <a:cubicBezTo>
                    <a:pt x="29527" y="26003"/>
                    <a:pt x="25908" y="29527"/>
                    <a:pt x="21622" y="295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0" name="Forma Livre: Forma 479">
              <a:extLst>
                <a:ext uri="{FF2B5EF4-FFF2-40B4-BE49-F238E27FC236}">
                  <a16:creationId xmlns:a16="http://schemas.microsoft.com/office/drawing/2014/main" id="{054E1431-1DD4-4362-90BE-DF49E22ADAD3}"/>
                </a:ext>
              </a:extLst>
            </p:cNvPr>
            <p:cNvSpPr/>
            <p:nvPr/>
          </p:nvSpPr>
          <p:spPr>
            <a:xfrm>
              <a:off x="6627067" y="3838003"/>
              <a:ext cx="43243" cy="43243"/>
            </a:xfrm>
            <a:custGeom>
              <a:avLst/>
              <a:gdLst>
                <a:gd name="connsiteX0" fmla="*/ 21622 w 43243"/>
                <a:gd name="connsiteY0" fmla="*/ 43243 h 43243"/>
                <a:gd name="connsiteX1" fmla="*/ 43244 w 43243"/>
                <a:gd name="connsiteY1" fmla="*/ 21622 h 43243"/>
                <a:gd name="connsiteX2" fmla="*/ 21622 w 43243"/>
                <a:gd name="connsiteY2" fmla="*/ 0 h 43243"/>
                <a:gd name="connsiteX3" fmla="*/ 0 w 43243"/>
                <a:gd name="connsiteY3" fmla="*/ 21622 h 43243"/>
                <a:gd name="connsiteX4" fmla="*/ 21622 w 43243"/>
                <a:gd name="connsiteY4" fmla="*/ 43243 h 43243"/>
                <a:gd name="connsiteX5" fmla="*/ 21622 w 43243"/>
                <a:gd name="connsiteY5" fmla="*/ 13716 h 43243"/>
                <a:gd name="connsiteX6" fmla="*/ 29528 w 43243"/>
                <a:gd name="connsiteY6" fmla="*/ 21622 h 43243"/>
                <a:gd name="connsiteX7" fmla="*/ 21622 w 43243"/>
                <a:gd name="connsiteY7" fmla="*/ 29527 h 43243"/>
                <a:gd name="connsiteX8" fmla="*/ 13716 w 43243"/>
                <a:gd name="connsiteY8" fmla="*/ 21622 h 43243"/>
                <a:gd name="connsiteX9" fmla="*/ 21622 w 43243"/>
                <a:gd name="connsiteY9" fmla="*/ 13716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43" h="43243">
                  <a:moveTo>
                    <a:pt x="21622" y="43243"/>
                  </a:moveTo>
                  <a:cubicBezTo>
                    <a:pt x="33528" y="43243"/>
                    <a:pt x="43244" y="33528"/>
                    <a:pt x="43244" y="21622"/>
                  </a:cubicBezTo>
                  <a:cubicBezTo>
                    <a:pt x="43244" y="9716"/>
                    <a:pt x="33528" y="0"/>
                    <a:pt x="21622" y="0"/>
                  </a:cubicBezTo>
                  <a:cubicBezTo>
                    <a:pt x="9716" y="0"/>
                    <a:pt x="0" y="9716"/>
                    <a:pt x="0" y="21622"/>
                  </a:cubicBezTo>
                  <a:cubicBezTo>
                    <a:pt x="0" y="33528"/>
                    <a:pt x="9716" y="43243"/>
                    <a:pt x="21622" y="43243"/>
                  </a:cubicBezTo>
                  <a:close/>
                  <a:moveTo>
                    <a:pt x="21622" y="13716"/>
                  </a:moveTo>
                  <a:cubicBezTo>
                    <a:pt x="26003" y="13716"/>
                    <a:pt x="29528" y="17240"/>
                    <a:pt x="29528" y="21622"/>
                  </a:cubicBezTo>
                  <a:cubicBezTo>
                    <a:pt x="29528" y="26003"/>
                    <a:pt x="26003" y="29527"/>
                    <a:pt x="21622" y="29527"/>
                  </a:cubicBezTo>
                  <a:cubicBezTo>
                    <a:pt x="17240" y="29527"/>
                    <a:pt x="13716" y="26003"/>
                    <a:pt x="13716" y="21622"/>
                  </a:cubicBezTo>
                  <a:cubicBezTo>
                    <a:pt x="13716" y="17240"/>
                    <a:pt x="17240" y="13716"/>
                    <a:pt x="21622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63" name="Agrupar 662">
            <a:extLst>
              <a:ext uri="{FF2B5EF4-FFF2-40B4-BE49-F238E27FC236}">
                <a16:creationId xmlns:a16="http://schemas.microsoft.com/office/drawing/2014/main" id="{890C514D-4D9A-47C3-A879-D10E690E0CFE}"/>
              </a:ext>
            </a:extLst>
          </p:cNvPr>
          <p:cNvGrpSpPr/>
          <p:nvPr/>
        </p:nvGrpSpPr>
        <p:grpSpPr>
          <a:xfrm>
            <a:off x="7184999" y="5178609"/>
            <a:ext cx="427077" cy="439696"/>
            <a:chOff x="7580710" y="4788979"/>
            <a:chExt cx="332041" cy="34185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81" name="Forma Livre: Forma 480">
              <a:extLst>
                <a:ext uri="{FF2B5EF4-FFF2-40B4-BE49-F238E27FC236}">
                  <a16:creationId xmlns:a16="http://schemas.microsoft.com/office/drawing/2014/main" id="{DCD23C78-B972-4743-A663-38178EC56AE3}"/>
                </a:ext>
              </a:extLst>
            </p:cNvPr>
            <p:cNvSpPr/>
            <p:nvPr/>
          </p:nvSpPr>
          <p:spPr>
            <a:xfrm>
              <a:off x="7821680" y="4850783"/>
              <a:ext cx="39269" cy="18110"/>
            </a:xfrm>
            <a:custGeom>
              <a:avLst/>
              <a:gdLst>
                <a:gd name="connsiteX0" fmla="*/ 6776 w 39269"/>
                <a:gd name="connsiteY0" fmla="*/ 18111 h 18110"/>
                <a:gd name="connsiteX1" fmla="*/ 8014 w 39269"/>
                <a:gd name="connsiteY1" fmla="*/ 18016 h 18110"/>
                <a:gd name="connsiteX2" fmla="*/ 33636 w 39269"/>
                <a:gd name="connsiteY2" fmla="*/ 13539 h 18110"/>
                <a:gd name="connsiteX3" fmla="*/ 39161 w 39269"/>
                <a:gd name="connsiteY3" fmla="*/ 5633 h 18110"/>
                <a:gd name="connsiteX4" fmla="*/ 31255 w 39269"/>
                <a:gd name="connsiteY4" fmla="*/ 108 h 18110"/>
                <a:gd name="connsiteX5" fmla="*/ 5633 w 39269"/>
                <a:gd name="connsiteY5" fmla="*/ 4585 h 18110"/>
                <a:gd name="connsiteX6" fmla="*/ 108 w 39269"/>
                <a:gd name="connsiteY6" fmla="*/ 12491 h 18110"/>
                <a:gd name="connsiteX7" fmla="*/ 6776 w 39269"/>
                <a:gd name="connsiteY7" fmla="*/ 18111 h 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269" h="18110">
                  <a:moveTo>
                    <a:pt x="6776" y="18111"/>
                  </a:moveTo>
                  <a:cubicBezTo>
                    <a:pt x="7157" y="18111"/>
                    <a:pt x="7538" y="18111"/>
                    <a:pt x="8014" y="18016"/>
                  </a:cubicBezTo>
                  <a:lnTo>
                    <a:pt x="33636" y="13539"/>
                  </a:lnTo>
                  <a:cubicBezTo>
                    <a:pt x="37351" y="12872"/>
                    <a:pt x="39828" y="9348"/>
                    <a:pt x="39161" y="5633"/>
                  </a:cubicBezTo>
                  <a:cubicBezTo>
                    <a:pt x="38494" y="1918"/>
                    <a:pt x="34970" y="-558"/>
                    <a:pt x="31255" y="108"/>
                  </a:cubicBezTo>
                  <a:lnTo>
                    <a:pt x="5633" y="4585"/>
                  </a:lnTo>
                  <a:cubicBezTo>
                    <a:pt x="1918" y="5252"/>
                    <a:pt x="-558" y="8776"/>
                    <a:pt x="108" y="12491"/>
                  </a:cubicBezTo>
                  <a:cubicBezTo>
                    <a:pt x="585" y="15825"/>
                    <a:pt x="3442" y="18111"/>
                    <a:pt x="6776" y="181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2" name="Forma Livre: Forma 481">
              <a:extLst>
                <a:ext uri="{FF2B5EF4-FFF2-40B4-BE49-F238E27FC236}">
                  <a16:creationId xmlns:a16="http://schemas.microsoft.com/office/drawing/2014/main" id="{D424840A-D2D3-4DFC-858F-BC1E5749308A}"/>
                </a:ext>
              </a:extLst>
            </p:cNvPr>
            <p:cNvSpPr/>
            <p:nvPr/>
          </p:nvSpPr>
          <p:spPr>
            <a:xfrm>
              <a:off x="7804914" y="4806395"/>
              <a:ext cx="30438" cy="33637"/>
            </a:xfrm>
            <a:custGeom>
              <a:avLst/>
              <a:gdLst>
                <a:gd name="connsiteX0" fmla="*/ 28018 w 30438"/>
                <a:gd name="connsiteY0" fmla="*/ 1634 h 33637"/>
                <a:gd name="connsiteX1" fmla="*/ 18398 w 30438"/>
                <a:gd name="connsiteY1" fmla="*/ 2491 h 33637"/>
                <a:gd name="connsiteX2" fmla="*/ 1634 w 30438"/>
                <a:gd name="connsiteY2" fmla="*/ 22398 h 33637"/>
                <a:gd name="connsiteX3" fmla="*/ 2491 w 30438"/>
                <a:gd name="connsiteY3" fmla="*/ 32019 h 33637"/>
                <a:gd name="connsiteX4" fmla="*/ 6872 w 30438"/>
                <a:gd name="connsiteY4" fmla="*/ 33638 h 33637"/>
                <a:gd name="connsiteX5" fmla="*/ 12111 w 30438"/>
                <a:gd name="connsiteY5" fmla="*/ 31161 h 33637"/>
                <a:gd name="connsiteX6" fmla="*/ 28875 w 30438"/>
                <a:gd name="connsiteY6" fmla="*/ 11254 h 33637"/>
                <a:gd name="connsiteX7" fmla="*/ 28018 w 30438"/>
                <a:gd name="connsiteY7" fmla="*/ 1634 h 33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438" h="33637">
                  <a:moveTo>
                    <a:pt x="28018" y="1634"/>
                  </a:moveTo>
                  <a:cubicBezTo>
                    <a:pt x="25161" y="-843"/>
                    <a:pt x="20779" y="-462"/>
                    <a:pt x="18398" y="2491"/>
                  </a:cubicBezTo>
                  <a:lnTo>
                    <a:pt x="1634" y="22398"/>
                  </a:lnTo>
                  <a:cubicBezTo>
                    <a:pt x="-843" y="25256"/>
                    <a:pt x="-462" y="29637"/>
                    <a:pt x="2491" y="32019"/>
                  </a:cubicBezTo>
                  <a:cubicBezTo>
                    <a:pt x="3729" y="33066"/>
                    <a:pt x="5349" y="33638"/>
                    <a:pt x="6872" y="33638"/>
                  </a:cubicBezTo>
                  <a:cubicBezTo>
                    <a:pt x="8873" y="33638"/>
                    <a:pt x="10778" y="32780"/>
                    <a:pt x="12111" y="31161"/>
                  </a:cubicBezTo>
                  <a:lnTo>
                    <a:pt x="28875" y="11254"/>
                  </a:lnTo>
                  <a:cubicBezTo>
                    <a:pt x="31257" y="8396"/>
                    <a:pt x="30875" y="4110"/>
                    <a:pt x="28018" y="16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3" name="Forma Livre: Forma 482">
              <a:extLst>
                <a:ext uri="{FF2B5EF4-FFF2-40B4-BE49-F238E27FC236}">
                  <a16:creationId xmlns:a16="http://schemas.microsoft.com/office/drawing/2014/main" id="{733BF875-4216-4524-A25D-28C69BF8FD68}"/>
                </a:ext>
              </a:extLst>
            </p:cNvPr>
            <p:cNvSpPr/>
            <p:nvPr/>
          </p:nvSpPr>
          <p:spPr>
            <a:xfrm>
              <a:off x="7664816" y="4938998"/>
              <a:ext cx="62483" cy="62483"/>
            </a:xfrm>
            <a:custGeom>
              <a:avLst/>
              <a:gdLst>
                <a:gd name="connsiteX0" fmla="*/ 55626 w 62483"/>
                <a:gd name="connsiteY0" fmla="*/ 24384 h 62483"/>
                <a:gd name="connsiteX1" fmla="*/ 38100 w 62483"/>
                <a:gd name="connsiteY1" fmla="*/ 24384 h 62483"/>
                <a:gd name="connsiteX2" fmla="*/ 38100 w 62483"/>
                <a:gd name="connsiteY2" fmla="*/ 6858 h 62483"/>
                <a:gd name="connsiteX3" fmla="*/ 31242 w 62483"/>
                <a:gd name="connsiteY3" fmla="*/ 0 h 62483"/>
                <a:gd name="connsiteX4" fmla="*/ 24384 w 62483"/>
                <a:gd name="connsiteY4" fmla="*/ 6858 h 62483"/>
                <a:gd name="connsiteX5" fmla="*/ 24384 w 62483"/>
                <a:gd name="connsiteY5" fmla="*/ 24384 h 62483"/>
                <a:gd name="connsiteX6" fmla="*/ 6858 w 62483"/>
                <a:gd name="connsiteY6" fmla="*/ 24384 h 62483"/>
                <a:gd name="connsiteX7" fmla="*/ 0 w 62483"/>
                <a:gd name="connsiteY7" fmla="*/ 31242 h 62483"/>
                <a:gd name="connsiteX8" fmla="*/ 6858 w 62483"/>
                <a:gd name="connsiteY8" fmla="*/ 38100 h 62483"/>
                <a:gd name="connsiteX9" fmla="*/ 24384 w 62483"/>
                <a:gd name="connsiteY9" fmla="*/ 38100 h 62483"/>
                <a:gd name="connsiteX10" fmla="*/ 24384 w 62483"/>
                <a:gd name="connsiteY10" fmla="*/ 55626 h 62483"/>
                <a:gd name="connsiteX11" fmla="*/ 31242 w 62483"/>
                <a:gd name="connsiteY11" fmla="*/ 62484 h 62483"/>
                <a:gd name="connsiteX12" fmla="*/ 38100 w 62483"/>
                <a:gd name="connsiteY12" fmla="*/ 55626 h 62483"/>
                <a:gd name="connsiteX13" fmla="*/ 38100 w 62483"/>
                <a:gd name="connsiteY13" fmla="*/ 38100 h 62483"/>
                <a:gd name="connsiteX14" fmla="*/ 55626 w 62483"/>
                <a:gd name="connsiteY14" fmla="*/ 38100 h 62483"/>
                <a:gd name="connsiteX15" fmla="*/ 62484 w 62483"/>
                <a:gd name="connsiteY15" fmla="*/ 31242 h 62483"/>
                <a:gd name="connsiteX16" fmla="*/ 55626 w 62483"/>
                <a:gd name="connsiteY16" fmla="*/ 24384 h 6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2483" h="62483">
                  <a:moveTo>
                    <a:pt x="55626" y="24384"/>
                  </a:moveTo>
                  <a:lnTo>
                    <a:pt x="38100" y="24384"/>
                  </a:lnTo>
                  <a:lnTo>
                    <a:pt x="38100" y="6858"/>
                  </a:lnTo>
                  <a:cubicBezTo>
                    <a:pt x="38100" y="3048"/>
                    <a:pt x="35052" y="0"/>
                    <a:pt x="31242" y="0"/>
                  </a:cubicBezTo>
                  <a:cubicBezTo>
                    <a:pt x="27432" y="0"/>
                    <a:pt x="24384" y="3048"/>
                    <a:pt x="24384" y="6858"/>
                  </a:cubicBezTo>
                  <a:lnTo>
                    <a:pt x="24384" y="24384"/>
                  </a:lnTo>
                  <a:lnTo>
                    <a:pt x="6858" y="24384"/>
                  </a:lnTo>
                  <a:cubicBezTo>
                    <a:pt x="3048" y="24384"/>
                    <a:pt x="0" y="27432"/>
                    <a:pt x="0" y="31242"/>
                  </a:cubicBezTo>
                  <a:cubicBezTo>
                    <a:pt x="0" y="35052"/>
                    <a:pt x="3048" y="38100"/>
                    <a:pt x="6858" y="38100"/>
                  </a:cubicBezTo>
                  <a:lnTo>
                    <a:pt x="24384" y="38100"/>
                  </a:lnTo>
                  <a:lnTo>
                    <a:pt x="24384" y="55626"/>
                  </a:lnTo>
                  <a:cubicBezTo>
                    <a:pt x="24384" y="59436"/>
                    <a:pt x="27432" y="62484"/>
                    <a:pt x="31242" y="62484"/>
                  </a:cubicBezTo>
                  <a:cubicBezTo>
                    <a:pt x="35052" y="62484"/>
                    <a:pt x="38100" y="59436"/>
                    <a:pt x="38100" y="55626"/>
                  </a:cubicBezTo>
                  <a:lnTo>
                    <a:pt x="38100" y="38100"/>
                  </a:lnTo>
                  <a:lnTo>
                    <a:pt x="55626" y="38100"/>
                  </a:lnTo>
                  <a:cubicBezTo>
                    <a:pt x="59436" y="38100"/>
                    <a:pt x="62484" y="35052"/>
                    <a:pt x="62484" y="31242"/>
                  </a:cubicBezTo>
                  <a:cubicBezTo>
                    <a:pt x="62484" y="27432"/>
                    <a:pt x="59436" y="24384"/>
                    <a:pt x="55626" y="243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4" name="Forma Livre: Forma 483">
              <a:extLst>
                <a:ext uri="{FF2B5EF4-FFF2-40B4-BE49-F238E27FC236}">
                  <a16:creationId xmlns:a16="http://schemas.microsoft.com/office/drawing/2014/main" id="{B4D3013B-188D-42D5-9F07-9CFE067C2A20}"/>
                </a:ext>
              </a:extLst>
            </p:cNvPr>
            <p:cNvSpPr/>
            <p:nvPr/>
          </p:nvSpPr>
          <p:spPr>
            <a:xfrm>
              <a:off x="7630907" y="5063966"/>
              <a:ext cx="43243" cy="43243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3 w 43243"/>
                <a:gd name="connsiteY3" fmla="*/ 21622 h 43243"/>
                <a:gd name="connsiteX4" fmla="*/ 21622 w 43243"/>
                <a:gd name="connsiteY4" fmla="*/ 0 h 43243"/>
                <a:gd name="connsiteX5" fmla="*/ 21622 w 43243"/>
                <a:gd name="connsiteY5" fmla="*/ 29528 h 43243"/>
                <a:gd name="connsiteX6" fmla="*/ 13716 w 43243"/>
                <a:gd name="connsiteY6" fmla="*/ 21622 h 43243"/>
                <a:gd name="connsiteX7" fmla="*/ 21622 w 43243"/>
                <a:gd name="connsiteY7" fmla="*/ 13716 h 43243"/>
                <a:gd name="connsiteX8" fmla="*/ 29527 w 43243"/>
                <a:gd name="connsiteY8" fmla="*/ 21622 h 43243"/>
                <a:gd name="connsiteX9" fmla="*/ 21622 w 43243"/>
                <a:gd name="connsiteY9" fmla="*/ 29528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6" y="0"/>
                    <a:pt x="0" y="9716"/>
                    <a:pt x="0" y="21622"/>
                  </a:cubicBezTo>
                  <a:cubicBezTo>
                    <a:pt x="0" y="33528"/>
                    <a:pt x="9716" y="43244"/>
                    <a:pt x="21622" y="43244"/>
                  </a:cubicBezTo>
                  <a:cubicBezTo>
                    <a:pt x="33528" y="43244"/>
                    <a:pt x="43243" y="33528"/>
                    <a:pt x="43243" y="21622"/>
                  </a:cubicBezTo>
                  <a:cubicBezTo>
                    <a:pt x="43243" y="9620"/>
                    <a:pt x="33528" y="0"/>
                    <a:pt x="21622" y="0"/>
                  </a:cubicBezTo>
                  <a:close/>
                  <a:moveTo>
                    <a:pt x="21622" y="29528"/>
                  </a:moveTo>
                  <a:cubicBezTo>
                    <a:pt x="17240" y="29528"/>
                    <a:pt x="13716" y="26003"/>
                    <a:pt x="13716" y="21622"/>
                  </a:cubicBezTo>
                  <a:cubicBezTo>
                    <a:pt x="13716" y="17240"/>
                    <a:pt x="17240" y="13716"/>
                    <a:pt x="21622" y="13716"/>
                  </a:cubicBezTo>
                  <a:cubicBezTo>
                    <a:pt x="26003" y="13716"/>
                    <a:pt x="29527" y="17240"/>
                    <a:pt x="29527" y="21622"/>
                  </a:cubicBezTo>
                  <a:cubicBezTo>
                    <a:pt x="29527" y="25908"/>
                    <a:pt x="26003" y="29528"/>
                    <a:pt x="21622" y="295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5" name="Forma Livre: Forma 484">
              <a:extLst>
                <a:ext uri="{FF2B5EF4-FFF2-40B4-BE49-F238E27FC236}">
                  <a16:creationId xmlns:a16="http://schemas.microsoft.com/office/drawing/2014/main" id="{F13E2504-EFB9-4FD9-A396-AF3C4A8D169A}"/>
                </a:ext>
              </a:extLst>
            </p:cNvPr>
            <p:cNvSpPr/>
            <p:nvPr/>
          </p:nvSpPr>
          <p:spPr>
            <a:xfrm>
              <a:off x="7805596" y="5063966"/>
              <a:ext cx="43243" cy="43243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4 h 43243"/>
                <a:gd name="connsiteX3" fmla="*/ 43243 w 43243"/>
                <a:gd name="connsiteY3" fmla="*/ 21622 h 43243"/>
                <a:gd name="connsiteX4" fmla="*/ 21622 w 43243"/>
                <a:gd name="connsiteY4" fmla="*/ 0 h 43243"/>
                <a:gd name="connsiteX5" fmla="*/ 21622 w 43243"/>
                <a:gd name="connsiteY5" fmla="*/ 29528 h 43243"/>
                <a:gd name="connsiteX6" fmla="*/ 13716 w 43243"/>
                <a:gd name="connsiteY6" fmla="*/ 21622 h 43243"/>
                <a:gd name="connsiteX7" fmla="*/ 21622 w 43243"/>
                <a:gd name="connsiteY7" fmla="*/ 13716 h 43243"/>
                <a:gd name="connsiteX8" fmla="*/ 29528 w 43243"/>
                <a:gd name="connsiteY8" fmla="*/ 21622 h 43243"/>
                <a:gd name="connsiteX9" fmla="*/ 21622 w 43243"/>
                <a:gd name="connsiteY9" fmla="*/ 29528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6" y="0"/>
                    <a:pt x="0" y="9716"/>
                    <a:pt x="0" y="21622"/>
                  </a:cubicBezTo>
                  <a:cubicBezTo>
                    <a:pt x="0" y="33528"/>
                    <a:pt x="9716" y="43244"/>
                    <a:pt x="21622" y="43244"/>
                  </a:cubicBezTo>
                  <a:cubicBezTo>
                    <a:pt x="33528" y="43244"/>
                    <a:pt x="43243" y="33528"/>
                    <a:pt x="43243" y="21622"/>
                  </a:cubicBezTo>
                  <a:cubicBezTo>
                    <a:pt x="43243" y="9620"/>
                    <a:pt x="33528" y="0"/>
                    <a:pt x="21622" y="0"/>
                  </a:cubicBezTo>
                  <a:close/>
                  <a:moveTo>
                    <a:pt x="21622" y="29528"/>
                  </a:moveTo>
                  <a:cubicBezTo>
                    <a:pt x="17240" y="29528"/>
                    <a:pt x="13716" y="26003"/>
                    <a:pt x="13716" y="21622"/>
                  </a:cubicBezTo>
                  <a:cubicBezTo>
                    <a:pt x="13716" y="17240"/>
                    <a:pt x="17240" y="13716"/>
                    <a:pt x="21622" y="13716"/>
                  </a:cubicBezTo>
                  <a:cubicBezTo>
                    <a:pt x="26003" y="13716"/>
                    <a:pt x="29528" y="17240"/>
                    <a:pt x="29528" y="21622"/>
                  </a:cubicBezTo>
                  <a:cubicBezTo>
                    <a:pt x="29528" y="25908"/>
                    <a:pt x="26003" y="29528"/>
                    <a:pt x="21622" y="295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6" name="Forma Livre: Forma 485">
              <a:extLst>
                <a:ext uri="{FF2B5EF4-FFF2-40B4-BE49-F238E27FC236}">
                  <a16:creationId xmlns:a16="http://schemas.microsoft.com/office/drawing/2014/main" id="{E36F1D2F-BED5-4A55-8D95-1321364A9467}"/>
                </a:ext>
              </a:extLst>
            </p:cNvPr>
            <p:cNvSpPr/>
            <p:nvPr/>
          </p:nvSpPr>
          <p:spPr>
            <a:xfrm>
              <a:off x="7638623" y="4913090"/>
              <a:ext cx="116776" cy="116776"/>
            </a:xfrm>
            <a:custGeom>
              <a:avLst/>
              <a:gdLst>
                <a:gd name="connsiteX0" fmla="*/ 58388 w 116776"/>
                <a:gd name="connsiteY0" fmla="*/ 0 h 116776"/>
                <a:gd name="connsiteX1" fmla="*/ 0 w 116776"/>
                <a:gd name="connsiteY1" fmla="*/ 58388 h 116776"/>
                <a:gd name="connsiteX2" fmla="*/ 58388 w 116776"/>
                <a:gd name="connsiteY2" fmla="*/ 116777 h 116776"/>
                <a:gd name="connsiteX3" fmla="*/ 116776 w 116776"/>
                <a:gd name="connsiteY3" fmla="*/ 58388 h 116776"/>
                <a:gd name="connsiteX4" fmla="*/ 58388 w 116776"/>
                <a:gd name="connsiteY4" fmla="*/ 0 h 116776"/>
                <a:gd name="connsiteX5" fmla="*/ 58388 w 116776"/>
                <a:gd name="connsiteY5" fmla="*/ 103061 h 116776"/>
                <a:gd name="connsiteX6" fmla="*/ 13716 w 116776"/>
                <a:gd name="connsiteY6" fmla="*/ 58388 h 116776"/>
                <a:gd name="connsiteX7" fmla="*/ 58388 w 116776"/>
                <a:gd name="connsiteY7" fmla="*/ 13716 h 116776"/>
                <a:gd name="connsiteX8" fmla="*/ 103060 w 116776"/>
                <a:gd name="connsiteY8" fmla="*/ 58388 h 116776"/>
                <a:gd name="connsiteX9" fmla="*/ 58388 w 116776"/>
                <a:gd name="connsiteY9" fmla="*/ 103061 h 116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6776" h="116776">
                  <a:moveTo>
                    <a:pt x="58388" y="0"/>
                  </a:moveTo>
                  <a:cubicBezTo>
                    <a:pt x="26194" y="0"/>
                    <a:pt x="0" y="26194"/>
                    <a:pt x="0" y="58388"/>
                  </a:cubicBezTo>
                  <a:cubicBezTo>
                    <a:pt x="0" y="90583"/>
                    <a:pt x="26194" y="116777"/>
                    <a:pt x="58388" y="116777"/>
                  </a:cubicBezTo>
                  <a:cubicBezTo>
                    <a:pt x="90583" y="116777"/>
                    <a:pt x="116776" y="90583"/>
                    <a:pt x="116776" y="58388"/>
                  </a:cubicBezTo>
                  <a:cubicBezTo>
                    <a:pt x="116776" y="26194"/>
                    <a:pt x="90583" y="0"/>
                    <a:pt x="58388" y="0"/>
                  </a:cubicBezTo>
                  <a:close/>
                  <a:moveTo>
                    <a:pt x="58388" y="103061"/>
                  </a:moveTo>
                  <a:cubicBezTo>
                    <a:pt x="33718" y="103061"/>
                    <a:pt x="13716" y="82963"/>
                    <a:pt x="13716" y="58388"/>
                  </a:cubicBezTo>
                  <a:cubicBezTo>
                    <a:pt x="13716" y="33719"/>
                    <a:pt x="33718" y="13716"/>
                    <a:pt x="58388" y="13716"/>
                  </a:cubicBezTo>
                  <a:cubicBezTo>
                    <a:pt x="83058" y="13716"/>
                    <a:pt x="103060" y="33814"/>
                    <a:pt x="103060" y="58388"/>
                  </a:cubicBezTo>
                  <a:cubicBezTo>
                    <a:pt x="103060" y="83058"/>
                    <a:pt x="82963" y="103061"/>
                    <a:pt x="58388" y="1030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7" name="Forma Livre: Forma 486">
              <a:extLst>
                <a:ext uri="{FF2B5EF4-FFF2-40B4-BE49-F238E27FC236}">
                  <a16:creationId xmlns:a16="http://schemas.microsoft.com/office/drawing/2014/main" id="{61DF970D-B086-4CBF-AC17-C41DE04D0078}"/>
                </a:ext>
              </a:extLst>
            </p:cNvPr>
            <p:cNvSpPr/>
            <p:nvPr/>
          </p:nvSpPr>
          <p:spPr>
            <a:xfrm>
              <a:off x="7580710" y="4843081"/>
              <a:ext cx="332041" cy="287750"/>
            </a:xfrm>
            <a:custGeom>
              <a:avLst/>
              <a:gdLst>
                <a:gd name="connsiteX0" fmla="*/ 318040 w 332041"/>
                <a:gd name="connsiteY0" fmla="*/ 100965 h 287750"/>
                <a:gd name="connsiteX1" fmla="*/ 245364 w 332041"/>
                <a:gd name="connsiteY1" fmla="*/ 43244 h 287750"/>
                <a:gd name="connsiteX2" fmla="*/ 245078 w 332041"/>
                <a:gd name="connsiteY2" fmla="*/ 43244 h 287750"/>
                <a:gd name="connsiteX3" fmla="*/ 227838 w 332041"/>
                <a:gd name="connsiteY3" fmla="*/ 43529 h 287750"/>
                <a:gd name="connsiteX4" fmla="*/ 227838 w 332041"/>
                <a:gd name="connsiteY4" fmla="*/ 28099 h 287750"/>
                <a:gd name="connsiteX5" fmla="*/ 199739 w 332041"/>
                <a:gd name="connsiteY5" fmla="*/ 0 h 287750"/>
                <a:gd name="connsiteX6" fmla="*/ 171641 w 332041"/>
                <a:gd name="connsiteY6" fmla="*/ 28099 h 287750"/>
                <a:gd name="connsiteX7" fmla="*/ 171641 w 332041"/>
                <a:gd name="connsiteY7" fmla="*/ 43815 h 287750"/>
                <a:gd name="connsiteX8" fmla="*/ 123063 w 332041"/>
                <a:gd name="connsiteY8" fmla="*/ 43720 h 287750"/>
                <a:gd name="connsiteX9" fmla="*/ 20288 w 332041"/>
                <a:gd name="connsiteY9" fmla="*/ 43529 h 287750"/>
                <a:gd name="connsiteX10" fmla="*/ 0 w 332041"/>
                <a:gd name="connsiteY10" fmla="*/ 64484 h 287750"/>
                <a:gd name="connsiteX11" fmla="*/ 0 w 332041"/>
                <a:gd name="connsiteY11" fmla="*/ 226886 h 287750"/>
                <a:gd name="connsiteX12" fmla="*/ 21717 w 332041"/>
                <a:gd name="connsiteY12" fmla="*/ 248603 h 287750"/>
                <a:gd name="connsiteX13" fmla="*/ 26765 w 332041"/>
                <a:gd name="connsiteY13" fmla="*/ 248603 h 287750"/>
                <a:gd name="connsiteX14" fmla="*/ 71628 w 332041"/>
                <a:gd name="connsiteY14" fmla="*/ 287750 h 287750"/>
                <a:gd name="connsiteX15" fmla="*/ 116491 w 332041"/>
                <a:gd name="connsiteY15" fmla="*/ 248603 h 287750"/>
                <a:gd name="connsiteX16" fmla="*/ 201359 w 332041"/>
                <a:gd name="connsiteY16" fmla="*/ 248603 h 287750"/>
                <a:gd name="connsiteX17" fmla="*/ 246221 w 332041"/>
                <a:gd name="connsiteY17" fmla="*/ 287750 h 287750"/>
                <a:gd name="connsiteX18" fmla="*/ 291084 w 332041"/>
                <a:gd name="connsiteY18" fmla="*/ 248603 h 287750"/>
                <a:gd name="connsiteX19" fmla="*/ 307276 w 332041"/>
                <a:gd name="connsiteY19" fmla="*/ 248603 h 287750"/>
                <a:gd name="connsiteX20" fmla="*/ 332042 w 332041"/>
                <a:gd name="connsiteY20" fmla="*/ 226886 h 287750"/>
                <a:gd name="connsiteX21" fmla="*/ 332042 w 332041"/>
                <a:gd name="connsiteY21" fmla="*/ 151352 h 287750"/>
                <a:gd name="connsiteX22" fmla="*/ 318421 w 332041"/>
                <a:gd name="connsiteY22" fmla="*/ 101822 h 287750"/>
                <a:gd name="connsiteX23" fmla="*/ 318040 w 332041"/>
                <a:gd name="connsiteY23" fmla="*/ 100965 h 287750"/>
                <a:gd name="connsiteX24" fmla="*/ 229457 w 332041"/>
                <a:gd name="connsiteY24" fmla="*/ 57245 h 287750"/>
                <a:gd name="connsiteX25" fmla="*/ 245364 w 332041"/>
                <a:gd name="connsiteY25" fmla="*/ 56960 h 287750"/>
                <a:gd name="connsiteX26" fmla="*/ 307943 w 332041"/>
                <a:gd name="connsiteY26" fmla="*/ 110109 h 287750"/>
                <a:gd name="connsiteX27" fmla="*/ 308705 w 332041"/>
                <a:gd name="connsiteY27" fmla="*/ 110966 h 287750"/>
                <a:gd name="connsiteX28" fmla="*/ 318230 w 332041"/>
                <a:gd name="connsiteY28" fmla="*/ 141161 h 287750"/>
                <a:gd name="connsiteX29" fmla="*/ 236887 w 332041"/>
                <a:gd name="connsiteY29" fmla="*/ 141256 h 287750"/>
                <a:gd name="connsiteX30" fmla="*/ 229457 w 332041"/>
                <a:gd name="connsiteY30" fmla="*/ 133064 h 287750"/>
                <a:gd name="connsiteX31" fmla="*/ 229457 w 332041"/>
                <a:gd name="connsiteY31" fmla="*/ 57245 h 287750"/>
                <a:gd name="connsiteX32" fmla="*/ 185357 w 332041"/>
                <a:gd name="connsiteY32" fmla="*/ 28099 h 287750"/>
                <a:gd name="connsiteX33" fmla="*/ 199739 w 332041"/>
                <a:gd name="connsiteY33" fmla="*/ 13716 h 287750"/>
                <a:gd name="connsiteX34" fmla="*/ 214122 w 332041"/>
                <a:gd name="connsiteY34" fmla="*/ 28099 h 287750"/>
                <a:gd name="connsiteX35" fmla="*/ 214122 w 332041"/>
                <a:gd name="connsiteY35" fmla="*/ 43625 h 287750"/>
                <a:gd name="connsiteX36" fmla="*/ 185357 w 332041"/>
                <a:gd name="connsiteY36" fmla="*/ 43625 h 287750"/>
                <a:gd name="connsiteX37" fmla="*/ 185357 w 332041"/>
                <a:gd name="connsiteY37" fmla="*/ 28099 h 287750"/>
                <a:gd name="connsiteX38" fmla="*/ 71819 w 332041"/>
                <a:gd name="connsiteY38" fmla="*/ 274034 h 287750"/>
                <a:gd name="connsiteX39" fmla="*/ 40196 w 332041"/>
                <a:gd name="connsiteY39" fmla="*/ 242411 h 287750"/>
                <a:gd name="connsiteX40" fmla="*/ 71819 w 332041"/>
                <a:gd name="connsiteY40" fmla="*/ 210788 h 287750"/>
                <a:gd name="connsiteX41" fmla="*/ 103442 w 332041"/>
                <a:gd name="connsiteY41" fmla="*/ 242411 h 287750"/>
                <a:gd name="connsiteX42" fmla="*/ 71819 w 332041"/>
                <a:gd name="connsiteY42" fmla="*/ 274034 h 287750"/>
                <a:gd name="connsiteX43" fmla="*/ 246507 w 332041"/>
                <a:gd name="connsiteY43" fmla="*/ 274034 h 287750"/>
                <a:gd name="connsiteX44" fmla="*/ 214884 w 332041"/>
                <a:gd name="connsiteY44" fmla="*/ 242411 h 287750"/>
                <a:gd name="connsiteX45" fmla="*/ 246507 w 332041"/>
                <a:gd name="connsiteY45" fmla="*/ 210788 h 287750"/>
                <a:gd name="connsiteX46" fmla="*/ 278130 w 332041"/>
                <a:gd name="connsiteY46" fmla="*/ 242411 h 287750"/>
                <a:gd name="connsiteX47" fmla="*/ 246507 w 332041"/>
                <a:gd name="connsiteY47" fmla="*/ 274034 h 287750"/>
                <a:gd name="connsiteX48" fmla="*/ 318707 w 332041"/>
                <a:gd name="connsiteY48" fmla="*/ 226886 h 287750"/>
                <a:gd name="connsiteX49" fmla="*/ 307658 w 332041"/>
                <a:gd name="connsiteY49" fmla="*/ 234887 h 287750"/>
                <a:gd name="connsiteX50" fmla="*/ 291179 w 332041"/>
                <a:gd name="connsiteY50" fmla="*/ 234887 h 287750"/>
                <a:gd name="connsiteX51" fmla="*/ 246507 w 332041"/>
                <a:gd name="connsiteY51" fmla="*/ 197072 h 287750"/>
                <a:gd name="connsiteX52" fmla="*/ 201835 w 332041"/>
                <a:gd name="connsiteY52" fmla="*/ 234887 h 287750"/>
                <a:gd name="connsiteX53" fmla="*/ 116491 w 332041"/>
                <a:gd name="connsiteY53" fmla="*/ 234887 h 287750"/>
                <a:gd name="connsiteX54" fmla="*/ 71819 w 332041"/>
                <a:gd name="connsiteY54" fmla="*/ 197072 h 287750"/>
                <a:gd name="connsiteX55" fmla="*/ 27146 w 332041"/>
                <a:gd name="connsiteY55" fmla="*/ 234887 h 287750"/>
                <a:gd name="connsiteX56" fmla="*/ 21812 w 332041"/>
                <a:gd name="connsiteY56" fmla="*/ 234887 h 287750"/>
                <a:gd name="connsiteX57" fmla="*/ 13811 w 332041"/>
                <a:gd name="connsiteY57" fmla="*/ 226886 h 287750"/>
                <a:gd name="connsiteX58" fmla="*/ 13811 w 332041"/>
                <a:gd name="connsiteY58" fmla="*/ 64484 h 287750"/>
                <a:gd name="connsiteX59" fmla="*/ 20288 w 332041"/>
                <a:gd name="connsiteY59" fmla="*/ 57245 h 287750"/>
                <a:gd name="connsiteX60" fmla="*/ 122968 w 332041"/>
                <a:gd name="connsiteY60" fmla="*/ 57436 h 287750"/>
                <a:gd name="connsiteX61" fmla="*/ 215646 w 332041"/>
                <a:gd name="connsiteY61" fmla="*/ 57436 h 287750"/>
                <a:gd name="connsiteX62" fmla="*/ 215646 w 332041"/>
                <a:gd name="connsiteY62" fmla="*/ 133160 h 287750"/>
                <a:gd name="connsiteX63" fmla="*/ 236792 w 332041"/>
                <a:gd name="connsiteY63" fmla="*/ 155067 h 287750"/>
                <a:gd name="connsiteX64" fmla="*/ 318707 w 332041"/>
                <a:gd name="connsiteY64" fmla="*/ 154972 h 287750"/>
                <a:gd name="connsiteX65" fmla="*/ 318707 w 332041"/>
                <a:gd name="connsiteY65" fmla="*/ 226886 h 28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32041" h="287750">
                  <a:moveTo>
                    <a:pt x="318040" y="100965"/>
                  </a:moveTo>
                  <a:cubicBezTo>
                    <a:pt x="282130" y="61151"/>
                    <a:pt x="259651" y="43244"/>
                    <a:pt x="245364" y="43244"/>
                  </a:cubicBezTo>
                  <a:cubicBezTo>
                    <a:pt x="245269" y="43244"/>
                    <a:pt x="245174" y="43244"/>
                    <a:pt x="245078" y="43244"/>
                  </a:cubicBezTo>
                  <a:cubicBezTo>
                    <a:pt x="239173" y="43339"/>
                    <a:pt x="233458" y="43434"/>
                    <a:pt x="227838" y="43529"/>
                  </a:cubicBezTo>
                  <a:lnTo>
                    <a:pt x="227838" y="28099"/>
                  </a:lnTo>
                  <a:cubicBezTo>
                    <a:pt x="227838" y="12573"/>
                    <a:pt x="215265" y="0"/>
                    <a:pt x="199739" y="0"/>
                  </a:cubicBezTo>
                  <a:cubicBezTo>
                    <a:pt x="184213" y="0"/>
                    <a:pt x="171641" y="12573"/>
                    <a:pt x="171641" y="28099"/>
                  </a:cubicBezTo>
                  <a:lnTo>
                    <a:pt x="171641" y="43815"/>
                  </a:lnTo>
                  <a:cubicBezTo>
                    <a:pt x="156972" y="43815"/>
                    <a:pt x="141065" y="43720"/>
                    <a:pt x="123063" y="43720"/>
                  </a:cubicBezTo>
                  <a:cubicBezTo>
                    <a:pt x="95536" y="43625"/>
                    <a:pt x="62579" y="43529"/>
                    <a:pt x="20288" y="43529"/>
                  </a:cubicBezTo>
                  <a:cubicBezTo>
                    <a:pt x="9334" y="43529"/>
                    <a:pt x="0" y="53150"/>
                    <a:pt x="0" y="64484"/>
                  </a:cubicBezTo>
                  <a:lnTo>
                    <a:pt x="0" y="226886"/>
                  </a:lnTo>
                  <a:cubicBezTo>
                    <a:pt x="0" y="238696"/>
                    <a:pt x="10001" y="248603"/>
                    <a:pt x="21717" y="248603"/>
                  </a:cubicBezTo>
                  <a:lnTo>
                    <a:pt x="26765" y="248603"/>
                  </a:lnTo>
                  <a:cubicBezTo>
                    <a:pt x="29813" y="270701"/>
                    <a:pt x="48768" y="287750"/>
                    <a:pt x="71628" y="287750"/>
                  </a:cubicBezTo>
                  <a:cubicBezTo>
                    <a:pt x="94488" y="287750"/>
                    <a:pt x="113538" y="270701"/>
                    <a:pt x="116491" y="248603"/>
                  </a:cubicBezTo>
                  <a:lnTo>
                    <a:pt x="201359" y="248603"/>
                  </a:lnTo>
                  <a:cubicBezTo>
                    <a:pt x="204407" y="270701"/>
                    <a:pt x="223361" y="287750"/>
                    <a:pt x="246221" y="287750"/>
                  </a:cubicBezTo>
                  <a:cubicBezTo>
                    <a:pt x="269081" y="287750"/>
                    <a:pt x="288131" y="270701"/>
                    <a:pt x="291084" y="248603"/>
                  </a:cubicBezTo>
                  <a:lnTo>
                    <a:pt x="307276" y="248603"/>
                  </a:lnTo>
                  <a:cubicBezTo>
                    <a:pt x="318707" y="248603"/>
                    <a:pt x="332042" y="239078"/>
                    <a:pt x="332042" y="226886"/>
                  </a:cubicBezTo>
                  <a:lnTo>
                    <a:pt x="332042" y="151352"/>
                  </a:lnTo>
                  <a:cubicBezTo>
                    <a:pt x="332042" y="139446"/>
                    <a:pt x="329184" y="113729"/>
                    <a:pt x="318421" y="101822"/>
                  </a:cubicBezTo>
                  <a:lnTo>
                    <a:pt x="318040" y="100965"/>
                  </a:lnTo>
                  <a:close/>
                  <a:moveTo>
                    <a:pt x="229457" y="57245"/>
                  </a:moveTo>
                  <a:cubicBezTo>
                    <a:pt x="234696" y="57150"/>
                    <a:pt x="239935" y="57055"/>
                    <a:pt x="245364" y="56960"/>
                  </a:cubicBezTo>
                  <a:cubicBezTo>
                    <a:pt x="250317" y="56864"/>
                    <a:pt x="266033" y="63627"/>
                    <a:pt x="307943" y="110109"/>
                  </a:cubicBezTo>
                  <a:lnTo>
                    <a:pt x="308705" y="110966"/>
                  </a:lnTo>
                  <a:cubicBezTo>
                    <a:pt x="313563" y="116300"/>
                    <a:pt x="316897" y="129159"/>
                    <a:pt x="318230" y="141161"/>
                  </a:cubicBezTo>
                  <a:cubicBezTo>
                    <a:pt x="295180" y="141256"/>
                    <a:pt x="268605" y="141256"/>
                    <a:pt x="236887" y="141256"/>
                  </a:cubicBezTo>
                  <a:cubicBezTo>
                    <a:pt x="233077" y="141256"/>
                    <a:pt x="229457" y="137255"/>
                    <a:pt x="229457" y="133064"/>
                  </a:cubicBezTo>
                  <a:lnTo>
                    <a:pt x="229457" y="57245"/>
                  </a:lnTo>
                  <a:close/>
                  <a:moveTo>
                    <a:pt x="185357" y="28099"/>
                  </a:moveTo>
                  <a:cubicBezTo>
                    <a:pt x="185357" y="20193"/>
                    <a:pt x="191834" y="13716"/>
                    <a:pt x="199739" y="13716"/>
                  </a:cubicBezTo>
                  <a:cubicBezTo>
                    <a:pt x="207645" y="13716"/>
                    <a:pt x="214122" y="20193"/>
                    <a:pt x="214122" y="28099"/>
                  </a:cubicBezTo>
                  <a:lnTo>
                    <a:pt x="214122" y="43625"/>
                  </a:lnTo>
                  <a:lnTo>
                    <a:pt x="185357" y="43625"/>
                  </a:lnTo>
                  <a:lnTo>
                    <a:pt x="185357" y="28099"/>
                  </a:lnTo>
                  <a:close/>
                  <a:moveTo>
                    <a:pt x="71819" y="274034"/>
                  </a:moveTo>
                  <a:cubicBezTo>
                    <a:pt x="54388" y="274034"/>
                    <a:pt x="40196" y="259842"/>
                    <a:pt x="40196" y="242411"/>
                  </a:cubicBezTo>
                  <a:cubicBezTo>
                    <a:pt x="40196" y="224980"/>
                    <a:pt x="54388" y="210788"/>
                    <a:pt x="71819" y="210788"/>
                  </a:cubicBezTo>
                  <a:cubicBezTo>
                    <a:pt x="89249" y="210788"/>
                    <a:pt x="103442" y="224980"/>
                    <a:pt x="103442" y="242411"/>
                  </a:cubicBezTo>
                  <a:cubicBezTo>
                    <a:pt x="103442" y="259937"/>
                    <a:pt x="89249" y="274034"/>
                    <a:pt x="71819" y="274034"/>
                  </a:cubicBezTo>
                  <a:close/>
                  <a:moveTo>
                    <a:pt x="246507" y="274034"/>
                  </a:moveTo>
                  <a:cubicBezTo>
                    <a:pt x="229076" y="274034"/>
                    <a:pt x="214884" y="259842"/>
                    <a:pt x="214884" y="242411"/>
                  </a:cubicBezTo>
                  <a:cubicBezTo>
                    <a:pt x="214884" y="224980"/>
                    <a:pt x="229076" y="210788"/>
                    <a:pt x="246507" y="210788"/>
                  </a:cubicBezTo>
                  <a:cubicBezTo>
                    <a:pt x="263938" y="210788"/>
                    <a:pt x="278130" y="224980"/>
                    <a:pt x="278130" y="242411"/>
                  </a:cubicBezTo>
                  <a:cubicBezTo>
                    <a:pt x="278130" y="259937"/>
                    <a:pt x="263938" y="274034"/>
                    <a:pt x="246507" y="274034"/>
                  </a:cubicBezTo>
                  <a:close/>
                  <a:moveTo>
                    <a:pt x="318707" y="226886"/>
                  </a:moveTo>
                  <a:cubicBezTo>
                    <a:pt x="318707" y="230410"/>
                    <a:pt x="312515" y="234887"/>
                    <a:pt x="307658" y="234887"/>
                  </a:cubicBezTo>
                  <a:lnTo>
                    <a:pt x="291179" y="234887"/>
                  </a:lnTo>
                  <a:cubicBezTo>
                    <a:pt x="287560" y="213455"/>
                    <a:pt x="268891" y="197072"/>
                    <a:pt x="246507" y="197072"/>
                  </a:cubicBezTo>
                  <a:cubicBezTo>
                    <a:pt x="224123" y="197072"/>
                    <a:pt x="205454" y="213455"/>
                    <a:pt x="201835" y="234887"/>
                  </a:cubicBezTo>
                  <a:lnTo>
                    <a:pt x="116491" y="234887"/>
                  </a:lnTo>
                  <a:cubicBezTo>
                    <a:pt x="112871" y="213455"/>
                    <a:pt x="94202" y="197072"/>
                    <a:pt x="71819" y="197072"/>
                  </a:cubicBezTo>
                  <a:cubicBezTo>
                    <a:pt x="49435" y="197072"/>
                    <a:pt x="30766" y="213455"/>
                    <a:pt x="27146" y="234887"/>
                  </a:cubicBezTo>
                  <a:lnTo>
                    <a:pt x="21812" y="234887"/>
                  </a:lnTo>
                  <a:cubicBezTo>
                    <a:pt x="17526" y="234887"/>
                    <a:pt x="13811" y="231172"/>
                    <a:pt x="13811" y="226886"/>
                  </a:cubicBezTo>
                  <a:lnTo>
                    <a:pt x="13811" y="64484"/>
                  </a:lnTo>
                  <a:cubicBezTo>
                    <a:pt x="13811" y="60770"/>
                    <a:pt x="16954" y="57245"/>
                    <a:pt x="20288" y="57245"/>
                  </a:cubicBezTo>
                  <a:cubicBezTo>
                    <a:pt x="62579" y="57245"/>
                    <a:pt x="95441" y="57341"/>
                    <a:pt x="122968" y="57436"/>
                  </a:cubicBezTo>
                  <a:cubicBezTo>
                    <a:pt x="160020" y="57531"/>
                    <a:pt x="187738" y="57626"/>
                    <a:pt x="215646" y="57436"/>
                  </a:cubicBezTo>
                  <a:lnTo>
                    <a:pt x="215646" y="133160"/>
                  </a:lnTo>
                  <a:cubicBezTo>
                    <a:pt x="215646" y="145066"/>
                    <a:pt x="225362" y="155067"/>
                    <a:pt x="236792" y="155067"/>
                  </a:cubicBezTo>
                  <a:cubicBezTo>
                    <a:pt x="268700" y="155067"/>
                    <a:pt x="295466" y="154972"/>
                    <a:pt x="318707" y="154972"/>
                  </a:cubicBezTo>
                  <a:lnTo>
                    <a:pt x="318707" y="2268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8" name="Forma Livre: Forma 487">
              <a:extLst>
                <a:ext uri="{FF2B5EF4-FFF2-40B4-BE49-F238E27FC236}">
                  <a16:creationId xmlns:a16="http://schemas.microsoft.com/office/drawing/2014/main" id="{F83653BC-CC4B-4FC1-9D29-556FA5B4E8E3}"/>
                </a:ext>
              </a:extLst>
            </p:cNvPr>
            <p:cNvSpPr/>
            <p:nvPr/>
          </p:nvSpPr>
          <p:spPr>
            <a:xfrm>
              <a:off x="7725546" y="4806466"/>
              <a:ext cx="30368" cy="33567"/>
            </a:xfrm>
            <a:custGeom>
              <a:avLst/>
              <a:gdLst>
                <a:gd name="connsiteX0" fmla="*/ 23566 w 30368"/>
                <a:gd name="connsiteY0" fmla="*/ 33567 h 33567"/>
                <a:gd name="connsiteX1" fmla="*/ 27948 w 30368"/>
                <a:gd name="connsiteY1" fmla="*/ 31948 h 33567"/>
                <a:gd name="connsiteX2" fmla="*/ 28805 w 30368"/>
                <a:gd name="connsiteY2" fmla="*/ 22328 h 33567"/>
                <a:gd name="connsiteX3" fmla="*/ 12041 w 30368"/>
                <a:gd name="connsiteY3" fmla="*/ 2420 h 33567"/>
                <a:gd name="connsiteX4" fmla="*/ 2421 w 30368"/>
                <a:gd name="connsiteY4" fmla="*/ 1563 h 33567"/>
                <a:gd name="connsiteX5" fmla="*/ 1563 w 30368"/>
                <a:gd name="connsiteY5" fmla="*/ 11184 h 33567"/>
                <a:gd name="connsiteX6" fmla="*/ 18327 w 30368"/>
                <a:gd name="connsiteY6" fmla="*/ 31091 h 33567"/>
                <a:gd name="connsiteX7" fmla="*/ 23566 w 30368"/>
                <a:gd name="connsiteY7" fmla="*/ 33567 h 3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0368" h="33567">
                  <a:moveTo>
                    <a:pt x="23566" y="33567"/>
                  </a:moveTo>
                  <a:cubicBezTo>
                    <a:pt x="25090" y="33567"/>
                    <a:pt x="26709" y="33091"/>
                    <a:pt x="27948" y="31948"/>
                  </a:cubicBezTo>
                  <a:cubicBezTo>
                    <a:pt x="30805" y="29471"/>
                    <a:pt x="31186" y="25185"/>
                    <a:pt x="28805" y="22328"/>
                  </a:cubicBezTo>
                  <a:lnTo>
                    <a:pt x="12041" y="2420"/>
                  </a:lnTo>
                  <a:cubicBezTo>
                    <a:pt x="9564" y="-437"/>
                    <a:pt x="5278" y="-818"/>
                    <a:pt x="2421" y="1563"/>
                  </a:cubicBezTo>
                  <a:cubicBezTo>
                    <a:pt x="-437" y="4040"/>
                    <a:pt x="-818" y="8326"/>
                    <a:pt x="1563" y="11184"/>
                  </a:cubicBezTo>
                  <a:lnTo>
                    <a:pt x="18327" y="31091"/>
                  </a:lnTo>
                  <a:cubicBezTo>
                    <a:pt x="19661" y="32805"/>
                    <a:pt x="21661" y="33567"/>
                    <a:pt x="23566" y="3356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9" name="Forma Livre: Forma 488">
              <a:extLst>
                <a:ext uri="{FF2B5EF4-FFF2-40B4-BE49-F238E27FC236}">
                  <a16:creationId xmlns:a16="http://schemas.microsoft.com/office/drawing/2014/main" id="{BAF051E0-9D68-4CB5-B9F6-A1290F3931B3}"/>
                </a:ext>
              </a:extLst>
            </p:cNvPr>
            <p:cNvSpPr/>
            <p:nvPr/>
          </p:nvSpPr>
          <p:spPr>
            <a:xfrm>
              <a:off x="7773592" y="4788979"/>
              <a:ext cx="13716" cy="39719"/>
            </a:xfrm>
            <a:custGeom>
              <a:avLst/>
              <a:gdLst>
                <a:gd name="connsiteX0" fmla="*/ 0 w 13716"/>
                <a:gd name="connsiteY0" fmla="*/ 6858 h 39719"/>
                <a:gd name="connsiteX1" fmla="*/ 0 w 13716"/>
                <a:gd name="connsiteY1" fmla="*/ 32861 h 39719"/>
                <a:gd name="connsiteX2" fmla="*/ 6858 w 13716"/>
                <a:gd name="connsiteY2" fmla="*/ 39719 h 39719"/>
                <a:gd name="connsiteX3" fmla="*/ 13716 w 13716"/>
                <a:gd name="connsiteY3" fmla="*/ 32861 h 39719"/>
                <a:gd name="connsiteX4" fmla="*/ 13716 w 13716"/>
                <a:gd name="connsiteY4" fmla="*/ 6858 h 39719"/>
                <a:gd name="connsiteX5" fmla="*/ 6858 w 13716"/>
                <a:gd name="connsiteY5" fmla="*/ 0 h 39719"/>
                <a:gd name="connsiteX6" fmla="*/ 0 w 13716"/>
                <a:gd name="connsiteY6" fmla="*/ 6858 h 3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716" h="39719">
                  <a:moveTo>
                    <a:pt x="0" y="6858"/>
                  </a:moveTo>
                  <a:lnTo>
                    <a:pt x="0" y="32861"/>
                  </a:lnTo>
                  <a:cubicBezTo>
                    <a:pt x="0" y="36671"/>
                    <a:pt x="3048" y="39719"/>
                    <a:pt x="6858" y="39719"/>
                  </a:cubicBezTo>
                  <a:cubicBezTo>
                    <a:pt x="10668" y="39719"/>
                    <a:pt x="13716" y="36671"/>
                    <a:pt x="13716" y="32861"/>
                  </a:cubicBezTo>
                  <a:lnTo>
                    <a:pt x="13716" y="6858"/>
                  </a:lnTo>
                  <a:cubicBezTo>
                    <a:pt x="13716" y="3048"/>
                    <a:pt x="10668" y="0"/>
                    <a:pt x="6858" y="0"/>
                  </a:cubicBezTo>
                  <a:cubicBezTo>
                    <a:pt x="3048" y="0"/>
                    <a:pt x="0" y="3048"/>
                    <a:pt x="0" y="68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0" name="Forma Livre: Forma 489">
              <a:extLst>
                <a:ext uri="{FF2B5EF4-FFF2-40B4-BE49-F238E27FC236}">
                  <a16:creationId xmlns:a16="http://schemas.microsoft.com/office/drawing/2014/main" id="{167F5108-0355-4D28-BF4D-760996B277E0}"/>
                </a:ext>
              </a:extLst>
            </p:cNvPr>
            <p:cNvSpPr/>
            <p:nvPr/>
          </p:nvSpPr>
          <p:spPr>
            <a:xfrm>
              <a:off x="7700046" y="4850688"/>
              <a:ext cx="39364" cy="18110"/>
            </a:xfrm>
            <a:custGeom>
              <a:avLst/>
              <a:gdLst>
                <a:gd name="connsiteX0" fmla="*/ 8014 w 39364"/>
                <a:gd name="connsiteY0" fmla="*/ 108 h 18110"/>
                <a:gd name="connsiteX1" fmla="*/ 108 w 39364"/>
                <a:gd name="connsiteY1" fmla="*/ 5633 h 18110"/>
                <a:gd name="connsiteX2" fmla="*/ 5633 w 39364"/>
                <a:gd name="connsiteY2" fmla="*/ 13539 h 18110"/>
                <a:gd name="connsiteX3" fmla="*/ 31255 w 39364"/>
                <a:gd name="connsiteY3" fmla="*/ 18015 h 18110"/>
                <a:gd name="connsiteX4" fmla="*/ 32493 w 39364"/>
                <a:gd name="connsiteY4" fmla="*/ 18111 h 18110"/>
                <a:gd name="connsiteX5" fmla="*/ 39256 w 39364"/>
                <a:gd name="connsiteY5" fmla="*/ 12491 h 18110"/>
                <a:gd name="connsiteX6" fmla="*/ 33732 w 39364"/>
                <a:gd name="connsiteY6" fmla="*/ 4585 h 18110"/>
                <a:gd name="connsiteX7" fmla="*/ 8014 w 39364"/>
                <a:gd name="connsiteY7" fmla="*/ 108 h 18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64" h="18110">
                  <a:moveTo>
                    <a:pt x="8014" y="108"/>
                  </a:moveTo>
                  <a:cubicBezTo>
                    <a:pt x="4299" y="-558"/>
                    <a:pt x="680" y="1918"/>
                    <a:pt x="108" y="5633"/>
                  </a:cubicBezTo>
                  <a:cubicBezTo>
                    <a:pt x="-558" y="9348"/>
                    <a:pt x="1918" y="12872"/>
                    <a:pt x="5633" y="13539"/>
                  </a:cubicBezTo>
                  <a:lnTo>
                    <a:pt x="31255" y="18015"/>
                  </a:lnTo>
                  <a:cubicBezTo>
                    <a:pt x="31636" y="18111"/>
                    <a:pt x="32017" y="18111"/>
                    <a:pt x="32493" y="18111"/>
                  </a:cubicBezTo>
                  <a:cubicBezTo>
                    <a:pt x="35732" y="18111"/>
                    <a:pt x="38685" y="15730"/>
                    <a:pt x="39256" y="12491"/>
                  </a:cubicBezTo>
                  <a:cubicBezTo>
                    <a:pt x="39923" y="8776"/>
                    <a:pt x="37446" y="5252"/>
                    <a:pt x="33732" y="4585"/>
                  </a:cubicBezTo>
                  <a:lnTo>
                    <a:pt x="8014" y="10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56" name="Agrupar 655">
            <a:extLst>
              <a:ext uri="{FF2B5EF4-FFF2-40B4-BE49-F238E27FC236}">
                <a16:creationId xmlns:a16="http://schemas.microsoft.com/office/drawing/2014/main" id="{13FE593A-13DC-43AF-BDDD-5C56CB9F0B4D}"/>
              </a:ext>
            </a:extLst>
          </p:cNvPr>
          <p:cNvGrpSpPr/>
          <p:nvPr/>
        </p:nvGrpSpPr>
        <p:grpSpPr>
          <a:xfrm>
            <a:off x="9506359" y="4415726"/>
            <a:ext cx="458386" cy="414213"/>
            <a:chOff x="9385508" y="4195857"/>
            <a:chExt cx="356383" cy="32204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91" name="Forma Livre: Forma 490">
              <a:extLst>
                <a:ext uri="{FF2B5EF4-FFF2-40B4-BE49-F238E27FC236}">
                  <a16:creationId xmlns:a16="http://schemas.microsoft.com/office/drawing/2014/main" id="{B2868D82-D53D-473F-8803-47E07831D766}"/>
                </a:ext>
              </a:extLst>
            </p:cNvPr>
            <p:cNvSpPr/>
            <p:nvPr/>
          </p:nvSpPr>
          <p:spPr>
            <a:xfrm>
              <a:off x="9385508" y="4195857"/>
              <a:ext cx="356383" cy="322040"/>
            </a:xfrm>
            <a:custGeom>
              <a:avLst/>
              <a:gdLst>
                <a:gd name="connsiteX0" fmla="*/ 349282 w 356383"/>
                <a:gd name="connsiteY0" fmla="*/ 141827 h 322040"/>
                <a:gd name="connsiteX1" fmla="*/ 263652 w 356383"/>
                <a:gd name="connsiteY1" fmla="*/ 143065 h 322040"/>
                <a:gd name="connsiteX2" fmla="*/ 260795 w 356383"/>
                <a:gd name="connsiteY2" fmla="*/ 143732 h 322040"/>
                <a:gd name="connsiteX3" fmla="*/ 224218 w 356383"/>
                <a:gd name="connsiteY3" fmla="*/ 6572 h 322040"/>
                <a:gd name="connsiteX4" fmla="*/ 219646 w 356383"/>
                <a:gd name="connsiteY4" fmla="*/ 1810 h 322040"/>
                <a:gd name="connsiteX5" fmla="*/ 214979 w 356383"/>
                <a:gd name="connsiteY5" fmla="*/ 0 h 322040"/>
                <a:gd name="connsiteX6" fmla="*/ 55245 w 356383"/>
                <a:gd name="connsiteY6" fmla="*/ 0 h 322040"/>
                <a:gd name="connsiteX7" fmla="*/ 48387 w 356383"/>
                <a:gd name="connsiteY7" fmla="*/ 6858 h 322040"/>
                <a:gd name="connsiteX8" fmla="*/ 48387 w 356383"/>
                <a:gd name="connsiteY8" fmla="*/ 41148 h 322040"/>
                <a:gd name="connsiteX9" fmla="*/ 40005 w 356383"/>
                <a:gd name="connsiteY9" fmla="*/ 41148 h 322040"/>
                <a:gd name="connsiteX10" fmla="*/ 33147 w 356383"/>
                <a:gd name="connsiteY10" fmla="*/ 48006 h 322040"/>
                <a:gd name="connsiteX11" fmla="*/ 33147 w 356383"/>
                <a:gd name="connsiteY11" fmla="*/ 82296 h 322040"/>
                <a:gd name="connsiteX12" fmla="*/ 24765 w 356383"/>
                <a:gd name="connsiteY12" fmla="*/ 82296 h 322040"/>
                <a:gd name="connsiteX13" fmla="*/ 17907 w 356383"/>
                <a:gd name="connsiteY13" fmla="*/ 89154 h 322040"/>
                <a:gd name="connsiteX14" fmla="*/ 17907 w 356383"/>
                <a:gd name="connsiteY14" fmla="*/ 123444 h 322040"/>
                <a:gd name="connsiteX15" fmla="*/ 9525 w 356383"/>
                <a:gd name="connsiteY15" fmla="*/ 123444 h 322040"/>
                <a:gd name="connsiteX16" fmla="*/ 2667 w 356383"/>
                <a:gd name="connsiteY16" fmla="*/ 130302 h 322040"/>
                <a:gd name="connsiteX17" fmla="*/ 2667 w 356383"/>
                <a:gd name="connsiteY17" fmla="*/ 168592 h 322040"/>
                <a:gd name="connsiteX18" fmla="*/ 2762 w 356383"/>
                <a:gd name="connsiteY18" fmla="*/ 169450 h 322040"/>
                <a:gd name="connsiteX19" fmla="*/ 0 w 356383"/>
                <a:gd name="connsiteY19" fmla="*/ 174974 h 322040"/>
                <a:gd name="connsiteX20" fmla="*/ 0 w 356383"/>
                <a:gd name="connsiteY20" fmla="*/ 308324 h 322040"/>
                <a:gd name="connsiteX21" fmla="*/ 2096 w 356383"/>
                <a:gd name="connsiteY21" fmla="*/ 313277 h 322040"/>
                <a:gd name="connsiteX22" fmla="*/ 1810 w 356383"/>
                <a:gd name="connsiteY22" fmla="*/ 315182 h 322040"/>
                <a:gd name="connsiteX23" fmla="*/ 8668 w 356383"/>
                <a:gd name="connsiteY23" fmla="*/ 322040 h 322040"/>
                <a:gd name="connsiteX24" fmla="*/ 51054 w 356383"/>
                <a:gd name="connsiteY24" fmla="*/ 300323 h 322040"/>
                <a:gd name="connsiteX25" fmla="*/ 93440 w 356383"/>
                <a:gd name="connsiteY25" fmla="*/ 322040 h 322040"/>
                <a:gd name="connsiteX26" fmla="*/ 135826 w 356383"/>
                <a:gd name="connsiteY26" fmla="*/ 300323 h 322040"/>
                <a:gd name="connsiteX27" fmla="*/ 178213 w 356383"/>
                <a:gd name="connsiteY27" fmla="*/ 322040 h 322040"/>
                <a:gd name="connsiteX28" fmla="*/ 220599 w 356383"/>
                <a:gd name="connsiteY28" fmla="*/ 300323 h 322040"/>
                <a:gd name="connsiteX29" fmla="*/ 262985 w 356383"/>
                <a:gd name="connsiteY29" fmla="*/ 322040 h 322040"/>
                <a:gd name="connsiteX30" fmla="*/ 305371 w 356383"/>
                <a:gd name="connsiteY30" fmla="*/ 300323 h 322040"/>
                <a:gd name="connsiteX31" fmla="*/ 347758 w 356383"/>
                <a:gd name="connsiteY31" fmla="*/ 322040 h 322040"/>
                <a:gd name="connsiteX32" fmla="*/ 354616 w 356383"/>
                <a:gd name="connsiteY32" fmla="*/ 315182 h 322040"/>
                <a:gd name="connsiteX33" fmla="*/ 347758 w 356383"/>
                <a:gd name="connsiteY33" fmla="*/ 308324 h 322040"/>
                <a:gd name="connsiteX34" fmla="*/ 311563 w 356383"/>
                <a:gd name="connsiteY34" fmla="*/ 284131 h 322040"/>
                <a:gd name="connsiteX35" fmla="*/ 299180 w 356383"/>
                <a:gd name="connsiteY35" fmla="*/ 284131 h 322040"/>
                <a:gd name="connsiteX36" fmla="*/ 277844 w 356383"/>
                <a:gd name="connsiteY36" fmla="*/ 305181 h 322040"/>
                <a:gd name="connsiteX37" fmla="*/ 355663 w 356383"/>
                <a:gd name="connsiteY37" fmla="*/ 151733 h 322040"/>
                <a:gd name="connsiteX38" fmla="*/ 355378 w 356383"/>
                <a:gd name="connsiteY38" fmla="*/ 144971 h 322040"/>
                <a:gd name="connsiteX39" fmla="*/ 349282 w 356383"/>
                <a:gd name="connsiteY39" fmla="*/ 141827 h 322040"/>
                <a:gd name="connsiteX40" fmla="*/ 62103 w 356383"/>
                <a:gd name="connsiteY40" fmla="*/ 13621 h 322040"/>
                <a:gd name="connsiteX41" fmla="*/ 211836 w 356383"/>
                <a:gd name="connsiteY41" fmla="*/ 13621 h 322040"/>
                <a:gd name="connsiteX42" fmla="*/ 219170 w 356383"/>
                <a:gd name="connsiteY42" fmla="*/ 41053 h 322040"/>
                <a:gd name="connsiteX43" fmla="*/ 62103 w 356383"/>
                <a:gd name="connsiteY43" fmla="*/ 41053 h 322040"/>
                <a:gd name="connsiteX44" fmla="*/ 62103 w 356383"/>
                <a:gd name="connsiteY44" fmla="*/ 13621 h 322040"/>
                <a:gd name="connsiteX45" fmla="*/ 46863 w 356383"/>
                <a:gd name="connsiteY45" fmla="*/ 54864 h 322040"/>
                <a:gd name="connsiteX46" fmla="*/ 222790 w 356383"/>
                <a:gd name="connsiteY46" fmla="*/ 54864 h 322040"/>
                <a:gd name="connsiteX47" fmla="*/ 230124 w 356383"/>
                <a:gd name="connsiteY47" fmla="*/ 82296 h 322040"/>
                <a:gd name="connsiteX48" fmla="*/ 46863 w 356383"/>
                <a:gd name="connsiteY48" fmla="*/ 82296 h 322040"/>
                <a:gd name="connsiteX49" fmla="*/ 46863 w 356383"/>
                <a:gd name="connsiteY49" fmla="*/ 54864 h 322040"/>
                <a:gd name="connsiteX50" fmla="*/ 31718 w 356383"/>
                <a:gd name="connsiteY50" fmla="*/ 96012 h 322040"/>
                <a:gd name="connsiteX51" fmla="*/ 233839 w 356383"/>
                <a:gd name="connsiteY51" fmla="*/ 96012 h 322040"/>
                <a:gd name="connsiteX52" fmla="*/ 241173 w 356383"/>
                <a:gd name="connsiteY52" fmla="*/ 123444 h 322040"/>
                <a:gd name="connsiteX53" fmla="*/ 31718 w 356383"/>
                <a:gd name="connsiteY53" fmla="*/ 123444 h 322040"/>
                <a:gd name="connsiteX54" fmla="*/ 31718 w 356383"/>
                <a:gd name="connsiteY54" fmla="*/ 96012 h 322040"/>
                <a:gd name="connsiteX55" fmla="*/ 16478 w 356383"/>
                <a:gd name="connsiteY55" fmla="*/ 137160 h 322040"/>
                <a:gd name="connsiteX56" fmla="*/ 244792 w 356383"/>
                <a:gd name="connsiteY56" fmla="*/ 137160 h 322040"/>
                <a:gd name="connsiteX57" fmla="*/ 249364 w 356383"/>
                <a:gd name="connsiteY57" fmla="*/ 154114 h 322040"/>
                <a:gd name="connsiteX58" fmla="*/ 249555 w 356383"/>
                <a:gd name="connsiteY58" fmla="*/ 154591 h 322040"/>
                <a:gd name="connsiteX59" fmla="*/ 236315 w 356383"/>
                <a:gd name="connsiteY59" fmla="*/ 168116 h 322040"/>
                <a:gd name="connsiteX60" fmla="*/ 16573 w 356383"/>
                <a:gd name="connsiteY60" fmla="*/ 168116 h 322040"/>
                <a:gd name="connsiteX61" fmla="*/ 16573 w 356383"/>
                <a:gd name="connsiteY61" fmla="*/ 137160 h 322040"/>
                <a:gd name="connsiteX62" fmla="*/ 262223 w 356383"/>
                <a:gd name="connsiteY62" fmla="*/ 305276 h 322040"/>
                <a:gd name="connsiteX63" fmla="*/ 261461 w 356383"/>
                <a:gd name="connsiteY63" fmla="*/ 308324 h 322040"/>
                <a:gd name="connsiteX64" fmla="*/ 226600 w 356383"/>
                <a:gd name="connsiteY64" fmla="*/ 284226 h 322040"/>
                <a:gd name="connsiteX65" fmla="*/ 214217 w 356383"/>
                <a:gd name="connsiteY65" fmla="*/ 284226 h 322040"/>
                <a:gd name="connsiteX66" fmla="*/ 178022 w 356383"/>
                <a:gd name="connsiteY66" fmla="*/ 308420 h 322040"/>
                <a:gd name="connsiteX67" fmla="*/ 141827 w 356383"/>
                <a:gd name="connsiteY67" fmla="*/ 284226 h 322040"/>
                <a:gd name="connsiteX68" fmla="*/ 135636 w 356383"/>
                <a:gd name="connsiteY68" fmla="*/ 280321 h 322040"/>
                <a:gd name="connsiteX69" fmla="*/ 129445 w 356383"/>
                <a:gd name="connsiteY69" fmla="*/ 284226 h 322040"/>
                <a:gd name="connsiteX70" fmla="*/ 93250 w 356383"/>
                <a:gd name="connsiteY70" fmla="*/ 308420 h 322040"/>
                <a:gd name="connsiteX71" fmla="*/ 57055 w 356383"/>
                <a:gd name="connsiteY71" fmla="*/ 284226 h 322040"/>
                <a:gd name="connsiteX72" fmla="*/ 44672 w 356383"/>
                <a:gd name="connsiteY72" fmla="*/ 284226 h 322040"/>
                <a:gd name="connsiteX73" fmla="*/ 13525 w 356383"/>
                <a:gd name="connsiteY73" fmla="*/ 308038 h 322040"/>
                <a:gd name="connsiteX74" fmla="*/ 13525 w 356383"/>
                <a:gd name="connsiteY74" fmla="*/ 181927 h 322040"/>
                <a:gd name="connsiteX75" fmla="*/ 238887 w 356383"/>
                <a:gd name="connsiteY75" fmla="*/ 181927 h 322040"/>
                <a:gd name="connsiteX76" fmla="*/ 243745 w 356383"/>
                <a:gd name="connsiteY76" fmla="*/ 179832 h 322040"/>
                <a:gd name="connsiteX77" fmla="*/ 266414 w 356383"/>
                <a:gd name="connsiteY77" fmla="*/ 156781 h 322040"/>
                <a:gd name="connsiteX78" fmla="*/ 337947 w 356383"/>
                <a:gd name="connsiteY78" fmla="*/ 155734 h 322040"/>
                <a:gd name="connsiteX79" fmla="*/ 262223 w 356383"/>
                <a:gd name="connsiteY79" fmla="*/ 305276 h 322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356383" h="322040">
                  <a:moveTo>
                    <a:pt x="349282" y="141827"/>
                  </a:moveTo>
                  <a:lnTo>
                    <a:pt x="263652" y="143065"/>
                  </a:lnTo>
                  <a:cubicBezTo>
                    <a:pt x="262699" y="143065"/>
                    <a:pt x="261652" y="143351"/>
                    <a:pt x="260795" y="143732"/>
                  </a:cubicBezTo>
                  <a:lnTo>
                    <a:pt x="224218" y="6572"/>
                  </a:lnTo>
                  <a:cubicBezTo>
                    <a:pt x="223552" y="4191"/>
                    <a:pt x="221837" y="2476"/>
                    <a:pt x="219646" y="1810"/>
                  </a:cubicBezTo>
                  <a:cubicBezTo>
                    <a:pt x="218408" y="667"/>
                    <a:pt x="216789" y="0"/>
                    <a:pt x="214979" y="0"/>
                  </a:cubicBezTo>
                  <a:lnTo>
                    <a:pt x="55245" y="0"/>
                  </a:lnTo>
                  <a:cubicBezTo>
                    <a:pt x="51435" y="0"/>
                    <a:pt x="48387" y="3048"/>
                    <a:pt x="48387" y="6858"/>
                  </a:cubicBezTo>
                  <a:lnTo>
                    <a:pt x="48387" y="41148"/>
                  </a:lnTo>
                  <a:lnTo>
                    <a:pt x="40005" y="41148"/>
                  </a:lnTo>
                  <a:cubicBezTo>
                    <a:pt x="36195" y="41148"/>
                    <a:pt x="33147" y="44196"/>
                    <a:pt x="33147" y="48006"/>
                  </a:cubicBezTo>
                  <a:lnTo>
                    <a:pt x="33147" y="82296"/>
                  </a:lnTo>
                  <a:lnTo>
                    <a:pt x="24765" y="82296"/>
                  </a:lnTo>
                  <a:cubicBezTo>
                    <a:pt x="20955" y="82296"/>
                    <a:pt x="17907" y="85344"/>
                    <a:pt x="17907" y="89154"/>
                  </a:cubicBezTo>
                  <a:lnTo>
                    <a:pt x="17907" y="123444"/>
                  </a:lnTo>
                  <a:lnTo>
                    <a:pt x="9525" y="123444"/>
                  </a:lnTo>
                  <a:cubicBezTo>
                    <a:pt x="5715" y="123444"/>
                    <a:pt x="2667" y="126492"/>
                    <a:pt x="2667" y="130302"/>
                  </a:cubicBezTo>
                  <a:lnTo>
                    <a:pt x="2667" y="168592"/>
                  </a:lnTo>
                  <a:cubicBezTo>
                    <a:pt x="2667" y="168878"/>
                    <a:pt x="2667" y="169164"/>
                    <a:pt x="2762" y="169450"/>
                  </a:cubicBezTo>
                  <a:cubicBezTo>
                    <a:pt x="1048" y="170688"/>
                    <a:pt x="0" y="172688"/>
                    <a:pt x="0" y="174974"/>
                  </a:cubicBezTo>
                  <a:lnTo>
                    <a:pt x="0" y="308324"/>
                  </a:lnTo>
                  <a:cubicBezTo>
                    <a:pt x="0" y="310229"/>
                    <a:pt x="762" y="312039"/>
                    <a:pt x="2096" y="313277"/>
                  </a:cubicBezTo>
                  <a:cubicBezTo>
                    <a:pt x="1905" y="313849"/>
                    <a:pt x="1810" y="314515"/>
                    <a:pt x="1810" y="315182"/>
                  </a:cubicBezTo>
                  <a:cubicBezTo>
                    <a:pt x="1810" y="318992"/>
                    <a:pt x="4858" y="322040"/>
                    <a:pt x="8668" y="322040"/>
                  </a:cubicBezTo>
                  <a:cubicBezTo>
                    <a:pt x="25337" y="322040"/>
                    <a:pt x="40767" y="313944"/>
                    <a:pt x="51054" y="300323"/>
                  </a:cubicBezTo>
                  <a:cubicBezTo>
                    <a:pt x="61341" y="313944"/>
                    <a:pt x="76771" y="322040"/>
                    <a:pt x="93440" y="322040"/>
                  </a:cubicBezTo>
                  <a:cubicBezTo>
                    <a:pt x="110109" y="322040"/>
                    <a:pt x="125539" y="313944"/>
                    <a:pt x="135826" y="300323"/>
                  </a:cubicBezTo>
                  <a:cubicBezTo>
                    <a:pt x="146113" y="313944"/>
                    <a:pt x="161544" y="322040"/>
                    <a:pt x="178213" y="322040"/>
                  </a:cubicBezTo>
                  <a:cubicBezTo>
                    <a:pt x="194881" y="322040"/>
                    <a:pt x="210312" y="313944"/>
                    <a:pt x="220599" y="300323"/>
                  </a:cubicBezTo>
                  <a:cubicBezTo>
                    <a:pt x="230886" y="313944"/>
                    <a:pt x="246316" y="322040"/>
                    <a:pt x="262985" y="322040"/>
                  </a:cubicBezTo>
                  <a:cubicBezTo>
                    <a:pt x="279654" y="322040"/>
                    <a:pt x="295084" y="313944"/>
                    <a:pt x="305371" y="300323"/>
                  </a:cubicBezTo>
                  <a:cubicBezTo>
                    <a:pt x="315658" y="313944"/>
                    <a:pt x="331089" y="322040"/>
                    <a:pt x="347758" y="322040"/>
                  </a:cubicBezTo>
                  <a:cubicBezTo>
                    <a:pt x="351568" y="322040"/>
                    <a:pt x="354616" y="318992"/>
                    <a:pt x="354616" y="315182"/>
                  </a:cubicBezTo>
                  <a:cubicBezTo>
                    <a:pt x="354616" y="311372"/>
                    <a:pt x="351568" y="308324"/>
                    <a:pt x="347758" y="308324"/>
                  </a:cubicBezTo>
                  <a:cubicBezTo>
                    <a:pt x="332613" y="308324"/>
                    <a:pt x="318802" y="299085"/>
                    <a:pt x="311563" y="284131"/>
                  </a:cubicBezTo>
                  <a:cubicBezTo>
                    <a:pt x="309277" y="279368"/>
                    <a:pt x="301466" y="279368"/>
                    <a:pt x="299180" y="284131"/>
                  </a:cubicBezTo>
                  <a:cubicBezTo>
                    <a:pt x="294418" y="293941"/>
                    <a:pt x="286798" y="301276"/>
                    <a:pt x="277844" y="305181"/>
                  </a:cubicBezTo>
                  <a:lnTo>
                    <a:pt x="355663" y="151733"/>
                  </a:lnTo>
                  <a:cubicBezTo>
                    <a:pt x="356711" y="149638"/>
                    <a:pt x="356616" y="147066"/>
                    <a:pt x="355378" y="144971"/>
                  </a:cubicBezTo>
                  <a:cubicBezTo>
                    <a:pt x="353949" y="142970"/>
                    <a:pt x="351949" y="141827"/>
                    <a:pt x="349282" y="141827"/>
                  </a:cubicBezTo>
                  <a:close/>
                  <a:moveTo>
                    <a:pt x="62103" y="13621"/>
                  </a:moveTo>
                  <a:lnTo>
                    <a:pt x="211836" y="13621"/>
                  </a:lnTo>
                  <a:lnTo>
                    <a:pt x="219170" y="41053"/>
                  </a:lnTo>
                  <a:lnTo>
                    <a:pt x="62103" y="41053"/>
                  </a:lnTo>
                  <a:lnTo>
                    <a:pt x="62103" y="13621"/>
                  </a:lnTo>
                  <a:close/>
                  <a:moveTo>
                    <a:pt x="46863" y="54864"/>
                  </a:moveTo>
                  <a:lnTo>
                    <a:pt x="222790" y="54864"/>
                  </a:lnTo>
                  <a:lnTo>
                    <a:pt x="230124" y="82296"/>
                  </a:lnTo>
                  <a:lnTo>
                    <a:pt x="46863" y="82296"/>
                  </a:lnTo>
                  <a:lnTo>
                    <a:pt x="46863" y="54864"/>
                  </a:lnTo>
                  <a:close/>
                  <a:moveTo>
                    <a:pt x="31718" y="96012"/>
                  </a:moveTo>
                  <a:lnTo>
                    <a:pt x="233839" y="96012"/>
                  </a:lnTo>
                  <a:lnTo>
                    <a:pt x="241173" y="123444"/>
                  </a:lnTo>
                  <a:lnTo>
                    <a:pt x="31718" y="123444"/>
                  </a:lnTo>
                  <a:lnTo>
                    <a:pt x="31718" y="96012"/>
                  </a:lnTo>
                  <a:close/>
                  <a:moveTo>
                    <a:pt x="16478" y="137160"/>
                  </a:moveTo>
                  <a:lnTo>
                    <a:pt x="244792" y="137160"/>
                  </a:lnTo>
                  <a:lnTo>
                    <a:pt x="249364" y="154114"/>
                  </a:lnTo>
                  <a:cubicBezTo>
                    <a:pt x="249364" y="154305"/>
                    <a:pt x="249460" y="154496"/>
                    <a:pt x="249555" y="154591"/>
                  </a:cubicBezTo>
                  <a:lnTo>
                    <a:pt x="236315" y="168116"/>
                  </a:lnTo>
                  <a:lnTo>
                    <a:pt x="16573" y="168116"/>
                  </a:lnTo>
                  <a:lnTo>
                    <a:pt x="16573" y="137160"/>
                  </a:lnTo>
                  <a:close/>
                  <a:moveTo>
                    <a:pt x="262223" y="305276"/>
                  </a:moveTo>
                  <a:cubicBezTo>
                    <a:pt x="261747" y="306229"/>
                    <a:pt x="261461" y="307276"/>
                    <a:pt x="261461" y="308324"/>
                  </a:cubicBezTo>
                  <a:cubicBezTo>
                    <a:pt x="246888" y="307848"/>
                    <a:pt x="233553" y="298704"/>
                    <a:pt x="226600" y="284226"/>
                  </a:cubicBezTo>
                  <a:cubicBezTo>
                    <a:pt x="224314" y="279463"/>
                    <a:pt x="216503" y="279463"/>
                    <a:pt x="214217" y="284226"/>
                  </a:cubicBezTo>
                  <a:cubicBezTo>
                    <a:pt x="206978" y="299085"/>
                    <a:pt x="193167" y="308420"/>
                    <a:pt x="178022" y="308420"/>
                  </a:cubicBezTo>
                  <a:cubicBezTo>
                    <a:pt x="162877" y="308420"/>
                    <a:pt x="149066" y="299180"/>
                    <a:pt x="141827" y="284226"/>
                  </a:cubicBezTo>
                  <a:cubicBezTo>
                    <a:pt x="140684" y="281845"/>
                    <a:pt x="138303" y="280321"/>
                    <a:pt x="135636" y="280321"/>
                  </a:cubicBezTo>
                  <a:cubicBezTo>
                    <a:pt x="132969" y="280321"/>
                    <a:pt x="130588" y="281845"/>
                    <a:pt x="129445" y="284226"/>
                  </a:cubicBezTo>
                  <a:cubicBezTo>
                    <a:pt x="122301" y="299085"/>
                    <a:pt x="108395" y="308420"/>
                    <a:pt x="93250" y="308420"/>
                  </a:cubicBezTo>
                  <a:cubicBezTo>
                    <a:pt x="78105" y="308420"/>
                    <a:pt x="64294" y="299180"/>
                    <a:pt x="57055" y="284226"/>
                  </a:cubicBezTo>
                  <a:cubicBezTo>
                    <a:pt x="54769" y="279463"/>
                    <a:pt x="46958" y="279463"/>
                    <a:pt x="44672" y="284226"/>
                  </a:cubicBezTo>
                  <a:cubicBezTo>
                    <a:pt x="38290" y="297466"/>
                    <a:pt x="26670" y="306229"/>
                    <a:pt x="13525" y="308038"/>
                  </a:cubicBezTo>
                  <a:lnTo>
                    <a:pt x="13525" y="181927"/>
                  </a:lnTo>
                  <a:lnTo>
                    <a:pt x="238887" y="181927"/>
                  </a:lnTo>
                  <a:cubicBezTo>
                    <a:pt x="240697" y="181927"/>
                    <a:pt x="242506" y="181165"/>
                    <a:pt x="243745" y="179832"/>
                  </a:cubicBezTo>
                  <a:lnTo>
                    <a:pt x="266414" y="156781"/>
                  </a:lnTo>
                  <a:lnTo>
                    <a:pt x="337947" y="155734"/>
                  </a:lnTo>
                  <a:lnTo>
                    <a:pt x="262223" y="305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2" name="Forma Livre: Forma 491">
              <a:extLst>
                <a:ext uri="{FF2B5EF4-FFF2-40B4-BE49-F238E27FC236}">
                  <a16:creationId xmlns:a16="http://schemas.microsoft.com/office/drawing/2014/main" id="{76916210-0701-4C98-B0A1-0778C1613813}"/>
                </a:ext>
              </a:extLst>
            </p:cNvPr>
            <p:cNvSpPr/>
            <p:nvPr/>
          </p:nvSpPr>
          <p:spPr>
            <a:xfrm>
              <a:off x="9640301" y="4379214"/>
              <a:ext cx="38100" cy="38100"/>
            </a:xfrm>
            <a:custGeom>
              <a:avLst/>
              <a:gdLst>
                <a:gd name="connsiteX0" fmla="*/ 0 w 38100"/>
                <a:gd name="connsiteY0" fmla="*/ 19050 h 38100"/>
                <a:gd name="connsiteX1" fmla="*/ 19050 w 38100"/>
                <a:gd name="connsiteY1" fmla="*/ 38100 h 38100"/>
                <a:gd name="connsiteX2" fmla="*/ 38100 w 38100"/>
                <a:gd name="connsiteY2" fmla="*/ 19050 h 38100"/>
                <a:gd name="connsiteX3" fmla="*/ 19050 w 38100"/>
                <a:gd name="connsiteY3" fmla="*/ 0 h 38100"/>
                <a:gd name="connsiteX4" fmla="*/ 0 w 38100"/>
                <a:gd name="connsiteY4" fmla="*/ 19050 h 38100"/>
                <a:gd name="connsiteX5" fmla="*/ 19050 w 38100"/>
                <a:gd name="connsiteY5" fmla="*/ 13716 h 38100"/>
                <a:gd name="connsiteX6" fmla="*/ 24384 w 38100"/>
                <a:gd name="connsiteY6" fmla="*/ 19050 h 38100"/>
                <a:gd name="connsiteX7" fmla="*/ 19050 w 38100"/>
                <a:gd name="connsiteY7" fmla="*/ 24384 h 38100"/>
                <a:gd name="connsiteX8" fmla="*/ 13716 w 38100"/>
                <a:gd name="connsiteY8" fmla="*/ 19050 h 38100"/>
                <a:gd name="connsiteX9" fmla="*/ 19050 w 38100"/>
                <a:gd name="connsiteY9" fmla="*/ 13716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100" h="38100">
                  <a:moveTo>
                    <a:pt x="0" y="19050"/>
                  </a:moveTo>
                  <a:cubicBezTo>
                    <a:pt x="0" y="29527"/>
                    <a:pt x="8477" y="38100"/>
                    <a:pt x="19050" y="38100"/>
                  </a:cubicBezTo>
                  <a:cubicBezTo>
                    <a:pt x="29623" y="38100"/>
                    <a:pt x="38100" y="29527"/>
                    <a:pt x="38100" y="19050"/>
                  </a:cubicBezTo>
                  <a:cubicBezTo>
                    <a:pt x="38100" y="8572"/>
                    <a:pt x="29623" y="0"/>
                    <a:pt x="19050" y="0"/>
                  </a:cubicBezTo>
                  <a:cubicBezTo>
                    <a:pt x="8477" y="0"/>
                    <a:pt x="0" y="8572"/>
                    <a:pt x="0" y="19050"/>
                  </a:cubicBezTo>
                  <a:close/>
                  <a:moveTo>
                    <a:pt x="19050" y="13716"/>
                  </a:moveTo>
                  <a:cubicBezTo>
                    <a:pt x="22003" y="13716"/>
                    <a:pt x="24384" y="16097"/>
                    <a:pt x="24384" y="19050"/>
                  </a:cubicBezTo>
                  <a:cubicBezTo>
                    <a:pt x="24384" y="22003"/>
                    <a:pt x="22003" y="24384"/>
                    <a:pt x="19050" y="24384"/>
                  </a:cubicBezTo>
                  <a:cubicBezTo>
                    <a:pt x="16097" y="24384"/>
                    <a:pt x="13716" y="22003"/>
                    <a:pt x="13716" y="19050"/>
                  </a:cubicBezTo>
                  <a:cubicBezTo>
                    <a:pt x="13716" y="16097"/>
                    <a:pt x="16097" y="13716"/>
                    <a:pt x="19050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97" name="Forma Livre: Forma 496">
            <a:extLst>
              <a:ext uri="{FF2B5EF4-FFF2-40B4-BE49-F238E27FC236}">
                <a16:creationId xmlns:a16="http://schemas.microsoft.com/office/drawing/2014/main" id="{1893F71E-B963-41BD-9D5B-ADB2A982ED32}"/>
              </a:ext>
            </a:extLst>
          </p:cNvPr>
          <p:cNvSpPr/>
          <p:nvPr/>
        </p:nvSpPr>
        <p:spPr>
          <a:xfrm>
            <a:off x="8015509" y="5196495"/>
            <a:ext cx="324168" cy="421932"/>
          </a:xfrm>
          <a:custGeom>
            <a:avLst/>
            <a:gdLst>
              <a:gd name="connsiteX0" fmla="*/ 213455 w 252032"/>
              <a:gd name="connsiteY0" fmla="*/ 36576 h 328041"/>
              <a:gd name="connsiteX1" fmla="*/ 122777 w 252032"/>
              <a:gd name="connsiteY1" fmla="*/ 16764 h 328041"/>
              <a:gd name="connsiteX2" fmla="*/ 121063 w 252032"/>
              <a:gd name="connsiteY2" fmla="*/ 17145 h 328041"/>
              <a:gd name="connsiteX3" fmla="*/ 108299 w 252032"/>
              <a:gd name="connsiteY3" fmla="*/ 6382 h 328041"/>
              <a:gd name="connsiteX4" fmla="*/ 84963 w 252032"/>
              <a:gd name="connsiteY4" fmla="*/ 0 h 328041"/>
              <a:gd name="connsiteX5" fmla="*/ 38862 w 252032"/>
              <a:gd name="connsiteY5" fmla="*/ 46101 h 328041"/>
              <a:gd name="connsiteX6" fmla="*/ 62103 w 252032"/>
              <a:gd name="connsiteY6" fmla="*/ 86201 h 328041"/>
              <a:gd name="connsiteX7" fmla="*/ 93440 w 252032"/>
              <a:gd name="connsiteY7" fmla="*/ 91821 h 328041"/>
              <a:gd name="connsiteX8" fmla="*/ 32385 w 252032"/>
              <a:gd name="connsiteY8" fmla="*/ 118301 h 328041"/>
              <a:gd name="connsiteX9" fmla="*/ 31242 w 252032"/>
              <a:gd name="connsiteY9" fmla="*/ 118396 h 328041"/>
              <a:gd name="connsiteX10" fmla="*/ 13811 w 252032"/>
              <a:gd name="connsiteY10" fmla="*/ 127349 h 328041"/>
              <a:gd name="connsiteX11" fmla="*/ 11335 w 252032"/>
              <a:gd name="connsiteY11" fmla="*/ 148780 h 328041"/>
              <a:gd name="connsiteX12" fmla="*/ 25908 w 252032"/>
              <a:gd name="connsiteY12" fmla="*/ 166402 h 328041"/>
              <a:gd name="connsiteX13" fmla="*/ 0 w 252032"/>
              <a:gd name="connsiteY13" fmla="*/ 199358 h 328041"/>
              <a:gd name="connsiteX14" fmla="*/ 6858 w 252032"/>
              <a:gd name="connsiteY14" fmla="*/ 206216 h 328041"/>
              <a:gd name="connsiteX15" fmla="*/ 13716 w 252032"/>
              <a:gd name="connsiteY15" fmla="*/ 199358 h 328041"/>
              <a:gd name="connsiteX16" fmla="*/ 33909 w 252032"/>
              <a:gd name="connsiteY16" fmla="*/ 179165 h 328041"/>
              <a:gd name="connsiteX17" fmla="*/ 48768 w 252032"/>
              <a:gd name="connsiteY17" fmla="*/ 185547 h 328041"/>
              <a:gd name="connsiteX18" fmla="*/ 54102 w 252032"/>
              <a:gd name="connsiteY18" fmla="*/ 199168 h 328041"/>
              <a:gd name="connsiteX19" fmla="*/ 49625 w 252032"/>
              <a:gd name="connsiteY19" fmla="*/ 320897 h 328041"/>
              <a:gd name="connsiteX20" fmla="*/ 56197 w 252032"/>
              <a:gd name="connsiteY20" fmla="*/ 328041 h 328041"/>
              <a:gd name="connsiteX21" fmla="*/ 56483 w 252032"/>
              <a:gd name="connsiteY21" fmla="*/ 328041 h 328041"/>
              <a:gd name="connsiteX22" fmla="*/ 63341 w 252032"/>
              <a:gd name="connsiteY22" fmla="*/ 321469 h 328041"/>
              <a:gd name="connsiteX23" fmla="*/ 67818 w 252032"/>
              <a:gd name="connsiteY23" fmla="*/ 199739 h 328041"/>
              <a:gd name="connsiteX24" fmla="*/ 58579 w 252032"/>
              <a:gd name="connsiteY24" fmla="*/ 176117 h 328041"/>
              <a:gd name="connsiteX25" fmla="*/ 53530 w 252032"/>
              <a:gd name="connsiteY25" fmla="*/ 171831 h 328041"/>
              <a:gd name="connsiteX26" fmla="*/ 128016 w 252032"/>
              <a:gd name="connsiteY26" fmla="*/ 147066 h 328041"/>
              <a:gd name="connsiteX27" fmla="*/ 120301 w 252032"/>
              <a:gd name="connsiteY27" fmla="*/ 213932 h 328041"/>
              <a:gd name="connsiteX28" fmla="*/ 116395 w 252032"/>
              <a:gd name="connsiteY28" fmla="*/ 231648 h 328041"/>
              <a:gd name="connsiteX29" fmla="*/ 105061 w 252032"/>
              <a:gd name="connsiteY29" fmla="*/ 287465 h 328041"/>
              <a:gd name="connsiteX30" fmla="*/ 110966 w 252032"/>
              <a:gd name="connsiteY30" fmla="*/ 313277 h 328041"/>
              <a:gd name="connsiteX31" fmla="*/ 150781 w 252032"/>
              <a:gd name="connsiteY31" fmla="*/ 326231 h 328041"/>
              <a:gd name="connsiteX32" fmla="*/ 170688 w 252032"/>
              <a:gd name="connsiteY32" fmla="*/ 308324 h 328041"/>
              <a:gd name="connsiteX33" fmla="*/ 182118 w 252032"/>
              <a:gd name="connsiteY33" fmla="*/ 258699 h 328041"/>
              <a:gd name="connsiteX34" fmla="*/ 183166 w 252032"/>
              <a:gd name="connsiteY34" fmla="*/ 299466 h 328041"/>
              <a:gd name="connsiteX35" fmla="*/ 196691 w 252032"/>
              <a:gd name="connsiteY35" fmla="*/ 322040 h 328041"/>
              <a:gd name="connsiteX36" fmla="*/ 238601 w 252032"/>
              <a:gd name="connsiteY36" fmla="*/ 321755 h 328041"/>
              <a:gd name="connsiteX37" fmla="*/ 252031 w 252032"/>
              <a:gd name="connsiteY37" fmla="*/ 298895 h 328041"/>
              <a:gd name="connsiteX38" fmla="*/ 250793 w 252032"/>
              <a:gd name="connsiteY38" fmla="*/ 222028 h 328041"/>
              <a:gd name="connsiteX39" fmla="*/ 213455 w 252032"/>
              <a:gd name="connsiteY39" fmla="*/ 36576 h 328041"/>
              <a:gd name="connsiteX40" fmla="*/ 85439 w 252032"/>
              <a:gd name="connsiteY40" fmla="*/ 78867 h 328041"/>
              <a:gd name="connsiteX41" fmla="*/ 68961 w 252032"/>
              <a:gd name="connsiteY41" fmla="*/ 74390 h 328041"/>
              <a:gd name="connsiteX42" fmla="*/ 52483 w 252032"/>
              <a:gd name="connsiteY42" fmla="*/ 46196 h 328041"/>
              <a:gd name="connsiteX43" fmla="*/ 84868 w 252032"/>
              <a:gd name="connsiteY43" fmla="*/ 13811 h 328041"/>
              <a:gd name="connsiteX44" fmla="*/ 101346 w 252032"/>
              <a:gd name="connsiteY44" fmla="*/ 18288 h 328041"/>
              <a:gd name="connsiteX45" fmla="*/ 117729 w 252032"/>
              <a:gd name="connsiteY45" fmla="*/ 46482 h 328041"/>
              <a:gd name="connsiteX46" fmla="*/ 85439 w 252032"/>
              <a:gd name="connsiteY46" fmla="*/ 78867 h 328041"/>
              <a:gd name="connsiteX47" fmla="*/ 231838 w 252032"/>
              <a:gd name="connsiteY47" fmla="*/ 309753 h 328041"/>
              <a:gd name="connsiteX48" fmla="*/ 203740 w 252032"/>
              <a:gd name="connsiteY48" fmla="*/ 309944 h 328041"/>
              <a:gd name="connsiteX49" fmla="*/ 197072 w 252032"/>
              <a:gd name="connsiteY49" fmla="*/ 299085 h 328041"/>
              <a:gd name="connsiteX50" fmla="*/ 194691 w 252032"/>
              <a:gd name="connsiteY50" fmla="*/ 203835 h 328041"/>
              <a:gd name="connsiteX51" fmla="*/ 188500 w 252032"/>
              <a:gd name="connsiteY51" fmla="*/ 197168 h 328041"/>
              <a:gd name="connsiteX52" fmla="*/ 187833 w 252032"/>
              <a:gd name="connsiteY52" fmla="*/ 197168 h 328041"/>
              <a:gd name="connsiteX53" fmla="*/ 181165 w 252032"/>
              <a:gd name="connsiteY53" fmla="*/ 202502 h 328041"/>
              <a:gd name="connsiteX54" fmla="*/ 157734 w 252032"/>
              <a:gd name="connsiteY54" fmla="*/ 304514 h 328041"/>
              <a:gd name="connsiteX55" fmla="*/ 148209 w 252032"/>
              <a:gd name="connsiteY55" fmla="*/ 312611 h 328041"/>
              <a:gd name="connsiteX56" fmla="*/ 121444 w 252032"/>
              <a:gd name="connsiteY56" fmla="*/ 303943 h 328041"/>
              <a:gd name="connsiteX57" fmla="*/ 118586 w 252032"/>
              <a:gd name="connsiteY57" fmla="*/ 290798 h 328041"/>
              <a:gd name="connsiteX58" fmla="*/ 130111 w 252032"/>
              <a:gd name="connsiteY58" fmla="*/ 234125 h 328041"/>
              <a:gd name="connsiteX59" fmla="*/ 133921 w 252032"/>
              <a:gd name="connsiteY59" fmla="*/ 216789 h 328041"/>
              <a:gd name="connsiteX60" fmla="*/ 140494 w 252032"/>
              <a:gd name="connsiteY60" fmla="*/ 139255 h 328041"/>
              <a:gd name="connsiteX61" fmla="*/ 138493 w 252032"/>
              <a:gd name="connsiteY61" fmla="*/ 136112 h 328041"/>
              <a:gd name="connsiteX62" fmla="*/ 136969 w 252032"/>
              <a:gd name="connsiteY62" fmla="*/ 131540 h 328041"/>
              <a:gd name="connsiteX63" fmla="*/ 127349 w 252032"/>
              <a:gd name="connsiteY63" fmla="*/ 130493 h 328041"/>
              <a:gd name="connsiteX64" fmla="*/ 35052 w 252032"/>
              <a:gd name="connsiteY64" fmla="*/ 155448 h 328041"/>
              <a:gd name="connsiteX65" fmla="*/ 24860 w 252032"/>
              <a:gd name="connsiteY65" fmla="*/ 146018 h 328041"/>
              <a:gd name="connsiteX66" fmla="*/ 25051 w 252032"/>
              <a:gd name="connsiteY66" fmla="*/ 135350 h 328041"/>
              <a:gd name="connsiteX67" fmla="*/ 32575 w 252032"/>
              <a:gd name="connsiteY67" fmla="*/ 132112 h 328041"/>
              <a:gd name="connsiteX68" fmla="*/ 33528 w 252032"/>
              <a:gd name="connsiteY68" fmla="*/ 132112 h 328041"/>
              <a:gd name="connsiteX69" fmla="*/ 122015 w 252032"/>
              <a:gd name="connsiteY69" fmla="*/ 74867 h 328041"/>
              <a:gd name="connsiteX70" fmla="*/ 122110 w 252032"/>
              <a:gd name="connsiteY70" fmla="*/ 74390 h 328041"/>
              <a:gd name="connsiteX71" fmla="*/ 131540 w 252032"/>
              <a:gd name="connsiteY71" fmla="*/ 46482 h 328041"/>
              <a:gd name="connsiteX72" fmla="*/ 128492 w 252032"/>
              <a:gd name="connsiteY72" fmla="*/ 30004 h 328041"/>
              <a:gd name="connsiteX73" fmla="*/ 204311 w 252032"/>
              <a:gd name="connsiteY73" fmla="*/ 46768 h 328041"/>
              <a:gd name="connsiteX74" fmla="*/ 237268 w 252032"/>
              <a:gd name="connsiteY74" fmla="*/ 222123 h 328041"/>
              <a:gd name="connsiteX75" fmla="*/ 238506 w 252032"/>
              <a:gd name="connsiteY75" fmla="*/ 298990 h 328041"/>
              <a:gd name="connsiteX76" fmla="*/ 231838 w 252032"/>
              <a:gd name="connsiteY76" fmla="*/ 309753 h 328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252032" h="328041">
                <a:moveTo>
                  <a:pt x="213455" y="36576"/>
                </a:moveTo>
                <a:cubicBezTo>
                  <a:pt x="193738" y="18955"/>
                  <a:pt x="164973" y="12668"/>
                  <a:pt x="122777" y="16764"/>
                </a:cubicBezTo>
                <a:cubicBezTo>
                  <a:pt x="122206" y="16859"/>
                  <a:pt x="121634" y="16954"/>
                  <a:pt x="121063" y="17145"/>
                </a:cubicBezTo>
                <a:cubicBezTo>
                  <a:pt x="117538" y="12859"/>
                  <a:pt x="113252" y="9239"/>
                  <a:pt x="108299" y="6382"/>
                </a:cubicBezTo>
                <a:cubicBezTo>
                  <a:pt x="101251" y="2191"/>
                  <a:pt x="93154" y="0"/>
                  <a:pt x="84963" y="0"/>
                </a:cubicBezTo>
                <a:cubicBezTo>
                  <a:pt x="59531" y="0"/>
                  <a:pt x="38862" y="20669"/>
                  <a:pt x="38862" y="46101"/>
                </a:cubicBezTo>
                <a:cubicBezTo>
                  <a:pt x="38862" y="62675"/>
                  <a:pt x="47815" y="78010"/>
                  <a:pt x="62103" y="86201"/>
                </a:cubicBezTo>
                <a:cubicBezTo>
                  <a:pt x="71533" y="91726"/>
                  <a:pt x="83058" y="93726"/>
                  <a:pt x="93440" y="91821"/>
                </a:cubicBezTo>
                <a:cubicBezTo>
                  <a:pt x="75724" y="107442"/>
                  <a:pt x="47815" y="118967"/>
                  <a:pt x="32385" y="118301"/>
                </a:cubicBezTo>
                <a:cubicBezTo>
                  <a:pt x="32004" y="118301"/>
                  <a:pt x="31623" y="118301"/>
                  <a:pt x="31242" y="118396"/>
                </a:cubicBezTo>
                <a:cubicBezTo>
                  <a:pt x="23241" y="119444"/>
                  <a:pt x="17335" y="122492"/>
                  <a:pt x="13811" y="127349"/>
                </a:cubicBezTo>
                <a:cubicBezTo>
                  <a:pt x="8477" y="134874"/>
                  <a:pt x="10382" y="144209"/>
                  <a:pt x="11335" y="148780"/>
                </a:cubicBezTo>
                <a:cubicBezTo>
                  <a:pt x="12478" y="154305"/>
                  <a:pt x="16002" y="161544"/>
                  <a:pt x="25908" y="166402"/>
                </a:cubicBezTo>
                <a:cubicBezTo>
                  <a:pt x="11049" y="170021"/>
                  <a:pt x="0" y="183452"/>
                  <a:pt x="0" y="199358"/>
                </a:cubicBezTo>
                <a:cubicBezTo>
                  <a:pt x="0" y="203168"/>
                  <a:pt x="3048" y="206216"/>
                  <a:pt x="6858" y="206216"/>
                </a:cubicBezTo>
                <a:cubicBezTo>
                  <a:pt x="10668" y="206216"/>
                  <a:pt x="13716" y="203168"/>
                  <a:pt x="13716" y="199358"/>
                </a:cubicBezTo>
                <a:cubicBezTo>
                  <a:pt x="13716" y="188214"/>
                  <a:pt x="22765" y="179165"/>
                  <a:pt x="33909" y="179165"/>
                </a:cubicBezTo>
                <a:cubicBezTo>
                  <a:pt x="39433" y="179165"/>
                  <a:pt x="44863" y="181451"/>
                  <a:pt x="48768" y="185547"/>
                </a:cubicBezTo>
                <a:cubicBezTo>
                  <a:pt x="52388" y="189357"/>
                  <a:pt x="54292" y="194120"/>
                  <a:pt x="54102" y="199168"/>
                </a:cubicBezTo>
                <a:lnTo>
                  <a:pt x="49625" y="320897"/>
                </a:lnTo>
                <a:cubicBezTo>
                  <a:pt x="49530" y="324707"/>
                  <a:pt x="52483" y="327851"/>
                  <a:pt x="56197" y="328041"/>
                </a:cubicBezTo>
                <a:cubicBezTo>
                  <a:pt x="56293" y="328041"/>
                  <a:pt x="56388" y="328041"/>
                  <a:pt x="56483" y="328041"/>
                </a:cubicBezTo>
                <a:cubicBezTo>
                  <a:pt x="60103" y="328041"/>
                  <a:pt x="63151" y="325184"/>
                  <a:pt x="63341" y="321469"/>
                </a:cubicBezTo>
                <a:lnTo>
                  <a:pt x="67818" y="199739"/>
                </a:lnTo>
                <a:cubicBezTo>
                  <a:pt x="68104" y="190976"/>
                  <a:pt x="64865" y="182594"/>
                  <a:pt x="58579" y="176117"/>
                </a:cubicBezTo>
                <a:cubicBezTo>
                  <a:pt x="57055" y="174498"/>
                  <a:pt x="55340" y="173069"/>
                  <a:pt x="53530" y="171831"/>
                </a:cubicBezTo>
                <a:cubicBezTo>
                  <a:pt x="75819" y="171641"/>
                  <a:pt x="103822" y="163735"/>
                  <a:pt x="128016" y="147066"/>
                </a:cubicBezTo>
                <a:cubicBezTo>
                  <a:pt x="131540" y="165068"/>
                  <a:pt x="125635" y="190976"/>
                  <a:pt x="120301" y="213932"/>
                </a:cubicBezTo>
                <a:cubicBezTo>
                  <a:pt x="118872" y="220123"/>
                  <a:pt x="117538" y="226028"/>
                  <a:pt x="116395" y="231648"/>
                </a:cubicBezTo>
                <a:lnTo>
                  <a:pt x="105061" y="287465"/>
                </a:lnTo>
                <a:cubicBezTo>
                  <a:pt x="102108" y="296513"/>
                  <a:pt x="104108" y="305753"/>
                  <a:pt x="110966" y="313277"/>
                </a:cubicBezTo>
                <a:cubicBezTo>
                  <a:pt x="120396" y="323755"/>
                  <a:pt x="137160" y="329184"/>
                  <a:pt x="150781" y="326231"/>
                </a:cubicBezTo>
                <a:cubicBezTo>
                  <a:pt x="160591" y="324136"/>
                  <a:pt x="167640" y="317945"/>
                  <a:pt x="170688" y="308324"/>
                </a:cubicBezTo>
                <a:lnTo>
                  <a:pt x="182118" y="258699"/>
                </a:lnTo>
                <a:lnTo>
                  <a:pt x="183166" y="299466"/>
                </a:lnTo>
                <a:cubicBezTo>
                  <a:pt x="183166" y="308991"/>
                  <a:pt x="187928" y="316992"/>
                  <a:pt x="196691" y="322040"/>
                </a:cubicBezTo>
                <a:cubicBezTo>
                  <a:pt x="208788" y="328994"/>
                  <a:pt x="226409" y="328898"/>
                  <a:pt x="238601" y="321755"/>
                </a:cubicBezTo>
                <a:cubicBezTo>
                  <a:pt x="247364" y="316611"/>
                  <a:pt x="252127" y="308515"/>
                  <a:pt x="252031" y="298895"/>
                </a:cubicBezTo>
                <a:lnTo>
                  <a:pt x="250793" y="222028"/>
                </a:lnTo>
                <a:cubicBezTo>
                  <a:pt x="249555" y="132493"/>
                  <a:pt x="248507" y="67913"/>
                  <a:pt x="213455" y="36576"/>
                </a:cubicBezTo>
                <a:close/>
                <a:moveTo>
                  <a:pt x="85439" y="78867"/>
                </a:moveTo>
                <a:cubicBezTo>
                  <a:pt x="79629" y="78867"/>
                  <a:pt x="74009" y="77343"/>
                  <a:pt x="68961" y="74390"/>
                </a:cubicBezTo>
                <a:cubicBezTo>
                  <a:pt x="58864" y="68675"/>
                  <a:pt x="52483" y="57817"/>
                  <a:pt x="52483" y="46196"/>
                </a:cubicBezTo>
                <a:cubicBezTo>
                  <a:pt x="52483" y="28385"/>
                  <a:pt x="67056" y="13811"/>
                  <a:pt x="84868" y="13811"/>
                </a:cubicBezTo>
                <a:cubicBezTo>
                  <a:pt x="90678" y="13811"/>
                  <a:pt x="96298" y="15335"/>
                  <a:pt x="101346" y="18288"/>
                </a:cubicBezTo>
                <a:cubicBezTo>
                  <a:pt x="111442" y="24003"/>
                  <a:pt x="117729" y="34862"/>
                  <a:pt x="117729" y="46482"/>
                </a:cubicBezTo>
                <a:cubicBezTo>
                  <a:pt x="117824" y="64294"/>
                  <a:pt x="103251" y="78867"/>
                  <a:pt x="85439" y="78867"/>
                </a:cubicBezTo>
                <a:close/>
                <a:moveTo>
                  <a:pt x="231838" y="309753"/>
                </a:moveTo>
                <a:cubicBezTo>
                  <a:pt x="224123" y="314325"/>
                  <a:pt x="211455" y="314325"/>
                  <a:pt x="203740" y="309944"/>
                </a:cubicBezTo>
                <a:cubicBezTo>
                  <a:pt x="199358" y="307372"/>
                  <a:pt x="197072" y="303848"/>
                  <a:pt x="197072" y="299085"/>
                </a:cubicBezTo>
                <a:lnTo>
                  <a:pt x="194691" y="203835"/>
                </a:lnTo>
                <a:cubicBezTo>
                  <a:pt x="194596" y="200406"/>
                  <a:pt x="191929" y="197549"/>
                  <a:pt x="188500" y="197168"/>
                </a:cubicBezTo>
                <a:cubicBezTo>
                  <a:pt x="188309" y="197168"/>
                  <a:pt x="188023" y="197168"/>
                  <a:pt x="187833" y="197168"/>
                </a:cubicBezTo>
                <a:cubicBezTo>
                  <a:pt x="184690" y="197168"/>
                  <a:pt x="181832" y="199358"/>
                  <a:pt x="181165" y="202502"/>
                </a:cubicBezTo>
                <a:lnTo>
                  <a:pt x="157734" y="304514"/>
                </a:lnTo>
                <a:cubicBezTo>
                  <a:pt x="156400" y="308801"/>
                  <a:pt x="153162" y="311563"/>
                  <a:pt x="148209" y="312611"/>
                </a:cubicBezTo>
                <a:cubicBezTo>
                  <a:pt x="139541" y="314516"/>
                  <a:pt x="127444" y="310610"/>
                  <a:pt x="121444" y="303943"/>
                </a:cubicBezTo>
                <a:cubicBezTo>
                  <a:pt x="118015" y="300133"/>
                  <a:pt x="116967" y="295942"/>
                  <a:pt x="118586" y="290798"/>
                </a:cubicBezTo>
                <a:lnTo>
                  <a:pt x="130111" y="234125"/>
                </a:lnTo>
                <a:cubicBezTo>
                  <a:pt x="131254" y="228695"/>
                  <a:pt x="132588" y="222790"/>
                  <a:pt x="133921" y="216789"/>
                </a:cubicBezTo>
                <a:cubicBezTo>
                  <a:pt x="139922" y="190500"/>
                  <a:pt x="146780" y="160782"/>
                  <a:pt x="140494" y="139255"/>
                </a:cubicBezTo>
                <a:cubicBezTo>
                  <a:pt x="140113" y="138017"/>
                  <a:pt x="139446" y="136874"/>
                  <a:pt x="138493" y="136112"/>
                </a:cubicBezTo>
                <a:cubicBezTo>
                  <a:pt x="138589" y="134493"/>
                  <a:pt x="138113" y="132874"/>
                  <a:pt x="136969" y="131540"/>
                </a:cubicBezTo>
                <a:cubicBezTo>
                  <a:pt x="134588" y="128588"/>
                  <a:pt x="130302" y="128111"/>
                  <a:pt x="127349" y="130493"/>
                </a:cubicBezTo>
                <a:cubicBezTo>
                  <a:pt x="97441" y="154496"/>
                  <a:pt x="55531" y="162782"/>
                  <a:pt x="35052" y="155448"/>
                </a:cubicBezTo>
                <a:cubicBezTo>
                  <a:pt x="29146" y="153353"/>
                  <a:pt x="25717" y="150114"/>
                  <a:pt x="24860" y="146018"/>
                </a:cubicBezTo>
                <a:cubicBezTo>
                  <a:pt x="24003" y="142018"/>
                  <a:pt x="23431" y="137636"/>
                  <a:pt x="25051" y="135350"/>
                </a:cubicBezTo>
                <a:cubicBezTo>
                  <a:pt x="26479" y="133350"/>
                  <a:pt x="29813" y="132493"/>
                  <a:pt x="32575" y="132112"/>
                </a:cubicBezTo>
                <a:cubicBezTo>
                  <a:pt x="32861" y="132112"/>
                  <a:pt x="33147" y="132112"/>
                  <a:pt x="33528" y="132112"/>
                </a:cubicBezTo>
                <a:cubicBezTo>
                  <a:pt x="61246" y="132112"/>
                  <a:pt x="111728" y="106680"/>
                  <a:pt x="122015" y="74867"/>
                </a:cubicBezTo>
                <a:cubicBezTo>
                  <a:pt x="122110" y="74676"/>
                  <a:pt x="122110" y="74486"/>
                  <a:pt x="122110" y="74390"/>
                </a:cubicBezTo>
                <a:cubicBezTo>
                  <a:pt x="128016" y="66675"/>
                  <a:pt x="131540" y="56960"/>
                  <a:pt x="131540" y="46482"/>
                </a:cubicBezTo>
                <a:cubicBezTo>
                  <a:pt x="131540" y="40767"/>
                  <a:pt x="130492" y="35243"/>
                  <a:pt x="128492" y="30004"/>
                </a:cubicBezTo>
                <a:cubicBezTo>
                  <a:pt x="164116" y="27051"/>
                  <a:pt x="188309" y="32480"/>
                  <a:pt x="204311" y="46768"/>
                </a:cubicBezTo>
                <a:cubicBezTo>
                  <a:pt x="234982" y="74104"/>
                  <a:pt x="235934" y="136208"/>
                  <a:pt x="237268" y="222123"/>
                </a:cubicBezTo>
                <a:lnTo>
                  <a:pt x="238506" y="298990"/>
                </a:lnTo>
                <a:cubicBezTo>
                  <a:pt x="238506" y="303562"/>
                  <a:pt x="236315" y="307181"/>
                  <a:pt x="231838" y="309753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57" name="Agrupar 656">
            <a:extLst>
              <a:ext uri="{FF2B5EF4-FFF2-40B4-BE49-F238E27FC236}">
                <a16:creationId xmlns:a16="http://schemas.microsoft.com/office/drawing/2014/main" id="{FD049F79-8632-41D8-BF4A-CAEF7E9FDFCA}"/>
              </a:ext>
            </a:extLst>
          </p:cNvPr>
          <p:cNvGrpSpPr/>
          <p:nvPr/>
        </p:nvGrpSpPr>
        <p:grpSpPr>
          <a:xfrm>
            <a:off x="7956091" y="4378238"/>
            <a:ext cx="443126" cy="451701"/>
            <a:chOff x="8180214" y="4166711"/>
            <a:chExt cx="344519" cy="35118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94" name="Forma Livre: Forma 493">
              <a:extLst>
                <a:ext uri="{FF2B5EF4-FFF2-40B4-BE49-F238E27FC236}">
                  <a16:creationId xmlns:a16="http://schemas.microsoft.com/office/drawing/2014/main" id="{839298AB-5150-4D33-9D0C-838BEDCEE6DB}"/>
                </a:ext>
              </a:extLst>
            </p:cNvPr>
            <p:cNvSpPr/>
            <p:nvPr/>
          </p:nvSpPr>
          <p:spPr>
            <a:xfrm>
              <a:off x="8180214" y="4166711"/>
              <a:ext cx="344519" cy="351186"/>
            </a:xfrm>
            <a:custGeom>
              <a:avLst/>
              <a:gdLst>
                <a:gd name="connsiteX0" fmla="*/ 344329 w 344519"/>
                <a:gd name="connsiteY0" fmla="*/ 157163 h 351186"/>
                <a:gd name="connsiteX1" fmla="*/ 339852 w 344519"/>
                <a:gd name="connsiteY1" fmla="*/ 150685 h 351186"/>
                <a:gd name="connsiteX2" fmla="*/ 332232 w 344519"/>
                <a:gd name="connsiteY2" fmla="*/ 152686 h 351186"/>
                <a:gd name="connsiteX3" fmla="*/ 297275 w 344519"/>
                <a:gd name="connsiteY3" fmla="*/ 165544 h 351186"/>
                <a:gd name="connsiteX4" fmla="*/ 297275 w 344519"/>
                <a:gd name="connsiteY4" fmla="*/ 77724 h 351186"/>
                <a:gd name="connsiteX5" fmla="*/ 295751 w 344519"/>
                <a:gd name="connsiteY5" fmla="*/ 71056 h 351186"/>
                <a:gd name="connsiteX6" fmla="*/ 294894 w 344519"/>
                <a:gd name="connsiteY6" fmla="*/ 65532 h 351186"/>
                <a:gd name="connsiteX7" fmla="*/ 259937 w 344519"/>
                <a:gd name="connsiteY7" fmla="*/ 10477 h 351186"/>
                <a:gd name="connsiteX8" fmla="*/ 238030 w 344519"/>
                <a:gd name="connsiteY8" fmla="*/ 0 h 351186"/>
                <a:gd name="connsiteX9" fmla="*/ 169354 w 344519"/>
                <a:gd name="connsiteY9" fmla="*/ 0 h 351186"/>
                <a:gd name="connsiteX10" fmla="*/ 169164 w 344519"/>
                <a:gd name="connsiteY10" fmla="*/ 0 h 351186"/>
                <a:gd name="connsiteX11" fmla="*/ 128111 w 344519"/>
                <a:gd name="connsiteY11" fmla="*/ 0 h 351186"/>
                <a:gd name="connsiteX12" fmla="*/ 127825 w 344519"/>
                <a:gd name="connsiteY12" fmla="*/ 0 h 351186"/>
                <a:gd name="connsiteX13" fmla="*/ 59246 w 344519"/>
                <a:gd name="connsiteY13" fmla="*/ 0 h 351186"/>
                <a:gd name="connsiteX14" fmla="*/ 37338 w 344519"/>
                <a:gd name="connsiteY14" fmla="*/ 10477 h 351186"/>
                <a:gd name="connsiteX15" fmla="*/ 2381 w 344519"/>
                <a:gd name="connsiteY15" fmla="*/ 65532 h 351186"/>
                <a:gd name="connsiteX16" fmla="*/ 1524 w 344519"/>
                <a:gd name="connsiteY16" fmla="*/ 71056 h 351186"/>
                <a:gd name="connsiteX17" fmla="*/ 0 w 344519"/>
                <a:gd name="connsiteY17" fmla="*/ 77724 h 351186"/>
                <a:gd name="connsiteX18" fmla="*/ 0 w 344519"/>
                <a:gd name="connsiteY18" fmla="*/ 282416 h 351186"/>
                <a:gd name="connsiteX19" fmla="*/ 15526 w 344519"/>
                <a:gd name="connsiteY19" fmla="*/ 297942 h 351186"/>
                <a:gd name="connsiteX20" fmla="*/ 181070 w 344519"/>
                <a:gd name="connsiteY20" fmla="*/ 297942 h 351186"/>
                <a:gd name="connsiteX21" fmla="*/ 248888 w 344519"/>
                <a:gd name="connsiteY21" fmla="*/ 350615 h 351186"/>
                <a:gd name="connsiteX22" fmla="*/ 251650 w 344519"/>
                <a:gd name="connsiteY22" fmla="*/ 351187 h 351186"/>
                <a:gd name="connsiteX23" fmla="*/ 254413 w 344519"/>
                <a:gd name="connsiteY23" fmla="*/ 350615 h 351186"/>
                <a:gd name="connsiteX24" fmla="*/ 344519 w 344519"/>
                <a:gd name="connsiteY24" fmla="*/ 231553 h 351186"/>
                <a:gd name="connsiteX25" fmla="*/ 344329 w 344519"/>
                <a:gd name="connsiteY25" fmla="*/ 194310 h 351186"/>
                <a:gd name="connsiteX26" fmla="*/ 344329 w 344519"/>
                <a:gd name="connsiteY26" fmla="*/ 157163 h 351186"/>
                <a:gd name="connsiteX27" fmla="*/ 238030 w 344519"/>
                <a:gd name="connsiteY27" fmla="*/ 13811 h 351186"/>
                <a:gd name="connsiteX28" fmla="*/ 248412 w 344519"/>
                <a:gd name="connsiteY28" fmla="*/ 17907 h 351186"/>
                <a:gd name="connsiteX29" fmla="*/ 276511 w 344519"/>
                <a:gd name="connsiteY29" fmla="*/ 62103 h 351186"/>
                <a:gd name="connsiteX30" fmla="*/ 185261 w 344519"/>
                <a:gd name="connsiteY30" fmla="*/ 62103 h 351186"/>
                <a:gd name="connsiteX31" fmla="*/ 177355 w 344519"/>
                <a:gd name="connsiteY31" fmla="*/ 13716 h 351186"/>
                <a:gd name="connsiteX32" fmla="*/ 238030 w 344519"/>
                <a:gd name="connsiteY32" fmla="*/ 13716 h 351186"/>
                <a:gd name="connsiteX33" fmla="*/ 133826 w 344519"/>
                <a:gd name="connsiteY33" fmla="*/ 13811 h 351186"/>
                <a:gd name="connsiteX34" fmla="*/ 163449 w 344519"/>
                <a:gd name="connsiteY34" fmla="*/ 13811 h 351186"/>
                <a:gd name="connsiteX35" fmla="*/ 171355 w 344519"/>
                <a:gd name="connsiteY35" fmla="*/ 62198 h 351186"/>
                <a:gd name="connsiteX36" fmla="*/ 125921 w 344519"/>
                <a:gd name="connsiteY36" fmla="*/ 62198 h 351186"/>
                <a:gd name="connsiteX37" fmla="*/ 133826 w 344519"/>
                <a:gd name="connsiteY37" fmla="*/ 13811 h 351186"/>
                <a:gd name="connsiteX38" fmla="*/ 124778 w 344519"/>
                <a:gd name="connsiteY38" fmla="*/ 75819 h 351186"/>
                <a:gd name="connsiteX39" fmla="*/ 172498 w 344519"/>
                <a:gd name="connsiteY39" fmla="*/ 75819 h 351186"/>
                <a:gd name="connsiteX40" fmla="*/ 172498 w 344519"/>
                <a:gd name="connsiteY40" fmla="*/ 104204 h 351186"/>
                <a:gd name="connsiteX41" fmla="*/ 124778 w 344519"/>
                <a:gd name="connsiteY41" fmla="*/ 104204 h 351186"/>
                <a:gd name="connsiteX42" fmla="*/ 124778 w 344519"/>
                <a:gd name="connsiteY42" fmla="*/ 75819 h 351186"/>
                <a:gd name="connsiteX43" fmla="*/ 48863 w 344519"/>
                <a:gd name="connsiteY43" fmla="*/ 18002 h 351186"/>
                <a:gd name="connsiteX44" fmla="*/ 59341 w 344519"/>
                <a:gd name="connsiteY44" fmla="*/ 13716 h 351186"/>
                <a:gd name="connsiteX45" fmla="*/ 120015 w 344519"/>
                <a:gd name="connsiteY45" fmla="*/ 13716 h 351186"/>
                <a:gd name="connsiteX46" fmla="*/ 112109 w 344519"/>
                <a:gd name="connsiteY46" fmla="*/ 62103 h 351186"/>
                <a:gd name="connsiteX47" fmla="*/ 20860 w 344519"/>
                <a:gd name="connsiteY47" fmla="*/ 62103 h 351186"/>
                <a:gd name="connsiteX48" fmla="*/ 48863 w 344519"/>
                <a:gd name="connsiteY48" fmla="*/ 18002 h 351186"/>
                <a:gd name="connsiteX49" fmla="*/ 15621 w 344519"/>
                <a:gd name="connsiteY49" fmla="*/ 284226 h 351186"/>
                <a:gd name="connsiteX50" fmla="*/ 13811 w 344519"/>
                <a:gd name="connsiteY50" fmla="*/ 282416 h 351186"/>
                <a:gd name="connsiteX51" fmla="*/ 13811 w 344519"/>
                <a:gd name="connsiteY51" fmla="*/ 77724 h 351186"/>
                <a:gd name="connsiteX52" fmla="*/ 15621 w 344519"/>
                <a:gd name="connsiteY52" fmla="*/ 75819 h 351186"/>
                <a:gd name="connsiteX53" fmla="*/ 111062 w 344519"/>
                <a:gd name="connsiteY53" fmla="*/ 75819 h 351186"/>
                <a:gd name="connsiteX54" fmla="*/ 111062 w 344519"/>
                <a:gd name="connsiteY54" fmla="*/ 111061 h 351186"/>
                <a:gd name="connsiteX55" fmla="*/ 117920 w 344519"/>
                <a:gd name="connsiteY55" fmla="*/ 117919 h 351186"/>
                <a:gd name="connsiteX56" fmla="*/ 179356 w 344519"/>
                <a:gd name="connsiteY56" fmla="*/ 117919 h 351186"/>
                <a:gd name="connsiteX57" fmla="*/ 186214 w 344519"/>
                <a:gd name="connsiteY57" fmla="*/ 111061 h 351186"/>
                <a:gd name="connsiteX58" fmla="*/ 186214 w 344519"/>
                <a:gd name="connsiteY58" fmla="*/ 75819 h 351186"/>
                <a:gd name="connsiteX59" fmla="*/ 281654 w 344519"/>
                <a:gd name="connsiteY59" fmla="*/ 75819 h 351186"/>
                <a:gd name="connsiteX60" fmla="*/ 283464 w 344519"/>
                <a:gd name="connsiteY60" fmla="*/ 77724 h 351186"/>
                <a:gd name="connsiteX61" fmla="*/ 283464 w 344519"/>
                <a:gd name="connsiteY61" fmla="*/ 164306 h 351186"/>
                <a:gd name="connsiteX62" fmla="*/ 257937 w 344519"/>
                <a:gd name="connsiteY62" fmla="*/ 148685 h 351186"/>
                <a:gd name="connsiteX63" fmla="*/ 245364 w 344519"/>
                <a:gd name="connsiteY63" fmla="*/ 148685 h 351186"/>
                <a:gd name="connsiteX64" fmla="*/ 206978 w 344519"/>
                <a:gd name="connsiteY64" fmla="*/ 165449 h 351186"/>
                <a:gd name="connsiteX65" fmla="*/ 171164 w 344519"/>
                <a:gd name="connsiteY65" fmla="*/ 152590 h 351186"/>
                <a:gd name="connsiteX66" fmla="*/ 163544 w 344519"/>
                <a:gd name="connsiteY66" fmla="*/ 150590 h 351186"/>
                <a:gd name="connsiteX67" fmla="*/ 159067 w 344519"/>
                <a:gd name="connsiteY67" fmla="*/ 157067 h 351186"/>
                <a:gd name="connsiteX68" fmla="*/ 158877 w 344519"/>
                <a:gd name="connsiteY68" fmla="*/ 194215 h 351186"/>
                <a:gd name="connsiteX69" fmla="*/ 158687 w 344519"/>
                <a:gd name="connsiteY69" fmla="*/ 231457 h 351186"/>
                <a:gd name="connsiteX70" fmla="*/ 172403 w 344519"/>
                <a:gd name="connsiteY70" fmla="*/ 284131 h 351186"/>
                <a:gd name="connsiteX71" fmla="*/ 15621 w 344519"/>
                <a:gd name="connsiteY71" fmla="*/ 284131 h 351186"/>
                <a:gd name="connsiteX72" fmla="*/ 251746 w 344519"/>
                <a:gd name="connsiteY72" fmla="*/ 336804 h 351186"/>
                <a:gd name="connsiteX73" fmla="*/ 191834 w 344519"/>
                <a:gd name="connsiteY73" fmla="*/ 289179 h 351186"/>
                <a:gd name="connsiteX74" fmla="*/ 189452 w 344519"/>
                <a:gd name="connsiteY74" fmla="*/ 285559 h 351186"/>
                <a:gd name="connsiteX75" fmla="*/ 172688 w 344519"/>
                <a:gd name="connsiteY75" fmla="*/ 231457 h 351186"/>
                <a:gd name="connsiteX76" fmla="*/ 172879 w 344519"/>
                <a:gd name="connsiteY76" fmla="*/ 194310 h 351186"/>
                <a:gd name="connsiteX77" fmla="*/ 172974 w 344519"/>
                <a:gd name="connsiteY77" fmla="*/ 170974 h 351186"/>
                <a:gd name="connsiteX78" fmla="*/ 207169 w 344519"/>
                <a:gd name="connsiteY78" fmla="*/ 179070 h 351186"/>
                <a:gd name="connsiteX79" fmla="*/ 251841 w 344519"/>
                <a:gd name="connsiteY79" fmla="*/ 163258 h 351186"/>
                <a:gd name="connsiteX80" fmla="*/ 296513 w 344519"/>
                <a:gd name="connsiteY80" fmla="*/ 179070 h 351186"/>
                <a:gd name="connsiteX81" fmla="*/ 330708 w 344519"/>
                <a:gd name="connsiteY81" fmla="*/ 170974 h 351186"/>
                <a:gd name="connsiteX82" fmla="*/ 330803 w 344519"/>
                <a:gd name="connsiteY82" fmla="*/ 194215 h 351186"/>
                <a:gd name="connsiteX83" fmla="*/ 330994 w 344519"/>
                <a:gd name="connsiteY83" fmla="*/ 231362 h 351186"/>
                <a:gd name="connsiteX84" fmla="*/ 251746 w 344519"/>
                <a:gd name="connsiteY84" fmla="*/ 336804 h 351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44519" h="351186">
                  <a:moveTo>
                    <a:pt x="344329" y="157163"/>
                  </a:moveTo>
                  <a:cubicBezTo>
                    <a:pt x="344329" y="154305"/>
                    <a:pt x="342519" y="151733"/>
                    <a:pt x="339852" y="150685"/>
                  </a:cubicBezTo>
                  <a:cubicBezTo>
                    <a:pt x="337185" y="149638"/>
                    <a:pt x="334137" y="150495"/>
                    <a:pt x="332232" y="152686"/>
                  </a:cubicBezTo>
                  <a:cubicBezTo>
                    <a:pt x="325755" y="160306"/>
                    <a:pt x="312134" y="165354"/>
                    <a:pt x="297275" y="165544"/>
                  </a:cubicBezTo>
                  <a:lnTo>
                    <a:pt x="297275" y="77724"/>
                  </a:lnTo>
                  <a:cubicBezTo>
                    <a:pt x="297275" y="75342"/>
                    <a:pt x="296704" y="73057"/>
                    <a:pt x="295751" y="71056"/>
                  </a:cubicBezTo>
                  <a:cubicBezTo>
                    <a:pt x="296228" y="69247"/>
                    <a:pt x="296037" y="67246"/>
                    <a:pt x="294894" y="65532"/>
                  </a:cubicBezTo>
                  <a:lnTo>
                    <a:pt x="259937" y="10477"/>
                  </a:lnTo>
                  <a:cubicBezTo>
                    <a:pt x="256032" y="4381"/>
                    <a:pt x="244126" y="0"/>
                    <a:pt x="238030" y="0"/>
                  </a:cubicBezTo>
                  <a:lnTo>
                    <a:pt x="169354" y="0"/>
                  </a:lnTo>
                  <a:cubicBezTo>
                    <a:pt x="169259" y="0"/>
                    <a:pt x="169164" y="0"/>
                    <a:pt x="169164" y="0"/>
                  </a:cubicBezTo>
                  <a:lnTo>
                    <a:pt x="128111" y="0"/>
                  </a:lnTo>
                  <a:cubicBezTo>
                    <a:pt x="128016" y="0"/>
                    <a:pt x="127921" y="0"/>
                    <a:pt x="127825" y="0"/>
                  </a:cubicBezTo>
                  <a:lnTo>
                    <a:pt x="59246" y="0"/>
                  </a:lnTo>
                  <a:cubicBezTo>
                    <a:pt x="53150" y="0"/>
                    <a:pt x="41338" y="4191"/>
                    <a:pt x="37338" y="10477"/>
                  </a:cubicBezTo>
                  <a:lnTo>
                    <a:pt x="2381" y="65532"/>
                  </a:lnTo>
                  <a:cubicBezTo>
                    <a:pt x="1333" y="67246"/>
                    <a:pt x="1048" y="69247"/>
                    <a:pt x="1524" y="71056"/>
                  </a:cubicBezTo>
                  <a:cubicBezTo>
                    <a:pt x="571" y="73057"/>
                    <a:pt x="0" y="75342"/>
                    <a:pt x="0" y="77724"/>
                  </a:cubicBezTo>
                  <a:lnTo>
                    <a:pt x="0" y="282416"/>
                  </a:lnTo>
                  <a:cubicBezTo>
                    <a:pt x="0" y="290989"/>
                    <a:pt x="6953" y="297942"/>
                    <a:pt x="15526" y="297942"/>
                  </a:cubicBezTo>
                  <a:lnTo>
                    <a:pt x="181070" y="297942"/>
                  </a:lnTo>
                  <a:cubicBezTo>
                    <a:pt x="196691" y="319659"/>
                    <a:pt x="219932" y="338042"/>
                    <a:pt x="248888" y="350615"/>
                  </a:cubicBezTo>
                  <a:cubicBezTo>
                    <a:pt x="249746" y="350996"/>
                    <a:pt x="250698" y="351187"/>
                    <a:pt x="251650" y="351187"/>
                  </a:cubicBezTo>
                  <a:cubicBezTo>
                    <a:pt x="252603" y="351187"/>
                    <a:pt x="253460" y="350996"/>
                    <a:pt x="254413" y="350615"/>
                  </a:cubicBezTo>
                  <a:cubicBezTo>
                    <a:pt x="310039" y="326517"/>
                    <a:pt x="344519" y="280892"/>
                    <a:pt x="344519" y="231553"/>
                  </a:cubicBezTo>
                  <a:cubicBezTo>
                    <a:pt x="344519" y="219170"/>
                    <a:pt x="344424" y="206692"/>
                    <a:pt x="344329" y="194310"/>
                  </a:cubicBezTo>
                  <a:cubicBezTo>
                    <a:pt x="344329" y="181927"/>
                    <a:pt x="344329" y="169545"/>
                    <a:pt x="344329" y="157163"/>
                  </a:cubicBezTo>
                  <a:close/>
                  <a:moveTo>
                    <a:pt x="238030" y="13811"/>
                  </a:moveTo>
                  <a:cubicBezTo>
                    <a:pt x="240792" y="13811"/>
                    <a:pt x="247174" y="16573"/>
                    <a:pt x="248412" y="17907"/>
                  </a:cubicBezTo>
                  <a:lnTo>
                    <a:pt x="276511" y="62103"/>
                  </a:lnTo>
                  <a:lnTo>
                    <a:pt x="185261" y="62103"/>
                  </a:lnTo>
                  <a:lnTo>
                    <a:pt x="177355" y="13716"/>
                  </a:lnTo>
                  <a:lnTo>
                    <a:pt x="238030" y="13716"/>
                  </a:lnTo>
                  <a:close/>
                  <a:moveTo>
                    <a:pt x="133826" y="13811"/>
                  </a:moveTo>
                  <a:lnTo>
                    <a:pt x="163449" y="13811"/>
                  </a:lnTo>
                  <a:lnTo>
                    <a:pt x="171355" y="62198"/>
                  </a:lnTo>
                  <a:lnTo>
                    <a:pt x="125921" y="62198"/>
                  </a:lnTo>
                  <a:lnTo>
                    <a:pt x="133826" y="13811"/>
                  </a:lnTo>
                  <a:close/>
                  <a:moveTo>
                    <a:pt x="124778" y="75819"/>
                  </a:moveTo>
                  <a:lnTo>
                    <a:pt x="172498" y="75819"/>
                  </a:lnTo>
                  <a:lnTo>
                    <a:pt x="172498" y="104204"/>
                  </a:lnTo>
                  <a:lnTo>
                    <a:pt x="124778" y="104204"/>
                  </a:lnTo>
                  <a:lnTo>
                    <a:pt x="124778" y="75819"/>
                  </a:lnTo>
                  <a:close/>
                  <a:moveTo>
                    <a:pt x="48863" y="18002"/>
                  </a:moveTo>
                  <a:cubicBezTo>
                    <a:pt x="50197" y="16478"/>
                    <a:pt x="56388" y="13716"/>
                    <a:pt x="59341" y="13716"/>
                  </a:cubicBezTo>
                  <a:lnTo>
                    <a:pt x="120015" y="13716"/>
                  </a:lnTo>
                  <a:lnTo>
                    <a:pt x="112109" y="62103"/>
                  </a:lnTo>
                  <a:lnTo>
                    <a:pt x="20860" y="62103"/>
                  </a:lnTo>
                  <a:lnTo>
                    <a:pt x="48863" y="18002"/>
                  </a:lnTo>
                  <a:close/>
                  <a:moveTo>
                    <a:pt x="15621" y="284226"/>
                  </a:moveTo>
                  <a:cubicBezTo>
                    <a:pt x="14573" y="284226"/>
                    <a:pt x="13811" y="283369"/>
                    <a:pt x="13811" y="282416"/>
                  </a:cubicBezTo>
                  <a:lnTo>
                    <a:pt x="13811" y="77724"/>
                  </a:lnTo>
                  <a:cubicBezTo>
                    <a:pt x="13811" y="76676"/>
                    <a:pt x="14668" y="75819"/>
                    <a:pt x="15621" y="75819"/>
                  </a:cubicBezTo>
                  <a:lnTo>
                    <a:pt x="111062" y="75819"/>
                  </a:lnTo>
                  <a:lnTo>
                    <a:pt x="111062" y="111061"/>
                  </a:lnTo>
                  <a:cubicBezTo>
                    <a:pt x="111062" y="114871"/>
                    <a:pt x="114109" y="117919"/>
                    <a:pt x="117920" y="117919"/>
                  </a:cubicBezTo>
                  <a:lnTo>
                    <a:pt x="179356" y="117919"/>
                  </a:lnTo>
                  <a:cubicBezTo>
                    <a:pt x="183166" y="117919"/>
                    <a:pt x="186214" y="114871"/>
                    <a:pt x="186214" y="111061"/>
                  </a:cubicBezTo>
                  <a:lnTo>
                    <a:pt x="186214" y="75819"/>
                  </a:lnTo>
                  <a:lnTo>
                    <a:pt x="281654" y="75819"/>
                  </a:lnTo>
                  <a:cubicBezTo>
                    <a:pt x="282702" y="75819"/>
                    <a:pt x="283464" y="76676"/>
                    <a:pt x="283464" y="77724"/>
                  </a:cubicBezTo>
                  <a:lnTo>
                    <a:pt x="283464" y="164306"/>
                  </a:lnTo>
                  <a:cubicBezTo>
                    <a:pt x="269938" y="161639"/>
                    <a:pt x="260699" y="155162"/>
                    <a:pt x="257937" y="148685"/>
                  </a:cubicBezTo>
                  <a:cubicBezTo>
                    <a:pt x="255746" y="143732"/>
                    <a:pt x="247555" y="143732"/>
                    <a:pt x="245364" y="148685"/>
                  </a:cubicBezTo>
                  <a:cubicBezTo>
                    <a:pt x="241745" y="157067"/>
                    <a:pt x="227362" y="165449"/>
                    <a:pt x="206978" y="165449"/>
                  </a:cubicBezTo>
                  <a:cubicBezTo>
                    <a:pt x="191834" y="165449"/>
                    <a:pt x="177737" y="160401"/>
                    <a:pt x="171164" y="152590"/>
                  </a:cubicBezTo>
                  <a:cubicBezTo>
                    <a:pt x="169354" y="150400"/>
                    <a:pt x="166306" y="149638"/>
                    <a:pt x="163544" y="150590"/>
                  </a:cubicBezTo>
                  <a:cubicBezTo>
                    <a:pt x="160877" y="151543"/>
                    <a:pt x="159067" y="154114"/>
                    <a:pt x="159067" y="157067"/>
                  </a:cubicBezTo>
                  <a:cubicBezTo>
                    <a:pt x="159067" y="169450"/>
                    <a:pt x="158972" y="181832"/>
                    <a:pt x="158877" y="194215"/>
                  </a:cubicBezTo>
                  <a:cubicBezTo>
                    <a:pt x="158782" y="206597"/>
                    <a:pt x="158687" y="219075"/>
                    <a:pt x="158687" y="231457"/>
                  </a:cubicBezTo>
                  <a:cubicBezTo>
                    <a:pt x="158687" y="249841"/>
                    <a:pt x="163449" y="267748"/>
                    <a:pt x="172403" y="284131"/>
                  </a:cubicBezTo>
                  <a:lnTo>
                    <a:pt x="15621" y="284131"/>
                  </a:lnTo>
                  <a:close/>
                  <a:moveTo>
                    <a:pt x="251746" y="336804"/>
                  </a:moveTo>
                  <a:cubicBezTo>
                    <a:pt x="226028" y="325183"/>
                    <a:pt x="205550" y="308610"/>
                    <a:pt x="191834" y="289179"/>
                  </a:cubicBezTo>
                  <a:cubicBezTo>
                    <a:pt x="191453" y="287750"/>
                    <a:pt x="190595" y="286512"/>
                    <a:pt x="189452" y="285559"/>
                  </a:cubicBezTo>
                  <a:cubicBezTo>
                    <a:pt x="178594" y="268986"/>
                    <a:pt x="172688" y="250507"/>
                    <a:pt x="172688" y="231457"/>
                  </a:cubicBezTo>
                  <a:cubicBezTo>
                    <a:pt x="172688" y="219075"/>
                    <a:pt x="172784" y="206692"/>
                    <a:pt x="172879" y="194310"/>
                  </a:cubicBezTo>
                  <a:cubicBezTo>
                    <a:pt x="172879" y="186499"/>
                    <a:pt x="172974" y="178784"/>
                    <a:pt x="172974" y="170974"/>
                  </a:cubicBezTo>
                  <a:cubicBezTo>
                    <a:pt x="182404" y="176117"/>
                    <a:pt x="194500" y="179070"/>
                    <a:pt x="207169" y="179070"/>
                  </a:cubicBezTo>
                  <a:cubicBezTo>
                    <a:pt x="225742" y="179070"/>
                    <a:pt x="242316" y="172974"/>
                    <a:pt x="251841" y="163258"/>
                  </a:cubicBezTo>
                  <a:cubicBezTo>
                    <a:pt x="261366" y="172974"/>
                    <a:pt x="277844" y="179070"/>
                    <a:pt x="296513" y="179070"/>
                  </a:cubicBezTo>
                  <a:cubicBezTo>
                    <a:pt x="309277" y="179070"/>
                    <a:pt x="321374" y="176117"/>
                    <a:pt x="330708" y="170974"/>
                  </a:cubicBezTo>
                  <a:cubicBezTo>
                    <a:pt x="330708" y="178689"/>
                    <a:pt x="330803" y="186499"/>
                    <a:pt x="330803" y="194215"/>
                  </a:cubicBezTo>
                  <a:cubicBezTo>
                    <a:pt x="330899" y="206597"/>
                    <a:pt x="330994" y="218980"/>
                    <a:pt x="330994" y="231362"/>
                  </a:cubicBezTo>
                  <a:cubicBezTo>
                    <a:pt x="330899" y="274606"/>
                    <a:pt x="300609" y="314706"/>
                    <a:pt x="251746" y="336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8" name="Forma Livre: Forma 497">
              <a:extLst>
                <a:ext uri="{FF2B5EF4-FFF2-40B4-BE49-F238E27FC236}">
                  <a16:creationId xmlns:a16="http://schemas.microsoft.com/office/drawing/2014/main" id="{93FF7E0D-2CF0-44F9-8631-D3FF30FCAA75}"/>
                </a:ext>
              </a:extLst>
            </p:cNvPr>
            <p:cNvSpPr/>
            <p:nvPr/>
          </p:nvSpPr>
          <p:spPr>
            <a:xfrm>
              <a:off x="8388938" y="4371809"/>
              <a:ext cx="94079" cy="85795"/>
            </a:xfrm>
            <a:custGeom>
              <a:avLst/>
              <a:gdLst>
                <a:gd name="connsiteX0" fmla="*/ 91027 w 94079"/>
                <a:gd name="connsiteY0" fmla="*/ 1118 h 85795"/>
                <a:gd name="connsiteX1" fmla="*/ 81502 w 94079"/>
                <a:gd name="connsiteY1" fmla="*/ 3118 h 85795"/>
                <a:gd name="connsiteX2" fmla="*/ 39402 w 94079"/>
                <a:gd name="connsiteY2" fmla="*/ 67507 h 85795"/>
                <a:gd name="connsiteX3" fmla="*/ 12065 w 94079"/>
                <a:gd name="connsiteY3" fmla="*/ 35789 h 85795"/>
                <a:gd name="connsiteX4" fmla="*/ 2350 w 94079"/>
                <a:gd name="connsiteY4" fmla="*/ 35122 h 85795"/>
                <a:gd name="connsiteX5" fmla="*/ 1683 w 94079"/>
                <a:gd name="connsiteY5" fmla="*/ 44838 h 85795"/>
                <a:gd name="connsiteX6" fmla="*/ 35020 w 94079"/>
                <a:gd name="connsiteY6" fmla="*/ 83414 h 85795"/>
                <a:gd name="connsiteX7" fmla="*/ 40164 w 94079"/>
                <a:gd name="connsiteY7" fmla="*/ 85795 h 85795"/>
                <a:gd name="connsiteX8" fmla="*/ 40640 w 94079"/>
                <a:gd name="connsiteY8" fmla="*/ 85795 h 85795"/>
                <a:gd name="connsiteX9" fmla="*/ 45879 w 94079"/>
                <a:gd name="connsiteY9" fmla="*/ 82747 h 85795"/>
                <a:gd name="connsiteX10" fmla="*/ 92932 w 94079"/>
                <a:gd name="connsiteY10" fmla="*/ 10738 h 85795"/>
                <a:gd name="connsiteX11" fmla="*/ 91027 w 94079"/>
                <a:gd name="connsiteY11" fmla="*/ 1118 h 85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4079" h="85795">
                  <a:moveTo>
                    <a:pt x="91027" y="1118"/>
                  </a:moveTo>
                  <a:cubicBezTo>
                    <a:pt x="87789" y="-977"/>
                    <a:pt x="83598" y="-25"/>
                    <a:pt x="81502" y="3118"/>
                  </a:cubicBezTo>
                  <a:lnTo>
                    <a:pt x="39402" y="67507"/>
                  </a:lnTo>
                  <a:lnTo>
                    <a:pt x="12065" y="35789"/>
                  </a:lnTo>
                  <a:cubicBezTo>
                    <a:pt x="9589" y="32932"/>
                    <a:pt x="5302" y="32646"/>
                    <a:pt x="2350" y="35122"/>
                  </a:cubicBezTo>
                  <a:cubicBezTo>
                    <a:pt x="-508" y="37599"/>
                    <a:pt x="-794" y="41885"/>
                    <a:pt x="1683" y="44838"/>
                  </a:cubicBezTo>
                  <a:lnTo>
                    <a:pt x="35020" y="83414"/>
                  </a:lnTo>
                  <a:cubicBezTo>
                    <a:pt x="36354" y="84938"/>
                    <a:pt x="38259" y="85795"/>
                    <a:pt x="40164" y="85795"/>
                  </a:cubicBezTo>
                  <a:cubicBezTo>
                    <a:pt x="40354" y="85795"/>
                    <a:pt x="40450" y="85795"/>
                    <a:pt x="40640" y="85795"/>
                  </a:cubicBezTo>
                  <a:cubicBezTo>
                    <a:pt x="42831" y="85605"/>
                    <a:pt x="44736" y="84462"/>
                    <a:pt x="45879" y="82747"/>
                  </a:cubicBezTo>
                  <a:lnTo>
                    <a:pt x="92932" y="10738"/>
                  </a:lnTo>
                  <a:cubicBezTo>
                    <a:pt x="95028" y="7405"/>
                    <a:pt x="94171" y="3118"/>
                    <a:pt x="91027" y="11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52" name="Agrupar 651">
            <a:extLst>
              <a:ext uri="{FF2B5EF4-FFF2-40B4-BE49-F238E27FC236}">
                <a16:creationId xmlns:a16="http://schemas.microsoft.com/office/drawing/2014/main" id="{6AC545E2-38AB-4750-8926-BB946C74095C}"/>
              </a:ext>
            </a:extLst>
          </p:cNvPr>
          <p:cNvGrpSpPr/>
          <p:nvPr/>
        </p:nvGrpSpPr>
        <p:grpSpPr>
          <a:xfrm>
            <a:off x="6398404" y="3625712"/>
            <a:ext cx="443965" cy="415494"/>
            <a:chOff x="6969153" y="3581642"/>
            <a:chExt cx="345171" cy="32303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96" name="Forma Livre: Forma 495">
              <a:extLst>
                <a:ext uri="{FF2B5EF4-FFF2-40B4-BE49-F238E27FC236}">
                  <a16:creationId xmlns:a16="http://schemas.microsoft.com/office/drawing/2014/main" id="{B751C332-2F65-4619-ADC1-D837140349CE}"/>
                </a:ext>
              </a:extLst>
            </p:cNvPr>
            <p:cNvSpPr/>
            <p:nvPr/>
          </p:nvSpPr>
          <p:spPr>
            <a:xfrm>
              <a:off x="6969153" y="3581642"/>
              <a:ext cx="345171" cy="323036"/>
            </a:xfrm>
            <a:custGeom>
              <a:avLst/>
              <a:gdLst>
                <a:gd name="connsiteX0" fmla="*/ 260942 w 345171"/>
                <a:gd name="connsiteY0" fmla="*/ 3282 h 323036"/>
                <a:gd name="connsiteX1" fmla="*/ 157691 w 345171"/>
                <a:gd name="connsiteY1" fmla="*/ 63194 h 323036"/>
                <a:gd name="connsiteX2" fmla="*/ 155120 w 345171"/>
                <a:gd name="connsiteY2" fmla="*/ 91483 h 323036"/>
                <a:gd name="connsiteX3" fmla="*/ 155215 w 345171"/>
                <a:gd name="connsiteY3" fmla="*/ 106152 h 323036"/>
                <a:gd name="connsiteX4" fmla="*/ 149309 w 345171"/>
                <a:gd name="connsiteY4" fmla="*/ 120535 h 323036"/>
                <a:gd name="connsiteX5" fmla="*/ 146833 w 345171"/>
                <a:gd name="connsiteY5" fmla="*/ 151015 h 323036"/>
                <a:gd name="connsiteX6" fmla="*/ 154453 w 345171"/>
                <a:gd name="connsiteY6" fmla="*/ 166540 h 323036"/>
                <a:gd name="connsiteX7" fmla="*/ 160358 w 345171"/>
                <a:gd name="connsiteY7" fmla="*/ 181018 h 323036"/>
                <a:gd name="connsiteX8" fmla="*/ 215032 w 345171"/>
                <a:gd name="connsiteY8" fmla="*/ 199973 h 323036"/>
                <a:gd name="connsiteX9" fmla="*/ 255418 w 345171"/>
                <a:gd name="connsiteY9" fmla="*/ 167779 h 323036"/>
                <a:gd name="connsiteX10" fmla="*/ 286088 w 345171"/>
                <a:gd name="connsiteY10" fmla="*/ 145300 h 323036"/>
                <a:gd name="connsiteX11" fmla="*/ 282659 w 345171"/>
                <a:gd name="connsiteY11" fmla="*/ 121011 h 323036"/>
                <a:gd name="connsiteX12" fmla="*/ 251036 w 345171"/>
                <a:gd name="connsiteY12" fmla="*/ 120344 h 323036"/>
                <a:gd name="connsiteX13" fmla="*/ 247607 w 345171"/>
                <a:gd name="connsiteY13" fmla="*/ 129393 h 323036"/>
                <a:gd name="connsiteX14" fmla="*/ 256656 w 345171"/>
                <a:gd name="connsiteY14" fmla="*/ 132822 h 323036"/>
                <a:gd name="connsiteX15" fmla="*/ 273134 w 345171"/>
                <a:gd name="connsiteY15" fmla="*/ 130917 h 323036"/>
                <a:gd name="connsiteX16" fmla="*/ 273325 w 345171"/>
                <a:gd name="connsiteY16" fmla="*/ 140156 h 323036"/>
                <a:gd name="connsiteX17" fmla="*/ 250465 w 345171"/>
                <a:gd name="connsiteY17" fmla="*/ 154253 h 323036"/>
                <a:gd name="connsiteX18" fmla="*/ 248941 w 345171"/>
                <a:gd name="connsiteY18" fmla="*/ 154348 h 323036"/>
                <a:gd name="connsiteX19" fmla="*/ 246083 w 345171"/>
                <a:gd name="connsiteY19" fmla="*/ 155682 h 323036"/>
                <a:gd name="connsiteX20" fmla="*/ 246083 w 345171"/>
                <a:gd name="connsiteY20" fmla="*/ 155682 h 323036"/>
                <a:gd name="connsiteX21" fmla="*/ 244274 w 345171"/>
                <a:gd name="connsiteY21" fmla="*/ 157873 h 323036"/>
                <a:gd name="connsiteX22" fmla="*/ 243702 w 345171"/>
                <a:gd name="connsiteY22" fmla="*/ 159397 h 323036"/>
                <a:gd name="connsiteX23" fmla="*/ 212270 w 345171"/>
                <a:gd name="connsiteY23" fmla="*/ 186352 h 323036"/>
                <a:gd name="connsiteX24" fmla="*/ 171217 w 345171"/>
                <a:gd name="connsiteY24" fmla="*/ 172351 h 323036"/>
                <a:gd name="connsiteX25" fmla="*/ 167883 w 345171"/>
                <a:gd name="connsiteY25" fmla="*/ 163111 h 323036"/>
                <a:gd name="connsiteX26" fmla="*/ 155977 w 345171"/>
                <a:gd name="connsiteY26" fmla="*/ 140823 h 323036"/>
                <a:gd name="connsiteX27" fmla="*/ 161597 w 345171"/>
                <a:gd name="connsiteY27" fmla="*/ 126631 h 323036"/>
                <a:gd name="connsiteX28" fmla="*/ 168931 w 345171"/>
                <a:gd name="connsiteY28" fmla="*/ 106819 h 323036"/>
                <a:gd name="connsiteX29" fmla="*/ 168836 w 345171"/>
                <a:gd name="connsiteY29" fmla="*/ 90531 h 323036"/>
                <a:gd name="connsiteX30" fmla="*/ 170931 w 345171"/>
                <a:gd name="connsiteY30" fmla="*/ 66814 h 323036"/>
                <a:gd name="connsiteX31" fmla="*/ 260085 w 345171"/>
                <a:gd name="connsiteY31" fmla="*/ 16712 h 323036"/>
                <a:gd name="connsiteX32" fmla="*/ 323331 w 345171"/>
                <a:gd name="connsiteY32" fmla="*/ 66052 h 323036"/>
                <a:gd name="connsiteX33" fmla="*/ 312758 w 345171"/>
                <a:gd name="connsiteY33" fmla="*/ 157777 h 323036"/>
                <a:gd name="connsiteX34" fmla="*/ 282088 w 345171"/>
                <a:gd name="connsiteY34" fmla="*/ 182257 h 323036"/>
                <a:gd name="connsiteX35" fmla="*/ 245036 w 345171"/>
                <a:gd name="connsiteY35" fmla="*/ 223309 h 323036"/>
                <a:gd name="connsiteX36" fmla="*/ 168836 w 345171"/>
                <a:gd name="connsiteY36" fmla="*/ 306367 h 323036"/>
                <a:gd name="connsiteX37" fmla="*/ 77777 w 345171"/>
                <a:gd name="connsiteY37" fmla="*/ 282650 h 323036"/>
                <a:gd name="connsiteX38" fmla="*/ 76634 w 345171"/>
                <a:gd name="connsiteY38" fmla="*/ 204069 h 323036"/>
                <a:gd name="connsiteX39" fmla="*/ 74062 w 345171"/>
                <a:gd name="connsiteY39" fmla="*/ 195306 h 323036"/>
                <a:gd name="connsiteX40" fmla="*/ 65108 w 345171"/>
                <a:gd name="connsiteY40" fmla="*/ 196830 h 323036"/>
                <a:gd name="connsiteX41" fmla="*/ 23865 w 345171"/>
                <a:gd name="connsiteY41" fmla="*/ 227500 h 323036"/>
                <a:gd name="connsiteX42" fmla="*/ 20055 w 345171"/>
                <a:gd name="connsiteY42" fmla="*/ 137108 h 323036"/>
                <a:gd name="connsiteX43" fmla="*/ 30818 w 345171"/>
                <a:gd name="connsiteY43" fmla="*/ 140061 h 323036"/>
                <a:gd name="connsiteX44" fmla="*/ 30247 w 345171"/>
                <a:gd name="connsiteY44" fmla="*/ 182352 h 323036"/>
                <a:gd name="connsiteX45" fmla="*/ 32628 w 345171"/>
                <a:gd name="connsiteY45" fmla="*/ 191020 h 323036"/>
                <a:gd name="connsiteX46" fmla="*/ 41486 w 345171"/>
                <a:gd name="connsiteY46" fmla="*/ 189972 h 323036"/>
                <a:gd name="connsiteX47" fmla="*/ 63870 w 345171"/>
                <a:gd name="connsiteY47" fmla="*/ 162540 h 323036"/>
                <a:gd name="connsiteX48" fmla="*/ 95112 w 345171"/>
                <a:gd name="connsiteY48" fmla="*/ 137775 h 323036"/>
                <a:gd name="connsiteX49" fmla="*/ 109209 w 345171"/>
                <a:gd name="connsiteY49" fmla="*/ 178161 h 323036"/>
                <a:gd name="connsiteX50" fmla="*/ 109209 w 345171"/>
                <a:gd name="connsiteY50" fmla="*/ 178923 h 323036"/>
                <a:gd name="connsiteX51" fmla="*/ 100922 w 345171"/>
                <a:gd name="connsiteY51" fmla="*/ 228263 h 323036"/>
                <a:gd name="connsiteX52" fmla="*/ 100160 w 345171"/>
                <a:gd name="connsiteY52" fmla="*/ 231787 h 323036"/>
                <a:gd name="connsiteX53" fmla="*/ 105399 w 345171"/>
                <a:gd name="connsiteY53" fmla="*/ 239978 h 323036"/>
                <a:gd name="connsiteX54" fmla="*/ 113591 w 345171"/>
                <a:gd name="connsiteY54" fmla="*/ 234739 h 323036"/>
                <a:gd name="connsiteX55" fmla="*/ 114353 w 345171"/>
                <a:gd name="connsiteY55" fmla="*/ 231215 h 323036"/>
                <a:gd name="connsiteX56" fmla="*/ 122925 w 345171"/>
                <a:gd name="connsiteY56" fmla="*/ 179971 h 323036"/>
                <a:gd name="connsiteX57" fmla="*/ 94445 w 345171"/>
                <a:gd name="connsiteY57" fmla="*/ 68719 h 323036"/>
                <a:gd name="connsiteX58" fmla="*/ 84539 w 345171"/>
                <a:gd name="connsiteY58" fmla="*/ 10235 h 323036"/>
                <a:gd name="connsiteX59" fmla="*/ 81968 w 345171"/>
                <a:gd name="connsiteY59" fmla="*/ 901 h 323036"/>
                <a:gd name="connsiteX60" fmla="*/ 72633 w 345171"/>
                <a:gd name="connsiteY60" fmla="*/ 3472 h 323036"/>
                <a:gd name="connsiteX61" fmla="*/ 84825 w 345171"/>
                <a:gd name="connsiteY61" fmla="*/ 78434 h 323036"/>
                <a:gd name="connsiteX62" fmla="*/ 114638 w 345171"/>
                <a:gd name="connsiteY62" fmla="*/ 135870 h 323036"/>
                <a:gd name="connsiteX63" fmla="*/ 99779 w 345171"/>
                <a:gd name="connsiteY63" fmla="*/ 124916 h 323036"/>
                <a:gd name="connsiteX64" fmla="*/ 53012 w 345171"/>
                <a:gd name="connsiteY64" fmla="*/ 154348 h 323036"/>
                <a:gd name="connsiteX65" fmla="*/ 51107 w 345171"/>
                <a:gd name="connsiteY65" fmla="*/ 156920 h 323036"/>
                <a:gd name="connsiteX66" fmla="*/ 44630 w 345171"/>
                <a:gd name="connsiteY66" fmla="*/ 134917 h 323036"/>
                <a:gd name="connsiteX67" fmla="*/ 19293 w 345171"/>
                <a:gd name="connsiteY67" fmla="*/ 123392 h 323036"/>
                <a:gd name="connsiteX68" fmla="*/ 7577 w 345171"/>
                <a:gd name="connsiteY68" fmla="*/ 132155 h 323036"/>
                <a:gd name="connsiteX69" fmla="*/ 17293 w 345171"/>
                <a:gd name="connsiteY69" fmla="*/ 239692 h 323036"/>
                <a:gd name="connsiteX70" fmla="*/ 53964 w 345171"/>
                <a:gd name="connsiteY70" fmla="*/ 229215 h 323036"/>
                <a:gd name="connsiteX71" fmla="*/ 67299 w 345171"/>
                <a:gd name="connsiteY71" fmla="*/ 291413 h 323036"/>
                <a:gd name="connsiteX72" fmla="*/ 143785 w 345171"/>
                <a:gd name="connsiteY72" fmla="*/ 323036 h 323036"/>
                <a:gd name="connsiteX73" fmla="*/ 172169 w 345171"/>
                <a:gd name="connsiteY73" fmla="*/ 319798 h 323036"/>
                <a:gd name="connsiteX74" fmla="*/ 257323 w 345171"/>
                <a:gd name="connsiteY74" fmla="*/ 229882 h 323036"/>
                <a:gd name="connsiteX75" fmla="*/ 288279 w 345171"/>
                <a:gd name="connsiteY75" fmla="*/ 194734 h 323036"/>
                <a:gd name="connsiteX76" fmla="*/ 323331 w 345171"/>
                <a:gd name="connsiteY76" fmla="*/ 166826 h 323036"/>
                <a:gd name="connsiteX77" fmla="*/ 336190 w 345171"/>
                <a:gd name="connsiteY77" fmla="*/ 60813 h 323036"/>
                <a:gd name="connsiteX78" fmla="*/ 260942 w 345171"/>
                <a:gd name="connsiteY78" fmla="*/ 3282 h 323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45171" h="323036">
                  <a:moveTo>
                    <a:pt x="260942" y="3282"/>
                  </a:moveTo>
                  <a:cubicBezTo>
                    <a:pt x="210555" y="139"/>
                    <a:pt x="169026" y="24046"/>
                    <a:pt x="157691" y="63194"/>
                  </a:cubicBezTo>
                  <a:cubicBezTo>
                    <a:pt x="154262" y="75100"/>
                    <a:pt x="154643" y="83006"/>
                    <a:pt x="155120" y="91483"/>
                  </a:cubicBezTo>
                  <a:cubicBezTo>
                    <a:pt x="155310" y="95960"/>
                    <a:pt x="155596" y="100532"/>
                    <a:pt x="155215" y="106152"/>
                  </a:cubicBezTo>
                  <a:cubicBezTo>
                    <a:pt x="155024" y="109486"/>
                    <a:pt x="151976" y="115391"/>
                    <a:pt x="149309" y="120535"/>
                  </a:cubicBezTo>
                  <a:cubicBezTo>
                    <a:pt x="144071" y="130822"/>
                    <a:pt x="137498" y="143585"/>
                    <a:pt x="146833" y="151015"/>
                  </a:cubicBezTo>
                  <a:cubicBezTo>
                    <a:pt x="151595" y="154729"/>
                    <a:pt x="152929" y="160444"/>
                    <a:pt x="154453" y="166540"/>
                  </a:cubicBezTo>
                  <a:cubicBezTo>
                    <a:pt x="155691" y="171589"/>
                    <a:pt x="157025" y="176827"/>
                    <a:pt x="160358" y="181018"/>
                  </a:cubicBezTo>
                  <a:cubicBezTo>
                    <a:pt x="173217" y="197401"/>
                    <a:pt x="193696" y="204450"/>
                    <a:pt x="215032" y="199973"/>
                  </a:cubicBezTo>
                  <a:cubicBezTo>
                    <a:pt x="233987" y="195973"/>
                    <a:pt x="249322" y="183590"/>
                    <a:pt x="255418" y="167779"/>
                  </a:cubicBezTo>
                  <a:cubicBezTo>
                    <a:pt x="271991" y="165874"/>
                    <a:pt x="282183" y="154920"/>
                    <a:pt x="286088" y="145300"/>
                  </a:cubicBezTo>
                  <a:cubicBezTo>
                    <a:pt x="289803" y="135965"/>
                    <a:pt x="288565" y="126631"/>
                    <a:pt x="282659" y="121011"/>
                  </a:cubicBezTo>
                  <a:cubicBezTo>
                    <a:pt x="278659" y="117201"/>
                    <a:pt x="269324" y="112057"/>
                    <a:pt x="251036" y="120344"/>
                  </a:cubicBezTo>
                  <a:cubicBezTo>
                    <a:pt x="247607" y="121868"/>
                    <a:pt x="246083" y="125964"/>
                    <a:pt x="247607" y="129393"/>
                  </a:cubicBezTo>
                  <a:cubicBezTo>
                    <a:pt x="249131" y="132822"/>
                    <a:pt x="253227" y="134441"/>
                    <a:pt x="256656" y="132822"/>
                  </a:cubicBezTo>
                  <a:cubicBezTo>
                    <a:pt x="265991" y="128631"/>
                    <a:pt x="271420" y="129202"/>
                    <a:pt x="273134" y="130917"/>
                  </a:cubicBezTo>
                  <a:cubicBezTo>
                    <a:pt x="274849" y="132536"/>
                    <a:pt x="274849" y="136346"/>
                    <a:pt x="273325" y="140156"/>
                  </a:cubicBezTo>
                  <a:cubicBezTo>
                    <a:pt x="270753" y="146633"/>
                    <a:pt x="263133" y="154253"/>
                    <a:pt x="250465" y="154253"/>
                  </a:cubicBezTo>
                  <a:cubicBezTo>
                    <a:pt x="249893" y="154253"/>
                    <a:pt x="249417" y="154253"/>
                    <a:pt x="248941" y="154348"/>
                  </a:cubicBezTo>
                  <a:cubicBezTo>
                    <a:pt x="247893" y="154539"/>
                    <a:pt x="246941" y="155015"/>
                    <a:pt x="246083" y="155682"/>
                  </a:cubicBezTo>
                  <a:cubicBezTo>
                    <a:pt x="246083" y="155682"/>
                    <a:pt x="246083" y="155682"/>
                    <a:pt x="246083" y="155682"/>
                  </a:cubicBezTo>
                  <a:cubicBezTo>
                    <a:pt x="245321" y="156253"/>
                    <a:pt x="244750" y="157015"/>
                    <a:pt x="244274" y="157873"/>
                  </a:cubicBezTo>
                  <a:cubicBezTo>
                    <a:pt x="243988" y="158349"/>
                    <a:pt x="243797" y="158921"/>
                    <a:pt x="243702" y="159397"/>
                  </a:cubicBezTo>
                  <a:cubicBezTo>
                    <a:pt x="240273" y="172446"/>
                    <a:pt x="227986" y="183019"/>
                    <a:pt x="212270" y="186352"/>
                  </a:cubicBezTo>
                  <a:cubicBezTo>
                    <a:pt x="196172" y="189781"/>
                    <a:pt x="180742" y="184543"/>
                    <a:pt x="171217" y="172351"/>
                  </a:cubicBezTo>
                  <a:cubicBezTo>
                    <a:pt x="169693" y="170446"/>
                    <a:pt x="168836" y="166826"/>
                    <a:pt x="167883" y="163111"/>
                  </a:cubicBezTo>
                  <a:cubicBezTo>
                    <a:pt x="166073" y="155872"/>
                    <a:pt x="163883" y="146824"/>
                    <a:pt x="155977" y="140823"/>
                  </a:cubicBezTo>
                  <a:cubicBezTo>
                    <a:pt x="155501" y="138537"/>
                    <a:pt x="159311" y="131012"/>
                    <a:pt x="161597" y="126631"/>
                  </a:cubicBezTo>
                  <a:cubicBezTo>
                    <a:pt x="165026" y="119963"/>
                    <a:pt x="168550" y="113010"/>
                    <a:pt x="168931" y="106819"/>
                  </a:cubicBezTo>
                  <a:cubicBezTo>
                    <a:pt x="169312" y="100437"/>
                    <a:pt x="169121" y="95198"/>
                    <a:pt x="168836" y="90531"/>
                  </a:cubicBezTo>
                  <a:cubicBezTo>
                    <a:pt x="168455" y="82625"/>
                    <a:pt x="168074" y="76434"/>
                    <a:pt x="170931" y="66814"/>
                  </a:cubicBezTo>
                  <a:cubicBezTo>
                    <a:pt x="180647" y="33476"/>
                    <a:pt x="215699" y="13759"/>
                    <a:pt x="260085" y="16712"/>
                  </a:cubicBezTo>
                  <a:cubicBezTo>
                    <a:pt x="287517" y="18522"/>
                    <a:pt x="311139" y="36905"/>
                    <a:pt x="323331" y="66052"/>
                  </a:cubicBezTo>
                  <a:cubicBezTo>
                    <a:pt x="336952" y="98627"/>
                    <a:pt x="332761" y="134632"/>
                    <a:pt x="312758" y="157777"/>
                  </a:cubicBezTo>
                  <a:cubicBezTo>
                    <a:pt x="298376" y="174446"/>
                    <a:pt x="289708" y="178637"/>
                    <a:pt x="282088" y="182257"/>
                  </a:cubicBezTo>
                  <a:cubicBezTo>
                    <a:pt x="271039" y="187591"/>
                    <a:pt x="261609" y="192258"/>
                    <a:pt x="245036" y="223309"/>
                  </a:cubicBezTo>
                  <a:cubicBezTo>
                    <a:pt x="218366" y="273411"/>
                    <a:pt x="193410" y="300557"/>
                    <a:pt x="168836" y="306367"/>
                  </a:cubicBezTo>
                  <a:cubicBezTo>
                    <a:pt x="133879" y="314559"/>
                    <a:pt x="95588" y="304653"/>
                    <a:pt x="77777" y="282650"/>
                  </a:cubicBezTo>
                  <a:cubicBezTo>
                    <a:pt x="62156" y="263410"/>
                    <a:pt x="61679" y="236263"/>
                    <a:pt x="76634" y="204069"/>
                  </a:cubicBezTo>
                  <a:cubicBezTo>
                    <a:pt x="78062" y="200926"/>
                    <a:pt x="77015" y="197211"/>
                    <a:pt x="74062" y="195306"/>
                  </a:cubicBezTo>
                  <a:cubicBezTo>
                    <a:pt x="71109" y="193496"/>
                    <a:pt x="67299" y="194163"/>
                    <a:pt x="65108" y="196830"/>
                  </a:cubicBezTo>
                  <a:cubicBezTo>
                    <a:pt x="37676" y="231215"/>
                    <a:pt x="26627" y="229025"/>
                    <a:pt x="23865" y="227500"/>
                  </a:cubicBezTo>
                  <a:cubicBezTo>
                    <a:pt x="9101" y="219309"/>
                    <a:pt x="12149" y="159968"/>
                    <a:pt x="20055" y="137108"/>
                  </a:cubicBezTo>
                  <a:cubicBezTo>
                    <a:pt x="21198" y="136251"/>
                    <a:pt x="26246" y="136346"/>
                    <a:pt x="30818" y="140061"/>
                  </a:cubicBezTo>
                  <a:cubicBezTo>
                    <a:pt x="39772" y="147490"/>
                    <a:pt x="39581" y="162921"/>
                    <a:pt x="30247" y="182352"/>
                  </a:cubicBezTo>
                  <a:cubicBezTo>
                    <a:pt x="28818" y="185400"/>
                    <a:pt x="29771" y="189115"/>
                    <a:pt x="32628" y="191020"/>
                  </a:cubicBezTo>
                  <a:cubicBezTo>
                    <a:pt x="35486" y="192925"/>
                    <a:pt x="39200" y="192448"/>
                    <a:pt x="41486" y="189972"/>
                  </a:cubicBezTo>
                  <a:cubicBezTo>
                    <a:pt x="50345" y="180352"/>
                    <a:pt x="57584" y="170827"/>
                    <a:pt x="63870" y="162540"/>
                  </a:cubicBezTo>
                  <a:cubicBezTo>
                    <a:pt x="78348" y="143490"/>
                    <a:pt x="85682" y="134441"/>
                    <a:pt x="95112" y="137775"/>
                  </a:cubicBezTo>
                  <a:cubicBezTo>
                    <a:pt x="107685" y="142156"/>
                    <a:pt x="110447" y="159016"/>
                    <a:pt x="109209" y="178161"/>
                  </a:cubicBezTo>
                  <a:cubicBezTo>
                    <a:pt x="109209" y="178447"/>
                    <a:pt x="109209" y="178637"/>
                    <a:pt x="109209" y="178923"/>
                  </a:cubicBezTo>
                  <a:cubicBezTo>
                    <a:pt x="108066" y="195973"/>
                    <a:pt x="103875" y="214832"/>
                    <a:pt x="100922" y="228263"/>
                  </a:cubicBezTo>
                  <a:lnTo>
                    <a:pt x="100160" y="231787"/>
                  </a:lnTo>
                  <a:cubicBezTo>
                    <a:pt x="99303" y="235501"/>
                    <a:pt x="101684" y="239121"/>
                    <a:pt x="105399" y="239978"/>
                  </a:cubicBezTo>
                  <a:cubicBezTo>
                    <a:pt x="109114" y="240835"/>
                    <a:pt x="112733" y="238454"/>
                    <a:pt x="113591" y="234739"/>
                  </a:cubicBezTo>
                  <a:lnTo>
                    <a:pt x="114353" y="231215"/>
                  </a:lnTo>
                  <a:cubicBezTo>
                    <a:pt x="117591" y="216547"/>
                    <a:pt x="121782" y="197782"/>
                    <a:pt x="122925" y="179971"/>
                  </a:cubicBezTo>
                  <a:cubicBezTo>
                    <a:pt x="139784" y="113962"/>
                    <a:pt x="113591" y="87769"/>
                    <a:pt x="94445" y="68719"/>
                  </a:cubicBezTo>
                  <a:cubicBezTo>
                    <a:pt x="77300" y="51574"/>
                    <a:pt x="67013" y="41287"/>
                    <a:pt x="84539" y="10235"/>
                  </a:cubicBezTo>
                  <a:cubicBezTo>
                    <a:pt x="86444" y="6901"/>
                    <a:pt x="85206" y="2710"/>
                    <a:pt x="81968" y="901"/>
                  </a:cubicBezTo>
                  <a:cubicBezTo>
                    <a:pt x="78634" y="-1004"/>
                    <a:pt x="74443" y="234"/>
                    <a:pt x="72633" y="3472"/>
                  </a:cubicBezTo>
                  <a:cubicBezTo>
                    <a:pt x="49964" y="43573"/>
                    <a:pt x="67680" y="61289"/>
                    <a:pt x="84825" y="78434"/>
                  </a:cubicBezTo>
                  <a:cubicBezTo>
                    <a:pt x="98351" y="91864"/>
                    <a:pt x="113114" y="106628"/>
                    <a:pt x="114638" y="135870"/>
                  </a:cubicBezTo>
                  <a:cubicBezTo>
                    <a:pt x="111114" y="131012"/>
                    <a:pt x="106256" y="127202"/>
                    <a:pt x="99779" y="124916"/>
                  </a:cubicBezTo>
                  <a:cubicBezTo>
                    <a:pt x="80539" y="118153"/>
                    <a:pt x="68442" y="134155"/>
                    <a:pt x="53012" y="154348"/>
                  </a:cubicBezTo>
                  <a:cubicBezTo>
                    <a:pt x="52345" y="155206"/>
                    <a:pt x="51678" y="156063"/>
                    <a:pt x="51107" y="156920"/>
                  </a:cubicBezTo>
                  <a:cubicBezTo>
                    <a:pt x="51202" y="146157"/>
                    <a:pt x="47678" y="139013"/>
                    <a:pt x="44630" y="134917"/>
                  </a:cubicBezTo>
                  <a:cubicBezTo>
                    <a:pt x="37581" y="125392"/>
                    <a:pt x="26818" y="122344"/>
                    <a:pt x="19293" y="123392"/>
                  </a:cubicBezTo>
                  <a:cubicBezTo>
                    <a:pt x="13578" y="124250"/>
                    <a:pt x="9292" y="127488"/>
                    <a:pt x="7577" y="132155"/>
                  </a:cubicBezTo>
                  <a:cubicBezTo>
                    <a:pt x="53" y="153396"/>
                    <a:pt x="-8329" y="225405"/>
                    <a:pt x="17293" y="239692"/>
                  </a:cubicBezTo>
                  <a:cubicBezTo>
                    <a:pt x="27294" y="245217"/>
                    <a:pt x="39391" y="241788"/>
                    <a:pt x="53964" y="229215"/>
                  </a:cubicBezTo>
                  <a:cubicBezTo>
                    <a:pt x="48059" y="258838"/>
                    <a:pt x="57107" y="278935"/>
                    <a:pt x="67299" y="291413"/>
                  </a:cubicBezTo>
                  <a:cubicBezTo>
                    <a:pt x="83682" y="311511"/>
                    <a:pt x="112829" y="323036"/>
                    <a:pt x="143785" y="323036"/>
                  </a:cubicBezTo>
                  <a:cubicBezTo>
                    <a:pt x="153215" y="323036"/>
                    <a:pt x="162740" y="321988"/>
                    <a:pt x="172169" y="319798"/>
                  </a:cubicBezTo>
                  <a:cubicBezTo>
                    <a:pt x="210365" y="310749"/>
                    <a:pt x="239035" y="264172"/>
                    <a:pt x="257323" y="229882"/>
                  </a:cubicBezTo>
                  <a:cubicBezTo>
                    <a:pt x="271801" y="202735"/>
                    <a:pt x="278659" y="199402"/>
                    <a:pt x="288279" y="194734"/>
                  </a:cubicBezTo>
                  <a:cubicBezTo>
                    <a:pt x="296661" y="190639"/>
                    <a:pt x="307043" y="185590"/>
                    <a:pt x="323331" y="166826"/>
                  </a:cubicBezTo>
                  <a:cubicBezTo>
                    <a:pt x="346763" y="139775"/>
                    <a:pt x="351811" y="98151"/>
                    <a:pt x="336190" y="60813"/>
                  </a:cubicBezTo>
                  <a:cubicBezTo>
                    <a:pt x="321712" y="26999"/>
                    <a:pt x="293708" y="5473"/>
                    <a:pt x="260942" y="32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0" name="Forma Livre: Forma 499">
              <a:extLst>
                <a:ext uri="{FF2B5EF4-FFF2-40B4-BE49-F238E27FC236}">
                  <a16:creationId xmlns:a16="http://schemas.microsoft.com/office/drawing/2014/main" id="{E745F371-4555-4921-B4B1-223E30F99E5B}"/>
                </a:ext>
              </a:extLst>
            </p:cNvPr>
            <p:cNvSpPr/>
            <p:nvPr/>
          </p:nvSpPr>
          <p:spPr>
            <a:xfrm>
              <a:off x="7096736" y="3754655"/>
              <a:ext cx="104692" cy="105445"/>
            </a:xfrm>
            <a:custGeom>
              <a:avLst/>
              <a:gdLst>
                <a:gd name="connsiteX0" fmla="*/ 15916 w 104692"/>
                <a:gd name="connsiteY0" fmla="*/ 1433 h 105445"/>
                <a:gd name="connsiteX1" fmla="*/ 6296 w 104692"/>
                <a:gd name="connsiteY1" fmla="*/ 2671 h 105445"/>
                <a:gd name="connsiteX2" fmla="*/ 9725 w 104692"/>
                <a:gd name="connsiteY2" fmla="*/ 86681 h 105445"/>
                <a:gd name="connsiteX3" fmla="*/ 26774 w 104692"/>
                <a:gd name="connsiteY3" fmla="*/ 105255 h 105445"/>
                <a:gd name="connsiteX4" fmla="*/ 29918 w 104692"/>
                <a:gd name="connsiteY4" fmla="*/ 105446 h 105445"/>
                <a:gd name="connsiteX5" fmla="*/ 103546 w 104692"/>
                <a:gd name="connsiteY5" fmla="*/ 50963 h 105445"/>
                <a:gd name="connsiteX6" fmla="*/ 101641 w 104692"/>
                <a:gd name="connsiteY6" fmla="*/ 41438 h 105445"/>
                <a:gd name="connsiteX7" fmla="*/ 92116 w 104692"/>
                <a:gd name="connsiteY7" fmla="*/ 43343 h 105445"/>
                <a:gd name="connsiteX8" fmla="*/ 28870 w 104692"/>
                <a:gd name="connsiteY8" fmla="*/ 91634 h 105445"/>
                <a:gd name="connsiteX9" fmla="*/ 19631 w 104692"/>
                <a:gd name="connsiteY9" fmla="*/ 73346 h 105445"/>
                <a:gd name="connsiteX10" fmla="*/ 17154 w 104692"/>
                <a:gd name="connsiteY10" fmla="*/ 10958 h 105445"/>
                <a:gd name="connsiteX11" fmla="*/ 15916 w 104692"/>
                <a:gd name="connsiteY11" fmla="*/ 1433 h 105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4692" h="105445">
                  <a:moveTo>
                    <a:pt x="15916" y="1433"/>
                  </a:moveTo>
                  <a:cubicBezTo>
                    <a:pt x="12868" y="-853"/>
                    <a:pt x="8582" y="-377"/>
                    <a:pt x="6296" y="2671"/>
                  </a:cubicBezTo>
                  <a:cubicBezTo>
                    <a:pt x="-4849" y="17054"/>
                    <a:pt x="390" y="63821"/>
                    <a:pt x="9725" y="86681"/>
                  </a:cubicBezTo>
                  <a:cubicBezTo>
                    <a:pt x="14392" y="98207"/>
                    <a:pt x="20012" y="104207"/>
                    <a:pt x="26774" y="105255"/>
                  </a:cubicBezTo>
                  <a:cubicBezTo>
                    <a:pt x="27727" y="105350"/>
                    <a:pt x="28775" y="105446"/>
                    <a:pt x="29918" y="105446"/>
                  </a:cubicBezTo>
                  <a:cubicBezTo>
                    <a:pt x="48682" y="105446"/>
                    <a:pt x="81257" y="84681"/>
                    <a:pt x="103546" y="50963"/>
                  </a:cubicBezTo>
                  <a:cubicBezTo>
                    <a:pt x="105641" y="47820"/>
                    <a:pt x="104784" y="43533"/>
                    <a:pt x="101641" y="41438"/>
                  </a:cubicBezTo>
                  <a:cubicBezTo>
                    <a:pt x="98498" y="39342"/>
                    <a:pt x="94211" y="40199"/>
                    <a:pt x="92116" y="43343"/>
                  </a:cubicBezTo>
                  <a:cubicBezTo>
                    <a:pt x="69351" y="77728"/>
                    <a:pt x="38871" y="92968"/>
                    <a:pt x="28870" y="91634"/>
                  </a:cubicBezTo>
                  <a:cubicBezTo>
                    <a:pt x="27727" y="91253"/>
                    <a:pt x="23631" y="87062"/>
                    <a:pt x="19631" y="73346"/>
                  </a:cubicBezTo>
                  <a:cubicBezTo>
                    <a:pt x="12296" y="48200"/>
                    <a:pt x="12106" y="17530"/>
                    <a:pt x="17154" y="10958"/>
                  </a:cubicBezTo>
                  <a:cubicBezTo>
                    <a:pt x="19440" y="8100"/>
                    <a:pt x="18869" y="3719"/>
                    <a:pt x="15916" y="1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58" name="Agrupar 657">
            <a:extLst>
              <a:ext uri="{FF2B5EF4-FFF2-40B4-BE49-F238E27FC236}">
                <a16:creationId xmlns:a16="http://schemas.microsoft.com/office/drawing/2014/main" id="{8B942D0B-D37E-4A0C-B911-1E1E9A9E8564}"/>
              </a:ext>
            </a:extLst>
          </p:cNvPr>
          <p:cNvGrpSpPr/>
          <p:nvPr/>
        </p:nvGrpSpPr>
        <p:grpSpPr>
          <a:xfrm>
            <a:off x="7196308" y="4389631"/>
            <a:ext cx="405324" cy="440431"/>
            <a:chOff x="7589503" y="4175569"/>
            <a:chExt cx="315129" cy="34242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99" name="Forma Livre: Forma 498">
              <a:extLst>
                <a:ext uri="{FF2B5EF4-FFF2-40B4-BE49-F238E27FC236}">
                  <a16:creationId xmlns:a16="http://schemas.microsoft.com/office/drawing/2014/main" id="{C62102AA-28BA-4F7E-A6AB-F13A04F205C8}"/>
                </a:ext>
              </a:extLst>
            </p:cNvPr>
            <p:cNvSpPr/>
            <p:nvPr/>
          </p:nvSpPr>
          <p:spPr>
            <a:xfrm>
              <a:off x="7589503" y="4373164"/>
              <a:ext cx="315129" cy="144828"/>
            </a:xfrm>
            <a:custGeom>
              <a:avLst/>
              <a:gdLst>
                <a:gd name="connsiteX0" fmla="*/ 313438 w 315129"/>
                <a:gd name="connsiteY0" fmla="*/ 142353 h 144828"/>
                <a:gd name="connsiteX1" fmla="*/ 315057 w 315129"/>
                <a:gd name="connsiteY1" fmla="*/ 136923 h 144828"/>
                <a:gd name="connsiteX2" fmla="*/ 304294 w 315129"/>
                <a:gd name="connsiteY2" fmla="*/ 56151 h 144828"/>
                <a:gd name="connsiteX3" fmla="*/ 277624 w 315129"/>
                <a:gd name="connsiteY3" fmla="*/ 28243 h 144828"/>
                <a:gd name="connsiteX4" fmla="*/ 258288 w 315129"/>
                <a:gd name="connsiteY4" fmla="*/ 20337 h 144828"/>
                <a:gd name="connsiteX5" fmla="*/ 256193 w 315129"/>
                <a:gd name="connsiteY5" fmla="*/ 19861 h 144828"/>
                <a:gd name="connsiteX6" fmla="*/ 253716 w 315129"/>
                <a:gd name="connsiteY6" fmla="*/ 17670 h 144828"/>
                <a:gd name="connsiteX7" fmla="*/ 221522 w 315129"/>
                <a:gd name="connsiteY7" fmla="*/ 811 h 144828"/>
                <a:gd name="connsiteX8" fmla="*/ 214950 w 315129"/>
                <a:gd name="connsiteY8" fmla="*/ 906 h 144828"/>
                <a:gd name="connsiteX9" fmla="*/ 211521 w 315129"/>
                <a:gd name="connsiteY9" fmla="*/ 6526 h 144828"/>
                <a:gd name="connsiteX10" fmla="*/ 207044 w 315129"/>
                <a:gd name="connsiteY10" fmla="*/ 85488 h 144828"/>
                <a:gd name="connsiteX11" fmla="*/ 107984 w 315129"/>
                <a:gd name="connsiteY11" fmla="*/ 85488 h 144828"/>
                <a:gd name="connsiteX12" fmla="*/ 103507 w 315129"/>
                <a:gd name="connsiteY12" fmla="*/ 6526 h 144828"/>
                <a:gd name="connsiteX13" fmla="*/ 100078 w 315129"/>
                <a:gd name="connsiteY13" fmla="*/ 906 h 144828"/>
                <a:gd name="connsiteX14" fmla="*/ 93506 w 315129"/>
                <a:gd name="connsiteY14" fmla="*/ 811 h 144828"/>
                <a:gd name="connsiteX15" fmla="*/ 61311 w 315129"/>
                <a:gd name="connsiteY15" fmla="*/ 17670 h 144828"/>
                <a:gd name="connsiteX16" fmla="*/ 58835 w 315129"/>
                <a:gd name="connsiteY16" fmla="*/ 19861 h 144828"/>
                <a:gd name="connsiteX17" fmla="*/ 55596 w 315129"/>
                <a:gd name="connsiteY17" fmla="*/ 20433 h 144828"/>
                <a:gd name="connsiteX18" fmla="*/ 37308 w 315129"/>
                <a:gd name="connsiteY18" fmla="*/ 28338 h 144828"/>
                <a:gd name="connsiteX19" fmla="*/ 37308 w 315129"/>
                <a:gd name="connsiteY19" fmla="*/ 28338 h 144828"/>
                <a:gd name="connsiteX20" fmla="*/ 32355 w 315129"/>
                <a:gd name="connsiteY20" fmla="*/ 30053 h 144828"/>
                <a:gd name="connsiteX21" fmla="*/ 19878 w 315129"/>
                <a:gd name="connsiteY21" fmla="*/ 36625 h 144828"/>
                <a:gd name="connsiteX22" fmla="*/ 10829 w 315129"/>
                <a:gd name="connsiteY22" fmla="*/ 56247 h 144828"/>
                <a:gd name="connsiteX23" fmla="*/ 66 w 315129"/>
                <a:gd name="connsiteY23" fmla="*/ 137019 h 144828"/>
                <a:gd name="connsiteX24" fmla="*/ 1685 w 315129"/>
                <a:gd name="connsiteY24" fmla="*/ 142448 h 144828"/>
                <a:gd name="connsiteX25" fmla="*/ 6828 w 315129"/>
                <a:gd name="connsiteY25" fmla="*/ 144829 h 144828"/>
                <a:gd name="connsiteX26" fmla="*/ 62359 w 315129"/>
                <a:gd name="connsiteY26" fmla="*/ 144829 h 144828"/>
                <a:gd name="connsiteX27" fmla="*/ 63978 w 315129"/>
                <a:gd name="connsiteY27" fmla="*/ 144639 h 144828"/>
                <a:gd name="connsiteX28" fmla="*/ 65598 w 315129"/>
                <a:gd name="connsiteY28" fmla="*/ 144829 h 144828"/>
                <a:gd name="connsiteX29" fmla="*/ 249716 w 315129"/>
                <a:gd name="connsiteY29" fmla="*/ 144829 h 144828"/>
                <a:gd name="connsiteX30" fmla="*/ 250859 w 315129"/>
                <a:gd name="connsiteY30" fmla="*/ 144734 h 144828"/>
                <a:gd name="connsiteX31" fmla="*/ 251907 w 315129"/>
                <a:gd name="connsiteY31" fmla="*/ 144829 h 144828"/>
                <a:gd name="connsiteX32" fmla="*/ 308485 w 315129"/>
                <a:gd name="connsiteY32" fmla="*/ 144829 h 144828"/>
                <a:gd name="connsiteX33" fmla="*/ 313438 w 315129"/>
                <a:gd name="connsiteY33" fmla="*/ 142353 h 144828"/>
                <a:gd name="connsiteX34" fmla="*/ 14544 w 315129"/>
                <a:gd name="connsiteY34" fmla="*/ 131018 h 144828"/>
                <a:gd name="connsiteX35" fmla="*/ 24259 w 315129"/>
                <a:gd name="connsiteY35" fmla="*/ 57961 h 144828"/>
                <a:gd name="connsiteX36" fmla="*/ 29688 w 315129"/>
                <a:gd name="connsiteY36" fmla="*/ 45960 h 144828"/>
                <a:gd name="connsiteX37" fmla="*/ 36070 w 315129"/>
                <a:gd name="connsiteY37" fmla="*/ 43197 h 144828"/>
                <a:gd name="connsiteX38" fmla="*/ 42738 w 315129"/>
                <a:gd name="connsiteY38" fmla="*/ 40911 h 144828"/>
                <a:gd name="connsiteX39" fmla="*/ 51786 w 315129"/>
                <a:gd name="connsiteY39" fmla="*/ 37006 h 144828"/>
                <a:gd name="connsiteX40" fmla="*/ 55120 w 315129"/>
                <a:gd name="connsiteY40" fmla="*/ 131018 h 144828"/>
                <a:gd name="connsiteX41" fmla="*/ 14544 w 315129"/>
                <a:gd name="connsiteY41" fmla="*/ 131018 h 144828"/>
                <a:gd name="connsiteX42" fmla="*/ 245144 w 315129"/>
                <a:gd name="connsiteY42" fmla="*/ 131018 h 144828"/>
                <a:gd name="connsiteX43" fmla="*/ 68836 w 315129"/>
                <a:gd name="connsiteY43" fmla="*/ 131018 h 144828"/>
                <a:gd name="connsiteX44" fmla="*/ 65217 w 315129"/>
                <a:gd name="connsiteY44" fmla="*/ 30529 h 144828"/>
                <a:gd name="connsiteX45" fmla="*/ 67598 w 315129"/>
                <a:gd name="connsiteY45" fmla="*/ 29767 h 144828"/>
                <a:gd name="connsiteX46" fmla="*/ 90363 w 315129"/>
                <a:gd name="connsiteY46" fmla="*/ 17861 h 144828"/>
                <a:gd name="connsiteX47" fmla="*/ 94554 w 315129"/>
                <a:gd name="connsiteY47" fmla="*/ 92727 h 144828"/>
                <a:gd name="connsiteX48" fmla="*/ 101412 w 315129"/>
                <a:gd name="connsiteY48" fmla="*/ 99204 h 144828"/>
                <a:gd name="connsiteX49" fmla="*/ 213521 w 315129"/>
                <a:gd name="connsiteY49" fmla="*/ 99204 h 144828"/>
                <a:gd name="connsiteX50" fmla="*/ 220379 w 315129"/>
                <a:gd name="connsiteY50" fmla="*/ 92727 h 144828"/>
                <a:gd name="connsiteX51" fmla="*/ 224570 w 315129"/>
                <a:gd name="connsiteY51" fmla="*/ 17861 h 144828"/>
                <a:gd name="connsiteX52" fmla="*/ 247335 w 315129"/>
                <a:gd name="connsiteY52" fmla="*/ 29767 h 144828"/>
                <a:gd name="connsiteX53" fmla="*/ 248668 w 315129"/>
                <a:gd name="connsiteY53" fmla="*/ 30339 h 144828"/>
                <a:gd name="connsiteX54" fmla="*/ 245144 w 315129"/>
                <a:gd name="connsiteY54" fmla="*/ 131018 h 144828"/>
                <a:gd name="connsiteX55" fmla="*/ 258860 w 315129"/>
                <a:gd name="connsiteY55" fmla="*/ 131018 h 144828"/>
                <a:gd name="connsiteX56" fmla="*/ 262289 w 315129"/>
                <a:gd name="connsiteY56" fmla="*/ 36816 h 144828"/>
                <a:gd name="connsiteX57" fmla="*/ 272576 w 315129"/>
                <a:gd name="connsiteY57" fmla="*/ 41007 h 144828"/>
                <a:gd name="connsiteX58" fmla="*/ 290864 w 315129"/>
                <a:gd name="connsiteY58" fmla="*/ 58056 h 144828"/>
                <a:gd name="connsiteX59" fmla="*/ 300579 w 315129"/>
                <a:gd name="connsiteY59" fmla="*/ 131113 h 144828"/>
                <a:gd name="connsiteX60" fmla="*/ 258860 w 315129"/>
                <a:gd name="connsiteY60" fmla="*/ 131113 h 144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15129" h="144828">
                  <a:moveTo>
                    <a:pt x="313438" y="142353"/>
                  </a:moveTo>
                  <a:cubicBezTo>
                    <a:pt x="314772" y="140829"/>
                    <a:pt x="315343" y="138924"/>
                    <a:pt x="315057" y="136923"/>
                  </a:cubicBezTo>
                  <a:lnTo>
                    <a:pt x="304294" y="56151"/>
                  </a:lnTo>
                  <a:cubicBezTo>
                    <a:pt x="302199" y="40340"/>
                    <a:pt x="289626" y="33196"/>
                    <a:pt x="277624" y="28243"/>
                  </a:cubicBezTo>
                  <a:lnTo>
                    <a:pt x="258288" y="20337"/>
                  </a:lnTo>
                  <a:cubicBezTo>
                    <a:pt x="257622" y="20052"/>
                    <a:pt x="256955" y="19861"/>
                    <a:pt x="256193" y="19861"/>
                  </a:cubicBezTo>
                  <a:cubicBezTo>
                    <a:pt x="255621" y="18908"/>
                    <a:pt x="254764" y="18147"/>
                    <a:pt x="253716" y="17670"/>
                  </a:cubicBezTo>
                  <a:lnTo>
                    <a:pt x="221522" y="811"/>
                  </a:lnTo>
                  <a:cubicBezTo>
                    <a:pt x="219426" y="-237"/>
                    <a:pt x="216950" y="-237"/>
                    <a:pt x="214950" y="906"/>
                  </a:cubicBezTo>
                  <a:cubicBezTo>
                    <a:pt x="212949" y="2049"/>
                    <a:pt x="211616" y="4145"/>
                    <a:pt x="211521" y="6526"/>
                  </a:cubicBezTo>
                  <a:lnTo>
                    <a:pt x="207044" y="85488"/>
                  </a:lnTo>
                  <a:lnTo>
                    <a:pt x="107984" y="85488"/>
                  </a:lnTo>
                  <a:lnTo>
                    <a:pt x="103507" y="6526"/>
                  </a:lnTo>
                  <a:cubicBezTo>
                    <a:pt x="103412" y="4145"/>
                    <a:pt x="102078" y="2049"/>
                    <a:pt x="100078" y="906"/>
                  </a:cubicBezTo>
                  <a:cubicBezTo>
                    <a:pt x="98078" y="-237"/>
                    <a:pt x="95601" y="-332"/>
                    <a:pt x="93506" y="811"/>
                  </a:cubicBezTo>
                  <a:lnTo>
                    <a:pt x="61311" y="17670"/>
                  </a:lnTo>
                  <a:cubicBezTo>
                    <a:pt x="60264" y="18242"/>
                    <a:pt x="59406" y="19004"/>
                    <a:pt x="58835" y="19861"/>
                  </a:cubicBezTo>
                  <a:cubicBezTo>
                    <a:pt x="57692" y="19766"/>
                    <a:pt x="56644" y="19956"/>
                    <a:pt x="55596" y="20433"/>
                  </a:cubicBezTo>
                  <a:lnTo>
                    <a:pt x="37308" y="28338"/>
                  </a:lnTo>
                  <a:cubicBezTo>
                    <a:pt x="37308" y="28338"/>
                    <a:pt x="37308" y="28338"/>
                    <a:pt x="37308" y="28338"/>
                  </a:cubicBezTo>
                  <a:cubicBezTo>
                    <a:pt x="35594" y="29100"/>
                    <a:pt x="33975" y="29577"/>
                    <a:pt x="32355" y="30053"/>
                  </a:cubicBezTo>
                  <a:cubicBezTo>
                    <a:pt x="28260" y="31291"/>
                    <a:pt x="23688" y="32624"/>
                    <a:pt x="19878" y="36625"/>
                  </a:cubicBezTo>
                  <a:cubicBezTo>
                    <a:pt x="15020" y="41673"/>
                    <a:pt x="11877" y="48722"/>
                    <a:pt x="10829" y="56247"/>
                  </a:cubicBezTo>
                  <a:lnTo>
                    <a:pt x="66" y="137019"/>
                  </a:lnTo>
                  <a:cubicBezTo>
                    <a:pt x="-220" y="139019"/>
                    <a:pt x="447" y="140924"/>
                    <a:pt x="1685" y="142448"/>
                  </a:cubicBezTo>
                  <a:cubicBezTo>
                    <a:pt x="2923" y="143972"/>
                    <a:pt x="4828" y="144829"/>
                    <a:pt x="6828" y="144829"/>
                  </a:cubicBezTo>
                  <a:lnTo>
                    <a:pt x="62359" y="144829"/>
                  </a:lnTo>
                  <a:cubicBezTo>
                    <a:pt x="62931" y="144829"/>
                    <a:pt x="63407" y="144734"/>
                    <a:pt x="63978" y="144639"/>
                  </a:cubicBezTo>
                  <a:cubicBezTo>
                    <a:pt x="64455" y="144734"/>
                    <a:pt x="65026" y="144829"/>
                    <a:pt x="65598" y="144829"/>
                  </a:cubicBezTo>
                  <a:lnTo>
                    <a:pt x="249716" y="144829"/>
                  </a:lnTo>
                  <a:cubicBezTo>
                    <a:pt x="250097" y="144829"/>
                    <a:pt x="250478" y="144829"/>
                    <a:pt x="250859" y="144734"/>
                  </a:cubicBezTo>
                  <a:cubicBezTo>
                    <a:pt x="251240" y="144829"/>
                    <a:pt x="251621" y="144829"/>
                    <a:pt x="251907" y="144829"/>
                  </a:cubicBezTo>
                  <a:lnTo>
                    <a:pt x="308485" y="144829"/>
                  </a:lnTo>
                  <a:cubicBezTo>
                    <a:pt x="310295" y="144734"/>
                    <a:pt x="312105" y="143877"/>
                    <a:pt x="313438" y="142353"/>
                  </a:cubicBezTo>
                  <a:close/>
                  <a:moveTo>
                    <a:pt x="14544" y="131018"/>
                  </a:moveTo>
                  <a:lnTo>
                    <a:pt x="24259" y="57961"/>
                  </a:lnTo>
                  <a:cubicBezTo>
                    <a:pt x="24926" y="53199"/>
                    <a:pt x="26831" y="48912"/>
                    <a:pt x="29688" y="45960"/>
                  </a:cubicBezTo>
                  <a:cubicBezTo>
                    <a:pt x="30831" y="44721"/>
                    <a:pt x="32832" y="44055"/>
                    <a:pt x="36070" y="43197"/>
                  </a:cubicBezTo>
                  <a:cubicBezTo>
                    <a:pt x="38261" y="42531"/>
                    <a:pt x="40452" y="41864"/>
                    <a:pt x="42738" y="40911"/>
                  </a:cubicBezTo>
                  <a:lnTo>
                    <a:pt x="51786" y="37006"/>
                  </a:lnTo>
                  <a:lnTo>
                    <a:pt x="55120" y="131018"/>
                  </a:lnTo>
                  <a:lnTo>
                    <a:pt x="14544" y="131018"/>
                  </a:lnTo>
                  <a:close/>
                  <a:moveTo>
                    <a:pt x="245144" y="131018"/>
                  </a:moveTo>
                  <a:lnTo>
                    <a:pt x="68836" y="131018"/>
                  </a:lnTo>
                  <a:lnTo>
                    <a:pt x="65217" y="30529"/>
                  </a:lnTo>
                  <a:cubicBezTo>
                    <a:pt x="65979" y="30434"/>
                    <a:pt x="66836" y="30148"/>
                    <a:pt x="67598" y="29767"/>
                  </a:cubicBezTo>
                  <a:lnTo>
                    <a:pt x="90363" y="17861"/>
                  </a:lnTo>
                  <a:lnTo>
                    <a:pt x="94554" y="92727"/>
                  </a:lnTo>
                  <a:cubicBezTo>
                    <a:pt x="94744" y="96347"/>
                    <a:pt x="97792" y="99204"/>
                    <a:pt x="101412" y="99204"/>
                  </a:cubicBezTo>
                  <a:lnTo>
                    <a:pt x="213521" y="99204"/>
                  </a:lnTo>
                  <a:cubicBezTo>
                    <a:pt x="217140" y="99204"/>
                    <a:pt x="220188" y="96347"/>
                    <a:pt x="220379" y="92727"/>
                  </a:cubicBezTo>
                  <a:lnTo>
                    <a:pt x="224570" y="17861"/>
                  </a:lnTo>
                  <a:lnTo>
                    <a:pt x="247335" y="29767"/>
                  </a:lnTo>
                  <a:cubicBezTo>
                    <a:pt x="247811" y="29958"/>
                    <a:pt x="248192" y="30148"/>
                    <a:pt x="248668" y="30339"/>
                  </a:cubicBezTo>
                  <a:lnTo>
                    <a:pt x="245144" y="131018"/>
                  </a:lnTo>
                  <a:close/>
                  <a:moveTo>
                    <a:pt x="258860" y="131018"/>
                  </a:moveTo>
                  <a:lnTo>
                    <a:pt x="262289" y="36816"/>
                  </a:lnTo>
                  <a:lnTo>
                    <a:pt x="272576" y="41007"/>
                  </a:lnTo>
                  <a:cubicBezTo>
                    <a:pt x="285054" y="46150"/>
                    <a:pt x="289816" y="50532"/>
                    <a:pt x="290864" y="58056"/>
                  </a:cubicBezTo>
                  <a:lnTo>
                    <a:pt x="300579" y="131113"/>
                  </a:lnTo>
                  <a:lnTo>
                    <a:pt x="258860" y="1311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1" name="Forma Livre: Forma 500">
              <a:extLst>
                <a:ext uri="{FF2B5EF4-FFF2-40B4-BE49-F238E27FC236}">
                  <a16:creationId xmlns:a16="http://schemas.microsoft.com/office/drawing/2014/main" id="{8AEB1E3B-E209-4D2C-9471-104B0273F4A3}"/>
                </a:ext>
              </a:extLst>
            </p:cNvPr>
            <p:cNvSpPr/>
            <p:nvPr/>
          </p:nvSpPr>
          <p:spPr>
            <a:xfrm>
              <a:off x="7654907" y="4175569"/>
              <a:ext cx="184124" cy="208121"/>
            </a:xfrm>
            <a:custGeom>
              <a:avLst/>
              <a:gdLst>
                <a:gd name="connsiteX0" fmla="*/ 91920 w 184124"/>
                <a:gd name="connsiteY0" fmla="*/ 0 h 208121"/>
                <a:gd name="connsiteX1" fmla="*/ 40866 w 184124"/>
                <a:gd name="connsiteY1" fmla="*/ 17145 h 208121"/>
                <a:gd name="connsiteX2" fmla="*/ 17148 w 184124"/>
                <a:gd name="connsiteY2" fmla="*/ 69437 h 208121"/>
                <a:gd name="connsiteX3" fmla="*/ 17148 w 184124"/>
                <a:gd name="connsiteY3" fmla="*/ 72866 h 208121"/>
                <a:gd name="connsiteX4" fmla="*/ 5337 w 184124"/>
                <a:gd name="connsiteY4" fmla="*/ 78677 h 208121"/>
                <a:gd name="connsiteX5" fmla="*/ 3 w 184124"/>
                <a:gd name="connsiteY5" fmla="*/ 92012 h 208121"/>
                <a:gd name="connsiteX6" fmla="*/ 956 w 184124"/>
                <a:gd name="connsiteY6" fmla="*/ 95917 h 208121"/>
                <a:gd name="connsiteX7" fmla="*/ 24578 w 184124"/>
                <a:gd name="connsiteY7" fmla="*/ 107061 h 208121"/>
                <a:gd name="connsiteX8" fmla="*/ 23435 w 184124"/>
                <a:gd name="connsiteY8" fmla="*/ 110966 h 208121"/>
                <a:gd name="connsiteX9" fmla="*/ 92110 w 184124"/>
                <a:gd name="connsiteY9" fmla="*/ 208121 h 208121"/>
                <a:gd name="connsiteX10" fmla="*/ 160785 w 184124"/>
                <a:gd name="connsiteY10" fmla="*/ 110966 h 208121"/>
                <a:gd name="connsiteX11" fmla="*/ 159642 w 184124"/>
                <a:gd name="connsiteY11" fmla="*/ 107156 h 208121"/>
                <a:gd name="connsiteX12" fmla="*/ 183074 w 184124"/>
                <a:gd name="connsiteY12" fmla="*/ 96203 h 208121"/>
                <a:gd name="connsiteX13" fmla="*/ 184122 w 184124"/>
                <a:gd name="connsiteY13" fmla="*/ 92012 h 208121"/>
                <a:gd name="connsiteX14" fmla="*/ 184122 w 184124"/>
                <a:gd name="connsiteY14" fmla="*/ 92012 h 208121"/>
                <a:gd name="connsiteX15" fmla="*/ 178788 w 184124"/>
                <a:gd name="connsiteY15" fmla="*/ 78677 h 208121"/>
                <a:gd name="connsiteX16" fmla="*/ 166977 w 184124"/>
                <a:gd name="connsiteY16" fmla="*/ 72866 h 208121"/>
                <a:gd name="connsiteX17" fmla="*/ 166977 w 184124"/>
                <a:gd name="connsiteY17" fmla="*/ 69437 h 208121"/>
                <a:gd name="connsiteX18" fmla="*/ 91920 w 184124"/>
                <a:gd name="connsiteY18" fmla="*/ 0 h 208121"/>
                <a:gd name="connsiteX19" fmla="*/ 147069 w 184124"/>
                <a:gd name="connsiteY19" fmla="*/ 110871 h 208121"/>
                <a:gd name="connsiteX20" fmla="*/ 92110 w 184124"/>
                <a:gd name="connsiteY20" fmla="*/ 194405 h 208121"/>
                <a:gd name="connsiteX21" fmla="*/ 37151 w 184124"/>
                <a:gd name="connsiteY21" fmla="*/ 110871 h 208121"/>
                <a:gd name="connsiteX22" fmla="*/ 36865 w 184124"/>
                <a:gd name="connsiteY22" fmla="*/ 108966 h 208121"/>
                <a:gd name="connsiteX23" fmla="*/ 87729 w 184124"/>
                <a:gd name="connsiteY23" fmla="*/ 111728 h 208121"/>
                <a:gd name="connsiteX24" fmla="*/ 96587 w 184124"/>
                <a:gd name="connsiteY24" fmla="*/ 111728 h 208121"/>
                <a:gd name="connsiteX25" fmla="*/ 147355 w 184124"/>
                <a:gd name="connsiteY25" fmla="*/ 109061 h 208121"/>
                <a:gd name="connsiteX26" fmla="*/ 147069 w 184124"/>
                <a:gd name="connsiteY26" fmla="*/ 110871 h 208121"/>
                <a:gd name="connsiteX27" fmla="*/ 169167 w 184124"/>
                <a:gd name="connsiteY27" fmla="*/ 88392 h 208121"/>
                <a:gd name="connsiteX28" fmla="*/ 170215 w 184124"/>
                <a:gd name="connsiteY28" fmla="*/ 90011 h 208121"/>
                <a:gd name="connsiteX29" fmla="*/ 96396 w 184124"/>
                <a:gd name="connsiteY29" fmla="*/ 98012 h 208121"/>
                <a:gd name="connsiteX30" fmla="*/ 87729 w 184124"/>
                <a:gd name="connsiteY30" fmla="*/ 98012 h 208121"/>
                <a:gd name="connsiteX31" fmla="*/ 13910 w 184124"/>
                <a:gd name="connsiteY31" fmla="*/ 90202 h 208121"/>
                <a:gd name="connsiteX32" fmla="*/ 14958 w 184124"/>
                <a:gd name="connsiteY32" fmla="*/ 88392 h 208121"/>
                <a:gd name="connsiteX33" fmla="*/ 23721 w 184124"/>
                <a:gd name="connsiteY33" fmla="*/ 86106 h 208121"/>
                <a:gd name="connsiteX34" fmla="*/ 28769 w 184124"/>
                <a:gd name="connsiteY34" fmla="*/ 84201 h 208121"/>
                <a:gd name="connsiteX35" fmla="*/ 30864 w 184124"/>
                <a:gd name="connsiteY35" fmla="*/ 79248 h 208121"/>
                <a:gd name="connsiteX36" fmla="*/ 30864 w 184124"/>
                <a:gd name="connsiteY36" fmla="*/ 69437 h 208121"/>
                <a:gd name="connsiteX37" fmla="*/ 49629 w 184124"/>
                <a:gd name="connsiteY37" fmla="*/ 27813 h 208121"/>
                <a:gd name="connsiteX38" fmla="*/ 72298 w 184124"/>
                <a:gd name="connsiteY38" fmla="*/ 16383 h 208121"/>
                <a:gd name="connsiteX39" fmla="*/ 72298 w 184124"/>
                <a:gd name="connsiteY39" fmla="*/ 54197 h 208121"/>
                <a:gd name="connsiteX40" fmla="*/ 79156 w 184124"/>
                <a:gd name="connsiteY40" fmla="*/ 61055 h 208121"/>
                <a:gd name="connsiteX41" fmla="*/ 86014 w 184124"/>
                <a:gd name="connsiteY41" fmla="*/ 54197 h 208121"/>
                <a:gd name="connsiteX42" fmla="*/ 86014 w 184124"/>
                <a:gd name="connsiteY42" fmla="*/ 14097 h 208121"/>
                <a:gd name="connsiteX43" fmla="*/ 98301 w 184124"/>
                <a:gd name="connsiteY43" fmla="*/ 14097 h 208121"/>
                <a:gd name="connsiteX44" fmla="*/ 98301 w 184124"/>
                <a:gd name="connsiteY44" fmla="*/ 54197 h 208121"/>
                <a:gd name="connsiteX45" fmla="*/ 105159 w 184124"/>
                <a:gd name="connsiteY45" fmla="*/ 61055 h 208121"/>
                <a:gd name="connsiteX46" fmla="*/ 112017 w 184124"/>
                <a:gd name="connsiteY46" fmla="*/ 54197 h 208121"/>
                <a:gd name="connsiteX47" fmla="*/ 112017 w 184124"/>
                <a:gd name="connsiteY47" fmla="*/ 16478 h 208121"/>
                <a:gd name="connsiteX48" fmla="*/ 153451 w 184124"/>
                <a:gd name="connsiteY48" fmla="*/ 69437 h 208121"/>
                <a:gd name="connsiteX49" fmla="*/ 153451 w 184124"/>
                <a:gd name="connsiteY49" fmla="*/ 79248 h 208121"/>
                <a:gd name="connsiteX50" fmla="*/ 155547 w 184124"/>
                <a:gd name="connsiteY50" fmla="*/ 84201 h 208121"/>
                <a:gd name="connsiteX51" fmla="*/ 160595 w 184124"/>
                <a:gd name="connsiteY51" fmla="*/ 86106 h 208121"/>
                <a:gd name="connsiteX52" fmla="*/ 169167 w 184124"/>
                <a:gd name="connsiteY52" fmla="*/ 88392 h 208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84124" h="208121">
                  <a:moveTo>
                    <a:pt x="91920" y="0"/>
                  </a:moveTo>
                  <a:cubicBezTo>
                    <a:pt x="72489" y="0"/>
                    <a:pt x="54391" y="6096"/>
                    <a:pt x="40866" y="17145"/>
                  </a:cubicBezTo>
                  <a:cubicBezTo>
                    <a:pt x="25340" y="29813"/>
                    <a:pt x="17148" y="47911"/>
                    <a:pt x="17148" y="69437"/>
                  </a:cubicBezTo>
                  <a:lnTo>
                    <a:pt x="17148" y="72866"/>
                  </a:lnTo>
                  <a:cubicBezTo>
                    <a:pt x="12386" y="73723"/>
                    <a:pt x="8385" y="75724"/>
                    <a:pt x="5337" y="78677"/>
                  </a:cubicBezTo>
                  <a:cubicBezTo>
                    <a:pt x="1813" y="82201"/>
                    <a:pt x="-92" y="86868"/>
                    <a:pt x="3" y="92012"/>
                  </a:cubicBezTo>
                  <a:cubicBezTo>
                    <a:pt x="3" y="93440"/>
                    <a:pt x="384" y="94964"/>
                    <a:pt x="956" y="95917"/>
                  </a:cubicBezTo>
                  <a:cubicBezTo>
                    <a:pt x="3432" y="101155"/>
                    <a:pt x="12386" y="104680"/>
                    <a:pt x="24578" y="107061"/>
                  </a:cubicBezTo>
                  <a:cubicBezTo>
                    <a:pt x="23816" y="108204"/>
                    <a:pt x="23435" y="109442"/>
                    <a:pt x="23435" y="110966"/>
                  </a:cubicBezTo>
                  <a:cubicBezTo>
                    <a:pt x="23530" y="164592"/>
                    <a:pt x="54391" y="208121"/>
                    <a:pt x="92110" y="208121"/>
                  </a:cubicBezTo>
                  <a:cubicBezTo>
                    <a:pt x="129829" y="208121"/>
                    <a:pt x="160690" y="164497"/>
                    <a:pt x="160785" y="110966"/>
                  </a:cubicBezTo>
                  <a:cubicBezTo>
                    <a:pt x="160785" y="109538"/>
                    <a:pt x="160404" y="108204"/>
                    <a:pt x="159642" y="107156"/>
                  </a:cubicBezTo>
                  <a:cubicBezTo>
                    <a:pt x="171834" y="104775"/>
                    <a:pt x="180693" y="101346"/>
                    <a:pt x="183074" y="96203"/>
                  </a:cubicBezTo>
                  <a:cubicBezTo>
                    <a:pt x="183741" y="94964"/>
                    <a:pt x="184122" y="93631"/>
                    <a:pt x="184122" y="92012"/>
                  </a:cubicBezTo>
                  <a:lnTo>
                    <a:pt x="184122" y="92012"/>
                  </a:lnTo>
                  <a:cubicBezTo>
                    <a:pt x="184217" y="86868"/>
                    <a:pt x="182312" y="82201"/>
                    <a:pt x="178788" y="78677"/>
                  </a:cubicBezTo>
                  <a:cubicBezTo>
                    <a:pt x="175835" y="75724"/>
                    <a:pt x="171739" y="73723"/>
                    <a:pt x="166977" y="72866"/>
                  </a:cubicBezTo>
                  <a:lnTo>
                    <a:pt x="166977" y="69437"/>
                  </a:lnTo>
                  <a:cubicBezTo>
                    <a:pt x="167072" y="23813"/>
                    <a:pt x="129258" y="0"/>
                    <a:pt x="91920" y="0"/>
                  </a:cubicBezTo>
                  <a:close/>
                  <a:moveTo>
                    <a:pt x="147069" y="110871"/>
                  </a:moveTo>
                  <a:cubicBezTo>
                    <a:pt x="146974" y="156877"/>
                    <a:pt x="122304" y="194405"/>
                    <a:pt x="92110" y="194405"/>
                  </a:cubicBezTo>
                  <a:cubicBezTo>
                    <a:pt x="61916" y="194405"/>
                    <a:pt x="37246" y="156972"/>
                    <a:pt x="37151" y="110871"/>
                  </a:cubicBezTo>
                  <a:cubicBezTo>
                    <a:pt x="37151" y="110204"/>
                    <a:pt x="37056" y="109538"/>
                    <a:pt x="36865" y="108966"/>
                  </a:cubicBezTo>
                  <a:cubicBezTo>
                    <a:pt x="52486" y="110871"/>
                    <a:pt x="70965" y="111633"/>
                    <a:pt x="87729" y="111728"/>
                  </a:cubicBezTo>
                  <a:lnTo>
                    <a:pt x="96587" y="111728"/>
                  </a:lnTo>
                  <a:cubicBezTo>
                    <a:pt x="113351" y="111633"/>
                    <a:pt x="131734" y="110966"/>
                    <a:pt x="147355" y="109061"/>
                  </a:cubicBezTo>
                  <a:cubicBezTo>
                    <a:pt x="147165" y="109633"/>
                    <a:pt x="147069" y="110299"/>
                    <a:pt x="147069" y="110871"/>
                  </a:cubicBezTo>
                  <a:close/>
                  <a:moveTo>
                    <a:pt x="169167" y="88392"/>
                  </a:moveTo>
                  <a:cubicBezTo>
                    <a:pt x="169644" y="88868"/>
                    <a:pt x="170025" y="89440"/>
                    <a:pt x="170215" y="90011"/>
                  </a:cubicBezTo>
                  <a:cubicBezTo>
                    <a:pt x="163833" y="93345"/>
                    <a:pt x="138592" y="97727"/>
                    <a:pt x="96396" y="98012"/>
                  </a:cubicBezTo>
                  <a:lnTo>
                    <a:pt x="87729" y="98012"/>
                  </a:lnTo>
                  <a:cubicBezTo>
                    <a:pt x="44580" y="97727"/>
                    <a:pt x="19244" y="93250"/>
                    <a:pt x="13910" y="90202"/>
                  </a:cubicBezTo>
                  <a:cubicBezTo>
                    <a:pt x="14100" y="89440"/>
                    <a:pt x="14481" y="88868"/>
                    <a:pt x="14958" y="88392"/>
                  </a:cubicBezTo>
                  <a:cubicBezTo>
                    <a:pt x="16577" y="86773"/>
                    <a:pt x="19911" y="85915"/>
                    <a:pt x="23721" y="86106"/>
                  </a:cubicBezTo>
                  <a:cubicBezTo>
                    <a:pt x="25721" y="86106"/>
                    <a:pt x="27435" y="85439"/>
                    <a:pt x="28769" y="84201"/>
                  </a:cubicBezTo>
                  <a:cubicBezTo>
                    <a:pt x="30102" y="82867"/>
                    <a:pt x="30864" y="81153"/>
                    <a:pt x="30864" y="79248"/>
                  </a:cubicBezTo>
                  <a:lnTo>
                    <a:pt x="30864" y="69437"/>
                  </a:lnTo>
                  <a:cubicBezTo>
                    <a:pt x="30864" y="52197"/>
                    <a:pt x="37341" y="37814"/>
                    <a:pt x="49629" y="27813"/>
                  </a:cubicBezTo>
                  <a:cubicBezTo>
                    <a:pt x="56010" y="22574"/>
                    <a:pt x="63821" y="18669"/>
                    <a:pt x="72298" y="16383"/>
                  </a:cubicBezTo>
                  <a:lnTo>
                    <a:pt x="72298" y="54197"/>
                  </a:lnTo>
                  <a:cubicBezTo>
                    <a:pt x="72298" y="58007"/>
                    <a:pt x="75346" y="61055"/>
                    <a:pt x="79156" y="61055"/>
                  </a:cubicBezTo>
                  <a:cubicBezTo>
                    <a:pt x="82966" y="61055"/>
                    <a:pt x="86014" y="58007"/>
                    <a:pt x="86014" y="54197"/>
                  </a:cubicBezTo>
                  <a:lnTo>
                    <a:pt x="86014" y="14097"/>
                  </a:lnTo>
                  <a:cubicBezTo>
                    <a:pt x="90015" y="13811"/>
                    <a:pt x="94206" y="13811"/>
                    <a:pt x="98301" y="14097"/>
                  </a:cubicBezTo>
                  <a:lnTo>
                    <a:pt x="98301" y="54197"/>
                  </a:lnTo>
                  <a:cubicBezTo>
                    <a:pt x="98301" y="58007"/>
                    <a:pt x="101349" y="61055"/>
                    <a:pt x="105159" y="61055"/>
                  </a:cubicBezTo>
                  <a:cubicBezTo>
                    <a:pt x="108969" y="61055"/>
                    <a:pt x="112017" y="58007"/>
                    <a:pt x="112017" y="54197"/>
                  </a:cubicBezTo>
                  <a:lnTo>
                    <a:pt x="112017" y="16478"/>
                  </a:lnTo>
                  <a:cubicBezTo>
                    <a:pt x="134306" y="22670"/>
                    <a:pt x="153451" y="39814"/>
                    <a:pt x="153451" y="69437"/>
                  </a:cubicBezTo>
                  <a:lnTo>
                    <a:pt x="153451" y="79248"/>
                  </a:lnTo>
                  <a:cubicBezTo>
                    <a:pt x="153451" y="81153"/>
                    <a:pt x="154213" y="82867"/>
                    <a:pt x="155547" y="84201"/>
                  </a:cubicBezTo>
                  <a:cubicBezTo>
                    <a:pt x="156880" y="85439"/>
                    <a:pt x="158595" y="86106"/>
                    <a:pt x="160595" y="86106"/>
                  </a:cubicBezTo>
                  <a:cubicBezTo>
                    <a:pt x="164310" y="86011"/>
                    <a:pt x="167548" y="86773"/>
                    <a:pt x="169167" y="8839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03" name="Forma Livre: Forma 502">
            <a:extLst>
              <a:ext uri="{FF2B5EF4-FFF2-40B4-BE49-F238E27FC236}">
                <a16:creationId xmlns:a16="http://schemas.microsoft.com/office/drawing/2014/main" id="{B291DE98-3E31-4123-B4D9-6A934915EF85}"/>
              </a:ext>
            </a:extLst>
          </p:cNvPr>
          <p:cNvSpPr/>
          <p:nvPr/>
        </p:nvSpPr>
        <p:spPr>
          <a:xfrm>
            <a:off x="7188552" y="3620964"/>
            <a:ext cx="420461" cy="420609"/>
          </a:xfrm>
          <a:custGeom>
            <a:avLst/>
            <a:gdLst>
              <a:gd name="connsiteX0" fmla="*/ 276892 w 326897"/>
              <a:gd name="connsiteY0" fmla="*/ 5450 h 327013"/>
              <a:gd name="connsiteX1" fmla="*/ 222694 w 326897"/>
              <a:gd name="connsiteY1" fmla="*/ 21 h 327013"/>
              <a:gd name="connsiteX2" fmla="*/ 216217 w 326897"/>
              <a:gd name="connsiteY2" fmla="*/ 3164 h 327013"/>
              <a:gd name="connsiteX3" fmla="*/ 163449 w 326897"/>
              <a:gd name="connsiteY3" fmla="*/ 86888 h 327013"/>
              <a:gd name="connsiteX4" fmla="*/ 110680 w 326897"/>
              <a:gd name="connsiteY4" fmla="*/ 3164 h 327013"/>
              <a:gd name="connsiteX5" fmla="*/ 104203 w 326897"/>
              <a:gd name="connsiteY5" fmla="*/ 21 h 327013"/>
              <a:gd name="connsiteX6" fmla="*/ 50006 w 326897"/>
              <a:gd name="connsiteY6" fmla="*/ 5450 h 327013"/>
              <a:gd name="connsiteX7" fmla="*/ 43815 w 326897"/>
              <a:gd name="connsiteY7" fmla="*/ 12308 h 327013"/>
              <a:gd name="connsiteX8" fmla="*/ 43815 w 326897"/>
              <a:gd name="connsiteY8" fmla="*/ 88127 h 327013"/>
              <a:gd name="connsiteX9" fmla="*/ 11049 w 326897"/>
              <a:gd name="connsiteY9" fmla="*/ 120988 h 327013"/>
              <a:gd name="connsiteX10" fmla="*/ 6858 w 326897"/>
              <a:gd name="connsiteY10" fmla="*/ 120988 h 327013"/>
              <a:gd name="connsiteX11" fmla="*/ 0 w 326897"/>
              <a:gd name="connsiteY11" fmla="*/ 127846 h 327013"/>
              <a:gd name="connsiteX12" fmla="*/ 0 w 326897"/>
              <a:gd name="connsiteY12" fmla="*/ 320156 h 327013"/>
              <a:gd name="connsiteX13" fmla="*/ 6858 w 326897"/>
              <a:gd name="connsiteY13" fmla="*/ 327014 h 327013"/>
              <a:gd name="connsiteX14" fmla="*/ 320040 w 326897"/>
              <a:gd name="connsiteY14" fmla="*/ 327014 h 327013"/>
              <a:gd name="connsiteX15" fmla="*/ 326898 w 326897"/>
              <a:gd name="connsiteY15" fmla="*/ 320156 h 327013"/>
              <a:gd name="connsiteX16" fmla="*/ 326898 w 326897"/>
              <a:gd name="connsiteY16" fmla="*/ 127846 h 327013"/>
              <a:gd name="connsiteX17" fmla="*/ 320040 w 326897"/>
              <a:gd name="connsiteY17" fmla="*/ 120988 h 327013"/>
              <a:gd name="connsiteX18" fmla="*/ 315849 w 326897"/>
              <a:gd name="connsiteY18" fmla="*/ 120988 h 327013"/>
              <a:gd name="connsiteX19" fmla="*/ 282988 w 326897"/>
              <a:gd name="connsiteY19" fmla="*/ 88127 h 327013"/>
              <a:gd name="connsiteX20" fmla="*/ 282988 w 326897"/>
              <a:gd name="connsiteY20" fmla="*/ 12308 h 327013"/>
              <a:gd name="connsiteX21" fmla="*/ 276892 w 326897"/>
              <a:gd name="connsiteY21" fmla="*/ 5450 h 327013"/>
              <a:gd name="connsiteX22" fmla="*/ 313277 w 326897"/>
              <a:gd name="connsiteY22" fmla="*/ 313298 h 327013"/>
              <a:gd name="connsiteX23" fmla="*/ 13811 w 326897"/>
              <a:gd name="connsiteY23" fmla="*/ 313298 h 327013"/>
              <a:gd name="connsiteX24" fmla="*/ 13811 w 326897"/>
              <a:gd name="connsiteY24" fmla="*/ 258720 h 327013"/>
              <a:gd name="connsiteX25" fmla="*/ 131540 w 326897"/>
              <a:gd name="connsiteY25" fmla="*/ 258720 h 327013"/>
              <a:gd name="connsiteX26" fmla="*/ 131540 w 326897"/>
              <a:gd name="connsiteY26" fmla="*/ 266530 h 327013"/>
              <a:gd name="connsiteX27" fmla="*/ 138398 w 326897"/>
              <a:gd name="connsiteY27" fmla="*/ 273388 h 327013"/>
              <a:gd name="connsiteX28" fmla="*/ 188690 w 326897"/>
              <a:gd name="connsiteY28" fmla="*/ 273388 h 327013"/>
              <a:gd name="connsiteX29" fmla="*/ 195548 w 326897"/>
              <a:gd name="connsiteY29" fmla="*/ 266530 h 327013"/>
              <a:gd name="connsiteX30" fmla="*/ 195548 w 326897"/>
              <a:gd name="connsiteY30" fmla="*/ 258720 h 327013"/>
              <a:gd name="connsiteX31" fmla="*/ 313277 w 326897"/>
              <a:gd name="connsiteY31" fmla="*/ 258720 h 327013"/>
              <a:gd name="connsiteX32" fmla="*/ 313277 w 326897"/>
              <a:gd name="connsiteY32" fmla="*/ 313298 h 327013"/>
              <a:gd name="connsiteX33" fmla="*/ 145256 w 326897"/>
              <a:gd name="connsiteY33" fmla="*/ 259577 h 327013"/>
              <a:gd name="connsiteX34" fmla="*/ 145256 w 326897"/>
              <a:gd name="connsiteY34" fmla="*/ 244051 h 327013"/>
              <a:gd name="connsiteX35" fmla="*/ 181832 w 326897"/>
              <a:gd name="connsiteY35" fmla="*/ 244051 h 327013"/>
              <a:gd name="connsiteX36" fmla="*/ 181832 w 326897"/>
              <a:gd name="connsiteY36" fmla="*/ 259577 h 327013"/>
              <a:gd name="connsiteX37" fmla="*/ 145256 w 326897"/>
              <a:gd name="connsiteY37" fmla="*/ 259577 h 327013"/>
              <a:gd name="connsiteX38" fmla="*/ 313277 w 326897"/>
              <a:gd name="connsiteY38" fmla="*/ 245004 h 327013"/>
              <a:gd name="connsiteX39" fmla="*/ 195548 w 326897"/>
              <a:gd name="connsiteY39" fmla="*/ 245004 h 327013"/>
              <a:gd name="connsiteX40" fmla="*/ 195548 w 326897"/>
              <a:gd name="connsiteY40" fmla="*/ 237193 h 327013"/>
              <a:gd name="connsiteX41" fmla="*/ 188690 w 326897"/>
              <a:gd name="connsiteY41" fmla="*/ 230335 h 327013"/>
              <a:gd name="connsiteX42" fmla="*/ 138398 w 326897"/>
              <a:gd name="connsiteY42" fmla="*/ 230335 h 327013"/>
              <a:gd name="connsiteX43" fmla="*/ 131540 w 326897"/>
              <a:gd name="connsiteY43" fmla="*/ 237193 h 327013"/>
              <a:gd name="connsiteX44" fmla="*/ 131540 w 326897"/>
              <a:gd name="connsiteY44" fmla="*/ 245004 h 327013"/>
              <a:gd name="connsiteX45" fmla="*/ 13811 w 326897"/>
              <a:gd name="connsiteY45" fmla="*/ 245004 h 327013"/>
              <a:gd name="connsiteX46" fmla="*/ 13811 w 326897"/>
              <a:gd name="connsiteY46" fmla="*/ 184996 h 327013"/>
              <a:gd name="connsiteX47" fmla="*/ 131540 w 326897"/>
              <a:gd name="connsiteY47" fmla="*/ 184996 h 327013"/>
              <a:gd name="connsiteX48" fmla="*/ 131540 w 326897"/>
              <a:gd name="connsiteY48" fmla="*/ 192807 h 327013"/>
              <a:gd name="connsiteX49" fmla="*/ 138398 w 326897"/>
              <a:gd name="connsiteY49" fmla="*/ 199665 h 327013"/>
              <a:gd name="connsiteX50" fmla="*/ 188690 w 326897"/>
              <a:gd name="connsiteY50" fmla="*/ 199665 h 327013"/>
              <a:gd name="connsiteX51" fmla="*/ 195548 w 326897"/>
              <a:gd name="connsiteY51" fmla="*/ 192807 h 327013"/>
              <a:gd name="connsiteX52" fmla="*/ 195548 w 326897"/>
              <a:gd name="connsiteY52" fmla="*/ 184996 h 327013"/>
              <a:gd name="connsiteX53" fmla="*/ 313277 w 326897"/>
              <a:gd name="connsiteY53" fmla="*/ 184996 h 327013"/>
              <a:gd name="connsiteX54" fmla="*/ 313277 w 326897"/>
              <a:gd name="connsiteY54" fmla="*/ 245004 h 327013"/>
              <a:gd name="connsiteX55" fmla="*/ 145256 w 326897"/>
              <a:gd name="connsiteY55" fmla="*/ 185853 h 327013"/>
              <a:gd name="connsiteX56" fmla="*/ 145256 w 326897"/>
              <a:gd name="connsiteY56" fmla="*/ 170328 h 327013"/>
              <a:gd name="connsiteX57" fmla="*/ 181832 w 326897"/>
              <a:gd name="connsiteY57" fmla="*/ 170328 h 327013"/>
              <a:gd name="connsiteX58" fmla="*/ 181832 w 326897"/>
              <a:gd name="connsiteY58" fmla="*/ 185853 h 327013"/>
              <a:gd name="connsiteX59" fmla="*/ 145256 w 326897"/>
              <a:gd name="connsiteY59" fmla="*/ 185853 h 327013"/>
              <a:gd name="connsiteX60" fmla="*/ 313277 w 326897"/>
              <a:gd name="connsiteY60" fmla="*/ 134609 h 327013"/>
              <a:gd name="connsiteX61" fmla="*/ 313277 w 326897"/>
              <a:gd name="connsiteY61" fmla="*/ 171280 h 327013"/>
              <a:gd name="connsiteX62" fmla="*/ 195548 w 326897"/>
              <a:gd name="connsiteY62" fmla="*/ 171280 h 327013"/>
              <a:gd name="connsiteX63" fmla="*/ 195548 w 326897"/>
              <a:gd name="connsiteY63" fmla="*/ 163470 h 327013"/>
              <a:gd name="connsiteX64" fmla="*/ 188690 w 326897"/>
              <a:gd name="connsiteY64" fmla="*/ 156612 h 327013"/>
              <a:gd name="connsiteX65" fmla="*/ 138398 w 326897"/>
              <a:gd name="connsiteY65" fmla="*/ 156612 h 327013"/>
              <a:gd name="connsiteX66" fmla="*/ 131540 w 326897"/>
              <a:gd name="connsiteY66" fmla="*/ 163470 h 327013"/>
              <a:gd name="connsiteX67" fmla="*/ 131540 w 326897"/>
              <a:gd name="connsiteY67" fmla="*/ 171280 h 327013"/>
              <a:gd name="connsiteX68" fmla="*/ 13811 w 326897"/>
              <a:gd name="connsiteY68" fmla="*/ 171280 h 327013"/>
              <a:gd name="connsiteX69" fmla="*/ 13811 w 326897"/>
              <a:gd name="connsiteY69" fmla="*/ 134609 h 327013"/>
              <a:gd name="connsiteX70" fmla="*/ 57721 w 326897"/>
              <a:gd name="connsiteY70" fmla="*/ 88127 h 327013"/>
              <a:gd name="connsiteX71" fmla="*/ 57721 w 326897"/>
              <a:gd name="connsiteY71" fmla="*/ 18499 h 327013"/>
              <a:gd name="connsiteX72" fmla="*/ 101536 w 326897"/>
              <a:gd name="connsiteY72" fmla="*/ 14117 h 327013"/>
              <a:gd name="connsiteX73" fmla="*/ 157829 w 326897"/>
              <a:gd name="connsiteY73" fmla="*/ 103462 h 327013"/>
              <a:gd name="connsiteX74" fmla="*/ 169450 w 326897"/>
              <a:gd name="connsiteY74" fmla="*/ 103462 h 327013"/>
              <a:gd name="connsiteX75" fmla="*/ 225742 w 326897"/>
              <a:gd name="connsiteY75" fmla="*/ 14117 h 327013"/>
              <a:gd name="connsiteX76" fmla="*/ 269557 w 326897"/>
              <a:gd name="connsiteY76" fmla="*/ 18499 h 327013"/>
              <a:gd name="connsiteX77" fmla="*/ 269557 w 326897"/>
              <a:gd name="connsiteY77" fmla="*/ 88127 h 327013"/>
              <a:gd name="connsiteX78" fmla="*/ 313277 w 326897"/>
              <a:gd name="connsiteY78" fmla="*/ 134609 h 327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326897" h="327013">
                <a:moveTo>
                  <a:pt x="276892" y="5450"/>
                </a:moveTo>
                <a:lnTo>
                  <a:pt x="222694" y="21"/>
                </a:lnTo>
                <a:cubicBezTo>
                  <a:pt x="220123" y="-170"/>
                  <a:pt x="217551" y="973"/>
                  <a:pt x="216217" y="3164"/>
                </a:cubicBezTo>
                <a:lnTo>
                  <a:pt x="163449" y="86888"/>
                </a:lnTo>
                <a:lnTo>
                  <a:pt x="110680" y="3164"/>
                </a:lnTo>
                <a:cubicBezTo>
                  <a:pt x="109252" y="973"/>
                  <a:pt x="106775" y="-170"/>
                  <a:pt x="104203" y="21"/>
                </a:cubicBezTo>
                <a:lnTo>
                  <a:pt x="50006" y="5450"/>
                </a:lnTo>
                <a:cubicBezTo>
                  <a:pt x="46482" y="5831"/>
                  <a:pt x="43815" y="8784"/>
                  <a:pt x="43815" y="12308"/>
                </a:cubicBezTo>
                <a:lnTo>
                  <a:pt x="43815" y="88127"/>
                </a:lnTo>
                <a:cubicBezTo>
                  <a:pt x="43815" y="106224"/>
                  <a:pt x="29051" y="120988"/>
                  <a:pt x="11049" y="120988"/>
                </a:cubicBezTo>
                <a:lnTo>
                  <a:pt x="6858" y="120988"/>
                </a:lnTo>
                <a:cubicBezTo>
                  <a:pt x="3048" y="120988"/>
                  <a:pt x="0" y="124036"/>
                  <a:pt x="0" y="127846"/>
                </a:cubicBezTo>
                <a:lnTo>
                  <a:pt x="0" y="320156"/>
                </a:lnTo>
                <a:cubicBezTo>
                  <a:pt x="0" y="323966"/>
                  <a:pt x="3048" y="327014"/>
                  <a:pt x="6858" y="327014"/>
                </a:cubicBezTo>
                <a:lnTo>
                  <a:pt x="320040" y="327014"/>
                </a:lnTo>
                <a:cubicBezTo>
                  <a:pt x="323850" y="327014"/>
                  <a:pt x="326898" y="323966"/>
                  <a:pt x="326898" y="320156"/>
                </a:cubicBezTo>
                <a:lnTo>
                  <a:pt x="326898" y="127846"/>
                </a:lnTo>
                <a:cubicBezTo>
                  <a:pt x="326898" y="124036"/>
                  <a:pt x="323850" y="120988"/>
                  <a:pt x="320040" y="120988"/>
                </a:cubicBezTo>
                <a:lnTo>
                  <a:pt x="315849" y="120988"/>
                </a:lnTo>
                <a:cubicBezTo>
                  <a:pt x="297751" y="120988"/>
                  <a:pt x="282988" y="106224"/>
                  <a:pt x="282988" y="88127"/>
                </a:cubicBezTo>
                <a:lnTo>
                  <a:pt x="282988" y="12308"/>
                </a:lnTo>
                <a:cubicBezTo>
                  <a:pt x="283083" y="8784"/>
                  <a:pt x="280416" y="5831"/>
                  <a:pt x="276892" y="5450"/>
                </a:cubicBezTo>
                <a:close/>
                <a:moveTo>
                  <a:pt x="313277" y="313298"/>
                </a:moveTo>
                <a:lnTo>
                  <a:pt x="13811" y="313298"/>
                </a:lnTo>
                <a:lnTo>
                  <a:pt x="13811" y="258720"/>
                </a:lnTo>
                <a:lnTo>
                  <a:pt x="131540" y="258720"/>
                </a:lnTo>
                <a:lnTo>
                  <a:pt x="131540" y="266530"/>
                </a:lnTo>
                <a:cubicBezTo>
                  <a:pt x="131540" y="270340"/>
                  <a:pt x="134588" y="273388"/>
                  <a:pt x="138398" y="273388"/>
                </a:cubicBezTo>
                <a:lnTo>
                  <a:pt x="188690" y="273388"/>
                </a:lnTo>
                <a:cubicBezTo>
                  <a:pt x="192500" y="273388"/>
                  <a:pt x="195548" y="270340"/>
                  <a:pt x="195548" y="266530"/>
                </a:cubicBezTo>
                <a:lnTo>
                  <a:pt x="195548" y="258720"/>
                </a:lnTo>
                <a:lnTo>
                  <a:pt x="313277" y="258720"/>
                </a:lnTo>
                <a:lnTo>
                  <a:pt x="313277" y="313298"/>
                </a:lnTo>
                <a:close/>
                <a:moveTo>
                  <a:pt x="145256" y="259577"/>
                </a:moveTo>
                <a:lnTo>
                  <a:pt x="145256" y="244051"/>
                </a:lnTo>
                <a:lnTo>
                  <a:pt x="181832" y="244051"/>
                </a:lnTo>
                <a:lnTo>
                  <a:pt x="181832" y="259577"/>
                </a:lnTo>
                <a:lnTo>
                  <a:pt x="145256" y="259577"/>
                </a:lnTo>
                <a:close/>
                <a:moveTo>
                  <a:pt x="313277" y="245004"/>
                </a:moveTo>
                <a:lnTo>
                  <a:pt x="195548" y="245004"/>
                </a:lnTo>
                <a:lnTo>
                  <a:pt x="195548" y="237193"/>
                </a:lnTo>
                <a:cubicBezTo>
                  <a:pt x="195548" y="233383"/>
                  <a:pt x="192500" y="230335"/>
                  <a:pt x="188690" y="230335"/>
                </a:cubicBezTo>
                <a:lnTo>
                  <a:pt x="138398" y="230335"/>
                </a:lnTo>
                <a:cubicBezTo>
                  <a:pt x="134588" y="230335"/>
                  <a:pt x="131540" y="233383"/>
                  <a:pt x="131540" y="237193"/>
                </a:cubicBezTo>
                <a:lnTo>
                  <a:pt x="131540" y="245004"/>
                </a:lnTo>
                <a:lnTo>
                  <a:pt x="13811" y="245004"/>
                </a:lnTo>
                <a:lnTo>
                  <a:pt x="13811" y="184996"/>
                </a:lnTo>
                <a:lnTo>
                  <a:pt x="131540" y="184996"/>
                </a:lnTo>
                <a:lnTo>
                  <a:pt x="131540" y="192807"/>
                </a:lnTo>
                <a:cubicBezTo>
                  <a:pt x="131540" y="196617"/>
                  <a:pt x="134588" y="199665"/>
                  <a:pt x="138398" y="199665"/>
                </a:cubicBezTo>
                <a:lnTo>
                  <a:pt x="188690" y="199665"/>
                </a:lnTo>
                <a:cubicBezTo>
                  <a:pt x="192500" y="199665"/>
                  <a:pt x="195548" y="196617"/>
                  <a:pt x="195548" y="192807"/>
                </a:cubicBezTo>
                <a:lnTo>
                  <a:pt x="195548" y="184996"/>
                </a:lnTo>
                <a:lnTo>
                  <a:pt x="313277" y="184996"/>
                </a:lnTo>
                <a:lnTo>
                  <a:pt x="313277" y="245004"/>
                </a:lnTo>
                <a:close/>
                <a:moveTo>
                  <a:pt x="145256" y="185853"/>
                </a:moveTo>
                <a:lnTo>
                  <a:pt x="145256" y="170328"/>
                </a:lnTo>
                <a:lnTo>
                  <a:pt x="181832" y="170328"/>
                </a:lnTo>
                <a:lnTo>
                  <a:pt x="181832" y="185853"/>
                </a:lnTo>
                <a:lnTo>
                  <a:pt x="145256" y="185853"/>
                </a:lnTo>
                <a:close/>
                <a:moveTo>
                  <a:pt x="313277" y="134609"/>
                </a:moveTo>
                <a:lnTo>
                  <a:pt x="313277" y="171280"/>
                </a:lnTo>
                <a:lnTo>
                  <a:pt x="195548" y="171280"/>
                </a:lnTo>
                <a:lnTo>
                  <a:pt x="195548" y="163470"/>
                </a:lnTo>
                <a:cubicBezTo>
                  <a:pt x="195548" y="159659"/>
                  <a:pt x="192500" y="156612"/>
                  <a:pt x="188690" y="156612"/>
                </a:cubicBezTo>
                <a:lnTo>
                  <a:pt x="138398" y="156612"/>
                </a:lnTo>
                <a:cubicBezTo>
                  <a:pt x="134588" y="156612"/>
                  <a:pt x="131540" y="159659"/>
                  <a:pt x="131540" y="163470"/>
                </a:cubicBezTo>
                <a:lnTo>
                  <a:pt x="131540" y="171280"/>
                </a:lnTo>
                <a:lnTo>
                  <a:pt x="13811" y="171280"/>
                </a:lnTo>
                <a:lnTo>
                  <a:pt x="13811" y="134609"/>
                </a:lnTo>
                <a:cubicBezTo>
                  <a:pt x="38195" y="133180"/>
                  <a:pt x="57721" y="112892"/>
                  <a:pt x="57721" y="88127"/>
                </a:cubicBezTo>
                <a:lnTo>
                  <a:pt x="57721" y="18499"/>
                </a:lnTo>
                <a:lnTo>
                  <a:pt x="101536" y="14117"/>
                </a:lnTo>
                <a:lnTo>
                  <a:pt x="157829" y="103462"/>
                </a:lnTo>
                <a:cubicBezTo>
                  <a:pt x="160306" y="107463"/>
                  <a:pt x="166878" y="107463"/>
                  <a:pt x="169450" y="103462"/>
                </a:cubicBezTo>
                <a:lnTo>
                  <a:pt x="225742" y="14117"/>
                </a:lnTo>
                <a:lnTo>
                  <a:pt x="269557" y="18499"/>
                </a:lnTo>
                <a:lnTo>
                  <a:pt x="269557" y="88127"/>
                </a:lnTo>
                <a:cubicBezTo>
                  <a:pt x="269367" y="112892"/>
                  <a:pt x="288798" y="133180"/>
                  <a:pt x="313277" y="134609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59" name="Agrupar 658">
            <a:extLst>
              <a:ext uri="{FF2B5EF4-FFF2-40B4-BE49-F238E27FC236}">
                <a16:creationId xmlns:a16="http://schemas.microsoft.com/office/drawing/2014/main" id="{BBFE6B70-9E24-48D2-9B83-58C35CC697C9}"/>
              </a:ext>
            </a:extLst>
          </p:cNvPr>
          <p:cNvGrpSpPr/>
          <p:nvPr/>
        </p:nvGrpSpPr>
        <p:grpSpPr>
          <a:xfrm>
            <a:off x="6406067" y="4506875"/>
            <a:ext cx="427221" cy="323186"/>
            <a:chOff x="6975111" y="4266723"/>
            <a:chExt cx="332153" cy="251269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93" name="Forma Livre: Forma 492">
              <a:extLst>
                <a:ext uri="{FF2B5EF4-FFF2-40B4-BE49-F238E27FC236}">
                  <a16:creationId xmlns:a16="http://schemas.microsoft.com/office/drawing/2014/main" id="{144D145F-5E7A-44C4-8DE2-4C05B2DD381D}"/>
                </a:ext>
              </a:extLst>
            </p:cNvPr>
            <p:cNvSpPr/>
            <p:nvPr/>
          </p:nvSpPr>
          <p:spPr>
            <a:xfrm>
              <a:off x="6975111" y="4287107"/>
              <a:ext cx="332153" cy="230885"/>
            </a:xfrm>
            <a:custGeom>
              <a:avLst/>
              <a:gdLst>
                <a:gd name="connsiteX0" fmla="*/ 309086 w 332153"/>
                <a:gd name="connsiteY0" fmla="*/ 90964 h 230885"/>
                <a:gd name="connsiteX1" fmla="*/ 258318 w 332153"/>
                <a:gd name="connsiteY1" fmla="*/ 79820 h 230885"/>
                <a:gd name="connsiteX2" fmla="*/ 256794 w 332153"/>
                <a:gd name="connsiteY2" fmla="*/ 79534 h 230885"/>
                <a:gd name="connsiteX3" fmla="*/ 248888 w 332153"/>
                <a:gd name="connsiteY3" fmla="*/ 77819 h 230885"/>
                <a:gd name="connsiteX4" fmla="*/ 227457 w 332153"/>
                <a:gd name="connsiteY4" fmla="*/ 43148 h 230885"/>
                <a:gd name="connsiteX5" fmla="*/ 192881 w 332153"/>
                <a:gd name="connsiteY5" fmla="*/ 0 h 230885"/>
                <a:gd name="connsiteX6" fmla="*/ 192596 w 332153"/>
                <a:gd name="connsiteY6" fmla="*/ 0 h 230885"/>
                <a:gd name="connsiteX7" fmla="*/ 131731 w 332153"/>
                <a:gd name="connsiteY7" fmla="*/ 476 h 230885"/>
                <a:gd name="connsiteX8" fmla="*/ 36481 w 332153"/>
                <a:gd name="connsiteY8" fmla="*/ 286 h 230885"/>
                <a:gd name="connsiteX9" fmla="*/ 11811 w 332153"/>
                <a:gd name="connsiteY9" fmla="*/ 21527 h 230885"/>
                <a:gd name="connsiteX10" fmla="*/ 95 w 332153"/>
                <a:gd name="connsiteY10" fmla="*/ 80867 h 230885"/>
                <a:gd name="connsiteX11" fmla="*/ 0 w 332153"/>
                <a:gd name="connsiteY11" fmla="*/ 82201 h 230885"/>
                <a:gd name="connsiteX12" fmla="*/ 0 w 332153"/>
                <a:gd name="connsiteY12" fmla="*/ 169926 h 230885"/>
                <a:gd name="connsiteX13" fmla="*/ 21717 w 332153"/>
                <a:gd name="connsiteY13" fmla="*/ 191643 h 230885"/>
                <a:gd name="connsiteX14" fmla="*/ 25908 w 332153"/>
                <a:gd name="connsiteY14" fmla="*/ 191643 h 230885"/>
                <a:gd name="connsiteX15" fmla="*/ 70866 w 332153"/>
                <a:gd name="connsiteY15" fmla="*/ 230886 h 230885"/>
                <a:gd name="connsiteX16" fmla="*/ 115729 w 332153"/>
                <a:gd name="connsiteY16" fmla="*/ 191643 h 230885"/>
                <a:gd name="connsiteX17" fmla="*/ 200597 w 332153"/>
                <a:gd name="connsiteY17" fmla="*/ 191643 h 230885"/>
                <a:gd name="connsiteX18" fmla="*/ 245459 w 332153"/>
                <a:gd name="connsiteY18" fmla="*/ 230886 h 230885"/>
                <a:gd name="connsiteX19" fmla="*/ 290322 w 332153"/>
                <a:gd name="connsiteY19" fmla="*/ 191643 h 230885"/>
                <a:gd name="connsiteX20" fmla="*/ 307372 w 332153"/>
                <a:gd name="connsiteY20" fmla="*/ 191643 h 230885"/>
                <a:gd name="connsiteX21" fmla="*/ 332137 w 332153"/>
                <a:gd name="connsiteY21" fmla="*/ 169926 h 230885"/>
                <a:gd name="connsiteX22" fmla="*/ 332137 w 332153"/>
                <a:gd name="connsiteY22" fmla="*/ 119253 h 230885"/>
                <a:gd name="connsiteX23" fmla="*/ 309086 w 332153"/>
                <a:gd name="connsiteY23" fmla="*/ 90964 h 230885"/>
                <a:gd name="connsiteX24" fmla="*/ 192881 w 332153"/>
                <a:gd name="connsiteY24" fmla="*/ 13621 h 230885"/>
                <a:gd name="connsiteX25" fmla="*/ 192881 w 332153"/>
                <a:gd name="connsiteY25" fmla="*/ 13621 h 230885"/>
                <a:gd name="connsiteX26" fmla="*/ 215075 w 332153"/>
                <a:gd name="connsiteY26" fmla="*/ 48863 h 230885"/>
                <a:gd name="connsiteX27" fmla="*/ 231267 w 332153"/>
                <a:gd name="connsiteY27" fmla="*/ 79438 h 230885"/>
                <a:gd name="connsiteX28" fmla="*/ 137732 w 332153"/>
                <a:gd name="connsiteY28" fmla="*/ 79438 h 230885"/>
                <a:gd name="connsiteX29" fmla="*/ 137732 w 332153"/>
                <a:gd name="connsiteY29" fmla="*/ 16669 h 230885"/>
                <a:gd name="connsiteX30" fmla="*/ 137255 w 332153"/>
                <a:gd name="connsiteY30" fmla="*/ 14097 h 230885"/>
                <a:gd name="connsiteX31" fmla="*/ 192881 w 332153"/>
                <a:gd name="connsiteY31" fmla="*/ 13621 h 230885"/>
                <a:gd name="connsiteX32" fmla="*/ 25432 w 332153"/>
                <a:gd name="connsiteY32" fmla="*/ 24098 h 230885"/>
                <a:gd name="connsiteX33" fmla="*/ 36576 w 332153"/>
                <a:gd name="connsiteY33" fmla="*/ 13906 h 230885"/>
                <a:gd name="connsiteX34" fmla="*/ 124492 w 332153"/>
                <a:gd name="connsiteY34" fmla="*/ 14097 h 230885"/>
                <a:gd name="connsiteX35" fmla="*/ 124016 w 332153"/>
                <a:gd name="connsiteY35" fmla="*/ 16669 h 230885"/>
                <a:gd name="connsiteX36" fmla="*/ 124016 w 332153"/>
                <a:gd name="connsiteY36" fmla="*/ 79438 h 230885"/>
                <a:gd name="connsiteX37" fmla="*/ 14764 w 332153"/>
                <a:gd name="connsiteY37" fmla="*/ 79438 h 230885"/>
                <a:gd name="connsiteX38" fmla="*/ 14478 w 332153"/>
                <a:gd name="connsiteY38" fmla="*/ 79438 h 230885"/>
                <a:gd name="connsiteX39" fmla="*/ 25432 w 332153"/>
                <a:gd name="connsiteY39" fmla="*/ 24098 h 230885"/>
                <a:gd name="connsiteX40" fmla="*/ 71057 w 332153"/>
                <a:gd name="connsiteY40" fmla="*/ 217075 h 230885"/>
                <a:gd name="connsiteX41" fmla="*/ 39433 w 332153"/>
                <a:gd name="connsiteY41" fmla="*/ 185452 h 230885"/>
                <a:gd name="connsiteX42" fmla="*/ 71057 w 332153"/>
                <a:gd name="connsiteY42" fmla="*/ 153829 h 230885"/>
                <a:gd name="connsiteX43" fmla="*/ 102680 w 332153"/>
                <a:gd name="connsiteY43" fmla="*/ 185452 h 230885"/>
                <a:gd name="connsiteX44" fmla="*/ 71057 w 332153"/>
                <a:gd name="connsiteY44" fmla="*/ 217075 h 230885"/>
                <a:gd name="connsiteX45" fmla="*/ 245745 w 332153"/>
                <a:gd name="connsiteY45" fmla="*/ 217075 h 230885"/>
                <a:gd name="connsiteX46" fmla="*/ 214122 w 332153"/>
                <a:gd name="connsiteY46" fmla="*/ 185452 h 230885"/>
                <a:gd name="connsiteX47" fmla="*/ 245745 w 332153"/>
                <a:gd name="connsiteY47" fmla="*/ 153829 h 230885"/>
                <a:gd name="connsiteX48" fmla="*/ 277368 w 332153"/>
                <a:gd name="connsiteY48" fmla="*/ 185452 h 230885"/>
                <a:gd name="connsiteX49" fmla="*/ 245745 w 332153"/>
                <a:gd name="connsiteY49" fmla="*/ 217075 h 230885"/>
                <a:gd name="connsiteX50" fmla="*/ 318802 w 332153"/>
                <a:gd name="connsiteY50" fmla="*/ 169831 h 230885"/>
                <a:gd name="connsiteX51" fmla="*/ 307753 w 332153"/>
                <a:gd name="connsiteY51" fmla="*/ 177832 h 230885"/>
                <a:gd name="connsiteX52" fmla="*/ 290513 w 332153"/>
                <a:gd name="connsiteY52" fmla="*/ 177832 h 230885"/>
                <a:gd name="connsiteX53" fmla="*/ 245840 w 332153"/>
                <a:gd name="connsiteY53" fmla="*/ 140113 h 230885"/>
                <a:gd name="connsiteX54" fmla="*/ 201168 w 332153"/>
                <a:gd name="connsiteY54" fmla="*/ 177832 h 230885"/>
                <a:gd name="connsiteX55" fmla="*/ 115824 w 332153"/>
                <a:gd name="connsiteY55" fmla="*/ 177832 h 230885"/>
                <a:gd name="connsiteX56" fmla="*/ 71152 w 332153"/>
                <a:gd name="connsiteY56" fmla="*/ 140113 h 230885"/>
                <a:gd name="connsiteX57" fmla="*/ 26480 w 332153"/>
                <a:gd name="connsiteY57" fmla="*/ 177832 h 230885"/>
                <a:gd name="connsiteX58" fmla="*/ 21908 w 332153"/>
                <a:gd name="connsiteY58" fmla="*/ 177832 h 230885"/>
                <a:gd name="connsiteX59" fmla="*/ 13907 w 332153"/>
                <a:gd name="connsiteY59" fmla="*/ 169831 h 230885"/>
                <a:gd name="connsiteX60" fmla="*/ 13907 w 332153"/>
                <a:gd name="connsiteY60" fmla="*/ 93154 h 230885"/>
                <a:gd name="connsiteX61" fmla="*/ 14764 w 332153"/>
                <a:gd name="connsiteY61" fmla="*/ 93250 h 230885"/>
                <a:gd name="connsiteX62" fmla="*/ 255175 w 332153"/>
                <a:gd name="connsiteY62" fmla="*/ 93250 h 230885"/>
                <a:gd name="connsiteX63" fmla="*/ 306134 w 332153"/>
                <a:gd name="connsiteY63" fmla="*/ 104489 h 230885"/>
                <a:gd name="connsiteX64" fmla="*/ 318707 w 332153"/>
                <a:gd name="connsiteY64" fmla="*/ 119253 h 230885"/>
                <a:gd name="connsiteX65" fmla="*/ 318707 w 332153"/>
                <a:gd name="connsiteY65" fmla="*/ 169831 h 230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332153" h="230885">
                  <a:moveTo>
                    <a:pt x="309086" y="90964"/>
                  </a:moveTo>
                  <a:lnTo>
                    <a:pt x="258318" y="79820"/>
                  </a:lnTo>
                  <a:cubicBezTo>
                    <a:pt x="257842" y="79629"/>
                    <a:pt x="257366" y="79534"/>
                    <a:pt x="256794" y="79534"/>
                  </a:cubicBezTo>
                  <a:lnTo>
                    <a:pt x="248888" y="77819"/>
                  </a:lnTo>
                  <a:cubicBezTo>
                    <a:pt x="242983" y="76486"/>
                    <a:pt x="233648" y="56483"/>
                    <a:pt x="227457" y="43148"/>
                  </a:cubicBezTo>
                  <a:cubicBezTo>
                    <a:pt x="216694" y="20003"/>
                    <a:pt x="207455" y="0"/>
                    <a:pt x="192881" y="0"/>
                  </a:cubicBezTo>
                  <a:cubicBezTo>
                    <a:pt x="192786" y="0"/>
                    <a:pt x="192691" y="0"/>
                    <a:pt x="192596" y="0"/>
                  </a:cubicBezTo>
                  <a:cubicBezTo>
                    <a:pt x="153448" y="667"/>
                    <a:pt x="151829" y="667"/>
                    <a:pt x="131731" y="476"/>
                  </a:cubicBezTo>
                  <a:cubicBezTo>
                    <a:pt x="117062" y="381"/>
                    <a:pt x="92488" y="286"/>
                    <a:pt x="36481" y="286"/>
                  </a:cubicBezTo>
                  <a:cubicBezTo>
                    <a:pt x="25432" y="286"/>
                    <a:pt x="14097" y="10001"/>
                    <a:pt x="11811" y="21527"/>
                  </a:cubicBezTo>
                  <a:lnTo>
                    <a:pt x="95" y="80867"/>
                  </a:lnTo>
                  <a:cubicBezTo>
                    <a:pt x="0" y="81344"/>
                    <a:pt x="0" y="81725"/>
                    <a:pt x="0" y="82201"/>
                  </a:cubicBezTo>
                  <a:lnTo>
                    <a:pt x="0" y="169926"/>
                  </a:lnTo>
                  <a:cubicBezTo>
                    <a:pt x="0" y="181737"/>
                    <a:pt x="10001" y="191643"/>
                    <a:pt x="21717" y="191643"/>
                  </a:cubicBezTo>
                  <a:lnTo>
                    <a:pt x="25908" y="191643"/>
                  </a:lnTo>
                  <a:cubicBezTo>
                    <a:pt x="28861" y="213741"/>
                    <a:pt x="47911" y="230886"/>
                    <a:pt x="70866" y="230886"/>
                  </a:cubicBezTo>
                  <a:cubicBezTo>
                    <a:pt x="93821" y="230886"/>
                    <a:pt x="112776" y="213836"/>
                    <a:pt x="115729" y="191643"/>
                  </a:cubicBezTo>
                  <a:lnTo>
                    <a:pt x="200597" y="191643"/>
                  </a:lnTo>
                  <a:cubicBezTo>
                    <a:pt x="203549" y="213741"/>
                    <a:pt x="222599" y="230886"/>
                    <a:pt x="245459" y="230886"/>
                  </a:cubicBezTo>
                  <a:cubicBezTo>
                    <a:pt x="268319" y="230886"/>
                    <a:pt x="287369" y="213836"/>
                    <a:pt x="290322" y="191643"/>
                  </a:cubicBezTo>
                  <a:lnTo>
                    <a:pt x="307372" y="191643"/>
                  </a:lnTo>
                  <a:cubicBezTo>
                    <a:pt x="318802" y="191643"/>
                    <a:pt x="332137" y="182118"/>
                    <a:pt x="332137" y="169926"/>
                  </a:cubicBezTo>
                  <a:lnTo>
                    <a:pt x="332137" y="119253"/>
                  </a:lnTo>
                  <a:cubicBezTo>
                    <a:pt x="332518" y="111919"/>
                    <a:pt x="326612" y="94869"/>
                    <a:pt x="309086" y="90964"/>
                  </a:cubicBezTo>
                  <a:close/>
                  <a:moveTo>
                    <a:pt x="192881" y="13621"/>
                  </a:moveTo>
                  <a:cubicBezTo>
                    <a:pt x="192977" y="13621"/>
                    <a:pt x="192977" y="13621"/>
                    <a:pt x="192881" y="13621"/>
                  </a:cubicBezTo>
                  <a:cubicBezTo>
                    <a:pt x="198692" y="13621"/>
                    <a:pt x="209360" y="36576"/>
                    <a:pt x="215075" y="48863"/>
                  </a:cubicBezTo>
                  <a:cubicBezTo>
                    <a:pt x="220599" y="60674"/>
                    <a:pt x="225647" y="71628"/>
                    <a:pt x="231267" y="79438"/>
                  </a:cubicBezTo>
                  <a:lnTo>
                    <a:pt x="137732" y="79438"/>
                  </a:lnTo>
                  <a:lnTo>
                    <a:pt x="137732" y="16669"/>
                  </a:lnTo>
                  <a:cubicBezTo>
                    <a:pt x="137732" y="15812"/>
                    <a:pt x="137541" y="14954"/>
                    <a:pt x="137255" y="14097"/>
                  </a:cubicBezTo>
                  <a:cubicBezTo>
                    <a:pt x="152686" y="14288"/>
                    <a:pt x="157544" y="14192"/>
                    <a:pt x="192881" y="13621"/>
                  </a:cubicBezTo>
                  <a:close/>
                  <a:moveTo>
                    <a:pt x="25432" y="24098"/>
                  </a:moveTo>
                  <a:cubicBezTo>
                    <a:pt x="26480" y="18955"/>
                    <a:pt x="32004" y="13906"/>
                    <a:pt x="36576" y="13906"/>
                  </a:cubicBezTo>
                  <a:cubicBezTo>
                    <a:pt x="84201" y="13906"/>
                    <a:pt x="109061" y="14002"/>
                    <a:pt x="124492" y="14097"/>
                  </a:cubicBezTo>
                  <a:cubicBezTo>
                    <a:pt x="124206" y="14859"/>
                    <a:pt x="124016" y="15812"/>
                    <a:pt x="124016" y="16669"/>
                  </a:cubicBezTo>
                  <a:lnTo>
                    <a:pt x="124016" y="79438"/>
                  </a:lnTo>
                  <a:lnTo>
                    <a:pt x="14764" y="79438"/>
                  </a:lnTo>
                  <a:cubicBezTo>
                    <a:pt x="14669" y="79438"/>
                    <a:pt x="14573" y="79438"/>
                    <a:pt x="14478" y="79438"/>
                  </a:cubicBezTo>
                  <a:lnTo>
                    <a:pt x="25432" y="24098"/>
                  </a:lnTo>
                  <a:close/>
                  <a:moveTo>
                    <a:pt x="71057" y="217075"/>
                  </a:moveTo>
                  <a:cubicBezTo>
                    <a:pt x="53626" y="217075"/>
                    <a:pt x="39433" y="202883"/>
                    <a:pt x="39433" y="185452"/>
                  </a:cubicBezTo>
                  <a:cubicBezTo>
                    <a:pt x="39433" y="168021"/>
                    <a:pt x="53626" y="153829"/>
                    <a:pt x="71057" y="153829"/>
                  </a:cubicBezTo>
                  <a:cubicBezTo>
                    <a:pt x="88487" y="153829"/>
                    <a:pt x="102680" y="168021"/>
                    <a:pt x="102680" y="185452"/>
                  </a:cubicBezTo>
                  <a:cubicBezTo>
                    <a:pt x="102680" y="202883"/>
                    <a:pt x="88487" y="217075"/>
                    <a:pt x="71057" y="217075"/>
                  </a:cubicBezTo>
                  <a:close/>
                  <a:moveTo>
                    <a:pt x="245745" y="217075"/>
                  </a:moveTo>
                  <a:cubicBezTo>
                    <a:pt x="228314" y="217075"/>
                    <a:pt x="214122" y="202883"/>
                    <a:pt x="214122" y="185452"/>
                  </a:cubicBezTo>
                  <a:cubicBezTo>
                    <a:pt x="214122" y="168021"/>
                    <a:pt x="228314" y="153829"/>
                    <a:pt x="245745" y="153829"/>
                  </a:cubicBezTo>
                  <a:cubicBezTo>
                    <a:pt x="263176" y="153829"/>
                    <a:pt x="277368" y="168021"/>
                    <a:pt x="277368" y="185452"/>
                  </a:cubicBezTo>
                  <a:cubicBezTo>
                    <a:pt x="277368" y="202883"/>
                    <a:pt x="263176" y="217075"/>
                    <a:pt x="245745" y="217075"/>
                  </a:cubicBezTo>
                  <a:close/>
                  <a:moveTo>
                    <a:pt x="318802" y="169831"/>
                  </a:moveTo>
                  <a:cubicBezTo>
                    <a:pt x="318802" y="173355"/>
                    <a:pt x="312611" y="177832"/>
                    <a:pt x="307753" y="177832"/>
                  </a:cubicBezTo>
                  <a:lnTo>
                    <a:pt x="290513" y="177832"/>
                  </a:lnTo>
                  <a:cubicBezTo>
                    <a:pt x="286893" y="156496"/>
                    <a:pt x="268224" y="140113"/>
                    <a:pt x="245840" y="140113"/>
                  </a:cubicBezTo>
                  <a:cubicBezTo>
                    <a:pt x="223457" y="140113"/>
                    <a:pt x="204788" y="156401"/>
                    <a:pt x="201168" y="177832"/>
                  </a:cubicBezTo>
                  <a:lnTo>
                    <a:pt x="115824" y="177832"/>
                  </a:lnTo>
                  <a:cubicBezTo>
                    <a:pt x="112205" y="156496"/>
                    <a:pt x="93536" y="140113"/>
                    <a:pt x="71152" y="140113"/>
                  </a:cubicBezTo>
                  <a:cubicBezTo>
                    <a:pt x="48768" y="140113"/>
                    <a:pt x="30099" y="156401"/>
                    <a:pt x="26480" y="177832"/>
                  </a:cubicBezTo>
                  <a:lnTo>
                    <a:pt x="21908" y="177832"/>
                  </a:lnTo>
                  <a:cubicBezTo>
                    <a:pt x="17621" y="177832"/>
                    <a:pt x="13907" y="174117"/>
                    <a:pt x="13907" y="169831"/>
                  </a:cubicBezTo>
                  <a:lnTo>
                    <a:pt x="13907" y="93154"/>
                  </a:lnTo>
                  <a:cubicBezTo>
                    <a:pt x="14192" y="93154"/>
                    <a:pt x="14478" y="93250"/>
                    <a:pt x="14764" y="93250"/>
                  </a:cubicBezTo>
                  <a:lnTo>
                    <a:pt x="255175" y="93250"/>
                  </a:lnTo>
                  <a:lnTo>
                    <a:pt x="306134" y="104489"/>
                  </a:lnTo>
                  <a:cubicBezTo>
                    <a:pt x="316325" y="106775"/>
                    <a:pt x="318707" y="117634"/>
                    <a:pt x="318707" y="119253"/>
                  </a:cubicBezTo>
                  <a:lnTo>
                    <a:pt x="318707" y="1698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5" name="Forma Livre: Forma 494">
              <a:extLst>
                <a:ext uri="{FF2B5EF4-FFF2-40B4-BE49-F238E27FC236}">
                  <a16:creationId xmlns:a16="http://schemas.microsoft.com/office/drawing/2014/main" id="{7F58FBAE-FE2F-46CF-8F5F-D6554E0B7F72}"/>
                </a:ext>
              </a:extLst>
            </p:cNvPr>
            <p:cNvSpPr/>
            <p:nvPr/>
          </p:nvSpPr>
          <p:spPr>
            <a:xfrm>
              <a:off x="6988541" y="4266723"/>
              <a:ext cx="185070" cy="13716"/>
            </a:xfrm>
            <a:custGeom>
              <a:avLst/>
              <a:gdLst>
                <a:gd name="connsiteX0" fmla="*/ 178213 w 185070"/>
                <a:gd name="connsiteY0" fmla="*/ 13716 h 13716"/>
                <a:gd name="connsiteX1" fmla="*/ 185071 w 185070"/>
                <a:gd name="connsiteY1" fmla="*/ 6858 h 13716"/>
                <a:gd name="connsiteX2" fmla="*/ 178213 w 185070"/>
                <a:gd name="connsiteY2" fmla="*/ 0 h 13716"/>
                <a:gd name="connsiteX3" fmla="*/ 6858 w 185070"/>
                <a:gd name="connsiteY3" fmla="*/ 0 h 13716"/>
                <a:gd name="connsiteX4" fmla="*/ 0 w 185070"/>
                <a:gd name="connsiteY4" fmla="*/ 6858 h 13716"/>
                <a:gd name="connsiteX5" fmla="*/ 6858 w 185070"/>
                <a:gd name="connsiteY5" fmla="*/ 13716 h 13716"/>
                <a:gd name="connsiteX6" fmla="*/ 178213 w 185070"/>
                <a:gd name="connsiteY6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5070" h="13716">
                  <a:moveTo>
                    <a:pt x="178213" y="13716"/>
                  </a:moveTo>
                  <a:cubicBezTo>
                    <a:pt x="182023" y="13716"/>
                    <a:pt x="185071" y="10668"/>
                    <a:pt x="185071" y="6858"/>
                  </a:cubicBezTo>
                  <a:cubicBezTo>
                    <a:pt x="185071" y="3048"/>
                    <a:pt x="182023" y="0"/>
                    <a:pt x="178213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048" y="13716"/>
                    <a:pt x="6858" y="13716"/>
                  </a:cubicBezTo>
                  <a:lnTo>
                    <a:pt x="178213" y="1371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2" name="Forma Livre: Forma 501">
              <a:extLst>
                <a:ext uri="{FF2B5EF4-FFF2-40B4-BE49-F238E27FC236}">
                  <a16:creationId xmlns:a16="http://schemas.microsoft.com/office/drawing/2014/main" id="{89458156-C1C3-43D2-B2BC-2253403D7B6F}"/>
                </a:ext>
              </a:extLst>
            </p:cNvPr>
            <p:cNvSpPr/>
            <p:nvPr/>
          </p:nvSpPr>
          <p:spPr>
            <a:xfrm>
              <a:off x="7024546" y="4450937"/>
              <a:ext cx="43243" cy="43243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3 h 43243"/>
                <a:gd name="connsiteX3" fmla="*/ 43244 w 43243"/>
                <a:gd name="connsiteY3" fmla="*/ 21622 h 43243"/>
                <a:gd name="connsiteX4" fmla="*/ 21622 w 43243"/>
                <a:gd name="connsiteY4" fmla="*/ 0 h 43243"/>
                <a:gd name="connsiteX5" fmla="*/ 21622 w 43243"/>
                <a:gd name="connsiteY5" fmla="*/ 29528 h 43243"/>
                <a:gd name="connsiteX6" fmla="*/ 13716 w 43243"/>
                <a:gd name="connsiteY6" fmla="*/ 21622 h 43243"/>
                <a:gd name="connsiteX7" fmla="*/ 21622 w 43243"/>
                <a:gd name="connsiteY7" fmla="*/ 13716 h 43243"/>
                <a:gd name="connsiteX8" fmla="*/ 29527 w 43243"/>
                <a:gd name="connsiteY8" fmla="*/ 21622 h 43243"/>
                <a:gd name="connsiteX9" fmla="*/ 21622 w 43243"/>
                <a:gd name="connsiteY9" fmla="*/ 29528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6" y="0"/>
                    <a:pt x="0" y="9715"/>
                    <a:pt x="0" y="21622"/>
                  </a:cubicBezTo>
                  <a:cubicBezTo>
                    <a:pt x="0" y="33528"/>
                    <a:pt x="9716" y="43243"/>
                    <a:pt x="21622" y="43243"/>
                  </a:cubicBezTo>
                  <a:cubicBezTo>
                    <a:pt x="33528" y="43243"/>
                    <a:pt x="43244" y="33528"/>
                    <a:pt x="43244" y="21622"/>
                  </a:cubicBezTo>
                  <a:cubicBezTo>
                    <a:pt x="43244" y="9715"/>
                    <a:pt x="33528" y="0"/>
                    <a:pt x="21622" y="0"/>
                  </a:cubicBezTo>
                  <a:close/>
                  <a:moveTo>
                    <a:pt x="21622" y="29528"/>
                  </a:moveTo>
                  <a:cubicBezTo>
                    <a:pt x="17240" y="29528"/>
                    <a:pt x="13716" y="26003"/>
                    <a:pt x="13716" y="21622"/>
                  </a:cubicBezTo>
                  <a:cubicBezTo>
                    <a:pt x="13716" y="17240"/>
                    <a:pt x="17240" y="13716"/>
                    <a:pt x="21622" y="13716"/>
                  </a:cubicBezTo>
                  <a:cubicBezTo>
                    <a:pt x="26003" y="13716"/>
                    <a:pt x="29527" y="17240"/>
                    <a:pt x="29527" y="21622"/>
                  </a:cubicBezTo>
                  <a:cubicBezTo>
                    <a:pt x="29527" y="26003"/>
                    <a:pt x="26003" y="29528"/>
                    <a:pt x="21622" y="295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4" name="Forma Livre: Forma 503">
              <a:extLst>
                <a:ext uri="{FF2B5EF4-FFF2-40B4-BE49-F238E27FC236}">
                  <a16:creationId xmlns:a16="http://schemas.microsoft.com/office/drawing/2014/main" id="{A2192B95-5EBB-41B1-AFF9-AD2938D0BE07}"/>
                </a:ext>
              </a:extLst>
            </p:cNvPr>
            <p:cNvSpPr/>
            <p:nvPr/>
          </p:nvSpPr>
          <p:spPr>
            <a:xfrm>
              <a:off x="7199234" y="4450937"/>
              <a:ext cx="43243" cy="43243"/>
            </a:xfrm>
            <a:custGeom>
              <a:avLst/>
              <a:gdLst>
                <a:gd name="connsiteX0" fmla="*/ 21622 w 43243"/>
                <a:gd name="connsiteY0" fmla="*/ 0 h 43243"/>
                <a:gd name="connsiteX1" fmla="*/ 0 w 43243"/>
                <a:gd name="connsiteY1" fmla="*/ 21622 h 43243"/>
                <a:gd name="connsiteX2" fmla="*/ 21622 w 43243"/>
                <a:gd name="connsiteY2" fmla="*/ 43243 h 43243"/>
                <a:gd name="connsiteX3" fmla="*/ 43243 w 43243"/>
                <a:gd name="connsiteY3" fmla="*/ 21622 h 43243"/>
                <a:gd name="connsiteX4" fmla="*/ 21622 w 43243"/>
                <a:gd name="connsiteY4" fmla="*/ 0 h 43243"/>
                <a:gd name="connsiteX5" fmla="*/ 21622 w 43243"/>
                <a:gd name="connsiteY5" fmla="*/ 29528 h 43243"/>
                <a:gd name="connsiteX6" fmla="*/ 13716 w 43243"/>
                <a:gd name="connsiteY6" fmla="*/ 21622 h 43243"/>
                <a:gd name="connsiteX7" fmla="*/ 21622 w 43243"/>
                <a:gd name="connsiteY7" fmla="*/ 13716 h 43243"/>
                <a:gd name="connsiteX8" fmla="*/ 29527 w 43243"/>
                <a:gd name="connsiteY8" fmla="*/ 21622 h 43243"/>
                <a:gd name="connsiteX9" fmla="*/ 21622 w 43243"/>
                <a:gd name="connsiteY9" fmla="*/ 29528 h 43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243" h="43243">
                  <a:moveTo>
                    <a:pt x="21622" y="0"/>
                  </a:moveTo>
                  <a:cubicBezTo>
                    <a:pt x="9715" y="0"/>
                    <a:pt x="0" y="9715"/>
                    <a:pt x="0" y="21622"/>
                  </a:cubicBezTo>
                  <a:cubicBezTo>
                    <a:pt x="0" y="33528"/>
                    <a:pt x="9715" y="43243"/>
                    <a:pt x="21622" y="43243"/>
                  </a:cubicBezTo>
                  <a:cubicBezTo>
                    <a:pt x="33528" y="43243"/>
                    <a:pt x="43243" y="33528"/>
                    <a:pt x="43243" y="21622"/>
                  </a:cubicBezTo>
                  <a:cubicBezTo>
                    <a:pt x="43243" y="9715"/>
                    <a:pt x="33528" y="0"/>
                    <a:pt x="21622" y="0"/>
                  </a:cubicBezTo>
                  <a:close/>
                  <a:moveTo>
                    <a:pt x="21622" y="29528"/>
                  </a:moveTo>
                  <a:cubicBezTo>
                    <a:pt x="17240" y="29528"/>
                    <a:pt x="13716" y="26003"/>
                    <a:pt x="13716" y="21622"/>
                  </a:cubicBezTo>
                  <a:cubicBezTo>
                    <a:pt x="13716" y="17240"/>
                    <a:pt x="17240" y="13716"/>
                    <a:pt x="21622" y="13716"/>
                  </a:cubicBezTo>
                  <a:cubicBezTo>
                    <a:pt x="26003" y="13716"/>
                    <a:pt x="29527" y="17240"/>
                    <a:pt x="29527" y="21622"/>
                  </a:cubicBezTo>
                  <a:cubicBezTo>
                    <a:pt x="29527" y="26003"/>
                    <a:pt x="26003" y="29528"/>
                    <a:pt x="21622" y="295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05" name="Forma Livre: Forma 504">
            <a:extLst>
              <a:ext uri="{FF2B5EF4-FFF2-40B4-BE49-F238E27FC236}">
                <a16:creationId xmlns:a16="http://schemas.microsoft.com/office/drawing/2014/main" id="{E799B88E-C0A2-4397-890C-020BC1E6EB9A}"/>
              </a:ext>
            </a:extLst>
          </p:cNvPr>
          <p:cNvSpPr/>
          <p:nvPr/>
        </p:nvSpPr>
        <p:spPr>
          <a:xfrm>
            <a:off x="9530739" y="5186572"/>
            <a:ext cx="409313" cy="431732"/>
          </a:xfrm>
          <a:custGeom>
            <a:avLst/>
            <a:gdLst>
              <a:gd name="connsiteX0" fmla="*/ 166021 w 318230"/>
              <a:gd name="connsiteY0" fmla="*/ 27051 h 335661"/>
              <a:gd name="connsiteX1" fmla="*/ 166021 w 318230"/>
              <a:gd name="connsiteY1" fmla="*/ 6858 h 335661"/>
              <a:gd name="connsiteX2" fmla="*/ 159163 w 318230"/>
              <a:gd name="connsiteY2" fmla="*/ 0 h 335661"/>
              <a:gd name="connsiteX3" fmla="*/ 152305 w 318230"/>
              <a:gd name="connsiteY3" fmla="*/ 6858 h 335661"/>
              <a:gd name="connsiteX4" fmla="*/ 152305 w 318230"/>
              <a:gd name="connsiteY4" fmla="*/ 27051 h 335661"/>
              <a:gd name="connsiteX5" fmla="*/ 0 w 318230"/>
              <a:gd name="connsiteY5" fmla="*/ 169164 h 335661"/>
              <a:gd name="connsiteX6" fmla="*/ 0 w 318230"/>
              <a:gd name="connsiteY6" fmla="*/ 171736 h 335661"/>
              <a:gd name="connsiteX7" fmla="*/ 5620 w 318230"/>
              <a:gd name="connsiteY7" fmla="*/ 178308 h 335661"/>
              <a:gd name="connsiteX8" fmla="*/ 13240 w 318230"/>
              <a:gd name="connsiteY8" fmla="*/ 174212 h 335661"/>
              <a:gd name="connsiteX9" fmla="*/ 55912 w 318230"/>
              <a:gd name="connsiteY9" fmla="*/ 148114 h 335661"/>
              <a:gd name="connsiteX10" fmla="*/ 100394 w 318230"/>
              <a:gd name="connsiteY10" fmla="*/ 180022 h 335661"/>
              <a:gd name="connsiteX11" fmla="*/ 107061 w 318230"/>
              <a:gd name="connsiteY11" fmla="*/ 185357 h 335661"/>
              <a:gd name="connsiteX12" fmla="*/ 113729 w 318230"/>
              <a:gd name="connsiteY12" fmla="*/ 180022 h 335661"/>
              <a:gd name="connsiteX13" fmla="*/ 152305 w 318230"/>
              <a:gd name="connsiteY13" fmla="*/ 148495 h 335661"/>
              <a:gd name="connsiteX14" fmla="*/ 152305 w 318230"/>
              <a:gd name="connsiteY14" fmla="*/ 290894 h 335661"/>
              <a:gd name="connsiteX15" fmla="*/ 126206 w 318230"/>
              <a:gd name="connsiteY15" fmla="*/ 321945 h 335661"/>
              <a:gd name="connsiteX16" fmla="*/ 100108 w 318230"/>
              <a:gd name="connsiteY16" fmla="*/ 290894 h 335661"/>
              <a:gd name="connsiteX17" fmla="*/ 100108 w 318230"/>
              <a:gd name="connsiteY17" fmla="*/ 278892 h 335661"/>
              <a:gd name="connsiteX18" fmla="*/ 93250 w 318230"/>
              <a:gd name="connsiteY18" fmla="*/ 272034 h 335661"/>
              <a:gd name="connsiteX19" fmla="*/ 86392 w 318230"/>
              <a:gd name="connsiteY19" fmla="*/ 278892 h 335661"/>
              <a:gd name="connsiteX20" fmla="*/ 86392 w 318230"/>
              <a:gd name="connsiteY20" fmla="*/ 290894 h 335661"/>
              <a:gd name="connsiteX21" fmla="*/ 126206 w 318230"/>
              <a:gd name="connsiteY21" fmla="*/ 335661 h 335661"/>
              <a:gd name="connsiteX22" fmla="*/ 166021 w 318230"/>
              <a:gd name="connsiteY22" fmla="*/ 290894 h 335661"/>
              <a:gd name="connsiteX23" fmla="*/ 166021 w 318230"/>
              <a:gd name="connsiteY23" fmla="*/ 148685 h 335661"/>
              <a:gd name="connsiteX24" fmla="*/ 204788 w 318230"/>
              <a:gd name="connsiteY24" fmla="*/ 177737 h 335661"/>
              <a:gd name="connsiteX25" fmla="*/ 205073 w 318230"/>
              <a:gd name="connsiteY25" fmla="*/ 178689 h 335661"/>
              <a:gd name="connsiteX26" fmla="*/ 205454 w 318230"/>
              <a:gd name="connsiteY26" fmla="*/ 180022 h 335661"/>
              <a:gd name="connsiteX27" fmla="*/ 212122 w 318230"/>
              <a:gd name="connsiteY27" fmla="*/ 185357 h 335661"/>
              <a:gd name="connsiteX28" fmla="*/ 218789 w 318230"/>
              <a:gd name="connsiteY28" fmla="*/ 180022 h 335661"/>
              <a:gd name="connsiteX29" fmla="*/ 260604 w 318230"/>
              <a:gd name="connsiteY29" fmla="*/ 148114 h 335661"/>
              <a:gd name="connsiteX30" fmla="*/ 304610 w 318230"/>
              <a:gd name="connsiteY30" fmla="*/ 178118 h 335661"/>
              <a:gd name="connsiteX31" fmla="*/ 311944 w 318230"/>
              <a:gd name="connsiteY31" fmla="*/ 183071 h 335661"/>
              <a:gd name="connsiteX32" fmla="*/ 318040 w 318230"/>
              <a:gd name="connsiteY32" fmla="*/ 176689 h 335661"/>
              <a:gd name="connsiteX33" fmla="*/ 318230 w 318230"/>
              <a:gd name="connsiteY33" fmla="*/ 169164 h 335661"/>
              <a:gd name="connsiteX34" fmla="*/ 166021 w 318230"/>
              <a:gd name="connsiteY34" fmla="*/ 27051 h 335661"/>
              <a:gd name="connsiteX35" fmla="*/ 99822 w 318230"/>
              <a:gd name="connsiteY35" fmla="*/ 152114 h 335661"/>
              <a:gd name="connsiteX36" fmla="*/ 55912 w 318230"/>
              <a:gd name="connsiteY36" fmla="*/ 134398 h 335661"/>
              <a:gd name="connsiteX37" fmla="*/ 15621 w 318230"/>
              <a:gd name="connsiteY37" fmla="*/ 148780 h 335661"/>
              <a:gd name="connsiteX38" fmla="*/ 130493 w 318230"/>
              <a:gd name="connsiteY38" fmla="*/ 43148 h 335661"/>
              <a:gd name="connsiteX39" fmla="*/ 99822 w 318230"/>
              <a:gd name="connsiteY39" fmla="*/ 152114 h 335661"/>
              <a:gd name="connsiteX40" fmla="*/ 158305 w 318230"/>
              <a:gd name="connsiteY40" fmla="*/ 134398 h 335661"/>
              <a:gd name="connsiteX41" fmla="*/ 113538 w 318230"/>
              <a:gd name="connsiteY41" fmla="*/ 152876 h 335661"/>
              <a:gd name="connsiteX42" fmla="*/ 158877 w 318230"/>
              <a:gd name="connsiteY42" fmla="*/ 40577 h 335661"/>
              <a:gd name="connsiteX43" fmla="*/ 159068 w 318230"/>
              <a:gd name="connsiteY43" fmla="*/ 40577 h 335661"/>
              <a:gd name="connsiteX44" fmla="*/ 204406 w 318230"/>
              <a:gd name="connsiteY44" fmla="*/ 152305 h 335661"/>
              <a:gd name="connsiteX45" fmla="*/ 158305 w 318230"/>
              <a:gd name="connsiteY45" fmla="*/ 134398 h 335661"/>
              <a:gd name="connsiteX46" fmla="*/ 260604 w 318230"/>
              <a:gd name="connsiteY46" fmla="*/ 134398 h 335661"/>
              <a:gd name="connsiteX47" fmla="*/ 218027 w 318230"/>
              <a:gd name="connsiteY47" fmla="*/ 152495 h 335661"/>
              <a:gd name="connsiteX48" fmla="*/ 187262 w 318230"/>
              <a:gd name="connsiteY48" fmla="*/ 42958 h 335661"/>
              <a:gd name="connsiteX49" fmla="*/ 302990 w 318230"/>
              <a:gd name="connsiteY49" fmla="*/ 150590 h 335661"/>
              <a:gd name="connsiteX50" fmla="*/ 260604 w 318230"/>
              <a:gd name="connsiteY50" fmla="*/ 134398 h 33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318230" h="335661">
                <a:moveTo>
                  <a:pt x="166021" y="27051"/>
                </a:moveTo>
                <a:lnTo>
                  <a:pt x="166021" y="6858"/>
                </a:lnTo>
                <a:cubicBezTo>
                  <a:pt x="166021" y="3048"/>
                  <a:pt x="162973" y="0"/>
                  <a:pt x="159163" y="0"/>
                </a:cubicBezTo>
                <a:cubicBezTo>
                  <a:pt x="155353" y="0"/>
                  <a:pt x="152305" y="3048"/>
                  <a:pt x="152305" y="6858"/>
                </a:cubicBezTo>
                <a:lnTo>
                  <a:pt x="152305" y="27051"/>
                </a:lnTo>
                <a:cubicBezTo>
                  <a:pt x="67723" y="30289"/>
                  <a:pt x="0" y="92774"/>
                  <a:pt x="0" y="169164"/>
                </a:cubicBezTo>
                <a:lnTo>
                  <a:pt x="0" y="171736"/>
                </a:lnTo>
                <a:cubicBezTo>
                  <a:pt x="95" y="174974"/>
                  <a:pt x="2381" y="177737"/>
                  <a:pt x="5620" y="178308"/>
                </a:cubicBezTo>
                <a:cubicBezTo>
                  <a:pt x="8763" y="178879"/>
                  <a:pt x="12002" y="177165"/>
                  <a:pt x="13240" y="174212"/>
                </a:cubicBezTo>
                <a:cubicBezTo>
                  <a:pt x="19717" y="158591"/>
                  <a:pt x="36862" y="148114"/>
                  <a:pt x="55912" y="148114"/>
                </a:cubicBezTo>
                <a:cubicBezTo>
                  <a:pt x="77534" y="148114"/>
                  <a:pt x="96203" y="161544"/>
                  <a:pt x="100394" y="180022"/>
                </a:cubicBezTo>
                <a:cubicBezTo>
                  <a:pt x="101060" y="183166"/>
                  <a:pt x="103918" y="185357"/>
                  <a:pt x="107061" y="185357"/>
                </a:cubicBezTo>
                <a:cubicBezTo>
                  <a:pt x="110204" y="185357"/>
                  <a:pt x="113062" y="183166"/>
                  <a:pt x="113729" y="180022"/>
                </a:cubicBezTo>
                <a:cubicBezTo>
                  <a:pt x="117538" y="163259"/>
                  <a:pt x="133255" y="150686"/>
                  <a:pt x="152305" y="148495"/>
                </a:cubicBezTo>
                <a:lnTo>
                  <a:pt x="152305" y="290894"/>
                </a:lnTo>
                <a:cubicBezTo>
                  <a:pt x="152305" y="304895"/>
                  <a:pt x="140303" y="321945"/>
                  <a:pt x="126206" y="321945"/>
                </a:cubicBezTo>
                <a:cubicBezTo>
                  <a:pt x="112109" y="321945"/>
                  <a:pt x="100108" y="304895"/>
                  <a:pt x="100108" y="290894"/>
                </a:cubicBezTo>
                <a:lnTo>
                  <a:pt x="100108" y="278892"/>
                </a:lnTo>
                <a:cubicBezTo>
                  <a:pt x="100108" y="275082"/>
                  <a:pt x="97060" y="272034"/>
                  <a:pt x="93250" y="272034"/>
                </a:cubicBezTo>
                <a:cubicBezTo>
                  <a:pt x="89440" y="272034"/>
                  <a:pt x="86392" y="275082"/>
                  <a:pt x="86392" y="278892"/>
                </a:cubicBezTo>
                <a:lnTo>
                  <a:pt x="86392" y="290894"/>
                </a:lnTo>
                <a:cubicBezTo>
                  <a:pt x="86392" y="311563"/>
                  <a:pt x="103727" y="335661"/>
                  <a:pt x="126206" y="335661"/>
                </a:cubicBezTo>
                <a:cubicBezTo>
                  <a:pt x="148590" y="335661"/>
                  <a:pt x="166021" y="311563"/>
                  <a:pt x="166021" y="290894"/>
                </a:cubicBezTo>
                <a:lnTo>
                  <a:pt x="166021" y="148685"/>
                </a:lnTo>
                <a:cubicBezTo>
                  <a:pt x="184309" y="151352"/>
                  <a:pt x="200215" y="162973"/>
                  <a:pt x="204788" y="177737"/>
                </a:cubicBezTo>
                <a:cubicBezTo>
                  <a:pt x="204883" y="178118"/>
                  <a:pt x="204978" y="178403"/>
                  <a:pt x="205073" y="178689"/>
                </a:cubicBezTo>
                <a:cubicBezTo>
                  <a:pt x="205169" y="179165"/>
                  <a:pt x="205264" y="179546"/>
                  <a:pt x="205454" y="180022"/>
                </a:cubicBezTo>
                <a:cubicBezTo>
                  <a:pt x="206121" y="183166"/>
                  <a:pt x="208979" y="185357"/>
                  <a:pt x="212122" y="185357"/>
                </a:cubicBezTo>
                <a:cubicBezTo>
                  <a:pt x="215360" y="185357"/>
                  <a:pt x="218122" y="183166"/>
                  <a:pt x="218789" y="180022"/>
                </a:cubicBezTo>
                <a:cubicBezTo>
                  <a:pt x="223076" y="160972"/>
                  <a:pt x="239935" y="148114"/>
                  <a:pt x="260604" y="148114"/>
                </a:cubicBezTo>
                <a:cubicBezTo>
                  <a:pt x="281464" y="148114"/>
                  <a:pt x="299561" y="160496"/>
                  <a:pt x="304610" y="178118"/>
                </a:cubicBezTo>
                <a:cubicBezTo>
                  <a:pt x="305562" y="181356"/>
                  <a:pt x="308705" y="183452"/>
                  <a:pt x="311944" y="183071"/>
                </a:cubicBezTo>
                <a:cubicBezTo>
                  <a:pt x="315278" y="182689"/>
                  <a:pt x="317849" y="180022"/>
                  <a:pt x="318040" y="176689"/>
                </a:cubicBezTo>
                <a:cubicBezTo>
                  <a:pt x="318230" y="174212"/>
                  <a:pt x="318230" y="171641"/>
                  <a:pt x="318230" y="169164"/>
                </a:cubicBezTo>
                <a:cubicBezTo>
                  <a:pt x="318326" y="92774"/>
                  <a:pt x="250603" y="30289"/>
                  <a:pt x="166021" y="27051"/>
                </a:cubicBezTo>
                <a:close/>
                <a:moveTo>
                  <a:pt x="99822" y="152114"/>
                </a:moveTo>
                <a:cubicBezTo>
                  <a:pt x="88868" y="141161"/>
                  <a:pt x="73057" y="134398"/>
                  <a:pt x="55912" y="134398"/>
                </a:cubicBezTo>
                <a:cubicBezTo>
                  <a:pt x="40672" y="134398"/>
                  <a:pt x="26384" y="139732"/>
                  <a:pt x="15621" y="148780"/>
                </a:cubicBezTo>
                <a:cubicBezTo>
                  <a:pt x="25146" y="95821"/>
                  <a:pt x="71438" y="53626"/>
                  <a:pt x="130493" y="43148"/>
                </a:cubicBezTo>
                <a:cubicBezTo>
                  <a:pt x="113633" y="64103"/>
                  <a:pt x="102013" y="103727"/>
                  <a:pt x="99822" y="152114"/>
                </a:cubicBezTo>
                <a:close/>
                <a:moveTo>
                  <a:pt x="158305" y="134398"/>
                </a:moveTo>
                <a:cubicBezTo>
                  <a:pt x="140684" y="134398"/>
                  <a:pt x="124492" y="141542"/>
                  <a:pt x="113538" y="152876"/>
                </a:cubicBezTo>
                <a:cubicBezTo>
                  <a:pt x="116681" y="86011"/>
                  <a:pt x="138779" y="40672"/>
                  <a:pt x="158877" y="40577"/>
                </a:cubicBezTo>
                <a:cubicBezTo>
                  <a:pt x="158972" y="40577"/>
                  <a:pt x="158972" y="40577"/>
                  <a:pt x="159068" y="40577"/>
                </a:cubicBezTo>
                <a:cubicBezTo>
                  <a:pt x="179070" y="40672"/>
                  <a:pt x="201168" y="85725"/>
                  <a:pt x="204406" y="152305"/>
                </a:cubicBezTo>
                <a:cubicBezTo>
                  <a:pt x="192786" y="141351"/>
                  <a:pt x="176117" y="134398"/>
                  <a:pt x="158305" y="134398"/>
                </a:cubicBezTo>
                <a:close/>
                <a:moveTo>
                  <a:pt x="260604" y="134398"/>
                </a:moveTo>
                <a:cubicBezTo>
                  <a:pt x="243459" y="134398"/>
                  <a:pt x="228314" y="141161"/>
                  <a:pt x="218027" y="152495"/>
                </a:cubicBezTo>
                <a:cubicBezTo>
                  <a:pt x="215837" y="103822"/>
                  <a:pt x="204216" y="64008"/>
                  <a:pt x="187262" y="42958"/>
                </a:cubicBezTo>
                <a:cubicBezTo>
                  <a:pt x="247269" y="53435"/>
                  <a:pt x="294132" y="96584"/>
                  <a:pt x="302990" y="150590"/>
                </a:cubicBezTo>
                <a:cubicBezTo>
                  <a:pt x="292227" y="140589"/>
                  <a:pt x="277082" y="134398"/>
                  <a:pt x="260604" y="134398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47" name="Agrupar 646">
            <a:extLst>
              <a:ext uri="{FF2B5EF4-FFF2-40B4-BE49-F238E27FC236}">
                <a16:creationId xmlns:a16="http://schemas.microsoft.com/office/drawing/2014/main" id="{CFA6A1A4-34DC-4031-9A57-FCA21A0F55D6}"/>
              </a:ext>
            </a:extLst>
          </p:cNvPr>
          <p:cNvGrpSpPr/>
          <p:nvPr/>
        </p:nvGrpSpPr>
        <p:grpSpPr>
          <a:xfrm>
            <a:off x="7929505" y="2890451"/>
            <a:ext cx="424380" cy="365332"/>
            <a:chOff x="8159545" y="3009995"/>
            <a:chExt cx="329945" cy="28403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06" name="Forma Livre: Forma 505">
              <a:extLst>
                <a:ext uri="{FF2B5EF4-FFF2-40B4-BE49-F238E27FC236}">
                  <a16:creationId xmlns:a16="http://schemas.microsoft.com/office/drawing/2014/main" id="{C60CEA0C-34DD-4C4B-9244-35B6228AD621}"/>
                </a:ext>
              </a:extLst>
            </p:cNvPr>
            <p:cNvSpPr/>
            <p:nvPr/>
          </p:nvSpPr>
          <p:spPr>
            <a:xfrm>
              <a:off x="8159545" y="3009995"/>
              <a:ext cx="329945" cy="284036"/>
            </a:xfrm>
            <a:custGeom>
              <a:avLst/>
              <a:gdLst>
                <a:gd name="connsiteX0" fmla="*/ 329946 w 329945"/>
                <a:gd name="connsiteY0" fmla="*/ 266605 h 284036"/>
                <a:gd name="connsiteX1" fmla="*/ 329946 w 329945"/>
                <a:gd name="connsiteY1" fmla="*/ 65913 h 284036"/>
                <a:gd name="connsiteX2" fmla="*/ 312515 w 329945"/>
                <a:gd name="connsiteY2" fmla="*/ 48482 h 284036"/>
                <a:gd name="connsiteX3" fmla="*/ 219742 w 329945"/>
                <a:gd name="connsiteY3" fmla="*/ 48482 h 284036"/>
                <a:gd name="connsiteX4" fmla="*/ 219742 w 329945"/>
                <a:gd name="connsiteY4" fmla="*/ 24289 h 284036"/>
                <a:gd name="connsiteX5" fmla="*/ 195548 w 329945"/>
                <a:gd name="connsiteY5" fmla="*/ 0 h 284036"/>
                <a:gd name="connsiteX6" fmla="*/ 134398 w 329945"/>
                <a:gd name="connsiteY6" fmla="*/ 0 h 284036"/>
                <a:gd name="connsiteX7" fmla="*/ 110204 w 329945"/>
                <a:gd name="connsiteY7" fmla="*/ 24289 h 284036"/>
                <a:gd name="connsiteX8" fmla="*/ 110204 w 329945"/>
                <a:gd name="connsiteY8" fmla="*/ 48482 h 284036"/>
                <a:gd name="connsiteX9" fmla="*/ 17431 w 329945"/>
                <a:gd name="connsiteY9" fmla="*/ 48482 h 284036"/>
                <a:gd name="connsiteX10" fmla="*/ 0 w 329945"/>
                <a:gd name="connsiteY10" fmla="*/ 65913 h 284036"/>
                <a:gd name="connsiteX11" fmla="*/ 0 w 329945"/>
                <a:gd name="connsiteY11" fmla="*/ 266605 h 284036"/>
                <a:gd name="connsiteX12" fmla="*/ 17431 w 329945"/>
                <a:gd name="connsiteY12" fmla="*/ 284036 h 284036"/>
                <a:gd name="connsiteX13" fmla="*/ 312706 w 329945"/>
                <a:gd name="connsiteY13" fmla="*/ 284036 h 284036"/>
                <a:gd name="connsiteX14" fmla="*/ 329946 w 329945"/>
                <a:gd name="connsiteY14" fmla="*/ 266605 h 284036"/>
                <a:gd name="connsiteX15" fmla="*/ 123730 w 329945"/>
                <a:gd name="connsiteY15" fmla="*/ 24289 h 284036"/>
                <a:gd name="connsiteX16" fmla="*/ 134302 w 329945"/>
                <a:gd name="connsiteY16" fmla="*/ 13811 h 284036"/>
                <a:gd name="connsiteX17" fmla="*/ 195453 w 329945"/>
                <a:gd name="connsiteY17" fmla="*/ 13811 h 284036"/>
                <a:gd name="connsiteX18" fmla="*/ 206026 w 329945"/>
                <a:gd name="connsiteY18" fmla="*/ 24289 h 284036"/>
                <a:gd name="connsiteX19" fmla="*/ 206026 w 329945"/>
                <a:gd name="connsiteY19" fmla="*/ 48482 h 284036"/>
                <a:gd name="connsiteX20" fmla="*/ 123825 w 329945"/>
                <a:gd name="connsiteY20" fmla="*/ 48482 h 284036"/>
                <a:gd name="connsiteX21" fmla="*/ 123825 w 329945"/>
                <a:gd name="connsiteY21" fmla="*/ 24289 h 284036"/>
                <a:gd name="connsiteX22" fmla="*/ 13430 w 329945"/>
                <a:gd name="connsiteY22" fmla="*/ 266605 h 284036"/>
                <a:gd name="connsiteX23" fmla="*/ 13430 w 329945"/>
                <a:gd name="connsiteY23" fmla="*/ 65913 h 284036"/>
                <a:gd name="connsiteX24" fmla="*/ 17240 w 329945"/>
                <a:gd name="connsiteY24" fmla="*/ 62198 h 284036"/>
                <a:gd name="connsiteX25" fmla="*/ 312515 w 329945"/>
                <a:gd name="connsiteY25" fmla="*/ 62198 h 284036"/>
                <a:gd name="connsiteX26" fmla="*/ 316230 w 329945"/>
                <a:gd name="connsiteY26" fmla="*/ 65913 h 284036"/>
                <a:gd name="connsiteX27" fmla="*/ 316230 w 329945"/>
                <a:gd name="connsiteY27" fmla="*/ 266605 h 284036"/>
                <a:gd name="connsiteX28" fmla="*/ 312515 w 329945"/>
                <a:gd name="connsiteY28" fmla="*/ 270320 h 284036"/>
                <a:gd name="connsiteX29" fmla="*/ 17240 w 329945"/>
                <a:gd name="connsiteY29" fmla="*/ 270320 h 284036"/>
                <a:gd name="connsiteX30" fmla="*/ 13430 w 329945"/>
                <a:gd name="connsiteY30" fmla="*/ 266605 h 284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329945" h="284036">
                  <a:moveTo>
                    <a:pt x="329946" y="266605"/>
                  </a:moveTo>
                  <a:lnTo>
                    <a:pt x="329946" y="65913"/>
                  </a:lnTo>
                  <a:cubicBezTo>
                    <a:pt x="329946" y="56293"/>
                    <a:pt x="322135" y="48482"/>
                    <a:pt x="312515" y="48482"/>
                  </a:cubicBezTo>
                  <a:lnTo>
                    <a:pt x="219742" y="48482"/>
                  </a:lnTo>
                  <a:lnTo>
                    <a:pt x="219742" y="24289"/>
                  </a:lnTo>
                  <a:cubicBezTo>
                    <a:pt x="219742" y="10954"/>
                    <a:pt x="208883" y="0"/>
                    <a:pt x="195548" y="0"/>
                  </a:cubicBezTo>
                  <a:lnTo>
                    <a:pt x="134398" y="0"/>
                  </a:lnTo>
                  <a:cubicBezTo>
                    <a:pt x="121063" y="0"/>
                    <a:pt x="110204" y="10858"/>
                    <a:pt x="110204" y="24289"/>
                  </a:cubicBezTo>
                  <a:lnTo>
                    <a:pt x="110204" y="48482"/>
                  </a:lnTo>
                  <a:lnTo>
                    <a:pt x="17431" y="48482"/>
                  </a:lnTo>
                  <a:cubicBezTo>
                    <a:pt x="7810" y="48482"/>
                    <a:pt x="0" y="56293"/>
                    <a:pt x="0" y="65913"/>
                  </a:cubicBezTo>
                  <a:lnTo>
                    <a:pt x="0" y="266605"/>
                  </a:lnTo>
                  <a:cubicBezTo>
                    <a:pt x="0" y="276225"/>
                    <a:pt x="7810" y="284036"/>
                    <a:pt x="17431" y="284036"/>
                  </a:cubicBezTo>
                  <a:lnTo>
                    <a:pt x="312706" y="284036"/>
                  </a:lnTo>
                  <a:cubicBezTo>
                    <a:pt x="322135" y="284131"/>
                    <a:pt x="329946" y="276225"/>
                    <a:pt x="329946" y="266605"/>
                  </a:cubicBezTo>
                  <a:close/>
                  <a:moveTo>
                    <a:pt x="123730" y="24289"/>
                  </a:moveTo>
                  <a:cubicBezTo>
                    <a:pt x="123730" y="18479"/>
                    <a:pt x="128492" y="13811"/>
                    <a:pt x="134302" y="13811"/>
                  </a:cubicBezTo>
                  <a:lnTo>
                    <a:pt x="195453" y="13811"/>
                  </a:lnTo>
                  <a:cubicBezTo>
                    <a:pt x="201168" y="13811"/>
                    <a:pt x="206026" y="18669"/>
                    <a:pt x="206026" y="24289"/>
                  </a:cubicBezTo>
                  <a:lnTo>
                    <a:pt x="206026" y="48482"/>
                  </a:lnTo>
                  <a:lnTo>
                    <a:pt x="123825" y="48482"/>
                  </a:lnTo>
                  <a:lnTo>
                    <a:pt x="123825" y="24289"/>
                  </a:lnTo>
                  <a:close/>
                  <a:moveTo>
                    <a:pt x="13430" y="266605"/>
                  </a:moveTo>
                  <a:lnTo>
                    <a:pt x="13430" y="65913"/>
                  </a:lnTo>
                  <a:cubicBezTo>
                    <a:pt x="13430" y="63913"/>
                    <a:pt x="15145" y="62198"/>
                    <a:pt x="17240" y="62198"/>
                  </a:cubicBezTo>
                  <a:lnTo>
                    <a:pt x="312515" y="62198"/>
                  </a:lnTo>
                  <a:cubicBezTo>
                    <a:pt x="314516" y="62198"/>
                    <a:pt x="316230" y="63913"/>
                    <a:pt x="316230" y="65913"/>
                  </a:cubicBezTo>
                  <a:lnTo>
                    <a:pt x="316230" y="266605"/>
                  </a:lnTo>
                  <a:cubicBezTo>
                    <a:pt x="316230" y="268605"/>
                    <a:pt x="314516" y="270320"/>
                    <a:pt x="312515" y="270320"/>
                  </a:cubicBezTo>
                  <a:lnTo>
                    <a:pt x="17240" y="270320"/>
                  </a:lnTo>
                  <a:cubicBezTo>
                    <a:pt x="15240" y="270415"/>
                    <a:pt x="13430" y="268700"/>
                    <a:pt x="13430" y="2666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7" name="Forma Livre: Forma 506">
              <a:extLst>
                <a:ext uri="{FF2B5EF4-FFF2-40B4-BE49-F238E27FC236}">
                  <a16:creationId xmlns:a16="http://schemas.microsoft.com/office/drawing/2014/main" id="{56E9B789-A21F-4268-BEFD-A7D5E70ADD68}"/>
                </a:ext>
              </a:extLst>
            </p:cNvPr>
            <p:cNvSpPr/>
            <p:nvPr/>
          </p:nvSpPr>
          <p:spPr>
            <a:xfrm>
              <a:off x="8256414" y="3108293"/>
              <a:ext cx="135921" cy="135921"/>
            </a:xfrm>
            <a:custGeom>
              <a:avLst/>
              <a:gdLst>
                <a:gd name="connsiteX0" fmla="*/ 119634 w 135921"/>
                <a:gd name="connsiteY0" fmla="*/ 39719 h 135921"/>
                <a:gd name="connsiteX1" fmla="*/ 96203 w 135921"/>
                <a:gd name="connsiteY1" fmla="*/ 39719 h 135921"/>
                <a:gd name="connsiteX2" fmla="*/ 96203 w 135921"/>
                <a:gd name="connsiteY2" fmla="*/ 16288 h 135921"/>
                <a:gd name="connsiteX3" fmla="*/ 79915 w 135921"/>
                <a:gd name="connsiteY3" fmla="*/ 0 h 135921"/>
                <a:gd name="connsiteX4" fmla="*/ 56007 w 135921"/>
                <a:gd name="connsiteY4" fmla="*/ 0 h 135921"/>
                <a:gd name="connsiteX5" fmla="*/ 39719 w 135921"/>
                <a:gd name="connsiteY5" fmla="*/ 16288 h 135921"/>
                <a:gd name="connsiteX6" fmla="*/ 39719 w 135921"/>
                <a:gd name="connsiteY6" fmla="*/ 39719 h 135921"/>
                <a:gd name="connsiteX7" fmla="*/ 16288 w 135921"/>
                <a:gd name="connsiteY7" fmla="*/ 39719 h 135921"/>
                <a:gd name="connsiteX8" fmla="*/ 0 w 135921"/>
                <a:gd name="connsiteY8" fmla="*/ 56007 h 135921"/>
                <a:gd name="connsiteX9" fmla="*/ 0 w 135921"/>
                <a:gd name="connsiteY9" fmla="*/ 79915 h 135921"/>
                <a:gd name="connsiteX10" fmla="*/ 16288 w 135921"/>
                <a:gd name="connsiteY10" fmla="*/ 96202 h 135921"/>
                <a:gd name="connsiteX11" fmla="*/ 39719 w 135921"/>
                <a:gd name="connsiteY11" fmla="*/ 96202 h 135921"/>
                <a:gd name="connsiteX12" fmla="*/ 39719 w 135921"/>
                <a:gd name="connsiteY12" fmla="*/ 119634 h 135921"/>
                <a:gd name="connsiteX13" fmla="*/ 56007 w 135921"/>
                <a:gd name="connsiteY13" fmla="*/ 135922 h 135921"/>
                <a:gd name="connsiteX14" fmla="*/ 79915 w 135921"/>
                <a:gd name="connsiteY14" fmla="*/ 135922 h 135921"/>
                <a:gd name="connsiteX15" fmla="*/ 96203 w 135921"/>
                <a:gd name="connsiteY15" fmla="*/ 119634 h 135921"/>
                <a:gd name="connsiteX16" fmla="*/ 96203 w 135921"/>
                <a:gd name="connsiteY16" fmla="*/ 96202 h 135921"/>
                <a:gd name="connsiteX17" fmla="*/ 119634 w 135921"/>
                <a:gd name="connsiteY17" fmla="*/ 96202 h 135921"/>
                <a:gd name="connsiteX18" fmla="*/ 135922 w 135921"/>
                <a:gd name="connsiteY18" fmla="*/ 79915 h 135921"/>
                <a:gd name="connsiteX19" fmla="*/ 135922 w 135921"/>
                <a:gd name="connsiteY19" fmla="*/ 56007 h 135921"/>
                <a:gd name="connsiteX20" fmla="*/ 119634 w 135921"/>
                <a:gd name="connsiteY20" fmla="*/ 39719 h 135921"/>
                <a:gd name="connsiteX21" fmla="*/ 122206 w 135921"/>
                <a:gd name="connsiteY21" fmla="*/ 79915 h 135921"/>
                <a:gd name="connsiteX22" fmla="*/ 119634 w 135921"/>
                <a:gd name="connsiteY22" fmla="*/ 82487 h 135921"/>
                <a:gd name="connsiteX23" fmla="*/ 89345 w 135921"/>
                <a:gd name="connsiteY23" fmla="*/ 82487 h 135921"/>
                <a:gd name="connsiteX24" fmla="*/ 82487 w 135921"/>
                <a:gd name="connsiteY24" fmla="*/ 89345 h 135921"/>
                <a:gd name="connsiteX25" fmla="*/ 82487 w 135921"/>
                <a:gd name="connsiteY25" fmla="*/ 119634 h 135921"/>
                <a:gd name="connsiteX26" fmla="*/ 79915 w 135921"/>
                <a:gd name="connsiteY26" fmla="*/ 122206 h 135921"/>
                <a:gd name="connsiteX27" fmla="*/ 56007 w 135921"/>
                <a:gd name="connsiteY27" fmla="*/ 122206 h 135921"/>
                <a:gd name="connsiteX28" fmla="*/ 53435 w 135921"/>
                <a:gd name="connsiteY28" fmla="*/ 119634 h 135921"/>
                <a:gd name="connsiteX29" fmla="*/ 53435 w 135921"/>
                <a:gd name="connsiteY29" fmla="*/ 89345 h 135921"/>
                <a:gd name="connsiteX30" fmla="*/ 46577 w 135921"/>
                <a:gd name="connsiteY30" fmla="*/ 82487 h 135921"/>
                <a:gd name="connsiteX31" fmla="*/ 16288 w 135921"/>
                <a:gd name="connsiteY31" fmla="*/ 82487 h 135921"/>
                <a:gd name="connsiteX32" fmla="*/ 13716 w 135921"/>
                <a:gd name="connsiteY32" fmla="*/ 79915 h 135921"/>
                <a:gd name="connsiteX33" fmla="*/ 13716 w 135921"/>
                <a:gd name="connsiteY33" fmla="*/ 56007 h 135921"/>
                <a:gd name="connsiteX34" fmla="*/ 16288 w 135921"/>
                <a:gd name="connsiteY34" fmla="*/ 53435 h 135921"/>
                <a:gd name="connsiteX35" fmla="*/ 46577 w 135921"/>
                <a:gd name="connsiteY35" fmla="*/ 53435 h 135921"/>
                <a:gd name="connsiteX36" fmla="*/ 53435 w 135921"/>
                <a:gd name="connsiteY36" fmla="*/ 46577 h 135921"/>
                <a:gd name="connsiteX37" fmla="*/ 53435 w 135921"/>
                <a:gd name="connsiteY37" fmla="*/ 16288 h 135921"/>
                <a:gd name="connsiteX38" fmla="*/ 56007 w 135921"/>
                <a:gd name="connsiteY38" fmla="*/ 13716 h 135921"/>
                <a:gd name="connsiteX39" fmla="*/ 79915 w 135921"/>
                <a:gd name="connsiteY39" fmla="*/ 13716 h 135921"/>
                <a:gd name="connsiteX40" fmla="*/ 82487 w 135921"/>
                <a:gd name="connsiteY40" fmla="*/ 16288 h 135921"/>
                <a:gd name="connsiteX41" fmla="*/ 82487 w 135921"/>
                <a:gd name="connsiteY41" fmla="*/ 46577 h 135921"/>
                <a:gd name="connsiteX42" fmla="*/ 89345 w 135921"/>
                <a:gd name="connsiteY42" fmla="*/ 53435 h 135921"/>
                <a:gd name="connsiteX43" fmla="*/ 119634 w 135921"/>
                <a:gd name="connsiteY43" fmla="*/ 53435 h 135921"/>
                <a:gd name="connsiteX44" fmla="*/ 122206 w 135921"/>
                <a:gd name="connsiteY44" fmla="*/ 56007 h 135921"/>
                <a:gd name="connsiteX45" fmla="*/ 122206 w 135921"/>
                <a:gd name="connsiteY45" fmla="*/ 79915 h 135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35921" h="135921">
                  <a:moveTo>
                    <a:pt x="119634" y="39719"/>
                  </a:moveTo>
                  <a:lnTo>
                    <a:pt x="96203" y="39719"/>
                  </a:lnTo>
                  <a:lnTo>
                    <a:pt x="96203" y="16288"/>
                  </a:lnTo>
                  <a:cubicBezTo>
                    <a:pt x="96203" y="7334"/>
                    <a:pt x="88868" y="0"/>
                    <a:pt x="79915" y="0"/>
                  </a:cubicBezTo>
                  <a:lnTo>
                    <a:pt x="56007" y="0"/>
                  </a:lnTo>
                  <a:cubicBezTo>
                    <a:pt x="47054" y="0"/>
                    <a:pt x="39719" y="7334"/>
                    <a:pt x="39719" y="16288"/>
                  </a:cubicBezTo>
                  <a:lnTo>
                    <a:pt x="39719" y="39719"/>
                  </a:lnTo>
                  <a:lnTo>
                    <a:pt x="16288" y="39719"/>
                  </a:lnTo>
                  <a:cubicBezTo>
                    <a:pt x="7334" y="39719"/>
                    <a:pt x="0" y="47054"/>
                    <a:pt x="0" y="56007"/>
                  </a:cubicBezTo>
                  <a:lnTo>
                    <a:pt x="0" y="79915"/>
                  </a:lnTo>
                  <a:cubicBezTo>
                    <a:pt x="0" y="88868"/>
                    <a:pt x="7334" y="96202"/>
                    <a:pt x="16288" y="96202"/>
                  </a:cubicBezTo>
                  <a:lnTo>
                    <a:pt x="39719" y="96202"/>
                  </a:lnTo>
                  <a:lnTo>
                    <a:pt x="39719" y="119634"/>
                  </a:lnTo>
                  <a:cubicBezTo>
                    <a:pt x="39719" y="128588"/>
                    <a:pt x="47054" y="135922"/>
                    <a:pt x="56007" y="135922"/>
                  </a:cubicBezTo>
                  <a:lnTo>
                    <a:pt x="79915" y="135922"/>
                  </a:lnTo>
                  <a:cubicBezTo>
                    <a:pt x="88868" y="135922"/>
                    <a:pt x="96203" y="128588"/>
                    <a:pt x="96203" y="119634"/>
                  </a:cubicBezTo>
                  <a:lnTo>
                    <a:pt x="96203" y="96202"/>
                  </a:lnTo>
                  <a:lnTo>
                    <a:pt x="119634" y="96202"/>
                  </a:lnTo>
                  <a:cubicBezTo>
                    <a:pt x="128588" y="96202"/>
                    <a:pt x="135922" y="88868"/>
                    <a:pt x="135922" y="79915"/>
                  </a:cubicBezTo>
                  <a:lnTo>
                    <a:pt x="135922" y="56007"/>
                  </a:lnTo>
                  <a:cubicBezTo>
                    <a:pt x="135922" y="47054"/>
                    <a:pt x="128588" y="39719"/>
                    <a:pt x="119634" y="39719"/>
                  </a:cubicBezTo>
                  <a:close/>
                  <a:moveTo>
                    <a:pt x="122206" y="79915"/>
                  </a:moveTo>
                  <a:cubicBezTo>
                    <a:pt x="122206" y="81248"/>
                    <a:pt x="121063" y="82487"/>
                    <a:pt x="119634" y="82487"/>
                  </a:cubicBezTo>
                  <a:lnTo>
                    <a:pt x="89345" y="82487"/>
                  </a:lnTo>
                  <a:cubicBezTo>
                    <a:pt x="85534" y="82487"/>
                    <a:pt x="82487" y="85534"/>
                    <a:pt x="82487" y="89345"/>
                  </a:cubicBezTo>
                  <a:lnTo>
                    <a:pt x="82487" y="119634"/>
                  </a:lnTo>
                  <a:cubicBezTo>
                    <a:pt x="82487" y="120967"/>
                    <a:pt x="81343" y="122206"/>
                    <a:pt x="79915" y="122206"/>
                  </a:cubicBezTo>
                  <a:lnTo>
                    <a:pt x="56007" y="122206"/>
                  </a:lnTo>
                  <a:cubicBezTo>
                    <a:pt x="54674" y="122206"/>
                    <a:pt x="53435" y="121063"/>
                    <a:pt x="53435" y="119634"/>
                  </a:cubicBezTo>
                  <a:lnTo>
                    <a:pt x="53435" y="89345"/>
                  </a:lnTo>
                  <a:cubicBezTo>
                    <a:pt x="53435" y="85534"/>
                    <a:pt x="50387" y="82487"/>
                    <a:pt x="46577" y="82487"/>
                  </a:cubicBezTo>
                  <a:lnTo>
                    <a:pt x="16288" y="82487"/>
                  </a:lnTo>
                  <a:cubicBezTo>
                    <a:pt x="14954" y="82487"/>
                    <a:pt x="13716" y="81343"/>
                    <a:pt x="13716" y="79915"/>
                  </a:cubicBezTo>
                  <a:lnTo>
                    <a:pt x="13716" y="56007"/>
                  </a:lnTo>
                  <a:cubicBezTo>
                    <a:pt x="13716" y="54674"/>
                    <a:pt x="14859" y="53435"/>
                    <a:pt x="16288" y="53435"/>
                  </a:cubicBezTo>
                  <a:lnTo>
                    <a:pt x="46577" y="53435"/>
                  </a:lnTo>
                  <a:cubicBezTo>
                    <a:pt x="50387" y="53435"/>
                    <a:pt x="53435" y="50387"/>
                    <a:pt x="53435" y="46577"/>
                  </a:cubicBezTo>
                  <a:lnTo>
                    <a:pt x="53435" y="16288"/>
                  </a:lnTo>
                  <a:cubicBezTo>
                    <a:pt x="53435" y="14954"/>
                    <a:pt x="54578" y="13716"/>
                    <a:pt x="56007" y="13716"/>
                  </a:cubicBezTo>
                  <a:lnTo>
                    <a:pt x="79915" y="13716"/>
                  </a:lnTo>
                  <a:cubicBezTo>
                    <a:pt x="81248" y="13716"/>
                    <a:pt x="82487" y="14859"/>
                    <a:pt x="82487" y="16288"/>
                  </a:cubicBezTo>
                  <a:lnTo>
                    <a:pt x="82487" y="46577"/>
                  </a:lnTo>
                  <a:cubicBezTo>
                    <a:pt x="82487" y="50387"/>
                    <a:pt x="85534" y="53435"/>
                    <a:pt x="89345" y="53435"/>
                  </a:cubicBezTo>
                  <a:lnTo>
                    <a:pt x="119634" y="53435"/>
                  </a:lnTo>
                  <a:cubicBezTo>
                    <a:pt x="120967" y="53435"/>
                    <a:pt x="122206" y="54578"/>
                    <a:pt x="122206" y="56007"/>
                  </a:cubicBezTo>
                  <a:lnTo>
                    <a:pt x="122206" y="799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8" name="Agrupar 647">
            <a:extLst>
              <a:ext uri="{FF2B5EF4-FFF2-40B4-BE49-F238E27FC236}">
                <a16:creationId xmlns:a16="http://schemas.microsoft.com/office/drawing/2014/main" id="{BDFAA652-78B4-40E9-8DA9-416A840A8241}"/>
              </a:ext>
            </a:extLst>
          </p:cNvPr>
          <p:cNvGrpSpPr/>
          <p:nvPr/>
        </p:nvGrpSpPr>
        <p:grpSpPr>
          <a:xfrm>
            <a:off x="7187467" y="2806530"/>
            <a:ext cx="336220" cy="449373"/>
            <a:chOff x="7582630" y="2944749"/>
            <a:chExt cx="261402" cy="34937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08" name="Forma Livre: Forma 507">
              <a:extLst>
                <a:ext uri="{FF2B5EF4-FFF2-40B4-BE49-F238E27FC236}">
                  <a16:creationId xmlns:a16="http://schemas.microsoft.com/office/drawing/2014/main" id="{775F9A00-B088-49BF-9E39-98A5B69C4ED7}"/>
                </a:ext>
              </a:extLst>
            </p:cNvPr>
            <p:cNvSpPr/>
            <p:nvPr/>
          </p:nvSpPr>
          <p:spPr>
            <a:xfrm>
              <a:off x="7746160" y="3270980"/>
              <a:ext cx="56197" cy="13716"/>
            </a:xfrm>
            <a:custGeom>
              <a:avLst/>
              <a:gdLst>
                <a:gd name="connsiteX0" fmla="*/ 6858 w 56197"/>
                <a:gd name="connsiteY0" fmla="*/ 13716 h 13716"/>
                <a:gd name="connsiteX1" fmla="*/ 49340 w 56197"/>
                <a:gd name="connsiteY1" fmla="*/ 13716 h 13716"/>
                <a:gd name="connsiteX2" fmla="*/ 56198 w 56197"/>
                <a:gd name="connsiteY2" fmla="*/ 6858 h 13716"/>
                <a:gd name="connsiteX3" fmla="*/ 49340 w 56197"/>
                <a:gd name="connsiteY3" fmla="*/ 0 h 13716"/>
                <a:gd name="connsiteX4" fmla="*/ 6858 w 56197"/>
                <a:gd name="connsiteY4" fmla="*/ 0 h 13716"/>
                <a:gd name="connsiteX5" fmla="*/ 0 w 56197"/>
                <a:gd name="connsiteY5" fmla="*/ 6858 h 13716"/>
                <a:gd name="connsiteX6" fmla="*/ 6858 w 56197"/>
                <a:gd name="connsiteY6" fmla="*/ 13716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97" h="13716">
                  <a:moveTo>
                    <a:pt x="6858" y="13716"/>
                  </a:moveTo>
                  <a:lnTo>
                    <a:pt x="49340" y="13716"/>
                  </a:lnTo>
                  <a:cubicBezTo>
                    <a:pt x="53150" y="13716"/>
                    <a:pt x="56198" y="10668"/>
                    <a:pt x="56198" y="6858"/>
                  </a:cubicBezTo>
                  <a:cubicBezTo>
                    <a:pt x="56198" y="3048"/>
                    <a:pt x="53150" y="0"/>
                    <a:pt x="49340" y="0"/>
                  </a:cubicBezTo>
                  <a:lnTo>
                    <a:pt x="6858" y="0"/>
                  </a:lnTo>
                  <a:cubicBezTo>
                    <a:pt x="3048" y="0"/>
                    <a:pt x="0" y="3048"/>
                    <a:pt x="0" y="6858"/>
                  </a:cubicBezTo>
                  <a:cubicBezTo>
                    <a:pt x="0" y="10668"/>
                    <a:pt x="3143" y="13716"/>
                    <a:pt x="6858" y="137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9" name="Forma Livre: Forma 508">
              <a:extLst>
                <a:ext uri="{FF2B5EF4-FFF2-40B4-BE49-F238E27FC236}">
                  <a16:creationId xmlns:a16="http://schemas.microsoft.com/office/drawing/2014/main" id="{1A7110B7-FD09-440A-BF1C-E3BBA311B64B}"/>
                </a:ext>
              </a:extLst>
            </p:cNvPr>
            <p:cNvSpPr/>
            <p:nvPr/>
          </p:nvSpPr>
          <p:spPr>
            <a:xfrm>
              <a:off x="7582630" y="2944749"/>
              <a:ext cx="261402" cy="349376"/>
            </a:xfrm>
            <a:custGeom>
              <a:avLst/>
              <a:gdLst>
                <a:gd name="connsiteX0" fmla="*/ 211154 w 261402"/>
                <a:gd name="connsiteY0" fmla="*/ 13811 h 349376"/>
                <a:gd name="connsiteX1" fmla="*/ 197343 w 261402"/>
                <a:gd name="connsiteY1" fmla="*/ 0 h 349376"/>
                <a:gd name="connsiteX2" fmla="*/ 64279 w 261402"/>
                <a:gd name="connsiteY2" fmla="*/ 0 h 349376"/>
                <a:gd name="connsiteX3" fmla="*/ 50468 w 261402"/>
                <a:gd name="connsiteY3" fmla="*/ 13811 h 349376"/>
                <a:gd name="connsiteX4" fmla="*/ 47896 w 261402"/>
                <a:gd name="connsiteY4" fmla="*/ 59817 h 349376"/>
                <a:gd name="connsiteX5" fmla="*/ 49134 w 261402"/>
                <a:gd name="connsiteY5" fmla="*/ 66484 h 349376"/>
                <a:gd name="connsiteX6" fmla="*/ 34751 w 261402"/>
                <a:gd name="connsiteY6" fmla="*/ 252127 h 349376"/>
                <a:gd name="connsiteX7" fmla="*/ 36085 w 261402"/>
                <a:gd name="connsiteY7" fmla="*/ 253175 h 349376"/>
                <a:gd name="connsiteX8" fmla="*/ 3509 w 261402"/>
                <a:gd name="connsiteY8" fmla="*/ 343852 h 349376"/>
                <a:gd name="connsiteX9" fmla="*/ 10272 w 261402"/>
                <a:gd name="connsiteY9" fmla="*/ 349377 h 349376"/>
                <a:gd name="connsiteX10" fmla="*/ 11606 w 261402"/>
                <a:gd name="connsiteY10" fmla="*/ 349282 h 349376"/>
                <a:gd name="connsiteX11" fmla="*/ 17035 w 261402"/>
                <a:gd name="connsiteY11" fmla="*/ 341185 h 349376"/>
                <a:gd name="connsiteX12" fmla="*/ 67232 w 261402"/>
                <a:gd name="connsiteY12" fmla="*/ 254127 h 349376"/>
                <a:gd name="connsiteX13" fmla="*/ 92187 w 261402"/>
                <a:gd name="connsiteY13" fmla="*/ 244888 h 349376"/>
                <a:gd name="connsiteX14" fmla="*/ 124858 w 261402"/>
                <a:gd name="connsiteY14" fmla="*/ 320230 h 349376"/>
                <a:gd name="connsiteX15" fmla="*/ 131049 w 261402"/>
                <a:gd name="connsiteY15" fmla="*/ 324326 h 349376"/>
                <a:gd name="connsiteX16" fmla="*/ 131144 w 261402"/>
                <a:gd name="connsiteY16" fmla="*/ 324326 h 349376"/>
                <a:gd name="connsiteX17" fmla="*/ 137336 w 261402"/>
                <a:gd name="connsiteY17" fmla="*/ 320421 h 349376"/>
                <a:gd name="connsiteX18" fmla="*/ 172864 w 261402"/>
                <a:gd name="connsiteY18" fmla="*/ 245364 h 349376"/>
                <a:gd name="connsiteX19" fmla="*/ 245921 w 261402"/>
                <a:gd name="connsiteY19" fmla="*/ 341471 h 349376"/>
                <a:gd name="connsiteX20" fmla="*/ 251731 w 261402"/>
                <a:gd name="connsiteY20" fmla="*/ 349187 h 349376"/>
                <a:gd name="connsiteX21" fmla="*/ 252683 w 261402"/>
                <a:gd name="connsiteY21" fmla="*/ 349282 h 349376"/>
                <a:gd name="connsiteX22" fmla="*/ 259446 w 261402"/>
                <a:gd name="connsiteY22" fmla="*/ 343376 h 349376"/>
                <a:gd name="connsiteX23" fmla="*/ 226204 w 261402"/>
                <a:gd name="connsiteY23" fmla="*/ 252413 h 349376"/>
                <a:gd name="connsiteX24" fmla="*/ 226680 w 261402"/>
                <a:gd name="connsiteY24" fmla="*/ 252031 h 349376"/>
                <a:gd name="connsiteX25" fmla="*/ 212297 w 261402"/>
                <a:gd name="connsiteY25" fmla="*/ 66389 h 349376"/>
                <a:gd name="connsiteX26" fmla="*/ 213536 w 261402"/>
                <a:gd name="connsiteY26" fmla="*/ 59722 h 349376"/>
                <a:gd name="connsiteX27" fmla="*/ 211154 w 261402"/>
                <a:gd name="connsiteY27" fmla="*/ 13811 h 349376"/>
                <a:gd name="connsiteX28" fmla="*/ 64565 w 261402"/>
                <a:gd name="connsiteY28" fmla="*/ 13716 h 349376"/>
                <a:gd name="connsiteX29" fmla="*/ 197153 w 261402"/>
                <a:gd name="connsiteY29" fmla="*/ 13621 h 349376"/>
                <a:gd name="connsiteX30" fmla="*/ 197438 w 261402"/>
                <a:gd name="connsiteY30" fmla="*/ 14478 h 349376"/>
                <a:gd name="connsiteX31" fmla="*/ 199724 w 261402"/>
                <a:gd name="connsiteY31" fmla="*/ 60293 h 349376"/>
                <a:gd name="connsiteX32" fmla="*/ 61707 w 261402"/>
                <a:gd name="connsiteY32" fmla="*/ 60388 h 349376"/>
                <a:gd name="connsiteX33" fmla="*/ 64565 w 261402"/>
                <a:gd name="connsiteY33" fmla="*/ 13716 h 349376"/>
                <a:gd name="connsiteX34" fmla="*/ 107618 w 261402"/>
                <a:gd name="connsiteY34" fmla="*/ 85820 h 349376"/>
                <a:gd name="connsiteX35" fmla="*/ 154100 w 261402"/>
                <a:gd name="connsiteY35" fmla="*/ 102965 h 349376"/>
                <a:gd name="connsiteX36" fmla="*/ 178579 w 261402"/>
                <a:gd name="connsiteY36" fmla="*/ 150971 h 349376"/>
                <a:gd name="connsiteX37" fmla="*/ 130668 w 261402"/>
                <a:gd name="connsiteY37" fmla="*/ 205454 h 349376"/>
                <a:gd name="connsiteX38" fmla="*/ 83234 w 261402"/>
                <a:gd name="connsiteY38" fmla="*/ 142208 h 349376"/>
                <a:gd name="connsiteX39" fmla="*/ 97426 w 261402"/>
                <a:gd name="connsiteY39" fmla="*/ 67532 h 349376"/>
                <a:gd name="connsiteX40" fmla="*/ 98474 w 261402"/>
                <a:gd name="connsiteY40" fmla="*/ 67437 h 349376"/>
                <a:gd name="connsiteX41" fmla="*/ 107618 w 261402"/>
                <a:gd name="connsiteY41" fmla="*/ 85820 h 349376"/>
                <a:gd name="connsiteX42" fmla="*/ 62469 w 261402"/>
                <a:gd name="connsiteY42" fmla="*/ 241268 h 349376"/>
                <a:gd name="connsiteX43" fmla="*/ 46848 w 261402"/>
                <a:gd name="connsiteY43" fmla="*/ 247745 h 349376"/>
                <a:gd name="connsiteX44" fmla="*/ 45419 w 261402"/>
                <a:gd name="connsiteY44" fmla="*/ 243364 h 349376"/>
                <a:gd name="connsiteX45" fmla="*/ 60469 w 261402"/>
                <a:gd name="connsiteY45" fmla="*/ 74390 h 349376"/>
                <a:gd name="connsiteX46" fmla="*/ 60755 w 261402"/>
                <a:gd name="connsiteY46" fmla="*/ 74390 h 349376"/>
                <a:gd name="connsiteX47" fmla="*/ 63612 w 261402"/>
                <a:gd name="connsiteY47" fmla="*/ 74009 h 349376"/>
                <a:gd name="connsiteX48" fmla="*/ 81519 w 261402"/>
                <a:gd name="connsiteY48" fmla="*/ 70009 h 349376"/>
                <a:gd name="connsiteX49" fmla="*/ 69613 w 261402"/>
                <a:gd name="connsiteY49" fmla="*/ 142208 h 349376"/>
                <a:gd name="connsiteX50" fmla="*/ 100855 w 261402"/>
                <a:gd name="connsiteY50" fmla="*/ 208502 h 349376"/>
                <a:gd name="connsiteX51" fmla="*/ 93616 w 261402"/>
                <a:gd name="connsiteY51" fmla="*/ 228981 h 349376"/>
                <a:gd name="connsiteX52" fmla="*/ 92378 w 261402"/>
                <a:gd name="connsiteY52" fmla="*/ 230219 h 349376"/>
                <a:gd name="connsiteX53" fmla="*/ 62469 w 261402"/>
                <a:gd name="connsiteY53" fmla="*/ 241268 h 349376"/>
                <a:gd name="connsiteX54" fmla="*/ 131525 w 261402"/>
                <a:gd name="connsiteY54" fmla="*/ 300895 h 349376"/>
                <a:gd name="connsiteX55" fmla="*/ 104093 w 261402"/>
                <a:gd name="connsiteY55" fmla="*/ 237744 h 349376"/>
                <a:gd name="connsiteX56" fmla="*/ 113809 w 261402"/>
                <a:gd name="connsiteY56" fmla="*/ 215932 h 349376"/>
                <a:gd name="connsiteX57" fmla="*/ 130573 w 261402"/>
                <a:gd name="connsiteY57" fmla="*/ 219265 h 349376"/>
                <a:gd name="connsiteX58" fmla="*/ 151052 w 261402"/>
                <a:gd name="connsiteY58" fmla="*/ 215265 h 349376"/>
                <a:gd name="connsiteX59" fmla="*/ 160196 w 261402"/>
                <a:gd name="connsiteY59" fmla="*/ 238125 h 349376"/>
                <a:gd name="connsiteX60" fmla="*/ 160862 w 261402"/>
                <a:gd name="connsiteY60" fmla="*/ 238792 h 349376"/>
                <a:gd name="connsiteX61" fmla="*/ 131525 w 261402"/>
                <a:gd name="connsiteY61" fmla="*/ 300895 h 349376"/>
                <a:gd name="connsiteX62" fmla="*/ 216298 w 261402"/>
                <a:gd name="connsiteY62" fmla="*/ 243459 h 349376"/>
                <a:gd name="connsiteX63" fmla="*/ 214964 w 261402"/>
                <a:gd name="connsiteY63" fmla="*/ 246317 h 349376"/>
                <a:gd name="connsiteX64" fmla="*/ 172673 w 261402"/>
                <a:gd name="connsiteY64" fmla="*/ 231076 h 349376"/>
                <a:gd name="connsiteX65" fmla="*/ 170483 w 261402"/>
                <a:gd name="connsiteY65" fmla="*/ 229076 h 349376"/>
                <a:gd name="connsiteX66" fmla="*/ 164672 w 261402"/>
                <a:gd name="connsiteY66" fmla="*/ 207931 h 349376"/>
                <a:gd name="connsiteX67" fmla="*/ 192295 w 261402"/>
                <a:gd name="connsiteY67" fmla="*/ 151067 h 349376"/>
                <a:gd name="connsiteX68" fmla="*/ 154100 w 261402"/>
                <a:gd name="connsiteY68" fmla="*/ 89344 h 349376"/>
                <a:gd name="connsiteX69" fmla="*/ 117333 w 261402"/>
                <a:gd name="connsiteY69" fmla="*/ 76200 h 349376"/>
                <a:gd name="connsiteX70" fmla="*/ 111999 w 261402"/>
                <a:gd name="connsiteY70" fmla="*/ 66294 h 349376"/>
                <a:gd name="connsiteX71" fmla="*/ 198200 w 261402"/>
                <a:gd name="connsiteY71" fmla="*/ 74104 h 349376"/>
                <a:gd name="connsiteX72" fmla="*/ 201248 w 261402"/>
                <a:gd name="connsiteY72" fmla="*/ 74390 h 349376"/>
                <a:gd name="connsiteX73" fmla="*/ 216298 w 261402"/>
                <a:gd name="connsiteY73" fmla="*/ 243459 h 34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61402" h="349376">
                  <a:moveTo>
                    <a:pt x="211154" y="13811"/>
                  </a:moveTo>
                  <a:cubicBezTo>
                    <a:pt x="210678" y="6096"/>
                    <a:pt x="204677" y="0"/>
                    <a:pt x="197343" y="0"/>
                  </a:cubicBezTo>
                  <a:lnTo>
                    <a:pt x="64279" y="0"/>
                  </a:lnTo>
                  <a:cubicBezTo>
                    <a:pt x="56945" y="0"/>
                    <a:pt x="50944" y="6096"/>
                    <a:pt x="50468" y="13811"/>
                  </a:cubicBezTo>
                  <a:lnTo>
                    <a:pt x="47896" y="59817"/>
                  </a:lnTo>
                  <a:cubicBezTo>
                    <a:pt x="47801" y="62103"/>
                    <a:pt x="48277" y="64389"/>
                    <a:pt x="49134" y="66484"/>
                  </a:cubicBezTo>
                  <a:cubicBezTo>
                    <a:pt x="3319" y="120015"/>
                    <a:pt x="7129" y="218694"/>
                    <a:pt x="34751" y="252127"/>
                  </a:cubicBezTo>
                  <a:cubicBezTo>
                    <a:pt x="35132" y="252603"/>
                    <a:pt x="35609" y="252793"/>
                    <a:pt x="36085" y="253175"/>
                  </a:cubicBezTo>
                  <a:cubicBezTo>
                    <a:pt x="2366" y="272225"/>
                    <a:pt x="-5635" y="297275"/>
                    <a:pt x="3509" y="343852"/>
                  </a:cubicBezTo>
                  <a:cubicBezTo>
                    <a:pt x="4176" y="347091"/>
                    <a:pt x="7034" y="349377"/>
                    <a:pt x="10272" y="349377"/>
                  </a:cubicBezTo>
                  <a:cubicBezTo>
                    <a:pt x="10748" y="349377"/>
                    <a:pt x="11129" y="349377"/>
                    <a:pt x="11606" y="349282"/>
                  </a:cubicBezTo>
                  <a:cubicBezTo>
                    <a:pt x="15320" y="348520"/>
                    <a:pt x="17702" y="344900"/>
                    <a:pt x="17035" y="341185"/>
                  </a:cubicBezTo>
                  <a:cubicBezTo>
                    <a:pt x="7034" y="290608"/>
                    <a:pt x="17416" y="272796"/>
                    <a:pt x="67232" y="254127"/>
                  </a:cubicBezTo>
                  <a:lnTo>
                    <a:pt x="92187" y="244888"/>
                  </a:lnTo>
                  <a:lnTo>
                    <a:pt x="124858" y="320230"/>
                  </a:lnTo>
                  <a:cubicBezTo>
                    <a:pt x="125906" y="322707"/>
                    <a:pt x="128382" y="324326"/>
                    <a:pt x="131049" y="324326"/>
                  </a:cubicBezTo>
                  <a:cubicBezTo>
                    <a:pt x="131049" y="324326"/>
                    <a:pt x="131144" y="324326"/>
                    <a:pt x="131144" y="324326"/>
                  </a:cubicBezTo>
                  <a:cubicBezTo>
                    <a:pt x="133811" y="324326"/>
                    <a:pt x="136193" y="322802"/>
                    <a:pt x="137336" y="320421"/>
                  </a:cubicBezTo>
                  <a:lnTo>
                    <a:pt x="172864" y="245364"/>
                  </a:lnTo>
                  <a:cubicBezTo>
                    <a:pt x="237348" y="263557"/>
                    <a:pt x="253922" y="285845"/>
                    <a:pt x="245921" y="341471"/>
                  </a:cubicBezTo>
                  <a:cubicBezTo>
                    <a:pt x="245349" y="345186"/>
                    <a:pt x="248016" y="348710"/>
                    <a:pt x="251731" y="349187"/>
                  </a:cubicBezTo>
                  <a:cubicBezTo>
                    <a:pt x="252017" y="349187"/>
                    <a:pt x="252398" y="349282"/>
                    <a:pt x="252683" y="349282"/>
                  </a:cubicBezTo>
                  <a:cubicBezTo>
                    <a:pt x="256017" y="349282"/>
                    <a:pt x="258970" y="346805"/>
                    <a:pt x="259446" y="343376"/>
                  </a:cubicBezTo>
                  <a:cubicBezTo>
                    <a:pt x="265828" y="298990"/>
                    <a:pt x="257065" y="271748"/>
                    <a:pt x="226204" y="252413"/>
                  </a:cubicBezTo>
                  <a:cubicBezTo>
                    <a:pt x="226299" y="252317"/>
                    <a:pt x="226490" y="252222"/>
                    <a:pt x="226680" y="252031"/>
                  </a:cubicBezTo>
                  <a:cubicBezTo>
                    <a:pt x="254303" y="218504"/>
                    <a:pt x="258113" y="119920"/>
                    <a:pt x="212297" y="66389"/>
                  </a:cubicBezTo>
                  <a:cubicBezTo>
                    <a:pt x="213250" y="64294"/>
                    <a:pt x="213726" y="62008"/>
                    <a:pt x="213536" y="59722"/>
                  </a:cubicBezTo>
                  <a:lnTo>
                    <a:pt x="211154" y="13811"/>
                  </a:lnTo>
                  <a:close/>
                  <a:moveTo>
                    <a:pt x="64565" y="13716"/>
                  </a:moveTo>
                  <a:lnTo>
                    <a:pt x="197153" y="13621"/>
                  </a:lnTo>
                  <a:cubicBezTo>
                    <a:pt x="197248" y="13716"/>
                    <a:pt x="197438" y="14002"/>
                    <a:pt x="197438" y="14478"/>
                  </a:cubicBezTo>
                  <a:lnTo>
                    <a:pt x="199724" y="60293"/>
                  </a:lnTo>
                  <a:cubicBezTo>
                    <a:pt x="154862" y="48958"/>
                    <a:pt x="105998" y="48958"/>
                    <a:pt x="61707" y="60388"/>
                  </a:cubicBezTo>
                  <a:lnTo>
                    <a:pt x="64565" y="13716"/>
                  </a:lnTo>
                  <a:close/>
                  <a:moveTo>
                    <a:pt x="107618" y="85820"/>
                  </a:moveTo>
                  <a:cubicBezTo>
                    <a:pt x="121619" y="99822"/>
                    <a:pt x="146480" y="102965"/>
                    <a:pt x="154100" y="102965"/>
                  </a:cubicBezTo>
                  <a:cubicBezTo>
                    <a:pt x="175626" y="102965"/>
                    <a:pt x="178579" y="112585"/>
                    <a:pt x="178579" y="150971"/>
                  </a:cubicBezTo>
                  <a:cubicBezTo>
                    <a:pt x="178579" y="180975"/>
                    <a:pt x="157052" y="205454"/>
                    <a:pt x="130668" y="205454"/>
                  </a:cubicBezTo>
                  <a:cubicBezTo>
                    <a:pt x="103998" y="205454"/>
                    <a:pt x="83234" y="171450"/>
                    <a:pt x="83234" y="142208"/>
                  </a:cubicBezTo>
                  <a:cubicBezTo>
                    <a:pt x="83234" y="125444"/>
                    <a:pt x="89330" y="82010"/>
                    <a:pt x="97426" y="67532"/>
                  </a:cubicBezTo>
                  <a:cubicBezTo>
                    <a:pt x="97807" y="67532"/>
                    <a:pt x="98093" y="67437"/>
                    <a:pt x="98474" y="67437"/>
                  </a:cubicBezTo>
                  <a:cubicBezTo>
                    <a:pt x="99331" y="74390"/>
                    <a:pt x="102379" y="80581"/>
                    <a:pt x="107618" y="85820"/>
                  </a:cubicBezTo>
                  <a:close/>
                  <a:moveTo>
                    <a:pt x="62469" y="241268"/>
                  </a:moveTo>
                  <a:cubicBezTo>
                    <a:pt x="56849" y="243364"/>
                    <a:pt x="51706" y="245554"/>
                    <a:pt x="46848" y="247745"/>
                  </a:cubicBezTo>
                  <a:cubicBezTo>
                    <a:pt x="46848" y="246221"/>
                    <a:pt x="46467" y="244697"/>
                    <a:pt x="45419" y="243364"/>
                  </a:cubicBezTo>
                  <a:cubicBezTo>
                    <a:pt x="20464" y="213169"/>
                    <a:pt x="19035" y="121444"/>
                    <a:pt x="60469" y="74390"/>
                  </a:cubicBezTo>
                  <a:cubicBezTo>
                    <a:pt x="60564" y="74390"/>
                    <a:pt x="60659" y="74390"/>
                    <a:pt x="60755" y="74390"/>
                  </a:cubicBezTo>
                  <a:cubicBezTo>
                    <a:pt x="61707" y="74390"/>
                    <a:pt x="62660" y="74295"/>
                    <a:pt x="63612" y="74009"/>
                  </a:cubicBezTo>
                  <a:cubicBezTo>
                    <a:pt x="69518" y="72485"/>
                    <a:pt x="75518" y="71152"/>
                    <a:pt x="81519" y="70009"/>
                  </a:cubicBezTo>
                  <a:cubicBezTo>
                    <a:pt x="74090" y="90964"/>
                    <a:pt x="69613" y="126397"/>
                    <a:pt x="69613" y="142208"/>
                  </a:cubicBezTo>
                  <a:cubicBezTo>
                    <a:pt x="69613" y="167068"/>
                    <a:pt x="81900" y="194024"/>
                    <a:pt x="100855" y="208502"/>
                  </a:cubicBezTo>
                  <a:cubicBezTo>
                    <a:pt x="100950" y="213265"/>
                    <a:pt x="99998" y="221742"/>
                    <a:pt x="93616" y="228981"/>
                  </a:cubicBezTo>
                  <a:cubicBezTo>
                    <a:pt x="93235" y="229362"/>
                    <a:pt x="92759" y="229743"/>
                    <a:pt x="92378" y="230219"/>
                  </a:cubicBezTo>
                  <a:lnTo>
                    <a:pt x="62469" y="241268"/>
                  </a:lnTo>
                  <a:close/>
                  <a:moveTo>
                    <a:pt x="131525" y="300895"/>
                  </a:moveTo>
                  <a:lnTo>
                    <a:pt x="104093" y="237744"/>
                  </a:lnTo>
                  <a:cubicBezTo>
                    <a:pt x="109332" y="231648"/>
                    <a:pt x="112571" y="224028"/>
                    <a:pt x="113809" y="215932"/>
                  </a:cubicBezTo>
                  <a:cubicBezTo>
                    <a:pt x="119143" y="218027"/>
                    <a:pt x="124667" y="219265"/>
                    <a:pt x="130573" y="219265"/>
                  </a:cubicBezTo>
                  <a:cubicBezTo>
                    <a:pt x="137812" y="219265"/>
                    <a:pt x="144670" y="217837"/>
                    <a:pt x="151052" y="215265"/>
                  </a:cubicBezTo>
                  <a:cubicBezTo>
                    <a:pt x="151814" y="222313"/>
                    <a:pt x="154004" y="231267"/>
                    <a:pt x="160196" y="238125"/>
                  </a:cubicBezTo>
                  <a:cubicBezTo>
                    <a:pt x="160386" y="238315"/>
                    <a:pt x="160672" y="238601"/>
                    <a:pt x="160862" y="238792"/>
                  </a:cubicBezTo>
                  <a:lnTo>
                    <a:pt x="131525" y="300895"/>
                  </a:lnTo>
                  <a:close/>
                  <a:moveTo>
                    <a:pt x="216298" y="243459"/>
                  </a:moveTo>
                  <a:cubicBezTo>
                    <a:pt x="215631" y="244316"/>
                    <a:pt x="215250" y="245269"/>
                    <a:pt x="214964" y="246317"/>
                  </a:cubicBezTo>
                  <a:cubicBezTo>
                    <a:pt x="203344" y="240601"/>
                    <a:pt x="189342" y="235648"/>
                    <a:pt x="172673" y="231076"/>
                  </a:cubicBezTo>
                  <a:cubicBezTo>
                    <a:pt x="171911" y="230410"/>
                    <a:pt x="171054" y="229743"/>
                    <a:pt x="170483" y="229076"/>
                  </a:cubicBezTo>
                  <a:cubicBezTo>
                    <a:pt x="165720" y="223742"/>
                    <a:pt x="164387" y="214979"/>
                    <a:pt x="164672" y="207931"/>
                  </a:cubicBezTo>
                  <a:cubicBezTo>
                    <a:pt x="181341" y="195739"/>
                    <a:pt x="192295" y="174784"/>
                    <a:pt x="192295" y="151067"/>
                  </a:cubicBezTo>
                  <a:cubicBezTo>
                    <a:pt x="192295" y="119348"/>
                    <a:pt x="192295" y="89344"/>
                    <a:pt x="154100" y="89344"/>
                  </a:cubicBezTo>
                  <a:cubicBezTo>
                    <a:pt x="146670" y="89344"/>
                    <a:pt x="127144" y="86011"/>
                    <a:pt x="117333" y="76200"/>
                  </a:cubicBezTo>
                  <a:cubicBezTo>
                    <a:pt x="114380" y="73247"/>
                    <a:pt x="112666" y="70009"/>
                    <a:pt x="111999" y="66294"/>
                  </a:cubicBezTo>
                  <a:cubicBezTo>
                    <a:pt x="140955" y="64294"/>
                    <a:pt x="170387" y="66865"/>
                    <a:pt x="198200" y="74104"/>
                  </a:cubicBezTo>
                  <a:cubicBezTo>
                    <a:pt x="199248" y="74390"/>
                    <a:pt x="200201" y="74485"/>
                    <a:pt x="201248" y="74390"/>
                  </a:cubicBezTo>
                  <a:cubicBezTo>
                    <a:pt x="242587" y="121539"/>
                    <a:pt x="241253" y="213169"/>
                    <a:pt x="216298" y="24345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6" name="Agrupar 645">
            <a:extLst>
              <a:ext uri="{FF2B5EF4-FFF2-40B4-BE49-F238E27FC236}">
                <a16:creationId xmlns:a16="http://schemas.microsoft.com/office/drawing/2014/main" id="{F288EFB4-C4A2-4E68-A452-112CDE830793}"/>
              </a:ext>
            </a:extLst>
          </p:cNvPr>
          <p:cNvGrpSpPr/>
          <p:nvPr/>
        </p:nvGrpSpPr>
        <p:grpSpPr>
          <a:xfrm>
            <a:off x="8734165" y="2854677"/>
            <a:ext cx="372803" cy="401104"/>
            <a:chOff x="8785147" y="2982182"/>
            <a:chExt cx="289845" cy="31184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10" name="Forma Livre: Forma 509">
              <a:extLst>
                <a:ext uri="{FF2B5EF4-FFF2-40B4-BE49-F238E27FC236}">
                  <a16:creationId xmlns:a16="http://schemas.microsoft.com/office/drawing/2014/main" id="{1377AF5D-6B87-49D8-B56E-638B9B499E2A}"/>
                </a:ext>
              </a:extLst>
            </p:cNvPr>
            <p:cNvSpPr/>
            <p:nvPr/>
          </p:nvSpPr>
          <p:spPr>
            <a:xfrm>
              <a:off x="8785147" y="2982182"/>
              <a:ext cx="289845" cy="311848"/>
            </a:xfrm>
            <a:custGeom>
              <a:avLst/>
              <a:gdLst>
                <a:gd name="connsiteX0" fmla="*/ 84296 w 289845"/>
                <a:gd name="connsiteY0" fmla="*/ 192596 h 311848"/>
                <a:gd name="connsiteX1" fmla="*/ 84296 w 289845"/>
                <a:gd name="connsiteY1" fmla="*/ 232505 h 311848"/>
                <a:gd name="connsiteX2" fmla="*/ 168592 w 289845"/>
                <a:gd name="connsiteY2" fmla="*/ 311849 h 311848"/>
                <a:gd name="connsiteX3" fmla="*/ 252508 w 289845"/>
                <a:gd name="connsiteY3" fmla="*/ 233934 h 311848"/>
                <a:gd name="connsiteX4" fmla="*/ 252508 w 289845"/>
                <a:gd name="connsiteY4" fmla="*/ 233744 h 311848"/>
                <a:gd name="connsiteX5" fmla="*/ 289846 w 289845"/>
                <a:gd name="connsiteY5" fmla="*/ 190881 h 311848"/>
                <a:gd name="connsiteX6" fmla="*/ 246412 w 289845"/>
                <a:gd name="connsiteY6" fmla="*/ 147447 h 311848"/>
                <a:gd name="connsiteX7" fmla="*/ 202978 w 289845"/>
                <a:gd name="connsiteY7" fmla="*/ 190881 h 311848"/>
                <a:gd name="connsiteX8" fmla="*/ 238982 w 289845"/>
                <a:gd name="connsiteY8" fmla="*/ 233553 h 311848"/>
                <a:gd name="connsiteX9" fmla="*/ 238887 w 289845"/>
                <a:gd name="connsiteY9" fmla="*/ 233839 h 311848"/>
                <a:gd name="connsiteX10" fmla="*/ 168688 w 289845"/>
                <a:gd name="connsiteY10" fmla="*/ 298037 h 311848"/>
                <a:gd name="connsiteX11" fmla="*/ 98108 w 289845"/>
                <a:gd name="connsiteY11" fmla="*/ 232410 h 311848"/>
                <a:gd name="connsiteX12" fmla="*/ 98108 w 289845"/>
                <a:gd name="connsiteY12" fmla="*/ 192596 h 311848"/>
                <a:gd name="connsiteX13" fmla="*/ 157639 w 289845"/>
                <a:gd name="connsiteY13" fmla="*/ 163640 h 311848"/>
                <a:gd name="connsiteX14" fmla="*/ 184404 w 289845"/>
                <a:gd name="connsiteY14" fmla="*/ 93631 h 311848"/>
                <a:gd name="connsiteX15" fmla="*/ 158591 w 289845"/>
                <a:gd name="connsiteY15" fmla="*/ 24860 h 311848"/>
                <a:gd name="connsiteX16" fmla="*/ 160973 w 289845"/>
                <a:gd name="connsiteY16" fmla="*/ 16383 h 311848"/>
                <a:gd name="connsiteX17" fmla="*/ 144590 w 289845"/>
                <a:gd name="connsiteY17" fmla="*/ 0 h 311848"/>
                <a:gd name="connsiteX18" fmla="*/ 128207 w 289845"/>
                <a:gd name="connsiteY18" fmla="*/ 16383 h 311848"/>
                <a:gd name="connsiteX19" fmla="*/ 144590 w 289845"/>
                <a:gd name="connsiteY19" fmla="*/ 32766 h 311848"/>
                <a:gd name="connsiteX20" fmla="*/ 147161 w 289845"/>
                <a:gd name="connsiteY20" fmla="*/ 32480 h 311848"/>
                <a:gd name="connsiteX21" fmla="*/ 147447 w 289845"/>
                <a:gd name="connsiteY21" fmla="*/ 32957 h 311848"/>
                <a:gd name="connsiteX22" fmla="*/ 170593 w 289845"/>
                <a:gd name="connsiteY22" fmla="*/ 93631 h 311848"/>
                <a:gd name="connsiteX23" fmla="*/ 147447 w 289845"/>
                <a:gd name="connsiteY23" fmla="*/ 154305 h 311848"/>
                <a:gd name="connsiteX24" fmla="*/ 92202 w 289845"/>
                <a:gd name="connsiteY24" fmla="*/ 179165 h 311848"/>
                <a:gd name="connsiteX25" fmla="*/ 36957 w 289845"/>
                <a:gd name="connsiteY25" fmla="*/ 154305 h 311848"/>
                <a:gd name="connsiteX26" fmla="*/ 13811 w 289845"/>
                <a:gd name="connsiteY26" fmla="*/ 93631 h 311848"/>
                <a:gd name="connsiteX27" fmla="*/ 36957 w 289845"/>
                <a:gd name="connsiteY27" fmla="*/ 32957 h 311848"/>
                <a:gd name="connsiteX28" fmla="*/ 37243 w 289845"/>
                <a:gd name="connsiteY28" fmla="*/ 32480 h 311848"/>
                <a:gd name="connsiteX29" fmla="*/ 39815 w 289845"/>
                <a:gd name="connsiteY29" fmla="*/ 32766 h 311848"/>
                <a:gd name="connsiteX30" fmla="*/ 56198 w 289845"/>
                <a:gd name="connsiteY30" fmla="*/ 16383 h 311848"/>
                <a:gd name="connsiteX31" fmla="*/ 39815 w 289845"/>
                <a:gd name="connsiteY31" fmla="*/ 0 h 311848"/>
                <a:gd name="connsiteX32" fmla="*/ 23432 w 289845"/>
                <a:gd name="connsiteY32" fmla="*/ 16383 h 311848"/>
                <a:gd name="connsiteX33" fmla="*/ 25813 w 289845"/>
                <a:gd name="connsiteY33" fmla="*/ 24860 h 311848"/>
                <a:gd name="connsiteX34" fmla="*/ 0 w 289845"/>
                <a:gd name="connsiteY34" fmla="*/ 93631 h 311848"/>
                <a:gd name="connsiteX35" fmla="*/ 26765 w 289845"/>
                <a:gd name="connsiteY35" fmla="*/ 163640 h 311848"/>
                <a:gd name="connsiteX36" fmla="*/ 84296 w 289845"/>
                <a:gd name="connsiteY36" fmla="*/ 192596 h 311848"/>
                <a:gd name="connsiteX37" fmla="*/ 216599 w 289845"/>
                <a:gd name="connsiteY37" fmla="*/ 190976 h 311848"/>
                <a:gd name="connsiteX38" fmla="*/ 246317 w 289845"/>
                <a:gd name="connsiteY38" fmla="*/ 161258 h 311848"/>
                <a:gd name="connsiteX39" fmla="*/ 276034 w 289845"/>
                <a:gd name="connsiteY39" fmla="*/ 190976 h 311848"/>
                <a:gd name="connsiteX40" fmla="*/ 246317 w 289845"/>
                <a:gd name="connsiteY40" fmla="*/ 220694 h 311848"/>
                <a:gd name="connsiteX41" fmla="*/ 216599 w 289845"/>
                <a:gd name="connsiteY41" fmla="*/ 190976 h 311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289845" h="311848">
                  <a:moveTo>
                    <a:pt x="84296" y="192596"/>
                  </a:moveTo>
                  <a:lnTo>
                    <a:pt x="84296" y="232505"/>
                  </a:lnTo>
                  <a:cubicBezTo>
                    <a:pt x="84296" y="275558"/>
                    <a:pt x="122873" y="311849"/>
                    <a:pt x="168592" y="311849"/>
                  </a:cubicBezTo>
                  <a:cubicBezTo>
                    <a:pt x="214884" y="311849"/>
                    <a:pt x="252508" y="276892"/>
                    <a:pt x="252508" y="233934"/>
                  </a:cubicBezTo>
                  <a:cubicBezTo>
                    <a:pt x="252508" y="233839"/>
                    <a:pt x="252508" y="233839"/>
                    <a:pt x="252508" y="233744"/>
                  </a:cubicBezTo>
                  <a:cubicBezTo>
                    <a:pt x="273558" y="230696"/>
                    <a:pt x="289846" y="212788"/>
                    <a:pt x="289846" y="190881"/>
                  </a:cubicBezTo>
                  <a:cubicBezTo>
                    <a:pt x="289846" y="166878"/>
                    <a:pt x="270319" y="147447"/>
                    <a:pt x="246412" y="147447"/>
                  </a:cubicBezTo>
                  <a:cubicBezTo>
                    <a:pt x="222504" y="147447"/>
                    <a:pt x="202978" y="166973"/>
                    <a:pt x="202978" y="190881"/>
                  </a:cubicBezTo>
                  <a:cubicBezTo>
                    <a:pt x="202978" y="212312"/>
                    <a:pt x="218599" y="230029"/>
                    <a:pt x="238982" y="233553"/>
                  </a:cubicBezTo>
                  <a:cubicBezTo>
                    <a:pt x="238982" y="233648"/>
                    <a:pt x="238887" y="233744"/>
                    <a:pt x="238887" y="233839"/>
                  </a:cubicBezTo>
                  <a:cubicBezTo>
                    <a:pt x="238887" y="269272"/>
                    <a:pt x="207359" y="298037"/>
                    <a:pt x="168688" y="298037"/>
                  </a:cubicBezTo>
                  <a:cubicBezTo>
                    <a:pt x="130492" y="298037"/>
                    <a:pt x="98108" y="267938"/>
                    <a:pt x="98108" y="232410"/>
                  </a:cubicBezTo>
                  <a:lnTo>
                    <a:pt x="98108" y="192596"/>
                  </a:lnTo>
                  <a:cubicBezTo>
                    <a:pt x="120587" y="191071"/>
                    <a:pt x="141542" y="180975"/>
                    <a:pt x="157639" y="163640"/>
                  </a:cubicBezTo>
                  <a:cubicBezTo>
                    <a:pt x="174879" y="144875"/>
                    <a:pt x="184404" y="120015"/>
                    <a:pt x="184404" y="93631"/>
                  </a:cubicBezTo>
                  <a:cubicBezTo>
                    <a:pt x="184404" y="67723"/>
                    <a:pt x="175260" y="43434"/>
                    <a:pt x="158591" y="24860"/>
                  </a:cubicBezTo>
                  <a:cubicBezTo>
                    <a:pt x="160115" y="22384"/>
                    <a:pt x="160973" y="19526"/>
                    <a:pt x="160973" y="16383"/>
                  </a:cubicBezTo>
                  <a:cubicBezTo>
                    <a:pt x="160973" y="7334"/>
                    <a:pt x="153638" y="0"/>
                    <a:pt x="144590" y="0"/>
                  </a:cubicBezTo>
                  <a:cubicBezTo>
                    <a:pt x="135541" y="0"/>
                    <a:pt x="128207" y="7334"/>
                    <a:pt x="128207" y="16383"/>
                  </a:cubicBezTo>
                  <a:cubicBezTo>
                    <a:pt x="128207" y="25432"/>
                    <a:pt x="135541" y="32766"/>
                    <a:pt x="144590" y="32766"/>
                  </a:cubicBezTo>
                  <a:cubicBezTo>
                    <a:pt x="145447" y="32766"/>
                    <a:pt x="146304" y="32671"/>
                    <a:pt x="147161" y="32480"/>
                  </a:cubicBezTo>
                  <a:cubicBezTo>
                    <a:pt x="147257" y="32575"/>
                    <a:pt x="147352" y="32766"/>
                    <a:pt x="147447" y="32957"/>
                  </a:cubicBezTo>
                  <a:cubicBezTo>
                    <a:pt x="162401" y="49149"/>
                    <a:pt x="170593" y="70675"/>
                    <a:pt x="170593" y="93631"/>
                  </a:cubicBezTo>
                  <a:cubicBezTo>
                    <a:pt x="170593" y="116586"/>
                    <a:pt x="162401" y="138113"/>
                    <a:pt x="147447" y="154305"/>
                  </a:cubicBezTo>
                  <a:cubicBezTo>
                    <a:pt x="132683" y="170307"/>
                    <a:pt x="112967" y="179165"/>
                    <a:pt x="92202" y="179165"/>
                  </a:cubicBezTo>
                  <a:cubicBezTo>
                    <a:pt x="71438" y="179165"/>
                    <a:pt x="51721" y="170307"/>
                    <a:pt x="36957" y="154305"/>
                  </a:cubicBezTo>
                  <a:cubicBezTo>
                    <a:pt x="22003" y="138113"/>
                    <a:pt x="13811" y="116586"/>
                    <a:pt x="13811" y="93631"/>
                  </a:cubicBezTo>
                  <a:cubicBezTo>
                    <a:pt x="13811" y="70675"/>
                    <a:pt x="22003" y="49149"/>
                    <a:pt x="36957" y="32957"/>
                  </a:cubicBezTo>
                  <a:cubicBezTo>
                    <a:pt x="37052" y="32861"/>
                    <a:pt x="37148" y="32671"/>
                    <a:pt x="37243" y="32480"/>
                  </a:cubicBezTo>
                  <a:cubicBezTo>
                    <a:pt x="38100" y="32575"/>
                    <a:pt x="38957" y="32766"/>
                    <a:pt x="39815" y="32766"/>
                  </a:cubicBezTo>
                  <a:cubicBezTo>
                    <a:pt x="48863" y="32766"/>
                    <a:pt x="56198" y="25432"/>
                    <a:pt x="56198" y="16383"/>
                  </a:cubicBezTo>
                  <a:cubicBezTo>
                    <a:pt x="56198" y="7334"/>
                    <a:pt x="48863" y="0"/>
                    <a:pt x="39815" y="0"/>
                  </a:cubicBezTo>
                  <a:cubicBezTo>
                    <a:pt x="30766" y="0"/>
                    <a:pt x="23432" y="7334"/>
                    <a:pt x="23432" y="16383"/>
                  </a:cubicBezTo>
                  <a:cubicBezTo>
                    <a:pt x="23432" y="19526"/>
                    <a:pt x="24384" y="22384"/>
                    <a:pt x="25813" y="24860"/>
                  </a:cubicBezTo>
                  <a:cubicBezTo>
                    <a:pt x="9239" y="43434"/>
                    <a:pt x="0" y="67818"/>
                    <a:pt x="0" y="93631"/>
                  </a:cubicBezTo>
                  <a:cubicBezTo>
                    <a:pt x="0" y="120015"/>
                    <a:pt x="9525" y="144875"/>
                    <a:pt x="26765" y="163640"/>
                  </a:cubicBezTo>
                  <a:cubicBezTo>
                    <a:pt x="42386" y="180594"/>
                    <a:pt x="62579" y="190595"/>
                    <a:pt x="84296" y="192596"/>
                  </a:cubicBezTo>
                  <a:close/>
                  <a:moveTo>
                    <a:pt x="216599" y="190976"/>
                  </a:moveTo>
                  <a:cubicBezTo>
                    <a:pt x="216599" y="174593"/>
                    <a:pt x="229934" y="161258"/>
                    <a:pt x="246317" y="161258"/>
                  </a:cubicBezTo>
                  <a:cubicBezTo>
                    <a:pt x="262700" y="161258"/>
                    <a:pt x="276034" y="174593"/>
                    <a:pt x="276034" y="190976"/>
                  </a:cubicBezTo>
                  <a:cubicBezTo>
                    <a:pt x="276034" y="207359"/>
                    <a:pt x="262700" y="220694"/>
                    <a:pt x="246317" y="220694"/>
                  </a:cubicBezTo>
                  <a:cubicBezTo>
                    <a:pt x="229934" y="220694"/>
                    <a:pt x="216599" y="207359"/>
                    <a:pt x="216599" y="1909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1" name="Forma Livre: Forma 510">
              <a:extLst>
                <a:ext uri="{FF2B5EF4-FFF2-40B4-BE49-F238E27FC236}">
                  <a16:creationId xmlns:a16="http://schemas.microsoft.com/office/drawing/2014/main" id="{F8434D24-90E9-473C-A7F1-E1221BA630B5}"/>
                </a:ext>
              </a:extLst>
            </p:cNvPr>
            <p:cNvSpPr/>
            <p:nvPr/>
          </p:nvSpPr>
          <p:spPr>
            <a:xfrm>
              <a:off x="9018128" y="3158680"/>
              <a:ext cx="26288" cy="26288"/>
            </a:xfrm>
            <a:custGeom>
              <a:avLst/>
              <a:gdLst>
                <a:gd name="connsiteX0" fmla="*/ 26289 w 26288"/>
                <a:gd name="connsiteY0" fmla="*/ 13145 h 26288"/>
                <a:gd name="connsiteX1" fmla="*/ 13145 w 26288"/>
                <a:gd name="connsiteY1" fmla="*/ 26289 h 26288"/>
                <a:gd name="connsiteX2" fmla="*/ 0 w 26288"/>
                <a:gd name="connsiteY2" fmla="*/ 13145 h 26288"/>
                <a:gd name="connsiteX3" fmla="*/ 13145 w 26288"/>
                <a:gd name="connsiteY3" fmla="*/ 0 h 26288"/>
                <a:gd name="connsiteX4" fmla="*/ 26289 w 26288"/>
                <a:gd name="connsiteY4" fmla="*/ 13145 h 26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288" h="26288">
                  <a:moveTo>
                    <a:pt x="26289" y="13145"/>
                  </a:moveTo>
                  <a:cubicBezTo>
                    <a:pt x="26289" y="20404"/>
                    <a:pt x="20404" y="26289"/>
                    <a:pt x="13145" y="26289"/>
                  </a:cubicBezTo>
                  <a:cubicBezTo>
                    <a:pt x="5885" y="26289"/>
                    <a:pt x="0" y="20404"/>
                    <a:pt x="0" y="13145"/>
                  </a:cubicBezTo>
                  <a:cubicBezTo>
                    <a:pt x="0" y="5885"/>
                    <a:pt x="5885" y="0"/>
                    <a:pt x="13145" y="0"/>
                  </a:cubicBezTo>
                  <a:cubicBezTo>
                    <a:pt x="20404" y="0"/>
                    <a:pt x="26289" y="5885"/>
                    <a:pt x="26289" y="13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5" name="Agrupar 644">
            <a:extLst>
              <a:ext uri="{FF2B5EF4-FFF2-40B4-BE49-F238E27FC236}">
                <a16:creationId xmlns:a16="http://schemas.microsoft.com/office/drawing/2014/main" id="{DA07884B-5555-4B29-905A-70FFF41CBAB2}"/>
              </a:ext>
            </a:extLst>
          </p:cNvPr>
          <p:cNvGrpSpPr/>
          <p:nvPr/>
        </p:nvGrpSpPr>
        <p:grpSpPr>
          <a:xfrm>
            <a:off x="9504828" y="2849287"/>
            <a:ext cx="406557" cy="406617"/>
            <a:chOff x="9384317" y="2977991"/>
            <a:chExt cx="316087" cy="31613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77" name="Forma Livre: Forma 576">
              <a:extLst>
                <a:ext uri="{FF2B5EF4-FFF2-40B4-BE49-F238E27FC236}">
                  <a16:creationId xmlns:a16="http://schemas.microsoft.com/office/drawing/2014/main" id="{7018FCD1-6C49-4BD1-8389-D0DA78A12C95}"/>
                </a:ext>
              </a:extLst>
            </p:cNvPr>
            <p:cNvSpPr/>
            <p:nvPr/>
          </p:nvSpPr>
          <p:spPr>
            <a:xfrm>
              <a:off x="9384317" y="2977991"/>
              <a:ext cx="316087" cy="316134"/>
            </a:xfrm>
            <a:custGeom>
              <a:avLst/>
              <a:gdLst>
                <a:gd name="connsiteX0" fmla="*/ 48 w 316087"/>
                <a:gd name="connsiteY0" fmla="*/ 238887 h 316134"/>
                <a:gd name="connsiteX1" fmla="*/ 11001 w 316087"/>
                <a:gd name="connsiteY1" fmla="*/ 265462 h 316134"/>
                <a:gd name="connsiteX2" fmla="*/ 50721 w 316087"/>
                <a:gd name="connsiteY2" fmla="*/ 305181 h 316134"/>
                <a:gd name="connsiteX3" fmla="*/ 77295 w 316087"/>
                <a:gd name="connsiteY3" fmla="*/ 316135 h 316134"/>
                <a:gd name="connsiteX4" fmla="*/ 103775 w 316087"/>
                <a:gd name="connsiteY4" fmla="*/ 305181 h 316134"/>
                <a:gd name="connsiteX5" fmla="*/ 158067 w 316087"/>
                <a:gd name="connsiteY5" fmla="*/ 250889 h 316134"/>
                <a:gd name="connsiteX6" fmla="*/ 212360 w 316087"/>
                <a:gd name="connsiteY6" fmla="*/ 305181 h 316134"/>
                <a:gd name="connsiteX7" fmla="*/ 238839 w 316087"/>
                <a:gd name="connsiteY7" fmla="*/ 316135 h 316134"/>
                <a:gd name="connsiteX8" fmla="*/ 265414 w 316087"/>
                <a:gd name="connsiteY8" fmla="*/ 305181 h 316134"/>
                <a:gd name="connsiteX9" fmla="*/ 305133 w 316087"/>
                <a:gd name="connsiteY9" fmla="*/ 265462 h 316134"/>
                <a:gd name="connsiteX10" fmla="*/ 316087 w 316087"/>
                <a:gd name="connsiteY10" fmla="*/ 238887 h 316134"/>
                <a:gd name="connsiteX11" fmla="*/ 305133 w 316087"/>
                <a:gd name="connsiteY11" fmla="*/ 212312 h 316134"/>
                <a:gd name="connsiteX12" fmla="*/ 250841 w 316087"/>
                <a:gd name="connsiteY12" fmla="*/ 158020 h 316134"/>
                <a:gd name="connsiteX13" fmla="*/ 305133 w 316087"/>
                <a:gd name="connsiteY13" fmla="*/ 103727 h 316134"/>
                <a:gd name="connsiteX14" fmla="*/ 316087 w 316087"/>
                <a:gd name="connsiteY14" fmla="*/ 77153 h 316134"/>
                <a:gd name="connsiteX15" fmla="*/ 305133 w 316087"/>
                <a:gd name="connsiteY15" fmla="*/ 50673 h 316134"/>
                <a:gd name="connsiteX16" fmla="*/ 265414 w 316087"/>
                <a:gd name="connsiteY16" fmla="*/ 10954 h 316134"/>
                <a:gd name="connsiteX17" fmla="*/ 238839 w 316087"/>
                <a:gd name="connsiteY17" fmla="*/ 0 h 316134"/>
                <a:gd name="connsiteX18" fmla="*/ 212360 w 316087"/>
                <a:gd name="connsiteY18" fmla="*/ 10954 h 316134"/>
                <a:gd name="connsiteX19" fmla="*/ 158067 w 316087"/>
                <a:gd name="connsiteY19" fmla="*/ 65246 h 316134"/>
                <a:gd name="connsiteX20" fmla="*/ 103775 w 316087"/>
                <a:gd name="connsiteY20" fmla="*/ 10954 h 316134"/>
                <a:gd name="connsiteX21" fmla="*/ 50721 w 316087"/>
                <a:gd name="connsiteY21" fmla="*/ 10954 h 316134"/>
                <a:gd name="connsiteX22" fmla="*/ 11001 w 316087"/>
                <a:gd name="connsiteY22" fmla="*/ 50673 h 316134"/>
                <a:gd name="connsiteX23" fmla="*/ 11001 w 316087"/>
                <a:gd name="connsiteY23" fmla="*/ 50673 h 316134"/>
                <a:gd name="connsiteX24" fmla="*/ 11001 w 316087"/>
                <a:gd name="connsiteY24" fmla="*/ 103727 h 316134"/>
                <a:gd name="connsiteX25" fmla="*/ 65294 w 316087"/>
                <a:gd name="connsiteY25" fmla="*/ 158020 h 316134"/>
                <a:gd name="connsiteX26" fmla="*/ 11001 w 316087"/>
                <a:gd name="connsiteY26" fmla="*/ 212312 h 316134"/>
                <a:gd name="connsiteX27" fmla="*/ 48 w 316087"/>
                <a:gd name="connsiteY27" fmla="*/ 238887 h 316134"/>
                <a:gd name="connsiteX28" fmla="*/ 222171 w 316087"/>
                <a:gd name="connsiteY28" fmla="*/ 20669 h 316134"/>
                <a:gd name="connsiteX29" fmla="*/ 239030 w 316087"/>
                <a:gd name="connsiteY29" fmla="*/ 13716 h 316134"/>
                <a:gd name="connsiteX30" fmla="*/ 255889 w 316087"/>
                <a:gd name="connsiteY30" fmla="*/ 20669 h 316134"/>
                <a:gd name="connsiteX31" fmla="*/ 295608 w 316087"/>
                <a:gd name="connsiteY31" fmla="*/ 60389 h 316134"/>
                <a:gd name="connsiteX32" fmla="*/ 302562 w 316087"/>
                <a:gd name="connsiteY32" fmla="*/ 77248 h 316134"/>
                <a:gd name="connsiteX33" fmla="*/ 295608 w 316087"/>
                <a:gd name="connsiteY33" fmla="*/ 94107 h 316134"/>
                <a:gd name="connsiteX34" fmla="*/ 241316 w 316087"/>
                <a:gd name="connsiteY34" fmla="*/ 148400 h 316134"/>
                <a:gd name="connsiteX35" fmla="*/ 167878 w 316087"/>
                <a:gd name="connsiteY35" fmla="*/ 74962 h 316134"/>
                <a:gd name="connsiteX36" fmla="*/ 222171 w 316087"/>
                <a:gd name="connsiteY36" fmla="*/ 20669 h 316134"/>
                <a:gd name="connsiteX37" fmla="*/ 20717 w 316087"/>
                <a:gd name="connsiteY37" fmla="*/ 94012 h 316134"/>
                <a:gd name="connsiteX38" fmla="*/ 20717 w 316087"/>
                <a:gd name="connsiteY38" fmla="*/ 60389 h 316134"/>
                <a:gd name="connsiteX39" fmla="*/ 60436 w 316087"/>
                <a:gd name="connsiteY39" fmla="*/ 20669 h 316134"/>
                <a:gd name="connsiteX40" fmla="*/ 94059 w 316087"/>
                <a:gd name="connsiteY40" fmla="*/ 20669 h 316134"/>
                <a:gd name="connsiteX41" fmla="*/ 295513 w 316087"/>
                <a:gd name="connsiteY41" fmla="*/ 222123 h 316134"/>
                <a:gd name="connsiteX42" fmla="*/ 302467 w 316087"/>
                <a:gd name="connsiteY42" fmla="*/ 238982 h 316134"/>
                <a:gd name="connsiteX43" fmla="*/ 295513 w 316087"/>
                <a:gd name="connsiteY43" fmla="*/ 255842 h 316134"/>
                <a:gd name="connsiteX44" fmla="*/ 255794 w 316087"/>
                <a:gd name="connsiteY44" fmla="*/ 295561 h 316134"/>
                <a:gd name="connsiteX45" fmla="*/ 222171 w 316087"/>
                <a:gd name="connsiteY45" fmla="*/ 295561 h 316134"/>
                <a:gd name="connsiteX46" fmla="*/ 20717 w 316087"/>
                <a:gd name="connsiteY46" fmla="*/ 94012 h 316134"/>
                <a:gd name="connsiteX47" fmla="*/ 20717 w 316087"/>
                <a:gd name="connsiteY47" fmla="*/ 222028 h 316134"/>
                <a:gd name="connsiteX48" fmla="*/ 75009 w 316087"/>
                <a:gd name="connsiteY48" fmla="*/ 167735 h 316134"/>
                <a:gd name="connsiteX49" fmla="*/ 148447 w 316087"/>
                <a:gd name="connsiteY49" fmla="*/ 241173 h 316134"/>
                <a:gd name="connsiteX50" fmla="*/ 94155 w 316087"/>
                <a:gd name="connsiteY50" fmla="*/ 295466 h 316134"/>
                <a:gd name="connsiteX51" fmla="*/ 77295 w 316087"/>
                <a:gd name="connsiteY51" fmla="*/ 302419 h 316134"/>
                <a:gd name="connsiteX52" fmla="*/ 60436 w 316087"/>
                <a:gd name="connsiteY52" fmla="*/ 295466 h 316134"/>
                <a:gd name="connsiteX53" fmla="*/ 20717 w 316087"/>
                <a:gd name="connsiteY53" fmla="*/ 255746 h 316134"/>
                <a:gd name="connsiteX54" fmla="*/ 13763 w 316087"/>
                <a:gd name="connsiteY54" fmla="*/ 238887 h 316134"/>
                <a:gd name="connsiteX55" fmla="*/ 20717 w 316087"/>
                <a:gd name="connsiteY55" fmla="*/ 222028 h 31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316087" h="316134">
                  <a:moveTo>
                    <a:pt x="48" y="238887"/>
                  </a:moveTo>
                  <a:cubicBezTo>
                    <a:pt x="48" y="248888"/>
                    <a:pt x="3953" y="258318"/>
                    <a:pt x="11001" y="265462"/>
                  </a:cubicBezTo>
                  <a:lnTo>
                    <a:pt x="50721" y="305181"/>
                  </a:lnTo>
                  <a:cubicBezTo>
                    <a:pt x="57769" y="312230"/>
                    <a:pt x="67199" y="316135"/>
                    <a:pt x="77295" y="316135"/>
                  </a:cubicBezTo>
                  <a:cubicBezTo>
                    <a:pt x="87392" y="316135"/>
                    <a:pt x="96726" y="312230"/>
                    <a:pt x="103775" y="305181"/>
                  </a:cubicBezTo>
                  <a:lnTo>
                    <a:pt x="158067" y="250889"/>
                  </a:lnTo>
                  <a:lnTo>
                    <a:pt x="212360" y="305181"/>
                  </a:lnTo>
                  <a:cubicBezTo>
                    <a:pt x="219694" y="312515"/>
                    <a:pt x="229314" y="316135"/>
                    <a:pt x="238839" y="316135"/>
                  </a:cubicBezTo>
                  <a:cubicBezTo>
                    <a:pt x="248460" y="316135"/>
                    <a:pt x="258080" y="312515"/>
                    <a:pt x="265414" y="305181"/>
                  </a:cubicBezTo>
                  <a:lnTo>
                    <a:pt x="305133" y="265462"/>
                  </a:lnTo>
                  <a:cubicBezTo>
                    <a:pt x="312182" y="258413"/>
                    <a:pt x="316087" y="248984"/>
                    <a:pt x="316087" y="238887"/>
                  </a:cubicBezTo>
                  <a:cubicBezTo>
                    <a:pt x="316087" y="228886"/>
                    <a:pt x="312182" y="219456"/>
                    <a:pt x="305133" y="212312"/>
                  </a:cubicBezTo>
                  <a:lnTo>
                    <a:pt x="250841" y="158020"/>
                  </a:lnTo>
                  <a:lnTo>
                    <a:pt x="305133" y="103727"/>
                  </a:lnTo>
                  <a:cubicBezTo>
                    <a:pt x="312182" y="96679"/>
                    <a:pt x="316087" y="87249"/>
                    <a:pt x="316087" y="77153"/>
                  </a:cubicBezTo>
                  <a:cubicBezTo>
                    <a:pt x="316087" y="67151"/>
                    <a:pt x="312182" y="57722"/>
                    <a:pt x="305133" y="50673"/>
                  </a:cubicBezTo>
                  <a:lnTo>
                    <a:pt x="265414" y="10954"/>
                  </a:lnTo>
                  <a:cubicBezTo>
                    <a:pt x="258366" y="3905"/>
                    <a:pt x="248936" y="0"/>
                    <a:pt x="238839" y="0"/>
                  </a:cubicBezTo>
                  <a:cubicBezTo>
                    <a:pt x="228743" y="0"/>
                    <a:pt x="219408" y="3905"/>
                    <a:pt x="212360" y="10954"/>
                  </a:cubicBezTo>
                  <a:lnTo>
                    <a:pt x="158067" y="65246"/>
                  </a:lnTo>
                  <a:lnTo>
                    <a:pt x="103775" y="10954"/>
                  </a:lnTo>
                  <a:cubicBezTo>
                    <a:pt x="89678" y="-3143"/>
                    <a:pt x="64818" y="-3143"/>
                    <a:pt x="50721" y="10954"/>
                  </a:cubicBezTo>
                  <a:lnTo>
                    <a:pt x="11001" y="50673"/>
                  </a:lnTo>
                  <a:lnTo>
                    <a:pt x="11001" y="50673"/>
                  </a:lnTo>
                  <a:cubicBezTo>
                    <a:pt x="-3667" y="65342"/>
                    <a:pt x="-3667" y="89059"/>
                    <a:pt x="11001" y="103727"/>
                  </a:cubicBezTo>
                  <a:lnTo>
                    <a:pt x="65294" y="158020"/>
                  </a:lnTo>
                  <a:lnTo>
                    <a:pt x="11001" y="212312"/>
                  </a:lnTo>
                  <a:cubicBezTo>
                    <a:pt x="3953" y="219456"/>
                    <a:pt x="48" y="228886"/>
                    <a:pt x="48" y="238887"/>
                  </a:cubicBezTo>
                  <a:close/>
                  <a:moveTo>
                    <a:pt x="222171" y="20669"/>
                  </a:moveTo>
                  <a:cubicBezTo>
                    <a:pt x="226647" y="16193"/>
                    <a:pt x="232648" y="13716"/>
                    <a:pt x="239030" y="13716"/>
                  </a:cubicBezTo>
                  <a:cubicBezTo>
                    <a:pt x="245412" y="13716"/>
                    <a:pt x="251412" y="16193"/>
                    <a:pt x="255889" y="20669"/>
                  </a:cubicBezTo>
                  <a:lnTo>
                    <a:pt x="295608" y="60389"/>
                  </a:lnTo>
                  <a:cubicBezTo>
                    <a:pt x="300085" y="64865"/>
                    <a:pt x="302562" y="70866"/>
                    <a:pt x="302562" y="77248"/>
                  </a:cubicBezTo>
                  <a:cubicBezTo>
                    <a:pt x="302562" y="83629"/>
                    <a:pt x="300085" y="89630"/>
                    <a:pt x="295608" y="94107"/>
                  </a:cubicBezTo>
                  <a:lnTo>
                    <a:pt x="241316" y="148400"/>
                  </a:lnTo>
                  <a:lnTo>
                    <a:pt x="167878" y="74962"/>
                  </a:lnTo>
                  <a:lnTo>
                    <a:pt x="222171" y="20669"/>
                  </a:lnTo>
                  <a:close/>
                  <a:moveTo>
                    <a:pt x="20717" y="94012"/>
                  </a:moveTo>
                  <a:cubicBezTo>
                    <a:pt x="11478" y="84773"/>
                    <a:pt x="11478" y="69628"/>
                    <a:pt x="20717" y="60389"/>
                  </a:cubicBezTo>
                  <a:lnTo>
                    <a:pt x="60436" y="20669"/>
                  </a:lnTo>
                  <a:cubicBezTo>
                    <a:pt x="69390" y="11716"/>
                    <a:pt x="85106" y="11716"/>
                    <a:pt x="94059" y="20669"/>
                  </a:cubicBezTo>
                  <a:lnTo>
                    <a:pt x="295513" y="222123"/>
                  </a:lnTo>
                  <a:cubicBezTo>
                    <a:pt x="299990" y="226600"/>
                    <a:pt x="302467" y="232601"/>
                    <a:pt x="302467" y="238982"/>
                  </a:cubicBezTo>
                  <a:cubicBezTo>
                    <a:pt x="302467" y="245364"/>
                    <a:pt x="299990" y="251365"/>
                    <a:pt x="295513" y="255842"/>
                  </a:cubicBezTo>
                  <a:lnTo>
                    <a:pt x="255794" y="295561"/>
                  </a:lnTo>
                  <a:cubicBezTo>
                    <a:pt x="246555" y="304800"/>
                    <a:pt x="231410" y="304800"/>
                    <a:pt x="222171" y="295561"/>
                  </a:cubicBezTo>
                  <a:lnTo>
                    <a:pt x="20717" y="94012"/>
                  </a:lnTo>
                  <a:close/>
                  <a:moveTo>
                    <a:pt x="20717" y="222028"/>
                  </a:moveTo>
                  <a:lnTo>
                    <a:pt x="75009" y="167735"/>
                  </a:lnTo>
                  <a:lnTo>
                    <a:pt x="148447" y="241173"/>
                  </a:lnTo>
                  <a:lnTo>
                    <a:pt x="94155" y="295466"/>
                  </a:lnTo>
                  <a:cubicBezTo>
                    <a:pt x="89678" y="299942"/>
                    <a:pt x="83677" y="302419"/>
                    <a:pt x="77295" y="302419"/>
                  </a:cubicBezTo>
                  <a:cubicBezTo>
                    <a:pt x="70913" y="302419"/>
                    <a:pt x="64913" y="299942"/>
                    <a:pt x="60436" y="295466"/>
                  </a:cubicBezTo>
                  <a:lnTo>
                    <a:pt x="20717" y="255746"/>
                  </a:lnTo>
                  <a:cubicBezTo>
                    <a:pt x="16240" y="251270"/>
                    <a:pt x="13763" y="245269"/>
                    <a:pt x="13763" y="238887"/>
                  </a:cubicBezTo>
                  <a:cubicBezTo>
                    <a:pt x="13763" y="232505"/>
                    <a:pt x="16240" y="226504"/>
                    <a:pt x="20717" y="2220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8" name="Forma Livre: Forma 577">
              <a:extLst>
                <a:ext uri="{FF2B5EF4-FFF2-40B4-BE49-F238E27FC236}">
                  <a16:creationId xmlns:a16="http://schemas.microsoft.com/office/drawing/2014/main" id="{14E17321-E666-4BB4-8F3F-1B3EB5321822}"/>
                </a:ext>
              </a:extLst>
            </p:cNvPr>
            <p:cNvSpPr/>
            <p:nvPr/>
          </p:nvSpPr>
          <p:spPr>
            <a:xfrm>
              <a:off x="9559815" y="3153441"/>
              <a:ext cx="54745" cy="54673"/>
            </a:xfrm>
            <a:custGeom>
              <a:avLst/>
              <a:gdLst>
                <a:gd name="connsiteX0" fmla="*/ 52673 w 54745"/>
                <a:gd name="connsiteY0" fmla="*/ 2000 h 54673"/>
                <a:gd name="connsiteX1" fmla="*/ 42958 w 54745"/>
                <a:gd name="connsiteY1" fmla="*/ 2000 h 54673"/>
                <a:gd name="connsiteX2" fmla="*/ 2000 w 54745"/>
                <a:gd name="connsiteY2" fmla="*/ 42958 h 54673"/>
                <a:gd name="connsiteX3" fmla="*/ 2000 w 54745"/>
                <a:gd name="connsiteY3" fmla="*/ 52673 h 54673"/>
                <a:gd name="connsiteX4" fmla="*/ 6858 w 54745"/>
                <a:gd name="connsiteY4" fmla="*/ 54673 h 54673"/>
                <a:gd name="connsiteX5" fmla="*/ 11716 w 54745"/>
                <a:gd name="connsiteY5" fmla="*/ 52673 h 54673"/>
                <a:gd name="connsiteX6" fmla="*/ 52673 w 54745"/>
                <a:gd name="connsiteY6" fmla="*/ 11716 h 54673"/>
                <a:gd name="connsiteX7" fmla="*/ 52673 w 54745"/>
                <a:gd name="connsiteY7" fmla="*/ 2000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745" h="54673">
                  <a:moveTo>
                    <a:pt x="52673" y="2000"/>
                  </a:moveTo>
                  <a:cubicBezTo>
                    <a:pt x="50006" y="-667"/>
                    <a:pt x="45625" y="-667"/>
                    <a:pt x="42958" y="2000"/>
                  </a:cubicBezTo>
                  <a:lnTo>
                    <a:pt x="2000" y="42958"/>
                  </a:lnTo>
                  <a:cubicBezTo>
                    <a:pt x="-667" y="45625"/>
                    <a:pt x="-667" y="50006"/>
                    <a:pt x="2000" y="52673"/>
                  </a:cubicBezTo>
                  <a:cubicBezTo>
                    <a:pt x="3334" y="54007"/>
                    <a:pt x="5048" y="54673"/>
                    <a:pt x="6858" y="54673"/>
                  </a:cubicBezTo>
                  <a:cubicBezTo>
                    <a:pt x="8668" y="54673"/>
                    <a:pt x="10382" y="54007"/>
                    <a:pt x="11716" y="52673"/>
                  </a:cubicBezTo>
                  <a:lnTo>
                    <a:pt x="52673" y="11716"/>
                  </a:lnTo>
                  <a:cubicBezTo>
                    <a:pt x="55436" y="8953"/>
                    <a:pt x="55436" y="4667"/>
                    <a:pt x="52673" y="20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9" name="Forma Livre: Forma 578">
              <a:extLst>
                <a:ext uri="{FF2B5EF4-FFF2-40B4-BE49-F238E27FC236}">
                  <a16:creationId xmlns:a16="http://schemas.microsoft.com/office/drawing/2014/main" id="{C7A49808-AC17-466E-BC6E-2A2128A5869D}"/>
                </a:ext>
              </a:extLst>
            </p:cNvPr>
            <p:cNvSpPr/>
            <p:nvPr/>
          </p:nvSpPr>
          <p:spPr>
            <a:xfrm>
              <a:off x="9470470" y="3063966"/>
              <a:ext cx="54673" cy="54709"/>
            </a:xfrm>
            <a:custGeom>
              <a:avLst/>
              <a:gdLst>
                <a:gd name="connsiteX0" fmla="*/ 42958 w 54673"/>
                <a:gd name="connsiteY0" fmla="*/ 2036 h 54709"/>
                <a:gd name="connsiteX1" fmla="*/ 2000 w 54673"/>
                <a:gd name="connsiteY1" fmla="*/ 42994 h 54709"/>
                <a:gd name="connsiteX2" fmla="*/ 2000 w 54673"/>
                <a:gd name="connsiteY2" fmla="*/ 52709 h 54709"/>
                <a:gd name="connsiteX3" fmla="*/ 6858 w 54673"/>
                <a:gd name="connsiteY3" fmla="*/ 54709 h 54709"/>
                <a:gd name="connsiteX4" fmla="*/ 11716 w 54673"/>
                <a:gd name="connsiteY4" fmla="*/ 52709 h 54709"/>
                <a:gd name="connsiteX5" fmla="*/ 52673 w 54673"/>
                <a:gd name="connsiteY5" fmla="*/ 11752 h 54709"/>
                <a:gd name="connsiteX6" fmla="*/ 52673 w 54673"/>
                <a:gd name="connsiteY6" fmla="*/ 2036 h 54709"/>
                <a:gd name="connsiteX7" fmla="*/ 42958 w 54673"/>
                <a:gd name="connsiteY7" fmla="*/ 2036 h 54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673" h="54709">
                  <a:moveTo>
                    <a:pt x="42958" y="2036"/>
                  </a:moveTo>
                  <a:lnTo>
                    <a:pt x="2000" y="42994"/>
                  </a:lnTo>
                  <a:cubicBezTo>
                    <a:pt x="-667" y="45661"/>
                    <a:pt x="-667" y="50042"/>
                    <a:pt x="2000" y="52709"/>
                  </a:cubicBezTo>
                  <a:cubicBezTo>
                    <a:pt x="3334" y="54043"/>
                    <a:pt x="5048" y="54709"/>
                    <a:pt x="6858" y="54709"/>
                  </a:cubicBezTo>
                  <a:cubicBezTo>
                    <a:pt x="8668" y="54709"/>
                    <a:pt x="10382" y="54043"/>
                    <a:pt x="11716" y="52709"/>
                  </a:cubicBezTo>
                  <a:lnTo>
                    <a:pt x="52673" y="11752"/>
                  </a:lnTo>
                  <a:cubicBezTo>
                    <a:pt x="55340" y="9085"/>
                    <a:pt x="55340" y="4703"/>
                    <a:pt x="52673" y="2036"/>
                  </a:cubicBezTo>
                  <a:cubicBezTo>
                    <a:pt x="50006" y="-631"/>
                    <a:pt x="45625" y="-726"/>
                    <a:pt x="42958" y="20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0" name="Forma Livre: Forma 579">
              <a:extLst>
                <a:ext uri="{FF2B5EF4-FFF2-40B4-BE49-F238E27FC236}">
                  <a16:creationId xmlns:a16="http://schemas.microsoft.com/office/drawing/2014/main" id="{79359354-0091-4AC3-9F3C-0607DDCD9EBB}"/>
                </a:ext>
              </a:extLst>
            </p:cNvPr>
            <p:cNvSpPr/>
            <p:nvPr/>
          </p:nvSpPr>
          <p:spPr>
            <a:xfrm>
              <a:off x="9420941" y="3041046"/>
              <a:ext cx="23241" cy="23240"/>
            </a:xfrm>
            <a:custGeom>
              <a:avLst/>
              <a:gdLst>
                <a:gd name="connsiteX0" fmla="*/ 23241 w 23241"/>
                <a:gd name="connsiteY0" fmla="*/ 11621 h 23240"/>
                <a:gd name="connsiteX1" fmla="*/ 11621 w 23241"/>
                <a:gd name="connsiteY1" fmla="*/ 23241 h 23240"/>
                <a:gd name="connsiteX2" fmla="*/ 0 w 23241"/>
                <a:gd name="connsiteY2" fmla="*/ 11621 h 23240"/>
                <a:gd name="connsiteX3" fmla="*/ 11621 w 23241"/>
                <a:gd name="connsiteY3" fmla="*/ 0 h 23240"/>
                <a:gd name="connsiteX4" fmla="*/ 23241 w 23241"/>
                <a:gd name="connsiteY4" fmla="*/ 11621 h 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0">
                  <a:moveTo>
                    <a:pt x="23241" y="11621"/>
                  </a:moveTo>
                  <a:cubicBezTo>
                    <a:pt x="23241" y="18038"/>
                    <a:pt x="18039" y="23241"/>
                    <a:pt x="11621" y="23241"/>
                  </a:cubicBezTo>
                  <a:cubicBezTo>
                    <a:pt x="5203" y="23241"/>
                    <a:pt x="0" y="18038"/>
                    <a:pt x="0" y="11621"/>
                  </a:cubicBezTo>
                  <a:cubicBezTo>
                    <a:pt x="0" y="5203"/>
                    <a:pt x="5203" y="0"/>
                    <a:pt x="11621" y="0"/>
                  </a:cubicBezTo>
                  <a:cubicBezTo>
                    <a:pt x="18039" y="0"/>
                    <a:pt x="23241" y="5203"/>
                    <a:pt x="23241" y="11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1" name="Forma Livre: Forma 580">
              <a:extLst>
                <a:ext uri="{FF2B5EF4-FFF2-40B4-BE49-F238E27FC236}">
                  <a16:creationId xmlns:a16="http://schemas.microsoft.com/office/drawing/2014/main" id="{4E154E52-CE14-4FD7-9CAB-CDE2C2B0DFA2}"/>
                </a:ext>
              </a:extLst>
            </p:cNvPr>
            <p:cNvSpPr/>
            <p:nvPr/>
          </p:nvSpPr>
          <p:spPr>
            <a:xfrm>
              <a:off x="9447515" y="3067716"/>
              <a:ext cx="23241" cy="23240"/>
            </a:xfrm>
            <a:custGeom>
              <a:avLst/>
              <a:gdLst>
                <a:gd name="connsiteX0" fmla="*/ 11621 w 23241"/>
                <a:gd name="connsiteY0" fmla="*/ 0 h 23240"/>
                <a:gd name="connsiteX1" fmla="*/ 0 w 23241"/>
                <a:gd name="connsiteY1" fmla="*/ 11620 h 23240"/>
                <a:gd name="connsiteX2" fmla="*/ 11621 w 23241"/>
                <a:gd name="connsiteY2" fmla="*/ 23241 h 23240"/>
                <a:gd name="connsiteX3" fmla="*/ 23241 w 23241"/>
                <a:gd name="connsiteY3" fmla="*/ 11620 h 23240"/>
                <a:gd name="connsiteX4" fmla="*/ 11621 w 23241"/>
                <a:gd name="connsiteY4" fmla="*/ 0 h 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0">
                  <a:moveTo>
                    <a:pt x="11621" y="0"/>
                  </a:moveTo>
                  <a:cubicBezTo>
                    <a:pt x="5239" y="0"/>
                    <a:pt x="0" y="5239"/>
                    <a:pt x="0" y="11620"/>
                  </a:cubicBezTo>
                  <a:cubicBezTo>
                    <a:pt x="0" y="18002"/>
                    <a:pt x="5144" y="23241"/>
                    <a:pt x="11621" y="23241"/>
                  </a:cubicBezTo>
                  <a:cubicBezTo>
                    <a:pt x="18098" y="23241"/>
                    <a:pt x="23241" y="18002"/>
                    <a:pt x="23241" y="11620"/>
                  </a:cubicBezTo>
                  <a:cubicBezTo>
                    <a:pt x="23241" y="5239"/>
                    <a:pt x="18002" y="0"/>
                    <a:pt x="1162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2" name="Forma Livre: Forma 581">
              <a:extLst>
                <a:ext uri="{FF2B5EF4-FFF2-40B4-BE49-F238E27FC236}">
                  <a16:creationId xmlns:a16="http://schemas.microsoft.com/office/drawing/2014/main" id="{1CDD21A0-F999-4D93-AD9A-D8985D8DBC5D}"/>
                </a:ext>
              </a:extLst>
            </p:cNvPr>
            <p:cNvSpPr/>
            <p:nvPr/>
          </p:nvSpPr>
          <p:spPr>
            <a:xfrm>
              <a:off x="9447515" y="3014471"/>
              <a:ext cx="23241" cy="23241"/>
            </a:xfrm>
            <a:custGeom>
              <a:avLst/>
              <a:gdLst>
                <a:gd name="connsiteX0" fmla="*/ 11621 w 23241"/>
                <a:gd name="connsiteY0" fmla="*/ 23241 h 23241"/>
                <a:gd name="connsiteX1" fmla="*/ 23241 w 23241"/>
                <a:gd name="connsiteY1" fmla="*/ 11621 h 23241"/>
                <a:gd name="connsiteX2" fmla="*/ 11621 w 23241"/>
                <a:gd name="connsiteY2" fmla="*/ 0 h 23241"/>
                <a:gd name="connsiteX3" fmla="*/ 0 w 23241"/>
                <a:gd name="connsiteY3" fmla="*/ 11621 h 23241"/>
                <a:gd name="connsiteX4" fmla="*/ 11621 w 23241"/>
                <a:gd name="connsiteY4" fmla="*/ 23241 h 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1">
                  <a:moveTo>
                    <a:pt x="11621" y="23241"/>
                  </a:moveTo>
                  <a:cubicBezTo>
                    <a:pt x="18002" y="23241"/>
                    <a:pt x="23241" y="18002"/>
                    <a:pt x="23241" y="11621"/>
                  </a:cubicBezTo>
                  <a:cubicBezTo>
                    <a:pt x="23241" y="5239"/>
                    <a:pt x="18098" y="0"/>
                    <a:pt x="11621" y="0"/>
                  </a:cubicBezTo>
                  <a:cubicBezTo>
                    <a:pt x="5144" y="0"/>
                    <a:pt x="0" y="5239"/>
                    <a:pt x="0" y="11621"/>
                  </a:cubicBezTo>
                  <a:cubicBezTo>
                    <a:pt x="0" y="18002"/>
                    <a:pt x="5239" y="23241"/>
                    <a:pt x="11621" y="23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3" name="Forma Livre: Forma 582">
              <a:extLst>
                <a:ext uri="{FF2B5EF4-FFF2-40B4-BE49-F238E27FC236}">
                  <a16:creationId xmlns:a16="http://schemas.microsoft.com/office/drawing/2014/main" id="{1D555152-7CD8-45AD-9CC4-52A5065C1141}"/>
                </a:ext>
              </a:extLst>
            </p:cNvPr>
            <p:cNvSpPr/>
            <p:nvPr/>
          </p:nvSpPr>
          <p:spPr>
            <a:xfrm>
              <a:off x="9474090" y="3041046"/>
              <a:ext cx="23241" cy="23240"/>
            </a:xfrm>
            <a:custGeom>
              <a:avLst/>
              <a:gdLst>
                <a:gd name="connsiteX0" fmla="*/ 23241 w 23241"/>
                <a:gd name="connsiteY0" fmla="*/ 11621 h 23240"/>
                <a:gd name="connsiteX1" fmla="*/ 11620 w 23241"/>
                <a:gd name="connsiteY1" fmla="*/ 23241 h 23240"/>
                <a:gd name="connsiteX2" fmla="*/ 0 w 23241"/>
                <a:gd name="connsiteY2" fmla="*/ 11621 h 23240"/>
                <a:gd name="connsiteX3" fmla="*/ 11620 w 23241"/>
                <a:gd name="connsiteY3" fmla="*/ 0 h 23240"/>
                <a:gd name="connsiteX4" fmla="*/ 23241 w 23241"/>
                <a:gd name="connsiteY4" fmla="*/ 11621 h 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0">
                  <a:moveTo>
                    <a:pt x="23241" y="11621"/>
                  </a:moveTo>
                  <a:cubicBezTo>
                    <a:pt x="23241" y="18038"/>
                    <a:pt x="18038" y="23241"/>
                    <a:pt x="11620" y="23241"/>
                  </a:cubicBezTo>
                  <a:cubicBezTo>
                    <a:pt x="5203" y="23241"/>
                    <a:pt x="0" y="18038"/>
                    <a:pt x="0" y="11621"/>
                  </a:cubicBezTo>
                  <a:cubicBezTo>
                    <a:pt x="0" y="5203"/>
                    <a:pt x="5203" y="0"/>
                    <a:pt x="11620" y="0"/>
                  </a:cubicBezTo>
                  <a:cubicBezTo>
                    <a:pt x="18038" y="0"/>
                    <a:pt x="23241" y="5203"/>
                    <a:pt x="23241" y="11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4" name="Forma Livre: Forma 583">
              <a:extLst>
                <a:ext uri="{FF2B5EF4-FFF2-40B4-BE49-F238E27FC236}">
                  <a16:creationId xmlns:a16="http://schemas.microsoft.com/office/drawing/2014/main" id="{4B44FD9F-7C7D-4C3D-89E9-7C594E41EC24}"/>
                </a:ext>
              </a:extLst>
            </p:cNvPr>
            <p:cNvSpPr/>
            <p:nvPr/>
          </p:nvSpPr>
          <p:spPr>
            <a:xfrm>
              <a:off x="9587533" y="3207734"/>
              <a:ext cx="23241" cy="23241"/>
            </a:xfrm>
            <a:custGeom>
              <a:avLst/>
              <a:gdLst>
                <a:gd name="connsiteX0" fmla="*/ 23241 w 23241"/>
                <a:gd name="connsiteY0" fmla="*/ 11621 h 23241"/>
                <a:gd name="connsiteX1" fmla="*/ 11621 w 23241"/>
                <a:gd name="connsiteY1" fmla="*/ 0 h 23241"/>
                <a:gd name="connsiteX2" fmla="*/ 0 w 23241"/>
                <a:gd name="connsiteY2" fmla="*/ 11621 h 23241"/>
                <a:gd name="connsiteX3" fmla="*/ 11621 w 23241"/>
                <a:gd name="connsiteY3" fmla="*/ 23241 h 23241"/>
                <a:gd name="connsiteX4" fmla="*/ 23241 w 23241"/>
                <a:gd name="connsiteY4" fmla="*/ 11621 h 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1">
                  <a:moveTo>
                    <a:pt x="23241" y="11621"/>
                  </a:moveTo>
                  <a:cubicBezTo>
                    <a:pt x="23241" y="5239"/>
                    <a:pt x="18097" y="0"/>
                    <a:pt x="11621" y="0"/>
                  </a:cubicBezTo>
                  <a:cubicBezTo>
                    <a:pt x="5144" y="0"/>
                    <a:pt x="0" y="5239"/>
                    <a:pt x="0" y="11621"/>
                  </a:cubicBezTo>
                  <a:cubicBezTo>
                    <a:pt x="0" y="18002"/>
                    <a:pt x="5239" y="23241"/>
                    <a:pt x="11621" y="23241"/>
                  </a:cubicBezTo>
                  <a:cubicBezTo>
                    <a:pt x="18002" y="23241"/>
                    <a:pt x="23241" y="18002"/>
                    <a:pt x="23241" y="11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5" name="Forma Livre: Forma 584">
              <a:extLst>
                <a:ext uri="{FF2B5EF4-FFF2-40B4-BE49-F238E27FC236}">
                  <a16:creationId xmlns:a16="http://schemas.microsoft.com/office/drawing/2014/main" id="{97918AE4-9A92-4688-8145-E5C1A05E173C}"/>
                </a:ext>
              </a:extLst>
            </p:cNvPr>
            <p:cNvSpPr/>
            <p:nvPr/>
          </p:nvSpPr>
          <p:spPr>
            <a:xfrm>
              <a:off x="9614298" y="3234404"/>
              <a:ext cx="23145" cy="23240"/>
            </a:xfrm>
            <a:custGeom>
              <a:avLst/>
              <a:gdLst>
                <a:gd name="connsiteX0" fmla="*/ 11525 w 23145"/>
                <a:gd name="connsiteY0" fmla="*/ 0 h 23240"/>
                <a:gd name="connsiteX1" fmla="*/ 0 w 23145"/>
                <a:gd name="connsiteY1" fmla="*/ 11620 h 23240"/>
                <a:gd name="connsiteX2" fmla="*/ 11525 w 23145"/>
                <a:gd name="connsiteY2" fmla="*/ 23241 h 23240"/>
                <a:gd name="connsiteX3" fmla="*/ 23146 w 23145"/>
                <a:gd name="connsiteY3" fmla="*/ 11620 h 23240"/>
                <a:gd name="connsiteX4" fmla="*/ 11525 w 23145"/>
                <a:gd name="connsiteY4" fmla="*/ 0 h 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45" h="23240">
                  <a:moveTo>
                    <a:pt x="11525" y="0"/>
                  </a:moveTo>
                  <a:cubicBezTo>
                    <a:pt x="5144" y="0"/>
                    <a:pt x="0" y="5239"/>
                    <a:pt x="0" y="11620"/>
                  </a:cubicBezTo>
                  <a:cubicBezTo>
                    <a:pt x="0" y="18002"/>
                    <a:pt x="5144" y="23241"/>
                    <a:pt x="11525" y="23241"/>
                  </a:cubicBezTo>
                  <a:cubicBezTo>
                    <a:pt x="17907" y="23241"/>
                    <a:pt x="23146" y="18002"/>
                    <a:pt x="23146" y="11620"/>
                  </a:cubicBezTo>
                  <a:cubicBezTo>
                    <a:pt x="23146" y="5239"/>
                    <a:pt x="17907" y="0"/>
                    <a:pt x="115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6" name="Forma Livre: Forma 585">
              <a:extLst>
                <a:ext uri="{FF2B5EF4-FFF2-40B4-BE49-F238E27FC236}">
                  <a16:creationId xmlns:a16="http://schemas.microsoft.com/office/drawing/2014/main" id="{0670026C-7B66-4797-9BB3-7EC02F620021}"/>
                </a:ext>
              </a:extLst>
            </p:cNvPr>
            <p:cNvSpPr/>
            <p:nvPr/>
          </p:nvSpPr>
          <p:spPr>
            <a:xfrm>
              <a:off x="9614203" y="3181159"/>
              <a:ext cx="23241" cy="23241"/>
            </a:xfrm>
            <a:custGeom>
              <a:avLst/>
              <a:gdLst>
                <a:gd name="connsiteX0" fmla="*/ 11621 w 23241"/>
                <a:gd name="connsiteY0" fmla="*/ 23241 h 23241"/>
                <a:gd name="connsiteX1" fmla="*/ 23241 w 23241"/>
                <a:gd name="connsiteY1" fmla="*/ 11621 h 23241"/>
                <a:gd name="connsiteX2" fmla="*/ 11621 w 23241"/>
                <a:gd name="connsiteY2" fmla="*/ 0 h 23241"/>
                <a:gd name="connsiteX3" fmla="*/ 0 w 23241"/>
                <a:gd name="connsiteY3" fmla="*/ 11621 h 23241"/>
                <a:gd name="connsiteX4" fmla="*/ 11621 w 23241"/>
                <a:gd name="connsiteY4" fmla="*/ 23241 h 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1">
                  <a:moveTo>
                    <a:pt x="11621" y="23241"/>
                  </a:moveTo>
                  <a:cubicBezTo>
                    <a:pt x="18002" y="23241"/>
                    <a:pt x="23241" y="18002"/>
                    <a:pt x="23241" y="11621"/>
                  </a:cubicBezTo>
                  <a:cubicBezTo>
                    <a:pt x="23241" y="5239"/>
                    <a:pt x="18098" y="0"/>
                    <a:pt x="11621" y="0"/>
                  </a:cubicBezTo>
                  <a:cubicBezTo>
                    <a:pt x="5144" y="0"/>
                    <a:pt x="0" y="5239"/>
                    <a:pt x="0" y="11621"/>
                  </a:cubicBezTo>
                  <a:cubicBezTo>
                    <a:pt x="0" y="18002"/>
                    <a:pt x="5239" y="23241"/>
                    <a:pt x="11621" y="23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7" name="Forma Livre: Forma 586">
              <a:extLst>
                <a:ext uri="{FF2B5EF4-FFF2-40B4-BE49-F238E27FC236}">
                  <a16:creationId xmlns:a16="http://schemas.microsoft.com/office/drawing/2014/main" id="{9804EE24-FA9B-4F4D-9FEA-2A6EC4472181}"/>
                </a:ext>
              </a:extLst>
            </p:cNvPr>
            <p:cNvSpPr/>
            <p:nvPr/>
          </p:nvSpPr>
          <p:spPr>
            <a:xfrm>
              <a:off x="9640777" y="3207734"/>
              <a:ext cx="23145" cy="23241"/>
            </a:xfrm>
            <a:custGeom>
              <a:avLst/>
              <a:gdLst>
                <a:gd name="connsiteX0" fmla="*/ 11621 w 23145"/>
                <a:gd name="connsiteY0" fmla="*/ 23241 h 23241"/>
                <a:gd name="connsiteX1" fmla="*/ 23146 w 23145"/>
                <a:gd name="connsiteY1" fmla="*/ 11621 h 23241"/>
                <a:gd name="connsiteX2" fmla="*/ 11621 w 23145"/>
                <a:gd name="connsiteY2" fmla="*/ 0 h 23241"/>
                <a:gd name="connsiteX3" fmla="*/ 0 w 23145"/>
                <a:gd name="connsiteY3" fmla="*/ 11621 h 23241"/>
                <a:gd name="connsiteX4" fmla="*/ 11621 w 23145"/>
                <a:gd name="connsiteY4" fmla="*/ 23241 h 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45" h="23241">
                  <a:moveTo>
                    <a:pt x="11621" y="23241"/>
                  </a:moveTo>
                  <a:cubicBezTo>
                    <a:pt x="18002" y="23241"/>
                    <a:pt x="23146" y="18002"/>
                    <a:pt x="23146" y="11621"/>
                  </a:cubicBezTo>
                  <a:cubicBezTo>
                    <a:pt x="23146" y="5239"/>
                    <a:pt x="18002" y="0"/>
                    <a:pt x="11621" y="0"/>
                  </a:cubicBezTo>
                  <a:cubicBezTo>
                    <a:pt x="5239" y="0"/>
                    <a:pt x="0" y="5239"/>
                    <a:pt x="0" y="11621"/>
                  </a:cubicBezTo>
                  <a:cubicBezTo>
                    <a:pt x="0" y="18002"/>
                    <a:pt x="5239" y="23241"/>
                    <a:pt x="11621" y="23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8" name="Forma Livre: Forma 587">
              <a:extLst>
                <a:ext uri="{FF2B5EF4-FFF2-40B4-BE49-F238E27FC236}">
                  <a16:creationId xmlns:a16="http://schemas.microsoft.com/office/drawing/2014/main" id="{0162CCC7-F0B1-42E7-98BF-1B5689585F64}"/>
                </a:ext>
              </a:extLst>
            </p:cNvPr>
            <p:cNvSpPr/>
            <p:nvPr/>
          </p:nvSpPr>
          <p:spPr>
            <a:xfrm>
              <a:off x="9640778" y="3041046"/>
              <a:ext cx="23241" cy="23240"/>
            </a:xfrm>
            <a:custGeom>
              <a:avLst/>
              <a:gdLst>
                <a:gd name="connsiteX0" fmla="*/ 23241 w 23241"/>
                <a:gd name="connsiteY0" fmla="*/ 11621 h 23240"/>
                <a:gd name="connsiteX1" fmla="*/ 11620 w 23241"/>
                <a:gd name="connsiteY1" fmla="*/ 23241 h 23240"/>
                <a:gd name="connsiteX2" fmla="*/ 0 w 23241"/>
                <a:gd name="connsiteY2" fmla="*/ 11621 h 23240"/>
                <a:gd name="connsiteX3" fmla="*/ 11620 w 23241"/>
                <a:gd name="connsiteY3" fmla="*/ 0 h 23240"/>
                <a:gd name="connsiteX4" fmla="*/ 23241 w 23241"/>
                <a:gd name="connsiteY4" fmla="*/ 11621 h 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0">
                  <a:moveTo>
                    <a:pt x="23241" y="11621"/>
                  </a:moveTo>
                  <a:cubicBezTo>
                    <a:pt x="23241" y="18038"/>
                    <a:pt x="18038" y="23241"/>
                    <a:pt x="11620" y="23241"/>
                  </a:cubicBezTo>
                  <a:cubicBezTo>
                    <a:pt x="5203" y="23241"/>
                    <a:pt x="0" y="18038"/>
                    <a:pt x="0" y="11621"/>
                  </a:cubicBezTo>
                  <a:cubicBezTo>
                    <a:pt x="0" y="5203"/>
                    <a:pt x="5203" y="0"/>
                    <a:pt x="11620" y="0"/>
                  </a:cubicBezTo>
                  <a:cubicBezTo>
                    <a:pt x="18038" y="0"/>
                    <a:pt x="23241" y="5203"/>
                    <a:pt x="23241" y="11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9" name="Forma Livre: Forma 588">
              <a:extLst>
                <a:ext uri="{FF2B5EF4-FFF2-40B4-BE49-F238E27FC236}">
                  <a16:creationId xmlns:a16="http://schemas.microsoft.com/office/drawing/2014/main" id="{BC08D610-E420-47B9-A723-14E7D9775C4E}"/>
                </a:ext>
              </a:extLst>
            </p:cNvPr>
            <p:cNvSpPr/>
            <p:nvPr/>
          </p:nvSpPr>
          <p:spPr>
            <a:xfrm>
              <a:off x="9614108" y="3067621"/>
              <a:ext cx="23241" cy="23241"/>
            </a:xfrm>
            <a:custGeom>
              <a:avLst/>
              <a:gdLst>
                <a:gd name="connsiteX0" fmla="*/ 23241 w 23241"/>
                <a:gd name="connsiteY0" fmla="*/ 11621 h 23241"/>
                <a:gd name="connsiteX1" fmla="*/ 11621 w 23241"/>
                <a:gd name="connsiteY1" fmla="*/ 0 h 23241"/>
                <a:gd name="connsiteX2" fmla="*/ 0 w 23241"/>
                <a:gd name="connsiteY2" fmla="*/ 11621 h 23241"/>
                <a:gd name="connsiteX3" fmla="*/ 11621 w 23241"/>
                <a:gd name="connsiteY3" fmla="*/ 23241 h 23241"/>
                <a:gd name="connsiteX4" fmla="*/ 23241 w 23241"/>
                <a:gd name="connsiteY4" fmla="*/ 11621 h 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1">
                  <a:moveTo>
                    <a:pt x="23241" y="11621"/>
                  </a:moveTo>
                  <a:cubicBezTo>
                    <a:pt x="23241" y="5239"/>
                    <a:pt x="18097" y="0"/>
                    <a:pt x="11621" y="0"/>
                  </a:cubicBezTo>
                  <a:cubicBezTo>
                    <a:pt x="5143" y="0"/>
                    <a:pt x="0" y="5239"/>
                    <a:pt x="0" y="11621"/>
                  </a:cubicBezTo>
                  <a:cubicBezTo>
                    <a:pt x="0" y="18002"/>
                    <a:pt x="5143" y="23241"/>
                    <a:pt x="11621" y="23241"/>
                  </a:cubicBezTo>
                  <a:cubicBezTo>
                    <a:pt x="18097" y="23241"/>
                    <a:pt x="23241" y="18002"/>
                    <a:pt x="23241" y="11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0" name="Forma Livre: Forma 589">
              <a:extLst>
                <a:ext uri="{FF2B5EF4-FFF2-40B4-BE49-F238E27FC236}">
                  <a16:creationId xmlns:a16="http://schemas.microsoft.com/office/drawing/2014/main" id="{FAAF3024-20F6-461A-94CF-609F4785AB40}"/>
                </a:ext>
              </a:extLst>
            </p:cNvPr>
            <p:cNvSpPr/>
            <p:nvPr/>
          </p:nvSpPr>
          <p:spPr>
            <a:xfrm>
              <a:off x="9614203" y="3014471"/>
              <a:ext cx="23241" cy="23241"/>
            </a:xfrm>
            <a:custGeom>
              <a:avLst/>
              <a:gdLst>
                <a:gd name="connsiteX0" fmla="*/ 11621 w 23241"/>
                <a:gd name="connsiteY0" fmla="*/ 23241 h 23241"/>
                <a:gd name="connsiteX1" fmla="*/ 23241 w 23241"/>
                <a:gd name="connsiteY1" fmla="*/ 11621 h 23241"/>
                <a:gd name="connsiteX2" fmla="*/ 11621 w 23241"/>
                <a:gd name="connsiteY2" fmla="*/ 0 h 23241"/>
                <a:gd name="connsiteX3" fmla="*/ 0 w 23241"/>
                <a:gd name="connsiteY3" fmla="*/ 11621 h 23241"/>
                <a:gd name="connsiteX4" fmla="*/ 11621 w 23241"/>
                <a:gd name="connsiteY4" fmla="*/ 23241 h 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1">
                  <a:moveTo>
                    <a:pt x="11621" y="23241"/>
                  </a:moveTo>
                  <a:cubicBezTo>
                    <a:pt x="18002" y="23241"/>
                    <a:pt x="23241" y="18002"/>
                    <a:pt x="23241" y="11621"/>
                  </a:cubicBezTo>
                  <a:cubicBezTo>
                    <a:pt x="23241" y="5239"/>
                    <a:pt x="18098" y="0"/>
                    <a:pt x="11621" y="0"/>
                  </a:cubicBezTo>
                  <a:cubicBezTo>
                    <a:pt x="5144" y="0"/>
                    <a:pt x="0" y="5239"/>
                    <a:pt x="0" y="11621"/>
                  </a:cubicBezTo>
                  <a:cubicBezTo>
                    <a:pt x="0" y="18002"/>
                    <a:pt x="5239" y="23241"/>
                    <a:pt x="11621" y="23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1" name="Forma Livre: Forma 590">
              <a:extLst>
                <a:ext uri="{FF2B5EF4-FFF2-40B4-BE49-F238E27FC236}">
                  <a16:creationId xmlns:a16="http://schemas.microsoft.com/office/drawing/2014/main" id="{134E9323-B7A9-4513-8A9A-F5E752E33C52}"/>
                </a:ext>
              </a:extLst>
            </p:cNvPr>
            <p:cNvSpPr/>
            <p:nvPr/>
          </p:nvSpPr>
          <p:spPr>
            <a:xfrm>
              <a:off x="9587628" y="3041046"/>
              <a:ext cx="23241" cy="23240"/>
            </a:xfrm>
            <a:custGeom>
              <a:avLst/>
              <a:gdLst>
                <a:gd name="connsiteX0" fmla="*/ 23241 w 23241"/>
                <a:gd name="connsiteY0" fmla="*/ 11621 h 23240"/>
                <a:gd name="connsiteX1" fmla="*/ 11621 w 23241"/>
                <a:gd name="connsiteY1" fmla="*/ 23241 h 23240"/>
                <a:gd name="connsiteX2" fmla="*/ 0 w 23241"/>
                <a:gd name="connsiteY2" fmla="*/ 11621 h 23240"/>
                <a:gd name="connsiteX3" fmla="*/ 11621 w 23241"/>
                <a:gd name="connsiteY3" fmla="*/ 0 h 23240"/>
                <a:gd name="connsiteX4" fmla="*/ 23241 w 23241"/>
                <a:gd name="connsiteY4" fmla="*/ 11621 h 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0">
                  <a:moveTo>
                    <a:pt x="23241" y="11621"/>
                  </a:moveTo>
                  <a:cubicBezTo>
                    <a:pt x="23241" y="18038"/>
                    <a:pt x="18039" y="23241"/>
                    <a:pt x="11621" y="23241"/>
                  </a:cubicBezTo>
                  <a:cubicBezTo>
                    <a:pt x="5203" y="23241"/>
                    <a:pt x="0" y="18038"/>
                    <a:pt x="0" y="11621"/>
                  </a:cubicBezTo>
                  <a:cubicBezTo>
                    <a:pt x="0" y="5203"/>
                    <a:pt x="5203" y="0"/>
                    <a:pt x="11621" y="0"/>
                  </a:cubicBezTo>
                  <a:cubicBezTo>
                    <a:pt x="18039" y="0"/>
                    <a:pt x="23241" y="5203"/>
                    <a:pt x="23241" y="1162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2" name="Forma Livre: Forma 591">
              <a:extLst>
                <a:ext uri="{FF2B5EF4-FFF2-40B4-BE49-F238E27FC236}">
                  <a16:creationId xmlns:a16="http://schemas.microsoft.com/office/drawing/2014/main" id="{30A6D086-1FDA-4AD9-9B44-AFF1A28E1E57}"/>
                </a:ext>
              </a:extLst>
            </p:cNvPr>
            <p:cNvSpPr/>
            <p:nvPr/>
          </p:nvSpPr>
          <p:spPr>
            <a:xfrm>
              <a:off x="9474090" y="3207734"/>
              <a:ext cx="23241" cy="23241"/>
            </a:xfrm>
            <a:custGeom>
              <a:avLst/>
              <a:gdLst>
                <a:gd name="connsiteX0" fmla="*/ 11621 w 23241"/>
                <a:gd name="connsiteY0" fmla="*/ 23241 h 23241"/>
                <a:gd name="connsiteX1" fmla="*/ 23241 w 23241"/>
                <a:gd name="connsiteY1" fmla="*/ 11621 h 23241"/>
                <a:gd name="connsiteX2" fmla="*/ 11621 w 23241"/>
                <a:gd name="connsiteY2" fmla="*/ 0 h 23241"/>
                <a:gd name="connsiteX3" fmla="*/ 0 w 23241"/>
                <a:gd name="connsiteY3" fmla="*/ 11621 h 23241"/>
                <a:gd name="connsiteX4" fmla="*/ 11621 w 23241"/>
                <a:gd name="connsiteY4" fmla="*/ 23241 h 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1">
                  <a:moveTo>
                    <a:pt x="11621" y="23241"/>
                  </a:moveTo>
                  <a:cubicBezTo>
                    <a:pt x="18002" y="23241"/>
                    <a:pt x="23241" y="18002"/>
                    <a:pt x="23241" y="11621"/>
                  </a:cubicBezTo>
                  <a:cubicBezTo>
                    <a:pt x="23241" y="5239"/>
                    <a:pt x="18002" y="0"/>
                    <a:pt x="11621" y="0"/>
                  </a:cubicBezTo>
                  <a:cubicBezTo>
                    <a:pt x="5239" y="0"/>
                    <a:pt x="0" y="5239"/>
                    <a:pt x="0" y="11621"/>
                  </a:cubicBezTo>
                  <a:cubicBezTo>
                    <a:pt x="0" y="18002"/>
                    <a:pt x="5239" y="23241"/>
                    <a:pt x="11621" y="23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3" name="Forma Livre: Forma 592">
              <a:extLst>
                <a:ext uri="{FF2B5EF4-FFF2-40B4-BE49-F238E27FC236}">
                  <a16:creationId xmlns:a16="http://schemas.microsoft.com/office/drawing/2014/main" id="{D580F3AC-0D5E-4700-8228-E19EDD7AFA07}"/>
                </a:ext>
              </a:extLst>
            </p:cNvPr>
            <p:cNvSpPr/>
            <p:nvPr/>
          </p:nvSpPr>
          <p:spPr>
            <a:xfrm>
              <a:off x="9447610" y="3234404"/>
              <a:ext cx="23145" cy="23240"/>
            </a:xfrm>
            <a:custGeom>
              <a:avLst/>
              <a:gdLst>
                <a:gd name="connsiteX0" fmla="*/ 11525 w 23145"/>
                <a:gd name="connsiteY0" fmla="*/ 0 h 23240"/>
                <a:gd name="connsiteX1" fmla="*/ 0 w 23145"/>
                <a:gd name="connsiteY1" fmla="*/ 11620 h 23240"/>
                <a:gd name="connsiteX2" fmla="*/ 11525 w 23145"/>
                <a:gd name="connsiteY2" fmla="*/ 23241 h 23240"/>
                <a:gd name="connsiteX3" fmla="*/ 23146 w 23145"/>
                <a:gd name="connsiteY3" fmla="*/ 11620 h 23240"/>
                <a:gd name="connsiteX4" fmla="*/ 11525 w 23145"/>
                <a:gd name="connsiteY4" fmla="*/ 0 h 23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45" h="23240">
                  <a:moveTo>
                    <a:pt x="11525" y="0"/>
                  </a:moveTo>
                  <a:cubicBezTo>
                    <a:pt x="5144" y="0"/>
                    <a:pt x="0" y="5239"/>
                    <a:pt x="0" y="11620"/>
                  </a:cubicBezTo>
                  <a:cubicBezTo>
                    <a:pt x="0" y="18002"/>
                    <a:pt x="5144" y="23241"/>
                    <a:pt x="11525" y="23241"/>
                  </a:cubicBezTo>
                  <a:cubicBezTo>
                    <a:pt x="17907" y="23241"/>
                    <a:pt x="23146" y="18002"/>
                    <a:pt x="23146" y="11620"/>
                  </a:cubicBezTo>
                  <a:cubicBezTo>
                    <a:pt x="23146" y="5239"/>
                    <a:pt x="17907" y="0"/>
                    <a:pt x="1152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4" name="Forma Livre: Forma 593">
              <a:extLst>
                <a:ext uri="{FF2B5EF4-FFF2-40B4-BE49-F238E27FC236}">
                  <a16:creationId xmlns:a16="http://schemas.microsoft.com/office/drawing/2014/main" id="{83E05D40-C190-4538-82B2-B53B67A5B324}"/>
                </a:ext>
              </a:extLst>
            </p:cNvPr>
            <p:cNvSpPr/>
            <p:nvPr/>
          </p:nvSpPr>
          <p:spPr>
            <a:xfrm>
              <a:off x="9447515" y="3181159"/>
              <a:ext cx="23241" cy="23241"/>
            </a:xfrm>
            <a:custGeom>
              <a:avLst/>
              <a:gdLst>
                <a:gd name="connsiteX0" fmla="*/ 11621 w 23241"/>
                <a:gd name="connsiteY0" fmla="*/ 23241 h 23241"/>
                <a:gd name="connsiteX1" fmla="*/ 23241 w 23241"/>
                <a:gd name="connsiteY1" fmla="*/ 11621 h 23241"/>
                <a:gd name="connsiteX2" fmla="*/ 11621 w 23241"/>
                <a:gd name="connsiteY2" fmla="*/ 0 h 23241"/>
                <a:gd name="connsiteX3" fmla="*/ 0 w 23241"/>
                <a:gd name="connsiteY3" fmla="*/ 11621 h 23241"/>
                <a:gd name="connsiteX4" fmla="*/ 11621 w 23241"/>
                <a:gd name="connsiteY4" fmla="*/ 23241 h 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241" h="23241">
                  <a:moveTo>
                    <a:pt x="11621" y="23241"/>
                  </a:moveTo>
                  <a:cubicBezTo>
                    <a:pt x="18002" y="23241"/>
                    <a:pt x="23241" y="18002"/>
                    <a:pt x="23241" y="11621"/>
                  </a:cubicBezTo>
                  <a:cubicBezTo>
                    <a:pt x="23241" y="5239"/>
                    <a:pt x="18098" y="0"/>
                    <a:pt x="11621" y="0"/>
                  </a:cubicBezTo>
                  <a:cubicBezTo>
                    <a:pt x="5144" y="0"/>
                    <a:pt x="0" y="5239"/>
                    <a:pt x="0" y="11621"/>
                  </a:cubicBezTo>
                  <a:cubicBezTo>
                    <a:pt x="0" y="18002"/>
                    <a:pt x="5239" y="23241"/>
                    <a:pt x="11621" y="23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5" name="Forma Livre: Forma 594">
              <a:extLst>
                <a:ext uri="{FF2B5EF4-FFF2-40B4-BE49-F238E27FC236}">
                  <a16:creationId xmlns:a16="http://schemas.microsoft.com/office/drawing/2014/main" id="{0CB2CEAE-FBA2-4381-A2F5-0E8570BDC172}"/>
                </a:ext>
              </a:extLst>
            </p:cNvPr>
            <p:cNvSpPr/>
            <p:nvPr/>
          </p:nvSpPr>
          <p:spPr>
            <a:xfrm>
              <a:off x="9421036" y="3207734"/>
              <a:ext cx="23145" cy="23241"/>
            </a:xfrm>
            <a:custGeom>
              <a:avLst/>
              <a:gdLst>
                <a:gd name="connsiteX0" fmla="*/ 11525 w 23145"/>
                <a:gd name="connsiteY0" fmla="*/ 23241 h 23241"/>
                <a:gd name="connsiteX1" fmla="*/ 23146 w 23145"/>
                <a:gd name="connsiteY1" fmla="*/ 11621 h 23241"/>
                <a:gd name="connsiteX2" fmla="*/ 11525 w 23145"/>
                <a:gd name="connsiteY2" fmla="*/ 0 h 23241"/>
                <a:gd name="connsiteX3" fmla="*/ 0 w 23145"/>
                <a:gd name="connsiteY3" fmla="*/ 11621 h 23241"/>
                <a:gd name="connsiteX4" fmla="*/ 11525 w 23145"/>
                <a:gd name="connsiteY4" fmla="*/ 23241 h 23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45" h="23241">
                  <a:moveTo>
                    <a:pt x="11525" y="23241"/>
                  </a:moveTo>
                  <a:cubicBezTo>
                    <a:pt x="17907" y="23241"/>
                    <a:pt x="23146" y="18002"/>
                    <a:pt x="23146" y="11621"/>
                  </a:cubicBezTo>
                  <a:cubicBezTo>
                    <a:pt x="23146" y="5239"/>
                    <a:pt x="18002" y="0"/>
                    <a:pt x="11525" y="0"/>
                  </a:cubicBezTo>
                  <a:cubicBezTo>
                    <a:pt x="5144" y="0"/>
                    <a:pt x="0" y="5239"/>
                    <a:pt x="0" y="11621"/>
                  </a:cubicBezTo>
                  <a:cubicBezTo>
                    <a:pt x="0" y="18002"/>
                    <a:pt x="5144" y="23241"/>
                    <a:pt x="11525" y="232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70" name="Google Shape;48;p4">
            <a:extLst>
              <a:ext uri="{FF2B5EF4-FFF2-40B4-BE49-F238E27FC236}">
                <a16:creationId xmlns:a16="http://schemas.microsoft.com/office/drawing/2014/main" id="{58C4CC83-A45D-42AE-AC9A-779748DE3821}"/>
              </a:ext>
            </a:extLst>
          </p:cNvPr>
          <p:cNvSpPr txBox="1"/>
          <p:nvPr/>
        </p:nvSpPr>
        <p:spPr>
          <a:xfrm>
            <a:off x="5560773" y="6095482"/>
            <a:ext cx="63272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o uso dos ícones, basta copiar o mesmo, escolher a forma de quadrado com cantos arredondados no slide de elementos gráficos, e redimensionar e posicionar conforme demanda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278709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8;p4">
            <a:extLst>
              <a:ext uri="{FF2B5EF4-FFF2-40B4-BE49-F238E27FC236}">
                <a16:creationId xmlns:a16="http://schemas.microsoft.com/office/drawing/2014/main" id="{DB6CDF82-CB7B-4F30-AE44-039B8BC2D8D8}"/>
              </a:ext>
            </a:extLst>
          </p:cNvPr>
          <p:cNvSpPr txBox="1"/>
          <p:nvPr/>
        </p:nvSpPr>
        <p:spPr>
          <a:xfrm>
            <a:off x="1977365" y="3018679"/>
            <a:ext cx="182855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FAMÍLIA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464" name="Google Shape;49;p4">
            <a:extLst>
              <a:ext uri="{FF2B5EF4-FFF2-40B4-BE49-F238E27FC236}">
                <a16:creationId xmlns:a16="http://schemas.microsoft.com/office/drawing/2014/main" id="{1E205820-A279-4043-ABB4-1184F8B29B8B}"/>
              </a:ext>
            </a:extLst>
          </p:cNvPr>
          <p:cNvCxnSpPr/>
          <p:nvPr/>
        </p:nvCxnSpPr>
        <p:spPr>
          <a:xfrm>
            <a:off x="2081018" y="4309810"/>
            <a:ext cx="364332" cy="0"/>
          </a:xfrm>
          <a:prstGeom prst="straightConnector1">
            <a:avLst/>
          </a:prstGeom>
          <a:noFill/>
          <a:ln w="28575" cap="flat" cmpd="sng">
            <a:solidFill>
              <a:srgbClr val="A2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8;p4">
            <a:extLst>
              <a:ext uri="{FF2B5EF4-FFF2-40B4-BE49-F238E27FC236}">
                <a16:creationId xmlns:a16="http://schemas.microsoft.com/office/drawing/2014/main" id="{8959141F-1C3A-45C0-990C-E73FAFA645E9}"/>
              </a:ext>
            </a:extLst>
          </p:cNvPr>
          <p:cNvSpPr txBox="1"/>
          <p:nvPr/>
        </p:nvSpPr>
        <p:spPr>
          <a:xfrm>
            <a:off x="1977365" y="3374940"/>
            <a:ext cx="243684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B61A3A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DE ÍCONES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B61A3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262" name="Forma Livre: Forma 261">
            <a:extLst>
              <a:ext uri="{FF2B5EF4-FFF2-40B4-BE49-F238E27FC236}">
                <a16:creationId xmlns:a16="http://schemas.microsoft.com/office/drawing/2014/main" id="{3A67B463-968E-4822-8084-C680DD6E47A4}"/>
              </a:ext>
            </a:extLst>
          </p:cNvPr>
          <p:cNvSpPr/>
          <p:nvPr/>
        </p:nvSpPr>
        <p:spPr>
          <a:xfrm>
            <a:off x="5591955" y="2241999"/>
            <a:ext cx="504045" cy="506988"/>
          </a:xfrm>
          <a:custGeom>
            <a:avLst/>
            <a:gdLst>
              <a:gd name="connsiteX0" fmla="*/ 117046 w 428334"/>
              <a:gd name="connsiteY0" fmla="*/ 247496 h 430835"/>
              <a:gd name="connsiteX1" fmla="*/ 115186 w 428334"/>
              <a:gd name="connsiteY1" fmla="*/ 247520 h 430835"/>
              <a:gd name="connsiteX2" fmla="*/ 69047 w 428334"/>
              <a:gd name="connsiteY2" fmla="*/ 268283 h 430835"/>
              <a:gd name="connsiteX3" fmla="*/ 51110 w 428334"/>
              <a:gd name="connsiteY3" fmla="*/ 315630 h 430835"/>
              <a:gd name="connsiteX4" fmla="*/ 71873 w 428334"/>
              <a:gd name="connsiteY4" fmla="*/ 361758 h 430835"/>
              <a:gd name="connsiteX5" fmla="*/ 119220 w 428334"/>
              <a:gd name="connsiteY5" fmla="*/ 379694 h 430835"/>
              <a:gd name="connsiteX6" fmla="*/ 165360 w 428334"/>
              <a:gd name="connsiteY6" fmla="*/ 358931 h 430835"/>
              <a:gd name="connsiteX7" fmla="*/ 183284 w 428334"/>
              <a:gd name="connsiteY7" fmla="*/ 311584 h 430835"/>
              <a:gd name="connsiteX8" fmla="*/ 162618 w 428334"/>
              <a:gd name="connsiteY8" fmla="*/ 265505 h 430835"/>
              <a:gd name="connsiteX9" fmla="*/ 117046 w 428334"/>
              <a:gd name="connsiteY9" fmla="*/ 247496 h 430835"/>
              <a:gd name="connsiteX10" fmla="*/ 114679 w 428334"/>
              <a:gd name="connsiteY10" fmla="*/ 230610 h 430835"/>
              <a:gd name="connsiteX11" fmla="*/ 174226 w 428334"/>
              <a:gd name="connsiteY11" fmla="*/ 253185 h 430835"/>
              <a:gd name="connsiteX12" fmla="*/ 200194 w 428334"/>
              <a:gd name="connsiteY12" fmla="*/ 311065 h 430835"/>
              <a:gd name="connsiteX13" fmla="*/ 177680 w 428334"/>
              <a:gd name="connsiteY13" fmla="*/ 370515 h 430835"/>
              <a:gd name="connsiteX14" fmla="*/ 119740 w 428334"/>
              <a:gd name="connsiteY14" fmla="*/ 396592 h 430835"/>
              <a:gd name="connsiteX15" fmla="*/ 117167 w 428334"/>
              <a:gd name="connsiteY15" fmla="*/ 396628 h 430835"/>
              <a:gd name="connsiteX16" fmla="*/ 60290 w 428334"/>
              <a:gd name="connsiteY16" fmla="*/ 374066 h 430835"/>
              <a:gd name="connsiteX17" fmla="*/ 34225 w 428334"/>
              <a:gd name="connsiteY17" fmla="*/ 316137 h 430835"/>
              <a:gd name="connsiteX18" fmla="*/ 56739 w 428334"/>
              <a:gd name="connsiteY18" fmla="*/ 256688 h 430835"/>
              <a:gd name="connsiteX19" fmla="*/ 114679 w 428334"/>
              <a:gd name="connsiteY19" fmla="*/ 230610 h 430835"/>
              <a:gd name="connsiteX20" fmla="*/ 117191 w 428334"/>
              <a:gd name="connsiteY20" fmla="*/ 213278 h 430835"/>
              <a:gd name="connsiteX21" fmla="*/ 114135 w 428334"/>
              <a:gd name="connsiteY21" fmla="*/ 213327 h 430835"/>
              <a:gd name="connsiteX22" fmla="*/ 44129 w 428334"/>
              <a:gd name="connsiteY22" fmla="*/ 244827 h 430835"/>
              <a:gd name="connsiteX23" fmla="*/ 16928 w 428334"/>
              <a:gd name="connsiteY23" fmla="*/ 316670 h 430835"/>
              <a:gd name="connsiteX24" fmla="*/ 48429 w 428334"/>
              <a:gd name="connsiteY24" fmla="*/ 386664 h 430835"/>
              <a:gd name="connsiteX25" fmla="*/ 120271 w 428334"/>
              <a:gd name="connsiteY25" fmla="*/ 413877 h 430835"/>
              <a:gd name="connsiteX26" fmla="*/ 190278 w 428334"/>
              <a:gd name="connsiteY26" fmla="*/ 382364 h 430835"/>
              <a:gd name="connsiteX27" fmla="*/ 217490 w 428334"/>
              <a:gd name="connsiteY27" fmla="*/ 310522 h 430835"/>
              <a:gd name="connsiteX28" fmla="*/ 214434 w 428334"/>
              <a:gd name="connsiteY28" fmla="*/ 288744 h 430835"/>
              <a:gd name="connsiteX29" fmla="*/ 214217 w 428334"/>
              <a:gd name="connsiteY29" fmla="*/ 285797 h 430835"/>
              <a:gd name="connsiteX30" fmla="*/ 213673 w 428334"/>
              <a:gd name="connsiteY30" fmla="*/ 285338 h 430835"/>
              <a:gd name="connsiteX31" fmla="*/ 197549 w 428334"/>
              <a:gd name="connsiteY31" fmla="*/ 271291 h 430835"/>
              <a:gd name="connsiteX32" fmla="*/ 181279 w 428334"/>
              <a:gd name="connsiteY32" fmla="*/ 256362 h 430835"/>
              <a:gd name="connsiteX33" fmla="*/ 165324 w 428334"/>
              <a:gd name="connsiteY33" fmla="*/ 240962 h 430835"/>
              <a:gd name="connsiteX34" fmla="*/ 150141 w 428334"/>
              <a:gd name="connsiteY34" fmla="*/ 225562 h 430835"/>
              <a:gd name="connsiteX35" fmla="*/ 140539 w 428334"/>
              <a:gd name="connsiteY35" fmla="*/ 215392 h 430835"/>
              <a:gd name="connsiteX36" fmla="*/ 137483 w 428334"/>
              <a:gd name="connsiteY36" fmla="*/ 215332 h 430835"/>
              <a:gd name="connsiteX37" fmla="*/ 117191 w 428334"/>
              <a:gd name="connsiteY37" fmla="*/ 213278 h 430835"/>
              <a:gd name="connsiteX38" fmla="*/ 82393 w 428334"/>
              <a:gd name="connsiteY38" fmla="*/ 68724 h 430835"/>
              <a:gd name="connsiteX39" fmla="*/ 80871 w 428334"/>
              <a:gd name="connsiteY39" fmla="*/ 68760 h 430835"/>
              <a:gd name="connsiteX40" fmla="*/ 72453 w 428334"/>
              <a:gd name="connsiteY40" fmla="*/ 71490 h 430835"/>
              <a:gd name="connsiteX41" fmla="*/ 71402 w 428334"/>
              <a:gd name="connsiteY41" fmla="*/ 72842 h 430835"/>
              <a:gd name="connsiteX42" fmla="*/ 70665 w 428334"/>
              <a:gd name="connsiteY42" fmla="*/ 75717 h 430835"/>
              <a:gd name="connsiteX43" fmla="*/ 70798 w 428334"/>
              <a:gd name="connsiteY43" fmla="*/ 80814 h 430835"/>
              <a:gd name="connsiteX44" fmla="*/ 72320 w 428334"/>
              <a:gd name="connsiteY44" fmla="*/ 87832 h 430835"/>
              <a:gd name="connsiteX45" fmla="*/ 75388 w 428334"/>
              <a:gd name="connsiteY45" fmla="*/ 96468 h 430835"/>
              <a:gd name="connsiteX46" fmla="*/ 79953 w 428334"/>
              <a:gd name="connsiteY46" fmla="*/ 106384 h 430835"/>
              <a:gd name="connsiteX47" fmla="*/ 85980 w 428334"/>
              <a:gd name="connsiteY47" fmla="*/ 117424 h 430835"/>
              <a:gd name="connsiteX48" fmla="*/ 93384 w 428334"/>
              <a:gd name="connsiteY48" fmla="*/ 129406 h 430835"/>
              <a:gd name="connsiteX49" fmla="*/ 102081 w 428334"/>
              <a:gd name="connsiteY49" fmla="*/ 142185 h 430835"/>
              <a:gd name="connsiteX50" fmla="*/ 111997 w 428334"/>
              <a:gd name="connsiteY50" fmla="*/ 155628 h 430835"/>
              <a:gd name="connsiteX51" fmla="*/ 123061 w 428334"/>
              <a:gd name="connsiteY51" fmla="*/ 169639 h 430835"/>
              <a:gd name="connsiteX52" fmla="*/ 135200 w 428334"/>
              <a:gd name="connsiteY52" fmla="*/ 184073 h 430835"/>
              <a:gd name="connsiteX53" fmla="*/ 148317 w 428334"/>
              <a:gd name="connsiteY53" fmla="*/ 198857 h 430835"/>
              <a:gd name="connsiteX54" fmla="*/ 162352 w 428334"/>
              <a:gd name="connsiteY54" fmla="*/ 213846 h 430835"/>
              <a:gd name="connsiteX55" fmla="*/ 177233 w 428334"/>
              <a:gd name="connsiteY55" fmla="*/ 228944 h 430835"/>
              <a:gd name="connsiteX56" fmla="*/ 192887 w 428334"/>
              <a:gd name="connsiteY56" fmla="*/ 244054 h 430835"/>
              <a:gd name="connsiteX57" fmla="*/ 208842 w 428334"/>
              <a:gd name="connsiteY57" fmla="*/ 258705 h 430835"/>
              <a:gd name="connsiteX58" fmla="*/ 224629 w 428334"/>
              <a:gd name="connsiteY58" fmla="*/ 272463 h 430835"/>
              <a:gd name="connsiteX59" fmla="*/ 240174 w 428334"/>
              <a:gd name="connsiteY59" fmla="*/ 285302 h 430835"/>
              <a:gd name="connsiteX60" fmla="*/ 255380 w 428334"/>
              <a:gd name="connsiteY60" fmla="*/ 297187 h 430835"/>
              <a:gd name="connsiteX61" fmla="*/ 270152 w 428334"/>
              <a:gd name="connsiteY61" fmla="*/ 308058 h 430835"/>
              <a:gd name="connsiteX62" fmla="*/ 284417 w 428334"/>
              <a:gd name="connsiteY62" fmla="*/ 317889 h 430835"/>
              <a:gd name="connsiteX63" fmla="*/ 298090 w 428334"/>
              <a:gd name="connsiteY63" fmla="*/ 326634 h 430835"/>
              <a:gd name="connsiteX64" fmla="*/ 311050 w 428334"/>
              <a:gd name="connsiteY64" fmla="*/ 334244 h 430835"/>
              <a:gd name="connsiteX65" fmla="*/ 323213 w 428334"/>
              <a:gd name="connsiteY65" fmla="*/ 340681 h 430835"/>
              <a:gd name="connsiteX66" fmla="*/ 334458 w 428334"/>
              <a:gd name="connsiteY66" fmla="*/ 345899 h 430835"/>
              <a:gd name="connsiteX67" fmla="*/ 344676 w 428334"/>
              <a:gd name="connsiteY67" fmla="*/ 349861 h 430835"/>
              <a:gd name="connsiteX68" fmla="*/ 353699 w 428334"/>
              <a:gd name="connsiteY68" fmla="*/ 352542 h 430835"/>
              <a:gd name="connsiteX69" fmla="*/ 361356 w 428334"/>
              <a:gd name="connsiteY69" fmla="*/ 353931 h 430835"/>
              <a:gd name="connsiteX70" fmla="*/ 367396 w 428334"/>
              <a:gd name="connsiteY70" fmla="*/ 354113 h 430835"/>
              <a:gd name="connsiteX71" fmla="*/ 371599 w 428334"/>
              <a:gd name="connsiteY71" fmla="*/ 353352 h 430835"/>
              <a:gd name="connsiteX72" fmla="*/ 374051 w 428334"/>
              <a:gd name="connsiteY72" fmla="*/ 352083 h 430835"/>
              <a:gd name="connsiteX73" fmla="*/ 376479 w 428334"/>
              <a:gd name="connsiteY73" fmla="*/ 347216 h 430835"/>
              <a:gd name="connsiteX74" fmla="*/ 374836 w 428334"/>
              <a:gd name="connsiteY74" fmla="*/ 335101 h 430835"/>
              <a:gd name="connsiteX75" fmla="*/ 366912 w 428334"/>
              <a:gd name="connsiteY75" fmla="*/ 316730 h 430835"/>
              <a:gd name="connsiteX76" fmla="*/ 353095 w 428334"/>
              <a:gd name="connsiteY76" fmla="*/ 294204 h 430835"/>
              <a:gd name="connsiteX77" fmla="*/ 334325 w 428334"/>
              <a:gd name="connsiteY77" fmla="*/ 268851 h 430835"/>
              <a:gd name="connsiteX78" fmla="*/ 311533 w 428334"/>
              <a:gd name="connsiteY78" fmla="*/ 241711 h 430835"/>
              <a:gd name="connsiteX79" fmla="*/ 289333 w 428334"/>
              <a:gd name="connsiteY79" fmla="*/ 217554 h 430835"/>
              <a:gd name="connsiteX80" fmla="*/ 291410 w 428334"/>
              <a:gd name="connsiteY80" fmla="*/ 243064 h 430835"/>
              <a:gd name="connsiteX81" fmla="*/ 289176 w 428334"/>
              <a:gd name="connsiteY81" fmla="*/ 256362 h 430835"/>
              <a:gd name="connsiteX82" fmla="*/ 270031 w 428334"/>
              <a:gd name="connsiteY82" fmla="*/ 253210 h 430835"/>
              <a:gd name="connsiteX83" fmla="*/ 266951 w 428334"/>
              <a:gd name="connsiteY83" fmla="*/ 251615 h 430835"/>
              <a:gd name="connsiteX84" fmla="*/ 182197 w 428334"/>
              <a:gd name="connsiteY84" fmla="*/ 171861 h 430835"/>
              <a:gd name="connsiteX85" fmla="*/ 180446 w 428334"/>
              <a:gd name="connsiteY85" fmla="*/ 168926 h 430835"/>
              <a:gd name="connsiteX86" fmla="*/ 176049 w 428334"/>
              <a:gd name="connsiteY86" fmla="*/ 150036 h 430835"/>
              <a:gd name="connsiteX87" fmla="*/ 189130 w 428334"/>
              <a:gd name="connsiteY87" fmla="*/ 146666 h 430835"/>
              <a:gd name="connsiteX88" fmla="*/ 214060 w 428334"/>
              <a:gd name="connsiteY88" fmla="*/ 146605 h 430835"/>
              <a:gd name="connsiteX89" fmla="*/ 198732 w 428334"/>
              <a:gd name="connsiteY89" fmla="*/ 133947 h 430835"/>
              <a:gd name="connsiteX90" fmla="*/ 169720 w 428334"/>
              <a:gd name="connsiteY90" fmla="*/ 111747 h 430835"/>
              <a:gd name="connsiteX91" fmla="*/ 142266 w 428334"/>
              <a:gd name="connsiteY91" fmla="*/ 93255 h 430835"/>
              <a:gd name="connsiteX92" fmla="*/ 117408 w 428334"/>
              <a:gd name="connsiteY92" fmla="*/ 79389 h 430835"/>
              <a:gd name="connsiteX93" fmla="*/ 96368 w 428334"/>
              <a:gd name="connsiteY93" fmla="*/ 71031 h 430835"/>
              <a:gd name="connsiteX94" fmla="*/ 82393 w 428334"/>
              <a:gd name="connsiteY94" fmla="*/ 68724 h 430835"/>
              <a:gd name="connsiteX95" fmla="*/ 369679 w 428334"/>
              <a:gd name="connsiteY95" fmla="*/ 34807 h 430835"/>
              <a:gd name="connsiteX96" fmla="*/ 384028 w 428334"/>
              <a:gd name="connsiteY96" fmla="*/ 43685 h 430835"/>
              <a:gd name="connsiteX97" fmla="*/ 393727 w 428334"/>
              <a:gd name="connsiteY97" fmla="*/ 57466 h 430835"/>
              <a:gd name="connsiteX98" fmla="*/ 397459 w 428334"/>
              <a:gd name="connsiteY98" fmla="*/ 73603 h 430835"/>
              <a:gd name="connsiteX99" fmla="*/ 394814 w 428334"/>
              <a:gd name="connsiteY99" fmla="*/ 89836 h 430835"/>
              <a:gd name="connsiteX100" fmla="*/ 385828 w 428334"/>
              <a:gd name="connsiteY100" fmla="*/ 104318 h 430835"/>
              <a:gd name="connsiteX101" fmla="*/ 371925 w 428334"/>
              <a:gd name="connsiteY101" fmla="*/ 114162 h 430835"/>
              <a:gd name="connsiteX102" fmla="*/ 368519 w 428334"/>
              <a:gd name="connsiteY102" fmla="*/ 114887 h 430835"/>
              <a:gd name="connsiteX103" fmla="*/ 360777 w 428334"/>
              <a:gd name="connsiteY103" fmla="*/ 109838 h 430835"/>
              <a:gd name="connsiteX104" fmla="*/ 365101 w 428334"/>
              <a:gd name="connsiteY104" fmla="*/ 98690 h 430835"/>
              <a:gd name="connsiteX105" fmla="*/ 373520 w 428334"/>
              <a:gd name="connsiteY105" fmla="*/ 92723 h 430835"/>
              <a:gd name="connsiteX106" fmla="*/ 378967 w 428334"/>
              <a:gd name="connsiteY106" fmla="*/ 83954 h 430835"/>
              <a:gd name="connsiteX107" fmla="*/ 380574 w 428334"/>
              <a:gd name="connsiteY107" fmla="*/ 74098 h 430835"/>
              <a:gd name="connsiteX108" fmla="*/ 378291 w 428334"/>
              <a:gd name="connsiteY108" fmla="*/ 64314 h 430835"/>
              <a:gd name="connsiteX109" fmla="*/ 372457 w 428334"/>
              <a:gd name="connsiteY109" fmla="*/ 55980 h 430835"/>
              <a:gd name="connsiteX110" fmla="*/ 363748 w 428334"/>
              <a:gd name="connsiteY110" fmla="*/ 50630 h 430835"/>
              <a:gd name="connsiteX111" fmla="*/ 358784 w 428334"/>
              <a:gd name="connsiteY111" fmla="*/ 39747 h 430835"/>
              <a:gd name="connsiteX112" fmla="*/ 369679 w 428334"/>
              <a:gd name="connsiteY112" fmla="*/ 34807 h 430835"/>
              <a:gd name="connsiteX113" fmla="*/ 351343 w 428334"/>
              <a:gd name="connsiteY113" fmla="*/ 16944 h 430835"/>
              <a:gd name="connsiteX114" fmla="*/ 292352 w 428334"/>
              <a:gd name="connsiteY114" fmla="*/ 77686 h 430835"/>
              <a:gd name="connsiteX115" fmla="*/ 267797 w 428334"/>
              <a:gd name="connsiteY115" fmla="*/ 134756 h 430835"/>
              <a:gd name="connsiteX116" fmla="*/ 227986 w 428334"/>
              <a:gd name="connsiteY116" fmla="*/ 160435 h 430835"/>
              <a:gd name="connsiteX117" fmla="*/ 197633 w 428334"/>
              <a:gd name="connsiteY117" fmla="*/ 164771 h 430835"/>
              <a:gd name="connsiteX118" fmla="*/ 272471 w 428334"/>
              <a:gd name="connsiteY118" fmla="*/ 235442 h 430835"/>
              <a:gd name="connsiteX119" fmla="*/ 274621 w 428334"/>
              <a:gd name="connsiteY119" fmla="*/ 204461 h 430835"/>
              <a:gd name="connsiteX120" fmla="*/ 297908 w 428334"/>
              <a:gd name="connsiteY120" fmla="*/ 163104 h 430835"/>
              <a:gd name="connsiteX121" fmla="*/ 354725 w 428334"/>
              <a:gd name="connsiteY121" fmla="*/ 135131 h 430835"/>
              <a:gd name="connsiteX122" fmla="*/ 411349 w 428334"/>
              <a:gd name="connsiteY122" fmla="*/ 73374 h 430835"/>
              <a:gd name="connsiteX123" fmla="*/ 351343 w 428334"/>
              <a:gd name="connsiteY123" fmla="*/ 16944 h 430835"/>
              <a:gd name="connsiteX124" fmla="*/ 350872 w 428334"/>
              <a:gd name="connsiteY124" fmla="*/ 34 h 430835"/>
              <a:gd name="connsiteX125" fmla="*/ 428295 w 428334"/>
              <a:gd name="connsiteY125" fmla="*/ 72855 h 430835"/>
              <a:gd name="connsiteX126" fmla="*/ 408160 w 428334"/>
              <a:gd name="connsiteY126" fmla="*/ 126519 h 430835"/>
              <a:gd name="connsiteX127" fmla="*/ 357793 w 428334"/>
              <a:gd name="connsiteY127" fmla="*/ 151763 h 430835"/>
              <a:gd name="connsiteX128" fmla="*/ 310265 w 428334"/>
              <a:gd name="connsiteY128" fmla="*/ 174688 h 430835"/>
              <a:gd name="connsiteX129" fmla="*/ 293923 w 428334"/>
              <a:gd name="connsiteY129" fmla="*/ 199690 h 430835"/>
              <a:gd name="connsiteX130" fmla="*/ 297860 w 428334"/>
              <a:gd name="connsiteY130" fmla="*/ 201997 h 430835"/>
              <a:gd name="connsiteX131" fmla="*/ 324239 w 428334"/>
              <a:gd name="connsiteY131" fmla="*/ 230526 h 430835"/>
              <a:gd name="connsiteX132" fmla="*/ 347599 w 428334"/>
              <a:gd name="connsiteY132" fmla="*/ 258367 h 430835"/>
              <a:gd name="connsiteX133" fmla="*/ 367094 w 428334"/>
              <a:gd name="connsiteY133" fmla="*/ 284698 h 430835"/>
              <a:gd name="connsiteX134" fmla="*/ 381865 w 428334"/>
              <a:gd name="connsiteY134" fmla="*/ 308806 h 430835"/>
              <a:gd name="connsiteX135" fmla="*/ 391057 w 428334"/>
              <a:gd name="connsiteY135" fmla="*/ 330246 h 430835"/>
              <a:gd name="connsiteX136" fmla="*/ 393280 w 428334"/>
              <a:gd name="connsiteY136" fmla="*/ 349378 h 430835"/>
              <a:gd name="connsiteX137" fmla="*/ 384523 w 428334"/>
              <a:gd name="connsiteY137" fmla="*/ 365406 h 430835"/>
              <a:gd name="connsiteX138" fmla="*/ 377010 w 428334"/>
              <a:gd name="connsiteY138" fmla="*/ 369404 h 430835"/>
              <a:gd name="connsiteX139" fmla="*/ 368579 w 428334"/>
              <a:gd name="connsiteY139" fmla="*/ 371010 h 430835"/>
              <a:gd name="connsiteX140" fmla="*/ 359520 w 428334"/>
              <a:gd name="connsiteY140" fmla="*/ 370757 h 430835"/>
              <a:gd name="connsiteX141" fmla="*/ 349737 w 428334"/>
              <a:gd name="connsiteY141" fmla="*/ 368993 h 430835"/>
              <a:gd name="connsiteX142" fmla="*/ 339180 w 428334"/>
              <a:gd name="connsiteY142" fmla="*/ 365865 h 430835"/>
              <a:gd name="connsiteX143" fmla="*/ 327827 w 428334"/>
              <a:gd name="connsiteY143" fmla="*/ 361456 h 430835"/>
              <a:gd name="connsiteX144" fmla="*/ 315688 w 428334"/>
              <a:gd name="connsiteY144" fmla="*/ 355828 h 430835"/>
              <a:gd name="connsiteX145" fmla="*/ 302800 w 428334"/>
              <a:gd name="connsiteY145" fmla="*/ 349016 h 430835"/>
              <a:gd name="connsiteX146" fmla="*/ 289248 w 428334"/>
              <a:gd name="connsiteY146" fmla="*/ 341056 h 430835"/>
              <a:gd name="connsiteX147" fmla="*/ 275068 w 428334"/>
              <a:gd name="connsiteY147" fmla="*/ 331985 h 430835"/>
              <a:gd name="connsiteX148" fmla="*/ 260344 w 428334"/>
              <a:gd name="connsiteY148" fmla="*/ 321839 h 430835"/>
              <a:gd name="connsiteX149" fmla="*/ 245150 w 428334"/>
              <a:gd name="connsiteY149" fmla="*/ 310654 h 430835"/>
              <a:gd name="connsiteX150" fmla="*/ 233881 w 428334"/>
              <a:gd name="connsiteY150" fmla="*/ 301910 h 430835"/>
              <a:gd name="connsiteX151" fmla="*/ 234400 w 428334"/>
              <a:gd name="connsiteY151" fmla="*/ 310014 h 430835"/>
              <a:gd name="connsiteX152" fmla="*/ 202598 w 428334"/>
              <a:gd name="connsiteY152" fmla="*/ 393959 h 430835"/>
              <a:gd name="connsiteX153" fmla="*/ 120790 w 428334"/>
              <a:gd name="connsiteY153" fmla="*/ 430774 h 430835"/>
              <a:gd name="connsiteX154" fmla="*/ 117155 w 428334"/>
              <a:gd name="connsiteY154" fmla="*/ 430835 h 430835"/>
              <a:gd name="connsiteX155" fmla="*/ 36845 w 428334"/>
              <a:gd name="connsiteY155" fmla="*/ 398984 h 430835"/>
              <a:gd name="connsiteX156" fmla="*/ 55 w 428334"/>
              <a:gd name="connsiteY156" fmla="*/ 317189 h 430835"/>
              <a:gd name="connsiteX157" fmla="*/ 31857 w 428334"/>
              <a:gd name="connsiteY157" fmla="*/ 233244 h 430835"/>
              <a:gd name="connsiteX158" fmla="*/ 113664 w 428334"/>
              <a:gd name="connsiteY158" fmla="*/ 196429 h 430835"/>
              <a:gd name="connsiteX159" fmla="*/ 123641 w 428334"/>
              <a:gd name="connsiteY159" fmla="*/ 196550 h 430835"/>
              <a:gd name="connsiteX160" fmla="*/ 122433 w 428334"/>
              <a:gd name="connsiteY160" fmla="*/ 195149 h 430835"/>
              <a:gd name="connsiteX161" fmla="*/ 109992 w 428334"/>
              <a:gd name="connsiteY161" fmla="*/ 180328 h 430835"/>
              <a:gd name="connsiteX162" fmla="*/ 98602 w 428334"/>
              <a:gd name="connsiteY162" fmla="*/ 165907 h 430835"/>
              <a:gd name="connsiteX163" fmla="*/ 88336 w 428334"/>
              <a:gd name="connsiteY163" fmla="*/ 151980 h 430835"/>
              <a:gd name="connsiteX164" fmla="*/ 79253 w 428334"/>
              <a:gd name="connsiteY164" fmla="*/ 138646 h 430835"/>
              <a:gd name="connsiteX165" fmla="*/ 71414 w 428334"/>
              <a:gd name="connsiteY165" fmla="*/ 125963 h 430835"/>
              <a:gd name="connsiteX166" fmla="*/ 64904 w 428334"/>
              <a:gd name="connsiteY166" fmla="*/ 114042 h 430835"/>
              <a:gd name="connsiteX167" fmla="*/ 59770 w 428334"/>
              <a:gd name="connsiteY167" fmla="*/ 102906 h 430835"/>
              <a:gd name="connsiteX168" fmla="*/ 56123 w 428334"/>
              <a:gd name="connsiteY168" fmla="*/ 92579 h 430835"/>
              <a:gd name="connsiteX169" fmla="*/ 54057 w 428334"/>
              <a:gd name="connsiteY169" fmla="*/ 82964 h 430835"/>
              <a:gd name="connsiteX170" fmla="*/ 53876 w 428334"/>
              <a:gd name="connsiteY170" fmla="*/ 73942 h 430835"/>
              <a:gd name="connsiteX171" fmla="*/ 56231 w 428334"/>
              <a:gd name="connsiteY171" fmla="*/ 65450 h 430835"/>
              <a:gd name="connsiteX172" fmla="*/ 61824 w 428334"/>
              <a:gd name="connsiteY172" fmla="*/ 58397 h 430835"/>
              <a:gd name="connsiteX173" fmla="*/ 79977 w 428334"/>
              <a:gd name="connsiteY173" fmla="*/ 51911 h 430835"/>
              <a:gd name="connsiteX174" fmla="*/ 101054 w 428334"/>
              <a:gd name="connsiteY174" fmla="*/ 54809 h 430835"/>
              <a:gd name="connsiteX175" fmla="*/ 124825 w 428334"/>
              <a:gd name="connsiteY175" fmla="*/ 64206 h 430835"/>
              <a:gd name="connsiteX176" fmla="*/ 151204 w 428334"/>
              <a:gd name="connsiteY176" fmla="*/ 78918 h 430835"/>
              <a:gd name="connsiteX177" fmla="*/ 179636 w 428334"/>
              <a:gd name="connsiteY177" fmla="*/ 98062 h 430835"/>
              <a:gd name="connsiteX178" fmla="*/ 209361 w 428334"/>
              <a:gd name="connsiteY178" fmla="*/ 120806 h 430835"/>
              <a:gd name="connsiteX179" fmla="*/ 232745 w 428334"/>
              <a:gd name="connsiteY179" fmla="*/ 140337 h 430835"/>
              <a:gd name="connsiteX180" fmla="*/ 255525 w 428334"/>
              <a:gd name="connsiteY180" fmla="*/ 123173 h 430835"/>
              <a:gd name="connsiteX181" fmla="*/ 275648 w 428334"/>
              <a:gd name="connsiteY181" fmla="*/ 75343 h 430835"/>
              <a:gd name="connsiteX182" fmla="*/ 350872 w 428334"/>
              <a:gd name="connsiteY182" fmla="*/ 34 h 43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</a:cxnLst>
            <a:rect l="l" t="t" r="r" b="b"/>
            <a:pathLst>
              <a:path w="428334" h="430835">
                <a:moveTo>
                  <a:pt x="117046" y="247496"/>
                </a:moveTo>
                <a:cubicBezTo>
                  <a:pt x="116430" y="247496"/>
                  <a:pt x="115802" y="247496"/>
                  <a:pt x="115186" y="247520"/>
                </a:cubicBezTo>
                <a:cubicBezTo>
                  <a:pt x="97540" y="248051"/>
                  <a:pt x="81149" y="255419"/>
                  <a:pt x="69047" y="268283"/>
                </a:cubicBezTo>
                <a:cubicBezTo>
                  <a:pt x="56956" y="281134"/>
                  <a:pt x="50579" y="297947"/>
                  <a:pt x="51110" y="315630"/>
                </a:cubicBezTo>
                <a:cubicBezTo>
                  <a:pt x="51642" y="333265"/>
                  <a:pt x="59010" y="349655"/>
                  <a:pt x="71873" y="361758"/>
                </a:cubicBezTo>
                <a:cubicBezTo>
                  <a:pt x="84737" y="373860"/>
                  <a:pt x="101550" y="380238"/>
                  <a:pt x="119220" y="379694"/>
                </a:cubicBezTo>
                <a:cubicBezTo>
                  <a:pt x="136867" y="379163"/>
                  <a:pt x="153245" y="371795"/>
                  <a:pt x="165360" y="358931"/>
                </a:cubicBezTo>
                <a:cubicBezTo>
                  <a:pt x="177451" y="346080"/>
                  <a:pt x="183816" y="329255"/>
                  <a:pt x="183284" y="311584"/>
                </a:cubicBezTo>
                <a:cubicBezTo>
                  <a:pt x="182777" y="294445"/>
                  <a:pt x="175047" y="277221"/>
                  <a:pt x="162618" y="265505"/>
                </a:cubicBezTo>
                <a:cubicBezTo>
                  <a:pt x="150576" y="254151"/>
                  <a:pt x="133666" y="247496"/>
                  <a:pt x="117046" y="247496"/>
                </a:cubicBezTo>
                <a:close/>
                <a:moveTo>
                  <a:pt x="114679" y="230610"/>
                </a:moveTo>
                <a:cubicBezTo>
                  <a:pt x="136287" y="229958"/>
                  <a:pt x="158536" y="238401"/>
                  <a:pt x="174226" y="253185"/>
                </a:cubicBezTo>
                <a:cubicBezTo>
                  <a:pt x="189843" y="267908"/>
                  <a:pt x="199554" y="289541"/>
                  <a:pt x="200194" y="311065"/>
                </a:cubicBezTo>
                <a:cubicBezTo>
                  <a:pt x="200871" y="333253"/>
                  <a:pt x="192875" y="354366"/>
                  <a:pt x="177680" y="370515"/>
                </a:cubicBezTo>
                <a:cubicBezTo>
                  <a:pt x="162473" y="386663"/>
                  <a:pt x="141892" y="395928"/>
                  <a:pt x="119740" y="396592"/>
                </a:cubicBezTo>
                <a:cubicBezTo>
                  <a:pt x="118882" y="396616"/>
                  <a:pt x="118025" y="396628"/>
                  <a:pt x="117167" y="396628"/>
                </a:cubicBezTo>
                <a:cubicBezTo>
                  <a:pt x="95921" y="396628"/>
                  <a:pt x="75811" y="388668"/>
                  <a:pt x="60290" y="374066"/>
                </a:cubicBezTo>
                <a:cubicBezTo>
                  <a:pt x="44141" y="358871"/>
                  <a:pt x="34877" y="338289"/>
                  <a:pt x="34225" y="316137"/>
                </a:cubicBezTo>
                <a:cubicBezTo>
                  <a:pt x="33548" y="293949"/>
                  <a:pt x="41544" y="272836"/>
                  <a:pt x="56739" y="256688"/>
                </a:cubicBezTo>
                <a:cubicBezTo>
                  <a:pt x="71946" y="240539"/>
                  <a:pt x="92515" y="231275"/>
                  <a:pt x="114679" y="230610"/>
                </a:cubicBezTo>
                <a:close/>
                <a:moveTo>
                  <a:pt x="117191" y="213278"/>
                </a:moveTo>
                <a:cubicBezTo>
                  <a:pt x="116176" y="213278"/>
                  <a:pt x="115150" y="213290"/>
                  <a:pt x="114135" y="213327"/>
                </a:cubicBezTo>
                <a:cubicBezTo>
                  <a:pt x="87357" y="214124"/>
                  <a:pt x="62500" y="225308"/>
                  <a:pt x="44129" y="244827"/>
                </a:cubicBezTo>
                <a:cubicBezTo>
                  <a:pt x="25769" y="264334"/>
                  <a:pt x="16107" y="289855"/>
                  <a:pt x="16928" y="316670"/>
                </a:cubicBezTo>
                <a:cubicBezTo>
                  <a:pt x="17725" y="343447"/>
                  <a:pt x="28910" y="368305"/>
                  <a:pt x="48429" y="386664"/>
                </a:cubicBezTo>
                <a:cubicBezTo>
                  <a:pt x="67935" y="405023"/>
                  <a:pt x="93457" y="414674"/>
                  <a:pt x="120271" y="413877"/>
                </a:cubicBezTo>
                <a:cubicBezTo>
                  <a:pt x="147037" y="413067"/>
                  <a:pt x="171906" y="401883"/>
                  <a:pt x="190278" y="382364"/>
                </a:cubicBezTo>
                <a:cubicBezTo>
                  <a:pt x="208637" y="362857"/>
                  <a:pt x="218300" y="337336"/>
                  <a:pt x="217490" y="310522"/>
                </a:cubicBezTo>
                <a:cubicBezTo>
                  <a:pt x="217273" y="303178"/>
                  <a:pt x="216246" y="295846"/>
                  <a:pt x="214434" y="288744"/>
                </a:cubicBezTo>
                <a:cubicBezTo>
                  <a:pt x="214181" y="287754"/>
                  <a:pt x="214120" y="286751"/>
                  <a:pt x="214217" y="285797"/>
                </a:cubicBezTo>
                <a:cubicBezTo>
                  <a:pt x="214036" y="285640"/>
                  <a:pt x="213855" y="285495"/>
                  <a:pt x="213673" y="285338"/>
                </a:cubicBezTo>
                <a:cubicBezTo>
                  <a:pt x="208262" y="280760"/>
                  <a:pt x="202839" y="276026"/>
                  <a:pt x="197549" y="271291"/>
                </a:cubicBezTo>
                <a:cubicBezTo>
                  <a:pt x="192041" y="266363"/>
                  <a:pt x="186569" y="261338"/>
                  <a:pt x="181279" y="256362"/>
                </a:cubicBezTo>
                <a:cubicBezTo>
                  <a:pt x="175965" y="251362"/>
                  <a:pt x="170590" y="246180"/>
                  <a:pt x="165324" y="240962"/>
                </a:cubicBezTo>
                <a:cubicBezTo>
                  <a:pt x="160275" y="235974"/>
                  <a:pt x="155166" y="230792"/>
                  <a:pt x="150141" y="225562"/>
                </a:cubicBezTo>
                <a:cubicBezTo>
                  <a:pt x="146976" y="222265"/>
                  <a:pt x="143752" y="218858"/>
                  <a:pt x="140539" y="215392"/>
                </a:cubicBezTo>
                <a:cubicBezTo>
                  <a:pt x="139548" y="215561"/>
                  <a:pt x="138522" y="215549"/>
                  <a:pt x="137483" y="215332"/>
                </a:cubicBezTo>
                <a:cubicBezTo>
                  <a:pt x="130816" y="213967"/>
                  <a:pt x="124003" y="213278"/>
                  <a:pt x="117191" y="213278"/>
                </a:cubicBezTo>
                <a:close/>
                <a:moveTo>
                  <a:pt x="82393" y="68724"/>
                </a:moveTo>
                <a:cubicBezTo>
                  <a:pt x="81874" y="68724"/>
                  <a:pt x="81366" y="68736"/>
                  <a:pt x="80871" y="68760"/>
                </a:cubicBezTo>
                <a:cubicBezTo>
                  <a:pt x="77284" y="68953"/>
                  <a:pt x="74446" y="69871"/>
                  <a:pt x="72453" y="71490"/>
                </a:cubicBezTo>
                <a:cubicBezTo>
                  <a:pt x="72018" y="71852"/>
                  <a:pt x="71680" y="72287"/>
                  <a:pt x="71402" y="72842"/>
                </a:cubicBezTo>
                <a:cubicBezTo>
                  <a:pt x="71039" y="73603"/>
                  <a:pt x="70786" y="74570"/>
                  <a:pt x="70665" y="75717"/>
                </a:cubicBezTo>
                <a:cubicBezTo>
                  <a:pt x="70508" y="77167"/>
                  <a:pt x="70556" y="78882"/>
                  <a:pt x="70798" y="80814"/>
                </a:cubicBezTo>
                <a:cubicBezTo>
                  <a:pt x="71064" y="82928"/>
                  <a:pt x="71583" y="85295"/>
                  <a:pt x="72320" y="87832"/>
                </a:cubicBezTo>
                <a:cubicBezTo>
                  <a:pt x="73117" y="90525"/>
                  <a:pt x="74144" y="93436"/>
                  <a:pt x="75388" y="96468"/>
                </a:cubicBezTo>
                <a:cubicBezTo>
                  <a:pt x="76668" y="99596"/>
                  <a:pt x="78202" y="102930"/>
                  <a:pt x="79953" y="106384"/>
                </a:cubicBezTo>
                <a:cubicBezTo>
                  <a:pt x="81741" y="109911"/>
                  <a:pt x="83758" y="113631"/>
                  <a:pt x="85980" y="117424"/>
                </a:cubicBezTo>
                <a:cubicBezTo>
                  <a:pt x="88215" y="121253"/>
                  <a:pt x="90703" y="125287"/>
                  <a:pt x="93384" y="129406"/>
                </a:cubicBezTo>
                <a:cubicBezTo>
                  <a:pt x="96078" y="133549"/>
                  <a:pt x="99013" y="137849"/>
                  <a:pt x="102081" y="142185"/>
                </a:cubicBezTo>
                <a:cubicBezTo>
                  <a:pt x="105233" y="146617"/>
                  <a:pt x="108567" y="151147"/>
                  <a:pt x="111997" y="155628"/>
                </a:cubicBezTo>
                <a:cubicBezTo>
                  <a:pt x="115548" y="160278"/>
                  <a:pt x="119269" y="164989"/>
                  <a:pt x="123061" y="169639"/>
                </a:cubicBezTo>
                <a:cubicBezTo>
                  <a:pt x="126987" y="174458"/>
                  <a:pt x="131069" y="179326"/>
                  <a:pt x="135200" y="184073"/>
                </a:cubicBezTo>
                <a:cubicBezTo>
                  <a:pt x="139452" y="189001"/>
                  <a:pt x="143860" y="193965"/>
                  <a:pt x="148317" y="198857"/>
                </a:cubicBezTo>
                <a:cubicBezTo>
                  <a:pt x="153004" y="203990"/>
                  <a:pt x="157726" y="209027"/>
                  <a:pt x="162352" y="213846"/>
                </a:cubicBezTo>
                <a:cubicBezTo>
                  <a:pt x="167280" y="218967"/>
                  <a:pt x="172293" y="224052"/>
                  <a:pt x="177233" y="228944"/>
                </a:cubicBezTo>
                <a:cubicBezTo>
                  <a:pt x="182415" y="234065"/>
                  <a:pt x="187669" y="239150"/>
                  <a:pt x="192887" y="244054"/>
                </a:cubicBezTo>
                <a:cubicBezTo>
                  <a:pt x="198068" y="248934"/>
                  <a:pt x="203431" y="253862"/>
                  <a:pt x="208842" y="258705"/>
                </a:cubicBezTo>
                <a:cubicBezTo>
                  <a:pt x="214024" y="263343"/>
                  <a:pt x="219338" y="267969"/>
                  <a:pt x="224629" y="272463"/>
                </a:cubicBezTo>
                <a:cubicBezTo>
                  <a:pt x="229726" y="276787"/>
                  <a:pt x="234956" y="281099"/>
                  <a:pt x="240174" y="285302"/>
                </a:cubicBezTo>
                <a:cubicBezTo>
                  <a:pt x="245210" y="289348"/>
                  <a:pt x="250319" y="293346"/>
                  <a:pt x="255380" y="297187"/>
                </a:cubicBezTo>
                <a:cubicBezTo>
                  <a:pt x="260320" y="300943"/>
                  <a:pt x="265297" y="304603"/>
                  <a:pt x="270152" y="308058"/>
                </a:cubicBezTo>
                <a:cubicBezTo>
                  <a:pt x="274996" y="311512"/>
                  <a:pt x="279791" y="314822"/>
                  <a:pt x="284417" y="317889"/>
                </a:cubicBezTo>
                <a:cubicBezTo>
                  <a:pt x="288982" y="320921"/>
                  <a:pt x="293584" y="323868"/>
                  <a:pt x="298090" y="326634"/>
                </a:cubicBezTo>
                <a:cubicBezTo>
                  <a:pt x="302474" y="329328"/>
                  <a:pt x="306834" y="331888"/>
                  <a:pt x="311050" y="334244"/>
                </a:cubicBezTo>
                <a:cubicBezTo>
                  <a:pt x="315108" y="336514"/>
                  <a:pt x="319203" y="338689"/>
                  <a:pt x="323213" y="340681"/>
                </a:cubicBezTo>
                <a:cubicBezTo>
                  <a:pt x="327078" y="342614"/>
                  <a:pt x="330870" y="344365"/>
                  <a:pt x="334458" y="345899"/>
                </a:cubicBezTo>
                <a:cubicBezTo>
                  <a:pt x="337973" y="347397"/>
                  <a:pt x="341403" y="348738"/>
                  <a:pt x="344676" y="349861"/>
                </a:cubicBezTo>
                <a:cubicBezTo>
                  <a:pt x="347865" y="350960"/>
                  <a:pt x="350908" y="351866"/>
                  <a:pt x="353699" y="352542"/>
                </a:cubicBezTo>
                <a:cubicBezTo>
                  <a:pt x="356428" y="353207"/>
                  <a:pt x="359001" y="353666"/>
                  <a:pt x="361356" y="353931"/>
                </a:cubicBezTo>
                <a:cubicBezTo>
                  <a:pt x="363579" y="354173"/>
                  <a:pt x="365608" y="354233"/>
                  <a:pt x="367396" y="354113"/>
                </a:cubicBezTo>
                <a:cubicBezTo>
                  <a:pt x="369002" y="354004"/>
                  <a:pt x="370415" y="353750"/>
                  <a:pt x="371599" y="353352"/>
                </a:cubicBezTo>
                <a:cubicBezTo>
                  <a:pt x="372577" y="353013"/>
                  <a:pt x="373411" y="352591"/>
                  <a:pt x="374051" y="352083"/>
                </a:cubicBezTo>
                <a:cubicBezTo>
                  <a:pt x="374993" y="351347"/>
                  <a:pt x="376104" y="350139"/>
                  <a:pt x="376479" y="347216"/>
                </a:cubicBezTo>
                <a:cubicBezTo>
                  <a:pt x="376865" y="344148"/>
                  <a:pt x="376297" y="339957"/>
                  <a:pt x="374836" y="335101"/>
                </a:cubicBezTo>
                <a:cubicBezTo>
                  <a:pt x="373229" y="329775"/>
                  <a:pt x="370560" y="323590"/>
                  <a:pt x="366912" y="316730"/>
                </a:cubicBezTo>
                <a:cubicBezTo>
                  <a:pt x="363277" y="309894"/>
                  <a:pt x="358627" y="302308"/>
                  <a:pt x="353095" y="294204"/>
                </a:cubicBezTo>
                <a:cubicBezTo>
                  <a:pt x="347647" y="286220"/>
                  <a:pt x="341330" y="277692"/>
                  <a:pt x="334325" y="268851"/>
                </a:cubicBezTo>
                <a:cubicBezTo>
                  <a:pt x="327428" y="260155"/>
                  <a:pt x="319758" y="251023"/>
                  <a:pt x="311533" y="241711"/>
                </a:cubicBezTo>
                <a:cubicBezTo>
                  <a:pt x="304527" y="233763"/>
                  <a:pt x="297075" y="225659"/>
                  <a:pt x="289333" y="217554"/>
                </a:cubicBezTo>
                <a:cubicBezTo>
                  <a:pt x="287750" y="229983"/>
                  <a:pt x="290057" y="238220"/>
                  <a:pt x="291410" y="243064"/>
                </a:cubicBezTo>
                <a:cubicBezTo>
                  <a:pt x="292461" y="246784"/>
                  <a:pt x="294031" y="252412"/>
                  <a:pt x="289176" y="256362"/>
                </a:cubicBezTo>
                <a:cubicBezTo>
                  <a:pt x="284091" y="260493"/>
                  <a:pt x="279392" y="258065"/>
                  <a:pt x="270031" y="253210"/>
                </a:cubicBezTo>
                <a:lnTo>
                  <a:pt x="266951" y="251615"/>
                </a:lnTo>
                <a:cubicBezTo>
                  <a:pt x="237263" y="236324"/>
                  <a:pt x="199240" y="200548"/>
                  <a:pt x="182197" y="171861"/>
                </a:cubicBezTo>
                <a:lnTo>
                  <a:pt x="180446" y="168926"/>
                </a:lnTo>
                <a:cubicBezTo>
                  <a:pt x="175059" y="159904"/>
                  <a:pt x="172353" y="155374"/>
                  <a:pt x="176049" y="150036"/>
                </a:cubicBezTo>
                <a:cubicBezTo>
                  <a:pt x="179576" y="144939"/>
                  <a:pt x="185325" y="145977"/>
                  <a:pt x="189130" y="146666"/>
                </a:cubicBezTo>
                <a:cubicBezTo>
                  <a:pt x="193937" y="147535"/>
                  <a:pt x="202102" y="149009"/>
                  <a:pt x="214060" y="146605"/>
                </a:cubicBezTo>
                <a:cubicBezTo>
                  <a:pt x="208927" y="142269"/>
                  <a:pt x="203805" y="138030"/>
                  <a:pt x="198732" y="133947"/>
                </a:cubicBezTo>
                <a:cubicBezTo>
                  <a:pt x="188840" y="125975"/>
                  <a:pt x="179081" y="118511"/>
                  <a:pt x="169720" y="111747"/>
                </a:cubicBezTo>
                <a:cubicBezTo>
                  <a:pt x="160178" y="104862"/>
                  <a:pt x="150938" y="98642"/>
                  <a:pt x="142266" y="93255"/>
                </a:cubicBezTo>
                <a:cubicBezTo>
                  <a:pt x="133400" y="87759"/>
                  <a:pt x="125030" y="83097"/>
                  <a:pt x="117408" y="79389"/>
                </a:cubicBezTo>
                <a:cubicBezTo>
                  <a:pt x="109666" y="75633"/>
                  <a:pt x="102588" y="72818"/>
                  <a:pt x="96368" y="71031"/>
                </a:cubicBezTo>
                <a:cubicBezTo>
                  <a:pt x="91029" y="69497"/>
                  <a:pt x="86343" y="68724"/>
                  <a:pt x="82393" y="68724"/>
                </a:cubicBezTo>
                <a:close/>
                <a:moveTo>
                  <a:pt x="369679" y="34807"/>
                </a:moveTo>
                <a:cubicBezTo>
                  <a:pt x="375042" y="36824"/>
                  <a:pt x="380006" y="39892"/>
                  <a:pt x="384028" y="43685"/>
                </a:cubicBezTo>
                <a:cubicBezTo>
                  <a:pt x="388050" y="47477"/>
                  <a:pt x="391408" y="52236"/>
                  <a:pt x="393727" y="57466"/>
                </a:cubicBezTo>
                <a:cubicBezTo>
                  <a:pt x="396010" y="62599"/>
                  <a:pt x="397302" y="68180"/>
                  <a:pt x="397459" y="73603"/>
                </a:cubicBezTo>
                <a:cubicBezTo>
                  <a:pt x="397628" y="79171"/>
                  <a:pt x="396747" y="84630"/>
                  <a:pt x="394814" y="89836"/>
                </a:cubicBezTo>
                <a:cubicBezTo>
                  <a:pt x="392821" y="95235"/>
                  <a:pt x="389789" y="100103"/>
                  <a:pt x="385828" y="104318"/>
                </a:cubicBezTo>
                <a:cubicBezTo>
                  <a:pt x="381866" y="108534"/>
                  <a:pt x="377180" y="111843"/>
                  <a:pt x="371925" y="114162"/>
                </a:cubicBezTo>
                <a:cubicBezTo>
                  <a:pt x="370814" y="114657"/>
                  <a:pt x="369655" y="114887"/>
                  <a:pt x="368519" y="114887"/>
                </a:cubicBezTo>
                <a:cubicBezTo>
                  <a:pt x="365270" y="114887"/>
                  <a:pt x="362166" y="113003"/>
                  <a:pt x="360777" y="109838"/>
                </a:cubicBezTo>
                <a:cubicBezTo>
                  <a:pt x="358893" y="105562"/>
                  <a:pt x="360825" y="100574"/>
                  <a:pt x="365101" y="98690"/>
                </a:cubicBezTo>
                <a:cubicBezTo>
                  <a:pt x="368278" y="97289"/>
                  <a:pt x="371104" y="95284"/>
                  <a:pt x="373520" y="92723"/>
                </a:cubicBezTo>
                <a:cubicBezTo>
                  <a:pt x="375923" y="90162"/>
                  <a:pt x="377759" y="87215"/>
                  <a:pt x="378967" y="83954"/>
                </a:cubicBezTo>
                <a:cubicBezTo>
                  <a:pt x="380139" y="80802"/>
                  <a:pt x="380670" y="77480"/>
                  <a:pt x="380574" y="74098"/>
                </a:cubicBezTo>
                <a:cubicBezTo>
                  <a:pt x="380477" y="70837"/>
                  <a:pt x="379692" y="67455"/>
                  <a:pt x="378291" y="64314"/>
                </a:cubicBezTo>
                <a:cubicBezTo>
                  <a:pt x="376878" y="61126"/>
                  <a:pt x="374860" y="58239"/>
                  <a:pt x="372457" y="55980"/>
                </a:cubicBezTo>
                <a:cubicBezTo>
                  <a:pt x="370041" y="53722"/>
                  <a:pt x="367034" y="51862"/>
                  <a:pt x="363748" y="50630"/>
                </a:cubicBezTo>
                <a:cubicBezTo>
                  <a:pt x="359376" y="48987"/>
                  <a:pt x="357166" y="44119"/>
                  <a:pt x="358784" y="39747"/>
                </a:cubicBezTo>
                <a:cubicBezTo>
                  <a:pt x="360427" y="35375"/>
                  <a:pt x="365306" y="33164"/>
                  <a:pt x="369679" y="34807"/>
                </a:cubicBezTo>
                <a:close/>
                <a:moveTo>
                  <a:pt x="351343" y="16944"/>
                </a:moveTo>
                <a:cubicBezTo>
                  <a:pt x="319577" y="17910"/>
                  <a:pt x="297522" y="40617"/>
                  <a:pt x="292352" y="77686"/>
                </a:cubicBezTo>
                <a:cubicBezTo>
                  <a:pt x="289852" y="95574"/>
                  <a:pt x="287267" y="114066"/>
                  <a:pt x="267797" y="134756"/>
                </a:cubicBezTo>
                <a:cubicBezTo>
                  <a:pt x="256274" y="147004"/>
                  <a:pt x="242879" y="155628"/>
                  <a:pt x="227986" y="160435"/>
                </a:cubicBezTo>
                <a:cubicBezTo>
                  <a:pt x="215389" y="164481"/>
                  <a:pt x="205219" y="165146"/>
                  <a:pt x="197633" y="164771"/>
                </a:cubicBezTo>
                <a:cubicBezTo>
                  <a:pt x="213070" y="189786"/>
                  <a:pt x="246430" y="221262"/>
                  <a:pt x="272471" y="235442"/>
                </a:cubicBezTo>
                <a:cubicBezTo>
                  <a:pt x="271469" y="227736"/>
                  <a:pt x="271384" y="217421"/>
                  <a:pt x="274621" y="204461"/>
                </a:cubicBezTo>
                <a:cubicBezTo>
                  <a:pt x="278378" y="189448"/>
                  <a:pt x="286204" y="175533"/>
                  <a:pt x="297908" y="163104"/>
                </a:cubicBezTo>
                <a:cubicBezTo>
                  <a:pt x="317946" y="141810"/>
                  <a:pt x="336644" y="138416"/>
                  <a:pt x="354725" y="135131"/>
                </a:cubicBezTo>
                <a:cubicBezTo>
                  <a:pt x="391142" y="128512"/>
                  <a:pt x="412315" y="105430"/>
                  <a:pt x="411349" y="73374"/>
                </a:cubicBezTo>
                <a:cubicBezTo>
                  <a:pt x="410383" y="41294"/>
                  <a:pt x="383460" y="15977"/>
                  <a:pt x="351343" y="16944"/>
                </a:cubicBezTo>
                <a:close/>
                <a:moveTo>
                  <a:pt x="350872" y="34"/>
                </a:moveTo>
                <a:cubicBezTo>
                  <a:pt x="392313" y="-1198"/>
                  <a:pt x="427051" y="31462"/>
                  <a:pt x="428295" y="72855"/>
                </a:cubicBezTo>
                <a:cubicBezTo>
                  <a:pt x="428923" y="93786"/>
                  <a:pt x="421966" y="112339"/>
                  <a:pt x="408160" y="126519"/>
                </a:cubicBezTo>
                <a:cubicBezTo>
                  <a:pt x="395719" y="139310"/>
                  <a:pt x="378302" y="148043"/>
                  <a:pt x="357793" y="151763"/>
                </a:cubicBezTo>
                <a:cubicBezTo>
                  <a:pt x="340992" y="154819"/>
                  <a:pt x="326486" y="157452"/>
                  <a:pt x="310265" y="174688"/>
                </a:cubicBezTo>
                <a:cubicBezTo>
                  <a:pt x="302848" y="182563"/>
                  <a:pt x="297449" y="190812"/>
                  <a:pt x="293923" y="199690"/>
                </a:cubicBezTo>
                <a:cubicBezTo>
                  <a:pt x="295372" y="200064"/>
                  <a:pt x="296749" y="200837"/>
                  <a:pt x="297860" y="201997"/>
                </a:cubicBezTo>
                <a:cubicBezTo>
                  <a:pt x="307088" y="211551"/>
                  <a:pt x="315954" y="221153"/>
                  <a:pt x="324239" y="230526"/>
                </a:cubicBezTo>
                <a:cubicBezTo>
                  <a:pt x="332658" y="240068"/>
                  <a:pt x="340521" y="249429"/>
                  <a:pt x="347599" y="258367"/>
                </a:cubicBezTo>
                <a:cubicBezTo>
                  <a:pt x="354870" y="267522"/>
                  <a:pt x="361417" y="276388"/>
                  <a:pt x="367094" y="284698"/>
                </a:cubicBezTo>
                <a:cubicBezTo>
                  <a:pt x="372976" y="293322"/>
                  <a:pt x="377940" y="301427"/>
                  <a:pt x="381865" y="308806"/>
                </a:cubicBezTo>
                <a:cubicBezTo>
                  <a:pt x="386045" y="316645"/>
                  <a:pt x="389137" y="323856"/>
                  <a:pt x="391057" y="330246"/>
                </a:cubicBezTo>
                <a:cubicBezTo>
                  <a:pt x="393255" y="337565"/>
                  <a:pt x="393992" y="343822"/>
                  <a:pt x="393280" y="349378"/>
                </a:cubicBezTo>
                <a:cubicBezTo>
                  <a:pt x="392434" y="356033"/>
                  <a:pt x="389402" y="361577"/>
                  <a:pt x="384523" y="365406"/>
                </a:cubicBezTo>
                <a:cubicBezTo>
                  <a:pt x="382361" y="367109"/>
                  <a:pt x="379836" y="368450"/>
                  <a:pt x="377010" y="369404"/>
                </a:cubicBezTo>
                <a:cubicBezTo>
                  <a:pt x="374449" y="370261"/>
                  <a:pt x="371611" y="370805"/>
                  <a:pt x="368579" y="371010"/>
                </a:cubicBezTo>
                <a:cubicBezTo>
                  <a:pt x="365801" y="371192"/>
                  <a:pt x="362745" y="371119"/>
                  <a:pt x="359520" y="370757"/>
                </a:cubicBezTo>
                <a:cubicBezTo>
                  <a:pt x="356452" y="370418"/>
                  <a:pt x="353155" y="369827"/>
                  <a:pt x="349737" y="368993"/>
                </a:cubicBezTo>
                <a:cubicBezTo>
                  <a:pt x="346427" y="368184"/>
                  <a:pt x="342876" y="367133"/>
                  <a:pt x="339180" y="365865"/>
                </a:cubicBezTo>
                <a:cubicBezTo>
                  <a:pt x="335533" y="364597"/>
                  <a:pt x="331716" y="363123"/>
                  <a:pt x="327827" y="361456"/>
                </a:cubicBezTo>
                <a:cubicBezTo>
                  <a:pt x="323937" y="359790"/>
                  <a:pt x="319855" y="357905"/>
                  <a:pt x="315688" y="355828"/>
                </a:cubicBezTo>
                <a:cubicBezTo>
                  <a:pt x="311424" y="353714"/>
                  <a:pt x="307088" y="351419"/>
                  <a:pt x="302800" y="349016"/>
                </a:cubicBezTo>
                <a:cubicBezTo>
                  <a:pt x="298392" y="346552"/>
                  <a:pt x="293826" y="343870"/>
                  <a:pt x="289248" y="341056"/>
                </a:cubicBezTo>
                <a:cubicBezTo>
                  <a:pt x="284574" y="338181"/>
                  <a:pt x="279803" y="335125"/>
                  <a:pt x="275068" y="331985"/>
                </a:cubicBezTo>
                <a:cubicBezTo>
                  <a:pt x="270297" y="328808"/>
                  <a:pt x="265333" y="325402"/>
                  <a:pt x="260344" y="321839"/>
                </a:cubicBezTo>
                <a:cubicBezTo>
                  <a:pt x="255344" y="318276"/>
                  <a:pt x="250235" y="314520"/>
                  <a:pt x="245150" y="310654"/>
                </a:cubicBezTo>
                <a:cubicBezTo>
                  <a:pt x="241406" y="307804"/>
                  <a:pt x="237637" y="304881"/>
                  <a:pt x="233881" y="301910"/>
                </a:cubicBezTo>
                <a:cubicBezTo>
                  <a:pt x="234146" y="304603"/>
                  <a:pt x="234315" y="307309"/>
                  <a:pt x="234400" y="310014"/>
                </a:cubicBezTo>
                <a:cubicBezTo>
                  <a:pt x="235342" y="341346"/>
                  <a:pt x="224049" y="371155"/>
                  <a:pt x="202598" y="393959"/>
                </a:cubicBezTo>
                <a:cubicBezTo>
                  <a:pt x="181122" y="416763"/>
                  <a:pt x="152074" y="429832"/>
                  <a:pt x="120790" y="430774"/>
                </a:cubicBezTo>
                <a:cubicBezTo>
                  <a:pt x="119570" y="430811"/>
                  <a:pt x="118363" y="430835"/>
                  <a:pt x="117155" y="430835"/>
                </a:cubicBezTo>
                <a:cubicBezTo>
                  <a:pt x="87152" y="430835"/>
                  <a:pt x="58756" y="419602"/>
                  <a:pt x="36845" y="398984"/>
                </a:cubicBezTo>
                <a:cubicBezTo>
                  <a:pt x="14029" y="377521"/>
                  <a:pt x="960" y="348460"/>
                  <a:pt x="55" y="317189"/>
                </a:cubicBezTo>
                <a:cubicBezTo>
                  <a:pt x="-888" y="285857"/>
                  <a:pt x="10406" y="256048"/>
                  <a:pt x="31857" y="233244"/>
                </a:cubicBezTo>
                <a:cubicBezTo>
                  <a:pt x="53320" y="210440"/>
                  <a:pt x="82381" y="197371"/>
                  <a:pt x="113664" y="196429"/>
                </a:cubicBezTo>
                <a:cubicBezTo>
                  <a:pt x="116998" y="196332"/>
                  <a:pt x="120319" y="196368"/>
                  <a:pt x="123641" y="196550"/>
                </a:cubicBezTo>
                <a:cubicBezTo>
                  <a:pt x="123242" y="196079"/>
                  <a:pt x="122832" y="195620"/>
                  <a:pt x="122433" y="195149"/>
                </a:cubicBezTo>
                <a:cubicBezTo>
                  <a:pt x="118206" y="190257"/>
                  <a:pt x="114027" y="185268"/>
                  <a:pt x="109992" y="180328"/>
                </a:cubicBezTo>
                <a:cubicBezTo>
                  <a:pt x="106091" y="175545"/>
                  <a:pt x="102262" y="170690"/>
                  <a:pt x="98602" y="165907"/>
                </a:cubicBezTo>
                <a:cubicBezTo>
                  <a:pt x="95063" y="161269"/>
                  <a:pt x="91609" y="156582"/>
                  <a:pt x="88336" y="151980"/>
                </a:cubicBezTo>
                <a:cubicBezTo>
                  <a:pt x="85135" y="147463"/>
                  <a:pt x="82079" y="142982"/>
                  <a:pt x="79253" y="138646"/>
                </a:cubicBezTo>
                <a:cubicBezTo>
                  <a:pt x="76414" y="134285"/>
                  <a:pt x="73781" y="130022"/>
                  <a:pt x="71414" y="125963"/>
                </a:cubicBezTo>
                <a:cubicBezTo>
                  <a:pt x="69022" y="121881"/>
                  <a:pt x="66836" y="117871"/>
                  <a:pt x="64904" y="114042"/>
                </a:cubicBezTo>
                <a:cubicBezTo>
                  <a:pt x="62947" y="110189"/>
                  <a:pt x="61220" y="106445"/>
                  <a:pt x="59770" y="102906"/>
                </a:cubicBezTo>
                <a:cubicBezTo>
                  <a:pt x="58309" y="99318"/>
                  <a:pt x="57077" y="95840"/>
                  <a:pt x="56123" y="92579"/>
                </a:cubicBezTo>
                <a:cubicBezTo>
                  <a:pt x="55132" y="89197"/>
                  <a:pt x="54444" y="85960"/>
                  <a:pt x="54057" y="82964"/>
                </a:cubicBezTo>
                <a:cubicBezTo>
                  <a:pt x="53646" y="79727"/>
                  <a:pt x="53586" y="76695"/>
                  <a:pt x="53876" y="73942"/>
                </a:cubicBezTo>
                <a:cubicBezTo>
                  <a:pt x="54202" y="70837"/>
                  <a:pt x="54999" y="67975"/>
                  <a:pt x="56231" y="65450"/>
                </a:cubicBezTo>
                <a:cubicBezTo>
                  <a:pt x="57584" y="62685"/>
                  <a:pt x="59468" y="60317"/>
                  <a:pt x="61824" y="58397"/>
                </a:cubicBezTo>
                <a:cubicBezTo>
                  <a:pt x="66655" y="54483"/>
                  <a:pt x="72755" y="52297"/>
                  <a:pt x="79977" y="51911"/>
                </a:cubicBezTo>
                <a:cubicBezTo>
                  <a:pt x="86101" y="51584"/>
                  <a:pt x="93191" y="52551"/>
                  <a:pt x="101054" y="54809"/>
                </a:cubicBezTo>
                <a:cubicBezTo>
                  <a:pt x="108217" y="56863"/>
                  <a:pt x="116213" y="60027"/>
                  <a:pt x="124825" y="64206"/>
                </a:cubicBezTo>
                <a:cubicBezTo>
                  <a:pt x="132965" y="68156"/>
                  <a:pt x="141843" y="73108"/>
                  <a:pt x="151204" y="78918"/>
                </a:cubicBezTo>
                <a:cubicBezTo>
                  <a:pt x="160214" y="84510"/>
                  <a:pt x="169781" y="90948"/>
                  <a:pt x="179636" y="98062"/>
                </a:cubicBezTo>
                <a:cubicBezTo>
                  <a:pt x="189239" y="104995"/>
                  <a:pt x="199240" y="112653"/>
                  <a:pt x="209361" y="120806"/>
                </a:cubicBezTo>
                <a:cubicBezTo>
                  <a:pt x="217092" y="127026"/>
                  <a:pt x="224955" y="133597"/>
                  <a:pt x="232745" y="140337"/>
                </a:cubicBezTo>
                <a:cubicBezTo>
                  <a:pt x="241019" y="136266"/>
                  <a:pt x="248532" y="130601"/>
                  <a:pt x="255525" y="123173"/>
                </a:cubicBezTo>
                <a:cubicBezTo>
                  <a:pt x="271312" y="106396"/>
                  <a:pt x="273317" y="91999"/>
                  <a:pt x="275648" y="75343"/>
                </a:cubicBezTo>
                <a:cubicBezTo>
                  <a:pt x="281965" y="30109"/>
                  <a:pt x="310784" y="1254"/>
                  <a:pt x="350872" y="34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82" name="Agrupar 181">
            <a:extLst>
              <a:ext uri="{FF2B5EF4-FFF2-40B4-BE49-F238E27FC236}">
                <a16:creationId xmlns:a16="http://schemas.microsoft.com/office/drawing/2014/main" id="{590FA01B-C1B7-42A6-9788-D70C23EFA761}"/>
              </a:ext>
            </a:extLst>
          </p:cNvPr>
          <p:cNvGrpSpPr/>
          <p:nvPr/>
        </p:nvGrpSpPr>
        <p:grpSpPr>
          <a:xfrm>
            <a:off x="9229120" y="4955217"/>
            <a:ext cx="512675" cy="507687"/>
            <a:chOff x="8657901" y="5505649"/>
            <a:chExt cx="435668" cy="431429"/>
          </a:xfrm>
        </p:grpSpPr>
        <p:sp>
          <p:nvSpPr>
            <p:cNvPr id="576" name="Forma Livre: Forma 575">
              <a:extLst>
                <a:ext uri="{FF2B5EF4-FFF2-40B4-BE49-F238E27FC236}">
                  <a16:creationId xmlns:a16="http://schemas.microsoft.com/office/drawing/2014/main" id="{4771565E-5649-4F78-9542-EACA7CCB3A28}"/>
                </a:ext>
              </a:extLst>
            </p:cNvPr>
            <p:cNvSpPr/>
            <p:nvPr/>
          </p:nvSpPr>
          <p:spPr>
            <a:xfrm>
              <a:off x="8938314" y="5839847"/>
              <a:ext cx="64015" cy="64015"/>
            </a:xfrm>
            <a:custGeom>
              <a:avLst/>
              <a:gdLst>
                <a:gd name="connsiteX0" fmla="*/ 32008 w 64015"/>
                <a:gd name="connsiteY0" fmla="*/ 0 h 64015"/>
                <a:gd name="connsiteX1" fmla="*/ 0 w 64015"/>
                <a:gd name="connsiteY1" fmla="*/ 32008 h 64015"/>
                <a:gd name="connsiteX2" fmla="*/ 32008 w 64015"/>
                <a:gd name="connsiteY2" fmla="*/ 64016 h 64015"/>
                <a:gd name="connsiteX3" fmla="*/ 64016 w 64015"/>
                <a:gd name="connsiteY3" fmla="*/ 32008 h 64015"/>
                <a:gd name="connsiteX4" fmla="*/ 32008 w 64015"/>
                <a:gd name="connsiteY4" fmla="*/ 0 h 64015"/>
                <a:gd name="connsiteX5" fmla="*/ 32008 w 64015"/>
                <a:gd name="connsiteY5" fmla="*/ 47106 h 64015"/>
                <a:gd name="connsiteX6" fmla="*/ 16910 w 64015"/>
                <a:gd name="connsiteY6" fmla="*/ 32008 h 64015"/>
                <a:gd name="connsiteX7" fmla="*/ 32008 w 64015"/>
                <a:gd name="connsiteY7" fmla="*/ 16910 h 64015"/>
                <a:gd name="connsiteX8" fmla="*/ 47106 w 64015"/>
                <a:gd name="connsiteY8" fmla="*/ 32008 h 64015"/>
                <a:gd name="connsiteX9" fmla="*/ 32008 w 64015"/>
                <a:gd name="connsiteY9" fmla="*/ 47106 h 6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15" h="64015">
                  <a:moveTo>
                    <a:pt x="32008" y="0"/>
                  </a:moveTo>
                  <a:cubicBezTo>
                    <a:pt x="14361" y="0"/>
                    <a:pt x="0" y="14361"/>
                    <a:pt x="0" y="32008"/>
                  </a:cubicBezTo>
                  <a:cubicBezTo>
                    <a:pt x="0" y="49654"/>
                    <a:pt x="14361" y="64016"/>
                    <a:pt x="32008" y="64016"/>
                  </a:cubicBezTo>
                  <a:cubicBezTo>
                    <a:pt x="49655" y="64016"/>
                    <a:pt x="64016" y="49654"/>
                    <a:pt x="64016" y="32008"/>
                  </a:cubicBezTo>
                  <a:cubicBezTo>
                    <a:pt x="64016" y="14361"/>
                    <a:pt x="49655" y="0"/>
                    <a:pt x="32008" y="0"/>
                  </a:cubicBezTo>
                  <a:close/>
                  <a:moveTo>
                    <a:pt x="32008" y="47106"/>
                  </a:moveTo>
                  <a:cubicBezTo>
                    <a:pt x="23686" y="47106"/>
                    <a:pt x="16910" y="40330"/>
                    <a:pt x="16910" y="32008"/>
                  </a:cubicBezTo>
                  <a:cubicBezTo>
                    <a:pt x="16910" y="23686"/>
                    <a:pt x="23686" y="16910"/>
                    <a:pt x="32008" y="16910"/>
                  </a:cubicBezTo>
                  <a:cubicBezTo>
                    <a:pt x="40330" y="16910"/>
                    <a:pt x="47106" y="23686"/>
                    <a:pt x="47106" y="32008"/>
                  </a:cubicBezTo>
                  <a:cubicBezTo>
                    <a:pt x="47106" y="40330"/>
                    <a:pt x="40330" y="47106"/>
                    <a:pt x="32008" y="47106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8" name="Forma Livre: Forma 597">
              <a:extLst>
                <a:ext uri="{FF2B5EF4-FFF2-40B4-BE49-F238E27FC236}">
                  <a16:creationId xmlns:a16="http://schemas.microsoft.com/office/drawing/2014/main" id="{0F6D1A26-6E4B-4F2B-8411-46BBE5E7ACD5}"/>
                </a:ext>
              </a:extLst>
            </p:cNvPr>
            <p:cNvSpPr/>
            <p:nvPr/>
          </p:nvSpPr>
          <p:spPr>
            <a:xfrm>
              <a:off x="8798313" y="5540882"/>
              <a:ext cx="62107" cy="62107"/>
            </a:xfrm>
            <a:custGeom>
              <a:avLst/>
              <a:gdLst>
                <a:gd name="connsiteX0" fmla="*/ 62107 w 62107"/>
                <a:gd name="connsiteY0" fmla="*/ 31054 h 62107"/>
                <a:gd name="connsiteX1" fmla="*/ 31054 w 62107"/>
                <a:gd name="connsiteY1" fmla="*/ 0 h 62107"/>
                <a:gd name="connsiteX2" fmla="*/ 0 w 62107"/>
                <a:gd name="connsiteY2" fmla="*/ 31054 h 62107"/>
                <a:gd name="connsiteX3" fmla="*/ 31054 w 62107"/>
                <a:gd name="connsiteY3" fmla="*/ 62107 h 62107"/>
                <a:gd name="connsiteX4" fmla="*/ 62107 w 62107"/>
                <a:gd name="connsiteY4" fmla="*/ 31054 h 62107"/>
                <a:gd name="connsiteX5" fmla="*/ 31054 w 62107"/>
                <a:gd name="connsiteY5" fmla="*/ 45209 h 62107"/>
                <a:gd name="connsiteX6" fmla="*/ 16910 w 62107"/>
                <a:gd name="connsiteY6" fmla="*/ 31066 h 62107"/>
                <a:gd name="connsiteX7" fmla="*/ 31054 w 62107"/>
                <a:gd name="connsiteY7" fmla="*/ 16922 h 62107"/>
                <a:gd name="connsiteX8" fmla="*/ 45197 w 62107"/>
                <a:gd name="connsiteY8" fmla="*/ 31066 h 62107"/>
                <a:gd name="connsiteX9" fmla="*/ 31054 w 62107"/>
                <a:gd name="connsiteY9" fmla="*/ 45209 h 6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107" h="62107">
                  <a:moveTo>
                    <a:pt x="62107" y="31054"/>
                  </a:moveTo>
                  <a:cubicBezTo>
                    <a:pt x="62107" y="13926"/>
                    <a:pt x="48181" y="0"/>
                    <a:pt x="31054" y="0"/>
                  </a:cubicBezTo>
                  <a:cubicBezTo>
                    <a:pt x="13926" y="0"/>
                    <a:pt x="0" y="13926"/>
                    <a:pt x="0" y="31054"/>
                  </a:cubicBezTo>
                  <a:cubicBezTo>
                    <a:pt x="0" y="48181"/>
                    <a:pt x="13926" y="62107"/>
                    <a:pt x="31054" y="62107"/>
                  </a:cubicBezTo>
                  <a:cubicBezTo>
                    <a:pt x="48169" y="62119"/>
                    <a:pt x="62107" y="48181"/>
                    <a:pt x="62107" y="31054"/>
                  </a:cubicBezTo>
                  <a:close/>
                  <a:moveTo>
                    <a:pt x="31054" y="45209"/>
                  </a:moveTo>
                  <a:cubicBezTo>
                    <a:pt x="23251" y="45209"/>
                    <a:pt x="16910" y="38868"/>
                    <a:pt x="16910" y="31066"/>
                  </a:cubicBezTo>
                  <a:cubicBezTo>
                    <a:pt x="16910" y="23263"/>
                    <a:pt x="23251" y="16922"/>
                    <a:pt x="31054" y="16922"/>
                  </a:cubicBezTo>
                  <a:cubicBezTo>
                    <a:pt x="38856" y="16922"/>
                    <a:pt x="45197" y="23263"/>
                    <a:pt x="45197" y="31066"/>
                  </a:cubicBezTo>
                  <a:cubicBezTo>
                    <a:pt x="45197" y="38856"/>
                    <a:pt x="38856" y="45209"/>
                    <a:pt x="31054" y="45209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2" name="Forma Livre: Forma 601">
              <a:extLst>
                <a:ext uri="{FF2B5EF4-FFF2-40B4-BE49-F238E27FC236}">
                  <a16:creationId xmlns:a16="http://schemas.microsoft.com/office/drawing/2014/main" id="{F10AF973-43B7-4786-BB37-294BA4CAFD80}"/>
                </a:ext>
              </a:extLst>
            </p:cNvPr>
            <p:cNvSpPr/>
            <p:nvPr/>
          </p:nvSpPr>
          <p:spPr>
            <a:xfrm>
              <a:off x="8748670" y="5839847"/>
              <a:ext cx="64015" cy="64015"/>
            </a:xfrm>
            <a:custGeom>
              <a:avLst/>
              <a:gdLst>
                <a:gd name="connsiteX0" fmla="*/ 32008 w 64015"/>
                <a:gd name="connsiteY0" fmla="*/ 0 h 64015"/>
                <a:gd name="connsiteX1" fmla="*/ 0 w 64015"/>
                <a:gd name="connsiteY1" fmla="*/ 32008 h 64015"/>
                <a:gd name="connsiteX2" fmla="*/ 32008 w 64015"/>
                <a:gd name="connsiteY2" fmla="*/ 64016 h 64015"/>
                <a:gd name="connsiteX3" fmla="*/ 64016 w 64015"/>
                <a:gd name="connsiteY3" fmla="*/ 32008 h 64015"/>
                <a:gd name="connsiteX4" fmla="*/ 32008 w 64015"/>
                <a:gd name="connsiteY4" fmla="*/ 0 h 64015"/>
                <a:gd name="connsiteX5" fmla="*/ 32008 w 64015"/>
                <a:gd name="connsiteY5" fmla="*/ 47106 h 64015"/>
                <a:gd name="connsiteX6" fmla="*/ 16910 w 64015"/>
                <a:gd name="connsiteY6" fmla="*/ 32008 h 64015"/>
                <a:gd name="connsiteX7" fmla="*/ 32008 w 64015"/>
                <a:gd name="connsiteY7" fmla="*/ 16910 h 64015"/>
                <a:gd name="connsiteX8" fmla="*/ 47106 w 64015"/>
                <a:gd name="connsiteY8" fmla="*/ 32008 h 64015"/>
                <a:gd name="connsiteX9" fmla="*/ 32008 w 64015"/>
                <a:gd name="connsiteY9" fmla="*/ 47106 h 6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15" h="64015">
                  <a:moveTo>
                    <a:pt x="32008" y="0"/>
                  </a:moveTo>
                  <a:cubicBezTo>
                    <a:pt x="14361" y="0"/>
                    <a:pt x="0" y="14361"/>
                    <a:pt x="0" y="32008"/>
                  </a:cubicBezTo>
                  <a:cubicBezTo>
                    <a:pt x="0" y="49654"/>
                    <a:pt x="14361" y="64016"/>
                    <a:pt x="32008" y="64016"/>
                  </a:cubicBezTo>
                  <a:cubicBezTo>
                    <a:pt x="49655" y="64016"/>
                    <a:pt x="64016" y="49654"/>
                    <a:pt x="64016" y="32008"/>
                  </a:cubicBezTo>
                  <a:cubicBezTo>
                    <a:pt x="64016" y="14361"/>
                    <a:pt x="49655" y="0"/>
                    <a:pt x="32008" y="0"/>
                  </a:cubicBezTo>
                  <a:close/>
                  <a:moveTo>
                    <a:pt x="32008" y="47106"/>
                  </a:moveTo>
                  <a:cubicBezTo>
                    <a:pt x="23686" y="47106"/>
                    <a:pt x="16910" y="40330"/>
                    <a:pt x="16910" y="32008"/>
                  </a:cubicBezTo>
                  <a:cubicBezTo>
                    <a:pt x="16910" y="23686"/>
                    <a:pt x="23686" y="16910"/>
                    <a:pt x="32008" y="16910"/>
                  </a:cubicBezTo>
                  <a:cubicBezTo>
                    <a:pt x="40330" y="16910"/>
                    <a:pt x="47106" y="23686"/>
                    <a:pt x="47106" y="32008"/>
                  </a:cubicBezTo>
                  <a:cubicBezTo>
                    <a:pt x="47106" y="40330"/>
                    <a:pt x="40330" y="47106"/>
                    <a:pt x="32008" y="47106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3" name="Forma Livre: Forma 602">
              <a:extLst>
                <a:ext uri="{FF2B5EF4-FFF2-40B4-BE49-F238E27FC236}">
                  <a16:creationId xmlns:a16="http://schemas.microsoft.com/office/drawing/2014/main" id="{5FC73484-BFF7-4D35-9D76-6D58FCE8AE8F}"/>
                </a:ext>
              </a:extLst>
            </p:cNvPr>
            <p:cNvSpPr/>
            <p:nvPr/>
          </p:nvSpPr>
          <p:spPr>
            <a:xfrm>
              <a:off x="8657901" y="5505649"/>
              <a:ext cx="435668" cy="431429"/>
            </a:xfrm>
            <a:custGeom>
              <a:avLst/>
              <a:gdLst>
                <a:gd name="connsiteX0" fmla="*/ 361664 w 435668"/>
                <a:gd name="connsiteY0" fmla="*/ 233923 h 431429"/>
                <a:gd name="connsiteX1" fmla="*/ 346892 w 435668"/>
                <a:gd name="connsiteY1" fmla="*/ 233923 h 431429"/>
                <a:gd name="connsiteX2" fmla="*/ 339198 w 435668"/>
                <a:gd name="connsiteY2" fmla="*/ 220516 h 431429"/>
                <a:gd name="connsiteX3" fmla="*/ 266510 w 435668"/>
                <a:gd name="connsiteY3" fmla="*/ 157515 h 431429"/>
                <a:gd name="connsiteX4" fmla="*/ 248477 w 435668"/>
                <a:gd name="connsiteY4" fmla="*/ 157515 h 431429"/>
                <a:gd name="connsiteX5" fmla="*/ 248477 w 435668"/>
                <a:gd name="connsiteY5" fmla="*/ 129662 h 431429"/>
                <a:gd name="connsiteX6" fmla="*/ 265133 w 435668"/>
                <a:gd name="connsiteY6" fmla="*/ 131776 h 431429"/>
                <a:gd name="connsiteX7" fmla="*/ 331021 w 435668"/>
                <a:gd name="connsiteY7" fmla="*/ 65888 h 431429"/>
                <a:gd name="connsiteX8" fmla="*/ 265133 w 435668"/>
                <a:gd name="connsiteY8" fmla="*/ 0 h 431429"/>
                <a:gd name="connsiteX9" fmla="*/ 217834 w 435668"/>
                <a:gd name="connsiteY9" fmla="*/ 20026 h 431429"/>
                <a:gd name="connsiteX10" fmla="*/ 170535 w 435668"/>
                <a:gd name="connsiteY10" fmla="*/ 0 h 431429"/>
                <a:gd name="connsiteX11" fmla="*/ 104647 w 435668"/>
                <a:gd name="connsiteY11" fmla="*/ 65888 h 431429"/>
                <a:gd name="connsiteX12" fmla="*/ 170535 w 435668"/>
                <a:gd name="connsiteY12" fmla="*/ 131776 h 431429"/>
                <a:gd name="connsiteX13" fmla="*/ 187191 w 435668"/>
                <a:gd name="connsiteY13" fmla="*/ 129662 h 431429"/>
                <a:gd name="connsiteX14" fmla="*/ 187191 w 435668"/>
                <a:gd name="connsiteY14" fmla="*/ 157515 h 431429"/>
                <a:gd name="connsiteX15" fmla="*/ 169146 w 435668"/>
                <a:gd name="connsiteY15" fmla="*/ 157515 h 431429"/>
                <a:gd name="connsiteX16" fmla="*/ 96808 w 435668"/>
                <a:gd name="connsiteY16" fmla="*/ 220129 h 431429"/>
                <a:gd name="connsiteX17" fmla="*/ 88801 w 435668"/>
                <a:gd name="connsiteY17" fmla="*/ 233923 h 431429"/>
                <a:gd name="connsiteX18" fmla="*/ 73992 w 435668"/>
                <a:gd name="connsiteY18" fmla="*/ 233923 h 431429"/>
                <a:gd name="connsiteX19" fmla="*/ 0 w 435668"/>
                <a:gd name="connsiteY19" fmla="*/ 307915 h 431429"/>
                <a:gd name="connsiteX20" fmla="*/ 17465 w 435668"/>
                <a:gd name="connsiteY20" fmla="*/ 359454 h 431429"/>
                <a:gd name="connsiteX21" fmla="*/ 59269 w 435668"/>
                <a:gd name="connsiteY21" fmla="*/ 381110 h 431429"/>
                <a:gd name="connsiteX22" fmla="*/ 122777 w 435668"/>
                <a:gd name="connsiteY22" fmla="*/ 431429 h 431429"/>
                <a:gd name="connsiteX23" fmla="*/ 186092 w 435668"/>
                <a:gd name="connsiteY23" fmla="*/ 381908 h 431429"/>
                <a:gd name="connsiteX24" fmla="*/ 249105 w 435668"/>
                <a:gd name="connsiteY24" fmla="*/ 381908 h 431429"/>
                <a:gd name="connsiteX25" fmla="*/ 312420 w 435668"/>
                <a:gd name="connsiteY25" fmla="*/ 431429 h 431429"/>
                <a:gd name="connsiteX26" fmla="*/ 375917 w 435668"/>
                <a:gd name="connsiteY26" fmla="*/ 381171 h 431429"/>
                <a:gd name="connsiteX27" fmla="*/ 435669 w 435668"/>
                <a:gd name="connsiteY27" fmla="*/ 307915 h 431429"/>
                <a:gd name="connsiteX28" fmla="*/ 361664 w 435668"/>
                <a:gd name="connsiteY28" fmla="*/ 233923 h 431429"/>
                <a:gd name="connsiteX29" fmla="*/ 266510 w 435668"/>
                <a:gd name="connsiteY29" fmla="*/ 174425 h 431429"/>
                <a:gd name="connsiteX30" fmla="*/ 324438 w 435668"/>
                <a:gd name="connsiteY30" fmla="*/ 228765 h 431429"/>
                <a:gd name="connsiteX31" fmla="*/ 327325 w 435668"/>
                <a:gd name="connsiteY31" fmla="*/ 233923 h 431429"/>
                <a:gd name="connsiteX32" fmla="*/ 226277 w 435668"/>
                <a:gd name="connsiteY32" fmla="*/ 233923 h 431429"/>
                <a:gd name="connsiteX33" fmla="*/ 226277 w 435668"/>
                <a:gd name="connsiteY33" fmla="*/ 174425 h 431429"/>
                <a:gd name="connsiteX34" fmla="*/ 266510 w 435668"/>
                <a:gd name="connsiteY34" fmla="*/ 174425 h 431429"/>
                <a:gd name="connsiteX35" fmla="*/ 170523 w 435668"/>
                <a:gd name="connsiteY35" fmla="*/ 114878 h 431429"/>
                <a:gd name="connsiteX36" fmla="*/ 121545 w 435668"/>
                <a:gd name="connsiteY36" fmla="*/ 65900 h 431429"/>
                <a:gd name="connsiteX37" fmla="*/ 170523 w 435668"/>
                <a:gd name="connsiteY37" fmla="*/ 16922 h 431429"/>
                <a:gd name="connsiteX38" fmla="*/ 210865 w 435668"/>
                <a:gd name="connsiteY38" fmla="*/ 38120 h 431429"/>
                <a:gd name="connsiteX39" fmla="*/ 217822 w 435668"/>
                <a:gd name="connsiteY39" fmla="*/ 41767 h 431429"/>
                <a:gd name="connsiteX40" fmla="*/ 224779 w 435668"/>
                <a:gd name="connsiteY40" fmla="*/ 38120 h 431429"/>
                <a:gd name="connsiteX41" fmla="*/ 265121 w 435668"/>
                <a:gd name="connsiteY41" fmla="*/ 16922 h 431429"/>
                <a:gd name="connsiteX42" fmla="*/ 314099 w 435668"/>
                <a:gd name="connsiteY42" fmla="*/ 65900 h 431429"/>
                <a:gd name="connsiteX43" fmla="*/ 265121 w 435668"/>
                <a:gd name="connsiteY43" fmla="*/ 114878 h 431429"/>
                <a:gd name="connsiteX44" fmla="*/ 243718 w 435668"/>
                <a:gd name="connsiteY44" fmla="*/ 109962 h 431429"/>
                <a:gd name="connsiteX45" fmla="*/ 235529 w 435668"/>
                <a:gd name="connsiteY45" fmla="*/ 110397 h 431429"/>
                <a:gd name="connsiteX46" fmla="*/ 231555 w 435668"/>
                <a:gd name="connsiteY46" fmla="*/ 117559 h 431429"/>
                <a:gd name="connsiteX47" fmla="*/ 231555 w 435668"/>
                <a:gd name="connsiteY47" fmla="*/ 157515 h 431429"/>
                <a:gd name="connsiteX48" fmla="*/ 217822 w 435668"/>
                <a:gd name="connsiteY48" fmla="*/ 157515 h 431429"/>
                <a:gd name="connsiteX49" fmla="*/ 204089 w 435668"/>
                <a:gd name="connsiteY49" fmla="*/ 157515 h 431429"/>
                <a:gd name="connsiteX50" fmla="*/ 204089 w 435668"/>
                <a:gd name="connsiteY50" fmla="*/ 117559 h 431429"/>
                <a:gd name="connsiteX51" fmla="*/ 200115 w 435668"/>
                <a:gd name="connsiteY51" fmla="*/ 110385 h 431429"/>
                <a:gd name="connsiteX52" fmla="*/ 191926 w 435668"/>
                <a:gd name="connsiteY52" fmla="*/ 109950 h 431429"/>
                <a:gd name="connsiteX53" fmla="*/ 170523 w 435668"/>
                <a:gd name="connsiteY53" fmla="*/ 114878 h 431429"/>
                <a:gd name="connsiteX54" fmla="*/ 111520 w 435668"/>
                <a:gd name="connsiteY54" fmla="*/ 228463 h 431429"/>
                <a:gd name="connsiteX55" fmla="*/ 169146 w 435668"/>
                <a:gd name="connsiteY55" fmla="*/ 174425 h 431429"/>
                <a:gd name="connsiteX56" fmla="*/ 209379 w 435668"/>
                <a:gd name="connsiteY56" fmla="*/ 174425 h 431429"/>
                <a:gd name="connsiteX57" fmla="*/ 209379 w 435668"/>
                <a:gd name="connsiteY57" fmla="*/ 233923 h 431429"/>
                <a:gd name="connsiteX58" fmla="*/ 108428 w 435668"/>
                <a:gd name="connsiteY58" fmla="*/ 233923 h 431429"/>
                <a:gd name="connsiteX59" fmla="*/ 111520 w 435668"/>
                <a:gd name="connsiteY59" fmla="*/ 228463 h 431429"/>
                <a:gd name="connsiteX60" fmla="*/ 122777 w 435668"/>
                <a:gd name="connsiteY60" fmla="*/ 414519 h 431429"/>
                <a:gd name="connsiteX61" fmla="*/ 74463 w 435668"/>
                <a:gd name="connsiteY61" fmla="*/ 366206 h 431429"/>
                <a:gd name="connsiteX62" fmla="*/ 122777 w 435668"/>
                <a:gd name="connsiteY62" fmla="*/ 317892 h 431429"/>
                <a:gd name="connsiteX63" fmla="*/ 171091 w 435668"/>
                <a:gd name="connsiteY63" fmla="*/ 366206 h 431429"/>
                <a:gd name="connsiteX64" fmla="*/ 122777 w 435668"/>
                <a:gd name="connsiteY64" fmla="*/ 414519 h 431429"/>
                <a:gd name="connsiteX65" fmla="*/ 312408 w 435668"/>
                <a:gd name="connsiteY65" fmla="*/ 414519 h 431429"/>
                <a:gd name="connsiteX66" fmla="*/ 264095 w 435668"/>
                <a:gd name="connsiteY66" fmla="*/ 366206 h 431429"/>
                <a:gd name="connsiteX67" fmla="*/ 312408 w 435668"/>
                <a:gd name="connsiteY67" fmla="*/ 317892 h 431429"/>
                <a:gd name="connsiteX68" fmla="*/ 360722 w 435668"/>
                <a:gd name="connsiteY68" fmla="*/ 366206 h 431429"/>
                <a:gd name="connsiteX69" fmla="*/ 312408 w 435668"/>
                <a:gd name="connsiteY69" fmla="*/ 414519 h 431429"/>
                <a:gd name="connsiteX70" fmla="*/ 377595 w 435668"/>
                <a:gd name="connsiteY70" fmla="*/ 363886 h 431429"/>
                <a:gd name="connsiteX71" fmla="*/ 312408 w 435668"/>
                <a:gd name="connsiteY71" fmla="*/ 300982 h 431429"/>
                <a:gd name="connsiteX72" fmla="*/ 247197 w 435668"/>
                <a:gd name="connsiteY72" fmla="*/ 364998 h 431429"/>
                <a:gd name="connsiteX73" fmla="*/ 187976 w 435668"/>
                <a:gd name="connsiteY73" fmla="*/ 364998 h 431429"/>
                <a:gd name="connsiteX74" fmla="*/ 122765 w 435668"/>
                <a:gd name="connsiteY74" fmla="*/ 300982 h 431429"/>
                <a:gd name="connsiteX75" fmla="*/ 57590 w 435668"/>
                <a:gd name="connsiteY75" fmla="*/ 363814 h 431429"/>
                <a:gd name="connsiteX76" fmla="*/ 16898 w 435668"/>
                <a:gd name="connsiteY76" fmla="*/ 307915 h 431429"/>
                <a:gd name="connsiteX77" fmla="*/ 73980 w 435668"/>
                <a:gd name="connsiteY77" fmla="*/ 250833 h 431429"/>
                <a:gd name="connsiteX78" fmla="*/ 361664 w 435668"/>
                <a:gd name="connsiteY78" fmla="*/ 250833 h 431429"/>
                <a:gd name="connsiteX79" fmla="*/ 418747 w 435668"/>
                <a:gd name="connsiteY79" fmla="*/ 307915 h 431429"/>
                <a:gd name="connsiteX80" fmla="*/ 377595 w 435668"/>
                <a:gd name="connsiteY80" fmla="*/ 363886 h 431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435668" h="431429">
                  <a:moveTo>
                    <a:pt x="361664" y="233923"/>
                  </a:moveTo>
                  <a:lnTo>
                    <a:pt x="346892" y="233923"/>
                  </a:lnTo>
                  <a:cubicBezTo>
                    <a:pt x="344416" y="229840"/>
                    <a:pt x="341868" y="225274"/>
                    <a:pt x="339198" y="220516"/>
                  </a:cubicBezTo>
                  <a:cubicBezTo>
                    <a:pt x="323496" y="192445"/>
                    <a:pt x="303941" y="157515"/>
                    <a:pt x="266510" y="157515"/>
                  </a:cubicBezTo>
                  <a:lnTo>
                    <a:pt x="248477" y="157515"/>
                  </a:lnTo>
                  <a:lnTo>
                    <a:pt x="248477" y="129662"/>
                  </a:lnTo>
                  <a:cubicBezTo>
                    <a:pt x="253864" y="131063"/>
                    <a:pt x="259432" y="131776"/>
                    <a:pt x="265133" y="131776"/>
                  </a:cubicBezTo>
                  <a:cubicBezTo>
                    <a:pt x="301465" y="131776"/>
                    <a:pt x="331021" y="102220"/>
                    <a:pt x="331021" y="65888"/>
                  </a:cubicBezTo>
                  <a:cubicBezTo>
                    <a:pt x="331021" y="29556"/>
                    <a:pt x="301465" y="0"/>
                    <a:pt x="265133" y="0"/>
                  </a:cubicBezTo>
                  <a:cubicBezTo>
                    <a:pt x="247173" y="0"/>
                    <a:pt x="230142" y="7332"/>
                    <a:pt x="217834" y="20026"/>
                  </a:cubicBezTo>
                  <a:cubicBezTo>
                    <a:pt x="205526" y="7332"/>
                    <a:pt x="188496" y="0"/>
                    <a:pt x="170535" y="0"/>
                  </a:cubicBezTo>
                  <a:cubicBezTo>
                    <a:pt x="134203" y="0"/>
                    <a:pt x="104647" y="29556"/>
                    <a:pt x="104647" y="65888"/>
                  </a:cubicBezTo>
                  <a:cubicBezTo>
                    <a:pt x="104647" y="102220"/>
                    <a:pt x="134203" y="131776"/>
                    <a:pt x="170535" y="131776"/>
                  </a:cubicBezTo>
                  <a:cubicBezTo>
                    <a:pt x="176236" y="131776"/>
                    <a:pt x="181804" y="131063"/>
                    <a:pt x="187191" y="129662"/>
                  </a:cubicBezTo>
                  <a:lnTo>
                    <a:pt x="187191" y="157515"/>
                  </a:lnTo>
                  <a:lnTo>
                    <a:pt x="169146" y="157515"/>
                  </a:lnTo>
                  <a:cubicBezTo>
                    <a:pt x="132247" y="157515"/>
                    <a:pt x="112595" y="192240"/>
                    <a:pt x="96808" y="220129"/>
                  </a:cubicBezTo>
                  <a:cubicBezTo>
                    <a:pt x="94030" y="225033"/>
                    <a:pt x="91373" y="229732"/>
                    <a:pt x="88801" y="233923"/>
                  </a:cubicBezTo>
                  <a:lnTo>
                    <a:pt x="73992" y="233923"/>
                  </a:lnTo>
                  <a:cubicBezTo>
                    <a:pt x="33191" y="233923"/>
                    <a:pt x="0" y="267114"/>
                    <a:pt x="0" y="307915"/>
                  </a:cubicBezTo>
                  <a:cubicBezTo>
                    <a:pt x="0" y="327869"/>
                    <a:pt x="6208" y="346168"/>
                    <a:pt x="17465" y="359454"/>
                  </a:cubicBezTo>
                  <a:cubicBezTo>
                    <a:pt x="28022" y="371895"/>
                    <a:pt x="42673" y="379444"/>
                    <a:pt x="59269" y="381110"/>
                  </a:cubicBezTo>
                  <a:cubicBezTo>
                    <a:pt x="66033" y="409917"/>
                    <a:pt x="91941" y="431429"/>
                    <a:pt x="122777" y="431429"/>
                  </a:cubicBezTo>
                  <a:cubicBezTo>
                    <a:pt x="153335" y="431429"/>
                    <a:pt x="179038" y="410316"/>
                    <a:pt x="186092" y="381908"/>
                  </a:cubicBezTo>
                  <a:lnTo>
                    <a:pt x="249105" y="381908"/>
                  </a:lnTo>
                  <a:cubicBezTo>
                    <a:pt x="256147" y="410316"/>
                    <a:pt x="281862" y="431429"/>
                    <a:pt x="312420" y="431429"/>
                  </a:cubicBezTo>
                  <a:cubicBezTo>
                    <a:pt x="343244" y="431429"/>
                    <a:pt x="369141" y="409942"/>
                    <a:pt x="375917" y="381171"/>
                  </a:cubicBezTo>
                  <a:cubicBezTo>
                    <a:pt x="410944" y="377608"/>
                    <a:pt x="435669" y="347907"/>
                    <a:pt x="435669" y="307915"/>
                  </a:cubicBezTo>
                  <a:cubicBezTo>
                    <a:pt x="435656" y="267114"/>
                    <a:pt x="402465" y="233923"/>
                    <a:pt x="361664" y="233923"/>
                  </a:cubicBezTo>
                  <a:close/>
                  <a:moveTo>
                    <a:pt x="266510" y="174425"/>
                  </a:moveTo>
                  <a:cubicBezTo>
                    <a:pt x="294037" y="174425"/>
                    <a:pt x="310186" y="203292"/>
                    <a:pt x="324438" y="228765"/>
                  </a:cubicBezTo>
                  <a:cubicBezTo>
                    <a:pt x="325417" y="230517"/>
                    <a:pt x="326383" y="232232"/>
                    <a:pt x="327325" y="233923"/>
                  </a:cubicBezTo>
                  <a:lnTo>
                    <a:pt x="226277" y="233923"/>
                  </a:lnTo>
                  <a:lnTo>
                    <a:pt x="226277" y="174425"/>
                  </a:lnTo>
                  <a:lnTo>
                    <a:pt x="266510" y="174425"/>
                  </a:lnTo>
                  <a:close/>
                  <a:moveTo>
                    <a:pt x="170523" y="114878"/>
                  </a:moveTo>
                  <a:cubicBezTo>
                    <a:pt x="143516" y="114878"/>
                    <a:pt x="121545" y="92907"/>
                    <a:pt x="121545" y="65900"/>
                  </a:cubicBezTo>
                  <a:cubicBezTo>
                    <a:pt x="121545" y="38892"/>
                    <a:pt x="143516" y="16922"/>
                    <a:pt x="170523" y="16922"/>
                  </a:cubicBezTo>
                  <a:cubicBezTo>
                    <a:pt x="186624" y="16922"/>
                    <a:pt x="201698" y="24845"/>
                    <a:pt x="210865" y="38120"/>
                  </a:cubicBezTo>
                  <a:cubicBezTo>
                    <a:pt x="212447" y="40402"/>
                    <a:pt x="215044" y="41767"/>
                    <a:pt x="217822" y="41767"/>
                  </a:cubicBezTo>
                  <a:cubicBezTo>
                    <a:pt x="220600" y="41767"/>
                    <a:pt x="223197" y="40402"/>
                    <a:pt x="224779" y="38120"/>
                  </a:cubicBezTo>
                  <a:cubicBezTo>
                    <a:pt x="233935" y="24845"/>
                    <a:pt x="249021" y="16922"/>
                    <a:pt x="265121" y="16922"/>
                  </a:cubicBezTo>
                  <a:cubicBezTo>
                    <a:pt x="292129" y="16922"/>
                    <a:pt x="314099" y="38892"/>
                    <a:pt x="314099" y="65900"/>
                  </a:cubicBezTo>
                  <a:cubicBezTo>
                    <a:pt x="314099" y="92907"/>
                    <a:pt x="292129" y="114878"/>
                    <a:pt x="265121" y="114878"/>
                  </a:cubicBezTo>
                  <a:cubicBezTo>
                    <a:pt x="257609" y="114878"/>
                    <a:pt x="250410" y="113223"/>
                    <a:pt x="243718" y="109962"/>
                  </a:cubicBezTo>
                  <a:cubicBezTo>
                    <a:pt x="241097" y="108682"/>
                    <a:pt x="238005" y="108851"/>
                    <a:pt x="235529" y="110397"/>
                  </a:cubicBezTo>
                  <a:cubicBezTo>
                    <a:pt x="233053" y="111943"/>
                    <a:pt x="231555" y="114648"/>
                    <a:pt x="231555" y="117559"/>
                  </a:cubicBezTo>
                  <a:lnTo>
                    <a:pt x="231555" y="157515"/>
                  </a:lnTo>
                  <a:lnTo>
                    <a:pt x="217822" y="157515"/>
                  </a:lnTo>
                  <a:lnTo>
                    <a:pt x="204089" y="157515"/>
                  </a:lnTo>
                  <a:lnTo>
                    <a:pt x="204089" y="117559"/>
                  </a:lnTo>
                  <a:cubicBezTo>
                    <a:pt x="204089" y="114648"/>
                    <a:pt x="202591" y="111931"/>
                    <a:pt x="200115" y="110385"/>
                  </a:cubicBezTo>
                  <a:cubicBezTo>
                    <a:pt x="197639" y="108839"/>
                    <a:pt x="194559" y="108682"/>
                    <a:pt x="191926" y="109950"/>
                  </a:cubicBezTo>
                  <a:cubicBezTo>
                    <a:pt x="185234" y="113223"/>
                    <a:pt x="178036" y="114878"/>
                    <a:pt x="170523" y="114878"/>
                  </a:cubicBezTo>
                  <a:close/>
                  <a:moveTo>
                    <a:pt x="111520" y="228463"/>
                  </a:moveTo>
                  <a:cubicBezTo>
                    <a:pt x="125857" y="203135"/>
                    <a:pt x="142115" y="174425"/>
                    <a:pt x="169146" y="174425"/>
                  </a:cubicBezTo>
                  <a:lnTo>
                    <a:pt x="209379" y="174425"/>
                  </a:lnTo>
                  <a:lnTo>
                    <a:pt x="209379" y="233923"/>
                  </a:lnTo>
                  <a:lnTo>
                    <a:pt x="108428" y="233923"/>
                  </a:lnTo>
                  <a:cubicBezTo>
                    <a:pt x="109442" y="232135"/>
                    <a:pt x="110469" y="230323"/>
                    <a:pt x="111520" y="228463"/>
                  </a:cubicBezTo>
                  <a:close/>
                  <a:moveTo>
                    <a:pt x="122777" y="414519"/>
                  </a:moveTo>
                  <a:cubicBezTo>
                    <a:pt x="96132" y="414519"/>
                    <a:pt x="74463" y="392851"/>
                    <a:pt x="74463" y="366206"/>
                  </a:cubicBezTo>
                  <a:cubicBezTo>
                    <a:pt x="74463" y="339561"/>
                    <a:pt x="96132" y="317892"/>
                    <a:pt x="122777" y="317892"/>
                  </a:cubicBezTo>
                  <a:cubicBezTo>
                    <a:pt x="149422" y="317892"/>
                    <a:pt x="171091" y="339561"/>
                    <a:pt x="171091" y="366206"/>
                  </a:cubicBezTo>
                  <a:cubicBezTo>
                    <a:pt x="171091" y="392851"/>
                    <a:pt x="149410" y="414519"/>
                    <a:pt x="122777" y="414519"/>
                  </a:cubicBezTo>
                  <a:close/>
                  <a:moveTo>
                    <a:pt x="312408" y="414519"/>
                  </a:moveTo>
                  <a:cubicBezTo>
                    <a:pt x="285763" y="414519"/>
                    <a:pt x="264095" y="392851"/>
                    <a:pt x="264095" y="366206"/>
                  </a:cubicBezTo>
                  <a:cubicBezTo>
                    <a:pt x="264095" y="339561"/>
                    <a:pt x="285763" y="317892"/>
                    <a:pt x="312408" y="317892"/>
                  </a:cubicBezTo>
                  <a:cubicBezTo>
                    <a:pt x="339053" y="317892"/>
                    <a:pt x="360722" y="339561"/>
                    <a:pt x="360722" y="366206"/>
                  </a:cubicBezTo>
                  <a:cubicBezTo>
                    <a:pt x="360722" y="392851"/>
                    <a:pt x="339053" y="414519"/>
                    <a:pt x="312408" y="414519"/>
                  </a:cubicBezTo>
                  <a:close/>
                  <a:moveTo>
                    <a:pt x="377595" y="363886"/>
                  </a:moveTo>
                  <a:cubicBezTo>
                    <a:pt x="376363" y="328992"/>
                    <a:pt x="347605" y="300982"/>
                    <a:pt x="312408" y="300982"/>
                  </a:cubicBezTo>
                  <a:cubicBezTo>
                    <a:pt x="276849" y="300982"/>
                    <a:pt x="247849" y="329584"/>
                    <a:pt x="247197" y="364998"/>
                  </a:cubicBezTo>
                  <a:lnTo>
                    <a:pt x="187976" y="364998"/>
                  </a:lnTo>
                  <a:cubicBezTo>
                    <a:pt x="187324" y="329584"/>
                    <a:pt x="158324" y="300982"/>
                    <a:pt x="122765" y="300982"/>
                  </a:cubicBezTo>
                  <a:cubicBezTo>
                    <a:pt x="87605" y="300982"/>
                    <a:pt x="58846" y="328956"/>
                    <a:pt x="57590" y="363814"/>
                  </a:cubicBezTo>
                  <a:cubicBezTo>
                    <a:pt x="33240" y="359587"/>
                    <a:pt x="16898" y="337785"/>
                    <a:pt x="16898" y="307915"/>
                  </a:cubicBezTo>
                  <a:cubicBezTo>
                    <a:pt x="16898" y="276439"/>
                    <a:pt x="42504" y="250833"/>
                    <a:pt x="73980" y="250833"/>
                  </a:cubicBezTo>
                  <a:lnTo>
                    <a:pt x="361664" y="250833"/>
                  </a:lnTo>
                  <a:cubicBezTo>
                    <a:pt x="393141" y="250833"/>
                    <a:pt x="418747" y="276439"/>
                    <a:pt x="418747" y="307915"/>
                  </a:cubicBezTo>
                  <a:cubicBezTo>
                    <a:pt x="418747" y="337846"/>
                    <a:pt x="402223" y="359683"/>
                    <a:pt x="377595" y="363886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4" name="Forma Livre: Forma 603">
              <a:extLst>
                <a:ext uri="{FF2B5EF4-FFF2-40B4-BE49-F238E27FC236}">
                  <a16:creationId xmlns:a16="http://schemas.microsoft.com/office/drawing/2014/main" id="{E5D2B6C8-3373-48BC-910D-C79F3F86A9DB}"/>
                </a:ext>
              </a:extLst>
            </p:cNvPr>
            <p:cNvSpPr/>
            <p:nvPr/>
          </p:nvSpPr>
          <p:spPr>
            <a:xfrm>
              <a:off x="8893068" y="5542911"/>
              <a:ext cx="58048" cy="58048"/>
            </a:xfrm>
            <a:custGeom>
              <a:avLst/>
              <a:gdLst>
                <a:gd name="connsiteX0" fmla="*/ 29024 w 58048"/>
                <a:gd name="connsiteY0" fmla="*/ 58049 h 58048"/>
                <a:gd name="connsiteX1" fmla="*/ 58049 w 58048"/>
                <a:gd name="connsiteY1" fmla="*/ 29024 h 58048"/>
                <a:gd name="connsiteX2" fmla="*/ 29024 w 58048"/>
                <a:gd name="connsiteY2" fmla="*/ 0 h 58048"/>
                <a:gd name="connsiteX3" fmla="*/ 0 w 58048"/>
                <a:gd name="connsiteY3" fmla="*/ 29024 h 58048"/>
                <a:gd name="connsiteX4" fmla="*/ 29024 w 58048"/>
                <a:gd name="connsiteY4" fmla="*/ 58049 h 58048"/>
                <a:gd name="connsiteX5" fmla="*/ 29024 w 58048"/>
                <a:gd name="connsiteY5" fmla="*/ 16910 h 58048"/>
                <a:gd name="connsiteX6" fmla="*/ 41139 w 58048"/>
                <a:gd name="connsiteY6" fmla="*/ 29024 h 58048"/>
                <a:gd name="connsiteX7" fmla="*/ 29024 w 58048"/>
                <a:gd name="connsiteY7" fmla="*/ 41139 h 58048"/>
                <a:gd name="connsiteX8" fmla="*/ 16910 w 58048"/>
                <a:gd name="connsiteY8" fmla="*/ 29024 h 58048"/>
                <a:gd name="connsiteX9" fmla="*/ 29024 w 58048"/>
                <a:gd name="connsiteY9" fmla="*/ 16910 h 58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048" h="58048">
                  <a:moveTo>
                    <a:pt x="29024" y="58049"/>
                  </a:moveTo>
                  <a:cubicBezTo>
                    <a:pt x="45028" y="58049"/>
                    <a:pt x="58049" y="45028"/>
                    <a:pt x="58049" y="29024"/>
                  </a:cubicBezTo>
                  <a:cubicBezTo>
                    <a:pt x="58049" y="13021"/>
                    <a:pt x="45028" y="0"/>
                    <a:pt x="29024" y="0"/>
                  </a:cubicBezTo>
                  <a:cubicBezTo>
                    <a:pt x="13021" y="0"/>
                    <a:pt x="0" y="13021"/>
                    <a:pt x="0" y="29024"/>
                  </a:cubicBezTo>
                  <a:cubicBezTo>
                    <a:pt x="0" y="45028"/>
                    <a:pt x="13021" y="58049"/>
                    <a:pt x="29024" y="58049"/>
                  </a:cubicBezTo>
                  <a:close/>
                  <a:moveTo>
                    <a:pt x="29024" y="16910"/>
                  </a:moveTo>
                  <a:cubicBezTo>
                    <a:pt x="35704" y="16910"/>
                    <a:pt x="41139" y="22345"/>
                    <a:pt x="41139" y="29024"/>
                  </a:cubicBezTo>
                  <a:cubicBezTo>
                    <a:pt x="41139" y="35704"/>
                    <a:pt x="35704" y="41139"/>
                    <a:pt x="29024" y="41139"/>
                  </a:cubicBezTo>
                  <a:cubicBezTo>
                    <a:pt x="22345" y="41139"/>
                    <a:pt x="16910" y="35704"/>
                    <a:pt x="16910" y="29024"/>
                  </a:cubicBezTo>
                  <a:cubicBezTo>
                    <a:pt x="16910" y="22345"/>
                    <a:pt x="22345" y="16910"/>
                    <a:pt x="29024" y="1691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61" name="Agrupar 660">
            <a:extLst>
              <a:ext uri="{FF2B5EF4-FFF2-40B4-BE49-F238E27FC236}">
                <a16:creationId xmlns:a16="http://schemas.microsoft.com/office/drawing/2014/main" id="{CB1A7A26-6108-445F-BD30-674FD4182312}"/>
              </a:ext>
            </a:extLst>
          </p:cNvPr>
          <p:cNvGrpSpPr/>
          <p:nvPr/>
        </p:nvGrpSpPr>
        <p:grpSpPr>
          <a:xfrm>
            <a:off x="8330749" y="1392103"/>
            <a:ext cx="488991" cy="543021"/>
            <a:chOff x="11762596" y="4709959"/>
            <a:chExt cx="415541" cy="461456"/>
          </a:xfrm>
        </p:grpSpPr>
        <p:sp>
          <p:nvSpPr>
            <p:cNvPr id="605" name="Forma Livre: Forma 604">
              <a:extLst>
                <a:ext uri="{FF2B5EF4-FFF2-40B4-BE49-F238E27FC236}">
                  <a16:creationId xmlns:a16="http://schemas.microsoft.com/office/drawing/2014/main" id="{5B835DA8-63C0-46A4-933E-DE7CB1EB9E5D}"/>
                </a:ext>
              </a:extLst>
            </p:cNvPr>
            <p:cNvSpPr/>
            <p:nvPr/>
          </p:nvSpPr>
          <p:spPr>
            <a:xfrm>
              <a:off x="11893396" y="4908093"/>
              <a:ext cx="153915" cy="77313"/>
            </a:xfrm>
            <a:custGeom>
              <a:avLst/>
              <a:gdLst>
                <a:gd name="connsiteX0" fmla="*/ 145461 w 153915"/>
                <a:gd name="connsiteY0" fmla="*/ 0 h 77313"/>
                <a:gd name="connsiteX1" fmla="*/ 137006 w 153915"/>
                <a:gd name="connsiteY1" fmla="*/ 8455 h 77313"/>
                <a:gd name="connsiteX2" fmla="*/ 76964 w 153915"/>
                <a:gd name="connsiteY2" fmla="*/ 60404 h 77313"/>
                <a:gd name="connsiteX3" fmla="*/ 16910 w 153915"/>
                <a:gd name="connsiteY3" fmla="*/ 8455 h 77313"/>
                <a:gd name="connsiteX4" fmla="*/ 8455 w 153915"/>
                <a:gd name="connsiteY4" fmla="*/ 0 h 77313"/>
                <a:gd name="connsiteX5" fmla="*/ 0 w 153915"/>
                <a:gd name="connsiteY5" fmla="*/ 8455 h 77313"/>
                <a:gd name="connsiteX6" fmla="*/ 76964 w 153915"/>
                <a:gd name="connsiteY6" fmla="*/ 77314 h 77313"/>
                <a:gd name="connsiteX7" fmla="*/ 153916 w 153915"/>
                <a:gd name="connsiteY7" fmla="*/ 8455 h 77313"/>
                <a:gd name="connsiteX8" fmla="*/ 145461 w 153915"/>
                <a:gd name="connsiteY8" fmla="*/ 0 h 7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915" h="77313">
                  <a:moveTo>
                    <a:pt x="145461" y="0"/>
                  </a:moveTo>
                  <a:cubicBezTo>
                    <a:pt x="140786" y="0"/>
                    <a:pt x="137006" y="3781"/>
                    <a:pt x="137006" y="8455"/>
                  </a:cubicBezTo>
                  <a:cubicBezTo>
                    <a:pt x="137006" y="37105"/>
                    <a:pt x="110071" y="60404"/>
                    <a:pt x="76964" y="60404"/>
                  </a:cubicBezTo>
                  <a:cubicBezTo>
                    <a:pt x="43857" y="60404"/>
                    <a:pt x="16910" y="37093"/>
                    <a:pt x="16910" y="8455"/>
                  </a:cubicBezTo>
                  <a:cubicBezTo>
                    <a:pt x="16910" y="3781"/>
                    <a:pt x="13129" y="0"/>
                    <a:pt x="8455" y="0"/>
                  </a:cubicBezTo>
                  <a:cubicBezTo>
                    <a:pt x="3781" y="0"/>
                    <a:pt x="0" y="3781"/>
                    <a:pt x="0" y="8455"/>
                  </a:cubicBezTo>
                  <a:cubicBezTo>
                    <a:pt x="0" y="46429"/>
                    <a:pt x="34520" y="77314"/>
                    <a:pt x="76964" y="77314"/>
                  </a:cubicBezTo>
                  <a:cubicBezTo>
                    <a:pt x="119408" y="77314"/>
                    <a:pt x="153916" y="46417"/>
                    <a:pt x="153916" y="8455"/>
                  </a:cubicBezTo>
                  <a:cubicBezTo>
                    <a:pt x="153916" y="3781"/>
                    <a:pt x="150123" y="0"/>
                    <a:pt x="145461" y="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7" name="Forma Livre: Forma 606">
              <a:extLst>
                <a:ext uri="{FF2B5EF4-FFF2-40B4-BE49-F238E27FC236}">
                  <a16:creationId xmlns:a16="http://schemas.microsoft.com/office/drawing/2014/main" id="{6AC70C2E-3E26-42A8-9D9D-1074523B7768}"/>
                </a:ext>
              </a:extLst>
            </p:cNvPr>
            <p:cNvSpPr/>
            <p:nvPr/>
          </p:nvSpPr>
          <p:spPr>
            <a:xfrm>
              <a:off x="11983730" y="4856386"/>
              <a:ext cx="16909" cy="33614"/>
            </a:xfrm>
            <a:custGeom>
              <a:avLst/>
              <a:gdLst>
                <a:gd name="connsiteX0" fmla="*/ 8455 w 16909"/>
                <a:gd name="connsiteY0" fmla="*/ 33614 h 33614"/>
                <a:gd name="connsiteX1" fmla="*/ 16910 w 16909"/>
                <a:gd name="connsiteY1" fmla="*/ 25159 h 33614"/>
                <a:gd name="connsiteX2" fmla="*/ 16910 w 16909"/>
                <a:gd name="connsiteY2" fmla="*/ 8455 h 33614"/>
                <a:gd name="connsiteX3" fmla="*/ 8455 w 16909"/>
                <a:gd name="connsiteY3" fmla="*/ 0 h 33614"/>
                <a:gd name="connsiteX4" fmla="*/ 0 w 16909"/>
                <a:gd name="connsiteY4" fmla="*/ 8455 h 33614"/>
                <a:gd name="connsiteX5" fmla="*/ 0 w 16909"/>
                <a:gd name="connsiteY5" fmla="*/ 25159 h 33614"/>
                <a:gd name="connsiteX6" fmla="*/ 8455 w 16909"/>
                <a:gd name="connsiteY6" fmla="*/ 33614 h 3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09" h="33614">
                  <a:moveTo>
                    <a:pt x="8455" y="33614"/>
                  </a:moveTo>
                  <a:cubicBezTo>
                    <a:pt x="13129" y="33614"/>
                    <a:pt x="16910" y="29834"/>
                    <a:pt x="16910" y="25159"/>
                  </a:cubicBezTo>
                  <a:lnTo>
                    <a:pt x="16910" y="8455"/>
                  </a:lnTo>
                  <a:cubicBezTo>
                    <a:pt x="16910" y="3781"/>
                    <a:pt x="13129" y="0"/>
                    <a:pt x="8455" y="0"/>
                  </a:cubicBezTo>
                  <a:cubicBezTo>
                    <a:pt x="3781" y="0"/>
                    <a:pt x="0" y="3781"/>
                    <a:pt x="0" y="8455"/>
                  </a:cubicBezTo>
                  <a:lnTo>
                    <a:pt x="0" y="25159"/>
                  </a:lnTo>
                  <a:cubicBezTo>
                    <a:pt x="0" y="29834"/>
                    <a:pt x="3781" y="33614"/>
                    <a:pt x="8455" y="33614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8" name="Forma Livre: Forma 607">
              <a:extLst>
                <a:ext uri="{FF2B5EF4-FFF2-40B4-BE49-F238E27FC236}">
                  <a16:creationId xmlns:a16="http://schemas.microsoft.com/office/drawing/2014/main" id="{5A7D6C1C-0B5D-4033-B9EA-9B833D240116}"/>
                </a:ext>
              </a:extLst>
            </p:cNvPr>
            <p:cNvSpPr/>
            <p:nvPr/>
          </p:nvSpPr>
          <p:spPr>
            <a:xfrm>
              <a:off x="11762596" y="4709959"/>
              <a:ext cx="415541" cy="461456"/>
            </a:xfrm>
            <a:custGeom>
              <a:avLst/>
              <a:gdLst>
                <a:gd name="connsiteX0" fmla="*/ 381475 w 415541"/>
                <a:gd name="connsiteY0" fmla="*/ 225154 h 461456"/>
                <a:gd name="connsiteX1" fmla="*/ 412396 w 415541"/>
                <a:gd name="connsiteY1" fmla="*/ 148734 h 461456"/>
                <a:gd name="connsiteX2" fmla="*/ 340675 w 415541"/>
                <a:gd name="connsiteY2" fmla="*/ 104394 h 461456"/>
                <a:gd name="connsiteX3" fmla="*/ 297386 w 415541"/>
                <a:gd name="connsiteY3" fmla="*/ 90854 h 461456"/>
                <a:gd name="connsiteX4" fmla="*/ 270463 w 415541"/>
                <a:gd name="connsiteY4" fmla="*/ 53048 h 461456"/>
                <a:gd name="connsiteX5" fmla="*/ 208682 w 415541"/>
                <a:gd name="connsiteY5" fmla="*/ 0 h 461456"/>
                <a:gd name="connsiteX6" fmla="*/ 207341 w 415541"/>
                <a:gd name="connsiteY6" fmla="*/ 12 h 461456"/>
                <a:gd name="connsiteX7" fmla="*/ 207341 w 415541"/>
                <a:gd name="connsiteY7" fmla="*/ 12 h 461456"/>
                <a:gd name="connsiteX8" fmla="*/ 143012 w 415541"/>
                <a:gd name="connsiteY8" fmla="*/ 54522 h 461456"/>
                <a:gd name="connsiteX9" fmla="*/ 116753 w 415541"/>
                <a:gd name="connsiteY9" fmla="*/ 91518 h 461456"/>
                <a:gd name="connsiteX10" fmla="*/ 72486 w 415541"/>
                <a:gd name="connsiteY10" fmla="*/ 105433 h 461456"/>
                <a:gd name="connsiteX11" fmla="*/ 2552 w 415541"/>
                <a:gd name="connsiteY11" fmla="*/ 149084 h 461456"/>
                <a:gd name="connsiteX12" fmla="*/ 34511 w 415541"/>
                <a:gd name="connsiteY12" fmla="*/ 227123 h 461456"/>
                <a:gd name="connsiteX13" fmla="*/ 61579 w 415541"/>
                <a:gd name="connsiteY13" fmla="*/ 263527 h 461456"/>
                <a:gd name="connsiteX14" fmla="*/ 61132 w 415541"/>
                <a:gd name="connsiteY14" fmla="*/ 309932 h 461456"/>
                <a:gd name="connsiteX15" fmla="*/ 81037 w 415541"/>
                <a:gd name="connsiteY15" fmla="*/ 389940 h 461456"/>
                <a:gd name="connsiteX16" fmla="*/ 112658 w 415541"/>
                <a:gd name="connsiteY16" fmla="*/ 400086 h 461456"/>
                <a:gd name="connsiteX17" fmla="*/ 165127 w 415541"/>
                <a:gd name="connsiteY17" fmla="*/ 383659 h 461456"/>
                <a:gd name="connsiteX18" fmla="*/ 208114 w 415541"/>
                <a:gd name="connsiteY18" fmla="*/ 369165 h 461456"/>
                <a:gd name="connsiteX19" fmla="*/ 252104 w 415541"/>
                <a:gd name="connsiteY19" fmla="*/ 383925 h 461456"/>
                <a:gd name="connsiteX20" fmla="*/ 266380 w 415541"/>
                <a:gd name="connsiteY20" fmla="*/ 390822 h 461456"/>
                <a:gd name="connsiteX21" fmla="*/ 265982 w 415541"/>
                <a:gd name="connsiteY21" fmla="*/ 393382 h 461456"/>
                <a:gd name="connsiteX22" fmla="*/ 265982 w 415541"/>
                <a:gd name="connsiteY22" fmla="*/ 428011 h 461456"/>
                <a:gd name="connsiteX23" fmla="*/ 256645 w 415541"/>
                <a:gd name="connsiteY23" fmla="*/ 443665 h 461456"/>
                <a:gd name="connsiteX24" fmla="*/ 274437 w 415541"/>
                <a:gd name="connsiteY24" fmla="*/ 461456 h 461456"/>
                <a:gd name="connsiteX25" fmla="*/ 292228 w 415541"/>
                <a:gd name="connsiteY25" fmla="*/ 443665 h 461456"/>
                <a:gd name="connsiteX26" fmla="*/ 282879 w 415541"/>
                <a:gd name="connsiteY26" fmla="*/ 428011 h 461456"/>
                <a:gd name="connsiteX27" fmla="*/ 282879 w 415541"/>
                <a:gd name="connsiteY27" fmla="*/ 397223 h 461456"/>
                <a:gd name="connsiteX28" fmla="*/ 334321 w 415541"/>
                <a:gd name="connsiteY28" fmla="*/ 389722 h 461456"/>
                <a:gd name="connsiteX29" fmla="*/ 354336 w 415541"/>
                <a:gd name="connsiteY29" fmla="*/ 307806 h 461456"/>
                <a:gd name="connsiteX30" fmla="*/ 353840 w 415541"/>
                <a:gd name="connsiteY30" fmla="*/ 262452 h 461456"/>
                <a:gd name="connsiteX31" fmla="*/ 381475 w 415541"/>
                <a:gd name="connsiteY31" fmla="*/ 225154 h 461456"/>
                <a:gd name="connsiteX32" fmla="*/ 337631 w 415541"/>
                <a:gd name="connsiteY32" fmla="*/ 257609 h 461456"/>
                <a:gd name="connsiteX33" fmla="*/ 337571 w 415541"/>
                <a:gd name="connsiteY33" fmla="*/ 310053 h 461456"/>
                <a:gd name="connsiteX34" fmla="*/ 324091 w 415541"/>
                <a:gd name="connsiteY34" fmla="*/ 376255 h 461456"/>
                <a:gd name="connsiteX35" fmla="*/ 259617 w 415541"/>
                <a:gd name="connsiteY35" fmla="*/ 368791 h 461456"/>
                <a:gd name="connsiteX36" fmla="*/ 208972 w 415541"/>
                <a:gd name="connsiteY36" fmla="*/ 352243 h 461456"/>
                <a:gd name="connsiteX37" fmla="*/ 207679 w 415541"/>
                <a:gd name="connsiteY37" fmla="*/ 352255 h 461456"/>
                <a:gd name="connsiteX38" fmla="*/ 157783 w 415541"/>
                <a:gd name="connsiteY38" fmla="*/ 368404 h 461456"/>
                <a:gd name="connsiteX39" fmla="*/ 90652 w 415541"/>
                <a:gd name="connsiteY39" fmla="*/ 376038 h 461456"/>
                <a:gd name="connsiteX40" fmla="*/ 77824 w 415541"/>
                <a:gd name="connsiteY40" fmla="*/ 312408 h 461456"/>
                <a:gd name="connsiteX41" fmla="*/ 77498 w 415541"/>
                <a:gd name="connsiteY41" fmla="*/ 257898 h 461456"/>
                <a:gd name="connsiteX42" fmla="*/ 46722 w 415541"/>
                <a:gd name="connsiteY42" fmla="*/ 215443 h 461456"/>
                <a:gd name="connsiteX43" fmla="*/ 18725 w 415541"/>
                <a:gd name="connsiteY43" fmla="*/ 153964 h 461456"/>
                <a:gd name="connsiteX44" fmla="*/ 75276 w 415541"/>
                <a:gd name="connsiteY44" fmla="*/ 122113 h 461456"/>
                <a:gd name="connsiteX45" fmla="*/ 127008 w 415541"/>
                <a:gd name="connsiteY45" fmla="*/ 104949 h 461456"/>
                <a:gd name="connsiteX46" fmla="*/ 157880 w 415541"/>
                <a:gd name="connsiteY46" fmla="*/ 62554 h 461456"/>
                <a:gd name="connsiteX47" fmla="*/ 207691 w 415541"/>
                <a:gd name="connsiteY47" fmla="*/ 16922 h 461456"/>
                <a:gd name="connsiteX48" fmla="*/ 207691 w 415541"/>
                <a:gd name="connsiteY48" fmla="*/ 16922 h 461456"/>
                <a:gd name="connsiteX49" fmla="*/ 208597 w 415541"/>
                <a:gd name="connsiteY49" fmla="*/ 16910 h 461456"/>
                <a:gd name="connsiteX50" fmla="*/ 255462 w 415541"/>
                <a:gd name="connsiteY50" fmla="*/ 60863 h 461456"/>
                <a:gd name="connsiteX51" fmla="*/ 287772 w 415541"/>
                <a:gd name="connsiteY51" fmla="*/ 104768 h 461456"/>
                <a:gd name="connsiteX52" fmla="*/ 337631 w 415541"/>
                <a:gd name="connsiteY52" fmla="*/ 121026 h 461456"/>
                <a:gd name="connsiteX53" fmla="*/ 396429 w 415541"/>
                <a:gd name="connsiteY53" fmla="*/ 154302 h 461456"/>
                <a:gd name="connsiteX54" fmla="*/ 369397 w 415541"/>
                <a:gd name="connsiteY54" fmla="*/ 213317 h 461456"/>
                <a:gd name="connsiteX55" fmla="*/ 337631 w 415541"/>
                <a:gd name="connsiteY55" fmla="*/ 257609 h 46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15541" h="461456">
                  <a:moveTo>
                    <a:pt x="381475" y="225154"/>
                  </a:moveTo>
                  <a:cubicBezTo>
                    <a:pt x="401381" y="204862"/>
                    <a:pt x="423956" y="181865"/>
                    <a:pt x="412396" y="148734"/>
                  </a:cubicBezTo>
                  <a:cubicBezTo>
                    <a:pt x="400765" y="115373"/>
                    <a:pt x="368841" y="109539"/>
                    <a:pt x="340675" y="104394"/>
                  </a:cubicBezTo>
                  <a:cubicBezTo>
                    <a:pt x="324115" y="101374"/>
                    <a:pt x="308474" y="98512"/>
                    <a:pt x="297386" y="90854"/>
                  </a:cubicBezTo>
                  <a:cubicBezTo>
                    <a:pt x="286141" y="83088"/>
                    <a:pt x="278519" y="68497"/>
                    <a:pt x="270463" y="53048"/>
                  </a:cubicBezTo>
                  <a:cubicBezTo>
                    <a:pt x="257479" y="28167"/>
                    <a:pt x="242803" y="0"/>
                    <a:pt x="208682" y="0"/>
                  </a:cubicBezTo>
                  <a:cubicBezTo>
                    <a:pt x="208235" y="0"/>
                    <a:pt x="207788" y="0"/>
                    <a:pt x="207341" y="12"/>
                  </a:cubicBezTo>
                  <a:lnTo>
                    <a:pt x="207341" y="12"/>
                  </a:lnTo>
                  <a:cubicBezTo>
                    <a:pt x="172012" y="761"/>
                    <a:pt x="156600" y="29326"/>
                    <a:pt x="143012" y="54522"/>
                  </a:cubicBezTo>
                  <a:cubicBezTo>
                    <a:pt x="135016" y="69330"/>
                    <a:pt x="127467" y="83329"/>
                    <a:pt x="116753" y="91518"/>
                  </a:cubicBezTo>
                  <a:cubicBezTo>
                    <a:pt x="105895" y="99816"/>
                    <a:pt x="89661" y="102546"/>
                    <a:pt x="72486" y="105433"/>
                  </a:cubicBezTo>
                  <a:cubicBezTo>
                    <a:pt x="44452" y="110143"/>
                    <a:pt x="12673" y="115494"/>
                    <a:pt x="2552" y="149084"/>
                  </a:cubicBezTo>
                  <a:cubicBezTo>
                    <a:pt x="-7655" y="182916"/>
                    <a:pt x="14751" y="206396"/>
                    <a:pt x="34511" y="227123"/>
                  </a:cubicBezTo>
                  <a:cubicBezTo>
                    <a:pt x="46131" y="239298"/>
                    <a:pt x="57097" y="250808"/>
                    <a:pt x="61579" y="263527"/>
                  </a:cubicBezTo>
                  <a:cubicBezTo>
                    <a:pt x="66120" y="276427"/>
                    <a:pt x="63693" y="292696"/>
                    <a:pt x="61132" y="309932"/>
                  </a:cubicBezTo>
                  <a:cubicBezTo>
                    <a:pt x="56953" y="338051"/>
                    <a:pt x="52218" y="369926"/>
                    <a:pt x="81037" y="389940"/>
                  </a:cubicBezTo>
                  <a:cubicBezTo>
                    <a:pt x="91606" y="397283"/>
                    <a:pt x="102210" y="400086"/>
                    <a:pt x="112658" y="400086"/>
                  </a:cubicBezTo>
                  <a:cubicBezTo>
                    <a:pt x="130909" y="400086"/>
                    <a:pt x="148712" y="391534"/>
                    <a:pt x="165127" y="383659"/>
                  </a:cubicBezTo>
                  <a:cubicBezTo>
                    <a:pt x="180297" y="376376"/>
                    <a:pt x="194634" y="369491"/>
                    <a:pt x="208114" y="369165"/>
                  </a:cubicBezTo>
                  <a:cubicBezTo>
                    <a:pt x="221787" y="368827"/>
                    <a:pt x="236510" y="376170"/>
                    <a:pt x="252104" y="383925"/>
                  </a:cubicBezTo>
                  <a:cubicBezTo>
                    <a:pt x="256754" y="386244"/>
                    <a:pt x="261525" y="388611"/>
                    <a:pt x="266380" y="390822"/>
                  </a:cubicBezTo>
                  <a:cubicBezTo>
                    <a:pt x="266127" y="391631"/>
                    <a:pt x="265982" y="392488"/>
                    <a:pt x="265982" y="393382"/>
                  </a:cubicBezTo>
                  <a:lnTo>
                    <a:pt x="265982" y="428011"/>
                  </a:lnTo>
                  <a:cubicBezTo>
                    <a:pt x="260426" y="431030"/>
                    <a:pt x="256645" y="436913"/>
                    <a:pt x="256645" y="443665"/>
                  </a:cubicBezTo>
                  <a:cubicBezTo>
                    <a:pt x="256645" y="453484"/>
                    <a:pt x="264629" y="461456"/>
                    <a:pt x="274437" y="461456"/>
                  </a:cubicBezTo>
                  <a:cubicBezTo>
                    <a:pt x="284244" y="461456"/>
                    <a:pt x="292228" y="453472"/>
                    <a:pt x="292228" y="443665"/>
                  </a:cubicBezTo>
                  <a:cubicBezTo>
                    <a:pt x="292228" y="436913"/>
                    <a:pt x="288447" y="431018"/>
                    <a:pt x="282879" y="428011"/>
                  </a:cubicBezTo>
                  <a:lnTo>
                    <a:pt x="282879" y="397223"/>
                  </a:lnTo>
                  <a:cubicBezTo>
                    <a:pt x="299705" y="402381"/>
                    <a:pt x="317194" y="402743"/>
                    <a:pt x="334321" y="389722"/>
                  </a:cubicBezTo>
                  <a:cubicBezTo>
                    <a:pt x="362464" y="368356"/>
                    <a:pt x="358140" y="336191"/>
                    <a:pt x="354336" y="307806"/>
                  </a:cubicBezTo>
                  <a:cubicBezTo>
                    <a:pt x="352101" y="291126"/>
                    <a:pt x="349987" y="275364"/>
                    <a:pt x="353840" y="262452"/>
                  </a:cubicBezTo>
                  <a:cubicBezTo>
                    <a:pt x="357741" y="249335"/>
                    <a:pt x="369264" y="237595"/>
                    <a:pt x="381475" y="225154"/>
                  </a:cubicBezTo>
                  <a:close/>
                  <a:moveTo>
                    <a:pt x="337631" y="257609"/>
                  </a:moveTo>
                  <a:cubicBezTo>
                    <a:pt x="332740" y="274011"/>
                    <a:pt x="335203" y="292334"/>
                    <a:pt x="337571" y="310053"/>
                  </a:cubicBezTo>
                  <a:cubicBezTo>
                    <a:pt x="341230" y="337302"/>
                    <a:pt x="344383" y="360831"/>
                    <a:pt x="324091" y="376255"/>
                  </a:cubicBezTo>
                  <a:cubicBezTo>
                    <a:pt x="304512" y="391123"/>
                    <a:pt x="283701" y="380772"/>
                    <a:pt x="259617" y="368791"/>
                  </a:cubicBezTo>
                  <a:cubicBezTo>
                    <a:pt x="243262" y="360650"/>
                    <a:pt x="226364" y="352243"/>
                    <a:pt x="208972" y="352243"/>
                  </a:cubicBezTo>
                  <a:cubicBezTo>
                    <a:pt x="208537" y="352243"/>
                    <a:pt x="208114" y="352243"/>
                    <a:pt x="207679" y="352255"/>
                  </a:cubicBezTo>
                  <a:cubicBezTo>
                    <a:pt x="190564" y="352666"/>
                    <a:pt x="173908" y="360674"/>
                    <a:pt x="157783" y="368404"/>
                  </a:cubicBezTo>
                  <a:cubicBezTo>
                    <a:pt x="132999" y="380301"/>
                    <a:pt x="111584" y="390580"/>
                    <a:pt x="90652" y="376038"/>
                  </a:cubicBezTo>
                  <a:cubicBezTo>
                    <a:pt x="70456" y="362014"/>
                    <a:pt x="73874" y="339029"/>
                    <a:pt x="77824" y="312408"/>
                  </a:cubicBezTo>
                  <a:cubicBezTo>
                    <a:pt x="80578" y="293892"/>
                    <a:pt x="83416" y="274748"/>
                    <a:pt x="77498" y="257898"/>
                  </a:cubicBezTo>
                  <a:cubicBezTo>
                    <a:pt x="71821" y="241750"/>
                    <a:pt x="59054" y="228379"/>
                    <a:pt x="46722" y="215443"/>
                  </a:cubicBezTo>
                  <a:cubicBezTo>
                    <a:pt x="27747" y="195550"/>
                    <a:pt x="11357" y="178362"/>
                    <a:pt x="18725" y="153964"/>
                  </a:cubicBezTo>
                  <a:cubicBezTo>
                    <a:pt x="25827" y="130423"/>
                    <a:pt x="48739" y="126570"/>
                    <a:pt x="75276" y="122113"/>
                  </a:cubicBezTo>
                  <a:cubicBezTo>
                    <a:pt x="93731" y="119009"/>
                    <a:pt x="112816" y="115796"/>
                    <a:pt x="127008" y="104949"/>
                  </a:cubicBezTo>
                  <a:cubicBezTo>
                    <a:pt x="140608" y="94562"/>
                    <a:pt x="149389" y="78280"/>
                    <a:pt x="157880" y="62554"/>
                  </a:cubicBezTo>
                  <a:cubicBezTo>
                    <a:pt x="170936" y="38361"/>
                    <a:pt x="182218" y="17465"/>
                    <a:pt x="207691" y="16922"/>
                  </a:cubicBezTo>
                  <a:cubicBezTo>
                    <a:pt x="207691" y="16922"/>
                    <a:pt x="207691" y="16922"/>
                    <a:pt x="207691" y="16922"/>
                  </a:cubicBezTo>
                  <a:cubicBezTo>
                    <a:pt x="207993" y="16922"/>
                    <a:pt x="208295" y="16910"/>
                    <a:pt x="208597" y="16910"/>
                  </a:cubicBezTo>
                  <a:cubicBezTo>
                    <a:pt x="232536" y="16910"/>
                    <a:pt x="243166" y="37298"/>
                    <a:pt x="255462" y="60863"/>
                  </a:cubicBezTo>
                  <a:cubicBezTo>
                    <a:pt x="264122" y="77459"/>
                    <a:pt x="273072" y="94622"/>
                    <a:pt x="287772" y="104768"/>
                  </a:cubicBezTo>
                  <a:cubicBezTo>
                    <a:pt x="301855" y="114491"/>
                    <a:pt x="320045" y="117813"/>
                    <a:pt x="337631" y="121026"/>
                  </a:cubicBezTo>
                  <a:cubicBezTo>
                    <a:pt x="364675" y="125966"/>
                    <a:pt x="388034" y="130242"/>
                    <a:pt x="396429" y="154302"/>
                  </a:cubicBezTo>
                  <a:cubicBezTo>
                    <a:pt x="404521" y="177517"/>
                    <a:pt x="388252" y="194112"/>
                    <a:pt x="369397" y="213317"/>
                  </a:cubicBezTo>
                  <a:cubicBezTo>
                    <a:pt x="356292" y="226676"/>
                    <a:pt x="342740" y="240493"/>
                    <a:pt x="337631" y="257609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9" name="Forma Livre: Forma 608">
              <a:extLst>
                <a:ext uri="{FF2B5EF4-FFF2-40B4-BE49-F238E27FC236}">
                  <a16:creationId xmlns:a16="http://schemas.microsoft.com/office/drawing/2014/main" id="{CC11D6C5-7965-4929-8F92-9E8CB69AAFA5}"/>
                </a:ext>
              </a:extLst>
            </p:cNvPr>
            <p:cNvSpPr/>
            <p:nvPr/>
          </p:nvSpPr>
          <p:spPr>
            <a:xfrm>
              <a:off x="11936467" y="4856386"/>
              <a:ext cx="16909" cy="33614"/>
            </a:xfrm>
            <a:custGeom>
              <a:avLst/>
              <a:gdLst>
                <a:gd name="connsiteX0" fmla="*/ 8455 w 16909"/>
                <a:gd name="connsiteY0" fmla="*/ 33614 h 33614"/>
                <a:gd name="connsiteX1" fmla="*/ 16910 w 16909"/>
                <a:gd name="connsiteY1" fmla="*/ 25159 h 33614"/>
                <a:gd name="connsiteX2" fmla="*/ 16910 w 16909"/>
                <a:gd name="connsiteY2" fmla="*/ 8455 h 33614"/>
                <a:gd name="connsiteX3" fmla="*/ 8455 w 16909"/>
                <a:gd name="connsiteY3" fmla="*/ 0 h 33614"/>
                <a:gd name="connsiteX4" fmla="*/ 0 w 16909"/>
                <a:gd name="connsiteY4" fmla="*/ 8455 h 33614"/>
                <a:gd name="connsiteX5" fmla="*/ 0 w 16909"/>
                <a:gd name="connsiteY5" fmla="*/ 25159 h 33614"/>
                <a:gd name="connsiteX6" fmla="*/ 8455 w 16909"/>
                <a:gd name="connsiteY6" fmla="*/ 33614 h 33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09" h="33614">
                  <a:moveTo>
                    <a:pt x="8455" y="33614"/>
                  </a:moveTo>
                  <a:cubicBezTo>
                    <a:pt x="13129" y="33614"/>
                    <a:pt x="16910" y="29834"/>
                    <a:pt x="16910" y="25159"/>
                  </a:cubicBezTo>
                  <a:lnTo>
                    <a:pt x="16910" y="8455"/>
                  </a:lnTo>
                  <a:cubicBezTo>
                    <a:pt x="16910" y="3781"/>
                    <a:pt x="13129" y="0"/>
                    <a:pt x="8455" y="0"/>
                  </a:cubicBezTo>
                  <a:cubicBezTo>
                    <a:pt x="3780" y="0"/>
                    <a:pt x="0" y="3781"/>
                    <a:pt x="0" y="8455"/>
                  </a:cubicBezTo>
                  <a:lnTo>
                    <a:pt x="0" y="25159"/>
                  </a:lnTo>
                  <a:cubicBezTo>
                    <a:pt x="0" y="29834"/>
                    <a:pt x="3780" y="33614"/>
                    <a:pt x="8455" y="33614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610" name="Forma Livre: Forma 609">
            <a:extLst>
              <a:ext uri="{FF2B5EF4-FFF2-40B4-BE49-F238E27FC236}">
                <a16:creationId xmlns:a16="http://schemas.microsoft.com/office/drawing/2014/main" id="{1CE47559-1EAA-4751-B4F3-0215A39ECC9D}"/>
              </a:ext>
            </a:extLst>
          </p:cNvPr>
          <p:cNvSpPr/>
          <p:nvPr/>
        </p:nvSpPr>
        <p:spPr>
          <a:xfrm>
            <a:off x="9231223" y="2243785"/>
            <a:ext cx="508512" cy="503415"/>
          </a:xfrm>
          <a:custGeom>
            <a:avLst/>
            <a:gdLst>
              <a:gd name="connsiteX0" fmla="*/ 71167 w 432130"/>
              <a:gd name="connsiteY0" fmla="*/ 427799 h 427799"/>
              <a:gd name="connsiteX1" fmla="*/ 71505 w 432130"/>
              <a:gd name="connsiteY1" fmla="*/ 427799 h 427799"/>
              <a:gd name="connsiteX2" fmla="*/ 140401 w 432130"/>
              <a:gd name="connsiteY2" fmla="*/ 376780 h 427799"/>
              <a:gd name="connsiteX3" fmla="*/ 186987 w 432130"/>
              <a:gd name="connsiteY3" fmla="*/ 278498 h 427799"/>
              <a:gd name="connsiteX4" fmla="*/ 277986 w 432130"/>
              <a:gd name="connsiteY4" fmla="*/ 308126 h 427799"/>
              <a:gd name="connsiteX5" fmla="*/ 387018 w 432130"/>
              <a:gd name="connsiteY5" fmla="*/ 263025 h 427799"/>
              <a:gd name="connsiteX6" fmla="*/ 432131 w 432130"/>
              <a:gd name="connsiteY6" fmla="*/ 154017 h 427799"/>
              <a:gd name="connsiteX7" fmla="*/ 386945 w 432130"/>
              <a:gd name="connsiteY7" fmla="*/ 45034 h 427799"/>
              <a:gd name="connsiteX8" fmla="*/ 199066 w 432130"/>
              <a:gd name="connsiteY8" fmla="*/ 21638 h 427799"/>
              <a:gd name="connsiteX9" fmla="*/ 193075 w 432130"/>
              <a:gd name="connsiteY9" fmla="*/ 25394 h 427799"/>
              <a:gd name="connsiteX10" fmla="*/ 168966 w 432130"/>
              <a:gd name="connsiteY10" fmla="*/ 45094 h 427799"/>
              <a:gd name="connsiteX11" fmla="*/ 150196 w 432130"/>
              <a:gd name="connsiteY11" fmla="*/ 240257 h 427799"/>
              <a:gd name="connsiteX12" fmla="*/ 50972 w 432130"/>
              <a:gd name="connsiteY12" fmla="*/ 287363 h 427799"/>
              <a:gd name="connsiteX13" fmla="*/ 1 w 432130"/>
              <a:gd name="connsiteY13" fmla="*/ 356621 h 427799"/>
              <a:gd name="connsiteX14" fmla="*/ 21477 w 432130"/>
              <a:gd name="connsiteY14" fmla="*/ 406336 h 427799"/>
              <a:gd name="connsiteX15" fmla="*/ 71167 w 432130"/>
              <a:gd name="connsiteY15" fmla="*/ 427799 h 427799"/>
              <a:gd name="connsiteX16" fmla="*/ 208124 w 432130"/>
              <a:gd name="connsiteY16" fmla="*/ 35939 h 427799"/>
              <a:gd name="connsiteX17" fmla="*/ 374988 w 432130"/>
              <a:gd name="connsiteY17" fmla="*/ 57004 h 427799"/>
              <a:gd name="connsiteX18" fmla="*/ 415209 w 432130"/>
              <a:gd name="connsiteY18" fmla="*/ 154030 h 427799"/>
              <a:gd name="connsiteX19" fmla="*/ 396596 w 432130"/>
              <a:gd name="connsiteY19" fmla="*/ 223203 h 427799"/>
              <a:gd name="connsiteX20" fmla="*/ 263238 w 432130"/>
              <a:gd name="connsiteY20" fmla="*/ 168246 h 427799"/>
              <a:gd name="connsiteX21" fmla="*/ 208124 w 432130"/>
              <a:gd name="connsiteY21" fmla="*/ 35939 h 427799"/>
              <a:gd name="connsiteX22" fmla="*/ 178339 w 432130"/>
              <a:gd name="connsiteY22" fmla="*/ 59697 h 427799"/>
              <a:gd name="connsiteX23" fmla="*/ 180912 w 432130"/>
              <a:gd name="connsiteY23" fmla="*/ 57064 h 427799"/>
              <a:gd name="connsiteX24" fmla="*/ 191166 w 432130"/>
              <a:gd name="connsiteY24" fmla="*/ 47788 h 427799"/>
              <a:gd name="connsiteX25" fmla="*/ 251293 w 432130"/>
              <a:gd name="connsiteY25" fmla="*/ 180191 h 427799"/>
              <a:gd name="connsiteX26" fmla="*/ 384783 w 432130"/>
              <a:gd name="connsiteY26" fmla="*/ 240269 h 427799"/>
              <a:gd name="connsiteX27" fmla="*/ 375048 w 432130"/>
              <a:gd name="connsiteY27" fmla="*/ 251080 h 427799"/>
              <a:gd name="connsiteX28" fmla="*/ 372512 w 432130"/>
              <a:gd name="connsiteY28" fmla="*/ 253544 h 427799"/>
              <a:gd name="connsiteX29" fmla="*/ 234069 w 432130"/>
              <a:gd name="connsiteY29" fmla="*/ 197923 h 427799"/>
              <a:gd name="connsiteX30" fmla="*/ 178339 w 432130"/>
              <a:gd name="connsiteY30" fmla="*/ 59697 h 427799"/>
              <a:gd name="connsiteX31" fmla="*/ 161453 w 432130"/>
              <a:gd name="connsiteY31" fmla="*/ 81547 h 427799"/>
              <a:gd name="connsiteX32" fmla="*/ 222111 w 432130"/>
              <a:gd name="connsiteY32" fmla="*/ 209880 h 427799"/>
              <a:gd name="connsiteX33" fmla="*/ 350674 w 432130"/>
              <a:gd name="connsiteY33" fmla="*/ 270478 h 427799"/>
              <a:gd name="connsiteX34" fmla="*/ 277974 w 432130"/>
              <a:gd name="connsiteY34" fmla="*/ 291228 h 427799"/>
              <a:gd name="connsiteX35" fmla="*/ 180972 w 432130"/>
              <a:gd name="connsiteY35" fmla="*/ 251140 h 427799"/>
              <a:gd name="connsiteX36" fmla="*/ 161453 w 432130"/>
              <a:gd name="connsiteY36" fmla="*/ 81547 h 427799"/>
              <a:gd name="connsiteX37" fmla="*/ 58195 w 432130"/>
              <a:gd name="connsiteY37" fmla="*/ 302667 h 427799"/>
              <a:gd name="connsiteX38" fmla="*/ 157455 w 432130"/>
              <a:gd name="connsiteY38" fmla="*/ 255537 h 427799"/>
              <a:gd name="connsiteX39" fmla="*/ 160173 w 432130"/>
              <a:gd name="connsiteY39" fmla="*/ 253495 h 427799"/>
              <a:gd name="connsiteX40" fmla="*/ 169014 w 432130"/>
              <a:gd name="connsiteY40" fmla="*/ 263098 h 427799"/>
              <a:gd name="connsiteX41" fmla="*/ 174208 w 432130"/>
              <a:gd name="connsiteY41" fmla="*/ 268050 h 427799"/>
              <a:gd name="connsiteX42" fmla="*/ 171780 w 432130"/>
              <a:gd name="connsiteY42" fmla="*/ 271094 h 427799"/>
              <a:gd name="connsiteX43" fmla="*/ 125122 w 432130"/>
              <a:gd name="connsiteY43" fmla="*/ 369533 h 427799"/>
              <a:gd name="connsiteX44" fmla="*/ 71517 w 432130"/>
              <a:gd name="connsiteY44" fmla="*/ 410889 h 427799"/>
              <a:gd name="connsiteX45" fmla="*/ 71252 w 432130"/>
              <a:gd name="connsiteY45" fmla="*/ 410889 h 427799"/>
              <a:gd name="connsiteX46" fmla="*/ 33398 w 432130"/>
              <a:gd name="connsiteY46" fmla="*/ 394402 h 427799"/>
              <a:gd name="connsiteX47" fmla="*/ 16887 w 432130"/>
              <a:gd name="connsiteY47" fmla="*/ 356548 h 427799"/>
              <a:gd name="connsiteX48" fmla="*/ 58195 w 432130"/>
              <a:gd name="connsiteY48" fmla="*/ 302667 h 42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32130" h="427799">
                <a:moveTo>
                  <a:pt x="71167" y="427799"/>
                </a:moveTo>
                <a:cubicBezTo>
                  <a:pt x="71276" y="427799"/>
                  <a:pt x="71385" y="427799"/>
                  <a:pt x="71505" y="427799"/>
                </a:cubicBezTo>
                <a:cubicBezTo>
                  <a:pt x="88367" y="427799"/>
                  <a:pt x="119396" y="421083"/>
                  <a:pt x="140401" y="376780"/>
                </a:cubicBezTo>
                <a:lnTo>
                  <a:pt x="186987" y="278498"/>
                </a:lnTo>
                <a:cubicBezTo>
                  <a:pt x="213970" y="298258"/>
                  <a:pt x="245978" y="308126"/>
                  <a:pt x="277986" y="308126"/>
                </a:cubicBezTo>
                <a:cubicBezTo>
                  <a:pt x="317470" y="308126"/>
                  <a:pt x="356967" y="293088"/>
                  <a:pt x="387018" y="263025"/>
                </a:cubicBezTo>
                <a:cubicBezTo>
                  <a:pt x="416115" y="233904"/>
                  <a:pt x="432143" y="195181"/>
                  <a:pt x="432131" y="154017"/>
                </a:cubicBezTo>
                <a:cubicBezTo>
                  <a:pt x="432119" y="112842"/>
                  <a:pt x="416078" y="74143"/>
                  <a:pt x="386945" y="45034"/>
                </a:cubicBezTo>
                <a:cubicBezTo>
                  <a:pt x="336071" y="-5804"/>
                  <a:pt x="258214" y="-13595"/>
                  <a:pt x="199066" y="21638"/>
                </a:cubicBezTo>
                <a:cubicBezTo>
                  <a:pt x="196589" y="21952"/>
                  <a:pt x="194403" y="23353"/>
                  <a:pt x="193075" y="25394"/>
                </a:cubicBezTo>
                <a:cubicBezTo>
                  <a:pt x="184547" y="31023"/>
                  <a:pt x="176455" y="37594"/>
                  <a:pt x="168966" y="45094"/>
                </a:cubicBezTo>
                <a:cubicBezTo>
                  <a:pt x="116002" y="98094"/>
                  <a:pt x="109758" y="180361"/>
                  <a:pt x="150196" y="240257"/>
                </a:cubicBezTo>
                <a:lnTo>
                  <a:pt x="50972" y="287363"/>
                </a:lnTo>
                <a:cubicBezTo>
                  <a:pt x="6391" y="308525"/>
                  <a:pt x="-96" y="339844"/>
                  <a:pt x="1" y="356621"/>
                </a:cubicBezTo>
                <a:cubicBezTo>
                  <a:pt x="98" y="374690"/>
                  <a:pt x="7925" y="392808"/>
                  <a:pt x="21477" y="406336"/>
                </a:cubicBezTo>
                <a:cubicBezTo>
                  <a:pt x="34980" y="419888"/>
                  <a:pt x="53110" y="427702"/>
                  <a:pt x="71167" y="427799"/>
                </a:cubicBezTo>
                <a:close/>
                <a:moveTo>
                  <a:pt x="208124" y="35939"/>
                </a:moveTo>
                <a:cubicBezTo>
                  <a:pt x="260738" y="4849"/>
                  <a:pt x="329814" y="11867"/>
                  <a:pt x="374988" y="57004"/>
                </a:cubicBezTo>
                <a:cubicBezTo>
                  <a:pt x="400920" y="82912"/>
                  <a:pt x="415209" y="117372"/>
                  <a:pt x="415209" y="154030"/>
                </a:cubicBezTo>
                <a:cubicBezTo>
                  <a:pt x="415221" y="178730"/>
                  <a:pt x="408747" y="202428"/>
                  <a:pt x="396596" y="223203"/>
                </a:cubicBezTo>
                <a:cubicBezTo>
                  <a:pt x="359551" y="225800"/>
                  <a:pt x="303206" y="208189"/>
                  <a:pt x="263238" y="168246"/>
                </a:cubicBezTo>
                <a:cubicBezTo>
                  <a:pt x="223633" y="128653"/>
                  <a:pt x="205938" y="72971"/>
                  <a:pt x="208124" y="35939"/>
                </a:cubicBezTo>
                <a:close/>
                <a:moveTo>
                  <a:pt x="178339" y="59697"/>
                </a:moveTo>
                <a:cubicBezTo>
                  <a:pt x="179185" y="58815"/>
                  <a:pt x="180042" y="57934"/>
                  <a:pt x="180912" y="57064"/>
                </a:cubicBezTo>
                <a:cubicBezTo>
                  <a:pt x="184209" y="53767"/>
                  <a:pt x="187627" y="50675"/>
                  <a:pt x="191166" y="47788"/>
                </a:cubicBezTo>
                <a:cubicBezTo>
                  <a:pt x="192773" y="87018"/>
                  <a:pt x="210854" y="139789"/>
                  <a:pt x="251293" y="180191"/>
                </a:cubicBezTo>
                <a:cubicBezTo>
                  <a:pt x="292082" y="220956"/>
                  <a:pt x="345456" y="238977"/>
                  <a:pt x="384783" y="240269"/>
                </a:cubicBezTo>
                <a:cubicBezTo>
                  <a:pt x="381752" y="244014"/>
                  <a:pt x="378502" y="247625"/>
                  <a:pt x="375048" y="251080"/>
                </a:cubicBezTo>
                <a:cubicBezTo>
                  <a:pt x="374215" y="251913"/>
                  <a:pt x="373369" y="252734"/>
                  <a:pt x="372512" y="253544"/>
                </a:cubicBezTo>
                <a:cubicBezTo>
                  <a:pt x="334972" y="257336"/>
                  <a:pt x="275751" y="239581"/>
                  <a:pt x="234069" y="197923"/>
                </a:cubicBezTo>
                <a:cubicBezTo>
                  <a:pt x="192459" y="156337"/>
                  <a:pt x="174643" y="97261"/>
                  <a:pt x="178339" y="59697"/>
                </a:cubicBezTo>
                <a:close/>
                <a:moveTo>
                  <a:pt x="161453" y="81547"/>
                </a:moveTo>
                <a:cubicBezTo>
                  <a:pt x="164606" y="120621"/>
                  <a:pt x="183122" y="170915"/>
                  <a:pt x="222111" y="209880"/>
                </a:cubicBezTo>
                <a:cubicBezTo>
                  <a:pt x="261161" y="248906"/>
                  <a:pt x="311564" y="267398"/>
                  <a:pt x="350674" y="270478"/>
                </a:cubicBezTo>
                <a:cubicBezTo>
                  <a:pt x="328522" y="284307"/>
                  <a:pt x="303242" y="291228"/>
                  <a:pt x="277974" y="291228"/>
                </a:cubicBezTo>
                <a:cubicBezTo>
                  <a:pt x="242850" y="291228"/>
                  <a:pt x="207714" y="277870"/>
                  <a:pt x="180972" y="251140"/>
                </a:cubicBezTo>
                <a:cubicBezTo>
                  <a:pt x="135002" y="205206"/>
                  <a:pt x="128491" y="134499"/>
                  <a:pt x="161453" y="81547"/>
                </a:cubicBezTo>
                <a:close/>
                <a:moveTo>
                  <a:pt x="58195" y="302667"/>
                </a:moveTo>
                <a:lnTo>
                  <a:pt x="157455" y="255537"/>
                </a:lnTo>
                <a:cubicBezTo>
                  <a:pt x="158518" y="255029"/>
                  <a:pt x="159436" y="254329"/>
                  <a:pt x="160173" y="253495"/>
                </a:cubicBezTo>
                <a:cubicBezTo>
                  <a:pt x="162963" y="256793"/>
                  <a:pt x="165898" y="259994"/>
                  <a:pt x="169014" y="263098"/>
                </a:cubicBezTo>
                <a:cubicBezTo>
                  <a:pt x="170718" y="264801"/>
                  <a:pt x="172445" y="266443"/>
                  <a:pt x="174208" y="268050"/>
                </a:cubicBezTo>
                <a:cubicBezTo>
                  <a:pt x="173205" y="268835"/>
                  <a:pt x="172360" y="269862"/>
                  <a:pt x="171780" y="271094"/>
                </a:cubicBezTo>
                <a:lnTo>
                  <a:pt x="125122" y="369533"/>
                </a:lnTo>
                <a:cubicBezTo>
                  <a:pt x="112475" y="396214"/>
                  <a:pt x="93452" y="410889"/>
                  <a:pt x="71517" y="410889"/>
                </a:cubicBezTo>
                <a:cubicBezTo>
                  <a:pt x="71433" y="410889"/>
                  <a:pt x="71336" y="410889"/>
                  <a:pt x="71252" y="410889"/>
                </a:cubicBezTo>
                <a:cubicBezTo>
                  <a:pt x="57603" y="410817"/>
                  <a:pt x="43810" y="404814"/>
                  <a:pt x="33398" y="394402"/>
                </a:cubicBezTo>
                <a:cubicBezTo>
                  <a:pt x="22974" y="383991"/>
                  <a:pt x="16959" y="370197"/>
                  <a:pt x="16887" y="356548"/>
                </a:cubicBezTo>
                <a:cubicBezTo>
                  <a:pt x="16754" y="334505"/>
                  <a:pt x="31429" y="315373"/>
                  <a:pt x="58195" y="302667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614" name="Forma Livre: Forma 613">
            <a:extLst>
              <a:ext uri="{FF2B5EF4-FFF2-40B4-BE49-F238E27FC236}">
                <a16:creationId xmlns:a16="http://schemas.microsoft.com/office/drawing/2014/main" id="{AD79D71E-1DCD-4496-970A-D198B54192E1}"/>
              </a:ext>
            </a:extLst>
          </p:cNvPr>
          <p:cNvSpPr/>
          <p:nvPr/>
        </p:nvSpPr>
        <p:spPr>
          <a:xfrm>
            <a:off x="8232999" y="3158793"/>
            <a:ext cx="504273" cy="464294"/>
          </a:xfrm>
          <a:custGeom>
            <a:avLst/>
            <a:gdLst>
              <a:gd name="connsiteX0" fmla="*/ 15196 w 428528"/>
              <a:gd name="connsiteY0" fmla="*/ 130733 h 394554"/>
              <a:gd name="connsiteX1" fmla="*/ 7345 w 428528"/>
              <a:gd name="connsiteY1" fmla="*/ 149624 h 394554"/>
              <a:gd name="connsiteX2" fmla="*/ 4531 w 428528"/>
              <a:gd name="connsiteY2" fmla="*/ 194942 h 394554"/>
              <a:gd name="connsiteX3" fmla="*/ 56335 w 428528"/>
              <a:gd name="connsiteY3" fmla="*/ 205656 h 394554"/>
              <a:gd name="connsiteX4" fmla="*/ 89297 w 428528"/>
              <a:gd name="connsiteY4" fmla="*/ 200088 h 394554"/>
              <a:gd name="connsiteX5" fmla="*/ 79900 w 428528"/>
              <a:gd name="connsiteY5" fmla="*/ 218531 h 394554"/>
              <a:gd name="connsiteX6" fmla="*/ 3540 w 428528"/>
              <a:gd name="connsiteY6" fmla="*/ 313468 h 394554"/>
              <a:gd name="connsiteX7" fmla="*/ 666 w 428528"/>
              <a:gd name="connsiteY7" fmla="*/ 323022 h 394554"/>
              <a:gd name="connsiteX8" fmla="*/ 8891 w 428528"/>
              <a:gd name="connsiteY8" fmla="*/ 328662 h 394554"/>
              <a:gd name="connsiteX9" fmla="*/ 55321 w 428528"/>
              <a:gd name="connsiteY9" fmla="*/ 323263 h 394554"/>
              <a:gd name="connsiteX10" fmla="*/ 93380 w 428528"/>
              <a:gd name="connsiteY10" fmla="*/ 318360 h 394554"/>
              <a:gd name="connsiteX11" fmla="*/ 106436 w 428528"/>
              <a:gd name="connsiteY11" fmla="*/ 351092 h 394554"/>
              <a:gd name="connsiteX12" fmla="*/ 121257 w 428528"/>
              <a:gd name="connsiteY12" fmla="*/ 388837 h 394554"/>
              <a:gd name="connsiteX13" fmla="*/ 128443 w 428528"/>
              <a:gd name="connsiteY13" fmla="*/ 394514 h 394554"/>
              <a:gd name="connsiteX14" fmla="*/ 136584 w 428528"/>
              <a:gd name="connsiteY14" fmla="*/ 390323 h 394554"/>
              <a:gd name="connsiteX15" fmla="*/ 204139 w 428528"/>
              <a:gd name="connsiteY15" fmla="*/ 183649 h 394554"/>
              <a:gd name="connsiteX16" fmla="*/ 207509 w 428528"/>
              <a:gd name="connsiteY16" fmla="*/ 169880 h 394554"/>
              <a:gd name="connsiteX17" fmla="*/ 221218 w 428528"/>
              <a:gd name="connsiteY17" fmla="*/ 169880 h 394554"/>
              <a:gd name="connsiteX18" fmla="*/ 224588 w 428528"/>
              <a:gd name="connsiteY18" fmla="*/ 183661 h 394554"/>
              <a:gd name="connsiteX19" fmla="*/ 292142 w 428528"/>
              <a:gd name="connsiteY19" fmla="*/ 390323 h 394554"/>
              <a:gd name="connsiteX20" fmla="*/ 299462 w 428528"/>
              <a:gd name="connsiteY20" fmla="*/ 394550 h 394554"/>
              <a:gd name="connsiteX21" fmla="*/ 300283 w 428528"/>
              <a:gd name="connsiteY21" fmla="*/ 394514 h 394554"/>
              <a:gd name="connsiteX22" fmla="*/ 307470 w 428528"/>
              <a:gd name="connsiteY22" fmla="*/ 388837 h 394554"/>
              <a:gd name="connsiteX23" fmla="*/ 322278 w 428528"/>
              <a:gd name="connsiteY23" fmla="*/ 351104 h 394554"/>
              <a:gd name="connsiteX24" fmla="*/ 335347 w 428528"/>
              <a:gd name="connsiteY24" fmla="*/ 318347 h 394554"/>
              <a:gd name="connsiteX25" fmla="*/ 373406 w 428528"/>
              <a:gd name="connsiteY25" fmla="*/ 323251 h 394554"/>
              <a:gd name="connsiteX26" fmla="*/ 419823 w 428528"/>
              <a:gd name="connsiteY26" fmla="*/ 328650 h 394554"/>
              <a:gd name="connsiteX27" fmla="*/ 428049 w 428528"/>
              <a:gd name="connsiteY27" fmla="*/ 323010 h 394554"/>
              <a:gd name="connsiteX28" fmla="*/ 425174 w 428528"/>
              <a:gd name="connsiteY28" fmla="*/ 313456 h 394554"/>
              <a:gd name="connsiteX29" fmla="*/ 348814 w 428528"/>
              <a:gd name="connsiteY29" fmla="*/ 218507 h 394554"/>
              <a:gd name="connsiteX30" fmla="*/ 339514 w 428528"/>
              <a:gd name="connsiteY30" fmla="*/ 200269 h 394554"/>
              <a:gd name="connsiteX31" fmla="*/ 371522 w 428528"/>
              <a:gd name="connsiteY31" fmla="*/ 205632 h 394554"/>
              <a:gd name="connsiteX32" fmla="*/ 423326 w 428528"/>
              <a:gd name="connsiteY32" fmla="*/ 194918 h 394554"/>
              <a:gd name="connsiteX33" fmla="*/ 420500 w 428528"/>
              <a:gd name="connsiteY33" fmla="*/ 149600 h 394554"/>
              <a:gd name="connsiteX34" fmla="*/ 412649 w 428528"/>
              <a:gd name="connsiteY34" fmla="*/ 130709 h 394554"/>
              <a:gd name="connsiteX35" fmla="*/ 404290 w 428528"/>
              <a:gd name="connsiteY35" fmla="*/ 104620 h 394554"/>
              <a:gd name="connsiteX36" fmla="*/ 410982 w 428528"/>
              <a:gd name="connsiteY36" fmla="*/ 67962 h 394554"/>
              <a:gd name="connsiteX37" fmla="*/ 411259 w 428528"/>
              <a:gd name="connsiteY37" fmla="*/ 66802 h 394554"/>
              <a:gd name="connsiteX38" fmla="*/ 416550 w 428528"/>
              <a:gd name="connsiteY38" fmla="*/ 50134 h 394554"/>
              <a:gd name="connsiteX39" fmla="*/ 417589 w 428528"/>
              <a:gd name="connsiteY39" fmla="*/ 19262 h 394554"/>
              <a:gd name="connsiteX40" fmla="*/ 410849 w 428528"/>
              <a:gd name="connsiteY40" fmla="*/ 12220 h 394554"/>
              <a:gd name="connsiteX41" fmla="*/ 409581 w 428528"/>
              <a:gd name="connsiteY41" fmla="*/ 12075 h 394554"/>
              <a:gd name="connsiteX42" fmla="*/ 403807 w 428528"/>
              <a:gd name="connsiteY42" fmla="*/ 2316 h 394554"/>
              <a:gd name="connsiteX43" fmla="*/ 269459 w 428528"/>
              <a:gd name="connsiteY43" fmla="*/ 39433 h 394554"/>
              <a:gd name="connsiteX44" fmla="*/ 245242 w 428528"/>
              <a:gd name="connsiteY44" fmla="*/ 67817 h 394554"/>
              <a:gd name="connsiteX45" fmla="*/ 231617 w 428528"/>
              <a:gd name="connsiteY45" fmla="*/ 64121 h 394554"/>
              <a:gd name="connsiteX46" fmla="*/ 200600 w 428528"/>
              <a:gd name="connsiteY46" fmla="*/ 64121 h 394554"/>
              <a:gd name="connsiteX47" fmla="*/ 183014 w 428528"/>
              <a:gd name="connsiteY47" fmla="*/ 70655 h 394554"/>
              <a:gd name="connsiteX48" fmla="*/ 158374 w 428528"/>
              <a:gd name="connsiteY48" fmla="*/ 39445 h 394554"/>
              <a:gd name="connsiteX49" fmla="*/ 24025 w 428528"/>
              <a:gd name="connsiteY49" fmla="*/ 2328 h 394554"/>
              <a:gd name="connsiteX50" fmla="*/ 18252 w 428528"/>
              <a:gd name="connsiteY50" fmla="*/ 12087 h 394554"/>
              <a:gd name="connsiteX51" fmla="*/ 16984 w 428528"/>
              <a:gd name="connsiteY51" fmla="*/ 12232 h 394554"/>
              <a:gd name="connsiteX52" fmla="*/ 10244 w 428528"/>
              <a:gd name="connsiteY52" fmla="*/ 19274 h 394554"/>
              <a:gd name="connsiteX53" fmla="*/ 11283 w 428528"/>
              <a:gd name="connsiteY53" fmla="*/ 50146 h 394554"/>
              <a:gd name="connsiteX54" fmla="*/ 16573 w 428528"/>
              <a:gd name="connsiteY54" fmla="*/ 66814 h 394554"/>
              <a:gd name="connsiteX55" fmla="*/ 16851 w 428528"/>
              <a:gd name="connsiteY55" fmla="*/ 67974 h 394554"/>
              <a:gd name="connsiteX56" fmla="*/ 23542 w 428528"/>
              <a:gd name="connsiteY56" fmla="*/ 104644 h 394554"/>
              <a:gd name="connsiteX57" fmla="*/ 15196 w 428528"/>
              <a:gd name="connsiteY57" fmla="*/ 130733 h 394554"/>
              <a:gd name="connsiteX58" fmla="*/ 262176 w 428528"/>
              <a:gd name="connsiteY58" fmla="*/ 70534 h 394554"/>
              <a:gd name="connsiteX59" fmla="*/ 280293 w 428528"/>
              <a:gd name="connsiteY59" fmla="*/ 52441 h 394554"/>
              <a:gd name="connsiteX60" fmla="*/ 398783 w 428528"/>
              <a:gd name="connsiteY60" fmla="*/ 18476 h 394554"/>
              <a:gd name="connsiteX61" fmla="*/ 400389 w 428528"/>
              <a:gd name="connsiteY61" fmla="*/ 18815 h 394554"/>
              <a:gd name="connsiteX62" fmla="*/ 316782 w 428528"/>
              <a:gd name="connsiteY62" fmla="*/ 72032 h 394554"/>
              <a:gd name="connsiteX63" fmla="*/ 261922 w 428528"/>
              <a:gd name="connsiteY63" fmla="*/ 72805 h 394554"/>
              <a:gd name="connsiteX64" fmla="*/ 262176 w 428528"/>
              <a:gd name="connsiteY64" fmla="*/ 70534 h 394554"/>
              <a:gd name="connsiteX65" fmla="*/ 258612 w 428528"/>
              <a:gd name="connsiteY65" fmla="*/ 142896 h 394554"/>
              <a:gd name="connsiteX66" fmla="*/ 258612 w 428528"/>
              <a:gd name="connsiteY66" fmla="*/ 91116 h 394554"/>
              <a:gd name="connsiteX67" fmla="*/ 258564 w 428528"/>
              <a:gd name="connsiteY67" fmla="*/ 89413 h 394554"/>
              <a:gd name="connsiteX68" fmla="*/ 320466 w 428528"/>
              <a:gd name="connsiteY68" fmla="*/ 88531 h 394554"/>
              <a:gd name="connsiteX69" fmla="*/ 399495 w 428528"/>
              <a:gd name="connsiteY69" fmla="*/ 47271 h 394554"/>
              <a:gd name="connsiteX70" fmla="*/ 394809 w 428528"/>
              <a:gd name="connsiteY70" fmla="*/ 62949 h 394554"/>
              <a:gd name="connsiteX71" fmla="*/ 394531 w 428528"/>
              <a:gd name="connsiteY71" fmla="*/ 64109 h 394554"/>
              <a:gd name="connsiteX72" fmla="*/ 397091 w 428528"/>
              <a:gd name="connsiteY72" fmla="*/ 137364 h 394554"/>
              <a:gd name="connsiteX73" fmla="*/ 404810 w 428528"/>
              <a:gd name="connsiteY73" fmla="*/ 155941 h 394554"/>
              <a:gd name="connsiteX74" fmla="*/ 409605 w 428528"/>
              <a:gd name="connsiteY74" fmla="*/ 185062 h 394554"/>
              <a:gd name="connsiteX75" fmla="*/ 372537 w 428528"/>
              <a:gd name="connsiteY75" fmla="*/ 188782 h 394554"/>
              <a:gd name="connsiteX76" fmla="*/ 253745 w 428528"/>
              <a:gd name="connsiteY76" fmla="*/ 158441 h 394554"/>
              <a:gd name="connsiteX77" fmla="*/ 253697 w 428528"/>
              <a:gd name="connsiteY77" fmla="*/ 158417 h 394554"/>
              <a:gd name="connsiteX78" fmla="*/ 258612 w 428528"/>
              <a:gd name="connsiteY78" fmla="*/ 142896 h 394554"/>
              <a:gd name="connsiteX79" fmla="*/ 244928 w 428528"/>
              <a:gd name="connsiteY79" fmla="*/ 172851 h 394554"/>
              <a:gd name="connsiteX80" fmla="*/ 319886 w 428528"/>
              <a:gd name="connsiteY80" fmla="*/ 196041 h 394554"/>
              <a:gd name="connsiteX81" fmla="*/ 320792 w 428528"/>
              <a:gd name="connsiteY81" fmla="*/ 200921 h 394554"/>
              <a:gd name="connsiteX82" fmla="*/ 333716 w 428528"/>
              <a:gd name="connsiteY82" fmla="*/ 226153 h 394554"/>
              <a:gd name="connsiteX83" fmla="*/ 392985 w 428528"/>
              <a:gd name="connsiteY83" fmla="*/ 309228 h 394554"/>
              <a:gd name="connsiteX84" fmla="*/ 376136 w 428528"/>
              <a:gd name="connsiteY84" fmla="*/ 306571 h 394554"/>
              <a:gd name="connsiteX85" fmla="*/ 329706 w 428528"/>
              <a:gd name="connsiteY85" fmla="*/ 301172 h 394554"/>
              <a:gd name="connsiteX86" fmla="*/ 321457 w 428528"/>
              <a:gd name="connsiteY86" fmla="*/ 306885 h 394554"/>
              <a:gd name="connsiteX87" fmla="*/ 306637 w 428528"/>
              <a:gd name="connsiteY87" fmla="*/ 344642 h 394554"/>
              <a:gd name="connsiteX88" fmla="*/ 298145 w 428528"/>
              <a:gd name="connsiteY88" fmla="*/ 365453 h 394554"/>
              <a:gd name="connsiteX89" fmla="*/ 241002 w 428528"/>
              <a:gd name="connsiteY89" fmla="*/ 179663 h 394554"/>
              <a:gd name="connsiteX90" fmla="*/ 238405 w 428528"/>
              <a:gd name="connsiteY90" fmla="*/ 169022 h 394554"/>
              <a:gd name="connsiteX91" fmla="*/ 241256 w 428528"/>
              <a:gd name="connsiteY91" fmla="*/ 168104 h 394554"/>
              <a:gd name="connsiteX92" fmla="*/ 244928 w 428528"/>
              <a:gd name="connsiteY92" fmla="*/ 172851 h 394554"/>
              <a:gd name="connsiteX93" fmla="*/ 190527 w 428528"/>
              <a:gd name="connsiteY93" fmla="*/ 91116 h 394554"/>
              <a:gd name="connsiteX94" fmla="*/ 200612 w 428528"/>
              <a:gd name="connsiteY94" fmla="*/ 81043 h 394554"/>
              <a:gd name="connsiteX95" fmla="*/ 231629 w 428528"/>
              <a:gd name="connsiteY95" fmla="*/ 81043 h 394554"/>
              <a:gd name="connsiteX96" fmla="*/ 241715 w 428528"/>
              <a:gd name="connsiteY96" fmla="*/ 91116 h 394554"/>
              <a:gd name="connsiteX97" fmla="*/ 241715 w 428528"/>
              <a:gd name="connsiteY97" fmla="*/ 142896 h 394554"/>
              <a:gd name="connsiteX98" fmla="*/ 231629 w 428528"/>
              <a:gd name="connsiteY98" fmla="*/ 152982 h 394554"/>
              <a:gd name="connsiteX99" fmla="*/ 199610 w 428528"/>
              <a:gd name="connsiteY99" fmla="*/ 152982 h 394554"/>
              <a:gd name="connsiteX100" fmla="*/ 190539 w 428528"/>
              <a:gd name="connsiteY100" fmla="*/ 142896 h 394554"/>
              <a:gd name="connsiteX101" fmla="*/ 190539 w 428528"/>
              <a:gd name="connsiteY101" fmla="*/ 91116 h 394554"/>
              <a:gd name="connsiteX102" fmla="*/ 186915 w 428528"/>
              <a:gd name="connsiteY102" fmla="*/ 166558 h 394554"/>
              <a:gd name="connsiteX103" fmla="*/ 190490 w 428528"/>
              <a:gd name="connsiteY103" fmla="*/ 168237 h 394554"/>
              <a:gd name="connsiteX104" fmla="*/ 187700 w 428528"/>
              <a:gd name="connsiteY104" fmla="*/ 179639 h 394554"/>
              <a:gd name="connsiteX105" fmla="*/ 130557 w 428528"/>
              <a:gd name="connsiteY105" fmla="*/ 365441 h 394554"/>
              <a:gd name="connsiteX106" fmla="*/ 122054 w 428528"/>
              <a:gd name="connsiteY106" fmla="*/ 344618 h 394554"/>
              <a:gd name="connsiteX107" fmla="*/ 107246 w 428528"/>
              <a:gd name="connsiteY107" fmla="*/ 306873 h 394554"/>
              <a:gd name="connsiteX108" fmla="*/ 99250 w 428528"/>
              <a:gd name="connsiteY108" fmla="*/ 301160 h 394554"/>
              <a:gd name="connsiteX109" fmla="*/ 98996 w 428528"/>
              <a:gd name="connsiteY109" fmla="*/ 301160 h 394554"/>
              <a:gd name="connsiteX110" fmla="*/ 52567 w 428528"/>
              <a:gd name="connsiteY110" fmla="*/ 306559 h 394554"/>
              <a:gd name="connsiteX111" fmla="*/ 35717 w 428528"/>
              <a:gd name="connsiteY111" fmla="*/ 309216 h 394554"/>
              <a:gd name="connsiteX112" fmla="*/ 94986 w 428528"/>
              <a:gd name="connsiteY112" fmla="*/ 226141 h 394554"/>
              <a:gd name="connsiteX113" fmla="*/ 107910 w 428528"/>
              <a:gd name="connsiteY113" fmla="*/ 200897 h 394554"/>
              <a:gd name="connsiteX114" fmla="*/ 108792 w 428528"/>
              <a:gd name="connsiteY114" fmla="*/ 195824 h 394554"/>
              <a:gd name="connsiteX115" fmla="*/ 182905 w 428528"/>
              <a:gd name="connsiteY115" fmla="*/ 172827 h 394554"/>
              <a:gd name="connsiteX116" fmla="*/ 186915 w 428528"/>
              <a:gd name="connsiteY116" fmla="*/ 166558 h 394554"/>
              <a:gd name="connsiteX117" fmla="*/ 29062 w 428528"/>
              <a:gd name="connsiteY117" fmla="*/ 18476 h 394554"/>
              <a:gd name="connsiteX118" fmla="*/ 147551 w 428528"/>
              <a:gd name="connsiteY118" fmla="*/ 52441 h 394554"/>
              <a:gd name="connsiteX119" fmla="*/ 165669 w 428528"/>
              <a:gd name="connsiteY119" fmla="*/ 70534 h 394554"/>
              <a:gd name="connsiteX120" fmla="*/ 165923 w 428528"/>
              <a:gd name="connsiteY120" fmla="*/ 72805 h 394554"/>
              <a:gd name="connsiteX121" fmla="*/ 111063 w 428528"/>
              <a:gd name="connsiteY121" fmla="*/ 72032 h 394554"/>
              <a:gd name="connsiteX122" fmla="*/ 27456 w 428528"/>
              <a:gd name="connsiteY122" fmla="*/ 18815 h 394554"/>
              <a:gd name="connsiteX123" fmla="*/ 29062 w 428528"/>
              <a:gd name="connsiteY123" fmla="*/ 18476 h 394554"/>
              <a:gd name="connsiteX124" fmla="*/ 30753 w 428528"/>
              <a:gd name="connsiteY124" fmla="*/ 137352 h 394554"/>
              <a:gd name="connsiteX125" fmla="*/ 33314 w 428528"/>
              <a:gd name="connsiteY125" fmla="*/ 64097 h 394554"/>
              <a:gd name="connsiteX126" fmla="*/ 33036 w 428528"/>
              <a:gd name="connsiteY126" fmla="*/ 62937 h 394554"/>
              <a:gd name="connsiteX127" fmla="*/ 28350 w 428528"/>
              <a:gd name="connsiteY127" fmla="*/ 47271 h 394554"/>
              <a:gd name="connsiteX128" fmla="*/ 107379 w 428528"/>
              <a:gd name="connsiteY128" fmla="*/ 88531 h 394554"/>
              <a:gd name="connsiteX129" fmla="*/ 172324 w 428528"/>
              <a:gd name="connsiteY129" fmla="*/ 88990 h 394554"/>
              <a:gd name="connsiteX130" fmla="*/ 173725 w 428528"/>
              <a:gd name="connsiteY130" fmla="*/ 88664 h 394554"/>
              <a:gd name="connsiteX131" fmla="*/ 173617 w 428528"/>
              <a:gd name="connsiteY131" fmla="*/ 91116 h 394554"/>
              <a:gd name="connsiteX132" fmla="*/ 173617 w 428528"/>
              <a:gd name="connsiteY132" fmla="*/ 142896 h 394554"/>
              <a:gd name="connsiteX133" fmla="*/ 177470 w 428528"/>
              <a:gd name="connsiteY133" fmla="*/ 157245 h 394554"/>
              <a:gd name="connsiteX134" fmla="*/ 174088 w 428528"/>
              <a:gd name="connsiteY134" fmla="*/ 158429 h 394554"/>
              <a:gd name="connsiteX135" fmla="*/ 55297 w 428528"/>
              <a:gd name="connsiteY135" fmla="*/ 188770 h 394554"/>
              <a:gd name="connsiteX136" fmla="*/ 18228 w 428528"/>
              <a:gd name="connsiteY136" fmla="*/ 185050 h 394554"/>
              <a:gd name="connsiteX137" fmla="*/ 23023 w 428528"/>
              <a:gd name="connsiteY137" fmla="*/ 155929 h 394554"/>
              <a:gd name="connsiteX138" fmla="*/ 30753 w 428528"/>
              <a:gd name="connsiteY138" fmla="*/ 137352 h 394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428528" h="394554">
                <a:moveTo>
                  <a:pt x="15196" y="130733"/>
                </a:moveTo>
                <a:cubicBezTo>
                  <a:pt x="13058" y="135770"/>
                  <a:pt x="10389" y="142051"/>
                  <a:pt x="7345" y="149624"/>
                </a:cubicBezTo>
                <a:cubicBezTo>
                  <a:pt x="-1436" y="171486"/>
                  <a:pt x="-2306" y="185473"/>
                  <a:pt x="4531" y="194942"/>
                </a:cubicBezTo>
                <a:cubicBezTo>
                  <a:pt x="13408" y="207250"/>
                  <a:pt x="31599" y="207141"/>
                  <a:pt x="56335" y="205656"/>
                </a:cubicBezTo>
                <a:cubicBezTo>
                  <a:pt x="61481" y="205342"/>
                  <a:pt x="73970" y="203240"/>
                  <a:pt x="89297" y="200088"/>
                </a:cubicBezTo>
                <a:cubicBezTo>
                  <a:pt x="85855" y="206755"/>
                  <a:pt x="82739" y="212927"/>
                  <a:pt x="79900" y="218531"/>
                </a:cubicBezTo>
                <a:cubicBezTo>
                  <a:pt x="58364" y="261108"/>
                  <a:pt x="49451" y="278730"/>
                  <a:pt x="3540" y="313468"/>
                </a:cubicBezTo>
                <a:cubicBezTo>
                  <a:pt x="605" y="315690"/>
                  <a:pt x="-554" y="319555"/>
                  <a:pt x="666" y="323022"/>
                </a:cubicBezTo>
                <a:cubicBezTo>
                  <a:pt x="1886" y="326488"/>
                  <a:pt x="5219" y="328759"/>
                  <a:pt x="8891" y="328662"/>
                </a:cubicBezTo>
                <a:cubicBezTo>
                  <a:pt x="25632" y="328155"/>
                  <a:pt x="40718" y="325667"/>
                  <a:pt x="55321" y="323263"/>
                </a:cubicBezTo>
                <a:cubicBezTo>
                  <a:pt x="68063" y="321162"/>
                  <a:pt x="80190" y="319157"/>
                  <a:pt x="93380" y="318360"/>
                </a:cubicBezTo>
                <a:cubicBezTo>
                  <a:pt x="97148" y="328638"/>
                  <a:pt x="101859" y="340028"/>
                  <a:pt x="106436" y="351092"/>
                </a:cubicBezTo>
                <a:cubicBezTo>
                  <a:pt x="111835" y="364137"/>
                  <a:pt x="117416" y="377616"/>
                  <a:pt x="121257" y="388837"/>
                </a:cubicBezTo>
                <a:cubicBezTo>
                  <a:pt x="122332" y="391978"/>
                  <a:pt x="125134" y="394200"/>
                  <a:pt x="128443" y="394514"/>
                </a:cubicBezTo>
                <a:cubicBezTo>
                  <a:pt x="131753" y="394840"/>
                  <a:pt x="134930" y="393197"/>
                  <a:pt x="136584" y="390323"/>
                </a:cubicBezTo>
                <a:cubicBezTo>
                  <a:pt x="166237" y="338917"/>
                  <a:pt x="186372" y="256433"/>
                  <a:pt x="204139" y="183649"/>
                </a:cubicBezTo>
                <a:cubicBezTo>
                  <a:pt x="205274" y="178999"/>
                  <a:pt x="206397" y="174409"/>
                  <a:pt x="207509" y="169880"/>
                </a:cubicBezTo>
                <a:lnTo>
                  <a:pt x="221218" y="169880"/>
                </a:lnTo>
                <a:cubicBezTo>
                  <a:pt x="222329" y="174409"/>
                  <a:pt x="223452" y="179011"/>
                  <a:pt x="224588" y="183661"/>
                </a:cubicBezTo>
                <a:cubicBezTo>
                  <a:pt x="242355" y="256433"/>
                  <a:pt x="262490" y="338929"/>
                  <a:pt x="292142" y="390323"/>
                </a:cubicBezTo>
                <a:cubicBezTo>
                  <a:pt x="293664" y="392956"/>
                  <a:pt x="296466" y="394550"/>
                  <a:pt x="299462" y="394550"/>
                </a:cubicBezTo>
                <a:cubicBezTo>
                  <a:pt x="299727" y="394550"/>
                  <a:pt x="300005" y="394538"/>
                  <a:pt x="300283" y="394514"/>
                </a:cubicBezTo>
                <a:cubicBezTo>
                  <a:pt x="303580" y="394188"/>
                  <a:pt x="306395" y="391978"/>
                  <a:pt x="307470" y="388837"/>
                </a:cubicBezTo>
                <a:cubicBezTo>
                  <a:pt x="311310" y="377616"/>
                  <a:pt x="316879" y="364137"/>
                  <a:pt x="322278" y="351104"/>
                </a:cubicBezTo>
                <a:cubicBezTo>
                  <a:pt x="326868" y="340028"/>
                  <a:pt x="331578" y="328626"/>
                  <a:pt x="335347" y="318347"/>
                </a:cubicBezTo>
                <a:cubicBezTo>
                  <a:pt x="348537" y="319145"/>
                  <a:pt x="360663" y="321150"/>
                  <a:pt x="373406" y="323251"/>
                </a:cubicBezTo>
                <a:cubicBezTo>
                  <a:pt x="387997" y="325655"/>
                  <a:pt x="403082" y="328143"/>
                  <a:pt x="419823" y="328650"/>
                </a:cubicBezTo>
                <a:cubicBezTo>
                  <a:pt x="423544" y="328747"/>
                  <a:pt x="426829" y="326476"/>
                  <a:pt x="428049" y="323010"/>
                </a:cubicBezTo>
                <a:cubicBezTo>
                  <a:pt x="429269" y="319543"/>
                  <a:pt x="428109" y="315678"/>
                  <a:pt x="425174" y="313456"/>
                </a:cubicBezTo>
                <a:cubicBezTo>
                  <a:pt x="379264" y="278718"/>
                  <a:pt x="370350" y="261096"/>
                  <a:pt x="348814" y="218507"/>
                </a:cubicBezTo>
                <a:cubicBezTo>
                  <a:pt x="346012" y="212951"/>
                  <a:pt x="342920" y="206864"/>
                  <a:pt x="339514" y="200269"/>
                </a:cubicBezTo>
                <a:cubicBezTo>
                  <a:pt x="354406" y="203313"/>
                  <a:pt x="366485" y="205330"/>
                  <a:pt x="371522" y="205632"/>
                </a:cubicBezTo>
                <a:cubicBezTo>
                  <a:pt x="396258" y="207129"/>
                  <a:pt x="414448" y="207226"/>
                  <a:pt x="423326" y="194918"/>
                </a:cubicBezTo>
                <a:cubicBezTo>
                  <a:pt x="430150" y="185449"/>
                  <a:pt x="429281" y="171474"/>
                  <a:pt x="420500" y="149600"/>
                </a:cubicBezTo>
                <a:cubicBezTo>
                  <a:pt x="417456" y="142027"/>
                  <a:pt x="414799" y="135746"/>
                  <a:pt x="412649" y="130709"/>
                </a:cubicBezTo>
                <a:cubicBezTo>
                  <a:pt x="407056" y="117544"/>
                  <a:pt x="404508" y="111541"/>
                  <a:pt x="404290" y="104620"/>
                </a:cubicBezTo>
                <a:cubicBezTo>
                  <a:pt x="404061" y="97240"/>
                  <a:pt x="406380" y="87456"/>
                  <a:pt x="410982" y="67962"/>
                </a:cubicBezTo>
                <a:lnTo>
                  <a:pt x="411259" y="66802"/>
                </a:lnTo>
                <a:cubicBezTo>
                  <a:pt x="413410" y="57719"/>
                  <a:pt x="415221" y="53335"/>
                  <a:pt x="416550" y="50134"/>
                </a:cubicBezTo>
                <a:cubicBezTo>
                  <a:pt x="419980" y="41872"/>
                  <a:pt x="420439" y="38297"/>
                  <a:pt x="417589" y="19262"/>
                </a:cubicBezTo>
                <a:cubicBezTo>
                  <a:pt x="417057" y="15723"/>
                  <a:pt x="414352" y="12896"/>
                  <a:pt x="410849" y="12220"/>
                </a:cubicBezTo>
                <a:cubicBezTo>
                  <a:pt x="410426" y="12135"/>
                  <a:pt x="410003" y="12087"/>
                  <a:pt x="409581" y="12075"/>
                </a:cubicBezTo>
                <a:cubicBezTo>
                  <a:pt x="410438" y="7872"/>
                  <a:pt x="407986" y="3620"/>
                  <a:pt x="403807" y="2316"/>
                </a:cubicBezTo>
                <a:cubicBezTo>
                  <a:pt x="372271" y="-7516"/>
                  <a:pt x="297976" y="15686"/>
                  <a:pt x="269459" y="39433"/>
                </a:cubicBezTo>
                <a:cubicBezTo>
                  <a:pt x="256656" y="50086"/>
                  <a:pt x="247368" y="58613"/>
                  <a:pt x="245242" y="67817"/>
                </a:cubicBezTo>
                <a:cubicBezTo>
                  <a:pt x="241244" y="65462"/>
                  <a:pt x="236581" y="64121"/>
                  <a:pt x="231617" y="64121"/>
                </a:cubicBezTo>
                <a:lnTo>
                  <a:pt x="200600" y="64121"/>
                </a:lnTo>
                <a:cubicBezTo>
                  <a:pt x="193884" y="64121"/>
                  <a:pt x="187736" y="66585"/>
                  <a:pt x="183014" y="70655"/>
                </a:cubicBezTo>
                <a:cubicBezTo>
                  <a:pt x="182325" y="60340"/>
                  <a:pt x="172469" y="51185"/>
                  <a:pt x="158374" y="39445"/>
                </a:cubicBezTo>
                <a:cubicBezTo>
                  <a:pt x="129869" y="15711"/>
                  <a:pt x="55574" y="-7504"/>
                  <a:pt x="24025" y="2328"/>
                </a:cubicBezTo>
                <a:cubicBezTo>
                  <a:pt x="19846" y="3632"/>
                  <a:pt x="17394" y="7884"/>
                  <a:pt x="18252" y="12087"/>
                </a:cubicBezTo>
                <a:cubicBezTo>
                  <a:pt x="17829" y="12099"/>
                  <a:pt x="17406" y="12159"/>
                  <a:pt x="16984" y="12232"/>
                </a:cubicBezTo>
                <a:cubicBezTo>
                  <a:pt x="13469" y="12920"/>
                  <a:pt x="10763" y="15735"/>
                  <a:pt x="10244" y="19274"/>
                </a:cubicBezTo>
                <a:cubicBezTo>
                  <a:pt x="7393" y="38321"/>
                  <a:pt x="7865" y="41884"/>
                  <a:pt x="11283" y="50146"/>
                </a:cubicBezTo>
                <a:cubicBezTo>
                  <a:pt x="12611" y="53347"/>
                  <a:pt x="14423" y="57731"/>
                  <a:pt x="16573" y="66814"/>
                </a:cubicBezTo>
                <a:lnTo>
                  <a:pt x="16851" y="67974"/>
                </a:lnTo>
                <a:cubicBezTo>
                  <a:pt x="21465" y="87468"/>
                  <a:pt x="23772" y="97264"/>
                  <a:pt x="23542" y="104644"/>
                </a:cubicBezTo>
                <a:cubicBezTo>
                  <a:pt x="23337" y="111565"/>
                  <a:pt x="20788" y="117580"/>
                  <a:pt x="15196" y="130733"/>
                </a:cubicBezTo>
                <a:close/>
                <a:moveTo>
                  <a:pt x="262176" y="70534"/>
                </a:moveTo>
                <a:cubicBezTo>
                  <a:pt x="264471" y="65957"/>
                  <a:pt x="273070" y="58456"/>
                  <a:pt x="280293" y="52441"/>
                </a:cubicBezTo>
                <a:cubicBezTo>
                  <a:pt x="304197" y="32536"/>
                  <a:pt x="373116" y="10481"/>
                  <a:pt x="398783" y="18476"/>
                </a:cubicBezTo>
                <a:cubicBezTo>
                  <a:pt x="399314" y="18646"/>
                  <a:pt x="399846" y="18754"/>
                  <a:pt x="400389" y="18815"/>
                </a:cubicBezTo>
                <a:cubicBezTo>
                  <a:pt x="383600" y="45484"/>
                  <a:pt x="355482" y="63372"/>
                  <a:pt x="316782" y="72032"/>
                </a:cubicBezTo>
                <a:cubicBezTo>
                  <a:pt x="295729" y="76743"/>
                  <a:pt x="274399" y="74508"/>
                  <a:pt x="261922" y="72805"/>
                </a:cubicBezTo>
                <a:cubicBezTo>
                  <a:pt x="261548" y="71779"/>
                  <a:pt x="261801" y="71283"/>
                  <a:pt x="262176" y="70534"/>
                </a:cubicBezTo>
                <a:close/>
                <a:moveTo>
                  <a:pt x="258612" y="142896"/>
                </a:moveTo>
                <a:lnTo>
                  <a:pt x="258612" y="91116"/>
                </a:lnTo>
                <a:cubicBezTo>
                  <a:pt x="258612" y="90548"/>
                  <a:pt x="258600" y="89969"/>
                  <a:pt x="258564" y="89413"/>
                </a:cubicBezTo>
                <a:cubicBezTo>
                  <a:pt x="276899" y="91901"/>
                  <a:pt x="298326" y="93496"/>
                  <a:pt x="320466" y="88531"/>
                </a:cubicBezTo>
                <a:cubicBezTo>
                  <a:pt x="353827" y="81067"/>
                  <a:pt x="380291" y="67237"/>
                  <a:pt x="399495" y="47271"/>
                </a:cubicBezTo>
                <a:cubicBezTo>
                  <a:pt x="398179" y="50714"/>
                  <a:pt x="396560" y="55545"/>
                  <a:pt x="394809" y="62949"/>
                </a:cubicBezTo>
                <a:lnTo>
                  <a:pt x="394531" y="64109"/>
                </a:lnTo>
                <a:cubicBezTo>
                  <a:pt x="384603" y="106093"/>
                  <a:pt x="384675" y="108147"/>
                  <a:pt x="397091" y="137364"/>
                </a:cubicBezTo>
                <a:cubicBezTo>
                  <a:pt x="399314" y="142594"/>
                  <a:pt x="401827" y="148525"/>
                  <a:pt x="404810" y="155941"/>
                </a:cubicBezTo>
                <a:cubicBezTo>
                  <a:pt x="412842" y="175943"/>
                  <a:pt x="411259" y="182767"/>
                  <a:pt x="409605" y="185062"/>
                </a:cubicBezTo>
                <a:cubicBezTo>
                  <a:pt x="405486" y="190763"/>
                  <a:pt x="385654" y="189567"/>
                  <a:pt x="372537" y="188782"/>
                </a:cubicBezTo>
                <a:cubicBezTo>
                  <a:pt x="356931" y="187840"/>
                  <a:pt x="271198" y="169106"/>
                  <a:pt x="253745" y="158441"/>
                </a:cubicBezTo>
                <a:cubicBezTo>
                  <a:pt x="253733" y="158429"/>
                  <a:pt x="253709" y="158417"/>
                  <a:pt x="253697" y="158417"/>
                </a:cubicBezTo>
                <a:cubicBezTo>
                  <a:pt x="256801" y="154008"/>
                  <a:pt x="258612" y="148658"/>
                  <a:pt x="258612" y="142896"/>
                </a:cubicBezTo>
                <a:close/>
                <a:moveTo>
                  <a:pt x="244928" y="172851"/>
                </a:moveTo>
                <a:cubicBezTo>
                  <a:pt x="256861" y="180146"/>
                  <a:pt x="290113" y="189265"/>
                  <a:pt x="319886" y="196041"/>
                </a:cubicBezTo>
                <a:cubicBezTo>
                  <a:pt x="319693" y="197672"/>
                  <a:pt x="319983" y="199363"/>
                  <a:pt x="320792" y="200921"/>
                </a:cubicBezTo>
                <a:cubicBezTo>
                  <a:pt x="325660" y="210221"/>
                  <a:pt x="329936" y="218688"/>
                  <a:pt x="333716" y="226153"/>
                </a:cubicBezTo>
                <a:cubicBezTo>
                  <a:pt x="352063" y="262412"/>
                  <a:pt x="362125" y="282330"/>
                  <a:pt x="392985" y="309228"/>
                </a:cubicBezTo>
                <a:cubicBezTo>
                  <a:pt x="387393" y="308431"/>
                  <a:pt x="381825" y="307513"/>
                  <a:pt x="376136" y="306571"/>
                </a:cubicBezTo>
                <a:cubicBezTo>
                  <a:pt x="361545" y="304167"/>
                  <a:pt x="346447" y="301679"/>
                  <a:pt x="329706" y="301172"/>
                </a:cubicBezTo>
                <a:cubicBezTo>
                  <a:pt x="325962" y="301051"/>
                  <a:pt x="322652" y="303382"/>
                  <a:pt x="321457" y="306885"/>
                </a:cubicBezTo>
                <a:cubicBezTo>
                  <a:pt x="317616" y="318106"/>
                  <a:pt x="312035" y="331597"/>
                  <a:pt x="306637" y="344642"/>
                </a:cubicBezTo>
                <a:cubicBezTo>
                  <a:pt x="303761" y="351575"/>
                  <a:pt x="300851" y="358629"/>
                  <a:pt x="298145" y="365453"/>
                </a:cubicBezTo>
                <a:cubicBezTo>
                  <a:pt x="274218" y="315726"/>
                  <a:pt x="256680" y="243860"/>
                  <a:pt x="241002" y="179663"/>
                </a:cubicBezTo>
                <a:cubicBezTo>
                  <a:pt x="240133" y="176088"/>
                  <a:pt x="239263" y="172537"/>
                  <a:pt x="238405" y="169022"/>
                </a:cubicBezTo>
                <a:cubicBezTo>
                  <a:pt x="239372" y="168768"/>
                  <a:pt x="240326" y="168466"/>
                  <a:pt x="241256" y="168104"/>
                </a:cubicBezTo>
                <a:cubicBezTo>
                  <a:pt x="241836" y="170024"/>
                  <a:pt x="243092" y="171727"/>
                  <a:pt x="244928" y="172851"/>
                </a:cubicBezTo>
                <a:close/>
                <a:moveTo>
                  <a:pt x="190527" y="91116"/>
                </a:moveTo>
                <a:cubicBezTo>
                  <a:pt x="190527" y="85560"/>
                  <a:pt x="195044" y="81043"/>
                  <a:pt x="200612" y="81043"/>
                </a:cubicBezTo>
                <a:lnTo>
                  <a:pt x="231629" y="81043"/>
                </a:lnTo>
                <a:cubicBezTo>
                  <a:pt x="237185" y="81043"/>
                  <a:pt x="241715" y="85560"/>
                  <a:pt x="241715" y="91116"/>
                </a:cubicBezTo>
                <a:lnTo>
                  <a:pt x="241715" y="142896"/>
                </a:lnTo>
                <a:cubicBezTo>
                  <a:pt x="241715" y="148356"/>
                  <a:pt x="237101" y="152982"/>
                  <a:pt x="231629" y="152982"/>
                </a:cubicBezTo>
                <a:lnTo>
                  <a:pt x="199610" y="152982"/>
                </a:lnTo>
                <a:cubicBezTo>
                  <a:pt x="193655" y="152982"/>
                  <a:pt x="190539" y="147909"/>
                  <a:pt x="190539" y="142896"/>
                </a:cubicBezTo>
                <a:lnTo>
                  <a:pt x="190539" y="91116"/>
                </a:lnTo>
                <a:close/>
                <a:moveTo>
                  <a:pt x="186915" y="166558"/>
                </a:moveTo>
                <a:cubicBezTo>
                  <a:pt x="188050" y="167210"/>
                  <a:pt x="189246" y="167766"/>
                  <a:pt x="190490" y="168237"/>
                </a:cubicBezTo>
                <a:cubicBezTo>
                  <a:pt x="189572" y="171993"/>
                  <a:pt x="188642" y="175798"/>
                  <a:pt x="187700" y="179639"/>
                </a:cubicBezTo>
                <a:cubicBezTo>
                  <a:pt x="172022" y="243836"/>
                  <a:pt x="154484" y="315714"/>
                  <a:pt x="130557" y="365441"/>
                </a:cubicBezTo>
                <a:cubicBezTo>
                  <a:pt x="127851" y="358605"/>
                  <a:pt x="124929" y="351551"/>
                  <a:pt x="122054" y="344618"/>
                </a:cubicBezTo>
                <a:cubicBezTo>
                  <a:pt x="116655" y="331573"/>
                  <a:pt x="111075" y="318094"/>
                  <a:pt x="107246" y="306873"/>
                </a:cubicBezTo>
                <a:cubicBezTo>
                  <a:pt x="106074" y="303443"/>
                  <a:pt x="102849" y="301160"/>
                  <a:pt x="99250" y="301160"/>
                </a:cubicBezTo>
                <a:cubicBezTo>
                  <a:pt x="99165" y="301160"/>
                  <a:pt x="99081" y="301160"/>
                  <a:pt x="98996" y="301160"/>
                </a:cubicBezTo>
                <a:cubicBezTo>
                  <a:pt x="82255" y="301667"/>
                  <a:pt x="67169" y="304155"/>
                  <a:pt x="52567" y="306559"/>
                </a:cubicBezTo>
                <a:cubicBezTo>
                  <a:pt x="46878" y="307501"/>
                  <a:pt x="41310" y="308419"/>
                  <a:pt x="35717" y="309216"/>
                </a:cubicBezTo>
                <a:cubicBezTo>
                  <a:pt x="66566" y="282317"/>
                  <a:pt x="76639" y="262400"/>
                  <a:pt x="94986" y="226141"/>
                </a:cubicBezTo>
                <a:cubicBezTo>
                  <a:pt x="98767" y="218664"/>
                  <a:pt x="103043" y="210209"/>
                  <a:pt x="107910" y="200897"/>
                </a:cubicBezTo>
                <a:cubicBezTo>
                  <a:pt x="108756" y="199278"/>
                  <a:pt x="109033" y="197503"/>
                  <a:pt x="108792" y="195824"/>
                </a:cubicBezTo>
                <a:cubicBezTo>
                  <a:pt x="138348" y="189072"/>
                  <a:pt x="171080" y="180062"/>
                  <a:pt x="182905" y="172827"/>
                </a:cubicBezTo>
                <a:cubicBezTo>
                  <a:pt x="185236" y="171438"/>
                  <a:pt x="186637" y="169070"/>
                  <a:pt x="186915" y="166558"/>
                </a:cubicBezTo>
                <a:close/>
                <a:moveTo>
                  <a:pt x="29062" y="18476"/>
                </a:moveTo>
                <a:cubicBezTo>
                  <a:pt x="54741" y="10481"/>
                  <a:pt x="123648" y="32548"/>
                  <a:pt x="147551" y="52441"/>
                </a:cubicBezTo>
                <a:cubicBezTo>
                  <a:pt x="154786" y="58456"/>
                  <a:pt x="163374" y="65957"/>
                  <a:pt x="165669" y="70534"/>
                </a:cubicBezTo>
                <a:cubicBezTo>
                  <a:pt x="166044" y="71283"/>
                  <a:pt x="166297" y="71779"/>
                  <a:pt x="165923" y="72805"/>
                </a:cubicBezTo>
                <a:cubicBezTo>
                  <a:pt x="153446" y="74496"/>
                  <a:pt x="132115" y="76731"/>
                  <a:pt x="111063" y="72032"/>
                </a:cubicBezTo>
                <a:cubicBezTo>
                  <a:pt x="72351" y="63372"/>
                  <a:pt x="44245" y="45472"/>
                  <a:pt x="27456" y="18815"/>
                </a:cubicBezTo>
                <a:cubicBezTo>
                  <a:pt x="27999" y="18754"/>
                  <a:pt x="28531" y="18633"/>
                  <a:pt x="29062" y="18476"/>
                </a:cubicBezTo>
                <a:close/>
                <a:moveTo>
                  <a:pt x="30753" y="137352"/>
                </a:moveTo>
                <a:cubicBezTo>
                  <a:pt x="43170" y="108135"/>
                  <a:pt x="43230" y="106081"/>
                  <a:pt x="33314" y="64097"/>
                </a:cubicBezTo>
                <a:lnTo>
                  <a:pt x="33036" y="62937"/>
                </a:lnTo>
                <a:cubicBezTo>
                  <a:pt x="31285" y="55533"/>
                  <a:pt x="29666" y="50702"/>
                  <a:pt x="28350" y="47271"/>
                </a:cubicBezTo>
                <a:cubicBezTo>
                  <a:pt x="47554" y="67237"/>
                  <a:pt x="74018" y="81067"/>
                  <a:pt x="107379" y="88531"/>
                </a:cubicBezTo>
                <a:cubicBezTo>
                  <a:pt x="130763" y="93761"/>
                  <a:pt x="153325" y="91696"/>
                  <a:pt x="172324" y="88990"/>
                </a:cubicBezTo>
                <a:cubicBezTo>
                  <a:pt x="172807" y="88918"/>
                  <a:pt x="173266" y="88809"/>
                  <a:pt x="173725" y="88664"/>
                </a:cubicBezTo>
                <a:cubicBezTo>
                  <a:pt x="173653" y="89473"/>
                  <a:pt x="173617" y="90295"/>
                  <a:pt x="173617" y="91116"/>
                </a:cubicBezTo>
                <a:lnTo>
                  <a:pt x="173617" y="142896"/>
                </a:lnTo>
                <a:cubicBezTo>
                  <a:pt x="173617" y="148211"/>
                  <a:pt x="175018" y="153115"/>
                  <a:pt x="177470" y="157245"/>
                </a:cubicBezTo>
                <a:cubicBezTo>
                  <a:pt x="176310" y="157390"/>
                  <a:pt x="175151" y="157777"/>
                  <a:pt x="174088" y="158429"/>
                </a:cubicBezTo>
                <a:cubicBezTo>
                  <a:pt x="156647" y="169094"/>
                  <a:pt x="70902" y="187828"/>
                  <a:pt x="55297" y="188770"/>
                </a:cubicBezTo>
                <a:cubicBezTo>
                  <a:pt x="42167" y="189567"/>
                  <a:pt x="22347" y="190763"/>
                  <a:pt x="18228" y="185050"/>
                </a:cubicBezTo>
                <a:cubicBezTo>
                  <a:pt x="16573" y="182755"/>
                  <a:pt x="15003" y="175919"/>
                  <a:pt x="23023" y="155929"/>
                </a:cubicBezTo>
                <a:cubicBezTo>
                  <a:pt x="26019" y="148501"/>
                  <a:pt x="28531" y="142582"/>
                  <a:pt x="30753" y="137352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665" name="Agrupar 664">
            <a:extLst>
              <a:ext uri="{FF2B5EF4-FFF2-40B4-BE49-F238E27FC236}">
                <a16:creationId xmlns:a16="http://schemas.microsoft.com/office/drawing/2014/main" id="{1D325377-F6A7-4B7C-ABB1-3F5D0297F38F}"/>
              </a:ext>
            </a:extLst>
          </p:cNvPr>
          <p:cNvGrpSpPr/>
          <p:nvPr/>
        </p:nvGrpSpPr>
        <p:grpSpPr>
          <a:xfrm>
            <a:off x="10139480" y="4050122"/>
            <a:ext cx="512549" cy="513862"/>
            <a:chOff x="9431519" y="4734750"/>
            <a:chExt cx="435561" cy="436677"/>
          </a:xfrm>
        </p:grpSpPr>
        <p:sp>
          <p:nvSpPr>
            <p:cNvPr id="611" name="Forma Livre: Forma 610">
              <a:extLst>
                <a:ext uri="{FF2B5EF4-FFF2-40B4-BE49-F238E27FC236}">
                  <a16:creationId xmlns:a16="http://schemas.microsoft.com/office/drawing/2014/main" id="{0439BE4B-FE7E-4C19-8B11-98A563DEA5DA}"/>
                </a:ext>
              </a:extLst>
            </p:cNvPr>
            <p:cNvSpPr/>
            <p:nvPr/>
          </p:nvSpPr>
          <p:spPr>
            <a:xfrm>
              <a:off x="9549308" y="4761827"/>
              <a:ext cx="116413" cy="89280"/>
            </a:xfrm>
            <a:custGeom>
              <a:avLst/>
              <a:gdLst>
                <a:gd name="connsiteX0" fmla="*/ 77029 w 116413"/>
                <a:gd name="connsiteY0" fmla="*/ 16785 h 89280"/>
                <a:gd name="connsiteX1" fmla="*/ 74819 w 116413"/>
                <a:gd name="connsiteY1" fmla="*/ 15119 h 89280"/>
                <a:gd name="connsiteX2" fmla="*/ 74662 w 116413"/>
                <a:gd name="connsiteY2" fmla="*/ 15010 h 89280"/>
                <a:gd name="connsiteX3" fmla="*/ 72173 w 116413"/>
                <a:gd name="connsiteY3" fmla="*/ 13283 h 89280"/>
                <a:gd name="connsiteX4" fmla="*/ 72028 w 116413"/>
                <a:gd name="connsiteY4" fmla="*/ 13186 h 89280"/>
                <a:gd name="connsiteX5" fmla="*/ 6877 w 116413"/>
                <a:gd name="connsiteY5" fmla="*/ 1977 h 89280"/>
                <a:gd name="connsiteX6" fmla="*/ 150 w 116413"/>
                <a:gd name="connsiteY6" fmla="*/ 11857 h 89280"/>
                <a:gd name="connsiteX7" fmla="*/ 10030 w 116413"/>
                <a:gd name="connsiteY7" fmla="*/ 18585 h 89280"/>
                <a:gd name="connsiteX8" fmla="*/ 62619 w 116413"/>
                <a:gd name="connsiteY8" fmla="*/ 27233 h 89280"/>
                <a:gd name="connsiteX9" fmla="*/ 64951 w 116413"/>
                <a:gd name="connsiteY9" fmla="*/ 28852 h 89280"/>
                <a:gd name="connsiteX10" fmla="*/ 66666 w 116413"/>
                <a:gd name="connsiteY10" fmla="*/ 30144 h 89280"/>
                <a:gd name="connsiteX11" fmla="*/ 99918 w 116413"/>
                <a:gd name="connsiteY11" fmla="*/ 83446 h 89280"/>
                <a:gd name="connsiteX12" fmla="*/ 107950 w 116413"/>
                <a:gd name="connsiteY12" fmla="*/ 89280 h 89280"/>
                <a:gd name="connsiteX13" fmla="*/ 110571 w 116413"/>
                <a:gd name="connsiteY13" fmla="*/ 88857 h 89280"/>
                <a:gd name="connsiteX14" fmla="*/ 115994 w 116413"/>
                <a:gd name="connsiteY14" fmla="*/ 78204 h 89280"/>
                <a:gd name="connsiteX15" fmla="*/ 77029 w 116413"/>
                <a:gd name="connsiteY15" fmla="*/ 16785 h 89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16413" h="89280">
                  <a:moveTo>
                    <a:pt x="77029" y="16785"/>
                  </a:moveTo>
                  <a:cubicBezTo>
                    <a:pt x="76292" y="16218"/>
                    <a:pt x="75555" y="15662"/>
                    <a:pt x="74819" y="15119"/>
                  </a:cubicBezTo>
                  <a:cubicBezTo>
                    <a:pt x="74770" y="15082"/>
                    <a:pt x="74710" y="15046"/>
                    <a:pt x="74662" y="15010"/>
                  </a:cubicBezTo>
                  <a:lnTo>
                    <a:pt x="72173" y="13283"/>
                  </a:lnTo>
                  <a:cubicBezTo>
                    <a:pt x="72125" y="13246"/>
                    <a:pt x="72077" y="13222"/>
                    <a:pt x="72028" y="13186"/>
                  </a:cubicBezTo>
                  <a:cubicBezTo>
                    <a:pt x="53681" y="1023"/>
                    <a:pt x="31759" y="-2757"/>
                    <a:pt x="6877" y="1977"/>
                  </a:cubicBezTo>
                  <a:cubicBezTo>
                    <a:pt x="2288" y="2847"/>
                    <a:pt x="-720" y="7280"/>
                    <a:pt x="150" y="11857"/>
                  </a:cubicBezTo>
                  <a:cubicBezTo>
                    <a:pt x="1019" y="16447"/>
                    <a:pt x="5440" y="19455"/>
                    <a:pt x="10030" y="18585"/>
                  </a:cubicBezTo>
                  <a:cubicBezTo>
                    <a:pt x="30684" y="14660"/>
                    <a:pt x="47884" y="17486"/>
                    <a:pt x="62619" y="27233"/>
                  </a:cubicBezTo>
                  <a:lnTo>
                    <a:pt x="64951" y="28852"/>
                  </a:lnTo>
                  <a:cubicBezTo>
                    <a:pt x="65518" y="29262"/>
                    <a:pt x="66086" y="29697"/>
                    <a:pt x="66666" y="30144"/>
                  </a:cubicBezTo>
                  <a:cubicBezTo>
                    <a:pt x="80773" y="41087"/>
                    <a:pt x="91970" y="59024"/>
                    <a:pt x="99918" y="83446"/>
                  </a:cubicBezTo>
                  <a:cubicBezTo>
                    <a:pt x="101077" y="87021"/>
                    <a:pt x="104399" y="89280"/>
                    <a:pt x="107950" y="89280"/>
                  </a:cubicBezTo>
                  <a:cubicBezTo>
                    <a:pt x="108819" y="89280"/>
                    <a:pt x="109701" y="89147"/>
                    <a:pt x="110571" y="88857"/>
                  </a:cubicBezTo>
                  <a:cubicBezTo>
                    <a:pt x="115016" y="87408"/>
                    <a:pt x="117443" y="82637"/>
                    <a:pt x="115994" y="78204"/>
                  </a:cubicBezTo>
                  <a:cubicBezTo>
                    <a:pt x="106971" y="50508"/>
                    <a:pt x="93854" y="29842"/>
                    <a:pt x="77029" y="16785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2" name="Forma Livre: Forma 611">
              <a:extLst>
                <a:ext uri="{FF2B5EF4-FFF2-40B4-BE49-F238E27FC236}">
                  <a16:creationId xmlns:a16="http://schemas.microsoft.com/office/drawing/2014/main" id="{D7096D5F-8C13-4949-8420-E289AC7043FF}"/>
                </a:ext>
              </a:extLst>
            </p:cNvPr>
            <p:cNvSpPr/>
            <p:nvPr/>
          </p:nvSpPr>
          <p:spPr>
            <a:xfrm>
              <a:off x="9431519" y="4734750"/>
              <a:ext cx="435561" cy="436677"/>
            </a:xfrm>
            <a:custGeom>
              <a:avLst/>
              <a:gdLst>
                <a:gd name="connsiteX0" fmla="*/ 351740 w 435561"/>
                <a:gd name="connsiteY0" fmla="*/ 49105 h 436677"/>
                <a:gd name="connsiteX1" fmla="*/ 242551 w 435561"/>
                <a:gd name="connsiteY1" fmla="*/ 55434 h 436677"/>
                <a:gd name="connsiteX2" fmla="*/ 215580 w 435561"/>
                <a:gd name="connsiteY2" fmla="*/ 24743 h 436677"/>
                <a:gd name="connsiteX3" fmla="*/ 215218 w 435561"/>
                <a:gd name="connsiteY3" fmla="*/ 24465 h 436677"/>
                <a:gd name="connsiteX4" fmla="*/ 206086 w 435561"/>
                <a:gd name="connsiteY4" fmla="*/ 17834 h 436677"/>
                <a:gd name="connsiteX5" fmla="*/ 205700 w 435561"/>
                <a:gd name="connsiteY5" fmla="*/ 17568 h 436677"/>
                <a:gd name="connsiteX6" fmla="*/ 93963 w 435561"/>
                <a:gd name="connsiteY6" fmla="*/ 9319 h 436677"/>
                <a:gd name="connsiteX7" fmla="*/ 14740 w 435561"/>
                <a:gd name="connsiteY7" fmla="*/ 75955 h 436677"/>
                <a:gd name="connsiteX8" fmla="*/ 8109 w 435561"/>
                <a:gd name="connsiteY8" fmla="*/ 191353 h 436677"/>
                <a:gd name="connsiteX9" fmla="*/ 79311 w 435561"/>
                <a:gd name="connsiteY9" fmla="*/ 288862 h 436677"/>
                <a:gd name="connsiteX10" fmla="*/ 169223 w 435561"/>
                <a:gd name="connsiteY10" fmla="*/ 315205 h 436677"/>
                <a:gd name="connsiteX11" fmla="*/ 168680 w 435561"/>
                <a:gd name="connsiteY11" fmla="*/ 316932 h 436677"/>
                <a:gd name="connsiteX12" fmla="*/ 164670 w 435561"/>
                <a:gd name="connsiteY12" fmla="*/ 342804 h 436677"/>
                <a:gd name="connsiteX13" fmla="*/ 194479 w 435561"/>
                <a:gd name="connsiteY13" fmla="*/ 349797 h 436677"/>
                <a:gd name="connsiteX14" fmla="*/ 190384 w 435561"/>
                <a:gd name="connsiteY14" fmla="*/ 375259 h 436677"/>
                <a:gd name="connsiteX15" fmla="*/ 192015 w 435561"/>
                <a:gd name="connsiteY15" fmla="*/ 430372 h 436677"/>
                <a:gd name="connsiteX16" fmla="*/ 203453 w 435561"/>
                <a:gd name="connsiteY16" fmla="*/ 433851 h 436677"/>
                <a:gd name="connsiteX17" fmla="*/ 206932 w 435561"/>
                <a:gd name="connsiteY17" fmla="*/ 422413 h 436677"/>
                <a:gd name="connsiteX18" fmla="*/ 205905 w 435561"/>
                <a:gd name="connsiteY18" fmla="*/ 381974 h 436677"/>
                <a:gd name="connsiteX19" fmla="*/ 210350 w 435561"/>
                <a:gd name="connsiteY19" fmla="*/ 343843 h 436677"/>
                <a:gd name="connsiteX20" fmla="*/ 225496 w 435561"/>
                <a:gd name="connsiteY20" fmla="*/ 319879 h 436677"/>
                <a:gd name="connsiteX21" fmla="*/ 204359 w 435561"/>
                <a:gd name="connsiteY21" fmla="*/ 302184 h 436677"/>
                <a:gd name="connsiteX22" fmla="*/ 217042 w 435561"/>
                <a:gd name="connsiteY22" fmla="*/ 293367 h 436677"/>
                <a:gd name="connsiteX23" fmla="*/ 220218 w 435561"/>
                <a:gd name="connsiteY23" fmla="*/ 297655 h 436677"/>
                <a:gd name="connsiteX24" fmla="*/ 257275 w 435561"/>
                <a:gd name="connsiteY24" fmla="*/ 329288 h 436677"/>
                <a:gd name="connsiteX25" fmla="*/ 255173 w 435561"/>
                <a:gd name="connsiteY25" fmla="*/ 331462 h 436677"/>
                <a:gd name="connsiteX26" fmla="*/ 239206 w 435561"/>
                <a:gd name="connsiteY26" fmla="*/ 354037 h 436677"/>
                <a:gd name="connsiteX27" fmla="*/ 261816 w 435561"/>
                <a:gd name="connsiteY27" fmla="*/ 375367 h 436677"/>
                <a:gd name="connsiteX28" fmla="*/ 254920 w 435561"/>
                <a:gd name="connsiteY28" fmla="*/ 388037 h 436677"/>
                <a:gd name="connsiteX29" fmla="*/ 236452 w 435561"/>
                <a:gd name="connsiteY29" fmla="*/ 428862 h 436677"/>
                <a:gd name="connsiteX30" fmla="*/ 244870 w 435561"/>
                <a:gd name="connsiteY30" fmla="*/ 436677 h 436677"/>
                <a:gd name="connsiteX31" fmla="*/ 245523 w 435561"/>
                <a:gd name="connsiteY31" fmla="*/ 436653 h 436677"/>
                <a:gd name="connsiteX32" fmla="*/ 253313 w 435561"/>
                <a:gd name="connsiteY32" fmla="*/ 427582 h 436677"/>
                <a:gd name="connsiteX33" fmla="*/ 264522 w 435561"/>
                <a:gd name="connsiteY33" fmla="*/ 401988 h 436677"/>
                <a:gd name="connsiteX34" fmla="*/ 266237 w 435561"/>
                <a:gd name="connsiteY34" fmla="*/ 400647 h 436677"/>
                <a:gd name="connsiteX35" fmla="*/ 278521 w 435561"/>
                <a:gd name="connsiteY35" fmla="*/ 378085 h 436677"/>
                <a:gd name="connsiteX36" fmla="*/ 278629 w 435561"/>
                <a:gd name="connsiteY36" fmla="*/ 377493 h 436677"/>
                <a:gd name="connsiteX37" fmla="*/ 279149 w 435561"/>
                <a:gd name="connsiteY37" fmla="*/ 377505 h 436677"/>
                <a:gd name="connsiteX38" fmla="*/ 294875 w 435561"/>
                <a:gd name="connsiteY38" fmla="*/ 377517 h 436677"/>
                <a:gd name="connsiteX39" fmla="*/ 310372 w 435561"/>
                <a:gd name="connsiteY39" fmla="*/ 366345 h 436677"/>
                <a:gd name="connsiteX40" fmla="*/ 298994 w 435561"/>
                <a:gd name="connsiteY40" fmla="*/ 340461 h 436677"/>
                <a:gd name="connsiteX41" fmla="*/ 296240 w 435561"/>
                <a:gd name="connsiteY41" fmla="*/ 335581 h 436677"/>
                <a:gd name="connsiteX42" fmla="*/ 374303 w 435561"/>
                <a:gd name="connsiteY42" fmla="*/ 308815 h 436677"/>
                <a:gd name="connsiteX43" fmla="*/ 427508 w 435561"/>
                <a:gd name="connsiteY43" fmla="*/ 219435 h 436677"/>
                <a:gd name="connsiteX44" fmla="*/ 418775 w 435561"/>
                <a:gd name="connsiteY44" fmla="*/ 105825 h 436677"/>
                <a:gd name="connsiteX45" fmla="*/ 351740 w 435561"/>
                <a:gd name="connsiteY45" fmla="*/ 49105 h 436677"/>
                <a:gd name="connsiteX46" fmla="*/ 208321 w 435561"/>
                <a:gd name="connsiteY46" fmla="*/ 324771 h 436677"/>
                <a:gd name="connsiteX47" fmla="*/ 196810 w 435561"/>
                <a:gd name="connsiteY47" fmla="*/ 331655 h 436677"/>
                <a:gd name="connsiteX48" fmla="*/ 181169 w 435561"/>
                <a:gd name="connsiteY48" fmla="*/ 334603 h 436677"/>
                <a:gd name="connsiteX49" fmla="*/ 184792 w 435561"/>
                <a:gd name="connsiteY49" fmla="*/ 322065 h 436677"/>
                <a:gd name="connsiteX50" fmla="*/ 187776 w 435561"/>
                <a:gd name="connsiteY50" fmla="*/ 312209 h 436677"/>
                <a:gd name="connsiteX51" fmla="*/ 189527 w 435561"/>
                <a:gd name="connsiteY51" fmla="*/ 313200 h 436677"/>
                <a:gd name="connsiteX52" fmla="*/ 208321 w 435561"/>
                <a:gd name="connsiteY52" fmla="*/ 324771 h 436677"/>
                <a:gd name="connsiteX53" fmla="*/ 183343 w 435561"/>
                <a:gd name="connsiteY53" fmla="*/ 294442 h 436677"/>
                <a:gd name="connsiteX54" fmla="*/ 180529 w 435561"/>
                <a:gd name="connsiteY54" fmla="*/ 296640 h 436677"/>
                <a:gd name="connsiteX55" fmla="*/ 179067 w 435561"/>
                <a:gd name="connsiteY55" fmla="*/ 296809 h 436677"/>
                <a:gd name="connsiteX56" fmla="*/ 88817 w 435561"/>
                <a:gd name="connsiteY56" fmla="*/ 274887 h 436677"/>
                <a:gd name="connsiteX57" fmla="*/ 24306 w 435561"/>
                <a:gd name="connsiteY57" fmla="*/ 186521 h 436677"/>
                <a:gd name="connsiteX58" fmla="*/ 99724 w 435561"/>
                <a:gd name="connsiteY58" fmla="*/ 25214 h 436677"/>
                <a:gd name="connsiteX59" fmla="*/ 144197 w 435561"/>
                <a:gd name="connsiteY59" fmla="*/ 16940 h 436677"/>
                <a:gd name="connsiteX60" fmla="*/ 196339 w 435561"/>
                <a:gd name="connsiteY60" fmla="*/ 31664 h 436677"/>
                <a:gd name="connsiteX61" fmla="*/ 205096 w 435561"/>
                <a:gd name="connsiteY61" fmla="*/ 38017 h 436677"/>
                <a:gd name="connsiteX62" fmla="*/ 246211 w 435561"/>
                <a:gd name="connsiteY62" fmla="*/ 104968 h 436677"/>
                <a:gd name="connsiteX63" fmla="*/ 183343 w 435561"/>
                <a:gd name="connsiteY63" fmla="*/ 294442 h 436677"/>
                <a:gd name="connsiteX64" fmla="*/ 279753 w 435561"/>
                <a:gd name="connsiteY64" fmla="*/ 360595 h 436677"/>
                <a:gd name="connsiteX65" fmla="*/ 273001 w 435561"/>
                <a:gd name="connsiteY65" fmla="*/ 360426 h 436677"/>
                <a:gd name="connsiteX66" fmla="*/ 271974 w 435561"/>
                <a:gd name="connsiteY66" fmla="*/ 360438 h 436677"/>
                <a:gd name="connsiteX67" fmla="*/ 257033 w 435561"/>
                <a:gd name="connsiteY67" fmla="*/ 354471 h 436677"/>
                <a:gd name="connsiteX68" fmla="*/ 267324 w 435561"/>
                <a:gd name="connsiteY68" fmla="*/ 343239 h 436677"/>
                <a:gd name="connsiteX69" fmla="*/ 276202 w 435561"/>
                <a:gd name="connsiteY69" fmla="*/ 333757 h 436677"/>
                <a:gd name="connsiteX70" fmla="*/ 284294 w 435561"/>
                <a:gd name="connsiteY70" fmla="*/ 348795 h 436677"/>
                <a:gd name="connsiteX71" fmla="*/ 290913 w 435561"/>
                <a:gd name="connsiteY71" fmla="*/ 360788 h 436677"/>
                <a:gd name="connsiteX72" fmla="*/ 279753 w 435561"/>
                <a:gd name="connsiteY72" fmla="*/ 360595 h 436677"/>
                <a:gd name="connsiteX73" fmla="*/ 411347 w 435561"/>
                <a:gd name="connsiteY73" fmla="*/ 214470 h 436677"/>
                <a:gd name="connsiteX74" fmla="*/ 411275 w 435561"/>
                <a:gd name="connsiteY74" fmla="*/ 214712 h 436677"/>
                <a:gd name="connsiteX75" fmla="*/ 362913 w 435561"/>
                <a:gd name="connsiteY75" fmla="*/ 296302 h 436677"/>
                <a:gd name="connsiteX76" fmla="*/ 283123 w 435561"/>
                <a:gd name="connsiteY76" fmla="*/ 318707 h 436677"/>
                <a:gd name="connsiteX77" fmla="*/ 277736 w 435561"/>
                <a:gd name="connsiteY77" fmla="*/ 320314 h 436677"/>
                <a:gd name="connsiteX78" fmla="*/ 274462 w 435561"/>
                <a:gd name="connsiteY78" fmla="*/ 318140 h 436677"/>
                <a:gd name="connsiteX79" fmla="*/ 233903 w 435561"/>
                <a:gd name="connsiteY79" fmla="*/ 287714 h 436677"/>
                <a:gd name="connsiteX80" fmla="*/ 230352 w 435561"/>
                <a:gd name="connsiteY80" fmla="*/ 282943 h 436677"/>
                <a:gd name="connsiteX81" fmla="*/ 229700 w 435561"/>
                <a:gd name="connsiteY81" fmla="*/ 282194 h 436677"/>
                <a:gd name="connsiteX82" fmla="*/ 266213 w 435561"/>
                <a:gd name="connsiteY82" fmla="*/ 218469 h 436677"/>
                <a:gd name="connsiteX83" fmla="*/ 262408 w 435561"/>
                <a:gd name="connsiteY83" fmla="*/ 100124 h 436677"/>
                <a:gd name="connsiteX84" fmla="*/ 250825 w 435561"/>
                <a:gd name="connsiteY84" fmla="*/ 70242 h 436677"/>
                <a:gd name="connsiteX85" fmla="*/ 251018 w 435561"/>
                <a:gd name="connsiteY85" fmla="*/ 70109 h 436677"/>
                <a:gd name="connsiteX86" fmla="*/ 345640 w 435561"/>
                <a:gd name="connsiteY86" fmla="*/ 64879 h 436677"/>
                <a:gd name="connsiteX87" fmla="*/ 411347 w 435561"/>
                <a:gd name="connsiteY87" fmla="*/ 214470 h 43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435561" h="436677">
                  <a:moveTo>
                    <a:pt x="351740" y="49105"/>
                  </a:moveTo>
                  <a:cubicBezTo>
                    <a:pt x="308644" y="32485"/>
                    <a:pt x="273907" y="34478"/>
                    <a:pt x="242551" y="55434"/>
                  </a:cubicBezTo>
                  <a:cubicBezTo>
                    <a:pt x="234894" y="43368"/>
                    <a:pt x="225883" y="33113"/>
                    <a:pt x="215580" y="24743"/>
                  </a:cubicBezTo>
                  <a:cubicBezTo>
                    <a:pt x="215459" y="24646"/>
                    <a:pt x="215339" y="24549"/>
                    <a:pt x="215218" y="24465"/>
                  </a:cubicBezTo>
                  <a:lnTo>
                    <a:pt x="206086" y="17834"/>
                  </a:lnTo>
                  <a:cubicBezTo>
                    <a:pt x="205966" y="17737"/>
                    <a:pt x="205833" y="17653"/>
                    <a:pt x="205700" y="17568"/>
                  </a:cubicBezTo>
                  <a:cubicBezTo>
                    <a:pt x="174465" y="-2567"/>
                    <a:pt x="134776" y="-5502"/>
                    <a:pt x="93963" y="9319"/>
                  </a:cubicBezTo>
                  <a:cubicBezTo>
                    <a:pt x="57981" y="22375"/>
                    <a:pt x="30575" y="45421"/>
                    <a:pt x="14740" y="75955"/>
                  </a:cubicBezTo>
                  <a:cubicBezTo>
                    <a:pt x="-2327" y="108869"/>
                    <a:pt x="-4622" y="148764"/>
                    <a:pt x="8109" y="191353"/>
                  </a:cubicBezTo>
                  <a:cubicBezTo>
                    <a:pt x="20006" y="231127"/>
                    <a:pt x="45286" y="265756"/>
                    <a:pt x="79311" y="288862"/>
                  </a:cubicBezTo>
                  <a:cubicBezTo>
                    <a:pt x="107756" y="308175"/>
                    <a:pt x="139812" y="317451"/>
                    <a:pt x="169223" y="315205"/>
                  </a:cubicBezTo>
                  <a:cubicBezTo>
                    <a:pt x="169042" y="315784"/>
                    <a:pt x="168861" y="316352"/>
                    <a:pt x="168680" y="316932"/>
                  </a:cubicBezTo>
                  <a:cubicBezTo>
                    <a:pt x="164802" y="329071"/>
                    <a:pt x="162544" y="336825"/>
                    <a:pt x="164670" y="342804"/>
                  </a:cubicBezTo>
                  <a:cubicBezTo>
                    <a:pt x="168474" y="353505"/>
                    <a:pt x="183488" y="352310"/>
                    <a:pt x="194479" y="349797"/>
                  </a:cubicBezTo>
                  <a:cubicBezTo>
                    <a:pt x="197088" y="359750"/>
                    <a:pt x="194177" y="366502"/>
                    <a:pt x="190384" y="375259"/>
                  </a:cubicBezTo>
                  <a:cubicBezTo>
                    <a:pt x="184853" y="388074"/>
                    <a:pt x="177956" y="404017"/>
                    <a:pt x="192015" y="430372"/>
                  </a:cubicBezTo>
                  <a:cubicBezTo>
                    <a:pt x="194213" y="434491"/>
                    <a:pt x="199335" y="436049"/>
                    <a:pt x="203453" y="433851"/>
                  </a:cubicBezTo>
                  <a:cubicBezTo>
                    <a:pt x="207572" y="431653"/>
                    <a:pt x="209130" y="426531"/>
                    <a:pt x="206932" y="422413"/>
                  </a:cubicBezTo>
                  <a:cubicBezTo>
                    <a:pt x="196701" y="403244"/>
                    <a:pt x="200760" y="393859"/>
                    <a:pt x="205905" y="381974"/>
                  </a:cubicBezTo>
                  <a:cubicBezTo>
                    <a:pt x="210109" y="372239"/>
                    <a:pt x="215218" y="360426"/>
                    <a:pt x="210350" y="343843"/>
                  </a:cubicBezTo>
                  <a:cubicBezTo>
                    <a:pt x="223177" y="336764"/>
                    <a:pt x="228528" y="328394"/>
                    <a:pt x="225496" y="319879"/>
                  </a:cubicBezTo>
                  <a:cubicBezTo>
                    <a:pt x="223467" y="314166"/>
                    <a:pt x="217029" y="309491"/>
                    <a:pt x="204359" y="302184"/>
                  </a:cubicBezTo>
                  <a:cubicBezTo>
                    <a:pt x="208780" y="299442"/>
                    <a:pt x="213007" y="296507"/>
                    <a:pt x="217042" y="293367"/>
                  </a:cubicBezTo>
                  <a:cubicBezTo>
                    <a:pt x="218056" y="294683"/>
                    <a:pt x="219107" y="296121"/>
                    <a:pt x="220218" y="297655"/>
                  </a:cubicBezTo>
                  <a:cubicBezTo>
                    <a:pt x="226910" y="306882"/>
                    <a:pt x="235751" y="319058"/>
                    <a:pt x="257275" y="329288"/>
                  </a:cubicBezTo>
                  <a:cubicBezTo>
                    <a:pt x="256574" y="330013"/>
                    <a:pt x="255874" y="330737"/>
                    <a:pt x="255173" y="331462"/>
                  </a:cubicBezTo>
                  <a:cubicBezTo>
                    <a:pt x="244907" y="342043"/>
                    <a:pt x="239532" y="347853"/>
                    <a:pt x="239206" y="354037"/>
                  </a:cubicBezTo>
                  <a:cubicBezTo>
                    <a:pt x="238638" y="364823"/>
                    <a:pt x="251441" y="372082"/>
                    <a:pt x="261816" y="375367"/>
                  </a:cubicBezTo>
                  <a:cubicBezTo>
                    <a:pt x="260548" y="382083"/>
                    <a:pt x="260391" y="382469"/>
                    <a:pt x="254920" y="388037"/>
                  </a:cubicBezTo>
                  <a:cubicBezTo>
                    <a:pt x="234314" y="400816"/>
                    <a:pt x="235642" y="418330"/>
                    <a:pt x="236452" y="428862"/>
                  </a:cubicBezTo>
                  <a:cubicBezTo>
                    <a:pt x="236790" y="433295"/>
                    <a:pt x="240498" y="436677"/>
                    <a:pt x="244870" y="436677"/>
                  </a:cubicBezTo>
                  <a:cubicBezTo>
                    <a:pt x="245088" y="436677"/>
                    <a:pt x="245305" y="436665"/>
                    <a:pt x="245523" y="436653"/>
                  </a:cubicBezTo>
                  <a:cubicBezTo>
                    <a:pt x="250173" y="436303"/>
                    <a:pt x="253663" y="432244"/>
                    <a:pt x="253313" y="427582"/>
                  </a:cubicBezTo>
                  <a:cubicBezTo>
                    <a:pt x="252456" y="416337"/>
                    <a:pt x="252552" y="409090"/>
                    <a:pt x="264522" y="401988"/>
                  </a:cubicBezTo>
                  <a:cubicBezTo>
                    <a:pt x="265150" y="401614"/>
                    <a:pt x="265718" y="401167"/>
                    <a:pt x="266237" y="400647"/>
                  </a:cubicBezTo>
                  <a:cubicBezTo>
                    <a:pt x="275489" y="391250"/>
                    <a:pt x="276492" y="388835"/>
                    <a:pt x="278521" y="378085"/>
                  </a:cubicBezTo>
                  <a:cubicBezTo>
                    <a:pt x="278557" y="377892"/>
                    <a:pt x="278593" y="377686"/>
                    <a:pt x="278629" y="377493"/>
                  </a:cubicBezTo>
                  <a:cubicBezTo>
                    <a:pt x="278799" y="377493"/>
                    <a:pt x="278968" y="377505"/>
                    <a:pt x="279149" y="377505"/>
                  </a:cubicBezTo>
                  <a:cubicBezTo>
                    <a:pt x="284246" y="377686"/>
                    <a:pt x="290007" y="377892"/>
                    <a:pt x="294875" y="377517"/>
                  </a:cubicBezTo>
                  <a:cubicBezTo>
                    <a:pt x="307255" y="376563"/>
                    <a:pt x="310142" y="370910"/>
                    <a:pt x="310372" y="366345"/>
                  </a:cubicBezTo>
                  <a:cubicBezTo>
                    <a:pt x="310625" y="361489"/>
                    <a:pt x="307449" y="355389"/>
                    <a:pt x="298994" y="340461"/>
                  </a:cubicBezTo>
                  <a:cubicBezTo>
                    <a:pt x="298160" y="338987"/>
                    <a:pt x="297194" y="337284"/>
                    <a:pt x="296240" y="335581"/>
                  </a:cubicBezTo>
                  <a:cubicBezTo>
                    <a:pt x="319805" y="334458"/>
                    <a:pt x="353274" y="328008"/>
                    <a:pt x="374303" y="308815"/>
                  </a:cubicBezTo>
                  <a:cubicBezTo>
                    <a:pt x="398617" y="286651"/>
                    <a:pt x="417507" y="254909"/>
                    <a:pt x="427508" y="219435"/>
                  </a:cubicBezTo>
                  <a:cubicBezTo>
                    <a:pt x="440673" y="177498"/>
                    <a:pt x="437654" y="138207"/>
                    <a:pt x="418775" y="105825"/>
                  </a:cubicBezTo>
                  <a:cubicBezTo>
                    <a:pt x="404040" y="80521"/>
                    <a:pt x="379605" y="59855"/>
                    <a:pt x="351740" y="49105"/>
                  </a:cubicBezTo>
                  <a:close/>
                  <a:moveTo>
                    <a:pt x="208321" y="324771"/>
                  </a:moveTo>
                  <a:cubicBezTo>
                    <a:pt x="206412" y="326534"/>
                    <a:pt x="202451" y="329191"/>
                    <a:pt x="196810" y="331655"/>
                  </a:cubicBezTo>
                  <a:cubicBezTo>
                    <a:pt x="191049" y="333443"/>
                    <a:pt x="184913" y="334482"/>
                    <a:pt x="181169" y="334603"/>
                  </a:cubicBezTo>
                  <a:cubicBezTo>
                    <a:pt x="181942" y="331003"/>
                    <a:pt x="183645" y="325652"/>
                    <a:pt x="184792" y="322065"/>
                  </a:cubicBezTo>
                  <a:cubicBezTo>
                    <a:pt x="185843" y="318756"/>
                    <a:pt x="186918" y="315386"/>
                    <a:pt x="187776" y="312209"/>
                  </a:cubicBezTo>
                  <a:cubicBezTo>
                    <a:pt x="188355" y="312535"/>
                    <a:pt x="188935" y="312861"/>
                    <a:pt x="189527" y="313200"/>
                  </a:cubicBezTo>
                  <a:cubicBezTo>
                    <a:pt x="194576" y="316026"/>
                    <a:pt x="204214" y="321437"/>
                    <a:pt x="208321" y="324771"/>
                  </a:cubicBezTo>
                  <a:close/>
                  <a:moveTo>
                    <a:pt x="183343" y="294442"/>
                  </a:moveTo>
                  <a:cubicBezTo>
                    <a:pt x="182244" y="294973"/>
                    <a:pt x="181289" y="295734"/>
                    <a:pt x="180529" y="296640"/>
                  </a:cubicBezTo>
                  <a:cubicBezTo>
                    <a:pt x="180046" y="296652"/>
                    <a:pt x="179550" y="296713"/>
                    <a:pt x="179067" y="296809"/>
                  </a:cubicBezTo>
                  <a:cubicBezTo>
                    <a:pt x="150731" y="302583"/>
                    <a:pt x="117842" y="294587"/>
                    <a:pt x="88817" y="274887"/>
                  </a:cubicBezTo>
                  <a:cubicBezTo>
                    <a:pt x="58005" y="253955"/>
                    <a:pt x="35092" y="222575"/>
                    <a:pt x="24306" y="186521"/>
                  </a:cubicBezTo>
                  <a:cubicBezTo>
                    <a:pt x="-2339" y="97443"/>
                    <a:pt x="45794" y="44781"/>
                    <a:pt x="99724" y="25214"/>
                  </a:cubicBezTo>
                  <a:cubicBezTo>
                    <a:pt x="114955" y="19682"/>
                    <a:pt x="129944" y="16940"/>
                    <a:pt x="144197" y="16940"/>
                  </a:cubicBezTo>
                  <a:cubicBezTo>
                    <a:pt x="163293" y="16940"/>
                    <a:pt x="181072" y="21868"/>
                    <a:pt x="196339" y="31664"/>
                  </a:cubicBezTo>
                  <a:lnTo>
                    <a:pt x="205096" y="38017"/>
                  </a:lnTo>
                  <a:cubicBezTo>
                    <a:pt x="223612" y="53127"/>
                    <a:pt x="237442" y="75653"/>
                    <a:pt x="246211" y="104968"/>
                  </a:cubicBezTo>
                  <a:cubicBezTo>
                    <a:pt x="265367" y="169020"/>
                    <a:pt x="260403" y="257095"/>
                    <a:pt x="183343" y="294442"/>
                  </a:cubicBezTo>
                  <a:close/>
                  <a:moveTo>
                    <a:pt x="279753" y="360595"/>
                  </a:moveTo>
                  <a:cubicBezTo>
                    <a:pt x="277204" y="360511"/>
                    <a:pt x="274933" y="360426"/>
                    <a:pt x="273001" y="360426"/>
                  </a:cubicBezTo>
                  <a:cubicBezTo>
                    <a:pt x="272651" y="360426"/>
                    <a:pt x="272312" y="360426"/>
                    <a:pt x="271974" y="360438"/>
                  </a:cubicBezTo>
                  <a:cubicBezTo>
                    <a:pt x="267300" y="359991"/>
                    <a:pt x="260101" y="356863"/>
                    <a:pt x="257033" y="354471"/>
                  </a:cubicBezTo>
                  <a:cubicBezTo>
                    <a:pt x="259352" y="351440"/>
                    <a:pt x="264184" y="346463"/>
                    <a:pt x="267324" y="343239"/>
                  </a:cubicBezTo>
                  <a:cubicBezTo>
                    <a:pt x="270573" y="339893"/>
                    <a:pt x="273665" y="336704"/>
                    <a:pt x="276202" y="333757"/>
                  </a:cubicBezTo>
                  <a:cubicBezTo>
                    <a:pt x="277857" y="337381"/>
                    <a:pt x="280538" y="342164"/>
                    <a:pt x="284294" y="348795"/>
                  </a:cubicBezTo>
                  <a:cubicBezTo>
                    <a:pt x="286215" y="352189"/>
                    <a:pt x="288908" y="356948"/>
                    <a:pt x="290913" y="360788"/>
                  </a:cubicBezTo>
                  <a:cubicBezTo>
                    <a:pt x="287108" y="360849"/>
                    <a:pt x="282531" y="360692"/>
                    <a:pt x="279753" y="360595"/>
                  </a:cubicBezTo>
                  <a:close/>
                  <a:moveTo>
                    <a:pt x="411347" y="214470"/>
                  </a:moveTo>
                  <a:cubicBezTo>
                    <a:pt x="411323" y="214555"/>
                    <a:pt x="411299" y="214640"/>
                    <a:pt x="411275" y="214712"/>
                  </a:cubicBezTo>
                  <a:cubicBezTo>
                    <a:pt x="402119" y="247239"/>
                    <a:pt x="384944" y="276203"/>
                    <a:pt x="362913" y="296302"/>
                  </a:cubicBezTo>
                  <a:cubicBezTo>
                    <a:pt x="344119" y="313441"/>
                    <a:pt x="308379" y="319927"/>
                    <a:pt x="283123" y="318707"/>
                  </a:cubicBezTo>
                  <a:cubicBezTo>
                    <a:pt x="281178" y="318623"/>
                    <a:pt x="279282" y="319190"/>
                    <a:pt x="277736" y="320314"/>
                  </a:cubicBezTo>
                  <a:cubicBezTo>
                    <a:pt x="276842" y="319360"/>
                    <a:pt x="275731" y="318599"/>
                    <a:pt x="274462" y="318140"/>
                  </a:cubicBezTo>
                  <a:cubicBezTo>
                    <a:pt x="249291" y="308912"/>
                    <a:pt x="241114" y="297655"/>
                    <a:pt x="233903" y="287714"/>
                  </a:cubicBezTo>
                  <a:cubicBezTo>
                    <a:pt x="232695" y="286047"/>
                    <a:pt x="231560" y="284489"/>
                    <a:pt x="230352" y="282943"/>
                  </a:cubicBezTo>
                  <a:cubicBezTo>
                    <a:pt x="230147" y="282677"/>
                    <a:pt x="229929" y="282424"/>
                    <a:pt x="229700" y="282194"/>
                  </a:cubicBezTo>
                  <a:cubicBezTo>
                    <a:pt x="246875" y="265055"/>
                    <a:pt x="259268" y="243555"/>
                    <a:pt x="266213" y="218469"/>
                  </a:cubicBezTo>
                  <a:cubicBezTo>
                    <a:pt x="276008" y="183115"/>
                    <a:pt x="274656" y="141082"/>
                    <a:pt x="262408" y="100124"/>
                  </a:cubicBezTo>
                  <a:cubicBezTo>
                    <a:pt x="259183" y="89362"/>
                    <a:pt x="255318" y="79398"/>
                    <a:pt x="250825" y="70242"/>
                  </a:cubicBezTo>
                  <a:cubicBezTo>
                    <a:pt x="250885" y="70194"/>
                    <a:pt x="250958" y="70158"/>
                    <a:pt x="251018" y="70109"/>
                  </a:cubicBezTo>
                  <a:cubicBezTo>
                    <a:pt x="278013" y="51666"/>
                    <a:pt x="307195" y="50047"/>
                    <a:pt x="345640" y="64879"/>
                  </a:cubicBezTo>
                  <a:cubicBezTo>
                    <a:pt x="382999" y="79277"/>
                    <a:pt x="438862" y="126987"/>
                    <a:pt x="411347" y="21447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5" name="Forma Livre: Forma 614">
              <a:extLst>
                <a:ext uri="{FF2B5EF4-FFF2-40B4-BE49-F238E27FC236}">
                  <a16:creationId xmlns:a16="http://schemas.microsoft.com/office/drawing/2014/main" id="{CF57E6FE-71A4-4585-8057-A344F82912D8}"/>
                </a:ext>
              </a:extLst>
            </p:cNvPr>
            <p:cNvSpPr/>
            <p:nvPr/>
          </p:nvSpPr>
          <p:spPr>
            <a:xfrm>
              <a:off x="9747799" y="4804803"/>
              <a:ext cx="91846" cy="127712"/>
            </a:xfrm>
            <a:custGeom>
              <a:avLst/>
              <a:gdLst>
                <a:gd name="connsiteX0" fmla="*/ 10181 w 91846"/>
                <a:gd name="connsiteY0" fmla="*/ 176 h 127712"/>
                <a:gd name="connsiteX1" fmla="*/ 180 w 91846"/>
                <a:gd name="connsiteY1" fmla="*/ 6735 h 127712"/>
                <a:gd name="connsiteX2" fmla="*/ 6738 w 91846"/>
                <a:gd name="connsiteY2" fmla="*/ 16736 h 127712"/>
                <a:gd name="connsiteX3" fmla="*/ 59497 w 91846"/>
                <a:gd name="connsiteY3" fmla="*/ 51932 h 127712"/>
                <a:gd name="connsiteX4" fmla="*/ 74076 w 91846"/>
                <a:gd name="connsiteY4" fmla="*/ 114764 h 127712"/>
                <a:gd name="connsiteX5" fmla="*/ 73581 w 91846"/>
                <a:gd name="connsiteY5" fmla="*/ 117844 h 127712"/>
                <a:gd name="connsiteX6" fmla="*/ 80501 w 91846"/>
                <a:gd name="connsiteY6" fmla="*/ 127592 h 127712"/>
                <a:gd name="connsiteX7" fmla="*/ 81927 w 91846"/>
                <a:gd name="connsiteY7" fmla="*/ 127712 h 127712"/>
                <a:gd name="connsiteX8" fmla="*/ 90249 w 91846"/>
                <a:gd name="connsiteY8" fmla="*/ 120671 h 127712"/>
                <a:gd name="connsiteX9" fmla="*/ 90829 w 91846"/>
                <a:gd name="connsiteY9" fmla="*/ 117071 h 127712"/>
                <a:gd name="connsiteX10" fmla="*/ 73460 w 91846"/>
                <a:gd name="connsiteY10" fmla="*/ 42390 h 127712"/>
                <a:gd name="connsiteX11" fmla="*/ 10181 w 91846"/>
                <a:gd name="connsiteY11" fmla="*/ 176 h 127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1846" h="127712">
                  <a:moveTo>
                    <a:pt x="10181" y="176"/>
                  </a:moveTo>
                  <a:cubicBezTo>
                    <a:pt x="5615" y="-766"/>
                    <a:pt x="1134" y="2157"/>
                    <a:pt x="180" y="6735"/>
                  </a:cubicBezTo>
                  <a:cubicBezTo>
                    <a:pt x="-774" y="11313"/>
                    <a:pt x="2161" y="15782"/>
                    <a:pt x="6738" y="16736"/>
                  </a:cubicBezTo>
                  <a:cubicBezTo>
                    <a:pt x="28323" y="21229"/>
                    <a:pt x="47068" y="33730"/>
                    <a:pt x="59497" y="51932"/>
                  </a:cubicBezTo>
                  <a:cubicBezTo>
                    <a:pt x="71962" y="70171"/>
                    <a:pt x="77132" y="92492"/>
                    <a:pt x="74076" y="114764"/>
                  </a:cubicBezTo>
                  <a:cubicBezTo>
                    <a:pt x="73991" y="115356"/>
                    <a:pt x="73822" y="116407"/>
                    <a:pt x="73581" y="117844"/>
                  </a:cubicBezTo>
                  <a:cubicBezTo>
                    <a:pt x="72795" y="122446"/>
                    <a:pt x="75900" y="126807"/>
                    <a:pt x="80501" y="127592"/>
                  </a:cubicBezTo>
                  <a:cubicBezTo>
                    <a:pt x="80984" y="127676"/>
                    <a:pt x="81456" y="127712"/>
                    <a:pt x="81927" y="127712"/>
                  </a:cubicBezTo>
                  <a:cubicBezTo>
                    <a:pt x="85973" y="127712"/>
                    <a:pt x="89548" y="124789"/>
                    <a:pt x="90249" y="120671"/>
                  </a:cubicBezTo>
                  <a:cubicBezTo>
                    <a:pt x="90527" y="118992"/>
                    <a:pt x="90732" y="117772"/>
                    <a:pt x="90829" y="117071"/>
                  </a:cubicBezTo>
                  <a:cubicBezTo>
                    <a:pt x="94464" y="90620"/>
                    <a:pt x="88292" y="64107"/>
                    <a:pt x="73460" y="42390"/>
                  </a:cubicBezTo>
                  <a:cubicBezTo>
                    <a:pt x="58543" y="20553"/>
                    <a:pt x="36065" y="5563"/>
                    <a:pt x="10181" y="176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616" name="Forma Livre: Forma 615">
            <a:extLst>
              <a:ext uri="{FF2B5EF4-FFF2-40B4-BE49-F238E27FC236}">
                <a16:creationId xmlns:a16="http://schemas.microsoft.com/office/drawing/2014/main" id="{1F457A90-8F09-4AFC-8141-E5E9F090B536}"/>
              </a:ext>
            </a:extLst>
          </p:cNvPr>
          <p:cNvSpPr/>
          <p:nvPr/>
        </p:nvSpPr>
        <p:spPr>
          <a:xfrm>
            <a:off x="10199508" y="2239154"/>
            <a:ext cx="392558" cy="512675"/>
          </a:xfrm>
          <a:custGeom>
            <a:avLst/>
            <a:gdLst>
              <a:gd name="connsiteX0" fmla="*/ 40282 w 333593"/>
              <a:gd name="connsiteY0" fmla="*/ 435669 h 435668"/>
              <a:gd name="connsiteX1" fmla="*/ 293288 w 333593"/>
              <a:gd name="connsiteY1" fmla="*/ 435669 h 435668"/>
              <a:gd name="connsiteX2" fmla="*/ 333594 w 333593"/>
              <a:gd name="connsiteY2" fmla="*/ 392090 h 435668"/>
              <a:gd name="connsiteX3" fmla="*/ 298422 w 333593"/>
              <a:gd name="connsiteY3" fmla="*/ 348861 h 435668"/>
              <a:gd name="connsiteX4" fmla="*/ 307166 w 333593"/>
              <a:gd name="connsiteY4" fmla="*/ 321781 h 435668"/>
              <a:gd name="connsiteX5" fmla="*/ 271994 w 333593"/>
              <a:gd name="connsiteY5" fmla="*/ 278553 h 435668"/>
              <a:gd name="connsiteX6" fmla="*/ 280739 w 333593"/>
              <a:gd name="connsiteY6" fmla="*/ 251485 h 435668"/>
              <a:gd name="connsiteX7" fmla="*/ 245566 w 333593"/>
              <a:gd name="connsiteY7" fmla="*/ 208256 h 435668"/>
              <a:gd name="connsiteX8" fmla="*/ 254311 w 333593"/>
              <a:gd name="connsiteY8" fmla="*/ 181188 h 435668"/>
              <a:gd name="connsiteX9" fmla="*/ 214017 w 333593"/>
              <a:gd name="connsiteY9" fmla="*/ 137609 h 435668"/>
              <a:gd name="connsiteX10" fmla="*/ 203050 w 333593"/>
              <a:gd name="connsiteY10" fmla="*/ 137609 h 435668"/>
              <a:gd name="connsiteX11" fmla="*/ 219102 w 333593"/>
              <a:gd name="connsiteY11" fmla="*/ 99466 h 435668"/>
              <a:gd name="connsiteX12" fmla="*/ 204753 w 333593"/>
              <a:gd name="connsiteY12" fmla="*/ 43627 h 435668"/>
              <a:gd name="connsiteX13" fmla="*/ 169968 w 333593"/>
              <a:gd name="connsiteY13" fmla="*/ 0 h 435668"/>
              <a:gd name="connsiteX14" fmla="*/ 163663 w 333593"/>
              <a:gd name="connsiteY14" fmla="*/ 0 h 435668"/>
              <a:gd name="connsiteX15" fmla="*/ 128865 w 333593"/>
              <a:gd name="connsiteY15" fmla="*/ 43627 h 435668"/>
              <a:gd name="connsiteX16" fmla="*/ 114491 w 333593"/>
              <a:gd name="connsiteY16" fmla="*/ 99466 h 435668"/>
              <a:gd name="connsiteX17" fmla="*/ 130568 w 333593"/>
              <a:gd name="connsiteY17" fmla="*/ 137609 h 435668"/>
              <a:gd name="connsiteX18" fmla="*/ 119576 w 333593"/>
              <a:gd name="connsiteY18" fmla="*/ 137609 h 435668"/>
              <a:gd name="connsiteX19" fmla="*/ 79283 w 333593"/>
              <a:gd name="connsiteY19" fmla="*/ 181188 h 435668"/>
              <a:gd name="connsiteX20" fmla="*/ 88027 w 333593"/>
              <a:gd name="connsiteY20" fmla="*/ 208256 h 435668"/>
              <a:gd name="connsiteX21" fmla="*/ 52855 w 333593"/>
              <a:gd name="connsiteY21" fmla="*/ 251485 h 435668"/>
              <a:gd name="connsiteX22" fmla="*/ 61600 w 333593"/>
              <a:gd name="connsiteY22" fmla="*/ 278553 h 435668"/>
              <a:gd name="connsiteX23" fmla="*/ 26427 w 333593"/>
              <a:gd name="connsiteY23" fmla="*/ 321781 h 435668"/>
              <a:gd name="connsiteX24" fmla="*/ 35172 w 333593"/>
              <a:gd name="connsiteY24" fmla="*/ 348861 h 435668"/>
              <a:gd name="connsiteX25" fmla="*/ 0 w 333593"/>
              <a:gd name="connsiteY25" fmla="*/ 392090 h 435668"/>
              <a:gd name="connsiteX26" fmla="*/ 40282 w 333593"/>
              <a:gd name="connsiteY26" fmla="*/ 435669 h 435668"/>
              <a:gd name="connsiteX27" fmla="*/ 143685 w 333593"/>
              <a:gd name="connsiteY27" fmla="*/ 52167 h 435668"/>
              <a:gd name="connsiteX28" fmla="*/ 163916 w 333593"/>
              <a:gd name="connsiteY28" fmla="*/ 16910 h 435668"/>
              <a:gd name="connsiteX29" fmla="*/ 169726 w 333593"/>
              <a:gd name="connsiteY29" fmla="*/ 16910 h 435668"/>
              <a:gd name="connsiteX30" fmla="*/ 189921 w 333593"/>
              <a:gd name="connsiteY30" fmla="*/ 52167 h 435668"/>
              <a:gd name="connsiteX31" fmla="*/ 202181 w 333593"/>
              <a:gd name="connsiteY31" fmla="*/ 99454 h 435668"/>
              <a:gd name="connsiteX32" fmla="*/ 174388 w 333593"/>
              <a:gd name="connsiteY32" fmla="*/ 135846 h 435668"/>
              <a:gd name="connsiteX33" fmla="*/ 159266 w 333593"/>
              <a:gd name="connsiteY33" fmla="*/ 135846 h 435668"/>
              <a:gd name="connsiteX34" fmla="*/ 131401 w 333593"/>
              <a:gd name="connsiteY34" fmla="*/ 99454 h 435668"/>
              <a:gd name="connsiteX35" fmla="*/ 143685 w 333593"/>
              <a:gd name="connsiteY35" fmla="*/ 52167 h 435668"/>
              <a:gd name="connsiteX36" fmla="*/ 119564 w 333593"/>
              <a:gd name="connsiteY36" fmla="*/ 154519 h 435668"/>
              <a:gd name="connsiteX37" fmla="*/ 213993 w 333593"/>
              <a:gd name="connsiteY37" fmla="*/ 154519 h 435668"/>
              <a:gd name="connsiteX38" fmla="*/ 237377 w 333593"/>
              <a:gd name="connsiteY38" fmla="*/ 181188 h 435668"/>
              <a:gd name="connsiteX39" fmla="*/ 213993 w 333593"/>
              <a:gd name="connsiteY39" fmla="*/ 207858 h 435668"/>
              <a:gd name="connsiteX40" fmla="*/ 119564 w 333593"/>
              <a:gd name="connsiteY40" fmla="*/ 207858 h 435668"/>
              <a:gd name="connsiteX41" fmla="*/ 96180 w 333593"/>
              <a:gd name="connsiteY41" fmla="*/ 181188 h 435668"/>
              <a:gd name="connsiteX42" fmla="*/ 119564 w 333593"/>
              <a:gd name="connsiteY42" fmla="*/ 154519 h 435668"/>
              <a:gd name="connsiteX43" fmla="*/ 93137 w 333593"/>
              <a:gd name="connsiteY43" fmla="*/ 224816 h 435668"/>
              <a:gd name="connsiteX44" fmla="*/ 240421 w 333593"/>
              <a:gd name="connsiteY44" fmla="*/ 224816 h 435668"/>
              <a:gd name="connsiteX45" fmla="*/ 263817 w 333593"/>
              <a:gd name="connsiteY45" fmla="*/ 251485 h 435668"/>
              <a:gd name="connsiteX46" fmla="*/ 240421 w 333593"/>
              <a:gd name="connsiteY46" fmla="*/ 278154 h 435668"/>
              <a:gd name="connsiteX47" fmla="*/ 93137 w 333593"/>
              <a:gd name="connsiteY47" fmla="*/ 278154 h 435668"/>
              <a:gd name="connsiteX48" fmla="*/ 69741 w 333593"/>
              <a:gd name="connsiteY48" fmla="*/ 251485 h 435668"/>
              <a:gd name="connsiteX49" fmla="*/ 93137 w 333593"/>
              <a:gd name="connsiteY49" fmla="*/ 224816 h 435668"/>
              <a:gd name="connsiteX50" fmla="*/ 66709 w 333593"/>
              <a:gd name="connsiteY50" fmla="*/ 295112 h 435668"/>
              <a:gd name="connsiteX51" fmla="*/ 266861 w 333593"/>
              <a:gd name="connsiteY51" fmla="*/ 295112 h 435668"/>
              <a:gd name="connsiteX52" fmla="*/ 290257 w 333593"/>
              <a:gd name="connsiteY52" fmla="*/ 321781 h 435668"/>
              <a:gd name="connsiteX53" fmla="*/ 266861 w 333593"/>
              <a:gd name="connsiteY53" fmla="*/ 348450 h 435668"/>
              <a:gd name="connsiteX54" fmla="*/ 66709 w 333593"/>
              <a:gd name="connsiteY54" fmla="*/ 348450 h 435668"/>
              <a:gd name="connsiteX55" fmla="*/ 43325 w 333593"/>
              <a:gd name="connsiteY55" fmla="*/ 321781 h 435668"/>
              <a:gd name="connsiteX56" fmla="*/ 66709 w 333593"/>
              <a:gd name="connsiteY56" fmla="*/ 295112 h 435668"/>
              <a:gd name="connsiteX57" fmla="*/ 40282 w 333593"/>
              <a:gd name="connsiteY57" fmla="*/ 365421 h 435668"/>
              <a:gd name="connsiteX58" fmla="*/ 293288 w 333593"/>
              <a:gd name="connsiteY58" fmla="*/ 365421 h 435668"/>
              <a:gd name="connsiteX59" fmla="*/ 316684 w 333593"/>
              <a:gd name="connsiteY59" fmla="*/ 392090 h 435668"/>
              <a:gd name="connsiteX60" fmla="*/ 293288 w 333593"/>
              <a:gd name="connsiteY60" fmla="*/ 418759 h 435668"/>
              <a:gd name="connsiteX61" fmla="*/ 40282 w 333593"/>
              <a:gd name="connsiteY61" fmla="*/ 418759 h 435668"/>
              <a:gd name="connsiteX62" fmla="*/ 16886 w 333593"/>
              <a:gd name="connsiteY62" fmla="*/ 392090 h 435668"/>
              <a:gd name="connsiteX63" fmla="*/ 40282 w 333593"/>
              <a:gd name="connsiteY63" fmla="*/ 365421 h 435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33593" h="435668">
                <a:moveTo>
                  <a:pt x="40282" y="435669"/>
                </a:moveTo>
                <a:lnTo>
                  <a:pt x="293288" y="435669"/>
                </a:lnTo>
                <a:cubicBezTo>
                  <a:pt x="315512" y="435669"/>
                  <a:pt x="333594" y="416114"/>
                  <a:pt x="333594" y="392090"/>
                </a:cubicBezTo>
                <a:cubicBezTo>
                  <a:pt x="333594" y="369938"/>
                  <a:pt x="318230" y="351603"/>
                  <a:pt x="298422" y="348861"/>
                </a:cubicBezTo>
                <a:cubicBezTo>
                  <a:pt x="303893" y="341421"/>
                  <a:pt x="307166" y="332012"/>
                  <a:pt x="307166" y="321781"/>
                </a:cubicBezTo>
                <a:cubicBezTo>
                  <a:pt x="307166" y="299629"/>
                  <a:pt x="291803" y="281282"/>
                  <a:pt x="271994" y="278553"/>
                </a:cubicBezTo>
                <a:cubicBezTo>
                  <a:pt x="277465" y="271112"/>
                  <a:pt x="280739" y="261703"/>
                  <a:pt x="280739" y="251485"/>
                </a:cubicBezTo>
                <a:cubicBezTo>
                  <a:pt x="280739" y="229333"/>
                  <a:pt x="265375" y="210986"/>
                  <a:pt x="245566" y="208256"/>
                </a:cubicBezTo>
                <a:cubicBezTo>
                  <a:pt x="251038" y="200816"/>
                  <a:pt x="254311" y="191407"/>
                  <a:pt x="254311" y="181188"/>
                </a:cubicBezTo>
                <a:cubicBezTo>
                  <a:pt x="254311" y="157152"/>
                  <a:pt x="236230" y="137609"/>
                  <a:pt x="214017" y="137609"/>
                </a:cubicBezTo>
                <a:lnTo>
                  <a:pt x="203050" y="137609"/>
                </a:lnTo>
                <a:cubicBezTo>
                  <a:pt x="212653" y="126860"/>
                  <a:pt x="219102" y="112160"/>
                  <a:pt x="219102" y="99466"/>
                </a:cubicBezTo>
                <a:cubicBezTo>
                  <a:pt x="219102" y="88487"/>
                  <a:pt x="212931" y="64487"/>
                  <a:pt x="204753" y="43627"/>
                </a:cubicBezTo>
                <a:cubicBezTo>
                  <a:pt x="187626" y="0"/>
                  <a:pt x="174340" y="0"/>
                  <a:pt x="169968" y="0"/>
                </a:cubicBezTo>
                <a:lnTo>
                  <a:pt x="163663" y="0"/>
                </a:lnTo>
                <a:cubicBezTo>
                  <a:pt x="159290" y="0"/>
                  <a:pt x="146004" y="0"/>
                  <a:pt x="128865" y="43627"/>
                </a:cubicBezTo>
                <a:cubicBezTo>
                  <a:pt x="120531" y="64825"/>
                  <a:pt x="114491" y="88317"/>
                  <a:pt x="114491" y="99466"/>
                </a:cubicBezTo>
                <a:cubicBezTo>
                  <a:pt x="114491" y="112160"/>
                  <a:pt x="120953" y="126872"/>
                  <a:pt x="130568" y="137609"/>
                </a:cubicBezTo>
                <a:lnTo>
                  <a:pt x="119576" y="137609"/>
                </a:lnTo>
                <a:cubicBezTo>
                  <a:pt x="97352" y="137609"/>
                  <a:pt x="79283" y="157164"/>
                  <a:pt x="79283" y="181188"/>
                </a:cubicBezTo>
                <a:cubicBezTo>
                  <a:pt x="79283" y="191407"/>
                  <a:pt x="82556" y="200816"/>
                  <a:pt x="88027" y="208256"/>
                </a:cubicBezTo>
                <a:cubicBezTo>
                  <a:pt x="68219" y="210986"/>
                  <a:pt x="52855" y="229333"/>
                  <a:pt x="52855" y="251485"/>
                </a:cubicBezTo>
                <a:cubicBezTo>
                  <a:pt x="52855" y="261703"/>
                  <a:pt x="56128" y="271112"/>
                  <a:pt x="61600" y="278553"/>
                </a:cubicBezTo>
                <a:cubicBezTo>
                  <a:pt x="41791" y="281282"/>
                  <a:pt x="26427" y="299629"/>
                  <a:pt x="26427" y="321781"/>
                </a:cubicBezTo>
                <a:cubicBezTo>
                  <a:pt x="26427" y="332000"/>
                  <a:pt x="29701" y="341409"/>
                  <a:pt x="35172" y="348861"/>
                </a:cubicBezTo>
                <a:cubicBezTo>
                  <a:pt x="15364" y="351591"/>
                  <a:pt x="0" y="369938"/>
                  <a:pt x="0" y="392090"/>
                </a:cubicBezTo>
                <a:cubicBezTo>
                  <a:pt x="-24" y="416114"/>
                  <a:pt x="18057" y="435669"/>
                  <a:pt x="40282" y="435669"/>
                </a:cubicBezTo>
                <a:close/>
                <a:moveTo>
                  <a:pt x="143685" y="52167"/>
                </a:moveTo>
                <a:cubicBezTo>
                  <a:pt x="153734" y="25800"/>
                  <a:pt x="161706" y="17779"/>
                  <a:pt x="163916" y="16910"/>
                </a:cubicBezTo>
                <a:lnTo>
                  <a:pt x="169726" y="16910"/>
                </a:lnTo>
                <a:cubicBezTo>
                  <a:pt x="171924" y="17779"/>
                  <a:pt x="179896" y="25812"/>
                  <a:pt x="189921" y="52167"/>
                </a:cubicBezTo>
                <a:cubicBezTo>
                  <a:pt x="197591" y="72362"/>
                  <a:pt x="202181" y="92074"/>
                  <a:pt x="202181" y="99454"/>
                </a:cubicBezTo>
                <a:cubicBezTo>
                  <a:pt x="202181" y="115095"/>
                  <a:pt x="186334" y="135846"/>
                  <a:pt x="174388" y="135846"/>
                </a:cubicBezTo>
                <a:lnTo>
                  <a:pt x="159266" y="135846"/>
                </a:lnTo>
                <a:cubicBezTo>
                  <a:pt x="147284" y="135846"/>
                  <a:pt x="131401" y="115095"/>
                  <a:pt x="131401" y="99454"/>
                </a:cubicBezTo>
                <a:cubicBezTo>
                  <a:pt x="131389" y="92074"/>
                  <a:pt x="135991" y="72374"/>
                  <a:pt x="143685" y="52167"/>
                </a:cubicBezTo>
                <a:close/>
                <a:moveTo>
                  <a:pt x="119564" y="154519"/>
                </a:moveTo>
                <a:lnTo>
                  <a:pt x="213993" y="154519"/>
                </a:lnTo>
                <a:cubicBezTo>
                  <a:pt x="226893" y="154519"/>
                  <a:pt x="237377" y="166477"/>
                  <a:pt x="237377" y="181188"/>
                </a:cubicBezTo>
                <a:cubicBezTo>
                  <a:pt x="237377" y="195900"/>
                  <a:pt x="226881" y="207858"/>
                  <a:pt x="213993" y="207858"/>
                </a:cubicBezTo>
                <a:lnTo>
                  <a:pt x="119564" y="207858"/>
                </a:lnTo>
                <a:cubicBezTo>
                  <a:pt x="106665" y="207858"/>
                  <a:pt x="96180" y="195888"/>
                  <a:pt x="96180" y="181188"/>
                </a:cubicBezTo>
                <a:cubicBezTo>
                  <a:pt x="96180" y="166477"/>
                  <a:pt x="106677" y="154519"/>
                  <a:pt x="119564" y="154519"/>
                </a:cubicBezTo>
                <a:close/>
                <a:moveTo>
                  <a:pt x="93137" y="224816"/>
                </a:moveTo>
                <a:lnTo>
                  <a:pt x="240421" y="224816"/>
                </a:lnTo>
                <a:cubicBezTo>
                  <a:pt x="253321" y="224816"/>
                  <a:pt x="263817" y="236785"/>
                  <a:pt x="263817" y="251485"/>
                </a:cubicBezTo>
                <a:cubicBezTo>
                  <a:pt x="263817" y="266184"/>
                  <a:pt x="253321" y="278154"/>
                  <a:pt x="240421" y="278154"/>
                </a:cubicBezTo>
                <a:lnTo>
                  <a:pt x="93137" y="278154"/>
                </a:lnTo>
                <a:cubicBezTo>
                  <a:pt x="80237" y="278154"/>
                  <a:pt x="69741" y="266196"/>
                  <a:pt x="69741" y="251485"/>
                </a:cubicBezTo>
                <a:cubicBezTo>
                  <a:pt x="69753" y="236785"/>
                  <a:pt x="80237" y="224816"/>
                  <a:pt x="93137" y="224816"/>
                </a:cubicBezTo>
                <a:close/>
                <a:moveTo>
                  <a:pt x="66709" y="295112"/>
                </a:moveTo>
                <a:lnTo>
                  <a:pt x="266861" y="295112"/>
                </a:lnTo>
                <a:cubicBezTo>
                  <a:pt x="279760" y="295112"/>
                  <a:pt x="290257" y="307070"/>
                  <a:pt x="290257" y="321781"/>
                </a:cubicBezTo>
                <a:cubicBezTo>
                  <a:pt x="290257" y="336493"/>
                  <a:pt x="279760" y="348450"/>
                  <a:pt x="266861" y="348450"/>
                </a:cubicBezTo>
                <a:lnTo>
                  <a:pt x="66709" y="348450"/>
                </a:lnTo>
                <a:cubicBezTo>
                  <a:pt x="53809" y="348450"/>
                  <a:pt x="43325" y="336481"/>
                  <a:pt x="43325" y="321781"/>
                </a:cubicBezTo>
                <a:cubicBezTo>
                  <a:pt x="43313" y="307082"/>
                  <a:pt x="53809" y="295112"/>
                  <a:pt x="66709" y="295112"/>
                </a:cubicBezTo>
                <a:close/>
                <a:moveTo>
                  <a:pt x="40282" y="365421"/>
                </a:moveTo>
                <a:lnTo>
                  <a:pt x="293288" y="365421"/>
                </a:lnTo>
                <a:cubicBezTo>
                  <a:pt x="306188" y="365421"/>
                  <a:pt x="316684" y="377378"/>
                  <a:pt x="316684" y="392090"/>
                </a:cubicBezTo>
                <a:cubicBezTo>
                  <a:pt x="316684" y="406801"/>
                  <a:pt x="306188" y="418759"/>
                  <a:pt x="293288" y="418759"/>
                </a:cubicBezTo>
                <a:lnTo>
                  <a:pt x="40282" y="418759"/>
                </a:lnTo>
                <a:cubicBezTo>
                  <a:pt x="27382" y="418759"/>
                  <a:pt x="16886" y="406789"/>
                  <a:pt x="16886" y="392090"/>
                </a:cubicBezTo>
                <a:cubicBezTo>
                  <a:pt x="16886" y="377378"/>
                  <a:pt x="27382" y="365421"/>
                  <a:pt x="40282" y="365421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81" name="Agrupar 180">
            <a:extLst>
              <a:ext uri="{FF2B5EF4-FFF2-40B4-BE49-F238E27FC236}">
                <a16:creationId xmlns:a16="http://schemas.microsoft.com/office/drawing/2014/main" id="{8558619E-55FA-43DF-BA3C-75DE588F6598}"/>
              </a:ext>
            </a:extLst>
          </p:cNvPr>
          <p:cNvGrpSpPr/>
          <p:nvPr/>
        </p:nvGrpSpPr>
        <p:grpSpPr>
          <a:xfrm>
            <a:off x="10159811" y="4958933"/>
            <a:ext cx="471912" cy="500253"/>
            <a:chOff x="9448796" y="5511978"/>
            <a:chExt cx="401028" cy="425112"/>
          </a:xfrm>
        </p:grpSpPr>
        <p:sp>
          <p:nvSpPr>
            <p:cNvPr id="617" name="Forma Livre: Forma 616">
              <a:extLst>
                <a:ext uri="{FF2B5EF4-FFF2-40B4-BE49-F238E27FC236}">
                  <a16:creationId xmlns:a16="http://schemas.microsoft.com/office/drawing/2014/main" id="{7CEA0B3D-619D-45E6-8BF9-21F1C58DCDA2}"/>
                </a:ext>
              </a:extLst>
            </p:cNvPr>
            <p:cNvSpPr/>
            <p:nvPr/>
          </p:nvSpPr>
          <p:spPr>
            <a:xfrm>
              <a:off x="9448796" y="5511978"/>
              <a:ext cx="401028" cy="425112"/>
            </a:xfrm>
            <a:custGeom>
              <a:avLst/>
              <a:gdLst>
                <a:gd name="connsiteX0" fmla="*/ 384372 w 401028"/>
                <a:gd name="connsiteY0" fmla="*/ 101169 h 425112"/>
                <a:gd name="connsiteX1" fmla="*/ 359309 w 401028"/>
                <a:gd name="connsiteY1" fmla="*/ 76565 h 425112"/>
                <a:gd name="connsiteX2" fmla="*/ 280944 w 401028"/>
                <a:gd name="connsiteY2" fmla="*/ 76565 h 425112"/>
                <a:gd name="connsiteX3" fmla="*/ 200514 w 401028"/>
                <a:gd name="connsiteY3" fmla="*/ 0 h 425112"/>
                <a:gd name="connsiteX4" fmla="*/ 120084 w 401028"/>
                <a:gd name="connsiteY4" fmla="*/ 76565 h 425112"/>
                <a:gd name="connsiteX5" fmla="*/ 41719 w 401028"/>
                <a:gd name="connsiteY5" fmla="*/ 76565 h 425112"/>
                <a:gd name="connsiteX6" fmla="*/ 16656 w 401028"/>
                <a:gd name="connsiteY6" fmla="*/ 101169 h 425112"/>
                <a:gd name="connsiteX7" fmla="*/ 37 w 401028"/>
                <a:gd name="connsiteY7" fmla="*/ 399566 h 425112"/>
                <a:gd name="connsiteX8" fmla="*/ 6595 w 401028"/>
                <a:gd name="connsiteY8" fmla="*/ 417092 h 425112"/>
                <a:gd name="connsiteX9" fmla="*/ 25099 w 401028"/>
                <a:gd name="connsiteY9" fmla="*/ 425112 h 425112"/>
                <a:gd name="connsiteX10" fmla="*/ 375929 w 401028"/>
                <a:gd name="connsiteY10" fmla="*/ 425112 h 425112"/>
                <a:gd name="connsiteX11" fmla="*/ 394409 w 401028"/>
                <a:gd name="connsiteY11" fmla="*/ 417080 h 425112"/>
                <a:gd name="connsiteX12" fmla="*/ 400992 w 401028"/>
                <a:gd name="connsiteY12" fmla="*/ 399566 h 425112"/>
                <a:gd name="connsiteX13" fmla="*/ 384372 w 401028"/>
                <a:gd name="connsiteY13" fmla="*/ 101169 h 425112"/>
                <a:gd name="connsiteX14" fmla="*/ 200514 w 401028"/>
                <a:gd name="connsiteY14" fmla="*/ 16898 h 425112"/>
                <a:gd name="connsiteX15" fmla="*/ 264010 w 401028"/>
                <a:gd name="connsiteY15" fmla="*/ 76553 h 425112"/>
                <a:gd name="connsiteX16" fmla="*/ 137030 w 401028"/>
                <a:gd name="connsiteY16" fmla="*/ 76553 h 425112"/>
                <a:gd name="connsiteX17" fmla="*/ 200514 w 401028"/>
                <a:gd name="connsiteY17" fmla="*/ 16898 h 425112"/>
                <a:gd name="connsiteX18" fmla="*/ 382125 w 401028"/>
                <a:gd name="connsiteY18" fmla="*/ 405448 h 425112"/>
                <a:gd name="connsiteX19" fmla="*/ 375929 w 401028"/>
                <a:gd name="connsiteY19" fmla="*/ 408190 h 425112"/>
                <a:gd name="connsiteX20" fmla="*/ 25099 w 401028"/>
                <a:gd name="connsiteY20" fmla="*/ 408190 h 425112"/>
                <a:gd name="connsiteX21" fmla="*/ 18879 w 401028"/>
                <a:gd name="connsiteY21" fmla="*/ 405461 h 425112"/>
                <a:gd name="connsiteX22" fmla="*/ 16922 w 401028"/>
                <a:gd name="connsiteY22" fmla="*/ 400496 h 425112"/>
                <a:gd name="connsiteX23" fmla="*/ 33542 w 401028"/>
                <a:gd name="connsiteY23" fmla="*/ 102099 h 425112"/>
                <a:gd name="connsiteX24" fmla="*/ 41719 w 401028"/>
                <a:gd name="connsiteY24" fmla="*/ 93463 h 425112"/>
                <a:gd name="connsiteX25" fmla="*/ 119987 w 401028"/>
                <a:gd name="connsiteY25" fmla="*/ 93463 h 425112"/>
                <a:gd name="connsiteX26" fmla="*/ 119987 w 401028"/>
                <a:gd name="connsiteY26" fmla="*/ 122185 h 425112"/>
                <a:gd name="connsiteX27" fmla="*/ 110928 w 401028"/>
                <a:gd name="connsiteY27" fmla="*/ 137525 h 425112"/>
                <a:gd name="connsiteX28" fmla="*/ 128442 w 401028"/>
                <a:gd name="connsiteY28" fmla="*/ 155039 h 425112"/>
                <a:gd name="connsiteX29" fmla="*/ 145956 w 401028"/>
                <a:gd name="connsiteY29" fmla="*/ 137525 h 425112"/>
                <a:gd name="connsiteX30" fmla="*/ 136897 w 401028"/>
                <a:gd name="connsiteY30" fmla="*/ 122197 h 425112"/>
                <a:gd name="connsiteX31" fmla="*/ 136897 w 401028"/>
                <a:gd name="connsiteY31" fmla="*/ 93475 h 425112"/>
                <a:gd name="connsiteX32" fmla="*/ 264119 w 401028"/>
                <a:gd name="connsiteY32" fmla="*/ 93475 h 425112"/>
                <a:gd name="connsiteX33" fmla="*/ 264119 w 401028"/>
                <a:gd name="connsiteY33" fmla="*/ 122197 h 425112"/>
                <a:gd name="connsiteX34" fmla="*/ 255060 w 401028"/>
                <a:gd name="connsiteY34" fmla="*/ 137537 h 425112"/>
                <a:gd name="connsiteX35" fmla="*/ 272574 w 401028"/>
                <a:gd name="connsiteY35" fmla="*/ 155051 h 425112"/>
                <a:gd name="connsiteX36" fmla="*/ 290088 w 401028"/>
                <a:gd name="connsiteY36" fmla="*/ 137537 h 425112"/>
                <a:gd name="connsiteX37" fmla="*/ 281029 w 401028"/>
                <a:gd name="connsiteY37" fmla="*/ 122210 h 425112"/>
                <a:gd name="connsiteX38" fmla="*/ 281029 w 401028"/>
                <a:gd name="connsiteY38" fmla="*/ 93487 h 425112"/>
                <a:gd name="connsiteX39" fmla="*/ 359309 w 401028"/>
                <a:gd name="connsiteY39" fmla="*/ 93487 h 425112"/>
                <a:gd name="connsiteX40" fmla="*/ 367486 w 401028"/>
                <a:gd name="connsiteY40" fmla="*/ 102123 h 425112"/>
                <a:gd name="connsiteX41" fmla="*/ 384106 w 401028"/>
                <a:gd name="connsiteY41" fmla="*/ 400520 h 425112"/>
                <a:gd name="connsiteX42" fmla="*/ 382125 w 401028"/>
                <a:gd name="connsiteY42" fmla="*/ 405448 h 425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01028" h="425112">
                  <a:moveTo>
                    <a:pt x="384372" y="101169"/>
                  </a:moveTo>
                  <a:cubicBezTo>
                    <a:pt x="383599" y="87375"/>
                    <a:pt x="372596" y="76565"/>
                    <a:pt x="359309" y="76565"/>
                  </a:cubicBezTo>
                  <a:lnTo>
                    <a:pt x="280944" y="76565"/>
                  </a:lnTo>
                  <a:cubicBezTo>
                    <a:pt x="278879" y="33989"/>
                    <a:pt x="243598" y="0"/>
                    <a:pt x="200514" y="0"/>
                  </a:cubicBezTo>
                  <a:cubicBezTo>
                    <a:pt x="157430" y="0"/>
                    <a:pt x="122149" y="34001"/>
                    <a:pt x="120084" y="76565"/>
                  </a:cubicBezTo>
                  <a:lnTo>
                    <a:pt x="41719" y="76565"/>
                  </a:lnTo>
                  <a:cubicBezTo>
                    <a:pt x="28433" y="76565"/>
                    <a:pt x="17430" y="87375"/>
                    <a:pt x="16656" y="101169"/>
                  </a:cubicBezTo>
                  <a:lnTo>
                    <a:pt x="37" y="399566"/>
                  </a:lnTo>
                  <a:cubicBezTo>
                    <a:pt x="-326" y="406016"/>
                    <a:pt x="2005" y="412248"/>
                    <a:pt x="6595" y="417092"/>
                  </a:cubicBezTo>
                  <a:cubicBezTo>
                    <a:pt x="11414" y="422189"/>
                    <a:pt x="18154" y="425112"/>
                    <a:pt x="25099" y="425112"/>
                  </a:cubicBezTo>
                  <a:lnTo>
                    <a:pt x="375929" y="425112"/>
                  </a:lnTo>
                  <a:cubicBezTo>
                    <a:pt x="382838" y="425112"/>
                    <a:pt x="389578" y="422189"/>
                    <a:pt x="394409" y="417080"/>
                  </a:cubicBezTo>
                  <a:cubicBezTo>
                    <a:pt x="399011" y="412212"/>
                    <a:pt x="401354" y="405992"/>
                    <a:pt x="400992" y="399566"/>
                  </a:cubicBezTo>
                  <a:lnTo>
                    <a:pt x="384372" y="101169"/>
                  </a:lnTo>
                  <a:close/>
                  <a:moveTo>
                    <a:pt x="200514" y="16898"/>
                  </a:moveTo>
                  <a:cubicBezTo>
                    <a:pt x="234261" y="16898"/>
                    <a:pt x="261957" y="43313"/>
                    <a:pt x="264010" y="76553"/>
                  </a:cubicBezTo>
                  <a:lnTo>
                    <a:pt x="137030" y="76553"/>
                  </a:lnTo>
                  <a:cubicBezTo>
                    <a:pt x="139071" y="43313"/>
                    <a:pt x="166767" y="16898"/>
                    <a:pt x="200514" y="16898"/>
                  </a:cubicBezTo>
                  <a:close/>
                  <a:moveTo>
                    <a:pt x="382125" y="405448"/>
                  </a:moveTo>
                  <a:cubicBezTo>
                    <a:pt x="380495" y="407164"/>
                    <a:pt x="378188" y="408190"/>
                    <a:pt x="375929" y="408190"/>
                  </a:cubicBezTo>
                  <a:lnTo>
                    <a:pt x="25099" y="408190"/>
                  </a:lnTo>
                  <a:cubicBezTo>
                    <a:pt x="22816" y="408190"/>
                    <a:pt x="20497" y="407176"/>
                    <a:pt x="18879" y="405461"/>
                  </a:cubicBezTo>
                  <a:cubicBezTo>
                    <a:pt x="17913" y="404446"/>
                    <a:pt x="16801" y="402755"/>
                    <a:pt x="16922" y="400496"/>
                  </a:cubicBezTo>
                  <a:lnTo>
                    <a:pt x="33542" y="102099"/>
                  </a:lnTo>
                  <a:cubicBezTo>
                    <a:pt x="33820" y="97171"/>
                    <a:pt x="37335" y="93463"/>
                    <a:pt x="41719" y="93463"/>
                  </a:cubicBezTo>
                  <a:lnTo>
                    <a:pt x="119987" y="93463"/>
                  </a:lnTo>
                  <a:lnTo>
                    <a:pt x="119987" y="122185"/>
                  </a:lnTo>
                  <a:cubicBezTo>
                    <a:pt x="114588" y="125169"/>
                    <a:pt x="110928" y="130930"/>
                    <a:pt x="110928" y="137525"/>
                  </a:cubicBezTo>
                  <a:cubicBezTo>
                    <a:pt x="110928" y="147188"/>
                    <a:pt x="118779" y="155039"/>
                    <a:pt x="128442" y="155039"/>
                  </a:cubicBezTo>
                  <a:cubicBezTo>
                    <a:pt x="138105" y="155039"/>
                    <a:pt x="145956" y="147188"/>
                    <a:pt x="145956" y="137525"/>
                  </a:cubicBezTo>
                  <a:cubicBezTo>
                    <a:pt x="145956" y="130930"/>
                    <a:pt x="142296" y="125181"/>
                    <a:pt x="136897" y="122197"/>
                  </a:cubicBezTo>
                  <a:lnTo>
                    <a:pt x="136897" y="93475"/>
                  </a:lnTo>
                  <a:lnTo>
                    <a:pt x="264119" y="93475"/>
                  </a:lnTo>
                  <a:lnTo>
                    <a:pt x="264119" y="122197"/>
                  </a:lnTo>
                  <a:cubicBezTo>
                    <a:pt x="258720" y="125181"/>
                    <a:pt x="255060" y="130942"/>
                    <a:pt x="255060" y="137537"/>
                  </a:cubicBezTo>
                  <a:cubicBezTo>
                    <a:pt x="255060" y="147200"/>
                    <a:pt x="262911" y="155051"/>
                    <a:pt x="272574" y="155051"/>
                  </a:cubicBezTo>
                  <a:cubicBezTo>
                    <a:pt x="282237" y="155051"/>
                    <a:pt x="290088" y="147200"/>
                    <a:pt x="290088" y="137537"/>
                  </a:cubicBezTo>
                  <a:cubicBezTo>
                    <a:pt x="290088" y="130942"/>
                    <a:pt x="286428" y="125193"/>
                    <a:pt x="281029" y="122210"/>
                  </a:cubicBezTo>
                  <a:lnTo>
                    <a:pt x="281029" y="93487"/>
                  </a:lnTo>
                  <a:lnTo>
                    <a:pt x="359309" y="93487"/>
                  </a:lnTo>
                  <a:cubicBezTo>
                    <a:pt x="364129" y="93487"/>
                    <a:pt x="367245" y="97871"/>
                    <a:pt x="367486" y="102123"/>
                  </a:cubicBezTo>
                  <a:lnTo>
                    <a:pt x="384106" y="400520"/>
                  </a:lnTo>
                  <a:cubicBezTo>
                    <a:pt x="384239" y="402839"/>
                    <a:pt x="382923" y="404603"/>
                    <a:pt x="382125" y="405448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2" name="Forma Livre: Forma 621">
              <a:extLst>
                <a:ext uri="{FF2B5EF4-FFF2-40B4-BE49-F238E27FC236}">
                  <a16:creationId xmlns:a16="http://schemas.microsoft.com/office/drawing/2014/main" id="{957553BD-C0C4-4599-BF52-F8F2D4DF3350}"/>
                </a:ext>
              </a:extLst>
            </p:cNvPr>
            <p:cNvSpPr/>
            <p:nvPr/>
          </p:nvSpPr>
          <p:spPr>
            <a:xfrm>
              <a:off x="9564339" y="5716961"/>
              <a:ext cx="169984" cy="157671"/>
            </a:xfrm>
            <a:custGeom>
              <a:avLst/>
              <a:gdLst>
                <a:gd name="connsiteX0" fmla="*/ 121399 w 169984"/>
                <a:gd name="connsiteY0" fmla="*/ 0 h 157671"/>
                <a:gd name="connsiteX1" fmla="*/ 84790 w 169984"/>
                <a:gd name="connsiteY1" fmla="*/ 19567 h 157671"/>
                <a:gd name="connsiteX2" fmla="*/ 47926 w 169984"/>
                <a:gd name="connsiteY2" fmla="*/ 0 h 157671"/>
                <a:gd name="connsiteX3" fmla="*/ 3816 w 169984"/>
                <a:gd name="connsiteY3" fmla="*/ 31911 h 157671"/>
                <a:gd name="connsiteX4" fmla="*/ 20955 w 169984"/>
                <a:gd name="connsiteY4" fmla="*/ 98246 h 157671"/>
                <a:gd name="connsiteX5" fmla="*/ 80200 w 169984"/>
                <a:gd name="connsiteY5" fmla="*/ 155304 h 157671"/>
                <a:gd name="connsiteX6" fmla="*/ 86070 w 169984"/>
                <a:gd name="connsiteY6" fmla="*/ 157672 h 157671"/>
                <a:gd name="connsiteX7" fmla="*/ 92000 w 169984"/>
                <a:gd name="connsiteY7" fmla="*/ 155244 h 157671"/>
                <a:gd name="connsiteX8" fmla="*/ 150134 w 169984"/>
                <a:gd name="connsiteY8" fmla="*/ 98089 h 157671"/>
                <a:gd name="connsiteX9" fmla="*/ 165727 w 169984"/>
                <a:gd name="connsiteY9" fmla="*/ 30969 h 157671"/>
                <a:gd name="connsiteX10" fmla="*/ 121399 w 169984"/>
                <a:gd name="connsiteY10" fmla="*/ 0 h 157671"/>
                <a:gd name="connsiteX11" fmla="*/ 138261 w 169984"/>
                <a:gd name="connsiteY11" fmla="*/ 86010 h 157671"/>
                <a:gd name="connsiteX12" fmla="*/ 85985 w 169984"/>
                <a:gd name="connsiteY12" fmla="*/ 137404 h 157671"/>
                <a:gd name="connsiteX13" fmla="*/ 32563 w 169984"/>
                <a:gd name="connsiteY13" fmla="*/ 85950 h 157671"/>
                <a:gd name="connsiteX14" fmla="*/ 32357 w 169984"/>
                <a:gd name="connsiteY14" fmla="*/ 85757 h 157671"/>
                <a:gd name="connsiteX15" fmla="*/ 19590 w 169984"/>
                <a:gd name="connsiteY15" fmla="*/ 37962 h 157671"/>
                <a:gd name="connsiteX16" fmla="*/ 47914 w 169984"/>
                <a:gd name="connsiteY16" fmla="*/ 16898 h 157671"/>
                <a:gd name="connsiteX17" fmla="*/ 77361 w 169984"/>
                <a:gd name="connsiteY17" fmla="*/ 38325 h 157671"/>
                <a:gd name="connsiteX18" fmla="*/ 84874 w 169984"/>
                <a:gd name="connsiteY18" fmla="*/ 42903 h 157671"/>
                <a:gd name="connsiteX19" fmla="*/ 84935 w 169984"/>
                <a:gd name="connsiteY19" fmla="*/ 42903 h 157671"/>
                <a:gd name="connsiteX20" fmla="*/ 92447 w 169984"/>
                <a:gd name="connsiteY20" fmla="*/ 38204 h 157671"/>
                <a:gd name="connsiteX21" fmla="*/ 121399 w 169984"/>
                <a:gd name="connsiteY21" fmla="*/ 16898 h 157671"/>
                <a:gd name="connsiteX22" fmla="*/ 150061 w 169984"/>
                <a:gd name="connsiteY22" fmla="*/ 37346 h 157671"/>
                <a:gd name="connsiteX23" fmla="*/ 138261 w 169984"/>
                <a:gd name="connsiteY23" fmla="*/ 86010 h 157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69984" h="157671">
                  <a:moveTo>
                    <a:pt x="121399" y="0"/>
                  </a:moveTo>
                  <a:cubicBezTo>
                    <a:pt x="107835" y="0"/>
                    <a:pt x="94006" y="8793"/>
                    <a:pt x="84790" y="19567"/>
                  </a:cubicBezTo>
                  <a:cubicBezTo>
                    <a:pt x="75405" y="8805"/>
                    <a:pt x="61442" y="0"/>
                    <a:pt x="47926" y="0"/>
                  </a:cubicBezTo>
                  <a:cubicBezTo>
                    <a:pt x="28275" y="0"/>
                    <a:pt x="11377" y="12223"/>
                    <a:pt x="3816" y="31911"/>
                  </a:cubicBezTo>
                  <a:cubicBezTo>
                    <a:pt x="-4989" y="54848"/>
                    <a:pt x="1738" y="80865"/>
                    <a:pt x="20955" y="98246"/>
                  </a:cubicBezTo>
                  <a:lnTo>
                    <a:pt x="80200" y="155304"/>
                  </a:lnTo>
                  <a:cubicBezTo>
                    <a:pt x="81843" y="156886"/>
                    <a:pt x="83956" y="157672"/>
                    <a:pt x="86070" y="157672"/>
                  </a:cubicBezTo>
                  <a:cubicBezTo>
                    <a:pt x="88208" y="157672"/>
                    <a:pt x="90358" y="156862"/>
                    <a:pt x="92000" y="155244"/>
                  </a:cubicBezTo>
                  <a:lnTo>
                    <a:pt x="150134" y="98089"/>
                  </a:lnTo>
                  <a:cubicBezTo>
                    <a:pt x="172769" y="75828"/>
                    <a:pt x="173035" y="48821"/>
                    <a:pt x="165727" y="30969"/>
                  </a:cubicBezTo>
                  <a:cubicBezTo>
                    <a:pt x="157888" y="11861"/>
                    <a:pt x="140918" y="0"/>
                    <a:pt x="121399" y="0"/>
                  </a:cubicBezTo>
                  <a:close/>
                  <a:moveTo>
                    <a:pt x="138261" y="86010"/>
                  </a:moveTo>
                  <a:lnTo>
                    <a:pt x="85985" y="137404"/>
                  </a:lnTo>
                  <a:lnTo>
                    <a:pt x="32563" y="85950"/>
                  </a:lnTo>
                  <a:cubicBezTo>
                    <a:pt x="32490" y="85889"/>
                    <a:pt x="32430" y="85817"/>
                    <a:pt x="32357" y="85757"/>
                  </a:cubicBezTo>
                  <a:cubicBezTo>
                    <a:pt x="15314" y="70405"/>
                    <a:pt x="14590" y="51007"/>
                    <a:pt x="19590" y="37962"/>
                  </a:cubicBezTo>
                  <a:cubicBezTo>
                    <a:pt x="24579" y="24966"/>
                    <a:pt x="35425" y="16898"/>
                    <a:pt x="47914" y="16898"/>
                  </a:cubicBezTo>
                  <a:cubicBezTo>
                    <a:pt x="57722" y="16898"/>
                    <a:pt x="71479" y="26911"/>
                    <a:pt x="77361" y="38325"/>
                  </a:cubicBezTo>
                  <a:cubicBezTo>
                    <a:pt x="78811" y="41139"/>
                    <a:pt x="81710" y="42903"/>
                    <a:pt x="84874" y="42903"/>
                  </a:cubicBezTo>
                  <a:cubicBezTo>
                    <a:pt x="84898" y="42903"/>
                    <a:pt x="84923" y="42903"/>
                    <a:pt x="84935" y="42903"/>
                  </a:cubicBezTo>
                  <a:cubicBezTo>
                    <a:pt x="88123" y="42878"/>
                    <a:pt x="91034" y="41055"/>
                    <a:pt x="92447" y="38204"/>
                  </a:cubicBezTo>
                  <a:cubicBezTo>
                    <a:pt x="98076" y="26850"/>
                    <a:pt x="111604" y="16898"/>
                    <a:pt x="121399" y="16898"/>
                  </a:cubicBezTo>
                  <a:cubicBezTo>
                    <a:pt x="134106" y="16898"/>
                    <a:pt x="144819" y="24543"/>
                    <a:pt x="150061" y="37346"/>
                  </a:cubicBezTo>
                  <a:cubicBezTo>
                    <a:pt x="155291" y="50138"/>
                    <a:pt x="154929" y="69632"/>
                    <a:pt x="138261" y="8601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63" name="Forma Livre: Forma 262">
            <a:extLst>
              <a:ext uri="{FF2B5EF4-FFF2-40B4-BE49-F238E27FC236}">
                <a16:creationId xmlns:a16="http://schemas.microsoft.com/office/drawing/2014/main" id="{8D699F04-4335-4931-BF24-25CE786DD227}"/>
              </a:ext>
            </a:extLst>
          </p:cNvPr>
          <p:cNvSpPr/>
          <p:nvPr/>
        </p:nvSpPr>
        <p:spPr>
          <a:xfrm>
            <a:off x="6498469" y="2239161"/>
            <a:ext cx="511520" cy="512662"/>
          </a:xfrm>
          <a:custGeom>
            <a:avLst/>
            <a:gdLst>
              <a:gd name="connsiteX0" fmla="*/ 241073 w 434686"/>
              <a:gd name="connsiteY0" fmla="*/ 262807 h 435657"/>
              <a:gd name="connsiteX1" fmla="*/ 224581 w 434686"/>
              <a:gd name="connsiteY1" fmla="*/ 270363 h 435657"/>
              <a:gd name="connsiteX2" fmla="*/ 129777 w 434686"/>
              <a:gd name="connsiteY2" fmla="*/ 297975 h 435657"/>
              <a:gd name="connsiteX3" fmla="*/ 133860 w 434686"/>
              <a:gd name="connsiteY3" fmla="*/ 303337 h 435657"/>
              <a:gd name="connsiteX4" fmla="*/ 183732 w 434686"/>
              <a:gd name="connsiteY4" fmla="*/ 339718 h 435657"/>
              <a:gd name="connsiteX5" fmla="*/ 232408 w 434686"/>
              <a:gd name="connsiteY5" fmla="*/ 339790 h 435657"/>
              <a:gd name="connsiteX6" fmla="*/ 246382 w 434686"/>
              <a:gd name="connsiteY6" fmla="*/ 332060 h 435657"/>
              <a:gd name="connsiteX7" fmla="*/ 265684 w 434686"/>
              <a:gd name="connsiteY7" fmla="*/ 284568 h 435657"/>
              <a:gd name="connsiteX8" fmla="*/ 260683 w 434686"/>
              <a:gd name="connsiteY8" fmla="*/ 270484 h 435657"/>
              <a:gd name="connsiteX9" fmla="*/ 253569 w 434686"/>
              <a:gd name="connsiteY9" fmla="*/ 263575 h 435657"/>
              <a:gd name="connsiteX10" fmla="*/ 241073 w 434686"/>
              <a:gd name="connsiteY10" fmla="*/ 262807 h 435657"/>
              <a:gd name="connsiteX11" fmla="*/ 243333 w 434686"/>
              <a:gd name="connsiteY11" fmla="*/ 245323 h 435657"/>
              <a:gd name="connsiteX12" fmla="*/ 261166 w 434686"/>
              <a:gd name="connsiteY12" fmla="*/ 248453 h 435657"/>
              <a:gd name="connsiteX13" fmla="*/ 274960 w 434686"/>
              <a:gd name="connsiteY13" fmla="*/ 261389 h 435657"/>
              <a:gd name="connsiteX14" fmla="*/ 282400 w 434686"/>
              <a:gd name="connsiteY14" fmla="*/ 281934 h 435657"/>
              <a:gd name="connsiteX15" fmla="*/ 256420 w 434686"/>
              <a:gd name="connsiteY15" fmla="*/ 345672 h 435657"/>
              <a:gd name="connsiteX16" fmla="*/ 238592 w 434686"/>
              <a:gd name="connsiteY16" fmla="*/ 355528 h 435657"/>
              <a:gd name="connsiteX17" fmla="*/ 209108 w 434686"/>
              <a:gd name="connsiteY17" fmla="*/ 361024 h 435657"/>
              <a:gd name="connsiteX18" fmla="*/ 178296 w 434686"/>
              <a:gd name="connsiteY18" fmla="*/ 355721 h 435657"/>
              <a:gd name="connsiteX19" fmla="*/ 120682 w 434686"/>
              <a:gd name="connsiteY19" fmla="*/ 313918 h 435657"/>
              <a:gd name="connsiteX20" fmla="*/ 106285 w 434686"/>
              <a:gd name="connsiteY20" fmla="*/ 292576 h 435657"/>
              <a:gd name="connsiteX21" fmla="*/ 106587 w 434686"/>
              <a:gd name="connsiteY21" fmla="*/ 283782 h 435657"/>
              <a:gd name="connsiteX22" fmla="*/ 114534 w 434686"/>
              <a:gd name="connsiteY22" fmla="*/ 280014 h 435657"/>
              <a:gd name="connsiteX23" fmla="*/ 215425 w 434686"/>
              <a:gd name="connsiteY23" fmla="*/ 256135 h 435657"/>
              <a:gd name="connsiteX24" fmla="*/ 243333 w 434686"/>
              <a:gd name="connsiteY24" fmla="*/ 245323 h 435657"/>
              <a:gd name="connsiteX25" fmla="*/ 415203 w 434686"/>
              <a:gd name="connsiteY25" fmla="*/ 82749 h 435657"/>
              <a:gd name="connsiteX26" fmla="*/ 414925 w 434686"/>
              <a:gd name="connsiteY26" fmla="*/ 82822 h 435657"/>
              <a:gd name="connsiteX27" fmla="*/ 344375 w 434686"/>
              <a:gd name="connsiteY27" fmla="*/ 83486 h 435657"/>
              <a:gd name="connsiteX28" fmla="*/ 345740 w 434686"/>
              <a:gd name="connsiteY28" fmla="*/ 99768 h 435657"/>
              <a:gd name="connsiteX29" fmla="*/ 336947 w 434686"/>
              <a:gd name="connsiteY29" fmla="*/ 140061 h 435657"/>
              <a:gd name="connsiteX30" fmla="*/ 333819 w 434686"/>
              <a:gd name="connsiteY30" fmla="*/ 146330 h 435657"/>
              <a:gd name="connsiteX31" fmla="*/ 338879 w 434686"/>
              <a:gd name="connsiteY31" fmla="*/ 146330 h 435657"/>
              <a:gd name="connsiteX32" fmla="*/ 408717 w 434686"/>
              <a:gd name="connsiteY32" fmla="*/ 116122 h 435657"/>
              <a:gd name="connsiteX33" fmla="*/ 417631 w 434686"/>
              <a:gd name="connsiteY33" fmla="*/ 89453 h 435657"/>
              <a:gd name="connsiteX34" fmla="*/ 415203 w 434686"/>
              <a:gd name="connsiteY34" fmla="*/ 82749 h 435657"/>
              <a:gd name="connsiteX35" fmla="*/ 277412 w 434686"/>
              <a:gd name="connsiteY35" fmla="*/ 76746 h 435657"/>
              <a:gd name="connsiteX36" fmla="*/ 275383 w 434686"/>
              <a:gd name="connsiteY36" fmla="*/ 76987 h 435657"/>
              <a:gd name="connsiteX37" fmla="*/ 269706 w 434686"/>
              <a:gd name="connsiteY37" fmla="*/ 81384 h 435657"/>
              <a:gd name="connsiteX38" fmla="*/ 268438 w 434686"/>
              <a:gd name="connsiteY38" fmla="*/ 92943 h 435657"/>
              <a:gd name="connsiteX39" fmla="*/ 282920 w 434686"/>
              <a:gd name="connsiteY39" fmla="*/ 104043 h 435657"/>
              <a:gd name="connsiteX40" fmla="*/ 288596 w 434686"/>
              <a:gd name="connsiteY40" fmla="*/ 99647 h 435657"/>
              <a:gd name="connsiteX41" fmla="*/ 289865 w 434686"/>
              <a:gd name="connsiteY41" fmla="*/ 88088 h 435657"/>
              <a:gd name="connsiteX42" fmla="*/ 277412 w 434686"/>
              <a:gd name="connsiteY42" fmla="*/ 76746 h 435657"/>
              <a:gd name="connsiteX43" fmla="*/ 271373 w 434686"/>
              <a:gd name="connsiteY43" fmla="*/ 60549 h 435657"/>
              <a:gd name="connsiteX44" fmla="*/ 306207 w 434686"/>
              <a:gd name="connsiteY44" fmla="*/ 83751 h 435657"/>
              <a:gd name="connsiteX45" fmla="*/ 303127 w 434686"/>
              <a:gd name="connsiteY45" fmla="*/ 108283 h 435657"/>
              <a:gd name="connsiteX46" fmla="*/ 286905 w 434686"/>
              <a:gd name="connsiteY46" fmla="*/ 120470 h 435657"/>
              <a:gd name="connsiteX47" fmla="*/ 280915 w 434686"/>
              <a:gd name="connsiteY47" fmla="*/ 121194 h 435657"/>
              <a:gd name="connsiteX48" fmla="*/ 252083 w 434686"/>
              <a:gd name="connsiteY48" fmla="*/ 97267 h 435657"/>
              <a:gd name="connsiteX49" fmla="*/ 255163 w 434686"/>
              <a:gd name="connsiteY49" fmla="*/ 72736 h 435657"/>
              <a:gd name="connsiteX50" fmla="*/ 271373 w 434686"/>
              <a:gd name="connsiteY50" fmla="*/ 60549 h 435657"/>
              <a:gd name="connsiteX51" fmla="*/ 241950 w 434686"/>
              <a:gd name="connsiteY51" fmla="*/ 16910 h 435657"/>
              <a:gd name="connsiteX52" fmla="*/ 180374 w 434686"/>
              <a:gd name="connsiteY52" fmla="*/ 41308 h 435657"/>
              <a:gd name="connsiteX53" fmla="*/ 155058 w 434686"/>
              <a:gd name="connsiteY53" fmla="*/ 99780 h 435657"/>
              <a:gd name="connsiteX54" fmla="*/ 159974 w 434686"/>
              <a:gd name="connsiteY54" fmla="*/ 127415 h 435657"/>
              <a:gd name="connsiteX55" fmla="*/ 174323 w 434686"/>
              <a:gd name="connsiteY55" fmla="*/ 151874 h 435657"/>
              <a:gd name="connsiteX56" fmla="*/ 183938 w 434686"/>
              <a:gd name="connsiteY56" fmla="*/ 160715 h 435657"/>
              <a:gd name="connsiteX57" fmla="*/ 213602 w 434686"/>
              <a:gd name="connsiteY57" fmla="*/ 203715 h 435657"/>
              <a:gd name="connsiteX58" fmla="*/ 212986 w 434686"/>
              <a:gd name="connsiteY58" fmla="*/ 210527 h 435657"/>
              <a:gd name="connsiteX59" fmla="*/ 191704 w 434686"/>
              <a:gd name="connsiteY59" fmla="*/ 236689 h 435657"/>
              <a:gd name="connsiteX60" fmla="*/ 166339 w 434686"/>
              <a:gd name="connsiteY60" fmla="*/ 241580 h 435657"/>
              <a:gd name="connsiteX61" fmla="*/ 151362 w 434686"/>
              <a:gd name="connsiteY61" fmla="*/ 240300 h 435657"/>
              <a:gd name="connsiteX62" fmla="*/ 45591 w 434686"/>
              <a:gd name="connsiteY62" fmla="*/ 170125 h 435657"/>
              <a:gd name="connsiteX63" fmla="*/ 45531 w 434686"/>
              <a:gd name="connsiteY63" fmla="*/ 170052 h 435657"/>
              <a:gd name="connsiteX64" fmla="*/ 45398 w 434686"/>
              <a:gd name="connsiteY64" fmla="*/ 169895 h 435657"/>
              <a:gd name="connsiteX65" fmla="*/ 41702 w 434686"/>
              <a:gd name="connsiteY65" fmla="*/ 165909 h 435657"/>
              <a:gd name="connsiteX66" fmla="*/ 26701 w 434686"/>
              <a:gd name="connsiteY66" fmla="*/ 198171 h 435657"/>
              <a:gd name="connsiteX67" fmla="*/ 17412 w 434686"/>
              <a:gd name="connsiteY67" fmla="*/ 267682 h 435657"/>
              <a:gd name="connsiteX68" fmla="*/ 34081 w 434686"/>
              <a:gd name="connsiteY68" fmla="*/ 329101 h 435657"/>
              <a:gd name="connsiteX69" fmla="*/ 94497 w 434686"/>
              <a:gd name="connsiteY69" fmla="*/ 395931 h 435657"/>
              <a:gd name="connsiteX70" fmla="*/ 187972 w 434686"/>
              <a:gd name="connsiteY70" fmla="*/ 418698 h 435657"/>
              <a:gd name="connsiteX71" fmla="*/ 308538 w 434686"/>
              <a:gd name="connsiteY71" fmla="*/ 383248 h 435657"/>
              <a:gd name="connsiteX72" fmla="*/ 353386 w 434686"/>
              <a:gd name="connsiteY72" fmla="*/ 301200 h 435657"/>
              <a:gd name="connsiteX73" fmla="*/ 313732 w 434686"/>
              <a:gd name="connsiteY73" fmla="*/ 231930 h 435657"/>
              <a:gd name="connsiteX74" fmla="*/ 313636 w 434686"/>
              <a:gd name="connsiteY74" fmla="*/ 231845 h 435657"/>
              <a:gd name="connsiteX75" fmla="*/ 299057 w 434686"/>
              <a:gd name="connsiteY75" fmla="*/ 218511 h 435657"/>
              <a:gd name="connsiteX76" fmla="*/ 284587 w 434686"/>
              <a:gd name="connsiteY76" fmla="*/ 188605 h 435657"/>
              <a:gd name="connsiteX77" fmla="*/ 300796 w 434686"/>
              <a:gd name="connsiteY77" fmla="*/ 160812 h 435657"/>
              <a:gd name="connsiteX78" fmla="*/ 321595 w 434686"/>
              <a:gd name="connsiteY78" fmla="*/ 133008 h 435657"/>
              <a:gd name="connsiteX79" fmla="*/ 328842 w 434686"/>
              <a:gd name="connsiteY79" fmla="*/ 99780 h 435657"/>
              <a:gd name="connsiteX80" fmla="*/ 303526 w 434686"/>
              <a:gd name="connsiteY80" fmla="*/ 41308 h 435657"/>
              <a:gd name="connsiteX81" fmla="*/ 241950 w 434686"/>
              <a:gd name="connsiteY81" fmla="*/ 16910 h 435657"/>
              <a:gd name="connsiteX82" fmla="*/ 241938 w 434686"/>
              <a:gd name="connsiteY82" fmla="*/ 0 h 435657"/>
              <a:gd name="connsiteX83" fmla="*/ 315194 w 434686"/>
              <a:gd name="connsiteY83" fmla="*/ 29097 h 435657"/>
              <a:gd name="connsiteX84" fmla="*/ 339508 w 434686"/>
              <a:gd name="connsiteY84" fmla="*/ 65610 h 435657"/>
              <a:gd name="connsiteX85" fmla="*/ 344122 w 434686"/>
              <a:gd name="connsiteY85" fmla="*/ 65743 h 435657"/>
              <a:gd name="connsiteX86" fmla="*/ 409683 w 434686"/>
              <a:gd name="connsiteY86" fmla="*/ 66733 h 435657"/>
              <a:gd name="connsiteX87" fmla="*/ 430180 w 434686"/>
              <a:gd name="connsiteY87" fmla="*/ 74645 h 435657"/>
              <a:gd name="connsiteX88" fmla="*/ 420771 w 434686"/>
              <a:gd name="connsiteY88" fmla="*/ 127947 h 435657"/>
              <a:gd name="connsiteX89" fmla="*/ 339822 w 434686"/>
              <a:gd name="connsiteY89" fmla="*/ 163204 h 435657"/>
              <a:gd name="connsiteX90" fmla="*/ 323190 w 434686"/>
              <a:gd name="connsiteY90" fmla="*/ 161935 h 435657"/>
              <a:gd name="connsiteX91" fmla="*/ 311920 w 434686"/>
              <a:gd name="connsiteY91" fmla="*/ 173519 h 435657"/>
              <a:gd name="connsiteX92" fmla="*/ 301461 w 434686"/>
              <a:gd name="connsiteY92" fmla="*/ 189341 h 435657"/>
              <a:gd name="connsiteX93" fmla="*/ 311268 w 434686"/>
              <a:gd name="connsiteY93" fmla="*/ 206819 h 435657"/>
              <a:gd name="connsiteX94" fmla="*/ 324603 w 434686"/>
              <a:gd name="connsiteY94" fmla="*/ 218970 h 435657"/>
              <a:gd name="connsiteX95" fmla="*/ 324699 w 434686"/>
              <a:gd name="connsiteY95" fmla="*/ 219054 h 435657"/>
              <a:gd name="connsiteX96" fmla="*/ 370283 w 434686"/>
              <a:gd name="connsiteY96" fmla="*/ 301610 h 435657"/>
              <a:gd name="connsiteX97" fmla="*/ 318600 w 434686"/>
              <a:gd name="connsiteY97" fmla="*/ 396824 h 435657"/>
              <a:gd name="connsiteX98" fmla="*/ 188394 w 434686"/>
              <a:gd name="connsiteY98" fmla="*/ 435584 h 435657"/>
              <a:gd name="connsiteX99" fmla="*/ 182826 w 434686"/>
              <a:gd name="connsiteY99" fmla="*/ 435657 h 435657"/>
              <a:gd name="connsiteX100" fmla="*/ 85945 w 434686"/>
              <a:gd name="connsiteY100" fmla="*/ 410509 h 435657"/>
              <a:gd name="connsiteX101" fmla="*/ 18681 w 434686"/>
              <a:gd name="connsiteY101" fmla="*/ 336070 h 435657"/>
              <a:gd name="connsiteX102" fmla="*/ 551 w 434686"/>
              <a:gd name="connsiteY102" fmla="*/ 269023 h 435657"/>
              <a:gd name="connsiteX103" fmla="*/ 10624 w 434686"/>
              <a:gd name="connsiteY103" fmla="*/ 192868 h 435657"/>
              <a:gd name="connsiteX104" fmla="*/ 35071 w 434686"/>
              <a:gd name="connsiteY104" fmla="*/ 149470 h 435657"/>
              <a:gd name="connsiteX105" fmla="*/ 58165 w 434686"/>
              <a:gd name="connsiteY105" fmla="*/ 158831 h 435657"/>
              <a:gd name="connsiteX106" fmla="*/ 58443 w 434686"/>
              <a:gd name="connsiteY106" fmla="*/ 159145 h 435657"/>
              <a:gd name="connsiteX107" fmla="*/ 58588 w 434686"/>
              <a:gd name="connsiteY107" fmla="*/ 159314 h 435657"/>
              <a:gd name="connsiteX108" fmla="*/ 58817 w 434686"/>
              <a:gd name="connsiteY108" fmla="*/ 159604 h 435657"/>
              <a:gd name="connsiteX109" fmla="*/ 154188 w 434686"/>
              <a:gd name="connsiteY109" fmla="*/ 223632 h 435657"/>
              <a:gd name="connsiteX110" fmla="*/ 166327 w 434686"/>
              <a:gd name="connsiteY110" fmla="*/ 224671 h 435657"/>
              <a:gd name="connsiteX111" fmla="*/ 184711 w 434686"/>
              <a:gd name="connsiteY111" fmla="*/ 221289 h 435657"/>
              <a:gd name="connsiteX112" fmla="*/ 196342 w 434686"/>
              <a:gd name="connsiteY112" fmla="*/ 207459 h 435657"/>
              <a:gd name="connsiteX113" fmla="*/ 196680 w 434686"/>
              <a:gd name="connsiteY113" fmla="*/ 203727 h 435657"/>
              <a:gd name="connsiteX114" fmla="*/ 172850 w 434686"/>
              <a:gd name="connsiteY114" fmla="*/ 173507 h 435657"/>
              <a:gd name="connsiteX115" fmla="*/ 161411 w 434686"/>
              <a:gd name="connsiteY115" fmla="*/ 162817 h 435657"/>
              <a:gd name="connsiteX116" fmla="*/ 144091 w 434686"/>
              <a:gd name="connsiteY116" fmla="*/ 133285 h 435657"/>
              <a:gd name="connsiteX117" fmla="*/ 138124 w 434686"/>
              <a:gd name="connsiteY117" fmla="*/ 99780 h 435657"/>
              <a:gd name="connsiteX118" fmla="*/ 168658 w 434686"/>
              <a:gd name="connsiteY118" fmla="*/ 29097 h 435657"/>
              <a:gd name="connsiteX119" fmla="*/ 241938 w 434686"/>
              <a:gd name="connsiteY119" fmla="*/ 0 h 435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34686" h="435657">
                <a:moveTo>
                  <a:pt x="241073" y="262807"/>
                </a:moveTo>
                <a:cubicBezTo>
                  <a:pt x="236162" y="263956"/>
                  <a:pt x="230584" y="266492"/>
                  <a:pt x="224581" y="270363"/>
                </a:cubicBezTo>
                <a:cubicBezTo>
                  <a:pt x="187887" y="294001"/>
                  <a:pt x="154876" y="298518"/>
                  <a:pt x="129777" y="297975"/>
                </a:cubicBezTo>
                <a:cubicBezTo>
                  <a:pt x="131094" y="299810"/>
                  <a:pt x="132459" y="301598"/>
                  <a:pt x="133860" y="303337"/>
                </a:cubicBezTo>
                <a:cubicBezTo>
                  <a:pt x="147895" y="320815"/>
                  <a:pt x="165143" y="333389"/>
                  <a:pt x="183732" y="339718"/>
                </a:cubicBezTo>
                <a:cubicBezTo>
                  <a:pt x="200871" y="345539"/>
                  <a:pt x="217696" y="345564"/>
                  <a:pt x="232408" y="339790"/>
                </a:cubicBezTo>
                <a:cubicBezTo>
                  <a:pt x="237324" y="337870"/>
                  <a:pt x="242034" y="335261"/>
                  <a:pt x="246382" y="332060"/>
                </a:cubicBezTo>
                <a:cubicBezTo>
                  <a:pt x="264077" y="319027"/>
                  <a:pt x="267846" y="298337"/>
                  <a:pt x="265684" y="284568"/>
                </a:cubicBezTo>
                <a:cubicBezTo>
                  <a:pt x="264838" y="279168"/>
                  <a:pt x="263111" y="274289"/>
                  <a:pt x="260683" y="270484"/>
                </a:cubicBezTo>
                <a:cubicBezTo>
                  <a:pt x="258642" y="267271"/>
                  <a:pt x="256178" y="264892"/>
                  <a:pt x="253569" y="263575"/>
                </a:cubicBezTo>
                <a:cubicBezTo>
                  <a:pt x="250230" y="261896"/>
                  <a:pt x="245984" y="261658"/>
                  <a:pt x="241073" y="262807"/>
                </a:cubicBezTo>
                <a:close/>
                <a:moveTo>
                  <a:pt x="243333" y="245323"/>
                </a:moveTo>
                <a:cubicBezTo>
                  <a:pt x="250921" y="244639"/>
                  <a:pt x="256830" y="246279"/>
                  <a:pt x="261166" y="248453"/>
                </a:cubicBezTo>
                <a:cubicBezTo>
                  <a:pt x="266590" y="251171"/>
                  <a:pt x="271228" y="255531"/>
                  <a:pt x="274960" y="261389"/>
                </a:cubicBezTo>
                <a:cubicBezTo>
                  <a:pt x="278620" y="267150"/>
                  <a:pt x="281192" y="274253"/>
                  <a:pt x="282400" y="281934"/>
                </a:cubicBezTo>
                <a:cubicBezTo>
                  <a:pt x="285432" y="301272"/>
                  <a:pt x="280190" y="328159"/>
                  <a:pt x="256420" y="345672"/>
                </a:cubicBezTo>
                <a:cubicBezTo>
                  <a:pt x="250876" y="349743"/>
                  <a:pt x="244885" y="353064"/>
                  <a:pt x="238592" y="355528"/>
                </a:cubicBezTo>
                <a:cubicBezTo>
                  <a:pt x="229279" y="359188"/>
                  <a:pt x="219351" y="361024"/>
                  <a:pt x="209108" y="361024"/>
                </a:cubicBezTo>
                <a:cubicBezTo>
                  <a:pt x="199047" y="361024"/>
                  <a:pt x="188684" y="359261"/>
                  <a:pt x="178296" y="355721"/>
                </a:cubicBezTo>
                <a:cubicBezTo>
                  <a:pt x="156664" y="348366"/>
                  <a:pt x="136735" y="333908"/>
                  <a:pt x="120682" y="313918"/>
                </a:cubicBezTo>
                <a:cubicBezTo>
                  <a:pt x="115404" y="307335"/>
                  <a:pt x="110561" y="300161"/>
                  <a:pt x="106285" y="292576"/>
                </a:cubicBezTo>
                <a:cubicBezTo>
                  <a:pt x="104739" y="289822"/>
                  <a:pt x="104847" y="286428"/>
                  <a:pt x="106587" y="283782"/>
                </a:cubicBezTo>
                <a:cubicBezTo>
                  <a:pt x="108326" y="281137"/>
                  <a:pt x="111394" y="279676"/>
                  <a:pt x="114534" y="280014"/>
                </a:cubicBezTo>
                <a:cubicBezTo>
                  <a:pt x="138099" y="282490"/>
                  <a:pt x="174202" y="282695"/>
                  <a:pt x="215425" y="256135"/>
                </a:cubicBezTo>
                <a:cubicBezTo>
                  <a:pt x="226477" y="249015"/>
                  <a:pt x="235745" y="246007"/>
                  <a:pt x="243333" y="245323"/>
                </a:cubicBezTo>
                <a:close/>
                <a:moveTo>
                  <a:pt x="415203" y="82749"/>
                </a:moveTo>
                <a:cubicBezTo>
                  <a:pt x="415131" y="82761"/>
                  <a:pt x="415046" y="82785"/>
                  <a:pt x="414925" y="82822"/>
                </a:cubicBezTo>
                <a:cubicBezTo>
                  <a:pt x="389379" y="91120"/>
                  <a:pt x="371552" y="91409"/>
                  <a:pt x="344375" y="83486"/>
                </a:cubicBezTo>
                <a:cubicBezTo>
                  <a:pt x="345281" y="88813"/>
                  <a:pt x="345740" y="94260"/>
                  <a:pt x="345740" y="99768"/>
                </a:cubicBezTo>
                <a:cubicBezTo>
                  <a:pt x="345740" y="113815"/>
                  <a:pt x="342781" y="127367"/>
                  <a:pt x="336947" y="140061"/>
                </a:cubicBezTo>
                <a:cubicBezTo>
                  <a:pt x="335969" y="142199"/>
                  <a:pt x="334918" y="144289"/>
                  <a:pt x="333819" y="146330"/>
                </a:cubicBezTo>
                <a:cubicBezTo>
                  <a:pt x="335522" y="146427"/>
                  <a:pt x="337213" y="146427"/>
                  <a:pt x="338879" y="146330"/>
                </a:cubicBezTo>
                <a:cubicBezTo>
                  <a:pt x="361853" y="145014"/>
                  <a:pt x="396481" y="128611"/>
                  <a:pt x="408717" y="116122"/>
                </a:cubicBezTo>
                <a:cubicBezTo>
                  <a:pt x="416242" y="108428"/>
                  <a:pt x="418621" y="97183"/>
                  <a:pt x="417631" y="89453"/>
                </a:cubicBezTo>
                <a:cubicBezTo>
                  <a:pt x="417124" y="85467"/>
                  <a:pt x="415831" y="83293"/>
                  <a:pt x="415203" y="82749"/>
                </a:cubicBezTo>
                <a:close/>
                <a:moveTo>
                  <a:pt x="277412" y="76746"/>
                </a:moveTo>
                <a:cubicBezTo>
                  <a:pt x="276735" y="76746"/>
                  <a:pt x="276047" y="76830"/>
                  <a:pt x="275383" y="76987"/>
                </a:cubicBezTo>
                <a:cubicBezTo>
                  <a:pt x="272423" y="77712"/>
                  <a:pt x="270660" y="79778"/>
                  <a:pt x="269706" y="81384"/>
                </a:cubicBezTo>
                <a:cubicBezTo>
                  <a:pt x="267797" y="84597"/>
                  <a:pt x="267326" y="88812"/>
                  <a:pt x="268438" y="92943"/>
                </a:cubicBezTo>
                <a:cubicBezTo>
                  <a:pt x="270406" y="100395"/>
                  <a:pt x="277049" y="105480"/>
                  <a:pt x="282920" y="104043"/>
                </a:cubicBezTo>
                <a:cubicBezTo>
                  <a:pt x="285879" y="103318"/>
                  <a:pt x="287642" y="101253"/>
                  <a:pt x="288596" y="99647"/>
                </a:cubicBezTo>
                <a:cubicBezTo>
                  <a:pt x="290505" y="96434"/>
                  <a:pt x="290964" y="92230"/>
                  <a:pt x="289865" y="88088"/>
                </a:cubicBezTo>
                <a:cubicBezTo>
                  <a:pt x="288113" y="81493"/>
                  <a:pt x="282714" y="76746"/>
                  <a:pt x="277412" y="76746"/>
                </a:cubicBezTo>
                <a:close/>
                <a:moveTo>
                  <a:pt x="271373" y="60549"/>
                </a:moveTo>
                <a:cubicBezTo>
                  <a:pt x="286229" y="56937"/>
                  <a:pt x="301859" y="67349"/>
                  <a:pt x="306207" y="83751"/>
                </a:cubicBezTo>
                <a:cubicBezTo>
                  <a:pt x="308465" y="92243"/>
                  <a:pt x="307342" y="101193"/>
                  <a:pt x="303127" y="108283"/>
                </a:cubicBezTo>
                <a:cubicBezTo>
                  <a:pt x="299431" y="114503"/>
                  <a:pt x="293669" y="118827"/>
                  <a:pt x="286905" y="120470"/>
                </a:cubicBezTo>
                <a:cubicBezTo>
                  <a:pt x="284913" y="120965"/>
                  <a:pt x="282908" y="121194"/>
                  <a:pt x="280915" y="121194"/>
                </a:cubicBezTo>
                <a:cubicBezTo>
                  <a:pt x="268075" y="121194"/>
                  <a:pt x="255852" y="111496"/>
                  <a:pt x="252083" y="97267"/>
                </a:cubicBezTo>
                <a:cubicBezTo>
                  <a:pt x="249825" y="88776"/>
                  <a:pt x="250948" y="79826"/>
                  <a:pt x="255163" y="72736"/>
                </a:cubicBezTo>
                <a:cubicBezTo>
                  <a:pt x="258859" y="66528"/>
                  <a:pt x="264609" y="62191"/>
                  <a:pt x="271373" y="60549"/>
                </a:cubicBezTo>
                <a:close/>
                <a:moveTo>
                  <a:pt x="241950" y="16910"/>
                </a:moveTo>
                <a:cubicBezTo>
                  <a:pt x="218663" y="16910"/>
                  <a:pt x="196801" y="25570"/>
                  <a:pt x="180374" y="41308"/>
                </a:cubicBezTo>
                <a:cubicBezTo>
                  <a:pt x="164044" y="56950"/>
                  <a:pt x="155058" y="77713"/>
                  <a:pt x="155058" y="99780"/>
                </a:cubicBezTo>
                <a:cubicBezTo>
                  <a:pt x="155058" y="109310"/>
                  <a:pt x="156713" y="118610"/>
                  <a:pt x="159974" y="127415"/>
                </a:cubicBezTo>
                <a:cubicBezTo>
                  <a:pt x="163259" y="136305"/>
                  <a:pt x="168091" y="144530"/>
                  <a:pt x="174323" y="151874"/>
                </a:cubicBezTo>
                <a:cubicBezTo>
                  <a:pt x="175966" y="153819"/>
                  <a:pt x="180024" y="157321"/>
                  <a:pt x="183938" y="160715"/>
                </a:cubicBezTo>
                <a:cubicBezTo>
                  <a:pt x="197151" y="172166"/>
                  <a:pt x="213602" y="186418"/>
                  <a:pt x="213602" y="203715"/>
                </a:cubicBezTo>
                <a:cubicBezTo>
                  <a:pt x="213602" y="205997"/>
                  <a:pt x="213397" y="208280"/>
                  <a:pt x="212986" y="210527"/>
                </a:cubicBezTo>
                <a:cubicBezTo>
                  <a:pt x="210788" y="222340"/>
                  <a:pt x="203432" y="231374"/>
                  <a:pt x="191704" y="236689"/>
                </a:cubicBezTo>
                <a:cubicBezTo>
                  <a:pt x="184638" y="239890"/>
                  <a:pt x="175869" y="241580"/>
                  <a:pt x="166339" y="241580"/>
                </a:cubicBezTo>
                <a:cubicBezTo>
                  <a:pt x="161460" y="241580"/>
                  <a:pt x="156278" y="241134"/>
                  <a:pt x="151362" y="240300"/>
                </a:cubicBezTo>
                <a:cubicBezTo>
                  <a:pt x="96200" y="230903"/>
                  <a:pt x="72744" y="202736"/>
                  <a:pt x="45591" y="170125"/>
                </a:cubicBezTo>
                <a:cubicBezTo>
                  <a:pt x="45567" y="170100"/>
                  <a:pt x="45555" y="170076"/>
                  <a:pt x="45531" y="170052"/>
                </a:cubicBezTo>
                <a:cubicBezTo>
                  <a:pt x="45483" y="170004"/>
                  <a:pt x="45446" y="169943"/>
                  <a:pt x="45398" y="169895"/>
                </a:cubicBezTo>
                <a:cubicBezTo>
                  <a:pt x="43816" y="167987"/>
                  <a:pt x="42596" y="166731"/>
                  <a:pt x="41702" y="165909"/>
                </a:cubicBezTo>
                <a:cubicBezTo>
                  <a:pt x="38719" y="169303"/>
                  <a:pt x="33465" y="177686"/>
                  <a:pt x="26701" y="198171"/>
                </a:cubicBezTo>
                <a:cubicBezTo>
                  <a:pt x="18668" y="222460"/>
                  <a:pt x="15637" y="245192"/>
                  <a:pt x="17412" y="267682"/>
                </a:cubicBezTo>
                <a:cubicBezTo>
                  <a:pt x="19007" y="287756"/>
                  <a:pt x="24454" y="307843"/>
                  <a:pt x="34081" y="329101"/>
                </a:cubicBezTo>
                <a:cubicBezTo>
                  <a:pt x="46739" y="357074"/>
                  <a:pt x="67634" y="380180"/>
                  <a:pt x="94497" y="395931"/>
                </a:cubicBezTo>
                <a:cubicBezTo>
                  <a:pt x="121383" y="411705"/>
                  <a:pt x="153705" y="419580"/>
                  <a:pt x="187972" y="418698"/>
                </a:cubicBezTo>
                <a:cubicBezTo>
                  <a:pt x="237203" y="417442"/>
                  <a:pt x="278898" y="405183"/>
                  <a:pt x="308538" y="383248"/>
                </a:cubicBezTo>
                <a:cubicBezTo>
                  <a:pt x="336657" y="362437"/>
                  <a:pt x="352576" y="333292"/>
                  <a:pt x="353386" y="301200"/>
                </a:cubicBezTo>
                <a:cubicBezTo>
                  <a:pt x="354267" y="266547"/>
                  <a:pt x="331789" y="247354"/>
                  <a:pt x="313732" y="231930"/>
                </a:cubicBezTo>
                <a:lnTo>
                  <a:pt x="313636" y="231845"/>
                </a:lnTo>
                <a:cubicBezTo>
                  <a:pt x="308478" y="227437"/>
                  <a:pt x="303623" y="223282"/>
                  <a:pt x="299057" y="218511"/>
                </a:cubicBezTo>
                <a:cubicBezTo>
                  <a:pt x="292039" y="211155"/>
                  <a:pt x="284031" y="201118"/>
                  <a:pt x="284587" y="188605"/>
                </a:cubicBezTo>
                <a:cubicBezTo>
                  <a:pt x="285010" y="179099"/>
                  <a:pt x="290312" y="170004"/>
                  <a:pt x="300796" y="160812"/>
                </a:cubicBezTo>
                <a:cubicBezTo>
                  <a:pt x="309577" y="153118"/>
                  <a:pt x="316776" y="143492"/>
                  <a:pt x="321595" y="133008"/>
                </a:cubicBezTo>
                <a:cubicBezTo>
                  <a:pt x="326403" y="122548"/>
                  <a:pt x="328842" y="111375"/>
                  <a:pt x="328842" y="99780"/>
                </a:cubicBezTo>
                <a:cubicBezTo>
                  <a:pt x="328842" y="77700"/>
                  <a:pt x="319856" y="56938"/>
                  <a:pt x="303526" y="41308"/>
                </a:cubicBezTo>
                <a:cubicBezTo>
                  <a:pt x="287099" y="25570"/>
                  <a:pt x="265237" y="16910"/>
                  <a:pt x="241950" y="16910"/>
                </a:cubicBezTo>
                <a:close/>
                <a:moveTo>
                  <a:pt x="241938" y="0"/>
                </a:moveTo>
                <a:cubicBezTo>
                  <a:pt x="269598" y="0"/>
                  <a:pt x="295627" y="10327"/>
                  <a:pt x="315194" y="29097"/>
                </a:cubicBezTo>
                <a:cubicBezTo>
                  <a:pt x="326149" y="39593"/>
                  <a:pt x="334374" y="52034"/>
                  <a:pt x="339508" y="65610"/>
                </a:cubicBezTo>
                <a:cubicBezTo>
                  <a:pt x="340981" y="65236"/>
                  <a:pt x="342563" y="65248"/>
                  <a:pt x="344122" y="65743"/>
                </a:cubicBezTo>
                <a:cubicBezTo>
                  <a:pt x="371129" y="74258"/>
                  <a:pt x="385840" y="74488"/>
                  <a:pt x="409683" y="66733"/>
                </a:cubicBezTo>
                <a:cubicBezTo>
                  <a:pt x="417691" y="64124"/>
                  <a:pt x="425542" y="67168"/>
                  <a:pt x="430180" y="74645"/>
                </a:cubicBezTo>
                <a:cubicBezTo>
                  <a:pt x="438019" y="87303"/>
                  <a:pt x="436087" y="112305"/>
                  <a:pt x="420771" y="127947"/>
                </a:cubicBezTo>
                <a:cubicBezTo>
                  <a:pt x="406084" y="142948"/>
                  <a:pt x="367530" y="161609"/>
                  <a:pt x="339822" y="163204"/>
                </a:cubicBezTo>
                <a:cubicBezTo>
                  <a:pt x="334374" y="163518"/>
                  <a:pt x="328782" y="163095"/>
                  <a:pt x="323190" y="161935"/>
                </a:cubicBezTo>
                <a:cubicBezTo>
                  <a:pt x="319771" y="166054"/>
                  <a:pt x="316015" y="169919"/>
                  <a:pt x="311920" y="173519"/>
                </a:cubicBezTo>
                <a:cubicBezTo>
                  <a:pt x="305181" y="179425"/>
                  <a:pt x="301666" y="184752"/>
                  <a:pt x="301461" y="189341"/>
                </a:cubicBezTo>
                <a:cubicBezTo>
                  <a:pt x="301255" y="194052"/>
                  <a:pt x="304371" y="199608"/>
                  <a:pt x="311268" y="206819"/>
                </a:cubicBezTo>
                <a:cubicBezTo>
                  <a:pt x="315242" y="210974"/>
                  <a:pt x="319578" y="214682"/>
                  <a:pt x="324603" y="218970"/>
                </a:cubicBezTo>
                <a:lnTo>
                  <a:pt x="324699" y="219054"/>
                </a:lnTo>
                <a:cubicBezTo>
                  <a:pt x="343288" y="234913"/>
                  <a:pt x="371358" y="258901"/>
                  <a:pt x="370283" y="301610"/>
                </a:cubicBezTo>
                <a:cubicBezTo>
                  <a:pt x="369341" y="339029"/>
                  <a:pt x="350982" y="372849"/>
                  <a:pt x="318600" y="396824"/>
                </a:cubicBezTo>
                <a:cubicBezTo>
                  <a:pt x="286145" y="420836"/>
                  <a:pt x="241117" y="434243"/>
                  <a:pt x="188394" y="435584"/>
                </a:cubicBezTo>
                <a:cubicBezTo>
                  <a:pt x="186534" y="435632"/>
                  <a:pt x="184674" y="435657"/>
                  <a:pt x="182826" y="435657"/>
                </a:cubicBezTo>
                <a:cubicBezTo>
                  <a:pt x="147473" y="435657"/>
                  <a:pt x="114076" y="427008"/>
                  <a:pt x="85945" y="410509"/>
                </a:cubicBezTo>
                <a:cubicBezTo>
                  <a:pt x="56051" y="392971"/>
                  <a:pt x="32800" y="367232"/>
                  <a:pt x="18681" y="336070"/>
                </a:cubicBezTo>
                <a:cubicBezTo>
                  <a:pt x="8233" y="313012"/>
                  <a:pt x="2314" y="291078"/>
                  <a:pt x="551" y="269023"/>
                </a:cubicBezTo>
                <a:cubicBezTo>
                  <a:pt x="-1418" y="244250"/>
                  <a:pt x="1879" y="219344"/>
                  <a:pt x="10624" y="192868"/>
                </a:cubicBezTo>
                <a:cubicBezTo>
                  <a:pt x="18656" y="168566"/>
                  <a:pt x="26423" y="154773"/>
                  <a:pt x="35071" y="149470"/>
                </a:cubicBezTo>
                <a:cubicBezTo>
                  <a:pt x="44987" y="143371"/>
                  <a:pt x="54698" y="154676"/>
                  <a:pt x="58165" y="158831"/>
                </a:cubicBezTo>
                <a:cubicBezTo>
                  <a:pt x="58262" y="158940"/>
                  <a:pt x="58358" y="159037"/>
                  <a:pt x="58443" y="159145"/>
                </a:cubicBezTo>
                <a:lnTo>
                  <a:pt x="58588" y="159314"/>
                </a:lnTo>
                <a:cubicBezTo>
                  <a:pt x="58660" y="159411"/>
                  <a:pt x="58745" y="159508"/>
                  <a:pt x="58817" y="159604"/>
                </a:cubicBezTo>
                <a:cubicBezTo>
                  <a:pt x="85752" y="191950"/>
                  <a:pt x="105343" y="215310"/>
                  <a:pt x="154188" y="223632"/>
                </a:cubicBezTo>
                <a:cubicBezTo>
                  <a:pt x="158174" y="224308"/>
                  <a:pt x="162378" y="224671"/>
                  <a:pt x="166327" y="224671"/>
                </a:cubicBezTo>
                <a:cubicBezTo>
                  <a:pt x="173465" y="224671"/>
                  <a:pt x="179819" y="223499"/>
                  <a:pt x="184711" y="221289"/>
                </a:cubicBezTo>
                <a:cubicBezTo>
                  <a:pt x="191366" y="218281"/>
                  <a:pt x="195170" y="213752"/>
                  <a:pt x="196342" y="207459"/>
                </a:cubicBezTo>
                <a:cubicBezTo>
                  <a:pt x="196559" y="206239"/>
                  <a:pt x="196680" y="204971"/>
                  <a:pt x="196680" y="203727"/>
                </a:cubicBezTo>
                <a:cubicBezTo>
                  <a:pt x="196680" y="194149"/>
                  <a:pt x="183466" y="182698"/>
                  <a:pt x="172850" y="173507"/>
                </a:cubicBezTo>
                <a:cubicBezTo>
                  <a:pt x="168042" y="169339"/>
                  <a:pt x="163899" y="165752"/>
                  <a:pt x="161411" y="162817"/>
                </a:cubicBezTo>
                <a:cubicBezTo>
                  <a:pt x="153899" y="153976"/>
                  <a:pt x="148077" y="144035"/>
                  <a:pt x="144091" y="133285"/>
                </a:cubicBezTo>
                <a:cubicBezTo>
                  <a:pt x="140129" y="122584"/>
                  <a:pt x="138124" y="111315"/>
                  <a:pt x="138124" y="99780"/>
                </a:cubicBezTo>
                <a:cubicBezTo>
                  <a:pt x="138124" y="73050"/>
                  <a:pt x="148970" y="47951"/>
                  <a:pt x="168658" y="29097"/>
                </a:cubicBezTo>
                <a:cubicBezTo>
                  <a:pt x="188250" y="10327"/>
                  <a:pt x="214279" y="0"/>
                  <a:pt x="241938" y="0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90" name="Agrupar 189">
            <a:extLst>
              <a:ext uri="{FF2B5EF4-FFF2-40B4-BE49-F238E27FC236}">
                <a16:creationId xmlns:a16="http://schemas.microsoft.com/office/drawing/2014/main" id="{3C7AE963-0CED-4FEF-A817-FBB58B070003}"/>
              </a:ext>
            </a:extLst>
          </p:cNvPr>
          <p:cNvGrpSpPr/>
          <p:nvPr/>
        </p:nvGrpSpPr>
        <p:grpSpPr>
          <a:xfrm>
            <a:off x="6411299" y="3133765"/>
            <a:ext cx="506028" cy="514348"/>
            <a:chOff x="8660724" y="3933260"/>
            <a:chExt cx="430019" cy="437090"/>
          </a:xfrm>
        </p:grpSpPr>
        <p:sp>
          <p:nvSpPr>
            <p:cNvPr id="613" name="Forma Livre: Forma 612">
              <a:extLst>
                <a:ext uri="{FF2B5EF4-FFF2-40B4-BE49-F238E27FC236}">
                  <a16:creationId xmlns:a16="http://schemas.microsoft.com/office/drawing/2014/main" id="{277121E2-0174-4342-AAC8-2A3FF81EF608}"/>
                </a:ext>
              </a:extLst>
            </p:cNvPr>
            <p:cNvSpPr/>
            <p:nvPr/>
          </p:nvSpPr>
          <p:spPr>
            <a:xfrm>
              <a:off x="8660724" y="3933260"/>
              <a:ext cx="430019" cy="437090"/>
            </a:xfrm>
            <a:custGeom>
              <a:avLst/>
              <a:gdLst>
                <a:gd name="connsiteX0" fmla="*/ 430019 w 430019"/>
                <a:gd name="connsiteY0" fmla="*/ 250430 h 437090"/>
                <a:gd name="connsiteX1" fmla="*/ 407396 w 430019"/>
                <a:gd name="connsiteY1" fmla="*/ 227445 h 437090"/>
                <a:gd name="connsiteX2" fmla="*/ 407396 w 430019"/>
                <a:gd name="connsiteY2" fmla="*/ 227445 h 437090"/>
                <a:gd name="connsiteX3" fmla="*/ 302664 w 430019"/>
                <a:gd name="connsiteY3" fmla="*/ 226636 h 437090"/>
                <a:gd name="connsiteX4" fmla="*/ 310756 w 430019"/>
                <a:gd name="connsiteY4" fmla="*/ 214521 h 437090"/>
                <a:gd name="connsiteX5" fmla="*/ 350217 w 430019"/>
                <a:gd name="connsiteY5" fmla="*/ 68215 h 437090"/>
                <a:gd name="connsiteX6" fmla="*/ 334140 w 430019"/>
                <a:gd name="connsiteY6" fmla="*/ 40254 h 437090"/>
                <a:gd name="connsiteX7" fmla="*/ 334140 w 430019"/>
                <a:gd name="connsiteY7" fmla="*/ 40254 h 437090"/>
                <a:gd name="connsiteX8" fmla="*/ 187834 w 430019"/>
                <a:gd name="connsiteY8" fmla="*/ 794 h 437090"/>
                <a:gd name="connsiteX9" fmla="*/ 170526 w 430019"/>
                <a:gd name="connsiteY9" fmla="*/ 3064 h 437090"/>
                <a:gd name="connsiteX10" fmla="*/ 159873 w 430019"/>
                <a:gd name="connsiteY10" fmla="*/ 16882 h 437090"/>
                <a:gd name="connsiteX11" fmla="*/ 120413 w 430019"/>
                <a:gd name="connsiteY11" fmla="*/ 163176 h 437090"/>
                <a:gd name="connsiteX12" fmla="*/ 122671 w 430019"/>
                <a:gd name="connsiteY12" fmla="*/ 180484 h 437090"/>
                <a:gd name="connsiteX13" fmla="*/ 136489 w 430019"/>
                <a:gd name="connsiteY13" fmla="*/ 191150 h 437090"/>
                <a:gd name="connsiteX14" fmla="*/ 153580 w 430019"/>
                <a:gd name="connsiteY14" fmla="*/ 195763 h 437090"/>
                <a:gd name="connsiteX15" fmla="*/ 14147 w 430019"/>
                <a:gd name="connsiteY15" fmla="*/ 253003 h 437090"/>
                <a:gd name="connsiteX16" fmla="*/ 14147 w 430019"/>
                <a:gd name="connsiteY16" fmla="*/ 253003 h 437090"/>
                <a:gd name="connsiteX17" fmla="*/ 1706 w 430019"/>
                <a:gd name="connsiteY17" fmla="*/ 282764 h 437090"/>
                <a:gd name="connsiteX18" fmla="*/ 59248 w 430019"/>
                <a:gd name="connsiteY18" fmla="*/ 422946 h 437090"/>
                <a:gd name="connsiteX19" fmla="*/ 80373 w 430019"/>
                <a:gd name="connsiteY19" fmla="*/ 437090 h 437090"/>
                <a:gd name="connsiteX20" fmla="*/ 88997 w 430019"/>
                <a:gd name="connsiteY20" fmla="*/ 435387 h 437090"/>
                <a:gd name="connsiteX21" fmla="*/ 229179 w 430019"/>
                <a:gd name="connsiteY21" fmla="*/ 377846 h 437090"/>
                <a:gd name="connsiteX22" fmla="*/ 231872 w 430019"/>
                <a:gd name="connsiteY22" fmla="*/ 376529 h 437090"/>
                <a:gd name="connsiteX23" fmla="*/ 231679 w 430019"/>
                <a:gd name="connsiteY23" fmla="*/ 400444 h 437090"/>
                <a:gd name="connsiteX24" fmla="*/ 254302 w 430019"/>
                <a:gd name="connsiteY24" fmla="*/ 423430 h 437090"/>
                <a:gd name="connsiteX25" fmla="*/ 405826 w 430019"/>
                <a:gd name="connsiteY25" fmla="*/ 424613 h 437090"/>
                <a:gd name="connsiteX26" fmla="*/ 406007 w 430019"/>
                <a:gd name="connsiteY26" fmla="*/ 424613 h 437090"/>
                <a:gd name="connsiteX27" fmla="*/ 428811 w 430019"/>
                <a:gd name="connsiteY27" fmla="*/ 401990 h 437090"/>
                <a:gd name="connsiteX28" fmla="*/ 430019 w 430019"/>
                <a:gd name="connsiteY28" fmla="*/ 250430 h 437090"/>
                <a:gd name="connsiteX29" fmla="*/ 140898 w 430019"/>
                <a:gd name="connsiteY29" fmla="*/ 174807 h 437090"/>
                <a:gd name="connsiteX30" fmla="*/ 137335 w 430019"/>
                <a:gd name="connsiteY30" fmla="*/ 172041 h 437090"/>
                <a:gd name="connsiteX31" fmla="*/ 136743 w 430019"/>
                <a:gd name="connsiteY31" fmla="*/ 167572 h 437090"/>
                <a:gd name="connsiteX32" fmla="*/ 176203 w 430019"/>
                <a:gd name="connsiteY32" fmla="*/ 21266 h 437090"/>
                <a:gd name="connsiteX33" fmla="*/ 178957 w 430019"/>
                <a:gd name="connsiteY33" fmla="*/ 17703 h 437090"/>
                <a:gd name="connsiteX34" fmla="*/ 181904 w 430019"/>
                <a:gd name="connsiteY34" fmla="*/ 16906 h 437090"/>
                <a:gd name="connsiteX35" fmla="*/ 183426 w 430019"/>
                <a:gd name="connsiteY35" fmla="*/ 17112 h 437090"/>
                <a:gd name="connsiteX36" fmla="*/ 329732 w 430019"/>
                <a:gd name="connsiteY36" fmla="*/ 56572 h 437090"/>
                <a:gd name="connsiteX37" fmla="*/ 333887 w 430019"/>
                <a:gd name="connsiteY37" fmla="*/ 63807 h 437090"/>
                <a:gd name="connsiteX38" fmla="*/ 294426 w 430019"/>
                <a:gd name="connsiteY38" fmla="*/ 210101 h 437090"/>
                <a:gd name="connsiteX39" fmla="*/ 287204 w 430019"/>
                <a:gd name="connsiteY39" fmla="*/ 214256 h 437090"/>
                <a:gd name="connsiteX40" fmla="*/ 140898 w 430019"/>
                <a:gd name="connsiteY40" fmla="*/ 174807 h 437090"/>
                <a:gd name="connsiteX41" fmla="*/ 225954 w 430019"/>
                <a:gd name="connsiteY41" fmla="*/ 358991 h 437090"/>
                <a:gd name="connsiteX42" fmla="*/ 222765 w 430019"/>
                <a:gd name="connsiteY42" fmla="*/ 362180 h 437090"/>
                <a:gd name="connsiteX43" fmla="*/ 82583 w 430019"/>
                <a:gd name="connsiteY43" fmla="*/ 419722 h 437090"/>
                <a:gd name="connsiteX44" fmla="*/ 74889 w 430019"/>
                <a:gd name="connsiteY44" fmla="*/ 416509 h 437090"/>
                <a:gd name="connsiteX45" fmla="*/ 17348 w 430019"/>
                <a:gd name="connsiteY45" fmla="*/ 276327 h 437090"/>
                <a:gd name="connsiteX46" fmla="*/ 20560 w 430019"/>
                <a:gd name="connsiteY46" fmla="*/ 268633 h 437090"/>
                <a:gd name="connsiteX47" fmla="*/ 20560 w 430019"/>
                <a:gd name="connsiteY47" fmla="*/ 268633 h 437090"/>
                <a:gd name="connsiteX48" fmla="*/ 160743 w 430019"/>
                <a:gd name="connsiteY48" fmla="*/ 211091 h 437090"/>
                <a:gd name="connsiteX49" fmla="*/ 165248 w 430019"/>
                <a:gd name="connsiteY49" fmla="*/ 211115 h 437090"/>
                <a:gd name="connsiteX50" fmla="*/ 168437 w 430019"/>
                <a:gd name="connsiteY50" fmla="*/ 214304 h 437090"/>
                <a:gd name="connsiteX51" fmla="*/ 225978 w 430019"/>
                <a:gd name="connsiteY51" fmla="*/ 354486 h 437090"/>
                <a:gd name="connsiteX52" fmla="*/ 225954 w 430019"/>
                <a:gd name="connsiteY52" fmla="*/ 358991 h 437090"/>
                <a:gd name="connsiteX53" fmla="*/ 232875 w 430019"/>
                <a:gd name="connsiteY53" fmla="*/ 248896 h 437090"/>
                <a:gd name="connsiteX54" fmla="*/ 232283 w 430019"/>
                <a:gd name="connsiteY54" fmla="*/ 325317 h 437090"/>
                <a:gd name="connsiteX55" fmla="*/ 184090 w 430019"/>
                <a:gd name="connsiteY55" fmla="*/ 207890 h 437090"/>
                <a:gd name="connsiteX56" fmla="*/ 181554 w 430019"/>
                <a:gd name="connsiteY56" fmla="*/ 203288 h 437090"/>
                <a:gd name="connsiteX57" fmla="*/ 267045 w 430019"/>
                <a:gd name="connsiteY57" fmla="*/ 226346 h 437090"/>
                <a:gd name="connsiteX58" fmla="*/ 255860 w 430019"/>
                <a:gd name="connsiteY58" fmla="*/ 226261 h 437090"/>
                <a:gd name="connsiteX59" fmla="*/ 239687 w 430019"/>
                <a:gd name="connsiteY59" fmla="*/ 232832 h 437090"/>
                <a:gd name="connsiteX60" fmla="*/ 232875 w 430019"/>
                <a:gd name="connsiteY60" fmla="*/ 248896 h 437090"/>
                <a:gd name="connsiteX61" fmla="*/ 411925 w 430019"/>
                <a:gd name="connsiteY61" fmla="*/ 401821 h 437090"/>
                <a:gd name="connsiteX62" fmla="*/ 406031 w 430019"/>
                <a:gd name="connsiteY62" fmla="*/ 407679 h 437090"/>
                <a:gd name="connsiteX63" fmla="*/ 405983 w 430019"/>
                <a:gd name="connsiteY63" fmla="*/ 407679 h 437090"/>
                <a:gd name="connsiteX64" fmla="*/ 254459 w 430019"/>
                <a:gd name="connsiteY64" fmla="*/ 406496 h 437090"/>
                <a:gd name="connsiteX65" fmla="*/ 248613 w 430019"/>
                <a:gd name="connsiteY65" fmla="*/ 400553 h 437090"/>
                <a:gd name="connsiteX66" fmla="*/ 249797 w 430019"/>
                <a:gd name="connsiteY66" fmla="*/ 249029 h 437090"/>
                <a:gd name="connsiteX67" fmla="*/ 251560 w 430019"/>
                <a:gd name="connsiteY67" fmla="*/ 244886 h 437090"/>
                <a:gd name="connsiteX68" fmla="*/ 255679 w 430019"/>
                <a:gd name="connsiteY68" fmla="*/ 243183 h 437090"/>
                <a:gd name="connsiteX69" fmla="*/ 255727 w 430019"/>
                <a:gd name="connsiteY69" fmla="*/ 243183 h 437090"/>
                <a:gd name="connsiteX70" fmla="*/ 407251 w 430019"/>
                <a:gd name="connsiteY70" fmla="*/ 244367 h 437090"/>
                <a:gd name="connsiteX71" fmla="*/ 413109 w 430019"/>
                <a:gd name="connsiteY71" fmla="*/ 250310 h 437090"/>
                <a:gd name="connsiteX72" fmla="*/ 411925 w 430019"/>
                <a:gd name="connsiteY72" fmla="*/ 401821 h 43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30019" h="437090">
                  <a:moveTo>
                    <a:pt x="430019" y="250430"/>
                  </a:moveTo>
                  <a:cubicBezTo>
                    <a:pt x="430115" y="237857"/>
                    <a:pt x="419970" y="227542"/>
                    <a:pt x="407396" y="227445"/>
                  </a:cubicBezTo>
                  <a:cubicBezTo>
                    <a:pt x="407396" y="227445"/>
                    <a:pt x="407396" y="227445"/>
                    <a:pt x="407396" y="227445"/>
                  </a:cubicBezTo>
                  <a:lnTo>
                    <a:pt x="302664" y="226636"/>
                  </a:lnTo>
                  <a:cubicBezTo>
                    <a:pt x="306481" y="223701"/>
                    <a:pt x="309404" y="219534"/>
                    <a:pt x="310756" y="214521"/>
                  </a:cubicBezTo>
                  <a:lnTo>
                    <a:pt x="350217" y="68215"/>
                  </a:lnTo>
                  <a:cubicBezTo>
                    <a:pt x="353490" y="56077"/>
                    <a:pt x="346279" y="43539"/>
                    <a:pt x="334140" y="40254"/>
                  </a:cubicBezTo>
                  <a:cubicBezTo>
                    <a:pt x="334140" y="40254"/>
                    <a:pt x="334140" y="40254"/>
                    <a:pt x="334140" y="40254"/>
                  </a:cubicBezTo>
                  <a:lnTo>
                    <a:pt x="187834" y="794"/>
                  </a:lnTo>
                  <a:cubicBezTo>
                    <a:pt x="181964" y="-789"/>
                    <a:pt x="175816" y="9"/>
                    <a:pt x="170526" y="3064"/>
                  </a:cubicBezTo>
                  <a:cubicBezTo>
                    <a:pt x="165236" y="6108"/>
                    <a:pt x="161455" y="11012"/>
                    <a:pt x="159873" y="16882"/>
                  </a:cubicBezTo>
                  <a:lnTo>
                    <a:pt x="120413" y="163176"/>
                  </a:lnTo>
                  <a:cubicBezTo>
                    <a:pt x="118830" y="169046"/>
                    <a:pt x="119628" y="175194"/>
                    <a:pt x="122671" y="180484"/>
                  </a:cubicBezTo>
                  <a:cubicBezTo>
                    <a:pt x="125715" y="185775"/>
                    <a:pt x="130619" y="189555"/>
                    <a:pt x="136489" y="191150"/>
                  </a:cubicBezTo>
                  <a:lnTo>
                    <a:pt x="153580" y="195763"/>
                  </a:lnTo>
                  <a:lnTo>
                    <a:pt x="14147" y="253003"/>
                  </a:lnTo>
                  <a:cubicBezTo>
                    <a:pt x="14147" y="253003"/>
                    <a:pt x="14147" y="253003"/>
                    <a:pt x="14147" y="253003"/>
                  </a:cubicBezTo>
                  <a:cubicBezTo>
                    <a:pt x="2515" y="257786"/>
                    <a:pt x="-3065" y="271133"/>
                    <a:pt x="1706" y="282764"/>
                  </a:cubicBezTo>
                  <a:lnTo>
                    <a:pt x="59248" y="422946"/>
                  </a:lnTo>
                  <a:cubicBezTo>
                    <a:pt x="62871" y="431752"/>
                    <a:pt x="71398" y="437090"/>
                    <a:pt x="80373" y="437090"/>
                  </a:cubicBezTo>
                  <a:cubicBezTo>
                    <a:pt x="83247" y="437090"/>
                    <a:pt x="86182" y="436547"/>
                    <a:pt x="88997" y="435387"/>
                  </a:cubicBezTo>
                  <a:lnTo>
                    <a:pt x="229179" y="377846"/>
                  </a:lnTo>
                  <a:cubicBezTo>
                    <a:pt x="230109" y="377459"/>
                    <a:pt x="231015" y="377024"/>
                    <a:pt x="231872" y="376529"/>
                  </a:cubicBezTo>
                  <a:lnTo>
                    <a:pt x="231679" y="400444"/>
                  </a:lnTo>
                  <a:cubicBezTo>
                    <a:pt x="231583" y="413018"/>
                    <a:pt x="241728" y="423333"/>
                    <a:pt x="254302" y="423430"/>
                  </a:cubicBezTo>
                  <a:lnTo>
                    <a:pt x="405826" y="424613"/>
                  </a:lnTo>
                  <a:cubicBezTo>
                    <a:pt x="405886" y="424613"/>
                    <a:pt x="405947" y="424613"/>
                    <a:pt x="406007" y="424613"/>
                  </a:cubicBezTo>
                  <a:cubicBezTo>
                    <a:pt x="418496" y="424613"/>
                    <a:pt x="428714" y="414504"/>
                    <a:pt x="428811" y="401990"/>
                  </a:cubicBezTo>
                  <a:lnTo>
                    <a:pt x="430019" y="250430"/>
                  </a:lnTo>
                  <a:close/>
                  <a:moveTo>
                    <a:pt x="140898" y="174807"/>
                  </a:moveTo>
                  <a:cubicBezTo>
                    <a:pt x="139388" y="174397"/>
                    <a:pt x="138120" y="173418"/>
                    <a:pt x="137335" y="172041"/>
                  </a:cubicBezTo>
                  <a:cubicBezTo>
                    <a:pt x="136549" y="170664"/>
                    <a:pt x="136332" y="169082"/>
                    <a:pt x="136743" y="167572"/>
                  </a:cubicBezTo>
                  <a:lnTo>
                    <a:pt x="176203" y="21266"/>
                  </a:lnTo>
                  <a:cubicBezTo>
                    <a:pt x="176614" y="19757"/>
                    <a:pt x="177592" y="18488"/>
                    <a:pt x="178957" y="17703"/>
                  </a:cubicBezTo>
                  <a:cubicBezTo>
                    <a:pt x="179875" y="17172"/>
                    <a:pt x="180877" y="16906"/>
                    <a:pt x="181904" y="16906"/>
                  </a:cubicBezTo>
                  <a:cubicBezTo>
                    <a:pt x="182411" y="16906"/>
                    <a:pt x="182919" y="16979"/>
                    <a:pt x="183426" y="17112"/>
                  </a:cubicBezTo>
                  <a:lnTo>
                    <a:pt x="329732" y="56572"/>
                  </a:lnTo>
                  <a:cubicBezTo>
                    <a:pt x="332872" y="57417"/>
                    <a:pt x="334732" y="60666"/>
                    <a:pt x="333887" y="63807"/>
                  </a:cubicBezTo>
                  <a:lnTo>
                    <a:pt x="294426" y="210101"/>
                  </a:lnTo>
                  <a:cubicBezTo>
                    <a:pt x="293581" y="213241"/>
                    <a:pt x="290332" y="215101"/>
                    <a:pt x="287204" y="214256"/>
                  </a:cubicBezTo>
                  <a:lnTo>
                    <a:pt x="140898" y="174807"/>
                  </a:lnTo>
                  <a:close/>
                  <a:moveTo>
                    <a:pt x="225954" y="358991"/>
                  </a:moveTo>
                  <a:cubicBezTo>
                    <a:pt x="225338" y="360453"/>
                    <a:pt x="224215" y="361588"/>
                    <a:pt x="222765" y="362180"/>
                  </a:cubicBezTo>
                  <a:lnTo>
                    <a:pt x="82583" y="419722"/>
                  </a:lnTo>
                  <a:cubicBezTo>
                    <a:pt x="79576" y="420954"/>
                    <a:pt x="76121" y="419516"/>
                    <a:pt x="74889" y="416509"/>
                  </a:cubicBezTo>
                  <a:lnTo>
                    <a:pt x="17348" y="276327"/>
                  </a:lnTo>
                  <a:cubicBezTo>
                    <a:pt x="16116" y="273319"/>
                    <a:pt x="17553" y="269865"/>
                    <a:pt x="20560" y="268633"/>
                  </a:cubicBezTo>
                  <a:lnTo>
                    <a:pt x="20560" y="268633"/>
                  </a:lnTo>
                  <a:lnTo>
                    <a:pt x="160743" y="211091"/>
                  </a:lnTo>
                  <a:cubicBezTo>
                    <a:pt x="162192" y="210499"/>
                    <a:pt x="163786" y="210511"/>
                    <a:pt x="165248" y="211115"/>
                  </a:cubicBezTo>
                  <a:cubicBezTo>
                    <a:pt x="166709" y="211731"/>
                    <a:pt x="167845" y="212854"/>
                    <a:pt x="168437" y="214304"/>
                  </a:cubicBezTo>
                  <a:lnTo>
                    <a:pt x="225978" y="354486"/>
                  </a:lnTo>
                  <a:cubicBezTo>
                    <a:pt x="226570" y="355935"/>
                    <a:pt x="226570" y="357530"/>
                    <a:pt x="225954" y="358991"/>
                  </a:cubicBezTo>
                  <a:close/>
                  <a:moveTo>
                    <a:pt x="232875" y="248896"/>
                  </a:moveTo>
                  <a:lnTo>
                    <a:pt x="232283" y="325317"/>
                  </a:lnTo>
                  <a:lnTo>
                    <a:pt x="184090" y="207890"/>
                  </a:lnTo>
                  <a:cubicBezTo>
                    <a:pt x="183414" y="206248"/>
                    <a:pt x="182568" y="204714"/>
                    <a:pt x="181554" y="203288"/>
                  </a:cubicBezTo>
                  <a:lnTo>
                    <a:pt x="267045" y="226346"/>
                  </a:lnTo>
                  <a:lnTo>
                    <a:pt x="255860" y="226261"/>
                  </a:lnTo>
                  <a:cubicBezTo>
                    <a:pt x="249773" y="226189"/>
                    <a:pt x="244035" y="228544"/>
                    <a:pt x="239687" y="232832"/>
                  </a:cubicBezTo>
                  <a:cubicBezTo>
                    <a:pt x="235339" y="237120"/>
                    <a:pt x="232923" y="242821"/>
                    <a:pt x="232875" y="248896"/>
                  </a:cubicBezTo>
                  <a:close/>
                  <a:moveTo>
                    <a:pt x="411925" y="401821"/>
                  </a:moveTo>
                  <a:cubicBezTo>
                    <a:pt x="411901" y="405058"/>
                    <a:pt x="409256" y="407679"/>
                    <a:pt x="406031" y="407679"/>
                  </a:cubicBezTo>
                  <a:cubicBezTo>
                    <a:pt x="406019" y="407679"/>
                    <a:pt x="405995" y="407679"/>
                    <a:pt x="405983" y="407679"/>
                  </a:cubicBezTo>
                  <a:lnTo>
                    <a:pt x="254459" y="406496"/>
                  </a:lnTo>
                  <a:cubicBezTo>
                    <a:pt x="251210" y="406472"/>
                    <a:pt x="248589" y="403802"/>
                    <a:pt x="248613" y="400553"/>
                  </a:cubicBezTo>
                  <a:lnTo>
                    <a:pt x="249797" y="249029"/>
                  </a:lnTo>
                  <a:cubicBezTo>
                    <a:pt x="249809" y="247471"/>
                    <a:pt x="250437" y="245998"/>
                    <a:pt x="251560" y="244886"/>
                  </a:cubicBezTo>
                  <a:cubicBezTo>
                    <a:pt x="252672" y="243787"/>
                    <a:pt x="254133" y="243183"/>
                    <a:pt x="255679" y="243183"/>
                  </a:cubicBezTo>
                  <a:cubicBezTo>
                    <a:pt x="255691" y="243183"/>
                    <a:pt x="255703" y="243183"/>
                    <a:pt x="255727" y="243183"/>
                  </a:cubicBezTo>
                  <a:lnTo>
                    <a:pt x="407251" y="244367"/>
                  </a:lnTo>
                  <a:cubicBezTo>
                    <a:pt x="410500" y="244391"/>
                    <a:pt x="413133" y="247060"/>
                    <a:pt x="413109" y="250310"/>
                  </a:cubicBezTo>
                  <a:lnTo>
                    <a:pt x="411925" y="401821"/>
                  </a:ln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9" name="Forma Livre: Forma 618">
              <a:extLst>
                <a:ext uri="{FF2B5EF4-FFF2-40B4-BE49-F238E27FC236}">
                  <a16:creationId xmlns:a16="http://schemas.microsoft.com/office/drawing/2014/main" id="{079E94B3-E1B8-4B2D-A2A0-B3BD57FE017C}"/>
                </a:ext>
              </a:extLst>
            </p:cNvPr>
            <p:cNvSpPr/>
            <p:nvPr/>
          </p:nvSpPr>
          <p:spPr>
            <a:xfrm>
              <a:off x="8936828" y="4192918"/>
              <a:ext cx="109512" cy="131570"/>
            </a:xfrm>
            <a:custGeom>
              <a:avLst/>
              <a:gdLst>
                <a:gd name="connsiteX0" fmla="*/ 29049 w 109512"/>
                <a:gd name="connsiteY0" fmla="*/ 30679 h 131570"/>
                <a:gd name="connsiteX1" fmla="*/ 41695 w 109512"/>
                <a:gd name="connsiteY1" fmla="*/ 20509 h 131570"/>
                <a:gd name="connsiteX2" fmla="*/ 56648 w 109512"/>
                <a:gd name="connsiteY2" fmla="*/ 16910 h 131570"/>
                <a:gd name="connsiteX3" fmla="*/ 71601 w 109512"/>
                <a:gd name="connsiteY3" fmla="*/ 20509 h 131570"/>
                <a:gd name="connsiteX4" fmla="*/ 84247 w 109512"/>
                <a:gd name="connsiteY4" fmla="*/ 30679 h 131570"/>
                <a:gd name="connsiteX5" fmla="*/ 93088 w 109512"/>
                <a:gd name="connsiteY5" fmla="*/ 46297 h 131570"/>
                <a:gd name="connsiteX6" fmla="*/ 103887 w 109512"/>
                <a:gd name="connsiteY6" fmla="*/ 51430 h 131570"/>
                <a:gd name="connsiteX7" fmla="*/ 109020 w 109512"/>
                <a:gd name="connsiteY7" fmla="*/ 40632 h 131570"/>
                <a:gd name="connsiteX8" fmla="*/ 97195 w 109512"/>
                <a:gd name="connsiteY8" fmla="*/ 19809 h 131570"/>
                <a:gd name="connsiteX9" fmla="*/ 79210 w 109512"/>
                <a:gd name="connsiteY9" fmla="*/ 5411 h 131570"/>
                <a:gd name="connsiteX10" fmla="*/ 56648 w 109512"/>
                <a:gd name="connsiteY10" fmla="*/ 0 h 131570"/>
                <a:gd name="connsiteX11" fmla="*/ 34085 w 109512"/>
                <a:gd name="connsiteY11" fmla="*/ 5411 h 131570"/>
                <a:gd name="connsiteX12" fmla="*/ 16101 w 109512"/>
                <a:gd name="connsiteY12" fmla="*/ 19809 h 131570"/>
                <a:gd name="connsiteX13" fmla="*/ 4276 w 109512"/>
                <a:gd name="connsiteY13" fmla="*/ 40644 h 131570"/>
                <a:gd name="connsiteX14" fmla="*/ 0 w 109512"/>
                <a:gd name="connsiteY14" fmla="*/ 65791 h 131570"/>
                <a:gd name="connsiteX15" fmla="*/ 4276 w 109512"/>
                <a:gd name="connsiteY15" fmla="*/ 90938 h 131570"/>
                <a:gd name="connsiteX16" fmla="*/ 16101 w 109512"/>
                <a:gd name="connsiteY16" fmla="*/ 111762 h 131570"/>
                <a:gd name="connsiteX17" fmla="*/ 34097 w 109512"/>
                <a:gd name="connsiteY17" fmla="*/ 126159 h 131570"/>
                <a:gd name="connsiteX18" fmla="*/ 56648 w 109512"/>
                <a:gd name="connsiteY18" fmla="*/ 131570 h 131570"/>
                <a:gd name="connsiteX19" fmla="*/ 79210 w 109512"/>
                <a:gd name="connsiteY19" fmla="*/ 126159 h 131570"/>
                <a:gd name="connsiteX20" fmla="*/ 97195 w 109512"/>
                <a:gd name="connsiteY20" fmla="*/ 111762 h 131570"/>
                <a:gd name="connsiteX21" fmla="*/ 109020 w 109512"/>
                <a:gd name="connsiteY21" fmla="*/ 90938 h 131570"/>
                <a:gd name="connsiteX22" fmla="*/ 103887 w 109512"/>
                <a:gd name="connsiteY22" fmla="*/ 80140 h 131570"/>
                <a:gd name="connsiteX23" fmla="*/ 93088 w 109512"/>
                <a:gd name="connsiteY23" fmla="*/ 85274 h 131570"/>
                <a:gd name="connsiteX24" fmla="*/ 84247 w 109512"/>
                <a:gd name="connsiteY24" fmla="*/ 100891 h 131570"/>
                <a:gd name="connsiteX25" fmla="*/ 71601 w 109512"/>
                <a:gd name="connsiteY25" fmla="*/ 111061 h 131570"/>
                <a:gd name="connsiteX26" fmla="*/ 56636 w 109512"/>
                <a:gd name="connsiteY26" fmla="*/ 114660 h 131570"/>
                <a:gd name="connsiteX27" fmla="*/ 41671 w 109512"/>
                <a:gd name="connsiteY27" fmla="*/ 111061 h 131570"/>
                <a:gd name="connsiteX28" fmla="*/ 29024 w 109512"/>
                <a:gd name="connsiteY28" fmla="*/ 100891 h 131570"/>
                <a:gd name="connsiteX29" fmla="*/ 20195 w 109512"/>
                <a:gd name="connsiteY29" fmla="*/ 85274 h 131570"/>
                <a:gd name="connsiteX30" fmla="*/ 16898 w 109512"/>
                <a:gd name="connsiteY30" fmla="*/ 65791 h 131570"/>
                <a:gd name="connsiteX31" fmla="*/ 20195 w 109512"/>
                <a:gd name="connsiteY31" fmla="*/ 46309 h 131570"/>
                <a:gd name="connsiteX32" fmla="*/ 29049 w 109512"/>
                <a:gd name="connsiteY32" fmla="*/ 30679 h 131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9512" h="131570">
                  <a:moveTo>
                    <a:pt x="29049" y="30679"/>
                  </a:moveTo>
                  <a:cubicBezTo>
                    <a:pt x="32733" y="26295"/>
                    <a:pt x="36984" y="22876"/>
                    <a:pt x="41695" y="20509"/>
                  </a:cubicBezTo>
                  <a:cubicBezTo>
                    <a:pt x="46454" y="18118"/>
                    <a:pt x="51478" y="16910"/>
                    <a:pt x="56648" y="16910"/>
                  </a:cubicBezTo>
                  <a:cubicBezTo>
                    <a:pt x="61817" y="16910"/>
                    <a:pt x="66854" y="18118"/>
                    <a:pt x="71601" y="20509"/>
                  </a:cubicBezTo>
                  <a:cubicBezTo>
                    <a:pt x="76311" y="22876"/>
                    <a:pt x="80563" y="26307"/>
                    <a:pt x="84247" y="30679"/>
                  </a:cubicBezTo>
                  <a:cubicBezTo>
                    <a:pt x="88016" y="35160"/>
                    <a:pt x="90987" y="40414"/>
                    <a:pt x="93088" y="46297"/>
                  </a:cubicBezTo>
                  <a:cubicBezTo>
                    <a:pt x="94647" y="50693"/>
                    <a:pt x="99490" y="52988"/>
                    <a:pt x="103887" y="51430"/>
                  </a:cubicBezTo>
                  <a:cubicBezTo>
                    <a:pt x="108283" y="49860"/>
                    <a:pt x="110578" y="45028"/>
                    <a:pt x="109020" y="40632"/>
                  </a:cubicBezTo>
                  <a:cubicBezTo>
                    <a:pt x="106254" y="32853"/>
                    <a:pt x="102268" y="25836"/>
                    <a:pt x="97195" y="19809"/>
                  </a:cubicBezTo>
                  <a:cubicBezTo>
                    <a:pt x="92038" y="13661"/>
                    <a:pt x="85986" y="8817"/>
                    <a:pt x="79210" y="5411"/>
                  </a:cubicBezTo>
                  <a:cubicBezTo>
                    <a:pt x="72072" y="1824"/>
                    <a:pt x="64487" y="0"/>
                    <a:pt x="56648" y="0"/>
                  </a:cubicBezTo>
                  <a:cubicBezTo>
                    <a:pt x="48809" y="0"/>
                    <a:pt x="41224" y="1824"/>
                    <a:pt x="34085" y="5411"/>
                  </a:cubicBezTo>
                  <a:cubicBezTo>
                    <a:pt x="27322" y="8817"/>
                    <a:pt x="21270" y="13661"/>
                    <a:pt x="16101" y="19809"/>
                  </a:cubicBezTo>
                  <a:cubicBezTo>
                    <a:pt x="11028" y="25836"/>
                    <a:pt x="7042" y="32841"/>
                    <a:pt x="4276" y="40644"/>
                  </a:cubicBezTo>
                  <a:cubicBezTo>
                    <a:pt x="1437" y="48616"/>
                    <a:pt x="0" y="57083"/>
                    <a:pt x="0" y="65791"/>
                  </a:cubicBezTo>
                  <a:cubicBezTo>
                    <a:pt x="0" y="74500"/>
                    <a:pt x="1437" y="82955"/>
                    <a:pt x="4276" y="90938"/>
                  </a:cubicBezTo>
                  <a:cubicBezTo>
                    <a:pt x="7042" y="98717"/>
                    <a:pt x="11016" y="105722"/>
                    <a:pt x="16101" y="111762"/>
                  </a:cubicBezTo>
                  <a:cubicBezTo>
                    <a:pt x="21270" y="117910"/>
                    <a:pt x="27322" y="122753"/>
                    <a:pt x="34097" y="126159"/>
                  </a:cubicBezTo>
                  <a:cubicBezTo>
                    <a:pt x="41236" y="129746"/>
                    <a:pt x="48821" y="131570"/>
                    <a:pt x="56648" y="131570"/>
                  </a:cubicBezTo>
                  <a:cubicBezTo>
                    <a:pt x="64487" y="131570"/>
                    <a:pt x="72072" y="129746"/>
                    <a:pt x="79210" y="126159"/>
                  </a:cubicBezTo>
                  <a:cubicBezTo>
                    <a:pt x="85974" y="122753"/>
                    <a:pt x="92038" y="117910"/>
                    <a:pt x="97195" y="111762"/>
                  </a:cubicBezTo>
                  <a:cubicBezTo>
                    <a:pt x="102268" y="105722"/>
                    <a:pt x="106254" y="98717"/>
                    <a:pt x="109020" y="90938"/>
                  </a:cubicBezTo>
                  <a:cubicBezTo>
                    <a:pt x="110590" y="86542"/>
                    <a:pt x="108283" y="81698"/>
                    <a:pt x="103887" y="80140"/>
                  </a:cubicBezTo>
                  <a:cubicBezTo>
                    <a:pt x="99490" y="78570"/>
                    <a:pt x="94647" y="80865"/>
                    <a:pt x="93088" y="85274"/>
                  </a:cubicBezTo>
                  <a:cubicBezTo>
                    <a:pt x="90999" y="91144"/>
                    <a:pt x="88028" y="96398"/>
                    <a:pt x="84247" y="100891"/>
                  </a:cubicBezTo>
                  <a:cubicBezTo>
                    <a:pt x="80563" y="105275"/>
                    <a:pt x="76311" y="108694"/>
                    <a:pt x="71601" y="111061"/>
                  </a:cubicBezTo>
                  <a:cubicBezTo>
                    <a:pt x="66854" y="113453"/>
                    <a:pt x="61817" y="114660"/>
                    <a:pt x="56636" y="114660"/>
                  </a:cubicBezTo>
                  <a:cubicBezTo>
                    <a:pt x="51466" y="114660"/>
                    <a:pt x="46429" y="113453"/>
                    <a:pt x="41671" y="111061"/>
                  </a:cubicBezTo>
                  <a:cubicBezTo>
                    <a:pt x="36960" y="108694"/>
                    <a:pt x="32708" y="105275"/>
                    <a:pt x="29024" y="100891"/>
                  </a:cubicBezTo>
                  <a:cubicBezTo>
                    <a:pt x="25244" y="96398"/>
                    <a:pt x="22285" y="91144"/>
                    <a:pt x="20195" y="85274"/>
                  </a:cubicBezTo>
                  <a:cubicBezTo>
                    <a:pt x="18009" y="79114"/>
                    <a:pt x="16898" y="72567"/>
                    <a:pt x="16898" y="65791"/>
                  </a:cubicBezTo>
                  <a:cubicBezTo>
                    <a:pt x="16898" y="59015"/>
                    <a:pt x="18009" y="52469"/>
                    <a:pt x="20195" y="46309"/>
                  </a:cubicBezTo>
                  <a:cubicBezTo>
                    <a:pt x="22297" y="40414"/>
                    <a:pt x="25268" y="35160"/>
                    <a:pt x="29049" y="30679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6" name="Forma Livre: Forma 625">
              <a:extLst>
                <a:ext uri="{FF2B5EF4-FFF2-40B4-BE49-F238E27FC236}">
                  <a16:creationId xmlns:a16="http://schemas.microsoft.com/office/drawing/2014/main" id="{E4FB9352-4B2A-4121-9CBE-22B4E9229516}"/>
                </a:ext>
              </a:extLst>
            </p:cNvPr>
            <p:cNvSpPr/>
            <p:nvPr/>
          </p:nvSpPr>
          <p:spPr>
            <a:xfrm>
              <a:off x="8825370" y="3983323"/>
              <a:ext cx="113178" cy="145458"/>
            </a:xfrm>
            <a:custGeom>
              <a:avLst/>
              <a:gdLst>
                <a:gd name="connsiteX0" fmla="*/ 97157 w 113178"/>
                <a:gd name="connsiteY0" fmla="*/ 7414 h 145458"/>
                <a:gd name="connsiteX1" fmla="*/ 91045 w 113178"/>
                <a:gd name="connsiteY1" fmla="*/ 312 h 145458"/>
                <a:gd name="connsiteX2" fmla="*/ 82131 w 113178"/>
                <a:gd name="connsiteY2" fmla="*/ 3211 h 145458"/>
                <a:gd name="connsiteX3" fmla="*/ 34796 w 113178"/>
                <a:gd name="connsiteY3" fmla="*/ 63180 h 145458"/>
                <a:gd name="connsiteX4" fmla="*/ 34530 w 113178"/>
                <a:gd name="connsiteY4" fmla="*/ 63507 h 145458"/>
                <a:gd name="connsiteX5" fmla="*/ 1822 w 113178"/>
                <a:gd name="connsiteY5" fmla="*/ 104948 h 145458"/>
                <a:gd name="connsiteX6" fmla="*/ 3223 w 113178"/>
                <a:gd name="connsiteY6" fmla="*/ 116821 h 145458"/>
                <a:gd name="connsiteX7" fmla="*/ 15096 w 113178"/>
                <a:gd name="connsiteY7" fmla="*/ 115420 h 145458"/>
                <a:gd name="connsiteX8" fmla="*/ 44483 w 113178"/>
                <a:gd name="connsiteY8" fmla="*/ 78182 h 145458"/>
                <a:gd name="connsiteX9" fmla="*/ 89982 w 113178"/>
                <a:gd name="connsiteY9" fmla="*/ 90369 h 145458"/>
                <a:gd name="connsiteX10" fmla="*/ 90429 w 113178"/>
                <a:gd name="connsiteY10" fmla="*/ 90478 h 145458"/>
                <a:gd name="connsiteX11" fmla="*/ 96336 w 113178"/>
                <a:gd name="connsiteY11" fmla="*/ 138042 h 145458"/>
                <a:gd name="connsiteX12" fmla="*/ 104718 w 113178"/>
                <a:gd name="connsiteY12" fmla="*/ 145459 h 145458"/>
                <a:gd name="connsiteX13" fmla="*/ 105769 w 113178"/>
                <a:gd name="connsiteY13" fmla="*/ 145398 h 145458"/>
                <a:gd name="connsiteX14" fmla="*/ 113113 w 113178"/>
                <a:gd name="connsiteY14" fmla="*/ 135965 h 145458"/>
                <a:gd name="connsiteX15" fmla="*/ 97157 w 113178"/>
                <a:gd name="connsiteY15" fmla="*/ 7414 h 145458"/>
                <a:gd name="connsiteX16" fmla="*/ 55897 w 113178"/>
                <a:gd name="connsiteY16" fmla="*/ 63748 h 145458"/>
                <a:gd name="connsiteX17" fmla="*/ 82868 w 113178"/>
                <a:gd name="connsiteY17" fmla="*/ 29566 h 145458"/>
                <a:gd name="connsiteX18" fmla="*/ 88183 w 113178"/>
                <a:gd name="connsiteY18" fmla="*/ 72396 h 145458"/>
                <a:gd name="connsiteX19" fmla="*/ 55897 w 113178"/>
                <a:gd name="connsiteY19" fmla="*/ 63748 h 145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3178" h="145458">
                  <a:moveTo>
                    <a:pt x="97157" y="7414"/>
                  </a:moveTo>
                  <a:cubicBezTo>
                    <a:pt x="96734" y="4032"/>
                    <a:pt x="94331" y="1230"/>
                    <a:pt x="91045" y="312"/>
                  </a:cubicBezTo>
                  <a:cubicBezTo>
                    <a:pt x="87760" y="-606"/>
                    <a:pt x="84245" y="542"/>
                    <a:pt x="82131" y="3211"/>
                  </a:cubicBezTo>
                  <a:lnTo>
                    <a:pt x="34796" y="63180"/>
                  </a:lnTo>
                  <a:cubicBezTo>
                    <a:pt x="34711" y="63289"/>
                    <a:pt x="34615" y="63398"/>
                    <a:pt x="34530" y="63507"/>
                  </a:cubicBezTo>
                  <a:lnTo>
                    <a:pt x="1822" y="104948"/>
                  </a:lnTo>
                  <a:cubicBezTo>
                    <a:pt x="-1077" y="108607"/>
                    <a:pt x="-449" y="113934"/>
                    <a:pt x="3223" y="116821"/>
                  </a:cubicBezTo>
                  <a:cubicBezTo>
                    <a:pt x="6895" y="119707"/>
                    <a:pt x="12209" y="119091"/>
                    <a:pt x="15096" y="115420"/>
                  </a:cubicBezTo>
                  <a:lnTo>
                    <a:pt x="44483" y="78182"/>
                  </a:lnTo>
                  <a:lnTo>
                    <a:pt x="89982" y="90369"/>
                  </a:lnTo>
                  <a:cubicBezTo>
                    <a:pt x="90127" y="90405"/>
                    <a:pt x="90284" y="90441"/>
                    <a:pt x="90429" y="90478"/>
                  </a:cubicBezTo>
                  <a:lnTo>
                    <a:pt x="96336" y="138042"/>
                  </a:lnTo>
                  <a:cubicBezTo>
                    <a:pt x="96867" y="142318"/>
                    <a:pt x="100515" y="145459"/>
                    <a:pt x="104718" y="145459"/>
                  </a:cubicBezTo>
                  <a:cubicBezTo>
                    <a:pt x="105068" y="145459"/>
                    <a:pt x="105419" y="145434"/>
                    <a:pt x="105769" y="145398"/>
                  </a:cubicBezTo>
                  <a:cubicBezTo>
                    <a:pt x="110407" y="144818"/>
                    <a:pt x="113692" y="140603"/>
                    <a:pt x="113113" y="135965"/>
                  </a:cubicBezTo>
                  <a:lnTo>
                    <a:pt x="97157" y="7414"/>
                  </a:lnTo>
                  <a:close/>
                  <a:moveTo>
                    <a:pt x="55897" y="63748"/>
                  </a:moveTo>
                  <a:lnTo>
                    <a:pt x="82868" y="29566"/>
                  </a:lnTo>
                  <a:lnTo>
                    <a:pt x="88183" y="72396"/>
                  </a:lnTo>
                  <a:lnTo>
                    <a:pt x="55897" y="63748"/>
                  </a:ln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7" name="Forma Livre: Forma 626">
              <a:extLst>
                <a:ext uri="{FF2B5EF4-FFF2-40B4-BE49-F238E27FC236}">
                  <a16:creationId xmlns:a16="http://schemas.microsoft.com/office/drawing/2014/main" id="{1FE442A4-DC50-49D3-AF9A-6C76667FC511}"/>
                </a:ext>
              </a:extLst>
            </p:cNvPr>
            <p:cNvSpPr/>
            <p:nvPr/>
          </p:nvSpPr>
          <p:spPr>
            <a:xfrm>
              <a:off x="8714499" y="4187576"/>
              <a:ext cx="128294" cy="136428"/>
            </a:xfrm>
            <a:custGeom>
              <a:avLst/>
              <a:gdLst>
                <a:gd name="connsiteX0" fmla="*/ 125968 w 128294"/>
                <a:gd name="connsiteY0" fmla="*/ 68427 h 136428"/>
                <a:gd name="connsiteX1" fmla="*/ 105108 w 128294"/>
                <a:gd name="connsiteY1" fmla="*/ 49609 h 136428"/>
                <a:gd name="connsiteX2" fmla="*/ 94044 w 128294"/>
                <a:gd name="connsiteY2" fmla="*/ 47616 h 136428"/>
                <a:gd name="connsiteX3" fmla="*/ 93996 w 128294"/>
                <a:gd name="connsiteY3" fmla="*/ 22215 h 136428"/>
                <a:gd name="connsiteX4" fmla="*/ 93972 w 128294"/>
                <a:gd name="connsiteY4" fmla="*/ 22143 h 136428"/>
                <a:gd name="connsiteX5" fmla="*/ 72907 w 128294"/>
                <a:gd name="connsiteY5" fmla="*/ 2370 h 136428"/>
                <a:gd name="connsiteX6" fmla="*/ 43049 w 128294"/>
                <a:gd name="connsiteY6" fmla="*/ 3168 h 136428"/>
                <a:gd name="connsiteX7" fmla="*/ 5292 w 128294"/>
                <a:gd name="connsiteY7" fmla="*/ 18423 h 136428"/>
                <a:gd name="connsiteX8" fmla="*/ 618 w 128294"/>
                <a:gd name="connsiteY8" fmla="*/ 29426 h 136428"/>
                <a:gd name="connsiteX9" fmla="*/ 41600 w 128294"/>
                <a:gd name="connsiteY9" fmla="*/ 130861 h 136428"/>
                <a:gd name="connsiteX10" fmla="*/ 47422 w 128294"/>
                <a:gd name="connsiteY10" fmla="*/ 135909 h 136428"/>
                <a:gd name="connsiteX11" fmla="*/ 50321 w 128294"/>
                <a:gd name="connsiteY11" fmla="*/ 136429 h 136428"/>
                <a:gd name="connsiteX12" fmla="*/ 53485 w 128294"/>
                <a:gd name="connsiteY12" fmla="*/ 135813 h 136428"/>
                <a:gd name="connsiteX13" fmla="*/ 102004 w 128294"/>
                <a:gd name="connsiteY13" fmla="*/ 116210 h 136428"/>
                <a:gd name="connsiteX14" fmla="*/ 124095 w 128294"/>
                <a:gd name="connsiteY14" fmla="*/ 96642 h 136428"/>
                <a:gd name="connsiteX15" fmla="*/ 126004 w 128294"/>
                <a:gd name="connsiteY15" fmla="*/ 68524 h 136428"/>
                <a:gd name="connsiteX16" fmla="*/ 125968 w 128294"/>
                <a:gd name="connsiteY16" fmla="*/ 68427 h 136428"/>
                <a:gd name="connsiteX17" fmla="*/ 19460 w 128294"/>
                <a:gd name="connsiteY17" fmla="*/ 30936 h 136428"/>
                <a:gd name="connsiteX18" fmla="*/ 49378 w 128294"/>
                <a:gd name="connsiteY18" fmla="*/ 18845 h 136428"/>
                <a:gd name="connsiteX19" fmla="*/ 67194 w 128294"/>
                <a:gd name="connsiteY19" fmla="*/ 18278 h 136428"/>
                <a:gd name="connsiteX20" fmla="*/ 78258 w 128294"/>
                <a:gd name="connsiteY20" fmla="*/ 28399 h 136428"/>
                <a:gd name="connsiteX21" fmla="*/ 78294 w 128294"/>
                <a:gd name="connsiteY21" fmla="*/ 28472 h 136428"/>
                <a:gd name="connsiteX22" fmla="*/ 64187 w 128294"/>
                <a:gd name="connsiteY22" fmla="*/ 55479 h 136428"/>
                <a:gd name="connsiteX23" fmla="*/ 34268 w 128294"/>
                <a:gd name="connsiteY23" fmla="*/ 67570 h 136428"/>
                <a:gd name="connsiteX24" fmla="*/ 19460 w 128294"/>
                <a:gd name="connsiteY24" fmla="*/ 30936 h 136428"/>
                <a:gd name="connsiteX25" fmla="*/ 109142 w 128294"/>
                <a:gd name="connsiteY25" fmla="*/ 88755 h 136428"/>
                <a:gd name="connsiteX26" fmla="*/ 95675 w 128294"/>
                <a:gd name="connsiteY26" fmla="*/ 100532 h 136428"/>
                <a:gd name="connsiteX27" fmla="*/ 54330 w 128294"/>
                <a:gd name="connsiteY27" fmla="*/ 117236 h 136428"/>
                <a:gd name="connsiteX28" fmla="*/ 40597 w 128294"/>
                <a:gd name="connsiteY28" fmla="*/ 83260 h 136428"/>
                <a:gd name="connsiteX29" fmla="*/ 81942 w 128294"/>
                <a:gd name="connsiteY29" fmla="*/ 66555 h 136428"/>
                <a:gd name="connsiteX30" fmla="*/ 99806 w 128294"/>
                <a:gd name="connsiteY30" fmla="*/ 65673 h 136428"/>
                <a:gd name="connsiteX31" fmla="*/ 110314 w 128294"/>
                <a:gd name="connsiteY31" fmla="*/ 74853 h 136428"/>
                <a:gd name="connsiteX32" fmla="*/ 110326 w 128294"/>
                <a:gd name="connsiteY32" fmla="*/ 74889 h 136428"/>
                <a:gd name="connsiteX33" fmla="*/ 109142 w 128294"/>
                <a:gd name="connsiteY33" fmla="*/ 88755 h 136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28294" h="136428">
                  <a:moveTo>
                    <a:pt x="125968" y="68427"/>
                  </a:moveTo>
                  <a:cubicBezTo>
                    <a:pt x="122344" y="59525"/>
                    <a:pt x="114940" y="52846"/>
                    <a:pt x="105108" y="49609"/>
                  </a:cubicBezTo>
                  <a:cubicBezTo>
                    <a:pt x="101545" y="48438"/>
                    <a:pt x="97825" y="47773"/>
                    <a:pt x="94044" y="47616"/>
                  </a:cubicBezTo>
                  <a:cubicBezTo>
                    <a:pt x="97124" y="39499"/>
                    <a:pt x="97342" y="30549"/>
                    <a:pt x="93996" y="22215"/>
                  </a:cubicBezTo>
                  <a:cubicBezTo>
                    <a:pt x="93984" y="22191"/>
                    <a:pt x="93972" y="22167"/>
                    <a:pt x="93972" y="22143"/>
                  </a:cubicBezTo>
                  <a:cubicBezTo>
                    <a:pt x="90252" y="12927"/>
                    <a:pt x="82763" y="5909"/>
                    <a:pt x="72907" y="2370"/>
                  </a:cubicBezTo>
                  <a:cubicBezTo>
                    <a:pt x="63389" y="-1048"/>
                    <a:pt x="52785" y="-758"/>
                    <a:pt x="43049" y="3168"/>
                  </a:cubicBezTo>
                  <a:lnTo>
                    <a:pt x="5292" y="18423"/>
                  </a:lnTo>
                  <a:cubicBezTo>
                    <a:pt x="968" y="20174"/>
                    <a:pt x="-1134" y="25102"/>
                    <a:pt x="618" y="29426"/>
                  </a:cubicBezTo>
                  <a:lnTo>
                    <a:pt x="41600" y="130861"/>
                  </a:lnTo>
                  <a:cubicBezTo>
                    <a:pt x="42663" y="133482"/>
                    <a:pt x="44873" y="135281"/>
                    <a:pt x="47422" y="135909"/>
                  </a:cubicBezTo>
                  <a:cubicBezTo>
                    <a:pt x="48340" y="136248"/>
                    <a:pt x="49330" y="136429"/>
                    <a:pt x="50321" y="136429"/>
                  </a:cubicBezTo>
                  <a:cubicBezTo>
                    <a:pt x="51371" y="136429"/>
                    <a:pt x="52446" y="136236"/>
                    <a:pt x="53485" y="135813"/>
                  </a:cubicBezTo>
                  <a:lnTo>
                    <a:pt x="102004" y="116210"/>
                  </a:lnTo>
                  <a:cubicBezTo>
                    <a:pt x="111655" y="112308"/>
                    <a:pt x="119506" y="105363"/>
                    <a:pt x="124095" y="96642"/>
                  </a:cubicBezTo>
                  <a:cubicBezTo>
                    <a:pt x="128939" y="87451"/>
                    <a:pt x="129615" y="77462"/>
                    <a:pt x="126004" y="68524"/>
                  </a:cubicBezTo>
                  <a:cubicBezTo>
                    <a:pt x="125992" y="68488"/>
                    <a:pt x="125980" y="68451"/>
                    <a:pt x="125968" y="68427"/>
                  </a:cubicBezTo>
                  <a:close/>
                  <a:moveTo>
                    <a:pt x="19460" y="30936"/>
                  </a:moveTo>
                  <a:lnTo>
                    <a:pt x="49378" y="18845"/>
                  </a:lnTo>
                  <a:cubicBezTo>
                    <a:pt x="55260" y="16466"/>
                    <a:pt x="61590" y="16273"/>
                    <a:pt x="67194" y="18278"/>
                  </a:cubicBezTo>
                  <a:cubicBezTo>
                    <a:pt x="72424" y="20150"/>
                    <a:pt x="76362" y="23749"/>
                    <a:pt x="78258" y="28399"/>
                  </a:cubicBezTo>
                  <a:cubicBezTo>
                    <a:pt x="78270" y="28424"/>
                    <a:pt x="78282" y="28448"/>
                    <a:pt x="78294" y="28472"/>
                  </a:cubicBezTo>
                  <a:cubicBezTo>
                    <a:pt x="82304" y="38400"/>
                    <a:pt x="75842" y="50769"/>
                    <a:pt x="64187" y="55479"/>
                  </a:cubicBezTo>
                  <a:lnTo>
                    <a:pt x="34268" y="67570"/>
                  </a:lnTo>
                  <a:lnTo>
                    <a:pt x="19460" y="30936"/>
                  </a:lnTo>
                  <a:close/>
                  <a:moveTo>
                    <a:pt x="109142" y="88755"/>
                  </a:moveTo>
                  <a:cubicBezTo>
                    <a:pt x="106413" y="93937"/>
                    <a:pt x="101630" y="98128"/>
                    <a:pt x="95675" y="100532"/>
                  </a:cubicBezTo>
                  <a:lnTo>
                    <a:pt x="54330" y="117236"/>
                  </a:lnTo>
                  <a:lnTo>
                    <a:pt x="40597" y="83260"/>
                  </a:lnTo>
                  <a:lnTo>
                    <a:pt x="81942" y="66555"/>
                  </a:lnTo>
                  <a:cubicBezTo>
                    <a:pt x="87896" y="64151"/>
                    <a:pt x="94238" y="63837"/>
                    <a:pt x="99806" y="65673"/>
                  </a:cubicBezTo>
                  <a:cubicBezTo>
                    <a:pt x="104867" y="67340"/>
                    <a:pt x="108599" y="70601"/>
                    <a:pt x="110314" y="74853"/>
                  </a:cubicBezTo>
                  <a:cubicBezTo>
                    <a:pt x="110314" y="74865"/>
                    <a:pt x="110326" y="74877"/>
                    <a:pt x="110326" y="74889"/>
                  </a:cubicBezTo>
                  <a:cubicBezTo>
                    <a:pt x="112041" y="79129"/>
                    <a:pt x="111619" y="84057"/>
                    <a:pt x="109142" y="88755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5" name="Agrupar 184">
            <a:extLst>
              <a:ext uri="{FF2B5EF4-FFF2-40B4-BE49-F238E27FC236}">
                <a16:creationId xmlns:a16="http://schemas.microsoft.com/office/drawing/2014/main" id="{499F2714-FA85-4A84-A816-BF825C92F2EF}"/>
              </a:ext>
            </a:extLst>
          </p:cNvPr>
          <p:cNvGrpSpPr/>
          <p:nvPr/>
        </p:nvGrpSpPr>
        <p:grpSpPr>
          <a:xfrm>
            <a:off x="6496544" y="4054489"/>
            <a:ext cx="515476" cy="505127"/>
            <a:chOff x="6335776" y="4742148"/>
            <a:chExt cx="438048" cy="429254"/>
          </a:xfrm>
        </p:grpSpPr>
        <p:sp>
          <p:nvSpPr>
            <p:cNvPr id="631" name="Forma Livre: Forma 630">
              <a:extLst>
                <a:ext uri="{FF2B5EF4-FFF2-40B4-BE49-F238E27FC236}">
                  <a16:creationId xmlns:a16="http://schemas.microsoft.com/office/drawing/2014/main" id="{5B2F85DC-0EEA-4A7F-A423-35A1B9BF997D}"/>
                </a:ext>
              </a:extLst>
            </p:cNvPr>
            <p:cNvSpPr/>
            <p:nvPr/>
          </p:nvSpPr>
          <p:spPr>
            <a:xfrm>
              <a:off x="6335776" y="4742148"/>
              <a:ext cx="438048" cy="429254"/>
            </a:xfrm>
            <a:custGeom>
              <a:avLst/>
              <a:gdLst>
                <a:gd name="connsiteX0" fmla="*/ 430475 w 438048"/>
                <a:gd name="connsiteY0" fmla="*/ 178193 h 429254"/>
                <a:gd name="connsiteX1" fmla="*/ 412635 w 438048"/>
                <a:gd name="connsiteY1" fmla="*/ 170873 h 429254"/>
                <a:gd name="connsiteX2" fmla="*/ 371025 w 438048"/>
                <a:gd name="connsiteY2" fmla="*/ 170873 h 429254"/>
                <a:gd name="connsiteX3" fmla="*/ 371025 w 438048"/>
                <a:gd name="connsiteY3" fmla="*/ 137646 h 429254"/>
                <a:gd name="connsiteX4" fmla="*/ 370795 w 438048"/>
                <a:gd name="connsiteY4" fmla="*/ 135701 h 429254"/>
                <a:gd name="connsiteX5" fmla="*/ 371218 w 438048"/>
                <a:gd name="connsiteY5" fmla="*/ 133044 h 429254"/>
                <a:gd name="connsiteX6" fmla="*/ 371218 w 438048"/>
                <a:gd name="connsiteY6" fmla="*/ 72978 h 429254"/>
                <a:gd name="connsiteX7" fmla="*/ 351651 w 438048"/>
                <a:gd name="connsiteY7" fmla="*/ 50210 h 429254"/>
                <a:gd name="connsiteX8" fmla="*/ 351458 w 438048"/>
                <a:gd name="connsiteY8" fmla="*/ 50186 h 429254"/>
                <a:gd name="connsiteX9" fmla="*/ 351096 w 438048"/>
                <a:gd name="connsiteY9" fmla="*/ 50138 h 429254"/>
                <a:gd name="connsiteX10" fmla="*/ 350878 w 438048"/>
                <a:gd name="connsiteY10" fmla="*/ 50113 h 429254"/>
                <a:gd name="connsiteX11" fmla="*/ 350504 w 438048"/>
                <a:gd name="connsiteY11" fmla="*/ 50065 h 429254"/>
                <a:gd name="connsiteX12" fmla="*/ 350310 w 438048"/>
                <a:gd name="connsiteY12" fmla="*/ 50041 h 429254"/>
                <a:gd name="connsiteX13" fmla="*/ 349936 w 438048"/>
                <a:gd name="connsiteY13" fmla="*/ 50005 h 429254"/>
                <a:gd name="connsiteX14" fmla="*/ 349767 w 438048"/>
                <a:gd name="connsiteY14" fmla="*/ 49993 h 429254"/>
                <a:gd name="connsiteX15" fmla="*/ 349393 w 438048"/>
                <a:gd name="connsiteY15" fmla="*/ 49968 h 429254"/>
                <a:gd name="connsiteX16" fmla="*/ 349066 w 438048"/>
                <a:gd name="connsiteY16" fmla="*/ 49956 h 429254"/>
                <a:gd name="connsiteX17" fmla="*/ 348209 w 438048"/>
                <a:gd name="connsiteY17" fmla="*/ 49932 h 429254"/>
                <a:gd name="connsiteX18" fmla="*/ 348052 w 438048"/>
                <a:gd name="connsiteY18" fmla="*/ 49932 h 429254"/>
                <a:gd name="connsiteX19" fmla="*/ 293989 w 438048"/>
                <a:gd name="connsiteY19" fmla="*/ 49932 h 429254"/>
                <a:gd name="connsiteX20" fmla="*/ 284217 w 438048"/>
                <a:gd name="connsiteY20" fmla="*/ 49848 h 429254"/>
                <a:gd name="connsiteX21" fmla="*/ 255386 w 438048"/>
                <a:gd name="connsiteY21" fmla="*/ 8455 h 429254"/>
                <a:gd name="connsiteX22" fmla="*/ 246931 w 438048"/>
                <a:gd name="connsiteY22" fmla="*/ 0 h 429254"/>
                <a:gd name="connsiteX23" fmla="*/ 191117 w 438048"/>
                <a:gd name="connsiteY23" fmla="*/ 0 h 429254"/>
                <a:gd name="connsiteX24" fmla="*/ 182662 w 438048"/>
                <a:gd name="connsiteY24" fmla="*/ 8455 h 429254"/>
                <a:gd name="connsiteX25" fmla="*/ 153831 w 438048"/>
                <a:gd name="connsiteY25" fmla="*/ 49848 h 429254"/>
                <a:gd name="connsiteX26" fmla="*/ 144059 w 438048"/>
                <a:gd name="connsiteY26" fmla="*/ 49932 h 429254"/>
                <a:gd name="connsiteX27" fmla="*/ 117583 w 438048"/>
                <a:gd name="connsiteY27" fmla="*/ 49823 h 429254"/>
                <a:gd name="connsiteX28" fmla="*/ 89755 w 438048"/>
                <a:gd name="connsiteY28" fmla="*/ 49932 h 429254"/>
                <a:gd name="connsiteX29" fmla="*/ 89006 w 438048"/>
                <a:gd name="connsiteY29" fmla="*/ 49956 h 429254"/>
                <a:gd name="connsiteX30" fmla="*/ 88547 w 438048"/>
                <a:gd name="connsiteY30" fmla="*/ 49981 h 429254"/>
                <a:gd name="connsiteX31" fmla="*/ 87810 w 438048"/>
                <a:gd name="connsiteY31" fmla="*/ 50041 h 429254"/>
                <a:gd name="connsiteX32" fmla="*/ 87532 w 438048"/>
                <a:gd name="connsiteY32" fmla="*/ 50065 h 429254"/>
                <a:gd name="connsiteX33" fmla="*/ 67108 w 438048"/>
                <a:gd name="connsiteY33" fmla="*/ 69439 h 429254"/>
                <a:gd name="connsiteX34" fmla="*/ 67072 w 438048"/>
                <a:gd name="connsiteY34" fmla="*/ 69680 h 429254"/>
                <a:gd name="connsiteX35" fmla="*/ 67023 w 438048"/>
                <a:gd name="connsiteY35" fmla="*/ 70043 h 429254"/>
                <a:gd name="connsiteX36" fmla="*/ 66999 w 438048"/>
                <a:gd name="connsiteY36" fmla="*/ 70260 h 429254"/>
                <a:gd name="connsiteX37" fmla="*/ 66951 w 438048"/>
                <a:gd name="connsiteY37" fmla="*/ 70622 h 429254"/>
                <a:gd name="connsiteX38" fmla="*/ 66926 w 438048"/>
                <a:gd name="connsiteY38" fmla="*/ 70852 h 429254"/>
                <a:gd name="connsiteX39" fmla="*/ 66890 w 438048"/>
                <a:gd name="connsiteY39" fmla="*/ 71226 h 429254"/>
                <a:gd name="connsiteX40" fmla="*/ 66878 w 438048"/>
                <a:gd name="connsiteY40" fmla="*/ 71468 h 429254"/>
                <a:gd name="connsiteX41" fmla="*/ 66854 w 438048"/>
                <a:gd name="connsiteY41" fmla="*/ 71842 h 429254"/>
                <a:gd name="connsiteX42" fmla="*/ 66842 w 438048"/>
                <a:gd name="connsiteY42" fmla="*/ 72012 h 429254"/>
                <a:gd name="connsiteX43" fmla="*/ 66830 w 438048"/>
                <a:gd name="connsiteY43" fmla="*/ 72350 h 429254"/>
                <a:gd name="connsiteX44" fmla="*/ 66818 w 438048"/>
                <a:gd name="connsiteY44" fmla="*/ 72664 h 429254"/>
                <a:gd name="connsiteX45" fmla="*/ 66818 w 438048"/>
                <a:gd name="connsiteY45" fmla="*/ 133044 h 429254"/>
                <a:gd name="connsiteX46" fmla="*/ 67241 w 438048"/>
                <a:gd name="connsiteY46" fmla="*/ 135701 h 429254"/>
                <a:gd name="connsiteX47" fmla="*/ 67011 w 438048"/>
                <a:gd name="connsiteY47" fmla="*/ 137646 h 429254"/>
                <a:gd name="connsiteX48" fmla="*/ 67011 w 438048"/>
                <a:gd name="connsiteY48" fmla="*/ 170873 h 429254"/>
                <a:gd name="connsiteX49" fmla="*/ 25401 w 438048"/>
                <a:gd name="connsiteY49" fmla="*/ 170873 h 429254"/>
                <a:gd name="connsiteX50" fmla="*/ 7464 w 438048"/>
                <a:gd name="connsiteY50" fmla="*/ 178338 h 429254"/>
                <a:gd name="connsiteX51" fmla="*/ 0 w 438048"/>
                <a:gd name="connsiteY51" fmla="*/ 196274 h 429254"/>
                <a:gd name="connsiteX52" fmla="*/ 0 w 438048"/>
                <a:gd name="connsiteY52" fmla="*/ 322941 h 429254"/>
                <a:gd name="connsiteX53" fmla="*/ 7295 w 438048"/>
                <a:gd name="connsiteY53" fmla="*/ 340768 h 429254"/>
                <a:gd name="connsiteX54" fmla="*/ 7513 w 438048"/>
                <a:gd name="connsiteY54" fmla="*/ 340986 h 429254"/>
                <a:gd name="connsiteX55" fmla="*/ 25401 w 438048"/>
                <a:gd name="connsiteY55" fmla="*/ 348342 h 429254"/>
                <a:gd name="connsiteX56" fmla="*/ 67011 w 438048"/>
                <a:gd name="connsiteY56" fmla="*/ 348342 h 429254"/>
                <a:gd name="connsiteX57" fmla="*/ 67011 w 438048"/>
                <a:gd name="connsiteY57" fmla="*/ 360384 h 429254"/>
                <a:gd name="connsiteX58" fmla="*/ 88414 w 438048"/>
                <a:gd name="connsiteY58" fmla="*/ 409930 h 429254"/>
                <a:gd name="connsiteX59" fmla="*/ 139156 w 438048"/>
                <a:gd name="connsiteY59" fmla="*/ 429255 h 429254"/>
                <a:gd name="connsiteX60" fmla="*/ 298893 w 438048"/>
                <a:gd name="connsiteY60" fmla="*/ 429255 h 429254"/>
                <a:gd name="connsiteX61" fmla="*/ 349851 w 438048"/>
                <a:gd name="connsiteY61" fmla="*/ 410763 h 429254"/>
                <a:gd name="connsiteX62" fmla="*/ 371037 w 438048"/>
                <a:gd name="connsiteY62" fmla="*/ 360384 h 429254"/>
                <a:gd name="connsiteX63" fmla="*/ 371037 w 438048"/>
                <a:gd name="connsiteY63" fmla="*/ 348342 h 429254"/>
                <a:gd name="connsiteX64" fmla="*/ 412647 w 438048"/>
                <a:gd name="connsiteY64" fmla="*/ 348342 h 429254"/>
                <a:gd name="connsiteX65" fmla="*/ 430572 w 438048"/>
                <a:gd name="connsiteY65" fmla="*/ 340877 h 429254"/>
                <a:gd name="connsiteX66" fmla="*/ 438048 w 438048"/>
                <a:gd name="connsiteY66" fmla="*/ 322941 h 429254"/>
                <a:gd name="connsiteX67" fmla="*/ 438048 w 438048"/>
                <a:gd name="connsiteY67" fmla="*/ 196274 h 429254"/>
                <a:gd name="connsiteX68" fmla="*/ 430644 w 438048"/>
                <a:gd name="connsiteY68" fmla="*/ 178338 h 429254"/>
                <a:gd name="connsiteX69" fmla="*/ 430475 w 438048"/>
                <a:gd name="connsiteY69" fmla="*/ 178193 h 429254"/>
                <a:gd name="connsiteX70" fmla="*/ 25389 w 438048"/>
                <a:gd name="connsiteY70" fmla="*/ 331444 h 429254"/>
                <a:gd name="connsiteX71" fmla="*/ 19458 w 438048"/>
                <a:gd name="connsiteY71" fmla="*/ 329040 h 429254"/>
                <a:gd name="connsiteX72" fmla="*/ 19386 w 438048"/>
                <a:gd name="connsiteY72" fmla="*/ 328968 h 429254"/>
                <a:gd name="connsiteX73" fmla="*/ 16910 w 438048"/>
                <a:gd name="connsiteY73" fmla="*/ 322953 h 429254"/>
                <a:gd name="connsiteX74" fmla="*/ 16910 w 438048"/>
                <a:gd name="connsiteY74" fmla="*/ 196286 h 429254"/>
                <a:gd name="connsiteX75" fmla="*/ 19422 w 438048"/>
                <a:gd name="connsiteY75" fmla="*/ 190320 h 429254"/>
                <a:gd name="connsiteX76" fmla="*/ 25401 w 438048"/>
                <a:gd name="connsiteY76" fmla="*/ 187795 h 429254"/>
                <a:gd name="connsiteX77" fmla="*/ 67011 w 438048"/>
                <a:gd name="connsiteY77" fmla="*/ 187795 h 429254"/>
                <a:gd name="connsiteX78" fmla="*/ 67011 w 438048"/>
                <a:gd name="connsiteY78" fmla="*/ 331444 h 429254"/>
                <a:gd name="connsiteX79" fmla="*/ 25389 w 438048"/>
                <a:gd name="connsiteY79" fmla="*/ 331444 h 429254"/>
                <a:gd name="connsiteX80" fmla="*/ 354127 w 438048"/>
                <a:gd name="connsiteY80" fmla="*/ 360384 h 429254"/>
                <a:gd name="connsiteX81" fmla="*/ 298881 w 438048"/>
                <a:gd name="connsiteY81" fmla="*/ 412345 h 429254"/>
                <a:gd name="connsiteX82" fmla="*/ 139156 w 438048"/>
                <a:gd name="connsiteY82" fmla="*/ 412345 h 429254"/>
                <a:gd name="connsiteX83" fmla="*/ 99925 w 438048"/>
                <a:gd name="connsiteY83" fmla="*/ 397537 h 429254"/>
                <a:gd name="connsiteX84" fmla="*/ 83921 w 438048"/>
                <a:gd name="connsiteY84" fmla="*/ 360384 h 429254"/>
                <a:gd name="connsiteX85" fmla="*/ 83921 w 438048"/>
                <a:gd name="connsiteY85" fmla="*/ 141499 h 429254"/>
                <a:gd name="connsiteX86" fmla="*/ 354139 w 438048"/>
                <a:gd name="connsiteY86" fmla="*/ 141499 h 429254"/>
                <a:gd name="connsiteX87" fmla="*/ 354139 w 438048"/>
                <a:gd name="connsiteY87" fmla="*/ 360384 h 429254"/>
                <a:gd name="connsiteX88" fmla="*/ 354333 w 438048"/>
                <a:gd name="connsiteY88" fmla="*/ 124589 h 429254"/>
                <a:gd name="connsiteX89" fmla="*/ 83703 w 438048"/>
                <a:gd name="connsiteY89" fmla="*/ 124589 h 429254"/>
                <a:gd name="connsiteX90" fmla="*/ 83703 w 438048"/>
                <a:gd name="connsiteY90" fmla="*/ 73147 h 429254"/>
                <a:gd name="connsiteX91" fmla="*/ 83764 w 438048"/>
                <a:gd name="connsiteY91" fmla="*/ 72181 h 429254"/>
                <a:gd name="connsiteX92" fmla="*/ 89284 w 438048"/>
                <a:gd name="connsiteY92" fmla="*/ 66878 h 429254"/>
                <a:gd name="connsiteX93" fmla="*/ 90153 w 438048"/>
                <a:gd name="connsiteY93" fmla="*/ 66842 h 429254"/>
                <a:gd name="connsiteX94" fmla="*/ 90165 w 438048"/>
                <a:gd name="connsiteY94" fmla="*/ 66842 h 429254"/>
                <a:gd name="connsiteX95" fmla="*/ 117438 w 438048"/>
                <a:gd name="connsiteY95" fmla="*/ 66733 h 429254"/>
                <a:gd name="connsiteX96" fmla="*/ 144047 w 438048"/>
                <a:gd name="connsiteY96" fmla="*/ 66842 h 429254"/>
                <a:gd name="connsiteX97" fmla="*/ 154411 w 438048"/>
                <a:gd name="connsiteY97" fmla="*/ 66757 h 429254"/>
                <a:gd name="connsiteX98" fmla="*/ 154918 w 438048"/>
                <a:gd name="connsiteY98" fmla="*/ 66733 h 429254"/>
                <a:gd name="connsiteX99" fmla="*/ 183797 w 438048"/>
                <a:gd name="connsiteY99" fmla="*/ 55464 h 429254"/>
                <a:gd name="connsiteX100" fmla="*/ 199258 w 438048"/>
                <a:gd name="connsiteY100" fmla="*/ 16910 h 429254"/>
                <a:gd name="connsiteX101" fmla="*/ 238754 w 438048"/>
                <a:gd name="connsiteY101" fmla="*/ 16910 h 429254"/>
                <a:gd name="connsiteX102" fmla="*/ 254214 w 438048"/>
                <a:gd name="connsiteY102" fmla="*/ 55464 h 429254"/>
                <a:gd name="connsiteX103" fmla="*/ 283094 w 438048"/>
                <a:gd name="connsiteY103" fmla="*/ 66733 h 429254"/>
                <a:gd name="connsiteX104" fmla="*/ 283613 w 438048"/>
                <a:gd name="connsiteY104" fmla="*/ 66757 h 429254"/>
                <a:gd name="connsiteX105" fmla="*/ 293977 w 438048"/>
                <a:gd name="connsiteY105" fmla="*/ 66842 h 429254"/>
                <a:gd name="connsiteX106" fmla="*/ 348003 w 438048"/>
                <a:gd name="connsiteY106" fmla="*/ 66842 h 429254"/>
                <a:gd name="connsiteX107" fmla="*/ 349042 w 438048"/>
                <a:gd name="connsiteY107" fmla="*/ 66914 h 429254"/>
                <a:gd name="connsiteX108" fmla="*/ 354320 w 438048"/>
                <a:gd name="connsiteY108" fmla="*/ 73087 h 429254"/>
                <a:gd name="connsiteX109" fmla="*/ 354320 w 438048"/>
                <a:gd name="connsiteY109" fmla="*/ 124589 h 429254"/>
                <a:gd name="connsiteX110" fmla="*/ 421126 w 438048"/>
                <a:gd name="connsiteY110" fmla="*/ 322953 h 429254"/>
                <a:gd name="connsiteX111" fmla="*/ 418602 w 438048"/>
                <a:gd name="connsiteY111" fmla="*/ 328932 h 429254"/>
                <a:gd name="connsiteX112" fmla="*/ 412635 w 438048"/>
                <a:gd name="connsiteY112" fmla="*/ 331444 h 429254"/>
                <a:gd name="connsiteX113" fmla="*/ 371025 w 438048"/>
                <a:gd name="connsiteY113" fmla="*/ 331444 h 429254"/>
                <a:gd name="connsiteX114" fmla="*/ 371025 w 438048"/>
                <a:gd name="connsiteY114" fmla="*/ 187795 h 429254"/>
                <a:gd name="connsiteX115" fmla="*/ 412635 w 438048"/>
                <a:gd name="connsiteY115" fmla="*/ 187795 h 429254"/>
                <a:gd name="connsiteX116" fmla="*/ 418602 w 438048"/>
                <a:gd name="connsiteY116" fmla="*/ 190235 h 429254"/>
                <a:gd name="connsiteX117" fmla="*/ 418747 w 438048"/>
                <a:gd name="connsiteY117" fmla="*/ 190380 h 429254"/>
                <a:gd name="connsiteX118" fmla="*/ 421126 w 438048"/>
                <a:gd name="connsiteY118" fmla="*/ 196286 h 429254"/>
                <a:gd name="connsiteX119" fmla="*/ 421126 w 438048"/>
                <a:gd name="connsiteY119" fmla="*/ 322953 h 429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438048" h="429254">
                  <a:moveTo>
                    <a:pt x="430475" y="178193"/>
                  </a:moveTo>
                  <a:cubicBezTo>
                    <a:pt x="425716" y="173470"/>
                    <a:pt x="419387" y="170873"/>
                    <a:pt x="412635" y="170873"/>
                  </a:cubicBezTo>
                  <a:lnTo>
                    <a:pt x="371025" y="170873"/>
                  </a:lnTo>
                  <a:lnTo>
                    <a:pt x="371025" y="137646"/>
                  </a:lnTo>
                  <a:cubicBezTo>
                    <a:pt x="371025" y="136981"/>
                    <a:pt x="370952" y="136329"/>
                    <a:pt x="370795" y="135701"/>
                  </a:cubicBezTo>
                  <a:cubicBezTo>
                    <a:pt x="371073" y="134868"/>
                    <a:pt x="371218" y="133974"/>
                    <a:pt x="371218" y="133044"/>
                  </a:cubicBezTo>
                  <a:lnTo>
                    <a:pt x="371218" y="72978"/>
                  </a:lnTo>
                  <a:cubicBezTo>
                    <a:pt x="371073" y="61600"/>
                    <a:pt x="362836" y="52034"/>
                    <a:pt x="351651" y="50210"/>
                  </a:cubicBezTo>
                  <a:cubicBezTo>
                    <a:pt x="351591" y="50198"/>
                    <a:pt x="351518" y="50186"/>
                    <a:pt x="351458" y="50186"/>
                  </a:cubicBezTo>
                  <a:lnTo>
                    <a:pt x="351096" y="50138"/>
                  </a:lnTo>
                  <a:cubicBezTo>
                    <a:pt x="351023" y="50125"/>
                    <a:pt x="350951" y="50113"/>
                    <a:pt x="350878" y="50113"/>
                  </a:cubicBezTo>
                  <a:lnTo>
                    <a:pt x="350504" y="50065"/>
                  </a:lnTo>
                  <a:cubicBezTo>
                    <a:pt x="350443" y="50065"/>
                    <a:pt x="350383" y="50053"/>
                    <a:pt x="350310" y="50041"/>
                  </a:cubicBezTo>
                  <a:lnTo>
                    <a:pt x="349936" y="50005"/>
                  </a:lnTo>
                  <a:cubicBezTo>
                    <a:pt x="349888" y="50005"/>
                    <a:pt x="349827" y="49993"/>
                    <a:pt x="349767" y="49993"/>
                  </a:cubicBezTo>
                  <a:lnTo>
                    <a:pt x="349393" y="49968"/>
                  </a:lnTo>
                  <a:cubicBezTo>
                    <a:pt x="349284" y="49956"/>
                    <a:pt x="349175" y="49956"/>
                    <a:pt x="349066" y="49956"/>
                  </a:cubicBezTo>
                  <a:lnTo>
                    <a:pt x="348209" y="49932"/>
                  </a:lnTo>
                  <a:cubicBezTo>
                    <a:pt x="348160" y="49932"/>
                    <a:pt x="348100" y="49932"/>
                    <a:pt x="348052" y="49932"/>
                  </a:cubicBezTo>
                  <a:lnTo>
                    <a:pt x="293989" y="49932"/>
                  </a:lnTo>
                  <a:cubicBezTo>
                    <a:pt x="290293" y="49932"/>
                    <a:pt x="287092" y="49908"/>
                    <a:pt x="284217" y="49848"/>
                  </a:cubicBezTo>
                  <a:cubicBezTo>
                    <a:pt x="273999" y="49026"/>
                    <a:pt x="255386" y="47202"/>
                    <a:pt x="255386" y="8455"/>
                  </a:cubicBezTo>
                  <a:cubicBezTo>
                    <a:pt x="255386" y="3781"/>
                    <a:pt x="251606" y="0"/>
                    <a:pt x="246931" y="0"/>
                  </a:cubicBezTo>
                  <a:lnTo>
                    <a:pt x="191117" y="0"/>
                  </a:lnTo>
                  <a:cubicBezTo>
                    <a:pt x="186442" y="0"/>
                    <a:pt x="182662" y="3781"/>
                    <a:pt x="182662" y="8455"/>
                  </a:cubicBezTo>
                  <a:cubicBezTo>
                    <a:pt x="182662" y="47202"/>
                    <a:pt x="164061" y="49026"/>
                    <a:pt x="153831" y="49848"/>
                  </a:cubicBezTo>
                  <a:cubicBezTo>
                    <a:pt x="150956" y="49896"/>
                    <a:pt x="147755" y="49932"/>
                    <a:pt x="144059" y="49932"/>
                  </a:cubicBezTo>
                  <a:cubicBezTo>
                    <a:pt x="132790" y="49932"/>
                    <a:pt x="124359" y="49872"/>
                    <a:pt x="117583" y="49823"/>
                  </a:cubicBezTo>
                  <a:cubicBezTo>
                    <a:pt x="106652" y="49739"/>
                    <a:pt x="99442" y="49691"/>
                    <a:pt x="89755" y="49932"/>
                  </a:cubicBezTo>
                  <a:lnTo>
                    <a:pt x="89006" y="49956"/>
                  </a:lnTo>
                  <a:cubicBezTo>
                    <a:pt x="88849" y="49956"/>
                    <a:pt x="88704" y="49968"/>
                    <a:pt x="88547" y="49981"/>
                  </a:cubicBezTo>
                  <a:lnTo>
                    <a:pt x="87810" y="50041"/>
                  </a:lnTo>
                  <a:cubicBezTo>
                    <a:pt x="87713" y="50041"/>
                    <a:pt x="87629" y="50053"/>
                    <a:pt x="87532" y="50065"/>
                  </a:cubicBezTo>
                  <a:cubicBezTo>
                    <a:pt x="77084" y="51237"/>
                    <a:pt x="68883" y="59027"/>
                    <a:pt x="67108" y="69439"/>
                  </a:cubicBezTo>
                  <a:cubicBezTo>
                    <a:pt x="67096" y="69523"/>
                    <a:pt x="67084" y="69608"/>
                    <a:pt x="67072" y="69680"/>
                  </a:cubicBezTo>
                  <a:lnTo>
                    <a:pt x="67023" y="70043"/>
                  </a:lnTo>
                  <a:cubicBezTo>
                    <a:pt x="67011" y="70115"/>
                    <a:pt x="66999" y="70188"/>
                    <a:pt x="66999" y="70260"/>
                  </a:cubicBezTo>
                  <a:lnTo>
                    <a:pt x="66951" y="70622"/>
                  </a:lnTo>
                  <a:cubicBezTo>
                    <a:pt x="66939" y="70695"/>
                    <a:pt x="66939" y="70767"/>
                    <a:pt x="66926" y="70852"/>
                  </a:cubicBezTo>
                  <a:lnTo>
                    <a:pt x="66890" y="71226"/>
                  </a:lnTo>
                  <a:cubicBezTo>
                    <a:pt x="66878" y="71311"/>
                    <a:pt x="66878" y="71383"/>
                    <a:pt x="66878" y="71468"/>
                  </a:cubicBezTo>
                  <a:lnTo>
                    <a:pt x="66854" y="71842"/>
                  </a:lnTo>
                  <a:cubicBezTo>
                    <a:pt x="66854" y="71903"/>
                    <a:pt x="66854" y="71951"/>
                    <a:pt x="66842" y="72012"/>
                  </a:cubicBezTo>
                  <a:lnTo>
                    <a:pt x="66830" y="72350"/>
                  </a:lnTo>
                  <a:cubicBezTo>
                    <a:pt x="66830" y="72458"/>
                    <a:pt x="66818" y="72567"/>
                    <a:pt x="66818" y="72664"/>
                  </a:cubicBezTo>
                  <a:lnTo>
                    <a:pt x="66818" y="133044"/>
                  </a:lnTo>
                  <a:cubicBezTo>
                    <a:pt x="66818" y="133974"/>
                    <a:pt x="66963" y="134868"/>
                    <a:pt x="67241" y="135701"/>
                  </a:cubicBezTo>
                  <a:cubicBezTo>
                    <a:pt x="67096" y="136329"/>
                    <a:pt x="67011" y="136981"/>
                    <a:pt x="67011" y="137646"/>
                  </a:cubicBezTo>
                  <a:lnTo>
                    <a:pt x="67011" y="170873"/>
                  </a:lnTo>
                  <a:lnTo>
                    <a:pt x="25401" y="170873"/>
                  </a:lnTo>
                  <a:cubicBezTo>
                    <a:pt x="18661" y="170873"/>
                    <a:pt x="12296" y="173519"/>
                    <a:pt x="7464" y="178338"/>
                  </a:cubicBezTo>
                  <a:cubicBezTo>
                    <a:pt x="2657" y="183145"/>
                    <a:pt x="0" y="189523"/>
                    <a:pt x="0" y="196274"/>
                  </a:cubicBezTo>
                  <a:lnTo>
                    <a:pt x="0" y="322941"/>
                  </a:lnTo>
                  <a:cubicBezTo>
                    <a:pt x="0" y="329680"/>
                    <a:pt x="2609" y="336034"/>
                    <a:pt x="7295" y="340768"/>
                  </a:cubicBezTo>
                  <a:cubicBezTo>
                    <a:pt x="7368" y="340841"/>
                    <a:pt x="7440" y="340913"/>
                    <a:pt x="7513" y="340986"/>
                  </a:cubicBezTo>
                  <a:cubicBezTo>
                    <a:pt x="12320" y="345733"/>
                    <a:pt x="18673" y="348342"/>
                    <a:pt x="25401" y="348342"/>
                  </a:cubicBezTo>
                  <a:lnTo>
                    <a:pt x="67011" y="348342"/>
                  </a:lnTo>
                  <a:lnTo>
                    <a:pt x="67011" y="360384"/>
                  </a:lnTo>
                  <a:cubicBezTo>
                    <a:pt x="67011" y="379504"/>
                    <a:pt x="74608" y="397102"/>
                    <a:pt x="88414" y="409930"/>
                  </a:cubicBezTo>
                  <a:cubicBezTo>
                    <a:pt x="101833" y="422394"/>
                    <a:pt x="119854" y="429255"/>
                    <a:pt x="139156" y="429255"/>
                  </a:cubicBezTo>
                  <a:lnTo>
                    <a:pt x="298893" y="429255"/>
                  </a:lnTo>
                  <a:cubicBezTo>
                    <a:pt x="318701" y="429255"/>
                    <a:pt x="336795" y="422684"/>
                    <a:pt x="349851" y="410763"/>
                  </a:cubicBezTo>
                  <a:cubicBezTo>
                    <a:pt x="363512" y="398286"/>
                    <a:pt x="371037" y="380386"/>
                    <a:pt x="371037" y="360384"/>
                  </a:cubicBezTo>
                  <a:lnTo>
                    <a:pt x="371037" y="348342"/>
                  </a:lnTo>
                  <a:lnTo>
                    <a:pt x="412647" y="348342"/>
                  </a:lnTo>
                  <a:cubicBezTo>
                    <a:pt x="419387" y="348342"/>
                    <a:pt x="425752" y="345684"/>
                    <a:pt x="430572" y="340877"/>
                  </a:cubicBezTo>
                  <a:cubicBezTo>
                    <a:pt x="435391" y="336058"/>
                    <a:pt x="438048" y="329693"/>
                    <a:pt x="438048" y="322941"/>
                  </a:cubicBezTo>
                  <a:lnTo>
                    <a:pt x="438048" y="196274"/>
                  </a:lnTo>
                  <a:cubicBezTo>
                    <a:pt x="438048" y="189486"/>
                    <a:pt x="435415" y="183109"/>
                    <a:pt x="430644" y="178338"/>
                  </a:cubicBezTo>
                  <a:cubicBezTo>
                    <a:pt x="430596" y="178314"/>
                    <a:pt x="430535" y="178253"/>
                    <a:pt x="430475" y="178193"/>
                  </a:cubicBezTo>
                  <a:close/>
                  <a:moveTo>
                    <a:pt x="25389" y="331444"/>
                  </a:moveTo>
                  <a:cubicBezTo>
                    <a:pt x="23166" y="331444"/>
                    <a:pt x="21065" y="330586"/>
                    <a:pt x="19458" y="329040"/>
                  </a:cubicBezTo>
                  <a:cubicBezTo>
                    <a:pt x="19434" y="329016"/>
                    <a:pt x="19410" y="328992"/>
                    <a:pt x="19386" y="328968"/>
                  </a:cubicBezTo>
                  <a:cubicBezTo>
                    <a:pt x="17791" y="327349"/>
                    <a:pt x="16910" y="325211"/>
                    <a:pt x="16910" y="322953"/>
                  </a:cubicBezTo>
                  <a:lnTo>
                    <a:pt x="16910" y="196286"/>
                  </a:lnTo>
                  <a:cubicBezTo>
                    <a:pt x="16910" y="194052"/>
                    <a:pt x="17804" y="191926"/>
                    <a:pt x="19422" y="190320"/>
                  </a:cubicBezTo>
                  <a:cubicBezTo>
                    <a:pt x="21053" y="188689"/>
                    <a:pt x="23166" y="187795"/>
                    <a:pt x="25401" y="187795"/>
                  </a:cubicBezTo>
                  <a:lnTo>
                    <a:pt x="67011" y="187795"/>
                  </a:lnTo>
                  <a:lnTo>
                    <a:pt x="67011" y="331444"/>
                  </a:lnTo>
                  <a:lnTo>
                    <a:pt x="25389" y="331444"/>
                  </a:lnTo>
                  <a:close/>
                  <a:moveTo>
                    <a:pt x="354127" y="360384"/>
                  </a:moveTo>
                  <a:cubicBezTo>
                    <a:pt x="354127" y="391462"/>
                    <a:pt x="331927" y="412345"/>
                    <a:pt x="298881" y="412345"/>
                  </a:cubicBezTo>
                  <a:lnTo>
                    <a:pt x="139156" y="412345"/>
                  </a:lnTo>
                  <a:cubicBezTo>
                    <a:pt x="124130" y="412345"/>
                    <a:pt x="110203" y="407091"/>
                    <a:pt x="99925" y="397537"/>
                  </a:cubicBezTo>
                  <a:cubicBezTo>
                    <a:pt x="89610" y="387947"/>
                    <a:pt x="83921" y="374757"/>
                    <a:pt x="83921" y="360384"/>
                  </a:cubicBezTo>
                  <a:lnTo>
                    <a:pt x="83921" y="141499"/>
                  </a:lnTo>
                  <a:lnTo>
                    <a:pt x="354139" y="141499"/>
                  </a:lnTo>
                  <a:lnTo>
                    <a:pt x="354139" y="360384"/>
                  </a:lnTo>
                  <a:close/>
                  <a:moveTo>
                    <a:pt x="354333" y="124589"/>
                  </a:moveTo>
                  <a:lnTo>
                    <a:pt x="83703" y="124589"/>
                  </a:lnTo>
                  <a:lnTo>
                    <a:pt x="83703" y="73147"/>
                  </a:lnTo>
                  <a:lnTo>
                    <a:pt x="83764" y="72181"/>
                  </a:lnTo>
                  <a:cubicBezTo>
                    <a:pt x="84295" y="69270"/>
                    <a:pt x="86397" y="67253"/>
                    <a:pt x="89284" y="66878"/>
                  </a:cubicBezTo>
                  <a:lnTo>
                    <a:pt x="90153" y="66842"/>
                  </a:lnTo>
                  <a:cubicBezTo>
                    <a:pt x="90153" y="66842"/>
                    <a:pt x="90153" y="66842"/>
                    <a:pt x="90165" y="66842"/>
                  </a:cubicBezTo>
                  <a:cubicBezTo>
                    <a:pt x="99575" y="66600"/>
                    <a:pt x="106689" y="66649"/>
                    <a:pt x="117438" y="66733"/>
                  </a:cubicBezTo>
                  <a:cubicBezTo>
                    <a:pt x="124239" y="66782"/>
                    <a:pt x="132706" y="66842"/>
                    <a:pt x="144047" y="66842"/>
                  </a:cubicBezTo>
                  <a:cubicBezTo>
                    <a:pt x="147961" y="66842"/>
                    <a:pt x="151355" y="66818"/>
                    <a:pt x="154411" y="66757"/>
                  </a:cubicBezTo>
                  <a:cubicBezTo>
                    <a:pt x="154580" y="66757"/>
                    <a:pt x="154749" y="66745"/>
                    <a:pt x="154918" y="66733"/>
                  </a:cubicBezTo>
                  <a:cubicBezTo>
                    <a:pt x="162781" y="66105"/>
                    <a:pt x="174340" y="64245"/>
                    <a:pt x="183797" y="55464"/>
                  </a:cubicBezTo>
                  <a:cubicBezTo>
                    <a:pt x="192832" y="47094"/>
                    <a:pt x="198014" y="34146"/>
                    <a:pt x="199258" y="16910"/>
                  </a:cubicBezTo>
                  <a:lnTo>
                    <a:pt x="238754" y="16910"/>
                  </a:lnTo>
                  <a:cubicBezTo>
                    <a:pt x="239998" y="34146"/>
                    <a:pt x="245180" y="47094"/>
                    <a:pt x="254214" y="55464"/>
                  </a:cubicBezTo>
                  <a:cubicBezTo>
                    <a:pt x="263684" y="64233"/>
                    <a:pt x="275231" y="66093"/>
                    <a:pt x="283094" y="66733"/>
                  </a:cubicBezTo>
                  <a:cubicBezTo>
                    <a:pt x="283263" y="66745"/>
                    <a:pt x="283432" y="66757"/>
                    <a:pt x="283613" y="66757"/>
                  </a:cubicBezTo>
                  <a:cubicBezTo>
                    <a:pt x="286669" y="66818"/>
                    <a:pt x="290063" y="66842"/>
                    <a:pt x="293977" y="66842"/>
                  </a:cubicBezTo>
                  <a:lnTo>
                    <a:pt x="348003" y="66842"/>
                  </a:lnTo>
                  <a:lnTo>
                    <a:pt x="349042" y="66914"/>
                  </a:lnTo>
                  <a:cubicBezTo>
                    <a:pt x="352158" y="67470"/>
                    <a:pt x="354284" y="69970"/>
                    <a:pt x="354320" y="73087"/>
                  </a:cubicBezTo>
                  <a:lnTo>
                    <a:pt x="354320" y="124589"/>
                  </a:lnTo>
                  <a:close/>
                  <a:moveTo>
                    <a:pt x="421126" y="322953"/>
                  </a:moveTo>
                  <a:cubicBezTo>
                    <a:pt x="421126" y="325187"/>
                    <a:pt x="420232" y="327301"/>
                    <a:pt x="418602" y="328932"/>
                  </a:cubicBezTo>
                  <a:cubicBezTo>
                    <a:pt x="416983" y="330550"/>
                    <a:pt x="414857" y="331444"/>
                    <a:pt x="412635" y="331444"/>
                  </a:cubicBezTo>
                  <a:lnTo>
                    <a:pt x="371025" y="331444"/>
                  </a:lnTo>
                  <a:lnTo>
                    <a:pt x="371025" y="187795"/>
                  </a:lnTo>
                  <a:lnTo>
                    <a:pt x="412635" y="187795"/>
                  </a:lnTo>
                  <a:cubicBezTo>
                    <a:pt x="414906" y="187795"/>
                    <a:pt x="417032" y="188665"/>
                    <a:pt x="418602" y="190235"/>
                  </a:cubicBezTo>
                  <a:cubicBezTo>
                    <a:pt x="418638" y="190271"/>
                    <a:pt x="418686" y="190320"/>
                    <a:pt x="418747" y="190380"/>
                  </a:cubicBezTo>
                  <a:cubicBezTo>
                    <a:pt x="420281" y="191950"/>
                    <a:pt x="421126" y="194040"/>
                    <a:pt x="421126" y="196286"/>
                  </a:cubicBezTo>
                  <a:lnTo>
                    <a:pt x="421126" y="322953"/>
                  </a:ln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3" name="Forma Livre: Forma 632">
              <a:extLst>
                <a:ext uri="{FF2B5EF4-FFF2-40B4-BE49-F238E27FC236}">
                  <a16:creationId xmlns:a16="http://schemas.microsoft.com/office/drawing/2014/main" id="{F140B688-5233-4861-BD70-17BB8569AB75}"/>
                </a:ext>
              </a:extLst>
            </p:cNvPr>
            <p:cNvSpPr/>
            <p:nvPr/>
          </p:nvSpPr>
          <p:spPr>
            <a:xfrm>
              <a:off x="6475540" y="4933784"/>
              <a:ext cx="158493" cy="154084"/>
            </a:xfrm>
            <a:custGeom>
              <a:avLst/>
              <a:gdLst>
                <a:gd name="connsiteX0" fmla="*/ 26339 w 158493"/>
                <a:gd name="connsiteY0" fmla="*/ 97859 h 154084"/>
                <a:gd name="connsiteX1" fmla="*/ 17256 w 158493"/>
                <a:gd name="connsiteY1" fmla="*/ 117499 h 154084"/>
                <a:gd name="connsiteX2" fmla="*/ 31485 w 158493"/>
                <a:gd name="connsiteY2" fmla="*/ 146294 h 154084"/>
                <a:gd name="connsiteX3" fmla="*/ 78977 w 158493"/>
                <a:gd name="connsiteY3" fmla="*/ 136426 h 154084"/>
                <a:gd name="connsiteX4" fmla="*/ 94848 w 158493"/>
                <a:gd name="connsiteY4" fmla="*/ 151137 h 154084"/>
                <a:gd name="connsiteX5" fmla="*/ 106516 w 158493"/>
                <a:gd name="connsiteY5" fmla="*/ 154084 h 154084"/>
                <a:gd name="connsiteX6" fmla="*/ 126626 w 158493"/>
                <a:gd name="connsiteY6" fmla="*/ 146511 h 154084"/>
                <a:gd name="connsiteX7" fmla="*/ 126626 w 158493"/>
                <a:gd name="connsiteY7" fmla="*/ 146511 h 154084"/>
                <a:gd name="connsiteX8" fmla="*/ 131917 w 158493"/>
                <a:gd name="connsiteY8" fmla="*/ 98294 h 154084"/>
                <a:gd name="connsiteX9" fmla="*/ 150807 w 158493"/>
                <a:gd name="connsiteY9" fmla="*/ 87738 h 154084"/>
                <a:gd name="connsiteX10" fmla="*/ 156219 w 158493"/>
                <a:gd name="connsiteY10" fmla="*/ 56080 h 154084"/>
                <a:gd name="connsiteX11" fmla="*/ 112000 w 158493"/>
                <a:gd name="connsiteY11" fmla="*/ 36151 h 154084"/>
                <a:gd name="connsiteX12" fmla="*/ 107796 w 158493"/>
                <a:gd name="connsiteY12" fmla="*/ 14929 h 154084"/>
                <a:gd name="connsiteX13" fmla="*/ 79364 w 158493"/>
                <a:gd name="connsiteY13" fmla="*/ 0 h 154084"/>
                <a:gd name="connsiteX14" fmla="*/ 50931 w 158493"/>
                <a:gd name="connsiteY14" fmla="*/ 14929 h 154084"/>
                <a:gd name="connsiteX15" fmla="*/ 46740 w 158493"/>
                <a:gd name="connsiteY15" fmla="*/ 35897 h 154084"/>
                <a:gd name="connsiteX16" fmla="*/ 25252 w 158493"/>
                <a:gd name="connsiteY16" fmla="*/ 33324 h 154084"/>
                <a:gd name="connsiteX17" fmla="*/ 2267 w 158493"/>
                <a:gd name="connsiteY17" fmla="*/ 55754 h 154084"/>
                <a:gd name="connsiteX18" fmla="*/ 7678 w 158493"/>
                <a:gd name="connsiteY18" fmla="*/ 87412 h 154084"/>
                <a:gd name="connsiteX19" fmla="*/ 26339 w 158493"/>
                <a:gd name="connsiteY19" fmla="*/ 97859 h 154084"/>
                <a:gd name="connsiteX20" fmla="*/ 18355 w 158493"/>
                <a:gd name="connsiteY20" fmla="*/ 60972 h 154084"/>
                <a:gd name="connsiteX21" fmla="*/ 48479 w 158493"/>
                <a:gd name="connsiteY21" fmla="*/ 54135 h 154084"/>
                <a:gd name="connsiteX22" fmla="*/ 51970 w 158493"/>
                <a:gd name="connsiteY22" fmla="*/ 55440 h 154084"/>
                <a:gd name="connsiteX23" fmla="*/ 60231 w 158493"/>
                <a:gd name="connsiteY23" fmla="*/ 54522 h 154084"/>
                <a:gd name="connsiteX24" fmla="*/ 63710 w 158493"/>
                <a:gd name="connsiteY24" fmla="*/ 46961 h 154084"/>
                <a:gd name="connsiteX25" fmla="*/ 63565 w 158493"/>
                <a:gd name="connsiteY25" fmla="*/ 43434 h 154084"/>
                <a:gd name="connsiteX26" fmla="*/ 79376 w 158493"/>
                <a:gd name="connsiteY26" fmla="*/ 16910 h 154084"/>
                <a:gd name="connsiteX27" fmla="*/ 95186 w 158493"/>
                <a:gd name="connsiteY27" fmla="*/ 43434 h 154084"/>
                <a:gd name="connsiteX28" fmla="*/ 95017 w 158493"/>
                <a:gd name="connsiteY28" fmla="*/ 47166 h 154084"/>
                <a:gd name="connsiteX29" fmla="*/ 98447 w 158493"/>
                <a:gd name="connsiteY29" fmla="*/ 54739 h 154084"/>
                <a:gd name="connsiteX30" fmla="*/ 106709 w 158493"/>
                <a:gd name="connsiteY30" fmla="*/ 55718 h 154084"/>
                <a:gd name="connsiteX31" fmla="*/ 110031 w 158493"/>
                <a:gd name="connsiteY31" fmla="*/ 54474 h 154084"/>
                <a:gd name="connsiteX32" fmla="*/ 140142 w 158493"/>
                <a:gd name="connsiteY32" fmla="*/ 61310 h 154084"/>
                <a:gd name="connsiteX33" fmla="*/ 119790 w 158493"/>
                <a:gd name="connsiteY33" fmla="*/ 84549 h 154084"/>
                <a:gd name="connsiteX34" fmla="*/ 116203 w 158493"/>
                <a:gd name="connsiteY34" fmla="*/ 85539 h 154084"/>
                <a:gd name="connsiteX35" fmla="*/ 110055 w 158493"/>
                <a:gd name="connsiteY35" fmla="*/ 91132 h 154084"/>
                <a:gd name="connsiteX36" fmla="*/ 111673 w 158493"/>
                <a:gd name="connsiteY36" fmla="*/ 99285 h 154084"/>
                <a:gd name="connsiteX37" fmla="*/ 113884 w 158493"/>
                <a:gd name="connsiteY37" fmla="*/ 102075 h 154084"/>
                <a:gd name="connsiteX38" fmla="*/ 116686 w 158493"/>
                <a:gd name="connsiteY38" fmla="*/ 132826 h 154084"/>
                <a:gd name="connsiteX39" fmla="*/ 88302 w 158493"/>
                <a:gd name="connsiteY39" fmla="*/ 120663 h 154084"/>
                <a:gd name="connsiteX40" fmla="*/ 86236 w 158493"/>
                <a:gd name="connsiteY40" fmla="*/ 117535 h 154084"/>
                <a:gd name="connsiteX41" fmla="*/ 79013 w 158493"/>
                <a:gd name="connsiteY41" fmla="*/ 113428 h 154084"/>
                <a:gd name="connsiteX42" fmla="*/ 78989 w 158493"/>
                <a:gd name="connsiteY42" fmla="*/ 113428 h 154084"/>
                <a:gd name="connsiteX43" fmla="*/ 71766 w 158493"/>
                <a:gd name="connsiteY43" fmla="*/ 117499 h 154084"/>
                <a:gd name="connsiteX44" fmla="*/ 69810 w 158493"/>
                <a:gd name="connsiteY44" fmla="*/ 120446 h 154084"/>
                <a:gd name="connsiteX45" fmla="*/ 41425 w 158493"/>
                <a:gd name="connsiteY45" fmla="*/ 132621 h 154084"/>
                <a:gd name="connsiteX46" fmla="*/ 44228 w 158493"/>
                <a:gd name="connsiteY46" fmla="*/ 101857 h 154084"/>
                <a:gd name="connsiteX47" fmla="*/ 46547 w 158493"/>
                <a:gd name="connsiteY47" fmla="*/ 98946 h 154084"/>
                <a:gd name="connsiteX48" fmla="*/ 48225 w 158493"/>
                <a:gd name="connsiteY48" fmla="*/ 90793 h 154084"/>
                <a:gd name="connsiteX49" fmla="*/ 42102 w 158493"/>
                <a:gd name="connsiteY49" fmla="*/ 85153 h 154084"/>
                <a:gd name="connsiteX50" fmla="*/ 38720 w 158493"/>
                <a:gd name="connsiteY50" fmla="*/ 84211 h 154084"/>
                <a:gd name="connsiteX51" fmla="*/ 18355 w 158493"/>
                <a:gd name="connsiteY51" fmla="*/ 60972 h 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58493" h="154084">
                  <a:moveTo>
                    <a:pt x="26339" y="97859"/>
                  </a:moveTo>
                  <a:cubicBezTo>
                    <a:pt x="21870" y="104430"/>
                    <a:pt x="18392" y="110747"/>
                    <a:pt x="17256" y="117499"/>
                  </a:cubicBezTo>
                  <a:cubicBezTo>
                    <a:pt x="15433" y="128418"/>
                    <a:pt x="20216" y="138105"/>
                    <a:pt x="31485" y="146294"/>
                  </a:cubicBezTo>
                  <a:cubicBezTo>
                    <a:pt x="54168" y="162769"/>
                    <a:pt x="69145" y="148975"/>
                    <a:pt x="78977" y="136426"/>
                  </a:cubicBezTo>
                  <a:cubicBezTo>
                    <a:pt x="83845" y="142707"/>
                    <a:pt x="88773" y="147973"/>
                    <a:pt x="94848" y="151137"/>
                  </a:cubicBezTo>
                  <a:cubicBezTo>
                    <a:pt x="98617" y="153094"/>
                    <a:pt x="102506" y="154084"/>
                    <a:pt x="106516" y="154084"/>
                  </a:cubicBezTo>
                  <a:cubicBezTo>
                    <a:pt x="112954" y="154084"/>
                    <a:pt x="119681" y="151560"/>
                    <a:pt x="126626" y="146511"/>
                  </a:cubicBezTo>
                  <a:cubicBezTo>
                    <a:pt x="126626" y="146511"/>
                    <a:pt x="126626" y="146511"/>
                    <a:pt x="126626" y="146511"/>
                  </a:cubicBezTo>
                  <a:cubicBezTo>
                    <a:pt x="149298" y="130024"/>
                    <a:pt x="140819" y="111520"/>
                    <a:pt x="131917" y="98294"/>
                  </a:cubicBezTo>
                  <a:cubicBezTo>
                    <a:pt x="139393" y="95601"/>
                    <a:pt x="145916" y="92545"/>
                    <a:pt x="150807" y="87738"/>
                  </a:cubicBezTo>
                  <a:cubicBezTo>
                    <a:pt x="158707" y="79983"/>
                    <a:pt x="160531" y="69330"/>
                    <a:pt x="156219" y="56080"/>
                  </a:cubicBezTo>
                  <a:cubicBezTo>
                    <a:pt x="147546" y="29411"/>
                    <a:pt x="127327" y="31766"/>
                    <a:pt x="112000" y="36151"/>
                  </a:cubicBezTo>
                  <a:cubicBezTo>
                    <a:pt x="111746" y="28203"/>
                    <a:pt x="110864" y="21065"/>
                    <a:pt x="107796" y="14929"/>
                  </a:cubicBezTo>
                  <a:cubicBezTo>
                    <a:pt x="102856" y="5025"/>
                    <a:pt x="93290" y="0"/>
                    <a:pt x="79364" y="0"/>
                  </a:cubicBezTo>
                  <a:cubicBezTo>
                    <a:pt x="65437" y="0"/>
                    <a:pt x="55871" y="5025"/>
                    <a:pt x="50931" y="14929"/>
                  </a:cubicBezTo>
                  <a:cubicBezTo>
                    <a:pt x="47911" y="20992"/>
                    <a:pt x="47006" y="28058"/>
                    <a:pt x="46740" y="35897"/>
                  </a:cubicBezTo>
                  <a:cubicBezTo>
                    <a:pt x="39106" y="33675"/>
                    <a:pt x="32028" y="32310"/>
                    <a:pt x="25252" y="33324"/>
                  </a:cubicBezTo>
                  <a:cubicBezTo>
                    <a:pt x="14309" y="34955"/>
                    <a:pt x="6567" y="42504"/>
                    <a:pt x="2267" y="55754"/>
                  </a:cubicBezTo>
                  <a:cubicBezTo>
                    <a:pt x="-2033" y="69004"/>
                    <a:pt x="-209" y="79645"/>
                    <a:pt x="7678" y="87412"/>
                  </a:cubicBezTo>
                  <a:cubicBezTo>
                    <a:pt x="12534" y="92146"/>
                    <a:pt x="18971" y="95190"/>
                    <a:pt x="26339" y="97859"/>
                  </a:cubicBezTo>
                  <a:close/>
                  <a:moveTo>
                    <a:pt x="18355" y="60972"/>
                  </a:moveTo>
                  <a:cubicBezTo>
                    <a:pt x="22462" y="48326"/>
                    <a:pt x="27245" y="47239"/>
                    <a:pt x="48479" y="54135"/>
                  </a:cubicBezTo>
                  <a:cubicBezTo>
                    <a:pt x="49663" y="54522"/>
                    <a:pt x="50834" y="54957"/>
                    <a:pt x="51970" y="55440"/>
                  </a:cubicBezTo>
                  <a:cubicBezTo>
                    <a:pt x="54699" y="56599"/>
                    <a:pt x="57828" y="56249"/>
                    <a:pt x="60231" y="54522"/>
                  </a:cubicBezTo>
                  <a:cubicBezTo>
                    <a:pt x="62635" y="52783"/>
                    <a:pt x="63952" y="49920"/>
                    <a:pt x="63710" y="46961"/>
                  </a:cubicBezTo>
                  <a:cubicBezTo>
                    <a:pt x="63613" y="45801"/>
                    <a:pt x="63565" y="44606"/>
                    <a:pt x="63565" y="43434"/>
                  </a:cubicBezTo>
                  <a:cubicBezTo>
                    <a:pt x="63565" y="21125"/>
                    <a:pt x="66077" y="16910"/>
                    <a:pt x="79376" y="16910"/>
                  </a:cubicBezTo>
                  <a:cubicBezTo>
                    <a:pt x="92674" y="16910"/>
                    <a:pt x="95186" y="21125"/>
                    <a:pt x="95186" y="43434"/>
                  </a:cubicBezTo>
                  <a:cubicBezTo>
                    <a:pt x="95186" y="44690"/>
                    <a:pt x="95126" y="45946"/>
                    <a:pt x="95017" y="47166"/>
                  </a:cubicBezTo>
                  <a:cubicBezTo>
                    <a:pt x="94751" y="50113"/>
                    <a:pt x="96056" y="52988"/>
                    <a:pt x="98447" y="54739"/>
                  </a:cubicBezTo>
                  <a:cubicBezTo>
                    <a:pt x="100839" y="56491"/>
                    <a:pt x="103967" y="56853"/>
                    <a:pt x="106709" y="55718"/>
                  </a:cubicBezTo>
                  <a:cubicBezTo>
                    <a:pt x="107820" y="55247"/>
                    <a:pt x="108944" y="54836"/>
                    <a:pt x="110031" y="54474"/>
                  </a:cubicBezTo>
                  <a:cubicBezTo>
                    <a:pt x="131240" y="47577"/>
                    <a:pt x="136024" y="48664"/>
                    <a:pt x="140142" y="61310"/>
                  </a:cubicBezTo>
                  <a:cubicBezTo>
                    <a:pt x="144249" y="73956"/>
                    <a:pt x="141012" y="77640"/>
                    <a:pt x="119790" y="84549"/>
                  </a:cubicBezTo>
                  <a:cubicBezTo>
                    <a:pt x="118594" y="84935"/>
                    <a:pt x="117387" y="85274"/>
                    <a:pt x="116203" y="85539"/>
                  </a:cubicBezTo>
                  <a:cubicBezTo>
                    <a:pt x="113316" y="86204"/>
                    <a:pt x="110985" y="88317"/>
                    <a:pt x="110055" y="91132"/>
                  </a:cubicBezTo>
                  <a:cubicBezTo>
                    <a:pt x="109125" y="93946"/>
                    <a:pt x="109741" y="97038"/>
                    <a:pt x="111673" y="99285"/>
                  </a:cubicBezTo>
                  <a:cubicBezTo>
                    <a:pt x="112446" y="100190"/>
                    <a:pt x="113195" y="101133"/>
                    <a:pt x="113884" y="102075"/>
                  </a:cubicBezTo>
                  <a:cubicBezTo>
                    <a:pt x="127001" y="120120"/>
                    <a:pt x="127448" y="125012"/>
                    <a:pt x="116686" y="132826"/>
                  </a:cubicBezTo>
                  <a:cubicBezTo>
                    <a:pt x="105924" y="140641"/>
                    <a:pt x="101419" y="138696"/>
                    <a:pt x="88302" y="120663"/>
                  </a:cubicBezTo>
                  <a:cubicBezTo>
                    <a:pt x="87577" y="119661"/>
                    <a:pt x="86876" y="118610"/>
                    <a:pt x="86236" y="117535"/>
                  </a:cubicBezTo>
                  <a:cubicBezTo>
                    <a:pt x="84714" y="114999"/>
                    <a:pt x="81973" y="113440"/>
                    <a:pt x="79013" y="113428"/>
                  </a:cubicBezTo>
                  <a:cubicBezTo>
                    <a:pt x="79001" y="113428"/>
                    <a:pt x="79001" y="113428"/>
                    <a:pt x="78989" y="113428"/>
                  </a:cubicBezTo>
                  <a:cubicBezTo>
                    <a:pt x="76030" y="113428"/>
                    <a:pt x="73300" y="114974"/>
                    <a:pt x="71766" y="117499"/>
                  </a:cubicBezTo>
                  <a:cubicBezTo>
                    <a:pt x="71138" y="118526"/>
                    <a:pt x="70486" y="119516"/>
                    <a:pt x="69810" y="120446"/>
                  </a:cubicBezTo>
                  <a:cubicBezTo>
                    <a:pt x="56704" y="138491"/>
                    <a:pt x="52187" y="140424"/>
                    <a:pt x="41425" y="132621"/>
                  </a:cubicBezTo>
                  <a:cubicBezTo>
                    <a:pt x="30675" y="124806"/>
                    <a:pt x="31110" y="119914"/>
                    <a:pt x="44228" y="101857"/>
                  </a:cubicBezTo>
                  <a:cubicBezTo>
                    <a:pt x="44988" y="100819"/>
                    <a:pt x="45761" y="99828"/>
                    <a:pt x="46547" y="98946"/>
                  </a:cubicBezTo>
                  <a:cubicBezTo>
                    <a:pt x="48503" y="96712"/>
                    <a:pt x="49131" y="93608"/>
                    <a:pt x="48225" y="90793"/>
                  </a:cubicBezTo>
                  <a:cubicBezTo>
                    <a:pt x="47320" y="87967"/>
                    <a:pt x="44988" y="85829"/>
                    <a:pt x="42102" y="85153"/>
                  </a:cubicBezTo>
                  <a:cubicBezTo>
                    <a:pt x="40991" y="84899"/>
                    <a:pt x="39855" y="84573"/>
                    <a:pt x="38720" y="84211"/>
                  </a:cubicBezTo>
                  <a:cubicBezTo>
                    <a:pt x="17486" y="77302"/>
                    <a:pt x="14249" y="73618"/>
                    <a:pt x="18355" y="60972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7" name="Forma Livre: Forma 636">
              <a:extLst>
                <a:ext uri="{FF2B5EF4-FFF2-40B4-BE49-F238E27FC236}">
                  <a16:creationId xmlns:a16="http://schemas.microsoft.com/office/drawing/2014/main" id="{CD8BA356-64DA-44E6-AB9F-30B8760E573F}"/>
                </a:ext>
              </a:extLst>
            </p:cNvPr>
            <p:cNvSpPr/>
            <p:nvPr/>
          </p:nvSpPr>
          <p:spPr>
            <a:xfrm>
              <a:off x="6537494" y="4997469"/>
              <a:ext cx="34534" cy="34500"/>
            </a:xfrm>
            <a:custGeom>
              <a:avLst/>
              <a:gdLst>
                <a:gd name="connsiteX0" fmla="*/ 10827 w 34534"/>
                <a:gd name="connsiteY0" fmla="*/ 33232 h 34500"/>
                <a:gd name="connsiteX1" fmla="*/ 14003 w 34534"/>
                <a:gd name="connsiteY1" fmla="*/ 34174 h 34500"/>
                <a:gd name="connsiteX2" fmla="*/ 17301 w 34534"/>
                <a:gd name="connsiteY2" fmla="*/ 34500 h 34500"/>
                <a:gd name="connsiteX3" fmla="*/ 23799 w 34534"/>
                <a:gd name="connsiteY3" fmla="*/ 33220 h 34500"/>
                <a:gd name="connsiteX4" fmla="*/ 23799 w 34534"/>
                <a:gd name="connsiteY4" fmla="*/ 33220 h 34500"/>
                <a:gd name="connsiteX5" fmla="*/ 23895 w 34534"/>
                <a:gd name="connsiteY5" fmla="*/ 33184 h 34500"/>
                <a:gd name="connsiteX6" fmla="*/ 23908 w 34534"/>
                <a:gd name="connsiteY6" fmla="*/ 33184 h 34500"/>
                <a:gd name="connsiteX7" fmla="*/ 23980 w 34534"/>
                <a:gd name="connsiteY7" fmla="*/ 33160 h 34500"/>
                <a:gd name="connsiteX8" fmla="*/ 24004 w 34534"/>
                <a:gd name="connsiteY8" fmla="*/ 33147 h 34500"/>
                <a:gd name="connsiteX9" fmla="*/ 24077 w 34534"/>
                <a:gd name="connsiteY9" fmla="*/ 33111 h 34500"/>
                <a:gd name="connsiteX10" fmla="*/ 24101 w 34534"/>
                <a:gd name="connsiteY10" fmla="*/ 33099 h 34500"/>
                <a:gd name="connsiteX11" fmla="*/ 24185 w 34534"/>
                <a:gd name="connsiteY11" fmla="*/ 33063 h 34500"/>
                <a:gd name="connsiteX12" fmla="*/ 24185 w 34534"/>
                <a:gd name="connsiteY12" fmla="*/ 33063 h 34500"/>
                <a:gd name="connsiteX13" fmla="*/ 24270 w 34534"/>
                <a:gd name="connsiteY13" fmla="*/ 33027 h 34500"/>
                <a:gd name="connsiteX14" fmla="*/ 24270 w 34534"/>
                <a:gd name="connsiteY14" fmla="*/ 33027 h 34500"/>
                <a:gd name="connsiteX15" fmla="*/ 25103 w 34534"/>
                <a:gd name="connsiteY15" fmla="*/ 32628 h 34500"/>
                <a:gd name="connsiteX16" fmla="*/ 33305 w 34534"/>
                <a:gd name="connsiteY16" fmla="*/ 23642 h 34500"/>
                <a:gd name="connsiteX17" fmla="*/ 34174 w 34534"/>
                <a:gd name="connsiteY17" fmla="*/ 20731 h 34500"/>
                <a:gd name="connsiteX18" fmla="*/ 32640 w 34534"/>
                <a:gd name="connsiteY18" fmla="*/ 9425 h 34500"/>
                <a:gd name="connsiteX19" fmla="*/ 23606 w 34534"/>
                <a:gd name="connsiteY19" fmla="*/ 1212 h 34500"/>
                <a:gd name="connsiteX20" fmla="*/ 20828 w 34534"/>
                <a:gd name="connsiteY20" fmla="*/ 379 h 34500"/>
                <a:gd name="connsiteX21" fmla="*/ 9438 w 34534"/>
                <a:gd name="connsiteY21" fmla="*/ 1889 h 34500"/>
                <a:gd name="connsiteX22" fmla="*/ 1273 w 34534"/>
                <a:gd name="connsiteY22" fmla="*/ 10790 h 34500"/>
                <a:gd name="connsiteX23" fmla="*/ 379 w 34534"/>
                <a:gd name="connsiteY23" fmla="*/ 13713 h 34500"/>
                <a:gd name="connsiteX24" fmla="*/ 1889 w 34534"/>
                <a:gd name="connsiteY24" fmla="*/ 25091 h 34500"/>
                <a:gd name="connsiteX25" fmla="*/ 10827 w 34534"/>
                <a:gd name="connsiteY25" fmla="*/ 33232 h 34500"/>
                <a:gd name="connsiteX26" fmla="*/ 16975 w 34534"/>
                <a:gd name="connsiteY26" fmla="*/ 17131 h 34500"/>
                <a:gd name="connsiteX27" fmla="*/ 16975 w 34534"/>
                <a:gd name="connsiteY27" fmla="*/ 17131 h 34500"/>
                <a:gd name="connsiteX28" fmla="*/ 16975 w 34534"/>
                <a:gd name="connsiteY28" fmla="*/ 17131 h 34500"/>
                <a:gd name="connsiteX29" fmla="*/ 17119 w 34534"/>
                <a:gd name="connsiteY29" fmla="*/ 16950 h 34500"/>
                <a:gd name="connsiteX30" fmla="*/ 17156 w 34534"/>
                <a:gd name="connsiteY30" fmla="*/ 16938 h 34500"/>
                <a:gd name="connsiteX31" fmla="*/ 17204 w 34534"/>
                <a:gd name="connsiteY31" fmla="*/ 16914 h 34500"/>
                <a:gd name="connsiteX32" fmla="*/ 17409 w 34534"/>
                <a:gd name="connsiteY32" fmla="*/ 16902 h 34500"/>
                <a:gd name="connsiteX33" fmla="*/ 17446 w 34534"/>
                <a:gd name="connsiteY33" fmla="*/ 16914 h 34500"/>
                <a:gd name="connsiteX34" fmla="*/ 17591 w 34534"/>
                <a:gd name="connsiteY34" fmla="*/ 17023 h 34500"/>
                <a:gd name="connsiteX35" fmla="*/ 17627 w 34534"/>
                <a:gd name="connsiteY35" fmla="*/ 17071 h 34500"/>
                <a:gd name="connsiteX36" fmla="*/ 17651 w 34534"/>
                <a:gd name="connsiteY36" fmla="*/ 17120 h 34500"/>
                <a:gd name="connsiteX37" fmla="*/ 17663 w 34534"/>
                <a:gd name="connsiteY37" fmla="*/ 17216 h 34500"/>
                <a:gd name="connsiteX38" fmla="*/ 17651 w 34534"/>
                <a:gd name="connsiteY38" fmla="*/ 17313 h 34500"/>
                <a:gd name="connsiteX39" fmla="*/ 17651 w 34534"/>
                <a:gd name="connsiteY39" fmla="*/ 17325 h 34500"/>
                <a:gd name="connsiteX40" fmla="*/ 17651 w 34534"/>
                <a:gd name="connsiteY40" fmla="*/ 17337 h 34500"/>
                <a:gd name="connsiteX41" fmla="*/ 17530 w 34534"/>
                <a:gd name="connsiteY41" fmla="*/ 17494 h 34500"/>
                <a:gd name="connsiteX42" fmla="*/ 17482 w 34534"/>
                <a:gd name="connsiteY42" fmla="*/ 17518 h 34500"/>
                <a:gd name="connsiteX43" fmla="*/ 17421 w 34534"/>
                <a:gd name="connsiteY43" fmla="*/ 17542 h 34500"/>
                <a:gd name="connsiteX44" fmla="*/ 17264 w 34534"/>
                <a:gd name="connsiteY44" fmla="*/ 17554 h 34500"/>
                <a:gd name="connsiteX45" fmla="*/ 17228 w 34534"/>
                <a:gd name="connsiteY45" fmla="*/ 17542 h 34500"/>
                <a:gd name="connsiteX46" fmla="*/ 17204 w 34534"/>
                <a:gd name="connsiteY46" fmla="*/ 17530 h 34500"/>
                <a:gd name="connsiteX47" fmla="*/ 16999 w 34534"/>
                <a:gd name="connsiteY47" fmla="*/ 17216 h 34500"/>
                <a:gd name="connsiteX48" fmla="*/ 16975 w 34534"/>
                <a:gd name="connsiteY48" fmla="*/ 17131 h 3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34534" h="34500">
                  <a:moveTo>
                    <a:pt x="10827" y="33232"/>
                  </a:moveTo>
                  <a:cubicBezTo>
                    <a:pt x="11841" y="33643"/>
                    <a:pt x="12904" y="33957"/>
                    <a:pt x="14003" y="34174"/>
                  </a:cubicBezTo>
                  <a:cubicBezTo>
                    <a:pt x="15102" y="34392"/>
                    <a:pt x="16201" y="34500"/>
                    <a:pt x="17301" y="34500"/>
                  </a:cubicBezTo>
                  <a:cubicBezTo>
                    <a:pt x="19511" y="34500"/>
                    <a:pt x="21709" y="34065"/>
                    <a:pt x="23799" y="33220"/>
                  </a:cubicBezTo>
                  <a:cubicBezTo>
                    <a:pt x="23799" y="33220"/>
                    <a:pt x="23799" y="33220"/>
                    <a:pt x="23799" y="33220"/>
                  </a:cubicBezTo>
                  <a:cubicBezTo>
                    <a:pt x="23835" y="33208"/>
                    <a:pt x="23859" y="33196"/>
                    <a:pt x="23895" y="33184"/>
                  </a:cubicBezTo>
                  <a:cubicBezTo>
                    <a:pt x="23895" y="33184"/>
                    <a:pt x="23908" y="33184"/>
                    <a:pt x="23908" y="33184"/>
                  </a:cubicBezTo>
                  <a:cubicBezTo>
                    <a:pt x="23932" y="33172"/>
                    <a:pt x="23956" y="33160"/>
                    <a:pt x="23980" y="33160"/>
                  </a:cubicBezTo>
                  <a:cubicBezTo>
                    <a:pt x="23992" y="33160"/>
                    <a:pt x="23992" y="33147"/>
                    <a:pt x="24004" y="33147"/>
                  </a:cubicBezTo>
                  <a:cubicBezTo>
                    <a:pt x="24028" y="33135"/>
                    <a:pt x="24052" y="33123"/>
                    <a:pt x="24077" y="33111"/>
                  </a:cubicBezTo>
                  <a:cubicBezTo>
                    <a:pt x="24089" y="33111"/>
                    <a:pt x="24101" y="33099"/>
                    <a:pt x="24101" y="33099"/>
                  </a:cubicBezTo>
                  <a:cubicBezTo>
                    <a:pt x="24125" y="33087"/>
                    <a:pt x="24149" y="33075"/>
                    <a:pt x="24185" y="33063"/>
                  </a:cubicBezTo>
                  <a:cubicBezTo>
                    <a:pt x="24185" y="33063"/>
                    <a:pt x="24185" y="33063"/>
                    <a:pt x="24185" y="33063"/>
                  </a:cubicBezTo>
                  <a:cubicBezTo>
                    <a:pt x="24209" y="33051"/>
                    <a:pt x="24246" y="33039"/>
                    <a:pt x="24270" y="33027"/>
                  </a:cubicBezTo>
                  <a:cubicBezTo>
                    <a:pt x="24270" y="33027"/>
                    <a:pt x="24270" y="33027"/>
                    <a:pt x="24270" y="33027"/>
                  </a:cubicBezTo>
                  <a:cubicBezTo>
                    <a:pt x="24548" y="32906"/>
                    <a:pt x="24825" y="32773"/>
                    <a:pt x="25103" y="32628"/>
                  </a:cubicBezTo>
                  <a:cubicBezTo>
                    <a:pt x="28872" y="30708"/>
                    <a:pt x="31758" y="27543"/>
                    <a:pt x="33305" y="23642"/>
                  </a:cubicBezTo>
                  <a:cubicBezTo>
                    <a:pt x="33679" y="22712"/>
                    <a:pt x="33969" y="21733"/>
                    <a:pt x="34174" y="20731"/>
                  </a:cubicBezTo>
                  <a:cubicBezTo>
                    <a:pt x="34971" y="16902"/>
                    <a:pt x="34440" y="12952"/>
                    <a:pt x="32640" y="9425"/>
                  </a:cubicBezTo>
                  <a:cubicBezTo>
                    <a:pt x="30708" y="5633"/>
                    <a:pt x="27531" y="2758"/>
                    <a:pt x="23606" y="1212"/>
                  </a:cubicBezTo>
                  <a:cubicBezTo>
                    <a:pt x="22712" y="862"/>
                    <a:pt x="21782" y="572"/>
                    <a:pt x="20828" y="379"/>
                  </a:cubicBezTo>
                  <a:cubicBezTo>
                    <a:pt x="16975" y="-443"/>
                    <a:pt x="12989" y="77"/>
                    <a:pt x="9438" y="1889"/>
                  </a:cubicBezTo>
                  <a:cubicBezTo>
                    <a:pt x="5693" y="3797"/>
                    <a:pt x="2831" y="6925"/>
                    <a:pt x="1273" y="10790"/>
                  </a:cubicBezTo>
                  <a:cubicBezTo>
                    <a:pt x="898" y="11720"/>
                    <a:pt x="596" y="12699"/>
                    <a:pt x="379" y="13713"/>
                  </a:cubicBezTo>
                  <a:cubicBezTo>
                    <a:pt x="-443" y="17566"/>
                    <a:pt x="77" y="21540"/>
                    <a:pt x="1889" y="25091"/>
                  </a:cubicBezTo>
                  <a:cubicBezTo>
                    <a:pt x="3833" y="28811"/>
                    <a:pt x="6974" y="31674"/>
                    <a:pt x="10827" y="33232"/>
                  </a:cubicBezTo>
                  <a:close/>
                  <a:moveTo>
                    <a:pt x="16975" y="17131"/>
                  </a:moveTo>
                  <a:cubicBezTo>
                    <a:pt x="16975" y="17131"/>
                    <a:pt x="16975" y="17131"/>
                    <a:pt x="16975" y="17131"/>
                  </a:cubicBezTo>
                  <a:cubicBezTo>
                    <a:pt x="16975" y="17131"/>
                    <a:pt x="16975" y="17120"/>
                    <a:pt x="16975" y="17131"/>
                  </a:cubicBezTo>
                  <a:cubicBezTo>
                    <a:pt x="16999" y="17047"/>
                    <a:pt x="17047" y="16987"/>
                    <a:pt x="17119" y="16950"/>
                  </a:cubicBezTo>
                  <a:cubicBezTo>
                    <a:pt x="17132" y="16950"/>
                    <a:pt x="17144" y="16938"/>
                    <a:pt x="17156" y="16938"/>
                  </a:cubicBezTo>
                  <a:cubicBezTo>
                    <a:pt x="17168" y="16926"/>
                    <a:pt x="17180" y="16926"/>
                    <a:pt x="17204" y="16914"/>
                  </a:cubicBezTo>
                  <a:cubicBezTo>
                    <a:pt x="17264" y="16890"/>
                    <a:pt x="17337" y="16890"/>
                    <a:pt x="17409" y="16902"/>
                  </a:cubicBezTo>
                  <a:cubicBezTo>
                    <a:pt x="17421" y="16902"/>
                    <a:pt x="17433" y="16914"/>
                    <a:pt x="17446" y="16914"/>
                  </a:cubicBezTo>
                  <a:cubicBezTo>
                    <a:pt x="17506" y="16938"/>
                    <a:pt x="17554" y="16974"/>
                    <a:pt x="17591" y="17023"/>
                  </a:cubicBezTo>
                  <a:cubicBezTo>
                    <a:pt x="17603" y="17035"/>
                    <a:pt x="17615" y="17059"/>
                    <a:pt x="17627" y="17071"/>
                  </a:cubicBezTo>
                  <a:cubicBezTo>
                    <a:pt x="17639" y="17083"/>
                    <a:pt x="17639" y="17107"/>
                    <a:pt x="17651" y="17120"/>
                  </a:cubicBezTo>
                  <a:cubicBezTo>
                    <a:pt x="17663" y="17156"/>
                    <a:pt x="17663" y="17192"/>
                    <a:pt x="17663" y="17216"/>
                  </a:cubicBezTo>
                  <a:cubicBezTo>
                    <a:pt x="17663" y="17252"/>
                    <a:pt x="17663" y="17276"/>
                    <a:pt x="17651" y="17313"/>
                  </a:cubicBezTo>
                  <a:cubicBezTo>
                    <a:pt x="17651" y="17313"/>
                    <a:pt x="17651" y="17325"/>
                    <a:pt x="17651" y="17325"/>
                  </a:cubicBezTo>
                  <a:cubicBezTo>
                    <a:pt x="17651" y="17325"/>
                    <a:pt x="17651" y="17337"/>
                    <a:pt x="17651" y="17337"/>
                  </a:cubicBezTo>
                  <a:cubicBezTo>
                    <a:pt x="17627" y="17397"/>
                    <a:pt x="17591" y="17446"/>
                    <a:pt x="17530" y="17494"/>
                  </a:cubicBezTo>
                  <a:cubicBezTo>
                    <a:pt x="17518" y="17506"/>
                    <a:pt x="17506" y="17518"/>
                    <a:pt x="17482" y="17518"/>
                  </a:cubicBezTo>
                  <a:cubicBezTo>
                    <a:pt x="17458" y="17530"/>
                    <a:pt x="17446" y="17542"/>
                    <a:pt x="17421" y="17542"/>
                  </a:cubicBezTo>
                  <a:cubicBezTo>
                    <a:pt x="17373" y="17554"/>
                    <a:pt x="17313" y="17554"/>
                    <a:pt x="17264" y="17554"/>
                  </a:cubicBezTo>
                  <a:cubicBezTo>
                    <a:pt x="17252" y="17554"/>
                    <a:pt x="17240" y="17542"/>
                    <a:pt x="17228" y="17542"/>
                  </a:cubicBezTo>
                  <a:cubicBezTo>
                    <a:pt x="17216" y="17542"/>
                    <a:pt x="17216" y="17542"/>
                    <a:pt x="17204" y="17530"/>
                  </a:cubicBezTo>
                  <a:cubicBezTo>
                    <a:pt x="17083" y="17482"/>
                    <a:pt x="16999" y="17361"/>
                    <a:pt x="16999" y="17216"/>
                  </a:cubicBezTo>
                  <a:cubicBezTo>
                    <a:pt x="16962" y="17204"/>
                    <a:pt x="16962" y="17168"/>
                    <a:pt x="16975" y="17131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28" name="Forma Livre: Forma 127">
            <a:extLst>
              <a:ext uri="{FF2B5EF4-FFF2-40B4-BE49-F238E27FC236}">
                <a16:creationId xmlns:a16="http://schemas.microsoft.com/office/drawing/2014/main" id="{6604C5FC-4D7D-4E28-94AC-8E0FCAFCF6F6}"/>
              </a:ext>
            </a:extLst>
          </p:cNvPr>
          <p:cNvSpPr/>
          <p:nvPr/>
        </p:nvSpPr>
        <p:spPr>
          <a:xfrm>
            <a:off x="10116489" y="1415962"/>
            <a:ext cx="501658" cy="495305"/>
          </a:xfrm>
          <a:custGeom>
            <a:avLst/>
            <a:gdLst>
              <a:gd name="connsiteX0" fmla="*/ 397988 w 426306"/>
              <a:gd name="connsiteY0" fmla="*/ 95611 h 420907"/>
              <a:gd name="connsiteX1" fmla="*/ 414644 w 426306"/>
              <a:gd name="connsiteY1" fmla="*/ 62299 h 420907"/>
              <a:gd name="connsiteX2" fmla="*/ 417845 w 426306"/>
              <a:gd name="connsiteY2" fmla="*/ 9057 h 420907"/>
              <a:gd name="connsiteX3" fmla="*/ 364543 w 426306"/>
              <a:gd name="connsiteY3" fmla="*/ 10869 h 420907"/>
              <a:gd name="connsiteX4" fmla="*/ 333381 w 426306"/>
              <a:gd name="connsiteY4" fmla="*/ 26595 h 420907"/>
              <a:gd name="connsiteX5" fmla="*/ 330820 w 426306"/>
              <a:gd name="connsiteY5" fmla="*/ 26631 h 420907"/>
              <a:gd name="connsiteX6" fmla="*/ 298945 w 426306"/>
              <a:gd name="connsiteY6" fmla="*/ 39229 h 420907"/>
              <a:gd name="connsiteX7" fmla="*/ 285647 w 426306"/>
              <a:gd name="connsiteY7" fmla="*/ 62166 h 420907"/>
              <a:gd name="connsiteX8" fmla="*/ 280055 w 426306"/>
              <a:gd name="connsiteY8" fmla="*/ 56417 h 420907"/>
              <a:gd name="connsiteX9" fmla="*/ 235727 w 426306"/>
              <a:gd name="connsiteY9" fmla="*/ 55837 h 420907"/>
              <a:gd name="connsiteX10" fmla="*/ 218539 w 426306"/>
              <a:gd name="connsiteY10" fmla="*/ 72577 h 420907"/>
              <a:gd name="connsiteX11" fmla="*/ 214674 w 426306"/>
              <a:gd name="connsiteY11" fmla="*/ 77131 h 420907"/>
              <a:gd name="connsiteX12" fmla="*/ 196134 w 426306"/>
              <a:gd name="connsiteY12" fmla="*/ 73157 h 420907"/>
              <a:gd name="connsiteX13" fmla="*/ 162338 w 426306"/>
              <a:gd name="connsiteY13" fmla="*/ 86576 h 420907"/>
              <a:gd name="connsiteX14" fmla="*/ 14342 w 426306"/>
              <a:gd name="connsiteY14" fmla="*/ 230708 h 420907"/>
              <a:gd name="connsiteX15" fmla="*/ 4 w 426306"/>
              <a:gd name="connsiteY15" fmla="*/ 263972 h 420907"/>
              <a:gd name="connsiteX16" fmla="*/ 4 w 426306"/>
              <a:gd name="connsiteY16" fmla="*/ 264177 h 420907"/>
              <a:gd name="connsiteX17" fmla="*/ 13460 w 426306"/>
              <a:gd name="connsiteY17" fmla="*/ 297925 h 420907"/>
              <a:gd name="connsiteX18" fmla="*/ 43281 w 426306"/>
              <a:gd name="connsiteY18" fmla="*/ 323458 h 420907"/>
              <a:gd name="connsiteX19" fmla="*/ 71364 w 426306"/>
              <a:gd name="connsiteY19" fmla="*/ 347422 h 420907"/>
              <a:gd name="connsiteX20" fmla="*/ 94578 w 426306"/>
              <a:gd name="connsiteY20" fmla="*/ 376120 h 420907"/>
              <a:gd name="connsiteX21" fmla="*/ 119315 w 426306"/>
              <a:gd name="connsiteY21" fmla="*/ 406606 h 420907"/>
              <a:gd name="connsiteX22" fmla="*/ 134896 w 426306"/>
              <a:gd name="connsiteY22" fmla="*/ 417211 h 420907"/>
              <a:gd name="connsiteX23" fmla="*/ 152748 w 426306"/>
              <a:gd name="connsiteY23" fmla="*/ 420907 h 420907"/>
              <a:gd name="connsiteX24" fmla="*/ 153376 w 426306"/>
              <a:gd name="connsiteY24" fmla="*/ 420907 h 420907"/>
              <a:gd name="connsiteX25" fmla="*/ 186532 w 426306"/>
              <a:gd name="connsiteY25" fmla="*/ 407488 h 420907"/>
              <a:gd name="connsiteX26" fmla="*/ 186532 w 426306"/>
              <a:gd name="connsiteY26" fmla="*/ 407488 h 420907"/>
              <a:gd name="connsiteX27" fmla="*/ 200071 w 426306"/>
              <a:gd name="connsiteY27" fmla="*/ 394298 h 420907"/>
              <a:gd name="connsiteX28" fmla="*/ 203296 w 426306"/>
              <a:gd name="connsiteY28" fmla="*/ 392281 h 420907"/>
              <a:gd name="connsiteX29" fmla="*/ 205241 w 426306"/>
              <a:gd name="connsiteY29" fmla="*/ 389262 h 420907"/>
              <a:gd name="connsiteX30" fmla="*/ 240148 w 426306"/>
              <a:gd name="connsiteY30" fmla="*/ 355273 h 420907"/>
              <a:gd name="connsiteX31" fmla="*/ 241222 w 426306"/>
              <a:gd name="connsiteY31" fmla="*/ 354367 h 420907"/>
              <a:gd name="connsiteX32" fmla="*/ 241996 w 426306"/>
              <a:gd name="connsiteY32" fmla="*/ 353473 h 420907"/>
              <a:gd name="connsiteX33" fmla="*/ 334528 w 426306"/>
              <a:gd name="connsiteY33" fmla="*/ 263344 h 420907"/>
              <a:gd name="connsiteX34" fmla="*/ 348829 w 426306"/>
              <a:gd name="connsiteY34" fmla="*/ 229911 h 420907"/>
              <a:gd name="connsiteX35" fmla="*/ 345531 w 426306"/>
              <a:gd name="connsiteY35" fmla="*/ 211733 h 420907"/>
              <a:gd name="connsiteX36" fmla="*/ 350339 w 426306"/>
              <a:gd name="connsiteY36" fmla="*/ 207892 h 420907"/>
              <a:gd name="connsiteX37" fmla="*/ 367527 w 426306"/>
              <a:gd name="connsiteY37" fmla="*/ 191151 h 420907"/>
              <a:gd name="connsiteX38" fmla="*/ 368094 w 426306"/>
              <a:gd name="connsiteY38" fmla="*/ 146811 h 420907"/>
              <a:gd name="connsiteX39" fmla="*/ 361222 w 426306"/>
              <a:gd name="connsiteY39" fmla="*/ 139782 h 420907"/>
              <a:gd name="connsiteX40" fmla="*/ 384521 w 426306"/>
              <a:gd name="connsiteY40" fmla="*/ 127087 h 420907"/>
              <a:gd name="connsiteX41" fmla="*/ 397988 w 426306"/>
              <a:gd name="connsiteY41" fmla="*/ 95611 h 420907"/>
              <a:gd name="connsiteX42" fmla="*/ 322764 w 426306"/>
              <a:gd name="connsiteY42" fmla="*/ 251266 h 420907"/>
              <a:gd name="connsiteX43" fmla="*/ 312123 w 426306"/>
              <a:gd name="connsiteY43" fmla="*/ 261629 h 420907"/>
              <a:gd name="connsiteX44" fmla="*/ 265488 w 426306"/>
              <a:gd name="connsiteY44" fmla="*/ 214982 h 420907"/>
              <a:gd name="connsiteX45" fmla="*/ 253531 w 426306"/>
              <a:gd name="connsiteY45" fmla="*/ 214982 h 420907"/>
              <a:gd name="connsiteX46" fmla="*/ 253531 w 426306"/>
              <a:gd name="connsiteY46" fmla="*/ 226940 h 420907"/>
              <a:gd name="connsiteX47" fmla="*/ 300008 w 426306"/>
              <a:gd name="connsiteY47" fmla="*/ 273430 h 420907"/>
              <a:gd name="connsiteX48" fmla="*/ 273701 w 426306"/>
              <a:gd name="connsiteY48" fmla="*/ 299048 h 420907"/>
              <a:gd name="connsiteX49" fmla="*/ 227562 w 426306"/>
              <a:gd name="connsiteY49" fmla="*/ 252896 h 420907"/>
              <a:gd name="connsiteX50" fmla="*/ 215604 w 426306"/>
              <a:gd name="connsiteY50" fmla="*/ 252896 h 420907"/>
              <a:gd name="connsiteX51" fmla="*/ 215604 w 426306"/>
              <a:gd name="connsiteY51" fmla="*/ 264854 h 420907"/>
              <a:gd name="connsiteX52" fmla="*/ 261587 w 426306"/>
              <a:gd name="connsiteY52" fmla="*/ 310848 h 420907"/>
              <a:gd name="connsiteX53" fmla="*/ 235280 w 426306"/>
              <a:gd name="connsiteY53" fmla="*/ 336467 h 420907"/>
              <a:gd name="connsiteX54" fmla="*/ 189648 w 426306"/>
              <a:gd name="connsiteY54" fmla="*/ 290823 h 420907"/>
              <a:gd name="connsiteX55" fmla="*/ 177690 w 426306"/>
              <a:gd name="connsiteY55" fmla="*/ 290823 h 420907"/>
              <a:gd name="connsiteX56" fmla="*/ 177690 w 426306"/>
              <a:gd name="connsiteY56" fmla="*/ 302780 h 420907"/>
              <a:gd name="connsiteX57" fmla="*/ 223165 w 426306"/>
              <a:gd name="connsiteY57" fmla="*/ 348267 h 420907"/>
              <a:gd name="connsiteX58" fmla="*/ 196858 w 426306"/>
              <a:gd name="connsiteY58" fmla="*/ 373886 h 420907"/>
              <a:gd name="connsiteX59" fmla="*/ 151722 w 426306"/>
              <a:gd name="connsiteY59" fmla="*/ 328737 h 420907"/>
              <a:gd name="connsiteX60" fmla="*/ 139764 w 426306"/>
              <a:gd name="connsiteY60" fmla="*/ 328737 h 420907"/>
              <a:gd name="connsiteX61" fmla="*/ 139764 w 426306"/>
              <a:gd name="connsiteY61" fmla="*/ 340694 h 420907"/>
              <a:gd name="connsiteX62" fmla="*/ 184744 w 426306"/>
              <a:gd name="connsiteY62" fmla="*/ 385686 h 420907"/>
              <a:gd name="connsiteX63" fmla="*/ 174767 w 426306"/>
              <a:gd name="connsiteY63" fmla="*/ 395397 h 420907"/>
              <a:gd name="connsiteX64" fmla="*/ 152990 w 426306"/>
              <a:gd name="connsiteY64" fmla="*/ 404021 h 420907"/>
              <a:gd name="connsiteX65" fmla="*/ 141443 w 426306"/>
              <a:gd name="connsiteY65" fmla="*/ 401630 h 420907"/>
              <a:gd name="connsiteX66" fmla="*/ 131442 w 426306"/>
              <a:gd name="connsiteY66" fmla="*/ 394818 h 420907"/>
              <a:gd name="connsiteX67" fmla="*/ 108203 w 426306"/>
              <a:gd name="connsiteY67" fmla="*/ 366083 h 420907"/>
              <a:gd name="connsiteX68" fmla="*/ 83491 w 426306"/>
              <a:gd name="connsiteY68" fmla="*/ 335621 h 420907"/>
              <a:gd name="connsiteX69" fmla="*/ 53693 w 426306"/>
              <a:gd name="connsiteY69" fmla="*/ 310112 h 420907"/>
              <a:gd name="connsiteX70" fmla="*/ 25587 w 426306"/>
              <a:gd name="connsiteY70" fmla="*/ 286124 h 420907"/>
              <a:gd name="connsiteX71" fmla="*/ 16926 w 426306"/>
              <a:gd name="connsiteY71" fmla="*/ 264504 h 420907"/>
              <a:gd name="connsiteX72" fmla="*/ 16926 w 426306"/>
              <a:gd name="connsiteY72" fmla="*/ 264298 h 420907"/>
              <a:gd name="connsiteX73" fmla="*/ 26154 w 426306"/>
              <a:gd name="connsiteY73" fmla="*/ 242799 h 420907"/>
              <a:gd name="connsiteX74" fmla="*/ 174151 w 426306"/>
              <a:gd name="connsiteY74" fmla="*/ 98655 h 420907"/>
              <a:gd name="connsiteX75" fmla="*/ 195928 w 426306"/>
              <a:gd name="connsiteY75" fmla="*/ 90031 h 420907"/>
              <a:gd name="connsiteX76" fmla="*/ 217464 w 426306"/>
              <a:gd name="connsiteY76" fmla="*/ 99223 h 420907"/>
              <a:gd name="connsiteX77" fmla="*/ 323320 w 426306"/>
              <a:gd name="connsiteY77" fmla="*/ 207904 h 420907"/>
              <a:gd name="connsiteX78" fmla="*/ 331943 w 426306"/>
              <a:gd name="connsiteY78" fmla="*/ 229682 h 420907"/>
              <a:gd name="connsiteX79" fmla="*/ 322764 w 426306"/>
              <a:gd name="connsiteY79" fmla="*/ 251266 h 420907"/>
              <a:gd name="connsiteX80" fmla="*/ 355762 w 426306"/>
              <a:gd name="connsiteY80" fmla="*/ 179061 h 420907"/>
              <a:gd name="connsiteX81" fmla="*/ 338563 w 426306"/>
              <a:gd name="connsiteY81" fmla="*/ 195802 h 420907"/>
              <a:gd name="connsiteX82" fmla="*/ 336618 w 426306"/>
              <a:gd name="connsiteY82" fmla="*/ 197396 h 420907"/>
              <a:gd name="connsiteX83" fmla="*/ 335446 w 426306"/>
              <a:gd name="connsiteY83" fmla="*/ 196140 h 420907"/>
              <a:gd name="connsiteX84" fmla="*/ 229591 w 426306"/>
              <a:gd name="connsiteY84" fmla="*/ 87458 h 420907"/>
              <a:gd name="connsiteX85" fmla="*/ 228721 w 426306"/>
              <a:gd name="connsiteY85" fmla="*/ 86576 h 420907"/>
              <a:gd name="connsiteX86" fmla="*/ 230352 w 426306"/>
              <a:gd name="connsiteY86" fmla="*/ 84680 h 420907"/>
              <a:gd name="connsiteX87" fmla="*/ 247539 w 426306"/>
              <a:gd name="connsiteY87" fmla="*/ 67939 h 420907"/>
              <a:gd name="connsiteX88" fmla="*/ 267952 w 426306"/>
              <a:gd name="connsiteY88" fmla="*/ 68205 h 420907"/>
              <a:gd name="connsiteX89" fmla="*/ 287181 w 426306"/>
              <a:gd name="connsiteY89" fmla="*/ 87990 h 420907"/>
              <a:gd name="connsiteX90" fmla="*/ 356028 w 426306"/>
              <a:gd name="connsiteY90" fmla="*/ 158636 h 420907"/>
              <a:gd name="connsiteX91" fmla="*/ 355762 w 426306"/>
              <a:gd name="connsiteY91" fmla="*/ 179061 h 420907"/>
              <a:gd name="connsiteX92" fmla="*/ 372769 w 426306"/>
              <a:gd name="connsiteY92" fmla="*/ 115009 h 420907"/>
              <a:gd name="connsiteX93" fmla="*/ 351365 w 426306"/>
              <a:gd name="connsiteY93" fmla="*/ 123947 h 420907"/>
              <a:gd name="connsiteX94" fmla="*/ 349385 w 426306"/>
              <a:gd name="connsiteY94" fmla="*/ 124068 h 420907"/>
              <a:gd name="connsiteX95" fmla="*/ 346582 w 426306"/>
              <a:gd name="connsiteY95" fmla="*/ 124792 h 420907"/>
              <a:gd name="connsiteX96" fmla="*/ 300298 w 426306"/>
              <a:gd name="connsiteY96" fmla="*/ 77252 h 420907"/>
              <a:gd name="connsiteX97" fmla="*/ 301083 w 426306"/>
              <a:gd name="connsiteY97" fmla="*/ 74498 h 420907"/>
              <a:gd name="connsiteX98" fmla="*/ 301252 w 426306"/>
              <a:gd name="connsiteY98" fmla="*/ 72517 h 420907"/>
              <a:gd name="connsiteX99" fmla="*/ 310746 w 426306"/>
              <a:gd name="connsiteY99" fmla="*/ 51368 h 420907"/>
              <a:gd name="connsiteX100" fmla="*/ 331026 w 426306"/>
              <a:gd name="connsiteY100" fmla="*/ 43565 h 420907"/>
              <a:gd name="connsiteX101" fmla="*/ 333803 w 426306"/>
              <a:gd name="connsiteY101" fmla="*/ 43517 h 420907"/>
              <a:gd name="connsiteX102" fmla="*/ 376331 w 426306"/>
              <a:gd name="connsiteY102" fmla="*/ 22996 h 420907"/>
              <a:gd name="connsiteX103" fmla="*/ 405731 w 426306"/>
              <a:gd name="connsiteY103" fmla="*/ 20882 h 420907"/>
              <a:gd name="connsiteX104" fmla="*/ 402844 w 426306"/>
              <a:gd name="connsiteY104" fmla="*/ 50208 h 420907"/>
              <a:gd name="connsiteX105" fmla="*/ 381091 w 426306"/>
              <a:gd name="connsiteY105" fmla="*/ 94983 h 420907"/>
              <a:gd name="connsiteX106" fmla="*/ 372769 w 426306"/>
              <a:gd name="connsiteY106" fmla="*/ 115009 h 420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426306" h="420907">
                <a:moveTo>
                  <a:pt x="397988" y="95611"/>
                </a:moveTo>
                <a:cubicBezTo>
                  <a:pt x="398339" y="86480"/>
                  <a:pt x="398677" y="77856"/>
                  <a:pt x="414644" y="62299"/>
                </a:cubicBezTo>
                <a:cubicBezTo>
                  <a:pt x="424609" y="52588"/>
                  <a:pt x="433390" y="25013"/>
                  <a:pt x="417845" y="9057"/>
                </a:cubicBezTo>
                <a:cubicBezTo>
                  <a:pt x="402300" y="-6898"/>
                  <a:pt x="374496" y="1158"/>
                  <a:pt x="364543" y="10869"/>
                </a:cubicBezTo>
                <a:cubicBezTo>
                  <a:pt x="348793" y="26208"/>
                  <a:pt x="339891" y="26426"/>
                  <a:pt x="333381" y="26595"/>
                </a:cubicBezTo>
                <a:cubicBezTo>
                  <a:pt x="332524" y="26619"/>
                  <a:pt x="331665" y="26631"/>
                  <a:pt x="330820" y="26631"/>
                </a:cubicBezTo>
                <a:cubicBezTo>
                  <a:pt x="321834" y="26740"/>
                  <a:pt x="311640" y="26873"/>
                  <a:pt x="298945" y="39229"/>
                </a:cubicBezTo>
                <a:cubicBezTo>
                  <a:pt x="290575" y="47382"/>
                  <a:pt x="287157" y="55643"/>
                  <a:pt x="285647" y="62166"/>
                </a:cubicBezTo>
                <a:cubicBezTo>
                  <a:pt x="283799" y="60258"/>
                  <a:pt x="281939" y="58349"/>
                  <a:pt x="280055" y="56417"/>
                </a:cubicBezTo>
                <a:cubicBezTo>
                  <a:pt x="268000" y="44048"/>
                  <a:pt x="248107" y="43783"/>
                  <a:pt x="235727" y="55837"/>
                </a:cubicBezTo>
                <a:lnTo>
                  <a:pt x="218539" y="72577"/>
                </a:lnTo>
                <a:cubicBezTo>
                  <a:pt x="217102" y="73979"/>
                  <a:pt x="215810" y="75500"/>
                  <a:pt x="214674" y="77131"/>
                </a:cubicBezTo>
                <a:cubicBezTo>
                  <a:pt x="208913" y="74607"/>
                  <a:pt x="202644" y="73242"/>
                  <a:pt x="196134" y="73157"/>
                </a:cubicBezTo>
                <a:cubicBezTo>
                  <a:pt x="183391" y="72976"/>
                  <a:pt x="171385" y="77759"/>
                  <a:pt x="162338" y="86576"/>
                </a:cubicBezTo>
                <a:lnTo>
                  <a:pt x="14342" y="230708"/>
                </a:lnTo>
                <a:cubicBezTo>
                  <a:pt x="5283" y="239525"/>
                  <a:pt x="198" y="251338"/>
                  <a:pt x="4" y="263972"/>
                </a:cubicBezTo>
                <a:cubicBezTo>
                  <a:pt x="4" y="264045"/>
                  <a:pt x="4" y="264105"/>
                  <a:pt x="4" y="264177"/>
                </a:cubicBezTo>
                <a:cubicBezTo>
                  <a:pt x="-165" y="276860"/>
                  <a:pt x="4618" y="288854"/>
                  <a:pt x="13460" y="297925"/>
                </a:cubicBezTo>
                <a:cubicBezTo>
                  <a:pt x="22688" y="307406"/>
                  <a:pt x="33160" y="315559"/>
                  <a:pt x="43281" y="323458"/>
                </a:cubicBezTo>
                <a:cubicBezTo>
                  <a:pt x="53403" y="331346"/>
                  <a:pt x="62957" y="338786"/>
                  <a:pt x="71364" y="347422"/>
                </a:cubicBezTo>
                <a:cubicBezTo>
                  <a:pt x="79770" y="356058"/>
                  <a:pt x="86969" y="365805"/>
                  <a:pt x="94578" y="376120"/>
                </a:cubicBezTo>
                <a:cubicBezTo>
                  <a:pt x="102200" y="386447"/>
                  <a:pt x="110087" y="397137"/>
                  <a:pt x="119315" y="406606"/>
                </a:cubicBezTo>
                <a:cubicBezTo>
                  <a:pt x="123772" y="411184"/>
                  <a:pt x="129014" y="414747"/>
                  <a:pt x="134896" y="417211"/>
                </a:cubicBezTo>
                <a:cubicBezTo>
                  <a:pt x="140561" y="419578"/>
                  <a:pt x="146576" y="420823"/>
                  <a:pt x="152748" y="420907"/>
                </a:cubicBezTo>
                <a:cubicBezTo>
                  <a:pt x="152954" y="420907"/>
                  <a:pt x="153171" y="420907"/>
                  <a:pt x="153376" y="420907"/>
                </a:cubicBezTo>
                <a:cubicBezTo>
                  <a:pt x="165877" y="420907"/>
                  <a:pt x="177630" y="416160"/>
                  <a:pt x="186532" y="407488"/>
                </a:cubicBezTo>
                <a:cubicBezTo>
                  <a:pt x="186532" y="407488"/>
                  <a:pt x="186532" y="407488"/>
                  <a:pt x="186532" y="407488"/>
                </a:cubicBezTo>
                <a:cubicBezTo>
                  <a:pt x="191013" y="403128"/>
                  <a:pt x="195530" y="398731"/>
                  <a:pt x="200071" y="394298"/>
                </a:cubicBezTo>
                <a:cubicBezTo>
                  <a:pt x="201255" y="393900"/>
                  <a:pt x="202354" y="393223"/>
                  <a:pt x="203296" y="392281"/>
                </a:cubicBezTo>
                <a:cubicBezTo>
                  <a:pt x="204178" y="391399"/>
                  <a:pt x="204830" y="390361"/>
                  <a:pt x="205241" y="389262"/>
                </a:cubicBezTo>
                <a:cubicBezTo>
                  <a:pt x="216776" y="378029"/>
                  <a:pt x="228468" y="366639"/>
                  <a:pt x="240148" y="355273"/>
                </a:cubicBezTo>
                <a:cubicBezTo>
                  <a:pt x="240522" y="355007"/>
                  <a:pt x="240884" y="354705"/>
                  <a:pt x="241222" y="354367"/>
                </a:cubicBezTo>
                <a:cubicBezTo>
                  <a:pt x="241500" y="354089"/>
                  <a:pt x="241766" y="353787"/>
                  <a:pt x="241996" y="353473"/>
                </a:cubicBezTo>
                <a:cubicBezTo>
                  <a:pt x="273931" y="322371"/>
                  <a:pt x="305782" y="291342"/>
                  <a:pt x="334528" y="263344"/>
                </a:cubicBezTo>
                <a:cubicBezTo>
                  <a:pt x="343587" y="254527"/>
                  <a:pt x="348660" y="242654"/>
                  <a:pt x="348829" y="229911"/>
                </a:cubicBezTo>
                <a:cubicBezTo>
                  <a:pt x="348914" y="223582"/>
                  <a:pt x="347779" y="217422"/>
                  <a:pt x="345531" y="211733"/>
                </a:cubicBezTo>
                <a:cubicBezTo>
                  <a:pt x="347247" y="210622"/>
                  <a:pt x="348853" y="209341"/>
                  <a:pt x="350339" y="207892"/>
                </a:cubicBezTo>
                <a:lnTo>
                  <a:pt x="367527" y="191151"/>
                </a:lnTo>
                <a:cubicBezTo>
                  <a:pt x="379907" y="179085"/>
                  <a:pt x="380161" y="159204"/>
                  <a:pt x="368094" y="146811"/>
                </a:cubicBezTo>
                <a:cubicBezTo>
                  <a:pt x="365739" y="144396"/>
                  <a:pt x="363444" y="142053"/>
                  <a:pt x="361222" y="139782"/>
                </a:cubicBezTo>
                <a:cubicBezTo>
                  <a:pt x="367792" y="138453"/>
                  <a:pt x="376150" y="135252"/>
                  <a:pt x="384521" y="127087"/>
                </a:cubicBezTo>
                <a:cubicBezTo>
                  <a:pt x="397252" y="114767"/>
                  <a:pt x="397638" y="104585"/>
                  <a:pt x="397988" y="95611"/>
                </a:cubicBezTo>
                <a:close/>
                <a:moveTo>
                  <a:pt x="322764" y="251266"/>
                </a:moveTo>
                <a:cubicBezTo>
                  <a:pt x="319261" y="254672"/>
                  <a:pt x="315710" y="258138"/>
                  <a:pt x="312123" y="261629"/>
                </a:cubicBezTo>
                <a:lnTo>
                  <a:pt x="265488" y="214982"/>
                </a:lnTo>
                <a:cubicBezTo>
                  <a:pt x="262191" y="211685"/>
                  <a:pt x="256828" y="211685"/>
                  <a:pt x="253531" y="214982"/>
                </a:cubicBezTo>
                <a:cubicBezTo>
                  <a:pt x="250233" y="218279"/>
                  <a:pt x="250233" y="223642"/>
                  <a:pt x="253531" y="226940"/>
                </a:cubicBezTo>
                <a:lnTo>
                  <a:pt x="300008" y="273430"/>
                </a:lnTo>
                <a:cubicBezTo>
                  <a:pt x="291408" y="281812"/>
                  <a:pt x="282615" y="290376"/>
                  <a:pt x="273701" y="299048"/>
                </a:cubicBezTo>
                <a:lnTo>
                  <a:pt x="227562" y="252896"/>
                </a:lnTo>
                <a:cubicBezTo>
                  <a:pt x="224265" y="249599"/>
                  <a:pt x="218914" y="249599"/>
                  <a:pt x="215604" y="252896"/>
                </a:cubicBezTo>
                <a:cubicBezTo>
                  <a:pt x="212307" y="256194"/>
                  <a:pt x="212307" y="261556"/>
                  <a:pt x="215604" y="264854"/>
                </a:cubicBezTo>
                <a:lnTo>
                  <a:pt x="261587" y="310848"/>
                </a:lnTo>
                <a:cubicBezTo>
                  <a:pt x="252878" y="319328"/>
                  <a:pt x="244097" y="327891"/>
                  <a:pt x="235280" y="336467"/>
                </a:cubicBezTo>
                <a:lnTo>
                  <a:pt x="189648" y="290823"/>
                </a:lnTo>
                <a:cubicBezTo>
                  <a:pt x="186350" y="287525"/>
                  <a:pt x="181000" y="287525"/>
                  <a:pt x="177690" y="290823"/>
                </a:cubicBezTo>
                <a:cubicBezTo>
                  <a:pt x="174393" y="294120"/>
                  <a:pt x="174393" y="299483"/>
                  <a:pt x="177690" y="302780"/>
                </a:cubicBezTo>
                <a:lnTo>
                  <a:pt x="223165" y="348267"/>
                </a:lnTo>
                <a:cubicBezTo>
                  <a:pt x="214360" y="356843"/>
                  <a:pt x="205579" y="365395"/>
                  <a:pt x="196858" y="373886"/>
                </a:cubicBezTo>
                <a:lnTo>
                  <a:pt x="151722" y="328737"/>
                </a:lnTo>
                <a:cubicBezTo>
                  <a:pt x="148424" y="325439"/>
                  <a:pt x="143061" y="325439"/>
                  <a:pt x="139764" y="328737"/>
                </a:cubicBezTo>
                <a:cubicBezTo>
                  <a:pt x="136466" y="332034"/>
                  <a:pt x="136466" y="337397"/>
                  <a:pt x="139764" y="340694"/>
                </a:cubicBezTo>
                <a:lnTo>
                  <a:pt x="184744" y="385686"/>
                </a:lnTo>
                <a:cubicBezTo>
                  <a:pt x="181398" y="388948"/>
                  <a:pt x="178077" y="392185"/>
                  <a:pt x="174767" y="395397"/>
                </a:cubicBezTo>
                <a:cubicBezTo>
                  <a:pt x="168945" y="401062"/>
                  <a:pt x="161215" y="404178"/>
                  <a:pt x="152990" y="404021"/>
                </a:cubicBezTo>
                <a:cubicBezTo>
                  <a:pt x="148992" y="403973"/>
                  <a:pt x="145103" y="403164"/>
                  <a:pt x="141443" y="401630"/>
                </a:cubicBezTo>
                <a:cubicBezTo>
                  <a:pt x="137674" y="400048"/>
                  <a:pt x="134304" y="397753"/>
                  <a:pt x="131442" y="394818"/>
                </a:cubicBezTo>
                <a:cubicBezTo>
                  <a:pt x="123023" y="386169"/>
                  <a:pt x="115824" y="376422"/>
                  <a:pt x="108203" y="366083"/>
                </a:cubicBezTo>
                <a:cubicBezTo>
                  <a:pt x="100581" y="355756"/>
                  <a:pt x="92706" y="345091"/>
                  <a:pt x="83491" y="335621"/>
                </a:cubicBezTo>
                <a:cubicBezTo>
                  <a:pt x="74262" y="326152"/>
                  <a:pt x="63803" y="317999"/>
                  <a:pt x="53693" y="310112"/>
                </a:cubicBezTo>
                <a:cubicBezTo>
                  <a:pt x="43571" y="302224"/>
                  <a:pt x="34005" y="294772"/>
                  <a:pt x="25587" y="286124"/>
                </a:cubicBezTo>
                <a:cubicBezTo>
                  <a:pt x="19922" y="280302"/>
                  <a:pt x="16842" y="272632"/>
                  <a:pt x="16926" y="264504"/>
                </a:cubicBezTo>
                <a:cubicBezTo>
                  <a:pt x="16926" y="264443"/>
                  <a:pt x="16926" y="264371"/>
                  <a:pt x="16926" y="264298"/>
                </a:cubicBezTo>
                <a:cubicBezTo>
                  <a:pt x="17035" y="256133"/>
                  <a:pt x="20308" y="248500"/>
                  <a:pt x="26154" y="242799"/>
                </a:cubicBezTo>
                <a:lnTo>
                  <a:pt x="174151" y="98655"/>
                </a:lnTo>
                <a:cubicBezTo>
                  <a:pt x="179973" y="92990"/>
                  <a:pt x="187751" y="89946"/>
                  <a:pt x="195928" y="90031"/>
                </a:cubicBezTo>
                <a:cubicBezTo>
                  <a:pt x="204154" y="90140"/>
                  <a:pt x="211800" y="93401"/>
                  <a:pt x="217464" y="99223"/>
                </a:cubicBezTo>
                <a:lnTo>
                  <a:pt x="323320" y="207904"/>
                </a:lnTo>
                <a:cubicBezTo>
                  <a:pt x="328984" y="213726"/>
                  <a:pt x="332052" y="221456"/>
                  <a:pt x="331943" y="229682"/>
                </a:cubicBezTo>
                <a:cubicBezTo>
                  <a:pt x="331847" y="237943"/>
                  <a:pt x="328586" y="245601"/>
                  <a:pt x="322764" y="251266"/>
                </a:cubicBezTo>
                <a:close/>
                <a:moveTo>
                  <a:pt x="355762" y="179061"/>
                </a:moveTo>
                <a:lnTo>
                  <a:pt x="338563" y="195802"/>
                </a:lnTo>
                <a:cubicBezTo>
                  <a:pt x="337959" y="196393"/>
                  <a:pt x="337307" y="196925"/>
                  <a:pt x="336618" y="197396"/>
                </a:cubicBezTo>
                <a:cubicBezTo>
                  <a:pt x="336231" y="196973"/>
                  <a:pt x="335845" y="196550"/>
                  <a:pt x="335446" y="196140"/>
                </a:cubicBezTo>
                <a:lnTo>
                  <a:pt x="229591" y="87458"/>
                </a:lnTo>
                <a:cubicBezTo>
                  <a:pt x="229301" y="87156"/>
                  <a:pt x="229011" y="86866"/>
                  <a:pt x="228721" y="86576"/>
                </a:cubicBezTo>
                <a:cubicBezTo>
                  <a:pt x="229204" y="85900"/>
                  <a:pt x="229748" y="85272"/>
                  <a:pt x="230352" y="84680"/>
                </a:cubicBezTo>
                <a:lnTo>
                  <a:pt x="247539" y="67939"/>
                </a:lnTo>
                <a:cubicBezTo>
                  <a:pt x="253241" y="62383"/>
                  <a:pt x="262408" y="62504"/>
                  <a:pt x="267952" y="68205"/>
                </a:cubicBezTo>
                <a:cubicBezTo>
                  <a:pt x="274366" y="74788"/>
                  <a:pt x="280453" y="81057"/>
                  <a:pt x="287181" y="87990"/>
                </a:cubicBezTo>
                <a:cubicBezTo>
                  <a:pt x="302569" y="103836"/>
                  <a:pt x="321725" y="123548"/>
                  <a:pt x="356028" y="158636"/>
                </a:cubicBezTo>
                <a:cubicBezTo>
                  <a:pt x="361584" y="164361"/>
                  <a:pt x="361463" y="173517"/>
                  <a:pt x="355762" y="179061"/>
                </a:cubicBezTo>
                <a:close/>
                <a:moveTo>
                  <a:pt x="372769" y="115009"/>
                </a:moveTo>
                <a:cubicBezTo>
                  <a:pt x="364265" y="123295"/>
                  <a:pt x="356499" y="123681"/>
                  <a:pt x="351365" y="123947"/>
                </a:cubicBezTo>
                <a:cubicBezTo>
                  <a:pt x="350629" y="123983"/>
                  <a:pt x="349965" y="124019"/>
                  <a:pt x="349385" y="124068"/>
                </a:cubicBezTo>
                <a:cubicBezTo>
                  <a:pt x="348394" y="124152"/>
                  <a:pt x="347452" y="124394"/>
                  <a:pt x="346582" y="124792"/>
                </a:cubicBezTo>
                <a:cubicBezTo>
                  <a:pt x="325760" y="103450"/>
                  <a:pt x="311918" y="89197"/>
                  <a:pt x="300298" y="77252"/>
                </a:cubicBezTo>
                <a:cubicBezTo>
                  <a:pt x="300709" y="76406"/>
                  <a:pt x="300975" y="75476"/>
                  <a:pt x="301083" y="74498"/>
                </a:cubicBezTo>
                <a:cubicBezTo>
                  <a:pt x="301143" y="73918"/>
                  <a:pt x="301204" y="73254"/>
                  <a:pt x="301252" y="72517"/>
                </a:cubicBezTo>
                <a:cubicBezTo>
                  <a:pt x="301651" y="67396"/>
                  <a:pt x="302243" y="59642"/>
                  <a:pt x="310746" y="51368"/>
                </a:cubicBezTo>
                <a:cubicBezTo>
                  <a:pt x="318597" y="43722"/>
                  <a:pt x="323271" y="43662"/>
                  <a:pt x="331026" y="43565"/>
                </a:cubicBezTo>
                <a:cubicBezTo>
                  <a:pt x="331943" y="43553"/>
                  <a:pt x="332873" y="43541"/>
                  <a:pt x="333803" y="43517"/>
                </a:cubicBezTo>
                <a:cubicBezTo>
                  <a:pt x="344469" y="43239"/>
                  <a:pt x="357417" y="41415"/>
                  <a:pt x="376331" y="22996"/>
                </a:cubicBezTo>
                <a:cubicBezTo>
                  <a:pt x="380487" y="18949"/>
                  <a:pt x="397686" y="12620"/>
                  <a:pt x="405731" y="20882"/>
                </a:cubicBezTo>
                <a:cubicBezTo>
                  <a:pt x="413775" y="29143"/>
                  <a:pt x="406987" y="46174"/>
                  <a:pt x="402844" y="50208"/>
                </a:cubicBezTo>
                <a:cubicBezTo>
                  <a:pt x="382033" y="70476"/>
                  <a:pt x="381513" y="84064"/>
                  <a:pt x="381091" y="94983"/>
                </a:cubicBezTo>
                <a:cubicBezTo>
                  <a:pt x="380789" y="102701"/>
                  <a:pt x="380607" y="107363"/>
                  <a:pt x="372769" y="115009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83" name="Agrupar 182">
            <a:extLst>
              <a:ext uri="{FF2B5EF4-FFF2-40B4-BE49-F238E27FC236}">
                <a16:creationId xmlns:a16="http://schemas.microsoft.com/office/drawing/2014/main" id="{3DB9EA22-4795-48CE-B4C7-BC242288A988}"/>
              </a:ext>
            </a:extLst>
          </p:cNvPr>
          <p:cNvGrpSpPr/>
          <p:nvPr/>
        </p:nvGrpSpPr>
        <p:grpSpPr>
          <a:xfrm>
            <a:off x="7470629" y="4952729"/>
            <a:ext cx="392928" cy="512661"/>
            <a:chOff x="7163547" y="5501409"/>
            <a:chExt cx="333908" cy="435656"/>
          </a:xfrm>
        </p:grpSpPr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83CA6AC1-6B1D-493B-BDA3-987016C81468}"/>
                </a:ext>
              </a:extLst>
            </p:cNvPr>
            <p:cNvSpPr/>
            <p:nvPr/>
          </p:nvSpPr>
          <p:spPr>
            <a:xfrm>
              <a:off x="7313210" y="5802537"/>
              <a:ext cx="34511" cy="34507"/>
            </a:xfrm>
            <a:custGeom>
              <a:avLst/>
              <a:gdLst>
                <a:gd name="connsiteX0" fmla="*/ 23687 w 34511"/>
                <a:gd name="connsiteY0" fmla="*/ 1243 h 34507"/>
                <a:gd name="connsiteX1" fmla="*/ 20631 w 34511"/>
                <a:gd name="connsiteY1" fmla="*/ 337 h 34507"/>
                <a:gd name="connsiteX2" fmla="*/ 9434 w 34511"/>
                <a:gd name="connsiteY2" fmla="*/ 1883 h 34507"/>
                <a:gd name="connsiteX3" fmla="*/ 1209 w 34511"/>
                <a:gd name="connsiteY3" fmla="*/ 10930 h 34507"/>
                <a:gd name="connsiteX4" fmla="*/ 194 w 34511"/>
                <a:gd name="connsiteY4" fmla="*/ 14687 h 34507"/>
                <a:gd name="connsiteX5" fmla="*/ 194 w 34511"/>
                <a:gd name="connsiteY5" fmla="*/ 14711 h 34507"/>
                <a:gd name="connsiteX6" fmla="*/ 182 w 34511"/>
                <a:gd name="connsiteY6" fmla="*/ 14759 h 34507"/>
                <a:gd name="connsiteX7" fmla="*/ 25 w 34511"/>
                <a:gd name="connsiteY7" fmla="*/ 18213 h 34507"/>
                <a:gd name="connsiteX8" fmla="*/ 3371 w 34511"/>
                <a:gd name="connsiteY8" fmla="*/ 27489 h 34507"/>
                <a:gd name="connsiteX9" fmla="*/ 11101 w 34511"/>
                <a:gd name="connsiteY9" fmla="*/ 33372 h 34507"/>
                <a:gd name="connsiteX10" fmla="*/ 14132 w 34511"/>
                <a:gd name="connsiteY10" fmla="*/ 34217 h 34507"/>
                <a:gd name="connsiteX11" fmla="*/ 17237 w 34511"/>
                <a:gd name="connsiteY11" fmla="*/ 34507 h 34507"/>
                <a:gd name="connsiteX12" fmla="*/ 18553 w 34511"/>
                <a:gd name="connsiteY12" fmla="*/ 34459 h 34507"/>
                <a:gd name="connsiteX13" fmla="*/ 27407 w 34511"/>
                <a:gd name="connsiteY13" fmla="*/ 31198 h 34507"/>
                <a:gd name="connsiteX14" fmla="*/ 33337 w 34511"/>
                <a:gd name="connsiteY14" fmla="*/ 23504 h 34507"/>
                <a:gd name="connsiteX15" fmla="*/ 34098 w 34511"/>
                <a:gd name="connsiteY15" fmla="*/ 20991 h 34507"/>
                <a:gd name="connsiteX16" fmla="*/ 32625 w 34511"/>
                <a:gd name="connsiteY16" fmla="*/ 9432 h 34507"/>
                <a:gd name="connsiteX17" fmla="*/ 23687 w 34511"/>
                <a:gd name="connsiteY17" fmla="*/ 1243 h 34507"/>
                <a:gd name="connsiteX18" fmla="*/ 17599 w 34511"/>
                <a:gd name="connsiteY18" fmla="*/ 17356 h 34507"/>
                <a:gd name="connsiteX19" fmla="*/ 17599 w 34511"/>
                <a:gd name="connsiteY19" fmla="*/ 17356 h 34507"/>
                <a:gd name="connsiteX20" fmla="*/ 17454 w 34511"/>
                <a:gd name="connsiteY20" fmla="*/ 17549 h 34507"/>
                <a:gd name="connsiteX21" fmla="*/ 17442 w 34511"/>
                <a:gd name="connsiteY21" fmla="*/ 17561 h 34507"/>
                <a:gd name="connsiteX22" fmla="*/ 17442 w 34511"/>
                <a:gd name="connsiteY22" fmla="*/ 17561 h 34507"/>
                <a:gd name="connsiteX23" fmla="*/ 17430 w 34511"/>
                <a:gd name="connsiteY23" fmla="*/ 17561 h 34507"/>
                <a:gd name="connsiteX24" fmla="*/ 17418 w 34511"/>
                <a:gd name="connsiteY24" fmla="*/ 17561 h 34507"/>
                <a:gd name="connsiteX25" fmla="*/ 17406 w 34511"/>
                <a:gd name="connsiteY25" fmla="*/ 17561 h 34507"/>
                <a:gd name="connsiteX26" fmla="*/ 16983 w 34511"/>
                <a:gd name="connsiteY26" fmla="*/ 17464 h 34507"/>
                <a:gd name="connsiteX27" fmla="*/ 16911 w 34511"/>
                <a:gd name="connsiteY27" fmla="*/ 17283 h 34507"/>
                <a:gd name="connsiteX28" fmla="*/ 16911 w 34511"/>
                <a:gd name="connsiteY28" fmla="*/ 17271 h 34507"/>
                <a:gd name="connsiteX29" fmla="*/ 16911 w 34511"/>
                <a:gd name="connsiteY29" fmla="*/ 17259 h 34507"/>
                <a:gd name="connsiteX30" fmla="*/ 16911 w 34511"/>
                <a:gd name="connsiteY30" fmla="*/ 17247 h 34507"/>
                <a:gd name="connsiteX31" fmla="*/ 17055 w 34511"/>
                <a:gd name="connsiteY31" fmla="*/ 16969 h 34507"/>
                <a:gd name="connsiteX32" fmla="*/ 17104 w 34511"/>
                <a:gd name="connsiteY32" fmla="*/ 16945 h 34507"/>
                <a:gd name="connsiteX33" fmla="*/ 17140 w 34511"/>
                <a:gd name="connsiteY33" fmla="*/ 16933 h 34507"/>
                <a:gd name="connsiteX34" fmla="*/ 17321 w 34511"/>
                <a:gd name="connsiteY34" fmla="*/ 16921 h 34507"/>
                <a:gd name="connsiteX35" fmla="*/ 17357 w 34511"/>
                <a:gd name="connsiteY35" fmla="*/ 16933 h 34507"/>
                <a:gd name="connsiteX36" fmla="*/ 17382 w 34511"/>
                <a:gd name="connsiteY36" fmla="*/ 16945 h 34507"/>
                <a:gd name="connsiteX37" fmla="*/ 17587 w 34511"/>
                <a:gd name="connsiteY37" fmla="*/ 17259 h 34507"/>
                <a:gd name="connsiteX38" fmla="*/ 17599 w 34511"/>
                <a:gd name="connsiteY38" fmla="*/ 17356 h 34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4511" h="34507">
                  <a:moveTo>
                    <a:pt x="23687" y="1243"/>
                  </a:moveTo>
                  <a:cubicBezTo>
                    <a:pt x="22708" y="845"/>
                    <a:pt x="21681" y="543"/>
                    <a:pt x="20631" y="337"/>
                  </a:cubicBezTo>
                  <a:cubicBezTo>
                    <a:pt x="16838" y="-424"/>
                    <a:pt x="12937" y="108"/>
                    <a:pt x="9434" y="1883"/>
                  </a:cubicBezTo>
                  <a:cubicBezTo>
                    <a:pt x="5641" y="3816"/>
                    <a:pt x="2755" y="7005"/>
                    <a:pt x="1209" y="10930"/>
                  </a:cubicBezTo>
                  <a:cubicBezTo>
                    <a:pt x="738" y="12126"/>
                    <a:pt x="399" y="13382"/>
                    <a:pt x="194" y="14687"/>
                  </a:cubicBezTo>
                  <a:cubicBezTo>
                    <a:pt x="194" y="14687"/>
                    <a:pt x="194" y="14699"/>
                    <a:pt x="194" y="14711"/>
                  </a:cubicBezTo>
                  <a:cubicBezTo>
                    <a:pt x="194" y="14735"/>
                    <a:pt x="194" y="14747"/>
                    <a:pt x="182" y="14759"/>
                  </a:cubicBezTo>
                  <a:cubicBezTo>
                    <a:pt x="13" y="15919"/>
                    <a:pt x="-36" y="17078"/>
                    <a:pt x="25" y="18213"/>
                  </a:cubicBezTo>
                  <a:cubicBezTo>
                    <a:pt x="218" y="21680"/>
                    <a:pt x="1438" y="24869"/>
                    <a:pt x="3371" y="27489"/>
                  </a:cubicBezTo>
                  <a:cubicBezTo>
                    <a:pt x="5279" y="30074"/>
                    <a:pt x="7912" y="32152"/>
                    <a:pt x="11101" y="33372"/>
                  </a:cubicBezTo>
                  <a:cubicBezTo>
                    <a:pt x="12067" y="33746"/>
                    <a:pt x="13082" y="34024"/>
                    <a:pt x="14132" y="34217"/>
                  </a:cubicBezTo>
                  <a:cubicBezTo>
                    <a:pt x="15171" y="34410"/>
                    <a:pt x="16210" y="34507"/>
                    <a:pt x="17237" y="34507"/>
                  </a:cubicBezTo>
                  <a:cubicBezTo>
                    <a:pt x="17671" y="34507"/>
                    <a:pt x="18118" y="34495"/>
                    <a:pt x="18553" y="34459"/>
                  </a:cubicBezTo>
                  <a:cubicBezTo>
                    <a:pt x="21851" y="34205"/>
                    <a:pt x="24882" y="33034"/>
                    <a:pt x="27407" y="31198"/>
                  </a:cubicBezTo>
                  <a:cubicBezTo>
                    <a:pt x="30004" y="29313"/>
                    <a:pt x="32105" y="26680"/>
                    <a:pt x="33337" y="23504"/>
                  </a:cubicBezTo>
                  <a:cubicBezTo>
                    <a:pt x="33651" y="22694"/>
                    <a:pt x="33905" y="21849"/>
                    <a:pt x="34098" y="20991"/>
                  </a:cubicBezTo>
                  <a:cubicBezTo>
                    <a:pt x="34968" y="17090"/>
                    <a:pt x="34461" y="13044"/>
                    <a:pt x="32625" y="9432"/>
                  </a:cubicBezTo>
                  <a:cubicBezTo>
                    <a:pt x="30728" y="5664"/>
                    <a:pt x="27576" y="2789"/>
                    <a:pt x="23687" y="1243"/>
                  </a:cubicBezTo>
                  <a:close/>
                  <a:moveTo>
                    <a:pt x="17599" y="17356"/>
                  </a:moveTo>
                  <a:cubicBezTo>
                    <a:pt x="17599" y="17356"/>
                    <a:pt x="17599" y="17356"/>
                    <a:pt x="17599" y="17356"/>
                  </a:cubicBezTo>
                  <a:cubicBezTo>
                    <a:pt x="17575" y="17440"/>
                    <a:pt x="17527" y="17501"/>
                    <a:pt x="17454" y="17549"/>
                  </a:cubicBezTo>
                  <a:cubicBezTo>
                    <a:pt x="17454" y="17549"/>
                    <a:pt x="17442" y="17549"/>
                    <a:pt x="17442" y="17561"/>
                  </a:cubicBezTo>
                  <a:cubicBezTo>
                    <a:pt x="17442" y="17561"/>
                    <a:pt x="17442" y="17561"/>
                    <a:pt x="17442" y="17561"/>
                  </a:cubicBezTo>
                  <a:cubicBezTo>
                    <a:pt x="17442" y="17561"/>
                    <a:pt x="17442" y="17561"/>
                    <a:pt x="17430" y="17561"/>
                  </a:cubicBezTo>
                  <a:cubicBezTo>
                    <a:pt x="17430" y="17561"/>
                    <a:pt x="17418" y="17561"/>
                    <a:pt x="17418" y="17561"/>
                  </a:cubicBezTo>
                  <a:cubicBezTo>
                    <a:pt x="17418" y="17561"/>
                    <a:pt x="17418" y="17561"/>
                    <a:pt x="17406" y="17561"/>
                  </a:cubicBezTo>
                  <a:cubicBezTo>
                    <a:pt x="17261" y="17621"/>
                    <a:pt x="17080" y="17585"/>
                    <a:pt x="16983" y="17464"/>
                  </a:cubicBezTo>
                  <a:cubicBezTo>
                    <a:pt x="16947" y="17416"/>
                    <a:pt x="16923" y="17356"/>
                    <a:pt x="16911" y="17283"/>
                  </a:cubicBezTo>
                  <a:cubicBezTo>
                    <a:pt x="16911" y="17283"/>
                    <a:pt x="16911" y="17283"/>
                    <a:pt x="16911" y="17271"/>
                  </a:cubicBezTo>
                  <a:cubicBezTo>
                    <a:pt x="16911" y="17259"/>
                    <a:pt x="16911" y="17271"/>
                    <a:pt x="16911" y="17259"/>
                  </a:cubicBezTo>
                  <a:cubicBezTo>
                    <a:pt x="16911" y="17259"/>
                    <a:pt x="16911" y="17247"/>
                    <a:pt x="16911" y="17247"/>
                  </a:cubicBezTo>
                  <a:cubicBezTo>
                    <a:pt x="16911" y="17138"/>
                    <a:pt x="16971" y="17030"/>
                    <a:pt x="17055" y="16969"/>
                  </a:cubicBezTo>
                  <a:cubicBezTo>
                    <a:pt x="17068" y="16957"/>
                    <a:pt x="17080" y="16957"/>
                    <a:pt x="17104" y="16945"/>
                  </a:cubicBezTo>
                  <a:cubicBezTo>
                    <a:pt x="17116" y="16933"/>
                    <a:pt x="17128" y="16933"/>
                    <a:pt x="17140" y="16933"/>
                  </a:cubicBezTo>
                  <a:cubicBezTo>
                    <a:pt x="17200" y="16909"/>
                    <a:pt x="17261" y="16909"/>
                    <a:pt x="17321" y="16921"/>
                  </a:cubicBezTo>
                  <a:cubicBezTo>
                    <a:pt x="17333" y="16921"/>
                    <a:pt x="17345" y="16933"/>
                    <a:pt x="17357" y="16933"/>
                  </a:cubicBezTo>
                  <a:cubicBezTo>
                    <a:pt x="17370" y="16933"/>
                    <a:pt x="17370" y="16933"/>
                    <a:pt x="17382" y="16945"/>
                  </a:cubicBezTo>
                  <a:cubicBezTo>
                    <a:pt x="17502" y="16993"/>
                    <a:pt x="17587" y="17114"/>
                    <a:pt x="17587" y="17259"/>
                  </a:cubicBezTo>
                  <a:cubicBezTo>
                    <a:pt x="17611" y="17295"/>
                    <a:pt x="17611" y="17320"/>
                    <a:pt x="17599" y="17356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947B25C7-FCDC-4173-AB0D-06433A9E8341}"/>
                </a:ext>
              </a:extLst>
            </p:cNvPr>
            <p:cNvSpPr/>
            <p:nvPr/>
          </p:nvSpPr>
          <p:spPr>
            <a:xfrm>
              <a:off x="7163547" y="5501409"/>
              <a:ext cx="333908" cy="435656"/>
            </a:xfrm>
            <a:custGeom>
              <a:avLst/>
              <a:gdLst>
                <a:gd name="connsiteX0" fmla="*/ 333823 w 333908"/>
                <a:gd name="connsiteY0" fmla="*/ 335345 h 435656"/>
                <a:gd name="connsiteX1" fmla="*/ 324608 w 333908"/>
                <a:gd name="connsiteY1" fmla="*/ 103778 h 435656"/>
                <a:gd name="connsiteX2" fmla="*/ 291803 w 333908"/>
                <a:gd name="connsiteY2" fmla="*/ 29773 h 435656"/>
                <a:gd name="connsiteX3" fmla="*/ 215866 w 333908"/>
                <a:gd name="connsiteY3" fmla="*/ 0 h 435656"/>
                <a:gd name="connsiteX4" fmla="*/ 194511 w 333908"/>
                <a:gd name="connsiteY4" fmla="*/ 8105 h 435656"/>
                <a:gd name="connsiteX5" fmla="*/ 186563 w 333908"/>
                <a:gd name="connsiteY5" fmla="*/ 29302 h 435656"/>
                <a:gd name="connsiteX6" fmla="*/ 208631 w 333908"/>
                <a:gd name="connsiteY6" fmla="*/ 59233 h 435656"/>
                <a:gd name="connsiteX7" fmla="*/ 245204 w 333908"/>
                <a:gd name="connsiteY7" fmla="*/ 122608 h 435656"/>
                <a:gd name="connsiteX8" fmla="*/ 245168 w 333908"/>
                <a:gd name="connsiteY8" fmla="*/ 123321 h 435656"/>
                <a:gd name="connsiteX9" fmla="*/ 222279 w 333908"/>
                <a:gd name="connsiteY9" fmla="*/ 178640 h 435656"/>
                <a:gd name="connsiteX10" fmla="*/ 167612 w 333908"/>
                <a:gd name="connsiteY10" fmla="*/ 201553 h 435656"/>
                <a:gd name="connsiteX11" fmla="*/ 166912 w 333908"/>
                <a:gd name="connsiteY11" fmla="*/ 201528 h 435656"/>
                <a:gd name="connsiteX12" fmla="*/ 111593 w 333908"/>
                <a:gd name="connsiteY12" fmla="*/ 178640 h 435656"/>
                <a:gd name="connsiteX13" fmla="*/ 88668 w 333908"/>
                <a:gd name="connsiteY13" fmla="*/ 123296 h 435656"/>
                <a:gd name="connsiteX14" fmla="*/ 125241 w 333908"/>
                <a:gd name="connsiteY14" fmla="*/ 59233 h 435656"/>
                <a:gd name="connsiteX15" fmla="*/ 125253 w 333908"/>
                <a:gd name="connsiteY15" fmla="*/ 59221 h 435656"/>
                <a:gd name="connsiteX16" fmla="*/ 147321 w 333908"/>
                <a:gd name="connsiteY16" fmla="*/ 29302 h 435656"/>
                <a:gd name="connsiteX17" fmla="*/ 139373 w 333908"/>
                <a:gd name="connsiteY17" fmla="*/ 8105 h 435656"/>
                <a:gd name="connsiteX18" fmla="*/ 118018 w 333908"/>
                <a:gd name="connsiteY18" fmla="*/ 0 h 435656"/>
                <a:gd name="connsiteX19" fmla="*/ 42081 w 333908"/>
                <a:gd name="connsiteY19" fmla="*/ 29761 h 435656"/>
                <a:gd name="connsiteX20" fmla="*/ 9276 w 333908"/>
                <a:gd name="connsiteY20" fmla="*/ 103766 h 435656"/>
                <a:gd name="connsiteX21" fmla="*/ 60 w 333908"/>
                <a:gd name="connsiteY21" fmla="*/ 335321 h 435656"/>
                <a:gd name="connsiteX22" fmla="*/ 0 w 333908"/>
                <a:gd name="connsiteY22" fmla="*/ 336348 h 435656"/>
                <a:gd name="connsiteX23" fmla="*/ 0 w 333908"/>
                <a:gd name="connsiteY23" fmla="*/ 339029 h 435656"/>
                <a:gd name="connsiteX24" fmla="*/ 55150 w 333908"/>
                <a:gd name="connsiteY24" fmla="*/ 411898 h 435656"/>
                <a:gd name="connsiteX25" fmla="*/ 157297 w 333908"/>
                <a:gd name="connsiteY25" fmla="*/ 435475 h 435656"/>
                <a:gd name="connsiteX26" fmla="*/ 166960 w 333908"/>
                <a:gd name="connsiteY26" fmla="*/ 435657 h 435656"/>
                <a:gd name="connsiteX27" fmla="*/ 176623 w 333908"/>
                <a:gd name="connsiteY27" fmla="*/ 435475 h 435656"/>
                <a:gd name="connsiteX28" fmla="*/ 278770 w 333908"/>
                <a:gd name="connsiteY28" fmla="*/ 411898 h 435656"/>
                <a:gd name="connsiteX29" fmla="*/ 333908 w 333908"/>
                <a:gd name="connsiteY29" fmla="*/ 339029 h 435656"/>
                <a:gd name="connsiteX30" fmla="*/ 333908 w 333908"/>
                <a:gd name="connsiteY30" fmla="*/ 336348 h 435656"/>
                <a:gd name="connsiteX31" fmla="*/ 333823 w 333908"/>
                <a:gd name="connsiteY31" fmla="*/ 335345 h 435656"/>
                <a:gd name="connsiteX32" fmla="*/ 271390 w 333908"/>
                <a:gd name="connsiteY32" fmla="*/ 396692 h 435656"/>
                <a:gd name="connsiteX33" fmla="*/ 175934 w 333908"/>
                <a:gd name="connsiteY33" fmla="*/ 418590 h 435656"/>
                <a:gd name="connsiteX34" fmla="*/ 166948 w 333908"/>
                <a:gd name="connsiteY34" fmla="*/ 418747 h 435656"/>
                <a:gd name="connsiteX35" fmla="*/ 157962 w 333908"/>
                <a:gd name="connsiteY35" fmla="*/ 418590 h 435656"/>
                <a:gd name="connsiteX36" fmla="*/ 62494 w 333908"/>
                <a:gd name="connsiteY36" fmla="*/ 396692 h 435656"/>
                <a:gd name="connsiteX37" fmla="*/ 16898 w 333908"/>
                <a:gd name="connsiteY37" fmla="*/ 339053 h 435656"/>
                <a:gd name="connsiteX38" fmla="*/ 16898 w 333908"/>
                <a:gd name="connsiteY38" fmla="*/ 337085 h 435656"/>
                <a:gd name="connsiteX39" fmla="*/ 16922 w 333908"/>
                <a:gd name="connsiteY39" fmla="*/ 336710 h 435656"/>
                <a:gd name="connsiteX40" fmla="*/ 26174 w 333908"/>
                <a:gd name="connsiteY40" fmla="*/ 104442 h 435656"/>
                <a:gd name="connsiteX41" fmla="*/ 53761 w 333908"/>
                <a:gd name="connsiteY41" fmla="*/ 41997 h 435656"/>
                <a:gd name="connsiteX42" fmla="*/ 118018 w 333908"/>
                <a:gd name="connsiteY42" fmla="*/ 16910 h 435656"/>
                <a:gd name="connsiteX43" fmla="*/ 127415 w 333908"/>
                <a:gd name="connsiteY43" fmla="*/ 20062 h 435656"/>
                <a:gd name="connsiteX44" fmla="*/ 130411 w 333908"/>
                <a:gd name="connsiteY44" fmla="*/ 29302 h 435656"/>
                <a:gd name="connsiteX45" fmla="*/ 115880 w 333908"/>
                <a:gd name="connsiteY45" fmla="*/ 45149 h 435656"/>
                <a:gd name="connsiteX46" fmla="*/ 115868 w 333908"/>
                <a:gd name="connsiteY46" fmla="*/ 45161 h 435656"/>
                <a:gd name="connsiteX47" fmla="*/ 71770 w 333908"/>
                <a:gd name="connsiteY47" fmla="*/ 123296 h 435656"/>
                <a:gd name="connsiteX48" fmla="*/ 99647 w 333908"/>
                <a:gd name="connsiteY48" fmla="*/ 190597 h 435656"/>
                <a:gd name="connsiteX49" fmla="*/ 166187 w 333908"/>
                <a:gd name="connsiteY49" fmla="*/ 218438 h 435656"/>
                <a:gd name="connsiteX50" fmla="*/ 166960 w 333908"/>
                <a:gd name="connsiteY50" fmla="*/ 218474 h 435656"/>
                <a:gd name="connsiteX51" fmla="*/ 234261 w 333908"/>
                <a:gd name="connsiteY51" fmla="*/ 190597 h 435656"/>
                <a:gd name="connsiteX52" fmla="*/ 262102 w 333908"/>
                <a:gd name="connsiteY52" fmla="*/ 124069 h 435656"/>
                <a:gd name="connsiteX53" fmla="*/ 262138 w 333908"/>
                <a:gd name="connsiteY53" fmla="*/ 123285 h 435656"/>
                <a:gd name="connsiteX54" fmla="*/ 218028 w 333908"/>
                <a:gd name="connsiteY54" fmla="*/ 45149 h 435656"/>
                <a:gd name="connsiteX55" fmla="*/ 203485 w 333908"/>
                <a:gd name="connsiteY55" fmla="*/ 29290 h 435656"/>
                <a:gd name="connsiteX56" fmla="*/ 206481 w 333908"/>
                <a:gd name="connsiteY56" fmla="*/ 20050 h 435656"/>
                <a:gd name="connsiteX57" fmla="*/ 215878 w 333908"/>
                <a:gd name="connsiteY57" fmla="*/ 16898 h 435656"/>
                <a:gd name="connsiteX58" fmla="*/ 280135 w 333908"/>
                <a:gd name="connsiteY58" fmla="*/ 41985 h 435656"/>
                <a:gd name="connsiteX59" fmla="*/ 307722 w 333908"/>
                <a:gd name="connsiteY59" fmla="*/ 104430 h 435656"/>
                <a:gd name="connsiteX60" fmla="*/ 316962 w 333908"/>
                <a:gd name="connsiteY60" fmla="*/ 336698 h 435656"/>
                <a:gd name="connsiteX61" fmla="*/ 316986 w 333908"/>
                <a:gd name="connsiteY61" fmla="*/ 337072 h 435656"/>
                <a:gd name="connsiteX62" fmla="*/ 316986 w 333908"/>
                <a:gd name="connsiteY62" fmla="*/ 339041 h 435656"/>
                <a:gd name="connsiteX63" fmla="*/ 271390 w 333908"/>
                <a:gd name="connsiteY63" fmla="*/ 396692 h 435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33908" h="435656">
                  <a:moveTo>
                    <a:pt x="333823" y="335345"/>
                  </a:moveTo>
                  <a:lnTo>
                    <a:pt x="324608" y="103778"/>
                  </a:lnTo>
                  <a:cubicBezTo>
                    <a:pt x="323472" y="75164"/>
                    <a:pt x="311817" y="48881"/>
                    <a:pt x="291803" y="29773"/>
                  </a:cubicBezTo>
                  <a:cubicBezTo>
                    <a:pt x="271692" y="10581"/>
                    <a:pt x="244721" y="0"/>
                    <a:pt x="215866" y="0"/>
                  </a:cubicBezTo>
                  <a:cubicBezTo>
                    <a:pt x="207326" y="0"/>
                    <a:pt x="199741" y="2875"/>
                    <a:pt x="194511" y="8105"/>
                  </a:cubicBezTo>
                  <a:cubicBezTo>
                    <a:pt x="189317" y="13310"/>
                    <a:pt x="186563" y="20630"/>
                    <a:pt x="186563" y="29302"/>
                  </a:cubicBezTo>
                  <a:cubicBezTo>
                    <a:pt x="186563" y="44521"/>
                    <a:pt x="198291" y="52336"/>
                    <a:pt x="208631" y="59233"/>
                  </a:cubicBezTo>
                  <a:cubicBezTo>
                    <a:pt x="226507" y="71142"/>
                    <a:pt x="244987" y="83462"/>
                    <a:pt x="245204" y="122608"/>
                  </a:cubicBezTo>
                  <a:cubicBezTo>
                    <a:pt x="245180" y="122850"/>
                    <a:pt x="245168" y="123091"/>
                    <a:pt x="245168" y="123321"/>
                  </a:cubicBezTo>
                  <a:cubicBezTo>
                    <a:pt x="245168" y="144228"/>
                    <a:pt x="237039" y="163880"/>
                    <a:pt x="222279" y="178640"/>
                  </a:cubicBezTo>
                  <a:cubicBezTo>
                    <a:pt x="207652" y="193267"/>
                    <a:pt x="188266" y="201384"/>
                    <a:pt x="167612" y="201553"/>
                  </a:cubicBezTo>
                  <a:cubicBezTo>
                    <a:pt x="167383" y="201528"/>
                    <a:pt x="167141" y="201528"/>
                    <a:pt x="166912" y="201528"/>
                  </a:cubicBezTo>
                  <a:cubicBezTo>
                    <a:pt x="146004" y="201528"/>
                    <a:pt x="126352" y="193400"/>
                    <a:pt x="111593" y="178640"/>
                  </a:cubicBezTo>
                  <a:cubicBezTo>
                    <a:pt x="96809" y="163856"/>
                    <a:pt x="88668" y="144204"/>
                    <a:pt x="88668" y="123296"/>
                  </a:cubicBezTo>
                  <a:cubicBezTo>
                    <a:pt x="88668" y="83607"/>
                    <a:pt x="107256" y="71214"/>
                    <a:pt x="125241" y="59233"/>
                  </a:cubicBezTo>
                  <a:cubicBezTo>
                    <a:pt x="125241" y="59233"/>
                    <a:pt x="125253" y="59221"/>
                    <a:pt x="125253" y="59221"/>
                  </a:cubicBezTo>
                  <a:cubicBezTo>
                    <a:pt x="135592" y="52324"/>
                    <a:pt x="147321" y="44509"/>
                    <a:pt x="147321" y="29302"/>
                  </a:cubicBezTo>
                  <a:cubicBezTo>
                    <a:pt x="147321" y="20642"/>
                    <a:pt x="144579" y="13310"/>
                    <a:pt x="139373" y="8105"/>
                  </a:cubicBezTo>
                  <a:cubicBezTo>
                    <a:pt x="134143" y="2875"/>
                    <a:pt x="126558" y="0"/>
                    <a:pt x="118018" y="0"/>
                  </a:cubicBezTo>
                  <a:cubicBezTo>
                    <a:pt x="89163" y="0"/>
                    <a:pt x="62192" y="10569"/>
                    <a:pt x="42081" y="29761"/>
                  </a:cubicBezTo>
                  <a:cubicBezTo>
                    <a:pt x="22067" y="48869"/>
                    <a:pt x="10412" y="75152"/>
                    <a:pt x="9276" y="103766"/>
                  </a:cubicBezTo>
                  <a:lnTo>
                    <a:pt x="60" y="335321"/>
                  </a:lnTo>
                  <a:cubicBezTo>
                    <a:pt x="12" y="335659"/>
                    <a:pt x="0" y="336010"/>
                    <a:pt x="0" y="336348"/>
                  </a:cubicBezTo>
                  <a:lnTo>
                    <a:pt x="0" y="339029"/>
                  </a:lnTo>
                  <a:cubicBezTo>
                    <a:pt x="0" y="369249"/>
                    <a:pt x="19060" y="394445"/>
                    <a:pt x="55150" y="411898"/>
                  </a:cubicBezTo>
                  <a:cubicBezTo>
                    <a:pt x="94816" y="431091"/>
                    <a:pt x="139808" y="434775"/>
                    <a:pt x="157297" y="435475"/>
                  </a:cubicBezTo>
                  <a:cubicBezTo>
                    <a:pt x="160196" y="435596"/>
                    <a:pt x="163445" y="435657"/>
                    <a:pt x="166960" y="435657"/>
                  </a:cubicBezTo>
                  <a:cubicBezTo>
                    <a:pt x="170475" y="435657"/>
                    <a:pt x="173724" y="435596"/>
                    <a:pt x="176623" y="435475"/>
                  </a:cubicBezTo>
                  <a:cubicBezTo>
                    <a:pt x="194124" y="434775"/>
                    <a:pt x="239129" y="431079"/>
                    <a:pt x="278770" y="411898"/>
                  </a:cubicBezTo>
                  <a:cubicBezTo>
                    <a:pt x="314848" y="394445"/>
                    <a:pt x="333908" y="369249"/>
                    <a:pt x="333908" y="339029"/>
                  </a:cubicBezTo>
                  <a:lnTo>
                    <a:pt x="333908" y="336348"/>
                  </a:lnTo>
                  <a:cubicBezTo>
                    <a:pt x="333884" y="336022"/>
                    <a:pt x="333872" y="335671"/>
                    <a:pt x="333823" y="335345"/>
                  </a:cubicBezTo>
                  <a:close/>
                  <a:moveTo>
                    <a:pt x="271390" y="396692"/>
                  </a:moveTo>
                  <a:cubicBezTo>
                    <a:pt x="245868" y="409036"/>
                    <a:pt x="210189" y="417225"/>
                    <a:pt x="175934" y="418590"/>
                  </a:cubicBezTo>
                  <a:cubicBezTo>
                    <a:pt x="173253" y="418698"/>
                    <a:pt x="170233" y="418747"/>
                    <a:pt x="166948" y="418747"/>
                  </a:cubicBezTo>
                  <a:cubicBezTo>
                    <a:pt x="163663" y="418747"/>
                    <a:pt x="160643" y="418698"/>
                    <a:pt x="157962" y="418590"/>
                  </a:cubicBezTo>
                  <a:cubicBezTo>
                    <a:pt x="123719" y="417237"/>
                    <a:pt x="88028" y="409048"/>
                    <a:pt x="62494" y="396692"/>
                  </a:cubicBezTo>
                  <a:cubicBezTo>
                    <a:pt x="32237" y="382052"/>
                    <a:pt x="16886" y="362655"/>
                    <a:pt x="16898" y="339053"/>
                  </a:cubicBezTo>
                  <a:lnTo>
                    <a:pt x="16898" y="337085"/>
                  </a:lnTo>
                  <a:cubicBezTo>
                    <a:pt x="16910" y="336964"/>
                    <a:pt x="16922" y="336831"/>
                    <a:pt x="16922" y="336710"/>
                  </a:cubicBezTo>
                  <a:lnTo>
                    <a:pt x="26174" y="104442"/>
                  </a:lnTo>
                  <a:cubicBezTo>
                    <a:pt x="27140" y="80225"/>
                    <a:pt x="36936" y="58049"/>
                    <a:pt x="53761" y="41997"/>
                  </a:cubicBezTo>
                  <a:cubicBezTo>
                    <a:pt x="70707" y="25824"/>
                    <a:pt x="93523" y="16910"/>
                    <a:pt x="118018" y="16910"/>
                  </a:cubicBezTo>
                  <a:cubicBezTo>
                    <a:pt x="122040" y="16910"/>
                    <a:pt x="125386" y="18033"/>
                    <a:pt x="127415" y="20062"/>
                  </a:cubicBezTo>
                  <a:cubicBezTo>
                    <a:pt x="129372" y="22019"/>
                    <a:pt x="130411" y="25220"/>
                    <a:pt x="130411" y="29302"/>
                  </a:cubicBezTo>
                  <a:cubicBezTo>
                    <a:pt x="130411" y="34882"/>
                    <a:pt x="125978" y="38409"/>
                    <a:pt x="115880" y="45149"/>
                  </a:cubicBezTo>
                  <a:cubicBezTo>
                    <a:pt x="115880" y="45149"/>
                    <a:pt x="115868" y="45149"/>
                    <a:pt x="115868" y="45161"/>
                  </a:cubicBezTo>
                  <a:cubicBezTo>
                    <a:pt x="96217" y="58266"/>
                    <a:pt x="71770" y="74560"/>
                    <a:pt x="71770" y="123296"/>
                  </a:cubicBezTo>
                  <a:cubicBezTo>
                    <a:pt x="71770" y="148722"/>
                    <a:pt x="81674" y="172625"/>
                    <a:pt x="99647" y="190597"/>
                  </a:cubicBezTo>
                  <a:cubicBezTo>
                    <a:pt x="117427" y="208377"/>
                    <a:pt x="141028" y="218245"/>
                    <a:pt x="166187" y="218438"/>
                  </a:cubicBezTo>
                  <a:cubicBezTo>
                    <a:pt x="166441" y="218462"/>
                    <a:pt x="166694" y="218474"/>
                    <a:pt x="166960" y="218474"/>
                  </a:cubicBezTo>
                  <a:cubicBezTo>
                    <a:pt x="192385" y="218474"/>
                    <a:pt x="216288" y="208570"/>
                    <a:pt x="234261" y="190597"/>
                  </a:cubicBezTo>
                  <a:cubicBezTo>
                    <a:pt x="252040" y="172818"/>
                    <a:pt x="261909" y="149217"/>
                    <a:pt x="262102" y="124069"/>
                  </a:cubicBezTo>
                  <a:cubicBezTo>
                    <a:pt x="262126" y="123816"/>
                    <a:pt x="262138" y="123550"/>
                    <a:pt x="262138" y="123285"/>
                  </a:cubicBezTo>
                  <a:cubicBezTo>
                    <a:pt x="262138" y="74548"/>
                    <a:pt x="237679" y="58242"/>
                    <a:pt x="218028" y="45149"/>
                  </a:cubicBezTo>
                  <a:cubicBezTo>
                    <a:pt x="207918" y="38409"/>
                    <a:pt x="203485" y="34870"/>
                    <a:pt x="203485" y="29290"/>
                  </a:cubicBezTo>
                  <a:cubicBezTo>
                    <a:pt x="203485" y="25208"/>
                    <a:pt x="204524" y="22007"/>
                    <a:pt x="206481" y="20050"/>
                  </a:cubicBezTo>
                  <a:cubicBezTo>
                    <a:pt x="208522" y="18021"/>
                    <a:pt x="211856" y="16898"/>
                    <a:pt x="215878" y="16898"/>
                  </a:cubicBezTo>
                  <a:cubicBezTo>
                    <a:pt x="240361" y="16898"/>
                    <a:pt x="263189" y="25812"/>
                    <a:pt x="280135" y="41985"/>
                  </a:cubicBezTo>
                  <a:cubicBezTo>
                    <a:pt x="296960" y="58049"/>
                    <a:pt x="306756" y="80225"/>
                    <a:pt x="307722" y="104430"/>
                  </a:cubicBezTo>
                  <a:lnTo>
                    <a:pt x="316962" y="336698"/>
                  </a:lnTo>
                  <a:cubicBezTo>
                    <a:pt x="316962" y="336819"/>
                    <a:pt x="316974" y="336952"/>
                    <a:pt x="316986" y="337072"/>
                  </a:cubicBezTo>
                  <a:lnTo>
                    <a:pt x="316986" y="339041"/>
                  </a:lnTo>
                  <a:cubicBezTo>
                    <a:pt x="316986" y="362667"/>
                    <a:pt x="301646" y="382052"/>
                    <a:pt x="271390" y="396692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043655D0-EDD9-48CD-9B48-FF87F98209FC}"/>
                </a:ext>
              </a:extLst>
            </p:cNvPr>
            <p:cNvSpPr/>
            <p:nvPr/>
          </p:nvSpPr>
          <p:spPr>
            <a:xfrm>
              <a:off x="7251240" y="5738871"/>
              <a:ext cx="158485" cy="154096"/>
            </a:xfrm>
            <a:custGeom>
              <a:avLst/>
              <a:gdLst>
                <a:gd name="connsiteX0" fmla="*/ 111987 w 158485"/>
                <a:gd name="connsiteY0" fmla="*/ 36151 h 154096"/>
                <a:gd name="connsiteX1" fmla="*/ 107796 w 158485"/>
                <a:gd name="connsiteY1" fmla="*/ 14929 h 154096"/>
                <a:gd name="connsiteX2" fmla="*/ 79364 w 158485"/>
                <a:gd name="connsiteY2" fmla="*/ 0 h 154096"/>
                <a:gd name="connsiteX3" fmla="*/ 50931 w 158485"/>
                <a:gd name="connsiteY3" fmla="*/ 14929 h 154096"/>
                <a:gd name="connsiteX4" fmla="*/ 46740 w 158485"/>
                <a:gd name="connsiteY4" fmla="*/ 35897 h 154096"/>
                <a:gd name="connsiteX5" fmla="*/ 25252 w 158485"/>
                <a:gd name="connsiteY5" fmla="*/ 33324 h 154096"/>
                <a:gd name="connsiteX6" fmla="*/ 2267 w 158485"/>
                <a:gd name="connsiteY6" fmla="*/ 55754 h 154096"/>
                <a:gd name="connsiteX7" fmla="*/ 7678 w 158485"/>
                <a:gd name="connsiteY7" fmla="*/ 87412 h 154096"/>
                <a:gd name="connsiteX8" fmla="*/ 26327 w 158485"/>
                <a:gd name="connsiteY8" fmla="*/ 97871 h 154096"/>
                <a:gd name="connsiteX9" fmla="*/ 17244 w 158485"/>
                <a:gd name="connsiteY9" fmla="*/ 117511 h 154096"/>
                <a:gd name="connsiteX10" fmla="*/ 31473 w 158485"/>
                <a:gd name="connsiteY10" fmla="*/ 146306 h 154096"/>
                <a:gd name="connsiteX11" fmla="*/ 63251 w 158485"/>
                <a:gd name="connsiteY11" fmla="*/ 150932 h 154096"/>
                <a:gd name="connsiteX12" fmla="*/ 78965 w 158485"/>
                <a:gd name="connsiteY12" fmla="*/ 136438 h 154096"/>
                <a:gd name="connsiteX13" fmla="*/ 94836 w 158485"/>
                <a:gd name="connsiteY13" fmla="*/ 151150 h 154096"/>
                <a:gd name="connsiteX14" fmla="*/ 106504 w 158485"/>
                <a:gd name="connsiteY14" fmla="*/ 154097 h 154096"/>
                <a:gd name="connsiteX15" fmla="*/ 126614 w 158485"/>
                <a:gd name="connsiteY15" fmla="*/ 146523 h 154096"/>
                <a:gd name="connsiteX16" fmla="*/ 126614 w 158485"/>
                <a:gd name="connsiteY16" fmla="*/ 146523 h 154096"/>
                <a:gd name="connsiteX17" fmla="*/ 131905 w 158485"/>
                <a:gd name="connsiteY17" fmla="*/ 98306 h 154096"/>
                <a:gd name="connsiteX18" fmla="*/ 150795 w 158485"/>
                <a:gd name="connsiteY18" fmla="*/ 87750 h 154096"/>
                <a:gd name="connsiteX19" fmla="*/ 156219 w 158485"/>
                <a:gd name="connsiteY19" fmla="*/ 56092 h 154096"/>
                <a:gd name="connsiteX20" fmla="*/ 111987 w 158485"/>
                <a:gd name="connsiteY20" fmla="*/ 36151 h 154096"/>
                <a:gd name="connsiteX21" fmla="*/ 119778 w 158485"/>
                <a:gd name="connsiteY21" fmla="*/ 84537 h 154096"/>
                <a:gd name="connsiteX22" fmla="*/ 116191 w 158485"/>
                <a:gd name="connsiteY22" fmla="*/ 85527 h 154096"/>
                <a:gd name="connsiteX23" fmla="*/ 110043 w 158485"/>
                <a:gd name="connsiteY23" fmla="*/ 91132 h 154096"/>
                <a:gd name="connsiteX24" fmla="*/ 111661 w 158485"/>
                <a:gd name="connsiteY24" fmla="*/ 99285 h 154096"/>
                <a:gd name="connsiteX25" fmla="*/ 113860 w 158485"/>
                <a:gd name="connsiteY25" fmla="*/ 102063 h 154096"/>
                <a:gd name="connsiteX26" fmla="*/ 116662 w 158485"/>
                <a:gd name="connsiteY26" fmla="*/ 132814 h 154096"/>
                <a:gd name="connsiteX27" fmla="*/ 88278 w 158485"/>
                <a:gd name="connsiteY27" fmla="*/ 120652 h 154096"/>
                <a:gd name="connsiteX28" fmla="*/ 86212 w 158485"/>
                <a:gd name="connsiteY28" fmla="*/ 117523 h 154096"/>
                <a:gd name="connsiteX29" fmla="*/ 78989 w 158485"/>
                <a:gd name="connsiteY29" fmla="*/ 113417 h 154096"/>
                <a:gd name="connsiteX30" fmla="*/ 78965 w 158485"/>
                <a:gd name="connsiteY30" fmla="*/ 113417 h 154096"/>
                <a:gd name="connsiteX31" fmla="*/ 71742 w 158485"/>
                <a:gd name="connsiteY31" fmla="*/ 117487 h 154096"/>
                <a:gd name="connsiteX32" fmla="*/ 69785 w 158485"/>
                <a:gd name="connsiteY32" fmla="*/ 120434 h 154096"/>
                <a:gd name="connsiteX33" fmla="*/ 41401 w 158485"/>
                <a:gd name="connsiteY33" fmla="*/ 132609 h 154096"/>
                <a:gd name="connsiteX34" fmla="*/ 44203 w 158485"/>
                <a:gd name="connsiteY34" fmla="*/ 101857 h 154096"/>
                <a:gd name="connsiteX35" fmla="*/ 46522 w 158485"/>
                <a:gd name="connsiteY35" fmla="*/ 98935 h 154096"/>
                <a:gd name="connsiteX36" fmla="*/ 48201 w 158485"/>
                <a:gd name="connsiteY36" fmla="*/ 90782 h 154096"/>
                <a:gd name="connsiteX37" fmla="*/ 42078 w 158485"/>
                <a:gd name="connsiteY37" fmla="*/ 85141 h 154096"/>
                <a:gd name="connsiteX38" fmla="*/ 38696 w 158485"/>
                <a:gd name="connsiteY38" fmla="*/ 84199 h 154096"/>
                <a:gd name="connsiteX39" fmla="*/ 18356 w 158485"/>
                <a:gd name="connsiteY39" fmla="*/ 60972 h 154096"/>
                <a:gd name="connsiteX40" fmla="*/ 48479 w 158485"/>
                <a:gd name="connsiteY40" fmla="*/ 54136 h 154096"/>
                <a:gd name="connsiteX41" fmla="*/ 51970 w 158485"/>
                <a:gd name="connsiteY41" fmla="*/ 55440 h 154096"/>
                <a:gd name="connsiteX42" fmla="*/ 60231 w 158485"/>
                <a:gd name="connsiteY42" fmla="*/ 54510 h 154096"/>
                <a:gd name="connsiteX43" fmla="*/ 63698 w 158485"/>
                <a:gd name="connsiteY43" fmla="*/ 46949 h 154096"/>
                <a:gd name="connsiteX44" fmla="*/ 63553 w 158485"/>
                <a:gd name="connsiteY44" fmla="*/ 43422 h 154096"/>
                <a:gd name="connsiteX45" fmla="*/ 79364 w 158485"/>
                <a:gd name="connsiteY45" fmla="*/ 16898 h 154096"/>
                <a:gd name="connsiteX46" fmla="*/ 95174 w 158485"/>
                <a:gd name="connsiteY46" fmla="*/ 43422 h 154096"/>
                <a:gd name="connsiteX47" fmla="*/ 95005 w 158485"/>
                <a:gd name="connsiteY47" fmla="*/ 47154 h 154096"/>
                <a:gd name="connsiteX48" fmla="*/ 98436 w 158485"/>
                <a:gd name="connsiteY48" fmla="*/ 54727 h 154096"/>
                <a:gd name="connsiteX49" fmla="*/ 106697 w 158485"/>
                <a:gd name="connsiteY49" fmla="*/ 55694 h 154096"/>
                <a:gd name="connsiteX50" fmla="*/ 110019 w 158485"/>
                <a:gd name="connsiteY50" fmla="*/ 54462 h 154096"/>
                <a:gd name="connsiteX51" fmla="*/ 140130 w 158485"/>
                <a:gd name="connsiteY51" fmla="*/ 61298 h 154096"/>
                <a:gd name="connsiteX52" fmla="*/ 119778 w 158485"/>
                <a:gd name="connsiteY52" fmla="*/ 84537 h 15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8485" h="154096">
                  <a:moveTo>
                    <a:pt x="111987" y="36151"/>
                  </a:moveTo>
                  <a:cubicBezTo>
                    <a:pt x="111734" y="28203"/>
                    <a:pt x="110852" y="21065"/>
                    <a:pt x="107796" y="14929"/>
                  </a:cubicBezTo>
                  <a:cubicBezTo>
                    <a:pt x="102856" y="5025"/>
                    <a:pt x="93290" y="0"/>
                    <a:pt x="79364" y="0"/>
                  </a:cubicBezTo>
                  <a:cubicBezTo>
                    <a:pt x="65437" y="0"/>
                    <a:pt x="55871" y="5025"/>
                    <a:pt x="50931" y="14929"/>
                  </a:cubicBezTo>
                  <a:cubicBezTo>
                    <a:pt x="47911" y="20992"/>
                    <a:pt x="47005" y="28058"/>
                    <a:pt x="46740" y="35897"/>
                  </a:cubicBezTo>
                  <a:cubicBezTo>
                    <a:pt x="39106" y="33675"/>
                    <a:pt x="32028" y="32322"/>
                    <a:pt x="25252" y="33324"/>
                  </a:cubicBezTo>
                  <a:cubicBezTo>
                    <a:pt x="14309" y="34955"/>
                    <a:pt x="6567" y="42504"/>
                    <a:pt x="2267" y="55754"/>
                  </a:cubicBezTo>
                  <a:cubicBezTo>
                    <a:pt x="-2033" y="69004"/>
                    <a:pt x="-209" y="79645"/>
                    <a:pt x="7678" y="87412"/>
                  </a:cubicBezTo>
                  <a:cubicBezTo>
                    <a:pt x="12510" y="92158"/>
                    <a:pt x="18947" y="95202"/>
                    <a:pt x="26327" y="97871"/>
                  </a:cubicBezTo>
                  <a:cubicBezTo>
                    <a:pt x="21858" y="104454"/>
                    <a:pt x="18380" y="110759"/>
                    <a:pt x="17244" y="117511"/>
                  </a:cubicBezTo>
                  <a:cubicBezTo>
                    <a:pt x="15420" y="128430"/>
                    <a:pt x="20204" y="138117"/>
                    <a:pt x="31473" y="146306"/>
                  </a:cubicBezTo>
                  <a:cubicBezTo>
                    <a:pt x="42742" y="154495"/>
                    <a:pt x="53431" y="156041"/>
                    <a:pt x="63251" y="150932"/>
                  </a:cubicBezTo>
                  <a:cubicBezTo>
                    <a:pt x="69266" y="147804"/>
                    <a:pt x="74146" y="142622"/>
                    <a:pt x="78965" y="136438"/>
                  </a:cubicBezTo>
                  <a:cubicBezTo>
                    <a:pt x="83833" y="142719"/>
                    <a:pt x="88761" y="147985"/>
                    <a:pt x="94836" y="151150"/>
                  </a:cubicBezTo>
                  <a:cubicBezTo>
                    <a:pt x="98604" y="153106"/>
                    <a:pt x="102494" y="154097"/>
                    <a:pt x="106504" y="154097"/>
                  </a:cubicBezTo>
                  <a:cubicBezTo>
                    <a:pt x="112942" y="154097"/>
                    <a:pt x="119669" y="151572"/>
                    <a:pt x="126614" y="146523"/>
                  </a:cubicBezTo>
                  <a:cubicBezTo>
                    <a:pt x="126614" y="146523"/>
                    <a:pt x="126614" y="146523"/>
                    <a:pt x="126614" y="146523"/>
                  </a:cubicBezTo>
                  <a:cubicBezTo>
                    <a:pt x="149286" y="130036"/>
                    <a:pt x="140807" y="111532"/>
                    <a:pt x="131905" y="98306"/>
                  </a:cubicBezTo>
                  <a:cubicBezTo>
                    <a:pt x="139381" y="95613"/>
                    <a:pt x="145916" y="92557"/>
                    <a:pt x="150795" y="87750"/>
                  </a:cubicBezTo>
                  <a:cubicBezTo>
                    <a:pt x="158695" y="79995"/>
                    <a:pt x="160518" y="69342"/>
                    <a:pt x="156219" y="56092"/>
                  </a:cubicBezTo>
                  <a:cubicBezTo>
                    <a:pt x="147534" y="29411"/>
                    <a:pt x="127315" y="31766"/>
                    <a:pt x="111987" y="36151"/>
                  </a:cubicBezTo>
                  <a:close/>
                  <a:moveTo>
                    <a:pt x="119778" y="84537"/>
                  </a:moveTo>
                  <a:cubicBezTo>
                    <a:pt x="118582" y="84923"/>
                    <a:pt x="117374" y="85262"/>
                    <a:pt x="116191" y="85527"/>
                  </a:cubicBezTo>
                  <a:cubicBezTo>
                    <a:pt x="113304" y="86192"/>
                    <a:pt x="110973" y="88305"/>
                    <a:pt x="110043" y="91132"/>
                  </a:cubicBezTo>
                  <a:cubicBezTo>
                    <a:pt x="109113" y="93946"/>
                    <a:pt x="109729" y="97038"/>
                    <a:pt x="111661" y="99285"/>
                  </a:cubicBezTo>
                  <a:cubicBezTo>
                    <a:pt x="112434" y="100178"/>
                    <a:pt x="113171" y="101120"/>
                    <a:pt x="113860" y="102063"/>
                  </a:cubicBezTo>
                  <a:cubicBezTo>
                    <a:pt x="126977" y="120108"/>
                    <a:pt x="127424" y="124987"/>
                    <a:pt x="116662" y="132814"/>
                  </a:cubicBezTo>
                  <a:cubicBezTo>
                    <a:pt x="105912" y="140629"/>
                    <a:pt x="101395" y="138697"/>
                    <a:pt x="88278" y="120652"/>
                  </a:cubicBezTo>
                  <a:cubicBezTo>
                    <a:pt x="87541" y="119637"/>
                    <a:pt x="86852" y="118586"/>
                    <a:pt x="86212" y="117523"/>
                  </a:cubicBezTo>
                  <a:cubicBezTo>
                    <a:pt x="84690" y="114987"/>
                    <a:pt x="81948" y="113429"/>
                    <a:pt x="78989" y="113417"/>
                  </a:cubicBezTo>
                  <a:cubicBezTo>
                    <a:pt x="78977" y="113417"/>
                    <a:pt x="78977" y="113417"/>
                    <a:pt x="78965" y="113417"/>
                  </a:cubicBezTo>
                  <a:cubicBezTo>
                    <a:pt x="76006" y="113417"/>
                    <a:pt x="73276" y="114962"/>
                    <a:pt x="71742" y="117487"/>
                  </a:cubicBezTo>
                  <a:cubicBezTo>
                    <a:pt x="71114" y="118514"/>
                    <a:pt x="70462" y="119504"/>
                    <a:pt x="69785" y="120434"/>
                  </a:cubicBezTo>
                  <a:cubicBezTo>
                    <a:pt x="56668" y="138491"/>
                    <a:pt x="52163" y="140412"/>
                    <a:pt x="41401" y="132609"/>
                  </a:cubicBezTo>
                  <a:cubicBezTo>
                    <a:pt x="30651" y="124794"/>
                    <a:pt x="31098" y="119903"/>
                    <a:pt x="44203" y="101857"/>
                  </a:cubicBezTo>
                  <a:cubicBezTo>
                    <a:pt x="44964" y="100819"/>
                    <a:pt x="45737" y="99840"/>
                    <a:pt x="46522" y="98935"/>
                  </a:cubicBezTo>
                  <a:cubicBezTo>
                    <a:pt x="48479" y="96700"/>
                    <a:pt x="49107" y="93596"/>
                    <a:pt x="48201" y="90782"/>
                  </a:cubicBezTo>
                  <a:cubicBezTo>
                    <a:pt x="47295" y="87955"/>
                    <a:pt x="44964" y="85817"/>
                    <a:pt x="42078" y="85141"/>
                  </a:cubicBezTo>
                  <a:cubicBezTo>
                    <a:pt x="40966" y="84887"/>
                    <a:pt x="39831" y="84561"/>
                    <a:pt x="38696" y="84199"/>
                  </a:cubicBezTo>
                  <a:cubicBezTo>
                    <a:pt x="17474" y="77302"/>
                    <a:pt x="14249" y="73618"/>
                    <a:pt x="18356" y="60972"/>
                  </a:cubicBezTo>
                  <a:cubicBezTo>
                    <a:pt x="22462" y="48326"/>
                    <a:pt x="27245" y="47239"/>
                    <a:pt x="48479" y="54136"/>
                  </a:cubicBezTo>
                  <a:cubicBezTo>
                    <a:pt x="49663" y="54522"/>
                    <a:pt x="50834" y="54957"/>
                    <a:pt x="51970" y="55440"/>
                  </a:cubicBezTo>
                  <a:cubicBezTo>
                    <a:pt x="54699" y="56600"/>
                    <a:pt x="57828" y="56249"/>
                    <a:pt x="60231" y="54510"/>
                  </a:cubicBezTo>
                  <a:cubicBezTo>
                    <a:pt x="62635" y="52771"/>
                    <a:pt x="63952" y="49908"/>
                    <a:pt x="63698" y="46949"/>
                  </a:cubicBezTo>
                  <a:cubicBezTo>
                    <a:pt x="63601" y="45789"/>
                    <a:pt x="63553" y="44606"/>
                    <a:pt x="63553" y="43422"/>
                  </a:cubicBezTo>
                  <a:cubicBezTo>
                    <a:pt x="63553" y="21113"/>
                    <a:pt x="66065" y="16898"/>
                    <a:pt x="79364" y="16898"/>
                  </a:cubicBezTo>
                  <a:cubicBezTo>
                    <a:pt x="92662" y="16898"/>
                    <a:pt x="95174" y="21113"/>
                    <a:pt x="95174" y="43422"/>
                  </a:cubicBezTo>
                  <a:cubicBezTo>
                    <a:pt x="95174" y="44666"/>
                    <a:pt x="95114" y="45922"/>
                    <a:pt x="95005" y="47154"/>
                  </a:cubicBezTo>
                  <a:cubicBezTo>
                    <a:pt x="94739" y="50101"/>
                    <a:pt x="96044" y="52976"/>
                    <a:pt x="98436" y="54727"/>
                  </a:cubicBezTo>
                  <a:cubicBezTo>
                    <a:pt x="100827" y="56479"/>
                    <a:pt x="103967" y="56841"/>
                    <a:pt x="106697" y="55694"/>
                  </a:cubicBezTo>
                  <a:cubicBezTo>
                    <a:pt x="107796" y="55235"/>
                    <a:pt x="108919" y="54812"/>
                    <a:pt x="110019" y="54462"/>
                  </a:cubicBezTo>
                  <a:cubicBezTo>
                    <a:pt x="131228" y="47565"/>
                    <a:pt x="136011" y="48652"/>
                    <a:pt x="140130" y="61298"/>
                  </a:cubicBezTo>
                  <a:cubicBezTo>
                    <a:pt x="144237" y="73944"/>
                    <a:pt x="141000" y="77640"/>
                    <a:pt x="119778" y="84537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031BBE86-0403-4DA6-BFF7-30934AFAE53B}"/>
              </a:ext>
            </a:extLst>
          </p:cNvPr>
          <p:cNvGrpSpPr/>
          <p:nvPr/>
        </p:nvGrpSpPr>
        <p:grpSpPr>
          <a:xfrm>
            <a:off x="5466635" y="1433961"/>
            <a:ext cx="534451" cy="459304"/>
            <a:chOff x="10195979" y="3255294"/>
            <a:chExt cx="454173" cy="390314"/>
          </a:xfrm>
        </p:grpSpPr>
        <p:sp>
          <p:nvSpPr>
            <p:cNvPr id="629" name="Forma Livre: Forma 628">
              <a:extLst>
                <a:ext uri="{FF2B5EF4-FFF2-40B4-BE49-F238E27FC236}">
                  <a16:creationId xmlns:a16="http://schemas.microsoft.com/office/drawing/2014/main" id="{BB377644-D52D-4B14-BC6D-06A82F58DD16}"/>
                </a:ext>
              </a:extLst>
            </p:cNvPr>
            <p:cNvSpPr/>
            <p:nvPr/>
          </p:nvSpPr>
          <p:spPr>
            <a:xfrm>
              <a:off x="10195979" y="3255294"/>
              <a:ext cx="454173" cy="390314"/>
            </a:xfrm>
            <a:custGeom>
              <a:avLst/>
              <a:gdLst>
                <a:gd name="connsiteX0" fmla="*/ 401620 w 454173"/>
                <a:gd name="connsiteY0" fmla="*/ 129795 h 390314"/>
                <a:gd name="connsiteX1" fmla="*/ 395351 w 454173"/>
                <a:gd name="connsiteY1" fmla="*/ 130266 h 390314"/>
                <a:gd name="connsiteX2" fmla="*/ 338909 w 454173"/>
                <a:gd name="connsiteY2" fmla="*/ 43494 h 390314"/>
                <a:gd name="connsiteX3" fmla="*/ 227268 w 454173"/>
                <a:gd name="connsiteY3" fmla="*/ 0 h 390314"/>
                <a:gd name="connsiteX4" fmla="*/ 115482 w 454173"/>
                <a:gd name="connsiteY4" fmla="*/ 43591 h 390314"/>
                <a:gd name="connsiteX5" fmla="*/ 59172 w 454173"/>
                <a:gd name="connsiteY5" fmla="*/ 130302 h 390314"/>
                <a:gd name="connsiteX6" fmla="*/ 52565 w 454173"/>
                <a:gd name="connsiteY6" fmla="*/ 129795 h 390314"/>
                <a:gd name="connsiteX7" fmla="*/ 13806 w 454173"/>
                <a:gd name="connsiteY7" fmla="*/ 150678 h 390314"/>
                <a:gd name="connsiteX8" fmla="*/ 0 w 454173"/>
                <a:gd name="connsiteY8" fmla="*/ 194511 h 390314"/>
                <a:gd name="connsiteX9" fmla="*/ 13794 w 454173"/>
                <a:gd name="connsiteY9" fmla="*/ 238343 h 390314"/>
                <a:gd name="connsiteX10" fmla="*/ 52553 w 454173"/>
                <a:gd name="connsiteY10" fmla="*/ 259227 h 390314"/>
                <a:gd name="connsiteX11" fmla="*/ 56032 w 454173"/>
                <a:gd name="connsiteY11" fmla="*/ 259082 h 390314"/>
                <a:gd name="connsiteX12" fmla="*/ 80950 w 454173"/>
                <a:gd name="connsiteY12" fmla="*/ 315235 h 390314"/>
                <a:gd name="connsiteX13" fmla="*/ 219284 w 454173"/>
                <a:gd name="connsiteY13" fmla="*/ 390181 h 390314"/>
                <a:gd name="connsiteX14" fmla="*/ 226628 w 454173"/>
                <a:gd name="connsiteY14" fmla="*/ 390314 h 390314"/>
                <a:gd name="connsiteX15" fmla="*/ 362896 w 454173"/>
                <a:gd name="connsiteY15" fmla="*/ 325997 h 390314"/>
                <a:gd name="connsiteX16" fmla="*/ 398395 w 454173"/>
                <a:gd name="connsiteY16" fmla="*/ 259106 h 390314"/>
                <a:gd name="connsiteX17" fmla="*/ 401620 w 454173"/>
                <a:gd name="connsiteY17" fmla="*/ 259227 h 390314"/>
                <a:gd name="connsiteX18" fmla="*/ 440379 w 454173"/>
                <a:gd name="connsiteY18" fmla="*/ 238343 h 390314"/>
                <a:gd name="connsiteX19" fmla="*/ 454173 w 454173"/>
                <a:gd name="connsiteY19" fmla="*/ 194511 h 390314"/>
                <a:gd name="connsiteX20" fmla="*/ 440379 w 454173"/>
                <a:gd name="connsiteY20" fmla="*/ 150678 h 390314"/>
                <a:gd name="connsiteX21" fmla="*/ 401620 w 454173"/>
                <a:gd name="connsiteY21" fmla="*/ 129795 h 390314"/>
                <a:gd name="connsiteX22" fmla="*/ 426803 w 454173"/>
                <a:gd name="connsiteY22" fmla="*/ 228246 h 390314"/>
                <a:gd name="connsiteX23" fmla="*/ 401608 w 454173"/>
                <a:gd name="connsiteY23" fmla="*/ 242317 h 390314"/>
                <a:gd name="connsiteX24" fmla="*/ 394481 w 454173"/>
                <a:gd name="connsiteY24" fmla="*/ 241339 h 390314"/>
                <a:gd name="connsiteX25" fmla="*/ 387935 w 454173"/>
                <a:gd name="connsiteY25" fmla="*/ 242209 h 390314"/>
                <a:gd name="connsiteX26" fmla="*/ 384009 w 454173"/>
                <a:gd name="connsiteY26" fmla="*/ 247523 h 390314"/>
                <a:gd name="connsiteX27" fmla="*/ 349344 w 454173"/>
                <a:gd name="connsiteY27" fmla="*/ 315887 h 390314"/>
                <a:gd name="connsiteX28" fmla="*/ 219912 w 454173"/>
                <a:gd name="connsiteY28" fmla="*/ 373296 h 390314"/>
                <a:gd name="connsiteX29" fmla="*/ 95202 w 454173"/>
                <a:gd name="connsiteY29" fmla="*/ 306164 h 390314"/>
                <a:gd name="connsiteX30" fmla="*/ 70454 w 454173"/>
                <a:gd name="connsiteY30" fmla="*/ 247426 h 390314"/>
                <a:gd name="connsiteX31" fmla="*/ 66492 w 454173"/>
                <a:gd name="connsiteY31" fmla="*/ 242088 h 390314"/>
                <a:gd name="connsiteX32" fmla="*/ 62240 w 454173"/>
                <a:gd name="connsiteY32" fmla="*/ 240940 h 390314"/>
                <a:gd name="connsiteX33" fmla="*/ 59897 w 454173"/>
                <a:gd name="connsiteY33" fmla="*/ 241266 h 390314"/>
                <a:gd name="connsiteX34" fmla="*/ 52541 w 454173"/>
                <a:gd name="connsiteY34" fmla="*/ 242329 h 390314"/>
                <a:gd name="connsiteX35" fmla="*/ 27346 w 454173"/>
                <a:gd name="connsiteY35" fmla="*/ 228258 h 390314"/>
                <a:gd name="connsiteX36" fmla="*/ 16886 w 454173"/>
                <a:gd name="connsiteY36" fmla="*/ 194523 h 390314"/>
                <a:gd name="connsiteX37" fmla="*/ 27346 w 454173"/>
                <a:gd name="connsiteY37" fmla="*/ 160788 h 390314"/>
                <a:gd name="connsiteX38" fmla="*/ 52541 w 454173"/>
                <a:gd name="connsiteY38" fmla="*/ 146717 h 390314"/>
                <a:gd name="connsiteX39" fmla="*/ 61914 w 454173"/>
                <a:gd name="connsiteY39" fmla="*/ 148408 h 390314"/>
                <a:gd name="connsiteX40" fmla="*/ 68642 w 454173"/>
                <a:gd name="connsiteY40" fmla="*/ 148021 h 390314"/>
                <a:gd name="connsiteX41" fmla="*/ 72954 w 454173"/>
                <a:gd name="connsiteY41" fmla="*/ 142839 h 390314"/>
                <a:gd name="connsiteX42" fmla="*/ 126703 w 454173"/>
                <a:gd name="connsiteY42" fmla="*/ 56237 h 390314"/>
                <a:gd name="connsiteX43" fmla="*/ 194934 w 454173"/>
                <a:gd name="connsiteY43" fmla="*/ 20509 h 390314"/>
                <a:gd name="connsiteX44" fmla="*/ 178205 w 454173"/>
                <a:gd name="connsiteY44" fmla="*/ 60247 h 390314"/>
                <a:gd name="connsiteX45" fmla="*/ 155027 w 454173"/>
                <a:gd name="connsiteY45" fmla="*/ 82520 h 390314"/>
                <a:gd name="connsiteX46" fmla="*/ 145956 w 454173"/>
                <a:gd name="connsiteY46" fmla="*/ 90310 h 390314"/>
                <a:gd name="connsiteX47" fmla="*/ 153746 w 454173"/>
                <a:gd name="connsiteY47" fmla="*/ 99381 h 390314"/>
                <a:gd name="connsiteX48" fmla="*/ 192820 w 454173"/>
                <a:gd name="connsiteY48" fmla="*/ 68750 h 390314"/>
                <a:gd name="connsiteX49" fmla="*/ 212834 w 454173"/>
                <a:gd name="connsiteY49" fmla="*/ 17610 h 390314"/>
                <a:gd name="connsiteX50" fmla="*/ 227521 w 454173"/>
                <a:gd name="connsiteY50" fmla="*/ 16910 h 390314"/>
                <a:gd name="connsiteX51" fmla="*/ 224284 w 454173"/>
                <a:gd name="connsiteY51" fmla="*/ 60851 h 390314"/>
                <a:gd name="connsiteX52" fmla="*/ 209053 w 454173"/>
                <a:gd name="connsiteY52" fmla="*/ 91144 h 390314"/>
                <a:gd name="connsiteX53" fmla="*/ 203594 w 454173"/>
                <a:gd name="connsiteY53" fmla="*/ 101785 h 390314"/>
                <a:gd name="connsiteX54" fmla="*/ 214235 w 454173"/>
                <a:gd name="connsiteY54" fmla="*/ 107244 h 390314"/>
                <a:gd name="connsiteX55" fmla="*/ 240868 w 454173"/>
                <a:gd name="connsiteY55" fmla="*/ 64185 h 390314"/>
                <a:gd name="connsiteX56" fmla="*/ 244528 w 454173"/>
                <a:gd name="connsiteY56" fmla="*/ 17924 h 390314"/>
                <a:gd name="connsiteX57" fmla="*/ 259915 w 454173"/>
                <a:gd name="connsiteY57" fmla="*/ 20582 h 390314"/>
                <a:gd name="connsiteX58" fmla="*/ 259964 w 454173"/>
                <a:gd name="connsiteY58" fmla="*/ 25171 h 390314"/>
                <a:gd name="connsiteX59" fmla="*/ 266112 w 454173"/>
                <a:gd name="connsiteY59" fmla="*/ 54341 h 390314"/>
                <a:gd name="connsiteX60" fmla="*/ 261051 w 454173"/>
                <a:gd name="connsiteY60" fmla="*/ 89090 h 390314"/>
                <a:gd name="connsiteX61" fmla="*/ 259843 w 454173"/>
                <a:gd name="connsiteY61" fmla="*/ 100988 h 390314"/>
                <a:gd name="connsiteX62" fmla="*/ 271740 w 454173"/>
                <a:gd name="connsiteY62" fmla="*/ 102196 h 390314"/>
                <a:gd name="connsiteX63" fmla="*/ 282901 w 454173"/>
                <a:gd name="connsiteY63" fmla="*/ 52251 h 390314"/>
                <a:gd name="connsiteX64" fmla="*/ 277719 w 454173"/>
                <a:gd name="connsiteY64" fmla="*/ 25872 h 390314"/>
                <a:gd name="connsiteX65" fmla="*/ 327663 w 454173"/>
                <a:gd name="connsiteY65" fmla="*/ 56141 h 390314"/>
                <a:gd name="connsiteX66" fmla="*/ 381521 w 454173"/>
                <a:gd name="connsiteY66" fmla="*/ 142755 h 390314"/>
                <a:gd name="connsiteX67" fmla="*/ 385797 w 454173"/>
                <a:gd name="connsiteY67" fmla="*/ 147924 h 390314"/>
                <a:gd name="connsiteX68" fmla="*/ 392488 w 454173"/>
                <a:gd name="connsiteY68" fmla="*/ 148347 h 390314"/>
                <a:gd name="connsiteX69" fmla="*/ 401595 w 454173"/>
                <a:gd name="connsiteY69" fmla="*/ 146717 h 390314"/>
                <a:gd name="connsiteX70" fmla="*/ 426791 w 454173"/>
                <a:gd name="connsiteY70" fmla="*/ 160788 h 390314"/>
                <a:gd name="connsiteX71" fmla="*/ 437239 w 454173"/>
                <a:gd name="connsiteY71" fmla="*/ 194523 h 390314"/>
                <a:gd name="connsiteX72" fmla="*/ 426803 w 454173"/>
                <a:gd name="connsiteY72" fmla="*/ 228246 h 39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54173" h="390314">
                  <a:moveTo>
                    <a:pt x="401620" y="129795"/>
                  </a:moveTo>
                  <a:cubicBezTo>
                    <a:pt x="399530" y="129795"/>
                    <a:pt x="397429" y="129952"/>
                    <a:pt x="395351" y="130266"/>
                  </a:cubicBezTo>
                  <a:cubicBezTo>
                    <a:pt x="384022" y="96205"/>
                    <a:pt x="364611" y="66335"/>
                    <a:pt x="338909" y="43494"/>
                  </a:cubicBezTo>
                  <a:cubicBezTo>
                    <a:pt x="306877" y="15038"/>
                    <a:pt x="268274" y="0"/>
                    <a:pt x="227268" y="0"/>
                  </a:cubicBezTo>
                  <a:cubicBezTo>
                    <a:pt x="186189" y="0"/>
                    <a:pt x="147538" y="15074"/>
                    <a:pt x="115482" y="43591"/>
                  </a:cubicBezTo>
                  <a:cubicBezTo>
                    <a:pt x="89839" y="66407"/>
                    <a:pt x="70478" y="96253"/>
                    <a:pt x="59172" y="130302"/>
                  </a:cubicBezTo>
                  <a:cubicBezTo>
                    <a:pt x="56986" y="129964"/>
                    <a:pt x="54776" y="129795"/>
                    <a:pt x="52565" y="129795"/>
                  </a:cubicBezTo>
                  <a:cubicBezTo>
                    <a:pt x="37588" y="129795"/>
                    <a:pt x="23819" y="137211"/>
                    <a:pt x="13806" y="150678"/>
                  </a:cubicBezTo>
                  <a:cubicBezTo>
                    <a:pt x="4904" y="162636"/>
                    <a:pt x="0" y="178193"/>
                    <a:pt x="0" y="194511"/>
                  </a:cubicBezTo>
                  <a:cubicBezTo>
                    <a:pt x="0" y="210817"/>
                    <a:pt x="4904" y="226386"/>
                    <a:pt x="13794" y="238343"/>
                  </a:cubicBezTo>
                  <a:cubicBezTo>
                    <a:pt x="23807" y="251811"/>
                    <a:pt x="37576" y="259227"/>
                    <a:pt x="52553" y="259227"/>
                  </a:cubicBezTo>
                  <a:cubicBezTo>
                    <a:pt x="53713" y="259227"/>
                    <a:pt x="54872" y="259179"/>
                    <a:pt x="56032" y="259082"/>
                  </a:cubicBezTo>
                  <a:cubicBezTo>
                    <a:pt x="61612" y="279144"/>
                    <a:pt x="69982" y="297999"/>
                    <a:pt x="80950" y="315235"/>
                  </a:cubicBezTo>
                  <a:cubicBezTo>
                    <a:pt x="109419" y="359973"/>
                    <a:pt x="161126" y="387995"/>
                    <a:pt x="219284" y="390181"/>
                  </a:cubicBezTo>
                  <a:cubicBezTo>
                    <a:pt x="221736" y="390278"/>
                    <a:pt x="224188" y="390314"/>
                    <a:pt x="226628" y="390314"/>
                  </a:cubicBezTo>
                  <a:cubicBezTo>
                    <a:pt x="282007" y="390314"/>
                    <a:pt x="332543" y="366592"/>
                    <a:pt x="362896" y="325997"/>
                  </a:cubicBezTo>
                  <a:cubicBezTo>
                    <a:pt x="374963" y="309848"/>
                    <a:pt x="390399" y="285703"/>
                    <a:pt x="398395" y="259106"/>
                  </a:cubicBezTo>
                  <a:cubicBezTo>
                    <a:pt x="399470" y="259191"/>
                    <a:pt x="400544" y="259227"/>
                    <a:pt x="401620" y="259227"/>
                  </a:cubicBezTo>
                  <a:cubicBezTo>
                    <a:pt x="416597" y="259227"/>
                    <a:pt x="430354" y="251811"/>
                    <a:pt x="440379" y="238343"/>
                  </a:cubicBezTo>
                  <a:cubicBezTo>
                    <a:pt x="449281" y="226386"/>
                    <a:pt x="454173" y="210829"/>
                    <a:pt x="454173" y="194511"/>
                  </a:cubicBezTo>
                  <a:cubicBezTo>
                    <a:pt x="454173" y="178193"/>
                    <a:pt x="449269" y="162636"/>
                    <a:pt x="440379" y="150678"/>
                  </a:cubicBezTo>
                  <a:cubicBezTo>
                    <a:pt x="430354" y="137211"/>
                    <a:pt x="416585" y="129795"/>
                    <a:pt x="401620" y="129795"/>
                  </a:cubicBezTo>
                  <a:close/>
                  <a:moveTo>
                    <a:pt x="426803" y="228246"/>
                  </a:moveTo>
                  <a:cubicBezTo>
                    <a:pt x="420052" y="237317"/>
                    <a:pt x="411101" y="242317"/>
                    <a:pt x="401608" y="242317"/>
                  </a:cubicBezTo>
                  <a:cubicBezTo>
                    <a:pt x="399228" y="242317"/>
                    <a:pt x="396837" y="241991"/>
                    <a:pt x="394481" y="241339"/>
                  </a:cubicBezTo>
                  <a:cubicBezTo>
                    <a:pt x="392271" y="240735"/>
                    <a:pt x="389903" y="241037"/>
                    <a:pt x="387935" y="242209"/>
                  </a:cubicBezTo>
                  <a:cubicBezTo>
                    <a:pt x="385966" y="243368"/>
                    <a:pt x="384541" y="245289"/>
                    <a:pt x="384009" y="247523"/>
                  </a:cubicBezTo>
                  <a:cubicBezTo>
                    <a:pt x="378997" y="268407"/>
                    <a:pt x="366689" y="292684"/>
                    <a:pt x="349344" y="315887"/>
                  </a:cubicBezTo>
                  <a:cubicBezTo>
                    <a:pt x="320984" y="353825"/>
                    <a:pt x="272586" y="375301"/>
                    <a:pt x="219912" y="373296"/>
                  </a:cubicBezTo>
                  <a:cubicBezTo>
                    <a:pt x="167310" y="371315"/>
                    <a:pt x="120688" y="346216"/>
                    <a:pt x="95202" y="306164"/>
                  </a:cubicBezTo>
                  <a:cubicBezTo>
                    <a:pt x="83837" y="288324"/>
                    <a:pt x="75514" y="268552"/>
                    <a:pt x="70454" y="247426"/>
                  </a:cubicBezTo>
                  <a:cubicBezTo>
                    <a:pt x="69922" y="245180"/>
                    <a:pt x="68485" y="243247"/>
                    <a:pt x="66492" y="242088"/>
                  </a:cubicBezTo>
                  <a:cubicBezTo>
                    <a:pt x="65187" y="241327"/>
                    <a:pt x="63714" y="240940"/>
                    <a:pt x="62240" y="240940"/>
                  </a:cubicBezTo>
                  <a:cubicBezTo>
                    <a:pt x="61455" y="240940"/>
                    <a:pt x="60670" y="241049"/>
                    <a:pt x="59897" y="241266"/>
                  </a:cubicBezTo>
                  <a:cubicBezTo>
                    <a:pt x="57457" y="241967"/>
                    <a:pt x="54981" y="242329"/>
                    <a:pt x="52541" y="242329"/>
                  </a:cubicBezTo>
                  <a:cubicBezTo>
                    <a:pt x="43048" y="242329"/>
                    <a:pt x="34097" y="237329"/>
                    <a:pt x="27346" y="228258"/>
                  </a:cubicBezTo>
                  <a:cubicBezTo>
                    <a:pt x="20606" y="219199"/>
                    <a:pt x="16886" y="207217"/>
                    <a:pt x="16886" y="194523"/>
                  </a:cubicBezTo>
                  <a:cubicBezTo>
                    <a:pt x="16886" y="181829"/>
                    <a:pt x="20594" y="169847"/>
                    <a:pt x="27346" y="160788"/>
                  </a:cubicBezTo>
                  <a:cubicBezTo>
                    <a:pt x="34097" y="151717"/>
                    <a:pt x="43036" y="146717"/>
                    <a:pt x="52541" y="146717"/>
                  </a:cubicBezTo>
                  <a:cubicBezTo>
                    <a:pt x="55706" y="146717"/>
                    <a:pt x="58858" y="147284"/>
                    <a:pt x="61914" y="148408"/>
                  </a:cubicBezTo>
                  <a:cubicBezTo>
                    <a:pt x="64112" y="149217"/>
                    <a:pt x="66552" y="149072"/>
                    <a:pt x="68642" y="148021"/>
                  </a:cubicBezTo>
                  <a:cubicBezTo>
                    <a:pt x="70731" y="146958"/>
                    <a:pt x="72289" y="145086"/>
                    <a:pt x="72954" y="142839"/>
                  </a:cubicBezTo>
                  <a:cubicBezTo>
                    <a:pt x="82906" y="108609"/>
                    <a:pt x="101495" y="78655"/>
                    <a:pt x="126703" y="56237"/>
                  </a:cubicBezTo>
                  <a:cubicBezTo>
                    <a:pt x="146994" y="38180"/>
                    <a:pt x="170173" y="26101"/>
                    <a:pt x="194934" y="20509"/>
                  </a:cubicBezTo>
                  <a:cubicBezTo>
                    <a:pt x="192192" y="31090"/>
                    <a:pt x="185983" y="46901"/>
                    <a:pt x="178205" y="60247"/>
                  </a:cubicBezTo>
                  <a:cubicBezTo>
                    <a:pt x="168313" y="77241"/>
                    <a:pt x="159556" y="82870"/>
                    <a:pt x="155027" y="82520"/>
                  </a:cubicBezTo>
                  <a:cubicBezTo>
                    <a:pt x="150401" y="82157"/>
                    <a:pt x="146306" y="85648"/>
                    <a:pt x="145956" y="90310"/>
                  </a:cubicBezTo>
                  <a:cubicBezTo>
                    <a:pt x="145605" y="94961"/>
                    <a:pt x="149084" y="99031"/>
                    <a:pt x="153746" y="99381"/>
                  </a:cubicBezTo>
                  <a:cubicBezTo>
                    <a:pt x="167045" y="100396"/>
                    <a:pt x="180560" y="89803"/>
                    <a:pt x="192820" y="68750"/>
                  </a:cubicBezTo>
                  <a:cubicBezTo>
                    <a:pt x="202326" y="52444"/>
                    <a:pt x="210696" y="30945"/>
                    <a:pt x="212834" y="17610"/>
                  </a:cubicBezTo>
                  <a:cubicBezTo>
                    <a:pt x="217689" y="17139"/>
                    <a:pt x="222581" y="16910"/>
                    <a:pt x="227521" y="16910"/>
                  </a:cubicBezTo>
                  <a:cubicBezTo>
                    <a:pt x="228391" y="29061"/>
                    <a:pt x="227098" y="46852"/>
                    <a:pt x="224284" y="60851"/>
                  </a:cubicBezTo>
                  <a:cubicBezTo>
                    <a:pt x="220274" y="80865"/>
                    <a:pt x="213788" y="89622"/>
                    <a:pt x="209053" y="91144"/>
                  </a:cubicBezTo>
                  <a:cubicBezTo>
                    <a:pt x="204609" y="92569"/>
                    <a:pt x="202157" y="97340"/>
                    <a:pt x="203594" y="101785"/>
                  </a:cubicBezTo>
                  <a:cubicBezTo>
                    <a:pt x="205019" y="106230"/>
                    <a:pt x="209778" y="108670"/>
                    <a:pt x="214235" y="107244"/>
                  </a:cubicBezTo>
                  <a:cubicBezTo>
                    <a:pt x="230142" y="102135"/>
                    <a:pt x="237498" y="80998"/>
                    <a:pt x="240868" y="64185"/>
                  </a:cubicBezTo>
                  <a:cubicBezTo>
                    <a:pt x="243827" y="49437"/>
                    <a:pt x="245216" y="31452"/>
                    <a:pt x="244528" y="17924"/>
                  </a:cubicBezTo>
                  <a:cubicBezTo>
                    <a:pt x="249709" y="18540"/>
                    <a:pt x="254843" y="19422"/>
                    <a:pt x="259915" y="20582"/>
                  </a:cubicBezTo>
                  <a:cubicBezTo>
                    <a:pt x="259517" y="22031"/>
                    <a:pt x="259517" y="23613"/>
                    <a:pt x="259964" y="25171"/>
                  </a:cubicBezTo>
                  <a:cubicBezTo>
                    <a:pt x="262790" y="34786"/>
                    <a:pt x="264977" y="45137"/>
                    <a:pt x="266112" y="54341"/>
                  </a:cubicBezTo>
                  <a:cubicBezTo>
                    <a:pt x="268660" y="74850"/>
                    <a:pt x="265170" y="85733"/>
                    <a:pt x="261051" y="89090"/>
                  </a:cubicBezTo>
                  <a:cubicBezTo>
                    <a:pt x="257428" y="92038"/>
                    <a:pt x="256884" y="97364"/>
                    <a:pt x="259843" y="100988"/>
                  </a:cubicBezTo>
                  <a:cubicBezTo>
                    <a:pt x="262790" y="104611"/>
                    <a:pt x="268117" y="105155"/>
                    <a:pt x="271740" y="102196"/>
                  </a:cubicBezTo>
                  <a:cubicBezTo>
                    <a:pt x="284773" y="91579"/>
                    <a:pt x="285002" y="69173"/>
                    <a:pt x="282901" y="52251"/>
                  </a:cubicBezTo>
                  <a:cubicBezTo>
                    <a:pt x="281862" y="43917"/>
                    <a:pt x="280062" y="34725"/>
                    <a:pt x="277719" y="25872"/>
                  </a:cubicBezTo>
                  <a:cubicBezTo>
                    <a:pt x="295619" y="32467"/>
                    <a:pt x="312445" y="42625"/>
                    <a:pt x="327663" y="56141"/>
                  </a:cubicBezTo>
                  <a:cubicBezTo>
                    <a:pt x="352920" y="78582"/>
                    <a:pt x="371544" y="108525"/>
                    <a:pt x="381521" y="142755"/>
                  </a:cubicBezTo>
                  <a:cubicBezTo>
                    <a:pt x="382173" y="144989"/>
                    <a:pt x="383720" y="146862"/>
                    <a:pt x="385797" y="147924"/>
                  </a:cubicBezTo>
                  <a:cubicBezTo>
                    <a:pt x="387874" y="148987"/>
                    <a:pt x="390302" y="149132"/>
                    <a:pt x="392488" y="148347"/>
                  </a:cubicBezTo>
                  <a:cubicBezTo>
                    <a:pt x="395496" y="147260"/>
                    <a:pt x="398564" y="146717"/>
                    <a:pt x="401595" y="146717"/>
                  </a:cubicBezTo>
                  <a:cubicBezTo>
                    <a:pt x="411089" y="146717"/>
                    <a:pt x="420039" y="151717"/>
                    <a:pt x="426791" y="160788"/>
                  </a:cubicBezTo>
                  <a:cubicBezTo>
                    <a:pt x="433531" y="169847"/>
                    <a:pt x="437239" y="181829"/>
                    <a:pt x="437239" y="194523"/>
                  </a:cubicBezTo>
                  <a:cubicBezTo>
                    <a:pt x="437263" y="207205"/>
                    <a:pt x="433543" y="219187"/>
                    <a:pt x="426803" y="228246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8" name="Forma Livre: Forma 637">
              <a:extLst>
                <a:ext uri="{FF2B5EF4-FFF2-40B4-BE49-F238E27FC236}">
                  <a16:creationId xmlns:a16="http://schemas.microsoft.com/office/drawing/2014/main" id="{AD75BF01-822D-4A40-AFD7-D5BBB0BB2B0A}"/>
                </a:ext>
              </a:extLst>
            </p:cNvPr>
            <p:cNvSpPr/>
            <p:nvPr/>
          </p:nvSpPr>
          <p:spPr>
            <a:xfrm>
              <a:off x="10350571" y="3458007"/>
              <a:ext cx="32708" cy="34314"/>
            </a:xfrm>
            <a:custGeom>
              <a:avLst/>
              <a:gdLst>
                <a:gd name="connsiteX0" fmla="*/ 32708 w 32708"/>
                <a:gd name="connsiteY0" fmla="*/ 17163 h 34314"/>
                <a:gd name="connsiteX1" fmla="*/ 16354 w 32708"/>
                <a:gd name="connsiteY1" fmla="*/ 0 h 34314"/>
                <a:gd name="connsiteX2" fmla="*/ 0 w 32708"/>
                <a:gd name="connsiteY2" fmla="*/ 17163 h 34314"/>
                <a:gd name="connsiteX3" fmla="*/ 16354 w 32708"/>
                <a:gd name="connsiteY3" fmla="*/ 34315 h 34314"/>
                <a:gd name="connsiteX4" fmla="*/ 32708 w 32708"/>
                <a:gd name="connsiteY4" fmla="*/ 17163 h 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08" h="34314">
                  <a:moveTo>
                    <a:pt x="32708" y="17163"/>
                  </a:moveTo>
                  <a:cubicBezTo>
                    <a:pt x="32708" y="7706"/>
                    <a:pt x="25377" y="0"/>
                    <a:pt x="16354" y="0"/>
                  </a:cubicBezTo>
                  <a:cubicBezTo>
                    <a:pt x="7332" y="0"/>
                    <a:pt x="0" y="7694"/>
                    <a:pt x="0" y="17163"/>
                  </a:cubicBezTo>
                  <a:cubicBezTo>
                    <a:pt x="0" y="26621"/>
                    <a:pt x="7332" y="34315"/>
                    <a:pt x="16354" y="34315"/>
                  </a:cubicBezTo>
                  <a:cubicBezTo>
                    <a:pt x="25377" y="34315"/>
                    <a:pt x="32708" y="26621"/>
                    <a:pt x="32708" y="17163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9" name="Forma Livre: Forma 638">
              <a:extLst>
                <a:ext uri="{FF2B5EF4-FFF2-40B4-BE49-F238E27FC236}">
                  <a16:creationId xmlns:a16="http://schemas.microsoft.com/office/drawing/2014/main" id="{A39AB4C9-D934-4EB3-BF08-D47EEB279C72}"/>
                </a:ext>
              </a:extLst>
            </p:cNvPr>
            <p:cNvSpPr/>
            <p:nvPr/>
          </p:nvSpPr>
          <p:spPr>
            <a:xfrm>
              <a:off x="10227000" y="3420114"/>
              <a:ext cx="37792" cy="64175"/>
            </a:xfrm>
            <a:custGeom>
              <a:avLst/>
              <a:gdLst>
                <a:gd name="connsiteX0" fmla="*/ 29129 w 37792"/>
                <a:gd name="connsiteY0" fmla="*/ 3 h 64175"/>
                <a:gd name="connsiteX1" fmla="*/ 165 w 37792"/>
                <a:gd name="connsiteY1" fmla="*/ 27119 h 64175"/>
                <a:gd name="connsiteX2" fmla="*/ 26303 w 37792"/>
                <a:gd name="connsiteY2" fmla="*/ 63970 h 64175"/>
                <a:gd name="connsiteX3" fmla="*/ 28163 w 37792"/>
                <a:gd name="connsiteY3" fmla="*/ 64176 h 64175"/>
                <a:gd name="connsiteX4" fmla="*/ 36401 w 37792"/>
                <a:gd name="connsiteY4" fmla="*/ 57581 h 64175"/>
                <a:gd name="connsiteX5" fmla="*/ 30011 w 37792"/>
                <a:gd name="connsiteY5" fmla="*/ 47471 h 64175"/>
                <a:gd name="connsiteX6" fmla="*/ 16991 w 37792"/>
                <a:gd name="connsiteY6" fmla="*/ 28774 h 64175"/>
                <a:gd name="connsiteX7" fmla="*/ 29552 w 37792"/>
                <a:gd name="connsiteY7" fmla="*/ 16901 h 64175"/>
                <a:gd name="connsiteX8" fmla="*/ 37790 w 37792"/>
                <a:gd name="connsiteY8" fmla="*/ 8240 h 64175"/>
                <a:gd name="connsiteX9" fmla="*/ 29129 w 37792"/>
                <a:gd name="connsiteY9" fmla="*/ 3 h 6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92" h="64175">
                  <a:moveTo>
                    <a:pt x="29129" y="3"/>
                  </a:moveTo>
                  <a:cubicBezTo>
                    <a:pt x="13367" y="401"/>
                    <a:pt x="1724" y="11296"/>
                    <a:pt x="165" y="27119"/>
                  </a:cubicBezTo>
                  <a:cubicBezTo>
                    <a:pt x="-1320" y="42181"/>
                    <a:pt x="7183" y="59670"/>
                    <a:pt x="26303" y="63970"/>
                  </a:cubicBezTo>
                  <a:cubicBezTo>
                    <a:pt x="26931" y="64115"/>
                    <a:pt x="27547" y="64176"/>
                    <a:pt x="28163" y="64176"/>
                  </a:cubicBezTo>
                  <a:cubicBezTo>
                    <a:pt x="32028" y="64176"/>
                    <a:pt x="35519" y="61506"/>
                    <a:pt x="36401" y="57581"/>
                  </a:cubicBezTo>
                  <a:cubicBezTo>
                    <a:pt x="37428" y="53027"/>
                    <a:pt x="34565" y="48498"/>
                    <a:pt x="30011" y="47471"/>
                  </a:cubicBezTo>
                  <a:cubicBezTo>
                    <a:pt x="20469" y="45321"/>
                    <a:pt x="16242" y="36443"/>
                    <a:pt x="16991" y="28774"/>
                  </a:cubicBezTo>
                  <a:cubicBezTo>
                    <a:pt x="17329" y="25295"/>
                    <a:pt x="19249" y="17154"/>
                    <a:pt x="29552" y="16901"/>
                  </a:cubicBezTo>
                  <a:cubicBezTo>
                    <a:pt x="34227" y="16780"/>
                    <a:pt x="37911" y="12903"/>
                    <a:pt x="37790" y="8240"/>
                  </a:cubicBezTo>
                  <a:cubicBezTo>
                    <a:pt x="37669" y="3578"/>
                    <a:pt x="33816" y="-118"/>
                    <a:pt x="29129" y="3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91D11E1A-2EE7-4370-B605-1B9465FA779C}"/>
                </a:ext>
              </a:extLst>
            </p:cNvPr>
            <p:cNvSpPr/>
            <p:nvPr/>
          </p:nvSpPr>
          <p:spPr>
            <a:xfrm>
              <a:off x="10581374" y="3420114"/>
              <a:ext cx="37793" cy="64175"/>
            </a:xfrm>
            <a:custGeom>
              <a:avLst/>
              <a:gdLst>
                <a:gd name="connsiteX0" fmla="*/ 8664 w 37793"/>
                <a:gd name="connsiteY0" fmla="*/ 3 h 64175"/>
                <a:gd name="connsiteX1" fmla="*/ 3 w 37793"/>
                <a:gd name="connsiteY1" fmla="*/ 8240 h 64175"/>
                <a:gd name="connsiteX2" fmla="*/ 8241 w 37793"/>
                <a:gd name="connsiteY2" fmla="*/ 16901 h 64175"/>
                <a:gd name="connsiteX3" fmla="*/ 20802 w 37793"/>
                <a:gd name="connsiteY3" fmla="*/ 28774 h 64175"/>
                <a:gd name="connsiteX4" fmla="*/ 7782 w 37793"/>
                <a:gd name="connsiteY4" fmla="*/ 47471 h 64175"/>
                <a:gd name="connsiteX5" fmla="*/ 1392 w 37793"/>
                <a:gd name="connsiteY5" fmla="*/ 57581 h 64175"/>
                <a:gd name="connsiteX6" fmla="*/ 9630 w 37793"/>
                <a:gd name="connsiteY6" fmla="*/ 64176 h 64175"/>
                <a:gd name="connsiteX7" fmla="*/ 11490 w 37793"/>
                <a:gd name="connsiteY7" fmla="*/ 63970 h 64175"/>
                <a:gd name="connsiteX8" fmla="*/ 37628 w 37793"/>
                <a:gd name="connsiteY8" fmla="*/ 27119 h 64175"/>
                <a:gd name="connsiteX9" fmla="*/ 8664 w 37793"/>
                <a:gd name="connsiteY9" fmla="*/ 3 h 64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93" h="64175">
                  <a:moveTo>
                    <a:pt x="8664" y="3"/>
                  </a:moveTo>
                  <a:cubicBezTo>
                    <a:pt x="4001" y="-118"/>
                    <a:pt x="112" y="3578"/>
                    <a:pt x="3" y="8240"/>
                  </a:cubicBezTo>
                  <a:cubicBezTo>
                    <a:pt x="-117" y="12903"/>
                    <a:pt x="3579" y="16792"/>
                    <a:pt x="8241" y="16901"/>
                  </a:cubicBezTo>
                  <a:cubicBezTo>
                    <a:pt x="18543" y="17154"/>
                    <a:pt x="20452" y="25283"/>
                    <a:pt x="20802" y="28774"/>
                  </a:cubicBezTo>
                  <a:cubicBezTo>
                    <a:pt x="21563" y="36443"/>
                    <a:pt x="17324" y="45333"/>
                    <a:pt x="7782" y="47471"/>
                  </a:cubicBezTo>
                  <a:cubicBezTo>
                    <a:pt x="3228" y="48498"/>
                    <a:pt x="366" y="53015"/>
                    <a:pt x="1392" y="57581"/>
                  </a:cubicBezTo>
                  <a:cubicBezTo>
                    <a:pt x="2274" y="61506"/>
                    <a:pt x="5764" y="64176"/>
                    <a:pt x="9630" y="64176"/>
                  </a:cubicBezTo>
                  <a:cubicBezTo>
                    <a:pt x="10245" y="64176"/>
                    <a:pt x="10873" y="64103"/>
                    <a:pt x="11490" y="63970"/>
                  </a:cubicBezTo>
                  <a:cubicBezTo>
                    <a:pt x="30610" y="59670"/>
                    <a:pt x="39113" y="42169"/>
                    <a:pt x="37628" y="27119"/>
                  </a:cubicBezTo>
                  <a:cubicBezTo>
                    <a:pt x="36069" y="11296"/>
                    <a:pt x="24426" y="389"/>
                    <a:pt x="8664" y="3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" name="Forma Livre: Forma 137">
              <a:extLst>
                <a:ext uri="{FF2B5EF4-FFF2-40B4-BE49-F238E27FC236}">
                  <a16:creationId xmlns:a16="http://schemas.microsoft.com/office/drawing/2014/main" id="{0A780FBB-33F8-4DF1-8503-3E3F8D2F478F}"/>
                </a:ext>
              </a:extLst>
            </p:cNvPr>
            <p:cNvSpPr/>
            <p:nvPr/>
          </p:nvSpPr>
          <p:spPr>
            <a:xfrm>
              <a:off x="10462840" y="3458007"/>
              <a:ext cx="32708" cy="34314"/>
            </a:xfrm>
            <a:custGeom>
              <a:avLst/>
              <a:gdLst>
                <a:gd name="connsiteX0" fmla="*/ 16354 w 32708"/>
                <a:gd name="connsiteY0" fmla="*/ 0 h 34314"/>
                <a:gd name="connsiteX1" fmla="*/ 0 w 32708"/>
                <a:gd name="connsiteY1" fmla="*/ 17163 h 34314"/>
                <a:gd name="connsiteX2" fmla="*/ 16354 w 32708"/>
                <a:gd name="connsiteY2" fmla="*/ 34315 h 34314"/>
                <a:gd name="connsiteX3" fmla="*/ 32708 w 32708"/>
                <a:gd name="connsiteY3" fmla="*/ 17163 h 34314"/>
                <a:gd name="connsiteX4" fmla="*/ 16354 w 32708"/>
                <a:gd name="connsiteY4" fmla="*/ 0 h 3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08" h="34314">
                  <a:moveTo>
                    <a:pt x="16354" y="0"/>
                  </a:moveTo>
                  <a:cubicBezTo>
                    <a:pt x="7332" y="0"/>
                    <a:pt x="0" y="7694"/>
                    <a:pt x="0" y="17163"/>
                  </a:cubicBezTo>
                  <a:cubicBezTo>
                    <a:pt x="0" y="26621"/>
                    <a:pt x="7344" y="34315"/>
                    <a:pt x="16354" y="34315"/>
                  </a:cubicBezTo>
                  <a:cubicBezTo>
                    <a:pt x="25377" y="34315"/>
                    <a:pt x="32708" y="26621"/>
                    <a:pt x="32708" y="17163"/>
                  </a:cubicBezTo>
                  <a:cubicBezTo>
                    <a:pt x="32708" y="7694"/>
                    <a:pt x="25365" y="0"/>
                    <a:pt x="16354" y="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" name="Forma Livre: Forma 138">
              <a:extLst>
                <a:ext uri="{FF2B5EF4-FFF2-40B4-BE49-F238E27FC236}">
                  <a16:creationId xmlns:a16="http://schemas.microsoft.com/office/drawing/2014/main" id="{93D6ACE1-10F5-4FB8-8A0B-F6FA56CB6B1A}"/>
                </a:ext>
              </a:extLst>
            </p:cNvPr>
            <p:cNvSpPr/>
            <p:nvPr/>
          </p:nvSpPr>
          <p:spPr>
            <a:xfrm>
              <a:off x="10367889" y="3539413"/>
              <a:ext cx="110696" cy="36080"/>
            </a:xfrm>
            <a:custGeom>
              <a:avLst/>
              <a:gdLst>
                <a:gd name="connsiteX0" fmla="*/ 96231 w 110696"/>
                <a:gd name="connsiteY0" fmla="*/ 2514 h 36080"/>
                <a:gd name="connsiteX1" fmla="*/ 50381 w 110696"/>
                <a:gd name="connsiteY1" fmla="*/ 19098 h 36080"/>
                <a:gd name="connsiteX2" fmla="*/ 15015 w 110696"/>
                <a:gd name="connsiteY2" fmla="*/ 3118 h 36080"/>
                <a:gd name="connsiteX3" fmla="*/ 3118 w 110696"/>
                <a:gd name="connsiteY3" fmla="*/ 1898 h 36080"/>
                <a:gd name="connsiteX4" fmla="*/ 1898 w 110696"/>
                <a:gd name="connsiteY4" fmla="*/ 13796 h 36080"/>
                <a:gd name="connsiteX5" fmla="*/ 49560 w 110696"/>
                <a:gd name="connsiteY5" fmla="*/ 35984 h 36080"/>
                <a:gd name="connsiteX6" fmla="*/ 53546 w 110696"/>
                <a:gd name="connsiteY6" fmla="*/ 36080 h 36080"/>
                <a:gd name="connsiteX7" fmla="*/ 108249 w 110696"/>
                <a:gd name="connsiteY7" fmla="*/ 14412 h 36080"/>
                <a:gd name="connsiteX8" fmla="*/ 108188 w 110696"/>
                <a:gd name="connsiteY8" fmla="*/ 2454 h 36080"/>
                <a:gd name="connsiteX9" fmla="*/ 96231 w 110696"/>
                <a:gd name="connsiteY9" fmla="*/ 2514 h 3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696" h="36080">
                  <a:moveTo>
                    <a:pt x="96231" y="2514"/>
                  </a:moveTo>
                  <a:cubicBezTo>
                    <a:pt x="85106" y="13747"/>
                    <a:pt x="67967" y="19943"/>
                    <a:pt x="50381" y="19098"/>
                  </a:cubicBezTo>
                  <a:cubicBezTo>
                    <a:pt x="35585" y="18385"/>
                    <a:pt x="22697" y="12551"/>
                    <a:pt x="15015" y="3118"/>
                  </a:cubicBezTo>
                  <a:cubicBezTo>
                    <a:pt x="12068" y="-505"/>
                    <a:pt x="6742" y="-1049"/>
                    <a:pt x="3118" y="1898"/>
                  </a:cubicBezTo>
                  <a:cubicBezTo>
                    <a:pt x="-505" y="4845"/>
                    <a:pt x="-1049" y="10172"/>
                    <a:pt x="1898" y="13796"/>
                  </a:cubicBezTo>
                  <a:cubicBezTo>
                    <a:pt x="12612" y="26949"/>
                    <a:pt x="29981" y="35029"/>
                    <a:pt x="49560" y="35984"/>
                  </a:cubicBezTo>
                  <a:cubicBezTo>
                    <a:pt x="50888" y="36044"/>
                    <a:pt x="52217" y="36080"/>
                    <a:pt x="53546" y="36080"/>
                  </a:cubicBezTo>
                  <a:cubicBezTo>
                    <a:pt x="74453" y="36080"/>
                    <a:pt x="94660" y="28133"/>
                    <a:pt x="108249" y="14412"/>
                  </a:cubicBezTo>
                  <a:cubicBezTo>
                    <a:pt x="111534" y="11090"/>
                    <a:pt x="111510" y="5739"/>
                    <a:pt x="108188" y="2454"/>
                  </a:cubicBezTo>
                  <a:cubicBezTo>
                    <a:pt x="104867" y="-831"/>
                    <a:pt x="99516" y="-795"/>
                    <a:pt x="96231" y="2514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75" name="Agrupar 174">
            <a:extLst>
              <a:ext uri="{FF2B5EF4-FFF2-40B4-BE49-F238E27FC236}">
                <a16:creationId xmlns:a16="http://schemas.microsoft.com/office/drawing/2014/main" id="{6B093353-7938-4D56-9575-1E22FC7FDF23}"/>
              </a:ext>
            </a:extLst>
          </p:cNvPr>
          <p:cNvGrpSpPr/>
          <p:nvPr/>
        </p:nvGrpSpPr>
        <p:grpSpPr>
          <a:xfrm>
            <a:off x="8296192" y="2249539"/>
            <a:ext cx="558212" cy="491905"/>
            <a:chOff x="7865105" y="3227590"/>
            <a:chExt cx="474365" cy="418018"/>
          </a:xfrm>
        </p:grpSpPr>
        <p:sp>
          <p:nvSpPr>
            <p:cNvPr id="630" name="Forma Livre: Forma 629">
              <a:extLst>
                <a:ext uri="{FF2B5EF4-FFF2-40B4-BE49-F238E27FC236}">
                  <a16:creationId xmlns:a16="http://schemas.microsoft.com/office/drawing/2014/main" id="{95D8CA8A-327A-47DB-9DD9-6855BD345E6C}"/>
                </a:ext>
              </a:extLst>
            </p:cNvPr>
            <p:cNvSpPr/>
            <p:nvPr/>
          </p:nvSpPr>
          <p:spPr>
            <a:xfrm>
              <a:off x="8051635" y="3541720"/>
              <a:ext cx="108268" cy="35585"/>
            </a:xfrm>
            <a:custGeom>
              <a:avLst/>
              <a:gdLst>
                <a:gd name="connsiteX0" fmla="*/ 93803 w 108268"/>
                <a:gd name="connsiteY0" fmla="*/ 2514 h 35585"/>
                <a:gd name="connsiteX1" fmla="*/ 49306 w 108268"/>
                <a:gd name="connsiteY1" fmla="*/ 18603 h 35585"/>
                <a:gd name="connsiteX2" fmla="*/ 15016 w 108268"/>
                <a:gd name="connsiteY2" fmla="*/ 3118 h 35585"/>
                <a:gd name="connsiteX3" fmla="*/ 3118 w 108268"/>
                <a:gd name="connsiteY3" fmla="*/ 1898 h 35585"/>
                <a:gd name="connsiteX4" fmla="*/ 1898 w 108268"/>
                <a:gd name="connsiteY4" fmla="*/ 13796 h 35585"/>
                <a:gd name="connsiteX5" fmla="*/ 48485 w 108268"/>
                <a:gd name="connsiteY5" fmla="*/ 35488 h 35585"/>
                <a:gd name="connsiteX6" fmla="*/ 52374 w 108268"/>
                <a:gd name="connsiteY6" fmla="*/ 35585 h 35585"/>
                <a:gd name="connsiteX7" fmla="*/ 105821 w 108268"/>
                <a:gd name="connsiteY7" fmla="*/ 14412 h 35585"/>
                <a:gd name="connsiteX8" fmla="*/ 105761 w 108268"/>
                <a:gd name="connsiteY8" fmla="*/ 2454 h 35585"/>
                <a:gd name="connsiteX9" fmla="*/ 93803 w 108268"/>
                <a:gd name="connsiteY9" fmla="*/ 2514 h 35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268" h="35585">
                  <a:moveTo>
                    <a:pt x="93803" y="2514"/>
                  </a:moveTo>
                  <a:cubicBezTo>
                    <a:pt x="83005" y="13421"/>
                    <a:pt x="66373" y="19436"/>
                    <a:pt x="49306" y="18603"/>
                  </a:cubicBezTo>
                  <a:cubicBezTo>
                    <a:pt x="34957" y="17902"/>
                    <a:pt x="22456" y="12262"/>
                    <a:pt x="15016" y="3118"/>
                  </a:cubicBezTo>
                  <a:cubicBezTo>
                    <a:pt x="12068" y="-505"/>
                    <a:pt x="6742" y="-1049"/>
                    <a:pt x="3118" y="1898"/>
                  </a:cubicBezTo>
                  <a:cubicBezTo>
                    <a:pt x="-505" y="4845"/>
                    <a:pt x="-1049" y="10172"/>
                    <a:pt x="1898" y="13796"/>
                  </a:cubicBezTo>
                  <a:cubicBezTo>
                    <a:pt x="12370" y="26659"/>
                    <a:pt x="29352" y="34558"/>
                    <a:pt x="48485" y="35488"/>
                  </a:cubicBezTo>
                  <a:cubicBezTo>
                    <a:pt x="49789" y="35549"/>
                    <a:pt x="51082" y="35585"/>
                    <a:pt x="52374" y="35585"/>
                  </a:cubicBezTo>
                  <a:cubicBezTo>
                    <a:pt x="72799" y="35585"/>
                    <a:pt x="92547" y="27819"/>
                    <a:pt x="105821" y="14412"/>
                  </a:cubicBezTo>
                  <a:cubicBezTo>
                    <a:pt x="109106" y="11090"/>
                    <a:pt x="109082" y="5739"/>
                    <a:pt x="105761" y="2454"/>
                  </a:cubicBezTo>
                  <a:cubicBezTo>
                    <a:pt x="102451" y="-831"/>
                    <a:pt x="97088" y="-807"/>
                    <a:pt x="93803" y="2514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4" name="Forma Livre: Forma 633">
              <a:extLst>
                <a:ext uri="{FF2B5EF4-FFF2-40B4-BE49-F238E27FC236}">
                  <a16:creationId xmlns:a16="http://schemas.microsoft.com/office/drawing/2014/main" id="{CF5B98DF-1732-4940-8609-9F3A624C268B}"/>
                </a:ext>
              </a:extLst>
            </p:cNvPr>
            <p:cNvSpPr/>
            <p:nvPr/>
          </p:nvSpPr>
          <p:spPr>
            <a:xfrm>
              <a:off x="8025668" y="3457970"/>
              <a:ext cx="53870" cy="32986"/>
            </a:xfrm>
            <a:custGeom>
              <a:avLst/>
              <a:gdLst>
                <a:gd name="connsiteX0" fmla="*/ 37081 w 53870"/>
                <a:gd name="connsiteY0" fmla="*/ 23577 h 32986"/>
                <a:gd name="connsiteX1" fmla="*/ 46828 w 53870"/>
                <a:gd name="connsiteY1" fmla="*/ 30498 h 32986"/>
                <a:gd name="connsiteX2" fmla="*/ 53749 w 53870"/>
                <a:gd name="connsiteY2" fmla="*/ 20751 h 32986"/>
                <a:gd name="connsiteX3" fmla="*/ 27032 w 53870"/>
                <a:gd name="connsiteY3" fmla="*/ 0 h 32986"/>
                <a:gd name="connsiteX4" fmla="*/ 0 w 53870"/>
                <a:gd name="connsiteY4" fmla="*/ 24531 h 32986"/>
                <a:gd name="connsiteX5" fmla="*/ 8455 w 53870"/>
                <a:gd name="connsiteY5" fmla="*/ 32986 h 32986"/>
                <a:gd name="connsiteX6" fmla="*/ 16910 w 53870"/>
                <a:gd name="connsiteY6" fmla="*/ 24531 h 32986"/>
                <a:gd name="connsiteX7" fmla="*/ 27032 w 53870"/>
                <a:gd name="connsiteY7" fmla="*/ 16910 h 32986"/>
                <a:gd name="connsiteX8" fmla="*/ 37081 w 53870"/>
                <a:gd name="connsiteY8" fmla="*/ 23577 h 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70" h="32986">
                  <a:moveTo>
                    <a:pt x="37081" y="23577"/>
                  </a:moveTo>
                  <a:cubicBezTo>
                    <a:pt x="37866" y="28179"/>
                    <a:pt x="42226" y="31283"/>
                    <a:pt x="46828" y="30498"/>
                  </a:cubicBezTo>
                  <a:cubicBezTo>
                    <a:pt x="51430" y="29713"/>
                    <a:pt x="54534" y="25353"/>
                    <a:pt x="53749" y="20751"/>
                  </a:cubicBezTo>
                  <a:cubicBezTo>
                    <a:pt x="51708" y="8721"/>
                    <a:pt x="40475" y="0"/>
                    <a:pt x="27032" y="0"/>
                  </a:cubicBezTo>
                  <a:cubicBezTo>
                    <a:pt x="12127" y="0"/>
                    <a:pt x="0" y="11003"/>
                    <a:pt x="0" y="24531"/>
                  </a:cubicBezTo>
                  <a:cubicBezTo>
                    <a:pt x="0" y="29206"/>
                    <a:pt x="3781" y="32986"/>
                    <a:pt x="8455" y="32986"/>
                  </a:cubicBezTo>
                  <a:cubicBezTo>
                    <a:pt x="13129" y="32986"/>
                    <a:pt x="16910" y="29206"/>
                    <a:pt x="16910" y="24531"/>
                  </a:cubicBezTo>
                  <a:cubicBezTo>
                    <a:pt x="16910" y="20400"/>
                    <a:pt x="21548" y="16910"/>
                    <a:pt x="27032" y="16910"/>
                  </a:cubicBezTo>
                  <a:cubicBezTo>
                    <a:pt x="32032" y="16898"/>
                    <a:pt x="36453" y="19833"/>
                    <a:pt x="37081" y="23577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5" name="Forma Livre: Forma 634">
              <a:extLst>
                <a:ext uri="{FF2B5EF4-FFF2-40B4-BE49-F238E27FC236}">
                  <a16:creationId xmlns:a16="http://schemas.microsoft.com/office/drawing/2014/main" id="{37C54969-9214-414E-91B2-913CAFFCA5C5}"/>
                </a:ext>
              </a:extLst>
            </p:cNvPr>
            <p:cNvSpPr/>
            <p:nvPr/>
          </p:nvSpPr>
          <p:spPr>
            <a:xfrm>
              <a:off x="8259612" y="3425487"/>
              <a:ext cx="37256" cy="62956"/>
            </a:xfrm>
            <a:custGeom>
              <a:avLst/>
              <a:gdLst>
                <a:gd name="connsiteX0" fmla="*/ 8663 w 37256"/>
                <a:gd name="connsiteY0" fmla="*/ 4 h 62956"/>
                <a:gd name="connsiteX1" fmla="*/ 3 w 37256"/>
                <a:gd name="connsiteY1" fmla="*/ 8242 h 62956"/>
                <a:gd name="connsiteX2" fmla="*/ 8240 w 37256"/>
                <a:gd name="connsiteY2" fmla="*/ 16902 h 62956"/>
                <a:gd name="connsiteX3" fmla="*/ 20271 w 37256"/>
                <a:gd name="connsiteY3" fmla="*/ 28268 h 62956"/>
                <a:gd name="connsiteX4" fmla="*/ 7757 w 37256"/>
                <a:gd name="connsiteY4" fmla="*/ 46252 h 62956"/>
                <a:gd name="connsiteX5" fmla="*/ 1368 w 37256"/>
                <a:gd name="connsiteY5" fmla="*/ 56362 h 62956"/>
                <a:gd name="connsiteX6" fmla="*/ 9605 w 37256"/>
                <a:gd name="connsiteY6" fmla="*/ 62957 h 62956"/>
                <a:gd name="connsiteX7" fmla="*/ 11465 w 37256"/>
                <a:gd name="connsiteY7" fmla="*/ 62751 h 62956"/>
                <a:gd name="connsiteX8" fmla="*/ 37096 w 37256"/>
                <a:gd name="connsiteY8" fmla="*/ 26613 h 62956"/>
                <a:gd name="connsiteX9" fmla="*/ 8663 w 37256"/>
                <a:gd name="connsiteY9" fmla="*/ 4 h 62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56" h="62956">
                  <a:moveTo>
                    <a:pt x="8663" y="4"/>
                  </a:moveTo>
                  <a:cubicBezTo>
                    <a:pt x="4013" y="-141"/>
                    <a:pt x="111" y="3579"/>
                    <a:pt x="3" y="8242"/>
                  </a:cubicBezTo>
                  <a:cubicBezTo>
                    <a:pt x="-118" y="12904"/>
                    <a:pt x="3578" y="16793"/>
                    <a:pt x="8240" y="16902"/>
                  </a:cubicBezTo>
                  <a:cubicBezTo>
                    <a:pt x="18108" y="17143"/>
                    <a:pt x="19932" y="24934"/>
                    <a:pt x="20271" y="28268"/>
                  </a:cubicBezTo>
                  <a:cubicBezTo>
                    <a:pt x="20995" y="35648"/>
                    <a:pt x="16937" y="44187"/>
                    <a:pt x="7757" y="46252"/>
                  </a:cubicBezTo>
                  <a:cubicBezTo>
                    <a:pt x="3204" y="47279"/>
                    <a:pt x="341" y="51796"/>
                    <a:pt x="1368" y="56362"/>
                  </a:cubicBezTo>
                  <a:cubicBezTo>
                    <a:pt x="2249" y="60287"/>
                    <a:pt x="5740" y="62957"/>
                    <a:pt x="9605" y="62957"/>
                  </a:cubicBezTo>
                  <a:cubicBezTo>
                    <a:pt x="10221" y="62957"/>
                    <a:pt x="10849" y="62884"/>
                    <a:pt x="11465" y="62751"/>
                  </a:cubicBezTo>
                  <a:cubicBezTo>
                    <a:pt x="30211" y="58536"/>
                    <a:pt x="38545" y="41373"/>
                    <a:pt x="37096" y="26613"/>
                  </a:cubicBezTo>
                  <a:cubicBezTo>
                    <a:pt x="35562" y="11092"/>
                    <a:pt x="24136" y="391"/>
                    <a:pt x="8663" y="4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6" name="Forma Livre: Forma 635">
              <a:extLst>
                <a:ext uri="{FF2B5EF4-FFF2-40B4-BE49-F238E27FC236}">
                  <a16:creationId xmlns:a16="http://schemas.microsoft.com/office/drawing/2014/main" id="{B9786BFD-DCD2-4C72-A416-A219997D4858}"/>
                </a:ext>
              </a:extLst>
            </p:cNvPr>
            <p:cNvSpPr/>
            <p:nvPr/>
          </p:nvSpPr>
          <p:spPr>
            <a:xfrm>
              <a:off x="8131656" y="3457958"/>
              <a:ext cx="53870" cy="32986"/>
            </a:xfrm>
            <a:custGeom>
              <a:avLst/>
              <a:gdLst>
                <a:gd name="connsiteX0" fmla="*/ 26839 w 53870"/>
                <a:gd name="connsiteY0" fmla="*/ 0 h 32986"/>
                <a:gd name="connsiteX1" fmla="*/ 121 w 53870"/>
                <a:gd name="connsiteY1" fmla="*/ 20763 h 32986"/>
                <a:gd name="connsiteX2" fmla="*/ 7042 w 53870"/>
                <a:gd name="connsiteY2" fmla="*/ 30510 h 32986"/>
                <a:gd name="connsiteX3" fmla="*/ 16790 w 53870"/>
                <a:gd name="connsiteY3" fmla="*/ 23589 h 32986"/>
                <a:gd name="connsiteX4" fmla="*/ 26839 w 53870"/>
                <a:gd name="connsiteY4" fmla="*/ 16910 h 32986"/>
                <a:gd name="connsiteX5" fmla="*/ 36961 w 53870"/>
                <a:gd name="connsiteY5" fmla="*/ 24531 h 32986"/>
                <a:gd name="connsiteX6" fmla="*/ 45415 w 53870"/>
                <a:gd name="connsiteY6" fmla="*/ 32986 h 32986"/>
                <a:gd name="connsiteX7" fmla="*/ 53870 w 53870"/>
                <a:gd name="connsiteY7" fmla="*/ 24531 h 32986"/>
                <a:gd name="connsiteX8" fmla="*/ 26839 w 53870"/>
                <a:gd name="connsiteY8" fmla="*/ 0 h 32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3870" h="32986">
                  <a:moveTo>
                    <a:pt x="26839" y="0"/>
                  </a:moveTo>
                  <a:cubicBezTo>
                    <a:pt x="13396" y="0"/>
                    <a:pt x="2163" y="8733"/>
                    <a:pt x="121" y="20763"/>
                  </a:cubicBezTo>
                  <a:cubicBezTo>
                    <a:pt x="-664" y="25365"/>
                    <a:pt x="2441" y="29737"/>
                    <a:pt x="7042" y="30510"/>
                  </a:cubicBezTo>
                  <a:cubicBezTo>
                    <a:pt x="11644" y="31295"/>
                    <a:pt x="16017" y="28191"/>
                    <a:pt x="16790" y="23589"/>
                  </a:cubicBezTo>
                  <a:cubicBezTo>
                    <a:pt x="17430" y="19845"/>
                    <a:pt x="21838" y="16910"/>
                    <a:pt x="26839" y="16910"/>
                  </a:cubicBezTo>
                  <a:cubicBezTo>
                    <a:pt x="32323" y="16910"/>
                    <a:pt x="36961" y="20400"/>
                    <a:pt x="36961" y="24531"/>
                  </a:cubicBezTo>
                  <a:cubicBezTo>
                    <a:pt x="36961" y="29206"/>
                    <a:pt x="40741" y="32986"/>
                    <a:pt x="45415" y="32986"/>
                  </a:cubicBezTo>
                  <a:cubicBezTo>
                    <a:pt x="50090" y="32986"/>
                    <a:pt x="53870" y="29206"/>
                    <a:pt x="53870" y="24531"/>
                  </a:cubicBezTo>
                  <a:cubicBezTo>
                    <a:pt x="53882" y="11003"/>
                    <a:pt x="41744" y="0"/>
                    <a:pt x="26839" y="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A93E60F8-C176-40B9-A647-683A31BCA0EA}"/>
                </a:ext>
              </a:extLst>
            </p:cNvPr>
            <p:cNvSpPr/>
            <p:nvPr/>
          </p:nvSpPr>
          <p:spPr>
            <a:xfrm>
              <a:off x="7914374" y="3425489"/>
              <a:ext cx="37256" cy="62967"/>
            </a:xfrm>
            <a:custGeom>
              <a:avLst/>
              <a:gdLst>
                <a:gd name="connsiteX0" fmla="*/ 28593 w 37256"/>
                <a:gd name="connsiteY0" fmla="*/ 3 h 62967"/>
                <a:gd name="connsiteX1" fmla="*/ 161 w 37256"/>
                <a:gd name="connsiteY1" fmla="*/ 26624 h 62967"/>
                <a:gd name="connsiteX2" fmla="*/ 25791 w 37256"/>
                <a:gd name="connsiteY2" fmla="*/ 62762 h 62967"/>
                <a:gd name="connsiteX3" fmla="*/ 27651 w 37256"/>
                <a:gd name="connsiteY3" fmla="*/ 62968 h 62967"/>
                <a:gd name="connsiteX4" fmla="*/ 35889 w 37256"/>
                <a:gd name="connsiteY4" fmla="*/ 56373 h 62967"/>
                <a:gd name="connsiteX5" fmla="*/ 29499 w 37256"/>
                <a:gd name="connsiteY5" fmla="*/ 46263 h 62967"/>
                <a:gd name="connsiteX6" fmla="*/ 16986 w 37256"/>
                <a:gd name="connsiteY6" fmla="*/ 28278 h 62967"/>
                <a:gd name="connsiteX7" fmla="*/ 29016 w 37256"/>
                <a:gd name="connsiteY7" fmla="*/ 16913 h 62967"/>
                <a:gd name="connsiteX8" fmla="*/ 37254 w 37256"/>
                <a:gd name="connsiteY8" fmla="*/ 8252 h 62967"/>
                <a:gd name="connsiteX9" fmla="*/ 28593 w 37256"/>
                <a:gd name="connsiteY9" fmla="*/ 3 h 6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256" h="62967">
                  <a:moveTo>
                    <a:pt x="28593" y="3"/>
                  </a:moveTo>
                  <a:cubicBezTo>
                    <a:pt x="13121" y="389"/>
                    <a:pt x="1695" y="11091"/>
                    <a:pt x="161" y="26624"/>
                  </a:cubicBezTo>
                  <a:cubicBezTo>
                    <a:pt x="-1289" y="41384"/>
                    <a:pt x="7046" y="58547"/>
                    <a:pt x="25791" y="62762"/>
                  </a:cubicBezTo>
                  <a:cubicBezTo>
                    <a:pt x="26419" y="62907"/>
                    <a:pt x="27035" y="62968"/>
                    <a:pt x="27651" y="62968"/>
                  </a:cubicBezTo>
                  <a:cubicBezTo>
                    <a:pt x="31516" y="62968"/>
                    <a:pt x="35007" y="60298"/>
                    <a:pt x="35889" y="56373"/>
                  </a:cubicBezTo>
                  <a:cubicBezTo>
                    <a:pt x="36915" y="51819"/>
                    <a:pt x="34053" y="47290"/>
                    <a:pt x="29499" y="46263"/>
                  </a:cubicBezTo>
                  <a:cubicBezTo>
                    <a:pt x="20320" y="44198"/>
                    <a:pt x="16261" y="35658"/>
                    <a:pt x="16986" y="28278"/>
                  </a:cubicBezTo>
                  <a:cubicBezTo>
                    <a:pt x="17312" y="24945"/>
                    <a:pt x="19148" y="17154"/>
                    <a:pt x="29016" y="16913"/>
                  </a:cubicBezTo>
                  <a:cubicBezTo>
                    <a:pt x="33690" y="16792"/>
                    <a:pt x="37374" y="12915"/>
                    <a:pt x="37254" y="8252"/>
                  </a:cubicBezTo>
                  <a:cubicBezTo>
                    <a:pt x="37145" y="3578"/>
                    <a:pt x="33280" y="-118"/>
                    <a:pt x="28593" y="3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" name="Forma Livre: Forma 139">
              <a:extLst>
                <a:ext uri="{FF2B5EF4-FFF2-40B4-BE49-F238E27FC236}">
                  <a16:creationId xmlns:a16="http://schemas.microsoft.com/office/drawing/2014/main" id="{8481B59C-91C0-4748-BDD6-F52B175C1B99}"/>
                </a:ext>
              </a:extLst>
            </p:cNvPr>
            <p:cNvSpPr/>
            <p:nvPr/>
          </p:nvSpPr>
          <p:spPr>
            <a:xfrm>
              <a:off x="7865105" y="3227590"/>
              <a:ext cx="474365" cy="418018"/>
            </a:xfrm>
            <a:custGeom>
              <a:avLst/>
              <a:gdLst>
                <a:gd name="connsiteX0" fmla="*/ 401938 w 474365"/>
                <a:gd name="connsiteY0" fmla="*/ 82951 h 418018"/>
                <a:gd name="connsiteX1" fmla="*/ 401588 w 474365"/>
                <a:gd name="connsiteY1" fmla="*/ 82915 h 418018"/>
                <a:gd name="connsiteX2" fmla="*/ 397518 w 474365"/>
                <a:gd name="connsiteY2" fmla="*/ 78265 h 418018"/>
                <a:gd name="connsiteX3" fmla="*/ 373324 w 474365"/>
                <a:gd name="connsiteY3" fmla="*/ 5154 h 418018"/>
                <a:gd name="connsiteX4" fmla="*/ 368396 w 474365"/>
                <a:gd name="connsiteY4" fmla="*/ 1507 h 418018"/>
                <a:gd name="connsiteX5" fmla="*/ 294404 w 474365"/>
                <a:gd name="connsiteY5" fmla="*/ 45086 h 418018"/>
                <a:gd name="connsiteX6" fmla="*/ 293414 w 474365"/>
                <a:gd name="connsiteY6" fmla="*/ 46293 h 418018"/>
                <a:gd name="connsiteX7" fmla="*/ 240679 w 474365"/>
                <a:gd name="connsiteY7" fmla="*/ 37343 h 418018"/>
                <a:gd name="connsiteX8" fmla="*/ 182594 w 474365"/>
                <a:gd name="connsiteY8" fmla="*/ 48274 h 418018"/>
                <a:gd name="connsiteX9" fmla="*/ 179961 w 474365"/>
                <a:gd name="connsiteY9" fmla="*/ 45098 h 418018"/>
                <a:gd name="connsiteX10" fmla="*/ 105969 w 474365"/>
                <a:gd name="connsiteY10" fmla="*/ 1519 h 418018"/>
                <a:gd name="connsiteX11" fmla="*/ 101041 w 474365"/>
                <a:gd name="connsiteY11" fmla="*/ 5166 h 418018"/>
                <a:gd name="connsiteX12" fmla="*/ 76848 w 474365"/>
                <a:gd name="connsiteY12" fmla="*/ 78265 h 418018"/>
                <a:gd name="connsiteX13" fmla="*/ 72777 w 474365"/>
                <a:gd name="connsiteY13" fmla="*/ 82915 h 418018"/>
                <a:gd name="connsiteX14" fmla="*/ 72427 w 474365"/>
                <a:gd name="connsiteY14" fmla="*/ 82951 h 418018"/>
                <a:gd name="connsiteX15" fmla="*/ 1358 w 474365"/>
                <a:gd name="connsiteY15" fmla="*/ 126422 h 418018"/>
                <a:gd name="connsiteX16" fmla="*/ 1297 w 474365"/>
                <a:gd name="connsiteY16" fmla="*/ 135517 h 418018"/>
                <a:gd name="connsiteX17" fmla="*/ 44055 w 474365"/>
                <a:gd name="connsiteY17" fmla="*/ 172634 h 418018"/>
                <a:gd name="connsiteX18" fmla="*/ 32544 w 474365"/>
                <a:gd name="connsiteY18" fmla="*/ 184217 h 418018"/>
                <a:gd name="connsiteX19" fmla="*/ 19052 w 474365"/>
                <a:gd name="connsiteY19" fmla="*/ 227047 h 418018"/>
                <a:gd name="connsiteX20" fmla="*/ 32544 w 474365"/>
                <a:gd name="connsiteY20" fmla="*/ 269877 h 418018"/>
                <a:gd name="connsiteX21" fmla="*/ 70470 w 474365"/>
                <a:gd name="connsiteY21" fmla="*/ 290314 h 418018"/>
                <a:gd name="connsiteX22" fmla="*/ 73695 w 474365"/>
                <a:gd name="connsiteY22" fmla="*/ 290193 h 418018"/>
                <a:gd name="connsiteX23" fmla="*/ 97949 w 474365"/>
                <a:gd name="connsiteY23" fmla="*/ 344775 h 418018"/>
                <a:gd name="connsiteX24" fmla="*/ 232889 w 474365"/>
                <a:gd name="connsiteY24" fmla="*/ 417886 h 418018"/>
                <a:gd name="connsiteX25" fmla="*/ 240051 w 474365"/>
                <a:gd name="connsiteY25" fmla="*/ 418019 h 418018"/>
                <a:gd name="connsiteX26" fmla="*/ 372974 w 474365"/>
                <a:gd name="connsiteY26" fmla="*/ 355271 h 418018"/>
                <a:gd name="connsiteX27" fmla="*/ 407531 w 474365"/>
                <a:gd name="connsiteY27" fmla="*/ 290205 h 418018"/>
                <a:gd name="connsiteX28" fmla="*/ 410514 w 474365"/>
                <a:gd name="connsiteY28" fmla="*/ 290314 h 418018"/>
                <a:gd name="connsiteX29" fmla="*/ 448440 w 474365"/>
                <a:gd name="connsiteY29" fmla="*/ 269889 h 418018"/>
                <a:gd name="connsiteX30" fmla="*/ 461932 w 474365"/>
                <a:gd name="connsiteY30" fmla="*/ 227059 h 418018"/>
                <a:gd name="connsiteX31" fmla="*/ 448452 w 474365"/>
                <a:gd name="connsiteY31" fmla="*/ 184229 h 418018"/>
                <a:gd name="connsiteX32" fmla="*/ 434284 w 474365"/>
                <a:gd name="connsiteY32" fmla="*/ 170822 h 418018"/>
                <a:gd name="connsiteX33" fmla="*/ 473068 w 474365"/>
                <a:gd name="connsiteY33" fmla="*/ 135529 h 418018"/>
                <a:gd name="connsiteX34" fmla="*/ 473008 w 474365"/>
                <a:gd name="connsiteY34" fmla="*/ 126434 h 418018"/>
                <a:gd name="connsiteX35" fmla="*/ 401938 w 474365"/>
                <a:gd name="connsiteY35" fmla="*/ 82951 h 418018"/>
                <a:gd name="connsiteX36" fmla="*/ 389377 w 474365"/>
                <a:gd name="connsiteY36" fmla="*/ 98037 h 418018"/>
                <a:gd name="connsiteX37" fmla="*/ 379605 w 474365"/>
                <a:gd name="connsiteY37" fmla="*/ 107809 h 418018"/>
                <a:gd name="connsiteX38" fmla="*/ 373820 w 474365"/>
                <a:gd name="connsiteY38" fmla="*/ 105900 h 418018"/>
                <a:gd name="connsiteX39" fmla="*/ 370595 w 474365"/>
                <a:gd name="connsiteY39" fmla="*/ 101806 h 418018"/>
                <a:gd name="connsiteX40" fmla="*/ 369834 w 474365"/>
                <a:gd name="connsiteY40" fmla="*/ 98037 h 418018"/>
                <a:gd name="connsiteX41" fmla="*/ 379605 w 474365"/>
                <a:gd name="connsiteY41" fmla="*/ 88266 h 418018"/>
                <a:gd name="connsiteX42" fmla="*/ 389377 w 474365"/>
                <a:gd name="connsiteY42" fmla="*/ 98037 h 418018"/>
                <a:gd name="connsiteX43" fmla="*/ 360896 w 474365"/>
                <a:gd name="connsiteY43" fmla="*/ 17196 h 418018"/>
                <a:gd name="connsiteX44" fmla="*/ 381103 w 474365"/>
                <a:gd name="connsiteY44" fmla="*/ 71404 h 418018"/>
                <a:gd name="connsiteX45" fmla="*/ 379617 w 474365"/>
                <a:gd name="connsiteY45" fmla="*/ 71368 h 418018"/>
                <a:gd name="connsiteX46" fmla="*/ 355956 w 474365"/>
                <a:gd name="connsiteY46" fmla="*/ 85729 h 418018"/>
                <a:gd name="connsiteX47" fmla="*/ 349566 w 474365"/>
                <a:gd name="connsiteY47" fmla="*/ 79775 h 418018"/>
                <a:gd name="connsiteX48" fmla="*/ 309732 w 474365"/>
                <a:gd name="connsiteY48" fmla="*/ 53081 h 418018"/>
                <a:gd name="connsiteX49" fmla="*/ 360896 w 474365"/>
                <a:gd name="connsiteY49" fmla="*/ 17196 h 418018"/>
                <a:gd name="connsiteX50" fmla="*/ 113457 w 474365"/>
                <a:gd name="connsiteY50" fmla="*/ 17196 h 418018"/>
                <a:gd name="connsiteX51" fmla="*/ 166651 w 474365"/>
                <a:gd name="connsiteY51" fmla="*/ 55545 h 418018"/>
                <a:gd name="connsiteX52" fmla="*/ 131623 w 474365"/>
                <a:gd name="connsiteY52" fmla="*/ 79871 h 418018"/>
                <a:gd name="connsiteX53" fmla="*/ 120402 w 474365"/>
                <a:gd name="connsiteY53" fmla="*/ 90742 h 418018"/>
                <a:gd name="connsiteX54" fmla="*/ 94736 w 474365"/>
                <a:gd name="connsiteY54" fmla="*/ 71356 h 418018"/>
                <a:gd name="connsiteX55" fmla="*/ 93250 w 474365"/>
                <a:gd name="connsiteY55" fmla="*/ 71392 h 418018"/>
                <a:gd name="connsiteX56" fmla="*/ 113457 w 474365"/>
                <a:gd name="connsiteY56" fmla="*/ 17196 h 418018"/>
                <a:gd name="connsiteX57" fmla="*/ 94736 w 474365"/>
                <a:gd name="connsiteY57" fmla="*/ 88266 h 418018"/>
                <a:gd name="connsiteX58" fmla="*/ 104507 w 474365"/>
                <a:gd name="connsiteY58" fmla="*/ 98037 h 418018"/>
                <a:gd name="connsiteX59" fmla="*/ 94736 w 474365"/>
                <a:gd name="connsiteY59" fmla="*/ 107809 h 418018"/>
                <a:gd name="connsiteX60" fmla="*/ 84964 w 474365"/>
                <a:gd name="connsiteY60" fmla="*/ 98037 h 418018"/>
                <a:gd name="connsiteX61" fmla="*/ 94736 w 474365"/>
                <a:gd name="connsiteY61" fmla="*/ 88266 h 418018"/>
                <a:gd name="connsiteX62" fmla="*/ 18605 w 474365"/>
                <a:gd name="connsiteY62" fmla="*/ 131060 h 418018"/>
                <a:gd name="connsiteX63" fmla="*/ 68187 w 474365"/>
                <a:gd name="connsiteY63" fmla="*/ 100670 h 418018"/>
                <a:gd name="connsiteX64" fmla="*/ 94736 w 474365"/>
                <a:gd name="connsiteY64" fmla="*/ 124719 h 418018"/>
                <a:gd name="connsiteX65" fmla="*/ 94772 w 474365"/>
                <a:gd name="connsiteY65" fmla="*/ 124719 h 418018"/>
                <a:gd name="connsiteX66" fmla="*/ 76751 w 474365"/>
                <a:gd name="connsiteY66" fmla="*/ 164263 h 418018"/>
                <a:gd name="connsiteX67" fmla="*/ 70470 w 474365"/>
                <a:gd name="connsiteY67" fmla="*/ 163792 h 418018"/>
                <a:gd name="connsiteX68" fmla="*/ 69492 w 474365"/>
                <a:gd name="connsiteY68" fmla="*/ 163804 h 418018"/>
                <a:gd name="connsiteX69" fmla="*/ 18605 w 474365"/>
                <a:gd name="connsiteY69" fmla="*/ 131060 h 418018"/>
                <a:gd name="connsiteX70" fmla="*/ 434888 w 474365"/>
                <a:gd name="connsiteY70" fmla="*/ 194314 h 418018"/>
                <a:gd name="connsiteX71" fmla="*/ 445034 w 474365"/>
                <a:gd name="connsiteY71" fmla="*/ 227047 h 418018"/>
                <a:gd name="connsiteX72" fmla="*/ 434888 w 474365"/>
                <a:gd name="connsiteY72" fmla="*/ 259779 h 418018"/>
                <a:gd name="connsiteX73" fmla="*/ 410526 w 474365"/>
                <a:gd name="connsiteY73" fmla="*/ 273392 h 418018"/>
                <a:gd name="connsiteX74" fmla="*/ 403641 w 474365"/>
                <a:gd name="connsiteY74" fmla="*/ 272450 h 418018"/>
                <a:gd name="connsiteX75" fmla="*/ 397095 w 474365"/>
                <a:gd name="connsiteY75" fmla="*/ 273319 h 418018"/>
                <a:gd name="connsiteX76" fmla="*/ 393169 w 474365"/>
                <a:gd name="connsiteY76" fmla="*/ 278634 h 418018"/>
                <a:gd name="connsiteX77" fmla="*/ 359446 w 474365"/>
                <a:gd name="connsiteY77" fmla="*/ 345150 h 418018"/>
                <a:gd name="connsiteX78" fmla="*/ 359446 w 474365"/>
                <a:gd name="connsiteY78" fmla="*/ 345150 h 418018"/>
                <a:gd name="connsiteX79" fmla="*/ 233541 w 474365"/>
                <a:gd name="connsiteY79" fmla="*/ 400988 h 418018"/>
                <a:gd name="connsiteX80" fmla="*/ 112225 w 474365"/>
                <a:gd name="connsiteY80" fmla="*/ 335692 h 418018"/>
                <a:gd name="connsiteX81" fmla="*/ 88153 w 474365"/>
                <a:gd name="connsiteY81" fmla="*/ 278537 h 418018"/>
                <a:gd name="connsiteX82" fmla="*/ 84191 w 474365"/>
                <a:gd name="connsiteY82" fmla="*/ 273199 h 418018"/>
                <a:gd name="connsiteX83" fmla="*/ 79928 w 474365"/>
                <a:gd name="connsiteY83" fmla="*/ 272051 h 418018"/>
                <a:gd name="connsiteX84" fmla="*/ 77584 w 474365"/>
                <a:gd name="connsiteY84" fmla="*/ 272377 h 418018"/>
                <a:gd name="connsiteX85" fmla="*/ 70482 w 474365"/>
                <a:gd name="connsiteY85" fmla="*/ 273404 h 418018"/>
                <a:gd name="connsiteX86" fmla="*/ 46120 w 474365"/>
                <a:gd name="connsiteY86" fmla="*/ 259792 h 418018"/>
                <a:gd name="connsiteX87" fmla="*/ 35974 w 474365"/>
                <a:gd name="connsiteY87" fmla="*/ 227059 h 418018"/>
                <a:gd name="connsiteX88" fmla="*/ 46120 w 474365"/>
                <a:gd name="connsiteY88" fmla="*/ 194326 h 418018"/>
                <a:gd name="connsiteX89" fmla="*/ 67559 w 474365"/>
                <a:gd name="connsiteY89" fmla="*/ 180871 h 418018"/>
                <a:gd name="connsiteX90" fmla="*/ 73272 w 474365"/>
                <a:gd name="connsiteY90" fmla="*/ 182478 h 418018"/>
                <a:gd name="connsiteX91" fmla="*/ 78840 w 474365"/>
                <a:gd name="connsiteY91" fmla="*/ 182091 h 418018"/>
                <a:gd name="connsiteX92" fmla="*/ 79541 w 474365"/>
                <a:gd name="connsiteY92" fmla="*/ 182345 h 418018"/>
                <a:gd name="connsiteX93" fmla="*/ 86269 w 474365"/>
                <a:gd name="connsiteY93" fmla="*/ 181958 h 418018"/>
                <a:gd name="connsiteX94" fmla="*/ 90581 w 474365"/>
                <a:gd name="connsiteY94" fmla="*/ 176777 h 418018"/>
                <a:gd name="connsiteX95" fmla="*/ 142880 w 474365"/>
                <a:gd name="connsiteY95" fmla="*/ 92505 h 418018"/>
                <a:gd name="connsiteX96" fmla="*/ 208913 w 474365"/>
                <a:gd name="connsiteY96" fmla="*/ 57828 h 418018"/>
                <a:gd name="connsiteX97" fmla="*/ 192728 w 474365"/>
                <a:gd name="connsiteY97" fmla="*/ 96141 h 418018"/>
                <a:gd name="connsiteX98" fmla="*/ 170359 w 474365"/>
                <a:gd name="connsiteY98" fmla="*/ 117737 h 418018"/>
                <a:gd name="connsiteX99" fmla="*/ 161288 w 474365"/>
                <a:gd name="connsiteY99" fmla="*/ 125528 h 418018"/>
                <a:gd name="connsiteX100" fmla="*/ 169078 w 474365"/>
                <a:gd name="connsiteY100" fmla="*/ 134599 h 418018"/>
                <a:gd name="connsiteX101" fmla="*/ 207355 w 474365"/>
                <a:gd name="connsiteY101" fmla="*/ 104656 h 418018"/>
                <a:gd name="connsiteX102" fmla="*/ 226849 w 474365"/>
                <a:gd name="connsiteY102" fmla="*/ 54929 h 418018"/>
                <a:gd name="connsiteX103" fmla="*/ 240764 w 474365"/>
                <a:gd name="connsiteY103" fmla="*/ 54265 h 418018"/>
                <a:gd name="connsiteX104" fmla="*/ 237599 w 474365"/>
                <a:gd name="connsiteY104" fmla="*/ 96817 h 418018"/>
                <a:gd name="connsiteX105" fmla="*/ 222912 w 474365"/>
                <a:gd name="connsiteY105" fmla="*/ 126156 h 418018"/>
                <a:gd name="connsiteX106" fmla="*/ 217452 w 474365"/>
                <a:gd name="connsiteY106" fmla="*/ 136797 h 418018"/>
                <a:gd name="connsiteX107" fmla="*/ 228094 w 474365"/>
                <a:gd name="connsiteY107" fmla="*/ 142256 h 418018"/>
                <a:gd name="connsiteX108" fmla="*/ 254183 w 474365"/>
                <a:gd name="connsiteY108" fmla="*/ 100139 h 418018"/>
                <a:gd name="connsiteX109" fmla="*/ 257758 w 474365"/>
                <a:gd name="connsiteY109" fmla="*/ 55280 h 418018"/>
                <a:gd name="connsiteX110" fmla="*/ 272252 w 474365"/>
                <a:gd name="connsiteY110" fmla="*/ 57780 h 418018"/>
                <a:gd name="connsiteX111" fmla="*/ 272361 w 474365"/>
                <a:gd name="connsiteY111" fmla="*/ 62140 h 418018"/>
                <a:gd name="connsiteX112" fmla="*/ 278340 w 474365"/>
                <a:gd name="connsiteY112" fmla="*/ 90525 h 418018"/>
                <a:gd name="connsiteX113" fmla="*/ 273484 w 474365"/>
                <a:gd name="connsiteY113" fmla="*/ 124187 h 418018"/>
                <a:gd name="connsiteX114" fmla="*/ 272277 w 474365"/>
                <a:gd name="connsiteY114" fmla="*/ 136084 h 418018"/>
                <a:gd name="connsiteX115" fmla="*/ 284174 w 474365"/>
                <a:gd name="connsiteY115" fmla="*/ 137292 h 418018"/>
                <a:gd name="connsiteX116" fmla="*/ 295117 w 474365"/>
                <a:gd name="connsiteY116" fmla="*/ 88447 h 418018"/>
                <a:gd name="connsiteX117" fmla="*/ 290177 w 474365"/>
                <a:gd name="connsiteY117" fmla="*/ 63131 h 418018"/>
                <a:gd name="connsiteX118" fmla="*/ 292049 w 474365"/>
                <a:gd name="connsiteY118" fmla="*/ 63843 h 418018"/>
                <a:gd name="connsiteX119" fmla="*/ 293885 w 474365"/>
                <a:gd name="connsiteY119" fmla="*/ 64568 h 418018"/>
                <a:gd name="connsiteX120" fmla="*/ 338370 w 474365"/>
                <a:gd name="connsiteY120" fmla="*/ 92421 h 418018"/>
                <a:gd name="connsiteX121" fmla="*/ 356391 w 474365"/>
                <a:gd name="connsiteY121" fmla="*/ 111118 h 418018"/>
                <a:gd name="connsiteX122" fmla="*/ 361451 w 474365"/>
                <a:gd name="connsiteY122" fmla="*/ 117544 h 418018"/>
                <a:gd name="connsiteX123" fmla="*/ 390766 w 474365"/>
                <a:gd name="connsiteY123" fmla="*/ 176692 h 418018"/>
                <a:gd name="connsiteX124" fmla="*/ 390862 w 474365"/>
                <a:gd name="connsiteY124" fmla="*/ 176982 h 418018"/>
                <a:gd name="connsiteX125" fmla="*/ 390862 w 474365"/>
                <a:gd name="connsiteY125" fmla="*/ 176994 h 418018"/>
                <a:gd name="connsiteX126" fmla="*/ 390874 w 474365"/>
                <a:gd name="connsiteY126" fmla="*/ 177018 h 418018"/>
                <a:gd name="connsiteX127" fmla="*/ 393230 w 474365"/>
                <a:gd name="connsiteY127" fmla="*/ 180605 h 418018"/>
                <a:gd name="connsiteX128" fmla="*/ 393230 w 474365"/>
                <a:gd name="connsiteY128" fmla="*/ 180605 h 418018"/>
                <a:gd name="connsiteX129" fmla="*/ 393254 w 474365"/>
                <a:gd name="connsiteY129" fmla="*/ 180630 h 418018"/>
                <a:gd name="connsiteX130" fmla="*/ 395054 w 474365"/>
                <a:gd name="connsiteY130" fmla="*/ 181862 h 418018"/>
                <a:gd name="connsiteX131" fmla="*/ 396539 w 474365"/>
                <a:gd name="connsiteY131" fmla="*/ 182453 h 418018"/>
                <a:gd name="connsiteX132" fmla="*/ 396563 w 474365"/>
                <a:gd name="connsiteY132" fmla="*/ 182465 h 418018"/>
                <a:gd name="connsiteX133" fmla="*/ 396575 w 474365"/>
                <a:gd name="connsiteY133" fmla="*/ 182465 h 418018"/>
                <a:gd name="connsiteX134" fmla="*/ 399800 w 474365"/>
                <a:gd name="connsiteY134" fmla="*/ 182743 h 418018"/>
                <a:gd name="connsiteX135" fmla="*/ 401274 w 474365"/>
                <a:gd name="connsiteY135" fmla="*/ 182453 h 418018"/>
                <a:gd name="connsiteX136" fmla="*/ 405827 w 474365"/>
                <a:gd name="connsiteY136" fmla="*/ 181173 h 418018"/>
                <a:gd name="connsiteX137" fmla="*/ 410550 w 474365"/>
                <a:gd name="connsiteY137" fmla="*/ 180714 h 418018"/>
                <a:gd name="connsiteX138" fmla="*/ 434888 w 474365"/>
                <a:gd name="connsiteY138" fmla="*/ 194314 h 418018"/>
                <a:gd name="connsiteX139" fmla="*/ 404463 w 474365"/>
                <a:gd name="connsiteY139" fmla="*/ 163925 h 418018"/>
                <a:gd name="connsiteX140" fmla="*/ 386079 w 474365"/>
                <a:gd name="connsiteY140" fmla="*/ 123933 h 418018"/>
                <a:gd name="connsiteX141" fmla="*/ 406178 w 474365"/>
                <a:gd name="connsiteY141" fmla="*/ 100670 h 418018"/>
                <a:gd name="connsiteX142" fmla="*/ 455760 w 474365"/>
                <a:gd name="connsiteY142" fmla="*/ 131060 h 418018"/>
                <a:gd name="connsiteX143" fmla="*/ 404463 w 474365"/>
                <a:gd name="connsiteY143" fmla="*/ 163925 h 418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</a:cxnLst>
              <a:rect l="l" t="t" r="r" b="b"/>
              <a:pathLst>
                <a:path w="474365" h="418018">
                  <a:moveTo>
                    <a:pt x="401938" y="82951"/>
                  </a:moveTo>
                  <a:cubicBezTo>
                    <a:pt x="401818" y="82939"/>
                    <a:pt x="401697" y="82927"/>
                    <a:pt x="401588" y="82915"/>
                  </a:cubicBezTo>
                  <a:cubicBezTo>
                    <a:pt x="400416" y="81212"/>
                    <a:pt x="399040" y="79654"/>
                    <a:pt x="397518" y="78265"/>
                  </a:cubicBezTo>
                  <a:cubicBezTo>
                    <a:pt x="400900" y="52900"/>
                    <a:pt x="386430" y="25941"/>
                    <a:pt x="373324" y="5154"/>
                  </a:cubicBezTo>
                  <a:cubicBezTo>
                    <a:pt x="372201" y="3367"/>
                    <a:pt x="370438" y="2062"/>
                    <a:pt x="368396" y="1507"/>
                  </a:cubicBezTo>
                  <a:cubicBezTo>
                    <a:pt x="337391" y="-6948"/>
                    <a:pt x="313548" y="21907"/>
                    <a:pt x="294404" y="45086"/>
                  </a:cubicBezTo>
                  <a:cubicBezTo>
                    <a:pt x="294078" y="45484"/>
                    <a:pt x="293740" y="45895"/>
                    <a:pt x="293414" y="46293"/>
                  </a:cubicBezTo>
                  <a:cubicBezTo>
                    <a:pt x="276576" y="40375"/>
                    <a:pt x="258869" y="37343"/>
                    <a:pt x="240679" y="37343"/>
                  </a:cubicBezTo>
                  <a:cubicBezTo>
                    <a:pt x="220545" y="37343"/>
                    <a:pt x="201014" y="41051"/>
                    <a:pt x="182594" y="48274"/>
                  </a:cubicBezTo>
                  <a:cubicBezTo>
                    <a:pt x="181725" y="47223"/>
                    <a:pt x="180843" y="46160"/>
                    <a:pt x="179961" y="45098"/>
                  </a:cubicBezTo>
                  <a:cubicBezTo>
                    <a:pt x="160805" y="21919"/>
                    <a:pt x="136974" y="-6936"/>
                    <a:pt x="105969" y="1519"/>
                  </a:cubicBezTo>
                  <a:cubicBezTo>
                    <a:pt x="103927" y="2074"/>
                    <a:pt x="102176" y="3379"/>
                    <a:pt x="101041" y="5166"/>
                  </a:cubicBezTo>
                  <a:cubicBezTo>
                    <a:pt x="87936" y="25953"/>
                    <a:pt x="73466" y="52900"/>
                    <a:pt x="76848" y="78265"/>
                  </a:cubicBezTo>
                  <a:cubicBezTo>
                    <a:pt x="75314" y="79654"/>
                    <a:pt x="73949" y="81212"/>
                    <a:pt x="72777" y="82915"/>
                  </a:cubicBezTo>
                  <a:cubicBezTo>
                    <a:pt x="72656" y="82927"/>
                    <a:pt x="72548" y="82939"/>
                    <a:pt x="72427" y="82951"/>
                  </a:cubicBezTo>
                  <a:cubicBezTo>
                    <a:pt x="37834" y="87432"/>
                    <a:pt x="19233" y="98810"/>
                    <a:pt x="1358" y="126422"/>
                  </a:cubicBezTo>
                  <a:cubicBezTo>
                    <a:pt x="-430" y="129188"/>
                    <a:pt x="-454" y="132727"/>
                    <a:pt x="1297" y="135517"/>
                  </a:cubicBezTo>
                  <a:cubicBezTo>
                    <a:pt x="13110" y="154299"/>
                    <a:pt x="26275" y="164879"/>
                    <a:pt x="44055" y="172634"/>
                  </a:cubicBezTo>
                  <a:cubicBezTo>
                    <a:pt x="39839" y="175738"/>
                    <a:pt x="35962" y="179615"/>
                    <a:pt x="32544" y="184217"/>
                  </a:cubicBezTo>
                  <a:cubicBezTo>
                    <a:pt x="23848" y="195897"/>
                    <a:pt x="19052" y="211115"/>
                    <a:pt x="19052" y="227047"/>
                  </a:cubicBezTo>
                  <a:cubicBezTo>
                    <a:pt x="19052" y="242978"/>
                    <a:pt x="23848" y="258197"/>
                    <a:pt x="32544" y="269877"/>
                  </a:cubicBezTo>
                  <a:cubicBezTo>
                    <a:pt x="42352" y="283055"/>
                    <a:pt x="55819" y="290314"/>
                    <a:pt x="70470" y="290314"/>
                  </a:cubicBezTo>
                  <a:cubicBezTo>
                    <a:pt x="71545" y="290314"/>
                    <a:pt x="72620" y="290277"/>
                    <a:pt x="73695" y="290193"/>
                  </a:cubicBezTo>
                  <a:cubicBezTo>
                    <a:pt x="79142" y="309700"/>
                    <a:pt x="87283" y="328023"/>
                    <a:pt x="97949" y="344775"/>
                  </a:cubicBezTo>
                  <a:cubicBezTo>
                    <a:pt x="125717" y="388415"/>
                    <a:pt x="176168" y="415748"/>
                    <a:pt x="232889" y="417886"/>
                  </a:cubicBezTo>
                  <a:cubicBezTo>
                    <a:pt x="235280" y="417970"/>
                    <a:pt x="237672" y="418019"/>
                    <a:pt x="240051" y="418019"/>
                  </a:cubicBezTo>
                  <a:cubicBezTo>
                    <a:pt x="294078" y="418019"/>
                    <a:pt x="343370" y="394877"/>
                    <a:pt x="372974" y="355271"/>
                  </a:cubicBezTo>
                  <a:cubicBezTo>
                    <a:pt x="384714" y="339557"/>
                    <a:pt x="399728" y="316077"/>
                    <a:pt x="407531" y="290205"/>
                  </a:cubicBezTo>
                  <a:cubicBezTo>
                    <a:pt x="408521" y="290277"/>
                    <a:pt x="409523" y="290314"/>
                    <a:pt x="410514" y="290314"/>
                  </a:cubicBezTo>
                  <a:cubicBezTo>
                    <a:pt x="425165" y="290314"/>
                    <a:pt x="438645" y="283055"/>
                    <a:pt x="448440" y="269889"/>
                  </a:cubicBezTo>
                  <a:cubicBezTo>
                    <a:pt x="457137" y="258209"/>
                    <a:pt x="461932" y="243003"/>
                    <a:pt x="461932" y="227059"/>
                  </a:cubicBezTo>
                  <a:cubicBezTo>
                    <a:pt x="461932" y="211115"/>
                    <a:pt x="457149" y="195909"/>
                    <a:pt x="448452" y="184229"/>
                  </a:cubicBezTo>
                  <a:cubicBezTo>
                    <a:pt x="444321" y="178673"/>
                    <a:pt x="439526" y="174168"/>
                    <a:pt x="434284" y="170822"/>
                  </a:cubicBezTo>
                  <a:cubicBezTo>
                    <a:pt x="450083" y="163225"/>
                    <a:pt x="462149" y="152873"/>
                    <a:pt x="473068" y="135529"/>
                  </a:cubicBezTo>
                  <a:cubicBezTo>
                    <a:pt x="474819" y="132739"/>
                    <a:pt x="474795" y="129200"/>
                    <a:pt x="473008" y="126434"/>
                  </a:cubicBezTo>
                  <a:cubicBezTo>
                    <a:pt x="455132" y="98810"/>
                    <a:pt x="436531" y="87432"/>
                    <a:pt x="401938" y="82951"/>
                  </a:cubicBezTo>
                  <a:close/>
                  <a:moveTo>
                    <a:pt x="389377" y="98037"/>
                  </a:moveTo>
                  <a:cubicBezTo>
                    <a:pt x="389377" y="103424"/>
                    <a:pt x="384992" y="107809"/>
                    <a:pt x="379605" y="107809"/>
                  </a:cubicBezTo>
                  <a:cubicBezTo>
                    <a:pt x="377443" y="107809"/>
                    <a:pt x="375438" y="107096"/>
                    <a:pt x="373820" y="105900"/>
                  </a:cubicBezTo>
                  <a:cubicBezTo>
                    <a:pt x="372769" y="104523"/>
                    <a:pt x="371694" y="103159"/>
                    <a:pt x="370595" y="101806"/>
                  </a:cubicBezTo>
                  <a:cubicBezTo>
                    <a:pt x="370112" y="100646"/>
                    <a:pt x="369834" y="99366"/>
                    <a:pt x="369834" y="98037"/>
                  </a:cubicBezTo>
                  <a:cubicBezTo>
                    <a:pt x="369834" y="92650"/>
                    <a:pt x="374218" y="88266"/>
                    <a:pt x="379605" y="88266"/>
                  </a:cubicBezTo>
                  <a:cubicBezTo>
                    <a:pt x="385004" y="88266"/>
                    <a:pt x="389377" y="92650"/>
                    <a:pt x="389377" y="98037"/>
                  </a:cubicBezTo>
                  <a:close/>
                  <a:moveTo>
                    <a:pt x="360896" y="17196"/>
                  </a:moveTo>
                  <a:cubicBezTo>
                    <a:pt x="371042" y="33623"/>
                    <a:pt x="381453" y="53589"/>
                    <a:pt x="381103" y="71404"/>
                  </a:cubicBezTo>
                  <a:cubicBezTo>
                    <a:pt x="380608" y="71380"/>
                    <a:pt x="380125" y="71368"/>
                    <a:pt x="379617" y="71368"/>
                  </a:cubicBezTo>
                  <a:cubicBezTo>
                    <a:pt x="369351" y="71368"/>
                    <a:pt x="360413" y="77202"/>
                    <a:pt x="355956" y="85729"/>
                  </a:cubicBezTo>
                  <a:cubicBezTo>
                    <a:pt x="353878" y="83700"/>
                    <a:pt x="351740" y="81707"/>
                    <a:pt x="349566" y="79775"/>
                  </a:cubicBezTo>
                  <a:cubicBezTo>
                    <a:pt x="337210" y="68795"/>
                    <a:pt x="323851" y="59869"/>
                    <a:pt x="309732" y="53081"/>
                  </a:cubicBezTo>
                  <a:cubicBezTo>
                    <a:pt x="325856" y="33623"/>
                    <a:pt x="342525" y="14575"/>
                    <a:pt x="360896" y="17196"/>
                  </a:cubicBezTo>
                  <a:close/>
                  <a:moveTo>
                    <a:pt x="113457" y="17196"/>
                  </a:moveTo>
                  <a:cubicBezTo>
                    <a:pt x="132614" y="14467"/>
                    <a:pt x="149910" y="35266"/>
                    <a:pt x="166651" y="55545"/>
                  </a:cubicBezTo>
                  <a:cubicBezTo>
                    <a:pt x="154294" y="62007"/>
                    <a:pt x="142566" y="70136"/>
                    <a:pt x="131623" y="79871"/>
                  </a:cubicBezTo>
                  <a:cubicBezTo>
                    <a:pt x="127734" y="83338"/>
                    <a:pt x="123990" y="86961"/>
                    <a:pt x="120402" y="90742"/>
                  </a:cubicBezTo>
                  <a:cubicBezTo>
                    <a:pt x="117226" y="79569"/>
                    <a:pt x="106923" y="71356"/>
                    <a:pt x="94736" y="71356"/>
                  </a:cubicBezTo>
                  <a:cubicBezTo>
                    <a:pt x="94240" y="71356"/>
                    <a:pt x="93745" y="71368"/>
                    <a:pt x="93250" y="71392"/>
                  </a:cubicBezTo>
                  <a:cubicBezTo>
                    <a:pt x="92900" y="53589"/>
                    <a:pt x="103311" y="33623"/>
                    <a:pt x="113457" y="17196"/>
                  </a:cubicBezTo>
                  <a:close/>
                  <a:moveTo>
                    <a:pt x="94736" y="88266"/>
                  </a:moveTo>
                  <a:cubicBezTo>
                    <a:pt x="100123" y="88266"/>
                    <a:pt x="104507" y="92650"/>
                    <a:pt x="104507" y="98037"/>
                  </a:cubicBezTo>
                  <a:cubicBezTo>
                    <a:pt x="104507" y="103424"/>
                    <a:pt x="100123" y="107809"/>
                    <a:pt x="94736" y="107809"/>
                  </a:cubicBezTo>
                  <a:cubicBezTo>
                    <a:pt x="89349" y="107809"/>
                    <a:pt x="84964" y="103424"/>
                    <a:pt x="84964" y="98037"/>
                  </a:cubicBezTo>
                  <a:cubicBezTo>
                    <a:pt x="84964" y="92650"/>
                    <a:pt x="89349" y="88266"/>
                    <a:pt x="94736" y="88266"/>
                  </a:cubicBezTo>
                  <a:close/>
                  <a:moveTo>
                    <a:pt x="18605" y="131060"/>
                  </a:moveTo>
                  <a:cubicBezTo>
                    <a:pt x="31638" y="112483"/>
                    <a:pt x="44429" y="104620"/>
                    <a:pt x="68187" y="100670"/>
                  </a:cubicBezTo>
                  <a:cubicBezTo>
                    <a:pt x="69516" y="114150"/>
                    <a:pt x="80918" y="124719"/>
                    <a:pt x="94736" y="124719"/>
                  </a:cubicBezTo>
                  <a:cubicBezTo>
                    <a:pt x="94748" y="124719"/>
                    <a:pt x="94760" y="124719"/>
                    <a:pt x="94772" y="124719"/>
                  </a:cubicBezTo>
                  <a:cubicBezTo>
                    <a:pt x="87464" y="137039"/>
                    <a:pt x="81413" y="150289"/>
                    <a:pt x="76751" y="164263"/>
                  </a:cubicBezTo>
                  <a:cubicBezTo>
                    <a:pt x="74673" y="163949"/>
                    <a:pt x="72572" y="163792"/>
                    <a:pt x="70470" y="163792"/>
                  </a:cubicBezTo>
                  <a:cubicBezTo>
                    <a:pt x="70144" y="163792"/>
                    <a:pt x="69818" y="163792"/>
                    <a:pt x="69492" y="163804"/>
                  </a:cubicBezTo>
                  <a:cubicBezTo>
                    <a:pt x="42919" y="155760"/>
                    <a:pt x="30007" y="147438"/>
                    <a:pt x="18605" y="131060"/>
                  </a:cubicBezTo>
                  <a:close/>
                  <a:moveTo>
                    <a:pt x="434888" y="194314"/>
                  </a:moveTo>
                  <a:cubicBezTo>
                    <a:pt x="441422" y="203095"/>
                    <a:pt x="445034" y="214727"/>
                    <a:pt x="445034" y="227047"/>
                  </a:cubicBezTo>
                  <a:cubicBezTo>
                    <a:pt x="445034" y="239367"/>
                    <a:pt x="441435" y="250998"/>
                    <a:pt x="434888" y="259779"/>
                  </a:cubicBezTo>
                  <a:cubicBezTo>
                    <a:pt x="428354" y="268560"/>
                    <a:pt x="419693" y="273392"/>
                    <a:pt x="410526" y="273392"/>
                  </a:cubicBezTo>
                  <a:cubicBezTo>
                    <a:pt x="408231" y="273392"/>
                    <a:pt x="405912" y="273078"/>
                    <a:pt x="403641" y="272450"/>
                  </a:cubicBezTo>
                  <a:cubicBezTo>
                    <a:pt x="401431" y="271846"/>
                    <a:pt x="399064" y="272148"/>
                    <a:pt x="397095" y="273319"/>
                  </a:cubicBezTo>
                  <a:cubicBezTo>
                    <a:pt x="395114" y="274479"/>
                    <a:pt x="393701" y="276399"/>
                    <a:pt x="393169" y="278634"/>
                  </a:cubicBezTo>
                  <a:cubicBezTo>
                    <a:pt x="388290" y="298962"/>
                    <a:pt x="376320" y="322575"/>
                    <a:pt x="359446" y="345150"/>
                  </a:cubicBezTo>
                  <a:lnTo>
                    <a:pt x="359446" y="345150"/>
                  </a:lnTo>
                  <a:cubicBezTo>
                    <a:pt x="331859" y="382049"/>
                    <a:pt x="284790" y="402933"/>
                    <a:pt x="233541" y="400988"/>
                  </a:cubicBezTo>
                  <a:cubicBezTo>
                    <a:pt x="182365" y="399056"/>
                    <a:pt x="137022" y="374657"/>
                    <a:pt x="112225" y="335692"/>
                  </a:cubicBezTo>
                  <a:cubicBezTo>
                    <a:pt x="101174" y="318324"/>
                    <a:pt x="93069" y="299095"/>
                    <a:pt x="88153" y="278537"/>
                  </a:cubicBezTo>
                  <a:cubicBezTo>
                    <a:pt x="87609" y="276291"/>
                    <a:pt x="86184" y="274358"/>
                    <a:pt x="84191" y="273199"/>
                  </a:cubicBezTo>
                  <a:cubicBezTo>
                    <a:pt x="82887" y="272438"/>
                    <a:pt x="81413" y="272051"/>
                    <a:pt x="79928" y="272051"/>
                  </a:cubicBezTo>
                  <a:cubicBezTo>
                    <a:pt x="79142" y="272051"/>
                    <a:pt x="78357" y="272160"/>
                    <a:pt x="77584" y="272377"/>
                  </a:cubicBezTo>
                  <a:cubicBezTo>
                    <a:pt x="75229" y="273054"/>
                    <a:pt x="72838" y="273404"/>
                    <a:pt x="70482" y="273404"/>
                  </a:cubicBezTo>
                  <a:cubicBezTo>
                    <a:pt x="61303" y="273404"/>
                    <a:pt x="52655" y="268573"/>
                    <a:pt x="46120" y="259792"/>
                  </a:cubicBezTo>
                  <a:cubicBezTo>
                    <a:pt x="39574" y="251011"/>
                    <a:pt x="35974" y="239379"/>
                    <a:pt x="35974" y="227059"/>
                  </a:cubicBezTo>
                  <a:cubicBezTo>
                    <a:pt x="35974" y="214739"/>
                    <a:pt x="39574" y="203107"/>
                    <a:pt x="46120" y="194326"/>
                  </a:cubicBezTo>
                  <a:cubicBezTo>
                    <a:pt x="51954" y="186488"/>
                    <a:pt x="59479" y="181789"/>
                    <a:pt x="67559" y="180871"/>
                  </a:cubicBezTo>
                  <a:cubicBezTo>
                    <a:pt x="69419" y="181415"/>
                    <a:pt x="71316" y="181946"/>
                    <a:pt x="73272" y="182478"/>
                  </a:cubicBezTo>
                  <a:cubicBezTo>
                    <a:pt x="75193" y="183009"/>
                    <a:pt x="77138" y="182828"/>
                    <a:pt x="78840" y="182091"/>
                  </a:cubicBezTo>
                  <a:cubicBezTo>
                    <a:pt x="79082" y="182176"/>
                    <a:pt x="79312" y="182248"/>
                    <a:pt x="79541" y="182345"/>
                  </a:cubicBezTo>
                  <a:cubicBezTo>
                    <a:pt x="81739" y="183154"/>
                    <a:pt x="84179" y="183009"/>
                    <a:pt x="86269" y="181958"/>
                  </a:cubicBezTo>
                  <a:cubicBezTo>
                    <a:pt x="88358" y="180895"/>
                    <a:pt x="89916" y="179023"/>
                    <a:pt x="90581" y="176777"/>
                  </a:cubicBezTo>
                  <a:cubicBezTo>
                    <a:pt x="100268" y="143464"/>
                    <a:pt x="118349" y="114331"/>
                    <a:pt x="142880" y="92505"/>
                  </a:cubicBezTo>
                  <a:cubicBezTo>
                    <a:pt x="162520" y="75028"/>
                    <a:pt x="184949" y="63312"/>
                    <a:pt x="208913" y="57828"/>
                  </a:cubicBezTo>
                  <a:cubicBezTo>
                    <a:pt x="206195" y="68119"/>
                    <a:pt x="200216" y="83290"/>
                    <a:pt x="192728" y="96141"/>
                  </a:cubicBezTo>
                  <a:cubicBezTo>
                    <a:pt x="183138" y="112616"/>
                    <a:pt x="174659" y="118075"/>
                    <a:pt x="170359" y="117737"/>
                  </a:cubicBezTo>
                  <a:cubicBezTo>
                    <a:pt x="165696" y="117399"/>
                    <a:pt x="161638" y="120866"/>
                    <a:pt x="161288" y="125528"/>
                  </a:cubicBezTo>
                  <a:cubicBezTo>
                    <a:pt x="160938" y="130178"/>
                    <a:pt x="164416" y="134248"/>
                    <a:pt x="169078" y="134599"/>
                  </a:cubicBezTo>
                  <a:cubicBezTo>
                    <a:pt x="182135" y="135601"/>
                    <a:pt x="195361" y="125238"/>
                    <a:pt x="207355" y="104656"/>
                  </a:cubicBezTo>
                  <a:cubicBezTo>
                    <a:pt x="216583" y="88821"/>
                    <a:pt x="224724" y="67950"/>
                    <a:pt x="226849" y="54929"/>
                  </a:cubicBezTo>
                  <a:cubicBezTo>
                    <a:pt x="231451" y="54483"/>
                    <a:pt x="236101" y="54277"/>
                    <a:pt x="240764" y="54265"/>
                  </a:cubicBezTo>
                  <a:cubicBezTo>
                    <a:pt x="241573" y="66090"/>
                    <a:pt x="240317" y="83265"/>
                    <a:pt x="237599" y="96817"/>
                  </a:cubicBezTo>
                  <a:cubicBezTo>
                    <a:pt x="233710" y="116239"/>
                    <a:pt x="227260" y="124767"/>
                    <a:pt x="222912" y="126156"/>
                  </a:cubicBezTo>
                  <a:cubicBezTo>
                    <a:pt x="218467" y="127581"/>
                    <a:pt x="216015" y="132352"/>
                    <a:pt x="217452" y="136797"/>
                  </a:cubicBezTo>
                  <a:cubicBezTo>
                    <a:pt x="218878" y="141242"/>
                    <a:pt x="223637" y="143682"/>
                    <a:pt x="228094" y="142256"/>
                  </a:cubicBezTo>
                  <a:cubicBezTo>
                    <a:pt x="243687" y="137244"/>
                    <a:pt x="250897" y="116590"/>
                    <a:pt x="254183" y="100139"/>
                  </a:cubicBezTo>
                  <a:cubicBezTo>
                    <a:pt x="257046" y="85862"/>
                    <a:pt x="258398" y="68445"/>
                    <a:pt x="257758" y="55280"/>
                  </a:cubicBezTo>
                  <a:cubicBezTo>
                    <a:pt x="262638" y="55859"/>
                    <a:pt x="267481" y="56705"/>
                    <a:pt x="272252" y="57780"/>
                  </a:cubicBezTo>
                  <a:cubicBezTo>
                    <a:pt x="271914" y="59169"/>
                    <a:pt x="271926" y="60667"/>
                    <a:pt x="272361" y="62140"/>
                  </a:cubicBezTo>
                  <a:cubicBezTo>
                    <a:pt x="275115" y="71489"/>
                    <a:pt x="277241" y="81574"/>
                    <a:pt x="278340" y="90525"/>
                  </a:cubicBezTo>
                  <a:cubicBezTo>
                    <a:pt x="280804" y="110418"/>
                    <a:pt x="277458" y="120950"/>
                    <a:pt x="273484" y="124187"/>
                  </a:cubicBezTo>
                  <a:cubicBezTo>
                    <a:pt x="269861" y="127134"/>
                    <a:pt x="269317" y="132461"/>
                    <a:pt x="272277" y="136084"/>
                  </a:cubicBezTo>
                  <a:cubicBezTo>
                    <a:pt x="275224" y="139708"/>
                    <a:pt x="280550" y="140251"/>
                    <a:pt x="284174" y="137292"/>
                  </a:cubicBezTo>
                  <a:cubicBezTo>
                    <a:pt x="296941" y="126881"/>
                    <a:pt x="297170" y="104982"/>
                    <a:pt x="295117" y="88447"/>
                  </a:cubicBezTo>
                  <a:cubicBezTo>
                    <a:pt x="294126" y="80439"/>
                    <a:pt x="292399" y="71634"/>
                    <a:pt x="290177" y="63131"/>
                  </a:cubicBezTo>
                  <a:cubicBezTo>
                    <a:pt x="290805" y="63360"/>
                    <a:pt x="291421" y="63602"/>
                    <a:pt x="292049" y="63843"/>
                  </a:cubicBezTo>
                  <a:cubicBezTo>
                    <a:pt x="292641" y="64157"/>
                    <a:pt x="293257" y="64399"/>
                    <a:pt x="293885" y="64568"/>
                  </a:cubicBezTo>
                  <a:cubicBezTo>
                    <a:pt x="309768" y="70982"/>
                    <a:pt x="324745" y="80318"/>
                    <a:pt x="338370" y="92421"/>
                  </a:cubicBezTo>
                  <a:cubicBezTo>
                    <a:pt x="344831" y="98170"/>
                    <a:pt x="350859" y="104415"/>
                    <a:pt x="356391" y="111118"/>
                  </a:cubicBezTo>
                  <a:cubicBezTo>
                    <a:pt x="357743" y="113510"/>
                    <a:pt x="359458" y="115684"/>
                    <a:pt x="361451" y="117544"/>
                  </a:cubicBezTo>
                  <a:cubicBezTo>
                    <a:pt x="374460" y="134889"/>
                    <a:pt x="384412" y="154903"/>
                    <a:pt x="390766" y="176692"/>
                  </a:cubicBezTo>
                  <a:cubicBezTo>
                    <a:pt x="390790" y="176789"/>
                    <a:pt x="390826" y="176885"/>
                    <a:pt x="390862" y="176982"/>
                  </a:cubicBezTo>
                  <a:cubicBezTo>
                    <a:pt x="390862" y="176982"/>
                    <a:pt x="390862" y="176994"/>
                    <a:pt x="390862" y="176994"/>
                  </a:cubicBezTo>
                  <a:cubicBezTo>
                    <a:pt x="390862" y="177006"/>
                    <a:pt x="390862" y="177006"/>
                    <a:pt x="390874" y="177018"/>
                  </a:cubicBezTo>
                  <a:cubicBezTo>
                    <a:pt x="391345" y="178443"/>
                    <a:pt x="392179" y="179663"/>
                    <a:pt x="393230" y="180605"/>
                  </a:cubicBezTo>
                  <a:cubicBezTo>
                    <a:pt x="393230" y="180605"/>
                    <a:pt x="393230" y="180605"/>
                    <a:pt x="393230" y="180605"/>
                  </a:cubicBezTo>
                  <a:cubicBezTo>
                    <a:pt x="393242" y="180617"/>
                    <a:pt x="393242" y="180617"/>
                    <a:pt x="393254" y="180630"/>
                  </a:cubicBezTo>
                  <a:cubicBezTo>
                    <a:pt x="393797" y="181113"/>
                    <a:pt x="394401" y="181523"/>
                    <a:pt x="395054" y="181862"/>
                  </a:cubicBezTo>
                  <a:cubicBezTo>
                    <a:pt x="395537" y="182103"/>
                    <a:pt x="396032" y="182296"/>
                    <a:pt x="396539" y="182453"/>
                  </a:cubicBezTo>
                  <a:cubicBezTo>
                    <a:pt x="396551" y="182453"/>
                    <a:pt x="396551" y="182453"/>
                    <a:pt x="396563" y="182465"/>
                  </a:cubicBezTo>
                  <a:cubicBezTo>
                    <a:pt x="396563" y="182465"/>
                    <a:pt x="396575" y="182465"/>
                    <a:pt x="396575" y="182465"/>
                  </a:cubicBezTo>
                  <a:cubicBezTo>
                    <a:pt x="397602" y="182755"/>
                    <a:pt x="398701" y="182864"/>
                    <a:pt x="399800" y="182743"/>
                  </a:cubicBezTo>
                  <a:cubicBezTo>
                    <a:pt x="400296" y="182695"/>
                    <a:pt x="400791" y="182586"/>
                    <a:pt x="401274" y="182453"/>
                  </a:cubicBezTo>
                  <a:cubicBezTo>
                    <a:pt x="402820" y="182031"/>
                    <a:pt x="404342" y="181608"/>
                    <a:pt x="405827" y="181173"/>
                  </a:cubicBezTo>
                  <a:cubicBezTo>
                    <a:pt x="407398" y="180871"/>
                    <a:pt x="408980" y="180714"/>
                    <a:pt x="410550" y="180714"/>
                  </a:cubicBezTo>
                  <a:cubicBezTo>
                    <a:pt x="419706" y="180702"/>
                    <a:pt x="428354" y="185533"/>
                    <a:pt x="434888" y="194314"/>
                  </a:cubicBezTo>
                  <a:close/>
                  <a:moveTo>
                    <a:pt x="404463" y="163925"/>
                  </a:moveTo>
                  <a:cubicBezTo>
                    <a:pt x="399716" y="149781"/>
                    <a:pt x="393544" y="136374"/>
                    <a:pt x="386079" y="123933"/>
                  </a:cubicBezTo>
                  <a:cubicBezTo>
                    <a:pt x="396853" y="121240"/>
                    <a:pt x="405067" y="111988"/>
                    <a:pt x="406178" y="100670"/>
                  </a:cubicBezTo>
                  <a:cubicBezTo>
                    <a:pt x="429936" y="104620"/>
                    <a:pt x="442727" y="112495"/>
                    <a:pt x="455760" y="131060"/>
                  </a:cubicBezTo>
                  <a:cubicBezTo>
                    <a:pt x="444285" y="147523"/>
                    <a:pt x="431301" y="155845"/>
                    <a:pt x="404463" y="163925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77" name="Agrupar 176">
            <a:extLst>
              <a:ext uri="{FF2B5EF4-FFF2-40B4-BE49-F238E27FC236}">
                <a16:creationId xmlns:a16="http://schemas.microsoft.com/office/drawing/2014/main" id="{6C4B016B-4ACD-4BB0-9087-3D58B2991D40}"/>
              </a:ext>
            </a:extLst>
          </p:cNvPr>
          <p:cNvGrpSpPr/>
          <p:nvPr/>
        </p:nvGrpSpPr>
        <p:grpSpPr>
          <a:xfrm>
            <a:off x="6385812" y="1414291"/>
            <a:ext cx="516791" cy="498646"/>
            <a:chOff x="10977090" y="3221862"/>
            <a:chExt cx="439166" cy="423746"/>
          </a:xfrm>
        </p:grpSpPr>
        <p:sp>
          <p:nvSpPr>
            <p:cNvPr id="134" name="Forma Livre: Forma 133">
              <a:extLst>
                <a:ext uri="{FF2B5EF4-FFF2-40B4-BE49-F238E27FC236}">
                  <a16:creationId xmlns:a16="http://schemas.microsoft.com/office/drawing/2014/main" id="{56C16C59-91B4-4F10-A35E-651382F3A944}"/>
                </a:ext>
              </a:extLst>
            </p:cNvPr>
            <p:cNvSpPr/>
            <p:nvPr/>
          </p:nvSpPr>
          <p:spPr>
            <a:xfrm>
              <a:off x="10977090" y="3221862"/>
              <a:ext cx="439166" cy="423746"/>
            </a:xfrm>
            <a:custGeom>
              <a:avLst/>
              <a:gdLst>
                <a:gd name="connsiteX0" fmla="*/ 417455 w 439166"/>
                <a:gd name="connsiteY0" fmla="*/ 208642 h 423746"/>
                <a:gd name="connsiteX1" fmla="*/ 383260 w 439166"/>
                <a:gd name="connsiteY1" fmla="*/ 180185 h 423746"/>
                <a:gd name="connsiteX2" fmla="*/ 380567 w 439166"/>
                <a:gd name="connsiteY2" fmla="*/ 108077 h 423746"/>
                <a:gd name="connsiteX3" fmla="*/ 394843 w 439166"/>
                <a:gd name="connsiteY3" fmla="*/ 77373 h 423746"/>
                <a:gd name="connsiteX4" fmla="*/ 375555 w 439166"/>
                <a:gd name="connsiteY4" fmla="*/ 34060 h 423746"/>
                <a:gd name="connsiteX5" fmla="*/ 347110 w 439166"/>
                <a:gd name="connsiteY5" fmla="*/ 37068 h 423746"/>
                <a:gd name="connsiteX6" fmla="*/ 331855 w 439166"/>
                <a:gd name="connsiteY6" fmla="*/ 24530 h 423746"/>
                <a:gd name="connsiteX7" fmla="*/ 305174 w 439166"/>
                <a:gd name="connsiteY7" fmla="*/ 26898 h 423746"/>
                <a:gd name="connsiteX8" fmla="*/ 288771 w 439166"/>
                <a:gd name="connsiteY8" fmla="*/ 12766 h 423746"/>
                <a:gd name="connsiteX9" fmla="*/ 261184 w 439166"/>
                <a:gd name="connsiteY9" fmla="*/ 15218 h 423746"/>
                <a:gd name="connsiteX10" fmla="*/ 245385 w 439166"/>
                <a:gd name="connsiteY10" fmla="*/ 2125 h 423746"/>
                <a:gd name="connsiteX11" fmla="*/ 220878 w 439166"/>
                <a:gd name="connsiteY11" fmla="*/ 2946 h 423746"/>
                <a:gd name="connsiteX12" fmla="*/ 203510 w 439166"/>
                <a:gd name="connsiteY12" fmla="*/ 22465 h 423746"/>
                <a:gd name="connsiteX13" fmla="*/ 203872 w 439166"/>
                <a:gd name="connsiteY13" fmla="*/ 42624 h 423746"/>
                <a:gd name="connsiteX14" fmla="*/ 204717 w 439166"/>
                <a:gd name="connsiteY14" fmla="*/ 66950 h 423746"/>
                <a:gd name="connsiteX15" fmla="*/ 188906 w 439166"/>
                <a:gd name="connsiteY15" fmla="*/ 142742 h 423746"/>
                <a:gd name="connsiteX16" fmla="*/ 165112 w 439166"/>
                <a:gd name="connsiteY16" fmla="*/ 131895 h 423746"/>
                <a:gd name="connsiteX17" fmla="*/ 139446 w 439166"/>
                <a:gd name="connsiteY17" fmla="*/ 145025 h 423746"/>
                <a:gd name="connsiteX18" fmla="*/ 120965 w 439166"/>
                <a:gd name="connsiteY18" fmla="*/ 138804 h 423746"/>
                <a:gd name="connsiteX19" fmla="*/ 96772 w 439166"/>
                <a:gd name="connsiteY19" fmla="*/ 150689 h 423746"/>
                <a:gd name="connsiteX20" fmla="*/ 76698 w 439166"/>
                <a:gd name="connsiteY20" fmla="*/ 143418 h 423746"/>
                <a:gd name="connsiteX21" fmla="*/ 51659 w 439166"/>
                <a:gd name="connsiteY21" fmla="*/ 155726 h 423746"/>
                <a:gd name="connsiteX22" fmla="*/ 32491 w 439166"/>
                <a:gd name="connsiteY22" fmla="*/ 149192 h 423746"/>
                <a:gd name="connsiteX23" fmla="*/ 0 w 439166"/>
                <a:gd name="connsiteY23" fmla="*/ 183132 h 423746"/>
                <a:gd name="connsiteX24" fmla="*/ 6897 w 439166"/>
                <a:gd name="connsiteY24" fmla="*/ 201999 h 423746"/>
                <a:gd name="connsiteX25" fmla="*/ 15521 w 439166"/>
                <a:gd name="connsiteY25" fmla="*/ 224464 h 423746"/>
                <a:gd name="connsiteX26" fmla="*/ 31005 w 439166"/>
                <a:gd name="connsiteY26" fmla="*/ 348015 h 423746"/>
                <a:gd name="connsiteX27" fmla="*/ 44751 w 439166"/>
                <a:gd name="connsiteY27" fmla="*/ 390627 h 423746"/>
                <a:gd name="connsiteX28" fmla="*/ 94369 w 439166"/>
                <a:gd name="connsiteY28" fmla="*/ 420340 h 423746"/>
                <a:gd name="connsiteX29" fmla="*/ 238839 w 439166"/>
                <a:gd name="connsiteY29" fmla="*/ 423734 h 423746"/>
                <a:gd name="connsiteX30" fmla="*/ 240168 w 439166"/>
                <a:gd name="connsiteY30" fmla="*/ 423746 h 423746"/>
                <a:gd name="connsiteX31" fmla="*/ 300064 w 439166"/>
                <a:gd name="connsiteY31" fmla="*/ 362847 h 423746"/>
                <a:gd name="connsiteX32" fmla="*/ 294967 w 439166"/>
                <a:gd name="connsiteY32" fmla="*/ 312226 h 423746"/>
                <a:gd name="connsiteX33" fmla="*/ 349815 w 439166"/>
                <a:gd name="connsiteY33" fmla="*/ 334910 h 423746"/>
                <a:gd name="connsiteX34" fmla="*/ 425945 w 439166"/>
                <a:gd name="connsiteY34" fmla="*/ 302177 h 423746"/>
                <a:gd name="connsiteX35" fmla="*/ 417455 w 439166"/>
                <a:gd name="connsiteY35" fmla="*/ 208642 h 423746"/>
                <a:gd name="connsiteX36" fmla="*/ 283457 w 439166"/>
                <a:gd name="connsiteY36" fmla="*/ 359839 h 423746"/>
                <a:gd name="connsiteX37" fmla="*/ 239262 w 439166"/>
                <a:gd name="connsiteY37" fmla="*/ 406824 h 423746"/>
                <a:gd name="connsiteX38" fmla="*/ 94791 w 439166"/>
                <a:gd name="connsiteY38" fmla="*/ 403430 h 423746"/>
                <a:gd name="connsiteX39" fmla="*/ 47806 w 439166"/>
                <a:gd name="connsiteY39" fmla="*/ 345901 h 423746"/>
                <a:gd name="connsiteX40" fmla="*/ 33844 w 439166"/>
                <a:gd name="connsiteY40" fmla="*/ 234562 h 423746"/>
                <a:gd name="connsiteX41" fmla="*/ 51998 w 439166"/>
                <a:gd name="connsiteY41" fmla="*/ 233088 h 423746"/>
                <a:gd name="connsiteX42" fmla="*/ 59740 w 439166"/>
                <a:gd name="connsiteY42" fmla="*/ 223981 h 423746"/>
                <a:gd name="connsiteX43" fmla="*/ 50633 w 439166"/>
                <a:gd name="connsiteY43" fmla="*/ 216239 h 423746"/>
                <a:gd name="connsiteX44" fmla="*/ 31622 w 439166"/>
                <a:gd name="connsiteY44" fmla="*/ 217785 h 423746"/>
                <a:gd name="connsiteX45" fmla="*/ 21065 w 439166"/>
                <a:gd name="connsiteY45" fmla="*/ 192722 h 423746"/>
                <a:gd name="connsiteX46" fmla="*/ 16934 w 439166"/>
                <a:gd name="connsiteY46" fmla="*/ 183132 h 423746"/>
                <a:gd name="connsiteX47" fmla="*/ 32515 w 439166"/>
                <a:gd name="connsiteY47" fmla="*/ 166102 h 423746"/>
                <a:gd name="connsiteX48" fmla="*/ 46031 w 439166"/>
                <a:gd name="connsiteY48" fmla="*/ 174653 h 423746"/>
                <a:gd name="connsiteX49" fmla="*/ 54510 w 439166"/>
                <a:gd name="connsiteY49" fmla="*/ 179098 h 423746"/>
                <a:gd name="connsiteX50" fmla="*/ 61709 w 439166"/>
                <a:gd name="connsiteY50" fmla="*/ 172793 h 423746"/>
                <a:gd name="connsiteX51" fmla="*/ 76722 w 439166"/>
                <a:gd name="connsiteY51" fmla="*/ 160328 h 423746"/>
                <a:gd name="connsiteX52" fmla="*/ 90757 w 439166"/>
                <a:gd name="connsiteY52" fmla="*/ 169955 h 423746"/>
                <a:gd name="connsiteX53" fmla="*/ 99406 w 439166"/>
                <a:gd name="connsiteY53" fmla="*/ 174931 h 423746"/>
                <a:gd name="connsiteX54" fmla="*/ 106773 w 439166"/>
                <a:gd name="connsiteY54" fmla="*/ 168203 h 423746"/>
                <a:gd name="connsiteX55" fmla="*/ 120989 w 439166"/>
                <a:gd name="connsiteY55" fmla="*/ 155714 h 423746"/>
                <a:gd name="connsiteX56" fmla="*/ 133925 w 439166"/>
                <a:gd name="connsiteY56" fmla="*/ 164350 h 423746"/>
                <a:gd name="connsiteX57" fmla="*/ 142634 w 439166"/>
                <a:gd name="connsiteY57" fmla="*/ 169109 h 423746"/>
                <a:gd name="connsiteX58" fmla="*/ 149869 w 439166"/>
                <a:gd name="connsiteY58" fmla="*/ 162321 h 423746"/>
                <a:gd name="connsiteX59" fmla="*/ 165124 w 439166"/>
                <a:gd name="connsiteY59" fmla="*/ 148805 h 423746"/>
                <a:gd name="connsiteX60" fmla="*/ 180705 w 439166"/>
                <a:gd name="connsiteY60" fmla="*/ 165836 h 423746"/>
                <a:gd name="connsiteX61" fmla="*/ 177420 w 439166"/>
                <a:gd name="connsiteY61" fmla="*/ 197252 h 423746"/>
                <a:gd name="connsiteX62" fmla="*/ 176563 w 439166"/>
                <a:gd name="connsiteY62" fmla="*/ 202880 h 423746"/>
                <a:gd name="connsiteX63" fmla="*/ 155498 w 439166"/>
                <a:gd name="connsiteY63" fmla="*/ 204595 h 423746"/>
                <a:gd name="connsiteX64" fmla="*/ 147755 w 439166"/>
                <a:gd name="connsiteY64" fmla="*/ 213703 h 423746"/>
                <a:gd name="connsiteX65" fmla="*/ 156863 w 439166"/>
                <a:gd name="connsiteY65" fmla="*/ 221445 h 423746"/>
                <a:gd name="connsiteX66" fmla="*/ 174521 w 439166"/>
                <a:gd name="connsiteY66" fmla="*/ 220008 h 423746"/>
                <a:gd name="connsiteX67" fmla="*/ 214163 w 439166"/>
                <a:gd name="connsiteY67" fmla="*/ 282368 h 423746"/>
                <a:gd name="connsiteX68" fmla="*/ 255483 w 439166"/>
                <a:gd name="connsiteY68" fmla="*/ 296681 h 423746"/>
                <a:gd name="connsiteX69" fmla="*/ 283457 w 439166"/>
                <a:gd name="connsiteY69" fmla="*/ 359839 h 423746"/>
                <a:gd name="connsiteX70" fmla="*/ 411512 w 439166"/>
                <a:gd name="connsiteY70" fmla="*/ 293432 h 423746"/>
                <a:gd name="connsiteX71" fmla="*/ 356313 w 439166"/>
                <a:gd name="connsiteY71" fmla="*/ 319280 h 423746"/>
                <a:gd name="connsiteX72" fmla="*/ 221687 w 439166"/>
                <a:gd name="connsiteY72" fmla="*/ 263599 h 423746"/>
                <a:gd name="connsiteX73" fmla="*/ 195900 w 439166"/>
                <a:gd name="connsiteY73" fmla="*/ 192094 h 423746"/>
                <a:gd name="connsiteX74" fmla="*/ 218704 w 439166"/>
                <a:gd name="connsiteY74" fmla="*/ 82785 h 423746"/>
                <a:gd name="connsiteX75" fmla="*/ 235928 w 439166"/>
                <a:gd name="connsiteY75" fmla="*/ 87894 h 423746"/>
                <a:gd name="connsiteX76" fmla="*/ 246436 w 439166"/>
                <a:gd name="connsiteY76" fmla="*/ 82193 h 423746"/>
                <a:gd name="connsiteX77" fmla="*/ 240735 w 439166"/>
                <a:gd name="connsiteY77" fmla="*/ 71685 h 423746"/>
                <a:gd name="connsiteX78" fmla="*/ 222062 w 439166"/>
                <a:gd name="connsiteY78" fmla="*/ 66141 h 423746"/>
                <a:gd name="connsiteX79" fmla="*/ 220298 w 439166"/>
                <a:gd name="connsiteY79" fmla="*/ 38541 h 423746"/>
                <a:gd name="connsiteX80" fmla="*/ 219513 w 439166"/>
                <a:gd name="connsiteY80" fmla="*/ 27961 h 423746"/>
                <a:gd name="connsiteX81" fmla="*/ 228017 w 439166"/>
                <a:gd name="connsiteY81" fmla="*/ 18274 h 423746"/>
                <a:gd name="connsiteX82" fmla="*/ 239298 w 439166"/>
                <a:gd name="connsiteY82" fmla="*/ 17887 h 423746"/>
                <a:gd name="connsiteX83" fmla="*/ 249492 w 439166"/>
                <a:gd name="connsiteY83" fmla="*/ 31174 h 423746"/>
                <a:gd name="connsiteX84" fmla="*/ 256027 w 439166"/>
                <a:gd name="connsiteY84" fmla="*/ 38155 h 423746"/>
                <a:gd name="connsiteX85" fmla="*/ 264892 w 439166"/>
                <a:gd name="connsiteY85" fmla="*/ 34580 h 423746"/>
                <a:gd name="connsiteX86" fmla="*/ 282696 w 439166"/>
                <a:gd name="connsiteY86" fmla="*/ 28528 h 423746"/>
                <a:gd name="connsiteX87" fmla="*/ 293023 w 439166"/>
                <a:gd name="connsiteY87" fmla="*/ 43035 h 423746"/>
                <a:gd name="connsiteX88" fmla="*/ 299557 w 439166"/>
                <a:gd name="connsiteY88" fmla="*/ 50559 h 423746"/>
                <a:gd name="connsiteX89" fmla="*/ 308713 w 439166"/>
                <a:gd name="connsiteY89" fmla="*/ 46634 h 423746"/>
                <a:gd name="connsiteX90" fmla="*/ 325767 w 439166"/>
                <a:gd name="connsiteY90" fmla="*/ 40293 h 423746"/>
                <a:gd name="connsiteX91" fmla="*/ 335394 w 439166"/>
                <a:gd name="connsiteY91" fmla="*/ 53458 h 423746"/>
                <a:gd name="connsiteX92" fmla="*/ 342061 w 439166"/>
                <a:gd name="connsiteY92" fmla="*/ 60802 h 423746"/>
                <a:gd name="connsiteX93" fmla="*/ 351120 w 439166"/>
                <a:gd name="connsiteY93" fmla="*/ 56768 h 423746"/>
                <a:gd name="connsiteX94" fmla="*/ 369467 w 439166"/>
                <a:gd name="connsiteY94" fmla="*/ 49835 h 423746"/>
                <a:gd name="connsiteX95" fmla="*/ 378864 w 439166"/>
                <a:gd name="connsiteY95" fmla="*/ 71878 h 423746"/>
                <a:gd name="connsiteX96" fmla="*/ 365638 w 439166"/>
                <a:gd name="connsiteY96" fmla="*/ 100165 h 423746"/>
                <a:gd name="connsiteX97" fmla="*/ 363162 w 439166"/>
                <a:gd name="connsiteY97" fmla="*/ 104852 h 423746"/>
                <a:gd name="connsiteX98" fmla="*/ 343027 w 439166"/>
                <a:gd name="connsiteY98" fmla="*/ 98873 h 423746"/>
                <a:gd name="connsiteX99" fmla="*/ 332519 w 439166"/>
                <a:gd name="connsiteY99" fmla="*/ 104574 h 423746"/>
                <a:gd name="connsiteX100" fmla="*/ 338220 w 439166"/>
                <a:gd name="connsiteY100" fmla="*/ 115082 h 423746"/>
                <a:gd name="connsiteX101" fmla="*/ 355661 w 439166"/>
                <a:gd name="connsiteY101" fmla="*/ 120264 h 423746"/>
                <a:gd name="connsiteX102" fmla="*/ 372450 w 439166"/>
                <a:gd name="connsiteY102" fmla="*/ 193193 h 423746"/>
                <a:gd name="connsiteX103" fmla="*/ 406644 w 439166"/>
                <a:gd name="connsiteY103" fmla="*/ 221662 h 423746"/>
                <a:gd name="connsiteX104" fmla="*/ 411512 w 439166"/>
                <a:gd name="connsiteY104" fmla="*/ 293432 h 42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</a:cxnLst>
              <a:rect l="l" t="t" r="r" b="b"/>
              <a:pathLst>
                <a:path w="439166" h="423746">
                  <a:moveTo>
                    <a:pt x="417455" y="208642"/>
                  </a:moveTo>
                  <a:lnTo>
                    <a:pt x="383260" y="180185"/>
                  </a:lnTo>
                  <a:cubicBezTo>
                    <a:pt x="356181" y="157647"/>
                    <a:pt x="364153" y="139034"/>
                    <a:pt x="380567" y="108077"/>
                  </a:cubicBezTo>
                  <a:cubicBezTo>
                    <a:pt x="385760" y="98281"/>
                    <a:pt x="391136" y="88147"/>
                    <a:pt x="394843" y="77373"/>
                  </a:cubicBezTo>
                  <a:cubicBezTo>
                    <a:pt x="400847" y="59920"/>
                    <a:pt x="392198" y="40498"/>
                    <a:pt x="375555" y="34060"/>
                  </a:cubicBezTo>
                  <a:cubicBezTo>
                    <a:pt x="365892" y="30316"/>
                    <a:pt x="355408" y="31681"/>
                    <a:pt x="347110" y="37068"/>
                  </a:cubicBezTo>
                  <a:cubicBezTo>
                    <a:pt x="343498" y="31427"/>
                    <a:pt x="338232" y="26994"/>
                    <a:pt x="331855" y="24530"/>
                  </a:cubicBezTo>
                  <a:cubicBezTo>
                    <a:pt x="322857" y="21052"/>
                    <a:pt x="313097" y="22151"/>
                    <a:pt x="305174" y="26898"/>
                  </a:cubicBezTo>
                  <a:cubicBezTo>
                    <a:pt x="301429" y="20520"/>
                    <a:pt x="295704" y="15447"/>
                    <a:pt x="288771" y="12766"/>
                  </a:cubicBezTo>
                  <a:cubicBezTo>
                    <a:pt x="279446" y="9167"/>
                    <a:pt x="269361" y="10266"/>
                    <a:pt x="261184" y="15218"/>
                  </a:cubicBezTo>
                  <a:cubicBezTo>
                    <a:pt x="257440" y="9312"/>
                    <a:pt x="251944" y="4661"/>
                    <a:pt x="245385" y="2125"/>
                  </a:cubicBezTo>
                  <a:cubicBezTo>
                    <a:pt x="237378" y="-967"/>
                    <a:pt x="228681" y="-677"/>
                    <a:pt x="220878" y="2946"/>
                  </a:cubicBezTo>
                  <a:cubicBezTo>
                    <a:pt x="212701" y="6751"/>
                    <a:pt x="206541" y="13672"/>
                    <a:pt x="203510" y="22465"/>
                  </a:cubicBezTo>
                  <a:cubicBezTo>
                    <a:pt x="200816" y="30304"/>
                    <a:pt x="202374" y="36573"/>
                    <a:pt x="203872" y="42624"/>
                  </a:cubicBezTo>
                  <a:cubicBezTo>
                    <a:pt x="205454" y="48989"/>
                    <a:pt x="207097" y="55572"/>
                    <a:pt x="204717" y="66950"/>
                  </a:cubicBezTo>
                  <a:lnTo>
                    <a:pt x="188906" y="142742"/>
                  </a:lnTo>
                  <a:cubicBezTo>
                    <a:pt x="182964" y="136075"/>
                    <a:pt x="174497" y="131895"/>
                    <a:pt x="165112" y="131895"/>
                  </a:cubicBezTo>
                  <a:cubicBezTo>
                    <a:pt x="154833" y="131895"/>
                    <a:pt x="145461" y="136980"/>
                    <a:pt x="139446" y="145025"/>
                  </a:cubicBezTo>
                  <a:cubicBezTo>
                    <a:pt x="134191" y="141051"/>
                    <a:pt x="127778" y="138804"/>
                    <a:pt x="120965" y="138804"/>
                  </a:cubicBezTo>
                  <a:cubicBezTo>
                    <a:pt x="111412" y="138804"/>
                    <a:pt x="102618" y="143382"/>
                    <a:pt x="96772" y="150689"/>
                  </a:cubicBezTo>
                  <a:cubicBezTo>
                    <a:pt x="91144" y="146076"/>
                    <a:pt x="84102" y="143418"/>
                    <a:pt x="76698" y="143418"/>
                  </a:cubicBezTo>
                  <a:cubicBezTo>
                    <a:pt x="66794" y="143418"/>
                    <a:pt x="57699" y="148117"/>
                    <a:pt x="51659" y="155726"/>
                  </a:cubicBezTo>
                  <a:cubicBezTo>
                    <a:pt x="46188" y="151559"/>
                    <a:pt x="39508" y="149192"/>
                    <a:pt x="32491" y="149192"/>
                  </a:cubicBezTo>
                  <a:cubicBezTo>
                    <a:pt x="14579" y="149192"/>
                    <a:pt x="0" y="164411"/>
                    <a:pt x="0" y="183132"/>
                  </a:cubicBezTo>
                  <a:cubicBezTo>
                    <a:pt x="0" y="191478"/>
                    <a:pt x="3660" y="197071"/>
                    <a:pt x="6897" y="201999"/>
                  </a:cubicBezTo>
                  <a:cubicBezTo>
                    <a:pt x="10424" y="207386"/>
                    <a:pt x="14084" y="212954"/>
                    <a:pt x="15521" y="224464"/>
                  </a:cubicBezTo>
                  <a:lnTo>
                    <a:pt x="31005" y="348015"/>
                  </a:lnTo>
                  <a:cubicBezTo>
                    <a:pt x="32165" y="357303"/>
                    <a:pt x="35510" y="375179"/>
                    <a:pt x="44751" y="390627"/>
                  </a:cubicBezTo>
                  <a:cubicBezTo>
                    <a:pt x="56092" y="409578"/>
                    <a:pt x="73244" y="419845"/>
                    <a:pt x="94369" y="420340"/>
                  </a:cubicBezTo>
                  <a:lnTo>
                    <a:pt x="238839" y="423734"/>
                  </a:lnTo>
                  <a:cubicBezTo>
                    <a:pt x="239285" y="423746"/>
                    <a:pt x="239732" y="423746"/>
                    <a:pt x="240168" y="423746"/>
                  </a:cubicBezTo>
                  <a:cubicBezTo>
                    <a:pt x="273939" y="423746"/>
                    <a:pt x="294568" y="393333"/>
                    <a:pt x="300064" y="362847"/>
                  </a:cubicBezTo>
                  <a:cubicBezTo>
                    <a:pt x="303096" y="346034"/>
                    <a:pt x="301852" y="327663"/>
                    <a:pt x="294967" y="312226"/>
                  </a:cubicBezTo>
                  <a:lnTo>
                    <a:pt x="349815" y="334910"/>
                  </a:lnTo>
                  <a:cubicBezTo>
                    <a:pt x="380977" y="347797"/>
                    <a:pt x="410497" y="327759"/>
                    <a:pt x="425945" y="302177"/>
                  </a:cubicBezTo>
                  <a:cubicBezTo>
                    <a:pt x="442711" y="274469"/>
                    <a:pt x="447179" y="233390"/>
                    <a:pt x="417455" y="208642"/>
                  </a:cubicBezTo>
                  <a:close/>
                  <a:moveTo>
                    <a:pt x="283457" y="359839"/>
                  </a:moveTo>
                  <a:cubicBezTo>
                    <a:pt x="279168" y="383646"/>
                    <a:pt x="263841" y="407392"/>
                    <a:pt x="239262" y="406824"/>
                  </a:cubicBezTo>
                  <a:lnTo>
                    <a:pt x="94791" y="403430"/>
                  </a:lnTo>
                  <a:cubicBezTo>
                    <a:pt x="58798" y="402585"/>
                    <a:pt x="49944" y="362919"/>
                    <a:pt x="47806" y="345901"/>
                  </a:cubicBezTo>
                  <a:lnTo>
                    <a:pt x="33844" y="234562"/>
                  </a:lnTo>
                  <a:lnTo>
                    <a:pt x="51998" y="233088"/>
                  </a:lnTo>
                  <a:cubicBezTo>
                    <a:pt x="56648" y="232714"/>
                    <a:pt x="60114" y="228632"/>
                    <a:pt x="59740" y="223981"/>
                  </a:cubicBezTo>
                  <a:cubicBezTo>
                    <a:pt x="59365" y="219331"/>
                    <a:pt x="55271" y="215865"/>
                    <a:pt x="50633" y="216239"/>
                  </a:cubicBezTo>
                  <a:lnTo>
                    <a:pt x="31622" y="217785"/>
                  </a:lnTo>
                  <a:cubicBezTo>
                    <a:pt x="29290" y="205272"/>
                    <a:pt x="24591" y="198109"/>
                    <a:pt x="21065" y="192722"/>
                  </a:cubicBezTo>
                  <a:cubicBezTo>
                    <a:pt x="18203" y="188362"/>
                    <a:pt x="16934" y="186297"/>
                    <a:pt x="16934" y="183132"/>
                  </a:cubicBezTo>
                  <a:cubicBezTo>
                    <a:pt x="16934" y="173747"/>
                    <a:pt x="23927" y="166102"/>
                    <a:pt x="32515" y="166102"/>
                  </a:cubicBezTo>
                  <a:cubicBezTo>
                    <a:pt x="38071" y="166102"/>
                    <a:pt x="43253" y="169375"/>
                    <a:pt x="46031" y="174653"/>
                  </a:cubicBezTo>
                  <a:cubicBezTo>
                    <a:pt x="47661" y="177745"/>
                    <a:pt x="51044" y="179509"/>
                    <a:pt x="54510" y="179098"/>
                  </a:cubicBezTo>
                  <a:cubicBezTo>
                    <a:pt x="57989" y="178687"/>
                    <a:pt x="60839" y="176175"/>
                    <a:pt x="61709" y="172793"/>
                  </a:cubicBezTo>
                  <a:cubicBezTo>
                    <a:pt x="63581" y="165461"/>
                    <a:pt x="69753" y="160328"/>
                    <a:pt x="76722" y="160328"/>
                  </a:cubicBezTo>
                  <a:cubicBezTo>
                    <a:pt x="82653" y="160328"/>
                    <a:pt x="88161" y="164109"/>
                    <a:pt x="90757" y="169955"/>
                  </a:cubicBezTo>
                  <a:cubicBezTo>
                    <a:pt x="92255" y="173312"/>
                    <a:pt x="95746" y="175317"/>
                    <a:pt x="99406" y="174931"/>
                  </a:cubicBezTo>
                  <a:cubicBezTo>
                    <a:pt x="103065" y="174532"/>
                    <a:pt x="106037" y="171815"/>
                    <a:pt x="106773" y="168203"/>
                  </a:cubicBezTo>
                  <a:cubicBezTo>
                    <a:pt x="108235" y="160968"/>
                    <a:pt x="114226" y="155714"/>
                    <a:pt x="120989" y="155714"/>
                  </a:cubicBezTo>
                  <a:cubicBezTo>
                    <a:pt x="126449" y="155714"/>
                    <a:pt x="131401" y="159024"/>
                    <a:pt x="133925" y="164350"/>
                  </a:cubicBezTo>
                  <a:cubicBezTo>
                    <a:pt x="135496" y="167648"/>
                    <a:pt x="139011" y="169580"/>
                    <a:pt x="142634" y="169109"/>
                  </a:cubicBezTo>
                  <a:cubicBezTo>
                    <a:pt x="146258" y="168650"/>
                    <a:pt x="149181" y="165908"/>
                    <a:pt x="149869" y="162321"/>
                  </a:cubicBezTo>
                  <a:cubicBezTo>
                    <a:pt x="151379" y="154482"/>
                    <a:pt x="157793" y="148805"/>
                    <a:pt x="165124" y="148805"/>
                  </a:cubicBezTo>
                  <a:cubicBezTo>
                    <a:pt x="173712" y="148805"/>
                    <a:pt x="180705" y="156451"/>
                    <a:pt x="180705" y="165836"/>
                  </a:cubicBezTo>
                  <a:cubicBezTo>
                    <a:pt x="180705" y="175982"/>
                    <a:pt x="179038" y="186804"/>
                    <a:pt x="177420" y="197252"/>
                  </a:cubicBezTo>
                  <a:cubicBezTo>
                    <a:pt x="177130" y="199112"/>
                    <a:pt x="176840" y="200996"/>
                    <a:pt x="176563" y="202880"/>
                  </a:cubicBezTo>
                  <a:lnTo>
                    <a:pt x="155498" y="204595"/>
                  </a:lnTo>
                  <a:cubicBezTo>
                    <a:pt x="150848" y="204970"/>
                    <a:pt x="147381" y="209052"/>
                    <a:pt x="147755" y="213703"/>
                  </a:cubicBezTo>
                  <a:cubicBezTo>
                    <a:pt x="148130" y="218353"/>
                    <a:pt x="152212" y="221819"/>
                    <a:pt x="156863" y="221445"/>
                  </a:cubicBezTo>
                  <a:lnTo>
                    <a:pt x="174521" y="220008"/>
                  </a:lnTo>
                  <a:cubicBezTo>
                    <a:pt x="172673" y="245288"/>
                    <a:pt x="177770" y="269759"/>
                    <a:pt x="214163" y="282368"/>
                  </a:cubicBezTo>
                  <a:lnTo>
                    <a:pt x="255483" y="296681"/>
                  </a:lnTo>
                  <a:cubicBezTo>
                    <a:pt x="281089" y="305535"/>
                    <a:pt x="287974" y="334789"/>
                    <a:pt x="283457" y="359839"/>
                  </a:cubicBezTo>
                  <a:close/>
                  <a:moveTo>
                    <a:pt x="411512" y="293432"/>
                  </a:moveTo>
                  <a:cubicBezTo>
                    <a:pt x="400666" y="311405"/>
                    <a:pt x="379697" y="328955"/>
                    <a:pt x="356313" y="319280"/>
                  </a:cubicBezTo>
                  <a:lnTo>
                    <a:pt x="221687" y="263599"/>
                  </a:lnTo>
                  <a:cubicBezTo>
                    <a:pt x="187868" y="249612"/>
                    <a:pt x="192385" y="208932"/>
                    <a:pt x="195900" y="192094"/>
                  </a:cubicBezTo>
                  <a:lnTo>
                    <a:pt x="218704" y="82785"/>
                  </a:lnTo>
                  <a:lnTo>
                    <a:pt x="235928" y="87894"/>
                  </a:lnTo>
                  <a:cubicBezTo>
                    <a:pt x="240409" y="89222"/>
                    <a:pt x="245108" y="86674"/>
                    <a:pt x="246436" y="82193"/>
                  </a:cubicBezTo>
                  <a:cubicBezTo>
                    <a:pt x="247764" y="77712"/>
                    <a:pt x="245216" y="73013"/>
                    <a:pt x="240735" y="71685"/>
                  </a:cubicBezTo>
                  <a:lnTo>
                    <a:pt x="222062" y="66141"/>
                  </a:lnTo>
                  <a:cubicBezTo>
                    <a:pt x="223995" y="53398"/>
                    <a:pt x="221881" y="44907"/>
                    <a:pt x="220298" y="38541"/>
                  </a:cubicBezTo>
                  <a:cubicBezTo>
                    <a:pt x="219006" y="33360"/>
                    <a:pt x="218487" y="30944"/>
                    <a:pt x="219513" y="27961"/>
                  </a:cubicBezTo>
                  <a:cubicBezTo>
                    <a:pt x="221023" y="23552"/>
                    <a:pt x="224043" y="20110"/>
                    <a:pt x="228017" y="18274"/>
                  </a:cubicBezTo>
                  <a:cubicBezTo>
                    <a:pt x="231604" y="16607"/>
                    <a:pt x="235614" y="16474"/>
                    <a:pt x="239298" y="17887"/>
                  </a:cubicBezTo>
                  <a:cubicBezTo>
                    <a:pt x="244649" y="19953"/>
                    <a:pt x="248562" y="25050"/>
                    <a:pt x="249492" y="31174"/>
                  </a:cubicBezTo>
                  <a:cubicBezTo>
                    <a:pt x="250023" y="34628"/>
                    <a:pt x="252608" y="37406"/>
                    <a:pt x="256027" y="38155"/>
                  </a:cubicBezTo>
                  <a:cubicBezTo>
                    <a:pt x="259432" y="38916"/>
                    <a:pt x="262959" y="37491"/>
                    <a:pt x="264892" y="34580"/>
                  </a:cubicBezTo>
                  <a:cubicBezTo>
                    <a:pt x="268914" y="28516"/>
                    <a:pt x="276234" y="26040"/>
                    <a:pt x="282696" y="28528"/>
                  </a:cubicBezTo>
                  <a:cubicBezTo>
                    <a:pt x="288409" y="30739"/>
                    <a:pt x="292467" y="36428"/>
                    <a:pt x="293023" y="43035"/>
                  </a:cubicBezTo>
                  <a:cubicBezTo>
                    <a:pt x="293336" y="46694"/>
                    <a:pt x="295982" y="49738"/>
                    <a:pt x="299557" y="50559"/>
                  </a:cubicBezTo>
                  <a:cubicBezTo>
                    <a:pt x="303144" y="51381"/>
                    <a:pt x="306840" y="49786"/>
                    <a:pt x="308713" y="46634"/>
                  </a:cubicBezTo>
                  <a:cubicBezTo>
                    <a:pt x="312384" y="40438"/>
                    <a:pt x="319402" y="37829"/>
                    <a:pt x="325767" y="40293"/>
                  </a:cubicBezTo>
                  <a:cubicBezTo>
                    <a:pt x="331034" y="42334"/>
                    <a:pt x="334729" y="47371"/>
                    <a:pt x="335394" y="53458"/>
                  </a:cubicBezTo>
                  <a:cubicBezTo>
                    <a:pt x="335792" y="57094"/>
                    <a:pt x="338486" y="60053"/>
                    <a:pt x="342061" y="60802"/>
                  </a:cubicBezTo>
                  <a:cubicBezTo>
                    <a:pt x="345636" y="61551"/>
                    <a:pt x="349284" y="59932"/>
                    <a:pt x="351120" y="56768"/>
                  </a:cubicBezTo>
                  <a:cubicBezTo>
                    <a:pt x="355033" y="50016"/>
                    <a:pt x="362582" y="47165"/>
                    <a:pt x="369467" y="49835"/>
                  </a:cubicBezTo>
                  <a:cubicBezTo>
                    <a:pt x="377728" y="53035"/>
                    <a:pt x="381944" y="62916"/>
                    <a:pt x="378864" y="71878"/>
                  </a:cubicBezTo>
                  <a:cubicBezTo>
                    <a:pt x="375591" y="81396"/>
                    <a:pt x="370530" y="90938"/>
                    <a:pt x="365638" y="100165"/>
                  </a:cubicBezTo>
                  <a:cubicBezTo>
                    <a:pt x="364817" y="101711"/>
                    <a:pt x="363983" y="103270"/>
                    <a:pt x="363162" y="104852"/>
                  </a:cubicBezTo>
                  <a:lnTo>
                    <a:pt x="343027" y="98873"/>
                  </a:lnTo>
                  <a:cubicBezTo>
                    <a:pt x="338546" y="97544"/>
                    <a:pt x="333847" y="100093"/>
                    <a:pt x="332519" y="104574"/>
                  </a:cubicBezTo>
                  <a:cubicBezTo>
                    <a:pt x="331191" y="109055"/>
                    <a:pt x="333739" y="113754"/>
                    <a:pt x="338220" y="115082"/>
                  </a:cubicBezTo>
                  <a:lnTo>
                    <a:pt x="355661" y="120264"/>
                  </a:lnTo>
                  <a:cubicBezTo>
                    <a:pt x="345696" y="143358"/>
                    <a:pt x="342436" y="168203"/>
                    <a:pt x="372450" y="193193"/>
                  </a:cubicBezTo>
                  <a:lnTo>
                    <a:pt x="406644" y="221662"/>
                  </a:lnTo>
                  <a:cubicBezTo>
                    <a:pt x="428687" y="239997"/>
                    <a:pt x="424617" y="271715"/>
                    <a:pt x="411512" y="293432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1" name="Forma Livre: Forma 140">
              <a:extLst>
                <a:ext uri="{FF2B5EF4-FFF2-40B4-BE49-F238E27FC236}">
                  <a16:creationId xmlns:a16="http://schemas.microsoft.com/office/drawing/2014/main" id="{C6D99464-C086-47E2-A6DB-59ADBA019B30}"/>
                </a:ext>
              </a:extLst>
            </p:cNvPr>
            <p:cNvSpPr/>
            <p:nvPr/>
          </p:nvSpPr>
          <p:spPr>
            <a:xfrm>
              <a:off x="11034004" y="3430786"/>
              <a:ext cx="129601" cy="152654"/>
            </a:xfrm>
            <a:custGeom>
              <a:avLst/>
              <a:gdLst>
                <a:gd name="connsiteX0" fmla="*/ 97606 w 129601"/>
                <a:gd name="connsiteY0" fmla="*/ 54348 h 152654"/>
                <a:gd name="connsiteX1" fmla="*/ 88257 w 129601"/>
                <a:gd name="connsiteY1" fmla="*/ 55737 h 152654"/>
                <a:gd name="connsiteX2" fmla="*/ 63955 w 129601"/>
                <a:gd name="connsiteY2" fmla="*/ 17666 h 152654"/>
                <a:gd name="connsiteX3" fmla="*/ 71903 w 129601"/>
                <a:gd name="connsiteY3" fmla="*/ 16869 h 152654"/>
                <a:gd name="connsiteX4" fmla="*/ 79464 w 129601"/>
                <a:gd name="connsiteY4" fmla="*/ 7605 h 152654"/>
                <a:gd name="connsiteX5" fmla="*/ 70200 w 129601"/>
                <a:gd name="connsiteY5" fmla="*/ 44 h 152654"/>
                <a:gd name="connsiteX6" fmla="*/ 48785 w 129601"/>
                <a:gd name="connsiteY6" fmla="*/ 2206 h 152654"/>
                <a:gd name="connsiteX7" fmla="*/ 48374 w 129601"/>
                <a:gd name="connsiteY7" fmla="*/ 2242 h 152654"/>
                <a:gd name="connsiteX8" fmla="*/ 22381 w 129601"/>
                <a:gd name="connsiteY8" fmla="*/ 4863 h 152654"/>
                <a:gd name="connsiteX9" fmla="*/ 14820 w 129601"/>
                <a:gd name="connsiteY9" fmla="*/ 14127 h 152654"/>
                <a:gd name="connsiteX10" fmla="*/ 24084 w 129601"/>
                <a:gd name="connsiteY10" fmla="*/ 21688 h 152654"/>
                <a:gd name="connsiteX11" fmla="*/ 39557 w 129601"/>
                <a:gd name="connsiteY11" fmla="*/ 20130 h 152654"/>
                <a:gd name="connsiteX12" fmla="*/ 29894 w 129601"/>
                <a:gd name="connsiteY12" fmla="*/ 88711 h 152654"/>
                <a:gd name="connsiteX13" fmla="*/ 0 w 129601"/>
                <a:gd name="connsiteY13" fmla="*/ 120647 h 152654"/>
                <a:gd name="connsiteX14" fmla="*/ 32008 w 129601"/>
                <a:gd name="connsiteY14" fmla="*/ 152655 h 152654"/>
                <a:gd name="connsiteX15" fmla="*/ 64016 w 129601"/>
                <a:gd name="connsiteY15" fmla="*/ 120647 h 152654"/>
                <a:gd name="connsiteX16" fmla="*/ 46490 w 129601"/>
                <a:gd name="connsiteY16" fmla="*/ 92106 h 152654"/>
                <a:gd name="connsiteX17" fmla="*/ 54606 w 129601"/>
                <a:gd name="connsiteY17" fmla="*/ 34455 h 152654"/>
                <a:gd name="connsiteX18" fmla="*/ 73968 w 129601"/>
                <a:gd name="connsiteY18" fmla="*/ 64772 h 152654"/>
                <a:gd name="connsiteX19" fmla="*/ 65586 w 129601"/>
                <a:gd name="connsiteY19" fmla="*/ 86344 h 152654"/>
                <a:gd name="connsiteX20" fmla="*/ 97593 w 129601"/>
                <a:gd name="connsiteY20" fmla="*/ 118352 h 152654"/>
                <a:gd name="connsiteX21" fmla="*/ 129601 w 129601"/>
                <a:gd name="connsiteY21" fmla="*/ 86344 h 152654"/>
                <a:gd name="connsiteX22" fmla="*/ 97606 w 129601"/>
                <a:gd name="connsiteY22" fmla="*/ 54348 h 152654"/>
                <a:gd name="connsiteX23" fmla="*/ 47118 w 129601"/>
                <a:gd name="connsiteY23" fmla="*/ 120647 h 152654"/>
                <a:gd name="connsiteX24" fmla="*/ 32020 w 129601"/>
                <a:gd name="connsiteY24" fmla="*/ 135745 h 152654"/>
                <a:gd name="connsiteX25" fmla="*/ 16922 w 129601"/>
                <a:gd name="connsiteY25" fmla="*/ 120647 h 152654"/>
                <a:gd name="connsiteX26" fmla="*/ 32020 w 129601"/>
                <a:gd name="connsiteY26" fmla="*/ 105549 h 152654"/>
                <a:gd name="connsiteX27" fmla="*/ 47118 w 129601"/>
                <a:gd name="connsiteY27" fmla="*/ 120647 h 152654"/>
                <a:gd name="connsiteX28" fmla="*/ 97606 w 129601"/>
                <a:gd name="connsiteY28" fmla="*/ 101454 h 152654"/>
                <a:gd name="connsiteX29" fmla="*/ 82508 w 129601"/>
                <a:gd name="connsiteY29" fmla="*/ 86356 h 152654"/>
                <a:gd name="connsiteX30" fmla="*/ 87931 w 129601"/>
                <a:gd name="connsiteY30" fmla="*/ 74785 h 152654"/>
                <a:gd name="connsiteX31" fmla="*/ 89815 w 129601"/>
                <a:gd name="connsiteY31" fmla="*/ 73879 h 152654"/>
                <a:gd name="connsiteX32" fmla="*/ 91361 w 129601"/>
                <a:gd name="connsiteY32" fmla="*/ 72611 h 152654"/>
                <a:gd name="connsiteX33" fmla="*/ 97606 w 129601"/>
                <a:gd name="connsiteY33" fmla="*/ 71258 h 152654"/>
                <a:gd name="connsiteX34" fmla="*/ 112704 w 129601"/>
                <a:gd name="connsiteY34" fmla="*/ 86356 h 152654"/>
                <a:gd name="connsiteX35" fmla="*/ 97606 w 129601"/>
                <a:gd name="connsiteY35" fmla="*/ 101454 h 152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29601" h="152654">
                  <a:moveTo>
                    <a:pt x="97606" y="54348"/>
                  </a:moveTo>
                  <a:cubicBezTo>
                    <a:pt x="94357" y="54348"/>
                    <a:pt x="91216" y="54832"/>
                    <a:pt x="88257" y="55737"/>
                  </a:cubicBezTo>
                  <a:lnTo>
                    <a:pt x="63955" y="17666"/>
                  </a:lnTo>
                  <a:lnTo>
                    <a:pt x="71903" y="16869"/>
                  </a:lnTo>
                  <a:cubicBezTo>
                    <a:pt x="76553" y="16398"/>
                    <a:pt x="79935" y="12255"/>
                    <a:pt x="79464" y="7605"/>
                  </a:cubicBezTo>
                  <a:cubicBezTo>
                    <a:pt x="78993" y="2955"/>
                    <a:pt x="74838" y="-427"/>
                    <a:pt x="70200" y="44"/>
                  </a:cubicBezTo>
                  <a:lnTo>
                    <a:pt x="48785" y="2206"/>
                  </a:lnTo>
                  <a:cubicBezTo>
                    <a:pt x="48652" y="2218"/>
                    <a:pt x="48519" y="2230"/>
                    <a:pt x="48374" y="2242"/>
                  </a:cubicBezTo>
                  <a:lnTo>
                    <a:pt x="22381" y="4863"/>
                  </a:lnTo>
                  <a:cubicBezTo>
                    <a:pt x="17731" y="5334"/>
                    <a:pt x="14349" y="9477"/>
                    <a:pt x="14820" y="14127"/>
                  </a:cubicBezTo>
                  <a:cubicBezTo>
                    <a:pt x="15291" y="18777"/>
                    <a:pt x="19434" y="22159"/>
                    <a:pt x="24084" y="21688"/>
                  </a:cubicBezTo>
                  <a:lnTo>
                    <a:pt x="39557" y="20130"/>
                  </a:lnTo>
                  <a:lnTo>
                    <a:pt x="29894" y="88711"/>
                  </a:lnTo>
                  <a:cubicBezTo>
                    <a:pt x="13226" y="89811"/>
                    <a:pt x="0" y="103713"/>
                    <a:pt x="0" y="120647"/>
                  </a:cubicBezTo>
                  <a:cubicBezTo>
                    <a:pt x="0" y="138293"/>
                    <a:pt x="14361" y="152655"/>
                    <a:pt x="32008" y="152655"/>
                  </a:cubicBezTo>
                  <a:cubicBezTo>
                    <a:pt x="49654" y="152655"/>
                    <a:pt x="64016" y="138293"/>
                    <a:pt x="64016" y="120647"/>
                  </a:cubicBezTo>
                  <a:cubicBezTo>
                    <a:pt x="64016" y="108206"/>
                    <a:pt x="56877" y="97396"/>
                    <a:pt x="46490" y="92106"/>
                  </a:cubicBezTo>
                  <a:lnTo>
                    <a:pt x="54606" y="34455"/>
                  </a:lnTo>
                  <a:lnTo>
                    <a:pt x="73968" y="64772"/>
                  </a:lnTo>
                  <a:cubicBezTo>
                    <a:pt x="68763" y="70461"/>
                    <a:pt x="65586" y="78034"/>
                    <a:pt x="65586" y="86344"/>
                  </a:cubicBezTo>
                  <a:cubicBezTo>
                    <a:pt x="65586" y="103991"/>
                    <a:pt x="79947" y="118352"/>
                    <a:pt x="97593" y="118352"/>
                  </a:cubicBezTo>
                  <a:cubicBezTo>
                    <a:pt x="115240" y="118352"/>
                    <a:pt x="129601" y="103991"/>
                    <a:pt x="129601" y="86344"/>
                  </a:cubicBezTo>
                  <a:cubicBezTo>
                    <a:pt x="129614" y="68710"/>
                    <a:pt x="115265" y="54348"/>
                    <a:pt x="97606" y="54348"/>
                  </a:cubicBezTo>
                  <a:close/>
                  <a:moveTo>
                    <a:pt x="47118" y="120647"/>
                  </a:moveTo>
                  <a:cubicBezTo>
                    <a:pt x="47118" y="128969"/>
                    <a:pt x="40342" y="135745"/>
                    <a:pt x="32020" y="135745"/>
                  </a:cubicBezTo>
                  <a:cubicBezTo>
                    <a:pt x="23698" y="135745"/>
                    <a:pt x="16922" y="128969"/>
                    <a:pt x="16922" y="120647"/>
                  </a:cubicBezTo>
                  <a:cubicBezTo>
                    <a:pt x="16922" y="112325"/>
                    <a:pt x="23698" y="105549"/>
                    <a:pt x="32020" y="105549"/>
                  </a:cubicBezTo>
                  <a:cubicBezTo>
                    <a:pt x="40354" y="105549"/>
                    <a:pt x="47118" y="112325"/>
                    <a:pt x="47118" y="120647"/>
                  </a:cubicBezTo>
                  <a:close/>
                  <a:moveTo>
                    <a:pt x="97606" y="101454"/>
                  </a:moveTo>
                  <a:cubicBezTo>
                    <a:pt x="89284" y="101454"/>
                    <a:pt x="82508" y="94678"/>
                    <a:pt x="82508" y="86356"/>
                  </a:cubicBezTo>
                  <a:cubicBezTo>
                    <a:pt x="82508" y="81718"/>
                    <a:pt x="84621" y="77551"/>
                    <a:pt x="87931" y="74785"/>
                  </a:cubicBezTo>
                  <a:cubicBezTo>
                    <a:pt x="88583" y="74568"/>
                    <a:pt x="89211" y="74266"/>
                    <a:pt x="89815" y="73879"/>
                  </a:cubicBezTo>
                  <a:cubicBezTo>
                    <a:pt x="90395" y="73505"/>
                    <a:pt x="90914" y="73082"/>
                    <a:pt x="91361" y="72611"/>
                  </a:cubicBezTo>
                  <a:cubicBezTo>
                    <a:pt x="93270" y="71741"/>
                    <a:pt x="95384" y="71258"/>
                    <a:pt x="97606" y="71258"/>
                  </a:cubicBezTo>
                  <a:cubicBezTo>
                    <a:pt x="105928" y="71258"/>
                    <a:pt x="112704" y="78034"/>
                    <a:pt x="112704" y="86356"/>
                  </a:cubicBezTo>
                  <a:cubicBezTo>
                    <a:pt x="112704" y="94678"/>
                    <a:pt x="105940" y="101454"/>
                    <a:pt x="97606" y="101454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2" name="Forma Livre: Forma 141">
              <a:extLst>
                <a:ext uri="{FF2B5EF4-FFF2-40B4-BE49-F238E27FC236}">
                  <a16:creationId xmlns:a16="http://schemas.microsoft.com/office/drawing/2014/main" id="{010ED837-57B6-47EF-952F-251FE6CD1A98}"/>
                </a:ext>
              </a:extLst>
            </p:cNvPr>
            <p:cNvSpPr/>
            <p:nvPr/>
          </p:nvSpPr>
          <p:spPr>
            <a:xfrm>
              <a:off x="11192297" y="3301379"/>
              <a:ext cx="131680" cy="159586"/>
            </a:xfrm>
            <a:custGeom>
              <a:avLst/>
              <a:gdLst>
                <a:gd name="connsiteX0" fmla="*/ 120900 w 131680"/>
                <a:gd name="connsiteY0" fmla="*/ 103120 h 159586"/>
                <a:gd name="connsiteX1" fmla="*/ 99908 w 131680"/>
                <a:gd name="connsiteY1" fmla="*/ 95559 h 159586"/>
                <a:gd name="connsiteX2" fmla="*/ 86114 w 131680"/>
                <a:gd name="connsiteY2" fmla="*/ 26929 h 159586"/>
                <a:gd name="connsiteX3" fmla="*/ 95233 w 131680"/>
                <a:gd name="connsiteY3" fmla="*/ 29453 h 159586"/>
                <a:gd name="connsiteX4" fmla="*/ 105632 w 131680"/>
                <a:gd name="connsiteY4" fmla="*/ 23559 h 159586"/>
                <a:gd name="connsiteX5" fmla="*/ 99738 w 131680"/>
                <a:gd name="connsiteY5" fmla="*/ 13160 h 159586"/>
                <a:gd name="connsiteX6" fmla="*/ 53261 w 131680"/>
                <a:gd name="connsiteY6" fmla="*/ 308 h 159586"/>
                <a:gd name="connsiteX7" fmla="*/ 42861 w 131680"/>
                <a:gd name="connsiteY7" fmla="*/ 6203 h 159586"/>
                <a:gd name="connsiteX8" fmla="*/ 48755 w 131680"/>
                <a:gd name="connsiteY8" fmla="*/ 16602 h 159586"/>
                <a:gd name="connsiteX9" fmla="*/ 65762 w 131680"/>
                <a:gd name="connsiteY9" fmla="*/ 21301 h 159586"/>
                <a:gd name="connsiteX10" fmla="*/ 39564 w 131680"/>
                <a:gd name="connsiteY10" fmla="*/ 68431 h 159586"/>
                <a:gd name="connsiteX11" fmla="*/ 29877 w 131680"/>
                <a:gd name="connsiteY11" fmla="*/ 67827 h 159586"/>
                <a:gd name="connsiteX12" fmla="*/ 55 w 131680"/>
                <a:gd name="connsiteY12" fmla="*/ 102298 h 159586"/>
                <a:gd name="connsiteX13" fmla="*/ 10793 w 131680"/>
                <a:gd name="connsiteY13" fmla="*/ 124148 h 159586"/>
                <a:gd name="connsiteX14" fmla="*/ 34140 w 131680"/>
                <a:gd name="connsiteY14" fmla="*/ 131589 h 159586"/>
                <a:gd name="connsiteX15" fmla="*/ 63962 w 131680"/>
                <a:gd name="connsiteY15" fmla="*/ 97117 h 159586"/>
                <a:gd name="connsiteX16" fmla="*/ 54468 w 131680"/>
                <a:gd name="connsiteY16" fmla="*/ 76414 h 159586"/>
                <a:gd name="connsiteX17" fmla="*/ 72345 w 131680"/>
                <a:gd name="connsiteY17" fmla="*/ 44250 h 159586"/>
                <a:gd name="connsiteX18" fmla="*/ 83602 w 131680"/>
                <a:gd name="connsiteY18" fmla="*/ 100281 h 159586"/>
                <a:gd name="connsiteX19" fmla="*/ 67719 w 131680"/>
                <a:gd name="connsiteY19" fmla="*/ 130163 h 159586"/>
                <a:gd name="connsiteX20" fmla="*/ 78456 w 131680"/>
                <a:gd name="connsiteY20" fmla="*/ 152013 h 159586"/>
                <a:gd name="connsiteX21" fmla="*/ 98893 w 131680"/>
                <a:gd name="connsiteY21" fmla="*/ 159586 h 159586"/>
                <a:gd name="connsiteX22" fmla="*/ 101804 w 131680"/>
                <a:gd name="connsiteY22" fmla="*/ 159453 h 159586"/>
                <a:gd name="connsiteX23" fmla="*/ 131625 w 131680"/>
                <a:gd name="connsiteY23" fmla="*/ 124982 h 159586"/>
                <a:gd name="connsiteX24" fmla="*/ 120900 w 131680"/>
                <a:gd name="connsiteY24" fmla="*/ 103120 h 159586"/>
                <a:gd name="connsiteX25" fmla="*/ 32643 w 131680"/>
                <a:gd name="connsiteY25" fmla="*/ 114751 h 159586"/>
                <a:gd name="connsiteX26" fmla="*/ 21845 w 131680"/>
                <a:gd name="connsiteY26" fmla="*/ 111345 h 159586"/>
                <a:gd name="connsiteX27" fmla="*/ 16941 w 131680"/>
                <a:gd name="connsiteY27" fmla="*/ 101320 h 159586"/>
                <a:gd name="connsiteX28" fmla="*/ 31387 w 131680"/>
                <a:gd name="connsiteY28" fmla="*/ 84688 h 159586"/>
                <a:gd name="connsiteX29" fmla="*/ 31387 w 131680"/>
                <a:gd name="connsiteY29" fmla="*/ 84688 h 159586"/>
                <a:gd name="connsiteX30" fmla="*/ 37752 w 131680"/>
                <a:gd name="connsiteY30" fmla="*/ 85497 h 159586"/>
                <a:gd name="connsiteX31" fmla="*/ 39201 w 131680"/>
                <a:gd name="connsiteY31" fmla="*/ 86512 h 159586"/>
                <a:gd name="connsiteX32" fmla="*/ 41195 w 131680"/>
                <a:gd name="connsiteY32" fmla="*/ 87309 h 159586"/>
                <a:gd name="connsiteX33" fmla="*/ 42197 w 131680"/>
                <a:gd name="connsiteY33" fmla="*/ 88094 h 159586"/>
                <a:gd name="connsiteX34" fmla="*/ 47100 w 131680"/>
                <a:gd name="connsiteY34" fmla="*/ 98119 h 159586"/>
                <a:gd name="connsiteX35" fmla="*/ 32643 w 131680"/>
                <a:gd name="connsiteY35" fmla="*/ 114751 h 159586"/>
                <a:gd name="connsiteX36" fmla="*/ 100318 w 131680"/>
                <a:gd name="connsiteY36" fmla="*/ 142604 h 159586"/>
                <a:gd name="connsiteX37" fmla="*/ 89520 w 131680"/>
                <a:gd name="connsiteY37" fmla="*/ 139198 h 159586"/>
                <a:gd name="connsiteX38" fmla="*/ 84616 w 131680"/>
                <a:gd name="connsiteY38" fmla="*/ 129161 h 159586"/>
                <a:gd name="connsiteX39" fmla="*/ 99062 w 131680"/>
                <a:gd name="connsiteY39" fmla="*/ 112529 h 159586"/>
                <a:gd name="connsiteX40" fmla="*/ 109860 w 131680"/>
                <a:gd name="connsiteY40" fmla="*/ 115935 h 159586"/>
                <a:gd name="connsiteX41" fmla="*/ 114764 w 131680"/>
                <a:gd name="connsiteY41" fmla="*/ 125960 h 159586"/>
                <a:gd name="connsiteX42" fmla="*/ 100318 w 131680"/>
                <a:gd name="connsiteY42" fmla="*/ 142604 h 159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31680" h="159586">
                  <a:moveTo>
                    <a:pt x="120900" y="103120"/>
                  </a:moveTo>
                  <a:cubicBezTo>
                    <a:pt x="115042" y="98059"/>
                    <a:pt x="107698" y="95450"/>
                    <a:pt x="99908" y="95559"/>
                  </a:cubicBezTo>
                  <a:lnTo>
                    <a:pt x="86114" y="26929"/>
                  </a:lnTo>
                  <a:lnTo>
                    <a:pt x="95233" y="29453"/>
                  </a:lnTo>
                  <a:cubicBezTo>
                    <a:pt x="99727" y="30698"/>
                    <a:pt x="104389" y="28064"/>
                    <a:pt x="105632" y="23559"/>
                  </a:cubicBezTo>
                  <a:cubicBezTo>
                    <a:pt x="106877" y="19054"/>
                    <a:pt x="104232" y="14404"/>
                    <a:pt x="99738" y="13160"/>
                  </a:cubicBezTo>
                  <a:lnTo>
                    <a:pt x="53261" y="308"/>
                  </a:lnTo>
                  <a:cubicBezTo>
                    <a:pt x="48768" y="-936"/>
                    <a:pt x="44105" y="1697"/>
                    <a:pt x="42861" y="6203"/>
                  </a:cubicBezTo>
                  <a:cubicBezTo>
                    <a:pt x="41617" y="10708"/>
                    <a:pt x="44262" y="15358"/>
                    <a:pt x="48755" y="16602"/>
                  </a:cubicBezTo>
                  <a:lnTo>
                    <a:pt x="65762" y="21301"/>
                  </a:lnTo>
                  <a:lnTo>
                    <a:pt x="39564" y="68431"/>
                  </a:lnTo>
                  <a:cubicBezTo>
                    <a:pt x="36436" y="67742"/>
                    <a:pt x="33186" y="67537"/>
                    <a:pt x="29877" y="67827"/>
                  </a:cubicBezTo>
                  <a:cubicBezTo>
                    <a:pt x="12412" y="69385"/>
                    <a:pt x="-971" y="84845"/>
                    <a:pt x="55" y="102298"/>
                  </a:cubicBezTo>
                  <a:cubicBezTo>
                    <a:pt x="563" y="110850"/>
                    <a:pt x="4367" y="118604"/>
                    <a:pt x="10793" y="124148"/>
                  </a:cubicBezTo>
                  <a:cubicBezTo>
                    <a:pt x="17243" y="129716"/>
                    <a:pt x="25529" y="132350"/>
                    <a:pt x="34140" y="131589"/>
                  </a:cubicBezTo>
                  <a:cubicBezTo>
                    <a:pt x="51606" y="130030"/>
                    <a:pt x="64989" y="114570"/>
                    <a:pt x="63962" y="97117"/>
                  </a:cubicBezTo>
                  <a:cubicBezTo>
                    <a:pt x="63491" y="89133"/>
                    <a:pt x="60145" y="81850"/>
                    <a:pt x="54468" y="76414"/>
                  </a:cubicBezTo>
                  <a:lnTo>
                    <a:pt x="72345" y="44250"/>
                  </a:lnTo>
                  <a:lnTo>
                    <a:pt x="83602" y="100281"/>
                  </a:lnTo>
                  <a:cubicBezTo>
                    <a:pt x="73516" y="106405"/>
                    <a:pt x="66994" y="117783"/>
                    <a:pt x="67719" y="130163"/>
                  </a:cubicBezTo>
                  <a:cubicBezTo>
                    <a:pt x="68226" y="138715"/>
                    <a:pt x="72030" y="146469"/>
                    <a:pt x="78456" y="152013"/>
                  </a:cubicBezTo>
                  <a:cubicBezTo>
                    <a:pt x="84181" y="156941"/>
                    <a:pt x="91344" y="159586"/>
                    <a:pt x="98893" y="159586"/>
                  </a:cubicBezTo>
                  <a:cubicBezTo>
                    <a:pt x="99859" y="159586"/>
                    <a:pt x="100825" y="159538"/>
                    <a:pt x="101804" y="159453"/>
                  </a:cubicBezTo>
                  <a:cubicBezTo>
                    <a:pt x="119269" y="157895"/>
                    <a:pt x="132652" y="142435"/>
                    <a:pt x="131625" y="124982"/>
                  </a:cubicBezTo>
                  <a:cubicBezTo>
                    <a:pt x="131142" y="116418"/>
                    <a:pt x="127326" y="108664"/>
                    <a:pt x="120900" y="103120"/>
                  </a:cubicBezTo>
                  <a:close/>
                  <a:moveTo>
                    <a:pt x="32643" y="114751"/>
                  </a:moveTo>
                  <a:cubicBezTo>
                    <a:pt x="28645" y="115102"/>
                    <a:pt x="24804" y="113894"/>
                    <a:pt x="21845" y="111345"/>
                  </a:cubicBezTo>
                  <a:cubicBezTo>
                    <a:pt x="18922" y="108821"/>
                    <a:pt x="17170" y="105258"/>
                    <a:pt x="16941" y="101320"/>
                  </a:cubicBezTo>
                  <a:cubicBezTo>
                    <a:pt x="16446" y="92901"/>
                    <a:pt x="22919" y="85437"/>
                    <a:pt x="31387" y="84688"/>
                  </a:cubicBezTo>
                  <a:lnTo>
                    <a:pt x="31387" y="84688"/>
                  </a:lnTo>
                  <a:cubicBezTo>
                    <a:pt x="33597" y="84495"/>
                    <a:pt x="35759" y="84773"/>
                    <a:pt x="37752" y="85497"/>
                  </a:cubicBezTo>
                  <a:cubicBezTo>
                    <a:pt x="38187" y="85884"/>
                    <a:pt x="38670" y="86222"/>
                    <a:pt x="39201" y="86512"/>
                  </a:cubicBezTo>
                  <a:cubicBezTo>
                    <a:pt x="39842" y="86874"/>
                    <a:pt x="40506" y="87128"/>
                    <a:pt x="41195" y="87309"/>
                  </a:cubicBezTo>
                  <a:cubicBezTo>
                    <a:pt x="41532" y="87551"/>
                    <a:pt x="41871" y="87816"/>
                    <a:pt x="42197" y="88094"/>
                  </a:cubicBezTo>
                  <a:cubicBezTo>
                    <a:pt x="45120" y="90619"/>
                    <a:pt x="46871" y="94182"/>
                    <a:pt x="47100" y="98119"/>
                  </a:cubicBezTo>
                  <a:cubicBezTo>
                    <a:pt x="47584" y="106526"/>
                    <a:pt x="41098" y="113990"/>
                    <a:pt x="32643" y="114751"/>
                  </a:cubicBezTo>
                  <a:close/>
                  <a:moveTo>
                    <a:pt x="100318" y="142604"/>
                  </a:moveTo>
                  <a:cubicBezTo>
                    <a:pt x="96308" y="142966"/>
                    <a:pt x="92479" y="141759"/>
                    <a:pt x="89520" y="139198"/>
                  </a:cubicBezTo>
                  <a:cubicBezTo>
                    <a:pt x="86597" y="136674"/>
                    <a:pt x="84846" y="133110"/>
                    <a:pt x="84616" y="129161"/>
                  </a:cubicBezTo>
                  <a:cubicBezTo>
                    <a:pt x="84121" y="120742"/>
                    <a:pt x="90607" y="113278"/>
                    <a:pt x="99062" y="112529"/>
                  </a:cubicBezTo>
                  <a:cubicBezTo>
                    <a:pt x="103060" y="112179"/>
                    <a:pt x="106901" y="113386"/>
                    <a:pt x="109860" y="115935"/>
                  </a:cubicBezTo>
                  <a:cubicBezTo>
                    <a:pt x="112783" y="118459"/>
                    <a:pt x="114534" y="122022"/>
                    <a:pt x="114764" y="125960"/>
                  </a:cubicBezTo>
                  <a:cubicBezTo>
                    <a:pt x="115259" y="134379"/>
                    <a:pt x="108773" y="141843"/>
                    <a:pt x="100318" y="142604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7" name="Agrupar 186">
            <a:extLst>
              <a:ext uri="{FF2B5EF4-FFF2-40B4-BE49-F238E27FC236}">
                <a16:creationId xmlns:a16="http://schemas.microsoft.com/office/drawing/2014/main" id="{9BFA94EA-27FF-4578-8F4D-520DBA5DA512}"/>
              </a:ext>
            </a:extLst>
          </p:cNvPr>
          <p:cNvGrpSpPr/>
          <p:nvPr/>
        </p:nvGrpSpPr>
        <p:grpSpPr>
          <a:xfrm>
            <a:off x="5497793" y="3144569"/>
            <a:ext cx="512694" cy="492742"/>
            <a:chOff x="7884433" y="3996046"/>
            <a:chExt cx="435684" cy="418729"/>
          </a:xfrm>
        </p:grpSpPr>
        <p:sp>
          <p:nvSpPr>
            <p:cNvPr id="628" name="Forma Livre: Forma 627">
              <a:extLst>
                <a:ext uri="{FF2B5EF4-FFF2-40B4-BE49-F238E27FC236}">
                  <a16:creationId xmlns:a16="http://schemas.microsoft.com/office/drawing/2014/main" id="{D8F559C5-37F0-4683-B4D2-B675E0CAC460}"/>
                </a:ext>
              </a:extLst>
            </p:cNvPr>
            <p:cNvSpPr/>
            <p:nvPr/>
          </p:nvSpPr>
          <p:spPr>
            <a:xfrm>
              <a:off x="8085042" y="4172749"/>
              <a:ext cx="34518" cy="34493"/>
            </a:xfrm>
            <a:custGeom>
              <a:avLst/>
              <a:gdLst>
                <a:gd name="connsiteX0" fmla="*/ 31335 w 34518"/>
                <a:gd name="connsiteY0" fmla="*/ 7342 h 34493"/>
                <a:gd name="connsiteX1" fmla="*/ 23472 w 34518"/>
                <a:gd name="connsiteY1" fmla="*/ 1182 h 34493"/>
                <a:gd name="connsiteX2" fmla="*/ 23423 w 34518"/>
                <a:gd name="connsiteY2" fmla="*/ 1157 h 34493"/>
                <a:gd name="connsiteX3" fmla="*/ 23411 w 34518"/>
                <a:gd name="connsiteY3" fmla="*/ 1145 h 34493"/>
                <a:gd name="connsiteX4" fmla="*/ 20174 w 34518"/>
                <a:gd name="connsiteY4" fmla="*/ 252 h 34493"/>
                <a:gd name="connsiteX5" fmla="*/ 16152 w 34518"/>
                <a:gd name="connsiteY5" fmla="*/ 34 h 34493"/>
                <a:gd name="connsiteX6" fmla="*/ 7033 w 34518"/>
                <a:gd name="connsiteY6" fmla="*/ 3356 h 34493"/>
                <a:gd name="connsiteX7" fmla="*/ 1175 w 34518"/>
                <a:gd name="connsiteY7" fmla="*/ 11001 h 34493"/>
                <a:gd name="connsiteX8" fmla="*/ 269 w 34518"/>
                <a:gd name="connsiteY8" fmla="*/ 14226 h 34493"/>
                <a:gd name="connsiteX9" fmla="*/ 257 w 34518"/>
                <a:gd name="connsiteY9" fmla="*/ 14299 h 34493"/>
                <a:gd name="connsiteX10" fmla="*/ 257 w 34518"/>
                <a:gd name="connsiteY10" fmla="*/ 14299 h 34493"/>
                <a:gd name="connsiteX11" fmla="*/ 52 w 34518"/>
                <a:gd name="connsiteY11" fmla="*/ 18538 h 34493"/>
                <a:gd name="connsiteX12" fmla="*/ 3337 w 34518"/>
                <a:gd name="connsiteY12" fmla="*/ 27416 h 34493"/>
                <a:gd name="connsiteX13" fmla="*/ 10717 w 34518"/>
                <a:gd name="connsiteY13" fmla="*/ 33202 h 34493"/>
                <a:gd name="connsiteX14" fmla="*/ 14908 w 34518"/>
                <a:gd name="connsiteY14" fmla="*/ 34337 h 34493"/>
                <a:gd name="connsiteX15" fmla="*/ 14956 w 34518"/>
                <a:gd name="connsiteY15" fmla="*/ 34337 h 34493"/>
                <a:gd name="connsiteX16" fmla="*/ 14980 w 34518"/>
                <a:gd name="connsiteY16" fmla="*/ 34337 h 34493"/>
                <a:gd name="connsiteX17" fmla="*/ 17263 w 34518"/>
                <a:gd name="connsiteY17" fmla="*/ 34494 h 34493"/>
                <a:gd name="connsiteX18" fmla="*/ 18000 w 34518"/>
                <a:gd name="connsiteY18" fmla="*/ 34482 h 34493"/>
                <a:gd name="connsiteX19" fmla="*/ 27868 w 34518"/>
                <a:gd name="connsiteY19" fmla="*/ 30858 h 34493"/>
                <a:gd name="connsiteX20" fmla="*/ 33521 w 34518"/>
                <a:gd name="connsiteY20" fmla="*/ 23080 h 34493"/>
                <a:gd name="connsiteX21" fmla="*/ 34101 w 34518"/>
                <a:gd name="connsiteY21" fmla="*/ 21087 h 34493"/>
                <a:gd name="connsiteX22" fmla="*/ 34101 w 34518"/>
                <a:gd name="connsiteY22" fmla="*/ 21075 h 34493"/>
                <a:gd name="connsiteX23" fmla="*/ 34113 w 34518"/>
                <a:gd name="connsiteY23" fmla="*/ 21002 h 34493"/>
                <a:gd name="connsiteX24" fmla="*/ 34125 w 34518"/>
                <a:gd name="connsiteY24" fmla="*/ 20930 h 34493"/>
                <a:gd name="connsiteX25" fmla="*/ 34125 w 34518"/>
                <a:gd name="connsiteY25" fmla="*/ 20930 h 34493"/>
                <a:gd name="connsiteX26" fmla="*/ 34439 w 34518"/>
                <a:gd name="connsiteY26" fmla="*/ 15627 h 34493"/>
                <a:gd name="connsiteX27" fmla="*/ 31335 w 34518"/>
                <a:gd name="connsiteY27" fmla="*/ 7342 h 34493"/>
                <a:gd name="connsiteX28" fmla="*/ 17445 w 34518"/>
                <a:gd name="connsiteY28" fmla="*/ 17548 h 34493"/>
                <a:gd name="connsiteX29" fmla="*/ 17445 w 34518"/>
                <a:gd name="connsiteY29" fmla="*/ 17548 h 34493"/>
                <a:gd name="connsiteX30" fmla="*/ 17227 w 34518"/>
                <a:gd name="connsiteY30" fmla="*/ 17620 h 34493"/>
                <a:gd name="connsiteX31" fmla="*/ 17227 w 34518"/>
                <a:gd name="connsiteY31" fmla="*/ 17620 h 34493"/>
                <a:gd name="connsiteX32" fmla="*/ 17215 w 34518"/>
                <a:gd name="connsiteY32" fmla="*/ 17620 h 34493"/>
                <a:gd name="connsiteX33" fmla="*/ 17203 w 34518"/>
                <a:gd name="connsiteY33" fmla="*/ 17620 h 34493"/>
                <a:gd name="connsiteX34" fmla="*/ 17191 w 34518"/>
                <a:gd name="connsiteY34" fmla="*/ 17620 h 34493"/>
                <a:gd name="connsiteX35" fmla="*/ 17191 w 34518"/>
                <a:gd name="connsiteY35" fmla="*/ 17620 h 34493"/>
                <a:gd name="connsiteX36" fmla="*/ 16913 w 34518"/>
                <a:gd name="connsiteY36" fmla="*/ 17282 h 34493"/>
                <a:gd name="connsiteX37" fmla="*/ 17034 w 34518"/>
                <a:gd name="connsiteY37" fmla="*/ 17016 h 34493"/>
                <a:gd name="connsiteX38" fmla="*/ 17046 w 34518"/>
                <a:gd name="connsiteY38" fmla="*/ 17016 h 34493"/>
                <a:gd name="connsiteX39" fmla="*/ 17046 w 34518"/>
                <a:gd name="connsiteY39" fmla="*/ 17016 h 34493"/>
                <a:gd name="connsiteX40" fmla="*/ 17239 w 34518"/>
                <a:gd name="connsiteY40" fmla="*/ 16944 h 34493"/>
                <a:gd name="connsiteX41" fmla="*/ 17251 w 34518"/>
                <a:gd name="connsiteY41" fmla="*/ 16944 h 34493"/>
                <a:gd name="connsiteX42" fmla="*/ 17602 w 34518"/>
                <a:gd name="connsiteY42" fmla="*/ 17282 h 34493"/>
                <a:gd name="connsiteX43" fmla="*/ 17445 w 34518"/>
                <a:gd name="connsiteY43" fmla="*/ 17548 h 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4518" h="34493">
                  <a:moveTo>
                    <a:pt x="31335" y="7342"/>
                  </a:moveTo>
                  <a:cubicBezTo>
                    <a:pt x="29438" y="4636"/>
                    <a:pt x="26745" y="2450"/>
                    <a:pt x="23472" y="1182"/>
                  </a:cubicBezTo>
                  <a:cubicBezTo>
                    <a:pt x="23460" y="1182"/>
                    <a:pt x="23435" y="1170"/>
                    <a:pt x="23423" y="1157"/>
                  </a:cubicBezTo>
                  <a:cubicBezTo>
                    <a:pt x="23423" y="1157"/>
                    <a:pt x="23411" y="1157"/>
                    <a:pt x="23411" y="1145"/>
                  </a:cubicBezTo>
                  <a:cubicBezTo>
                    <a:pt x="22373" y="747"/>
                    <a:pt x="21297" y="445"/>
                    <a:pt x="20174" y="252"/>
                  </a:cubicBezTo>
                  <a:cubicBezTo>
                    <a:pt x="18822" y="22"/>
                    <a:pt x="17481" y="-50"/>
                    <a:pt x="16152" y="34"/>
                  </a:cubicBezTo>
                  <a:cubicBezTo>
                    <a:pt x="12758" y="252"/>
                    <a:pt x="9618" y="1447"/>
                    <a:pt x="7033" y="3356"/>
                  </a:cubicBezTo>
                  <a:cubicBezTo>
                    <a:pt x="4460" y="5240"/>
                    <a:pt x="2395" y="7849"/>
                    <a:pt x="1175" y="11001"/>
                  </a:cubicBezTo>
                  <a:cubicBezTo>
                    <a:pt x="776" y="12028"/>
                    <a:pt x="474" y="13115"/>
                    <a:pt x="269" y="14226"/>
                  </a:cubicBezTo>
                  <a:cubicBezTo>
                    <a:pt x="269" y="14250"/>
                    <a:pt x="257" y="14275"/>
                    <a:pt x="257" y="14299"/>
                  </a:cubicBezTo>
                  <a:cubicBezTo>
                    <a:pt x="257" y="14299"/>
                    <a:pt x="257" y="14299"/>
                    <a:pt x="257" y="14299"/>
                  </a:cubicBezTo>
                  <a:cubicBezTo>
                    <a:pt x="3" y="15724"/>
                    <a:pt x="-57" y="17149"/>
                    <a:pt x="52" y="18538"/>
                  </a:cubicBezTo>
                  <a:cubicBezTo>
                    <a:pt x="293" y="21836"/>
                    <a:pt x="1477" y="24892"/>
                    <a:pt x="3337" y="27416"/>
                  </a:cubicBezTo>
                  <a:cubicBezTo>
                    <a:pt x="5161" y="29928"/>
                    <a:pt x="7673" y="31957"/>
                    <a:pt x="10717" y="33202"/>
                  </a:cubicBezTo>
                  <a:cubicBezTo>
                    <a:pt x="12045" y="33745"/>
                    <a:pt x="13446" y="34132"/>
                    <a:pt x="14908" y="34337"/>
                  </a:cubicBezTo>
                  <a:cubicBezTo>
                    <a:pt x="14920" y="34337"/>
                    <a:pt x="14932" y="34337"/>
                    <a:pt x="14956" y="34337"/>
                  </a:cubicBezTo>
                  <a:cubicBezTo>
                    <a:pt x="14968" y="34337"/>
                    <a:pt x="14968" y="34337"/>
                    <a:pt x="14980" y="34337"/>
                  </a:cubicBezTo>
                  <a:cubicBezTo>
                    <a:pt x="15742" y="34434"/>
                    <a:pt x="16502" y="34494"/>
                    <a:pt x="17263" y="34494"/>
                  </a:cubicBezTo>
                  <a:cubicBezTo>
                    <a:pt x="17505" y="34494"/>
                    <a:pt x="17759" y="34494"/>
                    <a:pt x="18000" y="34482"/>
                  </a:cubicBezTo>
                  <a:cubicBezTo>
                    <a:pt x="21708" y="34325"/>
                    <a:pt x="25114" y="32996"/>
                    <a:pt x="27868" y="30858"/>
                  </a:cubicBezTo>
                  <a:cubicBezTo>
                    <a:pt x="30380" y="28914"/>
                    <a:pt x="32374" y="26269"/>
                    <a:pt x="33521" y="23080"/>
                  </a:cubicBezTo>
                  <a:cubicBezTo>
                    <a:pt x="33750" y="22428"/>
                    <a:pt x="33944" y="21763"/>
                    <a:pt x="34101" y="21087"/>
                  </a:cubicBezTo>
                  <a:cubicBezTo>
                    <a:pt x="34101" y="21087"/>
                    <a:pt x="34101" y="21075"/>
                    <a:pt x="34101" y="21075"/>
                  </a:cubicBezTo>
                  <a:cubicBezTo>
                    <a:pt x="34101" y="21051"/>
                    <a:pt x="34113" y="21026"/>
                    <a:pt x="34113" y="21002"/>
                  </a:cubicBezTo>
                  <a:cubicBezTo>
                    <a:pt x="34113" y="20978"/>
                    <a:pt x="34125" y="20954"/>
                    <a:pt x="34125" y="20930"/>
                  </a:cubicBezTo>
                  <a:cubicBezTo>
                    <a:pt x="34125" y="20930"/>
                    <a:pt x="34125" y="20930"/>
                    <a:pt x="34125" y="20930"/>
                  </a:cubicBezTo>
                  <a:cubicBezTo>
                    <a:pt x="34511" y="19154"/>
                    <a:pt x="34608" y="17367"/>
                    <a:pt x="34439" y="15627"/>
                  </a:cubicBezTo>
                  <a:cubicBezTo>
                    <a:pt x="34125" y="12572"/>
                    <a:pt x="33026" y="9733"/>
                    <a:pt x="31335" y="7342"/>
                  </a:cubicBezTo>
                  <a:close/>
                  <a:moveTo>
                    <a:pt x="17445" y="17548"/>
                  </a:moveTo>
                  <a:cubicBezTo>
                    <a:pt x="17432" y="17548"/>
                    <a:pt x="17432" y="17548"/>
                    <a:pt x="17445" y="17548"/>
                  </a:cubicBezTo>
                  <a:cubicBezTo>
                    <a:pt x="17372" y="17596"/>
                    <a:pt x="17300" y="17620"/>
                    <a:pt x="17227" y="17620"/>
                  </a:cubicBezTo>
                  <a:cubicBezTo>
                    <a:pt x="17227" y="17620"/>
                    <a:pt x="17227" y="17620"/>
                    <a:pt x="17227" y="17620"/>
                  </a:cubicBezTo>
                  <a:cubicBezTo>
                    <a:pt x="17227" y="17620"/>
                    <a:pt x="17215" y="17620"/>
                    <a:pt x="17215" y="17620"/>
                  </a:cubicBezTo>
                  <a:cubicBezTo>
                    <a:pt x="17215" y="17620"/>
                    <a:pt x="17203" y="17620"/>
                    <a:pt x="17203" y="17620"/>
                  </a:cubicBezTo>
                  <a:cubicBezTo>
                    <a:pt x="17191" y="17620"/>
                    <a:pt x="17191" y="17620"/>
                    <a:pt x="17191" y="17620"/>
                  </a:cubicBezTo>
                  <a:cubicBezTo>
                    <a:pt x="17191" y="17620"/>
                    <a:pt x="17191" y="17620"/>
                    <a:pt x="17191" y="17620"/>
                  </a:cubicBezTo>
                  <a:cubicBezTo>
                    <a:pt x="17034" y="17596"/>
                    <a:pt x="16913" y="17451"/>
                    <a:pt x="16913" y="17282"/>
                  </a:cubicBezTo>
                  <a:cubicBezTo>
                    <a:pt x="16913" y="17173"/>
                    <a:pt x="16961" y="17077"/>
                    <a:pt x="17034" y="17016"/>
                  </a:cubicBezTo>
                  <a:cubicBezTo>
                    <a:pt x="17034" y="17016"/>
                    <a:pt x="17034" y="17016"/>
                    <a:pt x="17046" y="17016"/>
                  </a:cubicBezTo>
                  <a:cubicBezTo>
                    <a:pt x="17046" y="17016"/>
                    <a:pt x="17046" y="17016"/>
                    <a:pt x="17046" y="17016"/>
                  </a:cubicBezTo>
                  <a:cubicBezTo>
                    <a:pt x="17106" y="16968"/>
                    <a:pt x="17167" y="16944"/>
                    <a:pt x="17239" y="16944"/>
                  </a:cubicBezTo>
                  <a:cubicBezTo>
                    <a:pt x="17239" y="16944"/>
                    <a:pt x="17239" y="16944"/>
                    <a:pt x="17251" y="16944"/>
                  </a:cubicBezTo>
                  <a:cubicBezTo>
                    <a:pt x="17445" y="16944"/>
                    <a:pt x="17602" y="17101"/>
                    <a:pt x="17602" y="17282"/>
                  </a:cubicBezTo>
                  <a:cubicBezTo>
                    <a:pt x="17577" y="17379"/>
                    <a:pt x="17517" y="17487"/>
                    <a:pt x="17445" y="17548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11705A48-893D-4043-9088-885B7A2F5508}"/>
                </a:ext>
              </a:extLst>
            </p:cNvPr>
            <p:cNvSpPr/>
            <p:nvPr/>
          </p:nvSpPr>
          <p:spPr>
            <a:xfrm>
              <a:off x="8023027" y="4109094"/>
              <a:ext cx="158481" cy="154084"/>
            </a:xfrm>
            <a:custGeom>
              <a:avLst/>
              <a:gdLst>
                <a:gd name="connsiteX0" fmla="*/ 111999 w 158481"/>
                <a:gd name="connsiteY0" fmla="*/ 36151 h 154084"/>
                <a:gd name="connsiteX1" fmla="*/ 107796 w 158481"/>
                <a:gd name="connsiteY1" fmla="*/ 14929 h 154084"/>
                <a:gd name="connsiteX2" fmla="*/ 79364 w 158481"/>
                <a:gd name="connsiteY2" fmla="*/ 0 h 154084"/>
                <a:gd name="connsiteX3" fmla="*/ 50931 w 158481"/>
                <a:gd name="connsiteY3" fmla="*/ 14929 h 154084"/>
                <a:gd name="connsiteX4" fmla="*/ 46740 w 158481"/>
                <a:gd name="connsiteY4" fmla="*/ 35897 h 154084"/>
                <a:gd name="connsiteX5" fmla="*/ 25252 w 158481"/>
                <a:gd name="connsiteY5" fmla="*/ 33324 h 154084"/>
                <a:gd name="connsiteX6" fmla="*/ 2267 w 158481"/>
                <a:gd name="connsiteY6" fmla="*/ 55754 h 154084"/>
                <a:gd name="connsiteX7" fmla="*/ 7678 w 158481"/>
                <a:gd name="connsiteY7" fmla="*/ 87412 h 154084"/>
                <a:gd name="connsiteX8" fmla="*/ 26327 w 158481"/>
                <a:gd name="connsiteY8" fmla="*/ 97871 h 154084"/>
                <a:gd name="connsiteX9" fmla="*/ 17244 w 158481"/>
                <a:gd name="connsiteY9" fmla="*/ 117511 h 154084"/>
                <a:gd name="connsiteX10" fmla="*/ 31473 w 158481"/>
                <a:gd name="connsiteY10" fmla="*/ 146306 h 154084"/>
                <a:gd name="connsiteX11" fmla="*/ 63251 w 158481"/>
                <a:gd name="connsiteY11" fmla="*/ 150932 h 154084"/>
                <a:gd name="connsiteX12" fmla="*/ 78965 w 158481"/>
                <a:gd name="connsiteY12" fmla="*/ 136426 h 154084"/>
                <a:gd name="connsiteX13" fmla="*/ 94836 w 158481"/>
                <a:gd name="connsiteY13" fmla="*/ 151137 h 154084"/>
                <a:gd name="connsiteX14" fmla="*/ 106504 w 158481"/>
                <a:gd name="connsiteY14" fmla="*/ 154084 h 154084"/>
                <a:gd name="connsiteX15" fmla="*/ 126614 w 158481"/>
                <a:gd name="connsiteY15" fmla="*/ 146511 h 154084"/>
                <a:gd name="connsiteX16" fmla="*/ 126614 w 158481"/>
                <a:gd name="connsiteY16" fmla="*/ 146511 h 154084"/>
                <a:gd name="connsiteX17" fmla="*/ 131905 w 158481"/>
                <a:gd name="connsiteY17" fmla="*/ 98294 h 154084"/>
                <a:gd name="connsiteX18" fmla="*/ 150795 w 158481"/>
                <a:gd name="connsiteY18" fmla="*/ 87738 h 154084"/>
                <a:gd name="connsiteX19" fmla="*/ 156207 w 158481"/>
                <a:gd name="connsiteY19" fmla="*/ 56080 h 154084"/>
                <a:gd name="connsiteX20" fmla="*/ 111999 w 158481"/>
                <a:gd name="connsiteY20" fmla="*/ 36151 h 154084"/>
                <a:gd name="connsiteX21" fmla="*/ 119790 w 158481"/>
                <a:gd name="connsiteY21" fmla="*/ 84549 h 154084"/>
                <a:gd name="connsiteX22" fmla="*/ 116203 w 158481"/>
                <a:gd name="connsiteY22" fmla="*/ 85539 h 154084"/>
                <a:gd name="connsiteX23" fmla="*/ 110055 w 158481"/>
                <a:gd name="connsiteY23" fmla="*/ 91144 h 154084"/>
                <a:gd name="connsiteX24" fmla="*/ 111674 w 158481"/>
                <a:gd name="connsiteY24" fmla="*/ 99309 h 154084"/>
                <a:gd name="connsiteX25" fmla="*/ 113872 w 158481"/>
                <a:gd name="connsiteY25" fmla="*/ 102087 h 154084"/>
                <a:gd name="connsiteX26" fmla="*/ 116674 w 158481"/>
                <a:gd name="connsiteY26" fmla="*/ 132838 h 154084"/>
                <a:gd name="connsiteX27" fmla="*/ 88290 w 158481"/>
                <a:gd name="connsiteY27" fmla="*/ 120675 h 154084"/>
                <a:gd name="connsiteX28" fmla="*/ 86224 w 158481"/>
                <a:gd name="connsiteY28" fmla="*/ 117547 h 154084"/>
                <a:gd name="connsiteX29" fmla="*/ 78989 w 158481"/>
                <a:gd name="connsiteY29" fmla="*/ 113453 h 154084"/>
                <a:gd name="connsiteX30" fmla="*/ 78977 w 158481"/>
                <a:gd name="connsiteY30" fmla="*/ 113453 h 154084"/>
                <a:gd name="connsiteX31" fmla="*/ 71742 w 158481"/>
                <a:gd name="connsiteY31" fmla="*/ 117523 h 154084"/>
                <a:gd name="connsiteX32" fmla="*/ 69785 w 158481"/>
                <a:gd name="connsiteY32" fmla="*/ 120470 h 154084"/>
                <a:gd name="connsiteX33" fmla="*/ 41401 w 158481"/>
                <a:gd name="connsiteY33" fmla="*/ 132645 h 154084"/>
                <a:gd name="connsiteX34" fmla="*/ 44203 w 158481"/>
                <a:gd name="connsiteY34" fmla="*/ 101894 h 154084"/>
                <a:gd name="connsiteX35" fmla="*/ 46522 w 158481"/>
                <a:gd name="connsiteY35" fmla="*/ 98971 h 154084"/>
                <a:gd name="connsiteX36" fmla="*/ 48201 w 158481"/>
                <a:gd name="connsiteY36" fmla="*/ 90818 h 154084"/>
                <a:gd name="connsiteX37" fmla="*/ 42078 w 158481"/>
                <a:gd name="connsiteY37" fmla="*/ 85177 h 154084"/>
                <a:gd name="connsiteX38" fmla="*/ 38696 w 158481"/>
                <a:gd name="connsiteY38" fmla="*/ 84235 h 154084"/>
                <a:gd name="connsiteX39" fmla="*/ 18356 w 158481"/>
                <a:gd name="connsiteY39" fmla="*/ 61008 h 154084"/>
                <a:gd name="connsiteX40" fmla="*/ 48479 w 158481"/>
                <a:gd name="connsiteY40" fmla="*/ 54172 h 154084"/>
                <a:gd name="connsiteX41" fmla="*/ 51970 w 158481"/>
                <a:gd name="connsiteY41" fmla="*/ 55476 h 154084"/>
                <a:gd name="connsiteX42" fmla="*/ 60231 w 158481"/>
                <a:gd name="connsiteY42" fmla="*/ 54546 h 154084"/>
                <a:gd name="connsiteX43" fmla="*/ 63698 w 158481"/>
                <a:gd name="connsiteY43" fmla="*/ 46985 h 154084"/>
                <a:gd name="connsiteX44" fmla="*/ 63553 w 158481"/>
                <a:gd name="connsiteY44" fmla="*/ 43458 h 154084"/>
                <a:gd name="connsiteX45" fmla="*/ 79364 w 158481"/>
                <a:gd name="connsiteY45" fmla="*/ 16934 h 154084"/>
                <a:gd name="connsiteX46" fmla="*/ 95174 w 158481"/>
                <a:gd name="connsiteY46" fmla="*/ 43458 h 154084"/>
                <a:gd name="connsiteX47" fmla="*/ 95005 w 158481"/>
                <a:gd name="connsiteY47" fmla="*/ 47190 h 154084"/>
                <a:gd name="connsiteX48" fmla="*/ 98435 w 158481"/>
                <a:gd name="connsiteY48" fmla="*/ 54764 h 154084"/>
                <a:gd name="connsiteX49" fmla="*/ 106697 w 158481"/>
                <a:gd name="connsiteY49" fmla="*/ 55730 h 154084"/>
                <a:gd name="connsiteX50" fmla="*/ 110019 w 158481"/>
                <a:gd name="connsiteY50" fmla="*/ 54498 h 154084"/>
                <a:gd name="connsiteX51" fmla="*/ 140130 w 158481"/>
                <a:gd name="connsiteY51" fmla="*/ 61334 h 154084"/>
                <a:gd name="connsiteX52" fmla="*/ 119790 w 158481"/>
                <a:gd name="connsiteY52" fmla="*/ 84549 h 154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58481" h="154084">
                  <a:moveTo>
                    <a:pt x="111999" y="36151"/>
                  </a:moveTo>
                  <a:cubicBezTo>
                    <a:pt x="111746" y="28203"/>
                    <a:pt x="110864" y="21053"/>
                    <a:pt x="107796" y="14929"/>
                  </a:cubicBezTo>
                  <a:cubicBezTo>
                    <a:pt x="102856" y="5025"/>
                    <a:pt x="93290" y="0"/>
                    <a:pt x="79364" y="0"/>
                  </a:cubicBezTo>
                  <a:cubicBezTo>
                    <a:pt x="65437" y="0"/>
                    <a:pt x="55871" y="5025"/>
                    <a:pt x="50931" y="14929"/>
                  </a:cubicBezTo>
                  <a:cubicBezTo>
                    <a:pt x="47912" y="20992"/>
                    <a:pt x="47006" y="28058"/>
                    <a:pt x="46740" y="35897"/>
                  </a:cubicBezTo>
                  <a:cubicBezTo>
                    <a:pt x="39106" y="33675"/>
                    <a:pt x="32028" y="32322"/>
                    <a:pt x="25252" y="33324"/>
                  </a:cubicBezTo>
                  <a:cubicBezTo>
                    <a:pt x="14309" y="34955"/>
                    <a:pt x="6567" y="42504"/>
                    <a:pt x="2267" y="55754"/>
                  </a:cubicBezTo>
                  <a:cubicBezTo>
                    <a:pt x="-2033" y="69004"/>
                    <a:pt x="-209" y="79645"/>
                    <a:pt x="7678" y="87412"/>
                  </a:cubicBezTo>
                  <a:cubicBezTo>
                    <a:pt x="12510" y="92158"/>
                    <a:pt x="18947" y="95202"/>
                    <a:pt x="26327" y="97871"/>
                  </a:cubicBezTo>
                  <a:cubicBezTo>
                    <a:pt x="21858" y="104442"/>
                    <a:pt x="18380" y="110759"/>
                    <a:pt x="17244" y="117511"/>
                  </a:cubicBezTo>
                  <a:cubicBezTo>
                    <a:pt x="15420" y="128430"/>
                    <a:pt x="20203" y="138117"/>
                    <a:pt x="31473" y="146306"/>
                  </a:cubicBezTo>
                  <a:cubicBezTo>
                    <a:pt x="42742" y="154495"/>
                    <a:pt x="53431" y="156053"/>
                    <a:pt x="63251" y="150932"/>
                  </a:cubicBezTo>
                  <a:cubicBezTo>
                    <a:pt x="69266" y="147804"/>
                    <a:pt x="74146" y="142622"/>
                    <a:pt x="78965" y="136426"/>
                  </a:cubicBezTo>
                  <a:cubicBezTo>
                    <a:pt x="83833" y="142707"/>
                    <a:pt x="88761" y="147973"/>
                    <a:pt x="94836" y="151137"/>
                  </a:cubicBezTo>
                  <a:cubicBezTo>
                    <a:pt x="98605" y="153094"/>
                    <a:pt x="102494" y="154084"/>
                    <a:pt x="106504" y="154084"/>
                  </a:cubicBezTo>
                  <a:cubicBezTo>
                    <a:pt x="112942" y="154084"/>
                    <a:pt x="119669" y="151560"/>
                    <a:pt x="126614" y="146511"/>
                  </a:cubicBezTo>
                  <a:cubicBezTo>
                    <a:pt x="126614" y="146511"/>
                    <a:pt x="126614" y="146511"/>
                    <a:pt x="126614" y="146511"/>
                  </a:cubicBezTo>
                  <a:cubicBezTo>
                    <a:pt x="149286" y="130024"/>
                    <a:pt x="140807" y="111520"/>
                    <a:pt x="131905" y="98294"/>
                  </a:cubicBezTo>
                  <a:cubicBezTo>
                    <a:pt x="139381" y="95601"/>
                    <a:pt x="145916" y="92545"/>
                    <a:pt x="150795" y="87738"/>
                  </a:cubicBezTo>
                  <a:cubicBezTo>
                    <a:pt x="158695" y="79983"/>
                    <a:pt x="160519" y="69330"/>
                    <a:pt x="156207" y="56080"/>
                  </a:cubicBezTo>
                  <a:cubicBezTo>
                    <a:pt x="147546" y="29411"/>
                    <a:pt x="127327" y="31766"/>
                    <a:pt x="111999" y="36151"/>
                  </a:cubicBezTo>
                  <a:close/>
                  <a:moveTo>
                    <a:pt x="119790" y="84549"/>
                  </a:moveTo>
                  <a:cubicBezTo>
                    <a:pt x="118582" y="84935"/>
                    <a:pt x="117375" y="85274"/>
                    <a:pt x="116203" y="85539"/>
                  </a:cubicBezTo>
                  <a:cubicBezTo>
                    <a:pt x="113316" y="86204"/>
                    <a:pt x="110973" y="88317"/>
                    <a:pt x="110055" y="91144"/>
                  </a:cubicBezTo>
                  <a:cubicBezTo>
                    <a:pt x="109125" y="93958"/>
                    <a:pt x="109741" y="97062"/>
                    <a:pt x="111674" y="99309"/>
                  </a:cubicBezTo>
                  <a:cubicBezTo>
                    <a:pt x="112446" y="100203"/>
                    <a:pt x="113183" y="101145"/>
                    <a:pt x="113872" y="102087"/>
                  </a:cubicBezTo>
                  <a:cubicBezTo>
                    <a:pt x="126989" y="120132"/>
                    <a:pt x="127436" y="125012"/>
                    <a:pt x="116674" y="132838"/>
                  </a:cubicBezTo>
                  <a:cubicBezTo>
                    <a:pt x="105912" y="140653"/>
                    <a:pt x="101407" y="138721"/>
                    <a:pt x="88290" y="120675"/>
                  </a:cubicBezTo>
                  <a:cubicBezTo>
                    <a:pt x="87565" y="119673"/>
                    <a:pt x="86864" y="118610"/>
                    <a:pt x="86224" y="117547"/>
                  </a:cubicBezTo>
                  <a:cubicBezTo>
                    <a:pt x="84702" y="115011"/>
                    <a:pt x="81961" y="113453"/>
                    <a:pt x="78989" y="113453"/>
                  </a:cubicBezTo>
                  <a:cubicBezTo>
                    <a:pt x="78989" y="113453"/>
                    <a:pt x="78977" y="113453"/>
                    <a:pt x="78977" y="113453"/>
                  </a:cubicBezTo>
                  <a:cubicBezTo>
                    <a:pt x="76018" y="113453"/>
                    <a:pt x="73276" y="114999"/>
                    <a:pt x="71742" y="117523"/>
                  </a:cubicBezTo>
                  <a:cubicBezTo>
                    <a:pt x="71126" y="118538"/>
                    <a:pt x="70462" y="119528"/>
                    <a:pt x="69785" y="120470"/>
                  </a:cubicBezTo>
                  <a:cubicBezTo>
                    <a:pt x="56668" y="138515"/>
                    <a:pt x="52163" y="140448"/>
                    <a:pt x="41401" y="132645"/>
                  </a:cubicBezTo>
                  <a:cubicBezTo>
                    <a:pt x="30651" y="124830"/>
                    <a:pt x="31086" y="119939"/>
                    <a:pt x="44203" y="101894"/>
                  </a:cubicBezTo>
                  <a:cubicBezTo>
                    <a:pt x="44964" y="100855"/>
                    <a:pt x="45737" y="99876"/>
                    <a:pt x="46522" y="98971"/>
                  </a:cubicBezTo>
                  <a:cubicBezTo>
                    <a:pt x="48479" y="96736"/>
                    <a:pt x="49107" y="93644"/>
                    <a:pt x="48201" y="90818"/>
                  </a:cubicBezTo>
                  <a:cubicBezTo>
                    <a:pt x="47296" y="87991"/>
                    <a:pt x="44964" y="85853"/>
                    <a:pt x="42078" y="85177"/>
                  </a:cubicBezTo>
                  <a:cubicBezTo>
                    <a:pt x="40966" y="84923"/>
                    <a:pt x="39831" y="84597"/>
                    <a:pt x="38696" y="84235"/>
                  </a:cubicBezTo>
                  <a:cubicBezTo>
                    <a:pt x="17474" y="77338"/>
                    <a:pt x="14249" y="73654"/>
                    <a:pt x="18356" y="61008"/>
                  </a:cubicBezTo>
                  <a:cubicBezTo>
                    <a:pt x="22462" y="48362"/>
                    <a:pt x="27245" y="47275"/>
                    <a:pt x="48479" y="54172"/>
                  </a:cubicBezTo>
                  <a:cubicBezTo>
                    <a:pt x="49663" y="54558"/>
                    <a:pt x="50834" y="54993"/>
                    <a:pt x="51970" y="55476"/>
                  </a:cubicBezTo>
                  <a:cubicBezTo>
                    <a:pt x="54699" y="56636"/>
                    <a:pt x="57840" y="56285"/>
                    <a:pt x="60231" y="54546"/>
                  </a:cubicBezTo>
                  <a:cubicBezTo>
                    <a:pt x="62635" y="52807"/>
                    <a:pt x="63952" y="49944"/>
                    <a:pt x="63698" y="46985"/>
                  </a:cubicBezTo>
                  <a:cubicBezTo>
                    <a:pt x="63601" y="45826"/>
                    <a:pt x="63553" y="44642"/>
                    <a:pt x="63553" y="43458"/>
                  </a:cubicBezTo>
                  <a:cubicBezTo>
                    <a:pt x="63553" y="21149"/>
                    <a:pt x="66065" y="16934"/>
                    <a:pt x="79364" y="16934"/>
                  </a:cubicBezTo>
                  <a:cubicBezTo>
                    <a:pt x="92662" y="16934"/>
                    <a:pt x="95174" y="21149"/>
                    <a:pt x="95174" y="43458"/>
                  </a:cubicBezTo>
                  <a:cubicBezTo>
                    <a:pt x="95174" y="44702"/>
                    <a:pt x="95114" y="45958"/>
                    <a:pt x="95005" y="47190"/>
                  </a:cubicBezTo>
                  <a:cubicBezTo>
                    <a:pt x="94740" y="50138"/>
                    <a:pt x="96044" y="53012"/>
                    <a:pt x="98435" y="54764"/>
                  </a:cubicBezTo>
                  <a:cubicBezTo>
                    <a:pt x="100827" y="56515"/>
                    <a:pt x="103967" y="56877"/>
                    <a:pt x="106697" y="55730"/>
                  </a:cubicBezTo>
                  <a:cubicBezTo>
                    <a:pt x="107808" y="55259"/>
                    <a:pt x="108920" y="54848"/>
                    <a:pt x="110019" y="54498"/>
                  </a:cubicBezTo>
                  <a:cubicBezTo>
                    <a:pt x="131228" y="47601"/>
                    <a:pt x="136011" y="48688"/>
                    <a:pt x="140130" y="61334"/>
                  </a:cubicBezTo>
                  <a:cubicBezTo>
                    <a:pt x="144249" y="73956"/>
                    <a:pt x="141012" y="77640"/>
                    <a:pt x="119790" y="84549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" name="Forma Livre: Forma 142">
              <a:extLst>
                <a:ext uri="{FF2B5EF4-FFF2-40B4-BE49-F238E27FC236}">
                  <a16:creationId xmlns:a16="http://schemas.microsoft.com/office/drawing/2014/main" id="{5B51748F-0B1F-4E83-BF9D-200E6EA1B3FD}"/>
                </a:ext>
              </a:extLst>
            </p:cNvPr>
            <p:cNvSpPr/>
            <p:nvPr/>
          </p:nvSpPr>
          <p:spPr>
            <a:xfrm>
              <a:off x="7884433" y="3996046"/>
              <a:ext cx="435684" cy="418729"/>
            </a:xfrm>
            <a:custGeom>
              <a:avLst/>
              <a:gdLst>
                <a:gd name="connsiteX0" fmla="*/ 339067 w 435684"/>
                <a:gd name="connsiteY0" fmla="*/ 134885 h 418729"/>
                <a:gd name="connsiteX1" fmla="*/ 340275 w 435684"/>
                <a:gd name="connsiteY1" fmla="*/ 134994 h 418729"/>
                <a:gd name="connsiteX2" fmla="*/ 341000 w 435684"/>
                <a:gd name="connsiteY2" fmla="*/ 135151 h 418729"/>
                <a:gd name="connsiteX3" fmla="*/ 404593 w 435684"/>
                <a:gd name="connsiteY3" fmla="*/ 146178 h 418729"/>
                <a:gd name="connsiteX4" fmla="*/ 414280 w 435684"/>
                <a:gd name="connsiteY4" fmla="*/ 139753 h 418729"/>
                <a:gd name="connsiteX5" fmla="*/ 435465 w 435684"/>
                <a:gd name="connsiteY5" fmla="*/ 48355 h 418729"/>
                <a:gd name="connsiteX6" fmla="*/ 429438 w 435684"/>
                <a:gd name="connsiteY6" fmla="*/ 38282 h 418729"/>
                <a:gd name="connsiteX7" fmla="*/ 288664 w 435684"/>
                <a:gd name="connsiteY7" fmla="*/ 295 h 418729"/>
                <a:gd name="connsiteX8" fmla="*/ 281900 w 435684"/>
                <a:gd name="connsiteY8" fmla="*/ 1334 h 418729"/>
                <a:gd name="connsiteX9" fmla="*/ 278120 w 435684"/>
                <a:gd name="connsiteY9" fmla="*/ 7035 h 418729"/>
                <a:gd name="connsiteX10" fmla="*/ 217800 w 435684"/>
                <a:gd name="connsiteY10" fmla="*/ 70338 h 418729"/>
                <a:gd name="connsiteX11" fmla="*/ 217800 w 435684"/>
                <a:gd name="connsiteY11" fmla="*/ 70338 h 418729"/>
                <a:gd name="connsiteX12" fmla="*/ 157589 w 435684"/>
                <a:gd name="connsiteY12" fmla="*/ 7035 h 418729"/>
                <a:gd name="connsiteX13" fmla="*/ 153809 w 435684"/>
                <a:gd name="connsiteY13" fmla="*/ 1334 h 418729"/>
                <a:gd name="connsiteX14" fmla="*/ 147045 w 435684"/>
                <a:gd name="connsiteY14" fmla="*/ 295 h 418729"/>
                <a:gd name="connsiteX15" fmla="*/ 6259 w 435684"/>
                <a:gd name="connsiteY15" fmla="*/ 38282 h 418729"/>
                <a:gd name="connsiteX16" fmla="*/ 219 w 435684"/>
                <a:gd name="connsiteY16" fmla="*/ 48355 h 418729"/>
                <a:gd name="connsiteX17" fmla="*/ 21393 w 435684"/>
                <a:gd name="connsiteY17" fmla="*/ 139753 h 418729"/>
                <a:gd name="connsiteX18" fmla="*/ 31080 w 435684"/>
                <a:gd name="connsiteY18" fmla="*/ 146178 h 418729"/>
                <a:gd name="connsiteX19" fmla="*/ 95216 w 435684"/>
                <a:gd name="connsiteY19" fmla="*/ 135042 h 418729"/>
                <a:gd name="connsiteX20" fmla="*/ 95820 w 435684"/>
                <a:gd name="connsiteY20" fmla="*/ 134909 h 418729"/>
                <a:gd name="connsiteX21" fmla="*/ 99879 w 435684"/>
                <a:gd name="connsiteY21" fmla="*/ 137736 h 418729"/>
                <a:gd name="connsiteX22" fmla="*/ 99927 w 435684"/>
                <a:gd name="connsiteY22" fmla="*/ 138968 h 418729"/>
                <a:gd name="connsiteX23" fmla="*/ 99879 w 435684"/>
                <a:gd name="connsiteY23" fmla="*/ 139439 h 418729"/>
                <a:gd name="connsiteX24" fmla="*/ 87136 w 435684"/>
                <a:gd name="connsiteY24" fmla="*/ 304563 h 418729"/>
                <a:gd name="connsiteX25" fmla="*/ 93441 w 435684"/>
                <a:gd name="connsiteY25" fmla="*/ 313392 h 418729"/>
                <a:gd name="connsiteX26" fmla="*/ 95542 w 435684"/>
                <a:gd name="connsiteY26" fmla="*/ 313984 h 418729"/>
                <a:gd name="connsiteX27" fmla="*/ 146574 w 435684"/>
                <a:gd name="connsiteY27" fmla="*/ 345956 h 418729"/>
                <a:gd name="connsiteX28" fmla="*/ 178968 w 435684"/>
                <a:gd name="connsiteY28" fmla="*/ 403171 h 418729"/>
                <a:gd name="connsiteX29" fmla="*/ 179185 w 435684"/>
                <a:gd name="connsiteY29" fmla="*/ 410019 h 418729"/>
                <a:gd name="connsiteX30" fmla="*/ 181601 w 435684"/>
                <a:gd name="connsiteY30" fmla="*/ 416204 h 418729"/>
                <a:gd name="connsiteX31" fmla="*/ 187737 w 435684"/>
                <a:gd name="connsiteY31" fmla="*/ 418728 h 418729"/>
                <a:gd name="connsiteX32" fmla="*/ 247948 w 435684"/>
                <a:gd name="connsiteY32" fmla="*/ 418728 h 418729"/>
                <a:gd name="connsiteX33" fmla="*/ 248045 w 435684"/>
                <a:gd name="connsiteY33" fmla="*/ 418728 h 418729"/>
                <a:gd name="connsiteX34" fmla="*/ 254084 w 435684"/>
                <a:gd name="connsiteY34" fmla="*/ 416192 h 418729"/>
                <a:gd name="connsiteX35" fmla="*/ 256499 w 435684"/>
                <a:gd name="connsiteY35" fmla="*/ 410007 h 418729"/>
                <a:gd name="connsiteX36" fmla="*/ 256717 w 435684"/>
                <a:gd name="connsiteY36" fmla="*/ 403159 h 418729"/>
                <a:gd name="connsiteX37" fmla="*/ 289111 w 435684"/>
                <a:gd name="connsiteY37" fmla="*/ 345943 h 418729"/>
                <a:gd name="connsiteX38" fmla="*/ 340130 w 435684"/>
                <a:gd name="connsiteY38" fmla="*/ 313972 h 418729"/>
                <a:gd name="connsiteX39" fmla="*/ 342256 w 435684"/>
                <a:gd name="connsiteY39" fmla="*/ 313380 h 418729"/>
                <a:gd name="connsiteX40" fmla="*/ 348549 w 435684"/>
                <a:gd name="connsiteY40" fmla="*/ 304551 h 418729"/>
                <a:gd name="connsiteX41" fmla="*/ 335746 w 435684"/>
                <a:gd name="connsiteY41" fmla="*/ 138690 h 418729"/>
                <a:gd name="connsiteX42" fmla="*/ 335722 w 435684"/>
                <a:gd name="connsiteY42" fmla="*/ 138424 h 418729"/>
                <a:gd name="connsiteX43" fmla="*/ 336616 w 435684"/>
                <a:gd name="connsiteY43" fmla="*/ 136117 h 418729"/>
                <a:gd name="connsiteX44" fmla="*/ 339067 w 435684"/>
                <a:gd name="connsiteY44" fmla="*/ 134885 h 418729"/>
                <a:gd name="connsiteX45" fmla="*/ 318848 w 435684"/>
                <a:gd name="connsiteY45" fmla="*/ 139934 h 418729"/>
                <a:gd name="connsiteX46" fmla="*/ 318921 w 435684"/>
                <a:gd name="connsiteY46" fmla="*/ 140586 h 418729"/>
                <a:gd name="connsiteX47" fmla="*/ 331156 w 435684"/>
                <a:gd name="connsiteY47" fmla="*/ 299140 h 418729"/>
                <a:gd name="connsiteX48" fmla="*/ 277467 w 435684"/>
                <a:gd name="connsiteY48" fmla="*/ 333684 h 418729"/>
                <a:gd name="connsiteX49" fmla="*/ 239880 w 435684"/>
                <a:gd name="connsiteY49" fmla="*/ 401613 h 418729"/>
                <a:gd name="connsiteX50" fmla="*/ 239867 w 435684"/>
                <a:gd name="connsiteY50" fmla="*/ 401722 h 418729"/>
                <a:gd name="connsiteX51" fmla="*/ 217836 w 435684"/>
                <a:gd name="connsiteY51" fmla="*/ 401625 h 418729"/>
                <a:gd name="connsiteX52" fmla="*/ 195817 w 435684"/>
                <a:gd name="connsiteY52" fmla="*/ 401722 h 418729"/>
                <a:gd name="connsiteX53" fmla="*/ 195805 w 435684"/>
                <a:gd name="connsiteY53" fmla="*/ 401613 h 418729"/>
                <a:gd name="connsiteX54" fmla="*/ 158217 w 435684"/>
                <a:gd name="connsiteY54" fmla="*/ 333684 h 418729"/>
                <a:gd name="connsiteX55" fmla="*/ 104529 w 435684"/>
                <a:gd name="connsiteY55" fmla="*/ 299140 h 418729"/>
                <a:gd name="connsiteX56" fmla="*/ 116740 w 435684"/>
                <a:gd name="connsiteY56" fmla="*/ 140936 h 418729"/>
                <a:gd name="connsiteX57" fmla="*/ 116414 w 435684"/>
                <a:gd name="connsiteY57" fmla="*/ 134136 h 418729"/>
                <a:gd name="connsiteX58" fmla="*/ 91979 w 435684"/>
                <a:gd name="connsiteY58" fmla="*/ 118434 h 418729"/>
                <a:gd name="connsiteX59" fmla="*/ 91858 w 435684"/>
                <a:gd name="connsiteY59" fmla="*/ 118458 h 418729"/>
                <a:gd name="connsiteX60" fmla="*/ 36080 w 435684"/>
                <a:gd name="connsiteY60" fmla="*/ 128145 h 418729"/>
                <a:gd name="connsiteX61" fmla="*/ 18555 w 435684"/>
                <a:gd name="connsiteY61" fmla="*/ 52486 h 418729"/>
                <a:gd name="connsiteX62" fmla="*/ 142793 w 435684"/>
                <a:gd name="connsiteY62" fmla="*/ 18956 h 418729"/>
                <a:gd name="connsiteX63" fmla="*/ 169342 w 435684"/>
                <a:gd name="connsiteY63" fmla="*/ 67355 h 418729"/>
                <a:gd name="connsiteX64" fmla="*/ 217800 w 435684"/>
                <a:gd name="connsiteY64" fmla="*/ 87248 h 418729"/>
                <a:gd name="connsiteX65" fmla="*/ 217800 w 435684"/>
                <a:gd name="connsiteY65" fmla="*/ 87248 h 418729"/>
                <a:gd name="connsiteX66" fmla="*/ 266331 w 435684"/>
                <a:gd name="connsiteY66" fmla="*/ 67331 h 418729"/>
                <a:gd name="connsiteX67" fmla="*/ 292916 w 435684"/>
                <a:gd name="connsiteY67" fmla="*/ 18956 h 418729"/>
                <a:gd name="connsiteX68" fmla="*/ 417142 w 435684"/>
                <a:gd name="connsiteY68" fmla="*/ 52486 h 418729"/>
                <a:gd name="connsiteX69" fmla="*/ 399605 w 435684"/>
                <a:gd name="connsiteY69" fmla="*/ 128145 h 418729"/>
                <a:gd name="connsiteX70" fmla="*/ 344213 w 435684"/>
                <a:gd name="connsiteY70" fmla="*/ 118543 h 418729"/>
                <a:gd name="connsiteX71" fmla="*/ 337908 w 435684"/>
                <a:gd name="connsiteY71" fmla="*/ 118012 h 418729"/>
                <a:gd name="connsiteX72" fmla="*/ 318848 w 435684"/>
                <a:gd name="connsiteY72" fmla="*/ 139934 h 418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35684" h="418729">
                  <a:moveTo>
                    <a:pt x="339067" y="134885"/>
                  </a:moveTo>
                  <a:cubicBezTo>
                    <a:pt x="339478" y="134861"/>
                    <a:pt x="339877" y="134897"/>
                    <a:pt x="340275" y="134994"/>
                  </a:cubicBezTo>
                  <a:cubicBezTo>
                    <a:pt x="340517" y="135054"/>
                    <a:pt x="340759" y="135115"/>
                    <a:pt x="341000" y="135151"/>
                  </a:cubicBezTo>
                  <a:lnTo>
                    <a:pt x="404593" y="146178"/>
                  </a:lnTo>
                  <a:cubicBezTo>
                    <a:pt x="409014" y="146939"/>
                    <a:pt x="413265" y="144125"/>
                    <a:pt x="414280" y="139753"/>
                  </a:cubicBezTo>
                  <a:lnTo>
                    <a:pt x="435465" y="48355"/>
                  </a:lnTo>
                  <a:cubicBezTo>
                    <a:pt x="436492" y="43923"/>
                    <a:pt x="433823" y="39466"/>
                    <a:pt x="429438" y="38282"/>
                  </a:cubicBezTo>
                  <a:lnTo>
                    <a:pt x="288664" y="295"/>
                  </a:lnTo>
                  <a:cubicBezTo>
                    <a:pt x="286357" y="-333"/>
                    <a:pt x="283905" y="54"/>
                    <a:pt x="281900" y="1334"/>
                  </a:cubicBezTo>
                  <a:cubicBezTo>
                    <a:pt x="279895" y="2614"/>
                    <a:pt x="278518" y="4692"/>
                    <a:pt x="278120" y="7035"/>
                  </a:cubicBezTo>
                  <a:cubicBezTo>
                    <a:pt x="270184" y="53754"/>
                    <a:pt x="240665" y="70338"/>
                    <a:pt x="217800" y="70338"/>
                  </a:cubicBezTo>
                  <a:cubicBezTo>
                    <a:pt x="217800" y="70338"/>
                    <a:pt x="217800" y="70338"/>
                    <a:pt x="217800" y="70338"/>
                  </a:cubicBezTo>
                  <a:cubicBezTo>
                    <a:pt x="194984" y="70338"/>
                    <a:pt x="165525" y="53754"/>
                    <a:pt x="157589" y="7035"/>
                  </a:cubicBezTo>
                  <a:cubicBezTo>
                    <a:pt x="157191" y="4692"/>
                    <a:pt x="155826" y="2614"/>
                    <a:pt x="153809" y="1334"/>
                  </a:cubicBezTo>
                  <a:cubicBezTo>
                    <a:pt x="151804" y="54"/>
                    <a:pt x="149340" y="-333"/>
                    <a:pt x="147045" y="295"/>
                  </a:cubicBezTo>
                  <a:lnTo>
                    <a:pt x="6259" y="38282"/>
                  </a:lnTo>
                  <a:cubicBezTo>
                    <a:pt x="1862" y="39466"/>
                    <a:pt x="-807" y="43923"/>
                    <a:pt x="219" y="48355"/>
                  </a:cubicBezTo>
                  <a:lnTo>
                    <a:pt x="21393" y="139753"/>
                  </a:lnTo>
                  <a:cubicBezTo>
                    <a:pt x="22408" y="144125"/>
                    <a:pt x="26659" y="146951"/>
                    <a:pt x="31080" y="146178"/>
                  </a:cubicBezTo>
                  <a:lnTo>
                    <a:pt x="95216" y="135042"/>
                  </a:lnTo>
                  <a:cubicBezTo>
                    <a:pt x="95422" y="135006"/>
                    <a:pt x="95627" y="134970"/>
                    <a:pt x="95820" y="134909"/>
                  </a:cubicBezTo>
                  <a:cubicBezTo>
                    <a:pt x="97692" y="134644"/>
                    <a:pt x="99480" y="135863"/>
                    <a:pt x="99879" y="137736"/>
                  </a:cubicBezTo>
                  <a:cubicBezTo>
                    <a:pt x="99963" y="138146"/>
                    <a:pt x="99987" y="138557"/>
                    <a:pt x="99927" y="138968"/>
                  </a:cubicBezTo>
                  <a:cubicBezTo>
                    <a:pt x="99903" y="139125"/>
                    <a:pt x="99891" y="139282"/>
                    <a:pt x="99879" y="139439"/>
                  </a:cubicBezTo>
                  <a:lnTo>
                    <a:pt x="87136" y="304563"/>
                  </a:lnTo>
                  <a:cubicBezTo>
                    <a:pt x="86822" y="308645"/>
                    <a:pt x="89479" y="312365"/>
                    <a:pt x="93441" y="313392"/>
                  </a:cubicBezTo>
                  <a:cubicBezTo>
                    <a:pt x="94129" y="313573"/>
                    <a:pt x="94842" y="313767"/>
                    <a:pt x="95542" y="313984"/>
                  </a:cubicBezTo>
                  <a:cubicBezTo>
                    <a:pt x="110979" y="318634"/>
                    <a:pt x="131017" y="331184"/>
                    <a:pt x="146574" y="345956"/>
                  </a:cubicBezTo>
                  <a:cubicBezTo>
                    <a:pt x="165742" y="364158"/>
                    <a:pt x="177253" y="384474"/>
                    <a:pt x="178968" y="403171"/>
                  </a:cubicBezTo>
                  <a:cubicBezTo>
                    <a:pt x="179173" y="405466"/>
                    <a:pt x="179246" y="407761"/>
                    <a:pt x="179185" y="410019"/>
                  </a:cubicBezTo>
                  <a:cubicBezTo>
                    <a:pt x="179113" y="412326"/>
                    <a:pt x="179995" y="414561"/>
                    <a:pt x="181601" y="416204"/>
                  </a:cubicBezTo>
                  <a:cubicBezTo>
                    <a:pt x="183220" y="417846"/>
                    <a:pt x="185382" y="418776"/>
                    <a:pt x="187737" y="418728"/>
                  </a:cubicBezTo>
                  <a:cubicBezTo>
                    <a:pt x="208270" y="418474"/>
                    <a:pt x="227402" y="418474"/>
                    <a:pt x="247948" y="418728"/>
                  </a:cubicBezTo>
                  <a:cubicBezTo>
                    <a:pt x="247984" y="418728"/>
                    <a:pt x="248020" y="418728"/>
                    <a:pt x="248045" y="418728"/>
                  </a:cubicBezTo>
                  <a:cubicBezTo>
                    <a:pt x="250315" y="418728"/>
                    <a:pt x="252489" y="417822"/>
                    <a:pt x="254084" y="416192"/>
                  </a:cubicBezTo>
                  <a:cubicBezTo>
                    <a:pt x="255702" y="414549"/>
                    <a:pt x="256572" y="412314"/>
                    <a:pt x="256499" y="410007"/>
                  </a:cubicBezTo>
                  <a:cubicBezTo>
                    <a:pt x="256427" y="407749"/>
                    <a:pt x="256499" y="405442"/>
                    <a:pt x="256717" y="403159"/>
                  </a:cubicBezTo>
                  <a:cubicBezTo>
                    <a:pt x="258432" y="384462"/>
                    <a:pt x="269943" y="364146"/>
                    <a:pt x="289111" y="345943"/>
                  </a:cubicBezTo>
                  <a:cubicBezTo>
                    <a:pt x="304680" y="331171"/>
                    <a:pt x="324706" y="318622"/>
                    <a:pt x="340130" y="313972"/>
                  </a:cubicBezTo>
                  <a:cubicBezTo>
                    <a:pt x="340843" y="313754"/>
                    <a:pt x="341556" y="313561"/>
                    <a:pt x="342256" y="313380"/>
                  </a:cubicBezTo>
                  <a:cubicBezTo>
                    <a:pt x="346206" y="312341"/>
                    <a:pt x="348863" y="308621"/>
                    <a:pt x="348549" y="304551"/>
                  </a:cubicBezTo>
                  <a:lnTo>
                    <a:pt x="335746" y="138690"/>
                  </a:lnTo>
                  <a:cubicBezTo>
                    <a:pt x="335734" y="138605"/>
                    <a:pt x="335734" y="138509"/>
                    <a:pt x="335722" y="138424"/>
                  </a:cubicBezTo>
                  <a:cubicBezTo>
                    <a:pt x="335746" y="137301"/>
                    <a:pt x="336277" y="136504"/>
                    <a:pt x="336616" y="136117"/>
                  </a:cubicBezTo>
                  <a:cubicBezTo>
                    <a:pt x="336978" y="135694"/>
                    <a:pt x="337787" y="134970"/>
                    <a:pt x="339067" y="134885"/>
                  </a:cubicBezTo>
                  <a:close/>
                  <a:moveTo>
                    <a:pt x="318848" y="139934"/>
                  </a:moveTo>
                  <a:cubicBezTo>
                    <a:pt x="318860" y="140151"/>
                    <a:pt x="318884" y="140369"/>
                    <a:pt x="318921" y="140586"/>
                  </a:cubicBezTo>
                  <a:lnTo>
                    <a:pt x="331156" y="299140"/>
                  </a:lnTo>
                  <a:cubicBezTo>
                    <a:pt x="313932" y="305287"/>
                    <a:pt x="293749" y="318223"/>
                    <a:pt x="277467" y="333684"/>
                  </a:cubicBezTo>
                  <a:cubicBezTo>
                    <a:pt x="261802" y="348552"/>
                    <a:pt x="242561" y="372419"/>
                    <a:pt x="239880" y="401613"/>
                  </a:cubicBezTo>
                  <a:cubicBezTo>
                    <a:pt x="239880" y="401649"/>
                    <a:pt x="239867" y="401685"/>
                    <a:pt x="239867" y="401722"/>
                  </a:cubicBezTo>
                  <a:cubicBezTo>
                    <a:pt x="232427" y="401649"/>
                    <a:pt x="225132" y="401625"/>
                    <a:pt x="217836" y="401625"/>
                  </a:cubicBezTo>
                  <a:cubicBezTo>
                    <a:pt x="210541" y="401625"/>
                    <a:pt x="203246" y="401661"/>
                    <a:pt x="195817" y="401722"/>
                  </a:cubicBezTo>
                  <a:cubicBezTo>
                    <a:pt x="195817" y="401685"/>
                    <a:pt x="195805" y="401649"/>
                    <a:pt x="195805" y="401613"/>
                  </a:cubicBezTo>
                  <a:cubicBezTo>
                    <a:pt x="193124" y="372419"/>
                    <a:pt x="173883" y="348552"/>
                    <a:pt x="158217" y="333684"/>
                  </a:cubicBezTo>
                  <a:cubicBezTo>
                    <a:pt x="141936" y="318223"/>
                    <a:pt x="121753" y="305300"/>
                    <a:pt x="104529" y="299140"/>
                  </a:cubicBezTo>
                  <a:lnTo>
                    <a:pt x="116740" y="140936"/>
                  </a:lnTo>
                  <a:cubicBezTo>
                    <a:pt x="117018" y="138666"/>
                    <a:pt x="116897" y="136383"/>
                    <a:pt x="116414" y="134136"/>
                  </a:cubicBezTo>
                  <a:cubicBezTo>
                    <a:pt x="114010" y="123072"/>
                    <a:pt x="103043" y="116031"/>
                    <a:pt x="91979" y="118434"/>
                  </a:cubicBezTo>
                  <a:cubicBezTo>
                    <a:pt x="91943" y="118446"/>
                    <a:pt x="91895" y="118458"/>
                    <a:pt x="91858" y="118458"/>
                  </a:cubicBezTo>
                  <a:lnTo>
                    <a:pt x="36080" y="128145"/>
                  </a:lnTo>
                  <a:lnTo>
                    <a:pt x="18555" y="52486"/>
                  </a:lnTo>
                  <a:lnTo>
                    <a:pt x="142793" y="18956"/>
                  </a:lnTo>
                  <a:cubicBezTo>
                    <a:pt x="147600" y="38741"/>
                    <a:pt x="156683" y="55349"/>
                    <a:pt x="169342" y="67355"/>
                  </a:cubicBezTo>
                  <a:cubicBezTo>
                    <a:pt x="182857" y="80182"/>
                    <a:pt x="200069" y="87248"/>
                    <a:pt x="217800" y="87248"/>
                  </a:cubicBezTo>
                  <a:cubicBezTo>
                    <a:pt x="217800" y="87248"/>
                    <a:pt x="217800" y="87248"/>
                    <a:pt x="217800" y="87248"/>
                  </a:cubicBezTo>
                  <a:cubicBezTo>
                    <a:pt x="235543" y="87248"/>
                    <a:pt x="252779" y="80182"/>
                    <a:pt x="266331" y="67331"/>
                  </a:cubicBezTo>
                  <a:cubicBezTo>
                    <a:pt x="279014" y="55312"/>
                    <a:pt x="288109" y="38717"/>
                    <a:pt x="292916" y="18956"/>
                  </a:cubicBezTo>
                  <a:lnTo>
                    <a:pt x="417142" y="52486"/>
                  </a:lnTo>
                  <a:lnTo>
                    <a:pt x="399605" y="128145"/>
                  </a:lnTo>
                  <a:lnTo>
                    <a:pt x="344213" y="118543"/>
                  </a:lnTo>
                  <a:cubicBezTo>
                    <a:pt x="342160" y="118048"/>
                    <a:pt x="340046" y="117867"/>
                    <a:pt x="337908" y="118012"/>
                  </a:cubicBezTo>
                  <a:cubicBezTo>
                    <a:pt x="326627" y="118797"/>
                    <a:pt x="318075" y="128629"/>
                    <a:pt x="318848" y="139934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640" name="Agrupar 639">
            <a:extLst>
              <a:ext uri="{FF2B5EF4-FFF2-40B4-BE49-F238E27FC236}">
                <a16:creationId xmlns:a16="http://schemas.microsoft.com/office/drawing/2014/main" id="{559D93F3-9A94-41F4-A433-45AB802E28EF}"/>
              </a:ext>
            </a:extLst>
          </p:cNvPr>
          <p:cNvGrpSpPr/>
          <p:nvPr/>
        </p:nvGrpSpPr>
        <p:grpSpPr>
          <a:xfrm>
            <a:off x="10055512" y="3134632"/>
            <a:ext cx="500831" cy="512617"/>
            <a:chOff x="11757553" y="3934706"/>
            <a:chExt cx="425603" cy="435619"/>
          </a:xfrm>
        </p:grpSpPr>
        <p:sp>
          <p:nvSpPr>
            <p:cNvPr id="621" name="Forma Livre: Forma 620">
              <a:extLst>
                <a:ext uri="{FF2B5EF4-FFF2-40B4-BE49-F238E27FC236}">
                  <a16:creationId xmlns:a16="http://schemas.microsoft.com/office/drawing/2014/main" id="{129055FE-EB9C-49FD-980A-F485643F5442}"/>
                </a:ext>
              </a:extLst>
            </p:cNvPr>
            <p:cNvSpPr/>
            <p:nvPr/>
          </p:nvSpPr>
          <p:spPr>
            <a:xfrm>
              <a:off x="11952119" y="4021531"/>
              <a:ext cx="195540" cy="270852"/>
            </a:xfrm>
            <a:custGeom>
              <a:avLst/>
              <a:gdLst>
                <a:gd name="connsiteX0" fmla="*/ 2515 w 195540"/>
                <a:gd name="connsiteY0" fmla="*/ 233989 h 270852"/>
                <a:gd name="connsiteX1" fmla="*/ 23326 w 195540"/>
                <a:gd name="connsiteY1" fmla="*/ 259801 h 270852"/>
                <a:gd name="connsiteX2" fmla="*/ 23773 w 195540"/>
                <a:gd name="connsiteY2" fmla="*/ 259994 h 270852"/>
                <a:gd name="connsiteX3" fmla="*/ 60950 w 195540"/>
                <a:gd name="connsiteY3" fmla="*/ 270853 h 270852"/>
                <a:gd name="connsiteX4" fmla="*/ 77473 w 195540"/>
                <a:gd name="connsiteY4" fmla="*/ 267338 h 270852"/>
                <a:gd name="connsiteX5" fmla="*/ 116499 w 195540"/>
                <a:gd name="connsiteY5" fmla="*/ 224061 h 270852"/>
                <a:gd name="connsiteX6" fmla="*/ 146610 w 195540"/>
                <a:gd name="connsiteY6" fmla="*/ 181195 h 270852"/>
                <a:gd name="connsiteX7" fmla="*/ 152323 w 195540"/>
                <a:gd name="connsiteY7" fmla="*/ 176242 h 270852"/>
                <a:gd name="connsiteX8" fmla="*/ 192097 w 195540"/>
                <a:gd name="connsiteY8" fmla="*/ 128038 h 270852"/>
                <a:gd name="connsiteX9" fmla="*/ 181022 w 195540"/>
                <a:gd name="connsiteY9" fmla="*/ 56702 h 270852"/>
                <a:gd name="connsiteX10" fmla="*/ 122333 w 195540"/>
                <a:gd name="connsiteY10" fmla="*/ 8304 h 270852"/>
                <a:gd name="connsiteX11" fmla="*/ 122333 w 195540"/>
                <a:gd name="connsiteY11" fmla="*/ 8304 h 270852"/>
                <a:gd name="connsiteX12" fmla="*/ 57725 w 195540"/>
                <a:gd name="connsiteY12" fmla="*/ 7434 h 270852"/>
                <a:gd name="connsiteX13" fmla="*/ 32831 w 195540"/>
                <a:gd name="connsiteY13" fmla="*/ 54625 h 270852"/>
                <a:gd name="connsiteX14" fmla="*/ 34293 w 195540"/>
                <a:gd name="connsiteY14" fmla="*/ 83553 h 270852"/>
                <a:gd name="connsiteX15" fmla="*/ 10933 w 195540"/>
                <a:gd name="connsiteY15" fmla="*/ 179117 h 270852"/>
                <a:gd name="connsiteX16" fmla="*/ 2515 w 195540"/>
                <a:gd name="connsiteY16" fmla="*/ 233989 h 270852"/>
                <a:gd name="connsiteX17" fmla="*/ 25089 w 195540"/>
                <a:gd name="connsiteY17" fmla="*/ 188321 h 270852"/>
                <a:gd name="connsiteX18" fmla="*/ 51082 w 195540"/>
                <a:gd name="connsiteY18" fmla="*/ 81668 h 270852"/>
                <a:gd name="connsiteX19" fmla="*/ 49693 w 195540"/>
                <a:gd name="connsiteY19" fmla="*/ 55664 h 270852"/>
                <a:gd name="connsiteX20" fmla="*/ 66482 w 195540"/>
                <a:gd name="connsiteY20" fmla="*/ 21880 h 270852"/>
                <a:gd name="connsiteX21" fmla="*/ 86314 w 195540"/>
                <a:gd name="connsiteY21" fmla="*/ 16856 h 270852"/>
                <a:gd name="connsiteX22" fmla="*/ 115460 w 195540"/>
                <a:gd name="connsiteY22" fmla="*/ 23740 h 270852"/>
                <a:gd name="connsiteX23" fmla="*/ 175864 w 195540"/>
                <a:gd name="connsiteY23" fmla="*/ 123291 h 270852"/>
                <a:gd name="connsiteX24" fmla="*/ 141259 w 195540"/>
                <a:gd name="connsiteY24" fmla="*/ 163439 h 270852"/>
                <a:gd name="connsiteX25" fmla="*/ 135498 w 195540"/>
                <a:gd name="connsiteY25" fmla="*/ 168440 h 270852"/>
                <a:gd name="connsiteX26" fmla="*/ 101195 w 195540"/>
                <a:gd name="connsiteY26" fmla="*/ 216862 h 270852"/>
                <a:gd name="connsiteX27" fmla="*/ 70613 w 195540"/>
                <a:gd name="connsiteY27" fmla="*/ 251865 h 270852"/>
                <a:gd name="connsiteX28" fmla="*/ 30561 w 195540"/>
                <a:gd name="connsiteY28" fmla="*/ 244486 h 270852"/>
                <a:gd name="connsiteX29" fmla="*/ 30114 w 195540"/>
                <a:gd name="connsiteY29" fmla="*/ 244292 h 270852"/>
                <a:gd name="connsiteX30" fmla="*/ 18712 w 195540"/>
                <a:gd name="connsiteY30" fmla="*/ 229122 h 270852"/>
                <a:gd name="connsiteX31" fmla="*/ 25089 w 195540"/>
                <a:gd name="connsiteY31" fmla="*/ 188321 h 27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95540" h="270852">
                  <a:moveTo>
                    <a:pt x="2515" y="233989"/>
                  </a:moveTo>
                  <a:cubicBezTo>
                    <a:pt x="6222" y="246382"/>
                    <a:pt x="13615" y="255549"/>
                    <a:pt x="23326" y="259801"/>
                  </a:cubicBezTo>
                  <a:lnTo>
                    <a:pt x="23773" y="259994"/>
                  </a:lnTo>
                  <a:cubicBezTo>
                    <a:pt x="36407" y="265526"/>
                    <a:pt x="48558" y="270853"/>
                    <a:pt x="60950" y="270853"/>
                  </a:cubicBezTo>
                  <a:cubicBezTo>
                    <a:pt x="66385" y="270853"/>
                    <a:pt x="71881" y="269826"/>
                    <a:pt x="77473" y="267338"/>
                  </a:cubicBezTo>
                  <a:cubicBezTo>
                    <a:pt x="101123" y="256830"/>
                    <a:pt x="108587" y="240910"/>
                    <a:pt x="116499" y="224061"/>
                  </a:cubicBezTo>
                  <a:cubicBezTo>
                    <a:pt x="122985" y="210243"/>
                    <a:pt x="129688" y="195967"/>
                    <a:pt x="146610" y="181195"/>
                  </a:cubicBezTo>
                  <a:cubicBezTo>
                    <a:pt x="148543" y="179504"/>
                    <a:pt x="150451" y="177861"/>
                    <a:pt x="152323" y="176242"/>
                  </a:cubicBezTo>
                  <a:cubicBezTo>
                    <a:pt x="170791" y="160263"/>
                    <a:pt x="186735" y="146457"/>
                    <a:pt x="192097" y="128038"/>
                  </a:cubicBezTo>
                  <a:cubicBezTo>
                    <a:pt x="199151" y="103796"/>
                    <a:pt x="195322" y="79132"/>
                    <a:pt x="181022" y="56702"/>
                  </a:cubicBezTo>
                  <a:cubicBezTo>
                    <a:pt x="168218" y="36616"/>
                    <a:pt x="147371" y="19428"/>
                    <a:pt x="122333" y="8304"/>
                  </a:cubicBezTo>
                  <a:cubicBezTo>
                    <a:pt x="122333" y="8304"/>
                    <a:pt x="122333" y="8304"/>
                    <a:pt x="122333" y="8304"/>
                  </a:cubicBezTo>
                  <a:cubicBezTo>
                    <a:pt x="98103" y="-2458"/>
                    <a:pt x="74550" y="-2772"/>
                    <a:pt x="57725" y="7434"/>
                  </a:cubicBezTo>
                  <a:cubicBezTo>
                    <a:pt x="47326" y="13739"/>
                    <a:pt x="34558" y="27050"/>
                    <a:pt x="32831" y="54625"/>
                  </a:cubicBezTo>
                  <a:cubicBezTo>
                    <a:pt x="32203" y="64722"/>
                    <a:pt x="33266" y="74289"/>
                    <a:pt x="34293" y="83553"/>
                  </a:cubicBezTo>
                  <a:cubicBezTo>
                    <a:pt x="37083" y="108603"/>
                    <a:pt x="39958" y="134499"/>
                    <a:pt x="10933" y="179117"/>
                  </a:cubicBezTo>
                  <a:cubicBezTo>
                    <a:pt x="425" y="195218"/>
                    <a:pt x="-2788" y="216246"/>
                    <a:pt x="2515" y="233989"/>
                  </a:cubicBezTo>
                  <a:close/>
                  <a:moveTo>
                    <a:pt x="25089" y="188321"/>
                  </a:moveTo>
                  <a:cubicBezTo>
                    <a:pt x="57423" y="138630"/>
                    <a:pt x="54053" y="108374"/>
                    <a:pt x="51082" y="81668"/>
                  </a:cubicBezTo>
                  <a:cubicBezTo>
                    <a:pt x="50092" y="72730"/>
                    <a:pt x="49149" y="64288"/>
                    <a:pt x="49693" y="55664"/>
                  </a:cubicBezTo>
                  <a:cubicBezTo>
                    <a:pt x="50695" y="39611"/>
                    <a:pt x="56505" y="27932"/>
                    <a:pt x="66482" y="21880"/>
                  </a:cubicBezTo>
                  <a:cubicBezTo>
                    <a:pt x="72014" y="18535"/>
                    <a:pt x="78765" y="16856"/>
                    <a:pt x="86314" y="16856"/>
                  </a:cubicBezTo>
                  <a:cubicBezTo>
                    <a:pt x="95180" y="16856"/>
                    <a:pt x="105145" y="19163"/>
                    <a:pt x="115460" y="23740"/>
                  </a:cubicBezTo>
                  <a:cubicBezTo>
                    <a:pt x="154848" y="41242"/>
                    <a:pt x="188800" y="78818"/>
                    <a:pt x="175864" y="123291"/>
                  </a:cubicBezTo>
                  <a:cubicBezTo>
                    <a:pt x="171890" y="136915"/>
                    <a:pt x="158375" y="148619"/>
                    <a:pt x="141259" y="163439"/>
                  </a:cubicBezTo>
                  <a:cubicBezTo>
                    <a:pt x="139375" y="165070"/>
                    <a:pt x="137443" y="166737"/>
                    <a:pt x="135498" y="168440"/>
                  </a:cubicBezTo>
                  <a:cubicBezTo>
                    <a:pt x="115895" y="185543"/>
                    <a:pt x="108092" y="202187"/>
                    <a:pt x="101195" y="216862"/>
                  </a:cubicBezTo>
                  <a:cubicBezTo>
                    <a:pt x="93827" y="232576"/>
                    <a:pt x="88489" y="243918"/>
                    <a:pt x="70613" y="251865"/>
                  </a:cubicBezTo>
                  <a:cubicBezTo>
                    <a:pt x="59621" y="256745"/>
                    <a:pt x="48787" y="252469"/>
                    <a:pt x="30561" y="244486"/>
                  </a:cubicBezTo>
                  <a:lnTo>
                    <a:pt x="30114" y="244292"/>
                  </a:lnTo>
                  <a:cubicBezTo>
                    <a:pt x="25029" y="242058"/>
                    <a:pt x="20970" y="236671"/>
                    <a:pt x="18712" y="229122"/>
                  </a:cubicBezTo>
                  <a:cubicBezTo>
                    <a:pt x="14798" y="216029"/>
                    <a:pt x="17238" y="200387"/>
                    <a:pt x="25089" y="188321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" name="Forma Livre: Forma 143">
              <a:extLst>
                <a:ext uri="{FF2B5EF4-FFF2-40B4-BE49-F238E27FC236}">
                  <a16:creationId xmlns:a16="http://schemas.microsoft.com/office/drawing/2014/main" id="{739E0780-898F-4B1E-8E75-88EEBC002ABF}"/>
                </a:ext>
              </a:extLst>
            </p:cNvPr>
            <p:cNvSpPr/>
            <p:nvPr/>
          </p:nvSpPr>
          <p:spPr>
            <a:xfrm>
              <a:off x="12022553" y="3934706"/>
              <a:ext cx="160603" cy="138635"/>
            </a:xfrm>
            <a:custGeom>
              <a:avLst/>
              <a:gdLst>
                <a:gd name="connsiteX0" fmla="*/ 155893 w 160603"/>
                <a:gd name="connsiteY0" fmla="*/ 101554 h 138635"/>
                <a:gd name="connsiteX1" fmla="*/ 155893 w 160603"/>
                <a:gd name="connsiteY1" fmla="*/ 101554 h 138635"/>
                <a:gd name="connsiteX2" fmla="*/ 143561 w 160603"/>
                <a:gd name="connsiteY2" fmla="*/ 91590 h 138635"/>
                <a:gd name="connsiteX3" fmla="*/ 130371 w 160603"/>
                <a:gd name="connsiteY3" fmla="*/ 91747 h 138635"/>
                <a:gd name="connsiteX4" fmla="*/ 131724 w 160603"/>
                <a:gd name="connsiteY4" fmla="*/ 78074 h 138635"/>
                <a:gd name="connsiteX5" fmla="*/ 121614 w 160603"/>
                <a:gd name="connsiteY5" fmla="*/ 62348 h 138635"/>
                <a:gd name="connsiteX6" fmla="*/ 105720 w 160603"/>
                <a:gd name="connsiteY6" fmla="*/ 56055 h 138635"/>
                <a:gd name="connsiteX7" fmla="*/ 101492 w 160603"/>
                <a:gd name="connsiteY7" fmla="*/ 56272 h 138635"/>
                <a:gd name="connsiteX8" fmla="*/ 84123 w 160603"/>
                <a:gd name="connsiteY8" fmla="*/ 34628 h 138635"/>
                <a:gd name="connsiteX9" fmla="*/ 84111 w 160603"/>
                <a:gd name="connsiteY9" fmla="*/ 34628 h 138635"/>
                <a:gd name="connsiteX10" fmla="*/ 61585 w 160603"/>
                <a:gd name="connsiteY10" fmla="*/ 34314 h 138635"/>
                <a:gd name="connsiteX11" fmla="*/ 42139 w 160603"/>
                <a:gd name="connsiteY11" fmla="*/ 2644 h 138635"/>
                <a:gd name="connsiteX12" fmla="*/ 42126 w 160603"/>
                <a:gd name="connsiteY12" fmla="*/ 2644 h 138635"/>
                <a:gd name="connsiteX13" fmla="*/ 3294 w 160603"/>
                <a:gd name="connsiteY13" fmla="*/ 17633 h 138635"/>
                <a:gd name="connsiteX14" fmla="*/ 480 w 160603"/>
                <a:gd name="connsiteY14" fmla="*/ 46139 h 138635"/>
                <a:gd name="connsiteX15" fmla="*/ 15759 w 160603"/>
                <a:gd name="connsiteY15" fmla="*/ 71564 h 138635"/>
                <a:gd name="connsiteX16" fmla="*/ 23296 w 160603"/>
                <a:gd name="connsiteY16" fmla="*/ 72929 h 138635"/>
                <a:gd name="connsiteX17" fmla="*/ 42875 w 160603"/>
                <a:gd name="connsiteY17" fmla="*/ 65295 h 138635"/>
                <a:gd name="connsiteX18" fmla="*/ 49422 w 160603"/>
                <a:gd name="connsiteY18" fmla="*/ 59376 h 138635"/>
                <a:gd name="connsiteX19" fmla="*/ 50231 w 160603"/>
                <a:gd name="connsiteY19" fmla="*/ 67143 h 138635"/>
                <a:gd name="connsiteX20" fmla="*/ 64145 w 160603"/>
                <a:gd name="connsiteY20" fmla="*/ 86855 h 138635"/>
                <a:gd name="connsiteX21" fmla="*/ 71477 w 160603"/>
                <a:gd name="connsiteY21" fmla="*/ 88196 h 138635"/>
                <a:gd name="connsiteX22" fmla="*/ 82335 w 160603"/>
                <a:gd name="connsiteY22" fmla="*/ 85623 h 138635"/>
                <a:gd name="connsiteX23" fmla="*/ 90150 w 160603"/>
                <a:gd name="connsiteY23" fmla="*/ 104731 h 138635"/>
                <a:gd name="connsiteX24" fmla="*/ 102663 w 160603"/>
                <a:gd name="connsiteY24" fmla="*/ 108657 h 138635"/>
                <a:gd name="connsiteX25" fmla="*/ 111529 w 160603"/>
                <a:gd name="connsiteY25" fmla="*/ 107231 h 138635"/>
                <a:gd name="connsiteX26" fmla="*/ 117278 w 160603"/>
                <a:gd name="connsiteY26" fmla="*/ 104840 h 138635"/>
                <a:gd name="connsiteX27" fmla="*/ 115225 w 160603"/>
                <a:gd name="connsiteY27" fmla="*/ 109115 h 138635"/>
                <a:gd name="connsiteX28" fmla="*/ 116143 w 160603"/>
                <a:gd name="connsiteY28" fmla="*/ 130446 h 138635"/>
                <a:gd name="connsiteX29" fmla="*/ 134429 w 160603"/>
                <a:gd name="connsiteY29" fmla="*/ 138635 h 138635"/>
                <a:gd name="connsiteX30" fmla="*/ 151871 w 160603"/>
                <a:gd name="connsiteY30" fmla="*/ 133490 h 138635"/>
                <a:gd name="connsiteX31" fmla="*/ 155893 w 160603"/>
                <a:gd name="connsiteY31" fmla="*/ 101554 h 138635"/>
                <a:gd name="connsiteX32" fmla="*/ 43660 w 160603"/>
                <a:gd name="connsiteY32" fmla="*/ 37889 h 138635"/>
                <a:gd name="connsiteX33" fmla="*/ 32621 w 160603"/>
                <a:gd name="connsiteY33" fmla="*/ 51852 h 138635"/>
                <a:gd name="connsiteX34" fmla="*/ 21822 w 160603"/>
                <a:gd name="connsiteY34" fmla="*/ 55753 h 138635"/>
                <a:gd name="connsiteX35" fmla="*/ 17281 w 160603"/>
                <a:gd name="connsiteY35" fmla="*/ 44097 h 138635"/>
                <a:gd name="connsiteX36" fmla="*/ 19105 w 160603"/>
                <a:gd name="connsiteY36" fmla="*/ 23649 h 138635"/>
                <a:gd name="connsiteX37" fmla="*/ 28647 w 160603"/>
                <a:gd name="connsiteY37" fmla="*/ 16836 h 138635"/>
                <a:gd name="connsiteX38" fmla="*/ 36099 w 160603"/>
                <a:gd name="connsiteY38" fmla="*/ 18419 h 138635"/>
                <a:gd name="connsiteX39" fmla="*/ 43660 w 160603"/>
                <a:gd name="connsiteY39" fmla="*/ 37889 h 138635"/>
                <a:gd name="connsiteX40" fmla="*/ 77396 w 160603"/>
                <a:gd name="connsiteY40" fmla="*/ 69063 h 138635"/>
                <a:gd name="connsiteX41" fmla="*/ 70184 w 160603"/>
                <a:gd name="connsiteY41" fmla="*/ 71044 h 138635"/>
                <a:gd name="connsiteX42" fmla="*/ 66839 w 160603"/>
                <a:gd name="connsiteY42" fmla="*/ 63918 h 138635"/>
                <a:gd name="connsiteX43" fmla="*/ 67262 w 160603"/>
                <a:gd name="connsiteY43" fmla="*/ 51477 h 138635"/>
                <a:gd name="connsiteX44" fmla="*/ 71694 w 160603"/>
                <a:gd name="connsiteY44" fmla="*/ 49001 h 138635"/>
                <a:gd name="connsiteX45" fmla="*/ 78084 w 160603"/>
                <a:gd name="connsiteY45" fmla="*/ 50402 h 138635"/>
                <a:gd name="connsiteX46" fmla="*/ 84328 w 160603"/>
                <a:gd name="connsiteY46" fmla="*/ 61309 h 138635"/>
                <a:gd name="connsiteX47" fmla="*/ 77396 w 160603"/>
                <a:gd name="connsiteY47" fmla="*/ 69063 h 138635"/>
                <a:gd name="connsiteX48" fmla="*/ 114222 w 160603"/>
                <a:gd name="connsiteY48" fmla="*/ 86166 h 138635"/>
                <a:gd name="connsiteX49" fmla="*/ 106505 w 160603"/>
                <a:gd name="connsiteY49" fmla="*/ 91070 h 138635"/>
                <a:gd name="connsiteX50" fmla="*/ 100236 w 160603"/>
                <a:gd name="connsiteY50" fmla="*/ 91143 h 138635"/>
                <a:gd name="connsiteX51" fmla="*/ 102639 w 160603"/>
                <a:gd name="connsiteY51" fmla="*/ 74040 h 138635"/>
                <a:gd name="connsiteX52" fmla="*/ 104632 w 160603"/>
                <a:gd name="connsiteY52" fmla="*/ 72929 h 138635"/>
                <a:gd name="connsiteX53" fmla="*/ 104874 w 160603"/>
                <a:gd name="connsiteY53" fmla="*/ 72941 h 138635"/>
                <a:gd name="connsiteX54" fmla="*/ 111529 w 160603"/>
                <a:gd name="connsiteY54" fmla="*/ 75924 h 138635"/>
                <a:gd name="connsiteX55" fmla="*/ 111529 w 160603"/>
                <a:gd name="connsiteY55" fmla="*/ 75924 h 138635"/>
                <a:gd name="connsiteX56" fmla="*/ 115141 w 160603"/>
                <a:gd name="connsiteY56" fmla="*/ 81396 h 138635"/>
                <a:gd name="connsiteX57" fmla="*/ 114222 w 160603"/>
                <a:gd name="connsiteY57" fmla="*/ 86166 h 138635"/>
                <a:gd name="connsiteX58" fmla="*/ 141955 w 160603"/>
                <a:gd name="connsiteY58" fmla="*/ 119793 h 138635"/>
                <a:gd name="connsiteX59" fmla="*/ 129900 w 160603"/>
                <a:gd name="connsiteY59" fmla="*/ 120566 h 138635"/>
                <a:gd name="connsiteX60" fmla="*/ 136314 w 160603"/>
                <a:gd name="connsiteY60" fmla="*/ 107690 h 138635"/>
                <a:gd name="connsiteX61" fmla="*/ 137715 w 160603"/>
                <a:gd name="connsiteY61" fmla="*/ 107461 h 138635"/>
                <a:gd name="connsiteX62" fmla="*/ 142220 w 160603"/>
                <a:gd name="connsiteY62" fmla="*/ 111507 h 138635"/>
                <a:gd name="connsiteX63" fmla="*/ 142220 w 160603"/>
                <a:gd name="connsiteY63" fmla="*/ 111507 h 138635"/>
                <a:gd name="connsiteX64" fmla="*/ 141955 w 160603"/>
                <a:gd name="connsiteY64" fmla="*/ 119793 h 13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60603" h="138635">
                  <a:moveTo>
                    <a:pt x="155893" y="101554"/>
                  </a:moveTo>
                  <a:cubicBezTo>
                    <a:pt x="155893" y="101554"/>
                    <a:pt x="155893" y="101554"/>
                    <a:pt x="155893" y="101554"/>
                  </a:cubicBezTo>
                  <a:cubicBezTo>
                    <a:pt x="152378" y="96711"/>
                    <a:pt x="148114" y="93269"/>
                    <a:pt x="143561" y="91590"/>
                  </a:cubicBezTo>
                  <a:cubicBezTo>
                    <a:pt x="139104" y="89947"/>
                    <a:pt x="134550" y="90020"/>
                    <a:pt x="130371" y="91747"/>
                  </a:cubicBezTo>
                  <a:cubicBezTo>
                    <a:pt x="132183" y="87531"/>
                    <a:pt x="132678" y="82833"/>
                    <a:pt x="131724" y="78074"/>
                  </a:cubicBezTo>
                  <a:cubicBezTo>
                    <a:pt x="130480" y="71841"/>
                    <a:pt x="126880" y="66261"/>
                    <a:pt x="121614" y="62348"/>
                  </a:cubicBezTo>
                  <a:cubicBezTo>
                    <a:pt x="116421" y="58483"/>
                    <a:pt x="110925" y="56309"/>
                    <a:pt x="105720" y="56055"/>
                  </a:cubicBezTo>
                  <a:cubicBezTo>
                    <a:pt x="104270" y="55982"/>
                    <a:pt x="102857" y="56067"/>
                    <a:pt x="101492" y="56272"/>
                  </a:cubicBezTo>
                  <a:cubicBezTo>
                    <a:pt x="100417" y="46996"/>
                    <a:pt x="93943" y="38384"/>
                    <a:pt x="84123" y="34628"/>
                  </a:cubicBezTo>
                  <a:cubicBezTo>
                    <a:pt x="84123" y="34628"/>
                    <a:pt x="84123" y="34628"/>
                    <a:pt x="84111" y="34628"/>
                  </a:cubicBezTo>
                  <a:cubicBezTo>
                    <a:pt x="75608" y="31379"/>
                    <a:pt x="67684" y="31415"/>
                    <a:pt x="61585" y="34314"/>
                  </a:cubicBezTo>
                  <a:cubicBezTo>
                    <a:pt x="62563" y="20665"/>
                    <a:pt x="55026" y="7584"/>
                    <a:pt x="42139" y="2644"/>
                  </a:cubicBezTo>
                  <a:cubicBezTo>
                    <a:pt x="42139" y="2644"/>
                    <a:pt x="42139" y="2644"/>
                    <a:pt x="42126" y="2644"/>
                  </a:cubicBezTo>
                  <a:cubicBezTo>
                    <a:pt x="24854" y="-3951"/>
                    <a:pt x="9249" y="2064"/>
                    <a:pt x="3294" y="17633"/>
                  </a:cubicBezTo>
                  <a:cubicBezTo>
                    <a:pt x="359" y="25291"/>
                    <a:pt x="-716" y="36222"/>
                    <a:pt x="480" y="46139"/>
                  </a:cubicBezTo>
                  <a:cubicBezTo>
                    <a:pt x="2075" y="59376"/>
                    <a:pt x="7498" y="68411"/>
                    <a:pt x="15759" y="71564"/>
                  </a:cubicBezTo>
                  <a:cubicBezTo>
                    <a:pt x="18151" y="72482"/>
                    <a:pt x="20687" y="72929"/>
                    <a:pt x="23296" y="72929"/>
                  </a:cubicBezTo>
                  <a:cubicBezTo>
                    <a:pt x="29541" y="72929"/>
                    <a:pt x="36269" y="70332"/>
                    <a:pt x="42875" y="65295"/>
                  </a:cubicBezTo>
                  <a:cubicBezTo>
                    <a:pt x="45194" y="63519"/>
                    <a:pt x="47405" y="61514"/>
                    <a:pt x="49422" y="59376"/>
                  </a:cubicBezTo>
                  <a:cubicBezTo>
                    <a:pt x="49482" y="61973"/>
                    <a:pt x="49736" y="64594"/>
                    <a:pt x="50231" y="67143"/>
                  </a:cubicBezTo>
                  <a:cubicBezTo>
                    <a:pt x="52164" y="77168"/>
                    <a:pt x="57104" y="84161"/>
                    <a:pt x="64145" y="86855"/>
                  </a:cubicBezTo>
                  <a:cubicBezTo>
                    <a:pt x="66477" y="87749"/>
                    <a:pt x="68941" y="88196"/>
                    <a:pt x="71477" y="88196"/>
                  </a:cubicBezTo>
                  <a:cubicBezTo>
                    <a:pt x="75016" y="88196"/>
                    <a:pt x="78688" y="87326"/>
                    <a:pt x="82335" y="85623"/>
                  </a:cubicBezTo>
                  <a:cubicBezTo>
                    <a:pt x="82154" y="94090"/>
                    <a:pt x="84884" y="100830"/>
                    <a:pt x="90150" y="104731"/>
                  </a:cubicBezTo>
                  <a:cubicBezTo>
                    <a:pt x="93665" y="107340"/>
                    <a:pt x="97941" y="108657"/>
                    <a:pt x="102663" y="108657"/>
                  </a:cubicBezTo>
                  <a:cubicBezTo>
                    <a:pt x="105490" y="108657"/>
                    <a:pt x="108473" y="108185"/>
                    <a:pt x="111529" y="107231"/>
                  </a:cubicBezTo>
                  <a:cubicBezTo>
                    <a:pt x="113522" y="106615"/>
                    <a:pt x="115443" y="105794"/>
                    <a:pt x="117278" y="104840"/>
                  </a:cubicBezTo>
                  <a:cubicBezTo>
                    <a:pt x="116505" y="106229"/>
                    <a:pt x="115817" y="107654"/>
                    <a:pt x="115225" y="109115"/>
                  </a:cubicBezTo>
                  <a:cubicBezTo>
                    <a:pt x="111855" y="117413"/>
                    <a:pt x="112181" y="124986"/>
                    <a:pt x="116143" y="130446"/>
                  </a:cubicBezTo>
                  <a:cubicBezTo>
                    <a:pt x="120407" y="136316"/>
                    <a:pt x="127437" y="138635"/>
                    <a:pt x="134429" y="138635"/>
                  </a:cubicBezTo>
                  <a:cubicBezTo>
                    <a:pt x="141037" y="138635"/>
                    <a:pt x="147631" y="136570"/>
                    <a:pt x="151871" y="133490"/>
                  </a:cubicBezTo>
                  <a:cubicBezTo>
                    <a:pt x="161703" y="126339"/>
                    <a:pt x="163503" y="112014"/>
                    <a:pt x="155893" y="101554"/>
                  </a:cubicBezTo>
                  <a:close/>
                  <a:moveTo>
                    <a:pt x="43660" y="37889"/>
                  </a:moveTo>
                  <a:cubicBezTo>
                    <a:pt x="41849" y="42636"/>
                    <a:pt x="37513" y="48119"/>
                    <a:pt x="32621" y="51852"/>
                  </a:cubicBezTo>
                  <a:cubicBezTo>
                    <a:pt x="28369" y="55101"/>
                    <a:pt x="24118" y="56635"/>
                    <a:pt x="21822" y="55753"/>
                  </a:cubicBezTo>
                  <a:cubicBezTo>
                    <a:pt x="20554" y="55270"/>
                    <a:pt x="18199" y="51671"/>
                    <a:pt x="17281" y="44097"/>
                  </a:cubicBezTo>
                  <a:cubicBezTo>
                    <a:pt x="16435" y="37068"/>
                    <a:pt x="17184" y="28661"/>
                    <a:pt x="19105" y="23649"/>
                  </a:cubicBezTo>
                  <a:cubicBezTo>
                    <a:pt x="21074" y="18491"/>
                    <a:pt x="24733" y="16836"/>
                    <a:pt x="28647" y="16836"/>
                  </a:cubicBezTo>
                  <a:cubicBezTo>
                    <a:pt x="31159" y="16836"/>
                    <a:pt x="33768" y="17525"/>
                    <a:pt x="36099" y="18419"/>
                  </a:cubicBezTo>
                  <a:cubicBezTo>
                    <a:pt x="43322" y="21185"/>
                    <a:pt x="46716" y="29917"/>
                    <a:pt x="43660" y="37889"/>
                  </a:cubicBezTo>
                  <a:close/>
                  <a:moveTo>
                    <a:pt x="77396" y="69063"/>
                  </a:moveTo>
                  <a:cubicBezTo>
                    <a:pt x="74605" y="70875"/>
                    <a:pt x="71779" y="71648"/>
                    <a:pt x="70184" y="71044"/>
                  </a:cubicBezTo>
                  <a:cubicBezTo>
                    <a:pt x="69484" y="70779"/>
                    <a:pt x="67757" y="68689"/>
                    <a:pt x="66839" y="63918"/>
                  </a:cubicBezTo>
                  <a:cubicBezTo>
                    <a:pt x="65884" y="58978"/>
                    <a:pt x="66331" y="53917"/>
                    <a:pt x="67262" y="51477"/>
                  </a:cubicBezTo>
                  <a:cubicBezTo>
                    <a:pt x="67975" y="49605"/>
                    <a:pt x="69738" y="49001"/>
                    <a:pt x="71694" y="49001"/>
                  </a:cubicBezTo>
                  <a:cubicBezTo>
                    <a:pt x="74001" y="49001"/>
                    <a:pt x="76598" y="49847"/>
                    <a:pt x="78084" y="50402"/>
                  </a:cubicBezTo>
                  <a:cubicBezTo>
                    <a:pt x="83096" y="52323"/>
                    <a:pt x="85899" y="57214"/>
                    <a:pt x="84328" y="61309"/>
                  </a:cubicBezTo>
                  <a:cubicBezTo>
                    <a:pt x="83531" y="63399"/>
                    <a:pt x="81019" y="66720"/>
                    <a:pt x="77396" y="69063"/>
                  </a:cubicBezTo>
                  <a:close/>
                  <a:moveTo>
                    <a:pt x="114222" y="86166"/>
                  </a:moveTo>
                  <a:cubicBezTo>
                    <a:pt x="113063" y="87725"/>
                    <a:pt x="110152" y="89935"/>
                    <a:pt x="106505" y="91070"/>
                  </a:cubicBezTo>
                  <a:cubicBezTo>
                    <a:pt x="103412" y="92037"/>
                    <a:pt x="101129" y="91795"/>
                    <a:pt x="100236" y="91143"/>
                  </a:cubicBezTo>
                  <a:cubicBezTo>
                    <a:pt x="98352" y="89548"/>
                    <a:pt x="99077" y="78835"/>
                    <a:pt x="102639" y="74040"/>
                  </a:cubicBezTo>
                  <a:cubicBezTo>
                    <a:pt x="103256" y="73218"/>
                    <a:pt x="103750" y="72929"/>
                    <a:pt x="104632" y="72929"/>
                  </a:cubicBezTo>
                  <a:cubicBezTo>
                    <a:pt x="104705" y="72929"/>
                    <a:pt x="104790" y="72929"/>
                    <a:pt x="104874" y="72941"/>
                  </a:cubicBezTo>
                  <a:cubicBezTo>
                    <a:pt x="106673" y="73025"/>
                    <a:pt x="109101" y="74124"/>
                    <a:pt x="111529" y="75924"/>
                  </a:cubicBezTo>
                  <a:cubicBezTo>
                    <a:pt x="111529" y="75924"/>
                    <a:pt x="111529" y="75924"/>
                    <a:pt x="111529" y="75924"/>
                  </a:cubicBezTo>
                  <a:cubicBezTo>
                    <a:pt x="113437" y="77337"/>
                    <a:pt x="114718" y="79282"/>
                    <a:pt x="115141" y="81396"/>
                  </a:cubicBezTo>
                  <a:cubicBezTo>
                    <a:pt x="115370" y="82422"/>
                    <a:pt x="115527" y="84427"/>
                    <a:pt x="114222" y="86166"/>
                  </a:cubicBezTo>
                  <a:close/>
                  <a:moveTo>
                    <a:pt x="141955" y="119793"/>
                  </a:moveTo>
                  <a:cubicBezTo>
                    <a:pt x="138681" y="122172"/>
                    <a:pt x="131374" y="122305"/>
                    <a:pt x="129900" y="120566"/>
                  </a:cubicBezTo>
                  <a:cubicBezTo>
                    <a:pt x="129115" y="118186"/>
                    <a:pt x="132690" y="110323"/>
                    <a:pt x="136314" y="107690"/>
                  </a:cubicBezTo>
                  <a:cubicBezTo>
                    <a:pt x="136942" y="107231"/>
                    <a:pt x="137171" y="107255"/>
                    <a:pt x="137715" y="107461"/>
                  </a:cubicBezTo>
                  <a:cubicBezTo>
                    <a:pt x="139056" y="107956"/>
                    <a:pt x="140747" y="109466"/>
                    <a:pt x="142220" y="111507"/>
                  </a:cubicBezTo>
                  <a:cubicBezTo>
                    <a:pt x="142220" y="111507"/>
                    <a:pt x="142220" y="111507"/>
                    <a:pt x="142220" y="111507"/>
                  </a:cubicBezTo>
                  <a:cubicBezTo>
                    <a:pt x="144310" y="114370"/>
                    <a:pt x="144177" y="118162"/>
                    <a:pt x="141955" y="119793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" name="Forma Livre: Forma 144">
              <a:extLst>
                <a:ext uri="{FF2B5EF4-FFF2-40B4-BE49-F238E27FC236}">
                  <a16:creationId xmlns:a16="http://schemas.microsoft.com/office/drawing/2014/main" id="{6819132B-7CE9-445E-B962-E3A7B45DFE1F}"/>
                </a:ext>
              </a:extLst>
            </p:cNvPr>
            <p:cNvSpPr/>
            <p:nvPr/>
          </p:nvSpPr>
          <p:spPr>
            <a:xfrm>
              <a:off x="11784786" y="4097685"/>
              <a:ext cx="183745" cy="272640"/>
            </a:xfrm>
            <a:custGeom>
              <a:avLst/>
              <a:gdLst>
                <a:gd name="connsiteX0" fmla="*/ 147515 w 183745"/>
                <a:gd name="connsiteY0" fmla="*/ 10720 h 272640"/>
                <a:gd name="connsiteX1" fmla="*/ 83161 w 183745"/>
                <a:gd name="connsiteY1" fmla="*/ 4935 h 272640"/>
                <a:gd name="connsiteX2" fmla="*/ 83161 w 183745"/>
                <a:gd name="connsiteY2" fmla="*/ 4935 h 272640"/>
                <a:gd name="connsiteX3" fmla="*/ 19786 w 183745"/>
                <a:gd name="connsiteY3" fmla="*/ 47028 h 272640"/>
                <a:gd name="connsiteX4" fmla="*/ 1414 w 183745"/>
                <a:gd name="connsiteY4" fmla="*/ 116841 h 272640"/>
                <a:gd name="connsiteX5" fmla="*/ 35983 w 183745"/>
                <a:gd name="connsiteY5" fmla="*/ 168863 h 272640"/>
                <a:gd name="connsiteX6" fmla="*/ 41177 w 183745"/>
                <a:gd name="connsiteY6" fmla="*/ 174407 h 272640"/>
                <a:gd name="connsiteX7" fmla="*/ 66710 w 183745"/>
                <a:gd name="connsiteY7" fmla="*/ 220148 h 272640"/>
                <a:gd name="connsiteX8" fmla="*/ 101073 w 183745"/>
                <a:gd name="connsiteY8" fmla="*/ 267206 h 272640"/>
                <a:gd name="connsiteX9" fmla="*/ 121896 w 183745"/>
                <a:gd name="connsiteY9" fmla="*/ 272641 h 272640"/>
                <a:gd name="connsiteX10" fmla="*/ 155245 w 183745"/>
                <a:gd name="connsiteY10" fmla="*/ 265430 h 272640"/>
                <a:gd name="connsiteX11" fmla="*/ 155704 w 183745"/>
                <a:gd name="connsiteY11" fmla="*/ 265285 h 272640"/>
                <a:gd name="connsiteX12" fmla="*/ 179064 w 183745"/>
                <a:gd name="connsiteY12" fmla="*/ 241732 h 272640"/>
                <a:gd name="connsiteX13" fmla="*/ 176358 w 183745"/>
                <a:gd name="connsiteY13" fmla="*/ 186280 h 272640"/>
                <a:gd name="connsiteX14" fmla="*/ 162963 w 183745"/>
                <a:gd name="connsiteY14" fmla="*/ 88831 h 272640"/>
                <a:gd name="connsiteX15" fmla="*/ 167396 w 183745"/>
                <a:gd name="connsiteY15" fmla="*/ 60194 h 272640"/>
                <a:gd name="connsiteX16" fmla="*/ 147515 w 183745"/>
                <a:gd name="connsiteY16" fmla="*/ 10720 h 272640"/>
                <a:gd name="connsiteX17" fmla="*/ 161320 w 183745"/>
                <a:gd name="connsiteY17" fmla="*/ 194010 h 272640"/>
                <a:gd name="connsiteX18" fmla="*/ 163458 w 183745"/>
                <a:gd name="connsiteY18" fmla="*/ 235258 h 272640"/>
                <a:gd name="connsiteX19" fmla="*/ 150558 w 183745"/>
                <a:gd name="connsiteY19" fmla="*/ 249185 h 272640"/>
                <a:gd name="connsiteX20" fmla="*/ 150112 w 183745"/>
                <a:gd name="connsiteY20" fmla="*/ 249329 h 272640"/>
                <a:gd name="connsiteX21" fmla="*/ 109504 w 183745"/>
                <a:gd name="connsiteY21" fmla="*/ 252542 h 272640"/>
                <a:gd name="connsiteX22" fmla="*/ 82690 w 183745"/>
                <a:gd name="connsiteY22" fmla="*/ 214568 h 272640"/>
                <a:gd name="connsiteX23" fmla="*/ 53569 w 183745"/>
                <a:gd name="connsiteY23" fmla="*/ 162872 h 272640"/>
                <a:gd name="connsiteX24" fmla="*/ 48327 w 183745"/>
                <a:gd name="connsiteY24" fmla="*/ 157280 h 272640"/>
                <a:gd name="connsiteX25" fmla="*/ 18070 w 183745"/>
                <a:gd name="connsiteY25" fmla="*/ 113798 h 272640"/>
                <a:gd name="connsiteX26" fmla="*/ 88403 w 183745"/>
                <a:gd name="connsiteY26" fmla="*/ 20999 h 272640"/>
                <a:gd name="connsiteX27" fmla="*/ 88403 w 183745"/>
                <a:gd name="connsiteY27" fmla="*/ 20999 h 272640"/>
                <a:gd name="connsiteX28" fmla="*/ 137309 w 183745"/>
                <a:gd name="connsiteY28" fmla="*/ 24188 h 272640"/>
                <a:gd name="connsiteX29" fmla="*/ 150522 w 183745"/>
                <a:gd name="connsiteY29" fmla="*/ 59517 h 272640"/>
                <a:gd name="connsiteX30" fmla="*/ 146464 w 183745"/>
                <a:gd name="connsiteY30" fmla="*/ 85244 h 272640"/>
                <a:gd name="connsiteX31" fmla="*/ 161320 w 183745"/>
                <a:gd name="connsiteY31" fmla="*/ 194010 h 27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83745" h="272640">
                  <a:moveTo>
                    <a:pt x="147515" y="10720"/>
                  </a:moveTo>
                  <a:cubicBezTo>
                    <a:pt x="131825" y="-1165"/>
                    <a:pt x="108369" y="-3279"/>
                    <a:pt x="83161" y="4935"/>
                  </a:cubicBezTo>
                  <a:cubicBezTo>
                    <a:pt x="83161" y="4935"/>
                    <a:pt x="83161" y="4935"/>
                    <a:pt x="83161" y="4935"/>
                  </a:cubicBezTo>
                  <a:cubicBezTo>
                    <a:pt x="57108" y="13414"/>
                    <a:pt x="34594" y="28367"/>
                    <a:pt x="19786" y="47028"/>
                  </a:cubicBezTo>
                  <a:cubicBezTo>
                    <a:pt x="3250" y="67863"/>
                    <a:pt x="-3103" y="91996"/>
                    <a:pt x="1414" y="116841"/>
                  </a:cubicBezTo>
                  <a:cubicBezTo>
                    <a:pt x="4845" y="135708"/>
                    <a:pt x="19278" y="151084"/>
                    <a:pt x="35983" y="168863"/>
                  </a:cubicBezTo>
                  <a:cubicBezTo>
                    <a:pt x="37686" y="170675"/>
                    <a:pt x="39425" y="172523"/>
                    <a:pt x="41177" y="174407"/>
                  </a:cubicBezTo>
                  <a:cubicBezTo>
                    <a:pt x="56492" y="190846"/>
                    <a:pt x="61686" y="205738"/>
                    <a:pt x="66710" y="220148"/>
                  </a:cubicBezTo>
                  <a:cubicBezTo>
                    <a:pt x="72846" y="237722"/>
                    <a:pt x="78632" y="254318"/>
                    <a:pt x="101073" y="267206"/>
                  </a:cubicBezTo>
                  <a:cubicBezTo>
                    <a:pt x="107934" y="271143"/>
                    <a:pt x="114867" y="272641"/>
                    <a:pt x="121896" y="272641"/>
                  </a:cubicBezTo>
                  <a:cubicBezTo>
                    <a:pt x="132719" y="272641"/>
                    <a:pt x="143795" y="269102"/>
                    <a:pt x="155245" y="265430"/>
                  </a:cubicBezTo>
                  <a:lnTo>
                    <a:pt x="155704" y="265285"/>
                  </a:lnTo>
                  <a:cubicBezTo>
                    <a:pt x="165814" y="262048"/>
                    <a:pt x="174111" y="253690"/>
                    <a:pt x="179064" y="241732"/>
                  </a:cubicBezTo>
                  <a:cubicBezTo>
                    <a:pt x="186166" y="224641"/>
                    <a:pt x="185127" y="203395"/>
                    <a:pt x="176358" y="186280"/>
                  </a:cubicBezTo>
                  <a:cubicBezTo>
                    <a:pt x="152081" y="138921"/>
                    <a:pt x="157613" y="113459"/>
                    <a:pt x="162963" y="88831"/>
                  </a:cubicBezTo>
                  <a:cubicBezTo>
                    <a:pt x="164944" y="79724"/>
                    <a:pt x="166985" y="70303"/>
                    <a:pt x="167396" y="60194"/>
                  </a:cubicBezTo>
                  <a:cubicBezTo>
                    <a:pt x="168531" y="32618"/>
                    <a:pt x="157214" y="18064"/>
                    <a:pt x="147515" y="10720"/>
                  </a:cubicBezTo>
                  <a:close/>
                  <a:moveTo>
                    <a:pt x="161320" y="194010"/>
                  </a:moveTo>
                  <a:cubicBezTo>
                    <a:pt x="167879" y="206825"/>
                    <a:pt x="168700" y="222624"/>
                    <a:pt x="163458" y="235258"/>
                  </a:cubicBezTo>
                  <a:cubicBezTo>
                    <a:pt x="160439" y="242541"/>
                    <a:pt x="155849" y="247494"/>
                    <a:pt x="150558" y="249185"/>
                  </a:cubicBezTo>
                  <a:lnTo>
                    <a:pt x="150112" y="249329"/>
                  </a:lnTo>
                  <a:cubicBezTo>
                    <a:pt x="131161" y="255393"/>
                    <a:pt x="119940" y="258533"/>
                    <a:pt x="109504" y="252542"/>
                  </a:cubicBezTo>
                  <a:cubicBezTo>
                    <a:pt x="92534" y="242795"/>
                    <a:pt x="88403" y="230958"/>
                    <a:pt x="82690" y="214568"/>
                  </a:cubicBezTo>
                  <a:cubicBezTo>
                    <a:pt x="77351" y="199264"/>
                    <a:pt x="71300" y="181908"/>
                    <a:pt x="53569" y="162872"/>
                  </a:cubicBezTo>
                  <a:cubicBezTo>
                    <a:pt x="51794" y="160964"/>
                    <a:pt x="50042" y="159104"/>
                    <a:pt x="48327" y="157280"/>
                  </a:cubicBezTo>
                  <a:cubicBezTo>
                    <a:pt x="32842" y="140793"/>
                    <a:pt x="20607" y="127760"/>
                    <a:pt x="18070" y="113798"/>
                  </a:cubicBezTo>
                  <a:cubicBezTo>
                    <a:pt x="9773" y="68214"/>
                    <a:pt x="47421" y="34346"/>
                    <a:pt x="88403" y="20999"/>
                  </a:cubicBezTo>
                  <a:lnTo>
                    <a:pt x="88403" y="20999"/>
                  </a:lnTo>
                  <a:cubicBezTo>
                    <a:pt x="108272" y="14537"/>
                    <a:pt x="126100" y="15697"/>
                    <a:pt x="137309" y="24188"/>
                  </a:cubicBezTo>
                  <a:cubicBezTo>
                    <a:pt x="146609" y="31229"/>
                    <a:pt x="151175" y="43453"/>
                    <a:pt x="150522" y="59517"/>
                  </a:cubicBezTo>
                  <a:cubicBezTo>
                    <a:pt x="150172" y="68153"/>
                    <a:pt x="148373" y="76463"/>
                    <a:pt x="146464" y="85244"/>
                  </a:cubicBezTo>
                  <a:cubicBezTo>
                    <a:pt x="140751" y="111515"/>
                    <a:pt x="134289" y="141276"/>
                    <a:pt x="161320" y="19401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6" name="Forma Livre: Forma 145">
              <a:extLst>
                <a:ext uri="{FF2B5EF4-FFF2-40B4-BE49-F238E27FC236}">
                  <a16:creationId xmlns:a16="http://schemas.microsoft.com/office/drawing/2014/main" id="{1ADA8A33-2EDA-48E6-9514-EB2AB809A263}"/>
                </a:ext>
              </a:extLst>
            </p:cNvPr>
            <p:cNvSpPr/>
            <p:nvPr/>
          </p:nvSpPr>
          <p:spPr>
            <a:xfrm>
              <a:off x="11757553" y="4010224"/>
              <a:ext cx="168263" cy="127350"/>
            </a:xfrm>
            <a:custGeom>
              <a:avLst/>
              <a:gdLst>
                <a:gd name="connsiteX0" fmla="*/ 19563 w 168263"/>
                <a:gd name="connsiteY0" fmla="*/ 79424 h 127350"/>
                <a:gd name="connsiteX1" fmla="*/ 6277 w 168263"/>
                <a:gd name="connsiteY1" fmla="*/ 88072 h 127350"/>
                <a:gd name="connsiteX2" fmla="*/ 6277 w 168263"/>
                <a:gd name="connsiteY2" fmla="*/ 88072 h 127350"/>
                <a:gd name="connsiteX3" fmla="*/ 6978 w 168263"/>
                <a:gd name="connsiteY3" fmla="*/ 120237 h 127350"/>
                <a:gd name="connsiteX4" fmla="*/ 23731 w 168263"/>
                <a:gd name="connsiteY4" fmla="*/ 127194 h 127350"/>
                <a:gd name="connsiteX5" fmla="*/ 26859 w 168263"/>
                <a:gd name="connsiteY5" fmla="*/ 127351 h 127350"/>
                <a:gd name="connsiteX6" fmla="*/ 42827 w 168263"/>
                <a:gd name="connsiteY6" fmla="*/ 120889 h 127350"/>
                <a:gd name="connsiteX7" fmla="*/ 45943 w 168263"/>
                <a:gd name="connsiteY7" fmla="*/ 99776 h 127350"/>
                <a:gd name="connsiteX8" fmla="*/ 44312 w 168263"/>
                <a:gd name="connsiteY8" fmla="*/ 95258 h 127350"/>
                <a:gd name="connsiteX9" fmla="*/ 61029 w 168263"/>
                <a:gd name="connsiteY9" fmla="*/ 100754 h 127350"/>
                <a:gd name="connsiteX10" fmla="*/ 71344 w 168263"/>
                <a:gd name="connsiteY10" fmla="*/ 98012 h 127350"/>
                <a:gd name="connsiteX11" fmla="*/ 81079 w 168263"/>
                <a:gd name="connsiteY11" fmla="*/ 79810 h 127350"/>
                <a:gd name="connsiteX12" fmla="*/ 93785 w 168263"/>
                <a:gd name="connsiteY12" fmla="*/ 83603 h 127350"/>
                <a:gd name="connsiteX13" fmla="*/ 99051 w 168263"/>
                <a:gd name="connsiteY13" fmla="*/ 82914 h 127350"/>
                <a:gd name="connsiteX14" fmla="*/ 116541 w 168263"/>
                <a:gd name="connsiteY14" fmla="*/ 57091 h 127350"/>
                <a:gd name="connsiteX15" fmla="*/ 143379 w 168263"/>
                <a:gd name="connsiteY15" fmla="*/ 73396 h 127350"/>
                <a:gd name="connsiteX16" fmla="*/ 148742 w 168263"/>
                <a:gd name="connsiteY16" fmla="*/ 72696 h 127350"/>
                <a:gd name="connsiteX17" fmla="*/ 166570 w 168263"/>
                <a:gd name="connsiteY17" fmla="*/ 48974 h 127350"/>
                <a:gd name="connsiteX18" fmla="*/ 166703 w 168263"/>
                <a:gd name="connsiteY18" fmla="*/ 20324 h 127350"/>
                <a:gd name="connsiteX19" fmla="*/ 129610 w 168263"/>
                <a:gd name="connsiteY19" fmla="*/ 1421 h 127350"/>
                <a:gd name="connsiteX20" fmla="*/ 106999 w 168263"/>
                <a:gd name="connsiteY20" fmla="*/ 30892 h 127350"/>
                <a:gd name="connsiteX21" fmla="*/ 102711 w 168263"/>
                <a:gd name="connsiteY21" fmla="*/ 28875 h 127350"/>
                <a:gd name="connsiteX22" fmla="*/ 84545 w 168263"/>
                <a:gd name="connsiteY22" fmla="*/ 28900 h 127350"/>
                <a:gd name="connsiteX23" fmla="*/ 68469 w 168263"/>
                <a:gd name="connsiteY23" fmla="*/ 40446 h 127350"/>
                <a:gd name="connsiteX24" fmla="*/ 65039 w 168263"/>
                <a:gd name="connsiteY24" fmla="*/ 48648 h 127350"/>
                <a:gd name="connsiteX25" fmla="*/ 60847 w 168263"/>
                <a:gd name="connsiteY25" fmla="*/ 47983 h 127350"/>
                <a:gd name="connsiteX26" fmla="*/ 44385 w 168263"/>
                <a:gd name="connsiteY26" fmla="*/ 52609 h 127350"/>
                <a:gd name="connsiteX27" fmla="*/ 44385 w 168263"/>
                <a:gd name="connsiteY27" fmla="*/ 52609 h 127350"/>
                <a:gd name="connsiteX28" fmla="*/ 32657 w 168263"/>
                <a:gd name="connsiteY28" fmla="*/ 80957 h 127350"/>
                <a:gd name="connsiteX29" fmla="*/ 19563 w 168263"/>
                <a:gd name="connsiteY29" fmla="*/ 79424 h 127350"/>
                <a:gd name="connsiteX30" fmla="*/ 133983 w 168263"/>
                <a:gd name="connsiteY30" fmla="*/ 17727 h 127350"/>
                <a:gd name="connsiteX31" fmla="*/ 150361 w 168263"/>
                <a:gd name="connsiteY31" fmla="*/ 24684 h 127350"/>
                <a:gd name="connsiteX32" fmla="*/ 150071 w 168263"/>
                <a:gd name="connsiteY32" fmla="*/ 45205 h 127350"/>
                <a:gd name="connsiteX33" fmla="*/ 144358 w 168263"/>
                <a:gd name="connsiteY33" fmla="*/ 56330 h 127350"/>
                <a:gd name="connsiteX34" fmla="*/ 124477 w 168263"/>
                <a:gd name="connsiteY34" fmla="*/ 36304 h 127350"/>
                <a:gd name="connsiteX35" fmla="*/ 133983 w 168263"/>
                <a:gd name="connsiteY35" fmla="*/ 17727 h 127350"/>
                <a:gd name="connsiteX36" fmla="*/ 82673 w 168263"/>
                <a:gd name="connsiteY36" fmla="*/ 49626 h 127350"/>
                <a:gd name="connsiteX37" fmla="*/ 88930 w 168263"/>
                <a:gd name="connsiteY37" fmla="*/ 45229 h 127350"/>
                <a:gd name="connsiteX38" fmla="*/ 88930 w 168263"/>
                <a:gd name="connsiteY38" fmla="*/ 45229 h 127350"/>
                <a:gd name="connsiteX39" fmla="*/ 94232 w 168263"/>
                <a:gd name="connsiteY39" fmla="*/ 44457 h 127350"/>
                <a:gd name="connsiteX40" fmla="*/ 97288 w 168263"/>
                <a:gd name="connsiteY40" fmla="*/ 44891 h 127350"/>
                <a:gd name="connsiteX41" fmla="*/ 99583 w 168263"/>
                <a:gd name="connsiteY41" fmla="*/ 47404 h 127350"/>
                <a:gd name="connsiteX42" fmla="*/ 94667 w 168263"/>
                <a:gd name="connsiteY42" fmla="*/ 66572 h 127350"/>
                <a:gd name="connsiteX43" fmla="*/ 81598 w 168263"/>
                <a:gd name="connsiteY43" fmla="*/ 55436 h 127350"/>
                <a:gd name="connsiteX44" fmla="*/ 82673 w 168263"/>
                <a:gd name="connsiteY44" fmla="*/ 49626 h 127350"/>
                <a:gd name="connsiteX45" fmla="*/ 53021 w 168263"/>
                <a:gd name="connsiteY45" fmla="*/ 67140 h 127350"/>
                <a:gd name="connsiteX46" fmla="*/ 59954 w 168263"/>
                <a:gd name="connsiteY46" fmla="*/ 64857 h 127350"/>
                <a:gd name="connsiteX47" fmla="*/ 62068 w 168263"/>
                <a:gd name="connsiteY47" fmla="*/ 66186 h 127350"/>
                <a:gd name="connsiteX48" fmla="*/ 62708 w 168263"/>
                <a:gd name="connsiteY48" fmla="*/ 83458 h 127350"/>
                <a:gd name="connsiteX49" fmla="*/ 49313 w 168263"/>
                <a:gd name="connsiteY49" fmla="*/ 77068 h 127350"/>
                <a:gd name="connsiteX50" fmla="*/ 53021 w 168263"/>
                <a:gd name="connsiteY50" fmla="*/ 67140 h 127350"/>
                <a:gd name="connsiteX51" fmla="*/ 25132 w 168263"/>
                <a:gd name="connsiteY51" fmla="*/ 96188 h 127350"/>
                <a:gd name="connsiteX52" fmla="*/ 30180 w 168263"/>
                <a:gd name="connsiteY52" fmla="*/ 109656 h 127350"/>
                <a:gd name="connsiteX53" fmla="*/ 25446 w 168263"/>
                <a:gd name="connsiteY53" fmla="*/ 110368 h 127350"/>
                <a:gd name="connsiteX54" fmla="*/ 18259 w 168263"/>
                <a:gd name="connsiteY54" fmla="*/ 107651 h 127350"/>
                <a:gd name="connsiteX55" fmla="*/ 18851 w 168263"/>
                <a:gd name="connsiteY55" fmla="*/ 99365 h 127350"/>
                <a:gd name="connsiteX56" fmla="*/ 23755 w 168263"/>
                <a:gd name="connsiteY56" fmla="*/ 95814 h 127350"/>
                <a:gd name="connsiteX57" fmla="*/ 25132 w 168263"/>
                <a:gd name="connsiteY57" fmla="*/ 96188 h 127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168263" h="127350">
                  <a:moveTo>
                    <a:pt x="19563" y="79424"/>
                  </a:moveTo>
                  <a:cubicBezTo>
                    <a:pt x="14865" y="80631"/>
                    <a:pt x="10275" y="83615"/>
                    <a:pt x="6277" y="88072"/>
                  </a:cubicBezTo>
                  <a:cubicBezTo>
                    <a:pt x="6277" y="88072"/>
                    <a:pt x="6277" y="88072"/>
                    <a:pt x="6277" y="88072"/>
                  </a:cubicBezTo>
                  <a:cubicBezTo>
                    <a:pt x="-2359" y="97698"/>
                    <a:pt x="-2045" y="112132"/>
                    <a:pt x="6978" y="120237"/>
                  </a:cubicBezTo>
                  <a:cubicBezTo>
                    <a:pt x="11108" y="123945"/>
                    <a:pt x="17365" y="126541"/>
                    <a:pt x="23731" y="127194"/>
                  </a:cubicBezTo>
                  <a:cubicBezTo>
                    <a:pt x="24793" y="127302"/>
                    <a:pt x="25844" y="127351"/>
                    <a:pt x="26859" y="127351"/>
                  </a:cubicBezTo>
                  <a:cubicBezTo>
                    <a:pt x="33442" y="127351"/>
                    <a:pt x="39034" y="125104"/>
                    <a:pt x="42827" y="120889"/>
                  </a:cubicBezTo>
                  <a:cubicBezTo>
                    <a:pt x="47332" y="115864"/>
                    <a:pt x="48443" y="108363"/>
                    <a:pt x="45943" y="99776"/>
                  </a:cubicBezTo>
                  <a:cubicBezTo>
                    <a:pt x="45496" y="98254"/>
                    <a:pt x="44940" y="96732"/>
                    <a:pt x="44312" y="95258"/>
                  </a:cubicBezTo>
                  <a:cubicBezTo>
                    <a:pt x="49240" y="98507"/>
                    <a:pt x="55171" y="100754"/>
                    <a:pt x="61029" y="100754"/>
                  </a:cubicBezTo>
                  <a:cubicBezTo>
                    <a:pt x="64580" y="100754"/>
                    <a:pt x="68107" y="99933"/>
                    <a:pt x="71344" y="98012"/>
                  </a:cubicBezTo>
                  <a:cubicBezTo>
                    <a:pt x="76984" y="94667"/>
                    <a:pt x="80391" y="88253"/>
                    <a:pt x="81079" y="79810"/>
                  </a:cubicBezTo>
                  <a:cubicBezTo>
                    <a:pt x="84968" y="82141"/>
                    <a:pt x="89304" y="83603"/>
                    <a:pt x="93785" y="83603"/>
                  </a:cubicBezTo>
                  <a:cubicBezTo>
                    <a:pt x="95525" y="83603"/>
                    <a:pt x="97288" y="83385"/>
                    <a:pt x="99051" y="82914"/>
                  </a:cubicBezTo>
                  <a:cubicBezTo>
                    <a:pt x="109849" y="80015"/>
                    <a:pt x="115176" y="68094"/>
                    <a:pt x="116541" y="57091"/>
                  </a:cubicBezTo>
                  <a:cubicBezTo>
                    <a:pt x="123377" y="66089"/>
                    <a:pt x="133209" y="73396"/>
                    <a:pt x="143379" y="73396"/>
                  </a:cubicBezTo>
                  <a:cubicBezTo>
                    <a:pt x="145167" y="73396"/>
                    <a:pt x="146955" y="73167"/>
                    <a:pt x="148742" y="72696"/>
                  </a:cubicBezTo>
                  <a:cubicBezTo>
                    <a:pt x="157294" y="70401"/>
                    <a:pt x="163623" y="61982"/>
                    <a:pt x="166570" y="48974"/>
                  </a:cubicBezTo>
                  <a:cubicBezTo>
                    <a:pt x="168780" y="39227"/>
                    <a:pt x="168828" y="28247"/>
                    <a:pt x="166703" y="20324"/>
                  </a:cubicBezTo>
                  <a:cubicBezTo>
                    <a:pt x="162379" y="4223"/>
                    <a:pt x="147474" y="-3374"/>
                    <a:pt x="129610" y="1421"/>
                  </a:cubicBezTo>
                  <a:cubicBezTo>
                    <a:pt x="116287" y="4996"/>
                    <a:pt x="107446" y="17220"/>
                    <a:pt x="106999" y="30892"/>
                  </a:cubicBezTo>
                  <a:cubicBezTo>
                    <a:pt x="105683" y="30083"/>
                    <a:pt x="104257" y="29407"/>
                    <a:pt x="102711" y="28875"/>
                  </a:cubicBezTo>
                  <a:cubicBezTo>
                    <a:pt x="97481" y="27100"/>
                    <a:pt x="91200" y="27112"/>
                    <a:pt x="84545" y="28900"/>
                  </a:cubicBezTo>
                  <a:cubicBezTo>
                    <a:pt x="77830" y="30699"/>
                    <a:pt x="72117" y="34806"/>
                    <a:pt x="68469" y="40446"/>
                  </a:cubicBezTo>
                  <a:cubicBezTo>
                    <a:pt x="66802" y="43031"/>
                    <a:pt x="65667" y="45797"/>
                    <a:pt x="65039" y="48648"/>
                  </a:cubicBezTo>
                  <a:cubicBezTo>
                    <a:pt x="63698" y="48285"/>
                    <a:pt x="62297" y="48056"/>
                    <a:pt x="60847" y="47983"/>
                  </a:cubicBezTo>
                  <a:cubicBezTo>
                    <a:pt x="55630" y="47706"/>
                    <a:pt x="49953" y="49300"/>
                    <a:pt x="44385" y="52609"/>
                  </a:cubicBezTo>
                  <a:cubicBezTo>
                    <a:pt x="44385" y="52609"/>
                    <a:pt x="44385" y="52609"/>
                    <a:pt x="44385" y="52609"/>
                  </a:cubicBezTo>
                  <a:cubicBezTo>
                    <a:pt x="34082" y="58721"/>
                    <a:pt x="29468" y="70630"/>
                    <a:pt x="32657" y="80957"/>
                  </a:cubicBezTo>
                  <a:cubicBezTo>
                    <a:pt x="28695" y="78795"/>
                    <a:pt x="24165" y="78252"/>
                    <a:pt x="19563" y="79424"/>
                  </a:cubicBezTo>
                  <a:close/>
                  <a:moveTo>
                    <a:pt x="133983" y="17727"/>
                  </a:moveTo>
                  <a:cubicBezTo>
                    <a:pt x="140155" y="16072"/>
                    <a:pt x="148006" y="15939"/>
                    <a:pt x="150361" y="24684"/>
                  </a:cubicBezTo>
                  <a:cubicBezTo>
                    <a:pt x="151750" y="29866"/>
                    <a:pt x="151629" y="38309"/>
                    <a:pt x="150071" y="45205"/>
                  </a:cubicBezTo>
                  <a:cubicBezTo>
                    <a:pt x="148380" y="52646"/>
                    <a:pt x="145674" y="55979"/>
                    <a:pt x="144358" y="56330"/>
                  </a:cubicBezTo>
                  <a:cubicBezTo>
                    <a:pt x="138669" y="57851"/>
                    <a:pt x="127146" y="46256"/>
                    <a:pt x="124477" y="36304"/>
                  </a:cubicBezTo>
                  <a:cubicBezTo>
                    <a:pt x="122254" y="28066"/>
                    <a:pt x="126530" y="19732"/>
                    <a:pt x="133983" y="17727"/>
                  </a:cubicBezTo>
                  <a:close/>
                  <a:moveTo>
                    <a:pt x="82673" y="49626"/>
                  </a:moveTo>
                  <a:cubicBezTo>
                    <a:pt x="84050" y="47500"/>
                    <a:pt x="86273" y="45942"/>
                    <a:pt x="88930" y="45229"/>
                  </a:cubicBezTo>
                  <a:cubicBezTo>
                    <a:pt x="88930" y="45229"/>
                    <a:pt x="88930" y="45229"/>
                    <a:pt x="88930" y="45229"/>
                  </a:cubicBezTo>
                  <a:cubicBezTo>
                    <a:pt x="90838" y="44722"/>
                    <a:pt x="92650" y="44457"/>
                    <a:pt x="94232" y="44457"/>
                  </a:cubicBezTo>
                  <a:cubicBezTo>
                    <a:pt x="95404" y="44457"/>
                    <a:pt x="96443" y="44601"/>
                    <a:pt x="97288" y="44891"/>
                  </a:cubicBezTo>
                  <a:cubicBezTo>
                    <a:pt x="98605" y="45338"/>
                    <a:pt x="99209" y="46003"/>
                    <a:pt x="99583" y="47404"/>
                  </a:cubicBezTo>
                  <a:cubicBezTo>
                    <a:pt x="101334" y="53938"/>
                    <a:pt x="97808" y="65727"/>
                    <a:pt x="94667" y="66572"/>
                  </a:cubicBezTo>
                  <a:cubicBezTo>
                    <a:pt x="90814" y="67599"/>
                    <a:pt x="83108" y="61052"/>
                    <a:pt x="81598" y="55436"/>
                  </a:cubicBezTo>
                  <a:cubicBezTo>
                    <a:pt x="80910" y="52875"/>
                    <a:pt x="81973" y="50689"/>
                    <a:pt x="82673" y="49626"/>
                  </a:cubicBezTo>
                  <a:close/>
                  <a:moveTo>
                    <a:pt x="53021" y="67140"/>
                  </a:moveTo>
                  <a:cubicBezTo>
                    <a:pt x="55630" y="65594"/>
                    <a:pt x="58178" y="64772"/>
                    <a:pt x="59954" y="64857"/>
                  </a:cubicBezTo>
                  <a:cubicBezTo>
                    <a:pt x="61004" y="64917"/>
                    <a:pt x="61488" y="65219"/>
                    <a:pt x="62068" y="66186"/>
                  </a:cubicBezTo>
                  <a:cubicBezTo>
                    <a:pt x="65123" y="71331"/>
                    <a:pt x="64737" y="82069"/>
                    <a:pt x="62708" y="83458"/>
                  </a:cubicBezTo>
                  <a:cubicBezTo>
                    <a:pt x="59857" y="85149"/>
                    <a:pt x="51837" y="81332"/>
                    <a:pt x="49313" y="77068"/>
                  </a:cubicBezTo>
                  <a:cubicBezTo>
                    <a:pt x="47429" y="73916"/>
                    <a:pt x="49108" y="69471"/>
                    <a:pt x="53021" y="67140"/>
                  </a:cubicBezTo>
                  <a:close/>
                  <a:moveTo>
                    <a:pt x="25132" y="96188"/>
                  </a:moveTo>
                  <a:cubicBezTo>
                    <a:pt x="28453" y="99172"/>
                    <a:pt x="31207" y="107361"/>
                    <a:pt x="30180" y="109656"/>
                  </a:cubicBezTo>
                  <a:cubicBezTo>
                    <a:pt x="29685" y="110103"/>
                    <a:pt x="28066" y="110646"/>
                    <a:pt x="25446" y="110368"/>
                  </a:cubicBezTo>
                  <a:cubicBezTo>
                    <a:pt x="22366" y="110054"/>
                    <a:pt x="19503" y="108762"/>
                    <a:pt x="18259" y="107651"/>
                  </a:cubicBezTo>
                  <a:cubicBezTo>
                    <a:pt x="16206" y="105803"/>
                    <a:pt x="16472" y="102010"/>
                    <a:pt x="18851" y="99365"/>
                  </a:cubicBezTo>
                  <a:cubicBezTo>
                    <a:pt x="20530" y="97493"/>
                    <a:pt x="22366" y="96164"/>
                    <a:pt x="23755" y="95814"/>
                  </a:cubicBezTo>
                  <a:cubicBezTo>
                    <a:pt x="24310" y="95669"/>
                    <a:pt x="24540" y="95669"/>
                    <a:pt x="25132" y="96188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9" name="Agrupar 188">
            <a:extLst>
              <a:ext uri="{FF2B5EF4-FFF2-40B4-BE49-F238E27FC236}">
                <a16:creationId xmlns:a16="http://schemas.microsoft.com/office/drawing/2014/main" id="{F8906B90-AD6E-485C-8F08-ABA62789755D}"/>
              </a:ext>
            </a:extLst>
          </p:cNvPr>
          <p:cNvGrpSpPr/>
          <p:nvPr/>
        </p:nvGrpSpPr>
        <p:grpSpPr>
          <a:xfrm>
            <a:off x="9233950" y="4064708"/>
            <a:ext cx="502970" cy="484689"/>
            <a:chOff x="8662006" y="4759516"/>
            <a:chExt cx="427421" cy="411886"/>
          </a:xfrm>
        </p:grpSpPr>
        <p:sp>
          <p:nvSpPr>
            <p:cNvPr id="150" name="Forma Livre: Forma 149">
              <a:extLst>
                <a:ext uri="{FF2B5EF4-FFF2-40B4-BE49-F238E27FC236}">
                  <a16:creationId xmlns:a16="http://schemas.microsoft.com/office/drawing/2014/main" id="{BD43DFB0-4B92-475A-8C28-D7FBD6AB3B4D}"/>
                </a:ext>
              </a:extLst>
            </p:cNvPr>
            <p:cNvSpPr/>
            <p:nvPr/>
          </p:nvSpPr>
          <p:spPr>
            <a:xfrm>
              <a:off x="8984846" y="5026089"/>
              <a:ext cx="50135" cy="102701"/>
            </a:xfrm>
            <a:custGeom>
              <a:avLst/>
              <a:gdLst>
                <a:gd name="connsiteX0" fmla="*/ 4681 w 50135"/>
                <a:gd name="connsiteY0" fmla="*/ 16027 h 102701"/>
                <a:gd name="connsiteX1" fmla="*/ 6045 w 50135"/>
                <a:gd name="connsiteY1" fmla="*/ 16570 h 102701"/>
                <a:gd name="connsiteX2" fmla="*/ 28608 w 50135"/>
                <a:gd name="connsiteY2" fmla="*/ 34990 h 102701"/>
                <a:gd name="connsiteX3" fmla="*/ 31627 w 50135"/>
                <a:gd name="connsiteY3" fmla="*/ 63966 h 102701"/>
                <a:gd name="connsiteX4" fmla="*/ 23305 w 50135"/>
                <a:gd name="connsiteY4" fmla="*/ 91831 h 102701"/>
                <a:gd name="connsiteX5" fmla="*/ 28982 w 50135"/>
                <a:gd name="connsiteY5" fmla="*/ 102351 h 102701"/>
                <a:gd name="connsiteX6" fmla="*/ 31410 w 50135"/>
                <a:gd name="connsiteY6" fmla="*/ 102701 h 102701"/>
                <a:gd name="connsiteX7" fmla="*/ 39503 w 50135"/>
                <a:gd name="connsiteY7" fmla="*/ 96662 h 102701"/>
                <a:gd name="connsiteX8" fmla="*/ 47825 w 50135"/>
                <a:gd name="connsiteY8" fmla="*/ 68797 h 102701"/>
                <a:gd name="connsiteX9" fmla="*/ 43476 w 50135"/>
                <a:gd name="connsiteY9" fmla="*/ 26958 h 102701"/>
                <a:gd name="connsiteX10" fmla="*/ 11046 w 50135"/>
                <a:gd name="connsiteY10" fmla="*/ 409 h 102701"/>
                <a:gd name="connsiteX11" fmla="*/ 888 w 50135"/>
                <a:gd name="connsiteY11" fmla="*/ 4673 h 102701"/>
                <a:gd name="connsiteX12" fmla="*/ 4681 w 50135"/>
                <a:gd name="connsiteY12" fmla="*/ 16027 h 10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0135" h="102701">
                  <a:moveTo>
                    <a:pt x="4681" y="16027"/>
                  </a:moveTo>
                  <a:cubicBezTo>
                    <a:pt x="5115" y="16244"/>
                    <a:pt x="5574" y="16425"/>
                    <a:pt x="6045" y="16570"/>
                  </a:cubicBezTo>
                  <a:cubicBezTo>
                    <a:pt x="15744" y="19469"/>
                    <a:pt x="23764" y="26015"/>
                    <a:pt x="28608" y="34990"/>
                  </a:cubicBezTo>
                  <a:cubicBezTo>
                    <a:pt x="33451" y="43976"/>
                    <a:pt x="34526" y="54267"/>
                    <a:pt x="31627" y="63966"/>
                  </a:cubicBezTo>
                  <a:lnTo>
                    <a:pt x="23305" y="91831"/>
                  </a:lnTo>
                  <a:cubicBezTo>
                    <a:pt x="21965" y="96300"/>
                    <a:pt x="24513" y="101010"/>
                    <a:pt x="28982" y="102351"/>
                  </a:cubicBezTo>
                  <a:cubicBezTo>
                    <a:pt x="29791" y="102593"/>
                    <a:pt x="30601" y="102701"/>
                    <a:pt x="31410" y="102701"/>
                  </a:cubicBezTo>
                  <a:cubicBezTo>
                    <a:pt x="35046" y="102701"/>
                    <a:pt x="38416" y="100334"/>
                    <a:pt x="39503" y="96662"/>
                  </a:cubicBezTo>
                  <a:lnTo>
                    <a:pt x="47825" y="68797"/>
                  </a:lnTo>
                  <a:cubicBezTo>
                    <a:pt x="52016" y="54774"/>
                    <a:pt x="50470" y="39906"/>
                    <a:pt x="43476" y="26958"/>
                  </a:cubicBezTo>
                  <a:cubicBezTo>
                    <a:pt x="36507" y="14058"/>
                    <a:pt x="24996" y="4637"/>
                    <a:pt x="11046" y="409"/>
                  </a:cubicBezTo>
                  <a:cubicBezTo>
                    <a:pt x="7132" y="-859"/>
                    <a:pt x="2784" y="892"/>
                    <a:pt x="888" y="4673"/>
                  </a:cubicBezTo>
                  <a:cubicBezTo>
                    <a:pt x="-1190" y="8864"/>
                    <a:pt x="501" y="13949"/>
                    <a:pt x="4681" y="16027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" name="Forma Livre: Forma 150">
              <a:extLst>
                <a:ext uri="{FF2B5EF4-FFF2-40B4-BE49-F238E27FC236}">
                  <a16:creationId xmlns:a16="http://schemas.microsoft.com/office/drawing/2014/main" id="{00F9C7D0-F538-4CC7-9A88-DC74ED0DC870}"/>
                </a:ext>
              </a:extLst>
            </p:cNvPr>
            <p:cNvSpPr/>
            <p:nvPr/>
          </p:nvSpPr>
          <p:spPr>
            <a:xfrm>
              <a:off x="8662006" y="4759516"/>
              <a:ext cx="427421" cy="411886"/>
            </a:xfrm>
            <a:custGeom>
              <a:avLst/>
              <a:gdLst>
                <a:gd name="connsiteX0" fmla="*/ 38 w 427421"/>
                <a:gd name="connsiteY0" fmla="*/ 403432 h 411886"/>
                <a:gd name="connsiteX1" fmla="*/ 8493 w 427421"/>
                <a:gd name="connsiteY1" fmla="*/ 411887 h 411886"/>
                <a:gd name="connsiteX2" fmla="*/ 418966 w 427421"/>
                <a:gd name="connsiteY2" fmla="*/ 411887 h 411886"/>
                <a:gd name="connsiteX3" fmla="*/ 427421 w 427421"/>
                <a:gd name="connsiteY3" fmla="*/ 403432 h 411886"/>
                <a:gd name="connsiteX4" fmla="*/ 418966 w 427421"/>
                <a:gd name="connsiteY4" fmla="*/ 394977 h 411886"/>
                <a:gd name="connsiteX5" fmla="*/ 391693 w 427421"/>
                <a:gd name="connsiteY5" fmla="*/ 394977 h 411886"/>
                <a:gd name="connsiteX6" fmla="*/ 407480 w 427421"/>
                <a:gd name="connsiteY6" fmla="*/ 342146 h 411886"/>
                <a:gd name="connsiteX7" fmla="*/ 400631 w 427421"/>
                <a:gd name="connsiteY7" fmla="*/ 276270 h 411886"/>
                <a:gd name="connsiteX8" fmla="*/ 377259 w 427421"/>
                <a:gd name="connsiteY8" fmla="*/ 248683 h 411886"/>
                <a:gd name="connsiteX9" fmla="*/ 426455 w 427421"/>
                <a:gd name="connsiteY9" fmla="*/ 82544 h 411886"/>
                <a:gd name="connsiteX10" fmla="*/ 410729 w 427421"/>
                <a:gd name="connsiteY10" fmla="*/ 53447 h 411886"/>
                <a:gd name="connsiteX11" fmla="*/ 396416 w 427421"/>
                <a:gd name="connsiteY11" fmla="*/ 49172 h 411886"/>
                <a:gd name="connsiteX12" fmla="*/ 378564 w 427421"/>
                <a:gd name="connsiteY12" fmla="*/ 51032 h 411886"/>
                <a:gd name="connsiteX13" fmla="*/ 367283 w 427421"/>
                <a:gd name="connsiteY13" fmla="*/ 64910 h 411886"/>
                <a:gd name="connsiteX14" fmla="*/ 318099 w 427421"/>
                <a:gd name="connsiteY14" fmla="*/ 231024 h 411886"/>
                <a:gd name="connsiteX15" fmla="*/ 304137 w 427421"/>
                <a:gd name="connsiteY15" fmla="*/ 233247 h 411886"/>
                <a:gd name="connsiteX16" fmla="*/ 317242 w 427421"/>
                <a:gd name="connsiteY16" fmla="*/ 134071 h 411886"/>
                <a:gd name="connsiteX17" fmla="*/ 315212 w 427421"/>
                <a:gd name="connsiteY17" fmla="*/ 127391 h 411886"/>
                <a:gd name="connsiteX18" fmla="*/ 308859 w 427421"/>
                <a:gd name="connsiteY18" fmla="*/ 124505 h 411886"/>
                <a:gd name="connsiteX19" fmla="*/ 301238 w 427421"/>
                <a:gd name="connsiteY19" fmla="*/ 124505 h 411886"/>
                <a:gd name="connsiteX20" fmla="*/ 298255 w 427421"/>
                <a:gd name="connsiteY20" fmla="*/ 120024 h 411886"/>
                <a:gd name="connsiteX21" fmla="*/ 169571 w 427421"/>
                <a:gd name="connsiteY21" fmla="*/ 2223 h 411886"/>
                <a:gd name="connsiteX22" fmla="*/ 157891 w 427421"/>
                <a:gd name="connsiteY22" fmla="*/ 2464 h 411886"/>
                <a:gd name="connsiteX23" fmla="*/ 37663 w 427421"/>
                <a:gd name="connsiteY23" fmla="*/ 122270 h 411886"/>
                <a:gd name="connsiteX24" fmla="*/ 36056 w 427421"/>
                <a:gd name="connsiteY24" fmla="*/ 124493 h 411886"/>
                <a:gd name="connsiteX25" fmla="*/ 31249 w 427421"/>
                <a:gd name="connsiteY25" fmla="*/ 124493 h 411886"/>
                <a:gd name="connsiteX26" fmla="*/ 24896 w 427421"/>
                <a:gd name="connsiteY26" fmla="*/ 127379 h 411886"/>
                <a:gd name="connsiteX27" fmla="*/ 22867 w 427421"/>
                <a:gd name="connsiteY27" fmla="*/ 134059 h 411886"/>
                <a:gd name="connsiteX28" fmla="*/ 28072 w 427421"/>
                <a:gd name="connsiteY28" fmla="*/ 173495 h 411886"/>
                <a:gd name="connsiteX29" fmla="*/ 6464 w 427421"/>
                <a:gd name="connsiteY29" fmla="*/ 290474 h 411886"/>
                <a:gd name="connsiteX30" fmla="*/ 38701 w 427421"/>
                <a:gd name="connsiteY30" fmla="*/ 306575 h 411886"/>
                <a:gd name="connsiteX31" fmla="*/ 45610 w 427421"/>
                <a:gd name="connsiteY31" fmla="*/ 306188 h 411886"/>
                <a:gd name="connsiteX32" fmla="*/ 57338 w 427421"/>
                <a:gd name="connsiteY32" fmla="*/ 394977 h 411886"/>
                <a:gd name="connsiteX33" fmla="*/ 8493 w 427421"/>
                <a:gd name="connsiteY33" fmla="*/ 394977 h 411886"/>
                <a:gd name="connsiteX34" fmla="*/ 38 w 427421"/>
                <a:gd name="connsiteY34" fmla="*/ 403432 h 411886"/>
                <a:gd name="connsiteX35" fmla="*/ 383492 w 427421"/>
                <a:gd name="connsiteY35" fmla="*/ 69705 h 411886"/>
                <a:gd name="connsiteX36" fmla="*/ 386608 w 427421"/>
                <a:gd name="connsiteY36" fmla="*/ 65900 h 411886"/>
                <a:gd name="connsiteX37" fmla="*/ 391560 w 427421"/>
                <a:gd name="connsiteY37" fmla="*/ 65369 h 411886"/>
                <a:gd name="connsiteX38" fmla="*/ 405885 w 427421"/>
                <a:gd name="connsiteY38" fmla="*/ 69645 h 411886"/>
                <a:gd name="connsiteX39" fmla="*/ 410234 w 427421"/>
                <a:gd name="connsiteY39" fmla="*/ 77737 h 411886"/>
                <a:gd name="connsiteX40" fmla="*/ 362342 w 427421"/>
                <a:gd name="connsiteY40" fmla="*/ 239455 h 411886"/>
                <a:gd name="connsiteX41" fmla="*/ 349310 w 427421"/>
                <a:gd name="connsiteY41" fmla="*/ 234394 h 411886"/>
                <a:gd name="connsiteX42" fmla="*/ 349165 w 427421"/>
                <a:gd name="connsiteY42" fmla="*/ 234346 h 411886"/>
                <a:gd name="connsiteX43" fmla="*/ 335589 w 427421"/>
                <a:gd name="connsiteY43" fmla="*/ 231471 h 411886"/>
                <a:gd name="connsiteX44" fmla="*/ 383492 w 427421"/>
                <a:gd name="connsiteY44" fmla="*/ 69705 h 411886"/>
                <a:gd name="connsiteX45" fmla="*/ 344466 w 427421"/>
                <a:gd name="connsiteY45" fmla="*/ 250603 h 411886"/>
                <a:gd name="connsiteX46" fmla="*/ 344599 w 427421"/>
                <a:gd name="connsiteY46" fmla="*/ 250640 h 411886"/>
                <a:gd name="connsiteX47" fmla="*/ 385738 w 427421"/>
                <a:gd name="connsiteY47" fmla="*/ 284302 h 411886"/>
                <a:gd name="connsiteX48" fmla="*/ 391270 w 427421"/>
                <a:gd name="connsiteY48" fmla="*/ 337302 h 411886"/>
                <a:gd name="connsiteX49" fmla="*/ 374035 w 427421"/>
                <a:gd name="connsiteY49" fmla="*/ 394977 h 411886"/>
                <a:gd name="connsiteX50" fmla="*/ 230072 w 427421"/>
                <a:gd name="connsiteY50" fmla="*/ 394977 h 411886"/>
                <a:gd name="connsiteX51" fmla="*/ 249301 w 427421"/>
                <a:gd name="connsiteY51" fmla="*/ 325719 h 411886"/>
                <a:gd name="connsiteX52" fmla="*/ 257768 w 427421"/>
                <a:gd name="connsiteY52" fmla="*/ 297407 h 411886"/>
                <a:gd name="connsiteX53" fmla="*/ 344466 w 427421"/>
                <a:gd name="connsiteY53" fmla="*/ 250603 h 411886"/>
                <a:gd name="connsiteX54" fmla="*/ 164099 w 427421"/>
                <a:gd name="connsiteY54" fmla="*/ 20147 h 411886"/>
                <a:gd name="connsiteX55" fmla="*/ 278095 w 427421"/>
                <a:gd name="connsiteY55" fmla="*/ 124493 h 411886"/>
                <a:gd name="connsiteX56" fmla="*/ 59380 w 427421"/>
                <a:gd name="connsiteY56" fmla="*/ 124493 h 411886"/>
                <a:gd name="connsiteX57" fmla="*/ 164099 w 427421"/>
                <a:gd name="connsiteY57" fmla="*/ 20147 h 411886"/>
                <a:gd name="connsiteX58" fmla="*/ 38689 w 427421"/>
                <a:gd name="connsiteY58" fmla="*/ 289665 h 411886"/>
                <a:gd name="connsiteX59" fmla="*/ 20837 w 427421"/>
                <a:gd name="connsiteY59" fmla="*/ 281597 h 411886"/>
                <a:gd name="connsiteX60" fmla="*/ 32203 w 427421"/>
                <a:gd name="connsiteY60" fmla="*/ 204875 h 411886"/>
                <a:gd name="connsiteX61" fmla="*/ 43376 w 427421"/>
                <a:gd name="connsiteY61" fmla="*/ 289436 h 411886"/>
                <a:gd name="connsiteX62" fmla="*/ 38689 w 427421"/>
                <a:gd name="connsiteY62" fmla="*/ 289665 h 411886"/>
                <a:gd name="connsiteX63" fmla="*/ 40887 w 427421"/>
                <a:gd name="connsiteY63" fmla="*/ 141402 h 411886"/>
                <a:gd name="connsiteX64" fmla="*/ 299208 w 427421"/>
                <a:gd name="connsiteY64" fmla="*/ 141402 h 411886"/>
                <a:gd name="connsiteX65" fmla="*/ 286212 w 427421"/>
                <a:gd name="connsiteY65" fmla="*/ 239769 h 411886"/>
                <a:gd name="connsiteX66" fmla="*/ 241582 w 427421"/>
                <a:gd name="connsiteY66" fmla="*/ 292564 h 411886"/>
                <a:gd name="connsiteX67" fmla="*/ 233091 w 427421"/>
                <a:gd name="connsiteY67" fmla="*/ 320984 h 411886"/>
                <a:gd name="connsiteX68" fmla="*/ 233043 w 427421"/>
                <a:gd name="connsiteY68" fmla="*/ 321141 h 411886"/>
                <a:gd name="connsiteX69" fmla="*/ 212546 w 427421"/>
                <a:gd name="connsiteY69" fmla="*/ 394977 h 411886"/>
                <a:gd name="connsiteX70" fmla="*/ 74405 w 427421"/>
                <a:gd name="connsiteY70" fmla="*/ 394977 h 411886"/>
                <a:gd name="connsiteX71" fmla="*/ 62218 w 427421"/>
                <a:gd name="connsiteY71" fmla="*/ 302746 h 411886"/>
                <a:gd name="connsiteX72" fmla="*/ 228671 w 427421"/>
                <a:gd name="connsiteY72" fmla="*/ 182928 h 411886"/>
                <a:gd name="connsiteX73" fmla="*/ 228634 w 427421"/>
                <a:gd name="connsiteY73" fmla="*/ 170970 h 411886"/>
                <a:gd name="connsiteX74" fmla="*/ 216677 w 427421"/>
                <a:gd name="connsiteY74" fmla="*/ 171007 h 411886"/>
                <a:gd name="connsiteX75" fmla="*/ 59971 w 427421"/>
                <a:gd name="connsiteY75" fmla="*/ 285764 h 411886"/>
                <a:gd name="connsiteX76" fmla="*/ 40887 w 427421"/>
                <a:gd name="connsiteY76" fmla="*/ 141402 h 411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427421" h="411886">
                  <a:moveTo>
                    <a:pt x="38" y="403432"/>
                  </a:moveTo>
                  <a:cubicBezTo>
                    <a:pt x="38" y="408106"/>
                    <a:pt x="3819" y="411887"/>
                    <a:pt x="8493" y="411887"/>
                  </a:cubicBezTo>
                  <a:lnTo>
                    <a:pt x="418966" y="411887"/>
                  </a:lnTo>
                  <a:cubicBezTo>
                    <a:pt x="423640" y="411887"/>
                    <a:pt x="427421" y="408106"/>
                    <a:pt x="427421" y="403432"/>
                  </a:cubicBezTo>
                  <a:cubicBezTo>
                    <a:pt x="427421" y="398757"/>
                    <a:pt x="423640" y="394977"/>
                    <a:pt x="418966" y="394977"/>
                  </a:cubicBezTo>
                  <a:lnTo>
                    <a:pt x="391693" y="394977"/>
                  </a:lnTo>
                  <a:lnTo>
                    <a:pt x="407480" y="342146"/>
                  </a:lnTo>
                  <a:cubicBezTo>
                    <a:pt x="414074" y="320066"/>
                    <a:pt x="411647" y="296683"/>
                    <a:pt x="400631" y="276270"/>
                  </a:cubicBezTo>
                  <a:cubicBezTo>
                    <a:pt x="394737" y="265351"/>
                    <a:pt x="386765" y="256002"/>
                    <a:pt x="377259" y="248683"/>
                  </a:cubicBezTo>
                  <a:lnTo>
                    <a:pt x="426455" y="82544"/>
                  </a:lnTo>
                  <a:cubicBezTo>
                    <a:pt x="430115" y="70188"/>
                    <a:pt x="423061" y="57131"/>
                    <a:pt x="410729" y="53447"/>
                  </a:cubicBezTo>
                  <a:lnTo>
                    <a:pt x="396416" y="49172"/>
                  </a:lnTo>
                  <a:cubicBezTo>
                    <a:pt x="390425" y="47384"/>
                    <a:pt x="384096" y="48036"/>
                    <a:pt x="378564" y="51032"/>
                  </a:cubicBezTo>
                  <a:cubicBezTo>
                    <a:pt x="373056" y="54015"/>
                    <a:pt x="369046" y="58943"/>
                    <a:pt x="367283" y="64910"/>
                  </a:cubicBezTo>
                  <a:lnTo>
                    <a:pt x="318099" y="231024"/>
                  </a:lnTo>
                  <a:cubicBezTo>
                    <a:pt x="313364" y="231387"/>
                    <a:pt x="308690" y="232135"/>
                    <a:pt x="304137" y="233247"/>
                  </a:cubicBezTo>
                  <a:lnTo>
                    <a:pt x="317242" y="134071"/>
                  </a:lnTo>
                  <a:cubicBezTo>
                    <a:pt x="317556" y="131655"/>
                    <a:pt x="316819" y="129227"/>
                    <a:pt x="315212" y="127391"/>
                  </a:cubicBezTo>
                  <a:cubicBezTo>
                    <a:pt x="313606" y="125555"/>
                    <a:pt x="311287" y="124505"/>
                    <a:pt x="308859" y="124505"/>
                  </a:cubicBezTo>
                  <a:lnTo>
                    <a:pt x="301238" y="124505"/>
                  </a:lnTo>
                  <a:cubicBezTo>
                    <a:pt x="300694" y="122838"/>
                    <a:pt x="299692" y="121340"/>
                    <a:pt x="298255" y="120024"/>
                  </a:cubicBezTo>
                  <a:lnTo>
                    <a:pt x="169571" y="2223"/>
                  </a:lnTo>
                  <a:cubicBezTo>
                    <a:pt x="166237" y="-833"/>
                    <a:pt x="161092" y="-724"/>
                    <a:pt x="157891" y="2464"/>
                  </a:cubicBezTo>
                  <a:lnTo>
                    <a:pt x="37663" y="122270"/>
                  </a:lnTo>
                  <a:cubicBezTo>
                    <a:pt x="36986" y="122935"/>
                    <a:pt x="36455" y="123695"/>
                    <a:pt x="36056" y="124493"/>
                  </a:cubicBezTo>
                  <a:lnTo>
                    <a:pt x="31249" y="124493"/>
                  </a:lnTo>
                  <a:cubicBezTo>
                    <a:pt x="28809" y="124493"/>
                    <a:pt x="26490" y="125543"/>
                    <a:pt x="24896" y="127379"/>
                  </a:cubicBezTo>
                  <a:cubicBezTo>
                    <a:pt x="23289" y="129215"/>
                    <a:pt x="22552" y="131643"/>
                    <a:pt x="22867" y="134059"/>
                  </a:cubicBezTo>
                  <a:lnTo>
                    <a:pt x="28072" y="173495"/>
                  </a:lnTo>
                  <a:cubicBezTo>
                    <a:pt x="8868" y="211868"/>
                    <a:pt x="-10385" y="263201"/>
                    <a:pt x="6464" y="290474"/>
                  </a:cubicBezTo>
                  <a:cubicBezTo>
                    <a:pt x="10993" y="297818"/>
                    <a:pt x="20270" y="306575"/>
                    <a:pt x="38701" y="306575"/>
                  </a:cubicBezTo>
                  <a:cubicBezTo>
                    <a:pt x="40924" y="306575"/>
                    <a:pt x="43231" y="306442"/>
                    <a:pt x="45610" y="306188"/>
                  </a:cubicBezTo>
                  <a:lnTo>
                    <a:pt x="57338" y="394977"/>
                  </a:lnTo>
                  <a:lnTo>
                    <a:pt x="8493" y="394977"/>
                  </a:lnTo>
                  <a:cubicBezTo>
                    <a:pt x="3819" y="394977"/>
                    <a:pt x="38" y="398769"/>
                    <a:pt x="38" y="403432"/>
                  </a:cubicBezTo>
                  <a:close/>
                  <a:moveTo>
                    <a:pt x="383492" y="69705"/>
                  </a:moveTo>
                  <a:cubicBezTo>
                    <a:pt x="383975" y="68074"/>
                    <a:pt x="385086" y="66722"/>
                    <a:pt x="386608" y="65900"/>
                  </a:cubicBezTo>
                  <a:cubicBezTo>
                    <a:pt x="388154" y="65067"/>
                    <a:pt x="389905" y="64873"/>
                    <a:pt x="391560" y="65369"/>
                  </a:cubicBezTo>
                  <a:lnTo>
                    <a:pt x="405885" y="69645"/>
                  </a:lnTo>
                  <a:cubicBezTo>
                    <a:pt x="409303" y="70671"/>
                    <a:pt x="411260" y="74295"/>
                    <a:pt x="410234" y="77737"/>
                  </a:cubicBezTo>
                  <a:lnTo>
                    <a:pt x="362342" y="239455"/>
                  </a:lnTo>
                  <a:cubicBezTo>
                    <a:pt x="358175" y="237438"/>
                    <a:pt x="353827" y="235747"/>
                    <a:pt x="349310" y="234394"/>
                  </a:cubicBezTo>
                  <a:cubicBezTo>
                    <a:pt x="349262" y="234382"/>
                    <a:pt x="349213" y="234370"/>
                    <a:pt x="349165" y="234346"/>
                  </a:cubicBezTo>
                  <a:cubicBezTo>
                    <a:pt x="344648" y="233005"/>
                    <a:pt x="340118" y="232051"/>
                    <a:pt x="335589" y="231471"/>
                  </a:cubicBezTo>
                  <a:lnTo>
                    <a:pt x="383492" y="69705"/>
                  </a:lnTo>
                  <a:close/>
                  <a:moveTo>
                    <a:pt x="344466" y="250603"/>
                  </a:moveTo>
                  <a:cubicBezTo>
                    <a:pt x="344515" y="250615"/>
                    <a:pt x="344563" y="250628"/>
                    <a:pt x="344599" y="250640"/>
                  </a:cubicBezTo>
                  <a:cubicBezTo>
                    <a:pt x="362282" y="255966"/>
                    <a:pt x="376897" y="267912"/>
                    <a:pt x="385738" y="284302"/>
                  </a:cubicBezTo>
                  <a:cubicBezTo>
                    <a:pt x="394604" y="300729"/>
                    <a:pt x="396573" y="319547"/>
                    <a:pt x="391270" y="337302"/>
                  </a:cubicBezTo>
                  <a:lnTo>
                    <a:pt x="374035" y="394977"/>
                  </a:lnTo>
                  <a:lnTo>
                    <a:pt x="230072" y="394977"/>
                  </a:lnTo>
                  <a:lnTo>
                    <a:pt x="249301" y="325719"/>
                  </a:lnTo>
                  <a:lnTo>
                    <a:pt x="257768" y="297407"/>
                  </a:lnTo>
                  <a:cubicBezTo>
                    <a:pt x="268771" y="260604"/>
                    <a:pt x="307663" y="239612"/>
                    <a:pt x="344466" y="250603"/>
                  </a:cubicBezTo>
                  <a:close/>
                  <a:moveTo>
                    <a:pt x="164099" y="20147"/>
                  </a:moveTo>
                  <a:lnTo>
                    <a:pt x="278095" y="124493"/>
                  </a:lnTo>
                  <a:lnTo>
                    <a:pt x="59380" y="124493"/>
                  </a:lnTo>
                  <a:lnTo>
                    <a:pt x="164099" y="20147"/>
                  </a:lnTo>
                  <a:close/>
                  <a:moveTo>
                    <a:pt x="38689" y="289665"/>
                  </a:moveTo>
                  <a:cubicBezTo>
                    <a:pt x="30029" y="289665"/>
                    <a:pt x="24195" y="287020"/>
                    <a:pt x="20837" y="281597"/>
                  </a:cubicBezTo>
                  <a:cubicBezTo>
                    <a:pt x="12853" y="268661"/>
                    <a:pt x="17153" y="240808"/>
                    <a:pt x="32203" y="204875"/>
                  </a:cubicBezTo>
                  <a:lnTo>
                    <a:pt x="43376" y="289436"/>
                  </a:lnTo>
                  <a:cubicBezTo>
                    <a:pt x="41769" y="289593"/>
                    <a:pt x="40199" y="289665"/>
                    <a:pt x="38689" y="289665"/>
                  </a:cubicBezTo>
                  <a:close/>
                  <a:moveTo>
                    <a:pt x="40887" y="141402"/>
                  </a:moveTo>
                  <a:lnTo>
                    <a:pt x="299208" y="141402"/>
                  </a:lnTo>
                  <a:lnTo>
                    <a:pt x="286212" y="239769"/>
                  </a:lnTo>
                  <a:cubicBezTo>
                    <a:pt x="265401" y="250060"/>
                    <a:pt x="248733" y="268612"/>
                    <a:pt x="241582" y="292564"/>
                  </a:cubicBezTo>
                  <a:lnTo>
                    <a:pt x="233091" y="320984"/>
                  </a:lnTo>
                  <a:cubicBezTo>
                    <a:pt x="233079" y="321033"/>
                    <a:pt x="233055" y="321093"/>
                    <a:pt x="233043" y="321141"/>
                  </a:cubicBezTo>
                  <a:lnTo>
                    <a:pt x="212546" y="394977"/>
                  </a:lnTo>
                  <a:lnTo>
                    <a:pt x="74405" y="394977"/>
                  </a:lnTo>
                  <a:lnTo>
                    <a:pt x="62218" y="302746"/>
                  </a:lnTo>
                  <a:cubicBezTo>
                    <a:pt x="104758" y="290184"/>
                    <a:pt x="164679" y="247366"/>
                    <a:pt x="228671" y="182928"/>
                  </a:cubicBezTo>
                  <a:cubicBezTo>
                    <a:pt x="231956" y="179618"/>
                    <a:pt x="231944" y="174268"/>
                    <a:pt x="228634" y="170970"/>
                  </a:cubicBezTo>
                  <a:cubicBezTo>
                    <a:pt x="225325" y="167673"/>
                    <a:pt x="219962" y="167697"/>
                    <a:pt x="216677" y="171007"/>
                  </a:cubicBezTo>
                  <a:cubicBezTo>
                    <a:pt x="157203" y="230879"/>
                    <a:pt x="98936" y="273166"/>
                    <a:pt x="59971" y="285764"/>
                  </a:cubicBezTo>
                  <a:lnTo>
                    <a:pt x="40887" y="141402"/>
                  </a:ln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FD7A2FBB-57E2-4528-A878-DF9C83957EFA}"/>
              </a:ext>
            </a:extLst>
          </p:cNvPr>
          <p:cNvGrpSpPr/>
          <p:nvPr/>
        </p:nvGrpSpPr>
        <p:grpSpPr>
          <a:xfrm>
            <a:off x="5587600" y="4055242"/>
            <a:ext cx="512705" cy="503621"/>
            <a:chOff x="5563361" y="4743428"/>
            <a:chExt cx="435693" cy="427974"/>
          </a:xfrm>
        </p:grpSpPr>
        <p:sp>
          <p:nvSpPr>
            <p:cNvPr id="149" name="Forma Livre: Forma 148">
              <a:extLst>
                <a:ext uri="{FF2B5EF4-FFF2-40B4-BE49-F238E27FC236}">
                  <a16:creationId xmlns:a16="http://schemas.microsoft.com/office/drawing/2014/main" id="{FFA0EB79-EFC4-499F-A907-FD0AB9D94A11}"/>
                </a:ext>
              </a:extLst>
            </p:cNvPr>
            <p:cNvSpPr/>
            <p:nvPr/>
          </p:nvSpPr>
          <p:spPr>
            <a:xfrm>
              <a:off x="5803384" y="5074172"/>
              <a:ext cx="64015" cy="64015"/>
            </a:xfrm>
            <a:custGeom>
              <a:avLst/>
              <a:gdLst>
                <a:gd name="connsiteX0" fmla="*/ 64016 w 64015"/>
                <a:gd name="connsiteY0" fmla="*/ 32008 h 64015"/>
                <a:gd name="connsiteX1" fmla="*/ 32008 w 64015"/>
                <a:gd name="connsiteY1" fmla="*/ 0 h 64015"/>
                <a:gd name="connsiteX2" fmla="*/ 0 w 64015"/>
                <a:gd name="connsiteY2" fmla="*/ 32008 h 64015"/>
                <a:gd name="connsiteX3" fmla="*/ 32008 w 64015"/>
                <a:gd name="connsiteY3" fmla="*/ 64016 h 64015"/>
                <a:gd name="connsiteX4" fmla="*/ 64016 w 64015"/>
                <a:gd name="connsiteY4" fmla="*/ 32008 h 64015"/>
                <a:gd name="connsiteX5" fmla="*/ 16910 w 64015"/>
                <a:gd name="connsiteY5" fmla="*/ 32008 h 64015"/>
                <a:gd name="connsiteX6" fmla="*/ 32008 w 64015"/>
                <a:gd name="connsiteY6" fmla="*/ 16910 h 64015"/>
                <a:gd name="connsiteX7" fmla="*/ 47106 w 64015"/>
                <a:gd name="connsiteY7" fmla="*/ 32008 h 64015"/>
                <a:gd name="connsiteX8" fmla="*/ 32008 w 64015"/>
                <a:gd name="connsiteY8" fmla="*/ 47106 h 64015"/>
                <a:gd name="connsiteX9" fmla="*/ 16910 w 64015"/>
                <a:gd name="connsiteY9" fmla="*/ 32008 h 6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15" h="64015">
                  <a:moveTo>
                    <a:pt x="64016" y="32008"/>
                  </a:moveTo>
                  <a:cubicBezTo>
                    <a:pt x="64016" y="14361"/>
                    <a:pt x="49654" y="0"/>
                    <a:pt x="32008" y="0"/>
                  </a:cubicBezTo>
                  <a:cubicBezTo>
                    <a:pt x="14361" y="0"/>
                    <a:pt x="0" y="14361"/>
                    <a:pt x="0" y="32008"/>
                  </a:cubicBezTo>
                  <a:cubicBezTo>
                    <a:pt x="0" y="49654"/>
                    <a:pt x="14361" y="64016"/>
                    <a:pt x="32008" y="64016"/>
                  </a:cubicBezTo>
                  <a:cubicBezTo>
                    <a:pt x="49654" y="64016"/>
                    <a:pt x="64016" y="49666"/>
                    <a:pt x="64016" y="32008"/>
                  </a:cubicBezTo>
                  <a:close/>
                  <a:moveTo>
                    <a:pt x="16910" y="32008"/>
                  </a:moveTo>
                  <a:cubicBezTo>
                    <a:pt x="16910" y="23686"/>
                    <a:pt x="23686" y="16910"/>
                    <a:pt x="32008" y="16910"/>
                  </a:cubicBezTo>
                  <a:cubicBezTo>
                    <a:pt x="40330" y="16910"/>
                    <a:pt x="47106" y="23686"/>
                    <a:pt x="47106" y="32008"/>
                  </a:cubicBezTo>
                  <a:cubicBezTo>
                    <a:pt x="47106" y="40330"/>
                    <a:pt x="40330" y="47106"/>
                    <a:pt x="32008" y="47106"/>
                  </a:cubicBezTo>
                  <a:cubicBezTo>
                    <a:pt x="23686" y="47106"/>
                    <a:pt x="16910" y="40342"/>
                    <a:pt x="16910" y="32008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A5FE8892-FE50-4E00-A182-3BBECA9D42AF}"/>
                </a:ext>
              </a:extLst>
            </p:cNvPr>
            <p:cNvSpPr/>
            <p:nvPr/>
          </p:nvSpPr>
          <p:spPr>
            <a:xfrm>
              <a:off x="5643538" y="4842230"/>
              <a:ext cx="82688" cy="128876"/>
            </a:xfrm>
            <a:custGeom>
              <a:avLst/>
              <a:gdLst>
                <a:gd name="connsiteX0" fmla="*/ 74234 w 82688"/>
                <a:gd name="connsiteY0" fmla="*/ 128877 h 128876"/>
                <a:gd name="connsiteX1" fmla="*/ 82689 w 82688"/>
                <a:gd name="connsiteY1" fmla="*/ 120422 h 128876"/>
                <a:gd name="connsiteX2" fmla="*/ 82689 w 82688"/>
                <a:gd name="connsiteY2" fmla="*/ 8455 h 128876"/>
                <a:gd name="connsiteX3" fmla="*/ 74234 w 82688"/>
                <a:gd name="connsiteY3" fmla="*/ 0 h 128876"/>
                <a:gd name="connsiteX4" fmla="*/ 8455 w 82688"/>
                <a:gd name="connsiteY4" fmla="*/ 0 h 128876"/>
                <a:gd name="connsiteX5" fmla="*/ 0 w 82688"/>
                <a:gd name="connsiteY5" fmla="*/ 8455 h 128876"/>
                <a:gd name="connsiteX6" fmla="*/ 0 w 82688"/>
                <a:gd name="connsiteY6" fmla="*/ 120422 h 128876"/>
                <a:gd name="connsiteX7" fmla="*/ 8455 w 82688"/>
                <a:gd name="connsiteY7" fmla="*/ 128877 h 128876"/>
                <a:gd name="connsiteX8" fmla="*/ 74234 w 82688"/>
                <a:gd name="connsiteY8" fmla="*/ 128877 h 128876"/>
                <a:gd name="connsiteX9" fmla="*/ 16910 w 82688"/>
                <a:gd name="connsiteY9" fmla="*/ 16910 h 128876"/>
                <a:gd name="connsiteX10" fmla="*/ 65779 w 82688"/>
                <a:gd name="connsiteY10" fmla="*/ 16910 h 128876"/>
                <a:gd name="connsiteX11" fmla="*/ 65779 w 82688"/>
                <a:gd name="connsiteY11" fmla="*/ 111967 h 128876"/>
                <a:gd name="connsiteX12" fmla="*/ 16910 w 82688"/>
                <a:gd name="connsiteY12" fmla="*/ 111967 h 128876"/>
                <a:gd name="connsiteX13" fmla="*/ 16910 w 82688"/>
                <a:gd name="connsiteY13" fmla="*/ 16910 h 128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2688" h="128876">
                  <a:moveTo>
                    <a:pt x="74234" y="128877"/>
                  </a:moveTo>
                  <a:cubicBezTo>
                    <a:pt x="78908" y="128877"/>
                    <a:pt x="82689" y="125096"/>
                    <a:pt x="82689" y="120422"/>
                  </a:cubicBezTo>
                  <a:lnTo>
                    <a:pt x="82689" y="8455"/>
                  </a:lnTo>
                  <a:cubicBezTo>
                    <a:pt x="82689" y="3781"/>
                    <a:pt x="78908" y="0"/>
                    <a:pt x="74234" y="0"/>
                  </a:cubicBezTo>
                  <a:lnTo>
                    <a:pt x="8455" y="0"/>
                  </a:lnTo>
                  <a:cubicBezTo>
                    <a:pt x="3781" y="0"/>
                    <a:pt x="0" y="3781"/>
                    <a:pt x="0" y="8455"/>
                  </a:cubicBezTo>
                  <a:lnTo>
                    <a:pt x="0" y="120422"/>
                  </a:lnTo>
                  <a:cubicBezTo>
                    <a:pt x="0" y="125096"/>
                    <a:pt x="3781" y="128877"/>
                    <a:pt x="8455" y="128877"/>
                  </a:cubicBezTo>
                  <a:lnTo>
                    <a:pt x="74234" y="128877"/>
                  </a:lnTo>
                  <a:close/>
                  <a:moveTo>
                    <a:pt x="16910" y="16910"/>
                  </a:moveTo>
                  <a:lnTo>
                    <a:pt x="65779" y="16910"/>
                  </a:lnTo>
                  <a:lnTo>
                    <a:pt x="65779" y="111967"/>
                  </a:lnTo>
                  <a:lnTo>
                    <a:pt x="16910" y="111967"/>
                  </a:lnTo>
                  <a:lnTo>
                    <a:pt x="16910" y="16910"/>
                  </a:ln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3" name="Forma Livre: Forma 152">
              <a:extLst>
                <a:ext uri="{FF2B5EF4-FFF2-40B4-BE49-F238E27FC236}">
                  <a16:creationId xmlns:a16="http://schemas.microsoft.com/office/drawing/2014/main" id="{4321E125-BCD6-4F31-AD65-F8CF3958A113}"/>
                </a:ext>
              </a:extLst>
            </p:cNvPr>
            <p:cNvSpPr/>
            <p:nvPr/>
          </p:nvSpPr>
          <p:spPr>
            <a:xfrm>
              <a:off x="5660327" y="5074172"/>
              <a:ext cx="64015" cy="64015"/>
            </a:xfrm>
            <a:custGeom>
              <a:avLst/>
              <a:gdLst>
                <a:gd name="connsiteX0" fmla="*/ 32008 w 64015"/>
                <a:gd name="connsiteY0" fmla="*/ 64016 h 64015"/>
                <a:gd name="connsiteX1" fmla="*/ 64016 w 64015"/>
                <a:gd name="connsiteY1" fmla="*/ 32008 h 64015"/>
                <a:gd name="connsiteX2" fmla="*/ 32008 w 64015"/>
                <a:gd name="connsiteY2" fmla="*/ 0 h 64015"/>
                <a:gd name="connsiteX3" fmla="*/ 0 w 64015"/>
                <a:gd name="connsiteY3" fmla="*/ 32008 h 64015"/>
                <a:gd name="connsiteX4" fmla="*/ 32008 w 64015"/>
                <a:gd name="connsiteY4" fmla="*/ 64016 h 64015"/>
                <a:gd name="connsiteX5" fmla="*/ 32008 w 64015"/>
                <a:gd name="connsiteY5" fmla="*/ 16910 h 64015"/>
                <a:gd name="connsiteX6" fmla="*/ 47106 w 64015"/>
                <a:gd name="connsiteY6" fmla="*/ 32008 h 64015"/>
                <a:gd name="connsiteX7" fmla="*/ 32008 w 64015"/>
                <a:gd name="connsiteY7" fmla="*/ 47106 h 64015"/>
                <a:gd name="connsiteX8" fmla="*/ 16910 w 64015"/>
                <a:gd name="connsiteY8" fmla="*/ 32008 h 64015"/>
                <a:gd name="connsiteX9" fmla="*/ 32008 w 64015"/>
                <a:gd name="connsiteY9" fmla="*/ 16910 h 6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15" h="64015">
                  <a:moveTo>
                    <a:pt x="32008" y="64016"/>
                  </a:moveTo>
                  <a:cubicBezTo>
                    <a:pt x="49654" y="64016"/>
                    <a:pt x="64016" y="49654"/>
                    <a:pt x="64016" y="32008"/>
                  </a:cubicBezTo>
                  <a:cubicBezTo>
                    <a:pt x="64016" y="14361"/>
                    <a:pt x="49654" y="0"/>
                    <a:pt x="32008" y="0"/>
                  </a:cubicBezTo>
                  <a:cubicBezTo>
                    <a:pt x="14361" y="0"/>
                    <a:pt x="0" y="14361"/>
                    <a:pt x="0" y="32008"/>
                  </a:cubicBezTo>
                  <a:cubicBezTo>
                    <a:pt x="0" y="49666"/>
                    <a:pt x="14361" y="64016"/>
                    <a:pt x="32008" y="64016"/>
                  </a:cubicBezTo>
                  <a:close/>
                  <a:moveTo>
                    <a:pt x="32008" y="16910"/>
                  </a:moveTo>
                  <a:cubicBezTo>
                    <a:pt x="40330" y="16910"/>
                    <a:pt x="47106" y="23686"/>
                    <a:pt x="47106" y="32008"/>
                  </a:cubicBezTo>
                  <a:cubicBezTo>
                    <a:pt x="47106" y="40330"/>
                    <a:pt x="40330" y="47106"/>
                    <a:pt x="32008" y="47106"/>
                  </a:cubicBezTo>
                  <a:cubicBezTo>
                    <a:pt x="23686" y="47106"/>
                    <a:pt x="16910" y="40330"/>
                    <a:pt x="16910" y="32008"/>
                  </a:cubicBezTo>
                  <a:cubicBezTo>
                    <a:pt x="16910" y="23686"/>
                    <a:pt x="23686" y="16910"/>
                    <a:pt x="32008" y="1691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4" name="Forma Livre: Forma 153">
              <a:extLst>
                <a:ext uri="{FF2B5EF4-FFF2-40B4-BE49-F238E27FC236}">
                  <a16:creationId xmlns:a16="http://schemas.microsoft.com/office/drawing/2014/main" id="{E7772DE8-A4CD-4F7B-BFDD-EAA01D5D4E96}"/>
                </a:ext>
              </a:extLst>
            </p:cNvPr>
            <p:cNvSpPr/>
            <p:nvPr/>
          </p:nvSpPr>
          <p:spPr>
            <a:xfrm>
              <a:off x="5627111" y="5040956"/>
              <a:ext cx="130446" cy="130446"/>
            </a:xfrm>
            <a:custGeom>
              <a:avLst/>
              <a:gdLst>
                <a:gd name="connsiteX0" fmla="*/ 65223 w 130446"/>
                <a:gd name="connsiteY0" fmla="*/ 130447 h 130446"/>
                <a:gd name="connsiteX1" fmla="*/ 130447 w 130446"/>
                <a:gd name="connsiteY1" fmla="*/ 65223 h 130446"/>
                <a:gd name="connsiteX2" fmla="*/ 65223 w 130446"/>
                <a:gd name="connsiteY2" fmla="*/ 0 h 130446"/>
                <a:gd name="connsiteX3" fmla="*/ 0 w 130446"/>
                <a:gd name="connsiteY3" fmla="*/ 65223 h 130446"/>
                <a:gd name="connsiteX4" fmla="*/ 65223 w 130446"/>
                <a:gd name="connsiteY4" fmla="*/ 130447 h 130446"/>
                <a:gd name="connsiteX5" fmla="*/ 65223 w 130446"/>
                <a:gd name="connsiteY5" fmla="*/ 16910 h 130446"/>
                <a:gd name="connsiteX6" fmla="*/ 113537 w 130446"/>
                <a:gd name="connsiteY6" fmla="*/ 65223 h 130446"/>
                <a:gd name="connsiteX7" fmla="*/ 65223 w 130446"/>
                <a:gd name="connsiteY7" fmla="*/ 113537 h 130446"/>
                <a:gd name="connsiteX8" fmla="*/ 16910 w 130446"/>
                <a:gd name="connsiteY8" fmla="*/ 65223 h 130446"/>
                <a:gd name="connsiteX9" fmla="*/ 65223 w 130446"/>
                <a:gd name="connsiteY9" fmla="*/ 16910 h 13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446" h="130446">
                  <a:moveTo>
                    <a:pt x="65223" y="130447"/>
                  </a:moveTo>
                  <a:cubicBezTo>
                    <a:pt x="101193" y="130447"/>
                    <a:pt x="130447" y="101193"/>
                    <a:pt x="130447" y="65223"/>
                  </a:cubicBezTo>
                  <a:cubicBezTo>
                    <a:pt x="130447" y="29254"/>
                    <a:pt x="101181" y="0"/>
                    <a:pt x="65223" y="0"/>
                  </a:cubicBezTo>
                  <a:cubicBezTo>
                    <a:pt x="29254" y="0"/>
                    <a:pt x="0" y="29266"/>
                    <a:pt x="0" y="65223"/>
                  </a:cubicBezTo>
                  <a:cubicBezTo>
                    <a:pt x="0" y="101181"/>
                    <a:pt x="29254" y="130447"/>
                    <a:pt x="65223" y="130447"/>
                  </a:cubicBezTo>
                  <a:close/>
                  <a:moveTo>
                    <a:pt x="65223" y="16910"/>
                  </a:moveTo>
                  <a:cubicBezTo>
                    <a:pt x="91868" y="16910"/>
                    <a:pt x="113537" y="38590"/>
                    <a:pt x="113537" y="65223"/>
                  </a:cubicBezTo>
                  <a:cubicBezTo>
                    <a:pt x="113537" y="91868"/>
                    <a:pt x="91856" y="113537"/>
                    <a:pt x="65223" y="113537"/>
                  </a:cubicBezTo>
                  <a:cubicBezTo>
                    <a:pt x="38578" y="113537"/>
                    <a:pt x="16910" y="91856"/>
                    <a:pt x="16910" y="65223"/>
                  </a:cubicBezTo>
                  <a:cubicBezTo>
                    <a:pt x="16910" y="38578"/>
                    <a:pt x="38578" y="16910"/>
                    <a:pt x="65223" y="1691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5" name="Forma Livre: Forma 154">
              <a:extLst>
                <a:ext uri="{FF2B5EF4-FFF2-40B4-BE49-F238E27FC236}">
                  <a16:creationId xmlns:a16="http://schemas.microsoft.com/office/drawing/2014/main" id="{D5FAC580-A34B-418E-8D58-B33EE4072CE2}"/>
                </a:ext>
              </a:extLst>
            </p:cNvPr>
            <p:cNvSpPr/>
            <p:nvPr/>
          </p:nvSpPr>
          <p:spPr>
            <a:xfrm>
              <a:off x="5770168" y="5040956"/>
              <a:ext cx="130446" cy="130446"/>
            </a:xfrm>
            <a:custGeom>
              <a:avLst/>
              <a:gdLst>
                <a:gd name="connsiteX0" fmla="*/ 130447 w 130446"/>
                <a:gd name="connsiteY0" fmla="*/ 65223 h 130446"/>
                <a:gd name="connsiteX1" fmla="*/ 65223 w 130446"/>
                <a:gd name="connsiteY1" fmla="*/ 0 h 130446"/>
                <a:gd name="connsiteX2" fmla="*/ 0 w 130446"/>
                <a:gd name="connsiteY2" fmla="*/ 65223 h 130446"/>
                <a:gd name="connsiteX3" fmla="*/ 65223 w 130446"/>
                <a:gd name="connsiteY3" fmla="*/ 130447 h 130446"/>
                <a:gd name="connsiteX4" fmla="*/ 130447 w 130446"/>
                <a:gd name="connsiteY4" fmla="*/ 65223 h 130446"/>
                <a:gd name="connsiteX5" fmla="*/ 16910 w 130446"/>
                <a:gd name="connsiteY5" fmla="*/ 65223 h 130446"/>
                <a:gd name="connsiteX6" fmla="*/ 65223 w 130446"/>
                <a:gd name="connsiteY6" fmla="*/ 16910 h 130446"/>
                <a:gd name="connsiteX7" fmla="*/ 113537 w 130446"/>
                <a:gd name="connsiteY7" fmla="*/ 65223 h 130446"/>
                <a:gd name="connsiteX8" fmla="*/ 65223 w 130446"/>
                <a:gd name="connsiteY8" fmla="*/ 113537 h 130446"/>
                <a:gd name="connsiteX9" fmla="*/ 16910 w 130446"/>
                <a:gd name="connsiteY9" fmla="*/ 65223 h 130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0446" h="130446">
                  <a:moveTo>
                    <a:pt x="130447" y="65223"/>
                  </a:moveTo>
                  <a:cubicBezTo>
                    <a:pt x="130447" y="29254"/>
                    <a:pt x="101181" y="0"/>
                    <a:pt x="65223" y="0"/>
                  </a:cubicBezTo>
                  <a:cubicBezTo>
                    <a:pt x="29254" y="0"/>
                    <a:pt x="0" y="29266"/>
                    <a:pt x="0" y="65223"/>
                  </a:cubicBezTo>
                  <a:cubicBezTo>
                    <a:pt x="0" y="101181"/>
                    <a:pt x="29266" y="130447"/>
                    <a:pt x="65223" y="130447"/>
                  </a:cubicBezTo>
                  <a:cubicBezTo>
                    <a:pt x="101193" y="130447"/>
                    <a:pt x="130447" y="101193"/>
                    <a:pt x="130447" y="65223"/>
                  </a:cubicBezTo>
                  <a:close/>
                  <a:moveTo>
                    <a:pt x="16910" y="65223"/>
                  </a:moveTo>
                  <a:cubicBezTo>
                    <a:pt x="16910" y="38578"/>
                    <a:pt x="38578" y="16910"/>
                    <a:pt x="65223" y="16910"/>
                  </a:cubicBezTo>
                  <a:cubicBezTo>
                    <a:pt x="91868" y="16910"/>
                    <a:pt x="113537" y="38590"/>
                    <a:pt x="113537" y="65223"/>
                  </a:cubicBezTo>
                  <a:cubicBezTo>
                    <a:pt x="113537" y="91868"/>
                    <a:pt x="91868" y="113537"/>
                    <a:pt x="65223" y="113537"/>
                  </a:cubicBezTo>
                  <a:cubicBezTo>
                    <a:pt x="38578" y="113537"/>
                    <a:pt x="16910" y="91868"/>
                    <a:pt x="16910" y="65223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6" name="Forma Livre: Forma 155">
              <a:extLst>
                <a:ext uri="{FF2B5EF4-FFF2-40B4-BE49-F238E27FC236}">
                  <a16:creationId xmlns:a16="http://schemas.microsoft.com/office/drawing/2014/main" id="{434F3F1F-8F87-4E68-9A3D-EC7737878A36}"/>
                </a:ext>
              </a:extLst>
            </p:cNvPr>
            <p:cNvSpPr/>
            <p:nvPr/>
          </p:nvSpPr>
          <p:spPr>
            <a:xfrm>
              <a:off x="5563361" y="4743428"/>
              <a:ext cx="435693" cy="419096"/>
            </a:xfrm>
            <a:custGeom>
              <a:avLst/>
              <a:gdLst>
                <a:gd name="connsiteX0" fmla="*/ 353089 w 435693"/>
                <a:gd name="connsiteY0" fmla="*/ 116810 h 419096"/>
                <a:gd name="connsiteX1" fmla="*/ 353089 w 435693"/>
                <a:gd name="connsiteY1" fmla="*/ 70091 h 419096"/>
                <a:gd name="connsiteX2" fmla="*/ 383623 w 435693"/>
                <a:gd name="connsiteY2" fmla="*/ 12417 h 419096"/>
                <a:gd name="connsiteX3" fmla="*/ 383394 w 435693"/>
                <a:gd name="connsiteY3" fmla="*/ 4094 h 419096"/>
                <a:gd name="connsiteX4" fmla="*/ 376147 w 435693"/>
                <a:gd name="connsiteY4" fmla="*/ 0 h 419096"/>
                <a:gd name="connsiteX5" fmla="*/ 255725 w 435693"/>
                <a:gd name="connsiteY5" fmla="*/ 0 h 419096"/>
                <a:gd name="connsiteX6" fmla="*/ 248478 w 435693"/>
                <a:gd name="connsiteY6" fmla="*/ 4094 h 419096"/>
                <a:gd name="connsiteX7" fmla="*/ 248248 w 435693"/>
                <a:gd name="connsiteY7" fmla="*/ 12417 h 419096"/>
                <a:gd name="connsiteX8" fmla="*/ 278783 w 435693"/>
                <a:gd name="connsiteY8" fmla="*/ 70091 h 419096"/>
                <a:gd name="connsiteX9" fmla="*/ 278783 w 435693"/>
                <a:gd name="connsiteY9" fmla="*/ 116629 h 419096"/>
                <a:gd name="connsiteX10" fmla="*/ 206119 w 435693"/>
                <a:gd name="connsiteY10" fmla="*/ 116629 h 419096"/>
                <a:gd name="connsiteX11" fmla="*/ 206119 w 435693"/>
                <a:gd name="connsiteY11" fmla="*/ 48277 h 419096"/>
                <a:gd name="connsiteX12" fmla="*/ 206119 w 435693"/>
                <a:gd name="connsiteY12" fmla="*/ 48217 h 419096"/>
                <a:gd name="connsiteX13" fmla="*/ 206119 w 435693"/>
                <a:gd name="connsiteY13" fmla="*/ 48108 h 419096"/>
                <a:gd name="connsiteX14" fmla="*/ 197664 w 435693"/>
                <a:gd name="connsiteY14" fmla="*/ 39653 h 419096"/>
                <a:gd name="connsiteX15" fmla="*/ 158349 w 435693"/>
                <a:gd name="connsiteY15" fmla="*/ 39653 h 419096"/>
                <a:gd name="connsiteX16" fmla="*/ 8480 w 435693"/>
                <a:gd name="connsiteY16" fmla="*/ 39122 h 419096"/>
                <a:gd name="connsiteX17" fmla="*/ 8455 w 435693"/>
                <a:gd name="connsiteY17" fmla="*/ 39122 h 419096"/>
                <a:gd name="connsiteX18" fmla="*/ 0 w 435693"/>
                <a:gd name="connsiteY18" fmla="*/ 47553 h 419096"/>
                <a:gd name="connsiteX19" fmla="*/ 8431 w 435693"/>
                <a:gd name="connsiteY19" fmla="*/ 56032 h 419096"/>
                <a:gd name="connsiteX20" fmla="*/ 39473 w 435693"/>
                <a:gd name="connsiteY20" fmla="*/ 56140 h 419096"/>
                <a:gd name="connsiteX21" fmla="*/ 39473 w 435693"/>
                <a:gd name="connsiteY21" fmla="*/ 180657 h 419096"/>
                <a:gd name="connsiteX22" fmla="*/ 8455 w 435693"/>
                <a:gd name="connsiteY22" fmla="*/ 180657 h 419096"/>
                <a:gd name="connsiteX23" fmla="*/ 2440 w 435693"/>
                <a:gd name="connsiteY23" fmla="*/ 183169 h 419096"/>
                <a:gd name="connsiteX24" fmla="*/ 0 w 435693"/>
                <a:gd name="connsiteY24" fmla="*/ 189220 h 419096"/>
                <a:gd name="connsiteX25" fmla="*/ 1498 w 435693"/>
                <a:gd name="connsiteY25" fmla="*/ 306019 h 419096"/>
                <a:gd name="connsiteX26" fmla="*/ 9953 w 435693"/>
                <a:gd name="connsiteY26" fmla="*/ 314365 h 419096"/>
                <a:gd name="connsiteX27" fmla="*/ 39473 w 435693"/>
                <a:gd name="connsiteY27" fmla="*/ 314365 h 419096"/>
                <a:gd name="connsiteX28" fmla="*/ 39473 w 435693"/>
                <a:gd name="connsiteY28" fmla="*/ 328026 h 419096"/>
                <a:gd name="connsiteX29" fmla="*/ 47928 w 435693"/>
                <a:gd name="connsiteY29" fmla="*/ 336481 h 419096"/>
                <a:gd name="connsiteX30" fmla="*/ 56383 w 435693"/>
                <a:gd name="connsiteY30" fmla="*/ 328026 h 419096"/>
                <a:gd name="connsiteX31" fmla="*/ 56383 w 435693"/>
                <a:gd name="connsiteY31" fmla="*/ 56563 h 419096"/>
                <a:gd name="connsiteX32" fmla="*/ 158288 w 435693"/>
                <a:gd name="connsiteY32" fmla="*/ 56563 h 419096"/>
                <a:gd name="connsiteX33" fmla="*/ 189221 w 435693"/>
                <a:gd name="connsiteY33" fmla="*/ 56672 h 419096"/>
                <a:gd name="connsiteX34" fmla="*/ 189221 w 435693"/>
                <a:gd name="connsiteY34" fmla="*/ 125084 h 419096"/>
                <a:gd name="connsiteX35" fmla="*/ 197676 w 435693"/>
                <a:gd name="connsiteY35" fmla="*/ 133539 h 419096"/>
                <a:gd name="connsiteX36" fmla="*/ 287249 w 435693"/>
                <a:gd name="connsiteY36" fmla="*/ 133539 h 419096"/>
                <a:gd name="connsiteX37" fmla="*/ 295704 w 435693"/>
                <a:gd name="connsiteY37" fmla="*/ 125084 h 419096"/>
                <a:gd name="connsiteX38" fmla="*/ 295704 w 435693"/>
                <a:gd name="connsiteY38" fmla="*/ 67989 h 419096"/>
                <a:gd name="connsiteX39" fmla="*/ 294726 w 435693"/>
                <a:gd name="connsiteY39" fmla="*/ 64028 h 419096"/>
                <a:gd name="connsiteX40" fmla="*/ 269772 w 435693"/>
                <a:gd name="connsiteY40" fmla="*/ 16910 h 419096"/>
                <a:gd name="connsiteX41" fmla="*/ 362112 w 435693"/>
                <a:gd name="connsiteY41" fmla="*/ 16910 h 419096"/>
                <a:gd name="connsiteX42" fmla="*/ 337158 w 435693"/>
                <a:gd name="connsiteY42" fmla="*/ 64040 h 419096"/>
                <a:gd name="connsiteX43" fmla="*/ 336179 w 435693"/>
                <a:gd name="connsiteY43" fmla="*/ 68001 h 419096"/>
                <a:gd name="connsiteX44" fmla="*/ 336179 w 435693"/>
                <a:gd name="connsiteY44" fmla="*/ 125084 h 419096"/>
                <a:gd name="connsiteX45" fmla="*/ 344634 w 435693"/>
                <a:gd name="connsiteY45" fmla="*/ 133539 h 419096"/>
                <a:gd name="connsiteX46" fmla="*/ 347207 w 435693"/>
                <a:gd name="connsiteY46" fmla="*/ 133539 h 419096"/>
                <a:gd name="connsiteX47" fmla="*/ 418759 w 435693"/>
                <a:gd name="connsiteY47" fmla="*/ 205091 h 419096"/>
                <a:gd name="connsiteX48" fmla="*/ 418759 w 435693"/>
                <a:gd name="connsiteY48" fmla="*/ 236230 h 419096"/>
                <a:gd name="connsiteX49" fmla="*/ 349779 w 435693"/>
                <a:gd name="connsiteY49" fmla="*/ 307734 h 419096"/>
                <a:gd name="connsiteX50" fmla="*/ 341445 w 435693"/>
                <a:gd name="connsiteY50" fmla="*/ 293578 h 419096"/>
                <a:gd name="connsiteX51" fmla="*/ 329874 w 435693"/>
                <a:gd name="connsiteY51" fmla="*/ 290583 h 419096"/>
                <a:gd name="connsiteX52" fmla="*/ 326879 w 435693"/>
                <a:gd name="connsiteY52" fmla="*/ 302154 h 419096"/>
                <a:gd name="connsiteX53" fmla="*/ 393310 w 435693"/>
                <a:gd name="connsiteY53" fmla="*/ 414930 h 419096"/>
                <a:gd name="connsiteX54" fmla="*/ 400605 w 435693"/>
                <a:gd name="connsiteY54" fmla="*/ 419097 h 419096"/>
                <a:gd name="connsiteX55" fmla="*/ 404893 w 435693"/>
                <a:gd name="connsiteY55" fmla="*/ 417925 h 419096"/>
                <a:gd name="connsiteX56" fmla="*/ 407889 w 435693"/>
                <a:gd name="connsiteY56" fmla="*/ 406354 h 419096"/>
                <a:gd name="connsiteX57" fmla="*/ 359309 w 435693"/>
                <a:gd name="connsiteY57" fmla="*/ 323871 h 419096"/>
                <a:gd name="connsiteX58" fmla="*/ 435693 w 435693"/>
                <a:gd name="connsiteY58" fmla="*/ 236230 h 419096"/>
                <a:gd name="connsiteX59" fmla="*/ 435693 w 435693"/>
                <a:gd name="connsiteY59" fmla="*/ 205091 h 419096"/>
                <a:gd name="connsiteX60" fmla="*/ 353089 w 435693"/>
                <a:gd name="connsiteY60" fmla="*/ 116810 h 419096"/>
                <a:gd name="connsiteX61" fmla="*/ 39473 w 435693"/>
                <a:gd name="connsiteY61" fmla="*/ 297443 h 419096"/>
                <a:gd name="connsiteX62" fmla="*/ 18299 w 435693"/>
                <a:gd name="connsiteY62" fmla="*/ 297443 h 419096"/>
                <a:gd name="connsiteX63" fmla="*/ 17019 w 435693"/>
                <a:gd name="connsiteY63" fmla="*/ 197555 h 419096"/>
                <a:gd name="connsiteX64" fmla="*/ 39473 w 435693"/>
                <a:gd name="connsiteY64" fmla="*/ 197555 h 419096"/>
                <a:gd name="connsiteX65" fmla="*/ 39473 w 435693"/>
                <a:gd name="connsiteY65" fmla="*/ 297443 h 419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435693" h="419096">
                  <a:moveTo>
                    <a:pt x="353089" y="116810"/>
                  </a:moveTo>
                  <a:lnTo>
                    <a:pt x="353089" y="70091"/>
                  </a:lnTo>
                  <a:lnTo>
                    <a:pt x="383623" y="12417"/>
                  </a:lnTo>
                  <a:cubicBezTo>
                    <a:pt x="385012" y="9796"/>
                    <a:pt x="384928" y="6643"/>
                    <a:pt x="383394" y="4094"/>
                  </a:cubicBezTo>
                  <a:cubicBezTo>
                    <a:pt x="381860" y="1558"/>
                    <a:pt x="379118" y="0"/>
                    <a:pt x="376147" y="0"/>
                  </a:cubicBezTo>
                  <a:lnTo>
                    <a:pt x="255725" y="0"/>
                  </a:lnTo>
                  <a:cubicBezTo>
                    <a:pt x="252766" y="0"/>
                    <a:pt x="250012" y="1558"/>
                    <a:pt x="248478" y="4094"/>
                  </a:cubicBezTo>
                  <a:cubicBezTo>
                    <a:pt x="246944" y="6631"/>
                    <a:pt x="246859" y="9796"/>
                    <a:pt x="248248" y="12417"/>
                  </a:cubicBezTo>
                  <a:lnTo>
                    <a:pt x="278783" y="70091"/>
                  </a:lnTo>
                  <a:lnTo>
                    <a:pt x="278783" y="116629"/>
                  </a:lnTo>
                  <a:lnTo>
                    <a:pt x="206119" y="116629"/>
                  </a:lnTo>
                  <a:lnTo>
                    <a:pt x="206119" y="48277"/>
                  </a:lnTo>
                  <a:cubicBezTo>
                    <a:pt x="206119" y="48253"/>
                    <a:pt x="206119" y="48241"/>
                    <a:pt x="206119" y="48217"/>
                  </a:cubicBezTo>
                  <a:lnTo>
                    <a:pt x="206119" y="48108"/>
                  </a:lnTo>
                  <a:cubicBezTo>
                    <a:pt x="206119" y="43434"/>
                    <a:pt x="202338" y="39653"/>
                    <a:pt x="197664" y="39653"/>
                  </a:cubicBezTo>
                  <a:lnTo>
                    <a:pt x="158349" y="39653"/>
                  </a:lnTo>
                  <a:lnTo>
                    <a:pt x="8480" y="39122"/>
                  </a:lnTo>
                  <a:cubicBezTo>
                    <a:pt x="8467" y="39122"/>
                    <a:pt x="8455" y="39122"/>
                    <a:pt x="8455" y="39122"/>
                  </a:cubicBezTo>
                  <a:cubicBezTo>
                    <a:pt x="3805" y="39122"/>
                    <a:pt x="13" y="42890"/>
                    <a:pt x="0" y="47553"/>
                  </a:cubicBezTo>
                  <a:cubicBezTo>
                    <a:pt x="-12" y="52227"/>
                    <a:pt x="3757" y="56020"/>
                    <a:pt x="8431" y="56032"/>
                  </a:cubicBezTo>
                  <a:lnTo>
                    <a:pt x="39473" y="56140"/>
                  </a:lnTo>
                  <a:lnTo>
                    <a:pt x="39473" y="180657"/>
                  </a:lnTo>
                  <a:lnTo>
                    <a:pt x="8455" y="180657"/>
                  </a:lnTo>
                  <a:cubicBezTo>
                    <a:pt x="6197" y="180657"/>
                    <a:pt x="4023" y="181563"/>
                    <a:pt x="2440" y="183169"/>
                  </a:cubicBezTo>
                  <a:cubicBezTo>
                    <a:pt x="858" y="184776"/>
                    <a:pt x="-24" y="186962"/>
                    <a:pt x="0" y="189220"/>
                  </a:cubicBezTo>
                  <a:lnTo>
                    <a:pt x="1498" y="306019"/>
                  </a:lnTo>
                  <a:cubicBezTo>
                    <a:pt x="1559" y="310645"/>
                    <a:pt x="5327" y="314365"/>
                    <a:pt x="9953" y="314365"/>
                  </a:cubicBezTo>
                  <a:lnTo>
                    <a:pt x="39473" y="314365"/>
                  </a:lnTo>
                  <a:lnTo>
                    <a:pt x="39473" y="328026"/>
                  </a:lnTo>
                  <a:cubicBezTo>
                    <a:pt x="39473" y="332700"/>
                    <a:pt x="43253" y="336481"/>
                    <a:pt x="47928" y="336481"/>
                  </a:cubicBezTo>
                  <a:cubicBezTo>
                    <a:pt x="52602" y="336481"/>
                    <a:pt x="56383" y="332700"/>
                    <a:pt x="56383" y="328026"/>
                  </a:cubicBezTo>
                  <a:lnTo>
                    <a:pt x="56383" y="56563"/>
                  </a:lnTo>
                  <a:lnTo>
                    <a:pt x="158288" y="56563"/>
                  </a:lnTo>
                  <a:lnTo>
                    <a:pt x="189221" y="56672"/>
                  </a:lnTo>
                  <a:lnTo>
                    <a:pt x="189221" y="125084"/>
                  </a:lnTo>
                  <a:cubicBezTo>
                    <a:pt x="189221" y="129758"/>
                    <a:pt x="193002" y="133539"/>
                    <a:pt x="197676" y="133539"/>
                  </a:cubicBezTo>
                  <a:lnTo>
                    <a:pt x="287249" y="133539"/>
                  </a:lnTo>
                  <a:cubicBezTo>
                    <a:pt x="291924" y="133539"/>
                    <a:pt x="295704" y="129758"/>
                    <a:pt x="295704" y="125084"/>
                  </a:cubicBezTo>
                  <a:lnTo>
                    <a:pt x="295704" y="67989"/>
                  </a:lnTo>
                  <a:cubicBezTo>
                    <a:pt x="295704" y="66612"/>
                    <a:pt x="295366" y="65248"/>
                    <a:pt x="294726" y="64028"/>
                  </a:cubicBezTo>
                  <a:lnTo>
                    <a:pt x="269772" y="16910"/>
                  </a:lnTo>
                  <a:lnTo>
                    <a:pt x="362112" y="16910"/>
                  </a:lnTo>
                  <a:lnTo>
                    <a:pt x="337158" y="64040"/>
                  </a:lnTo>
                  <a:cubicBezTo>
                    <a:pt x="336517" y="65260"/>
                    <a:pt x="336179" y="66612"/>
                    <a:pt x="336179" y="68001"/>
                  </a:cubicBezTo>
                  <a:lnTo>
                    <a:pt x="336179" y="125084"/>
                  </a:lnTo>
                  <a:cubicBezTo>
                    <a:pt x="336179" y="129758"/>
                    <a:pt x="339960" y="133539"/>
                    <a:pt x="344634" y="133539"/>
                  </a:cubicBezTo>
                  <a:lnTo>
                    <a:pt x="347207" y="133539"/>
                  </a:lnTo>
                  <a:cubicBezTo>
                    <a:pt x="386655" y="133539"/>
                    <a:pt x="418759" y="165631"/>
                    <a:pt x="418759" y="205091"/>
                  </a:cubicBezTo>
                  <a:lnTo>
                    <a:pt x="418759" y="236230"/>
                  </a:lnTo>
                  <a:cubicBezTo>
                    <a:pt x="418759" y="274820"/>
                    <a:pt x="388044" y="306381"/>
                    <a:pt x="349779" y="307734"/>
                  </a:cubicBezTo>
                  <a:lnTo>
                    <a:pt x="341445" y="293578"/>
                  </a:lnTo>
                  <a:cubicBezTo>
                    <a:pt x="339078" y="289556"/>
                    <a:pt x="333896" y="288215"/>
                    <a:pt x="329874" y="290583"/>
                  </a:cubicBezTo>
                  <a:cubicBezTo>
                    <a:pt x="325852" y="292950"/>
                    <a:pt x="324511" y="298132"/>
                    <a:pt x="326879" y="302154"/>
                  </a:cubicBezTo>
                  <a:lnTo>
                    <a:pt x="393310" y="414930"/>
                  </a:lnTo>
                  <a:cubicBezTo>
                    <a:pt x="394892" y="417611"/>
                    <a:pt x="397707" y="419097"/>
                    <a:pt x="400605" y="419097"/>
                  </a:cubicBezTo>
                  <a:cubicBezTo>
                    <a:pt x="402067" y="419097"/>
                    <a:pt x="403541" y="418723"/>
                    <a:pt x="404893" y="417925"/>
                  </a:cubicBezTo>
                  <a:cubicBezTo>
                    <a:pt x="408915" y="415558"/>
                    <a:pt x="410256" y="410376"/>
                    <a:pt x="407889" y="406354"/>
                  </a:cubicBezTo>
                  <a:lnTo>
                    <a:pt x="359309" y="323871"/>
                  </a:lnTo>
                  <a:cubicBezTo>
                    <a:pt x="402393" y="317964"/>
                    <a:pt x="435693" y="280920"/>
                    <a:pt x="435693" y="236230"/>
                  </a:cubicBezTo>
                  <a:lnTo>
                    <a:pt x="435693" y="205091"/>
                  </a:lnTo>
                  <a:cubicBezTo>
                    <a:pt x="435669" y="158276"/>
                    <a:pt x="399132" y="119842"/>
                    <a:pt x="353089" y="116810"/>
                  </a:cubicBezTo>
                  <a:close/>
                  <a:moveTo>
                    <a:pt x="39473" y="297443"/>
                  </a:moveTo>
                  <a:lnTo>
                    <a:pt x="18299" y="297443"/>
                  </a:lnTo>
                  <a:lnTo>
                    <a:pt x="17019" y="197555"/>
                  </a:lnTo>
                  <a:lnTo>
                    <a:pt x="39473" y="197555"/>
                  </a:lnTo>
                  <a:lnTo>
                    <a:pt x="39473" y="297443"/>
                  </a:ln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6" name="Agrupar 185">
            <a:extLst>
              <a:ext uri="{FF2B5EF4-FFF2-40B4-BE49-F238E27FC236}">
                <a16:creationId xmlns:a16="http://schemas.microsoft.com/office/drawing/2014/main" id="{10B47301-57A6-4694-9F5E-56C04B40079C}"/>
              </a:ext>
            </a:extLst>
          </p:cNvPr>
          <p:cNvGrpSpPr/>
          <p:nvPr/>
        </p:nvGrpSpPr>
        <p:grpSpPr>
          <a:xfrm>
            <a:off x="7452814" y="4060395"/>
            <a:ext cx="428379" cy="493315"/>
            <a:chOff x="7148408" y="4752186"/>
            <a:chExt cx="364034" cy="419216"/>
          </a:xfrm>
        </p:grpSpPr>
        <p:sp>
          <p:nvSpPr>
            <p:cNvPr id="159" name="Forma Livre: Forma 158">
              <a:extLst>
                <a:ext uri="{FF2B5EF4-FFF2-40B4-BE49-F238E27FC236}">
                  <a16:creationId xmlns:a16="http://schemas.microsoft.com/office/drawing/2014/main" id="{79629FB5-0C65-4945-92A7-360A0D7BCFFE}"/>
                </a:ext>
              </a:extLst>
            </p:cNvPr>
            <p:cNvSpPr/>
            <p:nvPr/>
          </p:nvSpPr>
          <p:spPr>
            <a:xfrm>
              <a:off x="7148408" y="4752186"/>
              <a:ext cx="364034" cy="419216"/>
            </a:xfrm>
            <a:custGeom>
              <a:avLst/>
              <a:gdLst>
                <a:gd name="connsiteX0" fmla="*/ 214360 w 364034"/>
                <a:gd name="connsiteY0" fmla="*/ 108402 h 419216"/>
                <a:gd name="connsiteX1" fmla="*/ 202173 w 364034"/>
                <a:gd name="connsiteY1" fmla="*/ 114514 h 419216"/>
                <a:gd name="connsiteX2" fmla="*/ 189769 w 364034"/>
                <a:gd name="connsiteY2" fmla="*/ 120590 h 419216"/>
                <a:gd name="connsiteX3" fmla="*/ 181181 w 364034"/>
                <a:gd name="connsiteY3" fmla="*/ 68894 h 419216"/>
                <a:gd name="connsiteX4" fmla="*/ 239000 w 364034"/>
                <a:gd name="connsiteY4" fmla="*/ 83907 h 419216"/>
                <a:gd name="connsiteX5" fmla="*/ 318368 w 364034"/>
                <a:gd name="connsiteY5" fmla="*/ 42442 h 419216"/>
                <a:gd name="connsiteX6" fmla="*/ 317667 w 364034"/>
                <a:gd name="connsiteY6" fmla="*/ 31451 h 419216"/>
                <a:gd name="connsiteX7" fmla="*/ 239242 w 364034"/>
                <a:gd name="connsiteY7" fmla="*/ 71 h 419216"/>
                <a:gd name="connsiteX8" fmla="*/ 165539 w 364034"/>
                <a:gd name="connsiteY8" fmla="*/ 34639 h 419216"/>
                <a:gd name="connsiteX9" fmla="*/ 141672 w 364034"/>
                <a:gd name="connsiteY9" fmla="*/ 9540 h 419216"/>
                <a:gd name="connsiteX10" fmla="*/ 129896 w 364034"/>
                <a:gd name="connsiteY10" fmla="*/ 11582 h 419216"/>
                <a:gd name="connsiteX11" fmla="*/ 131937 w 364034"/>
                <a:gd name="connsiteY11" fmla="*/ 23358 h 419216"/>
                <a:gd name="connsiteX12" fmla="*/ 172859 w 364034"/>
                <a:gd name="connsiteY12" fmla="*/ 120372 h 419216"/>
                <a:gd name="connsiteX13" fmla="*/ 160925 w 364034"/>
                <a:gd name="connsiteY13" fmla="*/ 114502 h 419216"/>
                <a:gd name="connsiteX14" fmla="*/ 148726 w 364034"/>
                <a:gd name="connsiteY14" fmla="*/ 108378 h 419216"/>
                <a:gd name="connsiteX15" fmla="*/ 60264 w 364034"/>
                <a:gd name="connsiteY15" fmla="*/ 102267 h 419216"/>
                <a:gd name="connsiteX16" fmla="*/ 5561 w 364034"/>
                <a:gd name="connsiteY16" fmla="*/ 169688 h 419216"/>
                <a:gd name="connsiteX17" fmla="*/ 5561 w 364034"/>
                <a:gd name="connsiteY17" fmla="*/ 169688 h 419216"/>
                <a:gd name="connsiteX18" fmla="*/ 58573 w 364034"/>
                <a:gd name="connsiteY18" fmla="*/ 361167 h 419216"/>
                <a:gd name="connsiteX19" fmla="*/ 168064 w 364034"/>
                <a:gd name="connsiteY19" fmla="*/ 419023 h 419216"/>
                <a:gd name="connsiteX20" fmla="*/ 176241 w 364034"/>
                <a:gd name="connsiteY20" fmla="*/ 419216 h 419216"/>
                <a:gd name="connsiteX21" fmla="*/ 304284 w 364034"/>
                <a:gd name="connsiteY21" fmla="*/ 361047 h 419216"/>
                <a:gd name="connsiteX22" fmla="*/ 351269 w 364034"/>
                <a:gd name="connsiteY22" fmla="*/ 278430 h 419216"/>
                <a:gd name="connsiteX23" fmla="*/ 327897 w 364034"/>
                <a:gd name="connsiteY23" fmla="*/ 119309 h 419216"/>
                <a:gd name="connsiteX24" fmla="*/ 214360 w 364034"/>
                <a:gd name="connsiteY24" fmla="*/ 108402 h 419216"/>
                <a:gd name="connsiteX25" fmla="*/ 239882 w 364034"/>
                <a:gd name="connsiteY25" fmla="*/ 16969 h 419216"/>
                <a:gd name="connsiteX26" fmla="*/ 300081 w 364034"/>
                <a:gd name="connsiteY26" fmla="*/ 38094 h 419216"/>
                <a:gd name="connsiteX27" fmla="*/ 238384 w 364034"/>
                <a:gd name="connsiteY27" fmla="*/ 66998 h 419216"/>
                <a:gd name="connsiteX28" fmla="*/ 178173 w 364034"/>
                <a:gd name="connsiteY28" fmla="*/ 45872 h 419216"/>
                <a:gd name="connsiteX29" fmla="*/ 239882 w 364034"/>
                <a:gd name="connsiteY29" fmla="*/ 16969 h 419216"/>
                <a:gd name="connsiteX30" fmla="*/ 335748 w 364034"/>
                <a:gd name="connsiteY30" fmla="*/ 271787 h 419216"/>
                <a:gd name="connsiteX31" fmla="*/ 291107 w 364034"/>
                <a:gd name="connsiteY31" fmla="*/ 350490 h 419216"/>
                <a:gd name="connsiteX32" fmla="*/ 168873 w 364034"/>
                <a:gd name="connsiteY32" fmla="*/ 402150 h 419216"/>
                <a:gd name="connsiteX33" fmla="*/ 72717 w 364034"/>
                <a:gd name="connsiteY33" fmla="*/ 351891 h 419216"/>
                <a:gd name="connsiteX34" fmla="*/ 21758 w 364034"/>
                <a:gd name="connsiteY34" fmla="*/ 174616 h 419216"/>
                <a:gd name="connsiteX35" fmla="*/ 21758 w 364034"/>
                <a:gd name="connsiteY35" fmla="*/ 174616 h 419216"/>
                <a:gd name="connsiteX36" fmla="*/ 67112 w 364034"/>
                <a:gd name="connsiteY36" fmla="*/ 117763 h 419216"/>
                <a:gd name="connsiteX37" fmla="*/ 95231 w 364034"/>
                <a:gd name="connsiteY37" fmla="*/ 112038 h 419216"/>
                <a:gd name="connsiteX38" fmla="*/ 141467 w 364034"/>
                <a:gd name="connsiteY38" fmla="*/ 123682 h 419216"/>
                <a:gd name="connsiteX39" fmla="*/ 153183 w 364034"/>
                <a:gd name="connsiteY39" fmla="*/ 129564 h 419216"/>
                <a:gd name="connsiteX40" fmla="*/ 181555 w 364034"/>
                <a:gd name="connsiteY40" fmla="*/ 139842 h 419216"/>
                <a:gd name="connsiteX41" fmla="*/ 209940 w 364034"/>
                <a:gd name="connsiteY41" fmla="*/ 129552 h 419216"/>
                <a:gd name="connsiteX42" fmla="*/ 221644 w 364034"/>
                <a:gd name="connsiteY42" fmla="*/ 123682 h 419216"/>
                <a:gd name="connsiteX43" fmla="*/ 316206 w 364034"/>
                <a:gd name="connsiteY43" fmla="*/ 131532 h 419216"/>
                <a:gd name="connsiteX44" fmla="*/ 335748 w 364034"/>
                <a:gd name="connsiteY44" fmla="*/ 271787 h 41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64034" h="419216">
                  <a:moveTo>
                    <a:pt x="214360" y="108402"/>
                  </a:moveTo>
                  <a:cubicBezTo>
                    <a:pt x="209988" y="110480"/>
                    <a:pt x="205833" y="112630"/>
                    <a:pt x="202173" y="114514"/>
                  </a:cubicBezTo>
                  <a:cubicBezTo>
                    <a:pt x="197753" y="116797"/>
                    <a:pt x="193477" y="119007"/>
                    <a:pt x="189769" y="120590"/>
                  </a:cubicBezTo>
                  <a:cubicBezTo>
                    <a:pt x="189165" y="107545"/>
                    <a:pt x="187172" y="88400"/>
                    <a:pt x="181181" y="68894"/>
                  </a:cubicBezTo>
                  <a:cubicBezTo>
                    <a:pt x="198429" y="79330"/>
                    <a:pt x="218539" y="84680"/>
                    <a:pt x="239000" y="83907"/>
                  </a:cubicBezTo>
                  <a:cubicBezTo>
                    <a:pt x="270465" y="82748"/>
                    <a:pt x="299392" y="67638"/>
                    <a:pt x="318368" y="42442"/>
                  </a:cubicBezTo>
                  <a:cubicBezTo>
                    <a:pt x="320880" y="39108"/>
                    <a:pt x="320578" y="34446"/>
                    <a:pt x="317667" y="31451"/>
                  </a:cubicBezTo>
                  <a:cubicBezTo>
                    <a:pt x="297158" y="10422"/>
                    <a:pt x="268580" y="-1016"/>
                    <a:pt x="239242" y="71"/>
                  </a:cubicBezTo>
                  <a:cubicBezTo>
                    <a:pt x="210761" y="1122"/>
                    <a:pt x="184358" y="13611"/>
                    <a:pt x="165539" y="34639"/>
                  </a:cubicBezTo>
                  <a:cubicBezTo>
                    <a:pt x="159295" y="25097"/>
                    <a:pt x="151468" y="16449"/>
                    <a:pt x="141672" y="9540"/>
                  </a:cubicBezTo>
                  <a:cubicBezTo>
                    <a:pt x="137856" y="6847"/>
                    <a:pt x="132577" y="7765"/>
                    <a:pt x="129896" y="11582"/>
                  </a:cubicBezTo>
                  <a:cubicBezTo>
                    <a:pt x="127202" y="15399"/>
                    <a:pt x="128120" y="20677"/>
                    <a:pt x="131937" y="23358"/>
                  </a:cubicBezTo>
                  <a:cubicBezTo>
                    <a:pt x="159730" y="42937"/>
                    <a:pt x="171120" y="84463"/>
                    <a:pt x="172859" y="120372"/>
                  </a:cubicBezTo>
                  <a:cubicBezTo>
                    <a:pt x="169271" y="118802"/>
                    <a:pt x="165153" y="116688"/>
                    <a:pt x="160925" y="114502"/>
                  </a:cubicBezTo>
                  <a:cubicBezTo>
                    <a:pt x="157254" y="112606"/>
                    <a:pt x="153099" y="110468"/>
                    <a:pt x="148726" y="108378"/>
                  </a:cubicBezTo>
                  <a:cubicBezTo>
                    <a:pt x="116501" y="93039"/>
                    <a:pt x="85918" y="90925"/>
                    <a:pt x="60264" y="102267"/>
                  </a:cubicBezTo>
                  <a:cubicBezTo>
                    <a:pt x="34730" y="113548"/>
                    <a:pt x="15308" y="137499"/>
                    <a:pt x="5561" y="169688"/>
                  </a:cubicBezTo>
                  <a:lnTo>
                    <a:pt x="5561" y="169688"/>
                  </a:lnTo>
                  <a:cubicBezTo>
                    <a:pt x="-15057" y="237750"/>
                    <a:pt x="25937" y="311561"/>
                    <a:pt x="58573" y="361167"/>
                  </a:cubicBezTo>
                  <a:cubicBezTo>
                    <a:pt x="81316" y="395736"/>
                    <a:pt x="121224" y="416813"/>
                    <a:pt x="168064" y="419023"/>
                  </a:cubicBezTo>
                  <a:cubicBezTo>
                    <a:pt x="170793" y="419156"/>
                    <a:pt x="173523" y="419216"/>
                    <a:pt x="176241" y="419216"/>
                  </a:cubicBezTo>
                  <a:cubicBezTo>
                    <a:pt x="226692" y="419216"/>
                    <a:pt x="275175" y="397354"/>
                    <a:pt x="304284" y="361047"/>
                  </a:cubicBezTo>
                  <a:cubicBezTo>
                    <a:pt x="321460" y="339620"/>
                    <a:pt x="335954" y="314146"/>
                    <a:pt x="351269" y="278430"/>
                  </a:cubicBezTo>
                  <a:cubicBezTo>
                    <a:pt x="374931" y="223268"/>
                    <a:pt x="364882" y="154868"/>
                    <a:pt x="327897" y="119309"/>
                  </a:cubicBezTo>
                  <a:cubicBezTo>
                    <a:pt x="298764" y="91299"/>
                    <a:pt x="258434" y="87410"/>
                    <a:pt x="214360" y="108402"/>
                  </a:cubicBezTo>
                  <a:close/>
                  <a:moveTo>
                    <a:pt x="239882" y="16969"/>
                  </a:moveTo>
                  <a:cubicBezTo>
                    <a:pt x="261937" y="16147"/>
                    <a:pt x="283485" y="23781"/>
                    <a:pt x="300081" y="38094"/>
                  </a:cubicBezTo>
                  <a:cubicBezTo>
                    <a:pt x="284318" y="55692"/>
                    <a:pt x="262215" y="66128"/>
                    <a:pt x="238384" y="66998"/>
                  </a:cubicBezTo>
                  <a:cubicBezTo>
                    <a:pt x="216341" y="67819"/>
                    <a:pt x="194781" y="60185"/>
                    <a:pt x="178173" y="45872"/>
                  </a:cubicBezTo>
                  <a:cubicBezTo>
                    <a:pt x="193948" y="28298"/>
                    <a:pt x="216039" y="17862"/>
                    <a:pt x="239882" y="16969"/>
                  </a:cubicBezTo>
                  <a:close/>
                  <a:moveTo>
                    <a:pt x="335748" y="271787"/>
                  </a:moveTo>
                  <a:cubicBezTo>
                    <a:pt x="321061" y="306030"/>
                    <a:pt x="307292" y="330307"/>
                    <a:pt x="291107" y="350490"/>
                  </a:cubicBezTo>
                  <a:cubicBezTo>
                    <a:pt x="263749" y="384612"/>
                    <a:pt x="216897" y="404408"/>
                    <a:pt x="168873" y="402150"/>
                  </a:cubicBezTo>
                  <a:cubicBezTo>
                    <a:pt x="127492" y="400205"/>
                    <a:pt x="92441" y="381882"/>
                    <a:pt x="72717" y="351891"/>
                  </a:cubicBezTo>
                  <a:cubicBezTo>
                    <a:pt x="41953" y="305136"/>
                    <a:pt x="3205" y="235890"/>
                    <a:pt x="21758" y="174616"/>
                  </a:cubicBezTo>
                  <a:cubicBezTo>
                    <a:pt x="21758" y="174616"/>
                    <a:pt x="21758" y="174616"/>
                    <a:pt x="21758" y="174616"/>
                  </a:cubicBezTo>
                  <a:cubicBezTo>
                    <a:pt x="30056" y="147210"/>
                    <a:pt x="46156" y="127027"/>
                    <a:pt x="67112" y="117763"/>
                  </a:cubicBezTo>
                  <a:cubicBezTo>
                    <a:pt x="75760" y="113946"/>
                    <a:pt x="85194" y="112038"/>
                    <a:pt x="95231" y="112038"/>
                  </a:cubicBezTo>
                  <a:cubicBezTo>
                    <a:pt x="109592" y="112038"/>
                    <a:pt x="125197" y="115927"/>
                    <a:pt x="141467" y="123682"/>
                  </a:cubicBezTo>
                  <a:cubicBezTo>
                    <a:pt x="145598" y="125650"/>
                    <a:pt x="149451" y="127631"/>
                    <a:pt x="153183" y="129564"/>
                  </a:cubicBezTo>
                  <a:cubicBezTo>
                    <a:pt x="164319" y="135313"/>
                    <a:pt x="173125" y="139842"/>
                    <a:pt x="181555" y="139842"/>
                  </a:cubicBezTo>
                  <a:cubicBezTo>
                    <a:pt x="189998" y="139842"/>
                    <a:pt x="198803" y="135301"/>
                    <a:pt x="209940" y="129552"/>
                  </a:cubicBezTo>
                  <a:cubicBezTo>
                    <a:pt x="213660" y="127631"/>
                    <a:pt x="217513" y="125638"/>
                    <a:pt x="221644" y="123682"/>
                  </a:cubicBezTo>
                  <a:cubicBezTo>
                    <a:pt x="259437" y="105685"/>
                    <a:pt x="292145" y="108390"/>
                    <a:pt x="316206" y="131532"/>
                  </a:cubicBezTo>
                  <a:cubicBezTo>
                    <a:pt x="348370" y="162453"/>
                    <a:pt x="356777" y="222749"/>
                    <a:pt x="335748" y="271787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0" name="Forma Livre: Forma 159">
              <a:extLst>
                <a:ext uri="{FF2B5EF4-FFF2-40B4-BE49-F238E27FC236}">
                  <a16:creationId xmlns:a16="http://schemas.microsoft.com/office/drawing/2014/main" id="{BB78F5C4-6B94-43B9-B36A-551A7215397D}"/>
                </a:ext>
              </a:extLst>
            </p:cNvPr>
            <p:cNvSpPr/>
            <p:nvPr/>
          </p:nvSpPr>
          <p:spPr>
            <a:xfrm>
              <a:off x="7321798" y="4958590"/>
              <a:ext cx="157081" cy="180889"/>
            </a:xfrm>
            <a:custGeom>
              <a:avLst/>
              <a:gdLst>
                <a:gd name="connsiteX0" fmla="*/ 139953 w 157081"/>
                <a:gd name="connsiteY0" fmla="*/ 8965 h 180889"/>
                <a:gd name="connsiteX1" fmla="*/ 131039 w 157081"/>
                <a:gd name="connsiteY1" fmla="*/ 61386 h 180889"/>
                <a:gd name="connsiteX2" fmla="*/ 95238 w 157081"/>
                <a:gd name="connsiteY2" fmla="*/ 124520 h 180889"/>
                <a:gd name="connsiteX3" fmla="*/ 8443 w 157081"/>
                <a:gd name="connsiteY3" fmla="*/ 163980 h 180889"/>
                <a:gd name="connsiteX4" fmla="*/ 0 w 157081"/>
                <a:gd name="connsiteY4" fmla="*/ 172447 h 180889"/>
                <a:gd name="connsiteX5" fmla="*/ 8455 w 157081"/>
                <a:gd name="connsiteY5" fmla="*/ 180890 h 180889"/>
                <a:gd name="connsiteX6" fmla="*/ 8467 w 157081"/>
                <a:gd name="connsiteY6" fmla="*/ 180890 h 180889"/>
                <a:gd name="connsiteX7" fmla="*/ 108428 w 157081"/>
                <a:gd name="connsiteY7" fmla="*/ 135101 h 180889"/>
                <a:gd name="connsiteX8" fmla="*/ 146572 w 157081"/>
                <a:gd name="connsiteY8" fmla="*/ 68053 h 180889"/>
                <a:gd name="connsiteX9" fmla="*/ 156826 w 157081"/>
                <a:gd name="connsiteY9" fmla="*/ 7927 h 180889"/>
                <a:gd name="connsiteX10" fmla="*/ 147864 w 157081"/>
                <a:gd name="connsiteY10" fmla="*/ 15 h 180889"/>
                <a:gd name="connsiteX11" fmla="*/ 139953 w 157081"/>
                <a:gd name="connsiteY11" fmla="*/ 8965 h 18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7081" h="180889">
                  <a:moveTo>
                    <a:pt x="139953" y="8965"/>
                  </a:moveTo>
                  <a:cubicBezTo>
                    <a:pt x="141076" y="27059"/>
                    <a:pt x="137984" y="45189"/>
                    <a:pt x="131039" y="61386"/>
                  </a:cubicBezTo>
                  <a:cubicBezTo>
                    <a:pt x="119250" y="88876"/>
                    <a:pt x="108211" y="108347"/>
                    <a:pt x="95238" y="124520"/>
                  </a:cubicBezTo>
                  <a:cubicBezTo>
                    <a:pt x="75188" y="149522"/>
                    <a:pt x="43555" y="163908"/>
                    <a:pt x="8443" y="163980"/>
                  </a:cubicBezTo>
                  <a:cubicBezTo>
                    <a:pt x="3768" y="163992"/>
                    <a:pt x="0" y="167785"/>
                    <a:pt x="0" y="172447"/>
                  </a:cubicBezTo>
                  <a:cubicBezTo>
                    <a:pt x="12" y="177109"/>
                    <a:pt x="3793" y="180890"/>
                    <a:pt x="8455" y="180890"/>
                  </a:cubicBezTo>
                  <a:cubicBezTo>
                    <a:pt x="8455" y="180890"/>
                    <a:pt x="8467" y="180890"/>
                    <a:pt x="8467" y="180890"/>
                  </a:cubicBezTo>
                  <a:cubicBezTo>
                    <a:pt x="48724" y="180817"/>
                    <a:pt x="85153" y="164125"/>
                    <a:pt x="108428" y="135101"/>
                  </a:cubicBezTo>
                  <a:cubicBezTo>
                    <a:pt x="126521" y="112526"/>
                    <a:pt x="138866" y="86026"/>
                    <a:pt x="146572" y="68053"/>
                  </a:cubicBezTo>
                  <a:cubicBezTo>
                    <a:pt x="154556" y="49440"/>
                    <a:pt x="158107" y="28641"/>
                    <a:pt x="156826" y="7927"/>
                  </a:cubicBezTo>
                  <a:cubicBezTo>
                    <a:pt x="156536" y="3265"/>
                    <a:pt x="152538" y="-262"/>
                    <a:pt x="147864" y="15"/>
                  </a:cubicBezTo>
                  <a:cubicBezTo>
                    <a:pt x="143214" y="293"/>
                    <a:pt x="139675" y="4303"/>
                    <a:pt x="139953" y="8965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61" name="Forma Livre: Forma 160">
            <a:extLst>
              <a:ext uri="{FF2B5EF4-FFF2-40B4-BE49-F238E27FC236}">
                <a16:creationId xmlns:a16="http://schemas.microsoft.com/office/drawing/2014/main" id="{7D34A8F5-08B9-4B24-9BA7-10A1BF71607F}"/>
              </a:ext>
            </a:extLst>
          </p:cNvPr>
          <p:cNvSpPr/>
          <p:nvPr/>
        </p:nvSpPr>
        <p:spPr>
          <a:xfrm>
            <a:off x="8317388" y="4953419"/>
            <a:ext cx="515714" cy="511282"/>
          </a:xfrm>
          <a:custGeom>
            <a:avLst/>
            <a:gdLst>
              <a:gd name="connsiteX0" fmla="*/ 418954 w 438250"/>
              <a:gd name="connsiteY0" fmla="*/ 250409 h 434484"/>
              <a:gd name="connsiteX1" fmla="*/ 340783 w 438250"/>
              <a:gd name="connsiteY1" fmla="*/ 238029 h 434484"/>
              <a:gd name="connsiteX2" fmla="*/ 339563 w 438250"/>
              <a:gd name="connsiteY2" fmla="*/ 235468 h 434484"/>
              <a:gd name="connsiteX3" fmla="*/ 335009 w 438250"/>
              <a:gd name="connsiteY3" fmla="*/ 223571 h 434484"/>
              <a:gd name="connsiteX4" fmla="*/ 316976 w 438250"/>
              <a:gd name="connsiteY4" fmla="*/ 188616 h 434484"/>
              <a:gd name="connsiteX5" fmla="*/ 314041 w 438250"/>
              <a:gd name="connsiteY5" fmla="*/ 187650 h 434484"/>
              <a:gd name="connsiteX6" fmla="*/ 313788 w 438250"/>
              <a:gd name="connsiteY6" fmla="*/ 187613 h 434484"/>
              <a:gd name="connsiteX7" fmla="*/ 312459 w 438250"/>
              <a:gd name="connsiteY7" fmla="*/ 187420 h 434484"/>
              <a:gd name="connsiteX8" fmla="*/ 303267 w 438250"/>
              <a:gd name="connsiteY8" fmla="*/ 185959 h 434484"/>
              <a:gd name="connsiteX9" fmla="*/ 302856 w 438250"/>
              <a:gd name="connsiteY9" fmla="*/ 184884 h 434484"/>
              <a:gd name="connsiteX10" fmla="*/ 279666 w 438250"/>
              <a:gd name="connsiteY10" fmla="*/ 134807 h 434484"/>
              <a:gd name="connsiteX11" fmla="*/ 278361 w 438250"/>
              <a:gd name="connsiteY11" fmla="*/ 129263 h 434484"/>
              <a:gd name="connsiteX12" fmla="*/ 265124 w 438250"/>
              <a:gd name="connsiteY12" fmla="*/ 110070 h 434484"/>
              <a:gd name="connsiteX13" fmla="*/ 251088 w 438250"/>
              <a:gd name="connsiteY13" fmla="*/ 107848 h 434484"/>
              <a:gd name="connsiteX14" fmla="*/ 251064 w 438250"/>
              <a:gd name="connsiteY14" fmla="*/ 107848 h 434484"/>
              <a:gd name="connsiteX15" fmla="*/ 248914 w 438250"/>
              <a:gd name="connsiteY15" fmla="*/ 107509 h 434484"/>
              <a:gd name="connsiteX16" fmla="*/ 251716 w 438250"/>
              <a:gd name="connsiteY16" fmla="*/ 89803 h 434484"/>
              <a:gd name="connsiteX17" fmla="*/ 254386 w 438250"/>
              <a:gd name="connsiteY17" fmla="*/ 90225 h 434484"/>
              <a:gd name="connsiteX18" fmla="*/ 254470 w 438250"/>
              <a:gd name="connsiteY18" fmla="*/ 90237 h 434484"/>
              <a:gd name="connsiteX19" fmla="*/ 255437 w 438250"/>
              <a:gd name="connsiteY19" fmla="*/ 90394 h 434484"/>
              <a:gd name="connsiteX20" fmla="*/ 255521 w 438250"/>
              <a:gd name="connsiteY20" fmla="*/ 90406 h 434484"/>
              <a:gd name="connsiteX21" fmla="*/ 284256 w 438250"/>
              <a:gd name="connsiteY21" fmla="*/ 71238 h 434484"/>
              <a:gd name="connsiteX22" fmla="*/ 299112 w 438250"/>
              <a:gd name="connsiteY22" fmla="*/ 38771 h 434484"/>
              <a:gd name="connsiteX23" fmla="*/ 300501 w 438250"/>
              <a:gd name="connsiteY23" fmla="*/ 34399 h 434484"/>
              <a:gd name="connsiteX24" fmla="*/ 300549 w 438250"/>
              <a:gd name="connsiteY24" fmla="*/ 34097 h 434484"/>
              <a:gd name="connsiteX25" fmla="*/ 300574 w 438250"/>
              <a:gd name="connsiteY25" fmla="*/ 33964 h 434484"/>
              <a:gd name="connsiteX26" fmla="*/ 279074 w 438250"/>
              <a:gd name="connsiteY26" fmla="*/ 7283 h 434484"/>
              <a:gd name="connsiteX27" fmla="*/ 278905 w 438250"/>
              <a:gd name="connsiteY27" fmla="*/ 7259 h 434484"/>
              <a:gd name="connsiteX28" fmla="*/ 235109 w 438250"/>
              <a:gd name="connsiteY28" fmla="*/ 313 h 434484"/>
              <a:gd name="connsiteX29" fmla="*/ 234601 w 438250"/>
              <a:gd name="connsiteY29" fmla="*/ 241 h 434484"/>
              <a:gd name="connsiteX30" fmla="*/ 234444 w 438250"/>
              <a:gd name="connsiteY30" fmla="*/ 217 h 434484"/>
              <a:gd name="connsiteX31" fmla="*/ 205758 w 438250"/>
              <a:gd name="connsiteY31" fmla="*/ 18890 h 434484"/>
              <a:gd name="connsiteX32" fmla="*/ 205686 w 438250"/>
              <a:gd name="connsiteY32" fmla="*/ 19349 h 434484"/>
              <a:gd name="connsiteX33" fmla="*/ 205661 w 438250"/>
              <a:gd name="connsiteY33" fmla="*/ 23963 h 434484"/>
              <a:gd name="connsiteX34" fmla="*/ 209756 w 438250"/>
              <a:gd name="connsiteY34" fmla="*/ 59425 h 434484"/>
              <a:gd name="connsiteX35" fmla="*/ 231171 w 438250"/>
              <a:gd name="connsiteY35" fmla="*/ 86529 h 434484"/>
              <a:gd name="connsiteX36" fmla="*/ 235000 w 438250"/>
              <a:gd name="connsiteY36" fmla="*/ 87133 h 434484"/>
              <a:gd name="connsiteX37" fmla="*/ 232198 w 438250"/>
              <a:gd name="connsiteY37" fmla="*/ 104840 h 434484"/>
              <a:gd name="connsiteX38" fmla="*/ 214974 w 438250"/>
              <a:gd name="connsiteY38" fmla="*/ 102110 h 434484"/>
              <a:gd name="connsiteX39" fmla="*/ 196458 w 438250"/>
              <a:gd name="connsiteY39" fmla="*/ 116266 h 434484"/>
              <a:gd name="connsiteX40" fmla="*/ 193498 w 438250"/>
              <a:gd name="connsiteY40" fmla="*/ 121146 h 434484"/>
              <a:gd name="connsiteX41" fmla="*/ 155971 w 438250"/>
              <a:gd name="connsiteY41" fmla="*/ 161609 h 434484"/>
              <a:gd name="connsiteX42" fmla="*/ 155246 w 438250"/>
              <a:gd name="connsiteY42" fmla="*/ 162502 h 434484"/>
              <a:gd name="connsiteX43" fmla="*/ 144218 w 438250"/>
              <a:gd name="connsiteY43" fmla="*/ 160751 h 434484"/>
              <a:gd name="connsiteX44" fmla="*/ 141296 w 438250"/>
              <a:gd name="connsiteY44" fmla="*/ 160799 h 434484"/>
              <a:gd name="connsiteX45" fmla="*/ 113418 w 438250"/>
              <a:gd name="connsiteY45" fmla="*/ 188447 h 434484"/>
              <a:gd name="connsiteX46" fmla="*/ 105423 w 438250"/>
              <a:gd name="connsiteY46" fmla="*/ 198363 h 434484"/>
              <a:gd name="connsiteX47" fmla="*/ 103478 w 438250"/>
              <a:gd name="connsiteY47" fmla="*/ 200417 h 434484"/>
              <a:gd name="connsiteX48" fmla="*/ 26333 w 438250"/>
              <a:gd name="connsiteY48" fmla="*/ 188193 h 434484"/>
              <a:gd name="connsiteX49" fmla="*/ 9327 w 438250"/>
              <a:gd name="connsiteY49" fmla="*/ 192288 h 434484"/>
              <a:gd name="connsiteX50" fmla="*/ 171 w 438250"/>
              <a:gd name="connsiteY50" fmla="*/ 207193 h 434484"/>
              <a:gd name="connsiteX51" fmla="*/ 32336 w 438250"/>
              <a:gd name="connsiteY51" fmla="*/ 256400 h 434484"/>
              <a:gd name="connsiteX52" fmla="*/ 42192 w 438250"/>
              <a:gd name="connsiteY52" fmla="*/ 269892 h 434484"/>
              <a:gd name="connsiteX53" fmla="*/ 79418 w 438250"/>
              <a:gd name="connsiteY53" fmla="*/ 294942 h 434484"/>
              <a:gd name="connsiteX54" fmla="*/ 105882 w 438250"/>
              <a:gd name="connsiteY54" fmla="*/ 306598 h 434484"/>
              <a:gd name="connsiteX55" fmla="*/ 118081 w 438250"/>
              <a:gd name="connsiteY55" fmla="*/ 312275 h 434484"/>
              <a:gd name="connsiteX56" fmla="*/ 152045 w 438250"/>
              <a:gd name="connsiteY56" fmla="*/ 332941 h 434484"/>
              <a:gd name="connsiteX57" fmla="*/ 171757 w 438250"/>
              <a:gd name="connsiteY57" fmla="*/ 411789 h 434484"/>
              <a:gd name="connsiteX58" fmla="*/ 175272 w 438250"/>
              <a:gd name="connsiteY58" fmla="*/ 426392 h 434484"/>
              <a:gd name="connsiteX59" fmla="*/ 188087 w 438250"/>
              <a:gd name="connsiteY59" fmla="*/ 434243 h 434484"/>
              <a:gd name="connsiteX60" fmla="*/ 191167 w 438250"/>
              <a:gd name="connsiteY60" fmla="*/ 434484 h 434484"/>
              <a:gd name="connsiteX61" fmla="*/ 210541 w 438250"/>
              <a:gd name="connsiteY61" fmla="*/ 417925 h 434484"/>
              <a:gd name="connsiteX62" fmla="*/ 226629 w 438250"/>
              <a:gd name="connsiteY62" fmla="*/ 370614 h 434484"/>
              <a:gd name="connsiteX63" fmla="*/ 252973 w 438250"/>
              <a:gd name="connsiteY63" fmla="*/ 348450 h 434484"/>
              <a:gd name="connsiteX64" fmla="*/ 291454 w 438250"/>
              <a:gd name="connsiteY64" fmla="*/ 339681 h 434484"/>
              <a:gd name="connsiteX65" fmla="*/ 305260 w 438250"/>
              <a:gd name="connsiteY65" fmla="*/ 338111 h 434484"/>
              <a:gd name="connsiteX66" fmla="*/ 334454 w 438250"/>
              <a:gd name="connsiteY66" fmla="*/ 335333 h 434484"/>
              <a:gd name="connsiteX67" fmla="*/ 377719 w 438250"/>
              <a:gd name="connsiteY67" fmla="*/ 322976 h 434484"/>
              <a:gd name="connsiteX68" fmla="*/ 394846 w 438250"/>
              <a:gd name="connsiteY68" fmla="*/ 310825 h 434484"/>
              <a:gd name="connsiteX69" fmla="*/ 437966 w 438250"/>
              <a:gd name="connsiteY69" fmla="*/ 276535 h 434484"/>
              <a:gd name="connsiteX70" fmla="*/ 433871 w 438250"/>
              <a:gd name="connsiteY70" fmla="*/ 259528 h 434484"/>
              <a:gd name="connsiteX71" fmla="*/ 418954 w 438250"/>
              <a:gd name="connsiteY71" fmla="*/ 250409 h 434484"/>
              <a:gd name="connsiteX72" fmla="*/ 233840 w 438250"/>
              <a:gd name="connsiteY72" fmla="*/ 69849 h 434484"/>
              <a:gd name="connsiteX73" fmla="*/ 226581 w 438250"/>
              <a:gd name="connsiteY73" fmla="*/ 57505 h 434484"/>
              <a:gd name="connsiteX74" fmla="*/ 222475 w 438250"/>
              <a:gd name="connsiteY74" fmla="*/ 22031 h 434484"/>
              <a:gd name="connsiteX75" fmla="*/ 222462 w 438250"/>
              <a:gd name="connsiteY75" fmla="*/ 21680 h 434484"/>
              <a:gd name="connsiteX76" fmla="*/ 232222 w 438250"/>
              <a:gd name="connsiteY76" fmla="*/ 16982 h 434484"/>
              <a:gd name="connsiteX77" fmla="*/ 276054 w 438250"/>
              <a:gd name="connsiteY77" fmla="*/ 23927 h 434484"/>
              <a:gd name="connsiteX78" fmla="*/ 283881 w 438250"/>
              <a:gd name="connsiteY78" fmla="*/ 31379 h 434484"/>
              <a:gd name="connsiteX79" fmla="*/ 283748 w 438250"/>
              <a:gd name="connsiteY79" fmla="*/ 31741 h 434484"/>
              <a:gd name="connsiteX80" fmla="*/ 268892 w 438250"/>
              <a:gd name="connsiteY80" fmla="*/ 64208 h 434484"/>
              <a:gd name="connsiteX81" fmla="*/ 258178 w 438250"/>
              <a:gd name="connsiteY81" fmla="*/ 73702 h 434484"/>
              <a:gd name="connsiteX82" fmla="*/ 258118 w 438250"/>
              <a:gd name="connsiteY82" fmla="*/ 73690 h 434484"/>
              <a:gd name="connsiteX83" fmla="*/ 257127 w 438250"/>
              <a:gd name="connsiteY83" fmla="*/ 73533 h 434484"/>
              <a:gd name="connsiteX84" fmla="*/ 257043 w 438250"/>
              <a:gd name="connsiteY84" fmla="*/ 73521 h 434484"/>
              <a:gd name="connsiteX85" fmla="*/ 233840 w 438250"/>
              <a:gd name="connsiteY85" fmla="*/ 69849 h 434484"/>
              <a:gd name="connsiteX86" fmla="*/ 205927 w 438250"/>
              <a:gd name="connsiteY86" fmla="*/ 132657 h 434484"/>
              <a:gd name="connsiteX87" fmla="*/ 211314 w 438250"/>
              <a:gd name="connsiteY87" fmla="*/ 124419 h 434484"/>
              <a:gd name="connsiteX88" fmla="*/ 214443 w 438250"/>
              <a:gd name="connsiteY88" fmla="*/ 119165 h 434484"/>
              <a:gd name="connsiteX89" fmla="*/ 248419 w 438250"/>
              <a:gd name="connsiteY89" fmla="*/ 124540 h 434484"/>
              <a:gd name="connsiteX90" fmla="*/ 248455 w 438250"/>
              <a:gd name="connsiteY90" fmla="*/ 124552 h 434484"/>
              <a:gd name="connsiteX91" fmla="*/ 260401 w 438250"/>
              <a:gd name="connsiteY91" fmla="*/ 126448 h 434484"/>
              <a:gd name="connsiteX92" fmla="*/ 261754 w 438250"/>
              <a:gd name="connsiteY92" fmla="*/ 132415 h 434484"/>
              <a:gd name="connsiteX93" fmla="*/ 264326 w 438250"/>
              <a:gd name="connsiteY93" fmla="*/ 141909 h 434484"/>
              <a:gd name="connsiteX94" fmla="*/ 283253 w 438250"/>
              <a:gd name="connsiteY94" fmla="*/ 182794 h 434484"/>
              <a:gd name="connsiteX95" fmla="*/ 175284 w 438250"/>
              <a:gd name="connsiteY95" fmla="*/ 165691 h 434484"/>
              <a:gd name="connsiteX96" fmla="*/ 205927 w 438250"/>
              <a:gd name="connsiteY96" fmla="*/ 132657 h 434484"/>
              <a:gd name="connsiteX97" fmla="*/ 126801 w 438250"/>
              <a:gd name="connsiteY97" fmla="*/ 198846 h 434484"/>
              <a:gd name="connsiteX98" fmla="*/ 144460 w 438250"/>
              <a:gd name="connsiteY98" fmla="*/ 177939 h 434484"/>
              <a:gd name="connsiteX99" fmla="*/ 308714 w 438250"/>
              <a:gd name="connsiteY99" fmla="*/ 203956 h 434484"/>
              <a:gd name="connsiteX100" fmla="*/ 319102 w 438250"/>
              <a:gd name="connsiteY100" fmla="*/ 229332 h 434484"/>
              <a:gd name="connsiteX101" fmla="*/ 321143 w 438250"/>
              <a:gd name="connsiteY101" fmla="*/ 234925 h 434484"/>
              <a:gd name="connsiteX102" fmla="*/ 123142 w 438250"/>
              <a:gd name="connsiteY102" fmla="*/ 203569 h 434484"/>
              <a:gd name="connsiteX103" fmla="*/ 126801 w 438250"/>
              <a:gd name="connsiteY103" fmla="*/ 198846 h 434484"/>
              <a:gd name="connsiteX104" fmla="*/ 385110 w 438250"/>
              <a:gd name="connsiteY104" fmla="*/ 297032 h 434484"/>
              <a:gd name="connsiteX105" fmla="*/ 367416 w 438250"/>
              <a:gd name="connsiteY105" fmla="*/ 309593 h 434484"/>
              <a:gd name="connsiteX106" fmla="*/ 333415 w 438250"/>
              <a:gd name="connsiteY106" fmla="*/ 318483 h 434484"/>
              <a:gd name="connsiteX107" fmla="*/ 303255 w 438250"/>
              <a:gd name="connsiteY107" fmla="*/ 321346 h 434484"/>
              <a:gd name="connsiteX108" fmla="*/ 289715 w 438250"/>
              <a:gd name="connsiteY108" fmla="*/ 322880 h 434484"/>
              <a:gd name="connsiteX109" fmla="*/ 246148 w 438250"/>
              <a:gd name="connsiteY109" fmla="*/ 333001 h 434484"/>
              <a:gd name="connsiteX110" fmla="*/ 212498 w 438250"/>
              <a:gd name="connsiteY110" fmla="*/ 361337 h 434484"/>
              <a:gd name="connsiteX111" fmla="*/ 193825 w 438250"/>
              <a:gd name="connsiteY111" fmla="*/ 415316 h 434484"/>
              <a:gd name="connsiteX112" fmla="*/ 190720 w 438250"/>
              <a:gd name="connsiteY112" fmla="*/ 417575 h 434484"/>
              <a:gd name="connsiteX113" fmla="*/ 188945 w 438250"/>
              <a:gd name="connsiteY113" fmla="*/ 416487 h 434484"/>
              <a:gd name="connsiteX114" fmla="*/ 188462 w 438250"/>
              <a:gd name="connsiteY114" fmla="*/ 414470 h 434484"/>
              <a:gd name="connsiteX115" fmla="*/ 163351 w 438250"/>
              <a:gd name="connsiteY115" fmla="*/ 320392 h 434484"/>
              <a:gd name="connsiteX116" fmla="*/ 125062 w 438250"/>
              <a:gd name="connsiteY116" fmla="*/ 296899 h 434484"/>
              <a:gd name="connsiteX117" fmla="*/ 113116 w 438250"/>
              <a:gd name="connsiteY117" fmla="*/ 291331 h 434484"/>
              <a:gd name="connsiteX118" fmla="*/ 85626 w 438250"/>
              <a:gd name="connsiteY118" fmla="*/ 279240 h 434484"/>
              <a:gd name="connsiteX119" fmla="*/ 56106 w 438250"/>
              <a:gd name="connsiteY119" fmla="*/ 260302 h 434484"/>
              <a:gd name="connsiteX120" fmla="*/ 45973 w 438250"/>
              <a:gd name="connsiteY120" fmla="*/ 246411 h 434484"/>
              <a:gd name="connsiteX121" fmla="*/ 17794 w 438250"/>
              <a:gd name="connsiteY121" fmla="*/ 207531 h 434484"/>
              <a:gd name="connsiteX122" fmla="*/ 19267 w 438250"/>
              <a:gd name="connsiteY122" fmla="*/ 205997 h 434484"/>
              <a:gd name="connsiteX123" fmla="*/ 23688 w 438250"/>
              <a:gd name="connsiteY123" fmla="*/ 204922 h 434484"/>
              <a:gd name="connsiteX124" fmla="*/ 416285 w 438250"/>
              <a:gd name="connsiteY124" fmla="*/ 267102 h 434484"/>
              <a:gd name="connsiteX125" fmla="*/ 420150 w 438250"/>
              <a:gd name="connsiteY125" fmla="*/ 269493 h 434484"/>
              <a:gd name="connsiteX126" fmla="*/ 421068 w 438250"/>
              <a:gd name="connsiteY126" fmla="*/ 271365 h 434484"/>
              <a:gd name="connsiteX127" fmla="*/ 385110 w 438250"/>
              <a:gd name="connsiteY127" fmla="*/ 297032 h 434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438250" h="434484">
                <a:moveTo>
                  <a:pt x="418954" y="250409"/>
                </a:moveTo>
                <a:lnTo>
                  <a:pt x="340783" y="238029"/>
                </a:lnTo>
                <a:cubicBezTo>
                  <a:pt x="340529" y="237135"/>
                  <a:pt x="340118" y="236265"/>
                  <a:pt x="339563" y="235468"/>
                </a:cubicBezTo>
                <a:cubicBezTo>
                  <a:pt x="338741" y="233898"/>
                  <a:pt x="336676" y="228185"/>
                  <a:pt x="335009" y="223571"/>
                </a:cubicBezTo>
                <a:cubicBezTo>
                  <a:pt x="326542" y="200127"/>
                  <a:pt x="322738" y="191793"/>
                  <a:pt x="316976" y="188616"/>
                </a:cubicBezTo>
                <a:cubicBezTo>
                  <a:pt x="316070" y="188121"/>
                  <a:pt x="315080" y="187783"/>
                  <a:pt x="314041" y="187650"/>
                </a:cubicBezTo>
                <a:lnTo>
                  <a:pt x="313788" y="187613"/>
                </a:lnTo>
                <a:cubicBezTo>
                  <a:pt x="313353" y="187553"/>
                  <a:pt x="312906" y="187493"/>
                  <a:pt x="312459" y="187420"/>
                </a:cubicBezTo>
                <a:lnTo>
                  <a:pt x="303267" y="185959"/>
                </a:lnTo>
                <a:cubicBezTo>
                  <a:pt x="303158" y="185596"/>
                  <a:pt x="303013" y="185234"/>
                  <a:pt x="302856" y="184884"/>
                </a:cubicBezTo>
                <a:lnTo>
                  <a:pt x="279666" y="134807"/>
                </a:lnTo>
                <a:cubicBezTo>
                  <a:pt x="279243" y="133877"/>
                  <a:pt x="278736" y="131207"/>
                  <a:pt x="278361" y="129263"/>
                </a:cubicBezTo>
                <a:cubicBezTo>
                  <a:pt x="277033" y="122245"/>
                  <a:pt x="275016" y="111640"/>
                  <a:pt x="265124" y="110070"/>
                </a:cubicBezTo>
                <a:lnTo>
                  <a:pt x="251088" y="107848"/>
                </a:lnTo>
                <a:cubicBezTo>
                  <a:pt x="251076" y="107848"/>
                  <a:pt x="251064" y="107848"/>
                  <a:pt x="251064" y="107848"/>
                </a:cubicBezTo>
                <a:lnTo>
                  <a:pt x="248914" y="107509"/>
                </a:lnTo>
                <a:lnTo>
                  <a:pt x="251716" y="89803"/>
                </a:lnTo>
                <a:lnTo>
                  <a:pt x="254386" y="90225"/>
                </a:lnTo>
                <a:cubicBezTo>
                  <a:pt x="254410" y="90225"/>
                  <a:pt x="254446" y="90237"/>
                  <a:pt x="254470" y="90237"/>
                </a:cubicBezTo>
                <a:lnTo>
                  <a:pt x="255437" y="90394"/>
                </a:lnTo>
                <a:cubicBezTo>
                  <a:pt x="255461" y="90394"/>
                  <a:pt x="255497" y="90406"/>
                  <a:pt x="255521" y="90406"/>
                </a:cubicBezTo>
                <a:cubicBezTo>
                  <a:pt x="267358" y="92279"/>
                  <a:pt x="277830" y="85297"/>
                  <a:pt x="284256" y="71238"/>
                </a:cubicBezTo>
                <a:lnTo>
                  <a:pt x="299112" y="38771"/>
                </a:lnTo>
                <a:cubicBezTo>
                  <a:pt x="299752" y="37370"/>
                  <a:pt x="300223" y="35897"/>
                  <a:pt x="300501" y="34399"/>
                </a:cubicBezTo>
                <a:cubicBezTo>
                  <a:pt x="300525" y="34302"/>
                  <a:pt x="300537" y="34193"/>
                  <a:pt x="300549" y="34097"/>
                </a:cubicBezTo>
                <a:cubicBezTo>
                  <a:pt x="300549" y="34061"/>
                  <a:pt x="300561" y="34000"/>
                  <a:pt x="300574" y="33964"/>
                </a:cubicBezTo>
                <a:cubicBezTo>
                  <a:pt x="302446" y="20750"/>
                  <a:pt x="290971" y="9505"/>
                  <a:pt x="279074" y="7283"/>
                </a:cubicBezTo>
                <a:cubicBezTo>
                  <a:pt x="279014" y="7271"/>
                  <a:pt x="278965" y="7259"/>
                  <a:pt x="278905" y="7259"/>
                </a:cubicBezTo>
                <a:lnTo>
                  <a:pt x="235109" y="313"/>
                </a:lnTo>
                <a:lnTo>
                  <a:pt x="234601" y="241"/>
                </a:lnTo>
                <a:cubicBezTo>
                  <a:pt x="234553" y="229"/>
                  <a:pt x="234493" y="229"/>
                  <a:pt x="234444" y="217"/>
                </a:cubicBezTo>
                <a:cubicBezTo>
                  <a:pt x="222426" y="-1365"/>
                  <a:pt x="208029" y="5797"/>
                  <a:pt x="205758" y="18890"/>
                </a:cubicBezTo>
                <a:cubicBezTo>
                  <a:pt x="205734" y="19047"/>
                  <a:pt x="205710" y="19204"/>
                  <a:pt x="205686" y="19349"/>
                </a:cubicBezTo>
                <a:cubicBezTo>
                  <a:pt x="205492" y="20883"/>
                  <a:pt x="205480" y="22429"/>
                  <a:pt x="205661" y="23963"/>
                </a:cubicBezTo>
                <a:lnTo>
                  <a:pt x="209756" y="59425"/>
                </a:lnTo>
                <a:cubicBezTo>
                  <a:pt x="211531" y="74777"/>
                  <a:pt x="219334" y="84657"/>
                  <a:pt x="231171" y="86529"/>
                </a:cubicBezTo>
                <a:lnTo>
                  <a:pt x="235000" y="87133"/>
                </a:lnTo>
                <a:lnTo>
                  <a:pt x="232198" y="104840"/>
                </a:lnTo>
                <a:lnTo>
                  <a:pt x="214974" y="102110"/>
                </a:lnTo>
                <a:cubicBezTo>
                  <a:pt x="205082" y="100528"/>
                  <a:pt x="199900" y="109998"/>
                  <a:pt x="196458" y="116266"/>
                </a:cubicBezTo>
                <a:cubicBezTo>
                  <a:pt x="195503" y="118006"/>
                  <a:pt x="194199" y="120397"/>
                  <a:pt x="193498" y="121146"/>
                </a:cubicBezTo>
                <a:lnTo>
                  <a:pt x="155971" y="161609"/>
                </a:lnTo>
                <a:cubicBezTo>
                  <a:pt x="155705" y="161899"/>
                  <a:pt x="155463" y="162201"/>
                  <a:pt x="155246" y="162502"/>
                </a:cubicBezTo>
                <a:lnTo>
                  <a:pt x="144218" y="160751"/>
                </a:lnTo>
                <a:cubicBezTo>
                  <a:pt x="143252" y="160594"/>
                  <a:pt x="142262" y="160618"/>
                  <a:pt x="141296" y="160799"/>
                </a:cubicBezTo>
                <a:cubicBezTo>
                  <a:pt x="134833" y="162043"/>
                  <a:pt x="128661" y="168795"/>
                  <a:pt x="113418" y="188447"/>
                </a:cubicBezTo>
                <a:cubicBezTo>
                  <a:pt x="110411" y="192324"/>
                  <a:pt x="106691" y="197131"/>
                  <a:pt x="105423" y="198363"/>
                </a:cubicBezTo>
                <a:cubicBezTo>
                  <a:pt x="104649" y="198943"/>
                  <a:pt x="103997" y="199644"/>
                  <a:pt x="103478" y="200417"/>
                </a:cubicBezTo>
                <a:lnTo>
                  <a:pt x="26333" y="188193"/>
                </a:lnTo>
                <a:cubicBezTo>
                  <a:pt x="20318" y="187239"/>
                  <a:pt x="14279" y="188689"/>
                  <a:pt x="9327" y="192288"/>
                </a:cubicBezTo>
                <a:cubicBezTo>
                  <a:pt x="4374" y="195887"/>
                  <a:pt x="1125" y="201178"/>
                  <a:pt x="171" y="207193"/>
                </a:cubicBezTo>
                <a:cubicBezTo>
                  <a:pt x="-541" y="211674"/>
                  <a:pt x="-541" y="211674"/>
                  <a:pt x="32336" y="256400"/>
                </a:cubicBezTo>
                <a:cubicBezTo>
                  <a:pt x="37119" y="262910"/>
                  <a:pt x="41250" y="268527"/>
                  <a:pt x="42192" y="269892"/>
                </a:cubicBezTo>
                <a:cubicBezTo>
                  <a:pt x="48835" y="279494"/>
                  <a:pt x="61010" y="287683"/>
                  <a:pt x="79418" y="294942"/>
                </a:cubicBezTo>
                <a:cubicBezTo>
                  <a:pt x="90445" y="299291"/>
                  <a:pt x="97946" y="302842"/>
                  <a:pt x="105882" y="306598"/>
                </a:cubicBezTo>
                <a:cubicBezTo>
                  <a:pt x="109674" y="308386"/>
                  <a:pt x="113588" y="310246"/>
                  <a:pt x="118081" y="312275"/>
                </a:cubicBezTo>
                <a:cubicBezTo>
                  <a:pt x="133167" y="319111"/>
                  <a:pt x="143953" y="325670"/>
                  <a:pt x="152045" y="332941"/>
                </a:cubicBezTo>
                <a:cubicBezTo>
                  <a:pt x="171540" y="350455"/>
                  <a:pt x="177615" y="374769"/>
                  <a:pt x="171757" y="411789"/>
                </a:cubicBezTo>
                <a:cubicBezTo>
                  <a:pt x="170936" y="416971"/>
                  <a:pt x="172180" y="422152"/>
                  <a:pt x="175272" y="426392"/>
                </a:cubicBezTo>
                <a:cubicBezTo>
                  <a:pt x="178352" y="430631"/>
                  <a:pt x="182906" y="433421"/>
                  <a:pt x="188087" y="434243"/>
                </a:cubicBezTo>
                <a:cubicBezTo>
                  <a:pt x="189126" y="434412"/>
                  <a:pt x="190153" y="434484"/>
                  <a:pt x="191167" y="434484"/>
                </a:cubicBezTo>
                <a:cubicBezTo>
                  <a:pt x="200649" y="434484"/>
                  <a:pt x="209007" y="427576"/>
                  <a:pt x="210541" y="417925"/>
                </a:cubicBezTo>
                <a:cubicBezTo>
                  <a:pt x="213754" y="397633"/>
                  <a:pt x="219020" y="382161"/>
                  <a:pt x="226629" y="370614"/>
                </a:cubicBezTo>
                <a:cubicBezTo>
                  <a:pt x="233224" y="360601"/>
                  <a:pt x="241836" y="353354"/>
                  <a:pt x="252973" y="348450"/>
                </a:cubicBezTo>
                <a:cubicBezTo>
                  <a:pt x="262841" y="344101"/>
                  <a:pt x="274714" y="341396"/>
                  <a:pt x="291454" y="339681"/>
                </a:cubicBezTo>
                <a:cubicBezTo>
                  <a:pt x="296503" y="339162"/>
                  <a:pt x="300960" y="338630"/>
                  <a:pt x="305260" y="338111"/>
                </a:cubicBezTo>
                <a:cubicBezTo>
                  <a:pt x="314077" y="337060"/>
                  <a:pt x="322399" y="336069"/>
                  <a:pt x="334454" y="335333"/>
                </a:cubicBezTo>
                <a:cubicBezTo>
                  <a:pt x="354310" y="334125"/>
                  <a:pt x="368466" y="330079"/>
                  <a:pt x="377719" y="322976"/>
                </a:cubicBezTo>
                <a:cubicBezTo>
                  <a:pt x="379301" y="321769"/>
                  <a:pt x="386850" y="316454"/>
                  <a:pt x="394846" y="310825"/>
                </a:cubicBezTo>
                <a:cubicBezTo>
                  <a:pt x="437253" y="280992"/>
                  <a:pt x="437253" y="280992"/>
                  <a:pt x="437966" y="276535"/>
                </a:cubicBezTo>
                <a:cubicBezTo>
                  <a:pt x="438920" y="270520"/>
                  <a:pt x="437458" y="264481"/>
                  <a:pt x="433871" y="259528"/>
                </a:cubicBezTo>
                <a:cubicBezTo>
                  <a:pt x="430260" y="254613"/>
                  <a:pt x="424969" y="251363"/>
                  <a:pt x="418954" y="250409"/>
                </a:cubicBezTo>
                <a:close/>
                <a:moveTo>
                  <a:pt x="233840" y="69849"/>
                </a:moveTo>
                <a:cubicBezTo>
                  <a:pt x="229891" y="69221"/>
                  <a:pt x="227451" y="65066"/>
                  <a:pt x="226581" y="57505"/>
                </a:cubicBezTo>
                <a:lnTo>
                  <a:pt x="222475" y="22031"/>
                </a:lnTo>
                <a:cubicBezTo>
                  <a:pt x="222462" y="21910"/>
                  <a:pt x="222450" y="21801"/>
                  <a:pt x="222462" y="21680"/>
                </a:cubicBezTo>
                <a:cubicBezTo>
                  <a:pt x="223175" y="18600"/>
                  <a:pt x="228429" y="16499"/>
                  <a:pt x="232222" y="16982"/>
                </a:cubicBezTo>
                <a:lnTo>
                  <a:pt x="276054" y="23927"/>
                </a:lnTo>
                <a:cubicBezTo>
                  <a:pt x="279823" y="24664"/>
                  <a:pt x="284159" y="28287"/>
                  <a:pt x="283881" y="31379"/>
                </a:cubicBezTo>
                <a:cubicBezTo>
                  <a:pt x="283845" y="31500"/>
                  <a:pt x="283809" y="31621"/>
                  <a:pt x="283748" y="31741"/>
                </a:cubicBezTo>
                <a:lnTo>
                  <a:pt x="268892" y="64208"/>
                </a:lnTo>
                <a:cubicBezTo>
                  <a:pt x="265727" y="71129"/>
                  <a:pt x="262116" y="74330"/>
                  <a:pt x="258178" y="73702"/>
                </a:cubicBezTo>
                <a:cubicBezTo>
                  <a:pt x="258154" y="73702"/>
                  <a:pt x="258142" y="73702"/>
                  <a:pt x="258118" y="73690"/>
                </a:cubicBezTo>
                <a:lnTo>
                  <a:pt x="257127" y="73533"/>
                </a:lnTo>
                <a:cubicBezTo>
                  <a:pt x="257103" y="73533"/>
                  <a:pt x="257067" y="73521"/>
                  <a:pt x="257043" y="73521"/>
                </a:cubicBezTo>
                <a:lnTo>
                  <a:pt x="233840" y="69849"/>
                </a:lnTo>
                <a:close/>
                <a:moveTo>
                  <a:pt x="205927" y="132657"/>
                </a:moveTo>
                <a:cubicBezTo>
                  <a:pt x="208041" y="130374"/>
                  <a:pt x="209708" y="127342"/>
                  <a:pt x="211314" y="124419"/>
                </a:cubicBezTo>
                <a:cubicBezTo>
                  <a:pt x="212160" y="122873"/>
                  <a:pt x="213452" y="120518"/>
                  <a:pt x="214443" y="119165"/>
                </a:cubicBezTo>
                <a:lnTo>
                  <a:pt x="248419" y="124540"/>
                </a:lnTo>
                <a:cubicBezTo>
                  <a:pt x="248431" y="124540"/>
                  <a:pt x="248443" y="124540"/>
                  <a:pt x="248455" y="124552"/>
                </a:cubicBezTo>
                <a:lnTo>
                  <a:pt x="260401" y="126448"/>
                </a:lnTo>
                <a:cubicBezTo>
                  <a:pt x="260920" y="128043"/>
                  <a:pt x="261427" y="130688"/>
                  <a:pt x="261754" y="132415"/>
                </a:cubicBezTo>
                <a:cubicBezTo>
                  <a:pt x="262382" y="135701"/>
                  <a:pt x="263022" y="139082"/>
                  <a:pt x="264326" y="141909"/>
                </a:cubicBezTo>
                <a:lnTo>
                  <a:pt x="283253" y="182794"/>
                </a:lnTo>
                <a:lnTo>
                  <a:pt x="175284" y="165691"/>
                </a:lnTo>
                <a:lnTo>
                  <a:pt x="205927" y="132657"/>
                </a:lnTo>
                <a:close/>
                <a:moveTo>
                  <a:pt x="126801" y="198846"/>
                </a:moveTo>
                <a:cubicBezTo>
                  <a:pt x="131307" y="193037"/>
                  <a:pt x="140208" y="181562"/>
                  <a:pt x="144460" y="177939"/>
                </a:cubicBezTo>
                <a:lnTo>
                  <a:pt x="308714" y="203956"/>
                </a:lnTo>
                <a:cubicBezTo>
                  <a:pt x="311662" y="208739"/>
                  <a:pt x="316590" y="222411"/>
                  <a:pt x="319102" y="229332"/>
                </a:cubicBezTo>
                <a:cubicBezTo>
                  <a:pt x="319875" y="231470"/>
                  <a:pt x="320539" y="233318"/>
                  <a:pt x="321143" y="234925"/>
                </a:cubicBezTo>
                <a:lnTo>
                  <a:pt x="123142" y="203569"/>
                </a:lnTo>
                <a:cubicBezTo>
                  <a:pt x="124205" y="202204"/>
                  <a:pt x="125412" y="200646"/>
                  <a:pt x="126801" y="198846"/>
                </a:cubicBezTo>
                <a:close/>
                <a:moveTo>
                  <a:pt x="385110" y="297032"/>
                </a:moveTo>
                <a:cubicBezTo>
                  <a:pt x="375001" y="304146"/>
                  <a:pt x="369191" y="308241"/>
                  <a:pt x="367416" y="309593"/>
                </a:cubicBezTo>
                <a:cubicBezTo>
                  <a:pt x="361014" y="314509"/>
                  <a:pt x="349576" y="317493"/>
                  <a:pt x="333415" y="318483"/>
                </a:cubicBezTo>
                <a:cubicBezTo>
                  <a:pt x="320877" y="319244"/>
                  <a:pt x="312314" y="320271"/>
                  <a:pt x="303255" y="321346"/>
                </a:cubicBezTo>
                <a:cubicBezTo>
                  <a:pt x="299015" y="321853"/>
                  <a:pt x="294631" y="322372"/>
                  <a:pt x="289715" y="322880"/>
                </a:cubicBezTo>
                <a:cubicBezTo>
                  <a:pt x="271139" y="324788"/>
                  <a:pt x="257707" y="327917"/>
                  <a:pt x="246148" y="333001"/>
                </a:cubicBezTo>
                <a:cubicBezTo>
                  <a:pt x="231956" y="339246"/>
                  <a:pt x="220941" y="348522"/>
                  <a:pt x="212498" y="361337"/>
                </a:cubicBezTo>
                <a:cubicBezTo>
                  <a:pt x="203536" y="374938"/>
                  <a:pt x="197424" y="392597"/>
                  <a:pt x="193825" y="415316"/>
                </a:cubicBezTo>
                <a:cubicBezTo>
                  <a:pt x="193595" y="416801"/>
                  <a:pt x="192206" y="417816"/>
                  <a:pt x="190720" y="417575"/>
                </a:cubicBezTo>
                <a:cubicBezTo>
                  <a:pt x="189754" y="417417"/>
                  <a:pt x="189198" y="416826"/>
                  <a:pt x="188945" y="416487"/>
                </a:cubicBezTo>
                <a:cubicBezTo>
                  <a:pt x="188691" y="416149"/>
                  <a:pt x="188305" y="415437"/>
                  <a:pt x="188462" y="414470"/>
                </a:cubicBezTo>
                <a:cubicBezTo>
                  <a:pt x="195226" y="371761"/>
                  <a:pt x="187254" y="341867"/>
                  <a:pt x="163351" y="320392"/>
                </a:cubicBezTo>
                <a:cubicBezTo>
                  <a:pt x="153942" y="311937"/>
                  <a:pt x="141766" y="304472"/>
                  <a:pt x="125062" y="296899"/>
                </a:cubicBezTo>
                <a:cubicBezTo>
                  <a:pt x="120702" y="294918"/>
                  <a:pt x="116849" y="293094"/>
                  <a:pt x="113116" y="291331"/>
                </a:cubicBezTo>
                <a:cubicBezTo>
                  <a:pt x="104915" y="287454"/>
                  <a:pt x="97173" y="283782"/>
                  <a:pt x="85626" y="279240"/>
                </a:cubicBezTo>
                <a:cubicBezTo>
                  <a:pt x="70649" y="273334"/>
                  <a:pt x="60720" y="266957"/>
                  <a:pt x="56106" y="260302"/>
                </a:cubicBezTo>
                <a:cubicBezTo>
                  <a:pt x="55019" y="258731"/>
                  <a:pt x="51227" y="253574"/>
                  <a:pt x="45973" y="246411"/>
                </a:cubicBezTo>
                <a:cubicBezTo>
                  <a:pt x="38146" y="235758"/>
                  <a:pt x="22987" y="215140"/>
                  <a:pt x="17794" y="207531"/>
                </a:cubicBezTo>
                <a:cubicBezTo>
                  <a:pt x="18180" y="206951"/>
                  <a:pt x="18675" y="206432"/>
                  <a:pt x="19267" y="205997"/>
                </a:cubicBezTo>
                <a:cubicBezTo>
                  <a:pt x="20560" y="205055"/>
                  <a:pt x="22130" y="204668"/>
                  <a:pt x="23688" y="204922"/>
                </a:cubicBezTo>
                <a:lnTo>
                  <a:pt x="416285" y="267102"/>
                </a:lnTo>
                <a:cubicBezTo>
                  <a:pt x="417843" y="267343"/>
                  <a:pt x="419220" y="268201"/>
                  <a:pt x="420150" y="269493"/>
                </a:cubicBezTo>
                <a:cubicBezTo>
                  <a:pt x="420573" y="270073"/>
                  <a:pt x="420875" y="270701"/>
                  <a:pt x="421068" y="271365"/>
                </a:cubicBezTo>
                <a:cubicBezTo>
                  <a:pt x="414364" y="276462"/>
                  <a:pt x="396476" y="289036"/>
                  <a:pt x="385110" y="297032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78" name="Agrupar 177">
            <a:extLst>
              <a:ext uri="{FF2B5EF4-FFF2-40B4-BE49-F238E27FC236}">
                <a16:creationId xmlns:a16="http://schemas.microsoft.com/office/drawing/2014/main" id="{15C72F47-EFEC-4ED3-9D80-979761F53996}"/>
              </a:ext>
            </a:extLst>
          </p:cNvPr>
          <p:cNvGrpSpPr/>
          <p:nvPr/>
        </p:nvGrpSpPr>
        <p:grpSpPr>
          <a:xfrm>
            <a:off x="7292853" y="1406429"/>
            <a:ext cx="518470" cy="514371"/>
            <a:chOff x="11747887" y="3208511"/>
            <a:chExt cx="440592" cy="437109"/>
          </a:xfrm>
        </p:grpSpPr>
        <p:sp>
          <p:nvSpPr>
            <p:cNvPr id="157" name="Forma Livre: Forma 156">
              <a:extLst>
                <a:ext uri="{FF2B5EF4-FFF2-40B4-BE49-F238E27FC236}">
                  <a16:creationId xmlns:a16="http://schemas.microsoft.com/office/drawing/2014/main" id="{FD7C7072-D599-478D-BBFA-E5953000D343}"/>
                </a:ext>
              </a:extLst>
            </p:cNvPr>
            <p:cNvSpPr/>
            <p:nvPr/>
          </p:nvSpPr>
          <p:spPr>
            <a:xfrm>
              <a:off x="12085697" y="3548377"/>
              <a:ext cx="64015" cy="64015"/>
            </a:xfrm>
            <a:custGeom>
              <a:avLst/>
              <a:gdLst>
                <a:gd name="connsiteX0" fmla="*/ 32008 w 64015"/>
                <a:gd name="connsiteY0" fmla="*/ 64016 h 64015"/>
                <a:gd name="connsiteX1" fmla="*/ 64016 w 64015"/>
                <a:gd name="connsiteY1" fmla="*/ 32008 h 64015"/>
                <a:gd name="connsiteX2" fmla="*/ 32008 w 64015"/>
                <a:gd name="connsiteY2" fmla="*/ 0 h 64015"/>
                <a:gd name="connsiteX3" fmla="*/ 0 w 64015"/>
                <a:gd name="connsiteY3" fmla="*/ 32008 h 64015"/>
                <a:gd name="connsiteX4" fmla="*/ 32008 w 64015"/>
                <a:gd name="connsiteY4" fmla="*/ 64016 h 64015"/>
                <a:gd name="connsiteX5" fmla="*/ 32008 w 64015"/>
                <a:gd name="connsiteY5" fmla="*/ 16910 h 64015"/>
                <a:gd name="connsiteX6" fmla="*/ 47106 w 64015"/>
                <a:gd name="connsiteY6" fmla="*/ 32008 h 64015"/>
                <a:gd name="connsiteX7" fmla="*/ 32008 w 64015"/>
                <a:gd name="connsiteY7" fmla="*/ 47106 h 64015"/>
                <a:gd name="connsiteX8" fmla="*/ 16910 w 64015"/>
                <a:gd name="connsiteY8" fmla="*/ 32008 h 64015"/>
                <a:gd name="connsiteX9" fmla="*/ 32008 w 64015"/>
                <a:gd name="connsiteY9" fmla="*/ 16910 h 6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15" h="64015">
                  <a:moveTo>
                    <a:pt x="32008" y="64016"/>
                  </a:moveTo>
                  <a:cubicBezTo>
                    <a:pt x="49654" y="64016"/>
                    <a:pt x="64016" y="49654"/>
                    <a:pt x="64016" y="32008"/>
                  </a:cubicBezTo>
                  <a:cubicBezTo>
                    <a:pt x="64016" y="14361"/>
                    <a:pt x="49654" y="0"/>
                    <a:pt x="32008" y="0"/>
                  </a:cubicBezTo>
                  <a:cubicBezTo>
                    <a:pt x="14361" y="0"/>
                    <a:pt x="0" y="14361"/>
                    <a:pt x="0" y="32008"/>
                  </a:cubicBezTo>
                  <a:cubicBezTo>
                    <a:pt x="0" y="49654"/>
                    <a:pt x="14361" y="64016"/>
                    <a:pt x="32008" y="64016"/>
                  </a:cubicBezTo>
                  <a:close/>
                  <a:moveTo>
                    <a:pt x="32008" y="16910"/>
                  </a:moveTo>
                  <a:cubicBezTo>
                    <a:pt x="40329" y="16910"/>
                    <a:pt x="47106" y="23686"/>
                    <a:pt x="47106" y="32008"/>
                  </a:cubicBezTo>
                  <a:cubicBezTo>
                    <a:pt x="47106" y="40330"/>
                    <a:pt x="40329" y="47106"/>
                    <a:pt x="32008" y="47106"/>
                  </a:cubicBezTo>
                  <a:cubicBezTo>
                    <a:pt x="23686" y="47106"/>
                    <a:pt x="16910" y="40330"/>
                    <a:pt x="16910" y="32008"/>
                  </a:cubicBezTo>
                  <a:cubicBezTo>
                    <a:pt x="16910" y="23686"/>
                    <a:pt x="23686" y="16910"/>
                    <a:pt x="32008" y="1691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8" name="Forma Livre: Forma 157">
              <a:extLst>
                <a:ext uri="{FF2B5EF4-FFF2-40B4-BE49-F238E27FC236}">
                  <a16:creationId xmlns:a16="http://schemas.microsoft.com/office/drawing/2014/main" id="{FF15E361-0B1C-4FFB-B9AA-CC9B1B8AD5C9}"/>
                </a:ext>
              </a:extLst>
            </p:cNvPr>
            <p:cNvSpPr/>
            <p:nvPr/>
          </p:nvSpPr>
          <p:spPr>
            <a:xfrm>
              <a:off x="11747887" y="3208511"/>
              <a:ext cx="440592" cy="437109"/>
            </a:xfrm>
            <a:custGeom>
              <a:avLst/>
              <a:gdLst>
                <a:gd name="connsiteX0" fmla="*/ 32008 w 440592"/>
                <a:gd name="connsiteY0" fmla="*/ 135548 h 437109"/>
                <a:gd name="connsiteX1" fmla="*/ 61298 w 440592"/>
                <a:gd name="connsiteY1" fmla="*/ 116440 h 437109"/>
                <a:gd name="connsiteX2" fmla="*/ 84054 w 440592"/>
                <a:gd name="connsiteY2" fmla="*/ 129328 h 437109"/>
                <a:gd name="connsiteX3" fmla="*/ 98620 w 440592"/>
                <a:gd name="connsiteY3" fmla="*/ 176784 h 437109"/>
                <a:gd name="connsiteX4" fmla="*/ 98596 w 440592"/>
                <a:gd name="connsiteY4" fmla="*/ 178559 h 437109"/>
                <a:gd name="connsiteX5" fmla="*/ 98669 w 440592"/>
                <a:gd name="connsiteY5" fmla="*/ 180637 h 437109"/>
                <a:gd name="connsiteX6" fmla="*/ 99031 w 440592"/>
                <a:gd name="connsiteY6" fmla="*/ 183064 h 437109"/>
                <a:gd name="connsiteX7" fmla="*/ 154000 w 440592"/>
                <a:gd name="connsiteY7" fmla="*/ 291299 h 437109"/>
                <a:gd name="connsiteX8" fmla="*/ 173603 w 440592"/>
                <a:gd name="connsiteY8" fmla="*/ 306735 h 437109"/>
                <a:gd name="connsiteX9" fmla="*/ 170269 w 440592"/>
                <a:gd name="connsiteY9" fmla="*/ 306651 h 437109"/>
                <a:gd name="connsiteX10" fmla="*/ 105046 w 440592"/>
                <a:gd name="connsiteY10" fmla="*/ 371874 h 437109"/>
                <a:gd name="connsiteX11" fmla="*/ 170269 w 440592"/>
                <a:gd name="connsiteY11" fmla="*/ 437098 h 437109"/>
                <a:gd name="connsiteX12" fmla="*/ 235493 w 440592"/>
                <a:gd name="connsiteY12" fmla="*/ 371874 h 437109"/>
                <a:gd name="connsiteX13" fmla="*/ 218897 w 440592"/>
                <a:gd name="connsiteY13" fmla="*/ 328452 h 437109"/>
                <a:gd name="connsiteX14" fmla="*/ 269578 w 440592"/>
                <a:gd name="connsiteY14" fmla="*/ 336086 h 437109"/>
                <a:gd name="connsiteX15" fmla="*/ 321551 w 440592"/>
                <a:gd name="connsiteY15" fmla="*/ 328066 h 437109"/>
                <a:gd name="connsiteX16" fmla="*/ 304594 w 440592"/>
                <a:gd name="connsiteY16" fmla="*/ 371886 h 437109"/>
                <a:gd name="connsiteX17" fmla="*/ 369817 w 440592"/>
                <a:gd name="connsiteY17" fmla="*/ 437110 h 437109"/>
                <a:gd name="connsiteX18" fmla="*/ 435041 w 440592"/>
                <a:gd name="connsiteY18" fmla="*/ 371886 h 437109"/>
                <a:gd name="connsiteX19" fmla="*/ 369817 w 440592"/>
                <a:gd name="connsiteY19" fmla="*/ 306663 h 437109"/>
                <a:gd name="connsiteX20" fmla="*/ 365469 w 440592"/>
                <a:gd name="connsiteY20" fmla="*/ 306808 h 437109"/>
                <a:gd name="connsiteX21" fmla="*/ 386183 w 440592"/>
                <a:gd name="connsiteY21" fmla="*/ 290357 h 437109"/>
                <a:gd name="connsiteX22" fmla="*/ 440560 w 440592"/>
                <a:gd name="connsiteY22" fmla="*/ 178450 h 437109"/>
                <a:gd name="connsiteX23" fmla="*/ 440065 w 440592"/>
                <a:gd name="connsiteY23" fmla="*/ 174851 h 437109"/>
                <a:gd name="connsiteX24" fmla="*/ 440572 w 440592"/>
                <a:gd name="connsiteY24" fmla="*/ 171312 h 437109"/>
                <a:gd name="connsiteX25" fmla="*/ 299944 w 440592"/>
                <a:gd name="connsiteY25" fmla="*/ 161 h 437109"/>
                <a:gd name="connsiteX26" fmla="*/ 290063 w 440592"/>
                <a:gd name="connsiteY26" fmla="*/ 6562 h 437109"/>
                <a:gd name="connsiteX27" fmla="*/ 252608 w 440592"/>
                <a:gd name="connsiteY27" fmla="*/ 169331 h 437109"/>
                <a:gd name="connsiteX28" fmla="*/ 115204 w 440592"/>
                <a:gd name="connsiteY28" fmla="*/ 169331 h 437109"/>
                <a:gd name="connsiteX29" fmla="*/ 96543 w 440592"/>
                <a:gd name="connsiteY29" fmla="*/ 117950 h 437109"/>
                <a:gd name="connsiteX30" fmla="*/ 63774 w 440592"/>
                <a:gd name="connsiteY30" fmla="*/ 99639 h 437109"/>
                <a:gd name="connsiteX31" fmla="*/ 32008 w 440592"/>
                <a:gd name="connsiteY31" fmla="*/ 71544 h 437109"/>
                <a:gd name="connsiteX32" fmla="*/ 0 w 440592"/>
                <a:gd name="connsiteY32" fmla="*/ 103552 h 437109"/>
                <a:gd name="connsiteX33" fmla="*/ 32008 w 440592"/>
                <a:gd name="connsiteY33" fmla="*/ 135548 h 437109"/>
                <a:gd name="connsiteX34" fmla="*/ 170282 w 440592"/>
                <a:gd name="connsiteY34" fmla="*/ 420188 h 437109"/>
                <a:gd name="connsiteX35" fmla="*/ 121968 w 440592"/>
                <a:gd name="connsiteY35" fmla="*/ 371874 h 437109"/>
                <a:gd name="connsiteX36" fmla="*/ 170282 w 440592"/>
                <a:gd name="connsiteY36" fmla="*/ 323561 h 437109"/>
                <a:gd name="connsiteX37" fmla="*/ 218595 w 440592"/>
                <a:gd name="connsiteY37" fmla="*/ 371874 h 437109"/>
                <a:gd name="connsiteX38" fmla="*/ 170282 w 440592"/>
                <a:gd name="connsiteY38" fmla="*/ 420188 h 437109"/>
                <a:gd name="connsiteX39" fmla="*/ 369817 w 440592"/>
                <a:gd name="connsiteY39" fmla="*/ 323561 h 437109"/>
                <a:gd name="connsiteX40" fmla="*/ 418131 w 440592"/>
                <a:gd name="connsiteY40" fmla="*/ 371874 h 437109"/>
                <a:gd name="connsiteX41" fmla="*/ 369817 w 440592"/>
                <a:gd name="connsiteY41" fmla="*/ 420188 h 437109"/>
                <a:gd name="connsiteX42" fmla="*/ 321504 w 440592"/>
                <a:gd name="connsiteY42" fmla="*/ 371874 h 437109"/>
                <a:gd name="connsiteX43" fmla="*/ 369817 w 440592"/>
                <a:gd name="connsiteY43" fmla="*/ 323561 h 437109"/>
                <a:gd name="connsiteX44" fmla="*/ 304654 w 440592"/>
                <a:gd name="connsiteY44" fmla="*/ 18544 h 437109"/>
                <a:gd name="connsiteX45" fmla="*/ 423445 w 440592"/>
                <a:gd name="connsiteY45" fmla="*/ 169307 h 437109"/>
                <a:gd name="connsiteX46" fmla="*/ 269953 w 440592"/>
                <a:gd name="connsiteY46" fmla="*/ 169307 h 437109"/>
                <a:gd name="connsiteX47" fmla="*/ 304654 w 440592"/>
                <a:gd name="connsiteY47" fmla="*/ 18544 h 437109"/>
                <a:gd name="connsiteX48" fmla="*/ 422696 w 440592"/>
                <a:gd name="connsiteY48" fmla="*/ 186217 h 437109"/>
                <a:gd name="connsiteX49" fmla="*/ 269578 w 440592"/>
                <a:gd name="connsiteY49" fmla="*/ 319164 h 437109"/>
                <a:gd name="connsiteX50" fmla="*/ 116460 w 440592"/>
                <a:gd name="connsiteY50" fmla="*/ 186217 h 437109"/>
                <a:gd name="connsiteX51" fmla="*/ 422696 w 440592"/>
                <a:gd name="connsiteY51" fmla="*/ 186217 h 437109"/>
                <a:gd name="connsiteX52" fmla="*/ 32008 w 440592"/>
                <a:gd name="connsiteY52" fmla="*/ 88430 h 437109"/>
                <a:gd name="connsiteX53" fmla="*/ 46756 w 440592"/>
                <a:gd name="connsiteY53" fmla="*/ 100327 h 437109"/>
                <a:gd name="connsiteX54" fmla="*/ 44437 w 440592"/>
                <a:gd name="connsiteY54" fmla="*/ 105134 h 437109"/>
                <a:gd name="connsiteX55" fmla="*/ 45463 w 440592"/>
                <a:gd name="connsiteY55" fmla="*/ 110364 h 437109"/>
                <a:gd name="connsiteX56" fmla="*/ 32008 w 440592"/>
                <a:gd name="connsiteY56" fmla="*/ 118626 h 437109"/>
                <a:gd name="connsiteX57" fmla="*/ 16910 w 440592"/>
                <a:gd name="connsiteY57" fmla="*/ 103528 h 437109"/>
                <a:gd name="connsiteX58" fmla="*/ 32008 w 440592"/>
                <a:gd name="connsiteY58" fmla="*/ 88430 h 437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40592" h="437109">
                  <a:moveTo>
                    <a:pt x="32008" y="135548"/>
                  </a:moveTo>
                  <a:cubicBezTo>
                    <a:pt x="45065" y="135548"/>
                    <a:pt x="56334" y="127685"/>
                    <a:pt x="61298" y="116440"/>
                  </a:cubicBezTo>
                  <a:cubicBezTo>
                    <a:pt x="70900" y="118952"/>
                    <a:pt x="78534" y="123276"/>
                    <a:pt x="84054" y="129328"/>
                  </a:cubicBezTo>
                  <a:cubicBezTo>
                    <a:pt x="93197" y="139353"/>
                    <a:pt x="98101" y="155308"/>
                    <a:pt x="98620" y="176784"/>
                  </a:cubicBezTo>
                  <a:cubicBezTo>
                    <a:pt x="98548" y="177363"/>
                    <a:pt x="98548" y="177955"/>
                    <a:pt x="98596" y="178559"/>
                  </a:cubicBezTo>
                  <a:lnTo>
                    <a:pt x="98669" y="180637"/>
                  </a:lnTo>
                  <a:cubicBezTo>
                    <a:pt x="98669" y="181482"/>
                    <a:pt x="98801" y="182304"/>
                    <a:pt x="99031" y="183064"/>
                  </a:cubicBezTo>
                  <a:cubicBezTo>
                    <a:pt x="103500" y="224614"/>
                    <a:pt x="122982" y="262999"/>
                    <a:pt x="154000" y="291299"/>
                  </a:cubicBezTo>
                  <a:cubicBezTo>
                    <a:pt x="160196" y="296952"/>
                    <a:pt x="166742" y="302097"/>
                    <a:pt x="173603" y="306735"/>
                  </a:cubicBezTo>
                  <a:cubicBezTo>
                    <a:pt x="172492" y="306675"/>
                    <a:pt x="171381" y="306651"/>
                    <a:pt x="170269" y="306651"/>
                  </a:cubicBezTo>
                  <a:cubicBezTo>
                    <a:pt x="134300" y="306651"/>
                    <a:pt x="105046" y="335905"/>
                    <a:pt x="105046" y="371874"/>
                  </a:cubicBezTo>
                  <a:cubicBezTo>
                    <a:pt x="105046" y="407844"/>
                    <a:pt x="134300" y="437098"/>
                    <a:pt x="170269" y="437098"/>
                  </a:cubicBezTo>
                  <a:cubicBezTo>
                    <a:pt x="206227" y="437098"/>
                    <a:pt x="235493" y="407844"/>
                    <a:pt x="235493" y="371874"/>
                  </a:cubicBezTo>
                  <a:cubicBezTo>
                    <a:pt x="235493" y="355206"/>
                    <a:pt x="229212" y="339987"/>
                    <a:pt x="218897" y="328452"/>
                  </a:cubicBezTo>
                  <a:cubicBezTo>
                    <a:pt x="235155" y="333477"/>
                    <a:pt x="252221" y="336086"/>
                    <a:pt x="269578" y="336086"/>
                  </a:cubicBezTo>
                  <a:cubicBezTo>
                    <a:pt x="287418" y="336086"/>
                    <a:pt x="304908" y="333344"/>
                    <a:pt x="321551" y="328066"/>
                  </a:cubicBezTo>
                  <a:cubicBezTo>
                    <a:pt x="311019" y="339649"/>
                    <a:pt x="304594" y="355037"/>
                    <a:pt x="304594" y="371886"/>
                  </a:cubicBezTo>
                  <a:cubicBezTo>
                    <a:pt x="304594" y="407844"/>
                    <a:pt x="333847" y="437110"/>
                    <a:pt x="369817" y="437110"/>
                  </a:cubicBezTo>
                  <a:cubicBezTo>
                    <a:pt x="405787" y="437110"/>
                    <a:pt x="435041" y="407856"/>
                    <a:pt x="435041" y="371886"/>
                  </a:cubicBezTo>
                  <a:cubicBezTo>
                    <a:pt x="435041" y="335917"/>
                    <a:pt x="405787" y="306663"/>
                    <a:pt x="369817" y="306663"/>
                  </a:cubicBezTo>
                  <a:cubicBezTo>
                    <a:pt x="368355" y="306663"/>
                    <a:pt x="366906" y="306711"/>
                    <a:pt x="365469" y="306808"/>
                  </a:cubicBezTo>
                  <a:cubicBezTo>
                    <a:pt x="372740" y="301904"/>
                    <a:pt x="379661" y="296408"/>
                    <a:pt x="386183" y="290357"/>
                  </a:cubicBezTo>
                  <a:cubicBezTo>
                    <a:pt x="417805" y="261031"/>
                    <a:pt x="437118" y="221293"/>
                    <a:pt x="440560" y="178450"/>
                  </a:cubicBezTo>
                  <a:cubicBezTo>
                    <a:pt x="440657" y="177218"/>
                    <a:pt x="440488" y="175986"/>
                    <a:pt x="440065" y="174851"/>
                  </a:cubicBezTo>
                  <a:cubicBezTo>
                    <a:pt x="440476" y="173752"/>
                    <a:pt x="440657" y="172556"/>
                    <a:pt x="440572" y="171312"/>
                  </a:cubicBezTo>
                  <a:cubicBezTo>
                    <a:pt x="434364" y="85640"/>
                    <a:pt x="376545" y="15259"/>
                    <a:pt x="299944" y="161"/>
                  </a:cubicBezTo>
                  <a:cubicBezTo>
                    <a:pt x="295462" y="-721"/>
                    <a:pt x="291090" y="2106"/>
                    <a:pt x="290063" y="6562"/>
                  </a:cubicBezTo>
                  <a:lnTo>
                    <a:pt x="252608" y="169331"/>
                  </a:lnTo>
                  <a:lnTo>
                    <a:pt x="115204" y="169331"/>
                  </a:lnTo>
                  <a:cubicBezTo>
                    <a:pt x="113658" y="147095"/>
                    <a:pt x="107389" y="129835"/>
                    <a:pt x="96543" y="117950"/>
                  </a:cubicBezTo>
                  <a:cubicBezTo>
                    <a:pt x="88402" y="109024"/>
                    <a:pt x="77410" y="102888"/>
                    <a:pt x="63774" y="99639"/>
                  </a:cubicBezTo>
                  <a:cubicBezTo>
                    <a:pt x="61841" y="83828"/>
                    <a:pt x="48325" y="71544"/>
                    <a:pt x="32008" y="71544"/>
                  </a:cubicBezTo>
                  <a:cubicBezTo>
                    <a:pt x="14361" y="71544"/>
                    <a:pt x="0" y="85906"/>
                    <a:pt x="0" y="103552"/>
                  </a:cubicBezTo>
                  <a:cubicBezTo>
                    <a:pt x="0" y="121199"/>
                    <a:pt x="14361" y="135548"/>
                    <a:pt x="32008" y="135548"/>
                  </a:cubicBezTo>
                  <a:close/>
                  <a:moveTo>
                    <a:pt x="170282" y="420188"/>
                  </a:moveTo>
                  <a:cubicBezTo>
                    <a:pt x="143636" y="420188"/>
                    <a:pt x="121968" y="398519"/>
                    <a:pt x="121968" y="371874"/>
                  </a:cubicBezTo>
                  <a:cubicBezTo>
                    <a:pt x="121968" y="345241"/>
                    <a:pt x="143649" y="323561"/>
                    <a:pt x="170282" y="323561"/>
                  </a:cubicBezTo>
                  <a:cubicBezTo>
                    <a:pt x="196914" y="323561"/>
                    <a:pt x="218595" y="345229"/>
                    <a:pt x="218595" y="371874"/>
                  </a:cubicBezTo>
                  <a:cubicBezTo>
                    <a:pt x="218595" y="398507"/>
                    <a:pt x="196914" y="420188"/>
                    <a:pt x="170282" y="420188"/>
                  </a:cubicBezTo>
                  <a:close/>
                  <a:moveTo>
                    <a:pt x="369817" y="323561"/>
                  </a:moveTo>
                  <a:cubicBezTo>
                    <a:pt x="396462" y="323561"/>
                    <a:pt x="418131" y="345229"/>
                    <a:pt x="418131" y="371874"/>
                  </a:cubicBezTo>
                  <a:cubicBezTo>
                    <a:pt x="418131" y="398519"/>
                    <a:pt x="396462" y="420188"/>
                    <a:pt x="369817" y="420188"/>
                  </a:cubicBezTo>
                  <a:cubicBezTo>
                    <a:pt x="343172" y="420188"/>
                    <a:pt x="321504" y="398519"/>
                    <a:pt x="321504" y="371874"/>
                  </a:cubicBezTo>
                  <a:cubicBezTo>
                    <a:pt x="321504" y="345229"/>
                    <a:pt x="343184" y="323561"/>
                    <a:pt x="369817" y="323561"/>
                  </a:cubicBezTo>
                  <a:close/>
                  <a:moveTo>
                    <a:pt x="304654" y="18544"/>
                  </a:moveTo>
                  <a:cubicBezTo>
                    <a:pt x="368875" y="35128"/>
                    <a:pt x="416887" y="95701"/>
                    <a:pt x="423445" y="169307"/>
                  </a:cubicBezTo>
                  <a:lnTo>
                    <a:pt x="269953" y="169307"/>
                  </a:lnTo>
                  <a:lnTo>
                    <a:pt x="304654" y="18544"/>
                  </a:lnTo>
                  <a:close/>
                  <a:moveTo>
                    <a:pt x="422696" y="186217"/>
                  </a:moveTo>
                  <a:cubicBezTo>
                    <a:pt x="412068" y="261478"/>
                    <a:pt x="346518" y="319164"/>
                    <a:pt x="269578" y="319164"/>
                  </a:cubicBezTo>
                  <a:cubicBezTo>
                    <a:pt x="191805" y="319164"/>
                    <a:pt x="127089" y="262456"/>
                    <a:pt x="116460" y="186217"/>
                  </a:cubicBezTo>
                  <a:lnTo>
                    <a:pt x="422696" y="186217"/>
                  </a:lnTo>
                  <a:close/>
                  <a:moveTo>
                    <a:pt x="32008" y="88430"/>
                  </a:moveTo>
                  <a:cubicBezTo>
                    <a:pt x="39231" y="88430"/>
                    <a:pt x="45294" y="93527"/>
                    <a:pt x="46756" y="100327"/>
                  </a:cubicBezTo>
                  <a:cubicBezTo>
                    <a:pt x="45523" y="101595"/>
                    <a:pt x="44678" y="103250"/>
                    <a:pt x="44437" y="105134"/>
                  </a:cubicBezTo>
                  <a:cubicBezTo>
                    <a:pt x="44195" y="107019"/>
                    <a:pt x="44593" y="108830"/>
                    <a:pt x="45463" y="110364"/>
                  </a:cubicBezTo>
                  <a:cubicBezTo>
                    <a:pt x="42963" y="115268"/>
                    <a:pt x="37866" y="118626"/>
                    <a:pt x="32008" y="118626"/>
                  </a:cubicBezTo>
                  <a:cubicBezTo>
                    <a:pt x="23686" y="118626"/>
                    <a:pt x="16910" y="111850"/>
                    <a:pt x="16910" y="103528"/>
                  </a:cubicBezTo>
                  <a:cubicBezTo>
                    <a:pt x="16910" y="95206"/>
                    <a:pt x="23686" y="88430"/>
                    <a:pt x="32008" y="88430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" name="Forma Livre: Forma 161">
              <a:extLst>
                <a:ext uri="{FF2B5EF4-FFF2-40B4-BE49-F238E27FC236}">
                  <a16:creationId xmlns:a16="http://schemas.microsoft.com/office/drawing/2014/main" id="{1BB1AB7B-FC9D-4854-BCD1-AF3E60C17F34}"/>
                </a:ext>
              </a:extLst>
            </p:cNvPr>
            <p:cNvSpPr/>
            <p:nvPr/>
          </p:nvSpPr>
          <p:spPr>
            <a:xfrm>
              <a:off x="11886161" y="3548377"/>
              <a:ext cx="64015" cy="64015"/>
            </a:xfrm>
            <a:custGeom>
              <a:avLst/>
              <a:gdLst>
                <a:gd name="connsiteX0" fmla="*/ 32008 w 64015"/>
                <a:gd name="connsiteY0" fmla="*/ 0 h 64015"/>
                <a:gd name="connsiteX1" fmla="*/ 0 w 64015"/>
                <a:gd name="connsiteY1" fmla="*/ 32008 h 64015"/>
                <a:gd name="connsiteX2" fmla="*/ 32008 w 64015"/>
                <a:gd name="connsiteY2" fmla="*/ 64016 h 64015"/>
                <a:gd name="connsiteX3" fmla="*/ 64016 w 64015"/>
                <a:gd name="connsiteY3" fmla="*/ 32008 h 64015"/>
                <a:gd name="connsiteX4" fmla="*/ 32008 w 64015"/>
                <a:gd name="connsiteY4" fmla="*/ 0 h 64015"/>
                <a:gd name="connsiteX5" fmla="*/ 32008 w 64015"/>
                <a:gd name="connsiteY5" fmla="*/ 47106 h 64015"/>
                <a:gd name="connsiteX6" fmla="*/ 16910 w 64015"/>
                <a:gd name="connsiteY6" fmla="*/ 32008 h 64015"/>
                <a:gd name="connsiteX7" fmla="*/ 32008 w 64015"/>
                <a:gd name="connsiteY7" fmla="*/ 16910 h 64015"/>
                <a:gd name="connsiteX8" fmla="*/ 47106 w 64015"/>
                <a:gd name="connsiteY8" fmla="*/ 32008 h 64015"/>
                <a:gd name="connsiteX9" fmla="*/ 32008 w 64015"/>
                <a:gd name="connsiteY9" fmla="*/ 47106 h 64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4015" h="64015">
                  <a:moveTo>
                    <a:pt x="32008" y="0"/>
                  </a:moveTo>
                  <a:cubicBezTo>
                    <a:pt x="14361" y="0"/>
                    <a:pt x="0" y="14361"/>
                    <a:pt x="0" y="32008"/>
                  </a:cubicBezTo>
                  <a:cubicBezTo>
                    <a:pt x="0" y="49654"/>
                    <a:pt x="14361" y="64016"/>
                    <a:pt x="32008" y="64016"/>
                  </a:cubicBezTo>
                  <a:cubicBezTo>
                    <a:pt x="49654" y="64016"/>
                    <a:pt x="64016" y="49654"/>
                    <a:pt x="64016" y="32008"/>
                  </a:cubicBezTo>
                  <a:cubicBezTo>
                    <a:pt x="64016" y="14361"/>
                    <a:pt x="49654" y="0"/>
                    <a:pt x="32008" y="0"/>
                  </a:cubicBezTo>
                  <a:close/>
                  <a:moveTo>
                    <a:pt x="32008" y="47106"/>
                  </a:moveTo>
                  <a:cubicBezTo>
                    <a:pt x="23686" y="47106"/>
                    <a:pt x="16910" y="40330"/>
                    <a:pt x="16910" y="32008"/>
                  </a:cubicBezTo>
                  <a:cubicBezTo>
                    <a:pt x="16910" y="23686"/>
                    <a:pt x="23686" y="16910"/>
                    <a:pt x="32008" y="16910"/>
                  </a:cubicBezTo>
                  <a:cubicBezTo>
                    <a:pt x="40330" y="16910"/>
                    <a:pt x="47106" y="23686"/>
                    <a:pt x="47106" y="32008"/>
                  </a:cubicBezTo>
                  <a:cubicBezTo>
                    <a:pt x="47106" y="40330"/>
                    <a:pt x="40330" y="47106"/>
                    <a:pt x="32008" y="47106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64" name="Forma Livre: Forma 163">
            <a:extLst>
              <a:ext uri="{FF2B5EF4-FFF2-40B4-BE49-F238E27FC236}">
                <a16:creationId xmlns:a16="http://schemas.microsoft.com/office/drawing/2014/main" id="{99994443-DB9C-4D1A-A639-8B81BE803AB8}"/>
              </a:ext>
            </a:extLst>
          </p:cNvPr>
          <p:cNvSpPr/>
          <p:nvPr/>
        </p:nvSpPr>
        <p:spPr>
          <a:xfrm>
            <a:off x="7318300" y="3136770"/>
            <a:ext cx="512675" cy="508340"/>
          </a:xfrm>
          <a:custGeom>
            <a:avLst/>
            <a:gdLst>
              <a:gd name="connsiteX0" fmla="*/ 431151 w 435668"/>
              <a:gd name="connsiteY0" fmla="*/ 186587 h 431984"/>
              <a:gd name="connsiteX1" fmla="*/ 368307 w 435668"/>
              <a:gd name="connsiteY1" fmla="*/ 132259 h 431984"/>
              <a:gd name="connsiteX2" fmla="*/ 418868 w 435668"/>
              <a:gd name="connsiteY2" fmla="*/ 28783 h 431984"/>
              <a:gd name="connsiteX3" fmla="*/ 381473 w 435668"/>
              <a:gd name="connsiteY3" fmla="*/ 12 h 431984"/>
              <a:gd name="connsiteX4" fmla="*/ 380374 w 435668"/>
              <a:gd name="connsiteY4" fmla="*/ 0 h 431984"/>
              <a:gd name="connsiteX5" fmla="*/ 281898 w 435668"/>
              <a:gd name="connsiteY5" fmla="*/ 108271 h 431984"/>
              <a:gd name="connsiteX6" fmla="*/ 281186 w 435668"/>
              <a:gd name="connsiteY6" fmla="*/ 110264 h 431984"/>
              <a:gd name="connsiteX7" fmla="*/ 279857 w 435668"/>
              <a:gd name="connsiteY7" fmla="*/ 110083 h 431984"/>
              <a:gd name="connsiteX8" fmla="*/ 185380 w 435668"/>
              <a:gd name="connsiteY8" fmla="*/ 109225 h 431984"/>
              <a:gd name="connsiteX9" fmla="*/ 58617 w 435668"/>
              <a:gd name="connsiteY9" fmla="*/ 135725 h 431984"/>
              <a:gd name="connsiteX10" fmla="*/ 4131 w 435668"/>
              <a:gd name="connsiteY10" fmla="*/ 187010 h 431984"/>
              <a:gd name="connsiteX11" fmla="*/ 0 w 435668"/>
              <a:gd name="connsiteY11" fmla="*/ 219465 h 431984"/>
              <a:gd name="connsiteX12" fmla="*/ 217834 w 435668"/>
              <a:gd name="connsiteY12" fmla="*/ 431985 h 431984"/>
              <a:gd name="connsiteX13" fmla="*/ 435669 w 435668"/>
              <a:gd name="connsiteY13" fmla="*/ 219465 h 431984"/>
              <a:gd name="connsiteX14" fmla="*/ 432009 w 435668"/>
              <a:gd name="connsiteY14" fmla="*/ 188472 h 431984"/>
              <a:gd name="connsiteX15" fmla="*/ 431151 w 435668"/>
              <a:gd name="connsiteY15" fmla="*/ 186587 h 431984"/>
              <a:gd name="connsiteX16" fmla="*/ 414942 w 435668"/>
              <a:gd name="connsiteY16" fmla="*/ 193895 h 431984"/>
              <a:gd name="connsiteX17" fmla="*/ 397911 w 435668"/>
              <a:gd name="connsiteY17" fmla="*/ 220733 h 431984"/>
              <a:gd name="connsiteX18" fmla="*/ 318508 w 435668"/>
              <a:gd name="connsiteY18" fmla="*/ 174606 h 431984"/>
              <a:gd name="connsiteX19" fmla="*/ 341819 w 435668"/>
              <a:gd name="connsiteY19" fmla="*/ 152393 h 431984"/>
              <a:gd name="connsiteX20" fmla="*/ 352823 w 435668"/>
              <a:gd name="connsiteY20" fmla="*/ 144567 h 431984"/>
              <a:gd name="connsiteX21" fmla="*/ 353692 w 435668"/>
              <a:gd name="connsiteY21" fmla="*/ 144917 h 431984"/>
              <a:gd name="connsiteX22" fmla="*/ 414942 w 435668"/>
              <a:gd name="connsiteY22" fmla="*/ 193895 h 431984"/>
              <a:gd name="connsiteX23" fmla="*/ 177323 w 435668"/>
              <a:gd name="connsiteY23" fmla="*/ 210213 h 431984"/>
              <a:gd name="connsiteX24" fmla="*/ 187916 w 435668"/>
              <a:gd name="connsiteY24" fmla="*/ 215757 h 431984"/>
              <a:gd name="connsiteX25" fmla="*/ 230360 w 435668"/>
              <a:gd name="connsiteY25" fmla="*/ 209440 h 431984"/>
              <a:gd name="connsiteX26" fmla="*/ 272803 w 435668"/>
              <a:gd name="connsiteY26" fmla="*/ 215757 h 431984"/>
              <a:gd name="connsiteX27" fmla="*/ 307021 w 435668"/>
              <a:gd name="connsiteY27" fmla="*/ 232763 h 431984"/>
              <a:gd name="connsiteX28" fmla="*/ 318846 w 435668"/>
              <a:gd name="connsiteY28" fmla="*/ 230988 h 431984"/>
              <a:gd name="connsiteX29" fmla="*/ 317071 w 435668"/>
              <a:gd name="connsiteY29" fmla="*/ 219163 h 431984"/>
              <a:gd name="connsiteX30" fmla="*/ 295716 w 435668"/>
              <a:gd name="connsiteY30" fmla="*/ 206529 h 431984"/>
              <a:gd name="connsiteX31" fmla="*/ 297129 w 435668"/>
              <a:gd name="connsiteY31" fmla="*/ 204681 h 431984"/>
              <a:gd name="connsiteX32" fmla="*/ 307021 w 435668"/>
              <a:gd name="connsiteY32" fmla="*/ 189390 h 431984"/>
              <a:gd name="connsiteX33" fmla="*/ 382898 w 435668"/>
              <a:gd name="connsiteY33" fmla="*/ 230360 h 431984"/>
              <a:gd name="connsiteX34" fmla="*/ 360178 w 435668"/>
              <a:gd name="connsiteY34" fmla="*/ 240542 h 431984"/>
              <a:gd name="connsiteX35" fmla="*/ 217689 w 435668"/>
              <a:gd name="connsiteY35" fmla="*/ 262597 h 431984"/>
              <a:gd name="connsiteX36" fmla="*/ 75200 w 435668"/>
              <a:gd name="connsiteY36" fmla="*/ 240542 h 431984"/>
              <a:gd name="connsiteX37" fmla="*/ 52481 w 435668"/>
              <a:gd name="connsiteY37" fmla="*/ 230360 h 431984"/>
              <a:gd name="connsiteX38" fmla="*/ 97582 w 435668"/>
              <a:gd name="connsiteY38" fmla="*/ 197639 h 431984"/>
              <a:gd name="connsiteX39" fmla="*/ 217689 w 435668"/>
              <a:gd name="connsiteY39" fmla="*/ 180850 h 431984"/>
              <a:gd name="connsiteX40" fmla="*/ 237872 w 435668"/>
              <a:gd name="connsiteY40" fmla="*/ 181249 h 431984"/>
              <a:gd name="connsiteX41" fmla="*/ 231954 w 435668"/>
              <a:gd name="connsiteY41" fmla="*/ 188085 h 431984"/>
              <a:gd name="connsiteX42" fmla="*/ 229768 w 435668"/>
              <a:gd name="connsiteY42" fmla="*/ 192542 h 431984"/>
              <a:gd name="connsiteX43" fmla="*/ 182879 w 435668"/>
              <a:gd name="connsiteY43" fmla="*/ 199632 h 431984"/>
              <a:gd name="connsiteX44" fmla="*/ 177323 w 435668"/>
              <a:gd name="connsiteY44" fmla="*/ 210213 h 431984"/>
              <a:gd name="connsiteX45" fmla="*/ 297878 w 435668"/>
              <a:gd name="connsiteY45" fmla="*/ 113827 h 431984"/>
              <a:gd name="connsiteX46" fmla="*/ 380361 w 435668"/>
              <a:gd name="connsiteY46" fmla="*/ 16910 h 431984"/>
              <a:gd name="connsiteX47" fmla="*/ 381074 w 435668"/>
              <a:gd name="connsiteY47" fmla="*/ 16922 h 431984"/>
              <a:gd name="connsiteX48" fmla="*/ 402658 w 435668"/>
              <a:gd name="connsiteY48" fmla="*/ 33566 h 431984"/>
              <a:gd name="connsiteX49" fmla="*/ 393684 w 435668"/>
              <a:gd name="connsiteY49" fmla="*/ 77278 h 431984"/>
              <a:gd name="connsiteX50" fmla="*/ 332301 w 435668"/>
              <a:gd name="connsiteY50" fmla="*/ 138431 h 431984"/>
              <a:gd name="connsiteX51" fmla="*/ 282406 w 435668"/>
              <a:gd name="connsiteY51" fmla="*/ 196371 h 431984"/>
              <a:gd name="connsiteX52" fmla="*/ 281318 w 435668"/>
              <a:gd name="connsiteY52" fmla="*/ 200755 h 431984"/>
              <a:gd name="connsiteX53" fmla="*/ 277864 w 435668"/>
              <a:gd name="connsiteY53" fmla="*/ 199632 h 431984"/>
              <a:gd name="connsiteX54" fmla="*/ 249552 w 435668"/>
              <a:gd name="connsiteY54" fmla="*/ 193653 h 431984"/>
              <a:gd name="connsiteX55" fmla="*/ 297878 w 435668"/>
              <a:gd name="connsiteY55" fmla="*/ 113827 h 431984"/>
              <a:gd name="connsiteX56" fmla="*/ 186358 w 435668"/>
              <a:gd name="connsiteY56" fmla="*/ 126099 h 431984"/>
              <a:gd name="connsiteX57" fmla="*/ 220612 w 435668"/>
              <a:gd name="connsiteY57" fmla="*/ 125241 h 431984"/>
              <a:gd name="connsiteX58" fmla="*/ 273890 w 435668"/>
              <a:gd name="connsiteY58" fmla="*/ 126690 h 431984"/>
              <a:gd name="connsiteX59" fmla="*/ 250156 w 435668"/>
              <a:gd name="connsiteY59" fmla="*/ 165100 h 431984"/>
              <a:gd name="connsiteX60" fmla="*/ 248550 w 435668"/>
              <a:gd name="connsiteY60" fmla="*/ 164846 h 431984"/>
              <a:gd name="connsiteX61" fmla="*/ 217689 w 435668"/>
              <a:gd name="connsiteY61" fmla="*/ 163940 h 431984"/>
              <a:gd name="connsiteX62" fmla="*/ 37443 w 435668"/>
              <a:gd name="connsiteY62" fmla="*/ 220721 h 431984"/>
              <a:gd name="connsiteX63" fmla="*/ 20437 w 435668"/>
              <a:gd name="connsiteY63" fmla="*/ 193907 h 431984"/>
              <a:gd name="connsiteX64" fmla="*/ 186358 w 435668"/>
              <a:gd name="connsiteY64" fmla="*/ 126099 h 431984"/>
              <a:gd name="connsiteX65" fmla="*/ 217834 w 435668"/>
              <a:gd name="connsiteY65" fmla="*/ 415075 h 431984"/>
              <a:gd name="connsiteX66" fmla="*/ 16982 w 435668"/>
              <a:gd name="connsiteY66" fmla="*/ 224755 h 431984"/>
              <a:gd name="connsiteX67" fmla="*/ 69258 w 435668"/>
              <a:gd name="connsiteY67" fmla="*/ 256377 h 431984"/>
              <a:gd name="connsiteX68" fmla="*/ 217689 w 435668"/>
              <a:gd name="connsiteY68" fmla="*/ 279507 h 431984"/>
              <a:gd name="connsiteX69" fmla="*/ 366121 w 435668"/>
              <a:gd name="connsiteY69" fmla="*/ 256377 h 431984"/>
              <a:gd name="connsiteX70" fmla="*/ 418686 w 435668"/>
              <a:gd name="connsiteY70" fmla="*/ 224441 h 431984"/>
              <a:gd name="connsiteX71" fmla="*/ 217834 w 435668"/>
              <a:gd name="connsiteY71" fmla="*/ 415075 h 431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35668" h="431984">
                <a:moveTo>
                  <a:pt x="431151" y="186587"/>
                </a:moveTo>
                <a:cubicBezTo>
                  <a:pt x="427057" y="165438"/>
                  <a:pt x="405183" y="146487"/>
                  <a:pt x="368307" y="132259"/>
                </a:cubicBezTo>
                <a:cubicBezTo>
                  <a:pt x="415522" y="91832"/>
                  <a:pt x="426127" y="53362"/>
                  <a:pt x="418868" y="28783"/>
                </a:cubicBezTo>
                <a:cubicBezTo>
                  <a:pt x="413758" y="11462"/>
                  <a:pt x="399421" y="447"/>
                  <a:pt x="381473" y="12"/>
                </a:cubicBezTo>
                <a:cubicBezTo>
                  <a:pt x="381110" y="0"/>
                  <a:pt x="380748" y="0"/>
                  <a:pt x="380374" y="0"/>
                </a:cubicBezTo>
                <a:cubicBezTo>
                  <a:pt x="350757" y="0"/>
                  <a:pt x="309691" y="28360"/>
                  <a:pt x="281898" y="108271"/>
                </a:cubicBezTo>
                <a:cubicBezTo>
                  <a:pt x="281669" y="108935"/>
                  <a:pt x="281427" y="109600"/>
                  <a:pt x="281186" y="110264"/>
                </a:cubicBezTo>
                <a:cubicBezTo>
                  <a:pt x="280751" y="110167"/>
                  <a:pt x="280316" y="110107"/>
                  <a:pt x="279857" y="110083"/>
                </a:cubicBezTo>
                <a:cubicBezTo>
                  <a:pt x="253683" y="108537"/>
                  <a:pt x="215117" y="107498"/>
                  <a:pt x="185380" y="109225"/>
                </a:cubicBezTo>
                <a:cubicBezTo>
                  <a:pt x="136450" y="112076"/>
                  <a:pt x="91421" y="121485"/>
                  <a:pt x="58617" y="135725"/>
                </a:cubicBezTo>
                <a:cubicBezTo>
                  <a:pt x="26307" y="149748"/>
                  <a:pt x="7646" y="167371"/>
                  <a:pt x="4131" y="187010"/>
                </a:cubicBezTo>
                <a:cubicBezTo>
                  <a:pt x="302" y="198134"/>
                  <a:pt x="0" y="208292"/>
                  <a:pt x="0" y="219465"/>
                </a:cubicBezTo>
                <a:cubicBezTo>
                  <a:pt x="0" y="336650"/>
                  <a:pt x="97726" y="431985"/>
                  <a:pt x="217834" y="431985"/>
                </a:cubicBezTo>
                <a:cubicBezTo>
                  <a:pt x="337942" y="431985"/>
                  <a:pt x="435669" y="336650"/>
                  <a:pt x="435669" y="219465"/>
                </a:cubicBezTo>
                <a:cubicBezTo>
                  <a:pt x="435669" y="208655"/>
                  <a:pt x="435403" y="199511"/>
                  <a:pt x="432009" y="188472"/>
                </a:cubicBezTo>
                <a:cubicBezTo>
                  <a:pt x="431791" y="187795"/>
                  <a:pt x="431502" y="187167"/>
                  <a:pt x="431151" y="186587"/>
                </a:cubicBezTo>
                <a:close/>
                <a:moveTo>
                  <a:pt x="414942" y="193895"/>
                </a:moveTo>
                <a:cubicBezTo>
                  <a:pt x="414942" y="202954"/>
                  <a:pt x="408988" y="212133"/>
                  <a:pt x="397911" y="220733"/>
                </a:cubicBezTo>
                <a:cubicBezTo>
                  <a:pt x="390580" y="201214"/>
                  <a:pt x="362679" y="184921"/>
                  <a:pt x="318508" y="174606"/>
                </a:cubicBezTo>
                <a:cubicBezTo>
                  <a:pt x="325936" y="165837"/>
                  <a:pt x="334125" y="157635"/>
                  <a:pt x="341819" y="152393"/>
                </a:cubicBezTo>
                <a:cubicBezTo>
                  <a:pt x="345648" y="149785"/>
                  <a:pt x="349320" y="147176"/>
                  <a:pt x="352823" y="144567"/>
                </a:cubicBezTo>
                <a:cubicBezTo>
                  <a:pt x="353101" y="144699"/>
                  <a:pt x="353391" y="144820"/>
                  <a:pt x="353692" y="144917"/>
                </a:cubicBezTo>
                <a:cubicBezTo>
                  <a:pt x="392041" y="158082"/>
                  <a:pt x="414942" y="176393"/>
                  <a:pt x="414942" y="193895"/>
                </a:cubicBezTo>
                <a:close/>
                <a:moveTo>
                  <a:pt x="177323" y="210213"/>
                </a:moveTo>
                <a:cubicBezTo>
                  <a:pt x="178712" y="214670"/>
                  <a:pt x="183459" y="217158"/>
                  <a:pt x="187916" y="215757"/>
                </a:cubicBezTo>
                <a:cubicBezTo>
                  <a:pt x="201335" y="211566"/>
                  <a:pt x="215612" y="209440"/>
                  <a:pt x="230360" y="209440"/>
                </a:cubicBezTo>
                <a:cubicBezTo>
                  <a:pt x="245095" y="209440"/>
                  <a:pt x="259372" y="211566"/>
                  <a:pt x="272803" y="215757"/>
                </a:cubicBezTo>
                <a:cubicBezTo>
                  <a:pt x="285655" y="219767"/>
                  <a:pt x="297165" y="225492"/>
                  <a:pt x="307021" y="232763"/>
                </a:cubicBezTo>
                <a:cubicBezTo>
                  <a:pt x="310778" y="235541"/>
                  <a:pt x="316068" y="234744"/>
                  <a:pt x="318846" y="230988"/>
                </a:cubicBezTo>
                <a:cubicBezTo>
                  <a:pt x="321624" y="227231"/>
                  <a:pt x="320827" y="221941"/>
                  <a:pt x="317071" y="219163"/>
                </a:cubicBezTo>
                <a:cubicBezTo>
                  <a:pt x="310536" y="214332"/>
                  <a:pt x="303398" y="210116"/>
                  <a:pt x="295716" y="206529"/>
                </a:cubicBezTo>
                <a:cubicBezTo>
                  <a:pt x="296260" y="205997"/>
                  <a:pt x="296730" y="205381"/>
                  <a:pt x="297129" y="204681"/>
                </a:cubicBezTo>
                <a:cubicBezTo>
                  <a:pt x="299581" y="200333"/>
                  <a:pt x="302999" y="195018"/>
                  <a:pt x="307021" y="189390"/>
                </a:cubicBezTo>
                <a:cubicBezTo>
                  <a:pt x="358234" y="200055"/>
                  <a:pt x="381859" y="217339"/>
                  <a:pt x="382898" y="230360"/>
                </a:cubicBezTo>
                <a:cubicBezTo>
                  <a:pt x="376255" y="233947"/>
                  <a:pt x="368658" y="237353"/>
                  <a:pt x="360178" y="240542"/>
                </a:cubicBezTo>
                <a:cubicBezTo>
                  <a:pt x="322252" y="254770"/>
                  <a:pt x="271644" y="262597"/>
                  <a:pt x="217689" y="262597"/>
                </a:cubicBezTo>
                <a:cubicBezTo>
                  <a:pt x="163735" y="262597"/>
                  <a:pt x="113126" y="254758"/>
                  <a:pt x="75200" y="240542"/>
                </a:cubicBezTo>
                <a:cubicBezTo>
                  <a:pt x="66721" y="237365"/>
                  <a:pt x="59124" y="233947"/>
                  <a:pt x="52481" y="230360"/>
                </a:cubicBezTo>
                <a:cubicBezTo>
                  <a:pt x="53338" y="219139"/>
                  <a:pt x="70055" y="206976"/>
                  <a:pt x="97582" y="197639"/>
                </a:cubicBezTo>
                <a:cubicBezTo>
                  <a:pt x="129541" y="186805"/>
                  <a:pt x="172190" y="180850"/>
                  <a:pt x="217689" y="180850"/>
                </a:cubicBezTo>
                <a:cubicBezTo>
                  <a:pt x="224429" y="180850"/>
                  <a:pt x="231193" y="180983"/>
                  <a:pt x="237872" y="181249"/>
                </a:cubicBezTo>
                <a:cubicBezTo>
                  <a:pt x="235553" y="184087"/>
                  <a:pt x="233536" y="186406"/>
                  <a:pt x="231954" y="188085"/>
                </a:cubicBezTo>
                <a:cubicBezTo>
                  <a:pt x="230746" y="189365"/>
                  <a:pt x="230021" y="190924"/>
                  <a:pt x="229768" y="192542"/>
                </a:cubicBezTo>
                <a:cubicBezTo>
                  <a:pt x="213522" y="192602"/>
                  <a:pt x="197748" y="194982"/>
                  <a:pt x="182879" y="199632"/>
                </a:cubicBezTo>
                <a:cubicBezTo>
                  <a:pt x="178422" y="201021"/>
                  <a:pt x="175934" y="205756"/>
                  <a:pt x="177323" y="210213"/>
                </a:cubicBezTo>
                <a:close/>
                <a:moveTo>
                  <a:pt x="297878" y="113827"/>
                </a:moveTo>
                <a:cubicBezTo>
                  <a:pt x="322796" y="42190"/>
                  <a:pt x="357690" y="16910"/>
                  <a:pt x="380361" y="16910"/>
                </a:cubicBezTo>
                <a:cubicBezTo>
                  <a:pt x="380603" y="16910"/>
                  <a:pt x="380845" y="16910"/>
                  <a:pt x="381074" y="16922"/>
                </a:cubicBezTo>
                <a:cubicBezTo>
                  <a:pt x="391740" y="17175"/>
                  <a:pt x="399603" y="23239"/>
                  <a:pt x="402658" y="33566"/>
                </a:cubicBezTo>
                <a:cubicBezTo>
                  <a:pt x="406161" y="45439"/>
                  <a:pt x="402972" y="60972"/>
                  <a:pt x="393684" y="77278"/>
                </a:cubicBezTo>
                <a:cubicBezTo>
                  <a:pt x="381908" y="97956"/>
                  <a:pt x="360674" y="119093"/>
                  <a:pt x="332301" y="138431"/>
                </a:cubicBezTo>
                <a:cubicBezTo>
                  <a:pt x="311986" y="152273"/>
                  <a:pt x="290909" y="181309"/>
                  <a:pt x="282406" y="196371"/>
                </a:cubicBezTo>
                <a:cubicBezTo>
                  <a:pt x="281620" y="197760"/>
                  <a:pt x="281270" y="199270"/>
                  <a:pt x="281318" y="200755"/>
                </a:cubicBezTo>
                <a:cubicBezTo>
                  <a:pt x="280171" y="200369"/>
                  <a:pt x="279024" y="199994"/>
                  <a:pt x="277864" y="199632"/>
                </a:cubicBezTo>
                <a:cubicBezTo>
                  <a:pt x="268733" y="196782"/>
                  <a:pt x="259251" y="194777"/>
                  <a:pt x="249552" y="193653"/>
                </a:cubicBezTo>
                <a:cubicBezTo>
                  <a:pt x="262488" y="178024"/>
                  <a:pt x="287551" y="143516"/>
                  <a:pt x="297878" y="113827"/>
                </a:cubicBezTo>
                <a:close/>
                <a:moveTo>
                  <a:pt x="186358" y="126099"/>
                </a:moveTo>
                <a:cubicBezTo>
                  <a:pt x="196951" y="125483"/>
                  <a:pt x="208703" y="125241"/>
                  <a:pt x="220612" y="125241"/>
                </a:cubicBezTo>
                <a:cubicBezTo>
                  <a:pt x="239298" y="125241"/>
                  <a:pt x="258357" y="125857"/>
                  <a:pt x="273890" y="126690"/>
                </a:cubicBezTo>
                <a:cubicBezTo>
                  <a:pt x="267042" y="140134"/>
                  <a:pt x="258225" y="153819"/>
                  <a:pt x="250156" y="165100"/>
                </a:cubicBezTo>
                <a:cubicBezTo>
                  <a:pt x="249637" y="164967"/>
                  <a:pt x="249105" y="164883"/>
                  <a:pt x="248550" y="164846"/>
                </a:cubicBezTo>
                <a:cubicBezTo>
                  <a:pt x="238416" y="164242"/>
                  <a:pt x="228041" y="163940"/>
                  <a:pt x="217689" y="163940"/>
                </a:cubicBezTo>
                <a:cubicBezTo>
                  <a:pt x="136764" y="163940"/>
                  <a:pt x="51176" y="183761"/>
                  <a:pt x="37443" y="220721"/>
                </a:cubicBezTo>
                <a:cubicBezTo>
                  <a:pt x="26379" y="212133"/>
                  <a:pt x="20437" y="202954"/>
                  <a:pt x="20437" y="193907"/>
                </a:cubicBezTo>
                <a:cubicBezTo>
                  <a:pt x="20425" y="165317"/>
                  <a:pt x="82496" y="132150"/>
                  <a:pt x="186358" y="126099"/>
                </a:cubicBezTo>
                <a:close/>
                <a:moveTo>
                  <a:pt x="217834" y="415075"/>
                </a:moveTo>
                <a:cubicBezTo>
                  <a:pt x="108851" y="415075"/>
                  <a:pt x="19857" y="330176"/>
                  <a:pt x="16982" y="224755"/>
                </a:cubicBezTo>
                <a:cubicBezTo>
                  <a:pt x="28034" y="236761"/>
                  <a:pt x="45717" y="247535"/>
                  <a:pt x="69258" y="256377"/>
                </a:cubicBezTo>
                <a:cubicBezTo>
                  <a:pt x="109044" y="271293"/>
                  <a:pt x="161754" y="279507"/>
                  <a:pt x="217689" y="279507"/>
                </a:cubicBezTo>
                <a:cubicBezTo>
                  <a:pt x="273625" y="279507"/>
                  <a:pt x="326335" y="271293"/>
                  <a:pt x="366121" y="256377"/>
                </a:cubicBezTo>
                <a:cubicBezTo>
                  <a:pt x="389879" y="247463"/>
                  <a:pt x="407647" y="236580"/>
                  <a:pt x="418686" y="224441"/>
                </a:cubicBezTo>
                <a:cubicBezTo>
                  <a:pt x="415969" y="330007"/>
                  <a:pt x="326914" y="415075"/>
                  <a:pt x="217834" y="415075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7" name="Forma Livre: Forma 166">
            <a:extLst>
              <a:ext uri="{FF2B5EF4-FFF2-40B4-BE49-F238E27FC236}">
                <a16:creationId xmlns:a16="http://schemas.microsoft.com/office/drawing/2014/main" id="{B55F1CC6-657B-4881-97E8-F04D4943465F}"/>
              </a:ext>
            </a:extLst>
          </p:cNvPr>
          <p:cNvSpPr/>
          <p:nvPr/>
        </p:nvSpPr>
        <p:spPr>
          <a:xfrm>
            <a:off x="5612601" y="5007920"/>
            <a:ext cx="462689" cy="402280"/>
          </a:xfrm>
          <a:custGeom>
            <a:avLst/>
            <a:gdLst>
              <a:gd name="connsiteX0" fmla="*/ 392307 w 393190"/>
              <a:gd name="connsiteY0" fmla="*/ 26452 h 341855"/>
              <a:gd name="connsiteX1" fmla="*/ 392307 w 393190"/>
              <a:gd name="connsiteY1" fmla="*/ 23094 h 341855"/>
              <a:gd name="connsiteX2" fmla="*/ 391184 w 393190"/>
              <a:gd name="connsiteY2" fmla="*/ 18879 h 341855"/>
              <a:gd name="connsiteX3" fmla="*/ 390604 w 393190"/>
              <a:gd name="connsiteY3" fmla="*/ 17876 h 341855"/>
              <a:gd name="connsiteX4" fmla="*/ 385845 w 393190"/>
              <a:gd name="connsiteY4" fmla="*/ 10484 h 341855"/>
              <a:gd name="connsiteX5" fmla="*/ 385434 w 393190"/>
              <a:gd name="connsiteY5" fmla="*/ 10037 h 341855"/>
              <a:gd name="connsiteX6" fmla="*/ 368851 w 393190"/>
              <a:gd name="connsiteY6" fmla="*/ 3165 h 341855"/>
              <a:gd name="connsiteX7" fmla="*/ 365276 w 393190"/>
              <a:gd name="connsiteY7" fmla="*/ 3152 h 341855"/>
              <a:gd name="connsiteX8" fmla="*/ 364817 w 393190"/>
              <a:gd name="connsiteY8" fmla="*/ 3165 h 341855"/>
              <a:gd name="connsiteX9" fmla="*/ 25184 w 393190"/>
              <a:gd name="connsiteY9" fmla="*/ 0 h 341855"/>
              <a:gd name="connsiteX10" fmla="*/ 24326 w 393190"/>
              <a:gd name="connsiteY10" fmla="*/ 36 h 341855"/>
              <a:gd name="connsiteX11" fmla="*/ 8841 w 393190"/>
              <a:gd name="connsiteY11" fmla="*/ 6510 h 341855"/>
              <a:gd name="connsiteX12" fmla="*/ 8455 w 393190"/>
              <a:gd name="connsiteY12" fmla="*/ 6873 h 341855"/>
              <a:gd name="connsiteX13" fmla="*/ 1582 w 393190"/>
              <a:gd name="connsiteY13" fmla="*/ 23396 h 341855"/>
              <a:gd name="connsiteX14" fmla="*/ 109 w 393190"/>
              <a:gd name="connsiteY14" fmla="*/ 156766 h 341855"/>
              <a:gd name="connsiteX15" fmla="*/ 109 w 393190"/>
              <a:gd name="connsiteY15" fmla="*/ 157116 h 341855"/>
              <a:gd name="connsiteX16" fmla="*/ 0 w 393190"/>
              <a:gd name="connsiteY16" fmla="*/ 167069 h 341855"/>
              <a:gd name="connsiteX17" fmla="*/ 51551 w 393190"/>
              <a:gd name="connsiteY17" fmla="*/ 291283 h 341855"/>
              <a:gd name="connsiteX18" fmla="*/ 51647 w 393190"/>
              <a:gd name="connsiteY18" fmla="*/ 291380 h 341855"/>
              <a:gd name="connsiteX19" fmla="*/ 56527 w 393190"/>
              <a:gd name="connsiteY19" fmla="*/ 296090 h 341855"/>
              <a:gd name="connsiteX20" fmla="*/ 102280 w 393190"/>
              <a:gd name="connsiteY20" fmla="*/ 327144 h 341855"/>
              <a:gd name="connsiteX21" fmla="*/ 128611 w 393190"/>
              <a:gd name="connsiteY21" fmla="*/ 336529 h 341855"/>
              <a:gd name="connsiteX22" fmla="*/ 129034 w 393190"/>
              <a:gd name="connsiteY22" fmla="*/ 336626 h 341855"/>
              <a:gd name="connsiteX23" fmla="*/ 171646 w 393190"/>
              <a:gd name="connsiteY23" fmla="*/ 341856 h 341855"/>
              <a:gd name="connsiteX24" fmla="*/ 215962 w 393190"/>
              <a:gd name="connsiteY24" fmla="*/ 341856 h 341855"/>
              <a:gd name="connsiteX25" fmla="*/ 340225 w 393190"/>
              <a:gd name="connsiteY25" fmla="*/ 290232 h 341855"/>
              <a:gd name="connsiteX26" fmla="*/ 390701 w 393190"/>
              <a:gd name="connsiteY26" fmla="*/ 170982 h 341855"/>
              <a:gd name="connsiteX27" fmla="*/ 390725 w 393190"/>
              <a:gd name="connsiteY27" fmla="*/ 170282 h 341855"/>
              <a:gd name="connsiteX28" fmla="*/ 391945 w 393190"/>
              <a:gd name="connsiteY28" fmla="*/ 116315 h 341855"/>
              <a:gd name="connsiteX29" fmla="*/ 393189 w 393190"/>
              <a:gd name="connsiteY29" fmla="*/ 62119 h 341855"/>
              <a:gd name="connsiteX30" fmla="*/ 393189 w 393190"/>
              <a:gd name="connsiteY30" fmla="*/ 61854 h 341855"/>
              <a:gd name="connsiteX31" fmla="*/ 393189 w 393190"/>
              <a:gd name="connsiteY31" fmla="*/ 61612 h 341855"/>
              <a:gd name="connsiteX32" fmla="*/ 392307 w 393190"/>
              <a:gd name="connsiteY32" fmla="*/ 26452 h 341855"/>
              <a:gd name="connsiteX33" fmla="*/ 17961 w 393190"/>
              <a:gd name="connsiteY33" fmla="*/ 70296 h 341855"/>
              <a:gd name="connsiteX34" fmla="*/ 76444 w 393190"/>
              <a:gd name="connsiteY34" fmla="*/ 70296 h 341855"/>
              <a:gd name="connsiteX35" fmla="*/ 76432 w 393190"/>
              <a:gd name="connsiteY35" fmla="*/ 109189 h 341855"/>
              <a:gd name="connsiteX36" fmla="*/ 17526 w 393190"/>
              <a:gd name="connsiteY36" fmla="*/ 109189 h 341855"/>
              <a:gd name="connsiteX37" fmla="*/ 17961 w 393190"/>
              <a:gd name="connsiteY37" fmla="*/ 70296 h 341855"/>
              <a:gd name="connsiteX38" fmla="*/ 127427 w 393190"/>
              <a:gd name="connsiteY38" fmla="*/ 294351 h 341855"/>
              <a:gd name="connsiteX39" fmla="*/ 124710 w 393190"/>
              <a:gd name="connsiteY39" fmla="*/ 317735 h 341855"/>
              <a:gd name="connsiteX40" fmla="*/ 63593 w 393190"/>
              <a:gd name="connsiteY40" fmla="*/ 279434 h 341855"/>
              <a:gd name="connsiteX41" fmla="*/ 16898 w 393190"/>
              <a:gd name="connsiteY41" fmla="*/ 167177 h 341855"/>
              <a:gd name="connsiteX42" fmla="*/ 16898 w 393190"/>
              <a:gd name="connsiteY42" fmla="*/ 166887 h 341855"/>
              <a:gd name="connsiteX43" fmla="*/ 87520 w 393190"/>
              <a:gd name="connsiteY43" fmla="*/ 202398 h 341855"/>
              <a:gd name="connsiteX44" fmla="*/ 127427 w 393190"/>
              <a:gd name="connsiteY44" fmla="*/ 290607 h 341855"/>
              <a:gd name="connsiteX45" fmla="*/ 127427 w 393190"/>
              <a:gd name="connsiteY45" fmla="*/ 294351 h 341855"/>
              <a:gd name="connsiteX46" fmla="*/ 373815 w 393190"/>
              <a:gd name="connsiteY46" fmla="*/ 169581 h 341855"/>
              <a:gd name="connsiteX47" fmla="*/ 373791 w 393190"/>
              <a:gd name="connsiteY47" fmla="*/ 170282 h 341855"/>
              <a:gd name="connsiteX48" fmla="*/ 328376 w 393190"/>
              <a:gd name="connsiteY48" fmla="*/ 278166 h 341855"/>
              <a:gd name="connsiteX49" fmla="*/ 328255 w 393190"/>
              <a:gd name="connsiteY49" fmla="*/ 278275 h 341855"/>
              <a:gd name="connsiteX50" fmla="*/ 265496 w 393190"/>
              <a:gd name="connsiteY50" fmla="*/ 317010 h 341855"/>
              <a:gd name="connsiteX51" fmla="*/ 262971 w 393190"/>
              <a:gd name="connsiteY51" fmla="*/ 293880 h 341855"/>
              <a:gd name="connsiteX52" fmla="*/ 262983 w 393190"/>
              <a:gd name="connsiteY52" fmla="*/ 291102 h 341855"/>
              <a:gd name="connsiteX53" fmla="*/ 302794 w 393190"/>
              <a:gd name="connsiteY53" fmla="*/ 202446 h 341855"/>
              <a:gd name="connsiteX54" fmla="*/ 373827 w 393190"/>
              <a:gd name="connsiteY54" fmla="*/ 166779 h 341855"/>
              <a:gd name="connsiteX55" fmla="*/ 373815 w 393190"/>
              <a:gd name="connsiteY55" fmla="*/ 169581 h 341855"/>
              <a:gd name="connsiteX56" fmla="*/ 375325 w 393190"/>
              <a:gd name="connsiteY56" fmla="*/ 107269 h 341855"/>
              <a:gd name="connsiteX57" fmla="*/ 310367 w 393190"/>
              <a:gd name="connsiteY57" fmla="*/ 108971 h 341855"/>
              <a:gd name="connsiteX58" fmla="*/ 310367 w 393190"/>
              <a:gd name="connsiteY58" fmla="*/ 70308 h 341855"/>
              <a:gd name="connsiteX59" fmla="*/ 376219 w 393190"/>
              <a:gd name="connsiteY59" fmla="*/ 70308 h 341855"/>
              <a:gd name="connsiteX60" fmla="*/ 375325 w 393190"/>
              <a:gd name="connsiteY60" fmla="*/ 107269 h 341855"/>
              <a:gd name="connsiteX61" fmla="*/ 301924 w 393190"/>
              <a:gd name="connsiteY61" fmla="*/ 53387 h 341855"/>
              <a:gd name="connsiteX62" fmla="*/ 293469 w 393190"/>
              <a:gd name="connsiteY62" fmla="*/ 61841 h 341855"/>
              <a:gd name="connsiteX63" fmla="*/ 293457 w 393190"/>
              <a:gd name="connsiteY63" fmla="*/ 117644 h 341855"/>
              <a:gd name="connsiteX64" fmla="*/ 296006 w 393190"/>
              <a:gd name="connsiteY64" fmla="*/ 123695 h 341855"/>
              <a:gd name="connsiteX65" fmla="*/ 302130 w 393190"/>
              <a:gd name="connsiteY65" fmla="*/ 126086 h 341855"/>
              <a:gd name="connsiteX66" fmla="*/ 374757 w 393190"/>
              <a:gd name="connsiteY66" fmla="*/ 124190 h 341855"/>
              <a:gd name="connsiteX67" fmla="*/ 374045 w 393190"/>
              <a:gd name="connsiteY67" fmla="*/ 149579 h 341855"/>
              <a:gd name="connsiteX68" fmla="*/ 291211 w 393190"/>
              <a:gd name="connsiteY68" fmla="*/ 190126 h 341855"/>
              <a:gd name="connsiteX69" fmla="*/ 246062 w 393190"/>
              <a:gd name="connsiteY69" fmla="*/ 291223 h 341855"/>
              <a:gd name="connsiteX70" fmla="*/ 246074 w 393190"/>
              <a:gd name="connsiteY70" fmla="*/ 291815 h 341855"/>
              <a:gd name="connsiteX71" fmla="*/ 246074 w 393190"/>
              <a:gd name="connsiteY71" fmla="*/ 293059 h 341855"/>
              <a:gd name="connsiteX72" fmla="*/ 246050 w 393190"/>
              <a:gd name="connsiteY72" fmla="*/ 293747 h 341855"/>
              <a:gd name="connsiteX73" fmla="*/ 249154 w 393190"/>
              <a:gd name="connsiteY73" fmla="*/ 321467 h 341855"/>
              <a:gd name="connsiteX74" fmla="*/ 215950 w 393190"/>
              <a:gd name="connsiteY74" fmla="*/ 324946 h 341855"/>
              <a:gd name="connsiteX75" fmla="*/ 171634 w 393190"/>
              <a:gd name="connsiteY75" fmla="*/ 324946 h 341855"/>
              <a:gd name="connsiteX76" fmla="*/ 141076 w 393190"/>
              <a:gd name="connsiteY76" fmla="*/ 321999 h 341855"/>
              <a:gd name="connsiteX77" fmla="*/ 144337 w 393190"/>
              <a:gd name="connsiteY77" fmla="*/ 294170 h 341855"/>
              <a:gd name="connsiteX78" fmla="*/ 144301 w 393190"/>
              <a:gd name="connsiteY78" fmla="*/ 293312 h 341855"/>
              <a:gd name="connsiteX79" fmla="*/ 144301 w 393190"/>
              <a:gd name="connsiteY79" fmla="*/ 291645 h 341855"/>
              <a:gd name="connsiteX80" fmla="*/ 144337 w 393190"/>
              <a:gd name="connsiteY80" fmla="*/ 290776 h 341855"/>
              <a:gd name="connsiteX81" fmla="*/ 99091 w 393190"/>
              <a:gd name="connsiteY81" fmla="*/ 190078 h 341855"/>
              <a:gd name="connsiteX82" fmla="*/ 17079 w 393190"/>
              <a:gd name="connsiteY82" fmla="*/ 149748 h 341855"/>
              <a:gd name="connsiteX83" fmla="*/ 17345 w 393190"/>
              <a:gd name="connsiteY83" fmla="*/ 126099 h 341855"/>
              <a:gd name="connsiteX84" fmla="*/ 84887 w 393190"/>
              <a:gd name="connsiteY84" fmla="*/ 126099 h 341855"/>
              <a:gd name="connsiteX85" fmla="*/ 93342 w 393190"/>
              <a:gd name="connsiteY85" fmla="*/ 117644 h 341855"/>
              <a:gd name="connsiteX86" fmla="*/ 93354 w 393190"/>
              <a:gd name="connsiteY86" fmla="*/ 61841 h 341855"/>
              <a:gd name="connsiteX87" fmla="*/ 90878 w 393190"/>
              <a:gd name="connsiteY87" fmla="*/ 55863 h 341855"/>
              <a:gd name="connsiteX88" fmla="*/ 84899 w 393190"/>
              <a:gd name="connsiteY88" fmla="*/ 53387 h 341855"/>
              <a:gd name="connsiteX89" fmla="*/ 18142 w 393190"/>
              <a:gd name="connsiteY89" fmla="*/ 53387 h 341855"/>
              <a:gd name="connsiteX90" fmla="*/ 18468 w 393190"/>
              <a:gd name="connsiteY90" fmla="*/ 23505 h 341855"/>
              <a:gd name="connsiteX91" fmla="*/ 20219 w 393190"/>
              <a:gd name="connsiteY91" fmla="*/ 19011 h 341855"/>
              <a:gd name="connsiteX92" fmla="*/ 20413 w 393190"/>
              <a:gd name="connsiteY92" fmla="*/ 18818 h 341855"/>
              <a:gd name="connsiteX93" fmla="*/ 25063 w 393190"/>
              <a:gd name="connsiteY93" fmla="*/ 16934 h 341855"/>
              <a:gd name="connsiteX94" fmla="*/ 25630 w 393190"/>
              <a:gd name="connsiteY94" fmla="*/ 16910 h 341855"/>
              <a:gd name="connsiteX95" fmla="*/ 365119 w 393190"/>
              <a:gd name="connsiteY95" fmla="*/ 20074 h 341855"/>
              <a:gd name="connsiteX96" fmla="*/ 365674 w 393190"/>
              <a:gd name="connsiteY96" fmla="*/ 20062 h 341855"/>
              <a:gd name="connsiteX97" fmla="*/ 368766 w 393190"/>
              <a:gd name="connsiteY97" fmla="*/ 20074 h 341855"/>
              <a:gd name="connsiteX98" fmla="*/ 373259 w 393190"/>
              <a:gd name="connsiteY98" fmla="*/ 21814 h 341855"/>
              <a:gd name="connsiteX99" fmla="*/ 373465 w 393190"/>
              <a:gd name="connsiteY99" fmla="*/ 22031 h 341855"/>
              <a:gd name="connsiteX100" fmla="*/ 374987 w 393190"/>
              <a:gd name="connsiteY100" fmla="*/ 24410 h 341855"/>
              <a:gd name="connsiteX101" fmla="*/ 375385 w 393190"/>
              <a:gd name="connsiteY101" fmla="*/ 25316 h 341855"/>
              <a:gd name="connsiteX102" fmla="*/ 375385 w 393190"/>
              <a:gd name="connsiteY102" fmla="*/ 26681 h 341855"/>
              <a:gd name="connsiteX103" fmla="*/ 375397 w 393190"/>
              <a:gd name="connsiteY103" fmla="*/ 27176 h 341855"/>
              <a:gd name="connsiteX104" fmla="*/ 376231 w 393190"/>
              <a:gd name="connsiteY104" fmla="*/ 53387 h 341855"/>
              <a:gd name="connsiteX105" fmla="*/ 301924 w 393190"/>
              <a:gd name="connsiteY105" fmla="*/ 53387 h 34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93190" h="341855">
                <a:moveTo>
                  <a:pt x="392307" y="26452"/>
                </a:moveTo>
                <a:lnTo>
                  <a:pt x="392307" y="23094"/>
                </a:lnTo>
                <a:cubicBezTo>
                  <a:pt x="392307" y="21608"/>
                  <a:pt x="391921" y="20159"/>
                  <a:pt x="391184" y="18879"/>
                </a:cubicBezTo>
                <a:lnTo>
                  <a:pt x="390604" y="17876"/>
                </a:lnTo>
                <a:cubicBezTo>
                  <a:pt x="389493" y="15122"/>
                  <a:pt x="387898" y="12646"/>
                  <a:pt x="385845" y="10484"/>
                </a:cubicBezTo>
                <a:cubicBezTo>
                  <a:pt x="385712" y="10327"/>
                  <a:pt x="385579" y="10182"/>
                  <a:pt x="385434" y="10037"/>
                </a:cubicBezTo>
                <a:cubicBezTo>
                  <a:pt x="381014" y="5629"/>
                  <a:pt x="375120" y="3189"/>
                  <a:pt x="368851" y="3165"/>
                </a:cubicBezTo>
                <a:lnTo>
                  <a:pt x="365276" y="3152"/>
                </a:lnTo>
                <a:cubicBezTo>
                  <a:pt x="365119" y="3152"/>
                  <a:pt x="364974" y="3152"/>
                  <a:pt x="364817" y="3165"/>
                </a:cubicBezTo>
                <a:lnTo>
                  <a:pt x="25184" y="0"/>
                </a:lnTo>
                <a:cubicBezTo>
                  <a:pt x="24906" y="0"/>
                  <a:pt x="24604" y="12"/>
                  <a:pt x="24326" y="36"/>
                </a:cubicBezTo>
                <a:cubicBezTo>
                  <a:pt x="18492" y="217"/>
                  <a:pt x="13033" y="2500"/>
                  <a:pt x="8841" y="6510"/>
                </a:cubicBezTo>
                <a:cubicBezTo>
                  <a:pt x="8709" y="6631"/>
                  <a:pt x="8576" y="6752"/>
                  <a:pt x="8455" y="6873"/>
                </a:cubicBezTo>
                <a:cubicBezTo>
                  <a:pt x="4034" y="11305"/>
                  <a:pt x="1582" y="17200"/>
                  <a:pt x="1582" y="23396"/>
                </a:cubicBezTo>
                <a:lnTo>
                  <a:pt x="109" y="156766"/>
                </a:lnTo>
                <a:cubicBezTo>
                  <a:pt x="109" y="156886"/>
                  <a:pt x="109" y="157007"/>
                  <a:pt x="109" y="157116"/>
                </a:cubicBezTo>
                <a:lnTo>
                  <a:pt x="0" y="167069"/>
                </a:lnTo>
                <a:cubicBezTo>
                  <a:pt x="0" y="213873"/>
                  <a:pt x="18299" y="257983"/>
                  <a:pt x="51551" y="291283"/>
                </a:cubicBezTo>
                <a:cubicBezTo>
                  <a:pt x="51587" y="291319"/>
                  <a:pt x="51611" y="291344"/>
                  <a:pt x="51647" y="291380"/>
                </a:cubicBezTo>
                <a:cubicBezTo>
                  <a:pt x="53254" y="292986"/>
                  <a:pt x="54884" y="294556"/>
                  <a:pt x="56527" y="296090"/>
                </a:cubicBezTo>
                <a:cubicBezTo>
                  <a:pt x="70635" y="309280"/>
                  <a:pt x="85914" y="319631"/>
                  <a:pt x="102280" y="327144"/>
                </a:cubicBezTo>
                <a:cubicBezTo>
                  <a:pt x="110783" y="331045"/>
                  <a:pt x="119564" y="334186"/>
                  <a:pt x="128611" y="336529"/>
                </a:cubicBezTo>
                <a:cubicBezTo>
                  <a:pt x="128756" y="336565"/>
                  <a:pt x="128889" y="336601"/>
                  <a:pt x="129034" y="336626"/>
                </a:cubicBezTo>
                <a:cubicBezTo>
                  <a:pt x="142622" y="340116"/>
                  <a:pt x="156838" y="341856"/>
                  <a:pt x="171646" y="341856"/>
                </a:cubicBezTo>
                <a:lnTo>
                  <a:pt x="215962" y="341856"/>
                </a:lnTo>
                <a:cubicBezTo>
                  <a:pt x="262802" y="341856"/>
                  <a:pt x="306937" y="323521"/>
                  <a:pt x="340225" y="290232"/>
                </a:cubicBezTo>
                <a:cubicBezTo>
                  <a:pt x="373537" y="256920"/>
                  <a:pt x="390520" y="216808"/>
                  <a:pt x="390701" y="170982"/>
                </a:cubicBezTo>
                <a:cubicBezTo>
                  <a:pt x="390725" y="170752"/>
                  <a:pt x="390725" y="170511"/>
                  <a:pt x="390725" y="170282"/>
                </a:cubicBezTo>
                <a:cubicBezTo>
                  <a:pt x="390725" y="152768"/>
                  <a:pt x="391341" y="134239"/>
                  <a:pt x="391945" y="116315"/>
                </a:cubicBezTo>
                <a:cubicBezTo>
                  <a:pt x="392549" y="98403"/>
                  <a:pt x="393153" y="80128"/>
                  <a:pt x="393189" y="62119"/>
                </a:cubicBezTo>
                <a:cubicBezTo>
                  <a:pt x="393189" y="62035"/>
                  <a:pt x="393189" y="61938"/>
                  <a:pt x="393189" y="61854"/>
                </a:cubicBezTo>
                <a:cubicBezTo>
                  <a:pt x="393189" y="61769"/>
                  <a:pt x="393189" y="61697"/>
                  <a:pt x="393189" y="61612"/>
                </a:cubicBezTo>
                <a:cubicBezTo>
                  <a:pt x="393213" y="49703"/>
                  <a:pt x="392971" y="37926"/>
                  <a:pt x="392307" y="26452"/>
                </a:cubicBezTo>
                <a:close/>
                <a:moveTo>
                  <a:pt x="17961" y="70296"/>
                </a:moveTo>
                <a:lnTo>
                  <a:pt x="76444" y="70296"/>
                </a:lnTo>
                <a:lnTo>
                  <a:pt x="76432" y="109189"/>
                </a:lnTo>
                <a:lnTo>
                  <a:pt x="17526" y="109189"/>
                </a:lnTo>
                <a:lnTo>
                  <a:pt x="17961" y="70296"/>
                </a:lnTo>
                <a:close/>
                <a:moveTo>
                  <a:pt x="127427" y="294351"/>
                </a:moveTo>
                <a:cubicBezTo>
                  <a:pt x="127307" y="302154"/>
                  <a:pt x="126389" y="310005"/>
                  <a:pt x="124710" y="317735"/>
                </a:cubicBezTo>
                <a:cubicBezTo>
                  <a:pt x="102256" y="310440"/>
                  <a:pt x="81807" y="297636"/>
                  <a:pt x="63593" y="279434"/>
                </a:cubicBezTo>
                <a:cubicBezTo>
                  <a:pt x="33481" y="249311"/>
                  <a:pt x="16886" y="209416"/>
                  <a:pt x="16898" y="167177"/>
                </a:cubicBezTo>
                <a:lnTo>
                  <a:pt x="16898" y="166887"/>
                </a:lnTo>
                <a:cubicBezTo>
                  <a:pt x="43506" y="171924"/>
                  <a:pt x="68303" y="184341"/>
                  <a:pt x="87520" y="202398"/>
                </a:cubicBezTo>
                <a:cubicBezTo>
                  <a:pt x="112740" y="226096"/>
                  <a:pt x="126908" y="257415"/>
                  <a:pt x="127427" y="290607"/>
                </a:cubicBezTo>
                <a:cubicBezTo>
                  <a:pt x="127331" y="291839"/>
                  <a:pt x="127331" y="293095"/>
                  <a:pt x="127427" y="294351"/>
                </a:cubicBezTo>
                <a:close/>
                <a:moveTo>
                  <a:pt x="373815" y="169581"/>
                </a:moveTo>
                <a:cubicBezTo>
                  <a:pt x="373791" y="169811"/>
                  <a:pt x="373791" y="170040"/>
                  <a:pt x="373791" y="170282"/>
                </a:cubicBezTo>
                <a:cubicBezTo>
                  <a:pt x="373779" y="211698"/>
                  <a:pt x="358500" y="248006"/>
                  <a:pt x="328376" y="278166"/>
                </a:cubicBezTo>
                <a:cubicBezTo>
                  <a:pt x="328340" y="278202"/>
                  <a:pt x="328304" y="278238"/>
                  <a:pt x="328255" y="278275"/>
                </a:cubicBezTo>
                <a:cubicBezTo>
                  <a:pt x="310560" y="295970"/>
                  <a:pt x="289012" y="309244"/>
                  <a:pt x="265496" y="317010"/>
                </a:cubicBezTo>
                <a:cubicBezTo>
                  <a:pt x="263913" y="309437"/>
                  <a:pt x="263068" y="301683"/>
                  <a:pt x="262971" y="293880"/>
                </a:cubicBezTo>
                <a:cubicBezTo>
                  <a:pt x="263020" y="292974"/>
                  <a:pt x="263020" y="292044"/>
                  <a:pt x="262983" y="291102"/>
                </a:cubicBezTo>
                <a:cubicBezTo>
                  <a:pt x="263358" y="257705"/>
                  <a:pt x="277490" y="226229"/>
                  <a:pt x="302794" y="202446"/>
                </a:cubicBezTo>
                <a:cubicBezTo>
                  <a:pt x="322156" y="184256"/>
                  <a:pt x="347086" y="171791"/>
                  <a:pt x="373827" y="166779"/>
                </a:cubicBezTo>
                <a:cubicBezTo>
                  <a:pt x="373815" y="167733"/>
                  <a:pt x="373815" y="168663"/>
                  <a:pt x="373815" y="169581"/>
                </a:cubicBezTo>
                <a:close/>
                <a:moveTo>
                  <a:pt x="375325" y="107269"/>
                </a:moveTo>
                <a:lnTo>
                  <a:pt x="310367" y="108971"/>
                </a:lnTo>
                <a:lnTo>
                  <a:pt x="310367" y="70308"/>
                </a:lnTo>
                <a:lnTo>
                  <a:pt x="376219" y="70308"/>
                </a:lnTo>
                <a:cubicBezTo>
                  <a:pt x="376086" y="82580"/>
                  <a:pt x="375723" y="94985"/>
                  <a:pt x="375325" y="107269"/>
                </a:cubicBezTo>
                <a:close/>
                <a:moveTo>
                  <a:pt x="301924" y="53387"/>
                </a:moveTo>
                <a:cubicBezTo>
                  <a:pt x="297250" y="53387"/>
                  <a:pt x="293469" y="57167"/>
                  <a:pt x="293469" y="61841"/>
                </a:cubicBezTo>
                <a:lnTo>
                  <a:pt x="293457" y="117644"/>
                </a:lnTo>
                <a:cubicBezTo>
                  <a:pt x="293457" y="119927"/>
                  <a:pt x="294375" y="122113"/>
                  <a:pt x="296006" y="123695"/>
                </a:cubicBezTo>
                <a:cubicBezTo>
                  <a:pt x="297636" y="125289"/>
                  <a:pt x="299835" y="126159"/>
                  <a:pt x="302130" y="126086"/>
                </a:cubicBezTo>
                <a:lnTo>
                  <a:pt x="374757" y="124190"/>
                </a:lnTo>
                <a:cubicBezTo>
                  <a:pt x="374479" y="132621"/>
                  <a:pt x="374226" y="141136"/>
                  <a:pt x="374045" y="149579"/>
                </a:cubicBezTo>
                <a:cubicBezTo>
                  <a:pt x="342894" y="154736"/>
                  <a:pt x="313713" y="168977"/>
                  <a:pt x="291211" y="190126"/>
                </a:cubicBezTo>
                <a:cubicBezTo>
                  <a:pt x="262440" y="217158"/>
                  <a:pt x="246412" y="253067"/>
                  <a:pt x="246062" y="291223"/>
                </a:cubicBezTo>
                <a:cubicBezTo>
                  <a:pt x="246062" y="291428"/>
                  <a:pt x="246062" y="291621"/>
                  <a:pt x="246074" y="291815"/>
                </a:cubicBezTo>
                <a:cubicBezTo>
                  <a:pt x="246098" y="292249"/>
                  <a:pt x="246098" y="292660"/>
                  <a:pt x="246074" y="293059"/>
                </a:cubicBezTo>
                <a:cubicBezTo>
                  <a:pt x="246062" y="293288"/>
                  <a:pt x="246050" y="293518"/>
                  <a:pt x="246050" y="293747"/>
                </a:cubicBezTo>
                <a:cubicBezTo>
                  <a:pt x="246134" y="303096"/>
                  <a:pt x="247173" y="312396"/>
                  <a:pt x="249154" y="321467"/>
                </a:cubicBezTo>
                <a:cubicBezTo>
                  <a:pt x="238356" y="323774"/>
                  <a:pt x="227231" y="324946"/>
                  <a:pt x="215950" y="324946"/>
                </a:cubicBezTo>
                <a:lnTo>
                  <a:pt x="171634" y="324946"/>
                </a:lnTo>
                <a:cubicBezTo>
                  <a:pt x="161114" y="324946"/>
                  <a:pt x="150920" y="323955"/>
                  <a:pt x="141076" y="321999"/>
                </a:cubicBezTo>
                <a:cubicBezTo>
                  <a:pt x="143129" y="312807"/>
                  <a:pt x="144216" y="303470"/>
                  <a:pt x="144337" y="294170"/>
                </a:cubicBezTo>
                <a:cubicBezTo>
                  <a:pt x="144337" y="293880"/>
                  <a:pt x="144325" y="293602"/>
                  <a:pt x="144301" y="293312"/>
                </a:cubicBezTo>
                <a:cubicBezTo>
                  <a:pt x="144253" y="292757"/>
                  <a:pt x="144253" y="292189"/>
                  <a:pt x="144301" y="291645"/>
                </a:cubicBezTo>
                <a:cubicBezTo>
                  <a:pt x="144325" y="291356"/>
                  <a:pt x="144337" y="291066"/>
                  <a:pt x="144337" y="290776"/>
                </a:cubicBezTo>
                <a:cubicBezTo>
                  <a:pt x="143866" y="252801"/>
                  <a:pt x="127790" y="217037"/>
                  <a:pt x="99091" y="190078"/>
                </a:cubicBezTo>
                <a:cubicBezTo>
                  <a:pt x="76831" y="169146"/>
                  <a:pt x="47951" y="154990"/>
                  <a:pt x="17079" y="149748"/>
                </a:cubicBezTo>
                <a:lnTo>
                  <a:pt x="17345" y="126099"/>
                </a:lnTo>
                <a:lnTo>
                  <a:pt x="84887" y="126099"/>
                </a:lnTo>
                <a:cubicBezTo>
                  <a:pt x="89561" y="126099"/>
                  <a:pt x="93342" y="122318"/>
                  <a:pt x="93342" y="117644"/>
                </a:cubicBezTo>
                <a:lnTo>
                  <a:pt x="93354" y="61841"/>
                </a:lnTo>
                <a:cubicBezTo>
                  <a:pt x="93354" y="59595"/>
                  <a:pt x="92460" y="57445"/>
                  <a:pt x="90878" y="55863"/>
                </a:cubicBezTo>
                <a:cubicBezTo>
                  <a:pt x="89296" y="54280"/>
                  <a:pt x="87146" y="53387"/>
                  <a:pt x="84899" y="53387"/>
                </a:cubicBezTo>
                <a:lnTo>
                  <a:pt x="18142" y="53387"/>
                </a:lnTo>
                <a:lnTo>
                  <a:pt x="18468" y="23505"/>
                </a:lnTo>
                <a:cubicBezTo>
                  <a:pt x="18468" y="21814"/>
                  <a:pt x="19096" y="20231"/>
                  <a:pt x="20219" y="19011"/>
                </a:cubicBezTo>
                <a:cubicBezTo>
                  <a:pt x="20292" y="18951"/>
                  <a:pt x="20352" y="18891"/>
                  <a:pt x="20413" y="18818"/>
                </a:cubicBezTo>
                <a:cubicBezTo>
                  <a:pt x="21632" y="17610"/>
                  <a:pt x="23287" y="16934"/>
                  <a:pt x="25063" y="16934"/>
                </a:cubicBezTo>
                <a:cubicBezTo>
                  <a:pt x="25256" y="16934"/>
                  <a:pt x="25449" y="16922"/>
                  <a:pt x="25630" y="16910"/>
                </a:cubicBezTo>
                <a:lnTo>
                  <a:pt x="365119" y="20074"/>
                </a:lnTo>
                <a:cubicBezTo>
                  <a:pt x="365300" y="20074"/>
                  <a:pt x="365481" y="20074"/>
                  <a:pt x="365674" y="20062"/>
                </a:cubicBezTo>
                <a:lnTo>
                  <a:pt x="368766" y="20074"/>
                </a:lnTo>
                <a:cubicBezTo>
                  <a:pt x="370457" y="20086"/>
                  <a:pt x="372039" y="20702"/>
                  <a:pt x="373259" y="21814"/>
                </a:cubicBezTo>
                <a:cubicBezTo>
                  <a:pt x="373332" y="21886"/>
                  <a:pt x="373404" y="21958"/>
                  <a:pt x="373465" y="22031"/>
                </a:cubicBezTo>
                <a:cubicBezTo>
                  <a:pt x="374141" y="22707"/>
                  <a:pt x="374648" y="23517"/>
                  <a:pt x="374987" y="24410"/>
                </a:cubicBezTo>
                <a:cubicBezTo>
                  <a:pt x="375095" y="24724"/>
                  <a:pt x="375228" y="25026"/>
                  <a:pt x="375385" y="25316"/>
                </a:cubicBezTo>
                <a:lnTo>
                  <a:pt x="375385" y="26681"/>
                </a:lnTo>
                <a:cubicBezTo>
                  <a:pt x="375385" y="26850"/>
                  <a:pt x="375385" y="27007"/>
                  <a:pt x="375397" y="27176"/>
                </a:cubicBezTo>
                <a:cubicBezTo>
                  <a:pt x="375893" y="35728"/>
                  <a:pt x="376146" y="44497"/>
                  <a:pt x="376231" y="53387"/>
                </a:cubicBezTo>
                <a:lnTo>
                  <a:pt x="301924" y="53387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68" name="Forma Livre: Forma 167">
            <a:extLst>
              <a:ext uri="{FF2B5EF4-FFF2-40B4-BE49-F238E27FC236}">
                <a16:creationId xmlns:a16="http://schemas.microsoft.com/office/drawing/2014/main" id="{5B4F86AF-D3D2-4286-8AAA-38D7D0E74B39}"/>
              </a:ext>
            </a:extLst>
          </p:cNvPr>
          <p:cNvSpPr/>
          <p:nvPr/>
        </p:nvSpPr>
        <p:spPr>
          <a:xfrm>
            <a:off x="6497923" y="4952223"/>
            <a:ext cx="512675" cy="513674"/>
          </a:xfrm>
          <a:custGeom>
            <a:avLst/>
            <a:gdLst>
              <a:gd name="connsiteX0" fmla="*/ 310947 w 435668"/>
              <a:gd name="connsiteY0" fmla="*/ 187050 h 436517"/>
              <a:gd name="connsiteX1" fmla="*/ 306369 w 435668"/>
              <a:gd name="connsiteY1" fmla="*/ 187135 h 436517"/>
              <a:gd name="connsiteX2" fmla="*/ 292564 w 435668"/>
              <a:gd name="connsiteY2" fmla="*/ 55625 h 436517"/>
              <a:gd name="connsiteX3" fmla="*/ 292515 w 435668"/>
              <a:gd name="connsiteY3" fmla="*/ 55274 h 436517"/>
              <a:gd name="connsiteX4" fmla="*/ 290945 w 435668"/>
              <a:gd name="connsiteY4" fmla="*/ 48559 h 436517"/>
              <a:gd name="connsiteX5" fmla="*/ 262452 w 435668"/>
              <a:gd name="connsiteY5" fmla="*/ 21612 h 436517"/>
              <a:gd name="connsiteX6" fmla="*/ 237534 w 435668"/>
              <a:gd name="connsiteY6" fmla="*/ 18846 h 436517"/>
              <a:gd name="connsiteX7" fmla="*/ 197361 w 435668"/>
              <a:gd name="connsiteY7" fmla="*/ 487 h 436517"/>
              <a:gd name="connsiteX8" fmla="*/ 168204 w 435668"/>
              <a:gd name="connsiteY8" fmla="*/ 4 h 436517"/>
              <a:gd name="connsiteX9" fmla="*/ 147176 w 435668"/>
              <a:gd name="connsiteY9" fmla="*/ 8374 h 436517"/>
              <a:gd name="connsiteX10" fmla="*/ 142743 w 435668"/>
              <a:gd name="connsiteY10" fmla="*/ 24209 h 436517"/>
              <a:gd name="connsiteX11" fmla="*/ 145424 w 435668"/>
              <a:gd name="connsiteY11" fmla="*/ 38956 h 436517"/>
              <a:gd name="connsiteX12" fmla="*/ 166235 w 435668"/>
              <a:gd name="connsiteY12" fmla="*/ 57388 h 436517"/>
              <a:gd name="connsiteX13" fmla="*/ 216916 w 435668"/>
              <a:gd name="connsiteY13" fmla="*/ 55649 h 436517"/>
              <a:gd name="connsiteX14" fmla="*/ 238947 w 435668"/>
              <a:gd name="connsiteY14" fmla="*/ 46711 h 436517"/>
              <a:gd name="connsiteX15" fmla="*/ 243030 w 435668"/>
              <a:gd name="connsiteY15" fmla="*/ 35804 h 436517"/>
              <a:gd name="connsiteX16" fmla="*/ 258031 w 435668"/>
              <a:gd name="connsiteY16" fmla="*/ 37930 h 436517"/>
              <a:gd name="connsiteX17" fmla="*/ 274857 w 435668"/>
              <a:gd name="connsiteY17" fmla="*/ 53777 h 436517"/>
              <a:gd name="connsiteX18" fmla="*/ 275086 w 435668"/>
              <a:gd name="connsiteY18" fmla="*/ 54417 h 436517"/>
              <a:gd name="connsiteX19" fmla="*/ 275762 w 435668"/>
              <a:gd name="connsiteY19" fmla="*/ 57557 h 436517"/>
              <a:gd name="connsiteX20" fmla="*/ 284084 w 435668"/>
              <a:gd name="connsiteY20" fmla="*/ 136900 h 436517"/>
              <a:gd name="connsiteX21" fmla="*/ 128406 w 435668"/>
              <a:gd name="connsiteY21" fmla="*/ 205965 h 436517"/>
              <a:gd name="connsiteX22" fmla="*/ 106592 w 435668"/>
              <a:gd name="connsiteY22" fmla="*/ 172870 h 436517"/>
              <a:gd name="connsiteX23" fmla="*/ 110590 w 435668"/>
              <a:gd name="connsiteY23" fmla="*/ 171602 h 436517"/>
              <a:gd name="connsiteX24" fmla="*/ 152442 w 435668"/>
              <a:gd name="connsiteY24" fmla="*/ 147445 h 436517"/>
              <a:gd name="connsiteX25" fmla="*/ 153009 w 435668"/>
              <a:gd name="connsiteY25" fmla="*/ 131344 h 436517"/>
              <a:gd name="connsiteX26" fmla="*/ 107244 w 435668"/>
              <a:gd name="connsiteY26" fmla="*/ 115413 h 436517"/>
              <a:gd name="connsiteX27" fmla="*/ 47758 w 435668"/>
              <a:gd name="connsiteY27" fmla="*/ 117321 h 436517"/>
              <a:gd name="connsiteX28" fmla="*/ 17695 w 435668"/>
              <a:gd name="connsiteY28" fmla="*/ 141224 h 436517"/>
              <a:gd name="connsiteX29" fmla="*/ 34858 w 435668"/>
              <a:gd name="connsiteY29" fmla="*/ 181482 h 436517"/>
              <a:gd name="connsiteX30" fmla="*/ 90794 w 435668"/>
              <a:gd name="connsiteY30" fmla="*/ 179634 h 436517"/>
              <a:gd name="connsiteX31" fmla="*/ 117740 w 435668"/>
              <a:gd name="connsiteY31" fmla="*/ 220507 h 436517"/>
              <a:gd name="connsiteX32" fmla="*/ 92617 w 435668"/>
              <a:gd name="connsiteY32" fmla="*/ 267347 h 436517"/>
              <a:gd name="connsiteX33" fmla="*/ 84766 w 435668"/>
              <a:gd name="connsiteY33" fmla="*/ 266985 h 436517"/>
              <a:gd name="connsiteX34" fmla="*/ 0 w 435668"/>
              <a:gd name="connsiteY34" fmla="*/ 351751 h 436517"/>
              <a:gd name="connsiteX35" fmla="*/ 84766 w 435668"/>
              <a:gd name="connsiteY35" fmla="*/ 436518 h 436517"/>
              <a:gd name="connsiteX36" fmla="*/ 169533 w 435668"/>
              <a:gd name="connsiteY36" fmla="*/ 351751 h 436517"/>
              <a:gd name="connsiteX37" fmla="*/ 109443 w 435668"/>
              <a:gd name="connsiteY37" fmla="*/ 270657 h 436517"/>
              <a:gd name="connsiteX38" fmla="*/ 134614 w 435668"/>
              <a:gd name="connsiteY38" fmla="*/ 226425 h 436517"/>
              <a:gd name="connsiteX39" fmla="*/ 135351 w 435668"/>
              <a:gd name="connsiteY39" fmla="*/ 225411 h 436517"/>
              <a:gd name="connsiteX40" fmla="*/ 135363 w 435668"/>
              <a:gd name="connsiteY40" fmla="*/ 225387 h 436517"/>
              <a:gd name="connsiteX41" fmla="*/ 135375 w 435668"/>
              <a:gd name="connsiteY41" fmla="*/ 225375 h 436517"/>
              <a:gd name="connsiteX42" fmla="*/ 135580 w 435668"/>
              <a:gd name="connsiteY42" fmla="*/ 225012 h 436517"/>
              <a:gd name="connsiteX43" fmla="*/ 285860 w 435668"/>
              <a:gd name="connsiteY43" fmla="*/ 153726 h 436517"/>
              <a:gd name="connsiteX44" fmla="*/ 289556 w 435668"/>
              <a:gd name="connsiteY44" fmla="*/ 188898 h 436517"/>
              <a:gd name="connsiteX45" fmla="*/ 186225 w 435668"/>
              <a:gd name="connsiteY45" fmla="*/ 311796 h 436517"/>
              <a:gd name="connsiteX46" fmla="*/ 310947 w 435668"/>
              <a:gd name="connsiteY46" fmla="*/ 436518 h 436517"/>
              <a:gd name="connsiteX47" fmla="*/ 435669 w 435668"/>
              <a:gd name="connsiteY47" fmla="*/ 311796 h 436517"/>
              <a:gd name="connsiteX48" fmla="*/ 310947 w 435668"/>
              <a:gd name="connsiteY48" fmla="*/ 187050 h 436517"/>
              <a:gd name="connsiteX49" fmla="*/ 225347 w 435668"/>
              <a:gd name="connsiteY49" fmla="*/ 36686 h 436517"/>
              <a:gd name="connsiteX50" fmla="*/ 218100 w 435668"/>
              <a:gd name="connsiteY50" fmla="*/ 38775 h 436517"/>
              <a:gd name="connsiteX51" fmla="*/ 216904 w 435668"/>
              <a:gd name="connsiteY51" fmla="*/ 38727 h 436517"/>
              <a:gd name="connsiteX52" fmla="*/ 165668 w 435668"/>
              <a:gd name="connsiteY52" fmla="*/ 40478 h 436517"/>
              <a:gd name="connsiteX53" fmla="*/ 162080 w 435668"/>
              <a:gd name="connsiteY53" fmla="*/ 35925 h 436517"/>
              <a:gd name="connsiteX54" fmla="*/ 159399 w 435668"/>
              <a:gd name="connsiteY54" fmla="*/ 21177 h 436517"/>
              <a:gd name="connsiteX55" fmla="*/ 160087 w 435668"/>
              <a:gd name="connsiteY55" fmla="*/ 19317 h 436517"/>
              <a:gd name="connsiteX56" fmla="*/ 167576 w 435668"/>
              <a:gd name="connsiteY56" fmla="*/ 16901 h 436517"/>
              <a:gd name="connsiteX57" fmla="*/ 167950 w 435668"/>
              <a:gd name="connsiteY57" fmla="*/ 16901 h 436517"/>
              <a:gd name="connsiteX58" fmla="*/ 197120 w 435668"/>
              <a:gd name="connsiteY58" fmla="*/ 17384 h 436517"/>
              <a:gd name="connsiteX59" fmla="*/ 225806 w 435668"/>
              <a:gd name="connsiteY59" fmla="*/ 31432 h 436517"/>
              <a:gd name="connsiteX60" fmla="*/ 225347 w 435668"/>
              <a:gd name="connsiteY60" fmla="*/ 36686 h 436517"/>
              <a:gd name="connsiteX61" fmla="*/ 89912 w 435668"/>
              <a:gd name="connsiteY61" fmla="*/ 161154 h 436517"/>
              <a:gd name="connsiteX62" fmla="*/ 89779 w 435668"/>
              <a:gd name="connsiteY62" fmla="*/ 161226 h 436517"/>
              <a:gd name="connsiteX63" fmla="*/ 89767 w 435668"/>
              <a:gd name="connsiteY63" fmla="*/ 161226 h 436517"/>
              <a:gd name="connsiteX64" fmla="*/ 89743 w 435668"/>
              <a:gd name="connsiteY64" fmla="*/ 161238 h 436517"/>
              <a:gd name="connsiteX65" fmla="*/ 89706 w 435668"/>
              <a:gd name="connsiteY65" fmla="*/ 161263 h 436517"/>
              <a:gd name="connsiteX66" fmla="*/ 89694 w 435668"/>
              <a:gd name="connsiteY66" fmla="*/ 161263 h 436517"/>
              <a:gd name="connsiteX67" fmla="*/ 89477 w 435668"/>
              <a:gd name="connsiteY67" fmla="*/ 161383 h 436517"/>
              <a:gd name="connsiteX68" fmla="*/ 44618 w 435668"/>
              <a:gd name="connsiteY68" fmla="*/ 167640 h 436517"/>
              <a:gd name="connsiteX69" fmla="*/ 34170 w 435668"/>
              <a:gd name="connsiteY69" fmla="*/ 145102 h 436517"/>
              <a:gd name="connsiteX70" fmla="*/ 50282 w 435668"/>
              <a:gd name="connsiteY70" fmla="*/ 134026 h 436517"/>
              <a:gd name="connsiteX71" fmla="*/ 87387 w 435668"/>
              <a:gd name="connsiteY71" fmla="*/ 131707 h 436517"/>
              <a:gd name="connsiteX72" fmla="*/ 102558 w 435668"/>
              <a:gd name="connsiteY72" fmla="*/ 132069 h 436517"/>
              <a:gd name="connsiteX73" fmla="*/ 137465 w 435668"/>
              <a:gd name="connsiteY73" fmla="*/ 138072 h 436517"/>
              <a:gd name="connsiteX74" fmla="*/ 137271 w 435668"/>
              <a:gd name="connsiteY74" fmla="*/ 140053 h 436517"/>
              <a:gd name="connsiteX75" fmla="*/ 105529 w 435668"/>
              <a:gd name="connsiteY75" fmla="*/ 155477 h 436517"/>
              <a:gd name="connsiteX76" fmla="*/ 89912 w 435668"/>
              <a:gd name="connsiteY76" fmla="*/ 161154 h 436517"/>
              <a:gd name="connsiteX77" fmla="*/ 95238 w 435668"/>
              <a:gd name="connsiteY77" fmla="*/ 337704 h 436517"/>
              <a:gd name="connsiteX78" fmla="*/ 97485 w 435668"/>
              <a:gd name="connsiteY78" fmla="*/ 319091 h 436517"/>
              <a:gd name="connsiteX79" fmla="*/ 119806 w 435668"/>
              <a:gd name="connsiteY79" fmla="*/ 351739 h 436517"/>
              <a:gd name="connsiteX80" fmla="*/ 84778 w 435668"/>
              <a:gd name="connsiteY80" fmla="*/ 386766 h 436517"/>
              <a:gd name="connsiteX81" fmla="*/ 49751 w 435668"/>
              <a:gd name="connsiteY81" fmla="*/ 351739 h 436517"/>
              <a:gd name="connsiteX82" fmla="*/ 80708 w 435668"/>
              <a:gd name="connsiteY82" fmla="*/ 316941 h 436517"/>
              <a:gd name="connsiteX83" fmla="*/ 78474 w 435668"/>
              <a:gd name="connsiteY83" fmla="*/ 335397 h 436517"/>
              <a:gd name="connsiteX84" fmla="*/ 67265 w 435668"/>
              <a:gd name="connsiteY84" fmla="*/ 351739 h 436517"/>
              <a:gd name="connsiteX85" fmla="*/ 84778 w 435668"/>
              <a:gd name="connsiteY85" fmla="*/ 369253 h 436517"/>
              <a:gd name="connsiteX86" fmla="*/ 102292 w 435668"/>
              <a:gd name="connsiteY86" fmla="*/ 351739 h 436517"/>
              <a:gd name="connsiteX87" fmla="*/ 95238 w 435668"/>
              <a:gd name="connsiteY87" fmla="*/ 337704 h 436517"/>
              <a:gd name="connsiteX88" fmla="*/ 152623 w 435668"/>
              <a:gd name="connsiteY88" fmla="*/ 351751 h 436517"/>
              <a:gd name="connsiteX89" fmla="*/ 84766 w 435668"/>
              <a:gd name="connsiteY89" fmla="*/ 419608 h 436517"/>
              <a:gd name="connsiteX90" fmla="*/ 16910 w 435668"/>
              <a:gd name="connsiteY90" fmla="*/ 351751 h 436517"/>
              <a:gd name="connsiteX91" fmla="*/ 84766 w 435668"/>
              <a:gd name="connsiteY91" fmla="*/ 283895 h 436517"/>
              <a:gd name="connsiteX92" fmla="*/ 87448 w 435668"/>
              <a:gd name="connsiteY92" fmla="*/ 283943 h 436517"/>
              <a:gd name="connsiteX93" fmla="*/ 83704 w 435668"/>
              <a:gd name="connsiteY93" fmla="*/ 299814 h 436517"/>
              <a:gd name="connsiteX94" fmla="*/ 32841 w 435668"/>
              <a:gd name="connsiteY94" fmla="*/ 351739 h 436517"/>
              <a:gd name="connsiteX95" fmla="*/ 84778 w 435668"/>
              <a:gd name="connsiteY95" fmla="*/ 403676 h 436517"/>
              <a:gd name="connsiteX96" fmla="*/ 136716 w 435668"/>
              <a:gd name="connsiteY96" fmla="*/ 351739 h 436517"/>
              <a:gd name="connsiteX97" fmla="*/ 100480 w 435668"/>
              <a:gd name="connsiteY97" fmla="*/ 302230 h 436517"/>
              <a:gd name="connsiteX98" fmla="*/ 104237 w 435668"/>
              <a:gd name="connsiteY98" fmla="*/ 286733 h 436517"/>
              <a:gd name="connsiteX99" fmla="*/ 152623 w 435668"/>
              <a:gd name="connsiteY99" fmla="*/ 351751 h 436517"/>
              <a:gd name="connsiteX100" fmla="*/ 300946 w 435668"/>
              <a:gd name="connsiteY100" fmla="*/ 297410 h 436517"/>
              <a:gd name="connsiteX101" fmla="*/ 293433 w 435668"/>
              <a:gd name="connsiteY101" fmla="*/ 311772 h 436517"/>
              <a:gd name="connsiteX102" fmla="*/ 310947 w 435668"/>
              <a:gd name="connsiteY102" fmla="*/ 329285 h 436517"/>
              <a:gd name="connsiteX103" fmla="*/ 328461 w 435668"/>
              <a:gd name="connsiteY103" fmla="*/ 311772 h 436517"/>
              <a:gd name="connsiteX104" fmla="*/ 317759 w 435668"/>
              <a:gd name="connsiteY104" fmla="*/ 295635 h 436517"/>
              <a:gd name="connsiteX105" fmla="*/ 311720 w 435668"/>
              <a:gd name="connsiteY105" fmla="*/ 238093 h 436517"/>
              <a:gd name="connsiteX106" fmla="*/ 384625 w 435668"/>
              <a:gd name="connsiteY106" fmla="*/ 311772 h 436517"/>
              <a:gd name="connsiteX107" fmla="*/ 310947 w 435668"/>
              <a:gd name="connsiteY107" fmla="*/ 385450 h 436517"/>
              <a:gd name="connsiteX108" fmla="*/ 237268 w 435668"/>
              <a:gd name="connsiteY108" fmla="*/ 311772 h 436517"/>
              <a:gd name="connsiteX109" fmla="*/ 294907 w 435668"/>
              <a:gd name="connsiteY109" fmla="*/ 239857 h 436517"/>
              <a:gd name="connsiteX110" fmla="*/ 300946 w 435668"/>
              <a:gd name="connsiteY110" fmla="*/ 297410 h 436517"/>
              <a:gd name="connsiteX111" fmla="*/ 310947 w 435668"/>
              <a:gd name="connsiteY111" fmla="*/ 419596 h 436517"/>
              <a:gd name="connsiteX112" fmla="*/ 203135 w 435668"/>
              <a:gd name="connsiteY112" fmla="*/ 311784 h 436517"/>
              <a:gd name="connsiteX113" fmla="*/ 291332 w 435668"/>
              <a:gd name="connsiteY113" fmla="*/ 205759 h 436517"/>
              <a:gd name="connsiteX114" fmla="*/ 293131 w 435668"/>
              <a:gd name="connsiteY114" fmla="*/ 222959 h 436517"/>
              <a:gd name="connsiteX115" fmla="*/ 220359 w 435668"/>
              <a:gd name="connsiteY115" fmla="*/ 311784 h 436517"/>
              <a:gd name="connsiteX116" fmla="*/ 310947 w 435668"/>
              <a:gd name="connsiteY116" fmla="*/ 402372 h 436517"/>
              <a:gd name="connsiteX117" fmla="*/ 401535 w 435668"/>
              <a:gd name="connsiteY117" fmla="*/ 311784 h 436517"/>
              <a:gd name="connsiteX118" fmla="*/ 310947 w 435668"/>
              <a:gd name="connsiteY118" fmla="*/ 221196 h 436517"/>
              <a:gd name="connsiteX119" fmla="*/ 309944 w 435668"/>
              <a:gd name="connsiteY119" fmla="*/ 221196 h 436517"/>
              <a:gd name="connsiteX120" fmla="*/ 308145 w 435668"/>
              <a:gd name="connsiteY120" fmla="*/ 203996 h 436517"/>
              <a:gd name="connsiteX121" fmla="*/ 310947 w 435668"/>
              <a:gd name="connsiteY121" fmla="*/ 203960 h 436517"/>
              <a:gd name="connsiteX122" fmla="*/ 418759 w 435668"/>
              <a:gd name="connsiteY122" fmla="*/ 311772 h 436517"/>
              <a:gd name="connsiteX123" fmla="*/ 310947 w 435668"/>
              <a:gd name="connsiteY123" fmla="*/ 419596 h 436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35668" h="436517">
                <a:moveTo>
                  <a:pt x="310947" y="187050"/>
                </a:moveTo>
                <a:cubicBezTo>
                  <a:pt x="309413" y="187050"/>
                  <a:pt x="307891" y="187074"/>
                  <a:pt x="306369" y="187135"/>
                </a:cubicBezTo>
                <a:lnTo>
                  <a:pt x="292564" y="55625"/>
                </a:lnTo>
                <a:cubicBezTo>
                  <a:pt x="292551" y="55504"/>
                  <a:pt x="292539" y="55395"/>
                  <a:pt x="292515" y="55274"/>
                </a:cubicBezTo>
                <a:cubicBezTo>
                  <a:pt x="292225" y="53330"/>
                  <a:pt x="291791" y="50842"/>
                  <a:pt x="290945" y="48559"/>
                </a:cubicBezTo>
                <a:cubicBezTo>
                  <a:pt x="286222" y="33267"/>
                  <a:pt x="278468" y="25948"/>
                  <a:pt x="262452" y="21612"/>
                </a:cubicBezTo>
                <a:cubicBezTo>
                  <a:pt x="255145" y="19631"/>
                  <a:pt x="246774" y="18713"/>
                  <a:pt x="237534" y="18846"/>
                </a:cubicBezTo>
                <a:cubicBezTo>
                  <a:pt x="227014" y="4726"/>
                  <a:pt x="217907" y="825"/>
                  <a:pt x="197361" y="487"/>
                </a:cubicBezTo>
                <a:lnTo>
                  <a:pt x="168204" y="4"/>
                </a:lnTo>
                <a:cubicBezTo>
                  <a:pt x="159363" y="-117"/>
                  <a:pt x="151898" y="2818"/>
                  <a:pt x="147176" y="8374"/>
                </a:cubicBezTo>
                <a:cubicBezTo>
                  <a:pt x="143347" y="12879"/>
                  <a:pt x="141728" y="18653"/>
                  <a:pt x="142743" y="24209"/>
                </a:cubicBezTo>
                <a:lnTo>
                  <a:pt x="145424" y="38956"/>
                </a:lnTo>
                <a:cubicBezTo>
                  <a:pt x="147453" y="50165"/>
                  <a:pt x="155993" y="57714"/>
                  <a:pt x="166235" y="57388"/>
                </a:cubicBezTo>
                <a:lnTo>
                  <a:pt x="216916" y="55649"/>
                </a:lnTo>
                <a:cubicBezTo>
                  <a:pt x="226156" y="56458"/>
                  <a:pt x="234152" y="53221"/>
                  <a:pt x="238947" y="46711"/>
                </a:cubicBezTo>
                <a:cubicBezTo>
                  <a:pt x="241315" y="43486"/>
                  <a:pt x="242692" y="39741"/>
                  <a:pt x="243030" y="35804"/>
                </a:cubicBezTo>
                <a:cubicBezTo>
                  <a:pt x="248586" y="36021"/>
                  <a:pt x="253611" y="36734"/>
                  <a:pt x="258031" y="37930"/>
                </a:cubicBezTo>
                <a:cubicBezTo>
                  <a:pt x="268540" y="40780"/>
                  <a:pt x="271849" y="43884"/>
                  <a:pt x="274857" y="53777"/>
                </a:cubicBezTo>
                <a:cubicBezTo>
                  <a:pt x="274917" y="53994"/>
                  <a:pt x="275002" y="54212"/>
                  <a:pt x="275086" y="54417"/>
                </a:cubicBezTo>
                <a:cubicBezTo>
                  <a:pt x="275183" y="54671"/>
                  <a:pt x="275448" y="55480"/>
                  <a:pt x="275762" y="57557"/>
                </a:cubicBezTo>
                <a:lnTo>
                  <a:pt x="284084" y="136900"/>
                </a:lnTo>
                <a:cubicBezTo>
                  <a:pt x="235928" y="141744"/>
                  <a:pt x="158904" y="170237"/>
                  <a:pt x="128406" y="205965"/>
                </a:cubicBezTo>
                <a:lnTo>
                  <a:pt x="106592" y="172870"/>
                </a:lnTo>
                <a:cubicBezTo>
                  <a:pt x="107884" y="172459"/>
                  <a:pt x="109225" y="172024"/>
                  <a:pt x="110590" y="171602"/>
                </a:cubicBezTo>
                <a:cubicBezTo>
                  <a:pt x="126449" y="166589"/>
                  <a:pt x="146173" y="160345"/>
                  <a:pt x="152442" y="147445"/>
                </a:cubicBezTo>
                <a:cubicBezTo>
                  <a:pt x="154882" y="142408"/>
                  <a:pt x="155087" y="136840"/>
                  <a:pt x="153009" y="131344"/>
                </a:cubicBezTo>
                <a:cubicBezTo>
                  <a:pt x="150666" y="125124"/>
                  <a:pt x="143335" y="117684"/>
                  <a:pt x="107244" y="115413"/>
                </a:cubicBezTo>
                <a:cubicBezTo>
                  <a:pt x="87267" y="114157"/>
                  <a:pt x="63919" y="114906"/>
                  <a:pt x="47758" y="117321"/>
                </a:cubicBezTo>
                <a:cubicBezTo>
                  <a:pt x="31682" y="119725"/>
                  <a:pt x="20727" y="128433"/>
                  <a:pt x="17695" y="141224"/>
                </a:cubicBezTo>
                <a:cubicBezTo>
                  <a:pt x="14325" y="155441"/>
                  <a:pt x="21391" y="171988"/>
                  <a:pt x="34858" y="181482"/>
                </a:cubicBezTo>
                <a:cubicBezTo>
                  <a:pt x="49968" y="192123"/>
                  <a:pt x="74608" y="186845"/>
                  <a:pt x="90794" y="179634"/>
                </a:cubicBezTo>
                <a:lnTo>
                  <a:pt x="117740" y="220507"/>
                </a:lnTo>
                <a:cubicBezTo>
                  <a:pt x="109092" y="231861"/>
                  <a:pt x="100046" y="246512"/>
                  <a:pt x="92617" y="267347"/>
                </a:cubicBezTo>
                <a:cubicBezTo>
                  <a:pt x="90033" y="267106"/>
                  <a:pt x="87412" y="266985"/>
                  <a:pt x="84766" y="266985"/>
                </a:cubicBezTo>
                <a:cubicBezTo>
                  <a:pt x="38023" y="266985"/>
                  <a:pt x="0" y="305008"/>
                  <a:pt x="0" y="351751"/>
                </a:cubicBezTo>
                <a:cubicBezTo>
                  <a:pt x="0" y="398495"/>
                  <a:pt x="38023" y="436518"/>
                  <a:pt x="84766" y="436518"/>
                </a:cubicBezTo>
                <a:cubicBezTo>
                  <a:pt x="131510" y="436518"/>
                  <a:pt x="169533" y="398495"/>
                  <a:pt x="169533" y="351751"/>
                </a:cubicBezTo>
                <a:cubicBezTo>
                  <a:pt x="169533" y="313596"/>
                  <a:pt x="144192" y="281237"/>
                  <a:pt x="109443" y="270657"/>
                </a:cubicBezTo>
                <a:cubicBezTo>
                  <a:pt x="117004" y="250353"/>
                  <a:pt x="126183" y="236801"/>
                  <a:pt x="134614" y="226425"/>
                </a:cubicBezTo>
                <a:cubicBezTo>
                  <a:pt x="134880" y="226112"/>
                  <a:pt x="135121" y="225773"/>
                  <a:pt x="135351" y="225411"/>
                </a:cubicBezTo>
                <a:cubicBezTo>
                  <a:pt x="135351" y="225399"/>
                  <a:pt x="135363" y="225399"/>
                  <a:pt x="135363" y="225387"/>
                </a:cubicBezTo>
                <a:cubicBezTo>
                  <a:pt x="135363" y="225387"/>
                  <a:pt x="135363" y="225375"/>
                  <a:pt x="135375" y="225375"/>
                </a:cubicBezTo>
                <a:cubicBezTo>
                  <a:pt x="135447" y="225254"/>
                  <a:pt x="135520" y="225133"/>
                  <a:pt x="135580" y="225012"/>
                </a:cubicBezTo>
                <a:cubicBezTo>
                  <a:pt x="153517" y="192727"/>
                  <a:pt x="233597" y="158714"/>
                  <a:pt x="285860" y="153726"/>
                </a:cubicBezTo>
                <a:lnTo>
                  <a:pt x="289556" y="188898"/>
                </a:lnTo>
                <a:cubicBezTo>
                  <a:pt x="230939" y="199068"/>
                  <a:pt x="186225" y="250305"/>
                  <a:pt x="186225" y="311796"/>
                </a:cubicBezTo>
                <a:cubicBezTo>
                  <a:pt x="186225" y="380570"/>
                  <a:pt x="242172" y="436518"/>
                  <a:pt x="310947" y="436518"/>
                </a:cubicBezTo>
                <a:cubicBezTo>
                  <a:pt x="379721" y="436518"/>
                  <a:pt x="435669" y="380570"/>
                  <a:pt x="435669" y="311796"/>
                </a:cubicBezTo>
                <a:cubicBezTo>
                  <a:pt x="435669" y="243021"/>
                  <a:pt x="379733" y="187050"/>
                  <a:pt x="310947" y="187050"/>
                </a:cubicBezTo>
                <a:close/>
                <a:moveTo>
                  <a:pt x="225347" y="36686"/>
                </a:moveTo>
                <a:cubicBezTo>
                  <a:pt x="224103" y="38377"/>
                  <a:pt x="221458" y="39138"/>
                  <a:pt x="218100" y="38775"/>
                </a:cubicBezTo>
                <a:cubicBezTo>
                  <a:pt x="217702" y="38739"/>
                  <a:pt x="217303" y="38715"/>
                  <a:pt x="216904" y="38727"/>
                </a:cubicBezTo>
                <a:lnTo>
                  <a:pt x="165668" y="40478"/>
                </a:lnTo>
                <a:cubicBezTo>
                  <a:pt x="163518" y="40587"/>
                  <a:pt x="162370" y="37531"/>
                  <a:pt x="162080" y="35925"/>
                </a:cubicBezTo>
                <a:lnTo>
                  <a:pt x="159399" y="21177"/>
                </a:lnTo>
                <a:cubicBezTo>
                  <a:pt x="159326" y="20754"/>
                  <a:pt x="159459" y="20042"/>
                  <a:pt x="160087" y="19317"/>
                </a:cubicBezTo>
                <a:cubicBezTo>
                  <a:pt x="161404" y="17771"/>
                  <a:pt x="164110" y="16901"/>
                  <a:pt x="167576" y="16901"/>
                </a:cubicBezTo>
                <a:cubicBezTo>
                  <a:pt x="167697" y="16901"/>
                  <a:pt x="167830" y="16901"/>
                  <a:pt x="167950" y="16901"/>
                </a:cubicBezTo>
                <a:lnTo>
                  <a:pt x="197120" y="17384"/>
                </a:lnTo>
                <a:cubicBezTo>
                  <a:pt x="214380" y="17674"/>
                  <a:pt x="218028" y="20150"/>
                  <a:pt x="225806" y="31432"/>
                </a:cubicBezTo>
                <a:cubicBezTo>
                  <a:pt x="226470" y="33437"/>
                  <a:pt x="226325" y="35357"/>
                  <a:pt x="225347" y="36686"/>
                </a:cubicBezTo>
                <a:close/>
                <a:moveTo>
                  <a:pt x="89912" y="161154"/>
                </a:moveTo>
                <a:cubicBezTo>
                  <a:pt x="89863" y="161178"/>
                  <a:pt x="89815" y="161202"/>
                  <a:pt x="89779" y="161226"/>
                </a:cubicBezTo>
                <a:cubicBezTo>
                  <a:pt x="89779" y="161226"/>
                  <a:pt x="89779" y="161226"/>
                  <a:pt x="89767" y="161226"/>
                </a:cubicBezTo>
                <a:cubicBezTo>
                  <a:pt x="89755" y="161226"/>
                  <a:pt x="89743" y="161238"/>
                  <a:pt x="89743" y="161238"/>
                </a:cubicBezTo>
                <a:cubicBezTo>
                  <a:pt x="89731" y="161251"/>
                  <a:pt x="89719" y="161251"/>
                  <a:pt x="89706" y="161263"/>
                </a:cubicBezTo>
                <a:cubicBezTo>
                  <a:pt x="89706" y="161263"/>
                  <a:pt x="89694" y="161263"/>
                  <a:pt x="89694" y="161263"/>
                </a:cubicBezTo>
                <a:cubicBezTo>
                  <a:pt x="89622" y="161299"/>
                  <a:pt x="89549" y="161347"/>
                  <a:pt x="89477" y="161383"/>
                </a:cubicBezTo>
                <a:cubicBezTo>
                  <a:pt x="75466" y="169440"/>
                  <a:pt x="53616" y="173981"/>
                  <a:pt x="44618" y="167640"/>
                </a:cubicBezTo>
                <a:cubicBezTo>
                  <a:pt x="37032" y="162301"/>
                  <a:pt x="32443" y="152397"/>
                  <a:pt x="34170" y="145102"/>
                </a:cubicBezTo>
                <a:cubicBezTo>
                  <a:pt x="35933" y="137673"/>
                  <a:pt x="43905" y="134980"/>
                  <a:pt x="50282" y="134026"/>
                </a:cubicBezTo>
                <a:cubicBezTo>
                  <a:pt x="60320" y="132528"/>
                  <a:pt x="73872" y="131707"/>
                  <a:pt x="87387" y="131707"/>
                </a:cubicBezTo>
                <a:cubicBezTo>
                  <a:pt x="92509" y="131707"/>
                  <a:pt x="97630" y="131827"/>
                  <a:pt x="102558" y="132069"/>
                </a:cubicBezTo>
                <a:cubicBezTo>
                  <a:pt x="125628" y="133204"/>
                  <a:pt x="135121" y="136538"/>
                  <a:pt x="137465" y="138072"/>
                </a:cubicBezTo>
                <a:cubicBezTo>
                  <a:pt x="137694" y="139038"/>
                  <a:pt x="137501" y="139582"/>
                  <a:pt x="137271" y="140053"/>
                </a:cubicBezTo>
                <a:cubicBezTo>
                  <a:pt x="134179" y="146406"/>
                  <a:pt x="115542" y="152300"/>
                  <a:pt x="105529" y="155477"/>
                </a:cubicBezTo>
                <a:cubicBezTo>
                  <a:pt x="99176" y="157494"/>
                  <a:pt x="93704" y="159221"/>
                  <a:pt x="89912" y="161154"/>
                </a:cubicBezTo>
                <a:close/>
                <a:moveTo>
                  <a:pt x="95238" y="337704"/>
                </a:moveTo>
                <a:cubicBezTo>
                  <a:pt x="95854" y="331146"/>
                  <a:pt x="96615" y="324949"/>
                  <a:pt x="97485" y="319091"/>
                </a:cubicBezTo>
                <a:cubicBezTo>
                  <a:pt x="110530" y="324188"/>
                  <a:pt x="119806" y="336895"/>
                  <a:pt x="119806" y="351739"/>
                </a:cubicBezTo>
                <a:cubicBezTo>
                  <a:pt x="119806" y="371053"/>
                  <a:pt x="104092" y="386766"/>
                  <a:pt x="84778" y="386766"/>
                </a:cubicBezTo>
                <a:cubicBezTo>
                  <a:pt x="65465" y="386766"/>
                  <a:pt x="49751" y="371053"/>
                  <a:pt x="49751" y="351739"/>
                </a:cubicBezTo>
                <a:cubicBezTo>
                  <a:pt x="49751" y="333803"/>
                  <a:pt x="63303" y="318970"/>
                  <a:pt x="80708" y="316941"/>
                </a:cubicBezTo>
                <a:cubicBezTo>
                  <a:pt x="79850" y="322787"/>
                  <a:pt x="79102" y="328923"/>
                  <a:pt x="78474" y="335397"/>
                </a:cubicBezTo>
                <a:cubicBezTo>
                  <a:pt x="71915" y="337934"/>
                  <a:pt x="67265" y="344299"/>
                  <a:pt x="67265" y="351739"/>
                </a:cubicBezTo>
                <a:cubicBezTo>
                  <a:pt x="67265" y="361402"/>
                  <a:pt x="75128" y="369253"/>
                  <a:pt x="84778" y="369253"/>
                </a:cubicBezTo>
                <a:cubicBezTo>
                  <a:pt x="94429" y="369253"/>
                  <a:pt x="102292" y="361402"/>
                  <a:pt x="102292" y="351739"/>
                </a:cubicBezTo>
                <a:cubicBezTo>
                  <a:pt x="102292" y="346002"/>
                  <a:pt x="99514" y="340905"/>
                  <a:pt x="95238" y="337704"/>
                </a:cubicBezTo>
                <a:close/>
                <a:moveTo>
                  <a:pt x="152623" y="351751"/>
                </a:moveTo>
                <a:cubicBezTo>
                  <a:pt x="152623" y="389170"/>
                  <a:pt x="122185" y="419608"/>
                  <a:pt x="84766" y="419608"/>
                </a:cubicBezTo>
                <a:cubicBezTo>
                  <a:pt x="47347" y="419608"/>
                  <a:pt x="16910" y="389170"/>
                  <a:pt x="16910" y="351751"/>
                </a:cubicBezTo>
                <a:cubicBezTo>
                  <a:pt x="16910" y="314332"/>
                  <a:pt x="47347" y="283895"/>
                  <a:pt x="84766" y="283895"/>
                </a:cubicBezTo>
                <a:cubicBezTo>
                  <a:pt x="85660" y="283895"/>
                  <a:pt x="86554" y="283907"/>
                  <a:pt x="87448" y="283943"/>
                </a:cubicBezTo>
                <a:cubicBezTo>
                  <a:pt x="86095" y="288931"/>
                  <a:pt x="84839" y="294210"/>
                  <a:pt x="83704" y="299814"/>
                </a:cubicBezTo>
                <a:cubicBezTo>
                  <a:pt x="55561" y="300382"/>
                  <a:pt x="32841" y="323464"/>
                  <a:pt x="32841" y="351739"/>
                </a:cubicBezTo>
                <a:cubicBezTo>
                  <a:pt x="32841" y="380377"/>
                  <a:pt x="56141" y="403676"/>
                  <a:pt x="84778" y="403676"/>
                </a:cubicBezTo>
                <a:cubicBezTo>
                  <a:pt x="113416" y="403676"/>
                  <a:pt x="136716" y="380377"/>
                  <a:pt x="136716" y="351739"/>
                </a:cubicBezTo>
                <a:cubicBezTo>
                  <a:pt x="136716" y="328573"/>
                  <a:pt x="121473" y="308897"/>
                  <a:pt x="100480" y="302230"/>
                </a:cubicBezTo>
                <a:cubicBezTo>
                  <a:pt x="101628" y="296734"/>
                  <a:pt x="102884" y="291577"/>
                  <a:pt x="104237" y="286733"/>
                </a:cubicBezTo>
                <a:cubicBezTo>
                  <a:pt x="132198" y="295128"/>
                  <a:pt x="152623" y="321096"/>
                  <a:pt x="152623" y="351751"/>
                </a:cubicBezTo>
                <a:close/>
                <a:moveTo>
                  <a:pt x="300946" y="297410"/>
                </a:moveTo>
                <a:cubicBezTo>
                  <a:pt x="296417" y="300575"/>
                  <a:pt x="293433" y="305841"/>
                  <a:pt x="293433" y="311772"/>
                </a:cubicBezTo>
                <a:cubicBezTo>
                  <a:pt x="293433" y="321435"/>
                  <a:pt x="301284" y="329285"/>
                  <a:pt x="310947" y="329285"/>
                </a:cubicBezTo>
                <a:cubicBezTo>
                  <a:pt x="320610" y="329285"/>
                  <a:pt x="328461" y="321435"/>
                  <a:pt x="328461" y="311772"/>
                </a:cubicBezTo>
                <a:cubicBezTo>
                  <a:pt x="328461" y="304525"/>
                  <a:pt x="324040" y="298304"/>
                  <a:pt x="317759" y="295635"/>
                </a:cubicBezTo>
                <a:lnTo>
                  <a:pt x="311720" y="238093"/>
                </a:lnTo>
                <a:cubicBezTo>
                  <a:pt x="351989" y="238504"/>
                  <a:pt x="384625" y="271406"/>
                  <a:pt x="384625" y="311772"/>
                </a:cubicBezTo>
                <a:cubicBezTo>
                  <a:pt x="384625" y="352403"/>
                  <a:pt x="351579" y="385450"/>
                  <a:pt x="310947" y="385450"/>
                </a:cubicBezTo>
                <a:cubicBezTo>
                  <a:pt x="270315" y="385450"/>
                  <a:pt x="237268" y="352403"/>
                  <a:pt x="237268" y="311772"/>
                </a:cubicBezTo>
                <a:cubicBezTo>
                  <a:pt x="237268" y="276648"/>
                  <a:pt x="261969" y="247201"/>
                  <a:pt x="294907" y="239857"/>
                </a:cubicBezTo>
                <a:lnTo>
                  <a:pt x="300946" y="297410"/>
                </a:lnTo>
                <a:close/>
                <a:moveTo>
                  <a:pt x="310947" y="419596"/>
                </a:moveTo>
                <a:cubicBezTo>
                  <a:pt x="251497" y="419596"/>
                  <a:pt x="203135" y="371234"/>
                  <a:pt x="203135" y="311784"/>
                </a:cubicBezTo>
                <a:cubicBezTo>
                  <a:pt x="203135" y="259037"/>
                  <a:pt x="241218" y="215011"/>
                  <a:pt x="291332" y="205759"/>
                </a:cubicBezTo>
                <a:lnTo>
                  <a:pt x="293131" y="222959"/>
                </a:lnTo>
                <a:cubicBezTo>
                  <a:pt x="251690" y="231257"/>
                  <a:pt x="220359" y="267939"/>
                  <a:pt x="220359" y="311784"/>
                </a:cubicBezTo>
                <a:cubicBezTo>
                  <a:pt x="220359" y="361740"/>
                  <a:pt x="260991" y="402372"/>
                  <a:pt x="310947" y="402372"/>
                </a:cubicBezTo>
                <a:cubicBezTo>
                  <a:pt x="360891" y="402372"/>
                  <a:pt x="401535" y="361740"/>
                  <a:pt x="401535" y="311784"/>
                </a:cubicBezTo>
                <a:cubicBezTo>
                  <a:pt x="401535" y="261839"/>
                  <a:pt x="360891" y="221196"/>
                  <a:pt x="310947" y="221196"/>
                </a:cubicBezTo>
                <a:cubicBezTo>
                  <a:pt x="310621" y="221196"/>
                  <a:pt x="310283" y="221196"/>
                  <a:pt x="309944" y="221196"/>
                </a:cubicBezTo>
                <a:lnTo>
                  <a:pt x="308145" y="203996"/>
                </a:lnTo>
                <a:cubicBezTo>
                  <a:pt x="309075" y="203972"/>
                  <a:pt x="310017" y="203960"/>
                  <a:pt x="310947" y="203960"/>
                </a:cubicBezTo>
                <a:cubicBezTo>
                  <a:pt x="370397" y="203960"/>
                  <a:pt x="418759" y="252322"/>
                  <a:pt x="418759" y="311772"/>
                </a:cubicBezTo>
                <a:cubicBezTo>
                  <a:pt x="418759" y="371222"/>
                  <a:pt x="370409" y="419596"/>
                  <a:pt x="310947" y="419596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20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64652FF8-DB08-4DC1-BF21-27855AF85789}"/>
              </a:ext>
            </a:extLst>
          </p:cNvPr>
          <p:cNvGrpSpPr/>
          <p:nvPr/>
        </p:nvGrpSpPr>
        <p:grpSpPr>
          <a:xfrm>
            <a:off x="8316752" y="4049229"/>
            <a:ext cx="517079" cy="515649"/>
            <a:chOff x="7882577" y="4733195"/>
            <a:chExt cx="439410" cy="438195"/>
          </a:xfrm>
        </p:grpSpPr>
        <p:sp>
          <p:nvSpPr>
            <p:cNvPr id="163" name="Forma Livre: Forma 162">
              <a:extLst>
                <a:ext uri="{FF2B5EF4-FFF2-40B4-BE49-F238E27FC236}">
                  <a16:creationId xmlns:a16="http://schemas.microsoft.com/office/drawing/2014/main" id="{289EE586-EA46-44F0-B1D9-912F9BDDD170}"/>
                </a:ext>
              </a:extLst>
            </p:cNvPr>
            <p:cNvSpPr/>
            <p:nvPr/>
          </p:nvSpPr>
          <p:spPr>
            <a:xfrm>
              <a:off x="8198897" y="4815983"/>
              <a:ext cx="32708" cy="34326"/>
            </a:xfrm>
            <a:custGeom>
              <a:avLst/>
              <a:gdLst>
                <a:gd name="connsiteX0" fmla="*/ 32708 w 32708"/>
                <a:gd name="connsiteY0" fmla="*/ 17163 h 34326"/>
                <a:gd name="connsiteX1" fmla="*/ 16354 w 32708"/>
                <a:gd name="connsiteY1" fmla="*/ 34327 h 34326"/>
                <a:gd name="connsiteX2" fmla="*/ 0 w 32708"/>
                <a:gd name="connsiteY2" fmla="*/ 17163 h 34326"/>
                <a:gd name="connsiteX3" fmla="*/ 16354 w 32708"/>
                <a:gd name="connsiteY3" fmla="*/ 0 h 34326"/>
                <a:gd name="connsiteX4" fmla="*/ 32708 w 32708"/>
                <a:gd name="connsiteY4" fmla="*/ 17163 h 3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708" h="34326">
                  <a:moveTo>
                    <a:pt x="32708" y="17163"/>
                  </a:moveTo>
                  <a:cubicBezTo>
                    <a:pt x="32708" y="26643"/>
                    <a:pt x="25387" y="34327"/>
                    <a:pt x="16354" y="34327"/>
                  </a:cubicBezTo>
                  <a:cubicBezTo>
                    <a:pt x="7322" y="34327"/>
                    <a:pt x="0" y="26642"/>
                    <a:pt x="0" y="17163"/>
                  </a:cubicBezTo>
                  <a:cubicBezTo>
                    <a:pt x="0" y="7684"/>
                    <a:pt x="7322" y="0"/>
                    <a:pt x="16354" y="0"/>
                  </a:cubicBezTo>
                  <a:cubicBezTo>
                    <a:pt x="25387" y="0"/>
                    <a:pt x="32708" y="7684"/>
                    <a:pt x="32708" y="17163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" name="Forma Livre: Forma 164">
              <a:extLst>
                <a:ext uri="{FF2B5EF4-FFF2-40B4-BE49-F238E27FC236}">
                  <a16:creationId xmlns:a16="http://schemas.microsoft.com/office/drawing/2014/main" id="{2EAE2EA5-2DFD-4139-8097-804CEA8209B9}"/>
                </a:ext>
              </a:extLst>
            </p:cNvPr>
            <p:cNvSpPr/>
            <p:nvPr/>
          </p:nvSpPr>
          <p:spPr>
            <a:xfrm>
              <a:off x="8004263" y="4995952"/>
              <a:ext cx="182231" cy="131860"/>
            </a:xfrm>
            <a:custGeom>
              <a:avLst/>
              <a:gdLst>
                <a:gd name="connsiteX0" fmla="*/ 159402 w 182231"/>
                <a:gd name="connsiteY0" fmla="*/ 30353 h 131860"/>
                <a:gd name="connsiteX1" fmla="*/ 126778 w 182231"/>
                <a:gd name="connsiteY1" fmla="*/ 0 h 131860"/>
                <a:gd name="connsiteX2" fmla="*/ 57749 w 182231"/>
                <a:gd name="connsiteY2" fmla="*/ 0 h 131860"/>
                <a:gd name="connsiteX3" fmla="*/ 25126 w 182231"/>
                <a:gd name="connsiteY3" fmla="*/ 30353 h 131860"/>
                <a:gd name="connsiteX4" fmla="*/ 450 w 182231"/>
                <a:gd name="connsiteY4" fmla="*/ 102896 h 131860"/>
                <a:gd name="connsiteX5" fmla="*/ 4641 w 182231"/>
                <a:gd name="connsiteY5" fmla="*/ 113163 h 131860"/>
                <a:gd name="connsiteX6" fmla="*/ 61760 w 182231"/>
                <a:gd name="connsiteY6" fmla="*/ 130507 h 131860"/>
                <a:gd name="connsiteX7" fmla="*/ 83718 w 182231"/>
                <a:gd name="connsiteY7" fmla="*/ 131860 h 131860"/>
                <a:gd name="connsiteX8" fmla="*/ 137491 w 182231"/>
                <a:gd name="connsiteY8" fmla="*/ 123683 h 131860"/>
                <a:gd name="connsiteX9" fmla="*/ 177930 w 182231"/>
                <a:gd name="connsiteY9" fmla="*/ 106206 h 131860"/>
                <a:gd name="connsiteX10" fmla="*/ 181783 w 182231"/>
                <a:gd name="connsiteY10" fmla="*/ 96120 h 131860"/>
                <a:gd name="connsiteX11" fmla="*/ 159402 w 182231"/>
                <a:gd name="connsiteY11" fmla="*/ 30353 h 131860"/>
                <a:gd name="connsiteX12" fmla="*/ 132539 w 182231"/>
                <a:gd name="connsiteY12" fmla="*/ 107522 h 131860"/>
                <a:gd name="connsiteX13" fmla="*/ 63837 w 182231"/>
                <a:gd name="connsiteY13" fmla="*/ 113730 h 131860"/>
                <a:gd name="connsiteX14" fmla="*/ 18881 w 182231"/>
                <a:gd name="connsiteY14" fmla="*/ 101217 h 131860"/>
                <a:gd name="connsiteX15" fmla="*/ 41142 w 182231"/>
                <a:gd name="connsiteY15" fmla="*/ 35788 h 131860"/>
                <a:gd name="connsiteX16" fmla="*/ 57762 w 182231"/>
                <a:gd name="connsiteY16" fmla="*/ 16910 h 131860"/>
                <a:gd name="connsiteX17" fmla="*/ 126790 w 182231"/>
                <a:gd name="connsiteY17" fmla="*/ 16910 h 131860"/>
                <a:gd name="connsiteX18" fmla="*/ 143398 w 182231"/>
                <a:gd name="connsiteY18" fmla="*/ 35800 h 131860"/>
                <a:gd name="connsiteX19" fmla="*/ 163472 w 182231"/>
                <a:gd name="connsiteY19" fmla="*/ 94828 h 131860"/>
                <a:gd name="connsiteX20" fmla="*/ 132539 w 182231"/>
                <a:gd name="connsiteY20" fmla="*/ 107522 h 131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82231" h="131860">
                  <a:moveTo>
                    <a:pt x="159402" y="30353"/>
                  </a:moveTo>
                  <a:cubicBezTo>
                    <a:pt x="156853" y="22840"/>
                    <a:pt x="149099" y="0"/>
                    <a:pt x="126778" y="0"/>
                  </a:cubicBezTo>
                  <a:lnTo>
                    <a:pt x="57749" y="0"/>
                  </a:lnTo>
                  <a:cubicBezTo>
                    <a:pt x="35429" y="0"/>
                    <a:pt x="27674" y="22852"/>
                    <a:pt x="25126" y="30353"/>
                  </a:cubicBezTo>
                  <a:lnTo>
                    <a:pt x="450" y="102896"/>
                  </a:lnTo>
                  <a:cubicBezTo>
                    <a:pt x="-903" y="106882"/>
                    <a:pt x="884" y="111266"/>
                    <a:pt x="4641" y="113163"/>
                  </a:cubicBezTo>
                  <a:cubicBezTo>
                    <a:pt x="22553" y="122197"/>
                    <a:pt x="41770" y="128031"/>
                    <a:pt x="61760" y="130507"/>
                  </a:cubicBezTo>
                  <a:cubicBezTo>
                    <a:pt x="69067" y="131413"/>
                    <a:pt x="76387" y="131860"/>
                    <a:pt x="83718" y="131860"/>
                  </a:cubicBezTo>
                  <a:cubicBezTo>
                    <a:pt x="101739" y="131860"/>
                    <a:pt x="119748" y="129130"/>
                    <a:pt x="137491" y="123683"/>
                  </a:cubicBezTo>
                  <a:cubicBezTo>
                    <a:pt x="151249" y="119468"/>
                    <a:pt x="164861" y="113586"/>
                    <a:pt x="177930" y="106206"/>
                  </a:cubicBezTo>
                  <a:cubicBezTo>
                    <a:pt x="181469" y="104213"/>
                    <a:pt x="183087" y="99973"/>
                    <a:pt x="181783" y="96120"/>
                  </a:cubicBezTo>
                  <a:lnTo>
                    <a:pt x="159402" y="30353"/>
                  </a:lnTo>
                  <a:close/>
                  <a:moveTo>
                    <a:pt x="132539" y="107522"/>
                  </a:moveTo>
                  <a:cubicBezTo>
                    <a:pt x="109868" y="114467"/>
                    <a:pt x="86750" y="116557"/>
                    <a:pt x="63837" y="113730"/>
                  </a:cubicBezTo>
                  <a:cubicBezTo>
                    <a:pt x="48220" y="111798"/>
                    <a:pt x="33134" y="107607"/>
                    <a:pt x="18881" y="101217"/>
                  </a:cubicBezTo>
                  <a:lnTo>
                    <a:pt x="41142" y="35788"/>
                  </a:lnTo>
                  <a:cubicBezTo>
                    <a:pt x="46831" y="19048"/>
                    <a:pt x="53015" y="16910"/>
                    <a:pt x="57762" y="16910"/>
                  </a:cubicBezTo>
                  <a:lnTo>
                    <a:pt x="126790" y="16910"/>
                  </a:lnTo>
                  <a:cubicBezTo>
                    <a:pt x="131537" y="16910"/>
                    <a:pt x="137721" y="19060"/>
                    <a:pt x="143398" y="35800"/>
                  </a:cubicBezTo>
                  <a:lnTo>
                    <a:pt x="163472" y="94828"/>
                  </a:lnTo>
                  <a:cubicBezTo>
                    <a:pt x="153375" y="100046"/>
                    <a:pt x="142999" y="104309"/>
                    <a:pt x="132539" y="107522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" name="Forma Livre: Forma 169">
              <a:extLst>
                <a:ext uri="{FF2B5EF4-FFF2-40B4-BE49-F238E27FC236}">
                  <a16:creationId xmlns:a16="http://schemas.microsoft.com/office/drawing/2014/main" id="{E1574A2B-0911-4B4C-B0CA-835A837282A9}"/>
                </a:ext>
              </a:extLst>
            </p:cNvPr>
            <p:cNvSpPr/>
            <p:nvPr/>
          </p:nvSpPr>
          <p:spPr>
            <a:xfrm>
              <a:off x="7882577" y="4733195"/>
              <a:ext cx="439410" cy="438195"/>
            </a:xfrm>
            <a:custGeom>
              <a:avLst/>
              <a:gdLst>
                <a:gd name="connsiteX0" fmla="*/ 424434 w 439410"/>
                <a:gd name="connsiteY0" fmla="*/ 256693 h 438195"/>
                <a:gd name="connsiteX1" fmla="*/ 381315 w 439410"/>
                <a:gd name="connsiteY1" fmla="*/ 266296 h 438195"/>
                <a:gd name="connsiteX2" fmla="*/ 342035 w 439410"/>
                <a:gd name="connsiteY2" fmla="*/ 315020 h 438195"/>
                <a:gd name="connsiteX3" fmla="*/ 320524 w 439410"/>
                <a:gd name="connsiteY3" fmla="*/ 202353 h 438195"/>
                <a:gd name="connsiteX4" fmla="*/ 322167 w 439410"/>
                <a:gd name="connsiteY4" fmla="*/ 189030 h 438195"/>
                <a:gd name="connsiteX5" fmla="*/ 364091 w 439410"/>
                <a:gd name="connsiteY5" fmla="*/ 175237 h 438195"/>
                <a:gd name="connsiteX6" fmla="*/ 413250 w 439410"/>
                <a:gd name="connsiteY6" fmla="*/ 162470 h 438195"/>
                <a:gd name="connsiteX7" fmla="*/ 427804 w 439410"/>
                <a:gd name="connsiteY7" fmla="*/ 141912 h 438195"/>
                <a:gd name="connsiteX8" fmla="*/ 420823 w 439410"/>
                <a:gd name="connsiteY8" fmla="*/ 117031 h 438195"/>
                <a:gd name="connsiteX9" fmla="*/ 349633 w 439410"/>
                <a:gd name="connsiteY9" fmla="*/ 41999 h 438195"/>
                <a:gd name="connsiteX10" fmla="*/ 345067 w 439410"/>
                <a:gd name="connsiteY10" fmla="*/ 38026 h 438195"/>
                <a:gd name="connsiteX11" fmla="*/ 341274 w 439410"/>
                <a:gd name="connsiteY11" fmla="*/ 16453 h 438195"/>
                <a:gd name="connsiteX12" fmla="*/ 333097 w 439410"/>
                <a:gd name="connsiteY12" fmla="*/ 3614 h 438195"/>
                <a:gd name="connsiteX13" fmla="*/ 318241 w 439410"/>
                <a:gd name="connsiteY13" fmla="*/ 305 h 438195"/>
                <a:gd name="connsiteX14" fmla="*/ 306283 w 439410"/>
                <a:gd name="connsiteY14" fmla="*/ 2406 h 438195"/>
                <a:gd name="connsiteX15" fmla="*/ 293456 w 439410"/>
                <a:gd name="connsiteY15" fmla="*/ 10583 h 438195"/>
                <a:gd name="connsiteX16" fmla="*/ 290147 w 439410"/>
                <a:gd name="connsiteY16" fmla="*/ 25440 h 438195"/>
                <a:gd name="connsiteX17" fmla="*/ 292164 w 439410"/>
                <a:gd name="connsiteY17" fmla="*/ 36914 h 438195"/>
                <a:gd name="connsiteX18" fmla="*/ 275363 w 439410"/>
                <a:gd name="connsiteY18" fmla="*/ 39451 h 438195"/>
                <a:gd name="connsiteX19" fmla="*/ 272633 w 439410"/>
                <a:gd name="connsiteY19" fmla="*/ 23954 h 438195"/>
                <a:gd name="connsiteX20" fmla="*/ 264456 w 439410"/>
                <a:gd name="connsiteY20" fmla="*/ 11115 h 438195"/>
                <a:gd name="connsiteX21" fmla="*/ 249599 w 439410"/>
                <a:gd name="connsiteY21" fmla="*/ 7805 h 438195"/>
                <a:gd name="connsiteX22" fmla="*/ 237641 w 439410"/>
                <a:gd name="connsiteY22" fmla="*/ 9907 h 438195"/>
                <a:gd name="connsiteX23" fmla="*/ 224814 w 439410"/>
                <a:gd name="connsiteY23" fmla="*/ 18084 h 438195"/>
                <a:gd name="connsiteX24" fmla="*/ 221505 w 439410"/>
                <a:gd name="connsiteY24" fmla="*/ 32941 h 438195"/>
                <a:gd name="connsiteX25" fmla="*/ 227061 w 439410"/>
                <a:gd name="connsiteY25" fmla="*/ 64489 h 438195"/>
                <a:gd name="connsiteX26" fmla="*/ 228305 w 439410"/>
                <a:gd name="connsiteY26" fmla="*/ 68729 h 438195"/>
                <a:gd name="connsiteX27" fmla="*/ 229658 w 439410"/>
                <a:gd name="connsiteY27" fmla="*/ 78512 h 438195"/>
                <a:gd name="connsiteX28" fmla="*/ 230696 w 439410"/>
                <a:gd name="connsiteY28" fmla="*/ 85627 h 438195"/>
                <a:gd name="connsiteX29" fmla="*/ 237002 w 439410"/>
                <a:gd name="connsiteY29" fmla="*/ 144775 h 438195"/>
                <a:gd name="connsiteX30" fmla="*/ 234755 w 439410"/>
                <a:gd name="connsiteY30" fmla="*/ 163073 h 438195"/>
                <a:gd name="connsiteX31" fmla="*/ 200259 w 439410"/>
                <a:gd name="connsiteY31" fmla="*/ 166274 h 438195"/>
                <a:gd name="connsiteX32" fmla="*/ 164736 w 439410"/>
                <a:gd name="connsiteY32" fmla="*/ 165731 h 438195"/>
                <a:gd name="connsiteX33" fmla="*/ 146051 w 439410"/>
                <a:gd name="connsiteY33" fmla="*/ 164269 h 438195"/>
                <a:gd name="connsiteX34" fmla="*/ 137463 w 439410"/>
                <a:gd name="connsiteY34" fmla="*/ 148773 h 438195"/>
                <a:gd name="connsiteX35" fmla="*/ 131352 w 439410"/>
                <a:gd name="connsiteY35" fmla="*/ 135341 h 438195"/>
                <a:gd name="connsiteX36" fmla="*/ 110395 w 439410"/>
                <a:gd name="connsiteY36" fmla="*/ 118456 h 438195"/>
                <a:gd name="connsiteX37" fmla="*/ 110395 w 439410"/>
                <a:gd name="connsiteY37" fmla="*/ 118456 h 438195"/>
                <a:gd name="connsiteX38" fmla="*/ 82434 w 439410"/>
                <a:gd name="connsiteY38" fmla="*/ 121995 h 438195"/>
                <a:gd name="connsiteX39" fmla="*/ 55475 w 439410"/>
                <a:gd name="connsiteY39" fmla="*/ 176964 h 438195"/>
                <a:gd name="connsiteX40" fmla="*/ 57854 w 439410"/>
                <a:gd name="connsiteY40" fmla="*/ 214503 h 438195"/>
                <a:gd name="connsiteX41" fmla="*/ 65705 w 439410"/>
                <a:gd name="connsiteY41" fmla="*/ 221074 h 438195"/>
                <a:gd name="connsiteX42" fmla="*/ 74136 w 439410"/>
                <a:gd name="connsiteY42" fmla="*/ 215264 h 438195"/>
                <a:gd name="connsiteX43" fmla="*/ 75368 w 439410"/>
                <a:gd name="connsiteY43" fmla="*/ 211834 h 438195"/>
                <a:gd name="connsiteX44" fmla="*/ 91396 w 439410"/>
                <a:gd name="connsiteY44" fmla="*/ 191047 h 438195"/>
                <a:gd name="connsiteX45" fmla="*/ 108342 w 439410"/>
                <a:gd name="connsiteY45" fmla="*/ 179271 h 438195"/>
                <a:gd name="connsiteX46" fmla="*/ 107376 w 439410"/>
                <a:gd name="connsiteY46" fmla="*/ 202328 h 438195"/>
                <a:gd name="connsiteX47" fmla="*/ 84693 w 439410"/>
                <a:gd name="connsiteY47" fmla="*/ 321168 h 438195"/>
                <a:gd name="connsiteX48" fmla="*/ 61611 w 439410"/>
                <a:gd name="connsiteY48" fmla="*/ 279401 h 438195"/>
                <a:gd name="connsiteX49" fmla="*/ 22126 w 439410"/>
                <a:gd name="connsiteY49" fmla="*/ 259882 h 438195"/>
                <a:gd name="connsiteX50" fmla="*/ 3296 w 439410"/>
                <a:gd name="connsiteY50" fmla="*/ 275379 h 438195"/>
                <a:gd name="connsiteX51" fmla="*/ 1533 w 439410"/>
                <a:gd name="connsiteY51" fmla="*/ 298171 h 438195"/>
                <a:gd name="connsiteX52" fmla="*/ 91940 w 439410"/>
                <a:gd name="connsiteY52" fmla="*/ 407504 h 438195"/>
                <a:gd name="connsiteX53" fmla="*/ 177394 w 439410"/>
                <a:gd name="connsiteY53" fmla="*/ 436493 h 438195"/>
                <a:gd name="connsiteX54" fmla="*/ 205066 w 439410"/>
                <a:gd name="connsiteY54" fmla="*/ 438196 h 438195"/>
                <a:gd name="connsiteX55" fmla="*/ 273152 w 439410"/>
                <a:gd name="connsiteY55" fmla="*/ 427845 h 438195"/>
                <a:gd name="connsiteX56" fmla="*/ 434472 w 439410"/>
                <a:gd name="connsiteY56" fmla="*/ 298642 h 438195"/>
                <a:gd name="connsiteX57" fmla="*/ 438651 w 439410"/>
                <a:gd name="connsiteY57" fmla="*/ 275838 h 438195"/>
                <a:gd name="connsiteX58" fmla="*/ 424434 w 439410"/>
                <a:gd name="connsiteY58" fmla="*/ 256693 h 438195"/>
                <a:gd name="connsiteX59" fmla="*/ 420364 w 439410"/>
                <a:gd name="connsiteY59" fmla="*/ 289329 h 438195"/>
                <a:gd name="connsiteX60" fmla="*/ 268188 w 439410"/>
                <a:gd name="connsiteY60" fmla="*/ 411708 h 438195"/>
                <a:gd name="connsiteX61" fmla="*/ 179472 w 439410"/>
                <a:gd name="connsiteY61" fmla="*/ 419740 h 438195"/>
                <a:gd name="connsiteX62" fmla="*/ 100527 w 439410"/>
                <a:gd name="connsiteY62" fmla="*/ 392962 h 438195"/>
                <a:gd name="connsiteX63" fmla="*/ 17549 w 439410"/>
                <a:gd name="connsiteY63" fmla="*/ 292784 h 438195"/>
                <a:gd name="connsiteX64" fmla="*/ 18310 w 439410"/>
                <a:gd name="connsiteY64" fmla="*/ 283157 h 438195"/>
                <a:gd name="connsiteX65" fmla="*/ 27018 w 439410"/>
                <a:gd name="connsiteY65" fmla="*/ 276091 h 438195"/>
                <a:gd name="connsiteX66" fmla="*/ 31668 w 439410"/>
                <a:gd name="connsiteY66" fmla="*/ 275403 h 438195"/>
                <a:gd name="connsiteX67" fmla="*/ 45571 w 439410"/>
                <a:gd name="connsiteY67" fmla="*/ 284836 h 438195"/>
                <a:gd name="connsiteX68" fmla="*/ 83847 w 439410"/>
                <a:gd name="connsiteY68" fmla="*/ 345494 h 438195"/>
                <a:gd name="connsiteX69" fmla="*/ 92302 w 439410"/>
                <a:gd name="connsiteY69" fmla="*/ 347559 h 438195"/>
                <a:gd name="connsiteX70" fmla="*/ 98100 w 439410"/>
                <a:gd name="connsiteY70" fmla="*/ 341073 h 438195"/>
                <a:gd name="connsiteX71" fmla="*/ 123972 w 439410"/>
                <a:gd name="connsiteY71" fmla="*/ 205541 h 438195"/>
                <a:gd name="connsiteX72" fmla="*/ 113536 w 439410"/>
                <a:gd name="connsiteY72" fmla="*/ 163013 h 438195"/>
                <a:gd name="connsiteX73" fmla="*/ 80574 w 439410"/>
                <a:gd name="connsiteY73" fmla="*/ 178051 h 438195"/>
                <a:gd name="connsiteX74" fmla="*/ 71865 w 439410"/>
                <a:gd name="connsiteY74" fmla="*/ 187279 h 438195"/>
                <a:gd name="connsiteX75" fmla="*/ 72312 w 439410"/>
                <a:gd name="connsiteY75" fmla="*/ 178606 h 438195"/>
                <a:gd name="connsiteX76" fmla="*/ 91565 w 439410"/>
                <a:gd name="connsiteY76" fmla="*/ 136284 h 438195"/>
                <a:gd name="connsiteX77" fmla="*/ 104827 w 439410"/>
                <a:gd name="connsiteY77" fmla="*/ 134484 h 438195"/>
                <a:gd name="connsiteX78" fmla="*/ 116048 w 439410"/>
                <a:gd name="connsiteY78" fmla="*/ 142613 h 438195"/>
                <a:gd name="connsiteX79" fmla="*/ 121991 w 439410"/>
                <a:gd name="connsiteY79" fmla="*/ 155681 h 438195"/>
                <a:gd name="connsiteX80" fmla="*/ 165183 w 439410"/>
                <a:gd name="connsiteY80" fmla="*/ 182689 h 438195"/>
                <a:gd name="connsiteX81" fmla="*/ 199534 w 439410"/>
                <a:gd name="connsiteY81" fmla="*/ 183220 h 438195"/>
                <a:gd name="connsiteX82" fmla="*/ 247075 w 439410"/>
                <a:gd name="connsiteY82" fmla="*/ 174681 h 438195"/>
                <a:gd name="connsiteX83" fmla="*/ 253790 w 439410"/>
                <a:gd name="connsiteY83" fmla="*/ 143023 h 438195"/>
                <a:gd name="connsiteX84" fmla="*/ 247486 w 439410"/>
                <a:gd name="connsiteY84" fmla="*/ 83875 h 438195"/>
                <a:gd name="connsiteX85" fmla="*/ 246326 w 439410"/>
                <a:gd name="connsiteY85" fmla="*/ 75831 h 438195"/>
                <a:gd name="connsiteX86" fmla="*/ 245034 w 439410"/>
                <a:gd name="connsiteY86" fmla="*/ 66072 h 438195"/>
                <a:gd name="connsiteX87" fmla="*/ 244007 w 439410"/>
                <a:gd name="connsiteY87" fmla="*/ 62509 h 438195"/>
                <a:gd name="connsiteX88" fmla="*/ 243693 w 439410"/>
                <a:gd name="connsiteY88" fmla="*/ 61603 h 438195"/>
                <a:gd name="connsiteX89" fmla="*/ 238137 w 439410"/>
                <a:gd name="connsiteY89" fmla="*/ 30054 h 438195"/>
                <a:gd name="connsiteX90" fmla="*/ 238644 w 439410"/>
                <a:gd name="connsiteY90" fmla="*/ 27831 h 438195"/>
                <a:gd name="connsiteX91" fmla="*/ 240553 w 439410"/>
                <a:gd name="connsiteY91" fmla="*/ 26599 h 438195"/>
                <a:gd name="connsiteX92" fmla="*/ 252510 w 439410"/>
                <a:gd name="connsiteY92" fmla="*/ 24498 h 438195"/>
                <a:gd name="connsiteX93" fmla="*/ 254721 w 439410"/>
                <a:gd name="connsiteY93" fmla="*/ 25005 h 438195"/>
                <a:gd name="connsiteX94" fmla="*/ 255953 w 439410"/>
                <a:gd name="connsiteY94" fmla="*/ 26926 h 438195"/>
                <a:gd name="connsiteX95" fmla="*/ 260107 w 439410"/>
                <a:gd name="connsiteY95" fmla="*/ 50551 h 438195"/>
                <a:gd name="connsiteX96" fmla="*/ 269698 w 439410"/>
                <a:gd name="connsiteY96" fmla="*/ 57448 h 438195"/>
                <a:gd name="connsiteX97" fmla="*/ 303215 w 439410"/>
                <a:gd name="connsiteY97" fmla="*/ 52387 h 438195"/>
                <a:gd name="connsiteX98" fmla="*/ 308820 w 439410"/>
                <a:gd name="connsiteY98" fmla="*/ 48969 h 438195"/>
                <a:gd name="connsiteX99" fmla="*/ 310281 w 439410"/>
                <a:gd name="connsiteY99" fmla="*/ 42567 h 438195"/>
                <a:gd name="connsiteX100" fmla="*/ 306767 w 439410"/>
                <a:gd name="connsiteY100" fmla="*/ 22565 h 438195"/>
                <a:gd name="connsiteX101" fmla="*/ 307274 w 439410"/>
                <a:gd name="connsiteY101" fmla="*/ 20343 h 438195"/>
                <a:gd name="connsiteX102" fmla="*/ 309182 w 439410"/>
                <a:gd name="connsiteY102" fmla="*/ 19111 h 438195"/>
                <a:gd name="connsiteX103" fmla="*/ 321140 w 439410"/>
                <a:gd name="connsiteY103" fmla="*/ 17009 h 438195"/>
                <a:gd name="connsiteX104" fmla="*/ 323350 w 439410"/>
                <a:gd name="connsiteY104" fmla="*/ 17516 h 438195"/>
                <a:gd name="connsiteX105" fmla="*/ 324582 w 439410"/>
                <a:gd name="connsiteY105" fmla="*/ 19437 h 438195"/>
                <a:gd name="connsiteX106" fmla="*/ 329039 w 439410"/>
                <a:gd name="connsiteY106" fmla="*/ 44790 h 438195"/>
                <a:gd name="connsiteX107" fmla="*/ 333641 w 439410"/>
                <a:gd name="connsiteY107" fmla="*/ 50913 h 438195"/>
                <a:gd name="connsiteX108" fmla="*/ 337325 w 439410"/>
                <a:gd name="connsiteY108" fmla="*/ 53691 h 438195"/>
                <a:gd name="connsiteX109" fmla="*/ 408515 w 439410"/>
                <a:gd name="connsiteY109" fmla="*/ 128723 h 438195"/>
                <a:gd name="connsiteX110" fmla="*/ 411100 w 439410"/>
                <a:gd name="connsiteY110" fmla="*/ 139074 h 438195"/>
                <a:gd name="connsiteX111" fmla="*/ 405580 w 439410"/>
                <a:gd name="connsiteY111" fmla="*/ 147432 h 438195"/>
                <a:gd name="connsiteX112" fmla="*/ 361457 w 439410"/>
                <a:gd name="connsiteY112" fmla="*/ 158580 h 438195"/>
                <a:gd name="connsiteX113" fmla="*/ 308312 w 439410"/>
                <a:gd name="connsiteY113" fmla="*/ 179343 h 438195"/>
                <a:gd name="connsiteX114" fmla="*/ 303880 w 439410"/>
                <a:gd name="connsiteY114" fmla="*/ 205577 h 438195"/>
                <a:gd name="connsiteX115" fmla="*/ 328290 w 439410"/>
                <a:gd name="connsiteY115" fmla="*/ 333464 h 438195"/>
                <a:gd name="connsiteX116" fmla="*/ 333895 w 439410"/>
                <a:gd name="connsiteY116" fmla="*/ 339889 h 438195"/>
                <a:gd name="connsiteX117" fmla="*/ 342241 w 439410"/>
                <a:gd name="connsiteY117" fmla="*/ 338174 h 438195"/>
                <a:gd name="connsiteX118" fmla="*/ 395374 w 439410"/>
                <a:gd name="connsiteY118" fmla="*/ 275693 h 438195"/>
                <a:gd name="connsiteX119" fmla="*/ 415810 w 439410"/>
                <a:gd name="connsiteY119" fmla="*/ 271320 h 438195"/>
                <a:gd name="connsiteX120" fmla="*/ 422139 w 439410"/>
                <a:gd name="connsiteY120" fmla="*/ 279727 h 438195"/>
                <a:gd name="connsiteX121" fmla="*/ 420364 w 439410"/>
                <a:gd name="connsiteY121" fmla="*/ 289329 h 438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439410" h="438195">
                  <a:moveTo>
                    <a:pt x="424434" y="256693"/>
                  </a:moveTo>
                  <a:cubicBezTo>
                    <a:pt x="409844" y="248106"/>
                    <a:pt x="390506" y="252417"/>
                    <a:pt x="381315" y="266296"/>
                  </a:cubicBezTo>
                  <a:cubicBezTo>
                    <a:pt x="369176" y="284607"/>
                    <a:pt x="356010" y="300937"/>
                    <a:pt x="342035" y="315020"/>
                  </a:cubicBezTo>
                  <a:lnTo>
                    <a:pt x="320524" y="202353"/>
                  </a:lnTo>
                  <a:cubicBezTo>
                    <a:pt x="319413" y="196531"/>
                    <a:pt x="319956" y="192170"/>
                    <a:pt x="322167" y="189030"/>
                  </a:cubicBezTo>
                  <a:cubicBezTo>
                    <a:pt x="327928" y="180865"/>
                    <a:pt x="346311" y="178002"/>
                    <a:pt x="364091" y="175237"/>
                  </a:cubicBezTo>
                  <a:cubicBezTo>
                    <a:pt x="381061" y="172591"/>
                    <a:pt x="398599" y="169862"/>
                    <a:pt x="413250" y="162470"/>
                  </a:cubicBezTo>
                  <a:cubicBezTo>
                    <a:pt x="420787" y="158653"/>
                    <a:pt x="426234" y="150971"/>
                    <a:pt x="427804" y="141912"/>
                  </a:cubicBezTo>
                  <a:cubicBezTo>
                    <a:pt x="429411" y="132636"/>
                    <a:pt x="426802" y="123335"/>
                    <a:pt x="420823" y="117031"/>
                  </a:cubicBezTo>
                  <a:lnTo>
                    <a:pt x="349633" y="41999"/>
                  </a:lnTo>
                  <a:cubicBezTo>
                    <a:pt x="348207" y="40502"/>
                    <a:pt x="346685" y="39173"/>
                    <a:pt x="345067" y="38026"/>
                  </a:cubicBezTo>
                  <a:lnTo>
                    <a:pt x="341274" y="16453"/>
                  </a:lnTo>
                  <a:cubicBezTo>
                    <a:pt x="340356" y="11236"/>
                    <a:pt x="337458" y="6670"/>
                    <a:pt x="333097" y="3614"/>
                  </a:cubicBezTo>
                  <a:cubicBezTo>
                    <a:pt x="328737" y="558"/>
                    <a:pt x="323471" y="-613"/>
                    <a:pt x="318241" y="305"/>
                  </a:cubicBezTo>
                  <a:lnTo>
                    <a:pt x="306283" y="2406"/>
                  </a:lnTo>
                  <a:cubicBezTo>
                    <a:pt x="301065" y="3324"/>
                    <a:pt x="296500" y="6235"/>
                    <a:pt x="293456" y="10583"/>
                  </a:cubicBezTo>
                  <a:cubicBezTo>
                    <a:pt x="290400" y="14944"/>
                    <a:pt x="289229" y="20222"/>
                    <a:pt x="290147" y="25440"/>
                  </a:cubicBezTo>
                  <a:lnTo>
                    <a:pt x="292164" y="36914"/>
                  </a:lnTo>
                  <a:lnTo>
                    <a:pt x="275363" y="39451"/>
                  </a:lnTo>
                  <a:lnTo>
                    <a:pt x="272633" y="23954"/>
                  </a:lnTo>
                  <a:cubicBezTo>
                    <a:pt x="271715" y="18736"/>
                    <a:pt x="268804" y="14171"/>
                    <a:pt x="264456" y="11115"/>
                  </a:cubicBezTo>
                  <a:cubicBezTo>
                    <a:pt x="260095" y="8059"/>
                    <a:pt x="254817" y="6887"/>
                    <a:pt x="249599" y="7805"/>
                  </a:cubicBezTo>
                  <a:lnTo>
                    <a:pt x="237641" y="9907"/>
                  </a:lnTo>
                  <a:cubicBezTo>
                    <a:pt x="232424" y="10825"/>
                    <a:pt x="227858" y="13736"/>
                    <a:pt x="224814" y="18084"/>
                  </a:cubicBezTo>
                  <a:cubicBezTo>
                    <a:pt x="221758" y="22444"/>
                    <a:pt x="220587" y="27711"/>
                    <a:pt x="221505" y="32941"/>
                  </a:cubicBezTo>
                  <a:lnTo>
                    <a:pt x="227061" y="64489"/>
                  </a:lnTo>
                  <a:cubicBezTo>
                    <a:pt x="227315" y="65951"/>
                    <a:pt x="227737" y="67364"/>
                    <a:pt x="228305" y="68729"/>
                  </a:cubicBezTo>
                  <a:cubicBezTo>
                    <a:pt x="228595" y="71990"/>
                    <a:pt x="229139" y="75300"/>
                    <a:pt x="229658" y="78512"/>
                  </a:cubicBezTo>
                  <a:cubicBezTo>
                    <a:pt x="230081" y="81061"/>
                    <a:pt x="230467" y="83465"/>
                    <a:pt x="230696" y="85627"/>
                  </a:cubicBezTo>
                  <a:lnTo>
                    <a:pt x="237002" y="144775"/>
                  </a:lnTo>
                  <a:cubicBezTo>
                    <a:pt x="238016" y="154256"/>
                    <a:pt x="237255" y="160416"/>
                    <a:pt x="234755" y="163073"/>
                  </a:cubicBezTo>
                  <a:cubicBezTo>
                    <a:pt x="230564" y="167543"/>
                    <a:pt x="217193" y="166987"/>
                    <a:pt x="200259" y="166274"/>
                  </a:cubicBezTo>
                  <a:cubicBezTo>
                    <a:pt x="189932" y="165852"/>
                    <a:pt x="178228" y="165356"/>
                    <a:pt x="164736" y="165731"/>
                  </a:cubicBezTo>
                  <a:cubicBezTo>
                    <a:pt x="154494" y="166009"/>
                    <a:pt x="148479" y="165864"/>
                    <a:pt x="146051" y="164269"/>
                  </a:cubicBezTo>
                  <a:cubicBezTo>
                    <a:pt x="143635" y="162675"/>
                    <a:pt x="141183" y="157143"/>
                    <a:pt x="137463" y="148773"/>
                  </a:cubicBezTo>
                  <a:cubicBezTo>
                    <a:pt x="135748" y="144908"/>
                    <a:pt x="133803" y="140535"/>
                    <a:pt x="131352" y="135341"/>
                  </a:cubicBezTo>
                  <a:cubicBezTo>
                    <a:pt x="127704" y="127623"/>
                    <a:pt x="120855" y="122104"/>
                    <a:pt x="110395" y="118456"/>
                  </a:cubicBezTo>
                  <a:cubicBezTo>
                    <a:pt x="110395" y="118456"/>
                    <a:pt x="110395" y="118456"/>
                    <a:pt x="110395" y="118456"/>
                  </a:cubicBezTo>
                  <a:cubicBezTo>
                    <a:pt x="101011" y="115182"/>
                    <a:pt x="91082" y="116439"/>
                    <a:pt x="82434" y="121995"/>
                  </a:cubicBezTo>
                  <a:cubicBezTo>
                    <a:pt x="67928" y="131307"/>
                    <a:pt x="57842" y="151853"/>
                    <a:pt x="55475" y="176964"/>
                  </a:cubicBezTo>
                  <a:cubicBezTo>
                    <a:pt x="54291" y="189489"/>
                    <a:pt x="55113" y="202473"/>
                    <a:pt x="57854" y="214503"/>
                  </a:cubicBezTo>
                  <a:cubicBezTo>
                    <a:pt x="58700" y="218211"/>
                    <a:pt x="61901" y="220893"/>
                    <a:pt x="65705" y="221074"/>
                  </a:cubicBezTo>
                  <a:cubicBezTo>
                    <a:pt x="69498" y="221243"/>
                    <a:pt x="72952" y="218876"/>
                    <a:pt x="74136" y="215264"/>
                  </a:cubicBezTo>
                  <a:cubicBezTo>
                    <a:pt x="74522" y="214081"/>
                    <a:pt x="74945" y="212921"/>
                    <a:pt x="75368" y="211834"/>
                  </a:cubicBezTo>
                  <a:cubicBezTo>
                    <a:pt x="76987" y="207752"/>
                    <a:pt x="83412" y="198862"/>
                    <a:pt x="91396" y="191047"/>
                  </a:cubicBezTo>
                  <a:cubicBezTo>
                    <a:pt x="99960" y="182665"/>
                    <a:pt x="106035" y="179657"/>
                    <a:pt x="108342" y="179271"/>
                  </a:cubicBezTo>
                  <a:cubicBezTo>
                    <a:pt x="108994" y="180865"/>
                    <a:pt x="110383" y="186542"/>
                    <a:pt x="107376" y="202328"/>
                  </a:cubicBezTo>
                  <a:lnTo>
                    <a:pt x="84693" y="321168"/>
                  </a:lnTo>
                  <a:cubicBezTo>
                    <a:pt x="74559" y="308534"/>
                    <a:pt x="66684" y="294330"/>
                    <a:pt x="61611" y="279401"/>
                  </a:cubicBezTo>
                  <a:cubicBezTo>
                    <a:pt x="56320" y="263638"/>
                    <a:pt x="38613" y="254882"/>
                    <a:pt x="22126" y="259882"/>
                  </a:cubicBezTo>
                  <a:cubicBezTo>
                    <a:pt x="13841" y="262394"/>
                    <a:pt x="7149" y="267902"/>
                    <a:pt x="3296" y="275379"/>
                  </a:cubicBezTo>
                  <a:cubicBezTo>
                    <a:pt x="-376" y="282505"/>
                    <a:pt x="-1004" y="290585"/>
                    <a:pt x="1533" y="298171"/>
                  </a:cubicBezTo>
                  <a:cubicBezTo>
                    <a:pt x="16860" y="343320"/>
                    <a:pt x="48965" y="382152"/>
                    <a:pt x="91940" y="407504"/>
                  </a:cubicBezTo>
                  <a:cubicBezTo>
                    <a:pt x="118162" y="422977"/>
                    <a:pt x="146909" y="432724"/>
                    <a:pt x="177394" y="436493"/>
                  </a:cubicBezTo>
                  <a:cubicBezTo>
                    <a:pt x="186598" y="437628"/>
                    <a:pt x="195826" y="438196"/>
                    <a:pt x="205066" y="438196"/>
                  </a:cubicBezTo>
                  <a:cubicBezTo>
                    <a:pt x="227846" y="438196"/>
                    <a:pt x="250650" y="434729"/>
                    <a:pt x="273152" y="427845"/>
                  </a:cubicBezTo>
                  <a:cubicBezTo>
                    <a:pt x="335296" y="408797"/>
                    <a:pt x="391074" y="364119"/>
                    <a:pt x="434472" y="298642"/>
                  </a:cubicBezTo>
                  <a:cubicBezTo>
                    <a:pt x="438989" y="291817"/>
                    <a:pt x="440475" y="283725"/>
                    <a:pt x="438651" y="275838"/>
                  </a:cubicBezTo>
                  <a:cubicBezTo>
                    <a:pt x="436791" y="267806"/>
                    <a:pt x="431742" y="261005"/>
                    <a:pt x="424434" y="256693"/>
                  </a:cubicBezTo>
                  <a:close/>
                  <a:moveTo>
                    <a:pt x="420364" y="289329"/>
                  </a:moveTo>
                  <a:cubicBezTo>
                    <a:pt x="379165" y="351509"/>
                    <a:pt x="326539" y="393820"/>
                    <a:pt x="268188" y="411708"/>
                  </a:cubicBezTo>
                  <a:cubicBezTo>
                    <a:pt x="238861" y="420694"/>
                    <a:pt x="209016" y="423400"/>
                    <a:pt x="179472" y="419740"/>
                  </a:cubicBezTo>
                  <a:cubicBezTo>
                    <a:pt x="151293" y="416261"/>
                    <a:pt x="124745" y="407251"/>
                    <a:pt x="100527" y="392962"/>
                  </a:cubicBezTo>
                  <a:cubicBezTo>
                    <a:pt x="61043" y="369663"/>
                    <a:pt x="31572" y="334068"/>
                    <a:pt x="17549" y="292784"/>
                  </a:cubicBezTo>
                  <a:cubicBezTo>
                    <a:pt x="16486" y="289595"/>
                    <a:pt x="16751" y="286177"/>
                    <a:pt x="18310" y="283157"/>
                  </a:cubicBezTo>
                  <a:cubicBezTo>
                    <a:pt x="20061" y="279775"/>
                    <a:pt x="23153" y="277263"/>
                    <a:pt x="27018" y="276091"/>
                  </a:cubicBezTo>
                  <a:cubicBezTo>
                    <a:pt x="28564" y="275620"/>
                    <a:pt x="30134" y="275403"/>
                    <a:pt x="31668" y="275403"/>
                  </a:cubicBezTo>
                  <a:cubicBezTo>
                    <a:pt x="37901" y="275403"/>
                    <a:pt x="43638" y="279063"/>
                    <a:pt x="45571" y="284836"/>
                  </a:cubicBezTo>
                  <a:cubicBezTo>
                    <a:pt x="53204" y="307326"/>
                    <a:pt x="66442" y="328294"/>
                    <a:pt x="83847" y="345494"/>
                  </a:cubicBezTo>
                  <a:cubicBezTo>
                    <a:pt x="86070" y="347692"/>
                    <a:pt x="89319" y="348477"/>
                    <a:pt x="92302" y="347559"/>
                  </a:cubicBezTo>
                  <a:cubicBezTo>
                    <a:pt x="95285" y="346629"/>
                    <a:pt x="97508" y="344141"/>
                    <a:pt x="98100" y="341073"/>
                  </a:cubicBezTo>
                  <a:lnTo>
                    <a:pt x="123972" y="205541"/>
                  </a:lnTo>
                  <a:cubicBezTo>
                    <a:pt x="125735" y="196289"/>
                    <a:pt x="131122" y="168110"/>
                    <a:pt x="113536" y="163013"/>
                  </a:cubicBezTo>
                  <a:cubicBezTo>
                    <a:pt x="104767" y="160464"/>
                    <a:pt x="93667" y="165525"/>
                    <a:pt x="80574" y="178051"/>
                  </a:cubicBezTo>
                  <a:cubicBezTo>
                    <a:pt x="77530" y="180962"/>
                    <a:pt x="74571" y="184114"/>
                    <a:pt x="71865" y="187279"/>
                  </a:cubicBezTo>
                  <a:cubicBezTo>
                    <a:pt x="71889" y="184380"/>
                    <a:pt x="72046" y="181481"/>
                    <a:pt x="72312" y="178606"/>
                  </a:cubicBezTo>
                  <a:cubicBezTo>
                    <a:pt x="74172" y="158931"/>
                    <a:pt x="81552" y="142721"/>
                    <a:pt x="91565" y="136284"/>
                  </a:cubicBezTo>
                  <a:cubicBezTo>
                    <a:pt x="95926" y="133481"/>
                    <a:pt x="100262" y="132902"/>
                    <a:pt x="104827" y="134484"/>
                  </a:cubicBezTo>
                  <a:cubicBezTo>
                    <a:pt x="110770" y="136549"/>
                    <a:pt x="114442" y="139219"/>
                    <a:pt x="116048" y="142613"/>
                  </a:cubicBezTo>
                  <a:cubicBezTo>
                    <a:pt x="118416" y="147625"/>
                    <a:pt x="120312" y="151913"/>
                    <a:pt x="121991" y="155681"/>
                  </a:cubicBezTo>
                  <a:cubicBezTo>
                    <a:pt x="132632" y="179693"/>
                    <a:pt x="136436" y="183486"/>
                    <a:pt x="165183" y="182689"/>
                  </a:cubicBezTo>
                  <a:cubicBezTo>
                    <a:pt x="178095" y="182327"/>
                    <a:pt x="189485" y="182798"/>
                    <a:pt x="199534" y="183220"/>
                  </a:cubicBezTo>
                  <a:cubicBezTo>
                    <a:pt x="221626" y="184138"/>
                    <a:pt x="237581" y="184803"/>
                    <a:pt x="247075" y="174681"/>
                  </a:cubicBezTo>
                  <a:cubicBezTo>
                    <a:pt x="253343" y="168002"/>
                    <a:pt x="255409" y="158230"/>
                    <a:pt x="253790" y="143023"/>
                  </a:cubicBezTo>
                  <a:lnTo>
                    <a:pt x="247486" y="83875"/>
                  </a:lnTo>
                  <a:cubicBezTo>
                    <a:pt x="247208" y="81254"/>
                    <a:pt x="246761" y="78488"/>
                    <a:pt x="246326" y="75831"/>
                  </a:cubicBezTo>
                  <a:cubicBezTo>
                    <a:pt x="245783" y="72473"/>
                    <a:pt x="245215" y="69007"/>
                    <a:pt x="245034" y="66072"/>
                  </a:cubicBezTo>
                  <a:cubicBezTo>
                    <a:pt x="244961" y="64816"/>
                    <a:pt x="244611" y="63608"/>
                    <a:pt x="244007" y="62509"/>
                  </a:cubicBezTo>
                  <a:cubicBezTo>
                    <a:pt x="243850" y="62231"/>
                    <a:pt x="243741" y="61917"/>
                    <a:pt x="243693" y="61603"/>
                  </a:cubicBezTo>
                  <a:lnTo>
                    <a:pt x="238137" y="30054"/>
                  </a:lnTo>
                  <a:cubicBezTo>
                    <a:pt x="237956" y="29015"/>
                    <a:pt x="238378" y="28218"/>
                    <a:pt x="238644" y="27831"/>
                  </a:cubicBezTo>
                  <a:cubicBezTo>
                    <a:pt x="238910" y="27457"/>
                    <a:pt x="239514" y="26781"/>
                    <a:pt x="240553" y="26599"/>
                  </a:cubicBezTo>
                  <a:lnTo>
                    <a:pt x="252510" y="24498"/>
                  </a:lnTo>
                  <a:cubicBezTo>
                    <a:pt x="253549" y="24317"/>
                    <a:pt x="254346" y="24739"/>
                    <a:pt x="254721" y="25005"/>
                  </a:cubicBezTo>
                  <a:cubicBezTo>
                    <a:pt x="255095" y="25271"/>
                    <a:pt x="255771" y="25875"/>
                    <a:pt x="255953" y="26926"/>
                  </a:cubicBezTo>
                  <a:lnTo>
                    <a:pt x="260107" y="50551"/>
                  </a:lnTo>
                  <a:cubicBezTo>
                    <a:pt x="260905" y="55068"/>
                    <a:pt x="265156" y="58124"/>
                    <a:pt x="269698" y="57448"/>
                  </a:cubicBezTo>
                  <a:lnTo>
                    <a:pt x="303215" y="52387"/>
                  </a:lnTo>
                  <a:cubicBezTo>
                    <a:pt x="305474" y="52049"/>
                    <a:pt x="307491" y="50817"/>
                    <a:pt x="308820" y="48969"/>
                  </a:cubicBezTo>
                  <a:cubicBezTo>
                    <a:pt x="310148" y="47121"/>
                    <a:pt x="310680" y="44814"/>
                    <a:pt x="310281" y="42567"/>
                  </a:cubicBezTo>
                  <a:lnTo>
                    <a:pt x="306767" y="22565"/>
                  </a:lnTo>
                  <a:cubicBezTo>
                    <a:pt x="306585" y="21527"/>
                    <a:pt x="307008" y="20729"/>
                    <a:pt x="307274" y="20343"/>
                  </a:cubicBezTo>
                  <a:cubicBezTo>
                    <a:pt x="307539" y="19968"/>
                    <a:pt x="308143" y="19292"/>
                    <a:pt x="309182" y="19111"/>
                  </a:cubicBezTo>
                  <a:lnTo>
                    <a:pt x="321140" y="17009"/>
                  </a:lnTo>
                  <a:cubicBezTo>
                    <a:pt x="322179" y="16828"/>
                    <a:pt x="322976" y="17251"/>
                    <a:pt x="323350" y="17516"/>
                  </a:cubicBezTo>
                  <a:cubicBezTo>
                    <a:pt x="323724" y="17782"/>
                    <a:pt x="324401" y="18386"/>
                    <a:pt x="324582" y="19437"/>
                  </a:cubicBezTo>
                  <a:lnTo>
                    <a:pt x="329039" y="44790"/>
                  </a:lnTo>
                  <a:cubicBezTo>
                    <a:pt x="329510" y="47447"/>
                    <a:pt x="331213" y="49730"/>
                    <a:pt x="333641" y="50913"/>
                  </a:cubicBezTo>
                  <a:cubicBezTo>
                    <a:pt x="334969" y="51566"/>
                    <a:pt x="336165" y="52471"/>
                    <a:pt x="337325" y="53691"/>
                  </a:cubicBezTo>
                  <a:lnTo>
                    <a:pt x="408515" y="128723"/>
                  </a:lnTo>
                  <a:cubicBezTo>
                    <a:pt x="410798" y="131138"/>
                    <a:pt x="411788" y="135100"/>
                    <a:pt x="411100" y="139074"/>
                  </a:cubicBezTo>
                  <a:cubicBezTo>
                    <a:pt x="410435" y="142890"/>
                    <a:pt x="408370" y="146019"/>
                    <a:pt x="405580" y="147432"/>
                  </a:cubicBezTo>
                  <a:cubicBezTo>
                    <a:pt x="393320" y="153628"/>
                    <a:pt x="377123" y="156140"/>
                    <a:pt x="361457" y="158580"/>
                  </a:cubicBezTo>
                  <a:cubicBezTo>
                    <a:pt x="339209" y="162047"/>
                    <a:pt x="318205" y="165308"/>
                    <a:pt x="308312" y="179343"/>
                  </a:cubicBezTo>
                  <a:cubicBezTo>
                    <a:pt x="303385" y="186337"/>
                    <a:pt x="301887" y="195166"/>
                    <a:pt x="303880" y="205577"/>
                  </a:cubicBezTo>
                  <a:lnTo>
                    <a:pt x="328290" y="333464"/>
                  </a:lnTo>
                  <a:cubicBezTo>
                    <a:pt x="328858" y="336459"/>
                    <a:pt x="331008" y="338911"/>
                    <a:pt x="333895" y="339889"/>
                  </a:cubicBezTo>
                  <a:cubicBezTo>
                    <a:pt x="336781" y="340868"/>
                    <a:pt x="339970" y="340204"/>
                    <a:pt x="342241" y="338174"/>
                  </a:cubicBezTo>
                  <a:cubicBezTo>
                    <a:pt x="361409" y="320987"/>
                    <a:pt x="379285" y="299958"/>
                    <a:pt x="395374" y="275693"/>
                  </a:cubicBezTo>
                  <a:cubicBezTo>
                    <a:pt x="399686" y="269182"/>
                    <a:pt x="408853" y="267226"/>
                    <a:pt x="415810" y="271320"/>
                  </a:cubicBezTo>
                  <a:cubicBezTo>
                    <a:pt x="419084" y="273253"/>
                    <a:pt x="421330" y="276236"/>
                    <a:pt x="422139" y="279727"/>
                  </a:cubicBezTo>
                  <a:cubicBezTo>
                    <a:pt x="422937" y="282988"/>
                    <a:pt x="422297" y="286418"/>
                    <a:pt x="420364" y="289329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68C46183-486D-4BA8-9D34-D539D0DB6271}"/>
              </a:ext>
            </a:extLst>
          </p:cNvPr>
          <p:cNvGrpSpPr/>
          <p:nvPr/>
        </p:nvGrpSpPr>
        <p:grpSpPr>
          <a:xfrm>
            <a:off x="9251251" y="1409215"/>
            <a:ext cx="513912" cy="508796"/>
            <a:chOff x="10204700" y="5520673"/>
            <a:chExt cx="436719" cy="432372"/>
          </a:xfrm>
        </p:grpSpPr>
        <p:sp>
          <p:nvSpPr>
            <p:cNvPr id="166" name="Forma Livre: Forma 165">
              <a:extLst>
                <a:ext uri="{FF2B5EF4-FFF2-40B4-BE49-F238E27FC236}">
                  <a16:creationId xmlns:a16="http://schemas.microsoft.com/office/drawing/2014/main" id="{E7E9CBB7-BE8F-4539-8C92-490E9CA229F8}"/>
                </a:ext>
              </a:extLst>
            </p:cNvPr>
            <p:cNvSpPr/>
            <p:nvPr/>
          </p:nvSpPr>
          <p:spPr>
            <a:xfrm>
              <a:off x="10204700" y="5748522"/>
              <a:ext cx="436719" cy="204523"/>
            </a:xfrm>
            <a:custGeom>
              <a:avLst/>
              <a:gdLst>
                <a:gd name="connsiteX0" fmla="*/ 428265 w 436719"/>
                <a:gd name="connsiteY0" fmla="*/ 0 h 204523"/>
                <a:gd name="connsiteX1" fmla="*/ 8455 w 436719"/>
                <a:gd name="connsiteY1" fmla="*/ 0 h 204523"/>
                <a:gd name="connsiteX2" fmla="*/ 0 w 436719"/>
                <a:gd name="connsiteY2" fmla="*/ 8455 h 204523"/>
                <a:gd name="connsiteX3" fmla="*/ 0 w 436719"/>
                <a:gd name="connsiteY3" fmla="*/ 25449 h 204523"/>
                <a:gd name="connsiteX4" fmla="*/ 0 w 436719"/>
                <a:gd name="connsiteY4" fmla="*/ 25800 h 204523"/>
                <a:gd name="connsiteX5" fmla="*/ 0 w 436719"/>
                <a:gd name="connsiteY5" fmla="*/ 196069 h 204523"/>
                <a:gd name="connsiteX6" fmla="*/ 8455 w 436719"/>
                <a:gd name="connsiteY6" fmla="*/ 204524 h 204523"/>
                <a:gd name="connsiteX7" fmla="*/ 428265 w 436719"/>
                <a:gd name="connsiteY7" fmla="*/ 204524 h 204523"/>
                <a:gd name="connsiteX8" fmla="*/ 436720 w 436719"/>
                <a:gd name="connsiteY8" fmla="*/ 196069 h 204523"/>
                <a:gd name="connsiteX9" fmla="*/ 436720 w 436719"/>
                <a:gd name="connsiteY9" fmla="*/ 25788 h 204523"/>
                <a:gd name="connsiteX10" fmla="*/ 436720 w 436719"/>
                <a:gd name="connsiteY10" fmla="*/ 25437 h 204523"/>
                <a:gd name="connsiteX11" fmla="*/ 436720 w 436719"/>
                <a:gd name="connsiteY11" fmla="*/ 8443 h 204523"/>
                <a:gd name="connsiteX12" fmla="*/ 428265 w 436719"/>
                <a:gd name="connsiteY12" fmla="*/ 0 h 204523"/>
                <a:gd name="connsiteX13" fmla="*/ 16910 w 436719"/>
                <a:gd name="connsiteY13" fmla="*/ 187614 h 204523"/>
                <a:gd name="connsiteX14" fmla="*/ 16910 w 436719"/>
                <a:gd name="connsiteY14" fmla="*/ 64571 h 204523"/>
                <a:gd name="connsiteX15" fmla="*/ 70731 w 436719"/>
                <a:gd name="connsiteY15" fmla="*/ 182722 h 204523"/>
                <a:gd name="connsiteX16" fmla="*/ 77495 w 436719"/>
                <a:gd name="connsiteY16" fmla="*/ 187626 h 204523"/>
                <a:gd name="connsiteX17" fmla="*/ 16910 w 436719"/>
                <a:gd name="connsiteY17" fmla="*/ 187626 h 204523"/>
                <a:gd name="connsiteX18" fmla="*/ 79355 w 436719"/>
                <a:gd name="connsiteY18" fmla="*/ 187614 h 204523"/>
                <a:gd name="connsiteX19" fmla="*/ 86119 w 436719"/>
                <a:gd name="connsiteY19" fmla="*/ 182710 h 204523"/>
                <a:gd name="connsiteX20" fmla="*/ 148396 w 436719"/>
                <a:gd name="connsiteY20" fmla="*/ 46007 h 204523"/>
                <a:gd name="connsiteX21" fmla="*/ 210672 w 436719"/>
                <a:gd name="connsiteY21" fmla="*/ 182710 h 204523"/>
                <a:gd name="connsiteX22" fmla="*/ 217436 w 436719"/>
                <a:gd name="connsiteY22" fmla="*/ 187614 h 204523"/>
                <a:gd name="connsiteX23" fmla="*/ 79355 w 436719"/>
                <a:gd name="connsiteY23" fmla="*/ 187614 h 204523"/>
                <a:gd name="connsiteX24" fmla="*/ 219296 w 436719"/>
                <a:gd name="connsiteY24" fmla="*/ 187614 h 204523"/>
                <a:gd name="connsiteX25" fmla="*/ 226060 w 436719"/>
                <a:gd name="connsiteY25" fmla="*/ 182710 h 204523"/>
                <a:gd name="connsiteX26" fmla="*/ 288336 w 436719"/>
                <a:gd name="connsiteY26" fmla="*/ 46007 h 204523"/>
                <a:gd name="connsiteX27" fmla="*/ 350613 w 436719"/>
                <a:gd name="connsiteY27" fmla="*/ 182710 h 204523"/>
                <a:gd name="connsiteX28" fmla="*/ 357376 w 436719"/>
                <a:gd name="connsiteY28" fmla="*/ 187602 h 204523"/>
                <a:gd name="connsiteX29" fmla="*/ 219296 w 436719"/>
                <a:gd name="connsiteY29" fmla="*/ 187602 h 204523"/>
                <a:gd name="connsiteX30" fmla="*/ 419810 w 436719"/>
                <a:gd name="connsiteY30" fmla="*/ 187614 h 204523"/>
                <a:gd name="connsiteX31" fmla="*/ 359236 w 436719"/>
                <a:gd name="connsiteY31" fmla="*/ 187614 h 204523"/>
                <a:gd name="connsiteX32" fmla="*/ 366000 w 436719"/>
                <a:gd name="connsiteY32" fmla="*/ 182710 h 204523"/>
                <a:gd name="connsiteX33" fmla="*/ 419822 w 436719"/>
                <a:gd name="connsiteY33" fmla="*/ 64571 h 204523"/>
                <a:gd name="connsiteX34" fmla="*/ 419822 w 436719"/>
                <a:gd name="connsiteY34" fmla="*/ 187614 h 204523"/>
                <a:gd name="connsiteX35" fmla="*/ 419810 w 436719"/>
                <a:gd name="connsiteY35" fmla="*/ 23782 h 204523"/>
                <a:gd name="connsiteX36" fmla="*/ 358294 w 436719"/>
                <a:gd name="connsiteY36" fmla="*/ 158819 h 204523"/>
                <a:gd name="connsiteX37" fmla="*/ 296018 w 436719"/>
                <a:gd name="connsiteY37" fmla="*/ 22116 h 204523"/>
                <a:gd name="connsiteX38" fmla="*/ 288324 w 436719"/>
                <a:gd name="connsiteY38" fmla="*/ 17163 h 204523"/>
                <a:gd name="connsiteX39" fmla="*/ 280630 w 436719"/>
                <a:gd name="connsiteY39" fmla="*/ 22116 h 204523"/>
                <a:gd name="connsiteX40" fmla="*/ 218354 w 436719"/>
                <a:gd name="connsiteY40" fmla="*/ 158819 h 204523"/>
                <a:gd name="connsiteX41" fmla="*/ 156077 w 436719"/>
                <a:gd name="connsiteY41" fmla="*/ 22116 h 204523"/>
                <a:gd name="connsiteX42" fmla="*/ 148384 w 436719"/>
                <a:gd name="connsiteY42" fmla="*/ 17163 h 204523"/>
                <a:gd name="connsiteX43" fmla="*/ 140689 w 436719"/>
                <a:gd name="connsiteY43" fmla="*/ 22116 h 204523"/>
                <a:gd name="connsiteX44" fmla="*/ 78413 w 436719"/>
                <a:gd name="connsiteY44" fmla="*/ 158819 h 204523"/>
                <a:gd name="connsiteX45" fmla="*/ 16898 w 436719"/>
                <a:gd name="connsiteY45" fmla="*/ 23782 h 204523"/>
                <a:gd name="connsiteX46" fmla="*/ 16898 w 436719"/>
                <a:gd name="connsiteY46" fmla="*/ 16910 h 204523"/>
                <a:gd name="connsiteX47" fmla="*/ 419798 w 436719"/>
                <a:gd name="connsiteY47" fmla="*/ 16910 h 204523"/>
                <a:gd name="connsiteX48" fmla="*/ 419798 w 436719"/>
                <a:gd name="connsiteY48" fmla="*/ 23782 h 20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36719" h="204523">
                  <a:moveTo>
                    <a:pt x="428265" y="0"/>
                  </a:moveTo>
                  <a:lnTo>
                    <a:pt x="8455" y="0"/>
                  </a:lnTo>
                  <a:cubicBezTo>
                    <a:pt x="3781" y="0"/>
                    <a:pt x="0" y="3781"/>
                    <a:pt x="0" y="8455"/>
                  </a:cubicBezTo>
                  <a:lnTo>
                    <a:pt x="0" y="25449"/>
                  </a:lnTo>
                  <a:cubicBezTo>
                    <a:pt x="0" y="25570"/>
                    <a:pt x="0" y="25679"/>
                    <a:pt x="0" y="25800"/>
                  </a:cubicBezTo>
                  <a:lnTo>
                    <a:pt x="0" y="196069"/>
                  </a:lnTo>
                  <a:cubicBezTo>
                    <a:pt x="0" y="200743"/>
                    <a:pt x="3781" y="204524"/>
                    <a:pt x="8455" y="204524"/>
                  </a:cubicBezTo>
                  <a:lnTo>
                    <a:pt x="428265" y="204524"/>
                  </a:lnTo>
                  <a:cubicBezTo>
                    <a:pt x="432939" y="204524"/>
                    <a:pt x="436720" y="200743"/>
                    <a:pt x="436720" y="196069"/>
                  </a:cubicBezTo>
                  <a:lnTo>
                    <a:pt x="436720" y="25788"/>
                  </a:lnTo>
                  <a:cubicBezTo>
                    <a:pt x="436720" y="25667"/>
                    <a:pt x="436720" y="25558"/>
                    <a:pt x="436720" y="25437"/>
                  </a:cubicBezTo>
                  <a:lnTo>
                    <a:pt x="436720" y="8443"/>
                  </a:lnTo>
                  <a:cubicBezTo>
                    <a:pt x="436720" y="3793"/>
                    <a:pt x="432939" y="0"/>
                    <a:pt x="428265" y="0"/>
                  </a:cubicBezTo>
                  <a:close/>
                  <a:moveTo>
                    <a:pt x="16910" y="187614"/>
                  </a:moveTo>
                  <a:lnTo>
                    <a:pt x="16910" y="64571"/>
                  </a:lnTo>
                  <a:lnTo>
                    <a:pt x="70731" y="182722"/>
                  </a:lnTo>
                  <a:cubicBezTo>
                    <a:pt x="71975" y="185452"/>
                    <a:pt x="74560" y="187300"/>
                    <a:pt x="77495" y="187626"/>
                  </a:cubicBezTo>
                  <a:lnTo>
                    <a:pt x="16910" y="187626"/>
                  </a:lnTo>
                  <a:close/>
                  <a:moveTo>
                    <a:pt x="79355" y="187614"/>
                  </a:moveTo>
                  <a:cubicBezTo>
                    <a:pt x="82290" y="187288"/>
                    <a:pt x="84875" y="185440"/>
                    <a:pt x="86119" y="182710"/>
                  </a:cubicBezTo>
                  <a:lnTo>
                    <a:pt x="148396" y="46007"/>
                  </a:lnTo>
                  <a:lnTo>
                    <a:pt x="210672" y="182710"/>
                  </a:lnTo>
                  <a:cubicBezTo>
                    <a:pt x="211916" y="185440"/>
                    <a:pt x="214501" y="187288"/>
                    <a:pt x="217436" y="187614"/>
                  </a:cubicBezTo>
                  <a:lnTo>
                    <a:pt x="79355" y="187614"/>
                  </a:lnTo>
                  <a:close/>
                  <a:moveTo>
                    <a:pt x="219296" y="187614"/>
                  </a:moveTo>
                  <a:cubicBezTo>
                    <a:pt x="222231" y="187288"/>
                    <a:pt x="224816" y="185440"/>
                    <a:pt x="226060" y="182710"/>
                  </a:cubicBezTo>
                  <a:lnTo>
                    <a:pt x="288336" y="46007"/>
                  </a:lnTo>
                  <a:lnTo>
                    <a:pt x="350613" y="182710"/>
                  </a:lnTo>
                  <a:cubicBezTo>
                    <a:pt x="351857" y="185440"/>
                    <a:pt x="354441" y="187288"/>
                    <a:pt x="357376" y="187602"/>
                  </a:cubicBezTo>
                  <a:lnTo>
                    <a:pt x="219296" y="187602"/>
                  </a:lnTo>
                  <a:close/>
                  <a:moveTo>
                    <a:pt x="419810" y="187614"/>
                  </a:moveTo>
                  <a:lnTo>
                    <a:pt x="359236" y="187614"/>
                  </a:lnTo>
                  <a:cubicBezTo>
                    <a:pt x="362172" y="187288"/>
                    <a:pt x="364757" y="185440"/>
                    <a:pt x="366000" y="182710"/>
                  </a:cubicBezTo>
                  <a:lnTo>
                    <a:pt x="419822" y="64571"/>
                  </a:lnTo>
                  <a:lnTo>
                    <a:pt x="419822" y="187614"/>
                  </a:lnTo>
                  <a:close/>
                  <a:moveTo>
                    <a:pt x="419810" y="23782"/>
                  </a:moveTo>
                  <a:lnTo>
                    <a:pt x="358294" y="158819"/>
                  </a:lnTo>
                  <a:lnTo>
                    <a:pt x="296018" y="22116"/>
                  </a:lnTo>
                  <a:cubicBezTo>
                    <a:pt x="294641" y="19096"/>
                    <a:pt x="291634" y="17163"/>
                    <a:pt x="288324" y="17163"/>
                  </a:cubicBezTo>
                  <a:cubicBezTo>
                    <a:pt x="285014" y="17163"/>
                    <a:pt x="282007" y="19096"/>
                    <a:pt x="280630" y="22116"/>
                  </a:cubicBezTo>
                  <a:lnTo>
                    <a:pt x="218354" y="158819"/>
                  </a:lnTo>
                  <a:lnTo>
                    <a:pt x="156077" y="22116"/>
                  </a:lnTo>
                  <a:cubicBezTo>
                    <a:pt x="154701" y="19096"/>
                    <a:pt x="151693" y="17163"/>
                    <a:pt x="148384" y="17163"/>
                  </a:cubicBezTo>
                  <a:cubicBezTo>
                    <a:pt x="145074" y="17163"/>
                    <a:pt x="142067" y="19096"/>
                    <a:pt x="140689" y="22116"/>
                  </a:cubicBezTo>
                  <a:lnTo>
                    <a:pt x="78413" y="158819"/>
                  </a:lnTo>
                  <a:lnTo>
                    <a:pt x="16898" y="23782"/>
                  </a:lnTo>
                  <a:lnTo>
                    <a:pt x="16898" y="16910"/>
                  </a:lnTo>
                  <a:lnTo>
                    <a:pt x="419798" y="16910"/>
                  </a:lnTo>
                  <a:lnTo>
                    <a:pt x="419798" y="23782"/>
                  </a:ln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9" name="Forma Livre: Forma 168">
              <a:extLst>
                <a:ext uri="{FF2B5EF4-FFF2-40B4-BE49-F238E27FC236}">
                  <a16:creationId xmlns:a16="http://schemas.microsoft.com/office/drawing/2014/main" id="{2EC9244E-1B41-4FE2-86E2-13FDCC852070}"/>
                </a:ext>
              </a:extLst>
            </p:cNvPr>
            <p:cNvSpPr/>
            <p:nvPr/>
          </p:nvSpPr>
          <p:spPr>
            <a:xfrm>
              <a:off x="10449782" y="5520673"/>
              <a:ext cx="191095" cy="217871"/>
            </a:xfrm>
            <a:custGeom>
              <a:avLst/>
              <a:gdLst>
                <a:gd name="connsiteX0" fmla="*/ 183159 w 191095"/>
                <a:gd name="connsiteY0" fmla="*/ 47083 h 217871"/>
                <a:gd name="connsiteX1" fmla="*/ 189705 w 191095"/>
                <a:gd name="connsiteY1" fmla="*/ 19834 h 217871"/>
                <a:gd name="connsiteX2" fmla="*/ 164727 w 191095"/>
                <a:gd name="connsiteY2" fmla="*/ 509 h 217871"/>
                <a:gd name="connsiteX3" fmla="*/ 135497 w 191095"/>
                <a:gd name="connsiteY3" fmla="*/ 10727 h 217871"/>
                <a:gd name="connsiteX4" fmla="*/ 135171 w 191095"/>
                <a:gd name="connsiteY4" fmla="*/ 11150 h 217871"/>
                <a:gd name="connsiteX5" fmla="*/ 41189 w 191095"/>
                <a:gd name="connsiteY5" fmla="*/ 142430 h 217871"/>
                <a:gd name="connsiteX6" fmla="*/ 27238 w 191095"/>
                <a:gd name="connsiteY6" fmla="*/ 143988 h 217871"/>
                <a:gd name="connsiteX7" fmla="*/ 27238 w 191095"/>
                <a:gd name="connsiteY7" fmla="*/ 143988 h 217871"/>
                <a:gd name="connsiteX8" fmla="*/ 4361 w 191095"/>
                <a:gd name="connsiteY8" fmla="*/ 162674 h 217871"/>
                <a:gd name="connsiteX9" fmla="*/ 1728 w 191095"/>
                <a:gd name="connsiteY9" fmla="*/ 191251 h 217871"/>
                <a:gd name="connsiteX10" fmla="*/ 38519 w 191095"/>
                <a:gd name="connsiteY10" fmla="*/ 217872 h 217871"/>
                <a:gd name="connsiteX11" fmla="*/ 49728 w 191095"/>
                <a:gd name="connsiteY11" fmla="*/ 216217 h 217871"/>
                <a:gd name="connsiteX12" fmla="*/ 72604 w 191095"/>
                <a:gd name="connsiteY12" fmla="*/ 197532 h 217871"/>
                <a:gd name="connsiteX13" fmla="*/ 75225 w 191095"/>
                <a:gd name="connsiteY13" fmla="*/ 168954 h 217871"/>
                <a:gd name="connsiteX14" fmla="*/ 74042 w 191095"/>
                <a:gd name="connsiteY14" fmla="*/ 165729 h 217871"/>
                <a:gd name="connsiteX15" fmla="*/ 182965 w 191095"/>
                <a:gd name="connsiteY15" fmla="*/ 47264 h 217871"/>
                <a:gd name="connsiteX16" fmla="*/ 183159 w 191095"/>
                <a:gd name="connsiteY16" fmla="*/ 47083 h 217871"/>
                <a:gd name="connsiteX17" fmla="*/ 170464 w 191095"/>
                <a:gd name="connsiteY17" fmla="*/ 35923 h 217871"/>
                <a:gd name="connsiteX18" fmla="*/ 57603 w 191095"/>
                <a:gd name="connsiteY18" fmla="*/ 158652 h 217871"/>
                <a:gd name="connsiteX19" fmla="*/ 56746 w 191095"/>
                <a:gd name="connsiteY19" fmla="*/ 168991 h 217871"/>
                <a:gd name="connsiteX20" fmla="*/ 59125 w 191095"/>
                <a:gd name="connsiteY20" fmla="*/ 174039 h 217871"/>
                <a:gd name="connsiteX21" fmla="*/ 57688 w 191095"/>
                <a:gd name="connsiteY21" fmla="*/ 189621 h 217871"/>
                <a:gd name="connsiteX22" fmla="*/ 44885 w 191095"/>
                <a:gd name="connsiteY22" fmla="*/ 200032 h 217871"/>
                <a:gd name="connsiteX23" fmla="*/ 17877 w 191095"/>
                <a:gd name="connsiteY23" fmla="*/ 186190 h 217871"/>
                <a:gd name="connsiteX24" fmla="*/ 19315 w 191095"/>
                <a:gd name="connsiteY24" fmla="*/ 170609 h 217871"/>
                <a:gd name="connsiteX25" fmla="*/ 32118 w 191095"/>
                <a:gd name="connsiteY25" fmla="*/ 160197 h 217871"/>
                <a:gd name="connsiteX26" fmla="*/ 32118 w 191095"/>
                <a:gd name="connsiteY26" fmla="*/ 160197 h 217871"/>
                <a:gd name="connsiteX27" fmla="*/ 38507 w 191095"/>
                <a:gd name="connsiteY27" fmla="*/ 159255 h 217871"/>
                <a:gd name="connsiteX28" fmla="*/ 43266 w 191095"/>
                <a:gd name="connsiteY28" fmla="*/ 159775 h 217871"/>
                <a:gd name="connsiteX29" fmla="*/ 51963 w 191095"/>
                <a:gd name="connsiteY29" fmla="*/ 156441 h 217871"/>
                <a:gd name="connsiteX30" fmla="*/ 148747 w 191095"/>
                <a:gd name="connsiteY30" fmla="*/ 21260 h 217871"/>
                <a:gd name="connsiteX31" fmla="*/ 161852 w 191095"/>
                <a:gd name="connsiteY31" fmla="*/ 17189 h 217871"/>
                <a:gd name="connsiteX32" fmla="*/ 173774 w 191095"/>
                <a:gd name="connsiteY32" fmla="*/ 25523 h 217871"/>
                <a:gd name="connsiteX33" fmla="*/ 170464 w 191095"/>
                <a:gd name="connsiteY33" fmla="*/ 35923 h 217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91095" h="217871">
                  <a:moveTo>
                    <a:pt x="183159" y="47083"/>
                  </a:moveTo>
                  <a:cubicBezTo>
                    <a:pt x="193183" y="35512"/>
                    <a:pt x="191565" y="25040"/>
                    <a:pt x="189705" y="19834"/>
                  </a:cubicBezTo>
                  <a:cubicBezTo>
                    <a:pt x="186238" y="10111"/>
                    <a:pt x="176431" y="2526"/>
                    <a:pt x="164727" y="509"/>
                  </a:cubicBezTo>
                  <a:cubicBezTo>
                    <a:pt x="153265" y="-1460"/>
                    <a:pt x="142333" y="2357"/>
                    <a:pt x="135497" y="10727"/>
                  </a:cubicBezTo>
                  <a:cubicBezTo>
                    <a:pt x="135388" y="10860"/>
                    <a:pt x="135280" y="11005"/>
                    <a:pt x="135171" y="11150"/>
                  </a:cubicBezTo>
                  <a:lnTo>
                    <a:pt x="41189" y="142430"/>
                  </a:lnTo>
                  <a:cubicBezTo>
                    <a:pt x="36502" y="142104"/>
                    <a:pt x="31767" y="142636"/>
                    <a:pt x="27238" y="143988"/>
                  </a:cubicBezTo>
                  <a:lnTo>
                    <a:pt x="27238" y="143988"/>
                  </a:lnTo>
                  <a:cubicBezTo>
                    <a:pt x="17285" y="146972"/>
                    <a:pt x="9157" y="153615"/>
                    <a:pt x="4361" y="162674"/>
                  </a:cubicBezTo>
                  <a:cubicBezTo>
                    <a:pt x="-337" y="171539"/>
                    <a:pt x="-1279" y="181697"/>
                    <a:pt x="1728" y="191251"/>
                  </a:cubicBezTo>
                  <a:cubicBezTo>
                    <a:pt x="6825" y="207436"/>
                    <a:pt x="22093" y="217872"/>
                    <a:pt x="38519" y="217872"/>
                  </a:cubicBezTo>
                  <a:cubicBezTo>
                    <a:pt x="42227" y="217872"/>
                    <a:pt x="46008" y="217341"/>
                    <a:pt x="49728" y="216217"/>
                  </a:cubicBezTo>
                  <a:cubicBezTo>
                    <a:pt x="59681" y="213234"/>
                    <a:pt x="67810" y="206591"/>
                    <a:pt x="72604" y="197532"/>
                  </a:cubicBezTo>
                  <a:cubicBezTo>
                    <a:pt x="77303" y="188654"/>
                    <a:pt x="78233" y="178509"/>
                    <a:pt x="75225" y="168954"/>
                  </a:cubicBezTo>
                  <a:cubicBezTo>
                    <a:pt x="74875" y="167855"/>
                    <a:pt x="74489" y="166792"/>
                    <a:pt x="74042" y="165729"/>
                  </a:cubicBezTo>
                  <a:lnTo>
                    <a:pt x="182965" y="47264"/>
                  </a:lnTo>
                  <a:cubicBezTo>
                    <a:pt x="183050" y="47204"/>
                    <a:pt x="183110" y="47143"/>
                    <a:pt x="183159" y="47083"/>
                  </a:cubicBezTo>
                  <a:close/>
                  <a:moveTo>
                    <a:pt x="170464" y="35923"/>
                  </a:moveTo>
                  <a:lnTo>
                    <a:pt x="57603" y="158652"/>
                  </a:lnTo>
                  <a:cubicBezTo>
                    <a:pt x="54994" y="161490"/>
                    <a:pt x="54632" y="165754"/>
                    <a:pt x="56746" y="168991"/>
                  </a:cubicBezTo>
                  <a:cubicBezTo>
                    <a:pt x="57760" y="170549"/>
                    <a:pt x="58557" y="172252"/>
                    <a:pt x="59125" y="174039"/>
                  </a:cubicBezTo>
                  <a:cubicBezTo>
                    <a:pt x="60768" y="179245"/>
                    <a:pt x="60248" y="184777"/>
                    <a:pt x="57688" y="189621"/>
                  </a:cubicBezTo>
                  <a:cubicBezTo>
                    <a:pt x="55018" y="194657"/>
                    <a:pt x="50477" y="198353"/>
                    <a:pt x="44885" y="200032"/>
                  </a:cubicBezTo>
                  <a:cubicBezTo>
                    <a:pt x="33471" y="203450"/>
                    <a:pt x="21356" y="197242"/>
                    <a:pt x="17877" y="186190"/>
                  </a:cubicBezTo>
                  <a:cubicBezTo>
                    <a:pt x="16235" y="180984"/>
                    <a:pt x="16754" y="175453"/>
                    <a:pt x="19315" y="170609"/>
                  </a:cubicBezTo>
                  <a:cubicBezTo>
                    <a:pt x="21984" y="165572"/>
                    <a:pt x="26525" y="161877"/>
                    <a:pt x="32118" y="160197"/>
                  </a:cubicBezTo>
                  <a:cubicBezTo>
                    <a:pt x="32118" y="160197"/>
                    <a:pt x="32118" y="160197"/>
                    <a:pt x="32118" y="160197"/>
                  </a:cubicBezTo>
                  <a:cubicBezTo>
                    <a:pt x="34195" y="159570"/>
                    <a:pt x="36357" y="159255"/>
                    <a:pt x="38507" y="159255"/>
                  </a:cubicBezTo>
                  <a:cubicBezTo>
                    <a:pt x="40102" y="159255"/>
                    <a:pt x="41708" y="159425"/>
                    <a:pt x="43266" y="159775"/>
                  </a:cubicBezTo>
                  <a:cubicBezTo>
                    <a:pt x="46575" y="160499"/>
                    <a:pt x="49994" y="159195"/>
                    <a:pt x="51963" y="156441"/>
                  </a:cubicBezTo>
                  <a:lnTo>
                    <a:pt x="148747" y="21260"/>
                  </a:lnTo>
                  <a:cubicBezTo>
                    <a:pt x="152963" y="16283"/>
                    <a:pt x="159304" y="16754"/>
                    <a:pt x="161852" y="17189"/>
                  </a:cubicBezTo>
                  <a:cubicBezTo>
                    <a:pt x="167468" y="18155"/>
                    <a:pt x="172372" y="21586"/>
                    <a:pt x="173774" y="25523"/>
                  </a:cubicBezTo>
                  <a:cubicBezTo>
                    <a:pt x="174885" y="28579"/>
                    <a:pt x="173761" y="32082"/>
                    <a:pt x="170464" y="35923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1" name="Forma Livre: Forma 170">
              <a:extLst>
                <a:ext uri="{FF2B5EF4-FFF2-40B4-BE49-F238E27FC236}">
                  <a16:creationId xmlns:a16="http://schemas.microsoft.com/office/drawing/2014/main" id="{9245BE5A-7C2A-4B6E-9E9F-195146A9F861}"/>
                </a:ext>
              </a:extLst>
            </p:cNvPr>
            <p:cNvSpPr/>
            <p:nvPr/>
          </p:nvSpPr>
          <p:spPr>
            <a:xfrm>
              <a:off x="10205215" y="5520678"/>
              <a:ext cx="217546" cy="193733"/>
            </a:xfrm>
            <a:custGeom>
              <a:avLst/>
              <a:gdLst>
                <a:gd name="connsiteX0" fmla="*/ 11828 w 217546"/>
                <a:gd name="connsiteY0" fmla="*/ 51221 h 193733"/>
                <a:gd name="connsiteX1" fmla="*/ 12022 w 217546"/>
                <a:gd name="connsiteY1" fmla="*/ 51365 h 193733"/>
                <a:gd name="connsiteX2" fmla="*/ 141430 w 217546"/>
                <a:gd name="connsiteY2" fmla="*/ 148271 h 193733"/>
                <a:gd name="connsiteX3" fmla="*/ 140874 w 217546"/>
                <a:gd name="connsiteY3" fmla="*/ 151677 h 193733"/>
                <a:gd name="connsiteX4" fmla="*/ 148774 w 217546"/>
                <a:gd name="connsiteY4" fmla="*/ 179216 h 193733"/>
                <a:gd name="connsiteX5" fmla="*/ 174754 w 217546"/>
                <a:gd name="connsiteY5" fmla="*/ 193492 h 193733"/>
                <a:gd name="connsiteX6" fmla="*/ 179102 w 217546"/>
                <a:gd name="connsiteY6" fmla="*/ 193734 h 193733"/>
                <a:gd name="connsiteX7" fmla="*/ 217295 w 217546"/>
                <a:gd name="connsiteY7" fmla="*/ 160252 h 193733"/>
                <a:gd name="connsiteX8" fmla="*/ 209383 w 217546"/>
                <a:gd name="connsiteY8" fmla="*/ 132714 h 193733"/>
                <a:gd name="connsiteX9" fmla="*/ 183390 w 217546"/>
                <a:gd name="connsiteY9" fmla="*/ 118437 h 193733"/>
                <a:gd name="connsiteX10" fmla="*/ 183390 w 217546"/>
                <a:gd name="connsiteY10" fmla="*/ 118437 h 193733"/>
                <a:gd name="connsiteX11" fmla="*/ 169367 w 217546"/>
                <a:gd name="connsiteY11" fmla="*/ 119415 h 193733"/>
                <a:gd name="connsiteX12" fmla="*/ 52243 w 217546"/>
                <a:gd name="connsiteY12" fmla="*/ 7231 h 193733"/>
                <a:gd name="connsiteX13" fmla="*/ 51856 w 217546"/>
                <a:gd name="connsiteY13" fmla="*/ 6881 h 193733"/>
                <a:gd name="connsiteX14" fmla="*/ 21117 w 217546"/>
                <a:gd name="connsiteY14" fmla="*/ 2146 h 193733"/>
                <a:gd name="connsiteX15" fmla="*/ 282 w 217546"/>
                <a:gd name="connsiteY15" fmla="*/ 25554 h 193733"/>
                <a:gd name="connsiteX16" fmla="*/ 11828 w 217546"/>
                <a:gd name="connsiteY16" fmla="*/ 51221 h 193733"/>
                <a:gd name="connsiteX17" fmla="*/ 17010 w 217546"/>
                <a:gd name="connsiteY17" fmla="*/ 28211 h 193733"/>
                <a:gd name="connsiteX18" fmla="*/ 27035 w 217546"/>
                <a:gd name="connsiteY18" fmla="*/ 17993 h 193733"/>
                <a:gd name="connsiteX19" fmla="*/ 40805 w 217546"/>
                <a:gd name="connsiteY19" fmla="*/ 19648 h 193733"/>
                <a:gd name="connsiteX20" fmla="*/ 161383 w 217546"/>
                <a:gd name="connsiteY20" fmla="*/ 135141 h 193733"/>
                <a:gd name="connsiteX21" fmla="*/ 170515 w 217546"/>
                <a:gd name="connsiteY21" fmla="*/ 136832 h 193733"/>
                <a:gd name="connsiteX22" fmla="*/ 181554 w 217546"/>
                <a:gd name="connsiteY22" fmla="*/ 135250 h 193733"/>
                <a:gd name="connsiteX23" fmla="*/ 196181 w 217546"/>
                <a:gd name="connsiteY23" fmla="*/ 143246 h 193733"/>
                <a:gd name="connsiteX24" fmla="*/ 200518 w 217546"/>
                <a:gd name="connsiteY24" fmla="*/ 158296 h 193733"/>
                <a:gd name="connsiteX25" fmla="*/ 176639 w 217546"/>
                <a:gd name="connsiteY25" fmla="*/ 176679 h 193733"/>
                <a:gd name="connsiteX26" fmla="*/ 162012 w 217546"/>
                <a:gd name="connsiteY26" fmla="*/ 168683 h 193733"/>
                <a:gd name="connsiteX27" fmla="*/ 157675 w 217546"/>
                <a:gd name="connsiteY27" fmla="*/ 153634 h 193733"/>
                <a:gd name="connsiteX28" fmla="*/ 159065 w 217546"/>
                <a:gd name="connsiteY28" fmla="*/ 148247 h 193733"/>
                <a:gd name="connsiteX29" fmla="*/ 156311 w 217546"/>
                <a:gd name="connsiteY29" fmla="*/ 138282 h 193733"/>
                <a:gd name="connsiteX30" fmla="*/ 22276 w 217546"/>
                <a:gd name="connsiteY30" fmla="*/ 37922 h 193733"/>
                <a:gd name="connsiteX31" fmla="*/ 17010 w 217546"/>
                <a:gd name="connsiteY31" fmla="*/ 28211 h 19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17546" h="193733">
                  <a:moveTo>
                    <a:pt x="11828" y="51221"/>
                  </a:moveTo>
                  <a:cubicBezTo>
                    <a:pt x="11889" y="51269"/>
                    <a:pt x="11961" y="51317"/>
                    <a:pt x="12022" y="51365"/>
                  </a:cubicBezTo>
                  <a:lnTo>
                    <a:pt x="141430" y="148271"/>
                  </a:lnTo>
                  <a:cubicBezTo>
                    <a:pt x="141188" y="149394"/>
                    <a:pt x="141007" y="150529"/>
                    <a:pt x="140874" y="151677"/>
                  </a:cubicBezTo>
                  <a:cubicBezTo>
                    <a:pt x="139715" y="161581"/>
                    <a:pt x="142529" y="171365"/>
                    <a:pt x="148774" y="179216"/>
                  </a:cubicBezTo>
                  <a:cubicBezTo>
                    <a:pt x="155187" y="187272"/>
                    <a:pt x="164415" y="192345"/>
                    <a:pt x="174754" y="193492"/>
                  </a:cubicBezTo>
                  <a:cubicBezTo>
                    <a:pt x="176216" y="193649"/>
                    <a:pt x="177665" y="193734"/>
                    <a:pt x="179102" y="193734"/>
                  </a:cubicBezTo>
                  <a:cubicBezTo>
                    <a:pt x="198368" y="193734"/>
                    <a:pt x="215060" y="179481"/>
                    <a:pt x="217295" y="160252"/>
                  </a:cubicBezTo>
                  <a:cubicBezTo>
                    <a:pt x="218442" y="150348"/>
                    <a:pt x="215640" y="140565"/>
                    <a:pt x="209383" y="132714"/>
                  </a:cubicBezTo>
                  <a:cubicBezTo>
                    <a:pt x="202969" y="124657"/>
                    <a:pt x="193742" y="119584"/>
                    <a:pt x="183390" y="118437"/>
                  </a:cubicBezTo>
                  <a:lnTo>
                    <a:pt x="183390" y="118437"/>
                  </a:lnTo>
                  <a:cubicBezTo>
                    <a:pt x="178680" y="117906"/>
                    <a:pt x="173921" y="118256"/>
                    <a:pt x="169367" y="119415"/>
                  </a:cubicBezTo>
                  <a:lnTo>
                    <a:pt x="52243" y="7231"/>
                  </a:lnTo>
                  <a:cubicBezTo>
                    <a:pt x="52122" y="7110"/>
                    <a:pt x="51989" y="6989"/>
                    <a:pt x="51856" y="6881"/>
                  </a:cubicBezTo>
                  <a:cubicBezTo>
                    <a:pt x="43546" y="-149"/>
                    <a:pt x="32048" y="-1912"/>
                    <a:pt x="21117" y="2146"/>
                  </a:cubicBezTo>
                  <a:cubicBezTo>
                    <a:pt x="10077" y="6253"/>
                    <a:pt x="1888" y="15432"/>
                    <a:pt x="282" y="25554"/>
                  </a:cubicBezTo>
                  <a:cubicBezTo>
                    <a:pt x="-564" y="31025"/>
                    <a:pt x="-226" y="41642"/>
                    <a:pt x="11828" y="51221"/>
                  </a:cubicBezTo>
                  <a:close/>
                  <a:moveTo>
                    <a:pt x="17010" y="28211"/>
                  </a:moveTo>
                  <a:cubicBezTo>
                    <a:pt x="17662" y="24153"/>
                    <a:pt x="21781" y="19950"/>
                    <a:pt x="27035" y="17993"/>
                  </a:cubicBezTo>
                  <a:cubicBezTo>
                    <a:pt x="29475" y="17087"/>
                    <a:pt x="35659" y="15456"/>
                    <a:pt x="40805" y="19648"/>
                  </a:cubicBezTo>
                  <a:lnTo>
                    <a:pt x="161383" y="135141"/>
                  </a:lnTo>
                  <a:cubicBezTo>
                    <a:pt x="163811" y="137473"/>
                    <a:pt x="167399" y="138137"/>
                    <a:pt x="170515" y="136832"/>
                  </a:cubicBezTo>
                  <a:cubicBezTo>
                    <a:pt x="173969" y="135383"/>
                    <a:pt x="177786" y="134827"/>
                    <a:pt x="181554" y="135250"/>
                  </a:cubicBezTo>
                  <a:cubicBezTo>
                    <a:pt x="187400" y="135902"/>
                    <a:pt x="192594" y="138741"/>
                    <a:pt x="196181" y="143246"/>
                  </a:cubicBezTo>
                  <a:cubicBezTo>
                    <a:pt x="199612" y="147558"/>
                    <a:pt x="201146" y="152897"/>
                    <a:pt x="200518" y="158296"/>
                  </a:cubicBezTo>
                  <a:cubicBezTo>
                    <a:pt x="199177" y="169746"/>
                    <a:pt x="188463" y="177984"/>
                    <a:pt x="176639" y="176679"/>
                  </a:cubicBezTo>
                  <a:cubicBezTo>
                    <a:pt x="170805" y="176027"/>
                    <a:pt x="165611" y="173188"/>
                    <a:pt x="162012" y="168683"/>
                  </a:cubicBezTo>
                  <a:cubicBezTo>
                    <a:pt x="158581" y="164371"/>
                    <a:pt x="157048" y="159033"/>
                    <a:pt x="157675" y="153634"/>
                  </a:cubicBezTo>
                  <a:cubicBezTo>
                    <a:pt x="157893" y="151785"/>
                    <a:pt x="158352" y="149974"/>
                    <a:pt x="159065" y="148247"/>
                  </a:cubicBezTo>
                  <a:cubicBezTo>
                    <a:pt x="160526" y="144683"/>
                    <a:pt x="159391" y="140589"/>
                    <a:pt x="156311" y="138282"/>
                  </a:cubicBezTo>
                  <a:lnTo>
                    <a:pt x="22276" y="37922"/>
                  </a:lnTo>
                  <a:cubicBezTo>
                    <a:pt x="18266" y="34709"/>
                    <a:pt x="16503" y="31448"/>
                    <a:pt x="17010" y="28211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91" name="Agrupar 190">
            <a:extLst>
              <a:ext uri="{FF2B5EF4-FFF2-40B4-BE49-F238E27FC236}">
                <a16:creationId xmlns:a16="http://schemas.microsoft.com/office/drawing/2014/main" id="{6129E86F-EB35-4F92-BD20-1B456E20FDDD}"/>
              </a:ext>
            </a:extLst>
          </p:cNvPr>
          <p:cNvGrpSpPr/>
          <p:nvPr/>
        </p:nvGrpSpPr>
        <p:grpSpPr>
          <a:xfrm>
            <a:off x="9157677" y="3133515"/>
            <a:ext cx="475697" cy="514850"/>
            <a:chOff x="10994578" y="3932833"/>
            <a:chExt cx="404244" cy="437516"/>
          </a:xfrm>
        </p:grpSpPr>
        <p:sp>
          <p:nvSpPr>
            <p:cNvPr id="173" name="Forma Livre: Forma 172">
              <a:extLst>
                <a:ext uri="{FF2B5EF4-FFF2-40B4-BE49-F238E27FC236}">
                  <a16:creationId xmlns:a16="http://schemas.microsoft.com/office/drawing/2014/main" id="{E4D01380-7AA1-4435-8AE4-2172F99490E4}"/>
                </a:ext>
              </a:extLst>
            </p:cNvPr>
            <p:cNvSpPr/>
            <p:nvPr/>
          </p:nvSpPr>
          <p:spPr>
            <a:xfrm>
              <a:off x="11117055" y="4042928"/>
              <a:ext cx="159314" cy="124274"/>
            </a:xfrm>
            <a:custGeom>
              <a:avLst/>
              <a:gdLst>
                <a:gd name="connsiteX0" fmla="*/ 24471 w 159314"/>
                <a:gd name="connsiteY0" fmla="*/ 108199 h 124274"/>
                <a:gd name="connsiteX1" fmla="*/ 79657 w 159314"/>
                <a:gd name="connsiteY1" fmla="*/ 124275 h 124274"/>
                <a:gd name="connsiteX2" fmla="*/ 134844 w 159314"/>
                <a:gd name="connsiteY2" fmla="*/ 108186 h 124274"/>
                <a:gd name="connsiteX3" fmla="*/ 159315 w 159314"/>
                <a:gd name="connsiteY3" fmla="*/ 66105 h 124274"/>
                <a:gd name="connsiteX4" fmla="*/ 140134 w 159314"/>
                <a:gd name="connsiteY4" fmla="*/ 28082 h 124274"/>
                <a:gd name="connsiteX5" fmla="*/ 144156 w 159314"/>
                <a:gd name="connsiteY5" fmla="*/ 17079 h 124274"/>
                <a:gd name="connsiteX6" fmla="*/ 127078 w 159314"/>
                <a:gd name="connsiteY6" fmla="*/ 0 h 124274"/>
                <a:gd name="connsiteX7" fmla="*/ 110638 w 159314"/>
                <a:gd name="connsiteY7" fmla="*/ 12441 h 124274"/>
                <a:gd name="connsiteX8" fmla="*/ 79657 w 159314"/>
                <a:gd name="connsiteY8" fmla="*/ 7936 h 124274"/>
                <a:gd name="connsiteX9" fmla="*/ 48676 w 159314"/>
                <a:gd name="connsiteY9" fmla="*/ 12441 h 124274"/>
                <a:gd name="connsiteX10" fmla="*/ 32238 w 159314"/>
                <a:gd name="connsiteY10" fmla="*/ 0 h 124274"/>
                <a:gd name="connsiteX11" fmla="*/ 15159 w 159314"/>
                <a:gd name="connsiteY11" fmla="*/ 17079 h 124274"/>
                <a:gd name="connsiteX12" fmla="*/ 19181 w 159314"/>
                <a:gd name="connsiteY12" fmla="*/ 28082 h 124274"/>
                <a:gd name="connsiteX13" fmla="*/ 0 w 159314"/>
                <a:gd name="connsiteY13" fmla="*/ 66105 h 124274"/>
                <a:gd name="connsiteX14" fmla="*/ 24471 w 159314"/>
                <a:gd name="connsiteY14" fmla="*/ 108199 h 124274"/>
                <a:gd name="connsiteX15" fmla="*/ 127065 w 159314"/>
                <a:gd name="connsiteY15" fmla="*/ 16922 h 124274"/>
                <a:gd name="connsiteX16" fmla="*/ 127234 w 159314"/>
                <a:gd name="connsiteY16" fmla="*/ 17091 h 124274"/>
                <a:gd name="connsiteX17" fmla="*/ 126908 w 159314"/>
                <a:gd name="connsiteY17" fmla="*/ 17091 h 124274"/>
                <a:gd name="connsiteX18" fmla="*/ 127065 w 159314"/>
                <a:gd name="connsiteY18" fmla="*/ 16922 h 124274"/>
                <a:gd name="connsiteX19" fmla="*/ 32225 w 159314"/>
                <a:gd name="connsiteY19" fmla="*/ 16922 h 124274"/>
                <a:gd name="connsiteX20" fmla="*/ 32395 w 159314"/>
                <a:gd name="connsiteY20" fmla="*/ 17091 h 124274"/>
                <a:gd name="connsiteX21" fmla="*/ 32069 w 159314"/>
                <a:gd name="connsiteY21" fmla="*/ 17091 h 124274"/>
                <a:gd name="connsiteX22" fmla="*/ 32225 w 159314"/>
                <a:gd name="connsiteY22" fmla="*/ 16922 h 124274"/>
                <a:gd name="connsiteX23" fmla="*/ 79646 w 159314"/>
                <a:gd name="connsiteY23" fmla="*/ 24857 h 124274"/>
                <a:gd name="connsiteX24" fmla="*/ 142393 w 159314"/>
                <a:gd name="connsiteY24" fmla="*/ 66117 h 124274"/>
                <a:gd name="connsiteX25" fmla="*/ 88101 w 159314"/>
                <a:gd name="connsiteY25" fmla="*/ 106979 h 124274"/>
                <a:gd name="connsiteX26" fmla="*/ 88101 w 159314"/>
                <a:gd name="connsiteY26" fmla="*/ 71118 h 124274"/>
                <a:gd name="connsiteX27" fmla="*/ 110409 w 159314"/>
                <a:gd name="connsiteY27" fmla="*/ 55875 h 124274"/>
                <a:gd name="connsiteX28" fmla="*/ 79646 w 159314"/>
                <a:gd name="connsiteY28" fmla="*/ 40161 h 124274"/>
                <a:gd name="connsiteX29" fmla="*/ 48870 w 159314"/>
                <a:gd name="connsiteY29" fmla="*/ 55875 h 124274"/>
                <a:gd name="connsiteX30" fmla="*/ 71191 w 159314"/>
                <a:gd name="connsiteY30" fmla="*/ 71118 h 124274"/>
                <a:gd name="connsiteX31" fmla="*/ 71191 w 159314"/>
                <a:gd name="connsiteY31" fmla="*/ 106979 h 124274"/>
                <a:gd name="connsiteX32" fmla="*/ 16898 w 159314"/>
                <a:gd name="connsiteY32" fmla="*/ 66117 h 124274"/>
                <a:gd name="connsiteX33" fmla="*/ 79646 w 159314"/>
                <a:gd name="connsiteY33" fmla="*/ 24857 h 124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59314" h="124274">
                  <a:moveTo>
                    <a:pt x="24471" y="108199"/>
                  </a:moveTo>
                  <a:cubicBezTo>
                    <a:pt x="39327" y="118574"/>
                    <a:pt x="58919" y="124275"/>
                    <a:pt x="79657" y="124275"/>
                  </a:cubicBezTo>
                  <a:cubicBezTo>
                    <a:pt x="100384" y="124275"/>
                    <a:pt x="119987" y="118562"/>
                    <a:pt x="134844" y="108186"/>
                  </a:cubicBezTo>
                  <a:cubicBezTo>
                    <a:pt x="150618" y="97171"/>
                    <a:pt x="159315" y="82230"/>
                    <a:pt x="159315" y="66105"/>
                  </a:cubicBezTo>
                  <a:cubicBezTo>
                    <a:pt x="159315" y="51889"/>
                    <a:pt x="152551" y="38578"/>
                    <a:pt x="140134" y="28082"/>
                  </a:cubicBezTo>
                  <a:cubicBezTo>
                    <a:pt x="142646" y="25111"/>
                    <a:pt x="144156" y="21270"/>
                    <a:pt x="144156" y="17079"/>
                  </a:cubicBezTo>
                  <a:cubicBezTo>
                    <a:pt x="144156" y="7670"/>
                    <a:pt x="136499" y="0"/>
                    <a:pt x="127078" y="0"/>
                  </a:cubicBezTo>
                  <a:cubicBezTo>
                    <a:pt x="119263" y="0"/>
                    <a:pt x="112668" y="5266"/>
                    <a:pt x="110638" y="12441"/>
                  </a:cubicBezTo>
                  <a:cubicBezTo>
                    <a:pt x="100964" y="9482"/>
                    <a:pt x="90468" y="7936"/>
                    <a:pt x="79657" y="7936"/>
                  </a:cubicBezTo>
                  <a:cubicBezTo>
                    <a:pt x="68847" y="7936"/>
                    <a:pt x="58351" y="9494"/>
                    <a:pt x="48676" y="12441"/>
                  </a:cubicBezTo>
                  <a:cubicBezTo>
                    <a:pt x="46659" y="5266"/>
                    <a:pt x="40052" y="0"/>
                    <a:pt x="32238" y="0"/>
                  </a:cubicBezTo>
                  <a:cubicBezTo>
                    <a:pt x="22829" y="0"/>
                    <a:pt x="15159" y="7658"/>
                    <a:pt x="15159" y="17079"/>
                  </a:cubicBezTo>
                  <a:cubicBezTo>
                    <a:pt x="15159" y="21270"/>
                    <a:pt x="16680" y="25111"/>
                    <a:pt x="19181" y="28082"/>
                  </a:cubicBezTo>
                  <a:cubicBezTo>
                    <a:pt x="6764" y="38578"/>
                    <a:pt x="0" y="51889"/>
                    <a:pt x="0" y="66105"/>
                  </a:cubicBezTo>
                  <a:cubicBezTo>
                    <a:pt x="0" y="82242"/>
                    <a:pt x="8685" y="97183"/>
                    <a:pt x="24471" y="108199"/>
                  </a:cubicBezTo>
                  <a:close/>
                  <a:moveTo>
                    <a:pt x="127065" y="16922"/>
                  </a:moveTo>
                  <a:cubicBezTo>
                    <a:pt x="127162" y="16922"/>
                    <a:pt x="127234" y="16994"/>
                    <a:pt x="127234" y="17091"/>
                  </a:cubicBezTo>
                  <a:cubicBezTo>
                    <a:pt x="127234" y="17272"/>
                    <a:pt x="126908" y="17272"/>
                    <a:pt x="126908" y="17091"/>
                  </a:cubicBezTo>
                  <a:cubicBezTo>
                    <a:pt x="126908" y="16994"/>
                    <a:pt x="126981" y="16922"/>
                    <a:pt x="127065" y="16922"/>
                  </a:cubicBezTo>
                  <a:close/>
                  <a:moveTo>
                    <a:pt x="32225" y="16922"/>
                  </a:moveTo>
                  <a:cubicBezTo>
                    <a:pt x="32322" y="16922"/>
                    <a:pt x="32395" y="16994"/>
                    <a:pt x="32395" y="17091"/>
                  </a:cubicBezTo>
                  <a:cubicBezTo>
                    <a:pt x="32395" y="17272"/>
                    <a:pt x="32069" y="17272"/>
                    <a:pt x="32069" y="17091"/>
                  </a:cubicBezTo>
                  <a:cubicBezTo>
                    <a:pt x="32056" y="16994"/>
                    <a:pt x="32141" y="16922"/>
                    <a:pt x="32225" y="16922"/>
                  </a:cubicBezTo>
                  <a:close/>
                  <a:moveTo>
                    <a:pt x="79646" y="24857"/>
                  </a:moveTo>
                  <a:cubicBezTo>
                    <a:pt x="113658" y="24857"/>
                    <a:pt x="142393" y="43748"/>
                    <a:pt x="142393" y="66117"/>
                  </a:cubicBezTo>
                  <a:cubicBezTo>
                    <a:pt x="142393" y="86602"/>
                    <a:pt x="118284" y="104176"/>
                    <a:pt x="88101" y="106979"/>
                  </a:cubicBezTo>
                  <a:lnTo>
                    <a:pt x="88101" y="71118"/>
                  </a:lnTo>
                  <a:cubicBezTo>
                    <a:pt x="99973" y="69753"/>
                    <a:pt x="110409" y="65260"/>
                    <a:pt x="110409" y="55875"/>
                  </a:cubicBezTo>
                  <a:cubicBezTo>
                    <a:pt x="110409" y="44292"/>
                    <a:pt x="94514" y="40161"/>
                    <a:pt x="79646" y="40161"/>
                  </a:cubicBezTo>
                  <a:cubicBezTo>
                    <a:pt x="64777" y="40161"/>
                    <a:pt x="48870" y="44292"/>
                    <a:pt x="48870" y="55875"/>
                  </a:cubicBezTo>
                  <a:cubicBezTo>
                    <a:pt x="48870" y="65260"/>
                    <a:pt x="59305" y="69753"/>
                    <a:pt x="71191" y="71118"/>
                  </a:cubicBezTo>
                  <a:lnTo>
                    <a:pt x="71191" y="106979"/>
                  </a:lnTo>
                  <a:cubicBezTo>
                    <a:pt x="41006" y="104164"/>
                    <a:pt x="16898" y="86590"/>
                    <a:pt x="16898" y="66117"/>
                  </a:cubicBezTo>
                  <a:cubicBezTo>
                    <a:pt x="16910" y="43760"/>
                    <a:pt x="45644" y="24857"/>
                    <a:pt x="79646" y="24857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" name="Forma Livre: Forma 173">
              <a:extLst>
                <a:ext uri="{FF2B5EF4-FFF2-40B4-BE49-F238E27FC236}">
                  <a16:creationId xmlns:a16="http://schemas.microsoft.com/office/drawing/2014/main" id="{C452289A-28D4-4934-B79C-D82331E83D7C}"/>
                </a:ext>
              </a:extLst>
            </p:cNvPr>
            <p:cNvSpPr/>
            <p:nvPr/>
          </p:nvSpPr>
          <p:spPr>
            <a:xfrm>
              <a:off x="10994578" y="3932833"/>
              <a:ext cx="404244" cy="437516"/>
            </a:xfrm>
            <a:custGeom>
              <a:avLst/>
              <a:gdLst>
                <a:gd name="connsiteX0" fmla="*/ 2 w 404244"/>
                <a:gd name="connsiteY0" fmla="*/ 349924 h 437516"/>
                <a:gd name="connsiteX1" fmla="*/ 31152 w 404244"/>
                <a:gd name="connsiteY1" fmla="*/ 410908 h 437516"/>
                <a:gd name="connsiteX2" fmla="*/ 87872 w 404244"/>
                <a:gd name="connsiteY2" fmla="*/ 436852 h 437516"/>
                <a:gd name="connsiteX3" fmla="*/ 133408 w 404244"/>
                <a:gd name="connsiteY3" fmla="*/ 427878 h 437516"/>
                <a:gd name="connsiteX4" fmla="*/ 201941 w 404244"/>
                <a:gd name="connsiteY4" fmla="*/ 437517 h 437516"/>
                <a:gd name="connsiteX5" fmla="*/ 202279 w 404244"/>
                <a:gd name="connsiteY5" fmla="*/ 437517 h 437516"/>
                <a:gd name="connsiteX6" fmla="*/ 270836 w 404244"/>
                <a:gd name="connsiteY6" fmla="*/ 427878 h 437516"/>
                <a:gd name="connsiteX7" fmla="*/ 316372 w 404244"/>
                <a:gd name="connsiteY7" fmla="*/ 436852 h 437516"/>
                <a:gd name="connsiteX8" fmla="*/ 373092 w 404244"/>
                <a:gd name="connsiteY8" fmla="*/ 410908 h 437516"/>
                <a:gd name="connsiteX9" fmla="*/ 404243 w 404244"/>
                <a:gd name="connsiteY9" fmla="*/ 349924 h 437516"/>
                <a:gd name="connsiteX10" fmla="*/ 387550 w 404244"/>
                <a:gd name="connsiteY10" fmla="*/ 310717 h 437516"/>
                <a:gd name="connsiteX11" fmla="*/ 354056 w 404244"/>
                <a:gd name="connsiteY11" fmla="*/ 296139 h 437516"/>
                <a:gd name="connsiteX12" fmla="*/ 353103 w 404244"/>
                <a:gd name="connsiteY12" fmla="*/ 269904 h 437516"/>
                <a:gd name="connsiteX13" fmla="*/ 330769 w 404244"/>
                <a:gd name="connsiteY13" fmla="*/ 228487 h 437516"/>
                <a:gd name="connsiteX14" fmla="*/ 316505 w 404244"/>
                <a:gd name="connsiteY14" fmla="*/ 214005 h 437516"/>
                <a:gd name="connsiteX15" fmla="*/ 347437 w 404244"/>
                <a:gd name="connsiteY15" fmla="*/ 132428 h 437516"/>
                <a:gd name="connsiteX16" fmla="*/ 345940 w 404244"/>
                <a:gd name="connsiteY16" fmla="*/ 113392 h 437516"/>
                <a:gd name="connsiteX17" fmla="*/ 393275 w 404244"/>
                <a:gd name="connsiteY17" fmla="*/ 60114 h 437516"/>
                <a:gd name="connsiteX18" fmla="*/ 339623 w 404244"/>
                <a:gd name="connsiteY18" fmla="*/ 6462 h 437516"/>
                <a:gd name="connsiteX19" fmla="*/ 294872 w 404244"/>
                <a:gd name="connsiteY19" fmla="*/ 30474 h 437516"/>
                <a:gd name="connsiteX20" fmla="*/ 202123 w 404244"/>
                <a:gd name="connsiteY20" fmla="*/ 0 h 437516"/>
                <a:gd name="connsiteX21" fmla="*/ 109372 w 404244"/>
                <a:gd name="connsiteY21" fmla="*/ 30474 h 437516"/>
                <a:gd name="connsiteX22" fmla="*/ 64610 w 404244"/>
                <a:gd name="connsiteY22" fmla="*/ 6462 h 437516"/>
                <a:gd name="connsiteX23" fmla="*/ 10957 w 404244"/>
                <a:gd name="connsiteY23" fmla="*/ 60114 h 437516"/>
                <a:gd name="connsiteX24" fmla="*/ 58293 w 404244"/>
                <a:gd name="connsiteY24" fmla="*/ 113392 h 437516"/>
                <a:gd name="connsiteX25" fmla="*/ 56795 w 404244"/>
                <a:gd name="connsiteY25" fmla="*/ 132428 h 437516"/>
                <a:gd name="connsiteX26" fmla="*/ 87727 w 404244"/>
                <a:gd name="connsiteY26" fmla="*/ 214005 h 437516"/>
                <a:gd name="connsiteX27" fmla="*/ 73463 w 404244"/>
                <a:gd name="connsiteY27" fmla="*/ 228487 h 437516"/>
                <a:gd name="connsiteX28" fmla="*/ 51130 w 404244"/>
                <a:gd name="connsiteY28" fmla="*/ 269904 h 437516"/>
                <a:gd name="connsiteX29" fmla="*/ 50176 w 404244"/>
                <a:gd name="connsiteY29" fmla="*/ 296139 h 437516"/>
                <a:gd name="connsiteX30" fmla="*/ 16682 w 404244"/>
                <a:gd name="connsiteY30" fmla="*/ 310717 h 437516"/>
                <a:gd name="connsiteX31" fmla="*/ 2 w 404244"/>
                <a:gd name="connsiteY31" fmla="*/ 349924 h 437516"/>
                <a:gd name="connsiteX32" fmla="*/ 202267 w 404244"/>
                <a:gd name="connsiteY32" fmla="*/ 420595 h 437516"/>
                <a:gd name="connsiteX33" fmla="*/ 147166 w 404244"/>
                <a:gd name="connsiteY33" fmla="*/ 415208 h 437516"/>
                <a:gd name="connsiteX34" fmla="*/ 157384 w 404244"/>
                <a:gd name="connsiteY34" fmla="*/ 383103 h 437516"/>
                <a:gd name="connsiteX35" fmla="*/ 126234 w 404244"/>
                <a:gd name="connsiteY35" fmla="*/ 322119 h 437516"/>
                <a:gd name="connsiteX36" fmla="*/ 113551 w 404244"/>
                <a:gd name="connsiteY36" fmla="*/ 312481 h 437516"/>
                <a:gd name="connsiteX37" fmla="*/ 118926 w 404244"/>
                <a:gd name="connsiteY37" fmla="*/ 292443 h 437516"/>
                <a:gd name="connsiteX38" fmla="*/ 127598 w 404244"/>
                <a:gd name="connsiteY38" fmla="*/ 271124 h 437516"/>
                <a:gd name="connsiteX39" fmla="*/ 139025 w 404244"/>
                <a:gd name="connsiteY39" fmla="*/ 251763 h 437516"/>
                <a:gd name="connsiteX40" fmla="*/ 139061 w 404244"/>
                <a:gd name="connsiteY40" fmla="*/ 251714 h 437516"/>
                <a:gd name="connsiteX41" fmla="*/ 202123 w 404244"/>
                <a:gd name="connsiteY41" fmla="*/ 264843 h 437516"/>
                <a:gd name="connsiteX42" fmla="*/ 265184 w 404244"/>
                <a:gd name="connsiteY42" fmla="*/ 251714 h 437516"/>
                <a:gd name="connsiteX43" fmla="*/ 265220 w 404244"/>
                <a:gd name="connsiteY43" fmla="*/ 251763 h 437516"/>
                <a:gd name="connsiteX44" fmla="*/ 276646 w 404244"/>
                <a:gd name="connsiteY44" fmla="*/ 271136 h 437516"/>
                <a:gd name="connsiteX45" fmla="*/ 285319 w 404244"/>
                <a:gd name="connsiteY45" fmla="*/ 292467 h 437516"/>
                <a:gd name="connsiteX46" fmla="*/ 290693 w 404244"/>
                <a:gd name="connsiteY46" fmla="*/ 312493 h 437516"/>
                <a:gd name="connsiteX47" fmla="*/ 278011 w 404244"/>
                <a:gd name="connsiteY47" fmla="*/ 322131 h 437516"/>
                <a:gd name="connsiteX48" fmla="*/ 246860 w 404244"/>
                <a:gd name="connsiteY48" fmla="*/ 383115 h 437516"/>
                <a:gd name="connsiteX49" fmla="*/ 257067 w 404244"/>
                <a:gd name="connsiteY49" fmla="*/ 415196 h 437516"/>
                <a:gd name="connsiteX50" fmla="*/ 202267 w 404244"/>
                <a:gd name="connsiteY50" fmla="*/ 420595 h 437516"/>
                <a:gd name="connsiteX51" fmla="*/ 376196 w 404244"/>
                <a:gd name="connsiteY51" fmla="*/ 323231 h 437516"/>
                <a:gd name="connsiteX52" fmla="*/ 376196 w 404244"/>
                <a:gd name="connsiteY52" fmla="*/ 323231 h 437516"/>
                <a:gd name="connsiteX53" fmla="*/ 387333 w 404244"/>
                <a:gd name="connsiteY53" fmla="*/ 349791 h 437516"/>
                <a:gd name="connsiteX54" fmla="*/ 361920 w 404244"/>
                <a:gd name="connsiteY54" fmla="*/ 398201 h 437516"/>
                <a:gd name="connsiteX55" fmla="*/ 306407 w 404244"/>
                <a:gd name="connsiteY55" fmla="*/ 420643 h 437516"/>
                <a:gd name="connsiteX56" fmla="*/ 274907 w 404244"/>
                <a:gd name="connsiteY56" fmla="*/ 409785 h 437516"/>
                <a:gd name="connsiteX57" fmla="*/ 263770 w 404244"/>
                <a:gd name="connsiteY57" fmla="*/ 383236 h 437516"/>
                <a:gd name="connsiteX58" fmla="*/ 289183 w 404244"/>
                <a:gd name="connsiteY58" fmla="*/ 334814 h 437516"/>
                <a:gd name="connsiteX59" fmla="*/ 344696 w 404244"/>
                <a:gd name="connsiteY59" fmla="*/ 312384 h 437516"/>
                <a:gd name="connsiteX60" fmla="*/ 376196 w 404244"/>
                <a:gd name="connsiteY60" fmla="*/ 323231 h 437516"/>
                <a:gd name="connsiteX61" fmla="*/ 317773 w 404244"/>
                <a:gd name="connsiteY61" fmla="*/ 239286 h 437516"/>
                <a:gd name="connsiteX62" fmla="*/ 336773 w 404244"/>
                <a:gd name="connsiteY62" fmla="*/ 274277 h 437516"/>
                <a:gd name="connsiteX63" fmla="*/ 335854 w 404244"/>
                <a:gd name="connsiteY63" fmla="*/ 295474 h 437516"/>
                <a:gd name="connsiteX64" fmla="*/ 335359 w 404244"/>
                <a:gd name="connsiteY64" fmla="*/ 296115 h 437516"/>
                <a:gd name="connsiteX65" fmla="*/ 334731 w 404244"/>
                <a:gd name="connsiteY65" fmla="*/ 296187 h 437516"/>
                <a:gd name="connsiteX66" fmla="*/ 306009 w 404244"/>
                <a:gd name="connsiteY66" fmla="*/ 304159 h 437516"/>
                <a:gd name="connsiteX67" fmla="*/ 301407 w 404244"/>
                <a:gd name="connsiteY67" fmla="*/ 287249 h 437516"/>
                <a:gd name="connsiteX68" fmla="*/ 291817 w 404244"/>
                <a:gd name="connsiteY68" fmla="*/ 263660 h 437516"/>
                <a:gd name="connsiteX69" fmla="*/ 280378 w 404244"/>
                <a:gd name="connsiteY69" fmla="*/ 243972 h 437516"/>
                <a:gd name="connsiteX70" fmla="*/ 304680 w 404244"/>
                <a:gd name="connsiteY70" fmla="*/ 226156 h 437516"/>
                <a:gd name="connsiteX71" fmla="*/ 317773 w 404244"/>
                <a:gd name="connsiteY71" fmla="*/ 239286 h 437516"/>
                <a:gd name="connsiteX72" fmla="*/ 73704 w 404244"/>
                <a:gd name="connsiteY72" fmla="*/ 132428 h 437516"/>
                <a:gd name="connsiteX73" fmla="*/ 76797 w 404244"/>
                <a:gd name="connsiteY73" fmla="*/ 107172 h 437516"/>
                <a:gd name="connsiteX74" fmla="*/ 75009 w 404244"/>
                <a:gd name="connsiteY74" fmla="*/ 99635 h 437516"/>
                <a:gd name="connsiteX75" fmla="*/ 68583 w 404244"/>
                <a:gd name="connsiteY75" fmla="*/ 96676 h 437516"/>
                <a:gd name="connsiteX76" fmla="*/ 67834 w 404244"/>
                <a:gd name="connsiteY76" fmla="*/ 96712 h 437516"/>
                <a:gd name="connsiteX77" fmla="*/ 64597 w 404244"/>
                <a:gd name="connsiteY77" fmla="*/ 96857 h 437516"/>
                <a:gd name="connsiteX78" fmla="*/ 27855 w 404244"/>
                <a:gd name="connsiteY78" fmla="*/ 60114 h 437516"/>
                <a:gd name="connsiteX79" fmla="*/ 64597 w 404244"/>
                <a:gd name="connsiteY79" fmla="*/ 23372 h 437516"/>
                <a:gd name="connsiteX80" fmla="*/ 98804 w 404244"/>
                <a:gd name="connsiteY80" fmla="*/ 46683 h 437516"/>
                <a:gd name="connsiteX81" fmla="*/ 104685 w 404244"/>
                <a:gd name="connsiteY81" fmla="*/ 51804 h 437516"/>
                <a:gd name="connsiteX82" fmla="*/ 112259 w 404244"/>
                <a:gd name="connsiteY82" fmla="*/ 49932 h 437516"/>
                <a:gd name="connsiteX83" fmla="*/ 202110 w 404244"/>
                <a:gd name="connsiteY83" fmla="*/ 16922 h 437516"/>
                <a:gd name="connsiteX84" fmla="*/ 291962 w 404244"/>
                <a:gd name="connsiteY84" fmla="*/ 49932 h 437516"/>
                <a:gd name="connsiteX85" fmla="*/ 299535 w 404244"/>
                <a:gd name="connsiteY85" fmla="*/ 51804 h 437516"/>
                <a:gd name="connsiteX86" fmla="*/ 305417 w 404244"/>
                <a:gd name="connsiteY86" fmla="*/ 46683 h 437516"/>
                <a:gd name="connsiteX87" fmla="*/ 339623 w 404244"/>
                <a:gd name="connsiteY87" fmla="*/ 23384 h 437516"/>
                <a:gd name="connsiteX88" fmla="*/ 376366 w 404244"/>
                <a:gd name="connsiteY88" fmla="*/ 60126 h 437516"/>
                <a:gd name="connsiteX89" fmla="*/ 339623 w 404244"/>
                <a:gd name="connsiteY89" fmla="*/ 96869 h 437516"/>
                <a:gd name="connsiteX90" fmla="*/ 336374 w 404244"/>
                <a:gd name="connsiteY90" fmla="*/ 96724 h 437516"/>
                <a:gd name="connsiteX91" fmla="*/ 329224 w 404244"/>
                <a:gd name="connsiteY91" fmla="*/ 99659 h 437516"/>
                <a:gd name="connsiteX92" fmla="*/ 327448 w 404244"/>
                <a:gd name="connsiteY92" fmla="*/ 107184 h 437516"/>
                <a:gd name="connsiteX93" fmla="*/ 330540 w 404244"/>
                <a:gd name="connsiteY93" fmla="*/ 132440 h 437516"/>
                <a:gd name="connsiteX94" fmla="*/ 202123 w 404244"/>
                <a:gd name="connsiteY94" fmla="*/ 247946 h 437516"/>
                <a:gd name="connsiteX95" fmla="*/ 73704 w 404244"/>
                <a:gd name="connsiteY95" fmla="*/ 132428 h 437516"/>
                <a:gd name="connsiteX96" fmla="*/ 67472 w 404244"/>
                <a:gd name="connsiteY96" fmla="*/ 274265 h 437516"/>
                <a:gd name="connsiteX97" fmla="*/ 86472 w 404244"/>
                <a:gd name="connsiteY97" fmla="*/ 239286 h 437516"/>
                <a:gd name="connsiteX98" fmla="*/ 99564 w 404244"/>
                <a:gd name="connsiteY98" fmla="*/ 226156 h 437516"/>
                <a:gd name="connsiteX99" fmla="*/ 123866 w 404244"/>
                <a:gd name="connsiteY99" fmla="*/ 243960 h 437516"/>
                <a:gd name="connsiteX100" fmla="*/ 112428 w 404244"/>
                <a:gd name="connsiteY100" fmla="*/ 263648 h 437516"/>
                <a:gd name="connsiteX101" fmla="*/ 102838 w 404244"/>
                <a:gd name="connsiteY101" fmla="*/ 287249 h 437516"/>
                <a:gd name="connsiteX102" fmla="*/ 98236 w 404244"/>
                <a:gd name="connsiteY102" fmla="*/ 304159 h 437516"/>
                <a:gd name="connsiteX103" fmla="*/ 69513 w 404244"/>
                <a:gd name="connsiteY103" fmla="*/ 296187 h 437516"/>
                <a:gd name="connsiteX104" fmla="*/ 68897 w 404244"/>
                <a:gd name="connsiteY104" fmla="*/ 296115 h 437516"/>
                <a:gd name="connsiteX105" fmla="*/ 68402 w 404244"/>
                <a:gd name="connsiteY105" fmla="*/ 295474 h 437516"/>
                <a:gd name="connsiteX106" fmla="*/ 67472 w 404244"/>
                <a:gd name="connsiteY106" fmla="*/ 274265 h 437516"/>
                <a:gd name="connsiteX107" fmla="*/ 28048 w 404244"/>
                <a:gd name="connsiteY107" fmla="*/ 323231 h 437516"/>
                <a:gd name="connsiteX108" fmla="*/ 28048 w 404244"/>
                <a:gd name="connsiteY108" fmla="*/ 323231 h 437516"/>
                <a:gd name="connsiteX109" fmla="*/ 59549 w 404244"/>
                <a:gd name="connsiteY109" fmla="*/ 312372 h 437516"/>
                <a:gd name="connsiteX110" fmla="*/ 115061 w 404244"/>
                <a:gd name="connsiteY110" fmla="*/ 334802 h 437516"/>
                <a:gd name="connsiteX111" fmla="*/ 140474 w 404244"/>
                <a:gd name="connsiteY111" fmla="*/ 383224 h 437516"/>
                <a:gd name="connsiteX112" fmla="*/ 129338 w 404244"/>
                <a:gd name="connsiteY112" fmla="*/ 409773 h 437516"/>
                <a:gd name="connsiteX113" fmla="*/ 42325 w 404244"/>
                <a:gd name="connsiteY113" fmla="*/ 398189 h 437516"/>
                <a:gd name="connsiteX114" fmla="*/ 16912 w 404244"/>
                <a:gd name="connsiteY114" fmla="*/ 349779 h 437516"/>
                <a:gd name="connsiteX115" fmla="*/ 28048 w 404244"/>
                <a:gd name="connsiteY115" fmla="*/ 323231 h 437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</a:cxnLst>
              <a:rect l="l" t="t" r="r" b="b"/>
              <a:pathLst>
                <a:path w="404244" h="437516">
                  <a:moveTo>
                    <a:pt x="2" y="349924"/>
                  </a:moveTo>
                  <a:cubicBezTo>
                    <a:pt x="159" y="371411"/>
                    <a:pt x="11525" y="393636"/>
                    <a:pt x="31152" y="410908"/>
                  </a:cubicBezTo>
                  <a:cubicBezTo>
                    <a:pt x="47470" y="425269"/>
                    <a:pt x="67617" y="434485"/>
                    <a:pt x="87872" y="436852"/>
                  </a:cubicBezTo>
                  <a:cubicBezTo>
                    <a:pt x="105241" y="438881"/>
                    <a:pt x="121076" y="435717"/>
                    <a:pt x="133408" y="427878"/>
                  </a:cubicBezTo>
                  <a:cubicBezTo>
                    <a:pt x="150415" y="436381"/>
                    <a:pt x="178823" y="437517"/>
                    <a:pt x="201941" y="437517"/>
                  </a:cubicBezTo>
                  <a:cubicBezTo>
                    <a:pt x="202050" y="437517"/>
                    <a:pt x="202170" y="437517"/>
                    <a:pt x="202279" y="437517"/>
                  </a:cubicBezTo>
                  <a:cubicBezTo>
                    <a:pt x="225349" y="437505"/>
                    <a:pt x="253806" y="436393"/>
                    <a:pt x="270836" y="427878"/>
                  </a:cubicBezTo>
                  <a:cubicBezTo>
                    <a:pt x="283168" y="435717"/>
                    <a:pt x="299003" y="438881"/>
                    <a:pt x="316372" y="436852"/>
                  </a:cubicBezTo>
                  <a:cubicBezTo>
                    <a:pt x="336628" y="434485"/>
                    <a:pt x="356762" y="425269"/>
                    <a:pt x="373092" y="410908"/>
                  </a:cubicBezTo>
                  <a:cubicBezTo>
                    <a:pt x="392732" y="393636"/>
                    <a:pt x="404086" y="371411"/>
                    <a:pt x="404243" y="349924"/>
                  </a:cubicBezTo>
                  <a:cubicBezTo>
                    <a:pt x="404364" y="334500"/>
                    <a:pt x="398433" y="320573"/>
                    <a:pt x="387550" y="310717"/>
                  </a:cubicBezTo>
                  <a:cubicBezTo>
                    <a:pt x="378673" y="302661"/>
                    <a:pt x="367150" y="297709"/>
                    <a:pt x="354056" y="296139"/>
                  </a:cubicBezTo>
                  <a:cubicBezTo>
                    <a:pt x="356074" y="288855"/>
                    <a:pt x="355784" y="279893"/>
                    <a:pt x="353103" y="269904"/>
                  </a:cubicBezTo>
                  <a:cubicBezTo>
                    <a:pt x="349394" y="256075"/>
                    <a:pt x="341471" y="241363"/>
                    <a:pt x="330769" y="228487"/>
                  </a:cubicBezTo>
                  <a:cubicBezTo>
                    <a:pt x="326264" y="223064"/>
                    <a:pt x="321481" y="218209"/>
                    <a:pt x="316505" y="214005"/>
                  </a:cubicBezTo>
                  <a:cubicBezTo>
                    <a:pt x="335867" y="191503"/>
                    <a:pt x="347437" y="163167"/>
                    <a:pt x="347437" y="132428"/>
                  </a:cubicBezTo>
                  <a:cubicBezTo>
                    <a:pt x="347437" y="126062"/>
                    <a:pt x="346930" y="119685"/>
                    <a:pt x="345940" y="113392"/>
                  </a:cubicBezTo>
                  <a:cubicBezTo>
                    <a:pt x="372549" y="110252"/>
                    <a:pt x="393275" y="87556"/>
                    <a:pt x="393275" y="60114"/>
                  </a:cubicBezTo>
                  <a:cubicBezTo>
                    <a:pt x="393275" y="30534"/>
                    <a:pt x="369215" y="6462"/>
                    <a:pt x="339623" y="6462"/>
                  </a:cubicBezTo>
                  <a:cubicBezTo>
                    <a:pt x="321252" y="6462"/>
                    <a:pt x="304656" y="15605"/>
                    <a:pt x="294872" y="30474"/>
                  </a:cubicBezTo>
                  <a:cubicBezTo>
                    <a:pt x="268832" y="10762"/>
                    <a:pt x="236304" y="0"/>
                    <a:pt x="202123" y="0"/>
                  </a:cubicBezTo>
                  <a:cubicBezTo>
                    <a:pt x="167940" y="0"/>
                    <a:pt x="135413" y="10750"/>
                    <a:pt x="109372" y="30474"/>
                  </a:cubicBezTo>
                  <a:cubicBezTo>
                    <a:pt x="99589" y="15605"/>
                    <a:pt x="82993" y="6462"/>
                    <a:pt x="64610" y="6462"/>
                  </a:cubicBezTo>
                  <a:cubicBezTo>
                    <a:pt x="35029" y="6462"/>
                    <a:pt x="10957" y="30534"/>
                    <a:pt x="10957" y="60114"/>
                  </a:cubicBezTo>
                  <a:cubicBezTo>
                    <a:pt x="10957" y="87556"/>
                    <a:pt x="31672" y="110252"/>
                    <a:pt x="58293" y="113392"/>
                  </a:cubicBezTo>
                  <a:cubicBezTo>
                    <a:pt x="57302" y="119685"/>
                    <a:pt x="56795" y="126050"/>
                    <a:pt x="56795" y="132428"/>
                  </a:cubicBezTo>
                  <a:cubicBezTo>
                    <a:pt x="56795" y="163179"/>
                    <a:pt x="68354" y="191503"/>
                    <a:pt x="87727" y="214005"/>
                  </a:cubicBezTo>
                  <a:cubicBezTo>
                    <a:pt x="82751" y="218209"/>
                    <a:pt x="77968" y="223064"/>
                    <a:pt x="73463" y="228487"/>
                  </a:cubicBezTo>
                  <a:cubicBezTo>
                    <a:pt x="62774" y="241363"/>
                    <a:pt x="54838" y="256063"/>
                    <a:pt x="51130" y="269904"/>
                  </a:cubicBezTo>
                  <a:cubicBezTo>
                    <a:pt x="48461" y="279893"/>
                    <a:pt x="48170" y="288843"/>
                    <a:pt x="50176" y="296139"/>
                  </a:cubicBezTo>
                  <a:cubicBezTo>
                    <a:pt x="37083" y="297709"/>
                    <a:pt x="25560" y="302673"/>
                    <a:pt x="16682" y="310717"/>
                  </a:cubicBezTo>
                  <a:cubicBezTo>
                    <a:pt x="5812" y="320573"/>
                    <a:pt x="-119" y="334500"/>
                    <a:pt x="2" y="349924"/>
                  </a:cubicBezTo>
                  <a:close/>
                  <a:moveTo>
                    <a:pt x="202267" y="420595"/>
                  </a:moveTo>
                  <a:cubicBezTo>
                    <a:pt x="191179" y="420607"/>
                    <a:pt x="164147" y="420607"/>
                    <a:pt x="147166" y="415208"/>
                  </a:cubicBezTo>
                  <a:cubicBezTo>
                    <a:pt x="153893" y="406221"/>
                    <a:pt x="157468" y="395121"/>
                    <a:pt x="157384" y="383103"/>
                  </a:cubicBezTo>
                  <a:cubicBezTo>
                    <a:pt x="157227" y="361616"/>
                    <a:pt x="145861" y="339379"/>
                    <a:pt x="126234" y="322119"/>
                  </a:cubicBezTo>
                  <a:cubicBezTo>
                    <a:pt x="122223" y="318592"/>
                    <a:pt x="117972" y="315368"/>
                    <a:pt x="113551" y="312481"/>
                  </a:cubicBezTo>
                  <a:cubicBezTo>
                    <a:pt x="115327" y="305560"/>
                    <a:pt x="118093" y="295015"/>
                    <a:pt x="118926" y="292443"/>
                  </a:cubicBezTo>
                  <a:cubicBezTo>
                    <a:pt x="121269" y="285196"/>
                    <a:pt x="124193" y="278021"/>
                    <a:pt x="127598" y="271124"/>
                  </a:cubicBezTo>
                  <a:cubicBezTo>
                    <a:pt x="130980" y="264264"/>
                    <a:pt x="134833" y="257753"/>
                    <a:pt x="139025" y="251763"/>
                  </a:cubicBezTo>
                  <a:cubicBezTo>
                    <a:pt x="139037" y="251751"/>
                    <a:pt x="139049" y="251726"/>
                    <a:pt x="139061" y="251714"/>
                  </a:cubicBezTo>
                  <a:cubicBezTo>
                    <a:pt x="158145" y="260121"/>
                    <a:pt x="179536" y="264843"/>
                    <a:pt x="202123" y="264843"/>
                  </a:cubicBezTo>
                  <a:cubicBezTo>
                    <a:pt x="224709" y="264843"/>
                    <a:pt x="246100" y="260121"/>
                    <a:pt x="265184" y="251714"/>
                  </a:cubicBezTo>
                  <a:cubicBezTo>
                    <a:pt x="265196" y="251726"/>
                    <a:pt x="265208" y="251751"/>
                    <a:pt x="265220" y="251763"/>
                  </a:cubicBezTo>
                  <a:cubicBezTo>
                    <a:pt x="269423" y="257766"/>
                    <a:pt x="273276" y="264288"/>
                    <a:pt x="276646" y="271136"/>
                  </a:cubicBezTo>
                  <a:cubicBezTo>
                    <a:pt x="280040" y="278021"/>
                    <a:pt x="282963" y="285196"/>
                    <a:pt x="285319" y="292467"/>
                  </a:cubicBezTo>
                  <a:cubicBezTo>
                    <a:pt x="286152" y="295028"/>
                    <a:pt x="288918" y="305572"/>
                    <a:pt x="290693" y="312493"/>
                  </a:cubicBezTo>
                  <a:cubicBezTo>
                    <a:pt x="286273" y="315380"/>
                    <a:pt x="282021" y="318592"/>
                    <a:pt x="278011" y="322131"/>
                  </a:cubicBezTo>
                  <a:cubicBezTo>
                    <a:pt x="258371" y="339404"/>
                    <a:pt x="247018" y="361628"/>
                    <a:pt x="246860" y="383115"/>
                  </a:cubicBezTo>
                  <a:cubicBezTo>
                    <a:pt x="246776" y="395121"/>
                    <a:pt x="250339" y="406221"/>
                    <a:pt x="257067" y="415196"/>
                  </a:cubicBezTo>
                  <a:cubicBezTo>
                    <a:pt x="239940" y="420583"/>
                    <a:pt x="212256" y="420595"/>
                    <a:pt x="202267" y="420595"/>
                  </a:cubicBezTo>
                  <a:close/>
                  <a:moveTo>
                    <a:pt x="376196" y="323231"/>
                  </a:moveTo>
                  <a:cubicBezTo>
                    <a:pt x="376196" y="323231"/>
                    <a:pt x="376196" y="323231"/>
                    <a:pt x="376196" y="323231"/>
                  </a:cubicBezTo>
                  <a:cubicBezTo>
                    <a:pt x="383564" y="329910"/>
                    <a:pt x="387417" y="339090"/>
                    <a:pt x="387333" y="349791"/>
                  </a:cubicBezTo>
                  <a:cubicBezTo>
                    <a:pt x="387212" y="366218"/>
                    <a:pt x="377706" y="384323"/>
                    <a:pt x="361920" y="398201"/>
                  </a:cubicBezTo>
                  <a:cubicBezTo>
                    <a:pt x="345239" y="412877"/>
                    <a:pt x="324598" y="420643"/>
                    <a:pt x="306407" y="420643"/>
                  </a:cubicBezTo>
                  <a:cubicBezTo>
                    <a:pt x="294136" y="420643"/>
                    <a:pt x="282987" y="417116"/>
                    <a:pt x="274907" y="409785"/>
                  </a:cubicBezTo>
                  <a:cubicBezTo>
                    <a:pt x="267539" y="403105"/>
                    <a:pt x="263686" y="393926"/>
                    <a:pt x="263770" y="383236"/>
                  </a:cubicBezTo>
                  <a:cubicBezTo>
                    <a:pt x="263891" y="366810"/>
                    <a:pt x="273397" y="348704"/>
                    <a:pt x="289183" y="334814"/>
                  </a:cubicBezTo>
                  <a:cubicBezTo>
                    <a:pt x="305864" y="320139"/>
                    <a:pt x="326506" y="312384"/>
                    <a:pt x="344696" y="312384"/>
                  </a:cubicBezTo>
                  <a:cubicBezTo>
                    <a:pt x="356968" y="312384"/>
                    <a:pt x="368128" y="315911"/>
                    <a:pt x="376196" y="323231"/>
                  </a:cubicBezTo>
                  <a:close/>
                  <a:moveTo>
                    <a:pt x="317773" y="239286"/>
                  </a:moveTo>
                  <a:cubicBezTo>
                    <a:pt x="326941" y="250325"/>
                    <a:pt x="333692" y="262754"/>
                    <a:pt x="336773" y="274277"/>
                  </a:cubicBezTo>
                  <a:cubicBezTo>
                    <a:pt x="339345" y="283891"/>
                    <a:pt x="339007" y="291815"/>
                    <a:pt x="335854" y="295474"/>
                  </a:cubicBezTo>
                  <a:cubicBezTo>
                    <a:pt x="335673" y="295680"/>
                    <a:pt x="335517" y="295897"/>
                    <a:pt x="335359" y="296115"/>
                  </a:cubicBezTo>
                  <a:cubicBezTo>
                    <a:pt x="335154" y="296139"/>
                    <a:pt x="334937" y="296163"/>
                    <a:pt x="334731" y="296187"/>
                  </a:cubicBezTo>
                  <a:cubicBezTo>
                    <a:pt x="324996" y="297322"/>
                    <a:pt x="315285" y="300052"/>
                    <a:pt x="306009" y="304159"/>
                  </a:cubicBezTo>
                  <a:cubicBezTo>
                    <a:pt x="304318" y="297649"/>
                    <a:pt x="302252" y="289858"/>
                    <a:pt x="301407" y="287249"/>
                  </a:cubicBezTo>
                  <a:cubicBezTo>
                    <a:pt x="298798" y="279217"/>
                    <a:pt x="295573" y="271281"/>
                    <a:pt x="291817" y="263660"/>
                  </a:cubicBezTo>
                  <a:cubicBezTo>
                    <a:pt x="288411" y="256751"/>
                    <a:pt x="284570" y="250144"/>
                    <a:pt x="280378" y="243972"/>
                  </a:cubicBezTo>
                  <a:cubicBezTo>
                    <a:pt x="289171" y="238839"/>
                    <a:pt x="297312" y="232860"/>
                    <a:pt x="304680" y="226156"/>
                  </a:cubicBezTo>
                  <a:cubicBezTo>
                    <a:pt x="309234" y="229877"/>
                    <a:pt x="313630" y="234285"/>
                    <a:pt x="317773" y="239286"/>
                  </a:cubicBezTo>
                  <a:close/>
                  <a:moveTo>
                    <a:pt x="73704" y="132428"/>
                  </a:moveTo>
                  <a:cubicBezTo>
                    <a:pt x="73704" y="123925"/>
                    <a:pt x="74743" y="115421"/>
                    <a:pt x="76797" y="107172"/>
                  </a:cubicBezTo>
                  <a:cubicBezTo>
                    <a:pt x="77449" y="104515"/>
                    <a:pt x="76797" y="101712"/>
                    <a:pt x="75009" y="99635"/>
                  </a:cubicBezTo>
                  <a:cubicBezTo>
                    <a:pt x="73391" y="97751"/>
                    <a:pt x="71047" y="96676"/>
                    <a:pt x="68583" y="96676"/>
                  </a:cubicBezTo>
                  <a:cubicBezTo>
                    <a:pt x="68330" y="96676"/>
                    <a:pt x="68088" y="96688"/>
                    <a:pt x="67834" y="96712"/>
                  </a:cubicBezTo>
                  <a:cubicBezTo>
                    <a:pt x="66772" y="96808"/>
                    <a:pt x="65684" y="96857"/>
                    <a:pt x="64597" y="96857"/>
                  </a:cubicBezTo>
                  <a:cubicBezTo>
                    <a:pt x="44342" y="96857"/>
                    <a:pt x="27855" y="80382"/>
                    <a:pt x="27855" y="60114"/>
                  </a:cubicBezTo>
                  <a:cubicBezTo>
                    <a:pt x="27855" y="39859"/>
                    <a:pt x="44330" y="23372"/>
                    <a:pt x="64597" y="23372"/>
                  </a:cubicBezTo>
                  <a:cubicBezTo>
                    <a:pt x="79804" y="23372"/>
                    <a:pt x="93235" y="32515"/>
                    <a:pt x="98804" y="46683"/>
                  </a:cubicBezTo>
                  <a:cubicBezTo>
                    <a:pt x="99806" y="49244"/>
                    <a:pt x="102004" y="51164"/>
                    <a:pt x="104685" y="51804"/>
                  </a:cubicBezTo>
                  <a:cubicBezTo>
                    <a:pt x="107367" y="52444"/>
                    <a:pt x="110193" y="51756"/>
                    <a:pt x="112259" y="49932"/>
                  </a:cubicBezTo>
                  <a:cubicBezTo>
                    <a:pt x="136415" y="28650"/>
                    <a:pt x="168327" y="16922"/>
                    <a:pt x="202110" y="16922"/>
                  </a:cubicBezTo>
                  <a:cubicBezTo>
                    <a:pt x="235906" y="16922"/>
                    <a:pt x="267805" y="28638"/>
                    <a:pt x="291962" y="49932"/>
                  </a:cubicBezTo>
                  <a:cubicBezTo>
                    <a:pt x="294027" y="51756"/>
                    <a:pt x="296853" y="52457"/>
                    <a:pt x="299535" y="51804"/>
                  </a:cubicBezTo>
                  <a:cubicBezTo>
                    <a:pt x="302216" y="51152"/>
                    <a:pt x="304415" y="49244"/>
                    <a:pt x="305417" y="46683"/>
                  </a:cubicBezTo>
                  <a:cubicBezTo>
                    <a:pt x="310985" y="32527"/>
                    <a:pt x="324417" y="23384"/>
                    <a:pt x="339623" y="23384"/>
                  </a:cubicBezTo>
                  <a:cubicBezTo>
                    <a:pt x="359879" y="23384"/>
                    <a:pt x="376366" y="39871"/>
                    <a:pt x="376366" y="60126"/>
                  </a:cubicBezTo>
                  <a:cubicBezTo>
                    <a:pt x="376366" y="80382"/>
                    <a:pt x="359890" y="96869"/>
                    <a:pt x="339623" y="96869"/>
                  </a:cubicBezTo>
                  <a:cubicBezTo>
                    <a:pt x="338548" y="96869"/>
                    <a:pt x="337485" y="96821"/>
                    <a:pt x="336374" y="96724"/>
                  </a:cubicBezTo>
                  <a:cubicBezTo>
                    <a:pt x="333656" y="96482"/>
                    <a:pt x="330987" y="97582"/>
                    <a:pt x="329224" y="99659"/>
                  </a:cubicBezTo>
                  <a:cubicBezTo>
                    <a:pt x="327448" y="101737"/>
                    <a:pt x="326784" y="104539"/>
                    <a:pt x="327448" y="107184"/>
                  </a:cubicBezTo>
                  <a:cubicBezTo>
                    <a:pt x="329501" y="115446"/>
                    <a:pt x="330540" y="123949"/>
                    <a:pt x="330540" y="132440"/>
                  </a:cubicBezTo>
                  <a:cubicBezTo>
                    <a:pt x="330540" y="196129"/>
                    <a:pt x="272938" y="247946"/>
                    <a:pt x="202123" y="247946"/>
                  </a:cubicBezTo>
                  <a:cubicBezTo>
                    <a:pt x="131319" y="247934"/>
                    <a:pt x="73704" y="196117"/>
                    <a:pt x="73704" y="132428"/>
                  </a:cubicBezTo>
                  <a:close/>
                  <a:moveTo>
                    <a:pt x="67472" y="274265"/>
                  </a:moveTo>
                  <a:cubicBezTo>
                    <a:pt x="70564" y="262742"/>
                    <a:pt x="77316" y="250313"/>
                    <a:pt x="86472" y="239286"/>
                  </a:cubicBezTo>
                  <a:cubicBezTo>
                    <a:pt x="90627" y="234285"/>
                    <a:pt x="95023" y="229877"/>
                    <a:pt x="99564" y="226156"/>
                  </a:cubicBezTo>
                  <a:cubicBezTo>
                    <a:pt x="106932" y="232848"/>
                    <a:pt x="115073" y="238827"/>
                    <a:pt x="123866" y="243960"/>
                  </a:cubicBezTo>
                  <a:cubicBezTo>
                    <a:pt x="119687" y="250120"/>
                    <a:pt x="115846" y="256739"/>
                    <a:pt x="112428" y="263648"/>
                  </a:cubicBezTo>
                  <a:cubicBezTo>
                    <a:pt x="108659" y="271281"/>
                    <a:pt x="105434" y="279217"/>
                    <a:pt x="102838" y="287249"/>
                  </a:cubicBezTo>
                  <a:cubicBezTo>
                    <a:pt x="101992" y="289870"/>
                    <a:pt x="99927" y="297661"/>
                    <a:pt x="98236" y="304159"/>
                  </a:cubicBezTo>
                  <a:cubicBezTo>
                    <a:pt x="88959" y="300040"/>
                    <a:pt x="79249" y="297322"/>
                    <a:pt x="69513" y="296187"/>
                  </a:cubicBezTo>
                  <a:cubicBezTo>
                    <a:pt x="69308" y="296163"/>
                    <a:pt x="69102" y="296139"/>
                    <a:pt x="68897" y="296115"/>
                  </a:cubicBezTo>
                  <a:cubicBezTo>
                    <a:pt x="68740" y="295897"/>
                    <a:pt x="68571" y="295680"/>
                    <a:pt x="68402" y="295474"/>
                  </a:cubicBezTo>
                  <a:cubicBezTo>
                    <a:pt x="65249" y="291803"/>
                    <a:pt x="64899" y="283879"/>
                    <a:pt x="67472" y="274265"/>
                  </a:cubicBezTo>
                  <a:close/>
                  <a:moveTo>
                    <a:pt x="28048" y="323231"/>
                  </a:moveTo>
                  <a:lnTo>
                    <a:pt x="28048" y="323231"/>
                  </a:lnTo>
                  <a:cubicBezTo>
                    <a:pt x="36129" y="315911"/>
                    <a:pt x="47277" y="312372"/>
                    <a:pt x="59549" y="312372"/>
                  </a:cubicBezTo>
                  <a:cubicBezTo>
                    <a:pt x="77739" y="312372"/>
                    <a:pt x="98381" y="320139"/>
                    <a:pt x="115061" y="334802"/>
                  </a:cubicBezTo>
                  <a:cubicBezTo>
                    <a:pt x="130847" y="348692"/>
                    <a:pt x="140353" y="366785"/>
                    <a:pt x="140474" y="383224"/>
                  </a:cubicBezTo>
                  <a:cubicBezTo>
                    <a:pt x="140559" y="393914"/>
                    <a:pt x="136706" y="403093"/>
                    <a:pt x="129338" y="409773"/>
                  </a:cubicBezTo>
                  <a:cubicBezTo>
                    <a:pt x="109287" y="427951"/>
                    <a:pt x="70250" y="422757"/>
                    <a:pt x="42325" y="398189"/>
                  </a:cubicBezTo>
                  <a:cubicBezTo>
                    <a:pt x="26538" y="384311"/>
                    <a:pt x="17033" y="366206"/>
                    <a:pt x="16912" y="349779"/>
                  </a:cubicBezTo>
                  <a:cubicBezTo>
                    <a:pt x="16827" y="339102"/>
                    <a:pt x="20680" y="329910"/>
                    <a:pt x="28048" y="323231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85" name="Agrupar 284">
            <a:extLst>
              <a:ext uri="{FF2B5EF4-FFF2-40B4-BE49-F238E27FC236}">
                <a16:creationId xmlns:a16="http://schemas.microsoft.com/office/drawing/2014/main" id="{8E964DB7-1068-4B55-8625-1123FAD3B4CE}"/>
              </a:ext>
            </a:extLst>
          </p:cNvPr>
          <p:cNvGrpSpPr/>
          <p:nvPr/>
        </p:nvGrpSpPr>
        <p:grpSpPr>
          <a:xfrm>
            <a:off x="7405226" y="2238551"/>
            <a:ext cx="512675" cy="513883"/>
            <a:chOff x="10978866" y="4734719"/>
            <a:chExt cx="435668" cy="436695"/>
          </a:xfrm>
        </p:grpSpPr>
        <p:sp>
          <p:nvSpPr>
            <p:cNvPr id="286" name="Forma Livre: Forma 285">
              <a:extLst>
                <a:ext uri="{FF2B5EF4-FFF2-40B4-BE49-F238E27FC236}">
                  <a16:creationId xmlns:a16="http://schemas.microsoft.com/office/drawing/2014/main" id="{682B1308-4231-4E6F-AC63-AA268E21E0B4}"/>
                </a:ext>
              </a:extLst>
            </p:cNvPr>
            <p:cNvSpPr/>
            <p:nvPr/>
          </p:nvSpPr>
          <p:spPr>
            <a:xfrm>
              <a:off x="11141239" y="4734719"/>
              <a:ext cx="112635" cy="125930"/>
            </a:xfrm>
            <a:custGeom>
              <a:avLst/>
              <a:gdLst>
                <a:gd name="connsiteX0" fmla="*/ 79993 w 112635"/>
                <a:gd name="connsiteY0" fmla="*/ 122838 h 125930"/>
                <a:gd name="connsiteX1" fmla="*/ 91951 w 112635"/>
                <a:gd name="connsiteY1" fmla="*/ 122669 h 125930"/>
                <a:gd name="connsiteX2" fmla="*/ 104693 w 112635"/>
                <a:gd name="connsiteY2" fmla="*/ 56866 h 125930"/>
                <a:gd name="connsiteX3" fmla="*/ 86250 w 112635"/>
                <a:gd name="connsiteY3" fmla="*/ 39050 h 125930"/>
                <a:gd name="connsiteX4" fmla="*/ 73652 w 112635"/>
                <a:gd name="connsiteY4" fmla="*/ 27696 h 125930"/>
                <a:gd name="connsiteX5" fmla="*/ 68905 w 112635"/>
                <a:gd name="connsiteY5" fmla="*/ 19833 h 125930"/>
                <a:gd name="connsiteX6" fmla="*/ 67250 w 112635"/>
                <a:gd name="connsiteY6" fmla="*/ 12309 h 125930"/>
                <a:gd name="connsiteX7" fmla="*/ 58674 w 112635"/>
                <a:gd name="connsiteY7" fmla="*/ 158 h 125930"/>
                <a:gd name="connsiteX8" fmla="*/ 46536 w 112635"/>
                <a:gd name="connsiteY8" fmla="*/ 8431 h 125930"/>
                <a:gd name="connsiteX9" fmla="*/ 40448 w 112635"/>
                <a:gd name="connsiteY9" fmla="*/ 17695 h 125930"/>
                <a:gd name="connsiteX10" fmla="*/ 36342 w 112635"/>
                <a:gd name="connsiteY10" fmla="*/ 21766 h 125930"/>
                <a:gd name="connsiteX11" fmla="*/ 33250 w 112635"/>
                <a:gd name="connsiteY11" fmla="*/ 24580 h 125930"/>
                <a:gd name="connsiteX12" fmla="*/ 118 w 112635"/>
                <a:gd name="connsiteY12" fmla="*/ 77737 h 125930"/>
                <a:gd name="connsiteX13" fmla="*/ 27174 w 112635"/>
                <a:gd name="connsiteY13" fmla="*/ 121811 h 125930"/>
                <a:gd name="connsiteX14" fmla="*/ 29988 w 112635"/>
                <a:gd name="connsiteY14" fmla="*/ 124070 h 125930"/>
                <a:gd name="connsiteX15" fmla="*/ 35278 w 112635"/>
                <a:gd name="connsiteY15" fmla="*/ 125930 h 125930"/>
                <a:gd name="connsiteX16" fmla="*/ 41874 w 112635"/>
                <a:gd name="connsiteY16" fmla="*/ 122778 h 125930"/>
                <a:gd name="connsiteX17" fmla="*/ 40581 w 112635"/>
                <a:gd name="connsiteY17" fmla="*/ 110893 h 125930"/>
                <a:gd name="connsiteX18" fmla="*/ 37707 w 112635"/>
                <a:gd name="connsiteY18" fmla="*/ 108598 h 125930"/>
                <a:gd name="connsiteX19" fmla="*/ 16968 w 112635"/>
                <a:gd name="connsiteY19" fmla="*/ 79006 h 125930"/>
                <a:gd name="connsiteX20" fmla="*/ 44954 w 112635"/>
                <a:gd name="connsiteY20" fmla="*/ 36779 h 125930"/>
                <a:gd name="connsiteX21" fmla="*/ 47490 w 112635"/>
                <a:gd name="connsiteY21" fmla="*/ 34472 h 125930"/>
                <a:gd name="connsiteX22" fmla="*/ 53831 w 112635"/>
                <a:gd name="connsiteY22" fmla="*/ 28010 h 125930"/>
                <a:gd name="connsiteX23" fmla="*/ 60571 w 112635"/>
                <a:gd name="connsiteY23" fmla="*/ 38446 h 125930"/>
                <a:gd name="connsiteX24" fmla="*/ 75778 w 112635"/>
                <a:gd name="connsiteY24" fmla="*/ 52348 h 125930"/>
                <a:gd name="connsiteX25" fmla="*/ 90912 w 112635"/>
                <a:gd name="connsiteY25" fmla="*/ 66710 h 125930"/>
                <a:gd name="connsiteX26" fmla="*/ 79788 w 112635"/>
                <a:gd name="connsiteY26" fmla="*/ 110881 h 125930"/>
                <a:gd name="connsiteX27" fmla="*/ 79993 w 112635"/>
                <a:gd name="connsiteY27" fmla="*/ 122838 h 125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12635" h="125930">
                  <a:moveTo>
                    <a:pt x="79993" y="122838"/>
                  </a:moveTo>
                  <a:cubicBezTo>
                    <a:pt x="83351" y="126087"/>
                    <a:pt x="88689" y="126015"/>
                    <a:pt x="91951" y="122669"/>
                  </a:cubicBezTo>
                  <a:cubicBezTo>
                    <a:pt x="121929" y="91809"/>
                    <a:pt x="112798" y="68195"/>
                    <a:pt x="104693" y="56866"/>
                  </a:cubicBezTo>
                  <a:cubicBezTo>
                    <a:pt x="99258" y="49268"/>
                    <a:pt x="92349" y="43833"/>
                    <a:pt x="86250" y="39050"/>
                  </a:cubicBezTo>
                  <a:cubicBezTo>
                    <a:pt x="81515" y="35330"/>
                    <a:pt x="77046" y="31815"/>
                    <a:pt x="73652" y="27696"/>
                  </a:cubicBezTo>
                  <a:cubicBezTo>
                    <a:pt x="71442" y="25015"/>
                    <a:pt x="69557" y="22563"/>
                    <a:pt x="68905" y="19833"/>
                  </a:cubicBezTo>
                  <a:cubicBezTo>
                    <a:pt x="68169" y="16790"/>
                    <a:pt x="67661" y="14301"/>
                    <a:pt x="67250" y="12309"/>
                  </a:cubicBezTo>
                  <a:cubicBezTo>
                    <a:pt x="66139" y="6885"/>
                    <a:pt x="64980" y="1281"/>
                    <a:pt x="58674" y="158"/>
                  </a:cubicBezTo>
                  <a:cubicBezTo>
                    <a:pt x="52394" y="-954"/>
                    <a:pt x="49278" y="4023"/>
                    <a:pt x="46536" y="8431"/>
                  </a:cubicBezTo>
                  <a:cubicBezTo>
                    <a:pt x="45123" y="10702"/>
                    <a:pt x="43190" y="13806"/>
                    <a:pt x="40448" y="17695"/>
                  </a:cubicBezTo>
                  <a:cubicBezTo>
                    <a:pt x="39591" y="18915"/>
                    <a:pt x="38008" y="20304"/>
                    <a:pt x="36342" y="21766"/>
                  </a:cubicBezTo>
                  <a:cubicBezTo>
                    <a:pt x="35339" y="22648"/>
                    <a:pt x="34301" y="23566"/>
                    <a:pt x="33250" y="24580"/>
                  </a:cubicBezTo>
                  <a:cubicBezTo>
                    <a:pt x="19251" y="38035"/>
                    <a:pt x="1822" y="54776"/>
                    <a:pt x="118" y="77737"/>
                  </a:cubicBezTo>
                  <a:cubicBezTo>
                    <a:pt x="-1464" y="98971"/>
                    <a:pt x="13103" y="110579"/>
                    <a:pt x="27174" y="121811"/>
                  </a:cubicBezTo>
                  <a:cubicBezTo>
                    <a:pt x="28104" y="122560"/>
                    <a:pt x="29046" y="123309"/>
                    <a:pt x="29988" y="124070"/>
                  </a:cubicBezTo>
                  <a:cubicBezTo>
                    <a:pt x="31546" y="125326"/>
                    <a:pt x="33419" y="125930"/>
                    <a:pt x="35278" y="125930"/>
                  </a:cubicBezTo>
                  <a:cubicBezTo>
                    <a:pt x="37755" y="125930"/>
                    <a:pt x="40207" y="124855"/>
                    <a:pt x="41874" y="122778"/>
                  </a:cubicBezTo>
                  <a:cubicBezTo>
                    <a:pt x="44797" y="119142"/>
                    <a:pt x="44217" y="113815"/>
                    <a:pt x="40581" y="110893"/>
                  </a:cubicBezTo>
                  <a:cubicBezTo>
                    <a:pt x="39615" y="110120"/>
                    <a:pt x="38661" y="109359"/>
                    <a:pt x="37707" y="108598"/>
                  </a:cubicBezTo>
                  <a:cubicBezTo>
                    <a:pt x="23876" y="97570"/>
                    <a:pt x="16098" y="90758"/>
                    <a:pt x="16968" y="79006"/>
                  </a:cubicBezTo>
                  <a:cubicBezTo>
                    <a:pt x="18188" y="62494"/>
                    <a:pt x="32404" y="48834"/>
                    <a:pt x="44954" y="36779"/>
                  </a:cubicBezTo>
                  <a:cubicBezTo>
                    <a:pt x="45739" y="36018"/>
                    <a:pt x="46596" y="35270"/>
                    <a:pt x="47490" y="34472"/>
                  </a:cubicBezTo>
                  <a:cubicBezTo>
                    <a:pt x="49567" y="32649"/>
                    <a:pt x="51899" y="30595"/>
                    <a:pt x="53831" y="28010"/>
                  </a:cubicBezTo>
                  <a:cubicBezTo>
                    <a:pt x="55595" y="32177"/>
                    <a:pt x="58180" y="35535"/>
                    <a:pt x="60571" y="38446"/>
                  </a:cubicBezTo>
                  <a:cubicBezTo>
                    <a:pt x="65137" y="43990"/>
                    <a:pt x="70548" y="48242"/>
                    <a:pt x="75778" y="52348"/>
                  </a:cubicBezTo>
                  <a:cubicBezTo>
                    <a:pt x="81491" y="56830"/>
                    <a:pt x="86878" y="61069"/>
                    <a:pt x="90912" y="66710"/>
                  </a:cubicBezTo>
                  <a:cubicBezTo>
                    <a:pt x="99862" y="79211"/>
                    <a:pt x="96118" y="94079"/>
                    <a:pt x="79788" y="110881"/>
                  </a:cubicBezTo>
                  <a:cubicBezTo>
                    <a:pt x="76575" y="114238"/>
                    <a:pt x="76647" y="119589"/>
                    <a:pt x="79993" y="122838"/>
                  </a:cubicBez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7" name="Forma Livre: Forma 286">
              <a:extLst>
                <a:ext uri="{FF2B5EF4-FFF2-40B4-BE49-F238E27FC236}">
                  <a16:creationId xmlns:a16="http://schemas.microsoft.com/office/drawing/2014/main" id="{BB1E2803-C9BA-422C-935B-4BFD3D015CCD}"/>
                </a:ext>
              </a:extLst>
            </p:cNvPr>
            <p:cNvSpPr/>
            <p:nvPr/>
          </p:nvSpPr>
          <p:spPr>
            <a:xfrm>
              <a:off x="10978866" y="4806134"/>
              <a:ext cx="435668" cy="365280"/>
            </a:xfrm>
            <a:custGeom>
              <a:avLst/>
              <a:gdLst>
                <a:gd name="connsiteX0" fmla="*/ 427213 w 435668"/>
                <a:gd name="connsiteY0" fmla="*/ 348359 h 365280"/>
                <a:gd name="connsiteX1" fmla="*/ 413275 w 435668"/>
                <a:gd name="connsiteY1" fmla="*/ 348359 h 365280"/>
                <a:gd name="connsiteX2" fmla="*/ 413275 w 435668"/>
                <a:gd name="connsiteY2" fmla="*/ 250729 h 365280"/>
                <a:gd name="connsiteX3" fmla="*/ 413275 w 435668"/>
                <a:gd name="connsiteY3" fmla="*/ 250548 h 365280"/>
                <a:gd name="connsiteX4" fmla="*/ 413275 w 435668"/>
                <a:gd name="connsiteY4" fmla="*/ 194468 h 365280"/>
                <a:gd name="connsiteX5" fmla="*/ 375240 w 435668"/>
                <a:gd name="connsiteY5" fmla="*/ 156976 h 365280"/>
                <a:gd name="connsiteX6" fmla="*/ 263889 w 435668"/>
                <a:gd name="connsiteY6" fmla="*/ 156976 h 365280"/>
                <a:gd name="connsiteX7" fmla="*/ 263889 w 435668"/>
                <a:gd name="connsiteY7" fmla="*/ 85182 h 365280"/>
                <a:gd name="connsiteX8" fmla="*/ 245131 w 435668"/>
                <a:gd name="connsiteY8" fmla="*/ 65253 h 365280"/>
                <a:gd name="connsiteX9" fmla="*/ 227147 w 435668"/>
                <a:gd name="connsiteY9" fmla="*/ 65253 h 365280"/>
                <a:gd name="connsiteX10" fmla="*/ 227304 w 435668"/>
                <a:gd name="connsiteY10" fmla="*/ 64734 h 365280"/>
                <a:gd name="connsiteX11" fmla="*/ 223221 w 435668"/>
                <a:gd name="connsiteY11" fmla="*/ 4716 h 365280"/>
                <a:gd name="connsiteX12" fmla="*/ 211891 w 435668"/>
                <a:gd name="connsiteY12" fmla="*/ 875 h 365280"/>
                <a:gd name="connsiteX13" fmla="*/ 208051 w 435668"/>
                <a:gd name="connsiteY13" fmla="*/ 12192 h 365280"/>
                <a:gd name="connsiteX14" fmla="*/ 210998 w 435668"/>
                <a:gd name="connsiteY14" fmla="*/ 60240 h 365280"/>
                <a:gd name="connsiteX15" fmla="*/ 211155 w 435668"/>
                <a:gd name="connsiteY15" fmla="*/ 65253 h 365280"/>
                <a:gd name="connsiteX16" fmla="*/ 192252 w 435668"/>
                <a:gd name="connsiteY16" fmla="*/ 65253 h 365280"/>
                <a:gd name="connsiteX17" fmla="*/ 173482 w 435668"/>
                <a:gd name="connsiteY17" fmla="*/ 85182 h 365280"/>
                <a:gd name="connsiteX18" fmla="*/ 173482 w 435668"/>
                <a:gd name="connsiteY18" fmla="*/ 156976 h 365280"/>
                <a:gd name="connsiteX19" fmla="*/ 60428 w 435668"/>
                <a:gd name="connsiteY19" fmla="*/ 156976 h 365280"/>
                <a:gd name="connsiteX20" fmla="*/ 22393 w 435668"/>
                <a:gd name="connsiteY20" fmla="*/ 194468 h 365280"/>
                <a:gd name="connsiteX21" fmla="*/ 22393 w 435668"/>
                <a:gd name="connsiteY21" fmla="*/ 252022 h 365280"/>
                <a:gd name="connsiteX22" fmla="*/ 22393 w 435668"/>
                <a:gd name="connsiteY22" fmla="*/ 252287 h 365280"/>
                <a:gd name="connsiteX23" fmla="*/ 22393 w 435668"/>
                <a:gd name="connsiteY23" fmla="*/ 348371 h 365280"/>
                <a:gd name="connsiteX24" fmla="*/ 8455 w 435668"/>
                <a:gd name="connsiteY24" fmla="*/ 348371 h 365280"/>
                <a:gd name="connsiteX25" fmla="*/ 0 w 435668"/>
                <a:gd name="connsiteY25" fmla="*/ 356826 h 365280"/>
                <a:gd name="connsiteX26" fmla="*/ 8455 w 435668"/>
                <a:gd name="connsiteY26" fmla="*/ 365281 h 365280"/>
                <a:gd name="connsiteX27" fmla="*/ 427213 w 435668"/>
                <a:gd name="connsiteY27" fmla="*/ 365281 h 365280"/>
                <a:gd name="connsiteX28" fmla="*/ 435668 w 435668"/>
                <a:gd name="connsiteY28" fmla="*/ 356826 h 365280"/>
                <a:gd name="connsiteX29" fmla="*/ 427213 w 435668"/>
                <a:gd name="connsiteY29" fmla="*/ 348359 h 365280"/>
                <a:gd name="connsiteX30" fmla="*/ 190404 w 435668"/>
                <a:gd name="connsiteY30" fmla="*/ 85170 h 365280"/>
                <a:gd name="connsiteX31" fmla="*/ 192264 w 435668"/>
                <a:gd name="connsiteY31" fmla="*/ 82151 h 365280"/>
                <a:gd name="connsiteX32" fmla="*/ 245131 w 435668"/>
                <a:gd name="connsiteY32" fmla="*/ 82151 h 365280"/>
                <a:gd name="connsiteX33" fmla="*/ 246980 w 435668"/>
                <a:gd name="connsiteY33" fmla="*/ 85170 h 365280"/>
                <a:gd name="connsiteX34" fmla="*/ 246980 w 435668"/>
                <a:gd name="connsiteY34" fmla="*/ 156964 h 365280"/>
                <a:gd name="connsiteX35" fmla="*/ 190404 w 435668"/>
                <a:gd name="connsiteY35" fmla="*/ 156964 h 365280"/>
                <a:gd name="connsiteX36" fmla="*/ 190404 w 435668"/>
                <a:gd name="connsiteY36" fmla="*/ 85170 h 365280"/>
                <a:gd name="connsiteX37" fmla="*/ 396365 w 435668"/>
                <a:gd name="connsiteY37" fmla="*/ 348359 h 365280"/>
                <a:gd name="connsiteX38" fmla="*/ 39315 w 435668"/>
                <a:gd name="connsiteY38" fmla="*/ 348359 h 365280"/>
                <a:gd name="connsiteX39" fmla="*/ 39315 w 435668"/>
                <a:gd name="connsiteY39" fmla="*/ 276577 h 365280"/>
                <a:gd name="connsiteX40" fmla="*/ 40487 w 435668"/>
                <a:gd name="connsiteY40" fmla="*/ 277386 h 365280"/>
                <a:gd name="connsiteX41" fmla="*/ 55186 w 435668"/>
                <a:gd name="connsiteY41" fmla="*/ 282036 h 365280"/>
                <a:gd name="connsiteX42" fmla="*/ 70369 w 435668"/>
                <a:gd name="connsiteY42" fmla="*/ 278485 h 365280"/>
                <a:gd name="connsiteX43" fmla="*/ 93886 w 435668"/>
                <a:gd name="connsiteY43" fmla="*/ 258435 h 365280"/>
                <a:gd name="connsiteX44" fmla="*/ 95093 w 435668"/>
                <a:gd name="connsiteY44" fmla="*/ 256201 h 365280"/>
                <a:gd name="connsiteX45" fmla="*/ 97014 w 435668"/>
                <a:gd name="connsiteY45" fmla="*/ 254123 h 365280"/>
                <a:gd name="connsiteX46" fmla="*/ 98729 w 435668"/>
                <a:gd name="connsiteY46" fmla="*/ 253749 h 365280"/>
                <a:gd name="connsiteX47" fmla="*/ 99140 w 435668"/>
                <a:gd name="connsiteY47" fmla="*/ 253749 h 365280"/>
                <a:gd name="connsiteX48" fmla="*/ 101495 w 435668"/>
                <a:gd name="connsiteY48" fmla="*/ 254401 h 365280"/>
                <a:gd name="connsiteX49" fmla="*/ 103077 w 435668"/>
                <a:gd name="connsiteY49" fmla="*/ 256756 h 365280"/>
                <a:gd name="connsiteX50" fmla="*/ 103983 w 435668"/>
                <a:gd name="connsiteY50" fmla="*/ 259329 h 365280"/>
                <a:gd name="connsiteX51" fmla="*/ 119419 w 435668"/>
                <a:gd name="connsiteY51" fmla="*/ 277410 h 365280"/>
                <a:gd name="connsiteX52" fmla="*/ 134119 w 435668"/>
                <a:gd name="connsiteY52" fmla="*/ 282061 h 365280"/>
                <a:gd name="connsiteX53" fmla="*/ 149301 w 435668"/>
                <a:gd name="connsiteY53" fmla="*/ 278510 h 365280"/>
                <a:gd name="connsiteX54" fmla="*/ 172818 w 435668"/>
                <a:gd name="connsiteY54" fmla="*/ 258459 h 365280"/>
                <a:gd name="connsiteX55" fmla="*/ 174026 w 435668"/>
                <a:gd name="connsiteY55" fmla="*/ 256225 h 365280"/>
                <a:gd name="connsiteX56" fmla="*/ 175946 w 435668"/>
                <a:gd name="connsiteY56" fmla="*/ 254147 h 365280"/>
                <a:gd name="connsiteX57" fmla="*/ 177661 w 435668"/>
                <a:gd name="connsiteY57" fmla="*/ 253773 h 365280"/>
                <a:gd name="connsiteX58" fmla="*/ 178072 w 435668"/>
                <a:gd name="connsiteY58" fmla="*/ 253773 h 365280"/>
                <a:gd name="connsiteX59" fmla="*/ 180427 w 435668"/>
                <a:gd name="connsiteY59" fmla="*/ 254425 h 365280"/>
                <a:gd name="connsiteX60" fmla="*/ 182010 w 435668"/>
                <a:gd name="connsiteY60" fmla="*/ 256768 h 365280"/>
                <a:gd name="connsiteX61" fmla="*/ 182916 w 435668"/>
                <a:gd name="connsiteY61" fmla="*/ 259341 h 365280"/>
                <a:gd name="connsiteX62" fmla="*/ 198364 w 435668"/>
                <a:gd name="connsiteY62" fmla="*/ 277423 h 365280"/>
                <a:gd name="connsiteX63" fmla="*/ 213063 w 435668"/>
                <a:gd name="connsiteY63" fmla="*/ 282073 h 365280"/>
                <a:gd name="connsiteX64" fmla="*/ 228246 w 435668"/>
                <a:gd name="connsiteY64" fmla="*/ 278522 h 365280"/>
                <a:gd name="connsiteX65" fmla="*/ 251763 w 435668"/>
                <a:gd name="connsiteY65" fmla="*/ 258471 h 365280"/>
                <a:gd name="connsiteX66" fmla="*/ 252970 w 435668"/>
                <a:gd name="connsiteY66" fmla="*/ 256237 h 365280"/>
                <a:gd name="connsiteX67" fmla="*/ 254891 w 435668"/>
                <a:gd name="connsiteY67" fmla="*/ 254159 h 365280"/>
                <a:gd name="connsiteX68" fmla="*/ 256606 w 435668"/>
                <a:gd name="connsiteY68" fmla="*/ 253785 h 365280"/>
                <a:gd name="connsiteX69" fmla="*/ 257017 w 435668"/>
                <a:gd name="connsiteY69" fmla="*/ 253785 h 365280"/>
                <a:gd name="connsiteX70" fmla="*/ 259360 w 435668"/>
                <a:gd name="connsiteY70" fmla="*/ 254425 h 365280"/>
                <a:gd name="connsiteX71" fmla="*/ 260954 w 435668"/>
                <a:gd name="connsiteY71" fmla="*/ 256792 h 365280"/>
                <a:gd name="connsiteX72" fmla="*/ 261848 w 435668"/>
                <a:gd name="connsiteY72" fmla="*/ 259353 h 365280"/>
                <a:gd name="connsiteX73" fmla="*/ 277296 w 435668"/>
                <a:gd name="connsiteY73" fmla="*/ 277435 h 365280"/>
                <a:gd name="connsiteX74" fmla="*/ 291996 w 435668"/>
                <a:gd name="connsiteY74" fmla="*/ 282085 h 365280"/>
                <a:gd name="connsiteX75" fmla="*/ 307178 w 435668"/>
                <a:gd name="connsiteY75" fmla="*/ 278534 h 365280"/>
                <a:gd name="connsiteX76" fmla="*/ 330695 w 435668"/>
                <a:gd name="connsiteY76" fmla="*/ 258484 h 365280"/>
                <a:gd name="connsiteX77" fmla="*/ 331903 w 435668"/>
                <a:gd name="connsiteY77" fmla="*/ 256249 h 365280"/>
                <a:gd name="connsiteX78" fmla="*/ 333823 w 435668"/>
                <a:gd name="connsiteY78" fmla="*/ 254172 h 365280"/>
                <a:gd name="connsiteX79" fmla="*/ 335538 w 435668"/>
                <a:gd name="connsiteY79" fmla="*/ 253797 h 365280"/>
                <a:gd name="connsiteX80" fmla="*/ 335949 w 435668"/>
                <a:gd name="connsiteY80" fmla="*/ 253797 h 365280"/>
                <a:gd name="connsiteX81" fmla="*/ 338293 w 435668"/>
                <a:gd name="connsiteY81" fmla="*/ 254437 h 365280"/>
                <a:gd name="connsiteX82" fmla="*/ 339887 w 435668"/>
                <a:gd name="connsiteY82" fmla="*/ 256805 h 365280"/>
                <a:gd name="connsiteX83" fmla="*/ 340780 w 435668"/>
                <a:gd name="connsiteY83" fmla="*/ 259365 h 365280"/>
                <a:gd name="connsiteX84" fmla="*/ 356228 w 435668"/>
                <a:gd name="connsiteY84" fmla="*/ 277447 h 365280"/>
                <a:gd name="connsiteX85" fmla="*/ 370928 w 435668"/>
                <a:gd name="connsiteY85" fmla="*/ 282097 h 365280"/>
                <a:gd name="connsiteX86" fmla="*/ 386111 w 435668"/>
                <a:gd name="connsiteY86" fmla="*/ 278546 h 365280"/>
                <a:gd name="connsiteX87" fmla="*/ 396377 w 435668"/>
                <a:gd name="connsiteY87" fmla="*/ 272156 h 365280"/>
                <a:gd name="connsiteX88" fmla="*/ 396377 w 435668"/>
                <a:gd name="connsiteY88" fmla="*/ 348359 h 365280"/>
                <a:gd name="connsiteX89" fmla="*/ 396365 w 435668"/>
                <a:gd name="connsiteY89" fmla="*/ 247927 h 365280"/>
                <a:gd name="connsiteX90" fmla="*/ 378912 w 435668"/>
                <a:gd name="connsiteY90" fmla="*/ 263182 h 365280"/>
                <a:gd name="connsiteX91" fmla="*/ 371182 w 435668"/>
                <a:gd name="connsiteY91" fmla="*/ 265139 h 365280"/>
                <a:gd name="connsiteX92" fmla="*/ 365493 w 435668"/>
                <a:gd name="connsiteY92" fmla="*/ 263267 h 365280"/>
                <a:gd name="connsiteX93" fmla="*/ 356168 w 435668"/>
                <a:gd name="connsiteY93" fmla="*/ 252227 h 365280"/>
                <a:gd name="connsiteX94" fmla="*/ 347568 w 435668"/>
                <a:gd name="connsiteY94" fmla="*/ 240257 h 365280"/>
                <a:gd name="connsiteX95" fmla="*/ 335526 w 435668"/>
                <a:gd name="connsiteY95" fmla="*/ 236839 h 365280"/>
                <a:gd name="connsiteX96" fmla="*/ 335466 w 435668"/>
                <a:gd name="connsiteY96" fmla="*/ 236839 h 365280"/>
                <a:gd name="connsiteX97" fmla="*/ 326612 w 435668"/>
                <a:gd name="connsiteY97" fmla="*/ 238820 h 365280"/>
                <a:gd name="connsiteX98" fmla="*/ 316515 w 435668"/>
                <a:gd name="connsiteY98" fmla="*/ 249135 h 365280"/>
                <a:gd name="connsiteX99" fmla="*/ 299979 w 435668"/>
                <a:gd name="connsiteY99" fmla="*/ 263182 h 365280"/>
                <a:gd name="connsiteX100" fmla="*/ 292249 w 435668"/>
                <a:gd name="connsiteY100" fmla="*/ 265139 h 365280"/>
                <a:gd name="connsiteX101" fmla="*/ 286572 w 435668"/>
                <a:gd name="connsiteY101" fmla="*/ 263267 h 365280"/>
                <a:gd name="connsiteX102" fmla="*/ 277248 w 435668"/>
                <a:gd name="connsiteY102" fmla="*/ 252227 h 365280"/>
                <a:gd name="connsiteX103" fmla="*/ 268648 w 435668"/>
                <a:gd name="connsiteY103" fmla="*/ 240257 h 365280"/>
                <a:gd name="connsiteX104" fmla="*/ 256606 w 435668"/>
                <a:gd name="connsiteY104" fmla="*/ 236839 h 365280"/>
                <a:gd name="connsiteX105" fmla="*/ 256533 w 435668"/>
                <a:gd name="connsiteY105" fmla="*/ 236839 h 365280"/>
                <a:gd name="connsiteX106" fmla="*/ 247680 w 435668"/>
                <a:gd name="connsiteY106" fmla="*/ 238820 h 365280"/>
                <a:gd name="connsiteX107" fmla="*/ 237582 w 435668"/>
                <a:gd name="connsiteY107" fmla="*/ 249135 h 365280"/>
                <a:gd name="connsiteX108" fmla="*/ 221047 w 435668"/>
                <a:gd name="connsiteY108" fmla="*/ 263182 h 365280"/>
                <a:gd name="connsiteX109" fmla="*/ 213317 w 435668"/>
                <a:gd name="connsiteY109" fmla="*/ 265139 h 365280"/>
                <a:gd name="connsiteX110" fmla="*/ 207640 w 435668"/>
                <a:gd name="connsiteY110" fmla="*/ 263267 h 365280"/>
                <a:gd name="connsiteX111" fmla="*/ 198316 w 435668"/>
                <a:gd name="connsiteY111" fmla="*/ 252227 h 365280"/>
                <a:gd name="connsiteX112" fmla="*/ 189704 w 435668"/>
                <a:gd name="connsiteY112" fmla="*/ 240257 h 365280"/>
                <a:gd name="connsiteX113" fmla="*/ 177661 w 435668"/>
                <a:gd name="connsiteY113" fmla="*/ 236839 h 365280"/>
                <a:gd name="connsiteX114" fmla="*/ 177589 w 435668"/>
                <a:gd name="connsiteY114" fmla="*/ 236839 h 365280"/>
                <a:gd name="connsiteX115" fmla="*/ 168748 w 435668"/>
                <a:gd name="connsiteY115" fmla="*/ 238820 h 365280"/>
                <a:gd name="connsiteX116" fmla="*/ 158638 w 435668"/>
                <a:gd name="connsiteY116" fmla="*/ 249135 h 365280"/>
                <a:gd name="connsiteX117" fmla="*/ 142103 w 435668"/>
                <a:gd name="connsiteY117" fmla="*/ 263182 h 365280"/>
                <a:gd name="connsiteX118" fmla="*/ 134372 w 435668"/>
                <a:gd name="connsiteY118" fmla="*/ 265139 h 365280"/>
                <a:gd name="connsiteX119" fmla="*/ 128695 w 435668"/>
                <a:gd name="connsiteY119" fmla="*/ 263267 h 365280"/>
                <a:gd name="connsiteX120" fmla="*/ 119371 w 435668"/>
                <a:gd name="connsiteY120" fmla="*/ 252227 h 365280"/>
                <a:gd name="connsiteX121" fmla="*/ 110759 w 435668"/>
                <a:gd name="connsiteY121" fmla="*/ 240257 h 365280"/>
                <a:gd name="connsiteX122" fmla="*/ 98717 w 435668"/>
                <a:gd name="connsiteY122" fmla="*/ 236839 h 365280"/>
                <a:gd name="connsiteX123" fmla="*/ 98644 w 435668"/>
                <a:gd name="connsiteY123" fmla="*/ 236839 h 365280"/>
                <a:gd name="connsiteX124" fmla="*/ 89803 w 435668"/>
                <a:gd name="connsiteY124" fmla="*/ 238820 h 365280"/>
                <a:gd name="connsiteX125" fmla="*/ 79693 w 435668"/>
                <a:gd name="connsiteY125" fmla="*/ 249135 h 365280"/>
                <a:gd name="connsiteX126" fmla="*/ 63158 w 435668"/>
                <a:gd name="connsiteY126" fmla="*/ 263182 h 365280"/>
                <a:gd name="connsiteX127" fmla="*/ 55427 w 435668"/>
                <a:gd name="connsiteY127" fmla="*/ 265139 h 365280"/>
                <a:gd name="connsiteX128" fmla="*/ 49739 w 435668"/>
                <a:gd name="connsiteY128" fmla="*/ 263267 h 365280"/>
                <a:gd name="connsiteX129" fmla="*/ 39279 w 435668"/>
                <a:gd name="connsiteY129" fmla="*/ 250137 h 365280"/>
                <a:gd name="connsiteX130" fmla="*/ 39279 w 435668"/>
                <a:gd name="connsiteY130" fmla="*/ 194468 h 365280"/>
                <a:gd name="connsiteX131" fmla="*/ 60404 w 435668"/>
                <a:gd name="connsiteY131" fmla="*/ 173886 h 365280"/>
                <a:gd name="connsiteX132" fmla="*/ 375204 w 435668"/>
                <a:gd name="connsiteY132" fmla="*/ 173886 h 365280"/>
                <a:gd name="connsiteX133" fmla="*/ 396329 w 435668"/>
                <a:gd name="connsiteY133" fmla="*/ 194468 h 365280"/>
                <a:gd name="connsiteX134" fmla="*/ 396329 w 435668"/>
                <a:gd name="connsiteY134" fmla="*/ 247927 h 36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</a:cxnLst>
              <a:rect l="l" t="t" r="r" b="b"/>
              <a:pathLst>
                <a:path w="435668" h="365280">
                  <a:moveTo>
                    <a:pt x="427213" y="348359"/>
                  </a:moveTo>
                  <a:lnTo>
                    <a:pt x="413275" y="348359"/>
                  </a:lnTo>
                  <a:lnTo>
                    <a:pt x="413275" y="250729"/>
                  </a:lnTo>
                  <a:cubicBezTo>
                    <a:pt x="413275" y="250669"/>
                    <a:pt x="413275" y="250608"/>
                    <a:pt x="413275" y="250548"/>
                  </a:cubicBezTo>
                  <a:lnTo>
                    <a:pt x="413275" y="194468"/>
                  </a:lnTo>
                  <a:cubicBezTo>
                    <a:pt x="413275" y="173802"/>
                    <a:pt x="396208" y="156976"/>
                    <a:pt x="375240" y="156976"/>
                  </a:cubicBezTo>
                  <a:lnTo>
                    <a:pt x="263889" y="156976"/>
                  </a:lnTo>
                  <a:lnTo>
                    <a:pt x="263889" y="85182"/>
                  </a:lnTo>
                  <a:cubicBezTo>
                    <a:pt x="263889" y="74191"/>
                    <a:pt x="255470" y="65253"/>
                    <a:pt x="245131" y="65253"/>
                  </a:cubicBezTo>
                  <a:lnTo>
                    <a:pt x="227147" y="65253"/>
                  </a:lnTo>
                  <a:cubicBezTo>
                    <a:pt x="227207" y="65084"/>
                    <a:pt x="227255" y="64903"/>
                    <a:pt x="227304" y="64734"/>
                  </a:cubicBezTo>
                  <a:cubicBezTo>
                    <a:pt x="232437" y="46109"/>
                    <a:pt x="230637" y="19753"/>
                    <a:pt x="223221" y="4716"/>
                  </a:cubicBezTo>
                  <a:cubicBezTo>
                    <a:pt x="221156" y="525"/>
                    <a:pt x="216083" y="-1190"/>
                    <a:pt x="211891" y="875"/>
                  </a:cubicBezTo>
                  <a:cubicBezTo>
                    <a:pt x="207700" y="2940"/>
                    <a:pt x="205985" y="8013"/>
                    <a:pt x="208051" y="12192"/>
                  </a:cubicBezTo>
                  <a:cubicBezTo>
                    <a:pt x="212955" y="22145"/>
                    <a:pt x="215370" y="44321"/>
                    <a:pt x="210998" y="60240"/>
                  </a:cubicBezTo>
                  <a:cubicBezTo>
                    <a:pt x="210527" y="61956"/>
                    <a:pt x="210612" y="63695"/>
                    <a:pt x="211155" y="65253"/>
                  </a:cubicBezTo>
                  <a:lnTo>
                    <a:pt x="192252" y="65253"/>
                  </a:lnTo>
                  <a:cubicBezTo>
                    <a:pt x="181901" y="65253"/>
                    <a:pt x="173482" y="74191"/>
                    <a:pt x="173482" y="85182"/>
                  </a:cubicBezTo>
                  <a:lnTo>
                    <a:pt x="173482" y="156976"/>
                  </a:lnTo>
                  <a:lnTo>
                    <a:pt x="60428" y="156976"/>
                  </a:lnTo>
                  <a:cubicBezTo>
                    <a:pt x="39460" y="156976"/>
                    <a:pt x="22393" y="173790"/>
                    <a:pt x="22393" y="194468"/>
                  </a:cubicBezTo>
                  <a:lnTo>
                    <a:pt x="22393" y="252022"/>
                  </a:lnTo>
                  <a:cubicBezTo>
                    <a:pt x="22393" y="252106"/>
                    <a:pt x="22393" y="252203"/>
                    <a:pt x="22393" y="252287"/>
                  </a:cubicBezTo>
                  <a:lnTo>
                    <a:pt x="22393" y="348371"/>
                  </a:lnTo>
                  <a:lnTo>
                    <a:pt x="8455" y="348371"/>
                  </a:lnTo>
                  <a:cubicBezTo>
                    <a:pt x="3780" y="348371"/>
                    <a:pt x="0" y="352152"/>
                    <a:pt x="0" y="356826"/>
                  </a:cubicBezTo>
                  <a:cubicBezTo>
                    <a:pt x="0" y="361500"/>
                    <a:pt x="3780" y="365281"/>
                    <a:pt x="8455" y="365281"/>
                  </a:cubicBezTo>
                  <a:lnTo>
                    <a:pt x="427213" y="365281"/>
                  </a:lnTo>
                  <a:cubicBezTo>
                    <a:pt x="431888" y="365281"/>
                    <a:pt x="435668" y="361500"/>
                    <a:pt x="435668" y="356826"/>
                  </a:cubicBezTo>
                  <a:cubicBezTo>
                    <a:pt x="435668" y="352152"/>
                    <a:pt x="431888" y="348359"/>
                    <a:pt x="427213" y="348359"/>
                  </a:cubicBezTo>
                  <a:close/>
                  <a:moveTo>
                    <a:pt x="190404" y="85170"/>
                  </a:moveTo>
                  <a:cubicBezTo>
                    <a:pt x="190404" y="83358"/>
                    <a:pt x="191516" y="82151"/>
                    <a:pt x="192264" y="82151"/>
                  </a:cubicBezTo>
                  <a:lnTo>
                    <a:pt x="245131" y="82151"/>
                  </a:lnTo>
                  <a:cubicBezTo>
                    <a:pt x="245880" y="82151"/>
                    <a:pt x="246980" y="83419"/>
                    <a:pt x="246980" y="85170"/>
                  </a:cubicBezTo>
                  <a:lnTo>
                    <a:pt x="246980" y="156964"/>
                  </a:lnTo>
                  <a:lnTo>
                    <a:pt x="190404" y="156964"/>
                  </a:lnTo>
                  <a:lnTo>
                    <a:pt x="190404" y="85170"/>
                  </a:lnTo>
                  <a:close/>
                  <a:moveTo>
                    <a:pt x="396365" y="348359"/>
                  </a:moveTo>
                  <a:lnTo>
                    <a:pt x="39315" y="348359"/>
                  </a:lnTo>
                  <a:lnTo>
                    <a:pt x="39315" y="276577"/>
                  </a:lnTo>
                  <a:cubicBezTo>
                    <a:pt x="39702" y="276855"/>
                    <a:pt x="40088" y="277121"/>
                    <a:pt x="40487" y="277386"/>
                  </a:cubicBezTo>
                  <a:cubicBezTo>
                    <a:pt x="45052" y="280394"/>
                    <a:pt x="50005" y="281952"/>
                    <a:pt x="55186" y="282036"/>
                  </a:cubicBezTo>
                  <a:cubicBezTo>
                    <a:pt x="60078" y="282097"/>
                    <a:pt x="65175" y="280913"/>
                    <a:pt x="70369" y="278485"/>
                  </a:cubicBezTo>
                  <a:cubicBezTo>
                    <a:pt x="78775" y="274536"/>
                    <a:pt x="87133" y="267409"/>
                    <a:pt x="93886" y="258435"/>
                  </a:cubicBezTo>
                  <a:cubicBezTo>
                    <a:pt x="94393" y="257759"/>
                    <a:pt x="94803" y="256998"/>
                    <a:pt x="95093" y="256201"/>
                  </a:cubicBezTo>
                  <a:cubicBezTo>
                    <a:pt x="95286" y="255669"/>
                    <a:pt x="95782" y="254703"/>
                    <a:pt x="97014" y="254123"/>
                  </a:cubicBezTo>
                  <a:cubicBezTo>
                    <a:pt x="97557" y="253870"/>
                    <a:pt x="98149" y="253773"/>
                    <a:pt x="98729" y="253749"/>
                  </a:cubicBezTo>
                  <a:cubicBezTo>
                    <a:pt x="98862" y="253749"/>
                    <a:pt x="99006" y="253749"/>
                    <a:pt x="99140" y="253749"/>
                  </a:cubicBezTo>
                  <a:cubicBezTo>
                    <a:pt x="99744" y="253713"/>
                    <a:pt x="100613" y="253821"/>
                    <a:pt x="101495" y="254401"/>
                  </a:cubicBezTo>
                  <a:cubicBezTo>
                    <a:pt x="102642" y="255162"/>
                    <a:pt x="102980" y="256201"/>
                    <a:pt x="103077" y="256756"/>
                  </a:cubicBezTo>
                  <a:cubicBezTo>
                    <a:pt x="103234" y="257662"/>
                    <a:pt x="103536" y="258532"/>
                    <a:pt x="103983" y="259329"/>
                  </a:cubicBezTo>
                  <a:cubicBezTo>
                    <a:pt x="108452" y="267530"/>
                    <a:pt x="113658" y="273618"/>
                    <a:pt x="119419" y="277410"/>
                  </a:cubicBezTo>
                  <a:cubicBezTo>
                    <a:pt x="123985" y="280418"/>
                    <a:pt x="128925" y="281976"/>
                    <a:pt x="134119" y="282061"/>
                  </a:cubicBezTo>
                  <a:cubicBezTo>
                    <a:pt x="139035" y="282157"/>
                    <a:pt x="144120" y="280949"/>
                    <a:pt x="149301" y="278510"/>
                  </a:cubicBezTo>
                  <a:cubicBezTo>
                    <a:pt x="157708" y="274560"/>
                    <a:pt x="166066" y="267434"/>
                    <a:pt x="172818" y="258459"/>
                  </a:cubicBezTo>
                  <a:cubicBezTo>
                    <a:pt x="173325" y="257783"/>
                    <a:pt x="173736" y="257022"/>
                    <a:pt x="174026" y="256225"/>
                  </a:cubicBezTo>
                  <a:cubicBezTo>
                    <a:pt x="174219" y="255693"/>
                    <a:pt x="174714" y="254727"/>
                    <a:pt x="175946" y="254147"/>
                  </a:cubicBezTo>
                  <a:cubicBezTo>
                    <a:pt x="176490" y="253894"/>
                    <a:pt x="177070" y="253797"/>
                    <a:pt x="177661" y="253773"/>
                  </a:cubicBezTo>
                  <a:cubicBezTo>
                    <a:pt x="177794" y="253773"/>
                    <a:pt x="177939" y="253773"/>
                    <a:pt x="178072" y="253773"/>
                  </a:cubicBezTo>
                  <a:cubicBezTo>
                    <a:pt x="178652" y="253749"/>
                    <a:pt x="179546" y="253845"/>
                    <a:pt x="180427" y="254425"/>
                  </a:cubicBezTo>
                  <a:cubicBezTo>
                    <a:pt x="181575" y="255174"/>
                    <a:pt x="181913" y="256225"/>
                    <a:pt x="182010" y="256768"/>
                  </a:cubicBezTo>
                  <a:cubicBezTo>
                    <a:pt x="182167" y="257674"/>
                    <a:pt x="182468" y="258544"/>
                    <a:pt x="182916" y="259341"/>
                  </a:cubicBezTo>
                  <a:cubicBezTo>
                    <a:pt x="187384" y="267542"/>
                    <a:pt x="192578" y="273630"/>
                    <a:pt x="198364" y="277423"/>
                  </a:cubicBezTo>
                  <a:cubicBezTo>
                    <a:pt x="202929" y="280430"/>
                    <a:pt x="207870" y="281988"/>
                    <a:pt x="213063" y="282073"/>
                  </a:cubicBezTo>
                  <a:cubicBezTo>
                    <a:pt x="217919" y="282145"/>
                    <a:pt x="223052" y="280961"/>
                    <a:pt x="228246" y="278522"/>
                  </a:cubicBezTo>
                  <a:cubicBezTo>
                    <a:pt x="236652" y="274572"/>
                    <a:pt x="245011" y="267446"/>
                    <a:pt x="251763" y="258471"/>
                  </a:cubicBezTo>
                  <a:cubicBezTo>
                    <a:pt x="252270" y="257795"/>
                    <a:pt x="252680" y="257034"/>
                    <a:pt x="252970" y="256237"/>
                  </a:cubicBezTo>
                  <a:cubicBezTo>
                    <a:pt x="253164" y="255706"/>
                    <a:pt x="253659" y="254739"/>
                    <a:pt x="254891" y="254159"/>
                  </a:cubicBezTo>
                  <a:cubicBezTo>
                    <a:pt x="255434" y="253906"/>
                    <a:pt x="256038" y="253809"/>
                    <a:pt x="256606" y="253785"/>
                  </a:cubicBezTo>
                  <a:cubicBezTo>
                    <a:pt x="256739" y="253785"/>
                    <a:pt x="256883" y="253785"/>
                    <a:pt x="257017" y="253785"/>
                  </a:cubicBezTo>
                  <a:cubicBezTo>
                    <a:pt x="257596" y="253761"/>
                    <a:pt x="258490" y="253858"/>
                    <a:pt x="259360" y="254425"/>
                  </a:cubicBezTo>
                  <a:cubicBezTo>
                    <a:pt x="260507" y="255186"/>
                    <a:pt x="260846" y="256237"/>
                    <a:pt x="260954" y="256792"/>
                  </a:cubicBezTo>
                  <a:cubicBezTo>
                    <a:pt x="261111" y="257686"/>
                    <a:pt x="261413" y="258556"/>
                    <a:pt x="261848" y="259353"/>
                  </a:cubicBezTo>
                  <a:cubicBezTo>
                    <a:pt x="266317" y="267554"/>
                    <a:pt x="271511" y="273642"/>
                    <a:pt x="277296" y="277435"/>
                  </a:cubicBezTo>
                  <a:cubicBezTo>
                    <a:pt x="281862" y="280442"/>
                    <a:pt x="286802" y="282000"/>
                    <a:pt x="291996" y="282085"/>
                  </a:cubicBezTo>
                  <a:cubicBezTo>
                    <a:pt x="296887" y="282157"/>
                    <a:pt x="301985" y="280961"/>
                    <a:pt x="307178" y="278534"/>
                  </a:cubicBezTo>
                  <a:cubicBezTo>
                    <a:pt x="315585" y="274584"/>
                    <a:pt x="323943" y="267458"/>
                    <a:pt x="330695" y="258484"/>
                  </a:cubicBezTo>
                  <a:cubicBezTo>
                    <a:pt x="331202" y="257807"/>
                    <a:pt x="331613" y="257046"/>
                    <a:pt x="331903" y="256249"/>
                  </a:cubicBezTo>
                  <a:cubicBezTo>
                    <a:pt x="332096" y="255717"/>
                    <a:pt x="332591" y="254751"/>
                    <a:pt x="333823" y="254172"/>
                  </a:cubicBezTo>
                  <a:cubicBezTo>
                    <a:pt x="334367" y="253918"/>
                    <a:pt x="334923" y="253797"/>
                    <a:pt x="335538" y="253797"/>
                  </a:cubicBezTo>
                  <a:cubicBezTo>
                    <a:pt x="335671" y="253797"/>
                    <a:pt x="335816" y="253797"/>
                    <a:pt x="335949" y="253797"/>
                  </a:cubicBezTo>
                  <a:cubicBezTo>
                    <a:pt x="336541" y="253773"/>
                    <a:pt x="337423" y="253870"/>
                    <a:pt x="338293" y="254437"/>
                  </a:cubicBezTo>
                  <a:cubicBezTo>
                    <a:pt x="339440" y="255198"/>
                    <a:pt x="339778" y="256237"/>
                    <a:pt x="339887" y="256805"/>
                  </a:cubicBezTo>
                  <a:cubicBezTo>
                    <a:pt x="340044" y="257698"/>
                    <a:pt x="340345" y="258568"/>
                    <a:pt x="340780" y="259365"/>
                  </a:cubicBezTo>
                  <a:cubicBezTo>
                    <a:pt x="345249" y="267567"/>
                    <a:pt x="350443" y="273654"/>
                    <a:pt x="356228" y="277447"/>
                  </a:cubicBezTo>
                  <a:cubicBezTo>
                    <a:pt x="360794" y="280454"/>
                    <a:pt x="365747" y="282012"/>
                    <a:pt x="370928" y="282097"/>
                  </a:cubicBezTo>
                  <a:cubicBezTo>
                    <a:pt x="375820" y="282193"/>
                    <a:pt x="380917" y="280986"/>
                    <a:pt x="386111" y="278546"/>
                  </a:cubicBezTo>
                  <a:cubicBezTo>
                    <a:pt x="389602" y="276903"/>
                    <a:pt x="393056" y="274753"/>
                    <a:pt x="396377" y="272156"/>
                  </a:cubicBezTo>
                  <a:lnTo>
                    <a:pt x="396377" y="348359"/>
                  </a:lnTo>
                  <a:close/>
                  <a:moveTo>
                    <a:pt x="396365" y="247927"/>
                  </a:moveTo>
                  <a:cubicBezTo>
                    <a:pt x="391220" y="254848"/>
                    <a:pt x="384963" y="260344"/>
                    <a:pt x="378912" y="263182"/>
                  </a:cubicBezTo>
                  <a:cubicBezTo>
                    <a:pt x="376110" y="264499"/>
                    <a:pt x="373453" y="265187"/>
                    <a:pt x="371182" y="265139"/>
                  </a:cubicBezTo>
                  <a:cubicBezTo>
                    <a:pt x="369225" y="265102"/>
                    <a:pt x="367365" y="264499"/>
                    <a:pt x="365493" y="263267"/>
                  </a:cubicBezTo>
                  <a:cubicBezTo>
                    <a:pt x="362256" y="261141"/>
                    <a:pt x="359128" y="257433"/>
                    <a:pt x="356168" y="252227"/>
                  </a:cubicBezTo>
                  <a:cubicBezTo>
                    <a:pt x="354900" y="247359"/>
                    <a:pt x="351820" y="243059"/>
                    <a:pt x="347568" y="240257"/>
                  </a:cubicBezTo>
                  <a:cubicBezTo>
                    <a:pt x="343981" y="237902"/>
                    <a:pt x="339838" y="236730"/>
                    <a:pt x="335526" y="236839"/>
                  </a:cubicBezTo>
                  <a:cubicBezTo>
                    <a:pt x="335502" y="236839"/>
                    <a:pt x="335478" y="236839"/>
                    <a:pt x="335466" y="236839"/>
                  </a:cubicBezTo>
                  <a:cubicBezTo>
                    <a:pt x="332398" y="236839"/>
                    <a:pt x="329415" y="237503"/>
                    <a:pt x="326612" y="238820"/>
                  </a:cubicBezTo>
                  <a:cubicBezTo>
                    <a:pt x="322047" y="240958"/>
                    <a:pt x="318508" y="244593"/>
                    <a:pt x="316515" y="249135"/>
                  </a:cubicBezTo>
                  <a:cubicBezTo>
                    <a:pt x="311527" y="255536"/>
                    <a:pt x="305681" y="260513"/>
                    <a:pt x="299979" y="263182"/>
                  </a:cubicBezTo>
                  <a:cubicBezTo>
                    <a:pt x="297141" y="264511"/>
                    <a:pt x="294532" y="265211"/>
                    <a:pt x="292249" y="265139"/>
                  </a:cubicBezTo>
                  <a:cubicBezTo>
                    <a:pt x="290293" y="265102"/>
                    <a:pt x="288445" y="264499"/>
                    <a:pt x="286572" y="263267"/>
                  </a:cubicBezTo>
                  <a:cubicBezTo>
                    <a:pt x="283336" y="261141"/>
                    <a:pt x="280207" y="257433"/>
                    <a:pt x="277248" y="252227"/>
                  </a:cubicBezTo>
                  <a:cubicBezTo>
                    <a:pt x="275968" y="247359"/>
                    <a:pt x="272900" y="243059"/>
                    <a:pt x="268648" y="240257"/>
                  </a:cubicBezTo>
                  <a:cubicBezTo>
                    <a:pt x="265073" y="237902"/>
                    <a:pt x="260930" y="236730"/>
                    <a:pt x="256606" y="236839"/>
                  </a:cubicBezTo>
                  <a:cubicBezTo>
                    <a:pt x="256582" y="236839"/>
                    <a:pt x="256557" y="236839"/>
                    <a:pt x="256533" y="236839"/>
                  </a:cubicBezTo>
                  <a:cubicBezTo>
                    <a:pt x="253453" y="236839"/>
                    <a:pt x="250482" y="237503"/>
                    <a:pt x="247680" y="238820"/>
                  </a:cubicBezTo>
                  <a:cubicBezTo>
                    <a:pt x="243114" y="240958"/>
                    <a:pt x="239576" y="244593"/>
                    <a:pt x="237582" y="249135"/>
                  </a:cubicBezTo>
                  <a:cubicBezTo>
                    <a:pt x="232594" y="255536"/>
                    <a:pt x="226748" y="260513"/>
                    <a:pt x="221047" y="263182"/>
                  </a:cubicBezTo>
                  <a:cubicBezTo>
                    <a:pt x="218197" y="264511"/>
                    <a:pt x="215587" y="265187"/>
                    <a:pt x="213317" y="265139"/>
                  </a:cubicBezTo>
                  <a:cubicBezTo>
                    <a:pt x="211360" y="265102"/>
                    <a:pt x="209512" y="264499"/>
                    <a:pt x="207640" y="263267"/>
                  </a:cubicBezTo>
                  <a:cubicBezTo>
                    <a:pt x="204403" y="261141"/>
                    <a:pt x="201274" y="257433"/>
                    <a:pt x="198316" y="252227"/>
                  </a:cubicBezTo>
                  <a:cubicBezTo>
                    <a:pt x="197047" y="247359"/>
                    <a:pt x="193967" y="243059"/>
                    <a:pt x="189704" y="240257"/>
                  </a:cubicBezTo>
                  <a:cubicBezTo>
                    <a:pt x="186129" y="237902"/>
                    <a:pt x="181949" y="236730"/>
                    <a:pt x="177661" y="236839"/>
                  </a:cubicBezTo>
                  <a:cubicBezTo>
                    <a:pt x="177637" y="236839"/>
                    <a:pt x="177613" y="236839"/>
                    <a:pt x="177589" y="236839"/>
                  </a:cubicBezTo>
                  <a:cubicBezTo>
                    <a:pt x="174509" y="236839"/>
                    <a:pt x="171538" y="237503"/>
                    <a:pt x="168748" y="238820"/>
                  </a:cubicBezTo>
                  <a:cubicBezTo>
                    <a:pt x="164182" y="240958"/>
                    <a:pt x="160643" y="244593"/>
                    <a:pt x="158638" y="249135"/>
                  </a:cubicBezTo>
                  <a:cubicBezTo>
                    <a:pt x="153650" y="255536"/>
                    <a:pt x="147804" y="260513"/>
                    <a:pt x="142103" y="263182"/>
                  </a:cubicBezTo>
                  <a:cubicBezTo>
                    <a:pt x="139301" y="264499"/>
                    <a:pt x="136583" y="265187"/>
                    <a:pt x="134372" y="265139"/>
                  </a:cubicBezTo>
                  <a:cubicBezTo>
                    <a:pt x="132416" y="265102"/>
                    <a:pt x="130568" y="264499"/>
                    <a:pt x="128695" y="263267"/>
                  </a:cubicBezTo>
                  <a:cubicBezTo>
                    <a:pt x="125470" y="261153"/>
                    <a:pt x="122330" y="257433"/>
                    <a:pt x="119371" y="252227"/>
                  </a:cubicBezTo>
                  <a:cubicBezTo>
                    <a:pt x="118103" y="247359"/>
                    <a:pt x="115023" y="243059"/>
                    <a:pt x="110759" y="240257"/>
                  </a:cubicBezTo>
                  <a:cubicBezTo>
                    <a:pt x="107184" y="237902"/>
                    <a:pt x="103029" y="236730"/>
                    <a:pt x="98717" y="236839"/>
                  </a:cubicBezTo>
                  <a:cubicBezTo>
                    <a:pt x="98693" y="236839"/>
                    <a:pt x="98669" y="236839"/>
                    <a:pt x="98644" y="236839"/>
                  </a:cubicBezTo>
                  <a:cubicBezTo>
                    <a:pt x="95576" y="236839"/>
                    <a:pt x="92593" y="237503"/>
                    <a:pt x="89803" y="238820"/>
                  </a:cubicBezTo>
                  <a:cubicBezTo>
                    <a:pt x="85237" y="240958"/>
                    <a:pt x="81698" y="244593"/>
                    <a:pt x="79693" y="249135"/>
                  </a:cubicBezTo>
                  <a:cubicBezTo>
                    <a:pt x="74705" y="255536"/>
                    <a:pt x="68871" y="260513"/>
                    <a:pt x="63158" y="263182"/>
                  </a:cubicBezTo>
                  <a:cubicBezTo>
                    <a:pt x="60320" y="264511"/>
                    <a:pt x="57735" y="265211"/>
                    <a:pt x="55427" y="265139"/>
                  </a:cubicBezTo>
                  <a:cubicBezTo>
                    <a:pt x="53471" y="265102"/>
                    <a:pt x="51611" y="264499"/>
                    <a:pt x="49739" y="263267"/>
                  </a:cubicBezTo>
                  <a:cubicBezTo>
                    <a:pt x="46127" y="260887"/>
                    <a:pt x="42528" y="256370"/>
                    <a:pt x="39279" y="250137"/>
                  </a:cubicBezTo>
                  <a:lnTo>
                    <a:pt x="39279" y="194468"/>
                  </a:lnTo>
                  <a:cubicBezTo>
                    <a:pt x="39279" y="183307"/>
                    <a:pt x="48954" y="173886"/>
                    <a:pt x="60404" y="173886"/>
                  </a:cubicBezTo>
                  <a:lnTo>
                    <a:pt x="375204" y="173886"/>
                  </a:lnTo>
                  <a:cubicBezTo>
                    <a:pt x="386655" y="173886"/>
                    <a:pt x="396329" y="183307"/>
                    <a:pt x="396329" y="194468"/>
                  </a:cubicBezTo>
                  <a:lnTo>
                    <a:pt x="396329" y="247927"/>
                  </a:lnTo>
                  <a:close/>
                </a:path>
              </a:pathLst>
            </a:custGeom>
            <a:gradFill>
              <a:gsLst>
                <a:gs pos="100000">
                  <a:srgbClr val="EC3C7C"/>
                </a:gs>
                <a:gs pos="50000">
                  <a:srgbClr val="660099"/>
                </a:gs>
                <a:gs pos="0">
                  <a:srgbClr val="99C2EB"/>
                </a:gs>
              </a:gsLst>
              <a:path path="circle">
                <a:fillToRect l="100000" t="100000"/>
              </a:path>
            </a:gradFill>
            <a:ln w="120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04" name="Google Shape;48;p4">
            <a:extLst>
              <a:ext uri="{FF2B5EF4-FFF2-40B4-BE49-F238E27FC236}">
                <a16:creationId xmlns:a16="http://schemas.microsoft.com/office/drawing/2014/main" id="{7BEDED3C-3A46-4877-A558-F9030B963854}"/>
              </a:ext>
            </a:extLst>
          </p:cNvPr>
          <p:cNvSpPr txBox="1"/>
          <p:nvPr/>
        </p:nvSpPr>
        <p:spPr>
          <a:xfrm>
            <a:off x="5560773" y="6095482"/>
            <a:ext cx="63272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o uso dos ícones, basta copiar o mesmo, escolher a forma de quadrado com cantos arredondados no slide de elementos gráficos, e redimensionar e posicionar conforme demanda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3318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Agrupar 88">
            <a:extLst>
              <a:ext uri="{FF2B5EF4-FFF2-40B4-BE49-F238E27FC236}">
                <a16:creationId xmlns:a16="http://schemas.microsoft.com/office/drawing/2014/main" id="{230F4E24-66FC-419C-9D97-3413D29A2C71}"/>
              </a:ext>
            </a:extLst>
          </p:cNvPr>
          <p:cNvGrpSpPr/>
          <p:nvPr/>
        </p:nvGrpSpPr>
        <p:grpSpPr>
          <a:xfrm>
            <a:off x="744718" y="3819877"/>
            <a:ext cx="6324953" cy="1903169"/>
            <a:chOff x="744718" y="3819877"/>
            <a:chExt cx="5806911" cy="1903169"/>
          </a:xfrm>
        </p:grpSpPr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31BB4EDB-CBC0-40A9-BF15-ACBCEA57BC81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381987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37F30C73-80B5-4581-894D-9F30B16EAAE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445426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Conector reto 86">
              <a:extLst>
                <a:ext uri="{FF2B5EF4-FFF2-40B4-BE49-F238E27FC236}">
                  <a16:creationId xmlns:a16="http://schemas.microsoft.com/office/drawing/2014/main" id="{1F2CE907-5E10-4BF3-B7CD-FDC659D54DBE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08865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FED0062C-491F-4C28-96F4-4FF8B9D225DA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723046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2" name="Retângulo 41">
            <a:extLst>
              <a:ext uri="{FF2B5EF4-FFF2-40B4-BE49-F238E27FC236}">
                <a16:creationId xmlns:a16="http://schemas.microsoft.com/office/drawing/2014/main" id="{086F3459-114F-4D53-A124-34C15EC40124}"/>
              </a:ext>
            </a:extLst>
          </p:cNvPr>
          <p:cNvSpPr/>
          <p:nvPr/>
        </p:nvSpPr>
        <p:spPr>
          <a:xfrm>
            <a:off x="0" y="1"/>
            <a:ext cx="12192000" cy="2996127"/>
          </a:xfrm>
          <a:prstGeom prst="rect">
            <a:avLst/>
          </a:prstGeom>
          <a:solidFill>
            <a:srgbClr val="00A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0D262E-A062-43D1-B5AD-B90BFA0B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2FF92-9ECE-461A-90A1-AEC98751F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94885"/>
            <a:ext cx="3452850" cy="1111858"/>
          </a:xfrm>
        </p:spPr>
        <p:txBody>
          <a:bodyPr/>
          <a:lstStyle/>
          <a:p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consectetur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elit</a:t>
            </a:r>
            <a:r>
              <a:rPr lang="pt-BR" sz="1800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do </a:t>
            </a:r>
            <a:r>
              <a:rPr lang="pt-BR" sz="1800" dirty="0" err="1">
                <a:solidFill>
                  <a:schemeClr val="bg1"/>
                </a:solidFill>
              </a:rPr>
              <a:t>eiusmod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tempor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incididunt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ut labore et </a:t>
            </a:r>
            <a:r>
              <a:rPr lang="pt-BR" sz="1800" dirty="0" err="1">
                <a:solidFill>
                  <a:schemeClr val="bg1"/>
                </a:solidFill>
              </a:rPr>
              <a:t>dolore</a:t>
            </a:r>
            <a:r>
              <a:rPr lang="pt-BR" sz="1800" dirty="0">
                <a:solidFill>
                  <a:schemeClr val="bg1"/>
                </a:solidFill>
              </a:rPr>
              <a:t> magna </a:t>
            </a:r>
            <a:r>
              <a:rPr lang="pt-BR" sz="1800" dirty="0" err="1">
                <a:solidFill>
                  <a:schemeClr val="bg1"/>
                </a:solidFill>
              </a:rPr>
              <a:t>aliqua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br>
              <a:rPr lang="pt-BR" sz="1800" dirty="0">
                <a:solidFill>
                  <a:schemeClr val="bg1"/>
                </a:solidFill>
              </a:rPr>
            </a:b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890BB9-C2F4-434D-844C-AE6D40ABEDA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" name="Espaço Reservado para Conteúdo 38">
            <a:extLst>
              <a:ext uri="{FF2B5EF4-FFF2-40B4-BE49-F238E27FC236}">
                <a16:creationId xmlns:a16="http://schemas.microsoft.com/office/drawing/2014/main" id="{00E2E854-2F55-470A-AD1E-CDA40027F38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3180" r="2141" b="9155"/>
          <a:stretch/>
        </p:blipFill>
        <p:spPr>
          <a:xfrm flipH="1">
            <a:off x="6743830" y="647586"/>
            <a:ext cx="5448168" cy="4046921"/>
          </a:xfr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FCFAC031-841F-4827-96B1-3013F7868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CC467657-83AC-4F01-A43D-1527DC7E7F49}"/>
              </a:ext>
            </a:extLst>
          </p:cNvPr>
          <p:cNvSpPr txBox="1">
            <a:spLocks/>
          </p:cNvSpPr>
          <p:nvPr/>
        </p:nvSpPr>
        <p:spPr>
          <a:xfrm>
            <a:off x="838200" y="3271039"/>
            <a:ext cx="3833585" cy="310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00AADC"/>
                </a:solidFill>
              </a:rPr>
              <a:t>Vel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pretium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dirty="0" err="1"/>
              <a:t>lectus</a:t>
            </a:r>
            <a:r>
              <a:rPr lang="pt-BR" sz="1800" dirty="0"/>
              <a:t> </a:t>
            </a:r>
            <a:r>
              <a:rPr lang="pt-BR" sz="1800" dirty="0" err="1"/>
              <a:t>quam</a:t>
            </a:r>
            <a:r>
              <a:rPr lang="pt-BR" sz="1800" dirty="0"/>
              <a:t> id </a:t>
            </a:r>
            <a:r>
              <a:rPr lang="pt-BR" sz="1800" dirty="0" err="1"/>
              <a:t>leo</a:t>
            </a:r>
            <a:r>
              <a:rPr lang="pt-BR" sz="1800" dirty="0"/>
              <a:t> in vitae.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Turpis</a:t>
            </a:r>
            <a:r>
              <a:rPr lang="pt-BR" sz="1800" dirty="0"/>
              <a:t> massa </a:t>
            </a:r>
            <a:r>
              <a:rPr lang="pt-BR" sz="1800" b="1" dirty="0" err="1">
                <a:solidFill>
                  <a:srgbClr val="00AADC"/>
                </a:solidFill>
              </a:rPr>
              <a:t>sed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elementum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br>
              <a:rPr lang="pt-BR" sz="1800" b="1" dirty="0">
                <a:solidFill>
                  <a:srgbClr val="00AADC"/>
                </a:solidFill>
              </a:rPr>
            </a:br>
            <a:r>
              <a:rPr lang="pt-BR" sz="1800" dirty="0"/>
              <a:t>tempus </a:t>
            </a:r>
            <a:r>
              <a:rPr lang="pt-BR" sz="1800" dirty="0" err="1"/>
              <a:t>egestas</a:t>
            </a:r>
            <a:r>
              <a:rPr lang="pt-BR" sz="1800" dirty="0"/>
              <a:t> </a:t>
            </a:r>
            <a:r>
              <a:rPr lang="pt-BR" sz="1800" dirty="0" err="1"/>
              <a:t>sed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Risus</a:t>
            </a:r>
            <a:r>
              <a:rPr lang="pt-BR" sz="1800" dirty="0"/>
              <a:t> in </a:t>
            </a:r>
            <a:r>
              <a:rPr lang="pt-BR" sz="1800" b="1" dirty="0" err="1">
                <a:solidFill>
                  <a:srgbClr val="00AADC"/>
                </a:solidFill>
              </a:rPr>
              <a:t>hendrerit</a:t>
            </a:r>
            <a:r>
              <a:rPr lang="pt-BR" sz="1800" b="1" dirty="0">
                <a:solidFill>
                  <a:srgbClr val="00AADC"/>
                </a:solidFill>
              </a:rPr>
              <a:t> gravida </a:t>
            </a:r>
            <a:r>
              <a:rPr lang="pt-BR" sz="1800" dirty="0" err="1"/>
              <a:t>rutrum</a:t>
            </a:r>
            <a:r>
              <a:rPr lang="pt-BR" sz="1800" dirty="0"/>
              <a:t>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00AADC"/>
                </a:solidFill>
              </a:rPr>
              <a:t>Mattis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rhoncus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dirty="0"/>
              <a:t>urna </a:t>
            </a:r>
            <a:r>
              <a:rPr lang="pt-BR" sz="1800" dirty="0" err="1"/>
              <a:t>neque</a:t>
            </a:r>
            <a:r>
              <a:rPr lang="pt-BR" sz="1800" dirty="0"/>
              <a:t> </a:t>
            </a:r>
            <a:r>
              <a:rPr lang="pt-BR" sz="1800" dirty="0" err="1"/>
              <a:t>viverra</a:t>
            </a:r>
            <a:r>
              <a:rPr lang="pt-BR" sz="1800" dirty="0"/>
              <a:t> justo </a:t>
            </a:r>
            <a:r>
              <a:rPr lang="pt-BR" sz="1800" dirty="0" err="1"/>
              <a:t>nec</a:t>
            </a:r>
            <a:r>
              <a:rPr lang="pt-BR" sz="1800" dirty="0"/>
              <a:t> </a:t>
            </a:r>
            <a:r>
              <a:rPr lang="pt-BR" sz="1800" dirty="0" err="1"/>
              <a:t>ultrices</a:t>
            </a:r>
            <a:r>
              <a:rPr lang="pt-BR" sz="1800" dirty="0"/>
              <a:t> </a:t>
            </a:r>
            <a:r>
              <a:rPr lang="pt-BR" sz="1800" dirty="0" err="1"/>
              <a:t>dui</a:t>
            </a:r>
            <a:r>
              <a:rPr lang="pt-BR" sz="1800" dirty="0"/>
              <a:t> </a:t>
            </a:r>
            <a:r>
              <a:rPr lang="pt-BR" sz="1800" dirty="0" err="1"/>
              <a:t>sapien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Sit</a:t>
            </a:r>
            <a:r>
              <a:rPr lang="pt-BR" sz="1800" dirty="0"/>
              <a:t> </a:t>
            </a:r>
            <a:r>
              <a:rPr lang="pt-BR" sz="1800" dirty="0" err="1"/>
              <a:t>amet</a:t>
            </a:r>
            <a:r>
              <a:rPr lang="pt-BR" sz="1800" dirty="0"/>
              <a:t> </a:t>
            </a:r>
            <a:r>
              <a:rPr lang="pt-BR" sz="1800" dirty="0" err="1"/>
              <a:t>consectetur</a:t>
            </a:r>
            <a:r>
              <a:rPr lang="pt-BR" sz="1800" dirty="0"/>
              <a:t> </a:t>
            </a:r>
            <a:r>
              <a:rPr lang="pt-BR" sz="1800" dirty="0" err="1"/>
              <a:t>adipiscing</a:t>
            </a:r>
            <a:r>
              <a:rPr lang="pt-BR" sz="1800" dirty="0"/>
              <a:t> </a:t>
            </a:r>
            <a:r>
              <a:rPr lang="pt-BR" sz="1800" dirty="0" err="1"/>
              <a:t>elit</a:t>
            </a:r>
            <a:r>
              <a:rPr lang="pt-BR" sz="1800" dirty="0"/>
              <a:t> </a:t>
            </a:r>
            <a:r>
              <a:rPr lang="pt-BR" sz="1800" dirty="0" err="1"/>
              <a:t>duis</a:t>
            </a:r>
            <a:r>
              <a:rPr lang="pt-BR" sz="1800" dirty="0"/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tristique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sollicitudin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nibh</a:t>
            </a:r>
            <a:r>
              <a:rPr lang="pt-BR" sz="1800" b="1" dirty="0">
                <a:solidFill>
                  <a:srgbClr val="00AADC"/>
                </a:solidFill>
              </a:rPr>
              <a:t>. </a:t>
            </a:r>
          </a:p>
        </p:txBody>
      </p:sp>
      <p:sp>
        <p:nvSpPr>
          <p:cNvPr id="43" name="Espaço Reservado para Conteúdo 2">
            <a:extLst>
              <a:ext uri="{FF2B5EF4-FFF2-40B4-BE49-F238E27FC236}">
                <a16:creationId xmlns:a16="http://schemas.microsoft.com/office/drawing/2014/main" id="{126ADEA3-F49E-4812-8D2D-B4EA7BBA5AB1}"/>
              </a:ext>
            </a:extLst>
          </p:cNvPr>
          <p:cNvSpPr txBox="1">
            <a:spLocks/>
          </p:cNvSpPr>
          <p:nvPr/>
        </p:nvSpPr>
        <p:spPr>
          <a:xfrm>
            <a:off x="8204204" y="5052569"/>
            <a:ext cx="3091691" cy="1235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1200"/>
              </a:spcAft>
            </a:pPr>
            <a:r>
              <a:rPr lang="pt-BR" sz="1800" dirty="0"/>
              <a:t>Massa </a:t>
            </a:r>
            <a:r>
              <a:rPr lang="pt-BR" sz="1800" dirty="0" err="1"/>
              <a:t>sed</a:t>
            </a:r>
            <a:r>
              <a:rPr lang="pt-BR" sz="1800" dirty="0"/>
              <a:t> </a:t>
            </a:r>
            <a:r>
              <a:rPr lang="pt-BR" sz="1800" dirty="0" err="1"/>
              <a:t>elementum</a:t>
            </a:r>
            <a:r>
              <a:rPr lang="pt-BR" sz="1800" dirty="0"/>
              <a:t> </a:t>
            </a:r>
            <a:br>
              <a:rPr lang="pt-BR" sz="1800" dirty="0"/>
            </a:br>
            <a:r>
              <a:rPr lang="pt-BR" sz="1800" dirty="0"/>
              <a:t>tempus </a:t>
            </a:r>
            <a:r>
              <a:rPr lang="pt-BR" sz="1800" b="1" dirty="0" err="1">
                <a:solidFill>
                  <a:srgbClr val="00AADC"/>
                </a:solidFill>
              </a:rPr>
              <a:t>egestas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sed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sed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risus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pretium</a:t>
            </a:r>
            <a:r>
              <a:rPr lang="pt-BR" sz="1800" b="1" dirty="0">
                <a:solidFill>
                  <a:srgbClr val="00AADC"/>
                </a:solidFill>
              </a:rPr>
              <a:t> </a:t>
            </a:r>
            <a:r>
              <a:rPr lang="pt-BR" sz="1800" b="1" dirty="0" err="1">
                <a:solidFill>
                  <a:srgbClr val="00AADC"/>
                </a:solidFill>
              </a:rPr>
              <a:t>quam</a:t>
            </a:r>
            <a:r>
              <a:rPr lang="pt-BR" sz="1800" b="1" dirty="0">
                <a:solidFill>
                  <a:srgbClr val="00AADC"/>
                </a:solidFill>
              </a:rPr>
              <a:t>.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 augue. </a:t>
            </a:r>
            <a:r>
              <a:rPr lang="pt-BR" sz="1800" dirty="0" err="1"/>
              <a:t>Tellus</a:t>
            </a:r>
            <a:r>
              <a:rPr lang="pt-BR" sz="1800" dirty="0"/>
              <a:t> id </a:t>
            </a:r>
            <a:r>
              <a:rPr lang="pt-BR" sz="1800" dirty="0" err="1"/>
              <a:t>interdum</a:t>
            </a:r>
            <a:r>
              <a:rPr lang="pt-BR" sz="1800" dirty="0"/>
              <a:t> velit </a:t>
            </a:r>
            <a:endParaRPr lang="pt-BR" sz="1800" b="1" dirty="0">
              <a:solidFill>
                <a:srgbClr val="99C2EB"/>
              </a:solidFill>
            </a:endParaRP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218F84C4-5493-4281-918B-BF0CAC26A0BA}"/>
              </a:ext>
            </a:extLst>
          </p:cNvPr>
          <p:cNvGrpSpPr/>
          <p:nvPr/>
        </p:nvGrpSpPr>
        <p:grpSpPr>
          <a:xfrm>
            <a:off x="4175225" y="1075557"/>
            <a:ext cx="5448166" cy="5485557"/>
            <a:chOff x="4175225" y="1075557"/>
            <a:chExt cx="5448166" cy="5485557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F76CF704-8FCB-487C-AEBB-7EAD0F9E6E66}"/>
                </a:ext>
              </a:extLst>
            </p:cNvPr>
            <p:cNvSpPr/>
            <p:nvPr/>
          </p:nvSpPr>
          <p:spPr>
            <a:xfrm>
              <a:off x="4175225" y="1075557"/>
              <a:ext cx="5448166" cy="5485557"/>
            </a:xfrm>
            <a:custGeom>
              <a:avLst/>
              <a:gdLst>
                <a:gd name="connsiteX0" fmla="*/ 2290737 w 5448166"/>
                <a:gd name="connsiteY0" fmla="*/ 4833642 h 5485557"/>
                <a:gd name="connsiteX1" fmla="*/ 2290707 w 5448166"/>
                <a:gd name="connsiteY1" fmla="*/ 4833678 h 5485557"/>
                <a:gd name="connsiteX2" fmla="*/ 2308773 w 5448166"/>
                <a:gd name="connsiteY2" fmla="*/ 4844796 h 5485557"/>
                <a:gd name="connsiteX3" fmla="*/ 2322094 w 5448166"/>
                <a:gd name="connsiteY3" fmla="*/ 4853196 h 5485557"/>
                <a:gd name="connsiteX4" fmla="*/ 2343491 w 5448166"/>
                <a:gd name="connsiteY4" fmla="*/ 4866766 h 5485557"/>
                <a:gd name="connsiteX5" fmla="*/ 2404647 w 5448166"/>
                <a:gd name="connsiteY5" fmla="*/ 4905902 h 5485557"/>
                <a:gd name="connsiteX6" fmla="*/ 2410473 w 5448166"/>
                <a:gd name="connsiteY6" fmla="*/ 4909647 h 5485557"/>
                <a:gd name="connsiteX7" fmla="*/ 2484511 w 5448166"/>
                <a:gd name="connsiteY7" fmla="*/ 4957445 h 5485557"/>
                <a:gd name="connsiteX8" fmla="*/ 2515508 w 5448166"/>
                <a:gd name="connsiteY8" fmla="*/ 4977513 h 5485557"/>
                <a:gd name="connsiteX9" fmla="*/ 2620391 w 5448166"/>
                <a:gd name="connsiteY9" fmla="*/ 5045559 h 5485557"/>
                <a:gd name="connsiteX10" fmla="*/ 2863000 w 5448166"/>
                <a:gd name="connsiteY10" fmla="*/ 5203665 h 5485557"/>
                <a:gd name="connsiteX11" fmla="*/ 2868976 w 5448166"/>
                <a:gd name="connsiteY11" fmla="*/ 5207543 h 5485557"/>
                <a:gd name="connsiteX12" fmla="*/ 2848066 w 5448166"/>
                <a:gd name="connsiteY12" fmla="*/ 5338113 h 5485557"/>
                <a:gd name="connsiteX13" fmla="*/ 2868978 w 5448166"/>
                <a:gd name="connsiteY13" fmla="*/ 5207541 h 5485557"/>
                <a:gd name="connsiteX14" fmla="*/ 2862946 w 5448166"/>
                <a:gd name="connsiteY14" fmla="*/ 5203556 h 5485557"/>
                <a:gd name="connsiteX15" fmla="*/ 2574233 w 5448166"/>
                <a:gd name="connsiteY15" fmla="*/ 5015532 h 5485557"/>
                <a:gd name="connsiteX16" fmla="*/ 2515508 w 5448166"/>
                <a:gd name="connsiteY16" fmla="*/ 4977513 h 5485557"/>
                <a:gd name="connsiteX17" fmla="*/ 2497810 w 5448166"/>
                <a:gd name="connsiteY17" fmla="*/ 4966031 h 5485557"/>
                <a:gd name="connsiteX18" fmla="*/ 2484511 w 5448166"/>
                <a:gd name="connsiteY18" fmla="*/ 4957445 h 5485557"/>
                <a:gd name="connsiteX19" fmla="*/ 2439801 w 5448166"/>
                <a:gd name="connsiteY19" fmla="*/ 4928500 h 5485557"/>
                <a:gd name="connsiteX20" fmla="*/ 2410473 w 5448166"/>
                <a:gd name="connsiteY20" fmla="*/ 4909647 h 5485557"/>
                <a:gd name="connsiteX21" fmla="*/ 2407517 w 5448166"/>
                <a:gd name="connsiteY21" fmla="*/ 4907739 h 5485557"/>
                <a:gd name="connsiteX22" fmla="*/ 2404647 w 5448166"/>
                <a:gd name="connsiteY22" fmla="*/ 4905902 h 5485557"/>
                <a:gd name="connsiteX23" fmla="*/ 2363918 w 5448166"/>
                <a:gd name="connsiteY23" fmla="*/ 4879721 h 5485557"/>
                <a:gd name="connsiteX24" fmla="*/ 2343491 w 5448166"/>
                <a:gd name="connsiteY24" fmla="*/ 4866766 h 5485557"/>
                <a:gd name="connsiteX25" fmla="*/ 2335107 w 5448166"/>
                <a:gd name="connsiteY25" fmla="*/ 4861401 h 5485557"/>
                <a:gd name="connsiteX26" fmla="*/ 2322094 w 5448166"/>
                <a:gd name="connsiteY26" fmla="*/ 4853196 h 5485557"/>
                <a:gd name="connsiteX27" fmla="*/ 2308765 w 5448166"/>
                <a:gd name="connsiteY27" fmla="*/ 4844742 h 5485557"/>
                <a:gd name="connsiteX28" fmla="*/ 2336371 w 5448166"/>
                <a:gd name="connsiteY28" fmla="*/ 4784921 h 5485557"/>
                <a:gd name="connsiteX29" fmla="*/ 2313647 w 5448166"/>
                <a:gd name="connsiteY29" fmla="*/ 4807603 h 5485557"/>
                <a:gd name="connsiteX30" fmla="*/ 2306948 w 5448166"/>
                <a:gd name="connsiteY30" fmla="*/ 4814859 h 5485557"/>
                <a:gd name="connsiteX31" fmla="*/ 2313688 w 5448166"/>
                <a:gd name="connsiteY31" fmla="*/ 4807568 h 5485557"/>
                <a:gd name="connsiteX32" fmla="*/ 3343581 w 5448166"/>
                <a:gd name="connsiteY32" fmla="*/ 4784796 h 5485557"/>
                <a:gd name="connsiteX33" fmla="*/ 3017327 w 5448166"/>
                <a:gd name="connsiteY33" fmla="*/ 5183525 h 5485557"/>
                <a:gd name="connsiteX34" fmla="*/ 2844046 w 5448166"/>
                <a:gd name="connsiteY34" fmla="*/ 5363214 h 5485557"/>
                <a:gd name="connsiteX35" fmla="*/ 2844046 w 5448166"/>
                <a:gd name="connsiteY35" fmla="*/ 5363216 h 5485557"/>
                <a:gd name="connsiteX36" fmla="*/ 3017327 w 5448166"/>
                <a:gd name="connsiteY36" fmla="*/ 5183581 h 5485557"/>
                <a:gd name="connsiteX37" fmla="*/ 3343589 w 5448166"/>
                <a:gd name="connsiteY37" fmla="*/ 4784840 h 5485557"/>
                <a:gd name="connsiteX38" fmla="*/ 3339334 w 5448166"/>
                <a:gd name="connsiteY38" fmla="*/ 4644351 h 5485557"/>
                <a:gd name="connsiteX39" fmla="*/ 3349827 w 5448166"/>
                <a:gd name="connsiteY39" fmla="*/ 4699781 h 5485557"/>
                <a:gd name="connsiteX40" fmla="*/ 3339335 w 5448166"/>
                <a:gd name="connsiteY40" fmla="*/ 4644352 h 5485557"/>
                <a:gd name="connsiteX41" fmla="*/ 2867218 w 5448166"/>
                <a:gd name="connsiteY41" fmla="*/ 4450521 h 5485557"/>
                <a:gd name="connsiteX42" fmla="*/ 2646247 w 5448166"/>
                <a:gd name="connsiteY42" fmla="*/ 4509600 h 5485557"/>
                <a:gd name="connsiteX43" fmla="*/ 2646155 w 5448166"/>
                <a:gd name="connsiteY43" fmla="*/ 4509678 h 5485557"/>
                <a:gd name="connsiteX44" fmla="*/ 2823475 w 5448166"/>
                <a:gd name="connsiteY44" fmla="*/ 4359766 h 5485557"/>
                <a:gd name="connsiteX45" fmla="*/ 2821553 w 5448166"/>
                <a:gd name="connsiteY45" fmla="*/ 4361376 h 5485557"/>
                <a:gd name="connsiteX46" fmla="*/ 2823475 w 5448166"/>
                <a:gd name="connsiteY46" fmla="*/ 4359767 h 5485557"/>
                <a:gd name="connsiteX47" fmla="*/ 3011781 w 5448166"/>
                <a:gd name="connsiteY47" fmla="*/ 4391880 h 5485557"/>
                <a:gd name="connsiteX48" fmla="*/ 3533401 w 5448166"/>
                <a:gd name="connsiteY48" fmla="*/ 4322289 h 5485557"/>
                <a:gd name="connsiteX49" fmla="*/ 3498669 w 5448166"/>
                <a:gd name="connsiteY49" fmla="*/ 4600035 h 5485557"/>
                <a:gd name="connsiteX50" fmla="*/ 3361790 w 5448166"/>
                <a:gd name="connsiteY50" fmla="*/ 4762976 h 5485557"/>
                <a:gd name="connsiteX51" fmla="*/ 3361790 w 5448166"/>
                <a:gd name="connsiteY51" fmla="*/ 4762978 h 5485557"/>
                <a:gd name="connsiteX52" fmla="*/ 3498670 w 5448166"/>
                <a:gd name="connsiteY52" fmla="*/ 4600034 h 5485557"/>
                <a:gd name="connsiteX53" fmla="*/ 3533402 w 5448166"/>
                <a:gd name="connsiteY53" fmla="*/ 4322289 h 5485557"/>
                <a:gd name="connsiteX54" fmla="*/ 3274556 w 5448166"/>
                <a:gd name="connsiteY54" fmla="*/ 4318842 h 5485557"/>
                <a:gd name="connsiteX55" fmla="*/ 3257645 w 5448166"/>
                <a:gd name="connsiteY55" fmla="*/ 4331406 h 5485557"/>
                <a:gd name="connsiteX56" fmla="*/ 3274556 w 5448166"/>
                <a:gd name="connsiteY56" fmla="*/ 4318842 h 5485557"/>
                <a:gd name="connsiteX57" fmla="*/ 3361979 w 5448166"/>
                <a:gd name="connsiteY57" fmla="*/ 4320006 h 5485557"/>
                <a:gd name="connsiteX58" fmla="*/ 3400865 w 5448166"/>
                <a:gd name="connsiteY58" fmla="*/ 4298492 h 5485557"/>
                <a:gd name="connsiteX59" fmla="*/ 3537817 w 5448166"/>
                <a:gd name="connsiteY59" fmla="*/ 4300319 h 5485557"/>
                <a:gd name="connsiteX60" fmla="*/ 3537817 w 5448166"/>
                <a:gd name="connsiteY60" fmla="*/ 4300319 h 5485557"/>
                <a:gd name="connsiteX61" fmla="*/ 2722781 w 5448166"/>
                <a:gd name="connsiteY61" fmla="*/ 4283572 h 5485557"/>
                <a:gd name="connsiteX62" fmla="*/ 2722781 w 5448166"/>
                <a:gd name="connsiteY62" fmla="*/ 4283572 h 5485557"/>
                <a:gd name="connsiteX63" fmla="*/ 2777234 w 5448166"/>
                <a:gd name="connsiteY63" fmla="*/ 4312625 h 5485557"/>
                <a:gd name="connsiteX64" fmla="*/ 2771944 w 5448166"/>
                <a:gd name="connsiteY64" fmla="*/ 4037704 h 5485557"/>
                <a:gd name="connsiteX65" fmla="*/ 2771943 w 5448166"/>
                <a:gd name="connsiteY65" fmla="*/ 4037705 h 5485557"/>
                <a:gd name="connsiteX66" fmla="*/ 2736656 w 5448166"/>
                <a:gd name="connsiteY66" fmla="*/ 4214181 h 5485557"/>
                <a:gd name="connsiteX67" fmla="*/ 4037250 w 5448166"/>
                <a:gd name="connsiteY67" fmla="*/ 3935733 h 5485557"/>
                <a:gd name="connsiteX68" fmla="*/ 4036876 w 5448166"/>
                <a:gd name="connsiteY68" fmla="*/ 3936256 h 5485557"/>
                <a:gd name="connsiteX69" fmla="*/ 4036877 w 5448166"/>
                <a:gd name="connsiteY69" fmla="*/ 3936255 h 5485557"/>
                <a:gd name="connsiteX70" fmla="*/ 4432871 w 5448166"/>
                <a:gd name="connsiteY70" fmla="*/ 3883539 h 5485557"/>
                <a:gd name="connsiteX71" fmla="*/ 4067732 w 5448166"/>
                <a:gd name="connsiteY71" fmla="*/ 3930870 h 5485557"/>
                <a:gd name="connsiteX72" fmla="*/ 4067731 w 5448166"/>
                <a:gd name="connsiteY72" fmla="*/ 3930871 h 5485557"/>
                <a:gd name="connsiteX73" fmla="*/ 3284044 w 5448166"/>
                <a:gd name="connsiteY73" fmla="*/ 3870900 h 5485557"/>
                <a:gd name="connsiteX74" fmla="*/ 3330612 w 5448166"/>
                <a:gd name="connsiteY74" fmla="*/ 3875462 h 5485557"/>
                <a:gd name="connsiteX75" fmla="*/ 3337665 w 5448166"/>
                <a:gd name="connsiteY75" fmla="*/ 3876108 h 5485557"/>
                <a:gd name="connsiteX76" fmla="*/ 3411705 w 5448166"/>
                <a:gd name="connsiteY76" fmla="*/ 4090744 h 5485557"/>
                <a:gd name="connsiteX77" fmla="*/ 3581219 w 5448166"/>
                <a:gd name="connsiteY77" fmla="*/ 4163869 h 5485557"/>
                <a:gd name="connsiteX78" fmla="*/ 3581232 w 5448166"/>
                <a:gd name="connsiteY78" fmla="*/ 4163829 h 5485557"/>
                <a:gd name="connsiteX79" fmla="*/ 3411814 w 5448166"/>
                <a:gd name="connsiteY79" fmla="*/ 4090744 h 5485557"/>
                <a:gd name="connsiteX80" fmla="*/ 3337773 w 5448166"/>
                <a:gd name="connsiteY80" fmla="*/ 3876108 h 5485557"/>
                <a:gd name="connsiteX81" fmla="*/ 3330719 w 5448166"/>
                <a:gd name="connsiteY81" fmla="*/ 3875462 h 5485557"/>
                <a:gd name="connsiteX82" fmla="*/ 4094008 w 5448166"/>
                <a:gd name="connsiteY82" fmla="*/ 3856185 h 5485557"/>
                <a:gd name="connsiteX83" fmla="*/ 3820782 w 5448166"/>
                <a:gd name="connsiteY83" fmla="*/ 3887296 h 5485557"/>
                <a:gd name="connsiteX84" fmla="*/ 3820786 w 5448166"/>
                <a:gd name="connsiteY84" fmla="*/ 3887308 h 5485557"/>
                <a:gd name="connsiteX85" fmla="*/ 4094000 w 5448166"/>
                <a:gd name="connsiteY85" fmla="*/ 3856197 h 5485557"/>
                <a:gd name="connsiteX86" fmla="*/ 2934677 w 5448166"/>
                <a:gd name="connsiteY86" fmla="*/ 3852524 h 5485557"/>
                <a:gd name="connsiteX87" fmla="*/ 2955080 w 5448166"/>
                <a:gd name="connsiteY87" fmla="*/ 3855996 h 5485557"/>
                <a:gd name="connsiteX88" fmla="*/ 2982596 w 5448166"/>
                <a:gd name="connsiteY88" fmla="*/ 3859954 h 5485557"/>
                <a:gd name="connsiteX89" fmla="*/ 3124322 w 5448166"/>
                <a:gd name="connsiteY89" fmla="*/ 3876700 h 5485557"/>
                <a:gd name="connsiteX90" fmla="*/ 3187899 w 5448166"/>
                <a:gd name="connsiteY90" fmla="*/ 3883396 h 5485557"/>
                <a:gd name="connsiteX91" fmla="*/ 3203421 w 5448166"/>
                <a:gd name="connsiteY91" fmla="*/ 3884971 h 5485557"/>
                <a:gd name="connsiteX92" fmla="*/ 3217953 w 5448166"/>
                <a:gd name="connsiteY92" fmla="*/ 3886490 h 5485557"/>
                <a:gd name="connsiteX93" fmla="*/ 3292360 w 5448166"/>
                <a:gd name="connsiteY93" fmla="*/ 3893867 h 5485557"/>
                <a:gd name="connsiteX94" fmla="*/ 3321565 w 5448166"/>
                <a:gd name="connsiteY94" fmla="*/ 3896678 h 5485557"/>
                <a:gd name="connsiteX95" fmla="*/ 3321565 w 5448166"/>
                <a:gd name="connsiteY95" fmla="*/ 3896677 h 5485557"/>
                <a:gd name="connsiteX96" fmla="*/ 3245842 w 5448166"/>
                <a:gd name="connsiteY96" fmla="*/ 3889274 h 5485557"/>
                <a:gd name="connsiteX97" fmla="*/ 3203421 w 5448166"/>
                <a:gd name="connsiteY97" fmla="*/ 3884971 h 5485557"/>
                <a:gd name="connsiteX98" fmla="*/ 3124322 w 5448166"/>
                <a:gd name="connsiteY98" fmla="*/ 3876700 h 5485557"/>
                <a:gd name="connsiteX99" fmla="*/ 2982594 w 5448166"/>
                <a:gd name="connsiteY99" fmla="*/ 3859953 h 5485557"/>
                <a:gd name="connsiteX100" fmla="*/ 4140749 w 5448166"/>
                <a:gd name="connsiteY100" fmla="*/ 3828722 h 5485557"/>
                <a:gd name="connsiteX101" fmla="*/ 3990818 w 5448166"/>
                <a:gd name="connsiteY101" fmla="*/ 3845781 h 5485557"/>
                <a:gd name="connsiteX102" fmla="*/ 3990783 w 5448166"/>
                <a:gd name="connsiteY102" fmla="*/ 3845792 h 5485557"/>
                <a:gd name="connsiteX103" fmla="*/ 4140748 w 5448166"/>
                <a:gd name="connsiteY103" fmla="*/ 3828723 h 5485557"/>
                <a:gd name="connsiteX104" fmla="*/ 4551981 w 5448166"/>
                <a:gd name="connsiteY104" fmla="*/ 3663410 h 5485557"/>
                <a:gd name="connsiteX105" fmla="*/ 4475196 w 5448166"/>
                <a:gd name="connsiteY105" fmla="*/ 3666748 h 5485557"/>
                <a:gd name="connsiteX106" fmla="*/ 4475196 w 5448166"/>
                <a:gd name="connsiteY106" fmla="*/ 3666749 h 5485557"/>
                <a:gd name="connsiteX107" fmla="*/ 4551951 w 5448166"/>
                <a:gd name="connsiteY107" fmla="*/ 3663466 h 5485557"/>
                <a:gd name="connsiteX108" fmla="*/ 4419409 w 5448166"/>
                <a:gd name="connsiteY108" fmla="*/ 3599278 h 5485557"/>
                <a:gd name="connsiteX109" fmla="*/ 4405456 w 5448166"/>
                <a:gd name="connsiteY109" fmla="*/ 3635184 h 5485557"/>
                <a:gd name="connsiteX110" fmla="*/ 4419410 w 5448166"/>
                <a:gd name="connsiteY110" fmla="*/ 3599331 h 5485557"/>
                <a:gd name="connsiteX111" fmla="*/ 4474360 w 5448166"/>
                <a:gd name="connsiteY111" fmla="*/ 3665739 h 5485557"/>
                <a:gd name="connsiteX112" fmla="*/ 4428524 w 5448166"/>
                <a:gd name="connsiteY112" fmla="*/ 3575870 h 5485557"/>
                <a:gd name="connsiteX113" fmla="*/ 4428509 w 5448166"/>
                <a:gd name="connsiteY113" fmla="*/ 3575908 h 5485557"/>
                <a:gd name="connsiteX114" fmla="*/ 4485157 w 5448166"/>
                <a:gd name="connsiteY114" fmla="*/ 3644402 h 5485557"/>
                <a:gd name="connsiteX115" fmla="*/ 4563989 w 5448166"/>
                <a:gd name="connsiteY115" fmla="*/ 3640955 h 5485557"/>
                <a:gd name="connsiteX116" fmla="*/ 4563989 w 5448166"/>
                <a:gd name="connsiteY116" fmla="*/ 3640900 h 5485557"/>
                <a:gd name="connsiteX117" fmla="*/ 4485157 w 5448166"/>
                <a:gd name="connsiteY117" fmla="*/ 3644346 h 5485557"/>
                <a:gd name="connsiteX118" fmla="*/ 3666566 w 5448166"/>
                <a:gd name="connsiteY118" fmla="*/ 3490990 h 5485557"/>
                <a:gd name="connsiteX119" fmla="*/ 3143599 w 5448166"/>
                <a:gd name="connsiteY119" fmla="*/ 3512637 h 5485557"/>
                <a:gd name="connsiteX120" fmla="*/ 2935478 w 5448166"/>
                <a:gd name="connsiteY120" fmla="*/ 3830445 h 5485557"/>
                <a:gd name="connsiteX121" fmla="*/ 3001254 w 5448166"/>
                <a:gd name="connsiteY121" fmla="*/ 3840266 h 5485557"/>
                <a:gd name="connsiteX122" fmla="*/ 3034350 w 5448166"/>
                <a:gd name="connsiteY122" fmla="*/ 3844316 h 5485557"/>
                <a:gd name="connsiteX123" fmla="*/ 3001354 w 5448166"/>
                <a:gd name="connsiteY123" fmla="*/ 3840273 h 5485557"/>
                <a:gd name="connsiteX124" fmla="*/ 2935586 w 5448166"/>
                <a:gd name="connsiteY124" fmla="*/ 3830445 h 5485557"/>
                <a:gd name="connsiteX125" fmla="*/ 3143707 w 5448166"/>
                <a:gd name="connsiteY125" fmla="*/ 3512637 h 5485557"/>
                <a:gd name="connsiteX126" fmla="*/ 3666568 w 5448166"/>
                <a:gd name="connsiteY126" fmla="*/ 3490995 h 5485557"/>
                <a:gd name="connsiteX127" fmla="*/ 3681482 w 5448166"/>
                <a:gd name="connsiteY127" fmla="*/ 3468373 h 5485557"/>
                <a:gd name="connsiteX128" fmla="*/ 3158516 w 5448166"/>
                <a:gd name="connsiteY128" fmla="*/ 3490020 h 5485557"/>
                <a:gd name="connsiteX129" fmla="*/ 3158515 w 5448166"/>
                <a:gd name="connsiteY129" fmla="*/ 3490021 h 5485557"/>
                <a:gd name="connsiteX130" fmla="*/ 3681482 w 5448166"/>
                <a:gd name="connsiteY130" fmla="*/ 3468428 h 5485557"/>
                <a:gd name="connsiteX131" fmla="*/ 3835164 w 5448166"/>
                <a:gd name="connsiteY131" fmla="*/ 3863562 h 5485557"/>
                <a:gd name="connsiteX132" fmla="*/ 3906834 w 5448166"/>
                <a:gd name="connsiteY132" fmla="*/ 3855376 h 5485557"/>
                <a:gd name="connsiteX133" fmla="*/ 3906834 w 5448166"/>
                <a:gd name="connsiteY133" fmla="*/ 3855375 h 5485557"/>
                <a:gd name="connsiteX134" fmla="*/ 3835162 w 5448166"/>
                <a:gd name="connsiteY134" fmla="*/ 3863506 h 5485557"/>
                <a:gd name="connsiteX135" fmla="*/ 3196694 w 5448166"/>
                <a:gd name="connsiteY135" fmla="*/ 3396434 h 5485557"/>
                <a:gd name="connsiteX136" fmla="*/ 3196693 w 5448166"/>
                <a:gd name="connsiteY136" fmla="*/ 3396434 h 5485557"/>
                <a:gd name="connsiteX137" fmla="*/ 3213036 w 5448166"/>
                <a:gd name="connsiteY137" fmla="*/ 3406757 h 5485557"/>
                <a:gd name="connsiteX138" fmla="*/ 3213062 w 5448166"/>
                <a:gd name="connsiteY138" fmla="*/ 3406718 h 5485557"/>
                <a:gd name="connsiteX139" fmla="*/ 4766615 w 5448166"/>
                <a:gd name="connsiteY139" fmla="*/ 3265911 h 5485557"/>
                <a:gd name="connsiteX140" fmla="*/ 4766402 w 5448166"/>
                <a:gd name="connsiteY140" fmla="*/ 3267253 h 5485557"/>
                <a:gd name="connsiteX141" fmla="*/ 4563989 w 5448166"/>
                <a:gd name="connsiteY141" fmla="*/ 3641277 h 5485557"/>
                <a:gd name="connsiteX142" fmla="*/ 4563989 w 5448166"/>
                <a:gd name="connsiteY142" fmla="*/ 3641278 h 5485557"/>
                <a:gd name="connsiteX143" fmla="*/ 4766403 w 5448166"/>
                <a:gd name="connsiteY143" fmla="*/ 3267308 h 5485557"/>
                <a:gd name="connsiteX144" fmla="*/ 2296038 w 5448166"/>
                <a:gd name="connsiteY144" fmla="*/ 3194291 h 5485557"/>
                <a:gd name="connsiteX145" fmla="*/ 2296038 w 5448166"/>
                <a:gd name="connsiteY145" fmla="*/ 3194291 h 5485557"/>
                <a:gd name="connsiteX146" fmla="*/ 2868223 w 5448166"/>
                <a:gd name="connsiteY146" fmla="*/ 3215721 h 5485557"/>
                <a:gd name="connsiteX147" fmla="*/ 3182370 w 5448166"/>
                <a:gd name="connsiteY147" fmla="*/ 3413395 h 5485557"/>
                <a:gd name="connsiteX148" fmla="*/ 2917655 w 5448166"/>
                <a:gd name="connsiteY148" fmla="*/ 3817682 h 5485557"/>
                <a:gd name="connsiteX149" fmla="*/ 2908986 w 5448166"/>
                <a:gd name="connsiteY149" fmla="*/ 3828667 h 5485557"/>
                <a:gd name="connsiteX150" fmla="*/ 2908932 w 5448166"/>
                <a:gd name="connsiteY150" fmla="*/ 3828775 h 5485557"/>
                <a:gd name="connsiteX151" fmla="*/ 2756382 w 5448166"/>
                <a:gd name="connsiteY151" fmla="*/ 4021979 h 5485557"/>
                <a:gd name="connsiteX152" fmla="*/ 2658001 w 5448166"/>
                <a:gd name="connsiteY152" fmla="*/ 4021979 h 5485557"/>
                <a:gd name="connsiteX153" fmla="*/ 2658002 w 5448166"/>
                <a:gd name="connsiteY153" fmla="*/ 4021981 h 5485557"/>
                <a:gd name="connsiteX154" fmla="*/ 2756435 w 5448166"/>
                <a:gd name="connsiteY154" fmla="*/ 4021981 h 5485557"/>
                <a:gd name="connsiteX155" fmla="*/ 2908985 w 5448166"/>
                <a:gd name="connsiteY155" fmla="*/ 3828775 h 5485557"/>
                <a:gd name="connsiteX156" fmla="*/ 2909039 w 5448166"/>
                <a:gd name="connsiteY156" fmla="*/ 3828669 h 5485557"/>
                <a:gd name="connsiteX157" fmla="*/ 2917708 w 5448166"/>
                <a:gd name="connsiteY157" fmla="*/ 3817684 h 5485557"/>
                <a:gd name="connsiteX158" fmla="*/ 3182424 w 5448166"/>
                <a:gd name="connsiteY158" fmla="*/ 3413396 h 5485557"/>
                <a:gd name="connsiteX159" fmla="*/ 2868276 w 5448166"/>
                <a:gd name="connsiteY159" fmla="*/ 3215721 h 5485557"/>
                <a:gd name="connsiteX160" fmla="*/ 3697529 w 5448166"/>
                <a:gd name="connsiteY160" fmla="*/ 2942455 h 5485557"/>
                <a:gd name="connsiteX161" fmla="*/ 3696075 w 5448166"/>
                <a:gd name="connsiteY161" fmla="*/ 2948960 h 5485557"/>
                <a:gd name="connsiteX162" fmla="*/ 3696075 w 5448166"/>
                <a:gd name="connsiteY162" fmla="*/ 2948961 h 5485557"/>
                <a:gd name="connsiteX163" fmla="*/ 3551916 w 5448166"/>
                <a:gd name="connsiteY163" fmla="*/ 2941280 h 5485557"/>
                <a:gd name="connsiteX164" fmla="*/ 3695106 w 5448166"/>
                <a:gd name="connsiteY164" fmla="*/ 2952891 h 5485557"/>
                <a:gd name="connsiteX165" fmla="*/ 3628443 w 5448166"/>
                <a:gd name="connsiteY165" fmla="*/ 3252983 h 5485557"/>
                <a:gd name="connsiteX166" fmla="*/ 3372936 w 5448166"/>
                <a:gd name="connsiteY166" fmla="*/ 3267199 h 5485557"/>
                <a:gd name="connsiteX167" fmla="*/ 3370243 w 5448166"/>
                <a:gd name="connsiteY167" fmla="*/ 3267361 h 5485557"/>
                <a:gd name="connsiteX168" fmla="*/ 3177416 w 5448166"/>
                <a:gd name="connsiteY168" fmla="*/ 3382325 h 5485557"/>
                <a:gd name="connsiteX169" fmla="*/ 3179291 w 5448166"/>
                <a:gd name="connsiteY169" fmla="*/ 3385450 h 5485557"/>
                <a:gd name="connsiteX170" fmla="*/ 3179462 w 5448166"/>
                <a:gd name="connsiteY170" fmla="*/ 3385557 h 5485557"/>
                <a:gd name="connsiteX171" fmla="*/ 3177523 w 5448166"/>
                <a:gd name="connsiteY171" fmla="*/ 3382325 h 5485557"/>
                <a:gd name="connsiteX172" fmla="*/ 3370351 w 5448166"/>
                <a:gd name="connsiteY172" fmla="*/ 3267362 h 5485557"/>
                <a:gd name="connsiteX173" fmla="*/ 3373044 w 5448166"/>
                <a:gd name="connsiteY173" fmla="*/ 3267200 h 5485557"/>
                <a:gd name="connsiteX174" fmla="*/ 3628550 w 5448166"/>
                <a:gd name="connsiteY174" fmla="*/ 3252984 h 5485557"/>
                <a:gd name="connsiteX175" fmla="*/ 3695213 w 5448166"/>
                <a:gd name="connsiteY175" fmla="*/ 2952892 h 5485557"/>
                <a:gd name="connsiteX176" fmla="*/ 3561994 w 5448166"/>
                <a:gd name="connsiteY176" fmla="*/ 2920044 h 5485557"/>
                <a:gd name="connsiteX177" fmla="*/ 3561994 w 5448166"/>
                <a:gd name="connsiteY177" fmla="*/ 2920045 h 5485557"/>
                <a:gd name="connsiteX178" fmla="*/ 3674428 w 5448166"/>
                <a:gd name="connsiteY178" fmla="*/ 2929145 h 5485557"/>
                <a:gd name="connsiteX179" fmla="*/ 3674499 w 5448166"/>
                <a:gd name="connsiteY179" fmla="*/ 2927404 h 5485557"/>
                <a:gd name="connsiteX180" fmla="*/ 3674427 w 5448166"/>
                <a:gd name="connsiteY180" fmla="*/ 2929144 h 5485557"/>
                <a:gd name="connsiteX181" fmla="*/ 3677227 w 5448166"/>
                <a:gd name="connsiteY181" fmla="*/ 2863774 h 5485557"/>
                <a:gd name="connsiteX182" fmla="*/ 3677158 w 5448166"/>
                <a:gd name="connsiteY182" fmla="*/ 2865323 h 5485557"/>
                <a:gd name="connsiteX183" fmla="*/ 3677228 w 5448166"/>
                <a:gd name="connsiteY183" fmla="*/ 2863774 h 5485557"/>
                <a:gd name="connsiteX184" fmla="*/ 3550956 w 5448166"/>
                <a:gd name="connsiteY184" fmla="*/ 2838195 h 5485557"/>
                <a:gd name="connsiteX185" fmla="*/ 3550956 w 5448166"/>
                <a:gd name="connsiteY185" fmla="*/ 2838196 h 5485557"/>
                <a:gd name="connsiteX186" fmla="*/ 3700275 w 5448166"/>
                <a:gd name="connsiteY186" fmla="*/ 2842450 h 5485557"/>
                <a:gd name="connsiteX187" fmla="*/ 3699736 w 5448166"/>
                <a:gd name="connsiteY187" fmla="*/ 2853651 h 5485557"/>
                <a:gd name="connsiteX188" fmla="*/ 3696466 w 5448166"/>
                <a:gd name="connsiteY188" fmla="*/ 2927526 h 5485557"/>
                <a:gd name="connsiteX189" fmla="*/ 3696076 w 5448166"/>
                <a:gd name="connsiteY189" fmla="*/ 2941006 h 5485557"/>
                <a:gd name="connsiteX190" fmla="*/ 3696473 w 5448166"/>
                <a:gd name="connsiteY190" fmla="*/ 2927548 h 5485557"/>
                <a:gd name="connsiteX191" fmla="*/ 3699737 w 5448166"/>
                <a:gd name="connsiteY191" fmla="*/ 2853649 h 5485557"/>
                <a:gd name="connsiteX192" fmla="*/ 3700276 w 5448166"/>
                <a:gd name="connsiteY192" fmla="*/ 2842450 h 5485557"/>
                <a:gd name="connsiteX193" fmla="*/ 3821809 w 5448166"/>
                <a:gd name="connsiteY193" fmla="*/ 2763241 h 5485557"/>
                <a:gd name="connsiteX194" fmla="*/ 3821803 w 5448166"/>
                <a:gd name="connsiteY194" fmla="*/ 2763251 h 5485557"/>
                <a:gd name="connsiteX195" fmla="*/ 3879371 w 5448166"/>
                <a:gd name="connsiteY195" fmla="*/ 2841156 h 5485557"/>
                <a:gd name="connsiteX196" fmla="*/ 3879411 w 5448166"/>
                <a:gd name="connsiteY196" fmla="*/ 2841138 h 5485557"/>
                <a:gd name="connsiteX197" fmla="*/ 3810401 w 5448166"/>
                <a:gd name="connsiteY197" fmla="*/ 2729946 h 5485557"/>
                <a:gd name="connsiteX198" fmla="*/ 3809855 w 5448166"/>
                <a:gd name="connsiteY198" fmla="*/ 2739977 h 5485557"/>
                <a:gd name="connsiteX199" fmla="*/ 3713204 w 5448166"/>
                <a:gd name="connsiteY199" fmla="*/ 2907465 h 5485557"/>
                <a:gd name="connsiteX200" fmla="*/ 3809855 w 5448166"/>
                <a:gd name="connsiteY200" fmla="*/ 2739978 h 5485557"/>
                <a:gd name="connsiteX201" fmla="*/ 4157818 w 5448166"/>
                <a:gd name="connsiteY201" fmla="*/ 2714940 h 5485557"/>
                <a:gd name="connsiteX202" fmla="*/ 4157792 w 5448166"/>
                <a:gd name="connsiteY202" fmla="*/ 2714951 h 5485557"/>
                <a:gd name="connsiteX203" fmla="*/ 4705447 w 5448166"/>
                <a:gd name="connsiteY203" fmla="*/ 2961937 h 5485557"/>
                <a:gd name="connsiteX204" fmla="*/ 4650253 w 5448166"/>
                <a:gd name="connsiteY204" fmla="*/ 3179266 h 5485557"/>
                <a:gd name="connsiteX205" fmla="*/ 4533672 w 5448166"/>
                <a:gd name="connsiteY205" fmla="*/ 3244852 h 5485557"/>
                <a:gd name="connsiteX206" fmla="*/ 4354576 w 5448166"/>
                <a:gd name="connsiteY206" fmla="*/ 3705356 h 5485557"/>
                <a:gd name="connsiteX207" fmla="*/ 3905218 w 5448166"/>
                <a:gd name="connsiteY207" fmla="*/ 3850314 h 5485557"/>
                <a:gd name="connsiteX208" fmla="*/ 3906439 w 5448166"/>
                <a:gd name="connsiteY208" fmla="*/ 3854136 h 5485557"/>
                <a:gd name="connsiteX209" fmla="*/ 3905219 w 5448166"/>
                <a:gd name="connsiteY209" fmla="*/ 3850315 h 5485557"/>
                <a:gd name="connsiteX210" fmla="*/ 4354577 w 5448166"/>
                <a:gd name="connsiteY210" fmla="*/ 3705357 h 5485557"/>
                <a:gd name="connsiteX211" fmla="*/ 4533673 w 5448166"/>
                <a:gd name="connsiteY211" fmla="*/ 3244852 h 5485557"/>
                <a:gd name="connsiteX212" fmla="*/ 4650253 w 5448166"/>
                <a:gd name="connsiteY212" fmla="*/ 3179267 h 5485557"/>
                <a:gd name="connsiteX213" fmla="*/ 4705501 w 5448166"/>
                <a:gd name="connsiteY213" fmla="*/ 2961938 h 5485557"/>
                <a:gd name="connsiteX214" fmla="*/ 3252856 w 5448166"/>
                <a:gd name="connsiteY214" fmla="*/ 2495403 h 5485557"/>
                <a:gd name="connsiteX215" fmla="*/ 3248655 w 5448166"/>
                <a:gd name="connsiteY215" fmla="*/ 2523189 h 5485557"/>
                <a:gd name="connsiteX216" fmla="*/ 3248656 w 5448166"/>
                <a:gd name="connsiteY216" fmla="*/ 2523187 h 5485557"/>
                <a:gd name="connsiteX217" fmla="*/ 3252856 w 5448166"/>
                <a:gd name="connsiteY217" fmla="*/ 2495403 h 5485557"/>
                <a:gd name="connsiteX218" fmla="*/ 3257594 w 5448166"/>
                <a:gd name="connsiteY218" fmla="*/ 2473217 h 5485557"/>
                <a:gd name="connsiteX219" fmla="*/ 3257594 w 5448166"/>
                <a:gd name="connsiteY219" fmla="*/ 2473218 h 5485557"/>
                <a:gd name="connsiteX220" fmla="*/ 3405998 w 5448166"/>
                <a:gd name="connsiteY220" fmla="*/ 2547419 h 5485557"/>
                <a:gd name="connsiteX221" fmla="*/ 3405998 w 5448166"/>
                <a:gd name="connsiteY221" fmla="*/ 2547419 h 5485557"/>
                <a:gd name="connsiteX222" fmla="*/ 1934333 w 5448166"/>
                <a:gd name="connsiteY222" fmla="*/ 2294219 h 5485557"/>
                <a:gd name="connsiteX223" fmla="*/ 1845174 w 5448166"/>
                <a:gd name="connsiteY223" fmla="*/ 2619898 h 5485557"/>
                <a:gd name="connsiteX224" fmla="*/ 1580351 w 5448166"/>
                <a:gd name="connsiteY224" fmla="*/ 2518342 h 5485557"/>
                <a:gd name="connsiteX225" fmla="*/ 1452609 w 5448166"/>
                <a:gd name="connsiteY225" fmla="*/ 2468322 h 5485557"/>
                <a:gd name="connsiteX226" fmla="*/ 1439789 w 5448166"/>
                <a:gd name="connsiteY226" fmla="*/ 2463345 h 5485557"/>
                <a:gd name="connsiteX227" fmla="*/ 1437025 w 5448166"/>
                <a:gd name="connsiteY227" fmla="*/ 2462266 h 5485557"/>
                <a:gd name="connsiteX228" fmla="*/ 1432034 w 5448166"/>
                <a:gd name="connsiteY228" fmla="*/ 2460334 h 5485557"/>
                <a:gd name="connsiteX229" fmla="*/ 1400619 w 5448166"/>
                <a:gd name="connsiteY229" fmla="*/ 2448137 h 5485557"/>
                <a:gd name="connsiteX230" fmla="*/ 1386836 w 5448166"/>
                <a:gd name="connsiteY230" fmla="*/ 2442839 h 5485557"/>
                <a:gd name="connsiteX231" fmla="*/ 1380705 w 5448166"/>
                <a:gd name="connsiteY231" fmla="*/ 2440466 h 5485557"/>
                <a:gd name="connsiteX232" fmla="*/ 1374724 w 5448166"/>
                <a:gd name="connsiteY232" fmla="*/ 2438184 h 5485557"/>
                <a:gd name="connsiteX233" fmla="*/ 1356128 w 5448166"/>
                <a:gd name="connsiteY233" fmla="*/ 2431037 h 5485557"/>
                <a:gd name="connsiteX234" fmla="*/ 1349329 w 5448166"/>
                <a:gd name="connsiteY234" fmla="*/ 2428495 h 5485557"/>
                <a:gd name="connsiteX235" fmla="*/ 1334005 w 5448166"/>
                <a:gd name="connsiteY235" fmla="*/ 2422648 h 5485557"/>
                <a:gd name="connsiteX236" fmla="*/ 1296455 w 5448166"/>
                <a:gd name="connsiteY236" fmla="*/ 2408664 h 5485557"/>
                <a:gd name="connsiteX237" fmla="*/ 1292939 w 5448166"/>
                <a:gd name="connsiteY237" fmla="*/ 2407410 h 5485557"/>
                <a:gd name="connsiteX238" fmla="*/ 1288389 w 5448166"/>
                <a:gd name="connsiteY238" fmla="*/ 2405708 h 5485557"/>
                <a:gd name="connsiteX239" fmla="*/ 1283435 w 5448166"/>
                <a:gd name="connsiteY239" fmla="*/ 2404020 h 5485557"/>
                <a:gd name="connsiteX240" fmla="*/ 1267585 w 5448166"/>
                <a:gd name="connsiteY240" fmla="*/ 2398367 h 5485557"/>
                <a:gd name="connsiteX241" fmla="*/ 1249352 w 5448166"/>
                <a:gd name="connsiteY241" fmla="*/ 2392404 h 5485557"/>
                <a:gd name="connsiteX242" fmla="*/ 1246871 w 5448166"/>
                <a:gd name="connsiteY242" fmla="*/ 2391558 h 5485557"/>
                <a:gd name="connsiteX243" fmla="*/ 1233991 w 5448166"/>
                <a:gd name="connsiteY243" fmla="*/ 2388203 h 5485557"/>
                <a:gd name="connsiteX244" fmla="*/ 1234004 w 5448166"/>
                <a:gd name="connsiteY244" fmla="*/ 2388246 h 5485557"/>
                <a:gd name="connsiteX245" fmla="*/ 1246925 w 5448166"/>
                <a:gd name="connsiteY245" fmla="*/ 2391610 h 5485557"/>
                <a:gd name="connsiteX246" fmla="*/ 1249352 w 5448166"/>
                <a:gd name="connsiteY246" fmla="*/ 2392404 h 5485557"/>
                <a:gd name="connsiteX247" fmla="*/ 1283435 w 5448166"/>
                <a:gd name="connsiteY247" fmla="*/ 2404020 h 5485557"/>
                <a:gd name="connsiteX248" fmla="*/ 1292939 w 5448166"/>
                <a:gd name="connsiteY248" fmla="*/ 2407410 h 5485557"/>
                <a:gd name="connsiteX249" fmla="*/ 1349329 w 5448166"/>
                <a:gd name="connsiteY249" fmla="*/ 2428495 h 5485557"/>
                <a:gd name="connsiteX250" fmla="*/ 1374724 w 5448166"/>
                <a:gd name="connsiteY250" fmla="*/ 2438184 h 5485557"/>
                <a:gd name="connsiteX251" fmla="*/ 1386836 w 5448166"/>
                <a:gd name="connsiteY251" fmla="*/ 2442839 h 5485557"/>
                <a:gd name="connsiteX252" fmla="*/ 1432034 w 5448166"/>
                <a:gd name="connsiteY252" fmla="*/ 2460334 h 5485557"/>
                <a:gd name="connsiteX253" fmla="*/ 1439789 w 5448166"/>
                <a:gd name="connsiteY253" fmla="*/ 2463345 h 5485557"/>
                <a:gd name="connsiteX254" fmla="*/ 1503435 w 5448166"/>
                <a:gd name="connsiteY254" fmla="*/ 2488193 h 5485557"/>
                <a:gd name="connsiteX255" fmla="*/ 1580405 w 5448166"/>
                <a:gd name="connsiteY255" fmla="*/ 2518396 h 5485557"/>
                <a:gd name="connsiteX256" fmla="*/ 1845227 w 5448166"/>
                <a:gd name="connsiteY256" fmla="*/ 2619952 h 5485557"/>
                <a:gd name="connsiteX257" fmla="*/ 1934399 w 5448166"/>
                <a:gd name="connsiteY257" fmla="*/ 2294228 h 5485557"/>
                <a:gd name="connsiteX258" fmla="*/ 3863702 w 5448166"/>
                <a:gd name="connsiteY258" fmla="*/ 2156056 h 5485557"/>
                <a:gd name="connsiteX259" fmla="*/ 3831878 w 5448166"/>
                <a:gd name="connsiteY259" fmla="*/ 2739817 h 5485557"/>
                <a:gd name="connsiteX260" fmla="*/ 3886533 w 5448166"/>
                <a:gd name="connsiteY260" fmla="*/ 2813750 h 5485557"/>
                <a:gd name="connsiteX261" fmla="*/ 4157764 w 5448166"/>
                <a:gd name="connsiteY261" fmla="*/ 2690816 h 5485557"/>
                <a:gd name="connsiteX262" fmla="*/ 4731294 w 5448166"/>
                <a:gd name="connsiteY262" fmla="*/ 2949446 h 5485557"/>
                <a:gd name="connsiteX263" fmla="*/ 4672492 w 5448166"/>
                <a:gd name="connsiteY263" fmla="*/ 3181044 h 5485557"/>
                <a:gd name="connsiteX264" fmla="*/ 4771249 w 5448166"/>
                <a:gd name="connsiteY264" fmla="*/ 3236238 h 5485557"/>
                <a:gd name="connsiteX265" fmla="*/ 4883845 w 5448166"/>
                <a:gd name="connsiteY265" fmla="*/ 2511127 h 5485557"/>
                <a:gd name="connsiteX266" fmla="*/ 4885998 w 5448166"/>
                <a:gd name="connsiteY266" fmla="*/ 2508757 h 5485557"/>
                <a:gd name="connsiteX267" fmla="*/ 4976839 w 5448166"/>
                <a:gd name="connsiteY267" fmla="*/ 2408763 h 5485557"/>
                <a:gd name="connsiteX268" fmla="*/ 5017715 w 5448166"/>
                <a:gd name="connsiteY268" fmla="*/ 2365309 h 5485557"/>
                <a:gd name="connsiteX269" fmla="*/ 4976838 w 5448166"/>
                <a:gd name="connsiteY269" fmla="*/ 2408709 h 5485557"/>
                <a:gd name="connsiteX270" fmla="*/ 4885998 w 5448166"/>
                <a:gd name="connsiteY270" fmla="*/ 2508704 h 5485557"/>
                <a:gd name="connsiteX271" fmla="*/ 4883843 w 5448166"/>
                <a:gd name="connsiteY271" fmla="*/ 2511126 h 5485557"/>
                <a:gd name="connsiteX272" fmla="*/ 4771248 w 5448166"/>
                <a:gd name="connsiteY272" fmla="*/ 3236237 h 5485557"/>
                <a:gd name="connsiteX273" fmla="*/ 4672546 w 5448166"/>
                <a:gd name="connsiteY273" fmla="*/ 3180990 h 5485557"/>
                <a:gd name="connsiteX274" fmla="*/ 4731348 w 5448166"/>
                <a:gd name="connsiteY274" fmla="*/ 2949392 h 5485557"/>
                <a:gd name="connsiteX275" fmla="*/ 4157818 w 5448166"/>
                <a:gd name="connsiteY275" fmla="*/ 2690762 h 5485557"/>
                <a:gd name="connsiteX276" fmla="*/ 3886588 w 5448166"/>
                <a:gd name="connsiteY276" fmla="*/ 2813696 h 5485557"/>
                <a:gd name="connsiteX277" fmla="*/ 3831932 w 5448166"/>
                <a:gd name="connsiteY277" fmla="*/ 2739763 h 5485557"/>
                <a:gd name="connsiteX278" fmla="*/ 3863751 w 5448166"/>
                <a:gd name="connsiteY278" fmla="*/ 2156081 h 5485557"/>
                <a:gd name="connsiteX279" fmla="*/ 4938392 w 5448166"/>
                <a:gd name="connsiteY279" fmla="*/ 2064353 h 5485557"/>
                <a:gd name="connsiteX280" fmla="*/ 5029555 w 5448166"/>
                <a:gd name="connsiteY280" fmla="*/ 2182226 h 5485557"/>
                <a:gd name="connsiteX281" fmla="*/ 5039410 w 5448166"/>
                <a:gd name="connsiteY281" fmla="*/ 2342960 h 5485557"/>
                <a:gd name="connsiteX282" fmla="*/ 5087603 w 5448166"/>
                <a:gd name="connsiteY282" fmla="*/ 2300744 h 5485557"/>
                <a:gd name="connsiteX283" fmla="*/ 5088771 w 5448166"/>
                <a:gd name="connsiteY283" fmla="*/ 2299520 h 5485557"/>
                <a:gd name="connsiteX284" fmla="*/ 5095678 w 5448166"/>
                <a:gd name="connsiteY284" fmla="*/ 2292600 h 5485557"/>
                <a:gd name="connsiteX285" fmla="*/ 5098019 w 5448166"/>
                <a:gd name="connsiteY285" fmla="*/ 2289824 h 5485557"/>
                <a:gd name="connsiteX286" fmla="*/ 5099567 w 5448166"/>
                <a:gd name="connsiteY286" fmla="*/ 2288202 h 5485557"/>
                <a:gd name="connsiteX287" fmla="*/ 5104492 w 5448166"/>
                <a:gd name="connsiteY287" fmla="*/ 2282150 h 5485557"/>
                <a:gd name="connsiteX288" fmla="*/ 5108996 w 5448166"/>
                <a:gd name="connsiteY288" fmla="*/ 2276811 h 5485557"/>
                <a:gd name="connsiteX289" fmla="*/ 5112625 w 5448166"/>
                <a:gd name="connsiteY289" fmla="*/ 2272158 h 5485557"/>
                <a:gd name="connsiteX290" fmla="*/ 5120470 w 5448166"/>
                <a:gd name="connsiteY290" fmla="*/ 2262519 h 5485557"/>
                <a:gd name="connsiteX291" fmla="*/ 5183021 w 5448166"/>
                <a:gd name="connsiteY291" fmla="*/ 2180395 h 5485557"/>
                <a:gd name="connsiteX292" fmla="*/ 5182961 w 5448166"/>
                <a:gd name="connsiteY292" fmla="*/ 2180366 h 5485557"/>
                <a:gd name="connsiteX293" fmla="*/ 5148795 w 5448166"/>
                <a:gd name="connsiteY293" fmla="*/ 2225785 h 5485557"/>
                <a:gd name="connsiteX294" fmla="*/ 5112625 w 5448166"/>
                <a:gd name="connsiteY294" fmla="*/ 2272158 h 5485557"/>
                <a:gd name="connsiteX295" fmla="*/ 5104492 w 5448166"/>
                <a:gd name="connsiteY295" fmla="*/ 2282150 h 5485557"/>
                <a:gd name="connsiteX296" fmla="*/ 5098019 w 5448166"/>
                <a:gd name="connsiteY296" fmla="*/ 2289824 h 5485557"/>
                <a:gd name="connsiteX297" fmla="*/ 5088771 w 5448166"/>
                <a:gd name="connsiteY297" fmla="*/ 2299520 h 5485557"/>
                <a:gd name="connsiteX298" fmla="*/ 5087603 w 5448166"/>
                <a:gd name="connsiteY298" fmla="*/ 2300690 h 5485557"/>
                <a:gd name="connsiteX299" fmla="*/ 5039410 w 5448166"/>
                <a:gd name="connsiteY299" fmla="*/ 2342906 h 5485557"/>
                <a:gd name="connsiteX300" fmla="*/ 5029555 w 5448166"/>
                <a:gd name="connsiteY300" fmla="*/ 2182172 h 5485557"/>
                <a:gd name="connsiteX301" fmla="*/ 4938458 w 5448166"/>
                <a:gd name="connsiteY301" fmla="*/ 2064384 h 5485557"/>
                <a:gd name="connsiteX302" fmla="*/ 4971482 w 5448166"/>
                <a:gd name="connsiteY302" fmla="*/ 2055631 h 5485557"/>
                <a:gd name="connsiteX303" fmla="*/ 5196429 w 5448166"/>
                <a:gd name="connsiteY303" fmla="*/ 2162356 h 5485557"/>
                <a:gd name="connsiteX304" fmla="*/ 5197631 w 5448166"/>
                <a:gd name="connsiteY304" fmla="*/ 2160719 h 5485557"/>
                <a:gd name="connsiteX305" fmla="*/ 5196429 w 5448166"/>
                <a:gd name="connsiteY305" fmla="*/ 2162355 h 5485557"/>
                <a:gd name="connsiteX306" fmla="*/ 4924606 w 5448166"/>
                <a:gd name="connsiteY306" fmla="*/ 2033391 h 5485557"/>
                <a:gd name="connsiteX307" fmla="*/ 4920783 w 5448166"/>
                <a:gd name="connsiteY307" fmla="*/ 2041468 h 5485557"/>
                <a:gd name="connsiteX308" fmla="*/ 4924607 w 5448166"/>
                <a:gd name="connsiteY308" fmla="*/ 2033391 h 5485557"/>
                <a:gd name="connsiteX309" fmla="*/ 4214256 w 5448166"/>
                <a:gd name="connsiteY309" fmla="*/ 2028437 h 5485557"/>
                <a:gd name="connsiteX310" fmla="*/ 4214250 w 5448166"/>
                <a:gd name="connsiteY310" fmla="*/ 2028437 h 5485557"/>
                <a:gd name="connsiteX311" fmla="*/ 4028525 w 5448166"/>
                <a:gd name="connsiteY311" fmla="*/ 2240163 h 5485557"/>
                <a:gd name="connsiteX312" fmla="*/ 4028530 w 5448166"/>
                <a:gd name="connsiteY312" fmla="*/ 2240165 h 5485557"/>
                <a:gd name="connsiteX313" fmla="*/ 1227165 w 5448166"/>
                <a:gd name="connsiteY313" fmla="*/ 2027952 h 5485557"/>
                <a:gd name="connsiteX314" fmla="*/ 1092547 w 5448166"/>
                <a:gd name="connsiteY314" fmla="*/ 2101777 h 5485557"/>
                <a:gd name="connsiteX315" fmla="*/ 1027003 w 5448166"/>
                <a:gd name="connsiteY315" fmla="*/ 2075861 h 5485557"/>
                <a:gd name="connsiteX316" fmla="*/ 1026960 w 5448166"/>
                <a:gd name="connsiteY316" fmla="*/ 2075877 h 5485557"/>
                <a:gd name="connsiteX317" fmla="*/ 1092600 w 5448166"/>
                <a:gd name="connsiteY317" fmla="*/ 2101831 h 5485557"/>
                <a:gd name="connsiteX318" fmla="*/ 1227159 w 5448166"/>
                <a:gd name="connsiteY318" fmla="*/ 2028092 h 5485557"/>
                <a:gd name="connsiteX319" fmla="*/ 1272342 w 5448166"/>
                <a:gd name="connsiteY319" fmla="*/ 1964419 h 5485557"/>
                <a:gd name="connsiteX320" fmla="*/ 1232215 w 5448166"/>
                <a:gd name="connsiteY320" fmla="*/ 1978362 h 5485557"/>
                <a:gd name="connsiteX321" fmla="*/ 1156302 w 5448166"/>
                <a:gd name="connsiteY321" fmla="*/ 2005498 h 5485557"/>
                <a:gd name="connsiteX322" fmla="*/ 1010105 w 5448166"/>
                <a:gd name="connsiteY322" fmla="*/ 2058646 h 5485557"/>
                <a:gd name="connsiteX323" fmla="*/ 1014620 w 5448166"/>
                <a:gd name="connsiteY323" fmla="*/ 2071005 h 5485557"/>
                <a:gd name="connsiteX324" fmla="*/ 1014682 w 5448166"/>
                <a:gd name="connsiteY324" fmla="*/ 2071030 h 5485557"/>
                <a:gd name="connsiteX325" fmla="*/ 1010159 w 5448166"/>
                <a:gd name="connsiteY325" fmla="*/ 2058645 h 5485557"/>
                <a:gd name="connsiteX326" fmla="*/ 1156356 w 5448166"/>
                <a:gd name="connsiteY326" fmla="*/ 2005498 h 5485557"/>
                <a:gd name="connsiteX327" fmla="*/ 1232268 w 5448166"/>
                <a:gd name="connsiteY327" fmla="*/ 1978355 h 5485557"/>
                <a:gd name="connsiteX328" fmla="*/ 1739587 w 5448166"/>
                <a:gd name="connsiteY328" fmla="*/ 1955480 h 5485557"/>
                <a:gd name="connsiteX329" fmla="*/ 1770999 w 5448166"/>
                <a:gd name="connsiteY329" fmla="*/ 1955735 h 5485557"/>
                <a:gd name="connsiteX330" fmla="*/ 1944306 w 5448166"/>
                <a:gd name="connsiteY330" fmla="*/ 1956765 h 5485557"/>
                <a:gd name="connsiteX331" fmla="*/ 2028773 w 5448166"/>
                <a:gd name="connsiteY331" fmla="*/ 1957034 h 5485557"/>
                <a:gd name="connsiteX332" fmla="*/ 2089065 w 5448166"/>
                <a:gd name="connsiteY332" fmla="*/ 1956984 h 5485557"/>
                <a:gd name="connsiteX333" fmla="*/ 2028881 w 5448166"/>
                <a:gd name="connsiteY333" fmla="*/ 1957015 h 5485557"/>
                <a:gd name="connsiteX334" fmla="*/ 1944414 w 5448166"/>
                <a:gd name="connsiteY334" fmla="*/ 1956766 h 5485557"/>
                <a:gd name="connsiteX335" fmla="*/ 1771137 w 5448166"/>
                <a:gd name="connsiteY335" fmla="*/ 1955714 h 5485557"/>
                <a:gd name="connsiteX336" fmla="*/ 1716961 w 5448166"/>
                <a:gd name="connsiteY336" fmla="*/ 1950760 h 5485557"/>
                <a:gd name="connsiteX337" fmla="*/ 1715718 w 5448166"/>
                <a:gd name="connsiteY337" fmla="*/ 1973014 h 5485557"/>
                <a:gd name="connsiteX338" fmla="*/ 1713061 w 5448166"/>
                <a:gd name="connsiteY338" fmla="*/ 2026740 h 5485557"/>
                <a:gd name="connsiteX339" fmla="*/ 1712502 w 5448166"/>
                <a:gd name="connsiteY339" fmla="*/ 2041265 h 5485557"/>
                <a:gd name="connsiteX340" fmla="*/ 1712193 w 5448166"/>
                <a:gd name="connsiteY340" fmla="*/ 2048177 h 5485557"/>
                <a:gd name="connsiteX341" fmla="*/ 1711472 w 5448166"/>
                <a:gd name="connsiteY341" fmla="*/ 2068066 h 5485557"/>
                <a:gd name="connsiteX342" fmla="*/ 1710500 w 5448166"/>
                <a:gd name="connsiteY342" fmla="*/ 2093323 h 5485557"/>
                <a:gd name="connsiteX343" fmla="*/ 1709639 w 5448166"/>
                <a:gd name="connsiteY343" fmla="*/ 2198164 h 5485557"/>
                <a:gd name="connsiteX344" fmla="*/ 1710759 w 5448166"/>
                <a:gd name="connsiteY344" fmla="*/ 2220901 h 5485557"/>
                <a:gd name="connsiteX345" fmla="*/ 1711226 w 5448166"/>
                <a:gd name="connsiteY345" fmla="*/ 2225054 h 5485557"/>
                <a:gd name="connsiteX346" fmla="*/ 1711338 w 5448166"/>
                <a:gd name="connsiteY346" fmla="*/ 2227007 h 5485557"/>
                <a:gd name="connsiteX347" fmla="*/ 1711683 w 5448166"/>
                <a:gd name="connsiteY347" fmla="*/ 2229116 h 5485557"/>
                <a:gd name="connsiteX348" fmla="*/ 1712575 w 5448166"/>
                <a:gd name="connsiteY348" fmla="*/ 2237033 h 5485557"/>
                <a:gd name="connsiteX349" fmla="*/ 1713355 w 5448166"/>
                <a:gd name="connsiteY349" fmla="*/ 2239313 h 5485557"/>
                <a:gd name="connsiteX350" fmla="*/ 1714249 w 5448166"/>
                <a:gd name="connsiteY350" fmla="*/ 2244770 h 5485557"/>
                <a:gd name="connsiteX351" fmla="*/ 1718397 w 5448166"/>
                <a:gd name="connsiteY351" fmla="*/ 2254044 h 5485557"/>
                <a:gd name="connsiteX352" fmla="*/ 1718491 w 5448166"/>
                <a:gd name="connsiteY352" fmla="*/ 2254321 h 5485557"/>
                <a:gd name="connsiteX353" fmla="*/ 1718535 w 5448166"/>
                <a:gd name="connsiteY353" fmla="*/ 2254353 h 5485557"/>
                <a:gd name="connsiteX354" fmla="*/ 1718397 w 5448166"/>
                <a:gd name="connsiteY354" fmla="*/ 2254044 h 5485557"/>
                <a:gd name="connsiteX355" fmla="*/ 1713355 w 5448166"/>
                <a:gd name="connsiteY355" fmla="*/ 2239313 h 5485557"/>
                <a:gd name="connsiteX356" fmla="*/ 1711683 w 5448166"/>
                <a:gd name="connsiteY356" fmla="*/ 2229116 h 5485557"/>
                <a:gd name="connsiteX357" fmla="*/ 1711226 w 5448166"/>
                <a:gd name="connsiteY357" fmla="*/ 2225054 h 5485557"/>
                <a:gd name="connsiteX358" fmla="*/ 1709693 w 5448166"/>
                <a:gd name="connsiteY358" fmla="*/ 2198218 h 5485557"/>
                <a:gd name="connsiteX359" fmla="*/ 1710554 w 5448166"/>
                <a:gd name="connsiteY359" fmla="*/ 2093378 h 5485557"/>
                <a:gd name="connsiteX360" fmla="*/ 1711472 w 5448166"/>
                <a:gd name="connsiteY360" fmla="*/ 2068066 h 5485557"/>
                <a:gd name="connsiteX361" fmla="*/ 1712502 w 5448166"/>
                <a:gd name="connsiteY361" fmla="*/ 2041265 h 5485557"/>
                <a:gd name="connsiteX362" fmla="*/ 1714048 w 5448166"/>
                <a:gd name="connsiteY362" fmla="*/ 2006797 h 5485557"/>
                <a:gd name="connsiteX363" fmla="*/ 1717016 w 5448166"/>
                <a:gd name="connsiteY363" fmla="*/ 1950789 h 5485557"/>
                <a:gd name="connsiteX364" fmla="*/ 564894 w 5448166"/>
                <a:gd name="connsiteY364" fmla="*/ 1935442 h 5485557"/>
                <a:gd name="connsiteX365" fmla="*/ 323854 w 5448166"/>
                <a:gd name="connsiteY365" fmla="*/ 2090985 h 5485557"/>
                <a:gd name="connsiteX366" fmla="*/ 323872 w 5448166"/>
                <a:gd name="connsiteY366" fmla="*/ 2091008 h 5485557"/>
                <a:gd name="connsiteX367" fmla="*/ 564885 w 5448166"/>
                <a:gd name="connsiteY367" fmla="*/ 1935482 h 5485557"/>
                <a:gd name="connsiteX368" fmla="*/ 3803822 w 5448166"/>
                <a:gd name="connsiteY368" fmla="*/ 1855971 h 5485557"/>
                <a:gd name="connsiteX369" fmla="*/ 3801939 w 5448166"/>
                <a:gd name="connsiteY369" fmla="*/ 1862964 h 5485557"/>
                <a:gd name="connsiteX370" fmla="*/ 3761769 w 5448166"/>
                <a:gd name="connsiteY370" fmla="*/ 2033229 h 5485557"/>
                <a:gd name="connsiteX371" fmla="*/ 3791331 w 5448166"/>
                <a:gd name="connsiteY371" fmla="*/ 2065625 h 5485557"/>
                <a:gd name="connsiteX372" fmla="*/ 3791369 w 5448166"/>
                <a:gd name="connsiteY372" fmla="*/ 2065661 h 5485557"/>
                <a:gd name="connsiteX373" fmla="*/ 3771758 w 5448166"/>
                <a:gd name="connsiteY373" fmla="*/ 2045555 h 5485557"/>
                <a:gd name="connsiteX374" fmla="*/ 3761823 w 5448166"/>
                <a:gd name="connsiteY374" fmla="*/ 2033282 h 5485557"/>
                <a:gd name="connsiteX375" fmla="*/ 3801993 w 5448166"/>
                <a:gd name="connsiteY375" fmla="*/ 1863016 h 5485557"/>
                <a:gd name="connsiteX376" fmla="*/ 3803878 w 5448166"/>
                <a:gd name="connsiteY376" fmla="*/ 1856016 h 5485557"/>
                <a:gd name="connsiteX377" fmla="*/ 1477341 w 5448166"/>
                <a:gd name="connsiteY377" fmla="*/ 1798993 h 5485557"/>
                <a:gd name="connsiteX378" fmla="*/ 1471633 w 5448166"/>
                <a:gd name="connsiteY378" fmla="*/ 1804593 h 5485557"/>
                <a:gd name="connsiteX379" fmla="*/ 1311867 w 5448166"/>
                <a:gd name="connsiteY379" fmla="*/ 1951920 h 5485557"/>
                <a:gd name="connsiteX380" fmla="*/ 1305878 w 5448166"/>
                <a:gd name="connsiteY380" fmla="*/ 1953542 h 5485557"/>
                <a:gd name="connsiteX381" fmla="*/ 1311921 w 5448166"/>
                <a:gd name="connsiteY381" fmla="*/ 1951920 h 5485557"/>
                <a:gd name="connsiteX382" fmla="*/ 1471687 w 5448166"/>
                <a:gd name="connsiteY382" fmla="*/ 1804593 h 5485557"/>
                <a:gd name="connsiteX383" fmla="*/ 1477375 w 5448166"/>
                <a:gd name="connsiteY383" fmla="*/ 1799011 h 5485557"/>
                <a:gd name="connsiteX384" fmla="*/ 5093257 w 5448166"/>
                <a:gd name="connsiteY384" fmla="*/ 1763992 h 5485557"/>
                <a:gd name="connsiteX385" fmla="*/ 4983408 w 5448166"/>
                <a:gd name="connsiteY385" fmla="*/ 1791508 h 5485557"/>
                <a:gd name="connsiteX386" fmla="*/ 4846797 w 5448166"/>
                <a:gd name="connsiteY386" fmla="*/ 1819186 h 5485557"/>
                <a:gd name="connsiteX387" fmla="*/ 4614283 w 5448166"/>
                <a:gd name="connsiteY387" fmla="*/ 1769915 h 5485557"/>
                <a:gd name="connsiteX388" fmla="*/ 4527804 w 5448166"/>
                <a:gd name="connsiteY388" fmla="*/ 1933288 h 5485557"/>
                <a:gd name="connsiteX389" fmla="*/ 4527845 w 5448166"/>
                <a:gd name="connsiteY389" fmla="*/ 1933265 h 5485557"/>
                <a:gd name="connsiteX390" fmla="*/ 4614283 w 5448166"/>
                <a:gd name="connsiteY390" fmla="*/ 1769969 h 5485557"/>
                <a:gd name="connsiteX391" fmla="*/ 4846797 w 5448166"/>
                <a:gd name="connsiteY391" fmla="*/ 1819239 h 5485557"/>
                <a:gd name="connsiteX392" fmla="*/ 4983408 w 5448166"/>
                <a:gd name="connsiteY392" fmla="*/ 1791561 h 5485557"/>
                <a:gd name="connsiteX393" fmla="*/ 5093257 w 5448166"/>
                <a:gd name="connsiteY393" fmla="*/ 1764045 h 5485557"/>
                <a:gd name="connsiteX394" fmla="*/ 5104404 w 5448166"/>
                <a:gd name="connsiteY394" fmla="*/ 1894034 h 5485557"/>
                <a:gd name="connsiteX395" fmla="*/ 5411388 w 5448166"/>
                <a:gd name="connsiteY395" fmla="*/ 1774222 h 5485557"/>
                <a:gd name="connsiteX396" fmla="*/ 5413924 w 5448166"/>
                <a:gd name="connsiteY396" fmla="*/ 1787802 h 5485557"/>
                <a:gd name="connsiteX397" fmla="*/ 5411388 w 5448166"/>
                <a:gd name="connsiteY397" fmla="*/ 1774169 h 5485557"/>
                <a:gd name="connsiteX398" fmla="*/ 5104404 w 5448166"/>
                <a:gd name="connsiteY398" fmla="*/ 1893980 h 5485557"/>
                <a:gd name="connsiteX399" fmla="*/ 4602599 w 5448166"/>
                <a:gd name="connsiteY399" fmla="*/ 1745091 h 5485557"/>
                <a:gd name="connsiteX400" fmla="*/ 4602588 w 5448166"/>
                <a:gd name="connsiteY400" fmla="*/ 1745111 h 5485557"/>
                <a:gd name="connsiteX401" fmla="*/ 4610191 w 5448166"/>
                <a:gd name="connsiteY401" fmla="*/ 1746653 h 5485557"/>
                <a:gd name="connsiteX402" fmla="*/ 4610189 w 5448166"/>
                <a:gd name="connsiteY402" fmla="*/ 1746641 h 5485557"/>
                <a:gd name="connsiteX403" fmla="*/ 2206221 w 5448166"/>
                <a:gd name="connsiteY403" fmla="*/ 1740568 h 5485557"/>
                <a:gd name="connsiteX404" fmla="*/ 2206188 w 5448166"/>
                <a:gd name="connsiteY404" fmla="*/ 1740676 h 5485557"/>
                <a:gd name="connsiteX405" fmla="*/ 2217606 w 5448166"/>
                <a:gd name="connsiteY405" fmla="*/ 1757279 h 5485557"/>
                <a:gd name="connsiteX406" fmla="*/ 2242254 w 5448166"/>
                <a:gd name="connsiteY406" fmla="*/ 1798466 h 5485557"/>
                <a:gd name="connsiteX407" fmla="*/ 2259226 w 5448166"/>
                <a:gd name="connsiteY407" fmla="*/ 1828334 h 5485557"/>
                <a:gd name="connsiteX408" fmla="*/ 2281952 w 5448166"/>
                <a:gd name="connsiteY408" fmla="*/ 1869116 h 5485557"/>
                <a:gd name="connsiteX409" fmla="*/ 2297979 w 5448166"/>
                <a:gd name="connsiteY409" fmla="*/ 1898824 h 5485557"/>
                <a:gd name="connsiteX410" fmla="*/ 2327389 w 5448166"/>
                <a:gd name="connsiteY410" fmla="*/ 1953741 h 5485557"/>
                <a:gd name="connsiteX411" fmla="*/ 2328841 w 5448166"/>
                <a:gd name="connsiteY411" fmla="*/ 1956531 h 5485557"/>
                <a:gd name="connsiteX412" fmla="*/ 2370832 w 5448166"/>
                <a:gd name="connsiteY412" fmla="*/ 2037374 h 5485557"/>
                <a:gd name="connsiteX413" fmla="*/ 2373686 w 5448166"/>
                <a:gd name="connsiteY413" fmla="*/ 2042975 h 5485557"/>
                <a:gd name="connsiteX414" fmla="*/ 3291302 w 5448166"/>
                <a:gd name="connsiteY414" fmla="*/ 2093969 h 5485557"/>
                <a:gd name="connsiteX415" fmla="*/ 3227439 w 5448166"/>
                <a:gd name="connsiteY415" fmla="*/ 2516187 h 5485557"/>
                <a:gd name="connsiteX416" fmla="*/ 2865155 w 5448166"/>
                <a:gd name="connsiteY416" fmla="*/ 3193640 h 5485557"/>
                <a:gd name="connsiteX417" fmla="*/ 2865261 w 5448166"/>
                <a:gd name="connsiteY417" fmla="*/ 3193644 h 5485557"/>
                <a:gd name="connsiteX418" fmla="*/ 3227547 w 5448166"/>
                <a:gd name="connsiteY418" fmla="*/ 2516188 h 5485557"/>
                <a:gd name="connsiteX419" fmla="*/ 3291411 w 5448166"/>
                <a:gd name="connsiteY419" fmla="*/ 2093970 h 5485557"/>
                <a:gd name="connsiteX420" fmla="*/ 2373795 w 5448166"/>
                <a:gd name="connsiteY420" fmla="*/ 2042976 h 5485557"/>
                <a:gd name="connsiteX421" fmla="*/ 2370941 w 5448166"/>
                <a:gd name="connsiteY421" fmla="*/ 2037376 h 5485557"/>
                <a:gd name="connsiteX422" fmla="*/ 2328841 w 5448166"/>
                <a:gd name="connsiteY422" fmla="*/ 1956531 h 5485557"/>
                <a:gd name="connsiteX423" fmla="*/ 2327512 w 5448166"/>
                <a:gd name="connsiteY423" fmla="*/ 1953972 h 5485557"/>
                <a:gd name="connsiteX424" fmla="*/ 2327389 w 5448166"/>
                <a:gd name="connsiteY424" fmla="*/ 1953741 h 5485557"/>
                <a:gd name="connsiteX425" fmla="*/ 2321381 w 5448166"/>
                <a:gd name="connsiteY425" fmla="*/ 1942204 h 5485557"/>
                <a:gd name="connsiteX426" fmla="*/ 2297979 w 5448166"/>
                <a:gd name="connsiteY426" fmla="*/ 1898824 h 5485557"/>
                <a:gd name="connsiteX427" fmla="*/ 2284948 w 5448166"/>
                <a:gd name="connsiteY427" fmla="*/ 1874492 h 5485557"/>
                <a:gd name="connsiteX428" fmla="*/ 2281952 w 5448166"/>
                <a:gd name="connsiteY428" fmla="*/ 1869116 h 5485557"/>
                <a:gd name="connsiteX429" fmla="*/ 2273557 w 5448166"/>
                <a:gd name="connsiteY429" fmla="*/ 1853554 h 5485557"/>
                <a:gd name="connsiteX430" fmla="*/ 2259226 w 5448166"/>
                <a:gd name="connsiteY430" fmla="*/ 1828334 h 5485557"/>
                <a:gd name="connsiteX431" fmla="*/ 2247020 w 5448166"/>
                <a:gd name="connsiteY431" fmla="*/ 1806430 h 5485557"/>
                <a:gd name="connsiteX432" fmla="*/ 2242254 w 5448166"/>
                <a:gd name="connsiteY432" fmla="*/ 1798466 h 5485557"/>
                <a:gd name="connsiteX433" fmla="*/ 2233246 w 5448166"/>
                <a:gd name="connsiteY433" fmla="*/ 1782613 h 5485557"/>
                <a:gd name="connsiteX434" fmla="*/ 2206221 w 5448166"/>
                <a:gd name="connsiteY434" fmla="*/ 1740568 h 5485557"/>
                <a:gd name="connsiteX435" fmla="*/ 69726 w 5448166"/>
                <a:gd name="connsiteY435" fmla="*/ 1721310 h 5485557"/>
                <a:gd name="connsiteX436" fmla="*/ 1067506 w 5448166"/>
                <a:gd name="connsiteY436" fmla="*/ 2115562 h 5485557"/>
                <a:gd name="connsiteX437" fmla="*/ 759514 w 5448166"/>
                <a:gd name="connsiteY437" fmla="*/ 2284473 h 5485557"/>
                <a:gd name="connsiteX438" fmla="*/ 759552 w 5448166"/>
                <a:gd name="connsiteY438" fmla="*/ 2284482 h 5485557"/>
                <a:gd name="connsiteX439" fmla="*/ 1067560 w 5448166"/>
                <a:gd name="connsiteY439" fmla="*/ 2115562 h 5485557"/>
                <a:gd name="connsiteX440" fmla="*/ 41325 w 5448166"/>
                <a:gd name="connsiteY440" fmla="*/ 1721031 h 5485557"/>
                <a:gd name="connsiteX441" fmla="*/ 34442 w 5448166"/>
                <a:gd name="connsiteY441" fmla="*/ 1734544 h 5485557"/>
                <a:gd name="connsiteX442" fmla="*/ 30026 w 5448166"/>
                <a:gd name="connsiteY442" fmla="*/ 1746060 h 5485557"/>
                <a:gd name="connsiteX443" fmla="*/ 30027 w 5448166"/>
                <a:gd name="connsiteY443" fmla="*/ 1746061 h 5485557"/>
                <a:gd name="connsiteX444" fmla="*/ 34442 w 5448166"/>
                <a:gd name="connsiteY444" fmla="*/ 1734544 h 5485557"/>
                <a:gd name="connsiteX445" fmla="*/ 5064079 w 5448166"/>
                <a:gd name="connsiteY445" fmla="*/ 1641896 h 5485557"/>
                <a:gd name="connsiteX446" fmla="*/ 5062133 w 5448166"/>
                <a:gd name="connsiteY446" fmla="*/ 1647735 h 5485557"/>
                <a:gd name="connsiteX447" fmla="*/ 5062133 w 5448166"/>
                <a:gd name="connsiteY447" fmla="*/ 1647735 h 5485557"/>
                <a:gd name="connsiteX448" fmla="*/ 5190721 w 5448166"/>
                <a:gd name="connsiteY448" fmla="*/ 1630181 h 5485557"/>
                <a:gd name="connsiteX449" fmla="*/ 5190692 w 5448166"/>
                <a:gd name="connsiteY449" fmla="*/ 1630250 h 5485557"/>
                <a:gd name="connsiteX450" fmla="*/ 5388771 w 5448166"/>
                <a:gd name="connsiteY450" fmla="*/ 1653335 h 5485557"/>
                <a:gd name="connsiteX451" fmla="*/ 5407241 w 5448166"/>
                <a:gd name="connsiteY451" fmla="*/ 1752306 h 5485557"/>
                <a:gd name="connsiteX452" fmla="*/ 5123896 w 5448166"/>
                <a:gd name="connsiteY452" fmla="*/ 1862846 h 5485557"/>
                <a:gd name="connsiteX453" fmla="*/ 5123897 w 5448166"/>
                <a:gd name="connsiteY453" fmla="*/ 1862856 h 5485557"/>
                <a:gd name="connsiteX454" fmla="*/ 5407403 w 5448166"/>
                <a:gd name="connsiteY454" fmla="*/ 1752253 h 5485557"/>
                <a:gd name="connsiteX455" fmla="*/ 5388933 w 5448166"/>
                <a:gd name="connsiteY455" fmla="*/ 1653282 h 5485557"/>
                <a:gd name="connsiteX456" fmla="*/ 5176424 w 5448166"/>
                <a:gd name="connsiteY456" fmla="*/ 1607268 h 5485557"/>
                <a:gd name="connsiteX457" fmla="*/ 5148127 w 5448166"/>
                <a:gd name="connsiteY457" fmla="*/ 1674443 h 5485557"/>
                <a:gd name="connsiteX458" fmla="*/ 5062910 w 5448166"/>
                <a:gd name="connsiteY458" fmla="*/ 1647976 h 5485557"/>
                <a:gd name="connsiteX459" fmla="*/ 5148129 w 5448166"/>
                <a:gd name="connsiteY459" fmla="*/ 1674498 h 5485557"/>
                <a:gd name="connsiteX460" fmla="*/ 4876735 w 5448166"/>
                <a:gd name="connsiteY460" fmla="*/ 1605485 h 5485557"/>
                <a:gd name="connsiteX461" fmla="*/ 4876574 w 5448166"/>
                <a:gd name="connsiteY461" fmla="*/ 1605518 h 5485557"/>
                <a:gd name="connsiteX462" fmla="*/ 4861227 w 5448166"/>
                <a:gd name="connsiteY462" fmla="*/ 1789676 h 5485557"/>
                <a:gd name="connsiteX463" fmla="*/ 4883143 w 5448166"/>
                <a:gd name="connsiteY463" fmla="*/ 1791507 h 5485557"/>
                <a:gd name="connsiteX464" fmla="*/ 4883149 w 5448166"/>
                <a:gd name="connsiteY464" fmla="*/ 1791441 h 5485557"/>
                <a:gd name="connsiteX465" fmla="*/ 4861390 w 5448166"/>
                <a:gd name="connsiteY465" fmla="*/ 1789623 h 5485557"/>
                <a:gd name="connsiteX466" fmla="*/ 5057448 w 5448166"/>
                <a:gd name="connsiteY466" fmla="*/ 1592434 h 5485557"/>
                <a:gd name="connsiteX467" fmla="*/ 4897252 w 5448166"/>
                <a:gd name="connsiteY467" fmla="*/ 1623881 h 5485557"/>
                <a:gd name="connsiteX468" fmla="*/ 4897250 w 5448166"/>
                <a:gd name="connsiteY468" fmla="*/ 1623902 h 5485557"/>
                <a:gd name="connsiteX469" fmla="*/ 5057286 w 5448166"/>
                <a:gd name="connsiteY469" fmla="*/ 1592486 h 5485557"/>
                <a:gd name="connsiteX470" fmla="*/ 5034078 w 5448166"/>
                <a:gd name="connsiteY470" fmla="*/ 1662165 h 5485557"/>
                <a:gd name="connsiteX471" fmla="*/ 5160566 w 5448166"/>
                <a:gd name="connsiteY471" fmla="*/ 1701420 h 5485557"/>
                <a:gd name="connsiteX472" fmla="*/ 5160605 w 5448166"/>
                <a:gd name="connsiteY472" fmla="*/ 1701329 h 5485557"/>
                <a:gd name="connsiteX473" fmla="*/ 5034241 w 5448166"/>
                <a:gd name="connsiteY473" fmla="*/ 1662112 h 5485557"/>
                <a:gd name="connsiteX474" fmla="*/ 5090187 w 5448166"/>
                <a:gd name="connsiteY474" fmla="*/ 1563571 h 5485557"/>
                <a:gd name="connsiteX475" fmla="*/ 4973987 w 5448166"/>
                <a:gd name="connsiteY475" fmla="*/ 1586367 h 5485557"/>
                <a:gd name="connsiteX476" fmla="*/ 5090187 w 5448166"/>
                <a:gd name="connsiteY476" fmla="*/ 1563572 h 5485557"/>
                <a:gd name="connsiteX477" fmla="*/ 3674736 w 5448166"/>
                <a:gd name="connsiteY477" fmla="*/ 1476661 h 5485557"/>
                <a:gd name="connsiteX478" fmla="*/ 3690996 w 5448166"/>
                <a:gd name="connsiteY478" fmla="*/ 1488151 h 5485557"/>
                <a:gd name="connsiteX479" fmla="*/ 3695213 w 5448166"/>
                <a:gd name="connsiteY479" fmla="*/ 1494485 h 5485557"/>
                <a:gd name="connsiteX480" fmla="*/ 3694944 w 5448166"/>
                <a:gd name="connsiteY480" fmla="*/ 1505739 h 5485557"/>
                <a:gd name="connsiteX481" fmla="*/ 3692434 w 5448166"/>
                <a:gd name="connsiteY481" fmla="*/ 1516068 h 5485557"/>
                <a:gd name="connsiteX482" fmla="*/ 3690999 w 5448166"/>
                <a:gd name="connsiteY482" fmla="*/ 1524125 h 5485557"/>
                <a:gd name="connsiteX483" fmla="*/ 3690814 w 5448166"/>
                <a:gd name="connsiteY483" fmla="*/ 1524975 h 5485557"/>
                <a:gd name="connsiteX484" fmla="*/ 3690481 w 5448166"/>
                <a:gd name="connsiteY484" fmla="*/ 1527033 h 5485557"/>
                <a:gd name="connsiteX485" fmla="*/ 3688902 w 5448166"/>
                <a:gd name="connsiteY485" fmla="*/ 1535900 h 5485557"/>
                <a:gd name="connsiteX486" fmla="*/ 3686568 w 5448166"/>
                <a:gd name="connsiteY486" fmla="*/ 1551262 h 5485557"/>
                <a:gd name="connsiteX487" fmla="*/ 3684628 w 5448166"/>
                <a:gd name="connsiteY487" fmla="*/ 1563274 h 5485557"/>
                <a:gd name="connsiteX488" fmla="*/ 3682083 w 5448166"/>
                <a:gd name="connsiteY488" fmla="*/ 1580776 h 5485557"/>
                <a:gd name="connsiteX489" fmla="*/ 3679766 w 5448166"/>
                <a:gd name="connsiteY489" fmla="*/ 1596021 h 5485557"/>
                <a:gd name="connsiteX490" fmla="*/ 3677720 w 5448166"/>
                <a:gd name="connsiteY490" fmla="*/ 1610775 h 5485557"/>
                <a:gd name="connsiteX491" fmla="*/ 3677266 w 5448166"/>
                <a:gd name="connsiteY491" fmla="*/ 1613899 h 5485557"/>
                <a:gd name="connsiteX492" fmla="*/ 3675095 w 5448166"/>
                <a:gd name="connsiteY492" fmla="*/ 1629712 h 5485557"/>
                <a:gd name="connsiteX493" fmla="*/ 3669509 w 5448166"/>
                <a:gd name="connsiteY493" fmla="*/ 1670005 h 5485557"/>
                <a:gd name="connsiteX494" fmla="*/ 3660104 w 5448166"/>
                <a:gd name="connsiteY494" fmla="*/ 1741753 h 5485557"/>
                <a:gd name="connsiteX495" fmla="*/ 3660160 w 5448166"/>
                <a:gd name="connsiteY495" fmla="*/ 1741797 h 5485557"/>
                <a:gd name="connsiteX496" fmla="*/ 3669555 w 5448166"/>
                <a:gd name="connsiteY496" fmla="*/ 1670058 h 5485557"/>
                <a:gd name="connsiteX497" fmla="*/ 3675095 w 5448166"/>
                <a:gd name="connsiteY497" fmla="*/ 1629712 h 5485557"/>
                <a:gd name="connsiteX498" fmla="*/ 3677720 w 5448166"/>
                <a:gd name="connsiteY498" fmla="*/ 1610775 h 5485557"/>
                <a:gd name="connsiteX499" fmla="*/ 3682083 w 5448166"/>
                <a:gd name="connsiteY499" fmla="*/ 1580776 h 5485557"/>
                <a:gd name="connsiteX500" fmla="*/ 3686568 w 5448166"/>
                <a:gd name="connsiteY500" fmla="*/ 1551262 h 5485557"/>
                <a:gd name="connsiteX501" fmla="*/ 3690481 w 5448166"/>
                <a:gd name="connsiteY501" fmla="*/ 1527033 h 5485557"/>
                <a:gd name="connsiteX502" fmla="*/ 3690999 w 5448166"/>
                <a:gd name="connsiteY502" fmla="*/ 1524125 h 5485557"/>
                <a:gd name="connsiteX503" fmla="*/ 3694998 w 5448166"/>
                <a:gd name="connsiteY503" fmla="*/ 1505792 h 5485557"/>
                <a:gd name="connsiteX504" fmla="*/ 3695267 w 5448166"/>
                <a:gd name="connsiteY504" fmla="*/ 1494537 h 5485557"/>
                <a:gd name="connsiteX505" fmla="*/ 3674812 w 5448166"/>
                <a:gd name="connsiteY505" fmla="*/ 1476701 h 5485557"/>
                <a:gd name="connsiteX506" fmla="*/ 3552302 w 5448166"/>
                <a:gd name="connsiteY506" fmla="*/ 1449091 h 5485557"/>
                <a:gd name="connsiteX507" fmla="*/ 3314673 w 5448166"/>
                <a:gd name="connsiteY507" fmla="*/ 2086377 h 5485557"/>
                <a:gd name="connsiteX508" fmla="*/ 3255441 w 5448166"/>
                <a:gd name="connsiteY508" fmla="*/ 2477257 h 5485557"/>
                <a:gd name="connsiteX509" fmla="*/ 3255760 w 5448166"/>
                <a:gd name="connsiteY509" fmla="*/ 2476620 h 5485557"/>
                <a:gd name="connsiteX510" fmla="*/ 3314780 w 5448166"/>
                <a:gd name="connsiteY510" fmla="*/ 2086430 h 5485557"/>
                <a:gd name="connsiteX511" fmla="*/ 3552409 w 5448166"/>
                <a:gd name="connsiteY511" fmla="*/ 1449144 h 5485557"/>
                <a:gd name="connsiteX512" fmla="*/ 3578372 w 5448166"/>
                <a:gd name="connsiteY512" fmla="*/ 1458930 h 5485557"/>
                <a:gd name="connsiteX513" fmla="*/ 5343839 w 5448166"/>
                <a:gd name="connsiteY513" fmla="*/ 1426062 h 5485557"/>
                <a:gd name="connsiteX514" fmla="*/ 5346556 w 5448166"/>
                <a:gd name="connsiteY514" fmla="*/ 1426476 h 5485557"/>
                <a:gd name="connsiteX515" fmla="*/ 5384626 w 5448166"/>
                <a:gd name="connsiteY515" fmla="*/ 1630665 h 5485557"/>
                <a:gd name="connsiteX516" fmla="*/ 5353077 w 5448166"/>
                <a:gd name="connsiteY516" fmla="*/ 1626987 h 5485557"/>
                <a:gd name="connsiteX517" fmla="*/ 5384627 w 5448166"/>
                <a:gd name="connsiteY517" fmla="*/ 1630665 h 5485557"/>
                <a:gd name="connsiteX518" fmla="*/ 5346556 w 5448166"/>
                <a:gd name="connsiteY518" fmla="*/ 1426475 h 5485557"/>
                <a:gd name="connsiteX519" fmla="*/ 4297067 w 5448166"/>
                <a:gd name="connsiteY519" fmla="*/ 1346781 h 5485557"/>
                <a:gd name="connsiteX520" fmla="*/ 4304391 w 5448166"/>
                <a:gd name="connsiteY520" fmla="*/ 1654519 h 5485557"/>
                <a:gd name="connsiteX521" fmla="*/ 4297929 w 5448166"/>
                <a:gd name="connsiteY521" fmla="*/ 1657535 h 5485557"/>
                <a:gd name="connsiteX522" fmla="*/ 3936342 w 5448166"/>
                <a:gd name="connsiteY522" fmla="*/ 1827478 h 5485557"/>
                <a:gd name="connsiteX523" fmla="*/ 3866180 w 5448166"/>
                <a:gd name="connsiteY523" fmla="*/ 2132686 h 5485557"/>
                <a:gd name="connsiteX524" fmla="*/ 4023144 w 5448166"/>
                <a:gd name="connsiteY524" fmla="*/ 2212865 h 5485557"/>
                <a:gd name="connsiteX525" fmla="*/ 4023161 w 5448166"/>
                <a:gd name="connsiteY525" fmla="*/ 2212846 h 5485557"/>
                <a:gd name="connsiteX526" fmla="*/ 3866287 w 5448166"/>
                <a:gd name="connsiteY526" fmla="*/ 2132686 h 5485557"/>
                <a:gd name="connsiteX527" fmla="*/ 3936397 w 5448166"/>
                <a:gd name="connsiteY527" fmla="*/ 1827478 h 5485557"/>
                <a:gd name="connsiteX528" fmla="*/ 4297983 w 5448166"/>
                <a:gd name="connsiteY528" fmla="*/ 1657535 h 5485557"/>
                <a:gd name="connsiteX529" fmla="*/ 4304498 w 5448166"/>
                <a:gd name="connsiteY529" fmla="*/ 1654519 h 5485557"/>
                <a:gd name="connsiteX530" fmla="*/ 4531412 w 5448166"/>
                <a:gd name="connsiteY530" fmla="*/ 1104252 h 5485557"/>
                <a:gd name="connsiteX531" fmla="*/ 4531443 w 5448166"/>
                <a:gd name="connsiteY531" fmla="*/ 1104448 h 5485557"/>
                <a:gd name="connsiteX532" fmla="*/ 4706092 w 5448166"/>
                <a:gd name="connsiteY532" fmla="*/ 1148459 h 5485557"/>
                <a:gd name="connsiteX533" fmla="*/ 5012162 w 5448166"/>
                <a:gd name="connsiteY533" fmla="*/ 1374350 h 5485557"/>
                <a:gd name="connsiteX534" fmla="*/ 5014370 w 5448166"/>
                <a:gd name="connsiteY534" fmla="*/ 1375965 h 5485557"/>
                <a:gd name="connsiteX535" fmla="*/ 5023846 w 5448166"/>
                <a:gd name="connsiteY535" fmla="*/ 1377419 h 5485557"/>
                <a:gd name="connsiteX536" fmla="*/ 4880089 w 5448166"/>
                <a:gd name="connsiteY536" fmla="*/ 1604794 h 5485557"/>
                <a:gd name="connsiteX537" fmla="*/ 4880237 w 5448166"/>
                <a:gd name="connsiteY537" fmla="*/ 1604765 h 5485557"/>
                <a:gd name="connsiteX538" fmla="*/ 5024009 w 5448166"/>
                <a:gd name="connsiteY538" fmla="*/ 1377367 h 5485557"/>
                <a:gd name="connsiteX539" fmla="*/ 5014532 w 5448166"/>
                <a:gd name="connsiteY539" fmla="*/ 1375912 h 5485557"/>
                <a:gd name="connsiteX540" fmla="*/ 5012325 w 5448166"/>
                <a:gd name="connsiteY540" fmla="*/ 1374297 h 5485557"/>
                <a:gd name="connsiteX541" fmla="*/ 4706255 w 5448166"/>
                <a:gd name="connsiteY541" fmla="*/ 1148406 h 5485557"/>
                <a:gd name="connsiteX542" fmla="*/ 4474119 w 5448166"/>
                <a:gd name="connsiteY542" fmla="*/ 1089874 h 5485557"/>
                <a:gd name="connsiteX543" fmla="*/ 4474119 w 5448166"/>
                <a:gd name="connsiteY543" fmla="*/ 1089874 h 5485557"/>
                <a:gd name="connsiteX544" fmla="*/ 4474781 w 5448166"/>
                <a:gd name="connsiteY544" fmla="*/ 1090041 h 5485557"/>
                <a:gd name="connsiteX545" fmla="*/ 3873233 w 5448166"/>
                <a:gd name="connsiteY545" fmla="*/ 938348 h 5485557"/>
                <a:gd name="connsiteX546" fmla="*/ 3562425 w 5448166"/>
                <a:gd name="connsiteY546" fmla="*/ 1429329 h 5485557"/>
                <a:gd name="connsiteX547" fmla="*/ 3562496 w 5448166"/>
                <a:gd name="connsiteY547" fmla="*/ 1429356 h 5485557"/>
                <a:gd name="connsiteX548" fmla="*/ 3873395 w 5448166"/>
                <a:gd name="connsiteY548" fmla="*/ 938400 h 5485557"/>
                <a:gd name="connsiteX549" fmla="*/ 4451280 w 5448166"/>
                <a:gd name="connsiteY549" fmla="*/ 1084123 h 5485557"/>
                <a:gd name="connsiteX550" fmla="*/ 4451287 w 5448166"/>
                <a:gd name="connsiteY550" fmla="*/ 1084113 h 5485557"/>
                <a:gd name="connsiteX551" fmla="*/ 2090771 w 5448166"/>
                <a:gd name="connsiteY551" fmla="*/ 716981 h 5485557"/>
                <a:gd name="connsiteX552" fmla="*/ 2090720 w 5448166"/>
                <a:gd name="connsiteY552" fmla="*/ 716983 h 5485557"/>
                <a:gd name="connsiteX553" fmla="*/ 2447781 w 5448166"/>
                <a:gd name="connsiteY553" fmla="*/ 1041897 h 5485557"/>
                <a:gd name="connsiteX554" fmla="*/ 2144296 w 5448166"/>
                <a:gd name="connsiteY554" fmla="*/ 1663513 h 5485557"/>
                <a:gd name="connsiteX555" fmla="*/ 2190228 w 5448166"/>
                <a:gd name="connsiteY555" fmla="*/ 1723606 h 5485557"/>
                <a:gd name="connsiteX556" fmla="*/ 2175098 w 5448166"/>
                <a:gd name="connsiteY556" fmla="*/ 1766254 h 5485557"/>
                <a:gd name="connsiteX557" fmla="*/ 2156304 w 5448166"/>
                <a:gd name="connsiteY557" fmla="*/ 1858333 h 5485557"/>
                <a:gd name="connsiteX558" fmla="*/ 2148605 w 5448166"/>
                <a:gd name="connsiteY558" fmla="*/ 1917404 h 5485557"/>
                <a:gd name="connsiteX559" fmla="*/ 2147796 w 5448166"/>
                <a:gd name="connsiteY559" fmla="*/ 1934419 h 5485557"/>
                <a:gd name="connsiteX560" fmla="*/ 2122301 w 5448166"/>
                <a:gd name="connsiteY560" fmla="*/ 1934795 h 5485557"/>
                <a:gd name="connsiteX561" fmla="*/ 2121123 w 5448166"/>
                <a:gd name="connsiteY561" fmla="*/ 1934812 h 5485557"/>
                <a:gd name="connsiteX562" fmla="*/ 2121103 w 5448166"/>
                <a:gd name="connsiteY562" fmla="*/ 1934813 h 5485557"/>
                <a:gd name="connsiteX563" fmla="*/ 2121087 w 5448166"/>
                <a:gd name="connsiteY563" fmla="*/ 1934813 h 5485557"/>
                <a:gd name="connsiteX564" fmla="*/ 2113830 w 5448166"/>
                <a:gd name="connsiteY564" fmla="*/ 1934847 h 5485557"/>
                <a:gd name="connsiteX565" fmla="*/ 2121103 w 5448166"/>
                <a:gd name="connsiteY565" fmla="*/ 1934813 h 5485557"/>
                <a:gd name="connsiteX566" fmla="*/ 2122301 w 5448166"/>
                <a:gd name="connsiteY566" fmla="*/ 1934795 h 5485557"/>
                <a:gd name="connsiteX567" fmla="*/ 2147850 w 5448166"/>
                <a:gd name="connsiteY567" fmla="*/ 1934419 h 5485557"/>
                <a:gd name="connsiteX568" fmla="*/ 2148658 w 5448166"/>
                <a:gd name="connsiteY568" fmla="*/ 1917404 h 5485557"/>
                <a:gd name="connsiteX569" fmla="*/ 2156358 w 5448166"/>
                <a:gd name="connsiteY569" fmla="*/ 1858333 h 5485557"/>
                <a:gd name="connsiteX570" fmla="*/ 2175151 w 5448166"/>
                <a:gd name="connsiteY570" fmla="*/ 1766253 h 5485557"/>
                <a:gd name="connsiteX571" fmla="*/ 2190282 w 5448166"/>
                <a:gd name="connsiteY571" fmla="*/ 1723606 h 5485557"/>
                <a:gd name="connsiteX572" fmla="*/ 2144350 w 5448166"/>
                <a:gd name="connsiteY572" fmla="*/ 1663513 h 5485557"/>
                <a:gd name="connsiteX573" fmla="*/ 2447835 w 5448166"/>
                <a:gd name="connsiteY573" fmla="*/ 1041897 h 5485557"/>
                <a:gd name="connsiteX574" fmla="*/ 3270571 w 5448166"/>
                <a:gd name="connsiteY574" fmla="*/ 675358 h 5485557"/>
                <a:gd name="connsiteX575" fmla="*/ 3162607 w 5448166"/>
                <a:gd name="connsiteY575" fmla="*/ 804213 h 5485557"/>
                <a:gd name="connsiteX576" fmla="*/ 3082267 w 5448166"/>
                <a:gd name="connsiteY576" fmla="*/ 896562 h 5485557"/>
                <a:gd name="connsiteX577" fmla="*/ 3053782 w 5448166"/>
                <a:gd name="connsiteY577" fmla="*/ 926825 h 5485557"/>
                <a:gd name="connsiteX578" fmla="*/ 3033222 w 5448166"/>
                <a:gd name="connsiteY578" fmla="*/ 940495 h 5485557"/>
                <a:gd name="connsiteX579" fmla="*/ 3033265 w 5448166"/>
                <a:gd name="connsiteY579" fmla="*/ 940503 h 5485557"/>
                <a:gd name="connsiteX580" fmla="*/ 3053835 w 5448166"/>
                <a:gd name="connsiteY580" fmla="*/ 926823 h 5485557"/>
                <a:gd name="connsiteX581" fmla="*/ 3082320 w 5448166"/>
                <a:gd name="connsiteY581" fmla="*/ 896562 h 5485557"/>
                <a:gd name="connsiteX582" fmla="*/ 3162660 w 5448166"/>
                <a:gd name="connsiteY582" fmla="*/ 804213 h 5485557"/>
                <a:gd name="connsiteX583" fmla="*/ 3253854 w 5448166"/>
                <a:gd name="connsiteY583" fmla="*/ 695581 h 5485557"/>
                <a:gd name="connsiteX584" fmla="*/ 3270609 w 5448166"/>
                <a:gd name="connsiteY584" fmla="*/ 675375 h 5485557"/>
                <a:gd name="connsiteX585" fmla="*/ 1561289 w 5448166"/>
                <a:gd name="connsiteY585" fmla="*/ 478813 h 5485557"/>
                <a:gd name="connsiteX586" fmla="*/ 1561236 w 5448166"/>
                <a:gd name="connsiteY586" fmla="*/ 478816 h 5485557"/>
                <a:gd name="connsiteX587" fmla="*/ 1615514 w 5448166"/>
                <a:gd name="connsiteY587" fmla="*/ 887839 h 5485557"/>
                <a:gd name="connsiteX588" fmla="*/ 1726116 w 5448166"/>
                <a:gd name="connsiteY588" fmla="*/ 969741 h 5485557"/>
                <a:gd name="connsiteX589" fmla="*/ 1726138 w 5448166"/>
                <a:gd name="connsiteY589" fmla="*/ 969717 h 5485557"/>
                <a:gd name="connsiteX590" fmla="*/ 1615567 w 5448166"/>
                <a:gd name="connsiteY590" fmla="*/ 887839 h 5485557"/>
                <a:gd name="connsiteX591" fmla="*/ 2649548 w 5448166"/>
                <a:gd name="connsiteY591" fmla="*/ 474343 h 5485557"/>
                <a:gd name="connsiteX592" fmla="*/ 2524075 w 5448166"/>
                <a:gd name="connsiteY592" fmla="*/ 494487 h 5485557"/>
                <a:gd name="connsiteX593" fmla="*/ 2498293 w 5448166"/>
                <a:gd name="connsiteY593" fmla="*/ 498697 h 5485557"/>
                <a:gd name="connsiteX594" fmla="*/ 2481575 w 5448166"/>
                <a:gd name="connsiteY594" fmla="*/ 501388 h 5485557"/>
                <a:gd name="connsiteX595" fmla="*/ 2448809 w 5448166"/>
                <a:gd name="connsiteY595" fmla="*/ 506780 h 5485557"/>
                <a:gd name="connsiteX596" fmla="*/ 2397808 w 5448166"/>
                <a:gd name="connsiteY596" fmla="*/ 515110 h 5485557"/>
                <a:gd name="connsiteX597" fmla="*/ 2370123 w 5448166"/>
                <a:gd name="connsiteY597" fmla="*/ 519726 h 5485557"/>
                <a:gd name="connsiteX598" fmla="*/ 2357484 w 5448166"/>
                <a:gd name="connsiteY598" fmla="*/ 521806 h 5485557"/>
                <a:gd name="connsiteX599" fmla="*/ 2348126 w 5448166"/>
                <a:gd name="connsiteY599" fmla="*/ 523395 h 5485557"/>
                <a:gd name="connsiteX600" fmla="*/ 2318635 w 5448166"/>
                <a:gd name="connsiteY600" fmla="*/ 528313 h 5485557"/>
                <a:gd name="connsiteX601" fmla="*/ 2247279 w 5448166"/>
                <a:gd name="connsiteY601" fmla="*/ 540511 h 5485557"/>
                <a:gd name="connsiteX602" fmla="*/ 2242764 w 5448166"/>
                <a:gd name="connsiteY602" fmla="*/ 541313 h 5485557"/>
                <a:gd name="connsiteX603" fmla="*/ 2200888 w 5448166"/>
                <a:gd name="connsiteY603" fmla="*/ 548707 h 5485557"/>
                <a:gd name="connsiteX604" fmla="*/ 2194138 w 5448166"/>
                <a:gd name="connsiteY604" fmla="*/ 549951 h 5485557"/>
                <a:gd name="connsiteX605" fmla="*/ 2187008 w 5448166"/>
                <a:gd name="connsiteY605" fmla="*/ 551219 h 5485557"/>
                <a:gd name="connsiteX606" fmla="*/ 2178763 w 5448166"/>
                <a:gd name="connsiteY606" fmla="*/ 552785 h 5485557"/>
                <a:gd name="connsiteX607" fmla="*/ 2162085 w 5448166"/>
                <a:gd name="connsiteY607" fmla="*/ 555859 h 5485557"/>
                <a:gd name="connsiteX608" fmla="*/ 2149950 w 5448166"/>
                <a:gd name="connsiteY608" fmla="*/ 558262 h 5485557"/>
                <a:gd name="connsiteX609" fmla="*/ 2141091 w 5448166"/>
                <a:gd name="connsiteY609" fmla="*/ 559947 h 5485557"/>
                <a:gd name="connsiteX610" fmla="*/ 2138078 w 5448166"/>
                <a:gd name="connsiteY610" fmla="*/ 560613 h 5485557"/>
                <a:gd name="connsiteX611" fmla="*/ 2132279 w 5448166"/>
                <a:gd name="connsiteY611" fmla="*/ 561761 h 5485557"/>
                <a:gd name="connsiteX612" fmla="*/ 2114314 w 5448166"/>
                <a:gd name="connsiteY612" fmla="*/ 565872 h 5485557"/>
                <a:gd name="connsiteX613" fmla="*/ 2112795 w 5448166"/>
                <a:gd name="connsiteY613" fmla="*/ 566208 h 5485557"/>
                <a:gd name="connsiteX614" fmla="*/ 2106011 w 5448166"/>
                <a:gd name="connsiteY614" fmla="*/ 701258 h 5485557"/>
                <a:gd name="connsiteX615" fmla="*/ 2474704 w 5448166"/>
                <a:gd name="connsiteY615" fmla="*/ 1036781 h 5485557"/>
                <a:gd name="connsiteX616" fmla="*/ 2169928 w 5448166"/>
                <a:gd name="connsiteY616" fmla="*/ 1660981 h 5485557"/>
                <a:gd name="connsiteX617" fmla="*/ 2211444 w 5448166"/>
                <a:gd name="connsiteY617" fmla="*/ 1715260 h 5485557"/>
                <a:gd name="connsiteX618" fmla="*/ 2249353 w 5448166"/>
                <a:gd name="connsiteY618" fmla="*/ 1766954 h 5485557"/>
                <a:gd name="connsiteX619" fmla="*/ 2309231 w 5448166"/>
                <a:gd name="connsiteY619" fmla="*/ 1873195 h 5485557"/>
                <a:gd name="connsiteX620" fmla="*/ 2387526 w 5448166"/>
                <a:gd name="connsiteY620" fmla="*/ 2021706 h 5485557"/>
                <a:gd name="connsiteX621" fmla="*/ 3296526 w 5448166"/>
                <a:gd name="connsiteY621" fmla="*/ 2072215 h 5485557"/>
                <a:gd name="connsiteX622" fmla="*/ 3296527 w 5448166"/>
                <a:gd name="connsiteY622" fmla="*/ 2072212 h 5485557"/>
                <a:gd name="connsiteX623" fmla="*/ 2387579 w 5448166"/>
                <a:gd name="connsiteY623" fmla="*/ 2021706 h 5485557"/>
                <a:gd name="connsiteX624" fmla="*/ 2309285 w 5448166"/>
                <a:gd name="connsiteY624" fmla="*/ 1873194 h 5485557"/>
                <a:gd name="connsiteX625" fmla="*/ 2249407 w 5448166"/>
                <a:gd name="connsiteY625" fmla="*/ 1766953 h 5485557"/>
                <a:gd name="connsiteX626" fmla="*/ 2211497 w 5448166"/>
                <a:gd name="connsiteY626" fmla="*/ 1715260 h 5485557"/>
                <a:gd name="connsiteX627" fmla="*/ 2169982 w 5448166"/>
                <a:gd name="connsiteY627" fmla="*/ 1660982 h 5485557"/>
                <a:gd name="connsiteX628" fmla="*/ 2474758 w 5448166"/>
                <a:gd name="connsiteY628" fmla="*/ 1036781 h 5485557"/>
                <a:gd name="connsiteX629" fmla="*/ 2106064 w 5448166"/>
                <a:gd name="connsiteY629" fmla="*/ 701257 h 5485557"/>
                <a:gd name="connsiteX630" fmla="*/ 2112849 w 5448166"/>
                <a:gd name="connsiteY630" fmla="*/ 566208 h 5485557"/>
                <a:gd name="connsiteX631" fmla="*/ 2114314 w 5448166"/>
                <a:gd name="connsiteY631" fmla="*/ 565872 h 5485557"/>
                <a:gd name="connsiteX632" fmla="*/ 2138078 w 5448166"/>
                <a:gd name="connsiteY632" fmla="*/ 560613 h 5485557"/>
                <a:gd name="connsiteX633" fmla="*/ 2149950 w 5448166"/>
                <a:gd name="connsiteY633" fmla="*/ 558262 h 5485557"/>
                <a:gd name="connsiteX634" fmla="*/ 2178763 w 5448166"/>
                <a:gd name="connsiteY634" fmla="*/ 552785 h 5485557"/>
                <a:gd name="connsiteX635" fmla="*/ 2194138 w 5448166"/>
                <a:gd name="connsiteY635" fmla="*/ 549951 h 5485557"/>
                <a:gd name="connsiteX636" fmla="*/ 2242764 w 5448166"/>
                <a:gd name="connsiteY636" fmla="*/ 541313 h 5485557"/>
                <a:gd name="connsiteX637" fmla="*/ 2247309 w 5448166"/>
                <a:gd name="connsiteY637" fmla="*/ 540511 h 5485557"/>
                <a:gd name="connsiteX638" fmla="*/ 2348126 w 5448166"/>
                <a:gd name="connsiteY638" fmla="*/ 523395 h 5485557"/>
                <a:gd name="connsiteX639" fmla="*/ 2370123 w 5448166"/>
                <a:gd name="connsiteY639" fmla="*/ 519726 h 5485557"/>
                <a:gd name="connsiteX640" fmla="*/ 2448809 w 5448166"/>
                <a:gd name="connsiteY640" fmla="*/ 506780 h 5485557"/>
                <a:gd name="connsiteX641" fmla="*/ 2498293 w 5448166"/>
                <a:gd name="connsiteY641" fmla="*/ 498697 h 5485557"/>
                <a:gd name="connsiteX642" fmla="*/ 2649554 w 5448166"/>
                <a:gd name="connsiteY642" fmla="*/ 474351 h 5485557"/>
                <a:gd name="connsiteX643" fmla="*/ 863694 w 5448166"/>
                <a:gd name="connsiteY643" fmla="*/ 463035 h 5485557"/>
                <a:gd name="connsiteX644" fmla="*/ 863667 w 5448166"/>
                <a:gd name="connsiteY644" fmla="*/ 463055 h 5485557"/>
                <a:gd name="connsiteX645" fmla="*/ 881266 w 5448166"/>
                <a:gd name="connsiteY645" fmla="*/ 476150 h 5485557"/>
                <a:gd name="connsiteX646" fmla="*/ 914684 w 5448166"/>
                <a:gd name="connsiteY646" fmla="*/ 501415 h 5485557"/>
                <a:gd name="connsiteX647" fmla="*/ 960931 w 5448166"/>
                <a:gd name="connsiteY647" fmla="*/ 537093 h 5485557"/>
                <a:gd name="connsiteX648" fmla="*/ 973489 w 5448166"/>
                <a:gd name="connsiteY648" fmla="*/ 546822 h 5485557"/>
                <a:gd name="connsiteX649" fmla="*/ 1094484 w 5448166"/>
                <a:gd name="connsiteY649" fmla="*/ 654087 h 5485557"/>
                <a:gd name="connsiteX650" fmla="*/ 1096692 w 5448166"/>
                <a:gd name="connsiteY650" fmla="*/ 662163 h 5485557"/>
                <a:gd name="connsiteX651" fmla="*/ 1107408 w 5448166"/>
                <a:gd name="connsiteY651" fmla="*/ 667280 h 5485557"/>
                <a:gd name="connsiteX652" fmla="*/ 1107447 w 5448166"/>
                <a:gd name="connsiteY652" fmla="*/ 667274 h 5485557"/>
                <a:gd name="connsiteX653" fmla="*/ 1096746 w 5448166"/>
                <a:gd name="connsiteY653" fmla="*/ 662164 h 5485557"/>
                <a:gd name="connsiteX654" fmla="*/ 1094538 w 5448166"/>
                <a:gd name="connsiteY654" fmla="*/ 654087 h 5485557"/>
                <a:gd name="connsiteX655" fmla="*/ 973543 w 5448166"/>
                <a:gd name="connsiteY655" fmla="*/ 546823 h 5485557"/>
                <a:gd name="connsiteX656" fmla="*/ 960931 w 5448166"/>
                <a:gd name="connsiteY656" fmla="*/ 537093 h 5485557"/>
                <a:gd name="connsiteX657" fmla="*/ 922570 w 5448166"/>
                <a:gd name="connsiteY657" fmla="*/ 507377 h 5485557"/>
                <a:gd name="connsiteX658" fmla="*/ 914684 w 5448166"/>
                <a:gd name="connsiteY658" fmla="*/ 501415 h 5485557"/>
                <a:gd name="connsiteX659" fmla="*/ 907331 w 5448166"/>
                <a:gd name="connsiteY659" fmla="*/ 495742 h 5485557"/>
                <a:gd name="connsiteX660" fmla="*/ 863694 w 5448166"/>
                <a:gd name="connsiteY660" fmla="*/ 463035 h 5485557"/>
                <a:gd name="connsiteX661" fmla="*/ 1580412 w 5448166"/>
                <a:gd name="connsiteY661" fmla="*/ 456736 h 5485557"/>
                <a:gd name="connsiteX662" fmla="*/ 1636029 w 5448166"/>
                <a:gd name="connsiteY662" fmla="*/ 875669 h 5485557"/>
                <a:gd name="connsiteX663" fmla="*/ 1723316 w 5448166"/>
                <a:gd name="connsiteY663" fmla="*/ 940340 h 5485557"/>
                <a:gd name="connsiteX664" fmla="*/ 1723330 w 5448166"/>
                <a:gd name="connsiteY664" fmla="*/ 940325 h 5485557"/>
                <a:gd name="connsiteX665" fmla="*/ 1636136 w 5448166"/>
                <a:gd name="connsiteY665" fmla="*/ 875724 h 5485557"/>
                <a:gd name="connsiteX666" fmla="*/ 1580512 w 5448166"/>
                <a:gd name="connsiteY666" fmla="*/ 456736 h 5485557"/>
                <a:gd name="connsiteX667" fmla="*/ 1318491 w 5448166"/>
                <a:gd name="connsiteY667" fmla="*/ 188090 h 5485557"/>
                <a:gd name="connsiteX668" fmla="*/ 1476586 w 5448166"/>
                <a:gd name="connsiteY668" fmla="*/ 464813 h 5485557"/>
                <a:gd name="connsiteX669" fmla="*/ 1476676 w 5448166"/>
                <a:gd name="connsiteY669" fmla="*/ 464795 h 5485557"/>
                <a:gd name="connsiteX670" fmla="*/ 1318552 w 5448166"/>
                <a:gd name="connsiteY670" fmla="*/ 188106 h 5485557"/>
                <a:gd name="connsiteX671" fmla="*/ 3140853 w 5448166"/>
                <a:gd name="connsiteY671" fmla="*/ 147813 h 5485557"/>
                <a:gd name="connsiteX672" fmla="*/ 2929016 w 5448166"/>
                <a:gd name="connsiteY672" fmla="*/ 430296 h 5485557"/>
                <a:gd name="connsiteX673" fmla="*/ 2924601 w 5448166"/>
                <a:gd name="connsiteY673" fmla="*/ 430997 h 5485557"/>
                <a:gd name="connsiteX674" fmla="*/ 2674480 w 5448166"/>
                <a:gd name="connsiteY674" fmla="*/ 470304 h 5485557"/>
                <a:gd name="connsiteX675" fmla="*/ 2674588 w 5448166"/>
                <a:gd name="connsiteY675" fmla="*/ 470441 h 5485557"/>
                <a:gd name="connsiteX676" fmla="*/ 2771315 w 5448166"/>
                <a:gd name="connsiteY676" fmla="*/ 455099 h 5485557"/>
                <a:gd name="connsiteX677" fmla="*/ 2924602 w 5448166"/>
                <a:gd name="connsiteY677" fmla="*/ 431050 h 5485557"/>
                <a:gd name="connsiteX678" fmla="*/ 2929017 w 5448166"/>
                <a:gd name="connsiteY678" fmla="*/ 430349 h 5485557"/>
                <a:gd name="connsiteX679" fmla="*/ 3140853 w 5448166"/>
                <a:gd name="connsiteY679" fmla="*/ 147866 h 5485557"/>
                <a:gd name="connsiteX680" fmla="*/ 3321176 w 5448166"/>
                <a:gd name="connsiteY680" fmla="*/ 508404 h 5485557"/>
                <a:gd name="connsiteX681" fmla="*/ 3321188 w 5448166"/>
                <a:gd name="connsiteY681" fmla="*/ 508376 h 5485557"/>
                <a:gd name="connsiteX682" fmla="*/ 1907152 w 5448166"/>
                <a:gd name="connsiteY682" fmla="*/ 49755 h 5485557"/>
                <a:gd name="connsiteX683" fmla="*/ 1557843 w 5448166"/>
                <a:gd name="connsiteY683" fmla="*/ 246515 h 5485557"/>
                <a:gd name="connsiteX684" fmla="*/ 1554037 w 5448166"/>
                <a:gd name="connsiteY684" fmla="*/ 248660 h 5485557"/>
                <a:gd name="connsiteX685" fmla="*/ 1554072 w 5448166"/>
                <a:gd name="connsiteY685" fmla="*/ 248669 h 5485557"/>
                <a:gd name="connsiteX686" fmla="*/ 1557895 w 5448166"/>
                <a:gd name="connsiteY686" fmla="*/ 246515 h 5485557"/>
                <a:gd name="connsiteX687" fmla="*/ 1868764 w 5448166"/>
                <a:gd name="connsiteY687" fmla="*/ 71985 h 5485557"/>
                <a:gd name="connsiteX688" fmla="*/ 1907141 w 5448166"/>
                <a:gd name="connsiteY688" fmla="*/ 49792 h 5485557"/>
                <a:gd name="connsiteX689" fmla="*/ 1916252 w 5448166"/>
                <a:gd name="connsiteY689" fmla="*/ 45340 h 5485557"/>
                <a:gd name="connsiteX690" fmla="*/ 1906572 w 5448166"/>
                <a:gd name="connsiteY690" fmla="*/ 51972 h 5485557"/>
                <a:gd name="connsiteX691" fmla="*/ 1906559 w 5448166"/>
                <a:gd name="connsiteY691" fmla="*/ 52017 h 5485557"/>
                <a:gd name="connsiteX692" fmla="*/ 1916261 w 5448166"/>
                <a:gd name="connsiteY692" fmla="*/ 45371 h 5485557"/>
                <a:gd name="connsiteX693" fmla="*/ 1943553 w 5448166"/>
                <a:gd name="connsiteY693" fmla="*/ 0 h 5485557"/>
                <a:gd name="connsiteX694" fmla="*/ 1937737 w 5448166"/>
                <a:gd name="connsiteY694" fmla="*/ 21216 h 5485557"/>
                <a:gd name="connsiteX695" fmla="*/ 1935798 w 5448166"/>
                <a:gd name="connsiteY695" fmla="*/ 30963 h 5485557"/>
                <a:gd name="connsiteX696" fmla="*/ 2024540 w 5448166"/>
                <a:gd name="connsiteY696" fmla="*/ 286363 h 5485557"/>
                <a:gd name="connsiteX697" fmla="*/ 2114304 w 5448166"/>
                <a:gd name="connsiteY697" fmla="*/ 543215 h 5485557"/>
                <a:gd name="connsiteX698" fmla="*/ 2916793 w 5448166"/>
                <a:gd name="connsiteY698" fmla="*/ 409888 h 5485557"/>
                <a:gd name="connsiteX699" fmla="*/ 3144622 w 5448166"/>
                <a:gd name="connsiteY699" fmla="*/ 106080 h 5485557"/>
                <a:gd name="connsiteX700" fmla="*/ 3345366 w 5448166"/>
                <a:gd name="connsiteY700" fmla="*/ 507622 h 5485557"/>
                <a:gd name="connsiteX701" fmla="*/ 3328889 w 5448166"/>
                <a:gd name="connsiteY701" fmla="*/ 546123 h 5485557"/>
                <a:gd name="connsiteX702" fmla="*/ 3337989 w 5448166"/>
                <a:gd name="connsiteY702" fmla="*/ 564323 h 5485557"/>
                <a:gd name="connsiteX703" fmla="*/ 3295934 w 5448166"/>
                <a:gd name="connsiteY703" fmla="*/ 662433 h 5485557"/>
                <a:gd name="connsiteX704" fmla="*/ 3871834 w 5448166"/>
                <a:gd name="connsiteY704" fmla="*/ 915248 h 5485557"/>
                <a:gd name="connsiteX705" fmla="*/ 4464157 w 5448166"/>
                <a:gd name="connsiteY705" fmla="*/ 1064620 h 5485557"/>
                <a:gd name="connsiteX706" fmla="*/ 4527912 w 5448166"/>
                <a:gd name="connsiteY706" fmla="*/ 1080720 h 5485557"/>
                <a:gd name="connsiteX707" fmla="*/ 4715786 w 5448166"/>
                <a:gd name="connsiteY707" fmla="*/ 1128107 h 5485557"/>
                <a:gd name="connsiteX708" fmla="*/ 5023147 w 5448166"/>
                <a:gd name="connsiteY708" fmla="*/ 1354966 h 5485557"/>
                <a:gd name="connsiteX709" fmla="*/ 5035586 w 5448166"/>
                <a:gd name="connsiteY709" fmla="*/ 1356851 h 5485557"/>
                <a:gd name="connsiteX710" fmla="*/ 5365295 w 5448166"/>
                <a:gd name="connsiteY710" fmla="*/ 1407036 h 5485557"/>
                <a:gd name="connsiteX711" fmla="*/ 5407297 w 5448166"/>
                <a:gd name="connsiteY711" fmla="*/ 1632550 h 5485557"/>
                <a:gd name="connsiteX712" fmla="*/ 5448166 w 5448166"/>
                <a:gd name="connsiteY712" fmla="*/ 1851709 h 5485557"/>
                <a:gd name="connsiteX713" fmla="*/ 5445636 w 5448166"/>
                <a:gd name="connsiteY713" fmla="*/ 1855587 h 5485557"/>
                <a:gd name="connsiteX714" fmla="*/ 5434113 w 5448166"/>
                <a:gd name="connsiteY714" fmla="*/ 1871794 h 5485557"/>
                <a:gd name="connsiteX715" fmla="*/ 5440951 w 5448166"/>
                <a:gd name="connsiteY715" fmla="*/ 1908465 h 5485557"/>
                <a:gd name="connsiteX716" fmla="*/ 5438259 w 5448166"/>
                <a:gd name="connsiteY716" fmla="*/ 1912234 h 5485557"/>
                <a:gd name="connsiteX717" fmla="*/ 5353125 w 5448166"/>
                <a:gd name="connsiteY717" fmla="*/ 2031291 h 5485557"/>
                <a:gd name="connsiteX718" fmla="*/ 5274185 w 5448166"/>
                <a:gd name="connsiteY718" fmla="*/ 2140440 h 5485557"/>
                <a:gd name="connsiteX719" fmla="*/ 5195783 w 5448166"/>
                <a:gd name="connsiteY719" fmla="*/ 2247112 h 5485557"/>
                <a:gd name="connsiteX720" fmla="*/ 5088519 w 5448166"/>
                <a:gd name="connsiteY720" fmla="*/ 2377961 h 5485557"/>
                <a:gd name="connsiteX721" fmla="*/ 4897360 w 5448166"/>
                <a:gd name="connsiteY721" fmla="*/ 2577682 h 5485557"/>
                <a:gd name="connsiteX722" fmla="*/ 4784603 w 5448166"/>
                <a:gd name="connsiteY722" fmla="*/ 3303654 h 5485557"/>
                <a:gd name="connsiteX723" fmla="*/ 4780349 w 5448166"/>
                <a:gd name="connsiteY723" fmla="*/ 3331116 h 5485557"/>
                <a:gd name="connsiteX724" fmla="*/ 4779433 w 5448166"/>
                <a:gd name="connsiteY724" fmla="*/ 3332787 h 5485557"/>
                <a:gd name="connsiteX725" fmla="*/ 4439656 w 5448166"/>
                <a:gd name="connsiteY725" fmla="*/ 3960649 h 5485557"/>
                <a:gd name="connsiteX726" fmla="*/ 4046353 w 5448166"/>
                <a:gd name="connsiteY726" fmla="*/ 4011642 h 5485557"/>
                <a:gd name="connsiteX727" fmla="*/ 4039999 w 5448166"/>
                <a:gd name="connsiteY727" fmla="*/ 4012450 h 5485557"/>
                <a:gd name="connsiteX728" fmla="*/ 3598880 w 5448166"/>
                <a:gd name="connsiteY728" fmla="*/ 4214916 h 5485557"/>
                <a:gd name="connsiteX729" fmla="*/ 3594303 w 5448166"/>
                <a:gd name="connsiteY729" fmla="*/ 4229348 h 5485557"/>
                <a:gd name="connsiteX730" fmla="*/ 3596187 w 5448166"/>
                <a:gd name="connsiteY730" fmla="*/ 4230156 h 5485557"/>
                <a:gd name="connsiteX731" fmla="*/ 3549879 w 5448166"/>
                <a:gd name="connsiteY731" fmla="*/ 4369082 h 5485557"/>
                <a:gd name="connsiteX732" fmla="*/ 3519831 w 5448166"/>
                <a:gd name="connsiteY732" fmla="*/ 4609188 h 5485557"/>
                <a:gd name="connsiteX733" fmla="*/ 3519455 w 5448166"/>
                <a:gd name="connsiteY733" fmla="*/ 4609619 h 5485557"/>
                <a:gd name="connsiteX734" fmla="*/ 3512401 w 5448166"/>
                <a:gd name="connsiteY734" fmla="*/ 4665889 h 5485557"/>
                <a:gd name="connsiteX735" fmla="*/ 3361897 w 5448166"/>
                <a:gd name="connsiteY735" fmla="*/ 4845041 h 5485557"/>
                <a:gd name="connsiteX736" fmla="*/ 3356405 w 5448166"/>
                <a:gd name="connsiteY736" fmla="*/ 4851556 h 5485557"/>
                <a:gd name="connsiteX737" fmla="*/ 3026427 w 5448166"/>
                <a:gd name="connsiteY737" fmla="*/ 5254874 h 5485557"/>
                <a:gd name="connsiteX738" fmla="*/ 3026104 w 5448166"/>
                <a:gd name="connsiteY738" fmla="*/ 5255198 h 5485557"/>
                <a:gd name="connsiteX739" fmla="*/ 2803928 w 5448166"/>
                <a:gd name="connsiteY739" fmla="*/ 5485557 h 5485557"/>
                <a:gd name="connsiteX740" fmla="*/ 2813352 w 5448166"/>
                <a:gd name="connsiteY740" fmla="*/ 5426809 h 5485557"/>
                <a:gd name="connsiteX741" fmla="*/ 2811359 w 5448166"/>
                <a:gd name="connsiteY741" fmla="*/ 5428856 h 5485557"/>
                <a:gd name="connsiteX742" fmla="*/ 2836129 w 5448166"/>
                <a:gd name="connsiteY742" fmla="*/ 5273829 h 5485557"/>
                <a:gd name="connsiteX743" fmla="*/ 2265776 w 5448166"/>
                <a:gd name="connsiteY743" fmla="*/ 4905619 h 5485557"/>
                <a:gd name="connsiteX744" fmla="*/ 2258722 w 5448166"/>
                <a:gd name="connsiteY744" fmla="*/ 4895496 h 5485557"/>
                <a:gd name="connsiteX745" fmla="*/ 2284408 w 5448166"/>
                <a:gd name="connsiteY745" fmla="*/ 4855488 h 5485557"/>
                <a:gd name="connsiteX746" fmla="*/ 2273207 w 5448166"/>
                <a:gd name="connsiteY746" fmla="*/ 4848918 h 5485557"/>
                <a:gd name="connsiteX747" fmla="*/ 2266153 w 5448166"/>
                <a:gd name="connsiteY747" fmla="*/ 4838794 h 5485557"/>
                <a:gd name="connsiteX748" fmla="*/ 2540075 w 5448166"/>
                <a:gd name="connsiteY748" fmla="*/ 4571980 h 5485557"/>
                <a:gd name="connsiteX749" fmla="*/ 2602754 w 5448166"/>
                <a:gd name="connsiteY749" fmla="*/ 4517971 h 5485557"/>
                <a:gd name="connsiteX750" fmla="*/ 2756705 w 5448166"/>
                <a:gd name="connsiteY750" fmla="*/ 4387175 h 5485557"/>
                <a:gd name="connsiteX751" fmla="*/ 2690741 w 5448166"/>
                <a:gd name="connsiteY751" fmla="*/ 4352013 h 5485557"/>
                <a:gd name="connsiteX752" fmla="*/ 2701726 w 5448166"/>
                <a:gd name="connsiteY752" fmla="*/ 4297196 h 5485557"/>
                <a:gd name="connsiteX753" fmla="*/ 2698172 w 5448166"/>
                <a:gd name="connsiteY753" fmla="*/ 4295311 h 5485557"/>
                <a:gd name="connsiteX754" fmla="*/ 2737104 w 5448166"/>
                <a:gd name="connsiteY754" fmla="*/ 4100652 h 5485557"/>
                <a:gd name="connsiteX755" fmla="*/ 2638347 w 5448166"/>
                <a:gd name="connsiteY755" fmla="*/ 4100652 h 5485557"/>
                <a:gd name="connsiteX756" fmla="*/ 2498290 w 5448166"/>
                <a:gd name="connsiteY756" fmla="*/ 3872123 h 5485557"/>
                <a:gd name="connsiteX757" fmla="*/ 2252260 w 5448166"/>
                <a:gd name="connsiteY757" fmla="*/ 3812460 h 5485557"/>
                <a:gd name="connsiteX758" fmla="*/ 2267069 w 5448166"/>
                <a:gd name="connsiteY758" fmla="*/ 3241784 h 5485557"/>
                <a:gd name="connsiteX759" fmla="*/ 2182689 w 5448166"/>
                <a:gd name="connsiteY759" fmla="*/ 3051917 h 5485557"/>
                <a:gd name="connsiteX760" fmla="*/ 1932029 w 5448166"/>
                <a:gd name="connsiteY760" fmla="*/ 3022409 h 5485557"/>
                <a:gd name="connsiteX761" fmla="*/ 1930306 w 5448166"/>
                <a:gd name="connsiteY761" fmla="*/ 3014816 h 5485557"/>
                <a:gd name="connsiteX762" fmla="*/ 1893582 w 5448166"/>
                <a:gd name="connsiteY762" fmla="*/ 2863774 h 5485557"/>
                <a:gd name="connsiteX763" fmla="*/ 1841942 w 5448166"/>
                <a:gd name="connsiteY763" fmla="*/ 2700400 h 5485557"/>
                <a:gd name="connsiteX764" fmla="*/ 1565166 w 5448166"/>
                <a:gd name="connsiteY764" fmla="*/ 2595560 h 5485557"/>
                <a:gd name="connsiteX765" fmla="*/ 1222695 w 5448166"/>
                <a:gd name="connsiteY765" fmla="*/ 2466433 h 5485557"/>
                <a:gd name="connsiteX766" fmla="*/ 1211656 w 5448166"/>
                <a:gd name="connsiteY766" fmla="*/ 2461425 h 5485557"/>
                <a:gd name="connsiteX767" fmla="*/ 1193618 w 5448166"/>
                <a:gd name="connsiteY767" fmla="*/ 2269028 h 5485557"/>
                <a:gd name="connsiteX768" fmla="*/ 1196526 w 5448166"/>
                <a:gd name="connsiteY768" fmla="*/ 2122671 h 5485557"/>
                <a:gd name="connsiteX769" fmla="*/ 755406 w 5448166"/>
                <a:gd name="connsiteY769" fmla="*/ 2364554 h 5485557"/>
                <a:gd name="connsiteX770" fmla="*/ 469692 w 5448166"/>
                <a:gd name="connsiteY770" fmla="*/ 2295037 h 5485557"/>
                <a:gd name="connsiteX771" fmla="*/ 481699 w 5448166"/>
                <a:gd name="connsiteY771" fmla="*/ 2239466 h 5485557"/>
                <a:gd name="connsiteX772" fmla="*/ 477068 w 5448166"/>
                <a:gd name="connsiteY772" fmla="*/ 2238334 h 5485557"/>
                <a:gd name="connsiteX773" fmla="*/ 519284 w 5448166"/>
                <a:gd name="connsiteY773" fmla="*/ 2042976 h 5485557"/>
                <a:gd name="connsiteX774" fmla="*/ 311649 w 5448166"/>
                <a:gd name="connsiteY774" fmla="*/ 2176948 h 5485557"/>
                <a:gd name="connsiteX775" fmla="*/ 305457 w 5448166"/>
                <a:gd name="connsiteY775" fmla="*/ 2169087 h 5485557"/>
                <a:gd name="connsiteX776" fmla="*/ 169060 w 5448166"/>
                <a:gd name="connsiteY776" fmla="*/ 1999413 h 5485557"/>
                <a:gd name="connsiteX777" fmla="*/ 10533 w 5448166"/>
                <a:gd name="connsiteY777" fmla="*/ 1821125 h 5485557"/>
                <a:gd name="connsiteX778" fmla="*/ 1217 w 5448166"/>
                <a:gd name="connsiteY778" fmla="*/ 1812401 h 5485557"/>
                <a:gd name="connsiteX779" fmla="*/ 16349 w 5448166"/>
                <a:gd name="connsiteY779" fmla="*/ 1763776 h 5485557"/>
                <a:gd name="connsiteX780" fmla="*/ 8594 w 5448166"/>
                <a:gd name="connsiteY780" fmla="*/ 1755699 h 5485557"/>
                <a:gd name="connsiteX781" fmla="*/ 113166 w 5448166"/>
                <a:gd name="connsiteY781" fmla="*/ 1563786 h 5485557"/>
                <a:gd name="connsiteX782" fmla="*/ 224631 w 5448166"/>
                <a:gd name="connsiteY782" fmla="*/ 1402998 h 5485557"/>
                <a:gd name="connsiteX783" fmla="*/ 227000 w 5448166"/>
                <a:gd name="connsiteY783" fmla="*/ 1399767 h 5485557"/>
                <a:gd name="connsiteX784" fmla="*/ 556008 w 5448166"/>
                <a:gd name="connsiteY784" fmla="*/ 1315765 h 5485557"/>
                <a:gd name="connsiteX785" fmla="*/ 522624 w 5448166"/>
                <a:gd name="connsiteY785" fmla="*/ 735235 h 5485557"/>
                <a:gd name="connsiteX786" fmla="*/ 532855 w 5448166"/>
                <a:gd name="connsiteY786" fmla="*/ 727804 h 5485557"/>
                <a:gd name="connsiteX787" fmla="*/ 530001 w 5448166"/>
                <a:gd name="connsiteY787" fmla="*/ 678533 h 5485557"/>
                <a:gd name="connsiteX788" fmla="*/ 863802 w 5448166"/>
                <a:gd name="connsiteY788" fmla="*/ 435789 h 5485557"/>
                <a:gd name="connsiteX789" fmla="*/ 870264 w 5448166"/>
                <a:gd name="connsiteY789" fmla="*/ 440527 h 5485557"/>
                <a:gd name="connsiteX790" fmla="*/ 994220 w 5448166"/>
                <a:gd name="connsiteY790" fmla="*/ 535084 h 5485557"/>
                <a:gd name="connsiteX791" fmla="*/ 1078277 w 5448166"/>
                <a:gd name="connsiteY791" fmla="*/ 605086 h 5485557"/>
                <a:gd name="connsiteX792" fmla="*/ 1113924 w 5448166"/>
                <a:gd name="connsiteY792" fmla="*/ 643748 h 5485557"/>
                <a:gd name="connsiteX793" fmla="*/ 1426185 w 5448166"/>
                <a:gd name="connsiteY793" fmla="*/ 490390 h 5485557"/>
                <a:gd name="connsiteX794" fmla="*/ 1266258 w 5448166"/>
                <a:gd name="connsiteY794" fmla="*/ 210492 h 5485557"/>
                <a:gd name="connsiteX795" fmla="*/ 1312890 w 5448166"/>
                <a:gd name="connsiteY795" fmla="*/ 222499 h 5485557"/>
                <a:gd name="connsiteX796" fmla="*/ 1273636 w 5448166"/>
                <a:gd name="connsiteY796" fmla="*/ 153789 h 5485557"/>
                <a:gd name="connsiteX797" fmla="*/ 1551058 w 5448166"/>
                <a:gd name="connsiteY797" fmla="*/ 225137 h 5485557"/>
                <a:gd name="connsiteX798" fmla="*/ 1916790 w 5448166"/>
                <a:gd name="connsiteY798" fmla="*/ 18309 h 5485557"/>
                <a:gd name="connsiteX799" fmla="*/ 1922821 w 5448166"/>
                <a:gd name="connsiteY799" fmla="*/ 13947 h 5485557"/>
                <a:gd name="connsiteX800" fmla="*/ 1923575 w 5448166"/>
                <a:gd name="connsiteY800" fmla="*/ 13731 h 548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</a:cxnLst>
              <a:rect l="l" t="t" r="r" b="b"/>
              <a:pathLst>
                <a:path w="5448166" h="5485557">
                  <a:moveTo>
                    <a:pt x="2290737" y="4833642"/>
                  </a:moveTo>
                  <a:lnTo>
                    <a:pt x="2290707" y="4833678"/>
                  </a:lnTo>
                  <a:cubicBezTo>
                    <a:pt x="2295210" y="4836377"/>
                    <a:pt x="2301303" y="4840130"/>
                    <a:pt x="2308773" y="4844796"/>
                  </a:cubicBezTo>
                  <a:lnTo>
                    <a:pt x="2322094" y="4853196"/>
                  </a:lnTo>
                  <a:lnTo>
                    <a:pt x="2343491" y="4866766"/>
                  </a:lnTo>
                  <a:lnTo>
                    <a:pt x="2404647" y="4905902"/>
                  </a:lnTo>
                  <a:lnTo>
                    <a:pt x="2410473" y="4909647"/>
                  </a:lnTo>
                  <a:lnTo>
                    <a:pt x="2484511" y="4957445"/>
                  </a:lnTo>
                  <a:lnTo>
                    <a:pt x="2515508" y="4977513"/>
                  </a:lnTo>
                  <a:lnTo>
                    <a:pt x="2620391" y="5045559"/>
                  </a:lnTo>
                  <a:cubicBezTo>
                    <a:pt x="2742436" y="5124886"/>
                    <a:pt x="2852980" y="5197103"/>
                    <a:pt x="2863000" y="5203665"/>
                  </a:cubicBezTo>
                  <a:lnTo>
                    <a:pt x="2868976" y="5207543"/>
                  </a:lnTo>
                  <a:lnTo>
                    <a:pt x="2848066" y="5338113"/>
                  </a:lnTo>
                  <a:lnTo>
                    <a:pt x="2868978" y="5207541"/>
                  </a:lnTo>
                  <a:lnTo>
                    <a:pt x="2862946" y="5203556"/>
                  </a:lnTo>
                  <a:cubicBezTo>
                    <a:pt x="2851701" y="5196202"/>
                    <a:pt x="2713203" y="5105738"/>
                    <a:pt x="2574233" y="5015532"/>
                  </a:cubicBezTo>
                  <a:lnTo>
                    <a:pt x="2515508" y="4977513"/>
                  </a:lnTo>
                  <a:lnTo>
                    <a:pt x="2497810" y="4966031"/>
                  </a:lnTo>
                  <a:lnTo>
                    <a:pt x="2484511" y="4957445"/>
                  </a:lnTo>
                  <a:lnTo>
                    <a:pt x="2439801" y="4928500"/>
                  </a:lnTo>
                  <a:lnTo>
                    <a:pt x="2410473" y="4909647"/>
                  </a:lnTo>
                  <a:lnTo>
                    <a:pt x="2407517" y="4907739"/>
                  </a:lnTo>
                  <a:lnTo>
                    <a:pt x="2404647" y="4905902"/>
                  </a:lnTo>
                  <a:lnTo>
                    <a:pt x="2363918" y="4879721"/>
                  </a:lnTo>
                  <a:lnTo>
                    <a:pt x="2343491" y="4866766"/>
                  </a:lnTo>
                  <a:lnTo>
                    <a:pt x="2335107" y="4861401"/>
                  </a:lnTo>
                  <a:lnTo>
                    <a:pt x="2322094" y="4853196"/>
                  </a:lnTo>
                  <a:lnTo>
                    <a:pt x="2308765" y="4844742"/>
                  </a:lnTo>
                  <a:close/>
                  <a:moveTo>
                    <a:pt x="2336371" y="4784921"/>
                  </a:moveTo>
                  <a:lnTo>
                    <a:pt x="2313647" y="4807603"/>
                  </a:lnTo>
                  <a:lnTo>
                    <a:pt x="2306948" y="4814859"/>
                  </a:lnTo>
                  <a:lnTo>
                    <a:pt x="2313688" y="4807568"/>
                  </a:lnTo>
                  <a:close/>
                  <a:moveTo>
                    <a:pt x="3343581" y="4784796"/>
                  </a:moveTo>
                  <a:lnTo>
                    <a:pt x="3017327" y="5183525"/>
                  </a:lnTo>
                  <a:lnTo>
                    <a:pt x="2844046" y="5363214"/>
                  </a:lnTo>
                  <a:lnTo>
                    <a:pt x="2844046" y="5363216"/>
                  </a:lnTo>
                  <a:lnTo>
                    <a:pt x="3017327" y="5183581"/>
                  </a:lnTo>
                  <a:lnTo>
                    <a:pt x="3343589" y="4784840"/>
                  </a:lnTo>
                  <a:close/>
                  <a:moveTo>
                    <a:pt x="3339334" y="4644351"/>
                  </a:moveTo>
                  <a:lnTo>
                    <a:pt x="3349827" y="4699781"/>
                  </a:lnTo>
                  <a:lnTo>
                    <a:pt x="3339335" y="4644352"/>
                  </a:lnTo>
                  <a:close/>
                  <a:moveTo>
                    <a:pt x="2867218" y="4450521"/>
                  </a:moveTo>
                  <a:lnTo>
                    <a:pt x="2646247" y="4509600"/>
                  </a:lnTo>
                  <a:lnTo>
                    <a:pt x="2646155" y="4509678"/>
                  </a:lnTo>
                  <a:close/>
                  <a:moveTo>
                    <a:pt x="2823475" y="4359766"/>
                  </a:moveTo>
                  <a:lnTo>
                    <a:pt x="2821553" y="4361376"/>
                  </a:lnTo>
                  <a:lnTo>
                    <a:pt x="2823475" y="4359767"/>
                  </a:lnTo>
                  <a:lnTo>
                    <a:pt x="3011781" y="4391880"/>
                  </a:lnTo>
                  <a:close/>
                  <a:moveTo>
                    <a:pt x="3533401" y="4322289"/>
                  </a:moveTo>
                  <a:lnTo>
                    <a:pt x="3498669" y="4600035"/>
                  </a:lnTo>
                  <a:lnTo>
                    <a:pt x="3361790" y="4762976"/>
                  </a:lnTo>
                  <a:lnTo>
                    <a:pt x="3361790" y="4762978"/>
                  </a:lnTo>
                  <a:lnTo>
                    <a:pt x="3498670" y="4600034"/>
                  </a:lnTo>
                  <a:lnTo>
                    <a:pt x="3533402" y="4322289"/>
                  </a:lnTo>
                  <a:close/>
                  <a:moveTo>
                    <a:pt x="3274556" y="4318842"/>
                  </a:moveTo>
                  <a:lnTo>
                    <a:pt x="3257645" y="4331406"/>
                  </a:lnTo>
                  <a:lnTo>
                    <a:pt x="3274556" y="4318842"/>
                  </a:lnTo>
                  <a:lnTo>
                    <a:pt x="3361979" y="4320006"/>
                  </a:lnTo>
                  <a:close/>
                  <a:moveTo>
                    <a:pt x="3400865" y="4298492"/>
                  </a:moveTo>
                  <a:lnTo>
                    <a:pt x="3537817" y="4300319"/>
                  </a:lnTo>
                  <a:lnTo>
                    <a:pt x="3537817" y="4300319"/>
                  </a:lnTo>
                  <a:close/>
                  <a:moveTo>
                    <a:pt x="2722781" y="4283572"/>
                  </a:moveTo>
                  <a:lnTo>
                    <a:pt x="2722781" y="4283572"/>
                  </a:lnTo>
                  <a:lnTo>
                    <a:pt x="2777234" y="4312625"/>
                  </a:lnTo>
                  <a:close/>
                  <a:moveTo>
                    <a:pt x="2771944" y="4037704"/>
                  </a:moveTo>
                  <a:lnTo>
                    <a:pt x="2771943" y="4037705"/>
                  </a:lnTo>
                  <a:lnTo>
                    <a:pt x="2736656" y="4214181"/>
                  </a:lnTo>
                  <a:close/>
                  <a:moveTo>
                    <a:pt x="4037250" y="3935733"/>
                  </a:moveTo>
                  <a:lnTo>
                    <a:pt x="4036876" y="3936256"/>
                  </a:lnTo>
                  <a:lnTo>
                    <a:pt x="4036877" y="3936255"/>
                  </a:lnTo>
                  <a:close/>
                  <a:moveTo>
                    <a:pt x="4432871" y="3883539"/>
                  </a:moveTo>
                  <a:lnTo>
                    <a:pt x="4067732" y="3930870"/>
                  </a:lnTo>
                  <a:lnTo>
                    <a:pt x="4067731" y="3930871"/>
                  </a:lnTo>
                  <a:close/>
                  <a:moveTo>
                    <a:pt x="3284044" y="3870900"/>
                  </a:moveTo>
                  <a:lnTo>
                    <a:pt x="3330612" y="3875462"/>
                  </a:lnTo>
                  <a:lnTo>
                    <a:pt x="3337665" y="3876108"/>
                  </a:lnTo>
                  <a:lnTo>
                    <a:pt x="3411705" y="4090744"/>
                  </a:lnTo>
                  <a:lnTo>
                    <a:pt x="3581219" y="4163869"/>
                  </a:lnTo>
                  <a:lnTo>
                    <a:pt x="3581232" y="4163829"/>
                  </a:lnTo>
                  <a:lnTo>
                    <a:pt x="3411814" y="4090744"/>
                  </a:lnTo>
                  <a:lnTo>
                    <a:pt x="3337773" y="3876108"/>
                  </a:lnTo>
                  <a:lnTo>
                    <a:pt x="3330719" y="3875462"/>
                  </a:lnTo>
                  <a:close/>
                  <a:moveTo>
                    <a:pt x="4094008" y="3856185"/>
                  </a:moveTo>
                  <a:lnTo>
                    <a:pt x="3820782" y="3887296"/>
                  </a:lnTo>
                  <a:lnTo>
                    <a:pt x="3820786" y="3887308"/>
                  </a:lnTo>
                  <a:lnTo>
                    <a:pt x="4094000" y="3856197"/>
                  </a:lnTo>
                  <a:close/>
                  <a:moveTo>
                    <a:pt x="2934677" y="3852524"/>
                  </a:moveTo>
                  <a:lnTo>
                    <a:pt x="2955080" y="3855996"/>
                  </a:lnTo>
                  <a:cubicBezTo>
                    <a:pt x="2963090" y="3857234"/>
                    <a:pt x="2972284" y="3858554"/>
                    <a:pt x="2982596" y="3859954"/>
                  </a:cubicBezTo>
                  <a:cubicBezTo>
                    <a:pt x="3017112" y="3864639"/>
                    <a:pt x="3064767" y="3870292"/>
                    <a:pt x="3124322" y="3876700"/>
                  </a:cubicBezTo>
                  <a:cubicBezTo>
                    <a:pt x="3145807" y="3879016"/>
                    <a:pt x="3167323" y="3881274"/>
                    <a:pt x="3187899" y="3883396"/>
                  </a:cubicBezTo>
                  <a:lnTo>
                    <a:pt x="3203421" y="3884971"/>
                  </a:lnTo>
                  <a:lnTo>
                    <a:pt x="3217953" y="3886490"/>
                  </a:lnTo>
                  <a:cubicBezTo>
                    <a:pt x="3247053" y="3889437"/>
                    <a:pt x="3272948" y="3891982"/>
                    <a:pt x="3292360" y="3893867"/>
                  </a:cubicBezTo>
                  <a:lnTo>
                    <a:pt x="3321565" y="3896678"/>
                  </a:lnTo>
                  <a:lnTo>
                    <a:pt x="3321565" y="3896677"/>
                  </a:lnTo>
                  <a:cubicBezTo>
                    <a:pt x="3309126" y="3895493"/>
                    <a:pt x="3281301" y="3892814"/>
                    <a:pt x="3245842" y="3889274"/>
                  </a:cubicBezTo>
                  <a:lnTo>
                    <a:pt x="3203421" y="3884971"/>
                  </a:lnTo>
                  <a:lnTo>
                    <a:pt x="3124322" y="3876700"/>
                  </a:lnTo>
                  <a:cubicBezTo>
                    <a:pt x="3064766" y="3870292"/>
                    <a:pt x="3017111" y="3864638"/>
                    <a:pt x="2982594" y="3859953"/>
                  </a:cubicBezTo>
                  <a:close/>
                  <a:moveTo>
                    <a:pt x="4140749" y="3828722"/>
                  </a:moveTo>
                  <a:lnTo>
                    <a:pt x="3990818" y="3845781"/>
                  </a:lnTo>
                  <a:lnTo>
                    <a:pt x="3990783" y="3845792"/>
                  </a:lnTo>
                  <a:lnTo>
                    <a:pt x="4140748" y="3828723"/>
                  </a:lnTo>
                  <a:close/>
                  <a:moveTo>
                    <a:pt x="4551981" y="3663410"/>
                  </a:moveTo>
                  <a:lnTo>
                    <a:pt x="4475196" y="3666748"/>
                  </a:lnTo>
                  <a:lnTo>
                    <a:pt x="4475196" y="3666749"/>
                  </a:lnTo>
                  <a:lnTo>
                    <a:pt x="4551951" y="3663466"/>
                  </a:lnTo>
                  <a:close/>
                  <a:moveTo>
                    <a:pt x="4419409" y="3599278"/>
                  </a:moveTo>
                  <a:lnTo>
                    <a:pt x="4405456" y="3635184"/>
                  </a:lnTo>
                  <a:lnTo>
                    <a:pt x="4419410" y="3599331"/>
                  </a:lnTo>
                  <a:lnTo>
                    <a:pt x="4474360" y="3665739"/>
                  </a:lnTo>
                  <a:close/>
                  <a:moveTo>
                    <a:pt x="4428524" y="3575870"/>
                  </a:moveTo>
                  <a:lnTo>
                    <a:pt x="4428509" y="3575908"/>
                  </a:lnTo>
                  <a:lnTo>
                    <a:pt x="4485157" y="3644402"/>
                  </a:lnTo>
                  <a:lnTo>
                    <a:pt x="4563989" y="3640955"/>
                  </a:lnTo>
                  <a:lnTo>
                    <a:pt x="4563989" y="3640900"/>
                  </a:lnTo>
                  <a:lnTo>
                    <a:pt x="4485157" y="3644346"/>
                  </a:lnTo>
                  <a:close/>
                  <a:moveTo>
                    <a:pt x="3666566" y="3490990"/>
                  </a:moveTo>
                  <a:lnTo>
                    <a:pt x="3143599" y="3512637"/>
                  </a:lnTo>
                  <a:lnTo>
                    <a:pt x="2935478" y="3830445"/>
                  </a:lnTo>
                  <a:cubicBezTo>
                    <a:pt x="2948927" y="3833137"/>
                    <a:pt x="2972054" y="3836516"/>
                    <a:pt x="3001254" y="3840266"/>
                  </a:cubicBezTo>
                  <a:lnTo>
                    <a:pt x="3034350" y="3844316"/>
                  </a:lnTo>
                  <a:lnTo>
                    <a:pt x="3001354" y="3840273"/>
                  </a:lnTo>
                  <a:cubicBezTo>
                    <a:pt x="2972159" y="3836519"/>
                    <a:pt x="2949035" y="3833137"/>
                    <a:pt x="2935586" y="3830445"/>
                  </a:cubicBezTo>
                  <a:lnTo>
                    <a:pt x="3143707" y="3512637"/>
                  </a:lnTo>
                  <a:lnTo>
                    <a:pt x="3666568" y="3490995"/>
                  </a:lnTo>
                  <a:close/>
                  <a:moveTo>
                    <a:pt x="3681482" y="3468373"/>
                  </a:moveTo>
                  <a:lnTo>
                    <a:pt x="3158516" y="3490020"/>
                  </a:lnTo>
                  <a:lnTo>
                    <a:pt x="3158515" y="3490021"/>
                  </a:lnTo>
                  <a:lnTo>
                    <a:pt x="3681482" y="3468428"/>
                  </a:lnTo>
                  <a:lnTo>
                    <a:pt x="3835164" y="3863562"/>
                  </a:lnTo>
                  <a:lnTo>
                    <a:pt x="3906834" y="3855376"/>
                  </a:lnTo>
                  <a:lnTo>
                    <a:pt x="3906834" y="3855375"/>
                  </a:lnTo>
                  <a:lnTo>
                    <a:pt x="3835162" y="3863506"/>
                  </a:lnTo>
                  <a:close/>
                  <a:moveTo>
                    <a:pt x="3196694" y="3396434"/>
                  </a:moveTo>
                  <a:lnTo>
                    <a:pt x="3196693" y="3396434"/>
                  </a:lnTo>
                  <a:lnTo>
                    <a:pt x="3213036" y="3406757"/>
                  </a:lnTo>
                  <a:lnTo>
                    <a:pt x="3213062" y="3406718"/>
                  </a:lnTo>
                  <a:close/>
                  <a:moveTo>
                    <a:pt x="4766615" y="3265911"/>
                  </a:moveTo>
                  <a:lnTo>
                    <a:pt x="4766402" y="3267253"/>
                  </a:lnTo>
                  <a:lnTo>
                    <a:pt x="4563989" y="3641277"/>
                  </a:lnTo>
                  <a:lnTo>
                    <a:pt x="4563989" y="3641278"/>
                  </a:lnTo>
                  <a:lnTo>
                    <a:pt x="4766403" y="3267308"/>
                  </a:lnTo>
                  <a:close/>
                  <a:moveTo>
                    <a:pt x="2296038" y="3194291"/>
                  </a:moveTo>
                  <a:lnTo>
                    <a:pt x="2296038" y="3194291"/>
                  </a:lnTo>
                  <a:lnTo>
                    <a:pt x="2868223" y="3215721"/>
                  </a:lnTo>
                  <a:lnTo>
                    <a:pt x="3182370" y="3413395"/>
                  </a:lnTo>
                  <a:lnTo>
                    <a:pt x="2917655" y="3817682"/>
                  </a:lnTo>
                  <a:lnTo>
                    <a:pt x="2908986" y="3828667"/>
                  </a:lnTo>
                  <a:cubicBezTo>
                    <a:pt x="2908986" y="3828721"/>
                    <a:pt x="2908932" y="3828721"/>
                    <a:pt x="2908932" y="3828775"/>
                  </a:cubicBezTo>
                  <a:lnTo>
                    <a:pt x="2756382" y="4021979"/>
                  </a:lnTo>
                  <a:lnTo>
                    <a:pt x="2658001" y="4021979"/>
                  </a:lnTo>
                  <a:lnTo>
                    <a:pt x="2658002" y="4021981"/>
                  </a:lnTo>
                  <a:lnTo>
                    <a:pt x="2756435" y="4021981"/>
                  </a:lnTo>
                  <a:lnTo>
                    <a:pt x="2908985" y="3828775"/>
                  </a:lnTo>
                  <a:cubicBezTo>
                    <a:pt x="2908985" y="3828723"/>
                    <a:pt x="2909039" y="3828723"/>
                    <a:pt x="2909039" y="3828669"/>
                  </a:cubicBezTo>
                  <a:lnTo>
                    <a:pt x="2917708" y="3817684"/>
                  </a:lnTo>
                  <a:lnTo>
                    <a:pt x="3182424" y="3413396"/>
                  </a:lnTo>
                  <a:lnTo>
                    <a:pt x="2868276" y="3215721"/>
                  </a:lnTo>
                  <a:close/>
                  <a:moveTo>
                    <a:pt x="3697529" y="2942455"/>
                  </a:moveTo>
                  <a:lnTo>
                    <a:pt x="3696075" y="2948960"/>
                  </a:lnTo>
                  <a:lnTo>
                    <a:pt x="3696075" y="2948961"/>
                  </a:lnTo>
                  <a:close/>
                  <a:moveTo>
                    <a:pt x="3551916" y="2941280"/>
                  </a:moveTo>
                  <a:lnTo>
                    <a:pt x="3695106" y="2952891"/>
                  </a:lnTo>
                  <a:lnTo>
                    <a:pt x="3628443" y="3252983"/>
                  </a:lnTo>
                  <a:lnTo>
                    <a:pt x="3372936" y="3267199"/>
                  </a:lnTo>
                  <a:lnTo>
                    <a:pt x="3370243" y="3267361"/>
                  </a:lnTo>
                  <a:lnTo>
                    <a:pt x="3177416" y="3382325"/>
                  </a:lnTo>
                  <a:lnTo>
                    <a:pt x="3179291" y="3385450"/>
                  </a:lnTo>
                  <a:lnTo>
                    <a:pt x="3179462" y="3385557"/>
                  </a:lnTo>
                  <a:lnTo>
                    <a:pt x="3177523" y="3382325"/>
                  </a:lnTo>
                  <a:lnTo>
                    <a:pt x="3370351" y="3267362"/>
                  </a:lnTo>
                  <a:lnTo>
                    <a:pt x="3373044" y="3267200"/>
                  </a:lnTo>
                  <a:lnTo>
                    <a:pt x="3628550" y="3252984"/>
                  </a:lnTo>
                  <a:lnTo>
                    <a:pt x="3695213" y="2952892"/>
                  </a:lnTo>
                  <a:close/>
                  <a:moveTo>
                    <a:pt x="3561994" y="2920044"/>
                  </a:moveTo>
                  <a:lnTo>
                    <a:pt x="3561994" y="2920045"/>
                  </a:lnTo>
                  <a:lnTo>
                    <a:pt x="3674428" y="2929145"/>
                  </a:lnTo>
                  <a:lnTo>
                    <a:pt x="3674499" y="2927404"/>
                  </a:lnTo>
                  <a:lnTo>
                    <a:pt x="3674427" y="2929144"/>
                  </a:lnTo>
                  <a:close/>
                  <a:moveTo>
                    <a:pt x="3677227" y="2863774"/>
                  </a:moveTo>
                  <a:lnTo>
                    <a:pt x="3677158" y="2865323"/>
                  </a:lnTo>
                  <a:lnTo>
                    <a:pt x="3677228" y="2863774"/>
                  </a:lnTo>
                  <a:close/>
                  <a:moveTo>
                    <a:pt x="3550956" y="2838195"/>
                  </a:moveTo>
                  <a:lnTo>
                    <a:pt x="3550956" y="2838196"/>
                  </a:lnTo>
                  <a:lnTo>
                    <a:pt x="3700275" y="2842450"/>
                  </a:lnTo>
                  <a:lnTo>
                    <a:pt x="3699736" y="2853651"/>
                  </a:lnTo>
                  <a:cubicBezTo>
                    <a:pt x="3698767" y="2873520"/>
                    <a:pt x="3697192" y="2907959"/>
                    <a:pt x="3696466" y="2927526"/>
                  </a:cubicBezTo>
                  <a:lnTo>
                    <a:pt x="3696076" y="2941006"/>
                  </a:lnTo>
                  <a:lnTo>
                    <a:pt x="3696473" y="2927548"/>
                  </a:lnTo>
                  <a:cubicBezTo>
                    <a:pt x="3697213" y="2907988"/>
                    <a:pt x="3698808" y="2873519"/>
                    <a:pt x="3699737" y="2853649"/>
                  </a:cubicBezTo>
                  <a:lnTo>
                    <a:pt x="3700276" y="2842450"/>
                  </a:lnTo>
                  <a:close/>
                  <a:moveTo>
                    <a:pt x="3821809" y="2763241"/>
                  </a:moveTo>
                  <a:lnTo>
                    <a:pt x="3821803" y="2763251"/>
                  </a:lnTo>
                  <a:lnTo>
                    <a:pt x="3879371" y="2841156"/>
                  </a:lnTo>
                  <a:lnTo>
                    <a:pt x="3879411" y="2841138"/>
                  </a:lnTo>
                  <a:close/>
                  <a:moveTo>
                    <a:pt x="3810401" y="2729946"/>
                  </a:moveTo>
                  <a:lnTo>
                    <a:pt x="3809855" y="2739977"/>
                  </a:lnTo>
                  <a:lnTo>
                    <a:pt x="3713204" y="2907465"/>
                  </a:lnTo>
                  <a:lnTo>
                    <a:pt x="3809855" y="2739978"/>
                  </a:lnTo>
                  <a:close/>
                  <a:moveTo>
                    <a:pt x="4157818" y="2714940"/>
                  </a:moveTo>
                  <a:lnTo>
                    <a:pt x="4157792" y="2714951"/>
                  </a:lnTo>
                  <a:lnTo>
                    <a:pt x="4705447" y="2961937"/>
                  </a:lnTo>
                  <a:lnTo>
                    <a:pt x="4650253" y="3179266"/>
                  </a:lnTo>
                  <a:lnTo>
                    <a:pt x="4533672" y="3244852"/>
                  </a:lnTo>
                  <a:lnTo>
                    <a:pt x="4354576" y="3705356"/>
                  </a:lnTo>
                  <a:lnTo>
                    <a:pt x="3905218" y="3850314"/>
                  </a:lnTo>
                  <a:lnTo>
                    <a:pt x="3906439" y="3854136"/>
                  </a:lnTo>
                  <a:lnTo>
                    <a:pt x="3905219" y="3850315"/>
                  </a:lnTo>
                  <a:lnTo>
                    <a:pt x="4354577" y="3705357"/>
                  </a:lnTo>
                  <a:lnTo>
                    <a:pt x="4533673" y="3244852"/>
                  </a:lnTo>
                  <a:lnTo>
                    <a:pt x="4650253" y="3179267"/>
                  </a:lnTo>
                  <a:lnTo>
                    <a:pt x="4705501" y="2961938"/>
                  </a:lnTo>
                  <a:close/>
                  <a:moveTo>
                    <a:pt x="3252856" y="2495403"/>
                  </a:moveTo>
                  <a:lnTo>
                    <a:pt x="3248655" y="2523189"/>
                  </a:lnTo>
                  <a:lnTo>
                    <a:pt x="3248656" y="2523187"/>
                  </a:lnTo>
                  <a:lnTo>
                    <a:pt x="3252856" y="2495403"/>
                  </a:lnTo>
                  <a:close/>
                  <a:moveTo>
                    <a:pt x="3257594" y="2473217"/>
                  </a:moveTo>
                  <a:lnTo>
                    <a:pt x="3257594" y="2473218"/>
                  </a:lnTo>
                  <a:lnTo>
                    <a:pt x="3405998" y="2547419"/>
                  </a:lnTo>
                  <a:lnTo>
                    <a:pt x="3405998" y="2547419"/>
                  </a:lnTo>
                  <a:close/>
                  <a:moveTo>
                    <a:pt x="1934333" y="2294219"/>
                  </a:moveTo>
                  <a:lnTo>
                    <a:pt x="1845174" y="2619898"/>
                  </a:lnTo>
                  <a:cubicBezTo>
                    <a:pt x="1810657" y="2608805"/>
                    <a:pt x="1689016" y="2561042"/>
                    <a:pt x="1580351" y="2518342"/>
                  </a:cubicBezTo>
                  <a:cubicBezTo>
                    <a:pt x="1532281" y="2499460"/>
                    <a:pt x="1489840" y="2482830"/>
                    <a:pt x="1452609" y="2468322"/>
                  </a:cubicBezTo>
                  <a:lnTo>
                    <a:pt x="1439789" y="2463345"/>
                  </a:lnTo>
                  <a:lnTo>
                    <a:pt x="1437025" y="2462266"/>
                  </a:lnTo>
                  <a:lnTo>
                    <a:pt x="1432034" y="2460334"/>
                  </a:lnTo>
                  <a:lnTo>
                    <a:pt x="1400619" y="2448137"/>
                  </a:lnTo>
                  <a:lnTo>
                    <a:pt x="1386836" y="2442839"/>
                  </a:lnTo>
                  <a:lnTo>
                    <a:pt x="1380705" y="2440466"/>
                  </a:lnTo>
                  <a:lnTo>
                    <a:pt x="1374724" y="2438184"/>
                  </a:lnTo>
                  <a:lnTo>
                    <a:pt x="1356128" y="2431037"/>
                  </a:lnTo>
                  <a:lnTo>
                    <a:pt x="1349329" y="2428495"/>
                  </a:lnTo>
                  <a:lnTo>
                    <a:pt x="1334005" y="2422648"/>
                  </a:lnTo>
                  <a:cubicBezTo>
                    <a:pt x="1319990" y="2417356"/>
                    <a:pt x="1307499" y="2412702"/>
                    <a:pt x="1296455" y="2408664"/>
                  </a:cubicBezTo>
                  <a:lnTo>
                    <a:pt x="1292939" y="2407410"/>
                  </a:lnTo>
                  <a:lnTo>
                    <a:pt x="1288389" y="2405708"/>
                  </a:lnTo>
                  <a:lnTo>
                    <a:pt x="1283435" y="2404020"/>
                  </a:lnTo>
                  <a:lnTo>
                    <a:pt x="1267585" y="2398367"/>
                  </a:lnTo>
                  <a:lnTo>
                    <a:pt x="1249352" y="2392404"/>
                  </a:lnTo>
                  <a:lnTo>
                    <a:pt x="1246871" y="2391558"/>
                  </a:lnTo>
                  <a:lnTo>
                    <a:pt x="1233991" y="2388203"/>
                  </a:lnTo>
                  <a:lnTo>
                    <a:pt x="1234004" y="2388246"/>
                  </a:lnTo>
                  <a:cubicBezTo>
                    <a:pt x="1237073" y="2388818"/>
                    <a:pt x="1241354" y="2389931"/>
                    <a:pt x="1246925" y="2391610"/>
                  </a:cubicBezTo>
                  <a:lnTo>
                    <a:pt x="1249352" y="2392404"/>
                  </a:lnTo>
                  <a:lnTo>
                    <a:pt x="1283435" y="2404020"/>
                  </a:lnTo>
                  <a:lnTo>
                    <a:pt x="1292939" y="2407410"/>
                  </a:lnTo>
                  <a:lnTo>
                    <a:pt x="1349329" y="2428495"/>
                  </a:lnTo>
                  <a:lnTo>
                    <a:pt x="1374724" y="2438184"/>
                  </a:lnTo>
                  <a:lnTo>
                    <a:pt x="1386836" y="2442839"/>
                  </a:lnTo>
                  <a:lnTo>
                    <a:pt x="1432034" y="2460334"/>
                  </a:lnTo>
                  <a:lnTo>
                    <a:pt x="1439789" y="2463345"/>
                  </a:lnTo>
                  <a:lnTo>
                    <a:pt x="1503435" y="2488193"/>
                  </a:lnTo>
                  <a:cubicBezTo>
                    <a:pt x="1527306" y="2497540"/>
                    <a:pt x="1552936" y="2507599"/>
                    <a:pt x="1580405" y="2518396"/>
                  </a:cubicBezTo>
                  <a:cubicBezTo>
                    <a:pt x="1689069" y="2561043"/>
                    <a:pt x="1810711" y="2608859"/>
                    <a:pt x="1845227" y="2619952"/>
                  </a:cubicBezTo>
                  <a:lnTo>
                    <a:pt x="1934399" y="2294228"/>
                  </a:lnTo>
                  <a:close/>
                  <a:moveTo>
                    <a:pt x="3863702" y="2156056"/>
                  </a:moveTo>
                  <a:lnTo>
                    <a:pt x="3831878" y="2739817"/>
                  </a:lnTo>
                  <a:lnTo>
                    <a:pt x="3886533" y="2813750"/>
                  </a:lnTo>
                  <a:lnTo>
                    <a:pt x="4157764" y="2690816"/>
                  </a:lnTo>
                  <a:lnTo>
                    <a:pt x="4731294" y="2949446"/>
                  </a:lnTo>
                  <a:lnTo>
                    <a:pt x="4672492" y="3181044"/>
                  </a:lnTo>
                  <a:lnTo>
                    <a:pt x="4771249" y="3236238"/>
                  </a:lnTo>
                  <a:lnTo>
                    <a:pt x="4883845" y="2511127"/>
                  </a:lnTo>
                  <a:lnTo>
                    <a:pt x="4885998" y="2508757"/>
                  </a:lnTo>
                  <a:cubicBezTo>
                    <a:pt x="4886429" y="2508273"/>
                    <a:pt x="4930583" y="2458625"/>
                    <a:pt x="4976839" y="2408763"/>
                  </a:cubicBezTo>
                  <a:lnTo>
                    <a:pt x="5017715" y="2365309"/>
                  </a:lnTo>
                  <a:lnTo>
                    <a:pt x="4976838" y="2408709"/>
                  </a:lnTo>
                  <a:cubicBezTo>
                    <a:pt x="4930583" y="2458571"/>
                    <a:pt x="4886428" y="2508218"/>
                    <a:pt x="4885998" y="2508704"/>
                  </a:cubicBezTo>
                  <a:lnTo>
                    <a:pt x="4883843" y="2511126"/>
                  </a:lnTo>
                  <a:lnTo>
                    <a:pt x="4771248" y="3236237"/>
                  </a:lnTo>
                  <a:lnTo>
                    <a:pt x="4672546" y="3180990"/>
                  </a:lnTo>
                  <a:lnTo>
                    <a:pt x="4731348" y="2949392"/>
                  </a:lnTo>
                  <a:lnTo>
                    <a:pt x="4157818" y="2690762"/>
                  </a:lnTo>
                  <a:lnTo>
                    <a:pt x="3886588" y="2813696"/>
                  </a:lnTo>
                  <a:lnTo>
                    <a:pt x="3831932" y="2739763"/>
                  </a:lnTo>
                  <a:lnTo>
                    <a:pt x="3863751" y="2156081"/>
                  </a:lnTo>
                  <a:close/>
                  <a:moveTo>
                    <a:pt x="4938392" y="2064353"/>
                  </a:moveTo>
                  <a:lnTo>
                    <a:pt x="5029555" y="2182226"/>
                  </a:lnTo>
                  <a:lnTo>
                    <a:pt x="5039410" y="2342960"/>
                  </a:lnTo>
                  <a:cubicBezTo>
                    <a:pt x="5074895" y="2307098"/>
                    <a:pt x="5083457" y="2302306"/>
                    <a:pt x="5087603" y="2300744"/>
                  </a:cubicBezTo>
                  <a:lnTo>
                    <a:pt x="5088771" y="2299520"/>
                  </a:lnTo>
                  <a:lnTo>
                    <a:pt x="5095678" y="2292600"/>
                  </a:lnTo>
                  <a:lnTo>
                    <a:pt x="5098019" y="2289824"/>
                  </a:lnTo>
                  <a:lnTo>
                    <a:pt x="5099567" y="2288202"/>
                  </a:lnTo>
                  <a:lnTo>
                    <a:pt x="5104492" y="2282150"/>
                  </a:lnTo>
                  <a:lnTo>
                    <a:pt x="5108996" y="2276811"/>
                  </a:lnTo>
                  <a:lnTo>
                    <a:pt x="5112625" y="2272158"/>
                  </a:lnTo>
                  <a:lnTo>
                    <a:pt x="5120470" y="2262519"/>
                  </a:lnTo>
                  <a:cubicBezTo>
                    <a:pt x="5137049" y="2241498"/>
                    <a:pt x="5158574" y="2213161"/>
                    <a:pt x="5183021" y="2180395"/>
                  </a:cubicBezTo>
                  <a:lnTo>
                    <a:pt x="5182961" y="2180366"/>
                  </a:lnTo>
                  <a:lnTo>
                    <a:pt x="5148795" y="2225785"/>
                  </a:lnTo>
                  <a:lnTo>
                    <a:pt x="5112625" y="2272158"/>
                  </a:lnTo>
                  <a:lnTo>
                    <a:pt x="5104492" y="2282150"/>
                  </a:lnTo>
                  <a:lnTo>
                    <a:pt x="5098019" y="2289824"/>
                  </a:lnTo>
                  <a:lnTo>
                    <a:pt x="5088771" y="2299520"/>
                  </a:lnTo>
                  <a:lnTo>
                    <a:pt x="5087603" y="2300690"/>
                  </a:lnTo>
                  <a:cubicBezTo>
                    <a:pt x="5083458" y="2302251"/>
                    <a:pt x="5074895" y="2307098"/>
                    <a:pt x="5039410" y="2342906"/>
                  </a:cubicBezTo>
                  <a:lnTo>
                    <a:pt x="5029555" y="2182172"/>
                  </a:lnTo>
                  <a:lnTo>
                    <a:pt x="4938458" y="2064384"/>
                  </a:lnTo>
                  <a:close/>
                  <a:moveTo>
                    <a:pt x="4971482" y="2055631"/>
                  </a:moveTo>
                  <a:lnTo>
                    <a:pt x="5196429" y="2162356"/>
                  </a:lnTo>
                  <a:lnTo>
                    <a:pt x="5197631" y="2160719"/>
                  </a:lnTo>
                  <a:lnTo>
                    <a:pt x="5196429" y="2162355"/>
                  </a:lnTo>
                  <a:close/>
                  <a:moveTo>
                    <a:pt x="4924606" y="2033391"/>
                  </a:moveTo>
                  <a:lnTo>
                    <a:pt x="4920783" y="2041468"/>
                  </a:lnTo>
                  <a:lnTo>
                    <a:pt x="4924607" y="2033391"/>
                  </a:lnTo>
                  <a:close/>
                  <a:moveTo>
                    <a:pt x="4214256" y="2028437"/>
                  </a:moveTo>
                  <a:lnTo>
                    <a:pt x="4214250" y="2028437"/>
                  </a:lnTo>
                  <a:lnTo>
                    <a:pt x="4028525" y="2240163"/>
                  </a:lnTo>
                  <a:lnTo>
                    <a:pt x="4028530" y="2240165"/>
                  </a:lnTo>
                  <a:close/>
                  <a:moveTo>
                    <a:pt x="1227165" y="2027952"/>
                  </a:moveTo>
                  <a:lnTo>
                    <a:pt x="1092547" y="2101777"/>
                  </a:lnTo>
                  <a:lnTo>
                    <a:pt x="1027003" y="2075861"/>
                  </a:lnTo>
                  <a:lnTo>
                    <a:pt x="1026960" y="2075877"/>
                  </a:lnTo>
                  <a:lnTo>
                    <a:pt x="1092600" y="2101831"/>
                  </a:lnTo>
                  <a:lnTo>
                    <a:pt x="1227159" y="2028092"/>
                  </a:lnTo>
                  <a:close/>
                  <a:moveTo>
                    <a:pt x="1272342" y="1964419"/>
                  </a:moveTo>
                  <a:lnTo>
                    <a:pt x="1232215" y="1978362"/>
                  </a:lnTo>
                  <a:cubicBezTo>
                    <a:pt x="1212314" y="1985389"/>
                    <a:pt x="1187440" y="1994271"/>
                    <a:pt x="1156302" y="2005498"/>
                  </a:cubicBezTo>
                  <a:cubicBezTo>
                    <a:pt x="1083339" y="2031776"/>
                    <a:pt x="1010860" y="2058377"/>
                    <a:pt x="1010105" y="2058646"/>
                  </a:cubicBezTo>
                  <a:lnTo>
                    <a:pt x="1014620" y="2071005"/>
                  </a:lnTo>
                  <a:lnTo>
                    <a:pt x="1014682" y="2071030"/>
                  </a:lnTo>
                  <a:lnTo>
                    <a:pt x="1010159" y="2058645"/>
                  </a:lnTo>
                  <a:cubicBezTo>
                    <a:pt x="1010913" y="2058377"/>
                    <a:pt x="1083446" y="2031776"/>
                    <a:pt x="1156356" y="2005498"/>
                  </a:cubicBezTo>
                  <a:cubicBezTo>
                    <a:pt x="1187493" y="1994271"/>
                    <a:pt x="1212367" y="1985386"/>
                    <a:pt x="1232268" y="1978355"/>
                  </a:cubicBezTo>
                  <a:close/>
                  <a:moveTo>
                    <a:pt x="1739587" y="1955480"/>
                  </a:moveTo>
                  <a:lnTo>
                    <a:pt x="1770999" y="1955735"/>
                  </a:lnTo>
                  <a:cubicBezTo>
                    <a:pt x="1812488" y="1956048"/>
                    <a:pt x="1878639" y="1956482"/>
                    <a:pt x="1944306" y="1956765"/>
                  </a:cubicBezTo>
                  <a:cubicBezTo>
                    <a:pt x="1975699" y="1956900"/>
                    <a:pt x="2003915" y="1956994"/>
                    <a:pt x="2028773" y="1957034"/>
                  </a:cubicBezTo>
                  <a:lnTo>
                    <a:pt x="2089065" y="1956984"/>
                  </a:lnTo>
                  <a:lnTo>
                    <a:pt x="2028881" y="1957015"/>
                  </a:lnTo>
                  <a:cubicBezTo>
                    <a:pt x="2004023" y="1956981"/>
                    <a:pt x="1975807" y="1956900"/>
                    <a:pt x="1944414" y="1956766"/>
                  </a:cubicBezTo>
                  <a:cubicBezTo>
                    <a:pt x="1878787" y="1956483"/>
                    <a:pt x="1812645" y="1956019"/>
                    <a:pt x="1771137" y="1955714"/>
                  </a:cubicBezTo>
                  <a:close/>
                  <a:moveTo>
                    <a:pt x="1716961" y="1950760"/>
                  </a:moveTo>
                  <a:lnTo>
                    <a:pt x="1715718" y="1973014"/>
                  </a:lnTo>
                  <a:cubicBezTo>
                    <a:pt x="1714947" y="1987341"/>
                    <a:pt x="1713996" y="2005969"/>
                    <a:pt x="1713061" y="2026740"/>
                  </a:cubicBezTo>
                  <a:lnTo>
                    <a:pt x="1712502" y="2041265"/>
                  </a:lnTo>
                  <a:lnTo>
                    <a:pt x="1712193" y="2048177"/>
                  </a:lnTo>
                  <a:lnTo>
                    <a:pt x="1711472" y="2068066"/>
                  </a:lnTo>
                  <a:lnTo>
                    <a:pt x="1710500" y="2093323"/>
                  </a:lnTo>
                  <a:cubicBezTo>
                    <a:pt x="1709155" y="2137155"/>
                    <a:pt x="1708885" y="2172425"/>
                    <a:pt x="1709639" y="2198164"/>
                  </a:cubicBezTo>
                  <a:cubicBezTo>
                    <a:pt x="1709902" y="2206978"/>
                    <a:pt x="1710272" y="2214490"/>
                    <a:pt x="1710759" y="2220901"/>
                  </a:cubicBezTo>
                  <a:lnTo>
                    <a:pt x="1711226" y="2225054"/>
                  </a:lnTo>
                  <a:lnTo>
                    <a:pt x="1711338" y="2227007"/>
                  </a:lnTo>
                  <a:lnTo>
                    <a:pt x="1711683" y="2229116"/>
                  </a:lnTo>
                  <a:lnTo>
                    <a:pt x="1712575" y="2237033"/>
                  </a:lnTo>
                  <a:lnTo>
                    <a:pt x="1713355" y="2239313"/>
                  </a:lnTo>
                  <a:lnTo>
                    <a:pt x="1714249" y="2244770"/>
                  </a:lnTo>
                  <a:lnTo>
                    <a:pt x="1718397" y="2254044"/>
                  </a:lnTo>
                  <a:lnTo>
                    <a:pt x="1718491" y="2254321"/>
                  </a:lnTo>
                  <a:lnTo>
                    <a:pt x="1718535" y="2254353"/>
                  </a:lnTo>
                  <a:lnTo>
                    <a:pt x="1718397" y="2254044"/>
                  </a:lnTo>
                  <a:lnTo>
                    <a:pt x="1713355" y="2239313"/>
                  </a:lnTo>
                  <a:lnTo>
                    <a:pt x="1711683" y="2229116"/>
                  </a:lnTo>
                  <a:lnTo>
                    <a:pt x="1711226" y="2225054"/>
                  </a:lnTo>
                  <a:lnTo>
                    <a:pt x="1709693" y="2198218"/>
                  </a:lnTo>
                  <a:cubicBezTo>
                    <a:pt x="1708939" y="2172479"/>
                    <a:pt x="1709208" y="2137209"/>
                    <a:pt x="1710554" y="2093378"/>
                  </a:cubicBezTo>
                  <a:lnTo>
                    <a:pt x="1711472" y="2068066"/>
                  </a:lnTo>
                  <a:lnTo>
                    <a:pt x="1712502" y="2041265"/>
                  </a:lnTo>
                  <a:lnTo>
                    <a:pt x="1714048" y="2006797"/>
                  </a:lnTo>
                  <a:cubicBezTo>
                    <a:pt x="1715280" y="1981334"/>
                    <a:pt x="1716424" y="1960966"/>
                    <a:pt x="1717016" y="1950789"/>
                  </a:cubicBezTo>
                  <a:close/>
                  <a:moveTo>
                    <a:pt x="564894" y="1935442"/>
                  </a:moveTo>
                  <a:lnTo>
                    <a:pt x="323854" y="2090985"/>
                  </a:lnTo>
                  <a:lnTo>
                    <a:pt x="323872" y="2091008"/>
                  </a:lnTo>
                  <a:lnTo>
                    <a:pt x="564885" y="1935482"/>
                  </a:lnTo>
                  <a:close/>
                  <a:moveTo>
                    <a:pt x="3803822" y="1855971"/>
                  </a:moveTo>
                  <a:lnTo>
                    <a:pt x="3801939" y="1862964"/>
                  </a:lnTo>
                  <a:cubicBezTo>
                    <a:pt x="3781801" y="1936734"/>
                    <a:pt x="3761608" y="2019444"/>
                    <a:pt x="3761769" y="2033229"/>
                  </a:cubicBezTo>
                  <a:cubicBezTo>
                    <a:pt x="3764461" y="2038156"/>
                    <a:pt x="3775715" y="2050232"/>
                    <a:pt x="3791331" y="2065625"/>
                  </a:cubicBezTo>
                  <a:lnTo>
                    <a:pt x="3791369" y="2065661"/>
                  </a:lnTo>
                  <a:lnTo>
                    <a:pt x="3771758" y="2045555"/>
                  </a:lnTo>
                  <a:cubicBezTo>
                    <a:pt x="3766656" y="2039996"/>
                    <a:pt x="3763169" y="2035745"/>
                    <a:pt x="3761823" y="2033282"/>
                  </a:cubicBezTo>
                  <a:cubicBezTo>
                    <a:pt x="3761661" y="2019497"/>
                    <a:pt x="3781854" y="1936734"/>
                    <a:pt x="3801993" y="1863016"/>
                  </a:cubicBezTo>
                  <a:lnTo>
                    <a:pt x="3803878" y="1856016"/>
                  </a:lnTo>
                  <a:close/>
                  <a:moveTo>
                    <a:pt x="1477341" y="1798993"/>
                  </a:moveTo>
                  <a:lnTo>
                    <a:pt x="1471633" y="1804593"/>
                  </a:lnTo>
                  <a:cubicBezTo>
                    <a:pt x="1403731" y="1870826"/>
                    <a:pt x="1325598" y="1944112"/>
                    <a:pt x="1311867" y="1951920"/>
                  </a:cubicBezTo>
                  <a:lnTo>
                    <a:pt x="1305878" y="1953542"/>
                  </a:lnTo>
                  <a:lnTo>
                    <a:pt x="1311921" y="1951920"/>
                  </a:lnTo>
                  <a:cubicBezTo>
                    <a:pt x="1325652" y="1944165"/>
                    <a:pt x="1403785" y="1870879"/>
                    <a:pt x="1471687" y="1804593"/>
                  </a:cubicBezTo>
                  <a:lnTo>
                    <a:pt x="1477375" y="1799011"/>
                  </a:lnTo>
                  <a:close/>
                  <a:moveTo>
                    <a:pt x="5093257" y="1763992"/>
                  </a:moveTo>
                  <a:cubicBezTo>
                    <a:pt x="5072257" y="1769377"/>
                    <a:pt x="5027995" y="1780631"/>
                    <a:pt x="4983408" y="1791508"/>
                  </a:cubicBezTo>
                  <a:cubicBezTo>
                    <a:pt x="4856705" y="1822470"/>
                    <a:pt x="4851428" y="1820747"/>
                    <a:pt x="4846797" y="1819186"/>
                  </a:cubicBezTo>
                  <a:cubicBezTo>
                    <a:pt x="4838181" y="1816494"/>
                    <a:pt x="4706039" y="1788870"/>
                    <a:pt x="4614283" y="1769915"/>
                  </a:cubicBezTo>
                  <a:lnTo>
                    <a:pt x="4527804" y="1933288"/>
                  </a:lnTo>
                  <a:lnTo>
                    <a:pt x="4527845" y="1933265"/>
                  </a:lnTo>
                  <a:lnTo>
                    <a:pt x="4614283" y="1769969"/>
                  </a:lnTo>
                  <a:cubicBezTo>
                    <a:pt x="4706039" y="1788923"/>
                    <a:pt x="4838235" y="1816547"/>
                    <a:pt x="4846797" y="1819239"/>
                  </a:cubicBezTo>
                  <a:cubicBezTo>
                    <a:pt x="4851428" y="1820800"/>
                    <a:pt x="4856705" y="1822523"/>
                    <a:pt x="4983408" y="1791561"/>
                  </a:cubicBezTo>
                  <a:cubicBezTo>
                    <a:pt x="5027994" y="1780630"/>
                    <a:pt x="5072256" y="1769430"/>
                    <a:pt x="5093257" y="1764045"/>
                  </a:cubicBezTo>
                  <a:lnTo>
                    <a:pt x="5104404" y="1894034"/>
                  </a:lnTo>
                  <a:lnTo>
                    <a:pt x="5411388" y="1774222"/>
                  </a:lnTo>
                  <a:lnTo>
                    <a:pt x="5413924" y="1787802"/>
                  </a:lnTo>
                  <a:lnTo>
                    <a:pt x="5411388" y="1774169"/>
                  </a:lnTo>
                  <a:lnTo>
                    <a:pt x="5104404" y="1893980"/>
                  </a:lnTo>
                  <a:close/>
                  <a:moveTo>
                    <a:pt x="4602599" y="1745091"/>
                  </a:moveTo>
                  <a:lnTo>
                    <a:pt x="4602588" y="1745111"/>
                  </a:lnTo>
                  <a:lnTo>
                    <a:pt x="4610191" y="1746653"/>
                  </a:lnTo>
                  <a:lnTo>
                    <a:pt x="4610189" y="1746641"/>
                  </a:lnTo>
                  <a:close/>
                  <a:moveTo>
                    <a:pt x="2206221" y="1740568"/>
                  </a:moveTo>
                  <a:lnTo>
                    <a:pt x="2206188" y="1740676"/>
                  </a:lnTo>
                  <a:lnTo>
                    <a:pt x="2217606" y="1757279"/>
                  </a:lnTo>
                  <a:lnTo>
                    <a:pt x="2242254" y="1798466"/>
                  </a:lnTo>
                  <a:lnTo>
                    <a:pt x="2259226" y="1828334"/>
                  </a:lnTo>
                  <a:lnTo>
                    <a:pt x="2281952" y="1869116"/>
                  </a:lnTo>
                  <a:lnTo>
                    <a:pt x="2297979" y="1898824"/>
                  </a:lnTo>
                  <a:lnTo>
                    <a:pt x="2327389" y="1953741"/>
                  </a:lnTo>
                  <a:lnTo>
                    <a:pt x="2328841" y="1956531"/>
                  </a:lnTo>
                  <a:lnTo>
                    <a:pt x="2370832" y="2037374"/>
                  </a:lnTo>
                  <a:lnTo>
                    <a:pt x="2373686" y="2042975"/>
                  </a:lnTo>
                  <a:lnTo>
                    <a:pt x="3291302" y="2093969"/>
                  </a:lnTo>
                  <a:lnTo>
                    <a:pt x="3227439" y="2516187"/>
                  </a:lnTo>
                  <a:lnTo>
                    <a:pt x="2865155" y="3193640"/>
                  </a:lnTo>
                  <a:lnTo>
                    <a:pt x="2865261" y="3193644"/>
                  </a:lnTo>
                  <a:lnTo>
                    <a:pt x="3227547" y="2516188"/>
                  </a:lnTo>
                  <a:lnTo>
                    <a:pt x="3291411" y="2093970"/>
                  </a:lnTo>
                  <a:lnTo>
                    <a:pt x="2373795" y="2042976"/>
                  </a:lnTo>
                  <a:lnTo>
                    <a:pt x="2370941" y="2037376"/>
                  </a:lnTo>
                  <a:lnTo>
                    <a:pt x="2328841" y="1956531"/>
                  </a:lnTo>
                  <a:lnTo>
                    <a:pt x="2327512" y="1953972"/>
                  </a:lnTo>
                  <a:lnTo>
                    <a:pt x="2327389" y="1953741"/>
                  </a:lnTo>
                  <a:lnTo>
                    <a:pt x="2321381" y="1942204"/>
                  </a:lnTo>
                  <a:lnTo>
                    <a:pt x="2297979" y="1898824"/>
                  </a:lnTo>
                  <a:lnTo>
                    <a:pt x="2284948" y="1874492"/>
                  </a:lnTo>
                  <a:lnTo>
                    <a:pt x="2281952" y="1869116"/>
                  </a:lnTo>
                  <a:lnTo>
                    <a:pt x="2273557" y="1853554"/>
                  </a:lnTo>
                  <a:lnTo>
                    <a:pt x="2259226" y="1828334"/>
                  </a:lnTo>
                  <a:lnTo>
                    <a:pt x="2247020" y="1806430"/>
                  </a:lnTo>
                  <a:lnTo>
                    <a:pt x="2242254" y="1798466"/>
                  </a:lnTo>
                  <a:lnTo>
                    <a:pt x="2233246" y="1782613"/>
                  </a:lnTo>
                  <a:cubicBezTo>
                    <a:pt x="2221702" y="1763161"/>
                    <a:pt x="2212373" y="1748524"/>
                    <a:pt x="2206221" y="1740568"/>
                  </a:cubicBezTo>
                  <a:close/>
                  <a:moveTo>
                    <a:pt x="69726" y="1721310"/>
                  </a:moveTo>
                  <a:lnTo>
                    <a:pt x="1067506" y="2115562"/>
                  </a:lnTo>
                  <a:lnTo>
                    <a:pt x="759514" y="2284473"/>
                  </a:lnTo>
                  <a:lnTo>
                    <a:pt x="759552" y="2284482"/>
                  </a:lnTo>
                  <a:lnTo>
                    <a:pt x="1067560" y="2115562"/>
                  </a:lnTo>
                  <a:close/>
                  <a:moveTo>
                    <a:pt x="41325" y="1721031"/>
                  </a:moveTo>
                  <a:lnTo>
                    <a:pt x="34442" y="1734544"/>
                  </a:lnTo>
                  <a:cubicBezTo>
                    <a:pt x="31965" y="1740029"/>
                    <a:pt x="30673" y="1743664"/>
                    <a:pt x="30026" y="1746060"/>
                  </a:cubicBezTo>
                  <a:lnTo>
                    <a:pt x="30027" y="1746061"/>
                  </a:lnTo>
                  <a:lnTo>
                    <a:pt x="34442" y="1734544"/>
                  </a:lnTo>
                  <a:close/>
                  <a:moveTo>
                    <a:pt x="5064079" y="1641896"/>
                  </a:moveTo>
                  <a:lnTo>
                    <a:pt x="5062133" y="1647735"/>
                  </a:lnTo>
                  <a:lnTo>
                    <a:pt x="5062133" y="1647735"/>
                  </a:lnTo>
                  <a:close/>
                  <a:moveTo>
                    <a:pt x="5190721" y="1630181"/>
                  </a:moveTo>
                  <a:lnTo>
                    <a:pt x="5190692" y="1630250"/>
                  </a:lnTo>
                  <a:lnTo>
                    <a:pt x="5388771" y="1653335"/>
                  </a:lnTo>
                  <a:lnTo>
                    <a:pt x="5407241" y="1752306"/>
                  </a:lnTo>
                  <a:lnTo>
                    <a:pt x="5123896" y="1862846"/>
                  </a:lnTo>
                  <a:lnTo>
                    <a:pt x="5123897" y="1862856"/>
                  </a:lnTo>
                  <a:lnTo>
                    <a:pt x="5407403" y="1752253"/>
                  </a:lnTo>
                  <a:lnTo>
                    <a:pt x="5388933" y="1653282"/>
                  </a:lnTo>
                  <a:close/>
                  <a:moveTo>
                    <a:pt x="5176424" y="1607268"/>
                  </a:moveTo>
                  <a:lnTo>
                    <a:pt x="5148127" y="1674443"/>
                  </a:lnTo>
                  <a:lnTo>
                    <a:pt x="5062910" y="1647976"/>
                  </a:lnTo>
                  <a:lnTo>
                    <a:pt x="5148129" y="1674498"/>
                  </a:lnTo>
                  <a:close/>
                  <a:moveTo>
                    <a:pt x="4876735" y="1605485"/>
                  </a:moveTo>
                  <a:lnTo>
                    <a:pt x="4876574" y="1605518"/>
                  </a:lnTo>
                  <a:lnTo>
                    <a:pt x="4861227" y="1789676"/>
                  </a:lnTo>
                  <a:lnTo>
                    <a:pt x="4883143" y="1791507"/>
                  </a:lnTo>
                  <a:lnTo>
                    <a:pt x="4883149" y="1791441"/>
                  </a:lnTo>
                  <a:lnTo>
                    <a:pt x="4861390" y="1789623"/>
                  </a:lnTo>
                  <a:close/>
                  <a:moveTo>
                    <a:pt x="5057448" y="1592434"/>
                  </a:moveTo>
                  <a:lnTo>
                    <a:pt x="4897252" y="1623881"/>
                  </a:lnTo>
                  <a:lnTo>
                    <a:pt x="4897250" y="1623902"/>
                  </a:lnTo>
                  <a:lnTo>
                    <a:pt x="5057286" y="1592486"/>
                  </a:lnTo>
                  <a:lnTo>
                    <a:pt x="5034078" y="1662165"/>
                  </a:lnTo>
                  <a:lnTo>
                    <a:pt x="5160566" y="1701420"/>
                  </a:lnTo>
                  <a:lnTo>
                    <a:pt x="5160605" y="1701329"/>
                  </a:lnTo>
                  <a:lnTo>
                    <a:pt x="5034241" y="1662112"/>
                  </a:lnTo>
                  <a:close/>
                  <a:moveTo>
                    <a:pt x="5090187" y="1563571"/>
                  </a:moveTo>
                  <a:lnTo>
                    <a:pt x="4973987" y="1586367"/>
                  </a:lnTo>
                  <a:lnTo>
                    <a:pt x="5090187" y="1563572"/>
                  </a:lnTo>
                  <a:close/>
                  <a:moveTo>
                    <a:pt x="3674736" y="1476661"/>
                  </a:moveTo>
                  <a:lnTo>
                    <a:pt x="3690996" y="1488151"/>
                  </a:lnTo>
                  <a:cubicBezTo>
                    <a:pt x="3693807" y="1491002"/>
                    <a:pt x="3694607" y="1492991"/>
                    <a:pt x="3695213" y="1494485"/>
                  </a:cubicBezTo>
                  <a:cubicBezTo>
                    <a:pt x="3696721" y="1498254"/>
                    <a:pt x="3696614" y="1502239"/>
                    <a:pt x="3694944" y="1505739"/>
                  </a:cubicBezTo>
                  <a:cubicBezTo>
                    <a:pt x="3694305" y="1507374"/>
                    <a:pt x="3693454" y="1510929"/>
                    <a:pt x="3692434" y="1516068"/>
                  </a:cubicBezTo>
                  <a:lnTo>
                    <a:pt x="3690999" y="1524125"/>
                  </a:lnTo>
                  <a:lnTo>
                    <a:pt x="3690814" y="1524975"/>
                  </a:lnTo>
                  <a:lnTo>
                    <a:pt x="3690481" y="1527033"/>
                  </a:lnTo>
                  <a:lnTo>
                    <a:pt x="3688902" y="1535900"/>
                  </a:lnTo>
                  <a:lnTo>
                    <a:pt x="3686568" y="1551262"/>
                  </a:lnTo>
                  <a:lnTo>
                    <a:pt x="3684628" y="1563274"/>
                  </a:lnTo>
                  <a:lnTo>
                    <a:pt x="3682083" y="1580776"/>
                  </a:lnTo>
                  <a:lnTo>
                    <a:pt x="3679766" y="1596021"/>
                  </a:lnTo>
                  <a:lnTo>
                    <a:pt x="3677720" y="1610775"/>
                  </a:lnTo>
                  <a:lnTo>
                    <a:pt x="3677266" y="1613899"/>
                  </a:lnTo>
                  <a:lnTo>
                    <a:pt x="3675095" y="1629712"/>
                  </a:lnTo>
                  <a:lnTo>
                    <a:pt x="3669509" y="1670005"/>
                  </a:lnTo>
                  <a:cubicBezTo>
                    <a:pt x="3666122" y="1695188"/>
                    <a:pt x="3662878" y="1719999"/>
                    <a:pt x="3660104" y="1741753"/>
                  </a:cubicBezTo>
                  <a:lnTo>
                    <a:pt x="3660160" y="1741797"/>
                  </a:lnTo>
                  <a:lnTo>
                    <a:pt x="3669555" y="1670058"/>
                  </a:lnTo>
                  <a:lnTo>
                    <a:pt x="3675095" y="1629712"/>
                  </a:lnTo>
                  <a:lnTo>
                    <a:pt x="3677720" y="1610775"/>
                  </a:lnTo>
                  <a:lnTo>
                    <a:pt x="3682083" y="1580776"/>
                  </a:lnTo>
                  <a:lnTo>
                    <a:pt x="3686568" y="1551262"/>
                  </a:lnTo>
                  <a:lnTo>
                    <a:pt x="3690481" y="1527033"/>
                  </a:lnTo>
                  <a:lnTo>
                    <a:pt x="3690999" y="1524125"/>
                  </a:lnTo>
                  <a:lnTo>
                    <a:pt x="3694998" y="1505792"/>
                  </a:lnTo>
                  <a:cubicBezTo>
                    <a:pt x="3696668" y="1502292"/>
                    <a:pt x="3696775" y="1498307"/>
                    <a:pt x="3695267" y="1494537"/>
                  </a:cubicBezTo>
                  <a:cubicBezTo>
                    <a:pt x="3694082" y="1491549"/>
                    <a:pt x="3692104" y="1486581"/>
                    <a:pt x="3674812" y="1476701"/>
                  </a:cubicBezTo>
                  <a:close/>
                  <a:moveTo>
                    <a:pt x="3552302" y="1449091"/>
                  </a:moveTo>
                  <a:lnTo>
                    <a:pt x="3314673" y="2086377"/>
                  </a:lnTo>
                  <a:lnTo>
                    <a:pt x="3255441" y="2477257"/>
                  </a:lnTo>
                  <a:lnTo>
                    <a:pt x="3255760" y="2476620"/>
                  </a:lnTo>
                  <a:lnTo>
                    <a:pt x="3314780" y="2086430"/>
                  </a:lnTo>
                  <a:lnTo>
                    <a:pt x="3552409" y="1449144"/>
                  </a:lnTo>
                  <a:lnTo>
                    <a:pt x="3578372" y="1458930"/>
                  </a:lnTo>
                  <a:close/>
                  <a:moveTo>
                    <a:pt x="5343839" y="1426062"/>
                  </a:moveTo>
                  <a:lnTo>
                    <a:pt x="5346556" y="1426476"/>
                  </a:lnTo>
                  <a:lnTo>
                    <a:pt x="5384626" y="1630665"/>
                  </a:lnTo>
                  <a:lnTo>
                    <a:pt x="5353077" y="1626987"/>
                  </a:lnTo>
                  <a:lnTo>
                    <a:pt x="5384627" y="1630665"/>
                  </a:lnTo>
                  <a:lnTo>
                    <a:pt x="5346556" y="1426475"/>
                  </a:lnTo>
                  <a:close/>
                  <a:moveTo>
                    <a:pt x="4297067" y="1346781"/>
                  </a:moveTo>
                  <a:lnTo>
                    <a:pt x="4304391" y="1654519"/>
                  </a:lnTo>
                  <a:lnTo>
                    <a:pt x="4297929" y="1657535"/>
                  </a:lnTo>
                  <a:lnTo>
                    <a:pt x="3936342" y="1827478"/>
                  </a:lnTo>
                  <a:lnTo>
                    <a:pt x="3866180" y="2132686"/>
                  </a:lnTo>
                  <a:lnTo>
                    <a:pt x="4023144" y="2212865"/>
                  </a:lnTo>
                  <a:lnTo>
                    <a:pt x="4023161" y="2212846"/>
                  </a:lnTo>
                  <a:lnTo>
                    <a:pt x="3866287" y="2132686"/>
                  </a:lnTo>
                  <a:lnTo>
                    <a:pt x="3936397" y="1827478"/>
                  </a:lnTo>
                  <a:lnTo>
                    <a:pt x="4297983" y="1657535"/>
                  </a:lnTo>
                  <a:lnTo>
                    <a:pt x="4304498" y="1654519"/>
                  </a:lnTo>
                  <a:close/>
                  <a:moveTo>
                    <a:pt x="4531412" y="1104252"/>
                  </a:moveTo>
                  <a:lnTo>
                    <a:pt x="4531443" y="1104448"/>
                  </a:lnTo>
                  <a:lnTo>
                    <a:pt x="4706092" y="1148459"/>
                  </a:lnTo>
                  <a:lnTo>
                    <a:pt x="5012162" y="1374350"/>
                  </a:lnTo>
                  <a:lnTo>
                    <a:pt x="5014370" y="1375965"/>
                  </a:lnTo>
                  <a:lnTo>
                    <a:pt x="5023846" y="1377419"/>
                  </a:lnTo>
                  <a:lnTo>
                    <a:pt x="4880089" y="1604794"/>
                  </a:lnTo>
                  <a:lnTo>
                    <a:pt x="4880237" y="1604765"/>
                  </a:lnTo>
                  <a:lnTo>
                    <a:pt x="5024009" y="1377367"/>
                  </a:lnTo>
                  <a:lnTo>
                    <a:pt x="5014532" y="1375912"/>
                  </a:lnTo>
                  <a:lnTo>
                    <a:pt x="5012325" y="1374297"/>
                  </a:lnTo>
                  <a:lnTo>
                    <a:pt x="4706255" y="1148406"/>
                  </a:lnTo>
                  <a:close/>
                  <a:moveTo>
                    <a:pt x="4474119" y="1089874"/>
                  </a:moveTo>
                  <a:lnTo>
                    <a:pt x="4474119" y="1089874"/>
                  </a:lnTo>
                  <a:lnTo>
                    <a:pt x="4474781" y="1090041"/>
                  </a:lnTo>
                  <a:close/>
                  <a:moveTo>
                    <a:pt x="3873233" y="938348"/>
                  </a:moveTo>
                  <a:lnTo>
                    <a:pt x="3562425" y="1429329"/>
                  </a:lnTo>
                  <a:lnTo>
                    <a:pt x="3562496" y="1429356"/>
                  </a:lnTo>
                  <a:lnTo>
                    <a:pt x="3873395" y="938400"/>
                  </a:lnTo>
                  <a:lnTo>
                    <a:pt x="4451280" y="1084123"/>
                  </a:lnTo>
                  <a:lnTo>
                    <a:pt x="4451287" y="1084113"/>
                  </a:lnTo>
                  <a:close/>
                  <a:moveTo>
                    <a:pt x="2090771" y="716981"/>
                  </a:moveTo>
                  <a:lnTo>
                    <a:pt x="2090720" y="716983"/>
                  </a:lnTo>
                  <a:lnTo>
                    <a:pt x="2447781" y="1041897"/>
                  </a:lnTo>
                  <a:lnTo>
                    <a:pt x="2144296" y="1663513"/>
                  </a:lnTo>
                  <a:lnTo>
                    <a:pt x="2190228" y="1723606"/>
                  </a:lnTo>
                  <a:cubicBezTo>
                    <a:pt x="2185274" y="1731683"/>
                    <a:pt x="2180590" y="1745253"/>
                    <a:pt x="2175098" y="1766254"/>
                  </a:cubicBezTo>
                  <a:cubicBezTo>
                    <a:pt x="2168582" y="1791238"/>
                    <a:pt x="2161743" y="1824786"/>
                    <a:pt x="2156304" y="1858333"/>
                  </a:cubicBezTo>
                  <a:cubicBezTo>
                    <a:pt x="2152589" y="1881164"/>
                    <a:pt x="2149842" y="1902164"/>
                    <a:pt x="2148605" y="1917404"/>
                  </a:cubicBezTo>
                  <a:cubicBezTo>
                    <a:pt x="2148066" y="1924027"/>
                    <a:pt x="2147742" y="1929680"/>
                    <a:pt x="2147796" y="1934419"/>
                  </a:cubicBezTo>
                  <a:lnTo>
                    <a:pt x="2122301" y="1934795"/>
                  </a:lnTo>
                  <a:lnTo>
                    <a:pt x="2121123" y="1934812"/>
                  </a:lnTo>
                  <a:lnTo>
                    <a:pt x="2121103" y="1934813"/>
                  </a:lnTo>
                  <a:lnTo>
                    <a:pt x="2121087" y="1934813"/>
                  </a:lnTo>
                  <a:lnTo>
                    <a:pt x="2113830" y="1934847"/>
                  </a:lnTo>
                  <a:lnTo>
                    <a:pt x="2121103" y="1934813"/>
                  </a:lnTo>
                  <a:lnTo>
                    <a:pt x="2122301" y="1934795"/>
                  </a:lnTo>
                  <a:lnTo>
                    <a:pt x="2147850" y="1934419"/>
                  </a:lnTo>
                  <a:cubicBezTo>
                    <a:pt x="2147796" y="1929680"/>
                    <a:pt x="2148120" y="1924026"/>
                    <a:pt x="2148658" y="1917404"/>
                  </a:cubicBezTo>
                  <a:cubicBezTo>
                    <a:pt x="2149951" y="1902110"/>
                    <a:pt x="2152643" y="1881164"/>
                    <a:pt x="2156358" y="1858333"/>
                  </a:cubicBezTo>
                  <a:cubicBezTo>
                    <a:pt x="2161797" y="1824732"/>
                    <a:pt x="2168635" y="1791185"/>
                    <a:pt x="2175151" y="1766253"/>
                  </a:cubicBezTo>
                  <a:cubicBezTo>
                    <a:pt x="2180643" y="1745306"/>
                    <a:pt x="2185328" y="1731737"/>
                    <a:pt x="2190282" y="1723606"/>
                  </a:cubicBezTo>
                  <a:lnTo>
                    <a:pt x="2144350" y="1663513"/>
                  </a:lnTo>
                  <a:lnTo>
                    <a:pt x="2447835" y="1041897"/>
                  </a:lnTo>
                  <a:close/>
                  <a:moveTo>
                    <a:pt x="3270571" y="675358"/>
                  </a:moveTo>
                  <a:cubicBezTo>
                    <a:pt x="3255279" y="693826"/>
                    <a:pt x="3209185" y="749451"/>
                    <a:pt x="3162607" y="804213"/>
                  </a:cubicBezTo>
                  <a:cubicBezTo>
                    <a:pt x="3129275" y="843361"/>
                    <a:pt x="3102244" y="874431"/>
                    <a:pt x="3082267" y="896562"/>
                  </a:cubicBezTo>
                  <a:cubicBezTo>
                    <a:pt x="3070313" y="909809"/>
                    <a:pt x="3060727" y="919986"/>
                    <a:pt x="3053782" y="926825"/>
                  </a:cubicBezTo>
                  <a:lnTo>
                    <a:pt x="3033222" y="940495"/>
                  </a:lnTo>
                  <a:lnTo>
                    <a:pt x="3033265" y="940503"/>
                  </a:lnTo>
                  <a:cubicBezTo>
                    <a:pt x="3039188" y="940503"/>
                    <a:pt x="3044842" y="935709"/>
                    <a:pt x="3053835" y="926823"/>
                  </a:cubicBezTo>
                  <a:cubicBezTo>
                    <a:pt x="3060781" y="919986"/>
                    <a:pt x="3070366" y="909808"/>
                    <a:pt x="3082320" y="896562"/>
                  </a:cubicBezTo>
                  <a:cubicBezTo>
                    <a:pt x="3102351" y="874431"/>
                    <a:pt x="3129329" y="843361"/>
                    <a:pt x="3162660" y="804213"/>
                  </a:cubicBezTo>
                  <a:cubicBezTo>
                    <a:pt x="3197594" y="763142"/>
                    <a:pt x="3232255" y="721585"/>
                    <a:pt x="3253854" y="695581"/>
                  </a:cubicBezTo>
                  <a:lnTo>
                    <a:pt x="3270609" y="675375"/>
                  </a:lnTo>
                  <a:close/>
                  <a:moveTo>
                    <a:pt x="1561289" y="478813"/>
                  </a:moveTo>
                  <a:lnTo>
                    <a:pt x="1561236" y="478816"/>
                  </a:lnTo>
                  <a:lnTo>
                    <a:pt x="1615514" y="887839"/>
                  </a:lnTo>
                  <a:lnTo>
                    <a:pt x="1726116" y="969741"/>
                  </a:lnTo>
                  <a:lnTo>
                    <a:pt x="1726138" y="969717"/>
                  </a:lnTo>
                  <a:lnTo>
                    <a:pt x="1615567" y="887839"/>
                  </a:lnTo>
                  <a:close/>
                  <a:moveTo>
                    <a:pt x="2649548" y="474343"/>
                  </a:moveTo>
                  <a:cubicBezTo>
                    <a:pt x="2609082" y="480795"/>
                    <a:pt x="2566645" y="487601"/>
                    <a:pt x="2524075" y="494487"/>
                  </a:cubicBezTo>
                  <a:lnTo>
                    <a:pt x="2498293" y="498697"/>
                  </a:lnTo>
                  <a:lnTo>
                    <a:pt x="2481575" y="501388"/>
                  </a:lnTo>
                  <a:lnTo>
                    <a:pt x="2448809" y="506780"/>
                  </a:lnTo>
                  <a:lnTo>
                    <a:pt x="2397808" y="515110"/>
                  </a:lnTo>
                  <a:lnTo>
                    <a:pt x="2370123" y="519726"/>
                  </a:lnTo>
                  <a:lnTo>
                    <a:pt x="2357484" y="521806"/>
                  </a:lnTo>
                  <a:lnTo>
                    <a:pt x="2348126" y="523395"/>
                  </a:lnTo>
                  <a:lnTo>
                    <a:pt x="2318635" y="528313"/>
                  </a:lnTo>
                  <a:cubicBezTo>
                    <a:pt x="2293365" y="532574"/>
                    <a:pt x="2269398" y="536666"/>
                    <a:pt x="2247279" y="540511"/>
                  </a:cubicBezTo>
                  <a:lnTo>
                    <a:pt x="2242764" y="541313"/>
                  </a:lnTo>
                  <a:lnTo>
                    <a:pt x="2200888" y="548707"/>
                  </a:lnTo>
                  <a:lnTo>
                    <a:pt x="2194138" y="549951"/>
                  </a:lnTo>
                  <a:lnTo>
                    <a:pt x="2187008" y="551219"/>
                  </a:lnTo>
                  <a:lnTo>
                    <a:pt x="2178763" y="552785"/>
                  </a:lnTo>
                  <a:lnTo>
                    <a:pt x="2162085" y="555859"/>
                  </a:lnTo>
                  <a:lnTo>
                    <a:pt x="2149950" y="558262"/>
                  </a:lnTo>
                  <a:lnTo>
                    <a:pt x="2141091" y="559947"/>
                  </a:lnTo>
                  <a:lnTo>
                    <a:pt x="2138078" y="560613"/>
                  </a:lnTo>
                  <a:lnTo>
                    <a:pt x="2132279" y="561761"/>
                  </a:lnTo>
                  <a:lnTo>
                    <a:pt x="2114314" y="565872"/>
                  </a:lnTo>
                  <a:lnTo>
                    <a:pt x="2112795" y="566208"/>
                  </a:lnTo>
                  <a:lnTo>
                    <a:pt x="2106011" y="701258"/>
                  </a:lnTo>
                  <a:lnTo>
                    <a:pt x="2474704" y="1036781"/>
                  </a:lnTo>
                  <a:lnTo>
                    <a:pt x="2169928" y="1660981"/>
                  </a:lnTo>
                  <a:lnTo>
                    <a:pt x="2211444" y="1715260"/>
                  </a:lnTo>
                  <a:cubicBezTo>
                    <a:pt x="2218067" y="1719029"/>
                    <a:pt x="2227652" y="1730876"/>
                    <a:pt x="2249353" y="1766954"/>
                  </a:cubicBezTo>
                  <a:cubicBezTo>
                    <a:pt x="2264807" y="1792639"/>
                    <a:pt x="2284945" y="1828394"/>
                    <a:pt x="2309231" y="1873195"/>
                  </a:cubicBezTo>
                  <a:cubicBezTo>
                    <a:pt x="2344071" y="1937543"/>
                    <a:pt x="2377671" y="2002537"/>
                    <a:pt x="2387526" y="2021706"/>
                  </a:cubicBezTo>
                  <a:lnTo>
                    <a:pt x="3296526" y="2072215"/>
                  </a:lnTo>
                  <a:lnTo>
                    <a:pt x="3296527" y="2072212"/>
                  </a:lnTo>
                  <a:lnTo>
                    <a:pt x="2387579" y="2021706"/>
                  </a:lnTo>
                  <a:cubicBezTo>
                    <a:pt x="2377725" y="2002536"/>
                    <a:pt x="2344125" y="1937542"/>
                    <a:pt x="2309285" y="1873194"/>
                  </a:cubicBezTo>
                  <a:cubicBezTo>
                    <a:pt x="2284946" y="1828340"/>
                    <a:pt x="2264807" y="1792639"/>
                    <a:pt x="2249407" y="1766953"/>
                  </a:cubicBezTo>
                  <a:cubicBezTo>
                    <a:pt x="2227706" y="1730876"/>
                    <a:pt x="2218067" y="1719029"/>
                    <a:pt x="2211497" y="1715260"/>
                  </a:cubicBezTo>
                  <a:lnTo>
                    <a:pt x="2169982" y="1660982"/>
                  </a:lnTo>
                  <a:lnTo>
                    <a:pt x="2474758" y="1036781"/>
                  </a:lnTo>
                  <a:lnTo>
                    <a:pt x="2106064" y="701257"/>
                  </a:lnTo>
                  <a:lnTo>
                    <a:pt x="2112849" y="566208"/>
                  </a:lnTo>
                  <a:lnTo>
                    <a:pt x="2114314" y="565872"/>
                  </a:lnTo>
                  <a:lnTo>
                    <a:pt x="2138078" y="560613"/>
                  </a:lnTo>
                  <a:lnTo>
                    <a:pt x="2149950" y="558262"/>
                  </a:lnTo>
                  <a:lnTo>
                    <a:pt x="2178763" y="552785"/>
                  </a:lnTo>
                  <a:lnTo>
                    <a:pt x="2194138" y="549951"/>
                  </a:lnTo>
                  <a:lnTo>
                    <a:pt x="2242764" y="541313"/>
                  </a:lnTo>
                  <a:lnTo>
                    <a:pt x="2247309" y="540511"/>
                  </a:lnTo>
                  <a:lnTo>
                    <a:pt x="2348126" y="523395"/>
                  </a:lnTo>
                  <a:lnTo>
                    <a:pt x="2370123" y="519726"/>
                  </a:lnTo>
                  <a:lnTo>
                    <a:pt x="2448809" y="506780"/>
                  </a:lnTo>
                  <a:lnTo>
                    <a:pt x="2498293" y="498697"/>
                  </a:lnTo>
                  <a:lnTo>
                    <a:pt x="2649554" y="474351"/>
                  </a:lnTo>
                  <a:close/>
                  <a:moveTo>
                    <a:pt x="863694" y="463035"/>
                  </a:moveTo>
                  <a:lnTo>
                    <a:pt x="863667" y="463055"/>
                  </a:lnTo>
                  <a:lnTo>
                    <a:pt x="881266" y="476150"/>
                  </a:lnTo>
                  <a:lnTo>
                    <a:pt x="914684" y="501415"/>
                  </a:lnTo>
                  <a:lnTo>
                    <a:pt x="960931" y="537093"/>
                  </a:lnTo>
                  <a:lnTo>
                    <a:pt x="973489" y="546822"/>
                  </a:lnTo>
                  <a:cubicBezTo>
                    <a:pt x="1075530" y="627108"/>
                    <a:pt x="1091846" y="649025"/>
                    <a:pt x="1094484" y="654087"/>
                  </a:cubicBezTo>
                  <a:cubicBezTo>
                    <a:pt x="1094216" y="656941"/>
                    <a:pt x="1094969" y="659795"/>
                    <a:pt x="1096692" y="662163"/>
                  </a:cubicBezTo>
                  <a:cubicBezTo>
                    <a:pt x="1098039" y="664048"/>
                    <a:pt x="1101269" y="667280"/>
                    <a:pt x="1107408" y="667280"/>
                  </a:cubicBezTo>
                  <a:lnTo>
                    <a:pt x="1107447" y="667274"/>
                  </a:lnTo>
                  <a:lnTo>
                    <a:pt x="1096746" y="662164"/>
                  </a:lnTo>
                  <a:cubicBezTo>
                    <a:pt x="1095022" y="659849"/>
                    <a:pt x="1094269" y="656995"/>
                    <a:pt x="1094538" y="654087"/>
                  </a:cubicBezTo>
                  <a:cubicBezTo>
                    <a:pt x="1091900" y="649025"/>
                    <a:pt x="1075584" y="627110"/>
                    <a:pt x="973543" y="546823"/>
                  </a:cubicBezTo>
                  <a:lnTo>
                    <a:pt x="960931" y="537093"/>
                  </a:lnTo>
                  <a:lnTo>
                    <a:pt x="922570" y="507377"/>
                  </a:lnTo>
                  <a:lnTo>
                    <a:pt x="914684" y="501415"/>
                  </a:lnTo>
                  <a:lnTo>
                    <a:pt x="907331" y="495742"/>
                  </a:lnTo>
                  <a:cubicBezTo>
                    <a:pt x="887804" y="480940"/>
                    <a:pt x="872040" y="469202"/>
                    <a:pt x="863694" y="463035"/>
                  </a:cubicBezTo>
                  <a:close/>
                  <a:moveTo>
                    <a:pt x="1580412" y="456736"/>
                  </a:moveTo>
                  <a:lnTo>
                    <a:pt x="1636029" y="875669"/>
                  </a:lnTo>
                  <a:lnTo>
                    <a:pt x="1723316" y="940340"/>
                  </a:lnTo>
                  <a:lnTo>
                    <a:pt x="1723330" y="940325"/>
                  </a:lnTo>
                  <a:lnTo>
                    <a:pt x="1636136" y="875724"/>
                  </a:lnTo>
                  <a:lnTo>
                    <a:pt x="1580512" y="456736"/>
                  </a:lnTo>
                  <a:close/>
                  <a:moveTo>
                    <a:pt x="1318491" y="188090"/>
                  </a:moveTo>
                  <a:lnTo>
                    <a:pt x="1476586" y="464813"/>
                  </a:lnTo>
                  <a:lnTo>
                    <a:pt x="1476676" y="464795"/>
                  </a:lnTo>
                  <a:lnTo>
                    <a:pt x="1318552" y="188106"/>
                  </a:lnTo>
                  <a:close/>
                  <a:moveTo>
                    <a:pt x="3140853" y="147813"/>
                  </a:moveTo>
                  <a:lnTo>
                    <a:pt x="2929016" y="430296"/>
                  </a:lnTo>
                  <a:lnTo>
                    <a:pt x="2924601" y="430997"/>
                  </a:lnTo>
                  <a:cubicBezTo>
                    <a:pt x="2921747" y="431427"/>
                    <a:pt x="2812383" y="448390"/>
                    <a:pt x="2674480" y="470304"/>
                  </a:cubicBezTo>
                  <a:lnTo>
                    <a:pt x="2674588" y="470441"/>
                  </a:lnTo>
                  <a:lnTo>
                    <a:pt x="2771315" y="455099"/>
                  </a:lnTo>
                  <a:cubicBezTo>
                    <a:pt x="2860408" y="441025"/>
                    <a:pt x="2922461" y="431373"/>
                    <a:pt x="2924602" y="431050"/>
                  </a:cubicBezTo>
                  <a:lnTo>
                    <a:pt x="2929017" y="430349"/>
                  </a:lnTo>
                  <a:lnTo>
                    <a:pt x="3140853" y="147866"/>
                  </a:lnTo>
                  <a:lnTo>
                    <a:pt x="3321176" y="508404"/>
                  </a:lnTo>
                  <a:lnTo>
                    <a:pt x="3321188" y="508376"/>
                  </a:lnTo>
                  <a:close/>
                  <a:moveTo>
                    <a:pt x="1907152" y="49755"/>
                  </a:moveTo>
                  <a:cubicBezTo>
                    <a:pt x="1823795" y="98703"/>
                    <a:pt x="1570119" y="239676"/>
                    <a:pt x="1557843" y="246515"/>
                  </a:cubicBezTo>
                  <a:lnTo>
                    <a:pt x="1554037" y="248660"/>
                  </a:lnTo>
                  <a:lnTo>
                    <a:pt x="1554072" y="248669"/>
                  </a:lnTo>
                  <a:lnTo>
                    <a:pt x="1557895" y="246515"/>
                  </a:lnTo>
                  <a:cubicBezTo>
                    <a:pt x="1568591" y="240578"/>
                    <a:pt x="1764190" y="131862"/>
                    <a:pt x="1868764" y="71985"/>
                  </a:cubicBezTo>
                  <a:lnTo>
                    <a:pt x="1907141" y="49792"/>
                  </a:lnTo>
                  <a:close/>
                  <a:moveTo>
                    <a:pt x="1916252" y="45340"/>
                  </a:moveTo>
                  <a:lnTo>
                    <a:pt x="1906572" y="51972"/>
                  </a:lnTo>
                  <a:lnTo>
                    <a:pt x="1906559" y="52017"/>
                  </a:lnTo>
                  <a:lnTo>
                    <a:pt x="1916261" y="45371"/>
                  </a:lnTo>
                  <a:close/>
                  <a:moveTo>
                    <a:pt x="1943553" y="0"/>
                  </a:moveTo>
                  <a:lnTo>
                    <a:pt x="1937737" y="21216"/>
                  </a:lnTo>
                  <a:cubicBezTo>
                    <a:pt x="1938922" y="25417"/>
                    <a:pt x="1937629" y="28647"/>
                    <a:pt x="1935798" y="30963"/>
                  </a:cubicBezTo>
                  <a:cubicBezTo>
                    <a:pt x="1938114" y="57025"/>
                    <a:pt x="1987870" y="188951"/>
                    <a:pt x="2024540" y="286363"/>
                  </a:cubicBezTo>
                  <a:cubicBezTo>
                    <a:pt x="2082210" y="439342"/>
                    <a:pt x="2108272" y="511660"/>
                    <a:pt x="2114304" y="543215"/>
                  </a:cubicBezTo>
                  <a:cubicBezTo>
                    <a:pt x="2224852" y="517637"/>
                    <a:pt x="2851745" y="419957"/>
                    <a:pt x="2916793" y="409888"/>
                  </a:cubicBezTo>
                  <a:lnTo>
                    <a:pt x="3144622" y="106080"/>
                  </a:lnTo>
                  <a:lnTo>
                    <a:pt x="3345366" y="507622"/>
                  </a:lnTo>
                  <a:lnTo>
                    <a:pt x="3328889" y="546123"/>
                  </a:lnTo>
                  <a:lnTo>
                    <a:pt x="3337989" y="564323"/>
                  </a:lnTo>
                  <a:lnTo>
                    <a:pt x="3295934" y="662433"/>
                  </a:lnTo>
                  <a:lnTo>
                    <a:pt x="3871834" y="915248"/>
                  </a:lnTo>
                  <a:lnTo>
                    <a:pt x="4464157" y="1064620"/>
                  </a:lnTo>
                  <a:lnTo>
                    <a:pt x="4527912" y="1080720"/>
                  </a:lnTo>
                  <a:lnTo>
                    <a:pt x="4715786" y="1128107"/>
                  </a:lnTo>
                  <a:lnTo>
                    <a:pt x="5023147" y="1354966"/>
                  </a:lnTo>
                  <a:lnTo>
                    <a:pt x="5035586" y="1356851"/>
                  </a:lnTo>
                  <a:lnTo>
                    <a:pt x="5365295" y="1407036"/>
                  </a:lnTo>
                  <a:lnTo>
                    <a:pt x="5407297" y="1632550"/>
                  </a:lnTo>
                  <a:lnTo>
                    <a:pt x="5448166" y="1851709"/>
                  </a:lnTo>
                  <a:lnTo>
                    <a:pt x="5445636" y="1855587"/>
                  </a:lnTo>
                  <a:cubicBezTo>
                    <a:pt x="5445474" y="1855802"/>
                    <a:pt x="5441275" y="1861725"/>
                    <a:pt x="5434113" y="1871794"/>
                  </a:cubicBezTo>
                  <a:lnTo>
                    <a:pt x="5440951" y="1908465"/>
                  </a:lnTo>
                  <a:lnTo>
                    <a:pt x="5438259" y="1912234"/>
                  </a:lnTo>
                  <a:cubicBezTo>
                    <a:pt x="5437721" y="1912988"/>
                    <a:pt x="5401589" y="1963874"/>
                    <a:pt x="5353125" y="2031291"/>
                  </a:cubicBezTo>
                  <a:cubicBezTo>
                    <a:pt x="5328948" y="2064946"/>
                    <a:pt x="5301648" y="2102692"/>
                    <a:pt x="5274185" y="2140440"/>
                  </a:cubicBezTo>
                  <a:cubicBezTo>
                    <a:pt x="5242954" y="2183356"/>
                    <a:pt x="5217161" y="2218411"/>
                    <a:pt x="5195783" y="2247112"/>
                  </a:cubicBezTo>
                  <a:cubicBezTo>
                    <a:pt x="5102787" y="2372039"/>
                    <a:pt x="5093741" y="2376184"/>
                    <a:pt x="5088519" y="2377961"/>
                  </a:cubicBezTo>
                  <a:cubicBezTo>
                    <a:pt x="5073388" y="2385069"/>
                    <a:pt x="4979315" y="2485603"/>
                    <a:pt x="4897360" y="2577682"/>
                  </a:cubicBezTo>
                  <a:lnTo>
                    <a:pt x="4784603" y="3303654"/>
                  </a:lnTo>
                  <a:lnTo>
                    <a:pt x="4780349" y="3331116"/>
                  </a:lnTo>
                  <a:lnTo>
                    <a:pt x="4779433" y="3332787"/>
                  </a:lnTo>
                  <a:lnTo>
                    <a:pt x="4439656" y="3960649"/>
                  </a:lnTo>
                  <a:lnTo>
                    <a:pt x="4046353" y="4011642"/>
                  </a:lnTo>
                  <a:lnTo>
                    <a:pt x="4039999" y="4012450"/>
                  </a:lnTo>
                  <a:lnTo>
                    <a:pt x="3598880" y="4214916"/>
                  </a:lnTo>
                  <a:lnTo>
                    <a:pt x="3594303" y="4229348"/>
                  </a:lnTo>
                  <a:lnTo>
                    <a:pt x="3596187" y="4230156"/>
                  </a:lnTo>
                  <a:lnTo>
                    <a:pt x="3549879" y="4369082"/>
                  </a:lnTo>
                  <a:lnTo>
                    <a:pt x="3519831" y="4609188"/>
                  </a:lnTo>
                  <a:lnTo>
                    <a:pt x="3519455" y="4609619"/>
                  </a:lnTo>
                  <a:lnTo>
                    <a:pt x="3512401" y="4665889"/>
                  </a:lnTo>
                  <a:lnTo>
                    <a:pt x="3361897" y="4845041"/>
                  </a:lnTo>
                  <a:lnTo>
                    <a:pt x="3356405" y="4851556"/>
                  </a:lnTo>
                  <a:lnTo>
                    <a:pt x="3026427" y="5254874"/>
                  </a:lnTo>
                  <a:lnTo>
                    <a:pt x="3026104" y="5255198"/>
                  </a:lnTo>
                  <a:lnTo>
                    <a:pt x="2803928" y="5485557"/>
                  </a:lnTo>
                  <a:lnTo>
                    <a:pt x="2813352" y="5426809"/>
                  </a:lnTo>
                  <a:lnTo>
                    <a:pt x="2811359" y="5428856"/>
                  </a:lnTo>
                  <a:lnTo>
                    <a:pt x="2836129" y="5273829"/>
                  </a:lnTo>
                  <a:cubicBezTo>
                    <a:pt x="2644270" y="5148525"/>
                    <a:pt x="2288231" y="4916820"/>
                    <a:pt x="2265776" y="4905619"/>
                  </a:cubicBezTo>
                  <a:cubicBezTo>
                    <a:pt x="2261900" y="4903680"/>
                    <a:pt x="2259206" y="4899911"/>
                    <a:pt x="2258722" y="4895496"/>
                  </a:cubicBezTo>
                  <a:cubicBezTo>
                    <a:pt x="2258130" y="4890541"/>
                    <a:pt x="2257483" y="4884457"/>
                    <a:pt x="2284408" y="4855488"/>
                  </a:cubicBezTo>
                  <a:cubicBezTo>
                    <a:pt x="2278807" y="4852041"/>
                    <a:pt x="2274984" y="4849780"/>
                    <a:pt x="2273207" y="4848918"/>
                  </a:cubicBezTo>
                  <a:cubicBezTo>
                    <a:pt x="2269277" y="4846979"/>
                    <a:pt x="2266637" y="4843210"/>
                    <a:pt x="2266153" y="4838794"/>
                  </a:cubicBezTo>
                  <a:cubicBezTo>
                    <a:pt x="2264914" y="4828186"/>
                    <a:pt x="2263030" y="4812140"/>
                    <a:pt x="2540075" y="4571980"/>
                  </a:cubicBezTo>
                  <a:cubicBezTo>
                    <a:pt x="2561130" y="4553780"/>
                    <a:pt x="2582184" y="4535632"/>
                    <a:pt x="2602754" y="4517971"/>
                  </a:cubicBezTo>
                  <a:cubicBezTo>
                    <a:pt x="2662148" y="4466977"/>
                    <a:pt x="2717611" y="4420076"/>
                    <a:pt x="2756705" y="4387175"/>
                  </a:cubicBezTo>
                  <a:lnTo>
                    <a:pt x="2690741" y="4352013"/>
                  </a:lnTo>
                  <a:lnTo>
                    <a:pt x="2701726" y="4297196"/>
                  </a:lnTo>
                  <a:lnTo>
                    <a:pt x="2698172" y="4295311"/>
                  </a:lnTo>
                  <a:lnTo>
                    <a:pt x="2737104" y="4100652"/>
                  </a:lnTo>
                  <a:lnTo>
                    <a:pt x="2638347" y="4100652"/>
                  </a:lnTo>
                  <a:lnTo>
                    <a:pt x="2498290" y="3872123"/>
                  </a:lnTo>
                  <a:lnTo>
                    <a:pt x="2252260" y="3812460"/>
                  </a:lnTo>
                  <a:lnTo>
                    <a:pt x="2267069" y="3241784"/>
                  </a:lnTo>
                  <a:lnTo>
                    <a:pt x="2182689" y="3051917"/>
                  </a:lnTo>
                  <a:lnTo>
                    <a:pt x="1932029" y="3022409"/>
                  </a:lnTo>
                  <a:lnTo>
                    <a:pt x="1930306" y="3014816"/>
                  </a:lnTo>
                  <a:cubicBezTo>
                    <a:pt x="1930144" y="3014116"/>
                    <a:pt x="1913290" y="2939914"/>
                    <a:pt x="1893582" y="2863774"/>
                  </a:cubicBezTo>
                  <a:cubicBezTo>
                    <a:pt x="1859927" y="2733624"/>
                    <a:pt x="1846250" y="2706162"/>
                    <a:pt x="1841942" y="2700400"/>
                  </a:cubicBezTo>
                  <a:cubicBezTo>
                    <a:pt x="1823257" y="2696362"/>
                    <a:pt x="1752609" y="2669169"/>
                    <a:pt x="1565166" y="2595560"/>
                  </a:cubicBezTo>
                  <a:cubicBezTo>
                    <a:pt x="1428339" y="2541765"/>
                    <a:pt x="1240949" y="2468156"/>
                    <a:pt x="1222695" y="2466433"/>
                  </a:cubicBezTo>
                  <a:cubicBezTo>
                    <a:pt x="1219787" y="2466433"/>
                    <a:pt x="1215534" y="2465464"/>
                    <a:pt x="1211656" y="2461425"/>
                  </a:cubicBezTo>
                  <a:cubicBezTo>
                    <a:pt x="1206110" y="2455663"/>
                    <a:pt x="1193079" y="2442040"/>
                    <a:pt x="1193618" y="2269028"/>
                  </a:cubicBezTo>
                  <a:cubicBezTo>
                    <a:pt x="1193780" y="2209903"/>
                    <a:pt x="1195503" y="2151856"/>
                    <a:pt x="1196526" y="2122671"/>
                  </a:cubicBezTo>
                  <a:lnTo>
                    <a:pt x="755406" y="2364554"/>
                  </a:lnTo>
                  <a:lnTo>
                    <a:pt x="469692" y="2295037"/>
                  </a:lnTo>
                  <a:lnTo>
                    <a:pt x="481699" y="2239466"/>
                  </a:lnTo>
                  <a:lnTo>
                    <a:pt x="477068" y="2238334"/>
                  </a:lnTo>
                  <a:lnTo>
                    <a:pt x="519284" y="2042976"/>
                  </a:lnTo>
                  <a:lnTo>
                    <a:pt x="311649" y="2176948"/>
                  </a:lnTo>
                  <a:lnTo>
                    <a:pt x="305457" y="2169087"/>
                  </a:lnTo>
                  <a:cubicBezTo>
                    <a:pt x="304810" y="2168279"/>
                    <a:pt x="238632" y="2084224"/>
                    <a:pt x="169060" y="1999413"/>
                  </a:cubicBezTo>
                  <a:cubicBezTo>
                    <a:pt x="41226" y="1843632"/>
                    <a:pt x="15487" y="1823493"/>
                    <a:pt x="10533" y="1821125"/>
                  </a:cubicBezTo>
                  <a:cubicBezTo>
                    <a:pt x="6225" y="1819886"/>
                    <a:pt x="2833" y="1816708"/>
                    <a:pt x="1217" y="1812401"/>
                  </a:cubicBezTo>
                  <a:cubicBezTo>
                    <a:pt x="-614" y="1807447"/>
                    <a:pt x="-3091" y="1800500"/>
                    <a:pt x="16349" y="1763776"/>
                  </a:cubicBezTo>
                  <a:cubicBezTo>
                    <a:pt x="12795" y="1762269"/>
                    <a:pt x="9995" y="1759469"/>
                    <a:pt x="8594" y="1755699"/>
                  </a:cubicBezTo>
                  <a:cubicBezTo>
                    <a:pt x="5418" y="1747029"/>
                    <a:pt x="87" y="1732545"/>
                    <a:pt x="113166" y="1563786"/>
                  </a:cubicBezTo>
                  <a:cubicBezTo>
                    <a:pt x="167606" y="1482531"/>
                    <a:pt x="224092" y="1403806"/>
                    <a:pt x="224631" y="1402998"/>
                  </a:cubicBezTo>
                  <a:lnTo>
                    <a:pt x="227000" y="1399767"/>
                  </a:lnTo>
                  <a:lnTo>
                    <a:pt x="556008" y="1315765"/>
                  </a:lnTo>
                  <a:lnTo>
                    <a:pt x="522624" y="735235"/>
                  </a:lnTo>
                  <a:lnTo>
                    <a:pt x="532855" y="727804"/>
                  </a:lnTo>
                  <a:lnTo>
                    <a:pt x="530001" y="678533"/>
                  </a:lnTo>
                  <a:lnTo>
                    <a:pt x="863802" y="435789"/>
                  </a:lnTo>
                  <a:lnTo>
                    <a:pt x="870264" y="440527"/>
                  </a:lnTo>
                  <a:cubicBezTo>
                    <a:pt x="870909" y="440959"/>
                    <a:pt x="933373" y="486997"/>
                    <a:pt x="994220" y="535084"/>
                  </a:cubicBezTo>
                  <a:cubicBezTo>
                    <a:pt x="1030028" y="563461"/>
                    <a:pt x="1058298" y="586992"/>
                    <a:pt x="1078277" y="605086"/>
                  </a:cubicBezTo>
                  <a:cubicBezTo>
                    <a:pt x="1099007" y="623933"/>
                    <a:pt x="1109454" y="635510"/>
                    <a:pt x="1113924" y="643748"/>
                  </a:cubicBezTo>
                  <a:cubicBezTo>
                    <a:pt x="1151617" y="631634"/>
                    <a:pt x="1308313" y="552154"/>
                    <a:pt x="1426185" y="490390"/>
                  </a:cubicBezTo>
                  <a:lnTo>
                    <a:pt x="1266258" y="210492"/>
                  </a:lnTo>
                  <a:lnTo>
                    <a:pt x="1312890" y="222499"/>
                  </a:lnTo>
                  <a:lnTo>
                    <a:pt x="1273636" y="153789"/>
                  </a:lnTo>
                  <a:lnTo>
                    <a:pt x="1551058" y="225137"/>
                  </a:lnTo>
                  <a:cubicBezTo>
                    <a:pt x="1587997" y="204622"/>
                    <a:pt x="1878827" y="42809"/>
                    <a:pt x="1916790" y="18309"/>
                  </a:cubicBezTo>
                  <a:cubicBezTo>
                    <a:pt x="1918298" y="16264"/>
                    <a:pt x="1920398" y="14754"/>
                    <a:pt x="1922821" y="13947"/>
                  </a:cubicBezTo>
                  <a:cubicBezTo>
                    <a:pt x="1923036" y="13894"/>
                    <a:pt x="1923306" y="13785"/>
                    <a:pt x="1923575" y="13731"/>
                  </a:cubicBezTo>
                  <a:close/>
                </a:path>
              </a:pathLst>
            </a:custGeom>
            <a:solidFill>
              <a:srgbClr val="660099"/>
            </a:solidFill>
            <a:ln w="5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53" name="Gráfico 6">
              <a:extLst>
                <a:ext uri="{FF2B5EF4-FFF2-40B4-BE49-F238E27FC236}">
                  <a16:creationId xmlns:a16="http://schemas.microsoft.com/office/drawing/2014/main" id="{867B9326-B1DD-4524-9EE1-9ED32A986CCD}"/>
                </a:ext>
              </a:extLst>
            </p:cNvPr>
            <p:cNvGrpSpPr/>
            <p:nvPr/>
          </p:nvGrpSpPr>
          <p:grpSpPr>
            <a:xfrm>
              <a:off x="4205251" y="1120897"/>
              <a:ext cx="5394878" cy="5317875"/>
              <a:chOff x="5516028" y="1239368"/>
              <a:chExt cx="5300574" cy="5224918"/>
            </a:xfrm>
            <a:solidFill>
              <a:srgbClr val="99C2EB"/>
            </a:solidFill>
          </p:grpSpPr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B9A90FE1-A812-4023-AF61-9C033FC1F300}"/>
                  </a:ext>
                </a:extLst>
              </p:cNvPr>
              <p:cNvSpPr/>
              <p:nvPr/>
            </p:nvSpPr>
            <p:spPr>
              <a:xfrm>
                <a:off x="9935184" y="2928030"/>
                <a:ext cx="881418" cy="247072"/>
              </a:xfrm>
              <a:custGeom>
                <a:avLst/>
                <a:gdLst>
                  <a:gd name="connsiteX0" fmla="*/ 868139 w 881418"/>
                  <a:gd name="connsiteY0" fmla="*/ 9999 h 247072"/>
                  <a:gd name="connsiteX1" fmla="*/ 566521 w 881418"/>
                  <a:gd name="connsiteY1" fmla="*/ 127716 h 247072"/>
                  <a:gd name="connsiteX2" fmla="*/ 555569 w 881418"/>
                  <a:gd name="connsiteY2" fmla="*/ 0 h 247072"/>
                  <a:gd name="connsiteX3" fmla="*/ 447640 w 881418"/>
                  <a:gd name="connsiteY3" fmla="*/ 27035 h 247072"/>
                  <a:gd name="connsiteX4" fmla="*/ 313417 w 881418"/>
                  <a:gd name="connsiteY4" fmla="*/ 54229 h 247072"/>
                  <a:gd name="connsiteX5" fmla="*/ 84967 w 881418"/>
                  <a:gd name="connsiteY5" fmla="*/ 5820 h 247072"/>
                  <a:gd name="connsiteX6" fmla="*/ 0 w 881418"/>
                  <a:gd name="connsiteY6" fmla="*/ 166337 h 247072"/>
                  <a:gd name="connsiteX7" fmla="*/ 53382 w 881418"/>
                  <a:gd name="connsiteY7" fmla="*/ 135863 h 247072"/>
                  <a:gd name="connsiteX8" fmla="*/ 85655 w 881418"/>
                  <a:gd name="connsiteY8" fmla="*/ 247072 h 247072"/>
                  <a:gd name="connsiteX9" fmla="*/ 276276 w 881418"/>
                  <a:gd name="connsiteY9" fmla="*/ 130573 h 247072"/>
                  <a:gd name="connsiteX10" fmla="*/ 306962 w 881418"/>
                  <a:gd name="connsiteY10" fmla="*/ 170252 h 247072"/>
                  <a:gd name="connsiteX11" fmla="*/ 807773 w 881418"/>
                  <a:gd name="connsiteY11" fmla="*/ 184167 h 247072"/>
                  <a:gd name="connsiteX12" fmla="*/ 881419 w 881418"/>
                  <a:gd name="connsiteY12" fmla="*/ 81105 h 247072"/>
                  <a:gd name="connsiteX13" fmla="*/ 868139 w 881418"/>
                  <a:gd name="connsiteY13" fmla="*/ 9999 h 24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1418" h="247072">
                    <a:moveTo>
                      <a:pt x="868139" y="9999"/>
                    </a:moveTo>
                    <a:lnTo>
                      <a:pt x="566521" y="127716"/>
                    </a:lnTo>
                    <a:lnTo>
                      <a:pt x="555569" y="0"/>
                    </a:lnTo>
                    <a:cubicBezTo>
                      <a:pt x="534935" y="5291"/>
                      <a:pt x="491447" y="16295"/>
                      <a:pt x="447640" y="27035"/>
                    </a:cubicBezTo>
                    <a:cubicBezTo>
                      <a:pt x="323152" y="57456"/>
                      <a:pt x="317967" y="55763"/>
                      <a:pt x="313417" y="54229"/>
                    </a:cubicBezTo>
                    <a:cubicBezTo>
                      <a:pt x="305005" y="51584"/>
                      <a:pt x="175120" y="24443"/>
                      <a:pt x="84967" y="5820"/>
                    </a:cubicBezTo>
                    <a:lnTo>
                      <a:pt x="0" y="166337"/>
                    </a:lnTo>
                    <a:lnTo>
                      <a:pt x="53382" y="135863"/>
                    </a:lnTo>
                    <a:lnTo>
                      <a:pt x="85655" y="247072"/>
                    </a:lnTo>
                    <a:lnTo>
                      <a:pt x="276276" y="130573"/>
                    </a:lnTo>
                    <a:lnTo>
                      <a:pt x="306962" y="170252"/>
                    </a:lnTo>
                    <a:lnTo>
                      <a:pt x="807773" y="184167"/>
                    </a:lnTo>
                    <a:cubicBezTo>
                      <a:pt x="833856" y="147873"/>
                      <a:pt x="858933" y="112743"/>
                      <a:pt x="881419" y="81105"/>
                    </a:cubicBezTo>
                    <a:lnTo>
                      <a:pt x="868139" y="9999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589E542D-83C5-46E7-A4AC-3AD6CB5E035A}"/>
                  </a:ext>
                </a:extLst>
              </p:cNvPr>
              <p:cNvSpPr/>
              <p:nvPr/>
            </p:nvSpPr>
            <p:spPr>
              <a:xfrm>
                <a:off x="10310554" y="2551655"/>
                <a:ext cx="466474" cy="288339"/>
              </a:xfrm>
              <a:custGeom>
                <a:avLst/>
                <a:gdLst>
                  <a:gd name="connsiteX0" fmla="*/ 0 w 466474"/>
                  <a:gd name="connsiteY0" fmla="*/ 214165 h 288339"/>
                  <a:gd name="connsiteX1" fmla="*/ 177183 w 466474"/>
                  <a:gd name="connsiteY1" fmla="*/ 179405 h 288339"/>
                  <a:gd name="connsiteX2" fmla="*/ 149619 w 466474"/>
                  <a:gd name="connsiteY2" fmla="*/ 262098 h 288339"/>
                  <a:gd name="connsiteX3" fmla="*/ 234110 w 466474"/>
                  <a:gd name="connsiteY3" fmla="*/ 288339 h 288339"/>
                  <a:gd name="connsiteX4" fmla="*/ 262257 w 466474"/>
                  <a:gd name="connsiteY4" fmla="*/ 221519 h 288339"/>
                  <a:gd name="connsiteX5" fmla="*/ 466475 w 466474"/>
                  <a:gd name="connsiteY5" fmla="*/ 245326 h 288339"/>
                  <a:gd name="connsiteX6" fmla="*/ 429070 w 466474"/>
                  <a:gd name="connsiteY6" fmla="*/ 44706 h 288339"/>
                  <a:gd name="connsiteX7" fmla="*/ 135440 w 466474"/>
                  <a:gd name="connsiteY7" fmla="*/ 0 h 288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474" h="288339">
                    <a:moveTo>
                      <a:pt x="0" y="214165"/>
                    </a:moveTo>
                    <a:lnTo>
                      <a:pt x="177183" y="179405"/>
                    </a:lnTo>
                    <a:lnTo>
                      <a:pt x="149619" y="262098"/>
                    </a:lnTo>
                    <a:lnTo>
                      <a:pt x="234110" y="288339"/>
                    </a:lnTo>
                    <a:lnTo>
                      <a:pt x="262257" y="221519"/>
                    </a:lnTo>
                    <a:lnTo>
                      <a:pt x="466475" y="245326"/>
                    </a:lnTo>
                    <a:lnTo>
                      <a:pt x="429070" y="44706"/>
                    </a:lnTo>
                    <a:lnTo>
                      <a:pt x="135440" y="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id="{11E86CB0-9002-40A7-AE66-312AC213F8F5}"/>
                  </a:ext>
                </a:extLst>
              </p:cNvPr>
              <p:cNvSpPr/>
              <p:nvPr/>
            </p:nvSpPr>
            <p:spPr>
              <a:xfrm>
                <a:off x="10259235" y="3120345"/>
                <a:ext cx="468485" cy="199033"/>
              </a:xfrm>
              <a:custGeom>
                <a:avLst/>
                <a:gdLst>
                  <a:gd name="connsiteX0" fmla="*/ 0 w 468485"/>
                  <a:gd name="connsiteY0" fmla="*/ 0 h 199033"/>
                  <a:gd name="connsiteX1" fmla="*/ 62059 w 468485"/>
                  <a:gd name="connsiteY1" fmla="*/ 80259 h 199033"/>
                  <a:gd name="connsiteX2" fmla="*/ 65815 w 468485"/>
                  <a:gd name="connsiteY2" fmla="*/ 72323 h 199033"/>
                  <a:gd name="connsiteX3" fmla="*/ 332886 w 468485"/>
                  <a:gd name="connsiteY3" fmla="*/ 199033 h 199033"/>
                  <a:gd name="connsiteX4" fmla="*/ 468485 w 468485"/>
                  <a:gd name="connsiteY4" fmla="*/ 13015 h 199033"/>
                  <a:gd name="connsiteX5" fmla="*/ 0 w 468485"/>
                  <a:gd name="connsiteY5" fmla="*/ 0 h 19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8485" h="199033">
                    <a:moveTo>
                      <a:pt x="0" y="0"/>
                    </a:moveTo>
                    <a:lnTo>
                      <a:pt x="62059" y="80259"/>
                    </a:lnTo>
                    <a:lnTo>
                      <a:pt x="65815" y="72323"/>
                    </a:lnTo>
                    <a:lnTo>
                      <a:pt x="332886" y="199033"/>
                    </a:lnTo>
                    <a:cubicBezTo>
                      <a:pt x="374153" y="143376"/>
                      <a:pt x="422351" y="77137"/>
                      <a:pt x="468485" y="13015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17ECEA0B-7756-4F11-A847-4B9303DCCE03}"/>
                  </a:ext>
                </a:extLst>
              </p:cNvPr>
              <p:cNvSpPr/>
              <p:nvPr/>
            </p:nvSpPr>
            <p:spPr>
              <a:xfrm>
                <a:off x="10338595" y="3223036"/>
                <a:ext cx="240353" cy="273737"/>
              </a:xfrm>
              <a:custGeom>
                <a:avLst/>
                <a:gdLst>
                  <a:gd name="connsiteX0" fmla="*/ 0 w 240353"/>
                  <a:gd name="connsiteY0" fmla="*/ 0 h 273737"/>
                  <a:gd name="connsiteX1" fmla="*/ 89570 w 240353"/>
                  <a:gd name="connsiteY1" fmla="*/ 115812 h 273737"/>
                  <a:gd name="connsiteX2" fmla="*/ 99252 w 240353"/>
                  <a:gd name="connsiteY2" fmla="*/ 273737 h 273737"/>
                  <a:gd name="connsiteX3" fmla="*/ 146603 w 240353"/>
                  <a:gd name="connsiteY3" fmla="*/ 232259 h 273737"/>
                  <a:gd name="connsiteX4" fmla="*/ 240353 w 240353"/>
                  <a:gd name="connsiteY4" fmla="*/ 113960 h 273737"/>
                  <a:gd name="connsiteX5" fmla="*/ 0 w 240353"/>
                  <a:gd name="connsiteY5" fmla="*/ 0 h 27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353" h="273737">
                    <a:moveTo>
                      <a:pt x="0" y="0"/>
                    </a:moveTo>
                    <a:lnTo>
                      <a:pt x="89570" y="115812"/>
                    </a:lnTo>
                    <a:lnTo>
                      <a:pt x="99252" y="273737"/>
                    </a:lnTo>
                    <a:cubicBezTo>
                      <a:pt x="134117" y="238555"/>
                      <a:pt x="142530" y="233793"/>
                      <a:pt x="146603" y="232259"/>
                    </a:cubicBezTo>
                    <a:cubicBezTo>
                      <a:pt x="155756" y="225381"/>
                      <a:pt x="192314" y="178400"/>
                      <a:pt x="240353" y="1139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BAD40924-0673-4AF1-A7FF-27CCF3AB12D4}"/>
                  </a:ext>
                </a:extLst>
              </p:cNvPr>
              <p:cNvSpPr/>
              <p:nvPr/>
            </p:nvSpPr>
            <p:spPr>
              <a:xfrm>
                <a:off x="9938411" y="2279875"/>
                <a:ext cx="860838" cy="745290"/>
              </a:xfrm>
              <a:custGeom>
                <a:avLst/>
                <a:gdLst>
                  <a:gd name="connsiteX0" fmla="*/ 100363 w 860838"/>
                  <a:gd name="connsiteY0" fmla="*/ 635775 h 745290"/>
                  <a:gd name="connsiteX1" fmla="*/ 315586 w 860838"/>
                  <a:gd name="connsiteY1" fmla="*/ 681539 h 745290"/>
                  <a:gd name="connsiteX2" fmla="*/ 346166 w 860838"/>
                  <a:gd name="connsiteY2" fmla="*/ 676036 h 745290"/>
                  <a:gd name="connsiteX3" fmla="*/ 559272 w 860838"/>
                  <a:gd name="connsiteY3" fmla="*/ 624135 h 745290"/>
                  <a:gd name="connsiteX4" fmla="*/ 571652 w 860838"/>
                  <a:gd name="connsiteY4" fmla="*/ 620961 h 745290"/>
                  <a:gd name="connsiteX5" fmla="*/ 582287 w 860838"/>
                  <a:gd name="connsiteY5" fmla="*/ 745291 h 745290"/>
                  <a:gd name="connsiteX6" fmla="*/ 860838 w 860838"/>
                  <a:gd name="connsiteY6" fmla="*/ 636621 h 745290"/>
                  <a:gd name="connsiteX7" fmla="*/ 842691 w 860838"/>
                  <a:gd name="connsiteY7" fmla="*/ 539380 h 745290"/>
                  <a:gd name="connsiteX8" fmla="*/ 647943 w 860838"/>
                  <a:gd name="connsiteY8" fmla="*/ 516683 h 745290"/>
                  <a:gd name="connsiteX9" fmla="*/ 618475 w 860838"/>
                  <a:gd name="connsiteY9" fmla="*/ 586625 h 745290"/>
                  <a:gd name="connsiteX10" fmla="*/ 494198 w 860838"/>
                  <a:gd name="connsiteY10" fmla="*/ 548056 h 745290"/>
                  <a:gd name="connsiteX11" fmla="*/ 517000 w 860838"/>
                  <a:gd name="connsiteY11" fmla="*/ 479595 h 745290"/>
                  <a:gd name="connsiteX12" fmla="*/ 359604 w 860838"/>
                  <a:gd name="connsiteY12" fmla="*/ 510493 h 745290"/>
                  <a:gd name="connsiteX13" fmla="*/ 345901 w 860838"/>
                  <a:gd name="connsiteY13" fmla="*/ 675137 h 745290"/>
                  <a:gd name="connsiteX14" fmla="*/ 324368 w 860838"/>
                  <a:gd name="connsiteY14" fmla="*/ 673338 h 745290"/>
                  <a:gd name="connsiteX15" fmla="*/ 339447 w 860838"/>
                  <a:gd name="connsiteY15" fmla="*/ 492399 h 745290"/>
                  <a:gd name="connsiteX16" fmla="*/ 342886 w 860838"/>
                  <a:gd name="connsiteY16" fmla="*/ 491711 h 745290"/>
                  <a:gd name="connsiteX17" fmla="*/ 484145 w 860838"/>
                  <a:gd name="connsiteY17" fmla="*/ 268288 h 745290"/>
                  <a:gd name="connsiteX18" fmla="*/ 474834 w 860838"/>
                  <a:gd name="connsiteY18" fmla="*/ 266859 h 745290"/>
                  <a:gd name="connsiteX19" fmla="*/ 472665 w 860838"/>
                  <a:gd name="connsiteY19" fmla="*/ 265272 h 745290"/>
                  <a:gd name="connsiteX20" fmla="*/ 171945 w 860838"/>
                  <a:gd name="connsiteY20" fmla="*/ 43330 h 745290"/>
                  <a:gd name="connsiteX21" fmla="*/ 0 w 860838"/>
                  <a:gd name="connsiteY21" fmla="*/ 0 h 745290"/>
                  <a:gd name="connsiteX22" fmla="*/ 100363 w 860838"/>
                  <a:gd name="connsiteY22" fmla="*/ 635775 h 74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60838" h="745290">
                    <a:moveTo>
                      <a:pt x="100363" y="635775"/>
                    </a:moveTo>
                    <a:cubicBezTo>
                      <a:pt x="157714" y="647679"/>
                      <a:pt x="297810" y="676777"/>
                      <a:pt x="315586" y="681539"/>
                    </a:cubicBezTo>
                    <a:cubicBezTo>
                      <a:pt x="319660" y="681433"/>
                      <a:pt x="330611" y="679370"/>
                      <a:pt x="346166" y="676036"/>
                    </a:cubicBezTo>
                    <a:cubicBezTo>
                      <a:pt x="396268" y="665297"/>
                      <a:pt x="493827" y="641013"/>
                      <a:pt x="559272" y="624135"/>
                    </a:cubicBezTo>
                    <a:lnTo>
                      <a:pt x="571652" y="620961"/>
                    </a:lnTo>
                    <a:lnTo>
                      <a:pt x="582287" y="745291"/>
                    </a:lnTo>
                    <a:lnTo>
                      <a:pt x="860838" y="636621"/>
                    </a:lnTo>
                    <a:lnTo>
                      <a:pt x="842691" y="539380"/>
                    </a:lnTo>
                    <a:lnTo>
                      <a:pt x="647943" y="516683"/>
                    </a:lnTo>
                    <a:lnTo>
                      <a:pt x="618475" y="586625"/>
                    </a:lnTo>
                    <a:lnTo>
                      <a:pt x="494198" y="548056"/>
                    </a:lnTo>
                    <a:lnTo>
                      <a:pt x="517000" y="479595"/>
                    </a:lnTo>
                    <a:lnTo>
                      <a:pt x="359604" y="510493"/>
                    </a:lnTo>
                    <a:lnTo>
                      <a:pt x="345901" y="675137"/>
                    </a:lnTo>
                    <a:lnTo>
                      <a:pt x="324368" y="673338"/>
                    </a:lnTo>
                    <a:lnTo>
                      <a:pt x="339447" y="492399"/>
                    </a:lnTo>
                    <a:lnTo>
                      <a:pt x="342886" y="491711"/>
                    </a:lnTo>
                    <a:lnTo>
                      <a:pt x="484145" y="268288"/>
                    </a:lnTo>
                    <a:lnTo>
                      <a:pt x="474834" y="266859"/>
                    </a:lnTo>
                    <a:lnTo>
                      <a:pt x="472665" y="265272"/>
                    </a:lnTo>
                    <a:lnTo>
                      <a:pt x="171945" y="43330"/>
                    </a:lnTo>
                    <a:lnTo>
                      <a:pt x="0" y="0"/>
                    </a:lnTo>
                    <a:lnTo>
                      <a:pt x="100363" y="635775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8A52D2A0-5E72-4C05-9EDD-287222606525}"/>
                  </a:ext>
                </a:extLst>
              </p:cNvPr>
              <p:cNvSpPr/>
              <p:nvPr/>
            </p:nvSpPr>
            <p:spPr>
              <a:xfrm>
                <a:off x="9251476" y="3087067"/>
                <a:ext cx="1166054" cy="1287421"/>
              </a:xfrm>
              <a:custGeom>
                <a:avLst/>
                <a:gdLst>
                  <a:gd name="connsiteX0" fmla="*/ 1166054 w 1166054"/>
                  <a:gd name="connsiteY0" fmla="*/ 430657 h 1287421"/>
                  <a:gd name="connsiteX1" fmla="*/ 1155579 w 1166054"/>
                  <a:gd name="connsiteY1" fmla="*/ 259770 h 1287421"/>
                  <a:gd name="connsiteX2" fmla="*/ 980777 w 1166054"/>
                  <a:gd name="connsiteY2" fmla="*/ 33701 h 1287421"/>
                  <a:gd name="connsiteX3" fmla="*/ 954747 w 1166054"/>
                  <a:gd name="connsiteY3" fmla="*/ 0 h 1287421"/>
                  <a:gd name="connsiteX4" fmla="*/ 756560 w 1166054"/>
                  <a:gd name="connsiteY4" fmla="*/ 121102 h 1287421"/>
                  <a:gd name="connsiteX5" fmla="*/ 724022 w 1166054"/>
                  <a:gd name="connsiteY5" fmla="*/ 9100 h 1287421"/>
                  <a:gd name="connsiteX6" fmla="*/ 582498 w 1166054"/>
                  <a:gd name="connsiteY6" fmla="*/ 89994 h 1287421"/>
                  <a:gd name="connsiteX7" fmla="*/ 375687 w 1166054"/>
                  <a:gd name="connsiteY7" fmla="*/ 100681 h 1287421"/>
                  <a:gd name="connsiteX8" fmla="*/ 193161 w 1166054"/>
                  <a:gd name="connsiteY8" fmla="*/ 308761 h 1287421"/>
                  <a:gd name="connsiteX9" fmla="*/ 31267 w 1166054"/>
                  <a:gd name="connsiteY9" fmla="*/ 226069 h 1287421"/>
                  <a:gd name="connsiteX10" fmla="*/ 0 w 1166054"/>
                  <a:gd name="connsiteY10" fmla="*/ 799625 h 1287421"/>
                  <a:gd name="connsiteX11" fmla="*/ 53700 w 1166054"/>
                  <a:gd name="connsiteY11" fmla="*/ 872266 h 1287421"/>
                  <a:gd name="connsiteX12" fmla="*/ 320189 w 1166054"/>
                  <a:gd name="connsiteY12" fmla="*/ 751481 h 1287421"/>
                  <a:gd name="connsiteX13" fmla="*/ 883694 w 1166054"/>
                  <a:gd name="connsiteY13" fmla="*/ 1005590 h 1287421"/>
                  <a:gd name="connsiteX14" fmla="*/ 825920 w 1166054"/>
                  <a:gd name="connsiteY14" fmla="*/ 1233140 h 1287421"/>
                  <a:gd name="connsiteX15" fmla="*/ 922897 w 1166054"/>
                  <a:gd name="connsiteY15" fmla="*/ 1287421 h 1287421"/>
                  <a:gd name="connsiteX16" fmla="*/ 1033524 w 1166054"/>
                  <a:gd name="connsiteY16" fmla="*/ 574985 h 1287421"/>
                  <a:gd name="connsiteX17" fmla="*/ 1035641 w 1166054"/>
                  <a:gd name="connsiteY17" fmla="*/ 572605 h 1287421"/>
                  <a:gd name="connsiteX18" fmla="*/ 1124893 w 1166054"/>
                  <a:gd name="connsiteY18" fmla="*/ 474358 h 1287421"/>
                  <a:gd name="connsiteX19" fmla="*/ 1166054 w 1166054"/>
                  <a:gd name="connsiteY19" fmla="*/ 430657 h 128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6054" h="1287421">
                    <a:moveTo>
                      <a:pt x="1166054" y="430657"/>
                    </a:moveTo>
                    <a:lnTo>
                      <a:pt x="1155579" y="259770"/>
                    </a:lnTo>
                    <a:lnTo>
                      <a:pt x="980777" y="33701"/>
                    </a:lnTo>
                    <a:lnTo>
                      <a:pt x="954747" y="0"/>
                    </a:lnTo>
                    <a:lnTo>
                      <a:pt x="756560" y="121102"/>
                    </a:lnTo>
                    <a:lnTo>
                      <a:pt x="724022" y="9100"/>
                    </a:lnTo>
                    <a:lnTo>
                      <a:pt x="582498" y="89994"/>
                    </a:lnTo>
                    <a:lnTo>
                      <a:pt x="375687" y="100681"/>
                    </a:lnTo>
                    <a:lnTo>
                      <a:pt x="193161" y="308761"/>
                    </a:lnTo>
                    <a:lnTo>
                      <a:pt x="31267" y="226069"/>
                    </a:lnTo>
                    <a:lnTo>
                      <a:pt x="0" y="799625"/>
                    </a:lnTo>
                    <a:lnTo>
                      <a:pt x="53700" y="872266"/>
                    </a:lnTo>
                    <a:lnTo>
                      <a:pt x="320189" y="751481"/>
                    </a:lnTo>
                    <a:lnTo>
                      <a:pt x="883694" y="1005590"/>
                    </a:lnTo>
                    <a:lnTo>
                      <a:pt x="825920" y="1233140"/>
                    </a:lnTo>
                    <a:lnTo>
                      <a:pt x="922897" y="1287421"/>
                    </a:lnTo>
                    <a:lnTo>
                      <a:pt x="1033524" y="574985"/>
                    </a:lnTo>
                    <a:lnTo>
                      <a:pt x="1035641" y="572605"/>
                    </a:lnTo>
                    <a:cubicBezTo>
                      <a:pt x="1036064" y="572128"/>
                      <a:pt x="1079447" y="523349"/>
                      <a:pt x="1124893" y="474358"/>
                    </a:cubicBezTo>
                    <a:cubicBezTo>
                      <a:pt x="1140924" y="457110"/>
                      <a:pt x="1154468" y="442720"/>
                      <a:pt x="1166054" y="430657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F8E350E9-41F9-4DB5-AC59-DE14F009AEF9}"/>
                  </a:ext>
                </a:extLst>
              </p:cNvPr>
              <p:cNvSpPr/>
              <p:nvPr/>
            </p:nvSpPr>
            <p:spPr>
              <a:xfrm>
                <a:off x="9837625" y="4338035"/>
                <a:ext cx="333203" cy="437429"/>
              </a:xfrm>
              <a:custGeom>
                <a:avLst/>
                <a:gdLst>
                  <a:gd name="connsiteX0" fmla="*/ 333204 w 333203"/>
                  <a:gd name="connsiteY0" fmla="*/ 59255 h 437429"/>
                  <a:gd name="connsiteX1" fmla="*/ 227180 w 333203"/>
                  <a:gd name="connsiteY1" fmla="*/ 0 h 437429"/>
                  <a:gd name="connsiteX2" fmla="*/ 120626 w 333203"/>
                  <a:gd name="connsiteY2" fmla="*/ 59943 h 437429"/>
                  <a:gd name="connsiteX3" fmla="*/ 0 w 333203"/>
                  <a:gd name="connsiteY3" fmla="*/ 370132 h 437429"/>
                  <a:gd name="connsiteX4" fmla="*/ 55658 w 333203"/>
                  <a:gd name="connsiteY4" fmla="*/ 437429 h 437429"/>
                  <a:gd name="connsiteX5" fmla="*/ 133112 w 333203"/>
                  <a:gd name="connsiteY5" fmla="*/ 434043 h 437429"/>
                  <a:gd name="connsiteX6" fmla="*/ 133112 w 333203"/>
                  <a:gd name="connsiteY6" fmla="*/ 434413 h 437429"/>
                  <a:gd name="connsiteX7" fmla="*/ 331987 w 333203"/>
                  <a:gd name="connsiteY7" fmla="*/ 66927 h 43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203" h="437429">
                    <a:moveTo>
                      <a:pt x="333204" y="59255"/>
                    </a:moveTo>
                    <a:lnTo>
                      <a:pt x="227180" y="0"/>
                    </a:lnTo>
                    <a:lnTo>
                      <a:pt x="120626" y="59943"/>
                    </a:lnTo>
                    <a:lnTo>
                      <a:pt x="0" y="370132"/>
                    </a:lnTo>
                    <a:lnTo>
                      <a:pt x="55658" y="437429"/>
                    </a:lnTo>
                    <a:lnTo>
                      <a:pt x="133112" y="434043"/>
                    </a:lnTo>
                    <a:lnTo>
                      <a:pt x="133112" y="434413"/>
                    </a:lnTo>
                    <a:lnTo>
                      <a:pt x="331987" y="66927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845B3D98-1842-45A3-B758-5FC29193568B}"/>
                  </a:ext>
                </a:extLst>
              </p:cNvPr>
              <p:cNvSpPr/>
              <p:nvPr/>
            </p:nvSpPr>
            <p:spPr>
              <a:xfrm>
                <a:off x="8589830" y="3862302"/>
                <a:ext cx="1519891" cy="1128490"/>
              </a:xfrm>
              <a:custGeom>
                <a:avLst/>
                <a:gdLst>
                  <a:gd name="connsiteX0" fmla="*/ 981782 w 1519891"/>
                  <a:gd name="connsiteY0" fmla="*/ 0 h 1128490"/>
                  <a:gd name="connsiteX1" fmla="*/ 708256 w 1519891"/>
                  <a:gd name="connsiteY1" fmla="*/ 124012 h 1128490"/>
                  <a:gd name="connsiteX2" fmla="*/ 651647 w 1519891"/>
                  <a:gd name="connsiteY2" fmla="*/ 47404 h 1128490"/>
                  <a:gd name="connsiteX3" fmla="*/ 552765 w 1519891"/>
                  <a:gd name="connsiteY3" fmla="*/ 218926 h 1128490"/>
                  <a:gd name="connsiteX4" fmla="*/ 479331 w 1519891"/>
                  <a:gd name="connsiteY4" fmla="*/ 549326 h 1128490"/>
                  <a:gd name="connsiteX5" fmla="*/ 214588 w 1519891"/>
                  <a:gd name="connsiteY5" fmla="*/ 564034 h 1128490"/>
                  <a:gd name="connsiteX6" fmla="*/ 37510 w 1519891"/>
                  <a:gd name="connsiteY6" fmla="*/ 669582 h 1128490"/>
                  <a:gd name="connsiteX7" fmla="*/ 53594 w 1519891"/>
                  <a:gd name="connsiteY7" fmla="*/ 679687 h 1128490"/>
                  <a:gd name="connsiteX8" fmla="*/ 0 w 1519891"/>
                  <a:gd name="connsiteY8" fmla="*/ 761533 h 1128490"/>
                  <a:gd name="connsiteX9" fmla="*/ 513826 w 1519891"/>
                  <a:gd name="connsiteY9" fmla="*/ 740265 h 1128490"/>
                  <a:gd name="connsiteX10" fmla="*/ 664820 w 1519891"/>
                  <a:gd name="connsiteY10" fmla="*/ 1128491 h 1128490"/>
                  <a:gd name="connsiteX11" fmla="*/ 735239 w 1519891"/>
                  <a:gd name="connsiteY11" fmla="*/ 1120502 h 1128490"/>
                  <a:gd name="connsiteX12" fmla="*/ 733651 w 1519891"/>
                  <a:gd name="connsiteY12" fmla="*/ 1115529 h 1128490"/>
                  <a:gd name="connsiteX13" fmla="*/ 1175154 w 1519891"/>
                  <a:gd name="connsiteY13" fmla="*/ 973105 h 1128490"/>
                  <a:gd name="connsiteX14" fmla="*/ 1351120 w 1519891"/>
                  <a:gd name="connsiteY14" fmla="*/ 520651 h 1128490"/>
                  <a:gd name="connsiteX15" fmla="*/ 1465663 w 1519891"/>
                  <a:gd name="connsiteY15" fmla="*/ 456211 h 1128490"/>
                  <a:gd name="connsiteX16" fmla="*/ 1519892 w 1519891"/>
                  <a:gd name="connsiteY16" fmla="*/ 242681 h 112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19891" h="1128490">
                    <a:moveTo>
                      <a:pt x="981782" y="0"/>
                    </a:moveTo>
                    <a:lnTo>
                      <a:pt x="708256" y="124012"/>
                    </a:lnTo>
                    <a:lnTo>
                      <a:pt x="651647" y="47404"/>
                    </a:lnTo>
                    <a:lnTo>
                      <a:pt x="552765" y="218926"/>
                    </a:lnTo>
                    <a:lnTo>
                      <a:pt x="479331" y="549326"/>
                    </a:lnTo>
                    <a:lnTo>
                      <a:pt x="214588" y="564034"/>
                    </a:lnTo>
                    <a:lnTo>
                      <a:pt x="37510" y="669582"/>
                    </a:lnTo>
                    <a:lnTo>
                      <a:pt x="53594" y="679687"/>
                    </a:lnTo>
                    <a:lnTo>
                      <a:pt x="0" y="761533"/>
                    </a:lnTo>
                    <a:lnTo>
                      <a:pt x="513826" y="740265"/>
                    </a:lnTo>
                    <a:lnTo>
                      <a:pt x="664820" y="1128491"/>
                    </a:lnTo>
                    <a:lnTo>
                      <a:pt x="735239" y="1120502"/>
                    </a:lnTo>
                    <a:lnTo>
                      <a:pt x="733651" y="1115529"/>
                    </a:lnTo>
                    <a:lnTo>
                      <a:pt x="1175154" y="973105"/>
                    </a:lnTo>
                    <a:lnTo>
                      <a:pt x="1351120" y="520651"/>
                    </a:lnTo>
                    <a:lnTo>
                      <a:pt x="1465663" y="456211"/>
                    </a:lnTo>
                    <a:lnTo>
                      <a:pt x="1519892" y="242681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B92447E0-8AC5-495B-A289-E40BCE9B202F}"/>
                  </a:ext>
                </a:extLst>
              </p:cNvPr>
              <p:cNvSpPr/>
              <p:nvPr/>
            </p:nvSpPr>
            <p:spPr>
              <a:xfrm>
                <a:off x="9285231" y="2265644"/>
                <a:ext cx="730953" cy="1103360"/>
              </a:xfrm>
              <a:custGeom>
                <a:avLst/>
                <a:gdLst>
                  <a:gd name="connsiteX0" fmla="*/ 68884 w 730953"/>
                  <a:gd name="connsiteY0" fmla="*/ 724710 h 1103360"/>
                  <a:gd name="connsiteX1" fmla="*/ 0 w 730953"/>
                  <a:gd name="connsiteY1" fmla="*/ 1024583 h 1103360"/>
                  <a:gd name="connsiteX2" fmla="*/ 154169 w 730953"/>
                  <a:gd name="connsiteY2" fmla="*/ 1103361 h 1103360"/>
                  <a:gd name="connsiteX3" fmla="*/ 331669 w 730953"/>
                  <a:gd name="connsiteY3" fmla="*/ 901047 h 1103360"/>
                  <a:gd name="connsiteX4" fmla="*/ 542448 w 730953"/>
                  <a:gd name="connsiteY4" fmla="*/ 890148 h 1103360"/>
                  <a:gd name="connsiteX5" fmla="*/ 631436 w 730953"/>
                  <a:gd name="connsiteY5" fmla="*/ 839305 h 1103360"/>
                  <a:gd name="connsiteX6" fmla="*/ 622442 w 730953"/>
                  <a:gd name="connsiteY6" fmla="*/ 834544 h 1103360"/>
                  <a:gd name="connsiteX7" fmla="*/ 723441 w 730953"/>
                  <a:gd name="connsiteY7" fmla="*/ 643764 h 1103360"/>
                  <a:gd name="connsiteX8" fmla="*/ 730953 w 730953"/>
                  <a:gd name="connsiteY8" fmla="*/ 645298 h 1103360"/>
                  <a:gd name="connsiteX9" fmla="*/ 630590 w 730953"/>
                  <a:gd name="connsiteY9" fmla="*/ 8412 h 1103360"/>
                  <a:gd name="connsiteX10" fmla="*/ 597206 w 730953"/>
                  <a:gd name="connsiteY10" fmla="*/ 0 h 1103360"/>
                  <a:gd name="connsiteX11" fmla="*/ 423250 w 730953"/>
                  <a:gd name="connsiteY11" fmla="*/ 252416 h 1103360"/>
                  <a:gd name="connsiteX12" fmla="*/ 430551 w 730953"/>
                  <a:gd name="connsiteY12" fmla="*/ 554775 h 1103360"/>
                  <a:gd name="connsiteX13" fmla="*/ 424150 w 730953"/>
                  <a:gd name="connsiteY13" fmla="*/ 557738 h 110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0953" h="1103360">
                    <a:moveTo>
                      <a:pt x="68884" y="724710"/>
                    </a:moveTo>
                    <a:lnTo>
                      <a:pt x="0" y="1024583"/>
                    </a:lnTo>
                    <a:lnTo>
                      <a:pt x="154169" y="1103361"/>
                    </a:lnTo>
                    <a:lnTo>
                      <a:pt x="331669" y="901047"/>
                    </a:lnTo>
                    <a:lnTo>
                      <a:pt x="542448" y="890148"/>
                    </a:lnTo>
                    <a:lnTo>
                      <a:pt x="631436" y="839305"/>
                    </a:lnTo>
                    <a:lnTo>
                      <a:pt x="622442" y="834544"/>
                    </a:lnTo>
                    <a:lnTo>
                      <a:pt x="723441" y="643764"/>
                    </a:lnTo>
                    <a:lnTo>
                      <a:pt x="730953" y="645298"/>
                    </a:lnTo>
                    <a:lnTo>
                      <a:pt x="630590" y="8412"/>
                    </a:lnTo>
                    <a:lnTo>
                      <a:pt x="597206" y="0"/>
                    </a:lnTo>
                    <a:lnTo>
                      <a:pt x="423250" y="252416"/>
                    </a:lnTo>
                    <a:lnTo>
                      <a:pt x="430551" y="554775"/>
                    </a:lnTo>
                    <a:lnTo>
                      <a:pt x="424150" y="557738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298277DA-FE07-451C-9B82-E28AF1A7ED02}"/>
                  </a:ext>
                </a:extLst>
              </p:cNvPr>
              <p:cNvSpPr/>
              <p:nvPr/>
            </p:nvSpPr>
            <p:spPr>
              <a:xfrm>
                <a:off x="9407497" y="4731235"/>
                <a:ext cx="551442" cy="325744"/>
              </a:xfrm>
              <a:custGeom>
                <a:avLst/>
                <a:gdLst>
                  <a:gd name="connsiteX0" fmla="*/ 475998 w 551442"/>
                  <a:gd name="connsiteY0" fmla="*/ 66239 h 325744"/>
                  <a:gd name="connsiteX1" fmla="*/ 421187 w 551442"/>
                  <a:gd name="connsiteY1" fmla="*/ 0 h 325744"/>
                  <a:gd name="connsiteX2" fmla="*/ 373889 w 551442"/>
                  <a:gd name="connsiteY2" fmla="*/ 121526 h 325744"/>
                  <a:gd name="connsiteX3" fmla="*/ 0 w 551442"/>
                  <a:gd name="connsiteY3" fmla="*/ 242152 h 325744"/>
                  <a:gd name="connsiteX4" fmla="*/ 147397 w 551442"/>
                  <a:gd name="connsiteY4" fmla="*/ 225381 h 325744"/>
                  <a:gd name="connsiteX5" fmla="*/ 75656 w 551442"/>
                  <a:gd name="connsiteY5" fmla="*/ 325744 h 325744"/>
                  <a:gd name="connsiteX6" fmla="*/ 434413 w 551442"/>
                  <a:gd name="connsiteY6" fmla="*/ 279240 h 325744"/>
                  <a:gd name="connsiteX7" fmla="*/ 551442 w 551442"/>
                  <a:gd name="connsiteY7" fmla="*/ 63012 h 32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442" h="325744">
                    <a:moveTo>
                      <a:pt x="475998" y="66239"/>
                    </a:moveTo>
                    <a:lnTo>
                      <a:pt x="421187" y="0"/>
                    </a:lnTo>
                    <a:lnTo>
                      <a:pt x="373889" y="121526"/>
                    </a:lnTo>
                    <a:lnTo>
                      <a:pt x="0" y="242152"/>
                    </a:lnTo>
                    <a:lnTo>
                      <a:pt x="147397" y="225381"/>
                    </a:lnTo>
                    <a:lnTo>
                      <a:pt x="75656" y="325744"/>
                    </a:lnTo>
                    <a:lnTo>
                      <a:pt x="434413" y="279240"/>
                    </a:lnTo>
                    <a:lnTo>
                      <a:pt x="551442" y="63012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816AE964-89F4-4164-AAA4-244D6EB1EFC8}"/>
                  </a:ext>
                </a:extLst>
              </p:cNvPr>
              <p:cNvSpPr/>
              <p:nvPr/>
            </p:nvSpPr>
            <p:spPr>
              <a:xfrm>
                <a:off x="8986733" y="2116818"/>
                <a:ext cx="873429" cy="1158964"/>
              </a:xfrm>
              <a:custGeom>
                <a:avLst/>
                <a:gdLst>
                  <a:gd name="connsiteX0" fmla="*/ 0 w 873429"/>
                  <a:gd name="connsiteY0" fmla="*/ 482400 h 1158964"/>
                  <a:gd name="connsiteX1" fmla="*/ 130467 w 873429"/>
                  <a:gd name="connsiteY1" fmla="*/ 546416 h 1158964"/>
                  <a:gd name="connsiteX2" fmla="*/ 130202 w 873429"/>
                  <a:gd name="connsiteY2" fmla="*/ 557474 h 1158964"/>
                  <a:gd name="connsiteX3" fmla="*/ 95972 w 873429"/>
                  <a:gd name="connsiteY3" fmla="*/ 789362 h 1158964"/>
                  <a:gd name="connsiteX4" fmla="*/ 237179 w 873429"/>
                  <a:gd name="connsiteY4" fmla="*/ 901576 h 1158964"/>
                  <a:gd name="connsiteX5" fmla="*/ 235327 w 873429"/>
                  <a:gd name="connsiteY5" fmla="*/ 908454 h 1158964"/>
                  <a:gd name="connsiteX6" fmla="*/ 195859 w 873429"/>
                  <a:gd name="connsiteY6" fmla="*/ 1075743 h 1158964"/>
                  <a:gd name="connsiteX7" fmla="*/ 279663 w 873429"/>
                  <a:gd name="connsiteY7" fmla="*/ 1158965 h 1158964"/>
                  <a:gd name="connsiteX8" fmla="*/ 348758 w 873429"/>
                  <a:gd name="connsiteY8" fmla="*/ 858510 h 1158964"/>
                  <a:gd name="connsiteX9" fmla="*/ 707146 w 873429"/>
                  <a:gd name="connsiteY9" fmla="*/ 690057 h 1158964"/>
                  <a:gd name="connsiteX10" fmla="*/ 700056 w 873429"/>
                  <a:gd name="connsiteY10" fmla="*/ 394787 h 1158964"/>
                  <a:gd name="connsiteX11" fmla="*/ 873430 w 873429"/>
                  <a:gd name="connsiteY11" fmla="*/ 143217 h 1158964"/>
                  <a:gd name="connsiteX12" fmla="*/ 305481 w 873429"/>
                  <a:gd name="connsiteY12" fmla="*/ 0 h 1158964"/>
                  <a:gd name="connsiteX13" fmla="*/ 0 w 873429"/>
                  <a:gd name="connsiteY13" fmla="*/ 482400 h 115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3429" h="1158964">
                    <a:moveTo>
                      <a:pt x="0" y="482400"/>
                    </a:moveTo>
                    <a:cubicBezTo>
                      <a:pt x="122690" y="526894"/>
                      <a:pt x="128139" y="540543"/>
                      <a:pt x="130467" y="546416"/>
                    </a:cubicBezTo>
                    <a:cubicBezTo>
                      <a:pt x="131948" y="550120"/>
                      <a:pt x="131843" y="554035"/>
                      <a:pt x="130202" y="557474"/>
                    </a:cubicBezTo>
                    <a:cubicBezTo>
                      <a:pt x="125123" y="570330"/>
                      <a:pt x="106871" y="703865"/>
                      <a:pt x="95972" y="789362"/>
                    </a:cubicBezTo>
                    <a:lnTo>
                      <a:pt x="237179" y="901576"/>
                    </a:lnTo>
                    <a:lnTo>
                      <a:pt x="235327" y="908454"/>
                    </a:lnTo>
                    <a:cubicBezTo>
                      <a:pt x="215540" y="980883"/>
                      <a:pt x="195700" y="1062199"/>
                      <a:pt x="195859" y="1075743"/>
                    </a:cubicBezTo>
                    <a:cubicBezTo>
                      <a:pt x="201150" y="1085425"/>
                      <a:pt x="240089" y="1123200"/>
                      <a:pt x="279663" y="1158965"/>
                    </a:cubicBezTo>
                    <a:lnTo>
                      <a:pt x="348758" y="858510"/>
                    </a:lnTo>
                    <a:lnTo>
                      <a:pt x="707146" y="690057"/>
                    </a:lnTo>
                    <a:lnTo>
                      <a:pt x="700056" y="394787"/>
                    </a:lnTo>
                    <a:lnTo>
                      <a:pt x="873430" y="143217"/>
                    </a:lnTo>
                    <a:lnTo>
                      <a:pt x="305481" y="0"/>
                    </a:lnTo>
                    <a:lnTo>
                      <a:pt x="0" y="48240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84F7107F-D4D0-4B95-84A5-730646768C77}"/>
                  </a:ext>
                </a:extLst>
              </p:cNvPr>
              <p:cNvSpPr/>
              <p:nvPr/>
            </p:nvSpPr>
            <p:spPr>
              <a:xfrm>
                <a:off x="8370798" y="4624788"/>
                <a:ext cx="1138278" cy="661116"/>
              </a:xfrm>
              <a:custGeom>
                <a:avLst/>
                <a:gdLst>
                  <a:gd name="connsiteX0" fmla="*/ 1138279 w 1138278"/>
                  <a:gd name="connsiteY0" fmla="*/ 358810 h 661116"/>
                  <a:gd name="connsiteX1" fmla="*/ 869727 w 1138278"/>
                  <a:gd name="connsiteY1" fmla="*/ 389390 h 661116"/>
                  <a:gd name="connsiteX2" fmla="*/ 718309 w 1138278"/>
                  <a:gd name="connsiteY2" fmla="*/ 0 h 661116"/>
                  <a:gd name="connsiteX3" fmla="*/ 204483 w 1138278"/>
                  <a:gd name="connsiteY3" fmla="*/ 21268 h 661116"/>
                  <a:gd name="connsiteX4" fmla="*/ 0 w 1138278"/>
                  <a:gd name="connsiteY4" fmla="*/ 333521 h 661116"/>
                  <a:gd name="connsiteX5" fmla="*/ 388226 w 1138278"/>
                  <a:gd name="connsiteY5" fmla="*/ 377751 h 661116"/>
                  <a:gd name="connsiteX6" fmla="*/ 395157 w 1138278"/>
                  <a:gd name="connsiteY6" fmla="*/ 378386 h 661116"/>
                  <a:gd name="connsiteX7" fmla="*/ 467903 w 1138278"/>
                  <a:gd name="connsiteY7" fmla="*/ 589270 h 661116"/>
                  <a:gd name="connsiteX8" fmla="*/ 634452 w 1138278"/>
                  <a:gd name="connsiteY8" fmla="*/ 661117 h 661116"/>
                  <a:gd name="connsiteX9" fmla="*/ 641224 w 1138278"/>
                  <a:gd name="connsiteY9" fmla="*/ 639902 h 661116"/>
                  <a:gd name="connsiteX10" fmla="*/ 1082039 w 1138278"/>
                  <a:gd name="connsiteY10" fmla="*/ 437482 h 661116"/>
                  <a:gd name="connsiteX11" fmla="*/ 1138279 w 1138278"/>
                  <a:gd name="connsiteY11" fmla="*/ 358810 h 66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8278" h="661116">
                    <a:moveTo>
                      <a:pt x="1138279" y="358810"/>
                    </a:moveTo>
                    <a:lnTo>
                      <a:pt x="869727" y="389390"/>
                    </a:lnTo>
                    <a:lnTo>
                      <a:pt x="718309" y="0"/>
                    </a:lnTo>
                    <a:lnTo>
                      <a:pt x="204483" y="21268"/>
                    </a:lnTo>
                    <a:lnTo>
                      <a:pt x="0" y="333521"/>
                    </a:lnTo>
                    <a:cubicBezTo>
                      <a:pt x="52853" y="344102"/>
                      <a:pt x="257812" y="365530"/>
                      <a:pt x="388226" y="377751"/>
                    </a:cubicBezTo>
                    <a:lnTo>
                      <a:pt x="395157" y="378386"/>
                    </a:lnTo>
                    <a:lnTo>
                      <a:pt x="467903" y="589270"/>
                    </a:lnTo>
                    <a:lnTo>
                      <a:pt x="634452" y="661117"/>
                    </a:lnTo>
                    <a:lnTo>
                      <a:pt x="641224" y="639902"/>
                    </a:lnTo>
                    <a:lnTo>
                      <a:pt x="1082039" y="437482"/>
                    </a:lnTo>
                    <a:lnTo>
                      <a:pt x="1138279" y="35881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7E5AC053-2DA3-4437-B650-20B19C39B6FC}"/>
                  </a:ext>
                </a:extLst>
              </p:cNvPr>
              <p:cNvSpPr/>
              <p:nvPr/>
            </p:nvSpPr>
            <p:spPr>
              <a:xfrm>
                <a:off x="7555777" y="1660872"/>
                <a:ext cx="1715644" cy="1569940"/>
              </a:xfrm>
              <a:custGeom>
                <a:avLst/>
                <a:gdLst>
                  <a:gd name="connsiteX0" fmla="*/ 0 w 1715644"/>
                  <a:gd name="connsiteY0" fmla="*/ 222947 h 1569940"/>
                  <a:gd name="connsiteX1" fmla="*/ 362249 w 1715644"/>
                  <a:gd name="connsiteY1" fmla="*/ 552606 h 1569940"/>
                  <a:gd name="connsiteX2" fmla="*/ 62800 w 1715644"/>
                  <a:gd name="connsiteY2" fmla="*/ 1165896 h 1569940"/>
                  <a:gd name="connsiteX3" fmla="*/ 103590 w 1715644"/>
                  <a:gd name="connsiteY3" fmla="*/ 1219225 h 1569940"/>
                  <a:gd name="connsiteX4" fmla="*/ 140837 w 1715644"/>
                  <a:gd name="connsiteY4" fmla="*/ 1270015 h 1569940"/>
                  <a:gd name="connsiteX5" fmla="*/ 199668 w 1715644"/>
                  <a:gd name="connsiteY5" fmla="*/ 1374399 h 1569940"/>
                  <a:gd name="connsiteX6" fmla="*/ 276594 w 1715644"/>
                  <a:gd name="connsiteY6" fmla="*/ 1520315 h 1569940"/>
                  <a:gd name="connsiteX7" fmla="*/ 1169705 w 1715644"/>
                  <a:gd name="connsiteY7" fmla="*/ 1569941 h 1569940"/>
                  <a:gd name="connsiteX8" fmla="*/ 1400694 w 1715644"/>
                  <a:gd name="connsiteY8" fmla="*/ 950514 h 1569940"/>
                  <a:gd name="connsiteX9" fmla="*/ 1398260 w 1715644"/>
                  <a:gd name="connsiteY9" fmla="*/ 949668 h 1569940"/>
                  <a:gd name="connsiteX10" fmla="*/ 1715645 w 1715644"/>
                  <a:gd name="connsiteY10" fmla="*/ 448381 h 1569940"/>
                  <a:gd name="connsiteX11" fmla="*/ 1144204 w 1715644"/>
                  <a:gd name="connsiteY11" fmla="*/ 197499 h 1569940"/>
                  <a:gd name="connsiteX12" fmla="*/ 1038127 w 1715644"/>
                  <a:gd name="connsiteY12" fmla="*/ 324104 h 1569940"/>
                  <a:gd name="connsiteX13" fmla="*/ 959191 w 1715644"/>
                  <a:gd name="connsiteY13" fmla="*/ 414838 h 1569940"/>
                  <a:gd name="connsiteX14" fmla="*/ 931204 w 1715644"/>
                  <a:gd name="connsiteY14" fmla="*/ 444571 h 1569940"/>
                  <a:gd name="connsiteX15" fmla="*/ 910993 w 1715644"/>
                  <a:gd name="connsiteY15" fmla="*/ 458010 h 1569940"/>
                  <a:gd name="connsiteX16" fmla="*/ 907237 w 1715644"/>
                  <a:gd name="connsiteY16" fmla="*/ 457375 h 1569940"/>
                  <a:gd name="connsiteX17" fmla="*/ 839781 w 1715644"/>
                  <a:gd name="connsiteY17" fmla="*/ 381031 h 1569940"/>
                  <a:gd name="connsiteX18" fmla="*/ 712753 w 1715644"/>
                  <a:gd name="connsiteY18" fmla="*/ 223952 h 1569940"/>
                  <a:gd name="connsiteX19" fmla="*/ 534036 w 1715644"/>
                  <a:gd name="connsiteY19" fmla="*/ 0 h 1569940"/>
                  <a:gd name="connsiteX20" fmla="*/ 6666 w 1715644"/>
                  <a:gd name="connsiteY20" fmla="*/ 90258 h 1569940"/>
                  <a:gd name="connsiteX21" fmla="*/ 0 w 1715644"/>
                  <a:gd name="connsiteY21" fmla="*/ 222947 h 156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15644" h="1569940">
                    <a:moveTo>
                      <a:pt x="0" y="222947"/>
                    </a:moveTo>
                    <a:lnTo>
                      <a:pt x="362249" y="552606"/>
                    </a:lnTo>
                    <a:lnTo>
                      <a:pt x="62800" y="1165896"/>
                    </a:lnTo>
                    <a:lnTo>
                      <a:pt x="103590" y="1219225"/>
                    </a:lnTo>
                    <a:cubicBezTo>
                      <a:pt x="110045" y="1222929"/>
                      <a:pt x="119515" y="1234568"/>
                      <a:pt x="140837" y="1270015"/>
                    </a:cubicBezTo>
                    <a:cubicBezTo>
                      <a:pt x="155968" y="1295252"/>
                      <a:pt x="175755" y="1330329"/>
                      <a:pt x="199668" y="1374399"/>
                    </a:cubicBezTo>
                    <a:cubicBezTo>
                      <a:pt x="233899" y="1437622"/>
                      <a:pt x="266912" y="1501480"/>
                      <a:pt x="276594" y="1520315"/>
                    </a:cubicBezTo>
                    <a:lnTo>
                      <a:pt x="1169705" y="1569941"/>
                    </a:lnTo>
                    <a:lnTo>
                      <a:pt x="1400694" y="950514"/>
                    </a:lnTo>
                    <a:lnTo>
                      <a:pt x="1398260" y="949668"/>
                    </a:lnTo>
                    <a:lnTo>
                      <a:pt x="1715645" y="448381"/>
                    </a:lnTo>
                    <a:lnTo>
                      <a:pt x="1144204" y="197499"/>
                    </a:lnTo>
                    <a:cubicBezTo>
                      <a:pt x="1129179" y="215646"/>
                      <a:pt x="1083891" y="270298"/>
                      <a:pt x="1038127" y="324104"/>
                    </a:cubicBezTo>
                    <a:cubicBezTo>
                      <a:pt x="1005378" y="362567"/>
                      <a:pt x="978872" y="393094"/>
                      <a:pt x="959191" y="414838"/>
                    </a:cubicBezTo>
                    <a:cubicBezTo>
                      <a:pt x="947446" y="427853"/>
                      <a:pt x="938028" y="437852"/>
                      <a:pt x="931204" y="444571"/>
                    </a:cubicBezTo>
                    <a:cubicBezTo>
                      <a:pt x="922368" y="453301"/>
                      <a:pt x="916813" y="458010"/>
                      <a:pt x="910993" y="458010"/>
                    </a:cubicBezTo>
                    <a:cubicBezTo>
                      <a:pt x="909776" y="458010"/>
                      <a:pt x="908507" y="457798"/>
                      <a:pt x="907237" y="457375"/>
                    </a:cubicBezTo>
                    <a:cubicBezTo>
                      <a:pt x="903057" y="455999"/>
                      <a:pt x="900571" y="455153"/>
                      <a:pt x="839781" y="381031"/>
                    </a:cubicBezTo>
                    <a:cubicBezTo>
                      <a:pt x="808567" y="342939"/>
                      <a:pt x="765819" y="290085"/>
                      <a:pt x="712753" y="223952"/>
                    </a:cubicBezTo>
                    <a:cubicBezTo>
                      <a:pt x="631119" y="122266"/>
                      <a:pt x="549643" y="19681"/>
                      <a:pt x="534036" y="0"/>
                    </a:cubicBezTo>
                    <a:cubicBezTo>
                      <a:pt x="321988" y="33807"/>
                      <a:pt x="54811" y="77508"/>
                      <a:pt x="6666" y="90258"/>
                    </a:cubicBezTo>
                    <a:lnTo>
                      <a:pt x="0" y="222947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3029E34E-8733-4306-9F48-FD277112E60E}"/>
                  </a:ext>
                </a:extLst>
              </p:cNvPr>
              <p:cNvSpPr/>
              <p:nvPr/>
            </p:nvSpPr>
            <p:spPr>
              <a:xfrm>
                <a:off x="8685273" y="2618634"/>
                <a:ext cx="576466" cy="1079129"/>
              </a:xfrm>
              <a:custGeom>
                <a:avLst/>
                <a:gdLst>
                  <a:gd name="connsiteX0" fmla="*/ 1905 w 576466"/>
                  <a:gd name="connsiteY0" fmla="*/ 1006172 h 1079129"/>
                  <a:gd name="connsiteX1" fmla="*/ 147820 w 576466"/>
                  <a:gd name="connsiteY1" fmla="*/ 1079129 h 1079129"/>
                  <a:gd name="connsiteX2" fmla="*/ 235433 w 576466"/>
                  <a:gd name="connsiteY2" fmla="*/ 1026594 h 1079129"/>
                  <a:gd name="connsiteX3" fmla="*/ 557262 w 576466"/>
                  <a:gd name="connsiteY3" fmla="*/ 1033842 h 1079129"/>
                  <a:gd name="connsiteX4" fmla="*/ 576467 w 576466"/>
                  <a:gd name="connsiteY4" fmla="*/ 682068 h 1079129"/>
                  <a:gd name="connsiteX5" fmla="*/ 531073 w 576466"/>
                  <a:gd name="connsiteY5" fmla="*/ 640325 h 1079129"/>
                  <a:gd name="connsiteX6" fmla="*/ 476262 w 576466"/>
                  <a:gd name="connsiteY6" fmla="*/ 579324 h 1079129"/>
                  <a:gd name="connsiteX7" fmla="*/ 494727 w 576466"/>
                  <a:gd name="connsiteY7" fmla="*/ 482241 h 1079129"/>
                  <a:gd name="connsiteX8" fmla="*/ 514090 w 576466"/>
                  <a:gd name="connsiteY8" fmla="*/ 407907 h 1079129"/>
                  <a:gd name="connsiteX9" fmla="*/ 374471 w 576466"/>
                  <a:gd name="connsiteY9" fmla="*/ 296910 h 1079129"/>
                  <a:gd name="connsiteX10" fmla="*/ 375264 w 576466"/>
                  <a:gd name="connsiteY10" fmla="*/ 290879 h 1079129"/>
                  <a:gd name="connsiteX11" fmla="*/ 410500 w 576466"/>
                  <a:gd name="connsiteY11" fmla="*/ 51690 h 1079129"/>
                  <a:gd name="connsiteX12" fmla="*/ 291566 w 576466"/>
                  <a:gd name="connsiteY12" fmla="*/ 0 h 1079129"/>
                  <a:gd name="connsiteX13" fmla="*/ 58091 w 576466"/>
                  <a:gd name="connsiteY13" fmla="*/ 626146 h 1079129"/>
                  <a:gd name="connsiteX14" fmla="*/ 0 w 576466"/>
                  <a:gd name="connsiteY14" fmla="*/ 1010193 h 1079129"/>
                  <a:gd name="connsiteX15" fmla="*/ 1905 w 576466"/>
                  <a:gd name="connsiteY15" fmla="*/ 1006172 h 107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6466" h="1079129">
                    <a:moveTo>
                      <a:pt x="1905" y="1006172"/>
                    </a:moveTo>
                    <a:lnTo>
                      <a:pt x="147820" y="1079129"/>
                    </a:lnTo>
                    <a:lnTo>
                      <a:pt x="235433" y="1026594"/>
                    </a:lnTo>
                    <a:lnTo>
                      <a:pt x="557262" y="1033842"/>
                    </a:lnTo>
                    <a:lnTo>
                      <a:pt x="576467" y="682068"/>
                    </a:lnTo>
                    <a:cubicBezTo>
                      <a:pt x="568584" y="674978"/>
                      <a:pt x="549855" y="658101"/>
                      <a:pt x="531073" y="640325"/>
                    </a:cubicBezTo>
                    <a:cubicBezTo>
                      <a:pt x="479278" y="591386"/>
                      <a:pt x="477373" y="583821"/>
                      <a:pt x="476262" y="579324"/>
                    </a:cubicBezTo>
                    <a:cubicBezTo>
                      <a:pt x="475204" y="574985"/>
                      <a:pt x="473352" y="567685"/>
                      <a:pt x="494727" y="482241"/>
                    </a:cubicBezTo>
                    <a:cubicBezTo>
                      <a:pt x="502451" y="451291"/>
                      <a:pt x="510546" y="421081"/>
                      <a:pt x="514090" y="407907"/>
                    </a:cubicBezTo>
                    <a:lnTo>
                      <a:pt x="374471" y="296910"/>
                    </a:lnTo>
                    <a:lnTo>
                      <a:pt x="375264" y="290879"/>
                    </a:lnTo>
                    <a:cubicBezTo>
                      <a:pt x="381560" y="241041"/>
                      <a:pt x="401717" y="85444"/>
                      <a:pt x="410500" y="51690"/>
                    </a:cubicBezTo>
                    <a:cubicBezTo>
                      <a:pt x="400765" y="43754"/>
                      <a:pt x="361350" y="25183"/>
                      <a:pt x="291566" y="0"/>
                    </a:cubicBezTo>
                    <a:lnTo>
                      <a:pt x="58091" y="626146"/>
                    </a:lnTo>
                    <a:lnTo>
                      <a:pt x="0" y="1010193"/>
                    </a:lnTo>
                    <a:lnTo>
                      <a:pt x="1905" y="1006172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D323756D-D387-467B-9E08-3327BAE66B02}"/>
                  </a:ext>
                </a:extLst>
              </p:cNvPr>
              <p:cNvSpPr/>
              <p:nvPr/>
            </p:nvSpPr>
            <p:spPr>
              <a:xfrm>
                <a:off x="8322230" y="3646603"/>
                <a:ext cx="919140" cy="874593"/>
              </a:xfrm>
              <a:custGeom>
                <a:avLst/>
                <a:gdLst>
                  <a:gd name="connsiteX0" fmla="*/ 0 w 919140"/>
                  <a:gd name="connsiteY0" fmla="*/ 693284 h 874593"/>
                  <a:gd name="connsiteX1" fmla="*/ 288075 w 919140"/>
                  <a:gd name="connsiteY1" fmla="*/ 874594 h 874593"/>
                  <a:gd name="connsiteX2" fmla="*/ 286170 w 919140"/>
                  <a:gd name="connsiteY2" fmla="*/ 871419 h 874593"/>
                  <a:gd name="connsiteX3" fmla="*/ 475627 w 919140"/>
                  <a:gd name="connsiteY3" fmla="*/ 758465 h 874593"/>
                  <a:gd name="connsiteX4" fmla="*/ 478273 w 919140"/>
                  <a:gd name="connsiteY4" fmla="*/ 758306 h 874593"/>
                  <a:gd name="connsiteX5" fmla="*/ 729313 w 919140"/>
                  <a:gd name="connsiteY5" fmla="*/ 744338 h 874593"/>
                  <a:gd name="connsiteX6" fmla="*/ 794811 w 919140"/>
                  <a:gd name="connsiteY6" fmla="*/ 449492 h 874593"/>
                  <a:gd name="connsiteX7" fmla="*/ 639531 w 919140"/>
                  <a:gd name="connsiteY7" fmla="*/ 436900 h 874593"/>
                  <a:gd name="connsiteX8" fmla="*/ 653181 w 919140"/>
                  <a:gd name="connsiteY8" fmla="*/ 336801 h 874593"/>
                  <a:gd name="connsiteX9" fmla="*/ 799890 w 919140"/>
                  <a:gd name="connsiteY9" fmla="*/ 340981 h 874593"/>
                  <a:gd name="connsiteX10" fmla="*/ 799361 w 919140"/>
                  <a:gd name="connsiteY10" fmla="*/ 351985 h 874593"/>
                  <a:gd name="connsiteX11" fmla="*/ 795763 w 919140"/>
                  <a:gd name="connsiteY11" fmla="*/ 437852 h 874593"/>
                  <a:gd name="connsiteX12" fmla="*/ 795763 w 919140"/>
                  <a:gd name="connsiteY12" fmla="*/ 445630 h 874593"/>
                  <a:gd name="connsiteX13" fmla="*/ 799996 w 919140"/>
                  <a:gd name="connsiteY13" fmla="*/ 426689 h 874593"/>
                  <a:gd name="connsiteX14" fmla="*/ 907554 w 919140"/>
                  <a:gd name="connsiteY14" fmla="*/ 240300 h 874593"/>
                  <a:gd name="connsiteX15" fmla="*/ 919141 w 919140"/>
                  <a:gd name="connsiteY15" fmla="*/ 27405 h 874593"/>
                  <a:gd name="connsiteX16" fmla="*/ 604243 w 919140"/>
                  <a:gd name="connsiteY16" fmla="*/ 20316 h 874593"/>
                  <a:gd name="connsiteX17" fmla="*/ 511815 w 919140"/>
                  <a:gd name="connsiteY17" fmla="*/ 75762 h 874593"/>
                  <a:gd name="connsiteX18" fmla="*/ 360292 w 919140"/>
                  <a:gd name="connsiteY18" fmla="*/ 0 h 874593"/>
                  <a:gd name="connsiteX19" fmla="*/ 356165 w 919140"/>
                  <a:gd name="connsiteY19" fmla="*/ 27299 h 874593"/>
                  <a:gd name="connsiteX20" fmla="*/ 355266 w 919140"/>
                  <a:gd name="connsiteY20" fmla="*/ 28940 h 874593"/>
                  <a:gd name="connsiteX21" fmla="*/ 0 w 919140"/>
                  <a:gd name="connsiteY21" fmla="*/ 693284 h 87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9140" h="874593">
                    <a:moveTo>
                      <a:pt x="0" y="693284"/>
                    </a:moveTo>
                    <a:lnTo>
                      <a:pt x="288075" y="874594"/>
                    </a:lnTo>
                    <a:lnTo>
                      <a:pt x="286170" y="871419"/>
                    </a:lnTo>
                    <a:lnTo>
                      <a:pt x="475627" y="758465"/>
                    </a:lnTo>
                    <a:lnTo>
                      <a:pt x="478273" y="758306"/>
                    </a:lnTo>
                    <a:lnTo>
                      <a:pt x="729313" y="744338"/>
                    </a:lnTo>
                    <a:lnTo>
                      <a:pt x="794811" y="449492"/>
                    </a:lnTo>
                    <a:lnTo>
                      <a:pt x="639531" y="436900"/>
                    </a:lnTo>
                    <a:lnTo>
                      <a:pt x="653181" y="336801"/>
                    </a:lnTo>
                    <a:lnTo>
                      <a:pt x="799890" y="340981"/>
                    </a:lnTo>
                    <a:lnTo>
                      <a:pt x="799361" y="351985"/>
                    </a:lnTo>
                    <a:cubicBezTo>
                      <a:pt x="798144" y="378015"/>
                      <a:pt x="795763" y="429546"/>
                      <a:pt x="795763" y="437852"/>
                    </a:cubicBezTo>
                    <a:lnTo>
                      <a:pt x="795763" y="445630"/>
                    </a:lnTo>
                    <a:lnTo>
                      <a:pt x="799996" y="426689"/>
                    </a:lnTo>
                    <a:lnTo>
                      <a:pt x="907554" y="240300"/>
                    </a:lnTo>
                    <a:lnTo>
                      <a:pt x="919141" y="27405"/>
                    </a:lnTo>
                    <a:lnTo>
                      <a:pt x="604243" y="20316"/>
                    </a:lnTo>
                    <a:lnTo>
                      <a:pt x="511815" y="75762"/>
                    </a:lnTo>
                    <a:lnTo>
                      <a:pt x="360292" y="0"/>
                    </a:lnTo>
                    <a:lnTo>
                      <a:pt x="356165" y="27299"/>
                    </a:lnTo>
                    <a:lnTo>
                      <a:pt x="355266" y="28940"/>
                    </a:lnTo>
                    <a:lnTo>
                      <a:pt x="0" y="693284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F32A9CC5-C7C9-4D84-8499-E43E6CDB0C9F}"/>
                  </a:ext>
                </a:extLst>
              </p:cNvPr>
              <p:cNvSpPr/>
              <p:nvPr/>
            </p:nvSpPr>
            <p:spPr>
              <a:xfrm>
                <a:off x="8986257" y="4005520"/>
                <a:ext cx="113219" cy="67243"/>
              </a:xfrm>
              <a:custGeom>
                <a:avLst/>
                <a:gdLst>
                  <a:gd name="connsiteX0" fmla="*/ 110468 w 113219"/>
                  <a:gd name="connsiteY0" fmla="*/ 67244 h 67243"/>
                  <a:gd name="connsiteX1" fmla="*/ 113219 w 113219"/>
                  <a:gd name="connsiteY1" fmla="*/ 3016 h 67243"/>
                  <a:gd name="connsiteX2" fmla="*/ 7936 w 113219"/>
                  <a:gd name="connsiteY2" fmla="*/ 0 h 67243"/>
                  <a:gd name="connsiteX3" fmla="*/ 0 w 113219"/>
                  <a:gd name="connsiteY3" fmla="*/ 58303 h 67243"/>
                  <a:gd name="connsiteX4" fmla="*/ 110468 w 113219"/>
                  <a:gd name="connsiteY4" fmla="*/ 67244 h 6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9" h="67243">
                    <a:moveTo>
                      <a:pt x="110468" y="67244"/>
                    </a:moveTo>
                    <a:cubicBezTo>
                      <a:pt x="111103" y="49838"/>
                      <a:pt x="112479" y="19364"/>
                      <a:pt x="113219" y="3016"/>
                    </a:cubicBezTo>
                    <a:lnTo>
                      <a:pt x="7936" y="0"/>
                    </a:lnTo>
                    <a:lnTo>
                      <a:pt x="0" y="58303"/>
                    </a:lnTo>
                    <a:lnTo>
                      <a:pt x="110468" y="67244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875F6371-7B7E-4533-9670-4D279807F60E}"/>
                  </a:ext>
                </a:extLst>
              </p:cNvPr>
              <p:cNvSpPr/>
              <p:nvPr/>
            </p:nvSpPr>
            <p:spPr>
              <a:xfrm>
                <a:off x="8161713" y="4976932"/>
                <a:ext cx="836871" cy="532554"/>
              </a:xfrm>
              <a:custGeom>
                <a:avLst/>
                <a:gdLst>
                  <a:gd name="connsiteX0" fmla="*/ 535147 w 836871"/>
                  <a:gd name="connsiteY0" fmla="*/ 439493 h 532554"/>
                  <a:gd name="connsiteX1" fmla="*/ 800790 w 836871"/>
                  <a:gd name="connsiteY1" fmla="*/ 443037 h 532554"/>
                  <a:gd name="connsiteX2" fmla="*/ 836871 w 836871"/>
                  <a:gd name="connsiteY2" fmla="*/ 329659 h 532554"/>
                  <a:gd name="connsiteX3" fmla="*/ 659583 w 836871"/>
                  <a:gd name="connsiteY3" fmla="*/ 253209 h 532554"/>
                  <a:gd name="connsiteX4" fmla="*/ 588318 w 836871"/>
                  <a:gd name="connsiteY4" fmla="*/ 46452 h 532554"/>
                  <a:gd name="connsiteX5" fmla="*/ 394522 w 836871"/>
                  <a:gd name="connsiteY5" fmla="*/ 26824 h 532554"/>
                  <a:gd name="connsiteX6" fmla="*/ 255273 w 836871"/>
                  <a:gd name="connsiteY6" fmla="*/ 10370 h 532554"/>
                  <a:gd name="connsiteX7" fmla="*/ 208186 w 836871"/>
                  <a:gd name="connsiteY7" fmla="*/ 3069 h 532554"/>
                  <a:gd name="connsiteX8" fmla="*/ 194377 w 836871"/>
                  <a:gd name="connsiteY8" fmla="*/ 0 h 532554"/>
                  <a:gd name="connsiteX9" fmla="*/ 48303 w 836871"/>
                  <a:gd name="connsiteY9" fmla="*/ 185013 h 532554"/>
                  <a:gd name="connsiteX10" fmla="*/ 0 w 836871"/>
                  <a:gd name="connsiteY10" fmla="*/ 426583 h 532554"/>
                  <a:gd name="connsiteX11" fmla="*/ 99358 w 836871"/>
                  <a:gd name="connsiteY11" fmla="*/ 479596 h 532554"/>
                  <a:gd name="connsiteX12" fmla="*/ 409918 w 836871"/>
                  <a:gd name="connsiteY12" fmla="*/ 532555 h 532554"/>
                  <a:gd name="connsiteX13" fmla="*/ 535147 w 836871"/>
                  <a:gd name="connsiteY13" fmla="*/ 439493 h 532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36871" h="532554">
                    <a:moveTo>
                      <a:pt x="535147" y="439493"/>
                    </a:moveTo>
                    <a:lnTo>
                      <a:pt x="800790" y="443037"/>
                    </a:lnTo>
                    <a:lnTo>
                      <a:pt x="836871" y="329659"/>
                    </a:lnTo>
                    <a:lnTo>
                      <a:pt x="659583" y="253209"/>
                    </a:lnTo>
                    <a:lnTo>
                      <a:pt x="588318" y="46452"/>
                    </a:lnTo>
                    <a:cubicBezTo>
                      <a:pt x="563928" y="44124"/>
                      <a:pt x="478961" y="35976"/>
                      <a:pt x="394522" y="26824"/>
                    </a:cubicBezTo>
                    <a:cubicBezTo>
                      <a:pt x="336008" y="20528"/>
                      <a:pt x="289186" y="14973"/>
                      <a:pt x="255273" y="10370"/>
                    </a:cubicBezTo>
                    <a:cubicBezTo>
                      <a:pt x="235010" y="7619"/>
                      <a:pt x="219138" y="5185"/>
                      <a:pt x="208186" y="3069"/>
                    </a:cubicBezTo>
                    <a:cubicBezTo>
                      <a:pt x="202472" y="2010"/>
                      <a:pt x="197975" y="1058"/>
                      <a:pt x="194377" y="0"/>
                    </a:cubicBezTo>
                    <a:lnTo>
                      <a:pt x="48303" y="185013"/>
                    </a:lnTo>
                    <a:lnTo>
                      <a:pt x="0" y="426583"/>
                    </a:lnTo>
                    <a:lnTo>
                      <a:pt x="99358" y="479596"/>
                    </a:lnTo>
                    <a:lnTo>
                      <a:pt x="409918" y="532555"/>
                    </a:lnTo>
                    <a:lnTo>
                      <a:pt x="535147" y="439493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8EF1048-074C-453B-977F-6CCED4EDB704}"/>
                  </a:ext>
                </a:extLst>
              </p:cNvPr>
              <p:cNvSpPr/>
              <p:nvPr/>
            </p:nvSpPr>
            <p:spPr>
              <a:xfrm>
                <a:off x="8086427" y="5438169"/>
                <a:ext cx="871736" cy="436371"/>
              </a:xfrm>
              <a:custGeom>
                <a:avLst/>
                <a:gdLst>
                  <a:gd name="connsiteX0" fmla="*/ 218662 w 871736"/>
                  <a:gd name="connsiteY0" fmla="*/ 128986 h 436371"/>
                  <a:gd name="connsiteX1" fmla="*/ 681063 w 871736"/>
                  <a:gd name="connsiteY1" fmla="*/ 319819 h 436371"/>
                  <a:gd name="connsiteX2" fmla="*/ 703125 w 871736"/>
                  <a:gd name="connsiteY2" fmla="*/ 436371 h 436371"/>
                  <a:gd name="connsiteX3" fmla="*/ 837612 w 871736"/>
                  <a:gd name="connsiteY3" fmla="*/ 276277 h 436371"/>
                  <a:gd name="connsiteX4" fmla="*/ 871737 w 871736"/>
                  <a:gd name="connsiteY4" fmla="*/ 3386 h 436371"/>
                  <a:gd name="connsiteX5" fmla="*/ 617416 w 871736"/>
                  <a:gd name="connsiteY5" fmla="*/ 0 h 436371"/>
                  <a:gd name="connsiteX6" fmla="*/ 490653 w 871736"/>
                  <a:gd name="connsiteY6" fmla="*/ 94173 h 436371"/>
                  <a:gd name="connsiteX7" fmla="*/ 174220 w 871736"/>
                  <a:gd name="connsiteY7" fmla="*/ 40209 h 436371"/>
                  <a:gd name="connsiteX8" fmla="*/ 0 w 871736"/>
                  <a:gd name="connsiteY8" fmla="*/ 187447 h 436371"/>
                  <a:gd name="connsiteX9" fmla="*/ 218662 w 871736"/>
                  <a:gd name="connsiteY9" fmla="*/ 128986 h 43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736" h="436371">
                    <a:moveTo>
                      <a:pt x="218662" y="128986"/>
                    </a:moveTo>
                    <a:lnTo>
                      <a:pt x="681063" y="319819"/>
                    </a:lnTo>
                    <a:lnTo>
                      <a:pt x="703125" y="436371"/>
                    </a:lnTo>
                    <a:lnTo>
                      <a:pt x="837612" y="276277"/>
                    </a:lnTo>
                    <a:lnTo>
                      <a:pt x="871737" y="3386"/>
                    </a:lnTo>
                    <a:lnTo>
                      <a:pt x="617416" y="0"/>
                    </a:lnTo>
                    <a:lnTo>
                      <a:pt x="490653" y="94173"/>
                    </a:lnTo>
                    <a:lnTo>
                      <a:pt x="174220" y="40209"/>
                    </a:lnTo>
                    <a:cubicBezTo>
                      <a:pt x="157185" y="54441"/>
                      <a:pt x="85179" y="114701"/>
                      <a:pt x="0" y="187447"/>
                    </a:cubicBezTo>
                    <a:lnTo>
                      <a:pt x="218662" y="128986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D885F6A7-10FF-475D-9CA0-6054736AD6D9}"/>
                  </a:ext>
                </a:extLst>
              </p:cNvPr>
              <p:cNvSpPr/>
              <p:nvPr/>
            </p:nvSpPr>
            <p:spPr>
              <a:xfrm>
                <a:off x="8114203" y="1340101"/>
                <a:ext cx="635457" cy="754126"/>
              </a:xfrm>
              <a:custGeom>
                <a:avLst/>
                <a:gdLst>
                  <a:gd name="connsiteX0" fmla="*/ 353414 w 635457"/>
                  <a:gd name="connsiteY0" fmla="*/ 754126 h 754126"/>
                  <a:gd name="connsiteX1" fmla="*/ 573239 w 635457"/>
                  <a:gd name="connsiteY1" fmla="*/ 499435 h 754126"/>
                  <a:gd name="connsiteX2" fmla="*/ 635457 w 635457"/>
                  <a:gd name="connsiteY2" fmla="*/ 354260 h 754126"/>
                  <a:gd name="connsiteX3" fmla="*/ 458274 w 635457"/>
                  <a:gd name="connsiteY3" fmla="*/ 0 h 754126"/>
                  <a:gd name="connsiteX4" fmla="*/ 250141 w 635457"/>
                  <a:gd name="connsiteY4" fmla="*/ 277546 h 754126"/>
                  <a:gd name="connsiteX5" fmla="*/ 245803 w 635457"/>
                  <a:gd name="connsiteY5" fmla="*/ 278234 h 754126"/>
                  <a:gd name="connsiteX6" fmla="*/ 0 w 635457"/>
                  <a:gd name="connsiteY6" fmla="*/ 316962 h 754126"/>
                  <a:gd name="connsiteX7" fmla="*/ 353414 w 635457"/>
                  <a:gd name="connsiteY7" fmla="*/ 754126 h 75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457" h="754126">
                    <a:moveTo>
                      <a:pt x="353414" y="754126"/>
                    </a:moveTo>
                    <a:cubicBezTo>
                      <a:pt x="382248" y="727832"/>
                      <a:pt x="499964" y="588318"/>
                      <a:pt x="573239" y="499435"/>
                    </a:cubicBezTo>
                    <a:lnTo>
                      <a:pt x="635457" y="354260"/>
                    </a:lnTo>
                    <a:lnTo>
                      <a:pt x="458274" y="0"/>
                    </a:lnTo>
                    <a:lnTo>
                      <a:pt x="250141" y="277546"/>
                    </a:lnTo>
                    <a:lnTo>
                      <a:pt x="245803" y="278234"/>
                    </a:lnTo>
                    <a:cubicBezTo>
                      <a:pt x="242999" y="278657"/>
                      <a:pt x="135546" y="295376"/>
                      <a:pt x="0" y="316962"/>
                    </a:cubicBezTo>
                    <a:cubicBezTo>
                      <a:pt x="131049" y="481818"/>
                      <a:pt x="318496" y="715769"/>
                      <a:pt x="353414" y="754126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AEF7DF23-49C8-4213-84E5-8873BA1E0F64}"/>
                  </a:ext>
                </a:extLst>
              </p:cNvPr>
              <p:cNvSpPr/>
              <p:nvPr/>
            </p:nvSpPr>
            <p:spPr>
              <a:xfrm>
                <a:off x="7187444" y="2904963"/>
                <a:ext cx="1532852" cy="1427676"/>
              </a:xfrm>
              <a:custGeom>
                <a:avLst/>
                <a:gdLst>
                  <a:gd name="connsiteX0" fmla="*/ 222100 w 1532852"/>
                  <a:gd name="connsiteY0" fmla="*/ 1184096 h 1427676"/>
                  <a:gd name="connsiteX1" fmla="*/ 465469 w 1532852"/>
                  <a:gd name="connsiteY1" fmla="*/ 1212718 h 1427676"/>
                  <a:gd name="connsiteX2" fmla="*/ 551600 w 1532852"/>
                  <a:gd name="connsiteY2" fmla="*/ 1406566 h 1427676"/>
                  <a:gd name="connsiteX3" fmla="*/ 1114153 w 1532852"/>
                  <a:gd name="connsiteY3" fmla="*/ 1427676 h 1427676"/>
                  <a:gd name="connsiteX4" fmla="*/ 1470106 w 1532852"/>
                  <a:gd name="connsiteY4" fmla="*/ 762062 h 1427676"/>
                  <a:gd name="connsiteX5" fmla="*/ 1532853 w 1532852"/>
                  <a:gd name="connsiteY5" fmla="*/ 347224 h 1427676"/>
                  <a:gd name="connsiteX6" fmla="*/ 631277 w 1532852"/>
                  <a:gd name="connsiteY6" fmla="*/ 297122 h 1427676"/>
                  <a:gd name="connsiteX7" fmla="*/ 628473 w 1532852"/>
                  <a:gd name="connsiteY7" fmla="*/ 291619 h 1427676"/>
                  <a:gd name="connsiteX8" fmla="*/ 466633 w 1532852"/>
                  <a:gd name="connsiteY8" fmla="*/ 0 h 1427676"/>
                  <a:gd name="connsiteX9" fmla="*/ 443460 w 1532852"/>
                  <a:gd name="connsiteY9" fmla="*/ 93062 h 1427676"/>
                  <a:gd name="connsiteX10" fmla="*/ 430974 w 1532852"/>
                  <a:gd name="connsiteY10" fmla="*/ 194060 h 1427676"/>
                  <a:gd name="connsiteX11" fmla="*/ 432878 w 1532852"/>
                  <a:gd name="connsiteY11" fmla="*/ 202208 h 1427676"/>
                  <a:gd name="connsiteX12" fmla="*/ 417906 w 1532852"/>
                  <a:gd name="connsiteY12" fmla="*/ 211784 h 1427676"/>
                  <a:gd name="connsiteX13" fmla="*/ 403992 w 1532852"/>
                  <a:gd name="connsiteY13" fmla="*/ 212207 h 1427676"/>
                  <a:gd name="connsiteX14" fmla="*/ 355582 w 1532852"/>
                  <a:gd name="connsiteY14" fmla="*/ 212630 h 1427676"/>
                  <a:gd name="connsiteX15" fmla="*/ 209402 w 1532852"/>
                  <a:gd name="connsiteY15" fmla="*/ 212419 h 1427676"/>
                  <a:gd name="connsiteX16" fmla="*/ 7353 w 1532852"/>
                  <a:gd name="connsiteY16" fmla="*/ 211149 h 1427676"/>
                  <a:gd name="connsiteX17" fmla="*/ 3967 w 1532852"/>
                  <a:gd name="connsiteY17" fmla="*/ 489965 h 1427676"/>
                  <a:gd name="connsiteX18" fmla="*/ 214693 w 1532852"/>
                  <a:gd name="connsiteY18" fmla="*/ 524407 h 1427676"/>
                  <a:gd name="connsiteX19" fmla="*/ 226809 w 1532852"/>
                  <a:gd name="connsiteY19" fmla="*/ 526153 h 1427676"/>
                  <a:gd name="connsiteX20" fmla="*/ 131895 w 1532852"/>
                  <a:gd name="connsiteY20" fmla="*/ 873007 h 1427676"/>
                  <a:gd name="connsiteX21" fmla="*/ 153586 w 1532852"/>
                  <a:gd name="connsiteY21" fmla="*/ 923215 h 1427676"/>
                  <a:gd name="connsiteX22" fmla="*/ 184960 w 1532852"/>
                  <a:gd name="connsiteY22" fmla="*/ 1032784 h 1427676"/>
                  <a:gd name="connsiteX23" fmla="*/ 222100 w 1532852"/>
                  <a:gd name="connsiteY23" fmla="*/ 1184096 h 142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32852" h="1427676">
                    <a:moveTo>
                      <a:pt x="222100" y="1184096"/>
                    </a:moveTo>
                    <a:lnTo>
                      <a:pt x="465469" y="1212718"/>
                    </a:lnTo>
                    <a:lnTo>
                      <a:pt x="551600" y="1406566"/>
                    </a:lnTo>
                    <a:lnTo>
                      <a:pt x="1114153" y="1427676"/>
                    </a:lnTo>
                    <a:lnTo>
                      <a:pt x="1470106" y="762062"/>
                    </a:lnTo>
                    <a:lnTo>
                      <a:pt x="1532853" y="347224"/>
                    </a:lnTo>
                    <a:lnTo>
                      <a:pt x="631277" y="297122"/>
                    </a:lnTo>
                    <a:lnTo>
                      <a:pt x="628473" y="291619"/>
                    </a:lnTo>
                    <a:cubicBezTo>
                      <a:pt x="564985" y="167554"/>
                      <a:pt x="490811" y="31268"/>
                      <a:pt x="466633" y="0"/>
                    </a:cubicBezTo>
                    <a:cubicBezTo>
                      <a:pt x="461395" y="12592"/>
                      <a:pt x="452824" y="42219"/>
                      <a:pt x="443460" y="93062"/>
                    </a:cubicBezTo>
                    <a:cubicBezTo>
                      <a:pt x="433566" y="146656"/>
                      <a:pt x="430021" y="184590"/>
                      <a:pt x="430974" y="194060"/>
                    </a:cubicBezTo>
                    <a:cubicBezTo>
                      <a:pt x="432614" y="196335"/>
                      <a:pt x="433408" y="199245"/>
                      <a:pt x="432878" y="202208"/>
                    </a:cubicBezTo>
                    <a:cubicBezTo>
                      <a:pt x="431397" y="211096"/>
                      <a:pt x="422932" y="211519"/>
                      <a:pt x="417906" y="211784"/>
                    </a:cubicBezTo>
                    <a:cubicBezTo>
                      <a:pt x="414679" y="211943"/>
                      <a:pt x="410129" y="212048"/>
                      <a:pt x="403992" y="212207"/>
                    </a:cubicBezTo>
                    <a:cubicBezTo>
                      <a:pt x="392881" y="212419"/>
                      <a:pt x="376586" y="212578"/>
                      <a:pt x="355582" y="212630"/>
                    </a:cubicBezTo>
                    <a:cubicBezTo>
                      <a:pt x="320294" y="212789"/>
                      <a:pt x="271091" y="212683"/>
                      <a:pt x="209402" y="212419"/>
                    </a:cubicBezTo>
                    <a:cubicBezTo>
                      <a:pt x="123377" y="212048"/>
                      <a:pt x="36505" y="211414"/>
                      <a:pt x="7353" y="211149"/>
                    </a:cubicBezTo>
                    <a:cubicBezTo>
                      <a:pt x="-1" y="334632"/>
                      <a:pt x="-3069" y="467268"/>
                      <a:pt x="3967" y="489965"/>
                    </a:cubicBezTo>
                    <a:cubicBezTo>
                      <a:pt x="26294" y="495996"/>
                      <a:pt x="142582" y="513932"/>
                      <a:pt x="214693" y="524407"/>
                    </a:cubicBezTo>
                    <a:lnTo>
                      <a:pt x="226809" y="526153"/>
                    </a:lnTo>
                    <a:lnTo>
                      <a:pt x="131895" y="873007"/>
                    </a:lnTo>
                    <a:cubicBezTo>
                      <a:pt x="137767" y="880308"/>
                      <a:pt x="144275" y="894963"/>
                      <a:pt x="153586" y="923215"/>
                    </a:cubicBezTo>
                    <a:cubicBezTo>
                      <a:pt x="162316" y="949721"/>
                      <a:pt x="172844" y="986596"/>
                      <a:pt x="184960" y="1032784"/>
                    </a:cubicBezTo>
                    <a:cubicBezTo>
                      <a:pt x="201890" y="1097276"/>
                      <a:pt x="217127" y="1162457"/>
                      <a:pt x="222100" y="1184096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E6B6F67C-8264-4A1E-802C-33FE786B1E66}"/>
                  </a:ext>
                </a:extLst>
              </p:cNvPr>
              <p:cNvSpPr/>
              <p:nvPr/>
            </p:nvSpPr>
            <p:spPr>
              <a:xfrm>
                <a:off x="7728463" y="4333274"/>
                <a:ext cx="884804" cy="813222"/>
              </a:xfrm>
              <a:custGeom>
                <a:avLst/>
                <a:gdLst>
                  <a:gd name="connsiteX0" fmla="*/ 369550 w 884804"/>
                  <a:gd name="connsiteY0" fmla="*/ 813222 h 813222"/>
                  <a:gd name="connsiteX1" fmla="*/ 466263 w 884804"/>
                  <a:gd name="connsiteY1" fmla="*/ 813222 h 813222"/>
                  <a:gd name="connsiteX2" fmla="*/ 616147 w 884804"/>
                  <a:gd name="connsiteY2" fmla="*/ 623395 h 813222"/>
                  <a:gd name="connsiteX3" fmla="*/ 616200 w 884804"/>
                  <a:gd name="connsiteY3" fmla="*/ 623289 h 813222"/>
                  <a:gd name="connsiteX4" fmla="*/ 624717 w 884804"/>
                  <a:gd name="connsiteY4" fmla="*/ 612496 h 813222"/>
                  <a:gd name="connsiteX5" fmla="*/ 884805 w 884804"/>
                  <a:gd name="connsiteY5" fmla="*/ 215276 h 813222"/>
                  <a:gd name="connsiteX6" fmla="*/ 576149 w 884804"/>
                  <a:gd name="connsiteY6" fmla="*/ 21057 h 813222"/>
                  <a:gd name="connsiteX7" fmla="*/ 13914 w 884804"/>
                  <a:gd name="connsiteY7" fmla="*/ 0 h 813222"/>
                  <a:gd name="connsiteX8" fmla="*/ 0 w 884804"/>
                  <a:gd name="connsiteY8" fmla="*/ 534776 h 813222"/>
                  <a:gd name="connsiteX9" fmla="*/ 233475 w 884804"/>
                  <a:gd name="connsiteY9" fmla="*/ 591386 h 813222"/>
                  <a:gd name="connsiteX10" fmla="*/ 369550 w 884804"/>
                  <a:gd name="connsiteY10" fmla="*/ 813222 h 81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4804" h="813222">
                    <a:moveTo>
                      <a:pt x="369550" y="813222"/>
                    </a:moveTo>
                    <a:lnTo>
                      <a:pt x="466263" y="813222"/>
                    </a:lnTo>
                    <a:lnTo>
                      <a:pt x="616147" y="623395"/>
                    </a:lnTo>
                    <a:cubicBezTo>
                      <a:pt x="616147" y="623342"/>
                      <a:pt x="616200" y="623342"/>
                      <a:pt x="616200" y="623289"/>
                    </a:cubicBezTo>
                    <a:lnTo>
                      <a:pt x="624717" y="612496"/>
                    </a:lnTo>
                    <a:lnTo>
                      <a:pt x="884805" y="215276"/>
                    </a:lnTo>
                    <a:lnTo>
                      <a:pt x="576149" y="21057"/>
                    </a:lnTo>
                    <a:lnTo>
                      <a:pt x="13914" y="0"/>
                    </a:lnTo>
                    <a:lnTo>
                      <a:pt x="0" y="534776"/>
                    </a:lnTo>
                    <a:lnTo>
                      <a:pt x="233475" y="591386"/>
                    </a:lnTo>
                    <a:lnTo>
                      <a:pt x="369550" y="813222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BD2F60E0-9E03-4DFB-B3DD-A553F58F3DBF}"/>
                  </a:ext>
                </a:extLst>
              </p:cNvPr>
              <p:cNvSpPr/>
              <p:nvPr/>
            </p:nvSpPr>
            <p:spPr>
              <a:xfrm>
                <a:off x="7737193" y="5589851"/>
                <a:ext cx="1034476" cy="874435"/>
              </a:xfrm>
              <a:custGeom>
                <a:avLst/>
                <a:gdLst>
                  <a:gd name="connsiteX0" fmla="*/ 568161 w 1034476"/>
                  <a:gd name="connsiteY0" fmla="*/ 721483 h 874435"/>
                  <a:gd name="connsiteX1" fmla="*/ 543665 w 1034476"/>
                  <a:gd name="connsiteY1" fmla="*/ 874435 h 874435"/>
                  <a:gd name="connsiteX2" fmla="*/ 713917 w 1034476"/>
                  <a:gd name="connsiteY2" fmla="*/ 697887 h 874435"/>
                  <a:gd name="connsiteX3" fmla="*/ 1034477 w 1034476"/>
                  <a:gd name="connsiteY3" fmla="*/ 306116 h 874435"/>
                  <a:gd name="connsiteX4" fmla="*/ 1011304 w 1034476"/>
                  <a:gd name="connsiteY4" fmla="*/ 183585 h 874435"/>
                  <a:gd name="connsiteX5" fmla="*/ 566468 w 1034476"/>
                  <a:gd name="connsiteY5" fmla="*/ 0 h 874435"/>
                  <a:gd name="connsiteX6" fmla="*/ 314369 w 1034476"/>
                  <a:gd name="connsiteY6" fmla="*/ 67456 h 874435"/>
                  <a:gd name="connsiteX7" fmla="*/ 313946 w 1034476"/>
                  <a:gd name="connsiteY7" fmla="*/ 65974 h 874435"/>
                  <a:gd name="connsiteX8" fmla="*/ 266754 w 1034476"/>
                  <a:gd name="connsiteY8" fmla="*/ 106659 h 874435"/>
                  <a:gd name="connsiteX9" fmla="*/ 84439 w 1034476"/>
                  <a:gd name="connsiteY9" fmla="*/ 268658 h 874435"/>
                  <a:gd name="connsiteX10" fmla="*/ 0 w 1034476"/>
                  <a:gd name="connsiteY10" fmla="*/ 354102 h 874435"/>
                  <a:gd name="connsiteX11" fmla="*/ 562235 w 1034476"/>
                  <a:gd name="connsiteY11" fmla="*/ 717568 h 874435"/>
                  <a:gd name="connsiteX12" fmla="*/ 568161 w 1034476"/>
                  <a:gd name="connsiteY12" fmla="*/ 721483 h 87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476" h="874435">
                    <a:moveTo>
                      <a:pt x="568161" y="721483"/>
                    </a:moveTo>
                    <a:lnTo>
                      <a:pt x="543665" y="874435"/>
                    </a:lnTo>
                    <a:lnTo>
                      <a:pt x="713917" y="697887"/>
                    </a:lnTo>
                    <a:lnTo>
                      <a:pt x="1034477" y="306116"/>
                    </a:lnTo>
                    <a:lnTo>
                      <a:pt x="1011304" y="183585"/>
                    </a:lnTo>
                    <a:lnTo>
                      <a:pt x="566468" y="0"/>
                    </a:lnTo>
                    <a:lnTo>
                      <a:pt x="314369" y="67456"/>
                    </a:lnTo>
                    <a:lnTo>
                      <a:pt x="313946" y="65974"/>
                    </a:lnTo>
                    <a:cubicBezTo>
                      <a:pt x="298391" y="79359"/>
                      <a:pt x="282573" y="92956"/>
                      <a:pt x="266754" y="106659"/>
                    </a:cubicBezTo>
                    <a:cubicBezTo>
                      <a:pt x="190569" y="172581"/>
                      <a:pt x="129250" y="227074"/>
                      <a:pt x="84439" y="268658"/>
                    </a:cubicBezTo>
                    <a:cubicBezTo>
                      <a:pt x="25713" y="323152"/>
                      <a:pt x="6349" y="345266"/>
                      <a:pt x="0" y="354102"/>
                    </a:cubicBezTo>
                    <a:cubicBezTo>
                      <a:pt x="70736" y="396533"/>
                      <a:pt x="541284" y="703865"/>
                      <a:pt x="562235" y="717568"/>
                    </a:cubicBezTo>
                    <a:lnTo>
                      <a:pt x="568161" y="721483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115BE760-16CE-40D0-AD78-3938A246C537}"/>
                  </a:ext>
                </a:extLst>
              </p:cNvPr>
              <p:cNvSpPr/>
              <p:nvPr/>
            </p:nvSpPr>
            <p:spPr>
              <a:xfrm>
                <a:off x="5542428" y="1649762"/>
                <a:ext cx="2349091" cy="1579887"/>
              </a:xfrm>
              <a:custGeom>
                <a:avLst/>
                <a:gdLst>
                  <a:gd name="connsiteX0" fmla="*/ 940991 w 2349091"/>
                  <a:gd name="connsiteY0" fmla="*/ 1579887 h 1579887"/>
                  <a:gd name="connsiteX1" fmla="*/ 936547 w 2349091"/>
                  <a:gd name="connsiteY1" fmla="*/ 1567719 h 1579887"/>
                  <a:gd name="connsiteX2" fmla="*/ 1080188 w 2349091"/>
                  <a:gd name="connsiteY2" fmla="*/ 1515500 h 1579887"/>
                  <a:gd name="connsiteX3" fmla="*/ 1233034 w 2349091"/>
                  <a:gd name="connsiteY3" fmla="*/ 1462859 h 1579887"/>
                  <a:gd name="connsiteX4" fmla="*/ 1390007 w 2349091"/>
                  <a:gd name="connsiteY4" fmla="*/ 1318107 h 1579887"/>
                  <a:gd name="connsiteX5" fmla="*/ 1395615 w 2349091"/>
                  <a:gd name="connsiteY5" fmla="*/ 1312605 h 1579887"/>
                  <a:gd name="connsiteX6" fmla="*/ 1645068 w 2349091"/>
                  <a:gd name="connsiteY6" fmla="*/ 1444659 h 1579887"/>
                  <a:gd name="connsiteX7" fmla="*/ 2054351 w 2349091"/>
                  <a:gd name="connsiteY7" fmla="*/ 1445664 h 1579887"/>
                  <a:gd name="connsiteX8" fmla="*/ 2055145 w 2349091"/>
                  <a:gd name="connsiteY8" fmla="*/ 1428946 h 1579887"/>
                  <a:gd name="connsiteX9" fmla="*/ 2062710 w 2349091"/>
                  <a:gd name="connsiteY9" fmla="*/ 1370908 h 1579887"/>
                  <a:gd name="connsiteX10" fmla="*/ 2081175 w 2349091"/>
                  <a:gd name="connsiteY10" fmla="*/ 1280438 h 1579887"/>
                  <a:gd name="connsiteX11" fmla="*/ 2096041 w 2349091"/>
                  <a:gd name="connsiteY11" fmla="*/ 1238536 h 1579887"/>
                  <a:gd name="connsiteX12" fmla="*/ 2050912 w 2349091"/>
                  <a:gd name="connsiteY12" fmla="*/ 1179493 h 1579887"/>
                  <a:gd name="connsiteX13" fmla="*/ 2349092 w 2349091"/>
                  <a:gd name="connsiteY13" fmla="*/ 568743 h 1579887"/>
                  <a:gd name="connsiteX14" fmla="*/ 1998270 w 2349091"/>
                  <a:gd name="connsiteY14" fmla="*/ 249506 h 1579887"/>
                  <a:gd name="connsiteX15" fmla="*/ 1866745 w 2349091"/>
                  <a:gd name="connsiteY15" fmla="*/ 252892 h 1579887"/>
                  <a:gd name="connsiteX16" fmla="*/ 1640042 w 2349091"/>
                  <a:gd name="connsiteY16" fmla="*/ 497848 h 1579887"/>
                  <a:gd name="connsiteX17" fmla="*/ 1531373 w 2349091"/>
                  <a:gd name="connsiteY17" fmla="*/ 417378 h 1579887"/>
                  <a:gd name="connsiteX18" fmla="*/ 1478043 w 2349091"/>
                  <a:gd name="connsiteY18" fmla="*/ 15502 h 1579887"/>
                  <a:gd name="connsiteX19" fmla="*/ 1399530 w 2349091"/>
                  <a:gd name="connsiteY19" fmla="*/ 22750 h 1579887"/>
                  <a:gd name="connsiteX20" fmla="*/ 1399477 w 2349091"/>
                  <a:gd name="connsiteY20" fmla="*/ 22750 h 1579887"/>
                  <a:gd name="connsiteX21" fmla="*/ 1395350 w 2349091"/>
                  <a:gd name="connsiteY21" fmla="*/ 24972 h 1579887"/>
                  <a:gd name="connsiteX22" fmla="*/ 1226844 w 2349091"/>
                  <a:gd name="connsiteY22" fmla="*/ 112267 h 1579887"/>
                  <a:gd name="connsiteX23" fmla="*/ 1032149 w 2349091"/>
                  <a:gd name="connsiteY23" fmla="*/ 200674 h 1579887"/>
                  <a:gd name="connsiteX24" fmla="*/ 1032149 w 2349091"/>
                  <a:gd name="connsiteY24" fmla="*/ 200674 h 1579887"/>
                  <a:gd name="connsiteX25" fmla="*/ 1021620 w 2349091"/>
                  <a:gd name="connsiteY25" fmla="*/ 195647 h 1579887"/>
                  <a:gd name="connsiteX26" fmla="*/ 1019451 w 2349091"/>
                  <a:gd name="connsiteY26" fmla="*/ 187712 h 1579887"/>
                  <a:gd name="connsiteX27" fmla="*/ 900571 w 2349091"/>
                  <a:gd name="connsiteY27" fmla="*/ 82322 h 1579887"/>
                  <a:gd name="connsiteX28" fmla="*/ 792642 w 2349091"/>
                  <a:gd name="connsiteY28" fmla="*/ 0 h 1579887"/>
                  <a:gd name="connsiteX29" fmla="*/ 487002 w 2349091"/>
                  <a:gd name="connsiteY29" fmla="*/ 222312 h 1579887"/>
                  <a:gd name="connsiteX30" fmla="*/ 523137 w 2349091"/>
                  <a:gd name="connsiteY30" fmla="*/ 851738 h 1579887"/>
                  <a:gd name="connsiteX31" fmla="*/ 179934 w 2349091"/>
                  <a:gd name="connsiteY31" fmla="*/ 939351 h 1579887"/>
                  <a:gd name="connsiteX32" fmla="*/ 76608 w 2349091"/>
                  <a:gd name="connsiteY32" fmla="*/ 1088282 h 1579887"/>
                  <a:gd name="connsiteX33" fmla="*/ 0 w 2349091"/>
                  <a:gd name="connsiteY33" fmla="*/ 1208115 h 1579887"/>
                  <a:gd name="connsiteX34" fmla="*/ 940991 w 2349091"/>
                  <a:gd name="connsiteY34" fmla="*/ 1579887 h 15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349091" h="1579887">
                    <a:moveTo>
                      <a:pt x="940991" y="1579887"/>
                    </a:moveTo>
                    <a:lnTo>
                      <a:pt x="936547" y="1567719"/>
                    </a:lnTo>
                    <a:cubicBezTo>
                      <a:pt x="937288" y="1567455"/>
                      <a:pt x="1008500" y="1541319"/>
                      <a:pt x="1080188" y="1515500"/>
                    </a:cubicBezTo>
                    <a:cubicBezTo>
                      <a:pt x="1202560" y="1471377"/>
                      <a:pt x="1226474" y="1464129"/>
                      <a:pt x="1233034" y="1462859"/>
                    </a:cubicBezTo>
                    <a:cubicBezTo>
                      <a:pt x="1246525" y="1455187"/>
                      <a:pt x="1323292" y="1383182"/>
                      <a:pt x="1390007" y="1318107"/>
                    </a:cubicBezTo>
                    <a:lnTo>
                      <a:pt x="1395615" y="1312605"/>
                    </a:lnTo>
                    <a:lnTo>
                      <a:pt x="1645068" y="1444659"/>
                    </a:lnTo>
                    <a:cubicBezTo>
                      <a:pt x="1791036" y="1445876"/>
                      <a:pt x="2003349" y="1446987"/>
                      <a:pt x="2054351" y="1445664"/>
                    </a:cubicBezTo>
                    <a:cubicBezTo>
                      <a:pt x="2054298" y="1441008"/>
                      <a:pt x="2054616" y="1435453"/>
                      <a:pt x="2055145" y="1428946"/>
                    </a:cubicBezTo>
                    <a:cubicBezTo>
                      <a:pt x="2056361" y="1413973"/>
                      <a:pt x="2059060" y="1393340"/>
                      <a:pt x="2062710" y="1370908"/>
                    </a:cubicBezTo>
                    <a:cubicBezTo>
                      <a:pt x="2068054" y="1337947"/>
                      <a:pt x="2074773" y="1304986"/>
                      <a:pt x="2081175" y="1280438"/>
                    </a:cubicBezTo>
                    <a:cubicBezTo>
                      <a:pt x="2086571" y="1259804"/>
                      <a:pt x="2091174" y="1246472"/>
                      <a:pt x="2096041" y="1238536"/>
                    </a:cubicBezTo>
                    <a:lnTo>
                      <a:pt x="2050912" y="1179493"/>
                    </a:lnTo>
                    <a:lnTo>
                      <a:pt x="2349092" y="568743"/>
                    </a:lnTo>
                    <a:lnTo>
                      <a:pt x="1998270" y="249506"/>
                    </a:lnTo>
                    <a:lnTo>
                      <a:pt x="1866745" y="252892"/>
                    </a:lnTo>
                    <a:lnTo>
                      <a:pt x="1640042" y="497848"/>
                    </a:lnTo>
                    <a:lnTo>
                      <a:pt x="1531373" y="417378"/>
                    </a:lnTo>
                    <a:lnTo>
                      <a:pt x="1478043" y="15502"/>
                    </a:lnTo>
                    <a:cubicBezTo>
                      <a:pt x="1445770" y="15978"/>
                      <a:pt x="1410905" y="18729"/>
                      <a:pt x="1399530" y="22750"/>
                    </a:cubicBezTo>
                    <a:cubicBezTo>
                      <a:pt x="1399477" y="22750"/>
                      <a:pt x="1399477" y="22750"/>
                      <a:pt x="1399477" y="22750"/>
                    </a:cubicBezTo>
                    <a:lnTo>
                      <a:pt x="1395350" y="24972"/>
                    </a:lnTo>
                    <a:cubicBezTo>
                      <a:pt x="1394504" y="25395"/>
                      <a:pt x="1311917" y="69149"/>
                      <a:pt x="1226844" y="112267"/>
                    </a:cubicBezTo>
                    <a:cubicBezTo>
                      <a:pt x="1052624" y="200674"/>
                      <a:pt x="1038286" y="200674"/>
                      <a:pt x="1032149" y="200674"/>
                    </a:cubicBezTo>
                    <a:cubicBezTo>
                      <a:pt x="1032149" y="200674"/>
                      <a:pt x="1032149" y="200674"/>
                      <a:pt x="1032149" y="200674"/>
                    </a:cubicBezTo>
                    <a:cubicBezTo>
                      <a:pt x="1026117" y="200674"/>
                      <a:pt x="1022943" y="197499"/>
                      <a:pt x="1021620" y="195647"/>
                    </a:cubicBezTo>
                    <a:cubicBezTo>
                      <a:pt x="1019927" y="193320"/>
                      <a:pt x="1019187" y="190516"/>
                      <a:pt x="1019451" y="187712"/>
                    </a:cubicBezTo>
                    <a:cubicBezTo>
                      <a:pt x="1016859" y="182738"/>
                      <a:pt x="1000828" y="161205"/>
                      <a:pt x="900571" y="82322"/>
                    </a:cubicBezTo>
                    <a:cubicBezTo>
                      <a:pt x="854595" y="46134"/>
                      <a:pt x="809043" y="12116"/>
                      <a:pt x="792642" y="0"/>
                    </a:cubicBezTo>
                    <a:lnTo>
                      <a:pt x="487002" y="222312"/>
                    </a:lnTo>
                    <a:lnTo>
                      <a:pt x="523137" y="851738"/>
                    </a:lnTo>
                    <a:lnTo>
                      <a:pt x="179934" y="939351"/>
                    </a:lnTo>
                    <a:cubicBezTo>
                      <a:pt x="169247" y="954324"/>
                      <a:pt x="122637" y="1019874"/>
                      <a:pt x="76608" y="1088282"/>
                    </a:cubicBezTo>
                    <a:cubicBezTo>
                      <a:pt x="39256" y="1143834"/>
                      <a:pt x="15343" y="1181926"/>
                      <a:pt x="0" y="1208115"/>
                    </a:cubicBezTo>
                    <a:lnTo>
                      <a:pt x="940991" y="1579887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8A86428C-7A25-4122-B771-7986895A51E1}"/>
                  </a:ext>
                </a:extLst>
              </p:cNvPr>
              <p:cNvSpPr/>
              <p:nvPr/>
            </p:nvSpPr>
            <p:spPr>
              <a:xfrm>
                <a:off x="6782022" y="1239368"/>
                <a:ext cx="761532" cy="879408"/>
              </a:xfrm>
              <a:custGeom>
                <a:avLst/>
                <a:gdLst>
                  <a:gd name="connsiteX0" fmla="*/ 247919 w 761532"/>
                  <a:gd name="connsiteY0" fmla="*/ 404204 h 879408"/>
                  <a:gd name="connsiteX1" fmla="*/ 257389 w 761532"/>
                  <a:gd name="connsiteY1" fmla="*/ 404204 h 879408"/>
                  <a:gd name="connsiteX2" fmla="*/ 312041 w 761532"/>
                  <a:gd name="connsiteY2" fmla="*/ 815868 h 879408"/>
                  <a:gd name="connsiteX3" fmla="*/ 397802 w 761532"/>
                  <a:gd name="connsiteY3" fmla="*/ 879408 h 879408"/>
                  <a:gd name="connsiteX4" fmla="*/ 617522 w 761532"/>
                  <a:gd name="connsiteY4" fmla="*/ 641965 h 879408"/>
                  <a:gd name="connsiteX5" fmla="*/ 752486 w 761532"/>
                  <a:gd name="connsiteY5" fmla="*/ 638473 h 879408"/>
                  <a:gd name="connsiteX6" fmla="*/ 758994 w 761532"/>
                  <a:gd name="connsiteY6" fmla="*/ 508059 h 879408"/>
                  <a:gd name="connsiteX7" fmla="*/ 758412 w 761532"/>
                  <a:gd name="connsiteY7" fmla="*/ 504990 h 879408"/>
                  <a:gd name="connsiteX8" fmla="*/ 761533 w 761532"/>
                  <a:gd name="connsiteY8" fmla="*/ 496896 h 879408"/>
                  <a:gd name="connsiteX9" fmla="*/ 673497 w 761532"/>
                  <a:gd name="connsiteY9" fmla="*/ 244533 h 879408"/>
                  <a:gd name="connsiteX10" fmla="*/ 587313 w 761532"/>
                  <a:gd name="connsiteY10" fmla="*/ 0 h 879408"/>
                  <a:gd name="connsiteX11" fmla="*/ 577737 w 761532"/>
                  <a:gd name="connsiteY11" fmla="*/ 6560 h 879408"/>
                  <a:gd name="connsiteX12" fmla="*/ 578371 w 761532"/>
                  <a:gd name="connsiteY12" fmla="*/ 4338 h 879408"/>
                  <a:gd name="connsiteX13" fmla="*/ 235168 w 761532"/>
                  <a:gd name="connsiteY13" fmla="*/ 197658 h 879408"/>
                  <a:gd name="connsiteX14" fmla="*/ 231412 w 761532"/>
                  <a:gd name="connsiteY14" fmla="*/ 199774 h 879408"/>
                  <a:gd name="connsiteX15" fmla="*/ 0 w 761532"/>
                  <a:gd name="connsiteY15" fmla="*/ 140255 h 879408"/>
                  <a:gd name="connsiteX16" fmla="*/ 155439 w 761532"/>
                  <a:gd name="connsiteY16" fmla="*/ 412246 h 879408"/>
                  <a:gd name="connsiteX17" fmla="*/ 247919 w 761532"/>
                  <a:gd name="connsiteY17" fmla="*/ 404204 h 87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1532" h="879408">
                    <a:moveTo>
                      <a:pt x="247919" y="404204"/>
                    </a:moveTo>
                    <a:lnTo>
                      <a:pt x="257389" y="404204"/>
                    </a:lnTo>
                    <a:lnTo>
                      <a:pt x="312041" y="815868"/>
                    </a:lnTo>
                    <a:lnTo>
                      <a:pt x="397802" y="879408"/>
                    </a:lnTo>
                    <a:lnTo>
                      <a:pt x="617522" y="641965"/>
                    </a:lnTo>
                    <a:lnTo>
                      <a:pt x="752486" y="638473"/>
                    </a:lnTo>
                    <a:lnTo>
                      <a:pt x="758994" y="508059"/>
                    </a:lnTo>
                    <a:cubicBezTo>
                      <a:pt x="758676" y="507001"/>
                      <a:pt x="758465" y="505943"/>
                      <a:pt x="758412" y="504990"/>
                    </a:cubicBezTo>
                    <a:cubicBezTo>
                      <a:pt x="758306" y="501763"/>
                      <a:pt x="759311" y="499065"/>
                      <a:pt x="761533" y="496896"/>
                    </a:cubicBezTo>
                    <a:cubicBezTo>
                      <a:pt x="757777" y="468168"/>
                      <a:pt x="709368" y="339711"/>
                      <a:pt x="673497" y="244533"/>
                    </a:cubicBezTo>
                    <a:cubicBezTo>
                      <a:pt x="620115" y="102797"/>
                      <a:pt x="594772" y="32908"/>
                      <a:pt x="587313" y="0"/>
                    </a:cubicBezTo>
                    <a:lnTo>
                      <a:pt x="577737" y="6560"/>
                    </a:lnTo>
                    <a:lnTo>
                      <a:pt x="578371" y="4338"/>
                    </a:lnTo>
                    <a:cubicBezTo>
                      <a:pt x="496473" y="52430"/>
                      <a:pt x="247178" y="190992"/>
                      <a:pt x="235168" y="197658"/>
                    </a:cubicBezTo>
                    <a:lnTo>
                      <a:pt x="231412" y="199774"/>
                    </a:lnTo>
                    <a:lnTo>
                      <a:pt x="0" y="140255"/>
                    </a:lnTo>
                    <a:lnTo>
                      <a:pt x="155439" y="412246"/>
                    </a:lnTo>
                    <a:cubicBezTo>
                      <a:pt x="179299" y="405103"/>
                      <a:pt x="226227" y="404204"/>
                      <a:pt x="247919" y="404204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8301A535-D5E3-4F90-A972-B99831472BA0}"/>
                  </a:ext>
                </a:extLst>
              </p:cNvPr>
              <p:cNvSpPr/>
              <p:nvPr/>
            </p:nvSpPr>
            <p:spPr>
              <a:xfrm>
                <a:off x="6495482" y="2988767"/>
                <a:ext cx="891576" cy="780156"/>
              </a:xfrm>
              <a:custGeom>
                <a:avLst/>
                <a:gdLst>
                  <a:gd name="connsiteX0" fmla="*/ 192420 w 891576"/>
                  <a:gd name="connsiteY0" fmla="*/ 377698 h 780156"/>
                  <a:gd name="connsiteX1" fmla="*/ 203425 w 891576"/>
                  <a:gd name="connsiteY1" fmla="*/ 552500 h 780156"/>
                  <a:gd name="connsiteX2" fmla="*/ 543771 w 891576"/>
                  <a:gd name="connsiteY2" fmla="*/ 680375 h 780156"/>
                  <a:gd name="connsiteX3" fmla="*/ 803964 w 891576"/>
                  <a:gd name="connsiteY3" fmla="*/ 780156 h 780156"/>
                  <a:gd name="connsiteX4" fmla="*/ 891577 w 891576"/>
                  <a:gd name="connsiteY4" fmla="*/ 460126 h 780156"/>
                  <a:gd name="connsiteX5" fmla="*/ 685189 w 891576"/>
                  <a:gd name="connsiteY5" fmla="*/ 425208 h 780156"/>
                  <a:gd name="connsiteX6" fmla="*/ 670799 w 891576"/>
                  <a:gd name="connsiteY6" fmla="*/ 365794 h 780156"/>
                  <a:gd name="connsiteX7" fmla="*/ 671645 w 891576"/>
                  <a:gd name="connsiteY7" fmla="*/ 262786 h 780156"/>
                  <a:gd name="connsiteX8" fmla="*/ 677994 w 891576"/>
                  <a:gd name="connsiteY8" fmla="*/ 122690 h 780156"/>
                  <a:gd name="connsiteX9" fmla="*/ 446264 w 891576"/>
                  <a:gd name="connsiteY9" fmla="*/ 0 h 780156"/>
                  <a:gd name="connsiteX10" fmla="*/ 374841 w 891576"/>
                  <a:gd name="connsiteY10" fmla="*/ 68461 h 780156"/>
                  <a:gd name="connsiteX11" fmla="*/ 283102 w 891576"/>
                  <a:gd name="connsiteY11" fmla="*/ 145175 h 780156"/>
                  <a:gd name="connsiteX12" fmla="*/ 0 w 891576"/>
                  <a:gd name="connsiteY12" fmla="*/ 245591 h 780156"/>
                  <a:gd name="connsiteX13" fmla="*/ 64493 w 891576"/>
                  <a:gd name="connsiteY13" fmla="*/ 271092 h 780156"/>
                  <a:gd name="connsiteX14" fmla="*/ 196758 w 891576"/>
                  <a:gd name="connsiteY14" fmla="*/ 198557 h 780156"/>
                  <a:gd name="connsiteX15" fmla="*/ 195965 w 891576"/>
                  <a:gd name="connsiteY15" fmla="*/ 217657 h 780156"/>
                  <a:gd name="connsiteX16" fmla="*/ 192420 w 891576"/>
                  <a:gd name="connsiteY16" fmla="*/ 377698 h 780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576" h="780156">
                    <a:moveTo>
                      <a:pt x="192420" y="377698"/>
                    </a:moveTo>
                    <a:cubicBezTo>
                      <a:pt x="191891" y="515625"/>
                      <a:pt x="200303" y="545993"/>
                      <a:pt x="203425" y="552500"/>
                    </a:cubicBezTo>
                    <a:cubicBezTo>
                      <a:pt x="227550" y="556997"/>
                      <a:pt x="327860" y="595566"/>
                      <a:pt x="543771" y="680375"/>
                    </a:cubicBezTo>
                    <a:cubicBezTo>
                      <a:pt x="650536" y="722329"/>
                      <a:pt x="770051" y="769257"/>
                      <a:pt x="803964" y="780156"/>
                    </a:cubicBezTo>
                    <a:lnTo>
                      <a:pt x="891577" y="460126"/>
                    </a:lnTo>
                    <a:cubicBezTo>
                      <a:pt x="841422" y="452772"/>
                      <a:pt x="701802" y="431874"/>
                      <a:pt x="685189" y="425208"/>
                    </a:cubicBezTo>
                    <a:cubicBezTo>
                      <a:pt x="676566" y="421769"/>
                      <a:pt x="672174" y="411981"/>
                      <a:pt x="670799" y="365794"/>
                    </a:cubicBezTo>
                    <a:cubicBezTo>
                      <a:pt x="670058" y="340505"/>
                      <a:pt x="670323" y="305851"/>
                      <a:pt x="671645" y="262786"/>
                    </a:cubicBezTo>
                    <a:cubicBezTo>
                      <a:pt x="673497" y="202790"/>
                      <a:pt x="676830" y="142688"/>
                      <a:pt x="677994" y="122690"/>
                    </a:cubicBezTo>
                    <a:lnTo>
                      <a:pt x="446264" y="0"/>
                    </a:lnTo>
                    <a:cubicBezTo>
                      <a:pt x="434255" y="11692"/>
                      <a:pt x="404786" y="40209"/>
                      <a:pt x="374841" y="68461"/>
                    </a:cubicBezTo>
                    <a:cubicBezTo>
                      <a:pt x="296698" y="142106"/>
                      <a:pt x="288815" y="145069"/>
                      <a:pt x="283102" y="145175"/>
                    </a:cubicBezTo>
                    <a:cubicBezTo>
                      <a:pt x="267759" y="148296"/>
                      <a:pt x="109304" y="205488"/>
                      <a:pt x="0" y="245591"/>
                    </a:cubicBezTo>
                    <a:lnTo>
                      <a:pt x="64493" y="271092"/>
                    </a:lnTo>
                    <a:lnTo>
                      <a:pt x="196758" y="198557"/>
                    </a:lnTo>
                    <a:lnTo>
                      <a:pt x="195965" y="217657"/>
                    </a:lnTo>
                    <a:cubicBezTo>
                      <a:pt x="196018" y="218503"/>
                      <a:pt x="192738" y="296804"/>
                      <a:pt x="192420" y="377698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75566DC3-41A1-460D-91D1-DEF575344EEC}"/>
                  </a:ext>
                </a:extLst>
              </p:cNvPr>
              <p:cNvSpPr/>
              <p:nvPr/>
            </p:nvSpPr>
            <p:spPr>
              <a:xfrm>
                <a:off x="5516028" y="2876817"/>
                <a:ext cx="1019345" cy="562552"/>
              </a:xfrm>
              <a:custGeom>
                <a:avLst/>
                <a:gdLst>
                  <a:gd name="connsiteX0" fmla="*/ 157819 w 1019345"/>
                  <a:gd name="connsiteY0" fmla="*/ 209879 h 562552"/>
                  <a:gd name="connsiteX1" fmla="*/ 288657 w 1019345"/>
                  <a:gd name="connsiteY1" fmla="*/ 372460 h 562552"/>
                  <a:gd name="connsiteX2" fmla="*/ 525518 w 1019345"/>
                  <a:gd name="connsiteY2" fmla="*/ 219614 h 562552"/>
                  <a:gd name="connsiteX3" fmla="*/ 464623 w 1019345"/>
                  <a:gd name="connsiteY3" fmla="*/ 501234 h 562552"/>
                  <a:gd name="connsiteX4" fmla="*/ 716722 w 1019345"/>
                  <a:gd name="connsiteY4" fmla="*/ 562552 h 562552"/>
                  <a:gd name="connsiteX5" fmla="*/ 1019345 w 1019345"/>
                  <a:gd name="connsiteY5" fmla="*/ 396585 h 562552"/>
                  <a:gd name="connsiteX6" fmla="*/ 15660 w 1019345"/>
                  <a:gd name="connsiteY6" fmla="*/ 0 h 562552"/>
                  <a:gd name="connsiteX7" fmla="*/ 0 w 1019345"/>
                  <a:gd name="connsiteY7" fmla="*/ 33543 h 562552"/>
                  <a:gd name="connsiteX8" fmla="*/ 157819 w 1019345"/>
                  <a:gd name="connsiteY8" fmla="*/ 209879 h 562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345" h="562552">
                    <a:moveTo>
                      <a:pt x="157819" y="209879"/>
                    </a:moveTo>
                    <a:cubicBezTo>
                      <a:pt x="215117" y="279663"/>
                      <a:pt x="270616" y="349605"/>
                      <a:pt x="288657" y="372460"/>
                    </a:cubicBezTo>
                    <a:lnTo>
                      <a:pt x="525518" y="219614"/>
                    </a:lnTo>
                    <a:lnTo>
                      <a:pt x="464623" y="501234"/>
                    </a:lnTo>
                    <a:lnTo>
                      <a:pt x="716722" y="562552"/>
                    </a:lnTo>
                    <a:lnTo>
                      <a:pt x="1019345" y="396585"/>
                    </a:lnTo>
                    <a:lnTo>
                      <a:pt x="15660" y="0"/>
                    </a:lnTo>
                    <a:cubicBezTo>
                      <a:pt x="5079" y="19258"/>
                      <a:pt x="1270" y="28834"/>
                      <a:pt x="0" y="33543"/>
                    </a:cubicBezTo>
                    <a:cubicBezTo>
                      <a:pt x="12063" y="41214"/>
                      <a:pt x="44547" y="71900"/>
                      <a:pt x="157819" y="209879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E0D96FF1-594C-4A81-B8A9-04562B7AB787}"/>
              </a:ext>
            </a:extLst>
          </p:cNvPr>
          <p:cNvGrpSpPr/>
          <p:nvPr/>
        </p:nvGrpSpPr>
        <p:grpSpPr>
          <a:xfrm>
            <a:off x="11331248" y="4608164"/>
            <a:ext cx="607333" cy="607331"/>
            <a:chOff x="11331248" y="4608164"/>
            <a:chExt cx="607333" cy="607331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723D3953-1A07-4A51-85A6-7D89047490B5}"/>
                </a:ext>
              </a:extLst>
            </p:cNvPr>
            <p:cNvSpPr/>
            <p:nvPr/>
          </p:nvSpPr>
          <p:spPr>
            <a:xfrm>
              <a:off x="11331248" y="4608164"/>
              <a:ext cx="607333" cy="607331"/>
            </a:xfrm>
            <a:prstGeom prst="roundRect">
              <a:avLst/>
            </a:prstGeom>
            <a:solidFill>
              <a:srgbClr val="00AA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D8515D10-28DC-457A-8E0A-512C38CB9BDA}"/>
                </a:ext>
              </a:extLst>
            </p:cNvPr>
            <p:cNvGrpSpPr/>
            <p:nvPr/>
          </p:nvGrpSpPr>
          <p:grpSpPr>
            <a:xfrm>
              <a:off x="11411980" y="4704259"/>
              <a:ext cx="445868" cy="415140"/>
              <a:chOff x="8302030" y="4448901"/>
              <a:chExt cx="620835" cy="578051"/>
            </a:xfrm>
            <a:solidFill>
              <a:schemeClr val="bg1"/>
            </a:solidFill>
          </p:grpSpPr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962B9010-F78A-4CE5-AA74-819A5D53CBFF}"/>
                  </a:ext>
                </a:extLst>
              </p:cNvPr>
              <p:cNvSpPr/>
              <p:nvPr/>
            </p:nvSpPr>
            <p:spPr>
              <a:xfrm>
                <a:off x="8728160" y="4651950"/>
                <a:ext cx="51417" cy="99884"/>
              </a:xfrm>
              <a:custGeom>
                <a:avLst/>
                <a:gdLst>
                  <a:gd name="connsiteX0" fmla="*/ 4429 w 51417"/>
                  <a:gd name="connsiteY0" fmla="*/ 1522 h 99884"/>
                  <a:gd name="connsiteX1" fmla="*/ 1519 w 51417"/>
                  <a:gd name="connsiteY1" fmla="*/ 14794 h 99884"/>
                  <a:gd name="connsiteX2" fmla="*/ 32371 w 51417"/>
                  <a:gd name="connsiteY2" fmla="*/ 92089 h 99884"/>
                  <a:gd name="connsiteX3" fmla="*/ 41800 w 51417"/>
                  <a:gd name="connsiteY3" fmla="*/ 99885 h 99884"/>
                  <a:gd name="connsiteX4" fmla="*/ 43625 w 51417"/>
                  <a:gd name="connsiteY4" fmla="*/ 99706 h 99884"/>
                  <a:gd name="connsiteX5" fmla="*/ 51242 w 51417"/>
                  <a:gd name="connsiteY5" fmla="*/ 88466 h 99884"/>
                  <a:gd name="connsiteX6" fmla="*/ 17700 w 51417"/>
                  <a:gd name="connsiteY6" fmla="*/ 4432 h 99884"/>
                  <a:gd name="connsiteX7" fmla="*/ 4429 w 51417"/>
                  <a:gd name="connsiteY7" fmla="*/ 1522 h 9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417" h="99884">
                    <a:moveTo>
                      <a:pt x="4429" y="1522"/>
                    </a:moveTo>
                    <a:cubicBezTo>
                      <a:pt x="-32" y="4377"/>
                      <a:pt x="-1349" y="10320"/>
                      <a:pt x="1519" y="14794"/>
                    </a:cubicBezTo>
                    <a:cubicBezTo>
                      <a:pt x="16698" y="38510"/>
                      <a:pt x="27087" y="64517"/>
                      <a:pt x="32371" y="92089"/>
                    </a:cubicBezTo>
                    <a:cubicBezTo>
                      <a:pt x="33250" y="96687"/>
                      <a:pt x="37285" y="99885"/>
                      <a:pt x="41800" y="99885"/>
                    </a:cubicBezTo>
                    <a:cubicBezTo>
                      <a:pt x="42404" y="99885"/>
                      <a:pt x="43007" y="99830"/>
                      <a:pt x="43625" y="99706"/>
                    </a:cubicBezTo>
                    <a:cubicBezTo>
                      <a:pt x="48840" y="98704"/>
                      <a:pt x="52244" y="93668"/>
                      <a:pt x="51242" y="88466"/>
                    </a:cubicBezTo>
                    <a:cubicBezTo>
                      <a:pt x="45492" y="58478"/>
                      <a:pt x="34197" y="30220"/>
                      <a:pt x="17700" y="4432"/>
                    </a:cubicBezTo>
                    <a:cubicBezTo>
                      <a:pt x="14845" y="-42"/>
                      <a:pt x="8903" y="-1346"/>
                      <a:pt x="4429" y="152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29DF0957-2298-49BE-A254-15D9BE529514}"/>
                  </a:ext>
                </a:extLst>
              </p:cNvPr>
              <p:cNvSpPr/>
              <p:nvPr/>
            </p:nvSpPr>
            <p:spPr>
              <a:xfrm>
                <a:off x="8302030" y="4545215"/>
                <a:ext cx="477479" cy="481737"/>
              </a:xfrm>
              <a:custGeom>
                <a:avLst/>
                <a:gdLst>
                  <a:gd name="connsiteX0" fmla="*/ 240834 w 477479"/>
                  <a:gd name="connsiteY0" fmla="*/ 481737 h 481737"/>
                  <a:gd name="connsiteX1" fmla="*/ 477304 w 477479"/>
                  <a:gd name="connsiteY1" fmla="*/ 286934 h 481737"/>
                  <a:gd name="connsiteX2" fmla="*/ 469701 w 477479"/>
                  <a:gd name="connsiteY2" fmla="*/ 275680 h 481737"/>
                  <a:gd name="connsiteX3" fmla="*/ 458447 w 477479"/>
                  <a:gd name="connsiteY3" fmla="*/ 283283 h 481737"/>
                  <a:gd name="connsiteX4" fmla="*/ 240848 w 477479"/>
                  <a:gd name="connsiteY4" fmla="*/ 462523 h 481737"/>
                  <a:gd name="connsiteX5" fmla="*/ 19187 w 477479"/>
                  <a:gd name="connsiteY5" fmla="*/ 240862 h 481737"/>
                  <a:gd name="connsiteX6" fmla="*/ 240848 w 477479"/>
                  <a:gd name="connsiteY6" fmla="*/ 19200 h 481737"/>
                  <a:gd name="connsiteX7" fmla="*/ 371435 w 477479"/>
                  <a:gd name="connsiteY7" fmla="*/ 61732 h 481737"/>
                  <a:gd name="connsiteX8" fmla="*/ 384857 w 477479"/>
                  <a:gd name="connsiteY8" fmla="*/ 59646 h 481737"/>
                  <a:gd name="connsiteX9" fmla="*/ 382771 w 477479"/>
                  <a:gd name="connsiteY9" fmla="*/ 46223 h 481737"/>
                  <a:gd name="connsiteX10" fmla="*/ 240862 w 477479"/>
                  <a:gd name="connsiteY10" fmla="*/ 0 h 481737"/>
                  <a:gd name="connsiteX11" fmla="*/ 0 w 477479"/>
                  <a:gd name="connsiteY11" fmla="*/ 240862 h 481737"/>
                  <a:gd name="connsiteX12" fmla="*/ 240834 w 477479"/>
                  <a:gd name="connsiteY12" fmla="*/ 481737 h 48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7479" h="481737">
                    <a:moveTo>
                      <a:pt x="240834" y="481737"/>
                    </a:moveTo>
                    <a:cubicBezTo>
                      <a:pt x="355981" y="481737"/>
                      <a:pt x="455427" y="399817"/>
                      <a:pt x="477304" y="286934"/>
                    </a:cubicBezTo>
                    <a:cubicBezTo>
                      <a:pt x="478306" y="281733"/>
                      <a:pt x="474902" y="276682"/>
                      <a:pt x="469701" y="275680"/>
                    </a:cubicBezTo>
                    <a:cubicBezTo>
                      <a:pt x="464499" y="274664"/>
                      <a:pt x="459449" y="278082"/>
                      <a:pt x="458447" y="283283"/>
                    </a:cubicBezTo>
                    <a:cubicBezTo>
                      <a:pt x="438327" y="387135"/>
                      <a:pt x="346813" y="462523"/>
                      <a:pt x="240848" y="462523"/>
                    </a:cubicBezTo>
                    <a:cubicBezTo>
                      <a:pt x="118633" y="462523"/>
                      <a:pt x="19187" y="363090"/>
                      <a:pt x="19187" y="240862"/>
                    </a:cubicBezTo>
                    <a:cubicBezTo>
                      <a:pt x="19187" y="118633"/>
                      <a:pt x="118619" y="19200"/>
                      <a:pt x="240848" y="19200"/>
                    </a:cubicBezTo>
                    <a:cubicBezTo>
                      <a:pt x="288183" y="19200"/>
                      <a:pt x="333336" y="33913"/>
                      <a:pt x="371435" y="61732"/>
                    </a:cubicBezTo>
                    <a:cubicBezTo>
                      <a:pt x="375717" y="64861"/>
                      <a:pt x="381728" y="63928"/>
                      <a:pt x="384857" y="59646"/>
                    </a:cubicBezTo>
                    <a:cubicBezTo>
                      <a:pt x="387986" y="55364"/>
                      <a:pt x="387053" y="49353"/>
                      <a:pt x="382771" y="46223"/>
                    </a:cubicBezTo>
                    <a:cubicBezTo>
                      <a:pt x="341365" y="15975"/>
                      <a:pt x="292287" y="0"/>
                      <a:pt x="240862" y="0"/>
                    </a:cubicBezTo>
                    <a:cubicBezTo>
                      <a:pt x="108051" y="0"/>
                      <a:pt x="0" y="108051"/>
                      <a:pt x="0" y="240862"/>
                    </a:cubicBezTo>
                    <a:cubicBezTo>
                      <a:pt x="0" y="373672"/>
                      <a:pt x="108024" y="481737"/>
                      <a:pt x="240834" y="48173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CBB1D235-5690-42BC-B07C-6BABAC1F27B4}"/>
                  </a:ext>
                </a:extLst>
              </p:cNvPr>
              <p:cNvSpPr/>
              <p:nvPr/>
            </p:nvSpPr>
            <p:spPr>
              <a:xfrm>
                <a:off x="8666665" y="4703368"/>
                <a:ext cx="35109" cy="63179"/>
              </a:xfrm>
              <a:custGeom>
                <a:avLst/>
                <a:gdLst>
                  <a:gd name="connsiteX0" fmla="*/ 4988 w 35109"/>
                  <a:gd name="connsiteY0" fmla="*/ 1187 h 63179"/>
                  <a:gd name="connsiteX1" fmla="*/ 1187 w 35109"/>
                  <a:gd name="connsiteY1" fmla="*/ 14225 h 63179"/>
                  <a:gd name="connsiteX2" fmla="*/ 16077 w 35109"/>
                  <a:gd name="connsiteY2" fmla="*/ 55398 h 63179"/>
                  <a:gd name="connsiteX3" fmla="*/ 25492 w 35109"/>
                  <a:gd name="connsiteY3" fmla="*/ 63179 h 63179"/>
                  <a:gd name="connsiteX4" fmla="*/ 27331 w 35109"/>
                  <a:gd name="connsiteY4" fmla="*/ 63001 h 63179"/>
                  <a:gd name="connsiteX5" fmla="*/ 34935 w 35109"/>
                  <a:gd name="connsiteY5" fmla="*/ 51747 h 63179"/>
                  <a:gd name="connsiteX6" fmla="*/ 18026 w 35109"/>
                  <a:gd name="connsiteY6" fmla="*/ 4988 h 63179"/>
                  <a:gd name="connsiteX7" fmla="*/ 4988 w 35109"/>
                  <a:gd name="connsiteY7" fmla="*/ 1187 h 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09" h="63179">
                    <a:moveTo>
                      <a:pt x="4988" y="1187"/>
                    </a:moveTo>
                    <a:cubicBezTo>
                      <a:pt x="336" y="3739"/>
                      <a:pt x="-1366" y="9586"/>
                      <a:pt x="1187" y="14225"/>
                    </a:cubicBezTo>
                    <a:cubicBezTo>
                      <a:pt x="8268" y="27126"/>
                      <a:pt x="13278" y="40973"/>
                      <a:pt x="16077" y="55398"/>
                    </a:cubicBezTo>
                    <a:cubicBezTo>
                      <a:pt x="16970" y="59981"/>
                      <a:pt x="20991" y="63179"/>
                      <a:pt x="25492" y="63179"/>
                    </a:cubicBezTo>
                    <a:cubicBezTo>
                      <a:pt x="26096" y="63179"/>
                      <a:pt x="26714" y="63124"/>
                      <a:pt x="27331" y="63001"/>
                    </a:cubicBezTo>
                    <a:cubicBezTo>
                      <a:pt x="32533" y="61985"/>
                      <a:pt x="35936" y="56948"/>
                      <a:pt x="34935" y="51747"/>
                    </a:cubicBezTo>
                    <a:cubicBezTo>
                      <a:pt x="31764" y="35360"/>
                      <a:pt x="26069" y="19632"/>
                      <a:pt x="18026" y="4988"/>
                    </a:cubicBezTo>
                    <a:cubicBezTo>
                      <a:pt x="15487" y="336"/>
                      <a:pt x="9641" y="-1366"/>
                      <a:pt x="4988" y="118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0A1A2B77-2AD2-4507-8AC4-1B7D164794C3}"/>
                  </a:ext>
                </a:extLst>
              </p:cNvPr>
              <p:cNvSpPr/>
              <p:nvPr/>
            </p:nvSpPr>
            <p:spPr>
              <a:xfrm>
                <a:off x="8381164" y="4624377"/>
                <a:ext cx="316898" cy="323427"/>
              </a:xfrm>
              <a:custGeom>
                <a:avLst/>
                <a:gdLst>
                  <a:gd name="connsiteX0" fmla="*/ 247546 w 316898"/>
                  <a:gd name="connsiteY0" fmla="*/ 35752 h 323427"/>
                  <a:gd name="connsiteX1" fmla="*/ 244197 w 316898"/>
                  <a:gd name="connsiteY1" fmla="*/ 22590 h 323427"/>
                  <a:gd name="connsiteX2" fmla="*/ 161714 w 316898"/>
                  <a:gd name="connsiteY2" fmla="*/ 0 h 323427"/>
                  <a:gd name="connsiteX3" fmla="*/ 0 w 316898"/>
                  <a:gd name="connsiteY3" fmla="*/ 161714 h 323427"/>
                  <a:gd name="connsiteX4" fmla="*/ 161714 w 316898"/>
                  <a:gd name="connsiteY4" fmla="*/ 323427 h 323427"/>
                  <a:gd name="connsiteX5" fmla="*/ 258909 w 316898"/>
                  <a:gd name="connsiteY5" fmla="*/ 290969 h 323427"/>
                  <a:gd name="connsiteX6" fmla="*/ 316483 w 316898"/>
                  <a:gd name="connsiteY6" fmla="*/ 208747 h 323427"/>
                  <a:gd name="connsiteX7" fmla="*/ 310087 w 316898"/>
                  <a:gd name="connsiteY7" fmla="*/ 196766 h 323427"/>
                  <a:gd name="connsiteX8" fmla="*/ 298106 w 316898"/>
                  <a:gd name="connsiteY8" fmla="*/ 203161 h 323427"/>
                  <a:gd name="connsiteX9" fmla="*/ 161727 w 316898"/>
                  <a:gd name="connsiteY9" fmla="*/ 304213 h 323427"/>
                  <a:gd name="connsiteX10" fmla="*/ 19228 w 316898"/>
                  <a:gd name="connsiteY10" fmla="*/ 161714 h 323427"/>
                  <a:gd name="connsiteX11" fmla="*/ 161727 w 316898"/>
                  <a:gd name="connsiteY11" fmla="*/ 19214 h 323427"/>
                  <a:gd name="connsiteX12" fmla="*/ 234398 w 316898"/>
                  <a:gd name="connsiteY12" fmla="*/ 39114 h 323427"/>
                  <a:gd name="connsiteX13" fmla="*/ 247546 w 316898"/>
                  <a:gd name="connsiteY13" fmla="*/ 35752 h 32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6898" h="323427">
                    <a:moveTo>
                      <a:pt x="247546" y="35752"/>
                    </a:moveTo>
                    <a:cubicBezTo>
                      <a:pt x="250249" y="31195"/>
                      <a:pt x="248753" y="25294"/>
                      <a:pt x="244197" y="22590"/>
                    </a:cubicBezTo>
                    <a:cubicBezTo>
                      <a:pt x="219315" y="7809"/>
                      <a:pt x="190795" y="0"/>
                      <a:pt x="161714" y="0"/>
                    </a:cubicBezTo>
                    <a:cubicBezTo>
                      <a:pt x="72547" y="0"/>
                      <a:pt x="0" y="72547"/>
                      <a:pt x="0" y="161714"/>
                    </a:cubicBezTo>
                    <a:cubicBezTo>
                      <a:pt x="0" y="250880"/>
                      <a:pt x="72547" y="323427"/>
                      <a:pt x="161714" y="323427"/>
                    </a:cubicBezTo>
                    <a:cubicBezTo>
                      <a:pt x="197109" y="323427"/>
                      <a:pt x="230706" y="312201"/>
                      <a:pt x="258909" y="290969"/>
                    </a:cubicBezTo>
                    <a:cubicBezTo>
                      <a:pt x="286179" y="270438"/>
                      <a:pt x="306615" y="241232"/>
                      <a:pt x="316483" y="208747"/>
                    </a:cubicBezTo>
                    <a:cubicBezTo>
                      <a:pt x="318020" y="203669"/>
                      <a:pt x="315165" y="198303"/>
                      <a:pt x="310087" y="196766"/>
                    </a:cubicBezTo>
                    <a:cubicBezTo>
                      <a:pt x="305009" y="195215"/>
                      <a:pt x="299643" y="198083"/>
                      <a:pt x="298106" y="203161"/>
                    </a:cubicBezTo>
                    <a:cubicBezTo>
                      <a:pt x="279756" y="263603"/>
                      <a:pt x="224955" y="304213"/>
                      <a:pt x="161727" y="304213"/>
                    </a:cubicBezTo>
                    <a:cubicBezTo>
                      <a:pt x="83156" y="304213"/>
                      <a:pt x="19228" y="240285"/>
                      <a:pt x="19228" y="161714"/>
                    </a:cubicBezTo>
                    <a:cubicBezTo>
                      <a:pt x="19228" y="83142"/>
                      <a:pt x="83156" y="19214"/>
                      <a:pt x="161727" y="19214"/>
                    </a:cubicBezTo>
                    <a:cubicBezTo>
                      <a:pt x="187364" y="19214"/>
                      <a:pt x="212494" y="26090"/>
                      <a:pt x="234398" y="39114"/>
                    </a:cubicBezTo>
                    <a:cubicBezTo>
                      <a:pt x="238940" y="41818"/>
                      <a:pt x="244828" y="40308"/>
                      <a:pt x="247546" y="3575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F884C517-6B94-4F8E-B71A-4E960B82C6CB}"/>
                  </a:ext>
                </a:extLst>
              </p:cNvPr>
              <p:cNvSpPr/>
              <p:nvPr/>
            </p:nvSpPr>
            <p:spPr>
              <a:xfrm>
                <a:off x="8457018" y="4700245"/>
                <a:ext cx="165749" cy="171691"/>
              </a:xfrm>
              <a:custGeom>
                <a:avLst/>
                <a:gdLst>
                  <a:gd name="connsiteX0" fmla="*/ 85846 w 165749"/>
                  <a:gd name="connsiteY0" fmla="*/ 19214 h 171691"/>
                  <a:gd name="connsiteX1" fmla="*/ 115133 w 165749"/>
                  <a:gd name="connsiteY1" fmla="*/ 25980 h 171691"/>
                  <a:gd name="connsiteX2" fmla="*/ 127993 w 165749"/>
                  <a:gd name="connsiteY2" fmla="*/ 21588 h 171691"/>
                  <a:gd name="connsiteX3" fmla="*/ 123601 w 165749"/>
                  <a:gd name="connsiteY3" fmla="*/ 8729 h 171691"/>
                  <a:gd name="connsiteX4" fmla="*/ 85846 w 165749"/>
                  <a:gd name="connsiteY4" fmla="*/ 0 h 171691"/>
                  <a:gd name="connsiteX5" fmla="*/ 0 w 165749"/>
                  <a:gd name="connsiteY5" fmla="*/ 85846 h 171691"/>
                  <a:gd name="connsiteX6" fmla="*/ 85846 w 165749"/>
                  <a:gd name="connsiteY6" fmla="*/ 171691 h 171691"/>
                  <a:gd name="connsiteX7" fmla="*/ 164994 w 165749"/>
                  <a:gd name="connsiteY7" fmla="*/ 119141 h 171691"/>
                  <a:gd name="connsiteX8" fmla="*/ 159874 w 165749"/>
                  <a:gd name="connsiteY8" fmla="*/ 106556 h 171691"/>
                  <a:gd name="connsiteX9" fmla="*/ 147289 w 165749"/>
                  <a:gd name="connsiteY9" fmla="*/ 111675 h 171691"/>
                  <a:gd name="connsiteX10" fmla="*/ 85846 w 165749"/>
                  <a:gd name="connsiteY10" fmla="*/ 152463 h 171691"/>
                  <a:gd name="connsiteX11" fmla="*/ 19214 w 165749"/>
                  <a:gd name="connsiteY11" fmla="*/ 85832 h 171691"/>
                  <a:gd name="connsiteX12" fmla="*/ 85846 w 165749"/>
                  <a:gd name="connsiteY12" fmla="*/ 19214 h 17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749" h="171691">
                    <a:moveTo>
                      <a:pt x="85846" y="19214"/>
                    </a:moveTo>
                    <a:cubicBezTo>
                      <a:pt x="96125" y="19214"/>
                      <a:pt x="105979" y="21492"/>
                      <a:pt x="115133" y="25980"/>
                    </a:cubicBezTo>
                    <a:cubicBezTo>
                      <a:pt x="119896" y="28313"/>
                      <a:pt x="125660" y="26351"/>
                      <a:pt x="127993" y="21588"/>
                    </a:cubicBezTo>
                    <a:cubicBezTo>
                      <a:pt x="130326" y="16826"/>
                      <a:pt x="128364" y="11076"/>
                      <a:pt x="123601" y="8729"/>
                    </a:cubicBezTo>
                    <a:cubicBezTo>
                      <a:pt x="111784" y="2937"/>
                      <a:pt x="99089" y="0"/>
                      <a:pt x="85846" y="0"/>
                    </a:cubicBezTo>
                    <a:cubicBezTo>
                      <a:pt x="38510" y="0"/>
                      <a:pt x="0" y="38510"/>
                      <a:pt x="0" y="85846"/>
                    </a:cubicBezTo>
                    <a:cubicBezTo>
                      <a:pt x="0" y="133181"/>
                      <a:pt x="38510" y="171691"/>
                      <a:pt x="85846" y="171691"/>
                    </a:cubicBezTo>
                    <a:cubicBezTo>
                      <a:pt x="120486" y="171691"/>
                      <a:pt x="151544" y="151064"/>
                      <a:pt x="164994" y="119141"/>
                    </a:cubicBezTo>
                    <a:cubicBezTo>
                      <a:pt x="167052" y="114255"/>
                      <a:pt x="164760" y="108614"/>
                      <a:pt x="159874" y="106556"/>
                    </a:cubicBezTo>
                    <a:cubicBezTo>
                      <a:pt x="154989" y="104497"/>
                      <a:pt x="149348" y="106789"/>
                      <a:pt x="147289" y="111675"/>
                    </a:cubicBezTo>
                    <a:cubicBezTo>
                      <a:pt x="136859" y="136461"/>
                      <a:pt x="112732" y="152463"/>
                      <a:pt x="85846" y="152463"/>
                    </a:cubicBezTo>
                    <a:cubicBezTo>
                      <a:pt x="49106" y="152463"/>
                      <a:pt x="19214" y="122572"/>
                      <a:pt x="19214" y="85832"/>
                    </a:cubicBezTo>
                    <a:cubicBezTo>
                      <a:pt x="19214" y="49092"/>
                      <a:pt x="49106" y="19214"/>
                      <a:pt x="85846" y="19214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F467BFA7-FA0F-4B8E-AC12-A5CB0254930E}"/>
                  </a:ext>
                </a:extLst>
              </p:cNvPr>
              <p:cNvSpPr/>
              <p:nvPr/>
            </p:nvSpPr>
            <p:spPr>
              <a:xfrm>
                <a:off x="8542634" y="4448901"/>
                <a:ext cx="380231" cy="393555"/>
              </a:xfrm>
              <a:custGeom>
                <a:avLst/>
                <a:gdLst>
                  <a:gd name="connsiteX0" fmla="*/ 378801 w 380231"/>
                  <a:gd name="connsiteY0" fmla="*/ 271985 h 393555"/>
                  <a:gd name="connsiteX1" fmla="*/ 370622 w 380231"/>
                  <a:gd name="connsiteY1" fmla="*/ 267429 h 393555"/>
                  <a:gd name="connsiteX2" fmla="*/ 304402 w 380231"/>
                  <a:gd name="connsiteY2" fmla="*/ 267429 h 393555"/>
                  <a:gd name="connsiteX3" fmla="*/ 298432 w 380231"/>
                  <a:gd name="connsiteY3" fmla="*/ 269501 h 393555"/>
                  <a:gd name="connsiteX4" fmla="*/ 233571 w 380231"/>
                  <a:gd name="connsiteY4" fmla="*/ 320898 h 393555"/>
                  <a:gd name="connsiteX5" fmla="*/ 32811 w 380231"/>
                  <a:gd name="connsiteY5" fmla="*/ 320898 h 393555"/>
                  <a:gd name="connsiteX6" fmla="*/ 214151 w 380231"/>
                  <a:gd name="connsiteY6" fmla="*/ 139559 h 393555"/>
                  <a:gd name="connsiteX7" fmla="*/ 277022 w 380231"/>
                  <a:gd name="connsiteY7" fmla="*/ 139559 h 393555"/>
                  <a:gd name="connsiteX8" fmla="*/ 283815 w 380231"/>
                  <a:gd name="connsiteY8" fmla="*/ 136746 h 393555"/>
                  <a:gd name="connsiteX9" fmla="*/ 337299 w 380231"/>
                  <a:gd name="connsiteY9" fmla="*/ 83262 h 393555"/>
                  <a:gd name="connsiteX10" fmla="*/ 339756 w 380231"/>
                  <a:gd name="connsiteY10" fmla="*/ 73902 h 393555"/>
                  <a:gd name="connsiteX11" fmla="*/ 332811 w 380231"/>
                  <a:gd name="connsiteY11" fmla="*/ 67150 h 393555"/>
                  <a:gd name="connsiteX12" fmla="*/ 284858 w 380231"/>
                  <a:gd name="connsiteY12" fmla="*/ 55251 h 393555"/>
                  <a:gd name="connsiteX13" fmla="*/ 272959 w 380231"/>
                  <a:gd name="connsiteY13" fmla="*/ 7298 h 393555"/>
                  <a:gd name="connsiteX14" fmla="*/ 266207 w 380231"/>
                  <a:gd name="connsiteY14" fmla="*/ 354 h 393555"/>
                  <a:gd name="connsiteX15" fmla="*/ 256847 w 380231"/>
                  <a:gd name="connsiteY15" fmla="*/ 2810 h 393555"/>
                  <a:gd name="connsiteX16" fmla="*/ 203363 w 380231"/>
                  <a:gd name="connsiteY16" fmla="*/ 56294 h 393555"/>
                  <a:gd name="connsiteX17" fmla="*/ 200550 w 380231"/>
                  <a:gd name="connsiteY17" fmla="*/ 63087 h 393555"/>
                  <a:gd name="connsiteX18" fmla="*/ 200550 w 380231"/>
                  <a:gd name="connsiteY18" fmla="*/ 125959 h 393555"/>
                  <a:gd name="connsiteX19" fmla="*/ 2810 w 380231"/>
                  <a:gd name="connsiteY19" fmla="*/ 323698 h 393555"/>
                  <a:gd name="connsiteX20" fmla="*/ 2700 w 380231"/>
                  <a:gd name="connsiteY20" fmla="*/ 323822 h 393555"/>
                  <a:gd name="connsiteX21" fmla="*/ 2179 w 380231"/>
                  <a:gd name="connsiteY21" fmla="*/ 324398 h 393555"/>
                  <a:gd name="connsiteX22" fmla="*/ 1891 w 380231"/>
                  <a:gd name="connsiteY22" fmla="*/ 324782 h 393555"/>
                  <a:gd name="connsiteX23" fmla="*/ 1616 w 380231"/>
                  <a:gd name="connsiteY23" fmla="*/ 325153 h 393555"/>
                  <a:gd name="connsiteX24" fmla="*/ 1342 w 380231"/>
                  <a:gd name="connsiteY24" fmla="*/ 325606 h 393555"/>
                  <a:gd name="connsiteX25" fmla="*/ 1136 w 380231"/>
                  <a:gd name="connsiteY25" fmla="*/ 325963 h 393555"/>
                  <a:gd name="connsiteX26" fmla="*/ 916 w 380231"/>
                  <a:gd name="connsiteY26" fmla="*/ 326429 h 393555"/>
                  <a:gd name="connsiteX27" fmla="*/ 738 w 380231"/>
                  <a:gd name="connsiteY27" fmla="*/ 326814 h 393555"/>
                  <a:gd name="connsiteX28" fmla="*/ 573 w 380231"/>
                  <a:gd name="connsiteY28" fmla="*/ 327280 h 393555"/>
                  <a:gd name="connsiteX29" fmla="*/ 422 w 380231"/>
                  <a:gd name="connsiteY29" fmla="*/ 327706 h 393555"/>
                  <a:gd name="connsiteX30" fmla="*/ 298 w 380231"/>
                  <a:gd name="connsiteY30" fmla="*/ 328172 h 393555"/>
                  <a:gd name="connsiteX31" fmla="*/ 189 w 380231"/>
                  <a:gd name="connsiteY31" fmla="*/ 328612 h 393555"/>
                  <a:gd name="connsiteX32" fmla="*/ 106 w 380231"/>
                  <a:gd name="connsiteY32" fmla="*/ 329160 h 393555"/>
                  <a:gd name="connsiteX33" fmla="*/ 52 w 380231"/>
                  <a:gd name="connsiteY33" fmla="*/ 329531 h 393555"/>
                  <a:gd name="connsiteX34" fmla="*/ 52 w 380231"/>
                  <a:gd name="connsiteY34" fmla="*/ 331439 h 393555"/>
                  <a:gd name="connsiteX35" fmla="*/ 106 w 380231"/>
                  <a:gd name="connsiteY35" fmla="*/ 331809 h 393555"/>
                  <a:gd name="connsiteX36" fmla="*/ 189 w 380231"/>
                  <a:gd name="connsiteY36" fmla="*/ 332358 h 393555"/>
                  <a:gd name="connsiteX37" fmla="*/ 298 w 380231"/>
                  <a:gd name="connsiteY37" fmla="*/ 332798 h 393555"/>
                  <a:gd name="connsiteX38" fmla="*/ 422 w 380231"/>
                  <a:gd name="connsiteY38" fmla="*/ 333264 h 393555"/>
                  <a:gd name="connsiteX39" fmla="*/ 573 w 380231"/>
                  <a:gd name="connsiteY39" fmla="*/ 333690 h 393555"/>
                  <a:gd name="connsiteX40" fmla="*/ 738 w 380231"/>
                  <a:gd name="connsiteY40" fmla="*/ 334156 h 393555"/>
                  <a:gd name="connsiteX41" fmla="*/ 916 w 380231"/>
                  <a:gd name="connsiteY41" fmla="*/ 334541 h 393555"/>
                  <a:gd name="connsiteX42" fmla="*/ 1136 w 380231"/>
                  <a:gd name="connsiteY42" fmla="*/ 335007 h 393555"/>
                  <a:gd name="connsiteX43" fmla="*/ 1342 w 380231"/>
                  <a:gd name="connsiteY43" fmla="*/ 335364 h 393555"/>
                  <a:gd name="connsiteX44" fmla="*/ 1616 w 380231"/>
                  <a:gd name="connsiteY44" fmla="*/ 335817 h 393555"/>
                  <a:gd name="connsiteX45" fmla="*/ 1891 w 380231"/>
                  <a:gd name="connsiteY45" fmla="*/ 336187 h 393555"/>
                  <a:gd name="connsiteX46" fmla="*/ 2179 w 380231"/>
                  <a:gd name="connsiteY46" fmla="*/ 336572 h 393555"/>
                  <a:gd name="connsiteX47" fmla="*/ 2700 w 380231"/>
                  <a:gd name="connsiteY47" fmla="*/ 337148 h 393555"/>
                  <a:gd name="connsiteX48" fmla="*/ 2810 w 380231"/>
                  <a:gd name="connsiteY48" fmla="*/ 337272 h 393555"/>
                  <a:gd name="connsiteX49" fmla="*/ 2947 w 380231"/>
                  <a:gd name="connsiteY49" fmla="*/ 337395 h 393555"/>
                  <a:gd name="connsiteX50" fmla="*/ 3510 w 380231"/>
                  <a:gd name="connsiteY50" fmla="*/ 337903 h 393555"/>
                  <a:gd name="connsiteX51" fmla="*/ 3922 w 380231"/>
                  <a:gd name="connsiteY51" fmla="*/ 338219 h 393555"/>
                  <a:gd name="connsiteX52" fmla="*/ 4251 w 380231"/>
                  <a:gd name="connsiteY52" fmla="*/ 338466 h 393555"/>
                  <a:gd name="connsiteX53" fmla="*/ 4732 w 380231"/>
                  <a:gd name="connsiteY53" fmla="*/ 338754 h 393555"/>
                  <a:gd name="connsiteX54" fmla="*/ 5061 w 380231"/>
                  <a:gd name="connsiteY54" fmla="*/ 338946 h 393555"/>
                  <a:gd name="connsiteX55" fmla="*/ 5541 w 380231"/>
                  <a:gd name="connsiteY55" fmla="*/ 339179 h 393555"/>
                  <a:gd name="connsiteX56" fmla="*/ 5912 w 380231"/>
                  <a:gd name="connsiteY56" fmla="*/ 339358 h 393555"/>
                  <a:gd name="connsiteX57" fmla="*/ 6378 w 380231"/>
                  <a:gd name="connsiteY57" fmla="*/ 339522 h 393555"/>
                  <a:gd name="connsiteX58" fmla="*/ 6804 w 380231"/>
                  <a:gd name="connsiteY58" fmla="*/ 339673 h 393555"/>
                  <a:gd name="connsiteX59" fmla="*/ 7270 w 380231"/>
                  <a:gd name="connsiteY59" fmla="*/ 339797 h 393555"/>
                  <a:gd name="connsiteX60" fmla="*/ 7723 w 380231"/>
                  <a:gd name="connsiteY60" fmla="*/ 339907 h 393555"/>
                  <a:gd name="connsiteX61" fmla="*/ 8245 w 380231"/>
                  <a:gd name="connsiteY61" fmla="*/ 339989 h 393555"/>
                  <a:gd name="connsiteX62" fmla="*/ 8657 w 380231"/>
                  <a:gd name="connsiteY62" fmla="*/ 340044 h 393555"/>
                  <a:gd name="connsiteX63" fmla="*/ 9604 w 380231"/>
                  <a:gd name="connsiteY63" fmla="*/ 340085 h 393555"/>
                  <a:gd name="connsiteX64" fmla="*/ 233557 w 380231"/>
                  <a:gd name="connsiteY64" fmla="*/ 340085 h 393555"/>
                  <a:gd name="connsiteX65" fmla="*/ 298418 w 380231"/>
                  <a:gd name="connsiteY65" fmla="*/ 391483 h 393555"/>
                  <a:gd name="connsiteX66" fmla="*/ 304388 w 380231"/>
                  <a:gd name="connsiteY66" fmla="*/ 393555 h 393555"/>
                  <a:gd name="connsiteX67" fmla="*/ 304415 w 380231"/>
                  <a:gd name="connsiteY67" fmla="*/ 393555 h 393555"/>
                  <a:gd name="connsiteX68" fmla="*/ 370635 w 380231"/>
                  <a:gd name="connsiteY68" fmla="*/ 393349 h 393555"/>
                  <a:gd name="connsiteX69" fmla="*/ 378788 w 380231"/>
                  <a:gd name="connsiteY69" fmla="*/ 388779 h 393555"/>
                  <a:gd name="connsiteX70" fmla="*/ 379199 w 380231"/>
                  <a:gd name="connsiteY70" fmla="*/ 379446 h 393555"/>
                  <a:gd name="connsiteX71" fmla="*/ 354605 w 380231"/>
                  <a:gd name="connsiteY71" fmla="*/ 330272 h 393555"/>
                  <a:gd name="connsiteX72" fmla="*/ 379185 w 380231"/>
                  <a:gd name="connsiteY72" fmla="*/ 281290 h 393555"/>
                  <a:gd name="connsiteX73" fmla="*/ 378801 w 380231"/>
                  <a:gd name="connsiteY73" fmla="*/ 271985 h 393555"/>
                  <a:gd name="connsiteX74" fmla="*/ 219791 w 380231"/>
                  <a:gd name="connsiteY74" fmla="*/ 67081 h 393555"/>
                  <a:gd name="connsiteX75" fmla="*/ 258439 w 380231"/>
                  <a:gd name="connsiteY75" fmla="*/ 28434 h 393555"/>
                  <a:gd name="connsiteX76" fmla="*/ 267635 w 380231"/>
                  <a:gd name="connsiteY76" fmla="*/ 65489 h 393555"/>
                  <a:gd name="connsiteX77" fmla="*/ 274647 w 380231"/>
                  <a:gd name="connsiteY77" fmla="*/ 72502 h 393555"/>
                  <a:gd name="connsiteX78" fmla="*/ 311703 w 380231"/>
                  <a:gd name="connsiteY78" fmla="*/ 81698 h 393555"/>
                  <a:gd name="connsiteX79" fmla="*/ 273056 w 380231"/>
                  <a:gd name="connsiteY79" fmla="*/ 120345 h 393555"/>
                  <a:gd name="connsiteX80" fmla="*/ 219791 w 380231"/>
                  <a:gd name="connsiteY80" fmla="*/ 120345 h 393555"/>
                  <a:gd name="connsiteX81" fmla="*/ 219791 w 380231"/>
                  <a:gd name="connsiteY81" fmla="*/ 67081 h 393555"/>
                  <a:gd name="connsiteX82" fmla="*/ 335295 w 380231"/>
                  <a:gd name="connsiteY82" fmla="*/ 326004 h 393555"/>
                  <a:gd name="connsiteX83" fmla="*/ 335295 w 380231"/>
                  <a:gd name="connsiteY83" fmla="*/ 334609 h 393555"/>
                  <a:gd name="connsiteX84" fmla="*/ 355113 w 380231"/>
                  <a:gd name="connsiteY84" fmla="*/ 374231 h 393555"/>
                  <a:gd name="connsiteX85" fmla="*/ 307751 w 380231"/>
                  <a:gd name="connsiteY85" fmla="*/ 374369 h 393555"/>
                  <a:gd name="connsiteX86" fmla="*/ 264478 w 380231"/>
                  <a:gd name="connsiteY86" fmla="*/ 340072 h 393555"/>
                  <a:gd name="connsiteX87" fmla="*/ 273289 w 380231"/>
                  <a:gd name="connsiteY87" fmla="*/ 330505 h 393555"/>
                  <a:gd name="connsiteX88" fmla="*/ 264478 w 380231"/>
                  <a:gd name="connsiteY88" fmla="*/ 320940 h 393555"/>
                  <a:gd name="connsiteX89" fmla="*/ 307764 w 380231"/>
                  <a:gd name="connsiteY89" fmla="*/ 286629 h 393555"/>
                  <a:gd name="connsiteX90" fmla="*/ 355072 w 380231"/>
                  <a:gd name="connsiteY90" fmla="*/ 286629 h 393555"/>
                  <a:gd name="connsiteX91" fmla="*/ 335295 w 380231"/>
                  <a:gd name="connsiteY91" fmla="*/ 326004 h 39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80231" h="393555">
                    <a:moveTo>
                      <a:pt x="378801" y="271985"/>
                    </a:moveTo>
                    <a:cubicBezTo>
                      <a:pt x="377045" y="269144"/>
                      <a:pt x="373957" y="267429"/>
                      <a:pt x="370622" y="267429"/>
                    </a:cubicBezTo>
                    <a:lnTo>
                      <a:pt x="304402" y="267429"/>
                    </a:lnTo>
                    <a:cubicBezTo>
                      <a:pt x="302233" y="267429"/>
                      <a:pt x="300134" y="268156"/>
                      <a:pt x="298432" y="269501"/>
                    </a:cubicBezTo>
                    <a:lnTo>
                      <a:pt x="233571" y="320898"/>
                    </a:lnTo>
                    <a:lnTo>
                      <a:pt x="32811" y="320898"/>
                    </a:lnTo>
                    <a:lnTo>
                      <a:pt x="214151" y="139559"/>
                    </a:lnTo>
                    <a:lnTo>
                      <a:pt x="277022" y="139559"/>
                    </a:lnTo>
                    <a:cubicBezTo>
                      <a:pt x="279575" y="139559"/>
                      <a:pt x="282018" y="138544"/>
                      <a:pt x="283815" y="136746"/>
                    </a:cubicBezTo>
                    <a:lnTo>
                      <a:pt x="337299" y="83262"/>
                    </a:lnTo>
                    <a:cubicBezTo>
                      <a:pt x="339756" y="80819"/>
                      <a:pt x="340689" y="77237"/>
                      <a:pt x="339756" y="73902"/>
                    </a:cubicBezTo>
                    <a:cubicBezTo>
                      <a:pt x="338822" y="70567"/>
                      <a:pt x="336174" y="67987"/>
                      <a:pt x="332811" y="67150"/>
                    </a:cubicBezTo>
                    <a:lnTo>
                      <a:pt x="284858" y="55251"/>
                    </a:lnTo>
                    <a:lnTo>
                      <a:pt x="272959" y="7298"/>
                    </a:lnTo>
                    <a:cubicBezTo>
                      <a:pt x="272122" y="3935"/>
                      <a:pt x="269542" y="1287"/>
                      <a:pt x="266207" y="354"/>
                    </a:cubicBezTo>
                    <a:cubicBezTo>
                      <a:pt x="262872" y="-580"/>
                      <a:pt x="259290" y="367"/>
                      <a:pt x="256847" y="2810"/>
                    </a:cubicBezTo>
                    <a:lnTo>
                      <a:pt x="203363" y="56294"/>
                    </a:lnTo>
                    <a:cubicBezTo>
                      <a:pt x="201566" y="58092"/>
                      <a:pt x="200550" y="60535"/>
                      <a:pt x="200550" y="63087"/>
                    </a:cubicBezTo>
                    <a:lnTo>
                      <a:pt x="200550" y="125959"/>
                    </a:lnTo>
                    <a:lnTo>
                      <a:pt x="2810" y="323698"/>
                    </a:lnTo>
                    <a:cubicBezTo>
                      <a:pt x="2769" y="323739"/>
                      <a:pt x="2728" y="323781"/>
                      <a:pt x="2700" y="323822"/>
                    </a:cubicBezTo>
                    <a:cubicBezTo>
                      <a:pt x="2522" y="324000"/>
                      <a:pt x="2343" y="324192"/>
                      <a:pt x="2179" y="324398"/>
                    </a:cubicBezTo>
                    <a:cubicBezTo>
                      <a:pt x="2069" y="324522"/>
                      <a:pt x="1987" y="324659"/>
                      <a:pt x="1891" y="324782"/>
                    </a:cubicBezTo>
                    <a:cubicBezTo>
                      <a:pt x="1795" y="324906"/>
                      <a:pt x="1712" y="325016"/>
                      <a:pt x="1616" y="325153"/>
                    </a:cubicBezTo>
                    <a:cubicBezTo>
                      <a:pt x="1520" y="325304"/>
                      <a:pt x="1424" y="325455"/>
                      <a:pt x="1342" y="325606"/>
                    </a:cubicBezTo>
                    <a:cubicBezTo>
                      <a:pt x="1273" y="325729"/>
                      <a:pt x="1204" y="325839"/>
                      <a:pt x="1136" y="325963"/>
                    </a:cubicBezTo>
                    <a:cubicBezTo>
                      <a:pt x="1053" y="326114"/>
                      <a:pt x="985" y="326279"/>
                      <a:pt x="916" y="326429"/>
                    </a:cubicBezTo>
                    <a:cubicBezTo>
                      <a:pt x="861" y="326553"/>
                      <a:pt x="793" y="326677"/>
                      <a:pt x="738" y="326814"/>
                    </a:cubicBezTo>
                    <a:cubicBezTo>
                      <a:pt x="669" y="326965"/>
                      <a:pt x="628" y="327116"/>
                      <a:pt x="573" y="327280"/>
                    </a:cubicBezTo>
                    <a:cubicBezTo>
                      <a:pt x="518" y="327417"/>
                      <a:pt x="463" y="327555"/>
                      <a:pt x="422" y="327706"/>
                    </a:cubicBezTo>
                    <a:cubicBezTo>
                      <a:pt x="381" y="327857"/>
                      <a:pt x="340" y="328022"/>
                      <a:pt x="298" y="328172"/>
                    </a:cubicBezTo>
                    <a:cubicBezTo>
                      <a:pt x="257" y="328323"/>
                      <a:pt x="216" y="328460"/>
                      <a:pt x="189" y="328612"/>
                    </a:cubicBezTo>
                    <a:cubicBezTo>
                      <a:pt x="148" y="328790"/>
                      <a:pt x="134" y="328982"/>
                      <a:pt x="106" y="329160"/>
                    </a:cubicBezTo>
                    <a:cubicBezTo>
                      <a:pt x="93" y="329284"/>
                      <a:pt x="65" y="329408"/>
                      <a:pt x="52" y="329531"/>
                    </a:cubicBezTo>
                    <a:cubicBezTo>
                      <a:pt x="-17" y="330162"/>
                      <a:pt x="-17" y="330808"/>
                      <a:pt x="52" y="331439"/>
                    </a:cubicBezTo>
                    <a:cubicBezTo>
                      <a:pt x="65" y="331562"/>
                      <a:pt x="93" y="331686"/>
                      <a:pt x="106" y="331809"/>
                    </a:cubicBezTo>
                    <a:cubicBezTo>
                      <a:pt x="134" y="331988"/>
                      <a:pt x="148" y="332180"/>
                      <a:pt x="189" y="332358"/>
                    </a:cubicBezTo>
                    <a:cubicBezTo>
                      <a:pt x="216" y="332509"/>
                      <a:pt x="257" y="332646"/>
                      <a:pt x="298" y="332798"/>
                    </a:cubicBezTo>
                    <a:cubicBezTo>
                      <a:pt x="340" y="332962"/>
                      <a:pt x="367" y="333113"/>
                      <a:pt x="422" y="333264"/>
                    </a:cubicBezTo>
                    <a:cubicBezTo>
                      <a:pt x="463" y="333415"/>
                      <a:pt x="518" y="333552"/>
                      <a:pt x="573" y="333690"/>
                    </a:cubicBezTo>
                    <a:cubicBezTo>
                      <a:pt x="628" y="333841"/>
                      <a:pt x="683" y="334005"/>
                      <a:pt x="738" y="334156"/>
                    </a:cubicBezTo>
                    <a:cubicBezTo>
                      <a:pt x="793" y="334293"/>
                      <a:pt x="861" y="334417"/>
                      <a:pt x="916" y="334541"/>
                    </a:cubicBezTo>
                    <a:cubicBezTo>
                      <a:pt x="985" y="334691"/>
                      <a:pt x="1053" y="334856"/>
                      <a:pt x="1136" y="335007"/>
                    </a:cubicBezTo>
                    <a:cubicBezTo>
                      <a:pt x="1204" y="335131"/>
                      <a:pt x="1273" y="335241"/>
                      <a:pt x="1342" y="335364"/>
                    </a:cubicBezTo>
                    <a:cubicBezTo>
                      <a:pt x="1438" y="335515"/>
                      <a:pt x="1520" y="335666"/>
                      <a:pt x="1616" y="335817"/>
                    </a:cubicBezTo>
                    <a:cubicBezTo>
                      <a:pt x="1698" y="335940"/>
                      <a:pt x="1795" y="336064"/>
                      <a:pt x="1891" y="336187"/>
                    </a:cubicBezTo>
                    <a:cubicBezTo>
                      <a:pt x="1987" y="336324"/>
                      <a:pt x="2083" y="336448"/>
                      <a:pt x="2179" y="336572"/>
                    </a:cubicBezTo>
                    <a:cubicBezTo>
                      <a:pt x="2343" y="336777"/>
                      <a:pt x="2522" y="336956"/>
                      <a:pt x="2700" y="337148"/>
                    </a:cubicBezTo>
                    <a:cubicBezTo>
                      <a:pt x="2741" y="337189"/>
                      <a:pt x="2769" y="337230"/>
                      <a:pt x="2810" y="337272"/>
                    </a:cubicBezTo>
                    <a:cubicBezTo>
                      <a:pt x="2851" y="337313"/>
                      <a:pt x="2906" y="337354"/>
                      <a:pt x="2947" y="337395"/>
                    </a:cubicBezTo>
                    <a:cubicBezTo>
                      <a:pt x="3126" y="337574"/>
                      <a:pt x="3304" y="337738"/>
                      <a:pt x="3510" y="337903"/>
                    </a:cubicBezTo>
                    <a:cubicBezTo>
                      <a:pt x="3647" y="338013"/>
                      <a:pt x="3784" y="338109"/>
                      <a:pt x="3922" y="338219"/>
                    </a:cubicBezTo>
                    <a:cubicBezTo>
                      <a:pt x="4032" y="338301"/>
                      <a:pt x="4141" y="338383"/>
                      <a:pt x="4251" y="338466"/>
                    </a:cubicBezTo>
                    <a:cubicBezTo>
                      <a:pt x="4402" y="338575"/>
                      <a:pt x="4567" y="338658"/>
                      <a:pt x="4732" y="338754"/>
                    </a:cubicBezTo>
                    <a:cubicBezTo>
                      <a:pt x="4841" y="338822"/>
                      <a:pt x="4951" y="338891"/>
                      <a:pt x="5061" y="338946"/>
                    </a:cubicBezTo>
                    <a:cubicBezTo>
                      <a:pt x="5225" y="339028"/>
                      <a:pt x="5377" y="339097"/>
                      <a:pt x="5541" y="339179"/>
                    </a:cubicBezTo>
                    <a:cubicBezTo>
                      <a:pt x="5665" y="339234"/>
                      <a:pt x="5788" y="339303"/>
                      <a:pt x="5912" y="339358"/>
                    </a:cubicBezTo>
                    <a:cubicBezTo>
                      <a:pt x="6063" y="339426"/>
                      <a:pt x="6227" y="339467"/>
                      <a:pt x="6378" y="339522"/>
                    </a:cubicBezTo>
                    <a:cubicBezTo>
                      <a:pt x="6516" y="339577"/>
                      <a:pt x="6653" y="339632"/>
                      <a:pt x="6804" y="339673"/>
                    </a:cubicBezTo>
                    <a:cubicBezTo>
                      <a:pt x="6955" y="339715"/>
                      <a:pt x="7106" y="339756"/>
                      <a:pt x="7270" y="339797"/>
                    </a:cubicBezTo>
                    <a:cubicBezTo>
                      <a:pt x="7421" y="339838"/>
                      <a:pt x="7572" y="339879"/>
                      <a:pt x="7723" y="339907"/>
                    </a:cubicBezTo>
                    <a:cubicBezTo>
                      <a:pt x="7902" y="339934"/>
                      <a:pt x="8066" y="339962"/>
                      <a:pt x="8245" y="339989"/>
                    </a:cubicBezTo>
                    <a:cubicBezTo>
                      <a:pt x="8382" y="340003"/>
                      <a:pt x="8519" y="340030"/>
                      <a:pt x="8657" y="340044"/>
                    </a:cubicBezTo>
                    <a:cubicBezTo>
                      <a:pt x="8972" y="340072"/>
                      <a:pt x="9288" y="340085"/>
                      <a:pt x="9604" y="340085"/>
                    </a:cubicBezTo>
                    <a:lnTo>
                      <a:pt x="233557" y="340085"/>
                    </a:lnTo>
                    <a:lnTo>
                      <a:pt x="298418" y="391483"/>
                    </a:lnTo>
                    <a:cubicBezTo>
                      <a:pt x="300120" y="392828"/>
                      <a:pt x="302220" y="393555"/>
                      <a:pt x="304388" y="393555"/>
                    </a:cubicBezTo>
                    <a:cubicBezTo>
                      <a:pt x="304402" y="393555"/>
                      <a:pt x="304402" y="393555"/>
                      <a:pt x="304415" y="393555"/>
                    </a:cubicBezTo>
                    <a:lnTo>
                      <a:pt x="370635" y="393349"/>
                    </a:lnTo>
                    <a:cubicBezTo>
                      <a:pt x="373957" y="393335"/>
                      <a:pt x="377045" y="391606"/>
                      <a:pt x="378788" y="388779"/>
                    </a:cubicBezTo>
                    <a:cubicBezTo>
                      <a:pt x="380530" y="385952"/>
                      <a:pt x="380682" y="382425"/>
                      <a:pt x="379199" y="379446"/>
                    </a:cubicBezTo>
                    <a:lnTo>
                      <a:pt x="354605" y="330272"/>
                    </a:lnTo>
                    <a:lnTo>
                      <a:pt x="379185" y="281290"/>
                    </a:lnTo>
                    <a:cubicBezTo>
                      <a:pt x="380709" y="278367"/>
                      <a:pt x="380558" y="274826"/>
                      <a:pt x="378801" y="271985"/>
                    </a:cubicBezTo>
                    <a:close/>
                    <a:moveTo>
                      <a:pt x="219791" y="67081"/>
                    </a:moveTo>
                    <a:lnTo>
                      <a:pt x="258439" y="28434"/>
                    </a:lnTo>
                    <a:lnTo>
                      <a:pt x="267635" y="65489"/>
                    </a:lnTo>
                    <a:cubicBezTo>
                      <a:pt x="268499" y="68948"/>
                      <a:pt x="271189" y="71638"/>
                      <a:pt x="274647" y="72502"/>
                    </a:cubicBezTo>
                    <a:lnTo>
                      <a:pt x="311703" y="81698"/>
                    </a:lnTo>
                    <a:lnTo>
                      <a:pt x="273056" y="120345"/>
                    </a:lnTo>
                    <a:lnTo>
                      <a:pt x="219791" y="120345"/>
                    </a:lnTo>
                    <a:lnTo>
                      <a:pt x="219791" y="67081"/>
                    </a:lnTo>
                    <a:close/>
                    <a:moveTo>
                      <a:pt x="335295" y="326004"/>
                    </a:moveTo>
                    <a:cubicBezTo>
                      <a:pt x="333936" y="328708"/>
                      <a:pt x="333936" y="331905"/>
                      <a:pt x="335295" y="334609"/>
                    </a:cubicBezTo>
                    <a:lnTo>
                      <a:pt x="355113" y="374231"/>
                    </a:lnTo>
                    <a:lnTo>
                      <a:pt x="307751" y="374369"/>
                    </a:lnTo>
                    <a:lnTo>
                      <a:pt x="264478" y="340072"/>
                    </a:lnTo>
                    <a:cubicBezTo>
                      <a:pt x="269405" y="339660"/>
                      <a:pt x="273289" y="335542"/>
                      <a:pt x="273289" y="330505"/>
                    </a:cubicBezTo>
                    <a:cubicBezTo>
                      <a:pt x="273289" y="325469"/>
                      <a:pt x="269405" y="321351"/>
                      <a:pt x="264478" y="320940"/>
                    </a:cubicBezTo>
                    <a:lnTo>
                      <a:pt x="307764" y="286629"/>
                    </a:lnTo>
                    <a:lnTo>
                      <a:pt x="355072" y="286629"/>
                    </a:lnTo>
                    <a:lnTo>
                      <a:pt x="335295" y="326004"/>
                    </a:ln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06" name="Forma Livre: Forma 105">
            <a:extLst>
              <a:ext uri="{FF2B5EF4-FFF2-40B4-BE49-F238E27FC236}">
                <a16:creationId xmlns:a16="http://schemas.microsoft.com/office/drawing/2014/main" id="{7D2F1B92-E89A-4709-AA8C-E45C75CD7A57}"/>
              </a:ext>
            </a:extLst>
          </p:cNvPr>
          <p:cNvSpPr/>
          <p:nvPr/>
        </p:nvSpPr>
        <p:spPr>
          <a:xfrm>
            <a:off x="8172206" y="4233876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8" name="Forma Livre: Forma 117">
            <a:extLst>
              <a:ext uri="{FF2B5EF4-FFF2-40B4-BE49-F238E27FC236}">
                <a16:creationId xmlns:a16="http://schemas.microsoft.com/office/drawing/2014/main" id="{CB6AA79E-C84A-4064-9C1F-0C79E4D2872E}"/>
              </a:ext>
            </a:extLst>
          </p:cNvPr>
          <p:cNvSpPr/>
          <p:nvPr/>
        </p:nvSpPr>
        <p:spPr>
          <a:xfrm>
            <a:off x="7543167" y="4621304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9" name="Forma Livre: Forma 118">
            <a:extLst>
              <a:ext uri="{FF2B5EF4-FFF2-40B4-BE49-F238E27FC236}">
                <a16:creationId xmlns:a16="http://schemas.microsoft.com/office/drawing/2014/main" id="{FF3575F3-AA12-4639-BF0E-4D3A4F7447CE}"/>
              </a:ext>
            </a:extLst>
          </p:cNvPr>
          <p:cNvSpPr/>
          <p:nvPr/>
        </p:nvSpPr>
        <p:spPr>
          <a:xfrm>
            <a:off x="8390760" y="4601476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0" name="Forma Livre: Forma 119">
            <a:extLst>
              <a:ext uri="{FF2B5EF4-FFF2-40B4-BE49-F238E27FC236}">
                <a16:creationId xmlns:a16="http://schemas.microsoft.com/office/drawing/2014/main" id="{127028E5-1962-46FD-A7CC-5E2100BBF398}"/>
              </a:ext>
            </a:extLst>
          </p:cNvPr>
          <p:cNvSpPr/>
          <p:nvPr/>
        </p:nvSpPr>
        <p:spPr>
          <a:xfrm>
            <a:off x="8657992" y="4226691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1" name="Forma Livre: Forma 120">
            <a:extLst>
              <a:ext uri="{FF2B5EF4-FFF2-40B4-BE49-F238E27FC236}">
                <a16:creationId xmlns:a16="http://schemas.microsoft.com/office/drawing/2014/main" id="{538C11A0-606D-41E2-9869-6F2256E91B0A}"/>
              </a:ext>
            </a:extLst>
          </p:cNvPr>
          <p:cNvSpPr/>
          <p:nvPr/>
        </p:nvSpPr>
        <p:spPr>
          <a:xfrm>
            <a:off x="8521694" y="3241124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2" name="Forma Livre: Forma 121">
            <a:extLst>
              <a:ext uri="{FF2B5EF4-FFF2-40B4-BE49-F238E27FC236}">
                <a16:creationId xmlns:a16="http://schemas.microsoft.com/office/drawing/2014/main" id="{88ED6315-56A0-4FC4-875F-4DB03E08ABD6}"/>
              </a:ext>
            </a:extLst>
          </p:cNvPr>
          <p:cNvSpPr/>
          <p:nvPr/>
        </p:nvSpPr>
        <p:spPr>
          <a:xfrm>
            <a:off x="7370424" y="3869461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3" name="Forma Livre: Forma 122">
            <a:extLst>
              <a:ext uri="{FF2B5EF4-FFF2-40B4-BE49-F238E27FC236}">
                <a16:creationId xmlns:a16="http://schemas.microsoft.com/office/drawing/2014/main" id="{06D0E957-0734-4977-8B21-AB7ADFC8C51D}"/>
              </a:ext>
            </a:extLst>
          </p:cNvPr>
          <p:cNvSpPr/>
          <p:nvPr/>
        </p:nvSpPr>
        <p:spPr>
          <a:xfrm>
            <a:off x="6733545" y="4311795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4" name="Forma Livre: Forma 123">
            <a:extLst>
              <a:ext uri="{FF2B5EF4-FFF2-40B4-BE49-F238E27FC236}">
                <a16:creationId xmlns:a16="http://schemas.microsoft.com/office/drawing/2014/main" id="{D022F701-CA07-47F0-AC24-A5D9448A88AA}"/>
              </a:ext>
            </a:extLst>
          </p:cNvPr>
          <p:cNvSpPr/>
          <p:nvPr/>
        </p:nvSpPr>
        <p:spPr>
          <a:xfrm>
            <a:off x="7162332" y="4910978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5" name="Forma Livre: Forma 124">
            <a:extLst>
              <a:ext uri="{FF2B5EF4-FFF2-40B4-BE49-F238E27FC236}">
                <a16:creationId xmlns:a16="http://schemas.microsoft.com/office/drawing/2014/main" id="{DE7E56B2-7778-408B-8818-E360E57D4CA4}"/>
              </a:ext>
            </a:extLst>
          </p:cNvPr>
          <p:cNvSpPr/>
          <p:nvPr/>
        </p:nvSpPr>
        <p:spPr>
          <a:xfrm>
            <a:off x="6954363" y="5719951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6" name="Forma Livre: Forma 125">
            <a:extLst>
              <a:ext uri="{FF2B5EF4-FFF2-40B4-BE49-F238E27FC236}">
                <a16:creationId xmlns:a16="http://schemas.microsoft.com/office/drawing/2014/main" id="{5E8D758C-38DA-4168-A5DF-5C26FBBCCA13}"/>
              </a:ext>
            </a:extLst>
          </p:cNvPr>
          <p:cNvSpPr/>
          <p:nvPr/>
        </p:nvSpPr>
        <p:spPr>
          <a:xfrm>
            <a:off x="8345152" y="2596795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7" name="Forma Livre: Forma 126">
            <a:extLst>
              <a:ext uri="{FF2B5EF4-FFF2-40B4-BE49-F238E27FC236}">
                <a16:creationId xmlns:a16="http://schemas.microsoft.com/office/drawing/2014/main" id="{18F5F1F0-538E-44EB-9103-EEC8BE78B4C6}"/>
              </a:ext>
            </a:extLst>
          </p:cNvPr>
          <p:cNvSpPr/>
          <p:nvPr/>
        </p:nvSpPr>
        <p:spPr>
          <a:xfrm>
            <a:off x="9005317" y="2647829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291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8;p4">
            <a:extLst>
              <a:ext uri="{FF2B5EF4-FFF2-40B4-BE49-F238E27FC236}">
                <a16:creationId xmlns:a16="http://schemas.microsoft.com/office/drawing/2014/main" id="{DB6CDF82-CB7B-4F30-AE44-039B8BC2D8D8}"/>
              </a:ext>
            </a:extLst>
          </p:cNvPr>
          <p:cNvSpPr txBox="1"/>
          <p:nvPr/>
        </p:nvSpPr>
        <p:spPr>
          <a:xfrm>
            <a:off x="1977365" y="3018679"/>
            <a:ext cx="182855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FAMÍLIA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464" name="Google Shape;49;p4">
            <a:extLst>
              <a:ext uri="{FF2B5EF4-FFF2-40B4-BE49-F238E27FC236}">
                <a16:creationId xmlns:a16="http://schemas.microsoft.com/office/drawing/2014/main" id="{1E205820-A279-4043-ABB4-1184F8B29B8B}"/>
              </a:ext>
            </a:extLst>
          </p:cNvPr>
          <p:cNvCxnSpPr/>
          <p:nvPr/>
        </p:nvCxnSpPr>
        <p:spPr>
          <a:xfrm>
            <a:off x="2081018" y="4309810"/>
            <a:ext cx="364332" cy="0"/>
          </a:xfrm>
          <a:prstGeom prst="straightConnector1">
            <a:avLst/>
          </a:prstGeom>
          <a:noFill/>
          <a:ln w="28575" cap="flat" cmpd="sng">
            <a:solidFill>
              <a:srgbClr val="A2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8;p4">
            <a:extLst>
              <a:ext uri="{FF2B5EF4-FFF2-40B4-BE49-F238E27FC236}">
                <a16:creationId xmlns:a16="http://schemas.microsoft.com/office/drawing/2014/main" id="{8959141F-1C3A-45C0-990C-E73FAFA645E9}"/>
              </a:ext>
            </a:extLst>
          </p:cNvPr>
          <p:cNvSpPr txBox="1"/>
          <p:nvPr/>
        </p:nvSpPr>
        <p:spPr>
          <a:xfrm>
            <a:off x="1977365" y="3374940"/>
            <a:ext cx="243684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B61A3A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DE ÍCONES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B61A3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grpSp>
        <p:nvGrpSpPr>
          <p:cNvPr id="223" name="Agrupar 222">
            <a:extLst>
              <a:ext uri="{FF2B5EF4-FFF2-40B4-BE49-F238E27FC236}">
                <a16:creationId xmlns:a16="http://schemas.microsoft.com/office/drawing/2014/main" id="{D21FD8D7-B08D-41AE-A96B-1C99833356DF}"/>
              </a:ext>
            </a:extLst>
          </p:cNvPr>
          <p:cNvGrpSpPr/>
          <p:nvPr/>
        </p:nvGrpSpPr>
        <p:grpSpPr>
          <a:xfrm>
            <a:off x="8492373" y="2899095"/>
            <a:ext cx="473221" cy="529905"/>
            <a:chOff x="10010458" y="3744219"/>
            <a:chExt cx="698284" cy="781927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23" name="Forma Livre: Forma 322">
              <a:extLst>
                <a:ext uri="{FF2B5EF4-FFF2-40B4-BE49-F238E27FC236}">
                  <a16:creationId xmlns:a16="http://schemas.microsoft.com/office/drawing/2014/main" id="{F0EEF6AF-0485-4249-8CD3-4FBD5BA399D9}"/>
                </a:ext>
              </a:extLst>
            </p:cNvPr>
            <p:cNvSpPr/>
            <p:nvPr/>
          </p:nvSpPr>
          <p:spPr>
            <a:xfrm>
              <a:off x="10184252" y="3925966"/>
              <a:ext cx="108657" cy="108635"/>
            </a:xfrm>
            <a:custGeom>
              <a:avLst/>
              <a:gdLst>
                <a:gd name="connsiteX0" fmla="*/ 54318 w 108657"/>
                <a:gd name="connsiteY0" fmla="*/ 108635 h 108635"/>
                <a:gd name="connsiteX1" fmla="*/ 108658 w 108657"/>
                <a:gd name="connsiteY1" fmla="*/ 54318 h 108635"/>
                <a:gd name="connsiteX2" fmla="*/ 54318 w 108657"/>
                <a:gd name="connsiteY2" fmla="*/ 0 h 108635"/>
                <a:gd name="connsiteX3" fmla="*/ 0 w 108657"/>
                <a:gd name="connsiteY3" fmla="*/ 54318 h 108635"/>
                <a:gd name="connsiteX4" fmla="*/ 54318 w 108657"/>
                <a:gd name="connsiteY4" fmla="*/ 108635 h 108635"/>
                <a:gd name="connsiteX5" fmla="*/ 54318 w 108657"/>
                <a:gd name="connsiteY5" fmla="*/ 31102 h 108635"/>
                <a:gd name="connsiteX6" fmla="*/ 77556 w 108657"/>
                <a:gd name="connsiteY6" fmla="*/ 54318 h 108635"/>
                <a:gd name="connsiteX7" fmla="*/ 54318 w 108657"/>
                <a:gd name="connsiteY7" fmla="*/ 77533 h 108635"/>
                <a:gd name="connsiteX8" fmla="*/ 31102 w 108657"/>
                <a:gd name="connsiteY8" fmla="*/ 54318 h 108635"/>
                <a:gd name="connsiteX9" fmla="*/ 54318 w 108657"/>
                <a:gd name="connsiteY9" fmla="*/ 31102 h 108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8657" h="108635">
                  <a:moveTo>
                    <a:pt x="54318" y="108635"/>
                  </a:moveTo>
                  <a:cubicBezTo>
                    <a:pt x="84286" y="108635"/>
                    <a:pt x="108658" y="84264"/>
                    <a:pt x="108658" y="54318"/>
                  </a:cubicBezTo>
                  <a:cubicBezTo>
                    <a:pt x="108658" y="24371"/>
                    <a:pt x="84286" y="0"/>
                    <a:pt x="54318" y="0"/>
                  </a:cubicBezTo>
                  <a:cubicBezTo>
                    <a:pt x="24371" y="0"/>
                    <a:pt x="0" y="24371"/>
                    <a:pt x="0" y="54318"/>
                  </a:cubicBezTo>
                  <a:cubicBezTo>
                    <a:pt x="0" y="84287"/>
                    <a:pt x="24371" y="108635"/>
                    <a:pt x="54318" y="108635"/>
                  </a:cubicBezTo>
                  <a:close/>
                  <a:moveTo>
                    <a:pt x="54318" y="31102"/>
                  </a:moveTo>
                  <a:cubicBezTo>
                    <a:pt x="67136" y="31102"/>
                    <a:pt x="77556" y="41521"/>
                    <a:pt x="77556" y="54318"/>
                  </a:cubicBezTo>
                  <a:cubicBezTo>
                    <a:pt x="77556" y="67114"/>
                    <a:pt x="67136" y="77533"/>
                    <a:pt x="54318" y="77533"/>
                  </a:cubicBezTo>
                  <a:cubicBezTo>
                    <a:pt x="41521" y="77533"/>
                    <a:pt x="31102" y="67114"/>
                    <a:pt x="31102" y="54318"/>
                  </a:cubicBezTo>
                  <a:cubicBezTo>
                    <a:pt x="31102" y="41521"/>
                    <a:pt x="41521" y="31102"/>
                    <a:pt x="54318" y="311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4" name="Forma Livre: Forma 323">
              <a:extLst>
                <a:ext uri="{FF2B5EF4-FFF2-40B4-BE49-F238E27FC236}">
                  <a16:creationId xmlns:a16="http://schemas.microsoft.com/office/drawing/2014/main" id="{F2E3321D-0329-445B-BD95-7C881EF83460}"/>
                </a:ext>
              </a:extLst>
            </p:cNvPr>
            <p:cNvSpPr/>
            <p:nvPr/>
          </p:nvSpPr>
          <p:spPr>
            <a:xfrm>
              <a:off x="10134044" y="3875758"/>
              <a:ext cx="209050" cy="209050"/>
            </a:xfrm>
            <a:custGeom>
              <a:avLst/>
              <a:gdLst>
                <a:gd name="connsiteX0" fmla="*/ 104526 w 209050"/>
                <a:gd name="connsiteY0" fmla="*/ 209050 h 209050"/>
                <a:gd name="connsiteX1" fmla="*/ 209050 w 209050"/>
                <a:gd name="connsiteY1" fmla="*/ 104525 h 209050"/>
                <a:gd name="connsiteX2" fmla="*/ 104526 w 209050"/>
                <a:gd name="connsiteY2" fmla="*/ 0 h 209050"/>
                <a:gd name="connsiteX3" fmla="*/ 0 w 209050"/>
                <a:gd name="connsiteY3" fmla="*/ 104525 h 209050"/>
                <a:gd name="connsiteX4" fmla="*/ 104526 w 209050"/>
                <a:gd name="connsiteY4" fmla="*/ 209050 h 209050"/>
                <a:gd name="connsiteX5" fmla="*/ 104526 w 209050"/>
                <a:gd name="connsiteY5" fmla="*/ 31102 h 209050"/>
                <a:gd name="connsiteX6" fmla="*/ 177948 w 209050"/>
                <a:gd name="connsiteY6" fmla="*/ 104525 h 209050"/>
                <a:gd name="connsiteX7" fmla="*/ 104526 w 209050"/>
                <a:gd name="connsiteY7" fmla="*/ 177948 h 209050"/>
                <a:gd name="connsiteX8" fmla="*/ 31102 w 209050"/>
                <a:gd name="connsiteY8" fmla="*/ 104525 h 209050"/>
                <a:gd name="connsiteX9" fmla="*/ 104526 w 209050"/>
                <a:gd name="connsiteY9" fmla="*/ 31102 h 20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050" h="209050">
                  <a:moveTo>
                    <a:pt x="104526" y="209050"/>
                  </a:moveTo>
                  <a:cubicBezTo>
                    <a:pt x="162153" y="209050"/>
                    <a:pt x="209050" y="162153"/>
                    <a:pt x="209050" y="104525"/>
                  </a:cubicBezTo>
                  <a:cubicBezTo>
                    <a:pt x="209050" y="46897"/>
                    <a:pt x="162153" y="0"/>
                    <a:pt x="104526" y="0"/>
                  </a:cubicBezTo>
                  <a:cubicBezTo>
                    <a:pt x="46897" y="0"/>
                    <a:pt x="0" y="46897"/>
                    <a:pt x="0" y="104525"/>
                  </a:cubicBezTo>
                  <a:cubicBezTo>
                    <a:pt x="0" y="162175"/>
                    <a:pt x="46897" y="209050"/>
                    <a:pt x="104526" y="209050"/>
                  </a:cubicBezTo>
                  <a:close/>
                  <a:moveTo>
                    <a:pt x="104526" y="31102"/>
                  </a:moveTo>
                  <a:cubicBezTo>
                    <a:pt x="145002" y="31102"/>
                    <a:pt x="177948" y="64048"/>
                    <a:pt x="177948" y="104525"/>
                  </a:cubicBezTo>
                  <a:cubicBezTo>
                    <a:pt x="177948" y="145002"/>
                    <a:pt x="145002" y="177948"/>
                    <a:pt x="104526" y="177948"/>
                  </a:cubicBezTo>
                  <a:cubicBezTo>
                    <a:pt x="64048" y="177948"/>
                    <a:pt x="31102" y="145002"/>
                    <a:pt x="31102" y="104525"/>
                  </a:cubicBezTo>
                  <a:cubicBezTo>
                    <a:pt x="31102" y="64048"/>
                    <a:pt x="64048" y="31102"/>
                    <a:pt x="104526" y="311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5" name="Forma Livre: Forma 324">
              <a:extLst>
                <a:ext uri="{FF2B5EF4-FFF2-40B4-BE49-F238E27FC236}">
                  <a16:creationId xmlns:a16="http://schemas.microsoft.com/office/drawing/2014/main" id="{FECB08C4-AF74-4B7E-BEE8-68C7179E3218}"/>
                </a:ext>
              </a:extLst>
            </p:cNvPr>
            <p:cNvSpPr/>
            <p:nvPr/>
          </p:nvSpPr>
          <p:spPr>
            <a:xfrm>
              <a:off x="10010458" y="3744219"/>
              <a:ext cx="698284" cy="781927"/>
            </a:xfrm>
            <a:custGeom>
              <a:avLst/>
              <a:gdLst>
                <a:gd name="connsiteX0" fmla="*/ 22 w 698284"/>
                <a:gd name="connsiteY0" fmla="*/ 710126 h 781927"/>
                <a:gd name="connsiteX1" fmla="*/ 71824 w 698284"/>
                <a:gd name="connsiteY1" fmla="*/ 781928 h 781927"/>
                <a:gd name="connsiteX2" fmla="*/ 384443 w 698284"/>
                <a:gd name="connsiteY2" fmla="*/ 781928 h 781927"/>
                <a:gd name="connsiteX3" fmla="*/ 456222 w 698284"/>
                <a:gd name="connsiteY3" fmla="*/ 710126 h 781927"/>
                <a:gd name="connsiteX4" fmla="*/ 456222 w 698284"/>
                <a:gd name="connsiteY4" fmla="*/ 702884 h 781927"/>
                <a:gd name="connsiteX5" fmla="*/ 626506 w 698284"/>
                <a:gd name="connsiteY5" fmla="*/ 702884 h 781927"/>
                <a:gd name="connsiteX6" fmla="*/ 698285 w 698284"/>
                <a:gd name="connsiteY6" fmla="*/ 631083 h 781927"/>
                <a:gd name="connsiteX7" fmla="*/ 698285 w 698284"/>
                <a:gd name="connsiteY7" fmla="*/ 71801 h 781927"/>
                <a:gd name="connsiteX8" fmla="*/ 626506 w 698284"/>
                <a:gd name="connsiteY8" fmla="*/ 0 h 781927"/>
                <a:gd name="connsiteX9" fmla="*/ 313864 w 698284"/>
                <a:gd name="connsiteY9" fmla="*/ 0 h 781927"/>
                <a:gd name="connsiteX10" fmla="*/ 242063 w 698284"/>
                <a:gd name="connsiteY10" fmla="*/ 71801 h 781927"/>
                <a:gd name="connsiteX11" fmla="*/ 242063 w 698284"/>
                <a:gd name="connsiteY11" fmla="*/ 79044 h 781927"/>
                <a:gd name="connsiteX12" fmla="*/ 71801 w 698284"/>
                <a:gd name="connsiteY12" fmla="*/ 79044 h 781927"/>
                <a:gd name="connsiteX13" fmla="*/ 0 w 698284"/>
                <a:gd name="connsiteY13" fmla="*/ 150845 h 781927"/>
                <a:gd name="connsiteX14" fmla="*/ 0 w 698284"/>
                <a:gd name="connsiteY14" fmla="*/ 710126 h 781927"/>
                <a:gd name="connsiteX15" fmla="*/ 432274 w 698284"/>
                <a:gd name="connsiteY15" fmla="*/ 94150 h 781927"/>
                <a:gd name="connsiteX16" fmla="*/ 470174 w 698284"/>
                <a:gd name="connsiteY16" fmla="*/ 83598 h 781927"/>
                <a:gd name="connsiteX17" fmla="*/ 543597 w 698284"/>
                <a:gd name="connsiteY17" fmla="*/ 157021 h 781927"/>
                <a:gd name="connsiteX18" fmla="*/ 470174 w 698284"/>
                <a:gd name="connsiteY18" fmla="*/ 230444 h 781927"/>
                <a:gd name="connsiteX19" fmla="*/ 456201 w 698284"/>
                <a:gd name="connsiteY19" fmla="*/ 229111 h 781927"/>
                <a:gd name="connsiteX20" fmla="*/ 456201 w 698284"/>
                <a:gd name="connsiteY20" fmla="*/ 209517 h 781927"/>
                <a:gd name="connsiteX21" fmla="*/ 470174 w 698284"/>
                <a:gd name="connsiteY21" fmla="*/ 211338 h 781927"/>
                <a:gd name="connsiteX22" fmla="*/ 524514 w 698284"/>
                <a:gd name="connsiteY22" fmla="*/ 157021 h 781927"/>
                <a:gd name="connsiteX23" fmla="*/ 470174 w 698284"/>
                <a:gd name="connsiteY23" fmla="*/ 102703 h 781927"/>
                <a:gd name="connsiteX24" fmla="*/ 445248 w 698284"/>
                <a:gd name="connsiteY24" fmla="*/ 108790 h 781927"/>
                <a:gd name="connsiteX25" fmla="*/ 432274 w 698284"/>
                <a:gd name="connsiteY25" fmla="*/ 94150 h 781927"/>
                <a:gd name="connsiteX26" fmla="*/ 455512 w 698284"/>
                <a:gd name="connsiteY26" fmla="*/ 139004 h 781927"/>
                <a:gd name="connsiteX27" fmla="*/ 470174 w 698284"/>
                <a:gd name="connsiteY27" fmla="*/ 133828 h 781927"/>
                <a:gd name="connsiteX28" fmla="*/ 493412 w 698284"/>
                <a:gd name="connsiteY28" fmla="*/ 157043 h 781927"/>
                <a:gd name="connsiteX29" fmla="*/ 470174 w 698284"/>
                <a:gd name="connsiteY29" fmla="*/ 180259 h 781927"/>
                <a:gd name="connsiteX30" fmla="*/ 456201 w 698284"/>
                <a:gd name="connsiteY30" fmla="*/ 175593 h 781927"/>
                <a:gd name="connsiteX31" fmla="*/ 456201 w 698284"/>
                <a:gd name="connsiteY31" fmla="*/ 150845 h 781927"/>
                <a:gd name="connsiteX32" fmla="*/ 455512 w 698284"/>
                <a:gd name="connsiteY32" fmla="*/ 139004 h 781927"/>
                <a:gd name="connsiteX33" fmla="*/ 472240 w 698284"/>
                <a:gd name="connsiteY33" fmla="*/ 539198 h 781927"/>
                <a:gd name="connsiteX34" fmla="*/ 560348 w 698284"/>
                <a:gd name="connsiteY34" fmla="*/ 451069 h 781927"/>
                <a:gd name="connsiteX35" fmla="*/ 472240 w 698284"/>
                <a:gd name="connsiteY35" fmla="*/ 362961 h 781927"/>
                <a:gd name="connsiteX36" fmla="*/ 456222 w 698284"/>
                <a:gd name="connsiteY36" fmla="*/ 364405 h 781927"/>
                <a:gd name="connsiteX37" fmla="*/ 456222 w 698284"/>
                <a:gd name="connsiteY37" fmla="*/ 304645 h 781927"/>
                <a:gd name="connsiteX38" fmla="*/ 472240 w 698284"/>
                <a:gd name="connsiteY38" fmla="*/ 303778 h 781927"/>
                <a:gd name="connsiteX39" fmla="*/ 619531 w 698284"/>
                <a:gd name="connsiteY39" fmla="*/ 451069 h 781927"/>
                <a:gd name="connsiteX40" fmla="*/ 472240 w 698284"/>
                <a:gd name="connsiteY40" fmla="*/ 598359 h 781927"/>
                <a:gd name="connsiteX41" fmla="*/ 456222 w 698284"/>
                <a:gd name="connsiteY41" fmla="*/ 597492 h 781927"/>
                <a:gd name="connsiteX42" fmla="*/ 456222 w 698284"/>
                <a:gd name="connsiteY42" fmla="*/ 537732 h 781927"/>
                <a:gd name="connsiteX43" fmla="*/ 472240 w 698284"/>
                <a:gd name="connsiteY43" fmla="*/ 539198 h 781927"/>
                <a:gd name="connsiteX44" fmla="*/ 456222 w 698284"/>
                <a:gd name="connsiteY44" fmla="*/ 505808 h 781927"/>
                <a:gd name="connsiteX45" fmla="*/ 456222 w 698284"/>
                <a:gd name="connsiteY45" fmla="*/ 396329 h 781927"/>
                <a:gd name="connsiteX46" fmla="*/ 472240 w 698284"/>
                <a:gd name="connsiteY46" fmla="*/ 394063 h 781927"/>
                <a:gd name="connsiteX47" fmla="*/ 529246 w 698284"/>
                <a:gd name="connsiteY47" fmla="*/ 451069 h 781927"/>
                <a:gd name="connsiteX48" fmla="*/ 472240 w 698284"/>
                <a:gd name="connsiteY48" fmla="*/ 508096 h 781927"/>
                <a:gd name="connsiteX49" fmla="*/ 456222 w 698284"/>
                <a:gd name="connsiteY49" fmla="*/ 505808 h 781927"/>
                <a:gd name="connsiteX50" fmla="*/ 273187 w 698284"/>
                <a:gd name="connsiteY50" fmla="*/ 71801 h 781927"/>
                <a:gd name="connsiteX51" fmla="*/ 313886 w 698284"/>
                <a:gd name="connsiteY51" fmla="*/ 31102 h 781927"/>
                <a:gd name="connsiteX52" fmla="*/ 626506 w 698284"/>
                <a:gd name="connsiteY52" fmla="*/ 31102 h 781927"/>
                <a:gd name="connsiteX53" fmla="*/ 667183 w 698284"/>
                <a:gd name="connsiteY53" fmla="*/ 71801 h 781927"/>
                <a:gd name="connsiteX54" fmla="*/ 667183 w 698284"/>
                <a:gd name="connsiteY54" fmla="*/ 631083 h 781927"/>
                <a:gd name="connsiteX55" fmla="*/ 626506 w 698284"/>
                <a:gd name="connsiteY55" fmla="*/ 671782 h 781927"/>
                <a:gd name="connsiteX56" fmla="*/ 456222 w 698284"/>
                <a:gd name="connsiteY56" fmla="*/ 671782 h 781927"/>
                <a:gd name="connsiteX57" fmla="*/ 456222 w 698284"/>
                <a:gd name="connsiteY57" fmla="*/ 628750 h 781927"/>
                <a:gd name="connsiteX58" fmla="*/ 472240 w 698284"/>
                <a:gd name="connsiteY58" fmla="*/ 629461 h 781927"/>
                <a:gd name="connsiteX59" fmla="*/ 650633 w 698284"/>
                <a:gd name="connsiteY59" fmla="*/ 451069 h 781927"/>
                <a:gd name="connsiteX60" fmla="*/ 472240 w 698284"/>
                <a:gd name="connsiteY60" fmla="*/ 272676 h 781927"/>
                <a:gd name="connsiteX61" fmla="*/ 456222 w 698284"/>
                <a:gd name="connsiteY61" fmla="*/ 273387 h 781927"/>
                <a:gd name="connsiteX62" fmla="*/ 456222 w 698284"/>
                <a:gd name="connsiteY62" fmla="*/ 260613 h 781927"/>
                <a:gd name="connsiteX63" fmla="*/ 470196 w 698284"/>
                <a:gd name="connsiteY63" fmla="*/ 261546 h 781927"/>
                <a:gd name="connsiteX64" fmla="*/ 574722 w 698284"/>
                <a:gd name="connsiteY64" fmla="*/ 157021 h 781927"/>
                <a:gd name="connsiteX65" fmla="*/ 470196 w 698284"/>
                <a:gd name="connsiteY65" fmla="*/ 52496 h 781927"/>
                <a:gd name="connsiteX66" fmla="*/ 399372 w 698284"/>
                <a:gd name="connsiteY66" fmla="*/ 80154 h 781927"/>
                <a:gd name="connsiteX67" fmla="*/ 384443 w 698284"/>
                <a:gd name="connsiteY67" fmla="*/ 79021 h 781927"/>
                <a:gd name="connsiteX68" fmla="*/ 273187 w 698284"/>
                <a:gd name="connsiteY68" fmla="*/ 79021 h 781927"/>
                <a:gd name="connsiteX69" fmla="*/ 273187 w 698284"/>
                <a:gd name="connsiteY69" fmla="*/ 71801 h 781927"/>
                <a:gd name="connsiteX70" fmla="*/ 31124 w 698284"/>
                <a:gd name="connsiteY70" fmla="*/ 150845 h 781927"/>
                <a:gd name="connsiteX71" fmla="*/ 71824 w 698284"/>
                <a:gd name="connsiteY71" fmla="*/ 110146 h 781927"/>
                <a:gd name="connsiteX72" fmla="*/ 384443 w 698284"/>
                <a:gd name="connsiteY72" fmla="*/ 110146 h 781927"/>
                <a:gd name="connsiteX73" fmla="*/ 399106 w 698284"/>
                <a:gd name="connsiteY73" fmla="*/ 111812 h 781927"/>
                <a:gd name="connsiteX74" fmla="*/ 401238 w 698284"/>
                <a:gd name="connsiteY74" fmla="*/ 112412 h 781927"/>
                <a:gd name="connsiteX75" fmla="*/ 423566 w 698284"/>
                <a:gd name="connsiteY75" fmla="*/ 136538 h 781927"/>
                <a:gd name="connsiteX76" fmla="*/ 424009 w 698284"/>
                <a:gd name="connsiteY76" fmla="*/ 138493 h 781927"/>
                <a:gd name="connsiteX77" fmla="*/ 425143 w 698284"/>
                <a:gd name="connsiteY77" fmla="*/ 150867 h 781927"/>
                <a:gd name="connsiteX78" fmla="*/ 425143 w 698284"/>
                <a:gd name="connsiteY78" fmla="*/ 182102 h 781927"/>
                <a:gd name="connsiteX79" fmla="*/ 425143 w 698284"/>
                <a:gd name="connsiteY79" fmla="*/ 182302 h 781927"/>
                <a:gd name="connsiteX80" fmla="*/ 425143 w 698284"/>
                <a:gd name="connsiteY80" fmla="*/ 240641 h 781927"/>
                <a:gd name="connsiteX81" fmla="*/ 425143 w 698284"/>
                <a:gd name="connsiteY81" fmla="*/ 241374 h 781927"/>
                <a:gd name="connsiteX82" fmla="*/ 425143 w 698284"/>
                <a:gd name="connsiteY82" fmla="*/ 291004 h 781927"/>
                <a:gd name="connsiteX83" fmla="*/ 425143 w 698284"/>
                <a:gd name="connsiteY83" fmla="*/ 291626 h 781927"/>
                <a:gd name="connsiteX84" fmla="*/ 425143 w 698284"/>
                <a:gd name="connsiteY84" fmla="*/ 385443 h 781927"/>
                <a:gd name="connsiteX85" fmla="*/ 425143 w 698284"/>
                <a:gd name="connsiteY85" fmla="*/ 386109 h 781927"/>
                <a:gd name="connsiteX86" fmla="*/ 425143 w 698284"/>
                <a:gd name="connsiteY86" fmla="*/ 516116 h 781927"/>
                <a:gd name="connsiteX87" fmla="*/ 425143 w 698284"/>
                <a:gd name="connsiteY87" fmla="*/ 516783 h 781927"/>
                <a:gd name="connsiteX88" fmla="*/ 425143 w 698284"/>
                <a:gd name="connsiteY88" fmla="*/ 610600 h 781927"/>
                <a:gd name="connsiteX89" fmla="*/ 425143 w 698284"/>
                <a:gd name="connsiteY89" fmla="*/ 611222 h 781927"/>
                <a:gd name="connsiteX90" fmla="*/ 425143 w 698284"/>
                <a:gd name="connsiteY90" fmla="*/ 710171 h 781927"/>
                <a:gd name="connsiteX91" fmla="*/ 384466 w 698284"/>
                <a:gd name="connsiteY91" fmla="*/ 750870 h 781927"/>
                <a:gd name="connsiteX92" fmla="*/ 71845 w 698284"/>
                <a:gd name="connsiteY92" fmla="*/ 750870 h 781927"/>
                <a:gd name="connsiteX93" fmla="*/ 31147 w 698284"/>
                <a:gd name="connsiteY93" fmla="*/ 710171 h 781927"/>
                <a:gd name="connsiteX94" fmla="*/ 31147 w 698284"/>
                <a:gd name="connsiteY94" fmla="*/ 150845 h 781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698284" h="781927">
                  <a:moveTo>
                    <a:pt x="22" y="710126"/>
                  </a:moveTo>
                  <a:cubicBezTo>
                    <a:pt x="22" y="754402"/>
                    <a:pt x="27526" y="781928"/>
                    <a:pt x="71824" y="781928"/>
                  </a:cubicBezTo>
                  <a:lnTo>
                    <a:pt x="384443" y="781928"/>
                  </a:lnTo>
                  <a:cubicBezTo>
                    <a:pt x="428719" y="781928"/>
                    <a:pt x="456222" y="754424"/>
                    <a:pt x="456222" y="710126"/>
                  </a:cubicBezTo>
                  <a:lnTo>
                    <a:pt x="456222" y="702884"/>
                  </a:lnTo>
                  <a:lnTo>
                    <a:pt x="626506" y="702884"/>
                  </a:lnTo>
                  <a:cubicBezTo>
                    <a:pt x="670782" y="702884"/>
                    <a:pt x="698285" y="675381"/>
                    <a:pt x="698285" y="631083"/>
                  </a:cubicBezTo>
                  <a:lnTo>
                    <a:pt x="698285" y="71801"/>
                  </a:lnTo>
                  <a:cubicBezTo>
                    <a:pt x="698285" y="27525"/>
                    <a:pt x="670782" y="0"/>
                    <a:pt x="626506" y="0"/>
                  </a:cubicBezTo>
                  <a:lnTo>
                    <a:pt x="313864" y="0"/>
                  </a:lnTo>
                  <a:cubicBezTo>
                    <a:pt x="269588" y="0"/>
                    <a:pt x="242063" y="27503"/>
                    <a:pt x="242063" y="71801"/>
                  </a:cubicBezTo>
                  <a:lnTo>
                    <a:pt x="242063" y="79044"/>
                  </a:lnTo>
                  <a:lnTo>
                    <a:pt x="71801" y="79044"/>
                  </a:lnTo>
                  <a:cubicBezTo>
                    <a:pt x="27503" y="79044"/>
                    <a:pt x="0" y="106547"/>
                    <a:pt x="0" y="150845"/>
                  </a:cubicBezTo>
                  <a:lnTo>
                    <a:pt x="0" y="710126"/>
                  </a:lnTo>
                  <a:close/>
                  <a:moveTo>
                    <a:pt x="432274" y="94150"/>
                  </a:moveTo>
                  <a:cubicBezTo>
                    <a:pt x="443604" y="87330"/>
                    <a:pt x="456711" y="83598"/>
                    <a:pt x="470174" y="83598"/>
                  </a:cubicBezTo>
                  <a:cubicBezTo>
                    <a:pt x="510651" y="83598"/>
                    <a:pt x="543597" y="116544"/>
                    <a:pt x="543597" y="157021"/>
                  </a:cubicBezTo>
                  <a:cubicBezTo>
                    <a:pt x="543597" y="197498"/>
                    <a:pt x="510651" y="230444"/>
                    <a:pt x="470174" y="230444"/>
                  </a:cubicBezTo>
                  <a:cubicBezTo>
                    <a:pt x="465464" y="230444"/>
                    <a:pt x="460799" y="230000"/>
                    <a:pt x="456201" y="229111"/>
                  </a:cubicBezTo>
                  <a:lnTo>
                    <a:pt x="456201" y="209517"/>
                  </a:lnTo>
                  <a:cubicBezTo>
                    <a:pt x="460710" y="210716"/>
                    <a:pt x="465397" y="211338"/>
                    <a:pt x="470174" y="211338"/>
                  </a:cubicBezTo>
                  <a:cubicBezTo>
                    <a:pt x="500143" y="211338"/>
                    <a:pt x="524514" y="186968"/>
                    <a:pt x="524514" y="157021"/>
                  </a:cubicBezTo>
                  <a:cubicBezTo>
                    <a:pt x="524514" y="127074"/>
                    <a:pt x="500143" y="102703"/>
                    <a:pt x="470174" y="102703"/>
                  </a:cubicBezTo>
                  <a:cubicBezTo>
                    <a:pt x="461421" y="102703"/>
                    <a:pt x="452868" y="104836"/>
                    <a:pt x="445248" y="108790"/>
                  </a:cubicBezTo>
                  <a:cubicBezTo>
                    <a:pt x="441716" y="103170"/>
                    <a:pt x="437362" y="98260"/>
                    <a:pt x="432274" y="94150"/>
                  </a:cubicBezTo>
                  <a:close/>
                  <a:moveTo>
                    <a:pt x="455512" y="139004"/>
                  </a:moveTo>
                  <a:cubicBezTo>
                    <a:pt x="459599" y="135671"/>
                    <a:pt x="464709" y="133828"/>
                    <a:pt x="470174" y="133828"/>
                  </a:cubicBezTo>
                  <a:cubicBezTo>
                    <a:pt x="482993" y="133828"/>
                    <a:pt x="493412" y="144247"/>
                    <a:pt x="493412" y="157043"/>
                  </a:cubicBezTo>
                  <a:cubicBezTo>
                    <a:pt x="493412" y="169839"/>
                    <a:pt x="482993" y="180259"/>
                    <a:pt x="470174" y="180259"/>
                  </a:cubicBezTo>
                  <a:cubicBezTo>
                    <a:pt x="465087" y="180259"/>
                    <a:pt x="460199" y="178592"/>
                    <a:pt x="456201" y="175593"/>
                  </a:cubicBezTo>
                  <a:lnTo>
                    <a:pt x="456201" y="150845"/>
                  </a:lnTo>
                  <a:cubicBezTo>
                    <a:pt x="456222" y="146735"/>
                    <a:pt x="455978" y="142803"/>
                    <a:pt x="455512" y="139004"/>
                  </a:cubicBezTo>
                  <a:close/>
                  <a:moveTo>
                    <a:pt x="472240" y="539198"/>
                  </a:moveTo>
                  <a:cubicBezTo>
                    <a:pt x="520826" y="539198"/>
                    <a:pt x="560348" y="499677"/>
                    <a:pt x="560348" y="451069"/>
                  </a:cubicBezTo>
                  <a:cubicBezTo>
                    <a:pt x="560348" y="402483"/>
                    <a:pt x="520826" y="362961"/>
                    <a:pt x="472240" y="362961"/>
                  </a:cubicBezTo>
                  <a:cubicBezTo>
                    <a:pt x="466819" y="362961"/>
                    <a:pt x="461466" y="363450"/>
                    <a:pt x="456222" y="364405"/>
                  </a:cubicBezTo>
                  <a:lnTo>
                    <a:pt x="456222" y="304645"/>
                  </a:lnTo>
                  <a:cubicBezTo>
                    <a:pt x="461532" y="304067"/>
                    <a:pt x="466886" y="303778"/>
                    <a:pt x="472240" y="303778"/>
                  </a:cubicBezTo>
                  <a:cubicBezTo>
                    <a:pt x="553461" y="303778"/>
                    <a:pt x="619531" y="369848"/>
                    <a:pt x="619531" y="451069"/>
                  </a:cubicBezTo>
                  <a:cubicBezTo>
                    <a:pt x="619531" y="532289"/>
                    <a:pt x="553461" y="598359"/>
                    <a:pt x="472240" y="598359"/>
                  </a:cubicBezTo>
                  <a:cubicBezTo>
                    <a:pt x="466886" y="598359"/>
                    <a:pt x="461532" y="598070"/>
                    <a:pt x="456222" y="597492"/>
                  </a:cubicBezTo>
                  <a:lnTo>
                    <a:pt x="456222" y="537732"/>
                  </a:lnTo>
                  <a:cubicBezTo>
                    <a:pt x="461443" y="538710"/>
                    <a:pt x="466797" y="539198"/>
                    <a:pt x="472240" y="539198"/>
                  </a:cubicBezTo>
                  <a:close/>
                  <a:moveTo>
                    <a:pt x="456222" y="505808"/>
                  </a:moveTo>
                  <a:lnTo>
                    <a:pt x="456222" y="396329"/>
                  </a:lnTo>
                  <a:cubicBezTo>
                    <a:pt x="461399" y="394818"/>
                    <a:pt x="466753" y="394063"/>
                    <a:pt x="472240" y="394063"/>
                  </a:cubicBezTo>
                  <a:cubicBezTo>
                    <a:pt x="503676" y="394063"/>
                    <a:pt x="529246" y="419633"/>
                    <a:pt x="529246" y="451069"/>
                  </a:cubicBezTo>
                  <a:cubicBezTo>
                    <a:pt x="529246" y="482504"/>
                    <a:pt x="503676" y="508096"/>
                    <a:pt x="472240" y="508096"/>
                  </a:cubicBezTo>
                  <a:cubicBezTo>
                    <a:pt x="466730" y="508096"/>
                    <a:pt x="461377" y="507319"/>
                    <a:pt x="456222" y="505808"/>
                  </a:cubicBezTo>
                  <a:close/>
                  <a:moveTo>
                    <a:pt x="273187" y="71801"/>
                  </a:moveTo>
                  <a:cubicBezTo>
                    <a:pt x="273187" y="44809"/>
                    <a:pt x="286872" y="31102"/>
                    <a:pt x="313886" y="31102"/>
                  </a:cubicBezTo>
                  <a:lnTo>
                    <a:pt x="626506" y="31102"/>
                  </a:lnTo>
                  <a:cubicBezTo>
                    <a:pt x="653499" y="31102"/>
                    <a:pt x="667183" y="44787"/>
                    <a:pt x="667183" y="71801"/>
                  </a:cubicBezTo>
                  <a:lnTo>
                    <a:pt x="667183" y="631083"/>
                  </a:lnTo>
                  <a:cubicBezTo>
                    <a:pt x="667183" y="657697"/>
                    <a:pt x="653120" y="671782"/>
                    <a:pt x="626506" y="671782"/>
                  </a:cubicBezTo>
                  <a:lnTo>
                    <a:pt x="456222" y="671782"/>
                  </a:lnTo>
                  <a:lnTo>
                    <a:pt x="456222" y="628750"/>
                  </a:lnTo>
                  <a:cubicBezTo>
                    <a:pt x="461554" y="629217"/>
                    <a:pt x="466886" y="629461"/>
                    <a:pt x="472240" y="629461"/>
                  </a:cubicBezTo>
                  <a:cubicBezTo>
                    <a:pt x="570612" y="629461"/>
                    <a:pt x="650633" y="549440"/>
                    <a:pt x="650633" y="451069"/>
                  </a:cubicBezTo>
                  <a:cubicBezTo>
                    <a:pt x="650633" y="352697"/>
                    <a:pt x="570612" y="272676"/>
                    <a:pt x="472240" y="272676"/>
                  </a:cubicBezTo>
                  <a:cubicBezTo>
                    <a:pt x="466886" y="272676"/>
                    <a:pt x="461554" y="272920"/>
                    <a:pt x="456222" y="273387"/>
                  </a:cubicBezTo>
                  <a:lnTo>
                    <a:pt x="456222" y="260613"/>
                  </a:lnTo>
                  <a:cubicBezTo>
                    <a:pt x="460843" y="261235"/>
                    <a:pt x="465486" y="261546"/>
                    <a:pt x="470196" y="261546"/>
                  </a:cubicBezTo>
                  <a:cubicBezTo>
                    <a:pt x="527824" y="261546"/>
                    <a:pt x="574722" y="214649"/>
                    <a:pt x="574722" y="157021"/>
                  </a:cubicBezTo>
                  <a:cubicBezTo>
                    <a:pt x="574722" y="99393"/>
                    <a:pt x="527824" y="52496"/>
                    <a:pt x="470196" y="52496"/>
                  </a:cubicBezTo>
                  <a:cubicBezTo>
                    <a:pt x="443915" y="52496"/>
                    <a:pt x="418567" y="62471"/>
                    <a:pt x="399372" y="80154"/>
                  </a:cubicBezTo>
                  <a:cubicBezTo>
                    <a:pt x="394641" y="79421"/>
                    <a:pt x="389664" y="79021"/>
                    <a:pt x="384443" y="79021"/>
                  </a:cubicBezTo>
                  <a:lnTo>
                    <a:pt x="273187" y="79021"/>
                  </a:lnTo>
                  <a:lnTo>
                    <a:pt x="273187" y="71801"/>
                  </a:lnTo>
                  <a:close/>
                  <a:moveTo>
                    <a:pt x="31124" y="150845"/>
                  </a:moveTo>
                  <a:cubicBezTo>
                    <a:pt x="31124" y="123853"/>
                    <a:pt x="44809" y="110146"/>
                    <a:pt x="71824" y="110146"/>
                  </a:cubicBezTo>
                  <a:lnTo>
                    <a:pt x="384443" y="110146"/>
                  </a:lnTo>
                  <a:cubicBezTo>
                    <a:pt x="389864" y="110146"/>
                    <a:pt x="394751" y="110701"/>
                    <a:pt x="399106" y="111812"/>
                  </a:cubicBezTo>
                  <a:cubicBezTo>
                    <a:pt x="399794" y="112056"/>
                    <a:pt x="400505" y="112256"/>
                    <a:pt x="401238" y="112412"/>
                  </a:cubicBezTo>
                  <a:cubicBezTo>
                    <a:pt x="413058" y="116055"/>
                    <a:pt x="420522" y="124119"/>
                    <a:pt x="423566" y="136538"/>
                  </a:cubicBezTo>
                  <a:cubicBezTo>
                    <a:pt x="423676" y="137204"/>
                    <a:pt x="423810" y="137849"/>
                    <a:pt x="424009" y="138493"/>
                  </a:cubicBezTo>
                  <a:cubicBezTo>
                    <a:pt x="424765" y="142247"/>
                    <a:pt x="425143" y="146357"/>
                    <a:pt x="425143" y="150867"/>
                  </a:cubicBezTo>
                  <a:lnTo>
                    <a:pt x="425143" y="182102"/>
                  </a:lnTo>
                  <a:cubicBezTo>
                    <a:pt x="425143" y="182169"/>
                    <a:pt x="425143" y="182236"/>
                    <a:pt x="425143" y="182302"/>
                  </a:cubicBezTo>
                  <a:lnTo>
                    <a:pt x="425143" y="240641"/>
                  </a:lnTo>
                  <a:cubicBezTo>
                    <a:pt x="425143" y="240885"/>
                    <a:pt x="425143" y="241130"/>
                    <a:pt x="425143" y="241374"/>
                  </a:cubicBezTo>
                  <a:lnTo>
                    <a:pt x="425143" y="291004"/>
                  </a:lnTo>
                  <a:cubicBezTo>
                    <a:pt x="425143" y="291204"/>
                    <a:pt x="425143" y="291404"/>
                    <a:pt x="425143" y="291626"/>
                  </a:cubicBezTo>
                  <a:lnTo>
                    <a:pt x="425143" y="385443"/>
                  </a:lnTo>
                  <a:cubicBezTo>
                    <a:pt x="425143" y="385665"/>
                    <a:pt x="425143" y="385887"/>
                    <a:pt x="425143" y="386109"/>
                  </a:cubicBezTo>
                  <a:lnTo>
                    <a:pt x="425143" y="516116"/>
                  </a:lnTo>
                  <a:cubicBezTo>
                    <a:pt x="425143" y="516338"/>
                    <a:pt x="425143" y="516561"/>
                    <a:pt x="425143" y="516783"/>
                  </a:cubicBezTo>
                  <a:lnTo>
                    <a:pt x="425143" y="610600"/>
                  </a:lnTo>
                  <a:cubicBezTo>
                    <a:pt x="425143" y="610800"/>
                    <a:pt x="425143" y="611000"/>
                    <a:pt x="425143" y="611222"/>
                  </a:cubicBezTo>
                  <a:lnTo>
                    <a:pt x="425143" y="710171"/>
                  </a:lnTo>
                  <a:cubicBezTo>
                    <a:pt x="425143" y="736785"/>
                    <a:pt x="411080" y="750870"/>
                    <a:pt x="384466" y="750870"/>
                  </a:cubicBezTo>
                  <a:lnTo>
                    <a:pt x="71845" y="750870"/>
                  </a:lnTo>
                  <a:cubicBezTo>
                    <a:pt x="44832" y="750870"/>
                    <a:pt x="31147" y="737185"/>
                    <a:pt x="31147" y="710171"/>
                  </a:cubicBezTo>
                  <a:lnTo>
                    <a:pt x="31147" y="150845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6" name="Forma Livre: Forma 325">
              <a:extLst>
                <a:ext uri="{FF2B5EF4-FFF2-40B4-BE49-F238E27FC236}">
                  <a16:creationId xmlns:a16="http://schemas.microsoft.com/office/drawing/2014/main" id="{55D7B023-8FB2-464B-810D-7E833AB0CA52}"/>
                </a:ext>
              </a:extLst>
            </p:cNvPr>
            <p:cNvSpPr/>
            <p:nvPr/>
          </p:nvSpPr>
          <p:spPr>
            <a:xfrm>
              <a:off x="10152528" y="4186201"/>
              <a:ext cx="176214" cy="176237"/>
            </a:xfrm>
            <a:custGeom>
              <a:avLst/>
              <a:gdLst>
                <a:gd name="connsiteX0" fmla="*/ 88107 w 176214"/>
                <a:gd name="connsiteY0" fmla="*/ 176238 h 176237"/>
                <a:gd name="connsiteX1" fmla="*/ 176215 w 176214"/>
                <a:gd name="connsiteY1" fmla="*/ 88108 h 176237"/>
                <a:gd name="connsiteX2" fmla="*/ 88107 w 176214"/>
                <a:gd name="connsiteY2" fmla="*/ 0 h 176237"/>
                <a:gd name="connsiteX3" fmla="*/ 0 w 176214"/>
                <a:gd name="connsiteY3" fmla="*/ 88108 h 176237"/>
                <a:gd name="connsiteX4" fmla="*/ 88107 w 176214"/>
                <a:gd name="connsiteY4" fmla="*/ 176238 h 176237"/>
                <a:gd name="connsiteX5" fmla="*/ 88107 w 176214"/>
                <a:gd name="connsiteY5" fmla="*/ 31124 h 176237"/>
                <a:gd name="connsiteX6" fmla="*/ 145113 w 176214"/>
                <a:gd name="connsiteY6" fmla="*/ 88130 h 176237"/>
                <a:gd name="connsiteX7" fmla="*/ 88107 w 176214"/>
                <a:gd name="connsiteY7" fmla="*/ 145158 h 176237"/>
                <a:gd name="connsiteX8" fmla="*/ 31102 w 176214"/>
                <a:gd name="connsiteY8" fmla="*/ 88130 h 176237"/>
                <a:gd name="connsiteX9" fmla="*/ 88107 w 176214"/>
                <a:gd name="connsiteY9" fmla="*/ 31124 h 176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6214" h="176237">
                  <a:moveTo>
                    <a:pt x="88107" y="176238"/>
                  </a:moveTo>
                  <a:cubicBezTo>
                    <a:pt x="136693" y="176238"/>
                    <a:pt x="176215" y="136716"/>
                    <a:pt x="176215" y="88108"/>
                  </a:cubicBezTo>
                  <a:cubicBezTo>
                    <a:pt x="176215" y="39522"/>
                    <a:pt x="136693" y="0"/>
                    <a:pt x="88107" y="0"/>
                  </a:cubicBezTo>
                  <a:cubicBezTo>
                    <a:pt x="39521" y="0"/>
                    <a:pt x="0" y="39522"/>
                    <a:pt x="0" y="88108"/>
                  </a:cubicBezTo>
                  <a:cubicBezTo>
                    <a:pt x="-23" y="136716"/>
                    <a:pt x="39521" y="176238"/>
                    <a:pt x="88107" y="176238"/>
                  </a:cubicBezTo>
                  <a:close/>
                  <a:moveTo>
                    <a:pt x="88107" y="31124"/>
                  </a:moveTo>
                  <a:cubicBezTo>
                    <a:pt x="119542" y="31124"/>
                    <a:pt x="145113" y="56695"/>
                    <a:pt x="145113" y="88130"/>
                  </a:cubicBezTo>
                  <a:cubicBezTo>
                    <a:pt x="145113" y="119565"/>
                    <a:pt x="119542" y="145158"/>
                    <a:pt x="88107" y="145158"/>
                  </a:cubicBezTo>
                  <a:cubicBezTo>
                    <a:pt x="56672" y="145158"/>
                    <a:pt x="31102" y="119588"/>
                    <a:pt x="31102" y="88130"/>
                  </a:cubicBezTo>
                  <a:cubicBezTo>
                    <a:pt x="31079" y="56695"/>
                    <a:pt x="56672" y="31124"/>
                    <a:pt x="88107" y="31124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7" name="Forma Livre: Forma 326">
              <a:extLst>
                <a:ext uri="{FF2B5EF4-FFF2-40B4-BE49-F238E27FC236}">
                  <a16:creationId xmlns:a16="http://schemas.microsoft.com/office/drawing/2014/main" id="{053232AD-50CB-4015-9498-39E28FAD1189}"/>
                </a:ext>
              </a:extLst>
            </p:cNvPr>
            <p:cNvSpPr/>
            <p:nvPr/>
          </p:nvSpPr>
          <p:spPr>
            <a:xfrm>
              <a:off x="10062243" y="4095938"/>
              <a:ext cx="356785" cy="356785"/>
            </a:xfrm>
            <a:custGeom>
              <a:avLst/>
              <a:gdLst>
                <a:gd name="connsiteX0" fmla="*/ 178392 w 356785"/>
                <a:gd name="connsiteY0" fmla="*/ 356785 h 356785"/>
                <a:gd name="connsiteX1" fmla="*/ 356785 w 356785"/>
                <a:gd name="connsiteY1" fmla="*/ 178393 h 356785"/>
                <a:gd name="connsiteX2" fmla="*/ 178392 w 356785"/>
                <a:gd name="connsiteY2" fmla="*/ 0 h 356785"/>
                <a:gd name="connsiteX3" fmla="*/ 0 w 356785"/>
                <a:gd name="connsiteY3" fmla="*/ 178393 h 356785"/>
                <a:gd name="connsiteX4" fmla="*/ 178392 w 356785"/>
                <a:gd name="connsiteY4" fmla="*/ 356785 h 356785"/>
                <a:gd name="connsiteX5" fmla="*/ 178392 w 356785"/>
                <a:gd name="connsiteY5" fmla="*/ 31102 h 356785"/>
                <a:gd name="connsiteX6" fmla="*/ 325683 w 356785"/>
                <a:gd name="connsiteY6" fmla="*/ 178393 h 356785"/>
                <a:gd name="connsiteX7" fmla="*/ 178392 w 356785"/>
                <a:gd name="connsiteY7" fmla="*/ 325683 h 356785"/>
                <a:gd name="connsiteX8" fmla="*/ 31102 w 356785"/>
                <a:gd name="connsiteY8" fmla="*/ 178393 h 356785"/>
                <a:gd name="connsiteX9" fmla="*/ 178392 w 356785"/>
                <a:gd name="connsiteY9" fmla="*/ 31102 h 35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6785" h="356785">
                  <a:moveTo>
                    <a:pt x="178392" y="356785"/>
                  </a:moveTo>
                  <a:cubicBezTo>
                    <a:pt x="276764" y="356785"/>
                    <a:pt x="356785" y="276764"/>
                    <a:pt x="356785" y="178393"/>
                  </a:cubicBezTo>
                  <a:cubicBezTo>
                    <a:pt x="356785" y="80021"/>
                    <a:pt x="276764" y="0"/>
                    <a:pt x="178392" y="0"/>
                  </a:cubicBezTo>
                  <a:cubicBezTo>
                    <a:pt x="80021" y="0"/>
                    <a:pt x="0" y="80021"/>
                    <a:pt x="0" y="178393"/>
                  </a:cubicBezTo>
                  <a:cubicBezTo>
                    <a:pt x="0" y="276764"/>
                    <a:pt x="80021" y="356785"/>
                    <a:pt x="178392" y="356785"/>
                  </a:cubicBezTo>
                  <a:close/>
                  <a:moveTo>
                    <a:pt x="178392" y="31102"/>
                  </a:moveTo>
                  <a:cubicBezTo>
                    <a:pt x="259613" y="31102"/>
                    <a:pt x="325683" y="97172"/>
                    <a:pt x="325683" y="178393"/>
                  </a:cubicBezTo>
                  <a:cubicBezTo>
                    <a:pt x="325683" y="259613"/>
                    <a:pt x="259613" y="325683"/>
                    <a:pt x="178392" y="325683"/>
                  </a:cubicBezTo>
                  <a:cubicBezTo>
                    <a:pt x="97171" y="325683"/>
                    <a:pt x="31102" y="259613"/>
                    <a:pt x="31102" y="178393"/>
                  </a:cubicBezTo>
                  <a:cubicBezTo>
                    <a:pt x="31102" y="97172"/>
                    <a:pt x="97171" y="31102"/>
                    <a:pt x="178392" y="311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19FBE9F3-FF80-4BC5-AE9D-C722CB3640C2}"/>
              </a:ext>
            </a:extLst>
          </p:cNvPr>
          <p:cNvGrpSpPr/>
          <p:nvPr/>
        </p:nvGrpSpPr>
        <p:grpSpPr>
          <a:xfrm>
            <a:off x="6538394" y="3751057"/>
            <a:ext cx="564913" cy="550577"/>
            <a:chOff x="1404903" y="3713694"/>
            <a:chExt cx="833584" cy="81243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18" name="Forma Livre: Forma 317">
              <a:extLst>
                <a:ext uri="{FF2B5EF4-FFF2-40B4-BE49-F238E27FC236}">
                  <a16:creationId xmlns:a16="http://schemas.microsoft.com/office/drawing/2014/main" id="{9A706FC5-D5C3-4339-8E5E-B19CDA928386}"/>
                </a:ext>
              </a:extLst>
            </p:cNvPr>
            <p:cNvSpPr/>
            <p:nvPr/>
          </p:nvSpPr>
          <p:spPr>
            <a:xfrm>
              <a:off x="1425427" y="3779386"/>
              <a:ext cx="794482" cy="199919"/>
            </a:xfrm>
            <a:custGeom>
              <a:avLst/>
              <a:gdLst>
                <a:gd name="connsiteX0" fmla="*/ 15530 w 794482"/>
                <a:gd name="connsiteY0" fmla="*/ 199919 h 199919"/>
                <a:gd name="connsiteX1" fmla="*/ 778930 w 794482"/>
                <a:gd name="connsiteY1" fmla="*/ 199919 h 199919"/>
                <a:gd name="connsiteX2" fmla="*/ 794148 w 794482"/>
                <a:gd name="connsiteY2" fmla="*/ 187590 h 199919"/>
                <a:gd name="connsiteX3" fmla="*/ 785217 w 794482"/>
                <a:gd name="connsiteY3" fmla="*/ 170151 h 199919"/>
                <a:gd name="connsiteX4" fmla="*/ 403528 w 794482"/>
                <a:gd name="connsiteY4" fmla="*/ 1333 h 199919"/>
                <a:gd name="connsiteX5" fmla="*/ 390954 w 794482"/>
                <a:gd name="connsiteY5" fmla="*/ 1333 h 199919"/>
                <a:gd name="connsiteX6" fmla="*/ 9266 w 794482"/>
                <a:gd name="connsiteY6" fmla="*/ 170151 h 199919"/>
                <a:gd name="connsiteX7" fmla="*/ 335 w 794482"/>
                <a:gd name="connsiteY7" fmla="*/ 187590 h 199919"/>
                <a:gd name="connsiteX8" fmla="*/ 15530 w 794482"/>
                <a:gd name="connsiteY8" fmla="*/ 199919 h 199919"/>
                <a:gd name="connsiteX9" fmla="*/ 397241 w 794482"/>
                <a:gd name="connsiteY9" fmla="*/ 32568 h 199919"/>
                <a:gd name="connsiteX10" fmla="*/ 705329 w 794482"/>
                <a:gd name="connsiteY10" fmla="*/ 168817 h 199919"/>
                <a:gd name="connsiteX11" fmla="*/ 89153 w 794482"/>
                <a:gd name="connsiteY11" fmla="*/ 168817 h 199919"/>
                <a:gd name="connsiteX12" fmla="*/ 397241 w 794482"/>
                <a:gd name="connsiteY12" fmla="*/ 32568 h 199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94482" h="199919">
                  <a:moveTo>
                    <a:pt x="15530" y="199919"/>
                  </a:moveTo>
                  <a:lnTo>
                    <a:pt x="778930" y="199919"/>
                  </a:lnTo>
                  <a:cubicBezTo>
                    <a:pt x="786283" y="199919"/>
                    <a:pt x="792637" y="194765"/>
                    <a:pt x="794148" y="187590"/>
                  </a:cubicBezTo>
                  <a:cubicBezTo>
                    <a:pt x="795659" y="180392"/>
                    <a:pt x="791948" y="173127"/>
                    <a:pt x="785217" y="170151"/>
                  </a:cubicBezTo>
                  <a:lnTo>
                    <a:pt x="403528" y="1333"/>
                  </a:lnTo>
                  <a:cubicBezTo>
                    <a:pt x="399529" y="-444"/>
                    <a:pt x="394953" y="-444"/>
                    <a:pt x="390954" y="1333"/>
                  </a:cubicBezTo>
                  <a:lnTo>
                    <a:pt x="9266" y="170151"/>
                  </a:lnTo>
                  <a:cubicBezTo>
                    <a:pt x="2534" y="173127"/>
                    <a:pt x="-1176" y="180392"/>
                    <a:pt x="335" y="187590"/>
                  </a:cubicBezTo>
                  <a:cubicBezTo>
                    <a:pt x="1846" y="194765"/>
                    <a:pt x="8199" y="199919"/>
                    <a:pt x="15530" y="199919"/>
                  </a:cubicBezTo>
                  <a:close/>
                  <a:moveTo>
                    <a:pt x="397241" y="32568"/>
                  </a:moveTo>
                  <a:lnTo>
                    <a:pt x="705329" y="168817"/>
                  </a:lnTo>
                  <a:lnTo>
                    <a:pt x="89153" y="168817"/>
                  </a:lnTo>
                  <a:lnTo>
                    <a:pt x="397241" y="32568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9" name="Forma Livre: Forma 318">
              <a:extLst>
                <a:ext uri="{FF2B5EF4-FFF2-40B4-BE49-F238E27FC236}">
                  <a16:creationId xmlns:a16="http://schemas.microsoft.com/office/drawing/2014/main" id="{D265D239-28BB-4351-AC88-B9C9DDA2BBBC}"/>
                </a:ext>
              </a:extLst>
            </p:cNvPr>
            <p:cNvSpPr/>
            <p:nvPr/>
          </p:nvSpPr>
          <p:spPr>
            <a:xfrm>
              <a:off x="1411588" y="4495022"/>
              <a:ext cx="822137" cy="31102"/>
            </a:xfrm>
            <a:custGeom>
              <a:avLst/>
              <a:gdLst>
                <a:gd name="connsiteX0" fmla="*/ 806587 w 822137"/>
                <a:gd name="connsiteY0" fmla="*/ 0 h 31102"/>
                <a:gd name="connsiteX1" fmla="*/ 15551 w 822137"/>
                <a:gd name="connsiteY1" fmla="*/ 0 h 31102"/>
                <a:gd name="connsiteX2" fmla="*/ 0 w 822137"/>
                <a:gd name="connsiteY2" fmla="*/ 15551 h 31102"/>
                <a:gd name="connsiteX3" fmla="*/ 15551 w 822137"/>
                <a:gd name="connsiteY3" fmla="*/ 31102 h 31102"/>
                <a:gd name="connsiteX4" fmla="*/ 806587 w 822137"/>
                <a:gd name="connsiteY4" fmla="*/ 31102 h 31102"/>
                <a:gd name="connsiteX5" fmla="*/ 822138 w 822137"/>
                <a:gd name="connsiteY5" fmla="*/ 15551 h 31102"/>
                <a:gd name="connsiteX6" fmla="*/ 806587 w 822137"/>
                <a:gd name="connsiteY6" fmla="*/ 0 h 3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2137" h="31102">
                  <a:moveTo>
                    <a:pt x="806587" y="0"/>
                  </a:moveTo>
                  <a:lnTo>
                    <a:pt x="15551" y="0"/>
                  </a:lnTo>
                  <a:cubicBezTo>
                    <a:pt x="6954" y="0"/>
                    <a:pt x="0" y="6954"/>
                    <a:pt x="0" y="15551"/>
                  </a:cubicBezTo>
                  <a:cubicBezTo>
                    <a:pt x="0" y="24149"/>
                    <a:pt x="6954" y="31102"/>
                    <a:pt x="15551" y="31102"/>
                  </a:cubicBezTo>
                  <a:lnTo>
                    <a:pt x="806587" y="31102"/>
                  </a:lnTo>
                  <a:cubicBezTo>
                    <a:pt x="815185" y="31102"/>
                    <a:pt x="822138" y="24149"/>
                    <a:pt x="822138" y="15551"/>
                  </a:cubicBezTo>
                  <a:cubicBezTo>
                    <a:pt x="822138" y="6954"/>
                    <a:pt x="815185" y="0"/>
                    <a:pt x="806587" y="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0" name="Forma Livre: Forma 319">
              <a:extLst>
                <a:ext uri="{FF2B5EF4-FFF2-40B4-BE49-F238E27FC236}">
                  <a16:creationId xmlns:a16="http://schemas.microsoft.com/office/drawing/2014/main" id="{DA537389-9CAE-452E-8A88-1304305B9772}"/>
                </a:ext>
              </a:extLst>
            </p:cNvPr>
            <p:cNvSpPr/>
            <p:nvPr/>
          </p:nvSpPr>
          <p:spPr>
            <a:xfrm>
              <a:off x="1452465" y="4433084"/>
              <a:ext cx="740406" cy="31102"/>
            </a:xfrm>
            <a:custGeom>
              <a:avLst/>
              <a:gdLst>
                <a:gd name="connsiteX0" fmla="*/ 15551 w 740406"/>
                <a:gd name="connsiteY0" fmla="*/ 0 h 31102"/>
                <a:gd name="connsiteX1" fmla="*/ 0 w 740406"/>
                <a:gd name="connsiteY1" fmla="*/ 15551 h 31102"/>
                <a:gd name="connsiteX2" fmla="*/ 15551 w 740406"/>
                <a:gd name="connsiteY2" fmla="*/ 31102 h 31102"/>
                <a:gd name="connsiteX3" fmla="*/ 724855 w 740406"/>
                <a:gd name="connsiteY3" fmla="*/ 31102 h 31102"/>
                <a:gd name="connsiteX4" fmla="*/ 740406 w 740406"/>
                <a:gd name="connsiteY4" fmla="*/ 15551 h 31102"/>
                <a:gd name="connsiteX5" fmla="*/ 724855 w 740406"/>
                <a:gd name="connsiteY5" fmla="*/ 0 h 31102"/>
                <a:gd name="connsiteX6" fmla="*/ 15551 w 740406"/>
                <a:gd name="connsiteY6" fmla="*/ 0 h 3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0406" h="31102">
                  <a:moveTo>
                    <a:pt x="15551" y="0"/>
                  </a:moveTo>
                  <a:cubicBezTo>
                    <a:pt x="6954" y="0"/>
                    <a:pt x="0" y="6954"/>
                    <a:pt x="0" y="15551"/>
                  </a:cubicBezTo>
                  <a:cubicBezTo>
                    <a:pt x="0" y="24149"/>
                    <a:pt x="6954" y="31102"/>
                    <a:pt x="15551" y="31102"/>
                  </a:cubicBezTo>
                  <a:lnTo>
                    <a:pt x="724855" y="31102"/>
                  </a:lnTo>
                  <a:cubicBezTo>
                    <a:pt x="733453" y="31102"/>
                    <a:pt x="740406" y="24149"/>
                    <a:pt x="740406" y="15551"/>
                  </a:cubicBezTo>
                  <a:cubicBezTo>
                    <a:pt x="740406" y="6954"/>
                    <a:pt x="733453" y="0"/>
                    <a:pt x="724855" y="0"/>
                  </a:cubicBezTo>
                  <a:lnTo>
                    <a:pt x="15551" y="0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1" name="Forma Livre: Forma 320">
              <a:extLst>
                <a:ext uri="{FF2B5EF4-FFF2-40B4-BE49-F238E27FC236}">
                  <a16:creationId xmlns:a16="http://schemas.microsoft.com/office/drawing/2014/main" id="{821B63F0-96CF-4DBA-815D-A03AFC900B33}"/>
                </a:ext>
              </a:extLst>
            </p:cNvPr>
            <p:cNvSpPr/>
            <p:nvPr/>
          </p:nvSpPr>
          <p:spPr>
            <a:xfrm>
              <a:off x="1422851" y="4007053"/>
              <a:ext cx="799633" cy="395218"/>
            </a:xfrm>
            <a:custGeom>
              <a:avLst/>
              <a:gdLst>
                <a:gd name="connsiteX0" fmla="*/ 15551 w 799633"/>
                <a:gd name="connsiteY0" fmla="*/ 31102 h 395218"/>
                <a:gd name="connsiteX1" fmla="*/ 69869 w 799633"/>
                <a:gd name="connsiteY1" fmla="*/ 31102 h 395218"/>
                <a:gd name="connsiteX2" fmla="*/ 63359 w 799633"/>
                <a:gd name="connsiteY2" fmla="*/ 64537 h 395218"/>
                <a:gd name="connsiteX3" fmla="*/ 107213 w 799633"/>
                <a:gd name="connsiteY3" fmla="*/ 112367 h 395218"/>
                <a:gd name="connsiteX4" fmla="*/ 112056 w 799633"/>
                <a:gd name="connsiteY4" fmla="*/ 112079 h 395218"/>
                <a:gd name="connsiteX5" fmla="*/ 100948 w 799633"/>
                <a:gd name="connsiteY5" fmla="*/ 364116 h 395218"/>
                <a:gd name="connsiteX6" fmla="*/ 81798 w 799633"/>
                <a:gd name="connsiteY6" fmla="*/ 364116 h 395218"/>
                <a:gd name="connsiteX7" fmla="*/ 66247 w 799633"/>
                <a:gd name="connsiteY7" fmla="*/ 379667 h 395218"/>
                <a:gd name="connsiteX8" fmla="*/ 81798 w 799633"/>
                <a:gd name="connsiteY8" fmla="*/ 395218 h 395218"/>
                <a:gd name="connsiteX9" fmla="*/ 115366 w 799633"/>
                <a:gd name="connsiteY9" fmla="*/ 395218 h 395218"/>
                <a:gd name="connsiteX10" fmla="*/ 116300 w 799633"/>
                <a:gd name="connsiteY10" fmla="*/ 395218 h 395218"/>
                <a:gd name="connsiteX11" fmla="*/ 222380 w 799633"/>
                <a:gd name="connsiteY11" fmla="*/ 395218 h 395218"/>
                <a:gd name="connsiteX12" fmla="*/ 223313 w 799633"/>
                <a:gd name="connsiteY12" fmla="*/ 395218 h 395218"/>
                <a:gd name="connsiteX13" fmla="*/ 337124 w 799633"/>
                <a:gd name="connsiteY13" fmla="*/ 395218 h 395218"/>
                <a:gd name="connsiteX14" fmla="*/ 338057 w 799633"/>
                <a:gd name="connsiteY14" fmla="*/ 395218 h 395218"/>
                <a:gd name="connsiteX15" fmla="*/ 444137 w 799633"/>
                <a:gd name="connsiteY15" fmla="*/ 395218 h 395218"/>
                <a:gd name="connsiteX16" fmla="*/ 445070 w 799633"/>
                <a:gd name="connsiteY16" fmla="*/ 395218 h 395218"/>
                <a:gd name="connsiteX17" fmla="*/ 558882 w 799633"/>
                <a:gd name="connsiteY17" fmla="*/ 395218 h 395218"/>
                <a:gd name="connsiteX18" fmla="*/ 559348 w 799633"/>
                <a:gd name="connsiteY18" fmla="*/ 395218 h 395218"/>
                <a:gd name="connsiteX19" fmla="*/ 559815 w 799633"/>
                <a:gd name="connsiteY19" fmla="*/ 395218 h 395218"/>
                <a:gd name="connsiteX20" fmla="*/ 665895 w 799633"/>
                <a:gd name="connsiteY20" fmla="*/ 395218 h 395218"/>
                <a:gd name="connsiteX21" fmla="*/ 666828 w 799633"/>
                <a:gd name="connsiteY21" fmla="*/ 395218 h 395218"/>
                <a:gd name="connsiteX22" fmla="*/ 717813 w 799633"/>
                <a:gd name="connsiteY22" fmla="*/ 395218 h 395218"/>
                <a:gd name="connsiteX23" fmla="*/ 733364 w 799633"/>
                <a:gd name="connsiteY23" fmla="*/ 379667 h 395218"/>
                <a:gd name="connsiteX24" fmla="*/ 717813 w 799633"/>
                <a:gd name="connsiteY24" fmla="*/ 364116 h 395218"/>
                <a:gd name="connsiteX25" fmla="*/ 681823 w 799633"/>
                <a:gd name="connsiteY25" fmla="*/ 364116 h 395218"/>
                <a:gd name="connsiteX26" fmla="*/ 675581 w 799633"/>
                <a:gd name="connsiteY26" fmla="*/ 235198 h 395218"/>
                <a:gd name="connsiteX27" fmla="*/ 669472 w 799633"/>
                <a:gd name="connsiteY27" fmla="*/ 111745 h 395218"/>
                <a:gd name="connsiteX28" fmla="*/ 676536 w 799633"/>
                <a:gd name="connsiteY28" fmla="*/ 112367 h 395218"/>
                <a:gd name="connsiteX29" fmla="*/ 720368 w 799633"/>
                <a:gd name="connsiteY29" fmla="*/ 64537 h 395218"/>
                <a:gd name="connsiteX30" fmla="*/ 713859 w 799633"/>
                <a:gd name="connsiteY30" fmla="*/ 31102 h 395218"/>
                <a:gd name="connsiteX31" fmla="*/ 784082 w 799633"/>
                <a:gd name="connsiteY31" fmla="*/ 31102 h 395218"/>
                <a:gd name="connsiteX32" fmla="*/ 799634 w 799633"/>
                <a:gd name="connsiteY32" fmla="*/ 15551 h 395218"/>
                <a:gd name="connsiteX33" fmla="*/ 784082 w 799633"/>
                <a:gd name="connsiteY33" fmla="*/ 0 h 395218"/>
                <a:gd name="connsiteX34" fmla="*/ 653187 w 799633"/>
                <a:gd name="connsiteY34" fmla="*/ 0 h 395218"/>
                <a:gd name="connsiteX35" fmla="*/ 649966 w 799633"/>
                <a:gd name="connsiteY35" fmla="*/ 0 h 395218"/>
                <a:gd name="connsiteX36" fmla="*/ 577298 w 799633"/>
                <a:gd name="connsiteY36" fmla="*/ 0 h 395218"/>
                <a:gd name="connsiteX37" fmla="*/ 574077 w 799633"/>
                <a:gd name="connsiteY37" fmla="*/ 0 h 395218"/>
                <a:gd name="connsiteX38" fmla="*/ 431430 w 799633"/>
                <a:gd name="connsiteY38" fmla="*/ 0 h 395218"/>
                <a:gd name="connsiteX39" fmla="*/ 428208 w 799633"/>
                <a:gd name="connsiteY39" fmla="*/ 0 h 395218"/>
                <a:gd name="connsiteX40" fmla="*/ 355519 w 799633"/>
                <a:gd name="connsiteY40" fmla="*/ 0 h 395218"/>
                <a:gd name="connsiteX41" fmla="*/ 352297 w 799633"/>
                <a:gd name="connsiteY41" fmla="*/ 0 h 395218"/>
                <a:gd name="connsiteX42" fmla="*/ 209650 w 799633"/>
                <a:gd name="connsiteY42" fmla="*/ 0 h 395218"/>
                <a:gd name="connsiteX43" fmla="*/ 206429 w 799633"/>
                <a:gd name="connsiteY43" fmla="*/ 0 h 395218"/>
                <a:gd name="connsiteX44" fmla="*/ 133761 w 799633"/>
                <a:gd name="connsiteY44" fmla="*/ 0 h 395218"/>
                <a:gd name="connsiteX45" fmla="*/ 130540 w 799633"/>
                <a:gd name="connsiteY45" fmla="*/ 0 h 395218"/>
                <a:gd name="connsiteX46" fmla="*/ 15551 w 799633"/>
                <a:gd name="connsiteY46" fmla="*/ 0 h 395218"/>
                <a:gd name="connsiteX47" fmla="*/ 0 w 799633"/>
                <a:gd name="connsiteY47" fmla="*/ 15551 h 395218"/>
                <a:gd name="connsiteX48" fmla="*/ 15551 w 799633"/>
                <a:gd name="connsiteY48" fmla="*/ 31102 h 395218"/>
                <a:gd name="connsiteX49" fmla="*/ 575099 w 799633"/>
                <a:gd name="connsiteY49" fmla="*/ 31102 h 395218"/>
                <a:gd name="connsiteX50" fmla="*/ 652143 w 799633"/>
                <a:gd name="connsiteY50" fmla="*/ 31102 h 395218"/>
                <a:gd name="connsiteX51" fmla="*/ 689266 w 799633"/>
                <a:gd name="connsiteY51" fmla="*/ 64537 h 395218"/>
                <a:gd name="connsiteX52" fmla="*/ 676536 w 799633"/>
                <a:gd name="connsiteY52" fmla="*/ 81265 h 395218"/>
                <a:gd name="connsiteX53" fmla="*/ 663784 w 799633"/>
                <a:gd name="connsiteY53" fmla="*/ 64537 h 395218"/>
                <a:gd name="connsiteX54" fmla="*/ 648233 w 799633"/>
                <a:gd name="connsiteY54" fmla="*/ 48986 h 395218"/>
                <a:gd name="connsiteX55" fmla="*/ 632682 w 799633"/>
                <a:gd name="connsiteY55" fmla="*/ 64537 h 395218"/>
                <a:gd name="connsiteX56" fmla="*/ 638725 w 799633"/>
                <a:gd name="connsiteY56" fmla="*/ 88730 h 395218"/>
                <a:gd name="connsiteX57" fmla="*/ 638192 w 799633"/>
                <a:gd name="connsiteY57" fmla="*/ 92773 h 395218"/>
                <a:gd name="connsiteX58" fmla="*/ 644545 w 799633"/>
                <a:gd name="connsiteY58" fmla="*/ 237242 h 395218"/>
                <a:gd name="connsiteX59" fmla="*/ 650721 w 799633"/>
                <a:gd name="connsiteY59" fmla="*/ 364116 h 395218"/>
                <a:gd name="connsiteX60" fmla="*/ 575610 w 799633"/>
                <a:gd name="connsiteY60" fmla="*/ 364116 h 395218"/>
                <a:gd name="connsiteX61" fmla="*/ 587540 w 799633"/>
                <a:gd name="connsiteY61" fmla="*/ 93462 h 395218"/>
                <a:gd name="connsiteX62" fmla="*/ 587429 w 799633"/>
                <a:gd name="connsiteY62" fmla="*/ 90707 h 395218"/>
                <a:gd name="connsiteX63" fmla="*/ 594582 w 799633"/>
                <a:gd name="connsiteY63" fmla="*/ 64537 h 395218"/>
                <a:gd name="connsiteX64" fmla="*/ 579031 w 799633"/>
                <a:gd name="connsiteY64" fmla="*/ 48986 h 395218"/>
                <a:gd name="connsiteX65" fmla="*/ 563480 w 799633"/>
                <a:gd name="connsiteY65" fmla="*/ 64537 h 395218"/>
                <a:gd name="connsiteX66" fmla="*/ 550728 w 799633"/>
                <a:gd name="connsiteY66" fmla="*/ 81265 h 395218"/>
                <a:gd name="connsiteX67" fmla="*/ 537977 w 799633"/>
                <a:gd name="connsiteY67" fmla="*/ 64537 h 395218"/>
                <a:gd name="connsiteX68" fmla="*/ 575099 w 799633"/>
                <a:gd name="connsiteY68" fmla="*/ 31102 h 395218"/>
                <a:gd name="connsiteX69" fmla="*/ 492079 w 799633"/>
                <a:gd name="connsiteY69" fmla="*/ 31102 h 395218"/>
                <a:gd name="connsiteX70" fmla="*/ 513384 w 799633"/>
                <a:gd name="connsiteY70" fmla="*/ 31102 h 395218"/>
                <a:gd name="connsiteX71" fmla="*/ 506852 w 799633"/>
                <a:gd name="connsiteY71" fmla="*/ 64537 h 395218"/>
                <a:gd name="connsiteX72" fmla="*/ 550706 w 799633"/>
                <a:gd name="connsiteY72" fmla="*/ 112367 h 395218"/>
                <a:gd name="connsiteX73" fmla="*/ 555549 w 799633"/>
                <a:gd name="connsiteY73" fmla="*/ 112079 h 395218"/>
                <a:gd name="connsiteX74" fmla="*/ 544441 w 799633"/>
                <a:gd name="connsiteY74" fmla="*/ 364116 h 395218"/>
                <a:gd name="connsiteX75" fmla="*/ 460021 w 799633"/>
                <a:gd name="connsiteY75" fmla="*/ 364116 h 395218"/>
                <a:gd name="connsiteX76" fmla="*/ 453779 w 799633"/>
                <a:gd name="connsiteY76" fmla="*/ 235198 h 395218"/>
                <a:gd name="connsiteX77" fmla="*/ 447669 w 799633"/>
                <a:gd name="connsiteY77" fmla="*/ 111745 h 395218"/>
                <a:gd name="connsiteX78" fmla="*/ 454734 w 799633"/>
                <a:gd name="connsiteY78" fmla="*/ 112367 h 395218"/>
                <a:gd name="connsiteX79" fmla="*/ 498566 w 799633"/>
                <a:gd name="connsiteY79" fmla="*/ 64537 h 395218"/>
                <a:gd name="connsiteX80" fmla="*/ 492079 w 799633"/>
                <a:gd name="connsiteY80" fmla="*/ 31102 h 395218"/>
                <a:gd name="connsiteX81" fmla="*/ 353342 w 799633"/>
                <a:gd name="connsiteY81" fmla="*/ 31102 h 395218"/>
                <a:gd name="connsiteX82" fmla="*/ 430386 w 799633"/>
                <a:gd name="connsiteY82" fmla="*/ 31102 h 395218"/>
                <a:gd name="connsiteX83" fmla="*/ 467508 w 799633"/>
                <a:gd name="connsiteY83" fmla="*/ 64537 h 395218"/>
                <a:gd name="connsiteX84" fmla="*/ 454779 w 799633"/>
                <a:gd name="connsiteY84" fmla="*/ 81265 h 395218"/>
                <a:gd name="connsiteX85" fmla="*/ 442027 w 799633"/>
                <a:gd name="connsiteY85" fmla="*/ 64537 h 395218"/>
                <a:gd name="connsiteX86" fmla="*/ 426476 w 799633"/>
                <a:gd name="connsiteY86" fmla="*/ 48986 h 395218"/>
                <a:gd name="connsiteX87" fmla="*/ 410925 w 799633"/>
                <a:gd name="connsiteY87" fmla="*/ 64537 h 395218"/>
                <a:gd name="connsiteX88" fmla="*/ 416967 w 799633"/>
                <a:gd name="connsiteY88" fmla="*/ 88730 h 395218"/>
                <a:gd name="connsiteX89" fmla="*/ 416434 w 799633"/>
                <a:gd name="connsiteY89" fmla="*/ 92773 h 395218"/>
                <a:gd name="connsiteX90" fmla="*/ 422788 w 799633"/>
                <a:gd name="connsiteY90" fmla="*/ 237242 h 395218"/>
                <a:gd name="connsiteX91" fmla="*/ 428964 w 799633"/>
                <a:gd name="connsiteY91" fmla="*/ 364116 h 395218"/>
                <a:gd name="connsiteX92" fmla="*/ 353852 w 799633"/>
                <a:gd name="connsiteY92" fmla="*/ 364116 h 395218"/>
                <a:gd name="connsiteX93" fmla="*/ 365782 w 799633"/>
                <a:gd name="connsiteY93" fmla="*/ 93462 h 395218"/>
                <a:gd name="connsiteX94" fmla="*/ 365671 w 799633"/>
                <a:gd name="connsiteY94" fmla="*/ 90707 h 395218"/>
                <a:gd name="connsiteX95" fmla="*/ 372825 w 799633"/>
                <a:gd name="connsiteY95" fmla="*/ 64537 h 395218"/>
                <a:gd name="connsiteX96" fmla="*/ 357274 w 799633"/>
                <a:gd name="connsiteY96" fmla="*/ 48986 h 395218"/>
                <a:gd name="connsiteX97" fmla="*/ 341723 w 799633"/>
                <a:gd name="connsiteY97" fmla="*/ 64537 h 395218"/>
                <a:gd name="connsiteX98" fmla="*/ 328971 w 799633"/>
                <a:gd name="connsiteY98" fmla="*/ 81265 h 395218"/>
                <a:gd name="connsiteX99" fmla="*/ 316241 w 799633"/>
                <a:gd name="connsiteY99" fmla="*/ 64537 h 395218"/>
                <a:gd name="connsiteX100" fmla="*/ 353342 w 799633"/>
                <a:gd name="connsiteY100" fmla="*/ 31102 h 395218"/>
                <a:gd name="connsiteX101" fmla="*/ 270321 w 799633"/>
                <a:gd name="connsiteY101" fmla="*/ 31102 h 395218"/>
                <a:gd name="connsiteX102" fmla="*/ 291626 w 799633"/>
                <a:gd name="connsiteY102" fmla="*/ 31102 h 395218"/>
                <a:gd name="connsiteX103" fmla="*/ 285095 w 799633"/>
                <a:gd name="connsiteY103" fmla="*/ 64537 h 395218"/>
                <a:gd name="connsiteX104" fmla="*/ 328926 w 799633"/>
                <a:gd name="connsiteY104" fmla="*/ 112367 h 395218"/>
                <a:gd name="connsiteX105" fmla="*/ 333792 w 799633"/>
                <a:gd name="connsiteY105" fmla="*/ 112079 h 395218"/>
                <a:gd name="connsiteX106" fmla="*/ 322684 w 799633"/>
                <a:gd name="connsiteY106" fmla="*/ 364116 h 395218"/>
                <a:gd name="connsiteX107" fmla="*/ 238264 w 799633"/>
                <a:gd name="connsiteY107" fmla="*/ 364116 h 395218"/>
                <a:gd name="connsiteX108" fmla="*/ 232021 w 799633"/>
                <a:gd name="connsiteY108" fmla="*/ 235198 h 395218"/>
                <a:gd name="connsiteX109" fmla="*/ 225912 w 799633"/>
                <a:gd name="connsiteY109" fmla="*/ 111745 h 395218"/>
                <a:gd name="connsiteX110" fmla="*/ 232977 w 799633"/>
                <a:gd name="connsiteY110" fmla="*/ 112367 h 395218"/>
                <a:gd name="connsiteX111" fmla="*/ 276830 w 799633"/>
                <a:gd name="connsiteY111" fmla="*/ 64537 h 395218"/>
                <a:gd name="connsiteX112" fmla="*/ 270321 w 799633"/>
                <a:gd name="connsiteY112" fmla="*/ 31102 h 395218"/>
                <a:gd name="connsiteX113" fmla="*/ 131584 w 799633"/>
                <a:gd name="connsiteY113" fmla="*/ 31102 h 395218"/>
                <a:gd name="connsiteX114" fmla="*/ 208628 w 799633"/>
                <a:gd name="connsiteY114" fmla="*/ 31102 h 395218"/>
                <a:gd name="connsiteX115" fmla="*/ 245751 w 799633"/>
                <a:gd name="connsiteY115" fmla="*/ 64537 h 395218"/>
                <a:gd name="connsiteX116" fmla="*/ 232999 w 799633"/>
                <a:gd name="connsiteY116" fmla="*/ 81265 h 395218"/>
                <a:gd name="connsiteX117" fmla="*/ 220247 w 799633"/>
                <a:gd name="connsiteY117" fmla="*/ 64537 h 395218"/>
                <a:gd name="connsiteX118" fmla="*/ 204696 w 799633"/>
                <a:gd name="connsiteY118" fmla="*/ 48986 h 395218"/>
                <a:gd name="connsiteX119" fmla="*/ 189145 w 799633"/>
                <a:gd name="connsiteY119" fmla="*/ 64537 h 395218"/>
                <a:gd name="connsiteX120" fmla="*/ 195188 w 799633"/>
                <a:gd name="connsiteY120" fmla="*/ 88730 h 395218"/>
                <a:gd name="connsiteX121" fmla="*/ 194654 w 799633"/>
                <a:gd name="connsiteY121" fmla="*/ 92773 h 395218"/>
                <a:gd name="connsiteX122" fmla="*/ 201008 w 799633"/>
                <a:gd name="connsiteY122" fmla="*/ 237242 h 395218"/>
                <a:gd name="connsiteX123" fmla="*/ 207184 w 799633"/>
                <a:gd name="connsiteY123" fmla="*/ 364116 h 395218"/>
                <a:gd name="connsiteX124" fmla="*/ 132073 w 799633"/>
                <a:gd name="connsiteY124" fmla="*/ 364116 h 395218"/>
                <a:gd name="connsiteX125" fmla="*/ 144002 w 799633"/>
                <a:gd name="connsiteY125" fmla="*/ 93462 h 395218"/>
                <a:gd name="connsiteX126" fmla="*/ 143891 w 799633"/>
                <a:gd name="connsiteY126" fmla="*/ 90707 h 395218"/>
                <a:gd name="connsiteX127" fmla="*/ 151045 w 799633"/>
                <a:gd name="connsiteY127" fmla="*/ 64537 h 395218"/>
                <a:gd name="connsiteX128" fmla="*/ 135494 w 799633"/>
                <a:gd name="connsiteY128" fmla="*/ 48986 h 395218"/>
                <a:gd name="connsiteX129" fmla="*/ 119943 w 799633"/>
                <a:gd name="connsiteY129" fmla="*/ 64537 h 395218"/>
                <a:gd name="connsiteX130" fmla="*/ 107213 w 799633"/>
                <a:gd name="connsiteY130" fmla="*/ 81265 h 395218"/>
                <a:gd name="connsiteX131" fmla="*/ 94461 w 799633"/>
                <a:gd name="connsiteY131" fmla="*/ 64537 h 395218"/>
                <a:gd name="connsiteX132" fmla="*/ 131584 w 799633"/>
                <a:gd name="connsiteY132" fmla="*/ 31102 h 39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799633" h="395218">
                  <a:moveTo>
                    <a:pt x="15551" y="31102"/>
                  </a:moveTo>
                  <a:lnTo>
                    <a:pt x="69869" y="31102"/>
                  </a:lnTo>
                  <a:cubicBezTo>
                    <a:pt x="65825" y="39678"/>
                    <a:pt x="63359" y="50585"/>
                    <a:pt x="63359" y="64537"/>
                  </a:cubicBezTo>
                  <a:cubicBezTo>
                    <a:pt x="63359" y="90907"/>
                    <a:pt x="83020" y="112367"/>
                    <a:pt x="107213" y="112367"/>
                  </a:cubicBezTo>
                  <a:cubicBezTo>
                    <a:pt x="108857" y="112367"/>
                    <a:pt x="110479" y="112278"/>
                    <a:pt x="112056" y="112079"/>
                  </a:cubicBezTo>
                  <a:lnTo>
                    <a:pt x="100948" y="364116"/>
                  </a:lnTo>
                  <a:lnTo>
                    <a:pt x="81798" y="364116"/>
                  </a:lnTo>
                  <a:cubicBezTo>
                    <a:pt x="73201" y="364116"/>
                    <a:pt x="66247" y="371070"/>
                    <a:pt x="66247" y="379667"/>
                  </a:cubicBezTo>
                  <a:cubicBezTo>
                    <a:pt x="66247" y="388265"/>
                    <a:pt x="73201" y="395218"/>
                    <a:pt x="81798" y="395218"/>
                  </a:cubicBezTo>
                  <a:lnTo>
                    <a:pt x="115366" y="395218"/>
                  </a:lnTo>
                  <a:cubicBezTo>
                    <a:pt x="115677" y="395218"/>
                    <a:pt x="115988" y="395218"/>
                    <a:pt x="116300" y="395218"/>
                  </a:cubicBezTo>
                  <a:lnTo>
                    <a:pt x="222380" y="395218"/>
                  </a:lnTo>
                  <a:cubicBezTo>
                    <a:pt x="222691" y="395218"/>
                    <a:pt x="223002" y="395218"/>
                    <a:pt x="223313" y="395218"/>
                  </a:cubicBezTo>
                  <a:lnTo>
                    <a:pt x="337124" y="395218"/>
                  </a:lnTo>
                  <a:cubicBezTo>
                    <a:pt x="337435" y="395218"/>
                    <a:pt x="337746" y="395218"/>
                    <a:pt x="338057" y="395218"/>
                  </a:cubicBezTo>
                  <a:lnTo>
                    <a:pt x="444137" y="395218"/>
                  </a:lnTo>
                  <a:cubicBezTo>
                    <a:pt x="444448" y="395218"/>
                    <a:pt x="444759" y="395218"/>
                    <a:pt x="445070" y="395218"/>
                  </a:cubicBezTo>
                  <a:lnTo>
                    <a:pt x="558882" y="395218"/>
                  </a:lnTo>
                  <a:cubicBezTo>
                    <a:pt x="559037" y="395218"/>
                    <a:pt x="559193" y="395218"/>
                    <a:pt x="559348" y="395218"/>
                  </a:cubicBezTo>
                  <a:cubicBezTo>
                    <a:pt x="559504" y="395218"/>
                    <a:pt x="559659" y="395218"/>
                    <a:pt x="559815" y="395218"/>
                  </a:cubicBezTo>
                  <a:lnTo>
                    <a:pt x="665895" y="395218"/>
                  </a:lnTo>
                  <a:cubicBezTo>
                    <a:pt x="666206" y="395218"/>
                    <a:pt x="666517" y="395218"/>
                    <a:pt x="666828" y="395218"/>
                  </a:cubicBezTo>
                  <a:lnTo>
                    <a:pt x="717813" y="395218"/>
                  </a:lnTo>
                  <a:cubicBezTo>
                    <a:pt x="726411" y="395218"/>
                    <a:pt x="733364" y="388265"/>
                    <a:pt x="733364" y="379667"/>
                  </a:cubicBezTo>
                  <a:cubicBezTo>
                    <a:pt x="733364" y="371070"/>
                    <a:pt x="726411" y="364116"/>
                    <a:pt x="717813" y="364116"/>
                  </a:cubicBezTo>
                  <a:lnTo>
                    <a:pt x="681823" y="364116"/>
                  </a:lnTo>
                  <a:cubicBezTo>
                    <a:pt x="681246" y="320884"/>
                    <a:pt x="678358" y="277408"/>
                    <a:pt x="675581" y="235198"/>
                  </a:cubicBezTo>
                  <a:cubicBezTo>
                    <a:pt x="672915" y="194677"/>
                    <a:pt x="670160" y="152956"/>
                    <a:pt x="669472" y="111745"/>
                  </a:cubicBezTo>
                  <a:cubicBezTo>
                    <a:pt x="671782" y="112145"/>
                    <a:pt x="674137" y="112367"/>
                    <a:pt x="676536" y="112367"/>
                  </a:cubicBezTo>
                  <a:cubicBezTo>
                    <a:pt x="700707" y="112367"/>
                    <a:pt x="720368" y="90907"/>
                    <a:pt x="720368" y="64537"/>
                  </a:cubicBezTo>
                  <a:cubicBezTo>
                    <a:pt x="720368" y="50608"/>
                    <a:pt x="717902" y="39678"/>
                    <a:pt x="713859" y="31102"/>
                  </a:cubicBezTo>
                  <a:lnTo>
                    <a:pt x="784082" y="31102"/>
                  </a:lnTo>
                  <a:cubicBezTo>
                    <a:pt x="792680" y="31102"/>
                    <a:pt x="799634" y="24149"/>
                    <a:pt x="799634" y="15551"/>
                  </a:cubicBezTo>
                  <a:cubicBezTo>
                    <a:pt x="799634" y="6954"/>
                    <a:pt x="792680" y="0"/>
                    <a:pt x="784082" y="0"/>
                  </a:cubicBezTo>
                  <a:lnTo>
                    <a:pt x="653187" y="0"/>
                  </a:lnTo>
                  <a:cubicBezTo>
                    <a:pt x="652010" y="0"/>
                    <a:pt x="650944" y="0"/>
                    <a:pt x="649966" y="0"/>
                  </a:cubicBezTo>
                  <a:lnTo>
                    <a:pt x="577298" y="0"/>
                  </a:lnTo>
                  <a:cubicBezTo>
                    <a:pt x="576321" y="0"/>
                    <a:pt x="575254" y="0"/>
                    <a:pt x="574077" y="0"/>
                  </a:cubicBezTo>
                  <a:lnTo>
                    <a:pt x="431430" y="0"/>
                  </a:lnTo>
                  <a:cubicBezTo>
                    <a:pt x="430252" y="0"/>
                    <a:pt x="429186" y="0"/>
                    <a:pt x="428208" y="0"/>
                  </a:cubicBezTo>
                  <a:lnTo>
                    <a:pt x="355519" y="0"/>
                  </a:lnTo>
                  <a:cubicBezTo>
                    <a:pt x="354541" y="0"/>
                    <a:pt x="353475" y="0"/>
                    <a:pt x="352297" y="0"/>
                  </a:cubicBezTo>
                  <a:lnTo>
                    <a:pt x="209650" y="0"/>
                  </a:lnTo>
                  <a:cubicBezTo>
                    <a:pt x="208473" y="0"/>
                    <a:pt x="207406" y="0"/>
                    <a:pt x="206429" y="0"/>
                  </a:cubicBezTo>
                  <a:lnTo>
                    <a:pt x="133761" y="0"/>
                  </a:lnTo>
                  <a:cubicBezTo>
                    <a:pt x="132784" y="0"/>
                    <a:pt x="131717" y="0"/>
                    <a:pt x="130540" y="0"/>
                  </a:cubicBezTo>
                  <a:lnTo>
                    <a:pt x="15551" y="0"/>
                  </a:lnTo>
                  <a:cubicBezTo>
                    <a:pt x="6954" y="0"/>
                    <a:pt x="0" y="6954"/>
                    <a:pt x="0" y="15551"/>
                  </a:cubicBezTo>
                  <a:cubicBezTo>
                    <a:pt x="0" y="24149"/>
                    <a:pt x="6954" y="31102"/>
                    <a:pt x="15551" y="31102"/>
                  </a:cubicBezTo>
                  <a:close/>
                  <a:moveTo>
                    <a:pt x="575099" y="31102"/>
                  </a:moveTo>
                  <a:lnTo>
                    <a:pt x="652143" y="31102"/>
                  </a:lnTo>
                  <a:cubicBezTo>
                    <a:pt x="677802" y="31369"/>
                    <a:pt x="689266" y="36700"/>
                    <a:pt x="689266" y="64537"/>
                  </a:cubicBezTo>
                  <a:cubicBezTo>
                    <a:pt x="689266" y="73601"/>
                    <a:pt x="683423" y="81265"/>
                    <a:pt x="676536" y="81265"/>
                  </a:cubicBezTo>
                  <a:cubicBezTo>
                    <a:pt x="669627" y="81265"/>
                    <a:pt x="663784" y="73601"/>
                    <a:pt x="663784" y="64537"/>
                  </a:cubicBezTo>
                  <a:cubicBezTo>
                    <a:pt x="663784" y="55939"/>
                    <a:pt x="656831" y="48986"/>
                    <a:pt x="648233" y="48986"/>
                  </a:cubicBezTo>
                  <a:cubicBezTo>
                    <a:pt x="639636" y="48986"/>
                    <a:pt x="632682" y="55939"/>
                    <a:pt x="632682" y="64537"/>
                  </a:cubicBezTo>
                  <a:cubicBezTo>
                    <a:pt x="632682" y="73356"/>
                    <a:pt x="634882" y="81643"/>
                    <a:pt x="638725" y="88730"/>
                  </a:cubicBezTo>
                  <a:cubicBezTo>
                    <a:pt x="638370" y="90018"/>
                    <a:pt x="638192" y="91373"/>
                    <a:pt x="638192" y="92773"/>
                  </a:cubicBezTo>
                  <a:cubicBezTo>
                    <a:pt x="638192" y="141092"/>
                    <a:pt x="641413" y="189989"/>
                    <a:pt x="644545" y="237242"/>
                  </a:cubicBezTo>
                  <a:cubicBezTo>
                    <a:pt x="647300" y="278897"/>
                    <a:pt x="650122" y="321795"/>
                    <a:pt x="650721" y="364116"/>
                  </a:cubicBezTo>
                  <a:lnTo>
                    <a:pt x="575610" y="364116"/>
                  </a:lnTo>
                  <a:lnTo>
                    <a:pt x="587540" y="93462"/>
                  </a:lnTo>
                  <a:cubicBezTo>
                    <a:pt x="587584" y="92529"/>
                    <a:pt x="587540" y="91618"/>
                    <a:pt x="587429" y="90707"/>
                  </a:cubicBezTo>
                  <a:cubicBezTo>
                    <a:pt x="591961" y="83176"/>
                    <a:pt x="594582" y="74201"/>
                    <a:pt x="594582" y="64537"/>
                  </a:cubicBezTo>
                  <a:cubicBezTo>
                    <a:pt x="594582" y="55939"/>
                    <a:pt x="587629" y="48986"/>
                    <a:pt x="579031" y="48986"/>
                  </a:cubicBezTo>
                  <a:cubicBezTo>
                    <a:pt x="570434" y="48986"/>
                    <a:pt x="563480" y="55939"/>
                    <a:pt x="563480" y="64537"/>
                  </a:cubicBezTo>
                  <a:cubicBezTo>
                    <a:pt x="563480" y="73601"/>
                    <a:pt x="557637" y="81265"/>
                    <a:pt x="550728" y="81265"/>
                  </a:cubicBezTo>
                  <a:cubicBezTo>
                    <a:pt x="543819" y="81265"/>
                    <a:pt x="537977" y="73601"/>
                    <a:pt x="537977" y="64537"/>
                  </a:cubicBezTo>
                  <a:cubicBezTo>
                    <a:pt x="537977" y="36678"/>
                    <a:pt x="549440" y="31369"/>
                    <a:pt x="575099" y="31102"/>
                  </a:cubicBezTo>
                  <a:close/>
                  <a:moveTo>
                    <a:pt x="492079" y="31102"/>
                  </a:moveTo>
                  <a:lnTo>
                    <a:pt x="513384" y="31102"/>
                  </a:lnTo>
                  <a:cubicBezTo>
                    <a:pt x="509340" y="39678"/>
                    <a:pt x="506852" y="50585"/>
                    <a:pt x="506852" y="64537"/>
                  </a:cubicBezTo>
                  <a:cubicBezTo>
                    <a:pt x="506852" y="90907"/>
                    <a:pt x="526513" y="112367"/>
                    <a:pt x="550706" y="112367"/>
                  </a:cubicBezTo>
                  <a:cubicBezTo>
                    <a:pt x="552350" y="112367"/>
                    <a:pt x="553972" y="112278"/>
                    <a:pt x="555549" y="112079"/>
                  </a:cubicBezTo>
                  <a:lnTo>
                    <a:pt x="544441" y="364116"/>
                  </a:lnTo>
                  <a:lnTo>
                    <a:pt x="460021" y="364116"/>
                  </a:lnTo>
                  <a:cubicBezTo>
                    <a:pt x="459444" y="320884"/>
                    <a:pt x="456556" y="277408"/>
                    <a:pt x="453779" y="235198"/>
                  </a:cubicBezTo>
                  <a:cubicBezTo>
                    <a:pt x="451113" y="194677"/>
                    <a:pt x="448358" y="152956"/>
                    <a:pt x="447669" y="111745"/>
                  </a:cubicBezTo>
                  <a:cubicBezTo>
                    <a:pt x="449980" y="112145"/>
                    <a:pt x="452335" y="112367"/>
                    <a:pt x="454734" y="112367"/>
                  </a:cubicBezTo>
                  <a:cubicBezTo>
                    <a:pt x="478905" y="112367"/>
                    <a:pt x="498566" y="90907"/>
                    <a:pt x="498566" y="64537"/>
                  </a:cubicBezTo>
                  <a:cubicBezTo>
                    <a:pt x="498610" y="50585"/>
                    <a:pt x="496122" y="39655"/>
                    <a:pt x="492079" y="31102"/>
                  </a:cubicBezTo>
                  <a:close/>
                  <a:moveTo>
                    <a:pt x="353342" y="31102"/>
                  </a:moveTo>
                  <a:lnTo>
                    <a:pt x="430386" y="31102"/>
                  </a:lnTo>
                  <a:cubicBezTo>
                    <a:pt x="456023" y="31369"/>
                    <a:pt x="467508" y="36700"/>
                    <a:pt x="467508" y="64537"/>
                  </a:cubicBezTo>
                  <a:cubicBezTo>
                    <a:pt x="467508" y="73601"/>
                    <a:pt x="461666" y="81265"/>
                    <a:pt x="454779" y="81265"/>
                  </a:cubicBezTo>
                  <a:cubicBezTo>
                    <a:pt x="447869" y="81265"/>
                    <a:pt x="442027" y="73601"/>
                    <a:pt x="442027" y="64537"/>
                  </a:cubicBezTo>
                  <a:cubicBezTo>
                    <a:pt x="442027" y="55939"/>
                    <a:pt x="435073" y="48986"/>
                    <a:pt x="426476" y="48986"/>
                  </a:cubicBezTo>
                  <a:cubicBezTo>
                    <a:pt x="417878" y="48986"/>
                    <a:pt x="410925" y="55939"/>
                    <a:pt x="410925" y="64537"/>
                  </a:cubicBezTo>
                  <a:cubicBezTo>
                    <a:pt x="410925" y="73356"/>
                    <a:pt x="413124" y="81643"/>
                    <a:pt x="416967" y="88730"/>
                  </a:cubicBezTo>
                  <a:cubicBezTo>
                    <a:pt x="416634" y="90018"/>
                    <a:pt x="416434" y="91373"/>
                    <a:pt x="416434" y="92773"/>
                  </a:cubicBezTo>
                  <a:cubicBezTo>
                    <a:pt x="416434" y="141092"/>
                    <a:pt x="419655" y="189989"/>
                    <a:pt x="422788" y="237242"/>
                  </a:cubicBezTo>
                  <a:cubicBezTo>
                    <a:pt x="425543" y="278897"/>
                    <a:pt x="428364" y="321795"/>
                    <a:pt x="428964" y="364116"/>
                  </a:cubicBezTo>
                  <a:lnTo>
                    <a:pt x="353852" y="364116"/>
                  </a:lnTo>
                  <a:lnTo>
                    <a:pt x="365782" y="93462"/>
                  </a:lnTo>
                  <a:cubicBezTo>
                    <a:pt x="365827" y="92529"/>
                    <a:pt x="365782" y="91618"/>
                    <a:pt x="365671" y="90707"/>
                  </a:cubicBezTo>
                  <a:cubicBezTo>
                    <a:pt x="370203" y="83176"/>
                    <a:pt x="372825" y="74201"/>
                    <a:pt x="372825" y="64537"/>
                  </a:cubicBezTo>
                  <a:cubicBezTo>
                    <a:pt x="372825" y="55939"/>
                    <a:pt x="365871" y="48986"/>
                    <a:pt x="357274" y="48986"/>
                  </a:cubicBezTo>
                  <a:cubicBezTo>
                    <a:pt x="348676" y="48986"/>
                    <a:pt x="341723" y="55939"/>
                    <a:pt x="341723" y="64537"/>
                  </a:cubicBezTo>
                  <a:cubicBezTo>
                    <a:pt x="341723" y="73601"/>
                    <a:pt x="335880" y="81265"/>
                    <a:pt x="328971" y="81265"/>
                  </a:cubicBezTo>
                  <a:cubicBezTo>
                    <a:pt x="322062" y="81265"/>
                    <a:pt x="316241" y="73601"/>
                    <a:pt x="316241" y="64537"/>
                  </a:cubicBezTo>
                  <a:cubicBezTo>
                    <a:pt x="316219" y="36678"/>
                    <a:pt x="327682" y="31369"/>
                    <a:pt x="353342" y="31102"/>
                  </a:cubicBezTo>
                  <a:close/>
                  <a:moveTo>
                    <a:pt x="270321" y="31102"/>
                  </a:moveTo>
                  <a:lnTo>
                    <a:pt x="291626" y="31102"/>
                  </a:lnTo>
                  <a:cubicBezTo>
                    <a:pt x="287583" y="39678"/>
                    <a:pt x="285095" y="50585"/>
                    <a:pt x="285095" y="64537"/>
                  </a:cubicBezTo>
                  <a:cubicBezTo>
                    <a:pt x="285095" y="90907"/>
                    <a:pt x="304756" y="112367"/>
                    <a:pt x="328926" y="112367"/>
                  </a:cubicBezTo>
                  <a:cubicBezTo>
                    <a:pt x="330570" y="112367"/>
                    <a:pt x="332192" y="112278"/>
                    <a:pt x="333792" y="112079"/>
                  </a:cubicBezTo>
                  <a:lnTo>
                    <a:pt x="322684" y="364116"/>
                  </a:lnTo>
                  <a:lnTo>
                    <a:pt x="238264" y="364116"/>
                  </a:lnTo>
                  <a:cubicBezTo>
                    <a:pt x="237686" y="320884"/>
                    <a:pt x="234798" y="277408"/>
                    <a:pt x="232021" y="235198"/>
                  </a:cubicBezTo>
                  <a:cubicBezTo>
                    <a:pt x="229355" y="194677"/>
                    <a:pt x="226578" y="152956"/>
                    <a:pt x="225912" y="111745"/>
                  </a:cubicBezTo>
                  <a:cubicBezTo>
                    <a:pt x="228222" y="112145"/>
                    <a:pt x="230577" y="112367"/>
                    <a:pt x="232977" y="112367"/>
                  </a:cubicBezTo>
                  <a:cubicBezTo>
                    <a:pt x="257147" y="112367"/>
                    <a:pt x="276830" y="90907"/>
                    <a:pt x="276830" y="64537"/>
                  </a:cubicBezTo>
                  <a:cubicBezTo>
                    <a:pt x="276853" y="50585"/>
                    <a:pt x="274364" y="39655"/>
                    <a:pt x="270321" y="31102"/>
                  </a:cubicBezTo>
                  <a:close/>
                  <a:moveTo>
                    <a:pt x="131584" y="31102"/>
                  </a:moveTo>
                  <a:lnTo>
                    <a:pt x="208628" y="31102"/>
                  </a:lnTo>
                  <a:cubicBezTo>
                    <a:pt x="234287" y="31369"/>
                    <a:pt x="245751" y="36700"/>
                    <a:pt x="245751" y="64537"/>
                  </a:cubicBezTo>
                  <a:cubicBezTo>
                    <a:pt x="245751" y="73601"/>
                    <a:pt x="239908" y="81265"/>
                    <a:pt x="232999" y="81265"/>
                  </a:cubicBezTo>
                  <a:cubicBezTo>
                    <a:pt x="226090" y="81265"/>
                    <a:pt x="220247" y="73601"/>
                    <a:pt x="220247" y="64537"/>
                  </a:cubicBezTo>
                  <a:cubicBezTo>
                    <a:pt x="220247" y="55939"/>
                    <a:pt x="213293" y="48986"/>
                    <a:pt x="204696" y="48986"/>
                  </a:cubicBezTo>
                  <a:cubicBezTo>
                    <a:pt x="196098" y="48986"/>
                    <a:pt x="189145" y="55939"/>
                    <a:pt x="189145" y="64537"/>
                  </a:cubicBezTo>
                  <a:cubicBezTo>
                    <a:pt x="189145" y="73356"/>
                    <a:pt x="191344" y="81643"/>
                    <a:pt x="195188" y="88730"/>
                  </a:cubicBezTo>
                  <a:cubicBezTo>
                    <a:pt x="194832" y="90018"/>
                    <a:pt x="194654" y="91373"/>
                    <a:pt x="194654" y="92773"/>
                  </a:cubicBezTo>
                  <a:cubicBezTo>
                    <a:pt x="194654" y="141092"/>
                    <a:pt x="197876" y="189989"/>
                    <a:pt x="201008" y="237242"/>
                  </a:cubicBezTo>
                  <a:cubicBezTo>
                    <a:pt x="203763" y="278897"/>
                    <a:pt x="206584" y="321795"/>
                    <a:pt x="207184" y="364116"/>
                  </a:cubicBezTo>
                  <a:lnTo>
                    <a:pt x="132073" y="364116"/>
                  </a:lnTo>
                  <a:lnTo>
                    <a:pt x="144002" y="93462"/>
                  </a:lnTo>
                  <a:cubicBezTo>
                    <a:pt x="144047" y="92529"/>
                    <a:pt x="144002" y="91618"/>
                    <a:pt x="143891" y="90707"/>
                  </a:cubicBezTo>
                  <a:cubicBezTo>
                    <a:pt x="148424" y="83176"/>
                    <a:pt x="151045" y="74178"/>
                    <a:pt x="151045" y="64537"/>
                  </a:cubicBezTo>
                  <a:cubicBezTo>
                    <a:pt x="151045" y="55939"/>
                    <a:pt x="144091" y="48986"/>
                    <a:pt x="135494" y="48986"/>
                  </a:cubicBezTo>
                  <a:cubicBezTo>
                    <a:pt x="126896" y="48986"/>
                    <a:pt x="119943" y="55939"/>
                    <a:pt x="119943" y="64537"/>
                  </a:cubicBezTo>
                  <a:cubicBezTo>
                    <a:pt x="119943" y="73601"/>
                    <a:pt x="114100" y="81265"/>
                    <a:pt x="107213" y="81265"/>
                  </a:cubicBezTo>
                  <a:cubicBezTo>
                    <a:pt x="100304" y="81265"/>
                    <a:pt x="94461" y="73601"/>
                    <a:pt x="94461" y="64537"/>
                  </a:cubicBezTo>
                  <a:cubicBezTo>
                    <a:pt x="94439" y="36678"/>
                    <a:pt x="105925" y="31369"/>
                    <a:pt x="131584" y="311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2" name="Forma Livre: Forma 321">
              <a:extLst>
                <a:ext uri="{FF2B5EF4-FFF2-40B4-BE49-F238E27FC236}">
                  <a16:creationId xmlns:a16="http://schemas.microsoft.com/office/drawing/2014/main" id="{53A90008-0BD8-4C8D-A0DD-BCB632AE60F1}"/>
                </a:ext>
              </a:extLst>
            </p:cNvPr>
            <p:cNvSpPr/>
            <p:nvPr/>
          </p:nvSpPr>
          <p:spPr>
            <a:xfrm>
              <a:off x="1404903" y="3713694"/>
              <a:ext cx="833584" cy="208539"/>
            </a:xfrm>
            <a:custGeom>
              <a:avLst/>
              <a:gdLst>
                <a:gd name="connsiteX0" fmla="*/ 824313 w 833584"/>
                <a:gd name="connsiteY0" fmla="*/ 178770 h 208539"/>
                <a:gd name="connsiteX1" fmla="*/ 423075 w 833584"/>
                <a:gd name="connsiteY1" fmla="*/ 1333 h 208539"/>
                <a:gd name="connsiteX2" fmla="*/ 410500 w 833584"/>
                <a:gd name="connsiteY2" fmla="*/ 1333 h 208539"/>
                <a:gd name="connsiteX3" fmla="*/ 9262 w 833584"/>
                <a:gd name="connsiteY3" fmla="*/ 178770 h 208539"/>
                <a:gd name="connsiteX4" fmla="*/ 1331 w 833584"/>
                <a:gd name="connsiteY4" fmla="*/ 199275 h 208539"/>
                <a:gd name="connsiteX5" fmla="*/ 21836 w 833584"/>
                <a:gd name="connsiteY5" fmla="*/ 207206 h 208539"/>
                <a:gd name="connsiteX6" fmla="*/ 416788 w 833584"/>
                <a:gd name="connsiteY6" fmla="*/ 32546 h 208539"/>
                <a:gd name="connsiteX7" fmla="*/ 811739 w 833584"/>
                <a:gd name="connsiteY7" fmla="*/ 207206 h 208539"/>
                <a:gd name="connsiteX8" fmla="*/ 818026 w 833584"/>
                <a:gd name="connsiteY8" fmla="*/ 208539 h 208539"/>
                <a:gd name="connsiteX9" fmla="*/ 832266 w 833584"/>
                <a:gd name="connsiteY9" fmla="*/ 199275 h 208539"/>
                <a:gd name="connsiteX10" fmla="*/ 824313 w 833584"/>
                <a:gd name="connsiteY10" fmla="*/ 178770 h 208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33584" h="208539">
                  <a:moveTo>
                    <a:pt x="824313" y="178770"/>
                  </a:moveTo>
                  <a:lnTo>
                    <a:pt x="423075" y="1333"/>
                  </a:lnTo>
                  <a:cubicBezTo>
                    <a:pt x="419076" y="-444"/>
                    <a:pt x="414499" y="-444"/>
                    <a:pt x="410500" y="1333"/>
                  </a:cubicBezTo>
                  <a:lnTo>
                    <a:pt x="9262" y="178770"/>
                  </a:lnTo>
                  <a:cubicBezTo>
                    <a:pt x="1398" y="182236"/>
                    <a:pt x="-2135" y="191433"/>
                    <a:pt x="1331" y="199275"/>
                  </a:cubicBezTo>
                  <a:cubicBezTo>
                    <a:pt x="4797" y="207140"/>
                    <a:pt x="13994" y="210672"/>
                    <a:pt x="21836" y="207206"/>
                  </a:cubicBezTo>
                  <a:lnTo>
                    <a:pt x="416788" y="32546"/>
                  </a:lnTo>
                  <a:lnTo>
                    <a:pt x="811739" y="207206"/>
                  </a:lnTo>
                  <a:cubicBezTo>
                    <a:pt x="813783" y="208117"/>
                    <a:pt x="815916" y="208539"/>
                    <a:pt x="818026" y="208539"/>
                  </a:cubicBezTo>
                  <a:cubicBezTo>
                    <a:pt x="824002" y="208539"/>
                    <a:pt x="829689" y="205074"/>
                    <a:pt x="832266" y="199275"/>
                  </a:cubicBezTo>
                  <a:cubicBezTo>
                    <a:pt x="835710" y="191411"/>
                    <a:pt x="832177" y="182236"/>
                    <a:pt x="824313" y="17877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25" name="Agrupar 224">
            <a:extLst>
              <a:ext uri="{FF2B5EF4-FFF2-40B4-BE49-F238E27FC236}">
                <a16:creationId xmlns:a16="http://schemas.microsoft.com/office/drawing/2014/main" id="{C8E60748-A1A7-4AFE-9460-D2F8A2F914E6}"/>
              </a:ext>
            </a:extLst>
          </p:cNvPr>
          <p:cNvGrpSpPr/>
          <p:nvPr/>
        </p:nvGrpSpPr>
        <p:grpSpPr>
          <a:xfrm>
            <a:off x="7478616" y="2900073"/>
            <a:ext cx="572106" cy="528896"/>
            <a:chOff x="8514561" y="3745663"/>
            <a:chExt cx="844198" cy="78043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14" name="Forma Livre: Forma 313">
              <a:extLst>
                <a:ext uri="{FF2B5EF4-FFF2-40B4-BE49-F238E27FC236}">
                  <a16:creationId xmlns:a16="http://schemas.microsoft.com/office/drawing/2014/main" id="{58EDEF0D-1FED-4A70-B3AD-280FC506B69B}"/>
                </a:ext>
              </a:extLst>
            </p:cNvPr>
            <p:cNvSpPr/>
            <p:nvPr/>
          </p:nvSpPr>
          <p:spPr>
            <a:xfrm>
              <a:off x="8816517" y="4096827"/>
              <a:ext cx="63803" cy="63803"/>
            </a:xfrm>
            <a:custGeom>
              <a:avLst/>
              <a:gdLst>
                <a:gd name="connsiteX0" fmla="*/ 31902 w 63803"/>
                <a:gd name="connsiteY0" fmla="*/ 63804 h 63803"/>
                <a:gd name="connsiteX1" fmla="*/ 63804 w 63803"/>
                <a:gd name="connsiteY1" fmla="*/ 31902 h 63803"/>
                <a:gd name="connsiteX2" fmla="*/ 31902 w 63803"/>
                <a:gd name="connsiteY2" fmla="*/ 0 h 63803"/>
                <a:gd name="connsiteX3" fmla="*/ 0 w 63803"/>
                <a:gd name="connsiteY3" fmla="*/ 31902 h 63803"/>
                <a:gd name="connsiteX4" fmla="*/ 31902 w 63803"/>
                <a:gd name="connsiteY4" fmla="*/ 63804 h 63803"/>
                <a:gd name="connsiteX5" fmla="*/ 31902 w 63803"/>
                <a:gd name="connsiteY5" fmla="*/ 31102 h 63803"/>
                <a:gd name="connsiteX6" fmla="*/ 32702 w 63803"/>
                <a:gd name="connsiteY6" fmla="*/ 31902 h 63803"/>
                <a:gd name="connsiteX7" fmla="*/ 31902 w 63803"/>
                <a:gd name="connsiteY7" fmla="*/ 32702 h 63803"/>
                <a:gd name="connsiteX8" fmla="*/ 31102 w 63803"/>
                <a:gd name="connsiteY8" fmla="*/ 31902 h 63803"/>
                <a:gd name="connsiteX9" fmla="*/ 31902 w 63803"/>
                <a:gd name="connsiteY9" fmla="*/ 31102 h 63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03" h="63803">
                  <a:moveTo>
                    <a:pt x="31902" y="63804"/>
                  </a:moveTo>
                  <a:cubicBezTo>
                    <a:pt x="49497" y="63804"/>
                    <a:pt x="63804" y="49497"/>
                    <a:pt x="63804" y="31902"/>
                  </a:cubicBezTo>
                  <a:cubicBezTo>
                    <a:pt x="63804" y="14307"/>
                    <a:pt x="49497" y="0"/>
                    <a:pt x="31902" y="0"/>
                  </a:cubicBezTo>
                  <a:cubicBezTo>
                    <a:pt x="14307" y="0"/>
                    <a:pt x="0" y="14307"/>
                    <a:pt x="0" y="31902"/>
                  </a:cubicBezTo>
                  <a:cubicBezTo>
                    <a:pt x="0" y="49497"/>
                    <a:pt x="14307" y="63804"/>
                    <a:pt x="31902" y="63804"/>
                  </a:cubicBezTo>
                  <a:close/>
                  <a:moveTo>
                    <a:pt x="31902" y="31102"/>
                  </a:moveTo>
                  <a:cubicBezTo>
                    <a:pt x="32346" y="31102"/>
                    <a:pt x="32702" y="31458"/>
                    <a:pt x="32702" y="31902"/>
                  </a:cubicBezTo>
                  <a:cubicBezTo>
                    <a:pt x="32702" y="32346"/>
                    <a:pt x="32346" y="32702"/>
                    <a:pt x="31902" y="32702"/>
                  </a:cubicBezTo>
                  <a:cubicBezTo>
                    <a:pt x="31457" y="32702"/>
                    <a:pt x="31102" y="32346"/>
                    <a:pt x="31102" y="31902"/>
                  </a:cubicBezTo>
                  <a:cubicBezTo>
                    <a:pt x="31080" y="31458"/>
                    <a:pt x="31457" y="31102"/>
                    <a:pt x="31902" y="311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5" name="Forma Livre: Forma 314">
              <a:extLst>
                <a:ext uri="{FF2B5EF4-FFF2-40B4-BE49-F238E27FC236}">
                  <a16:creationId xmlns:a16="http://schemas.microsoft.com/office/drawing/2014/main" id="{808AD0B7-85FF-4648-B495-B024E44DFE58}"/>
                </a:ext>
              </a:extLst>
            </p:cNvPr>
            <p:cNvSpPr/>
            <p:nvPr/>
          </p:nvSpPr>
          <p:spPr>
            <a:xfrm>
              <a:off x="8993021" y="4096827"/>
              <a:ext cx="63803" cy="63803"/>
            </a:xfrm>
            <a:custGeom>
              <a:avLst/>
              <a:gdLst>
                <a:gd name="connsiteX0" fmla="*/ 31902 w 63803"/>
                <a:gd name="connsiteY0" fmla="*/ 0 h 63803"/>
                <a:gd name="connsiteX1" fmla="*/ 0 w 63803"/>
                <a:gd name="connsiteY1" fmla="*/ 31902 h 63803"/>
                <a:gd name="connsiteX2" fmla="*/ 31902 w 63803"/>
                <a:gd name="connsiteY2" fmla="*/ 63804 h 63803"/>
                <a:gd name="connsiteX3" fmla="*/ 63804 w 63803"/>
                <a:gd name="connsiteY3" fmla="*/ 31902 h 63803"/>
                <a:gd name="connsiteX4" fmla="*/ 31902 w 63803"/>
                <a:gd name="connsiteY4" fmla="*/ 0 h 63803"/>
                <a:gd name="connsiteX5" fmla="*/ 31902 w 63803"/>
                <a:gd name="connsiteY5" fmla="*/ 32702 h 63803"/>
                <a:gd name="connsiteX6" fmla="*/ 31102 w 63803"/>
                <a:gd name="connsiteY6" fmla="*/ 31902 h 63803"/>
                <a:gd name="connsiteX7" fmla="*/ 31902 w 63803"/>
                <a:gd name="connsiteY7" fmla="*/ 31102 h 63803"/>
                <a:gd name="connsiteX8" fmla="*/ 32702 w 63803"/>
                <a:gd name="connsiteY8" fmla="*/ 31902 h 63803"/>
                <a:gd name="connsiteX9" fmla="*/ 31902 w 63803"/>
                <a:gd name="connsiteY9" fmla="*/ 32702 h 63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803" h="63803">
                  <a:moveTo>
                    <a:pt x="31902" y="0"/>
                  </a:moveTo>
                  <a:cubicBezTo>
                    <a:pt x="14307" y="0"/>
                    <a:pt x="0" y="14307"/>
                    <a:pt x="0" y="31902"/>
                  </a:cubicBezTo>
                  <a:cubicBezTo>
                    <a:pt x="0" y="49497"/>
                    <a:pt x="14307" y="63804"/>
                    <a:pt x="31902" y="63804"/>
                  </a:cubicBezTo>
                  <a:cubicBezTo>
                    <a:pt x="49497" y="63804"/>
                    <a:pt x="63804" y="49497"/>
                    <a:pt x="63804" y="31902"/>
                  </a:cubicBezTo>
                  <a:cubicBezTo>
                    <a:pt x="63804" y="14307"/>
                    <a:pt x="49497" y="0"/>
                    <a:pt x="31902" y="0"/>
                  </a:cubicBezTo>
                  <a:close/>
                  <a:moveTo>
                    <a:pt x="31902" y="32702"/>
                  </a:moveTo>
                  <a:cubicBezTo>
                    <a:pt x="31457" y="32702"/>
                    <a:pt x="31102" y="32346"/>
                    <a:pt x="31102" y="31902"/>
                  </a:cubicBezTo>
                  <a:cubicBezTo>
                    <a:pt x="31102" y="31458"/>
                    <a:pt x="31457" y="31102"/>
                    <a:pt x="31902" y="31102"/>
                  </a:cubicBezTo>
                  <a:cubicBezTo>
                    <a:pt x="32346" y="31102"/>
                    <a:pt x="32702" y="31458"/>
                    <a:pt x="32702" y="31902"/>
                  </a:cubicBezTo>
                  <a:cubicBezTo>
                    <a:pt x="32724" y="32346"/>
                    <a:pt x="32346" y="32702"/>
                    <a:pt x="31902" y="327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6" name="Forma Livre: Forma 315">
              <a:extLst>
                <a:ext uri="{FF2B5EF4-FFF2-40B4-BE49-F238E27FC236}">
                  <a16:creationId xmlns:a16="http://schemas.microsoft.com/office/drawing/2014/main" id="{6232CE2E-9443-48DF-AAD4-07AD05C58372}"/>
                </a:ext>
              </a:extLst>
            </p:cNvPr>
            <p:cNvSpPr/>
            <p:nvPr/>
          </p:nvSpPr>
          <p:spPr>
            <a:xfrm>
              <a:off x="8823238" y="4251883"/>
              <a:ext cx="226213" cy="93360"/>
            </a:xfrm>
            <a:custGeom>
              <a:avLst/>
              <a:gdLst>
                <a:gd name="connsiteX0" fmla="*/ 214881 w 226213"/>
                <a:gd name="connsiteY0" fmla="*/ 588 h 93360"/>
                <a:gd name="connsiteX1" fmla="*/ 195686 w 226213"/>
                <a:gd name="connsiteY1" fmla="*/ 11340 h 93360"/>
                <a:gd name="connsiteX2" fmla="*/ 113088 w 226213"/>
                <a:gd name="connsiteY2" fmla="*/ 62259 h 93360"/>
                <a:gd name="connsiteX3" fmla="*/ 30513 w 226213"/>
                <a:gd name="connsiteY3" fmla="*/ 11362 h 93360"/>
                <a:gd name="connsiteX4" fmla="*/ 11340 w 226213"/>
                <a:gd name="connsiteY4" fmla="*/ 610 h 93360"/>
                <a:gd name="connsiteX5" fmla="*/ 588 w 226213"/>
                <a:gd name="connsiteY5" fmla="*/ 19782 h 93360"/>
                <a:gd name="connsiteX6" fmla="*/ 113111 w 226213"/>
                <a:gd name="connsiteY6" fmla="*/ 93361 h 93360"/>
                <a:gd name="connsiteX7" fmla="*/ 225633 w 226213"/>
                <a:gd name="connsiteY7" fmla="*/ 19782 h 93360"/>
                <a:gd name="connsiteX8" fmla="*/ 214881 w 226213"/>
                <a:gd name="connsiteY8" fmla="*/ 588 h 9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6213" h="93360">
                  <a:moveTo>
                    <a:pt x="214881" y="588"/>
                  </a:moveTo>
                  <a:cubicBezTo>
                    <a:pt x="206617" y="-1745"/>
                    <a:pt x="198019" y="3076"/>
                    <a:pt x="195686" y="11340"/>
                  </a:cubicBezTo>
                  <a:cubicBezTo>
                    <a:pt x="187378" y="40843"/>
                    <a:pt x="152632" y="62259"/>
                    <a:pt x="113088" y="62259"/>
                  </a:cubicBezTo>
                  <a:cubicBezTo>
                    <a:pt x="73544" y="62259"/>
                    <a:pt x="38799" y="40843"/>
                    <a:pt x="30513" y="11362"/>
                  </a:cubicBezTo>
                  <a:cubicBezTo>
                    <a:pt x="28180" y="3098"/>
                    <a:pt x="19582" y="-1723"/>
                    <a:pt x="11340" y="610"/>
                  </a:cubicBezTo>
                  <a:cubicBezTo>
                    <a:pt x="3076" y="2942"/>
                    <a:pt x="-1745" y="11518"/>
                    <a:pt x="588" y="19782"/>
                  </a:cubicBezTo>
                  <a:cubicBezTo>
                    <a:pt x="12784" y="63103"/>
                    <a:pt x="59059" y="93361"/>
                    <a:pt x="113111" y="93361"/>
                  </a:cubicBezTo>
                  <a:cubicBezTo>
                    <a:pt x="167162" y="93361"/>
                    <a:pt x="213437" y="63103"/>
                    <a:pt x="225633" y="19782"/>
                  </a:cubicBezTo>
                  <a:cubicBezTo>
                    <a:pt x="227944" y="11495"/>
                    <a:pt x="223145" y="2898"/>
                    <a:pt x="214881" y="588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7" name="Forma Livre: Forma 316">
              <a:extLst>
                <a:ext uri="{FF2B5EF4-FFF2-40B4-BE49-F238E27FC236}">
                  <a16:creationId xmlns:a16="http://schemas.microsoft.com/office/drawing/2014/main" id="{88D70AF4-F8D2-4508-92BE-5D2472FF08DE}"/>
                </a:ext>
              </a:extLst>
            </p:cNvPr>
            <p:cNvSpPr/>
            <p:nvPr/>
          </p:nvSpPr>
          <p:spPr>
            <a:xfrm>
              <a:off x="8514561" y="3745663"/>
              <a:ext cx="844198" cy="780438"/>
            </a:xfrm>
            <a:custGeom>
              <a:avLst/>
              <a:gdLst>
                <a:gd name="connsiteX0" fmla="*/ 797723 w 844198"/>
                <a:gd name="connsiteY0" fmla="*/ 311509 h 780438"/>
                <a:gd name="connsiteX1" fmla="*/ 744472 w 844198"/>
                <a:gd name="connsiteY1" fmla="*/ 289515 h 780438"/>
                <a:gd name="connsiteX2" fmla="*/ 744516 w 844198"/>
                <a:gd name="connsiteY2" fmla="*/ 288427 h 780438"/>
                <a:gd name="connsiteX3" fmla="*/ 651765 w 844198"/>
                <a:gd name="connsiteY3" fmla="*/ 87486 h 780438"/>
                <a:gd name="connsiteX4" fmla="*/ 440805 w 844198"/>
                <a:gd name="connsiteY4" fmla="*/ 0 h 780438"/>
                <a:gd name="connsiteX5" fmla="*/ 403416 w 844198"/>
                <a:gd name="connsiteY5" fmla="*/ 0 h 780438"/>
                <a:gd name="connsiteX6" fmla="*/ 192455 w 844198"/>
                <a:gd name="connsiteY6" fmla="*/ 87486 h 780438"/>
                <a:gd name="connsiteX7" fmla="*/ 99705 w 844198"/>
                <a:gd name="connsiteY7" fmla="*/ 288427 h 780438"/>
                <a:gd name="connsiteX8" fmla="*/ 99727 w 844198"/>
                <a:gd name="connsiteY8" fmla="*/ 289271 h 780438"/>
                <a:gd name="connsiteX9" fmla="*/ 46586 w 844198"/>
                <a:gd name="connsiteY9" fmla="*/ 310665 h 780438"/>
                <a:gd name="connsiteX10" fmla="*/ 0 w 844198"/>
                <a:gd name="connsiteY10" fmla="*/ 430852 h 780438"/>
                <a:gd name="connsiteX11" fmla="*/ 46586 w 844198"/>
                <a:gd name="connsiteY11" fmla="*/ 551039 h 780438"/>
                <a:gd name="connsiteX12" fmla="*/ 152778 w 844198"/>
                <a:gd name="connsiteY12" fmla="*/ 578520 h 780438"/>
                <a:gd name="connsiteX13" fmla="*/ 158687 w 844198"/>
                <a:gd name="connsiteY13" fmla="*/ 577765 h 780438"/>
                <a:gd name="connsiteX14" fmla="*/ 229578 w 844198"/>
                <a:gd name="connsiteY14" fmla="*/ 703017 h 780438"/>
                <a:gd name="connsiteX15" fmla="*/ 406615 w 844198"/>
                <a:gd name="connsiteY15" fmla="*/ 780439 h 780438"/>
                <a:gd name="connsiteX16" fmla="*/ 437606 w 844198"/>
                <a:gd name="connsiteY16" fmla="*/ 780439 h 780438"/>
                <a:gd name="connsiteX17" fmla="*/ 614621 w 844198"/>
                <a:gd name="connsiteY17" fmla="*/ 703017 h 780438"/>
                <a:gd name="connsiteX18" fmla="*/ 685512 w 844198"/>
                <a:gd name="connsiteY18" fmla="*/ 577743 h 780438"/>
                <a:gd name="connsiteX19" fmla="*/ 691421 w 844198"/>
                <a:gd name="connsiteY19" fmla="*/ 578498 h 780438"/>
                <a:gd name="connsiteX20" fmla="*/ 797701 w 844198"/>
                <a:gd name="connsiteY20" fmla="*/ 550173 h 780438"/>
                <a:gd name="connsiteX21" fmla="*/ 844198 w 844198"/>
                <a:gd name="connsiteY21" fmla="*/ 430830 h 780438"/>
                <a:gd name="connsiteX22" fmla="*/ 797723 w 844198"/>
                <a:gd name="connsiteY22" fmla="*/ 311509 h 780438"/>
                <a:gd name="connsiteX23" fmla="*/ 97172 w 844198"/>
                <a:gd name="connsiteY23" fmla="*/ 540109 h 780438"/>
                <a:gd name="connsiteX24" fmla="*/ 31124 w 844198"/>
                <a:gd name="connsiteY24" fmla="*/ 430852 h 780438"/>
                <a:gd name="connsiteX25" fmla="*/ 97172 w 844198"/>
                <a:gd name="connsiteY25" fmla="*/ 321595 h 780438"/>
                <a:gd name="connsiteX26" fmla="*/ 97172 w 844198"/>
                <a:gd name="connsiteY26" fmla="*/ 540109 h 780438"/>
                <a:gd name="connsiteX27" fmla="*/ 128274 w 844198"/>
                <a:gd name="connsiteY27" fmla="*/ 545330 h 780438"/>
                <a:gd name="connsiteX28" fmla="*/ 128274 w 844198"/>
                <a:gd name="connsiteY28" fmla="*/ 316374 h 780438"/>
                <a:gd name="connsiteX29" fmla="*/ 151711 w 844198"/>
                <a:gd name="connsiteY29" fmla="*/ 314419 h 780438"/>
                <a:gd name="connsiteX30" fmla="*/ 152178 w 844198"/>
                <a:gd name="connsiteY30" fmla="*/ 314908 h 780438"/>
                <a:gd name="connsiteX31" fmla="*/ 152178 w 844198"/>
                <a:gd name="connsiteY31" fmla="*/ 535311 h 780438"/>
                <a:gd name="connsiteX32" fmla="*/ 152600 w 844198"/>
                <a:gd name="connsiteY32" fmla="*/ 538954 h 780438"/>
                <a:gd name="connsiteX33" fmla="*/ 153333 w 844198"/>
                <a:gd name="connsiteY33" fmla="*/ 547418 h 780438"/>
                <a:gd name="connsiteX34" fmla="*/ 128274 w 844198"/>
                <a:gd name="connsiteY34" fmla="*/ 545330 h 780438"/>
                <a:gd name="connsiteX35" fmla="*/ 660963 w 844198"/>
                <a:gd name="connsiteY35" fmla="*/ 526024 h 780438"/>
                <a:gd name="connsiteX36" fmla="*/ 592649 w 844198"/>
                <a:gd name="connsiteY36" fmla="*/ 681068 h 780438"/>
                <a:gd name="connsiteX37" fmla="*/ 437628 w 844198"/>
                <a:gd name="connsiteY37" fmla="*/ 749381 h 780438"/>
                <a:gd name="connsiteX38" fmla="*/ 406637 w 844198"/>
                <a:gd name="connsiteY38" fmla="*/ 749381 h 780438"/>
                <a:gd name="connsiteX39" fmla="*/ 251593 w 844198"/>
                <a:gd name="connsiteY39" fmla="*/ 681068 h 780438"/>
                <a:gd name="connsiteX40" fmla="*/ 183280 w 844198"/>
                <a:gd name="connsiteY40" fmla="*/ 526024 h 780438"/>
                <a:gd name="connsiteX41" fmla="*/ 183280 w 844198"/>
                <a:gd name="connsiteY41" fmla="*/ 323994 h 780438"/>
                <a:gd name="connsiteX42" fmla="*/ 183525 w 844198"/>
                <a:gd name="connsiteY42" fmla="*/ 315130 h 780438"/>
                <a:gd name="connsiteX43" fmla="*/ 340212 w 844198"/>
                <a:gd name="connsiteY43" fmla="*/ 199964 h 780438"/>
                <a:gd name="connsiteX44" fmla="*/ 520626 w 844198"/>
                <a:gd name="connsiteY44" fmla="*/ 268633 h 780438"/>
                <a:gd name="connsiteX45" fmla="*/ 641724 w 844198"/>
                <a:gd name="connsiteY45" fmla="*/ 240152 h 780438"/>
                <a:gd name="connsiteX46" fmla="*/ 660986 w 844198"/>
                <a:gd name="connsiteY46" fmla="*/ 323994 h 780438"/>
                <a:gd name="connsiteX47" fmla="*/ 660986 w 844198"/>
                <a:gd name="connsiteY47" fmla="*/ 526024 h 780438"/>
                <a:gd name="connsiteX48" fmla="*/ 188479 w 844198"/>
                <a:gd name="connsiteY48" fmla="*/ 281118 h 780438"/>
                <a:gd name="connsiteX49" fmla="*/ 251593 w 844198"/>
                <a:gd name="connsiteY49" fmla="*/ 168951 h 780438"/>
                <a:gd name="connsiteX50" fmla="*/ 406615 w 844198"/>
                <a:gd name="connsiteY50" fmla="*/ 100637 h 780438"/>
                <a:gd name="connsiteX51" fmla="*/ 437606 w 844198"/>
                <a:gd name="connsiteY51" fmla="*/ 100637 h 780438"/>
                <a:gd name="connsiteX52" fmla="*/ 592649 w 844198"/>
                <a:gd name="connsiteY52" fmla="*/ 168951 h 780438"/>
                <a:gd name="connsiteX53" fmla="*/ 627084 w 844198"/>
                <a:gd name="connsiteY53" fmla="*/ 212671 h 780438"/>
                <a:gd name="connsiteX54" fmla="*/ 520604 w 844198"/>
                <a:gd name="connsiteY54" fmla="*/ 237508 h 780438"/>
                <a:gd name="connsiteX55" fmla="*/ 347988 w 844198"/>
                <a:gd name="connsiteY55" fmla="*/ 164308 h 780438"/>
                <a:gd name="connsiteX56" fmla="*/ 334703 w 844198"/>
                <a:gd name="connsiteY56" fmla="*/ 159709 h 780438"/>
                <a:gd name="connsiteX57" fmla="*/ 323150 w 844198"/>
                <a:gd name="connsiteY57" fmla="*/ 167707 h 780438"/>
                <a:gd name="connsiteX58" fmla="*/ 188479 w 844198"/>
                <a:gd name="connsiteY58" fmla="*/ 281118 h 780438"/>
                <a:gd name="connsiteX59" fmla="*/ 687978 w 844198"/>
                <a:gd name="connsiteY59" fmla="*/ 283339 h 780438"/>
                <a:gd name="connsiteX60" fmla="*/ 614643 w 844198"/>
                <a:gd name="connsiteY60" fmla="*/ 146979 h 780438"/>
                <a:gd name="connsiteX61" fmla="*/ 437606 w 844198"/>
                <a:gd name="connsiteY61" fmla="*/ 69557 h 780438"/>
                <a:gd name="connsiteX62" fmla="*/ 406615 w 844198"/>
                <a:gd name="connsiteY62" fmla="*/ 69557 h 780438"/>
                <a:gd name="connsiteX63" fmla="*/ 229600 w 844198"/>
                <a:gd name="connsiteY63" fmla="*/ 146979 h 780438"/>
                <a:gd name="connsiteX64" fmla="*/ 156244 w 844198"/>
                <a:gd name="connsiteY64" fmla="*/ 283339 h 780438"/>
                <a:gd name="connsiteX65" fmla="*/ 152800 w 844198"/>
                <a:gd name="connsiteY65" fmla="*/ 283184 h 780438"/>
                <a:gd name="connsiteX66" fmla="*/ 130851 w 844198"/>
                <a:gd name="connsiteY66" fmla="*/ 284872 h 780438"/>
                <a:gd name="connsiteX67" fmla="*/ 213849 w 844198"/>
                <a:gd name="connsiteY67" fmla="*/ 110079 h 780438"/>
                <a:gd name="connsiteX68" fmla="*/ 403416 w 844198"/>
                <a:gd name="connsiteY68" fmla="*/ 31102 h 780438"/>
                <a:gd name="connsiteX69" fmla="*/ 440805 w 844198"/>
                <a:gd name="connsiteY69" fmla="*/ 31102 h 780438"/>
                <a:gd name="connsiteX70" fmla="*/ 630372 w 844198"/>
                <a:gd name="connsiteY70" fmla="*/ 110079 h 780438"/>
                <a:gd name="connsiteX71" fmla="*/ 713369 w 844198"/>
                <a:gd name="connsiteY71" fmla="*/ 284917 h 780438"/>
                <a:gd name="connsiteX72" fmla="*/ 691443 w 844198"/>
                <a:gd name="connsiteY72" fmla="*/ 283184 h 780438"/>
                <a:gd name="connsiteX73" fmla="*/ 690443 w 844198"/>
                <a:gd name="connsiteY73" fmla="*/ 283162 h 780438"/>
                <a:gd name="connsiteX74" fmla="*/ 687978 w 844198"/>
                <a:gd name="connsiteY74" fmla="*/ 283339 h 780438"/>
                <a:gd name="connsiteX75" fmla="*/ 690910 w 844198"/>
                <a:gd name="connsiteY75" fmla="*/ 547418 h 780438"/>
                <a:gd name="connsiteX76" fmla="*/ 691643 w 844198"/>
                <a:gd name="connsiteY76" fmla="*/ 538954 h 780438"/>
                <a:gd name="connsiteX77" fmla="*/ 692065 w 844198"/>
                <a:gd name="connsiteY77" fmla="*/ 535311 h 780438"/>
                <a:gd name="connsiteX78" fmla="*/ 692065 w 844198"/>
                <a:gd name="connsiteY78" fmla="*/ 314708 h 780438"/>
                <a:gd name="connsiteX79" fmla="*/ 692065 w 844198"/>
                <a:gd name="connsiteY79" fmla="*/ 314375 h 780438"/>
                <a:gd name="connsiteX80" fmla="*/ 715970 w 844198"/>
                <a:gd name="connsiteY80" fmla="*/ 316419 h 780438"/>
                <a:gd name="connsiteX81" fmla="*/ 715970 w 844198"/>
                <a:gd name="connsiteY81" fmla="*/ 543308 h 780438"/>
                <a:gd name="connsiteX82" fmla="*/ 716102 w 844198"/>
                <a:gd name="connsiteY82" fmla="*/ 545285 h 780438"/>
                <a:gd name="connsiteX83" fmla="*/ 690910 w 844198"/>
                <a:gd name="connsiteY83" fmla="*/ 547418 h 780438"/>
                <a:gd name="connsiteX84" fmla="*/ 747049 w 844198"/>
                <a:gd name="connsiteY84" fmla="*/ 539887 h 780438"/>
                <a:gd name="connsiteX85" fmla="*/ 747049 w 844198"/>
                <a:gd name="connsiteY85" fmla="*/ 321839 h 780438"/>
                <a:gd name="connsiteX86" fmla="*/ 813096 w 844198"/>
                <a:gd name="connsiteY86" fmla="*/ 430874 h 780438"/>
                <a:gd name="connsiteX87" fmla="*/ 747049 w 844198"/>
                <a:gd name="connsiteY87" fmla="*/ 539887 h 780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844198" h="780438">
                  <a:moveTo>
                    <a:pt x="797723" y="311509"/>
                  </a:moveTo>
                  <a:cubicBezTo>
                    <a:pt x="782217" y="300135"/>
                    <a:pt x="763711" y="293559"/>
                    <a:pt x="744472" y="289515"/>
                  </a:cubicBezTo>
                  <a:cubicBezTo>
                    <a:pt x="744494" y="289160"/>
                    <a:pt x="744516" y="288782"/>
                    <a:pt x="744516" y="288427"/>
                  </a:cubicBezTo>
                  <a:cubicBezTo>
                    <a:pt x="744516" y="218647"/>
                    <a:pt x="708971" y="141648"/>
                    <a:pt x="651765" y="87486"/>
                  </a:cubicBezTo>
                  <a:cubicBezTo>
                    <a:pt x="594805" y="33523"/>
                    <a:pt x="513984" y="0"/>
                    <a:pt x="440805" y="0"/>
                  </a:cubicBezTo>
                  <a:lnTo>
                    <a:pt x="403416" y="0"/>
                  </a:lnTo>
                  <a:cubicBezTo>
                    <a:pt x="330260" y="0"/>
                    <a:pt x="249438" y="33523"/>
                    <a:pt x="192455" y="87486"/>
                  </a:cubicBezTo>
                  <a:cubicBezTo>
                    <a:pt x="135250" y="141670"/>
                    <a:pt x="99705" y="218669"/>
                    <a:pt x="99705" y="288427"/>
                  </a:cubicBezTo>
                  <a:cubicBezTo>
                    <a:pt x="99705" y="288716"/>
                    <a:pt x="99705" y="288982"/>
                    <a:pt x="99727" y="289271"/>
                  </a:cubicBezTo>
                  <a:cubicBezTo>
                    <a:pt x="80288" y="293159"/>
                    <a:pt x="62004" y="299557"/>
                    <a:pt x="46586" y="310665"/>
                  </a:cubicBezTo>
                  <a:cubicBezTo>
                    <a:pt x="15240" y="333303"/>
                    <a:pt x="0" y="372602"/>
                    <a:pt x="0" y="430852"/>
                  </a:cubicBezTo>
                  <a:cubicBezTo>
                    <a:pt x="0" y="489102"/>
                    <a:pt x="15240" y="528424"/>
                    <a:pt x="46586" y="551039"/>
                  </a:cubicBezTo>
                  <a:cubicBezTo>
                    <a:pt x="75622" y="572011"/>
                    <a:pt x="114966" y="576121"/>
                    <a:pt x="152778" y="578520"/>
                  </a:cubicBezTo>
                  <a:cubicBezTo>
                    <a:pt x="154844" y="578653"/>
                    <a:pt x="156821" y="578387"/>
                    <a:pt x="158687" y="577765"/>
                  </a:cubicBezTo>
                  <a:cubicBezTo>
                    <a:pt x="169906" y="623352"/>
                    <a:pt x="194988" y="668450"/>
                    <a:pt x="229578" y="703017"/>
                  </a:cubicBezTo>
                  <a:cubicBezTo>
                    <a:pt x="277319" y="750781"/>
                    <a:pt x="345144" y="780439"/>
                    <a:pt x="406615" y="780439"/>
                  </a:cubicBezTo>
                  <a:lnTo>
                    <a:pt x="437606" y="780439"/>
                  </a:lnTo>
                  <a:cubicBezTo>
                    <a:pt x="499055" y="780439"/>
                    <a:pt x="566902" y="750781"/>
                    <a:pt x="614621" y="703017"/>
                  </a:cubicBezTo>
                  <a:cubicBezTo>
                    <a:pt x="649211" y="668427"/>
                    <a:pt x="674292" y="623329"/>
                    <a:pt x="685512" y="577743"/>
                  </a:cubicBezTo>
                  <a:cubicBezTo>
                    <a:pt x="687355" y="578365"/>
                    <a:pt x="689355" y="578653"/>
                    <a:pt x="691421" y="578498"/>
                  </a:cubicBezTo>
                  <a:cubicBezTo>
                    <a:pt x="727254" y="576210"/>
                    <a:pt x="767954" y="571944"/>
                    <a:pt x="797701" y="550173"/>
                  </a:cubicBezTo>
                  <a:cubicBezTo>
                    <a:pt x="828980" y="527268"/>
                    <a:pt x="844198" y="488213"/>
                    <a:pt x="844198" y="430830"/>
                  </a:cubicBezTo>
                  <a:cubicBezTo>
                    <a:pt x="844198" y="373447"/>
                    <a:pt x="829003" y="334413"/>
                    <a:pt x="797723" y="311509"/>
                  </a:cubicBezTo>
                  <a:close/>
                  <a:moveTo>
                    <a:pt x="97172" y="540109"/>
                  </a:moveTo>
                  <a:cubicBezTo>
                    <a:pt x="55162" y="529490"/>
                    <a:pt x="31124" y="503631"/>
                    <a:pt x="31124" y="430852"/>
                  </a:cubicBezTo>
                  <a:cubicBezTo>
                    <a:pt x="31124" y="358073"/>
                    <a:pt x="55162" y="332214"/>
                    <a:pt x="97172" y="321595"/>
                  </a:cubicBezTo>
                  <a:lnTo>
                    <a:pt x="97172" y="540109"/>
                  </a:lnTo>
                  <a:close/>
                  <a:moveTo>
                    <a:pt x="128274" y="545330"/>
                  </a:moveTo>
                  <a:lnTo>
                    <a:pt x="128274" y="316374"/>
                  </a:lnTo>
                  <a:cubicBezTo>
                    <a:pt x="135716" y="315575"/>
                    <a:pt x="143536" y="314953"/>
                    <a:pt x="151711" y="314419"/>
                  </a:cubicBezTo>
                  <a:cubicBezTo>
                    <a:pt x="151867" y="314597"/>
                    <a:pt x="152023" y="314753"/>
                    <a:pt x="152178" y="314908"/>
                  </a:cubicBezTo>
                  <a:lnTo>
                    <a:pt x="152178" y="535311"/>
                  </a:lnTo>
                  <a:cubicBezTo>
                    <a:pt x="152178" y="536555"/>
                    <a:pt x="152334" y="537776"/>
                    <a:pt x="152600" y="538954"/>
                  </a:cubicBezTo>
                  <a:cubicBezTo>
                    <a:pt x="152778" y="541775"/>
                    <a:pt x="153022" y="544597"/>
                    <a:pt x="153333" y="547418"/>
                  </a:cubicBezTo>
                  <a:cubicBezTo>
                    <a:pt x="144558" y="546840"/>
                    <a:pt x="136205" y="546196"/>
                    <a:pt x="128274" y="545330"/>
                  </a:cubicBezTo>
                  <a:close/>
                  <a:moveTo>
                    <a:pt x="660963" y="526024"/>
                  </a:moveTo>
                  <a:cubicBezTo>
                    <a:pt x="660963" y="579520"/>
                    <a:pt x="634793" y="638925"/>
                    <a:pt x="592649" y="681068"/>
                  </a:cubicBezTo>
                  <a:cubicBezTo>
                    <a:pt x="550528" y="723211"/>
                    <a:pt x="491124" y="749381"/>
                    <a:pt x="437628" y="749381"/>
                  </a:cubicBezTo>
                  <a:lnTo>
                    <a:pt x="406637" y="749381"/>
                  </a:lnTo>
                  <a:cubicBezTo>
                    <a:pt x="353120" y="749381"/>
                    <a:pt x="293714" y="723211"/>
                    <a:pt x="251593" y="681068"/>
                  </a:cubicBezTo>
                  <a:cubicBezTo>
                    <a:pt x="209450" y="638947"/>
                    <a:pt x="183280" y="579542"/>
                    <a:pt x="183280" y="526024"/>
                  </a:cubicBezTo>
                  <a:lnTo>
                    <a:pt x="183280" y="323994"/>
                  </a:lnTo>
                  <a:cubicBezTo>
                    <a:pt x="183280" y="321062"/>
                    <a:pt x="183369" y="318107"/>
                    <a:pt x="183525" y="315130"/>
                  </a:cubicBezTo>
                  <a:cubicBezTo>
                    <a:pt x="248239" y="297491"/>
                    <a:pt x="303889" y="256570"/>
                    <a:pt x="340212" y="199964"/>
                  </a:cubicBezTo>
                  <a:cubicBezTo>
                    <a:pt x="389931" y="244395"/>
                    <a:pt x="453246" y="268633"/>
                    <a:pt x="520626" y="268633"/>
                  </a:cubicBezTo>
                  <a:cubicBezTo>
                    <a:pt x="562725" y="268633"/>
                    <a:pt x="604291" y="258836"/>
                    <a:pt x="641724" y="240152"/>
                  </a:cubicBezTo>
                  <a:cubicBezTo>
                    <a:pt x="654120" y="267566"/>
                    <a:pt x="660986" y="296558"/>
                    <a:pt x="660986" y="323994"/>
                  </a:cubicBezTo>
                  <a:lnTo>
                    <a:pt x="660986" y="526024"/>
                  </a:lnTo>
                  <a:close/>
                  <a:moveTo>
                    <a:pt x="188479" y="281118"/>
                  </a:moveTo>
                  <a:cubicBezTo>
                    <a:pt x="198098" y="240530"/>
                    <a:pt x="220491" y="200053"/>
                    <a:pt x="251593" y="168951"/>
                  </a:cubicBezTo>
                  <a:cubicBezTo>
                    <a:pt x="293714" y="126807"/>
                    <a:pt x="353120" y="100637"/>
                    <a:pt x="406615" y="100637"/>
                  </a:cubicBezTo>
                  <a:lnTo>
                    <a:pt x="437606" y="100637"/>
                  </a:lnTo>
                  <a:cubicBezTo>
                    <a:pt x="491124" y="100637"/>
                    <a:pt x="550528" y="126807"/>
                    <a:pt x="592649" y="168951"/>
                  </a:cubicBezTo>
                  <a:cubicBezTo>
                    <a:pt x="605779" y="182080"/>
                    <a:pt x="617375" y="196898"/>
                    <a:pt x="627084" y="212671"/>
                  </a:cubicBezTo>
                  <a:cubicBezTo>
                    <a:pt x="594161" y="228955"/>
                    <a:pt x="557615" y="237508"/>
                    <a:pt x="520604" y="237508"/>
                  </a:cubicBezTo>
                  <a:cubicBezTo>
                    <a:pt x="454956" y="237508"/>
                    <a:pt x="393663" y="211516"/>
                    <a:pt x="347988" y="164308"/>
                  </a:cubicBezTo>
                  <a:cubicBezTo>
                    <a:pt x="344544" y="160753"/>
                    <a:pt x="339612" y="159042"/>
                    <a:pt x="334703" y="159709"/>
                  </a:cubicBezTo>
                  <a:cubicBezTo>
                    <a:pt x="329793" y="160375"/>
                    <a:pt x="325505" y="163352"/>
                    <a:pt x="323150" y="167707"/>
                  </a:cubicBezTo>
                  <a:cubicBezTo>
                    <a:pt x="293825" y="221735"/>
                    <a:pt x="245706" y="261923"/>
                    <a:pt x="188479" y="281118"/>
                  </a:cubicBezTo>
                  <a:close/>
                  <a:moveTo>
                    <a:pt x="687978" y="283339"/>
                  </a:moveTo>
                  <a:cubicBezTo>
                    <a:pt x="678313" y="234043"/>
                    <a:pt x="652010" y="184346"/>
                    <a:pt x="614643" y="146979"/>
                  </a:cubicBezTo>
                  <a:cubicBezTo>
                    <a:pt x="566902" y="99215"/>
                    <a:pt x="499077" y="69557"/>
                    <a:pt x="437606" y="69557"/>
                  </a:cubicBezTo>
                  <a:lnTo>
                    <a:pt x="406615" y="69557"/>
                  </a:lnTo>
                  <a:cubicBezTo>
                    <a:pt x="345166" y="69557"/>
                    <a:pt x="277319" y="99215"/>
                    <a:pt x="229600" y="146979"/>
                  </a:cubicBezTo>
                  <a:cubicBezTo>
                    <a:pt x="192211" y="184368"/>
                    <a:pt x="165908" y="234065"/>
                    <a:pt x="156244" y="283339"/>
                  </a:cubicBezTo>
                  <a:cubicBezTo>
                    <a:pt x="155133" y="283162"/>
                    <a:pt x="153955" y="283095"/>
                    <a:pt x="152800" y="283184"/>
                  </a:cubicBezTo>
                  <a:cubicBezTo>
                    <a:pt x="145513" y="283650"/>
                    <a:pt x="138182" y="284184"/>
                    <a:pt x="130851" y="284872"/>
                  </a:cubicBezTo>
                  <a:cubicBezTo>
                    <a:pt x="132051" y="224290"/>
                    <a:pt x="163619" y="157643"/>
                    <a:pt x="213849" y="110079"/>
                  </a:cubicBezTo>
                  <a:cubicBezTo>
                    <a:pt x="265279" y="61360"/>
                    <a:pt x="337902" y="31102"/>
                    <a:pt x="403416" y="31102"/>
                  </a:cubicBezTo>
                  <a:lnTo>
                    <a:pt x="440805" y="31102"/>
                  </a:lnTo>
                  <a:cubicBezTo>
                    <a:pt x="506319" y="31102"/>
                    <a:pt x="578965" y="61360"/>
                    <a:pt x="630372" y="110079"/>
                  </a:cubicBezTo>
                  <a:cubicBezTo>
                    <a:pt x="680624" y="157643"/>
                    <a:pt x="712193" y="224312"/>
                    <a:pt x="713369" y="284917"/>
                  </a:cubicBezTo>
                  <a:cubicBezTo>
                    <a:pt x="705950" y="284184"/>
                    <a:pt x="698596" y="283650"/>
                    <a:pt x="691443" y="283184"/>
                  </a:cubicBezTo>
                  <a:cubicBezTo>
                    <a:pt x="691109" y="283162"/>
                    <a:pt x="690776" y="283162"/>
                    <a:pt x="690443" y="283162"/>
                  </a:cubicBezTo>
                  <a:cubicBezTo>
                    <a:pt x="689599" y="283140"/>
                    <a:pt x="688777" y="283206"/>
                    <a:pt x="687978" y="283339"/>
                  </a:cubicBezTo>
                  <a:close/>
                  <a:moveTo>
                    <a:pt x="690910" y="547418"/>
                  </a:moveTo>
                  <a:cubicBezTo>
                    <a:pt x="691198" y="544597"/>
                    <a:pt x="691465" y="541753"/>
                    <a:pt x="691643" y="538954"/>
                  </a:cubicBezTo>
                  <a:cubicBezTo>
                    <a:pt x="691931" y="537799"/>
                    <a:pt x="692065" y="536577"/>
                    <a:pt x="692065" y="535311"/>
                  </a:cubicBezTo>
                  <a:lnTo>
                    <a:pt x="692065" y="314708"/>
                  </a:lnTo>
                  <a:cubicBezTo>
                    <a:pt x="692065" y="314597"/>
                    <a:pt x="692065" y="314486"/>
                    <a:pt x="692065" y="314375"/>
                  </a:cubicBezTo>
                  <a:cubicBezTo>
                    <a:pt x="700374" y="314930"/>
                    <a:pt x="708349" y="315575"/>
                    <a:pt x="715970" y="316419"/>
                  </a:cubicBezTo>
                  <a:lnTo>
                    <a:pt x="715970" y="543308"/>
                  </a:lnTo>
                  <a:cubicBezTo>
                    <a:pt x="715970" y="543975"/>
                    <a:pt x="716014" y="544641"/>
                    <a:pt x="716102" y="545285"/>
                  </a:cubicBezTo>
                  <a:cubicBezTo>
                    <a:pt x="708082" y="546174"/>
                    <a:pt x="699663" y="546840"/>
                    <a:pt x="690910" y="547418"/>
                  </a:cubicBezTo>
                  <a:close/>
                  <a:moveTo>
                    <a:pt x="747049" y="539887"/>
                  </a:moveTo>
                  <a:lnTo>
                    <a:pt x="747049" y="321839"/>
                  </a:lnTo>
                  <a:cubicBezTo>
                    <a:pt x="788281" y="332659"/>
                    <a:pt x="813096" y="358851"/>
                    <a:pt x="813096" y="430874"/>
                  </a:cubicBezTo>
                  <a:cubicBezTo>
                    <a:pt x="813119" y="502876"/>
                    <a:pt x="788303" y="529068"/>
                    <a:pt x="747049" y="539887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26" name="Forma Livre: Forma 225">
            <a:extLst>
              <a:ext uri="{FF2B5EF4-FFF2-40B4-BE49-F238E27FC236}">
                <a16:creationId xmlns:a16="http://schemas.microsoft.com/office/drawing/2014/main" id="{FE4B2AD2-B15C-4FBC-B562-B0CF4F78DC78}"/>
              </a:ext>
            </a:extLst>
          </p:cNvPr>
          <p:cNvSpPr/>
          <p:nvPr/>
        </p:nvSpPr>
        <p:spPr>
          <a:xfrm>
            <a:off x="6562045" y="1900521"/>
            <a:ext cx="517635" cy="499238"/>
          </a:xfrm>
          <a:custGeom>
            <a:avLst/>
            <a:gdLst>
              <a:gd name="connsiteX0" fmla="*/ 75289 w 763821"/>
              <a:gd name="connsiteY0" fmla="*/ 467819 h 736674"/>
              <a:gd name="connsiteX1" fmla="*/ 87663 w 763821"/>
              <a:gd name="connsiteY1" fmla="*/ 467819 h 736674"/>
              <a:gd name="connsiteX2" fmla="*/ 139093 w 763821"/>
              <a:gd name="connsiteY2" fmla="*/ 684889 h 736674"/>
              <a:gd name="connsiteX3" fmla="*/ 204563 w 763821"/>
              <a:gd name="connsiteY3" fmla="*/ 736674 h 736674"/>
              <a:gd name="connsiteX4" fmla="*/ 276964 w 763821"/>
              <a:gd name="connsiteY4" fmla="*/ 736674 h 736674"/>
              <a:gd name="connsiteX5" fmla="*/ 318396 w 763821"/>
              <a:gd name="connsiteY5" fmla="*/ 708927 h 736674"/>
              <a:gd name="connsiteX6" fmla="*/ 319396 w 763821"/>
              <a:gd name="connsiteY6" fmla="*/ 660496 h 736674"/>
              <a:gd name="connsiteX7" fmla="*/ 271143 w 763821"/>
              <a:gd name="connsiteY7" fmla="*/ 584563 h 736674"/>
              <a:gd name="connsiteX8" fmla="*/ 252593 w 763821"/>
              <a:gd name="connsiteY8" fmla="*/ 499099 h 736674"/>
              <a:gd name="connsiteX9" fmla="*/ 250994 w 763821"/>
              <a:gd name="connsiteY9" fmla="*/ 467797 h 736674"/>
              <a:gd name="connsiteX10" fmla="*/ 277897 w 763821"/>
              <a:gd name="connsiteY10" fmla="*/ 467797 h 736674"/>
              <a:gd name="connsiteX11" fmla="*/ 558082 w 763821"/>
              <a:gd name="connsiteY11" fmla="*/ 644856 h 736674"/>
              <a:gd name="connsiteX12" fmla="*/ 617287 w 763821"/>
              <a:gd name="connsiteY12" fmla="*/ 692554 h 736674"/>
              <a:gd name="connsiteX13" fmla="*/ 624396 w 763821"/>
              <a:gd name="connsiteY13" fmla="*/ 692554 h 736674"/>
              <a:gd name="connsiteX14" fmla="*/ 684045 w 763821"/>
              <a:gd name="connsiteY14" fmla="*/ 632904 h 736674"/>
              <a:gd name="connsiteX15" fmla="*/ 684045 w 763821"/>
              <a:gd name="connsiteY15" fmla="*/ 464309 h 736674"/>
              <a:gd name="connsiteX16" fmla="*/ 763822 w 763821"/>
              <a:gd name="connsiteY16" fmla="*/ 346255 h 736674"/>
              <a:gd name="connsiteX17" fmla="*/ 684045 w 763821"/>
              <a:gd name="connsiteY17" fmla="*/ 228200 h 736674"/>
              <a:gd name="connsiteX18" fmla="*/ 684045 w 763821"/>
              <a:gd name="connsiteY18" fmla="*/ 59649 h 736674"/>
              <a:gd name="connsiteX19" fmla="*/ 624396 w 763821"/>
              <a:gd name="connsiteY19" fmla="*/ 0 h 736674"/>
              <a:gd name="connsiteX20" fmla="*/ 617287 w 763821"/>
              <a:gd name="connsiteY20" fmla="*/ 0 h 736674"/>
              <a:gd name="connsiteX21" fmla="*/ 558082 w 763821"/>
              <a:gd name="connsiteY21" fmla="*/ 47719 h 736674"/>
              <a:gd name="connsiteX22" fmla="*/ 277919 w 763821"/>
              <a:gd name="connsiteY22" fmla="*/ 224779 h 736674"/>
              <a:gd name="connsiteX23" fmla="*/ 75289 w 763821"/>
              <a:gd name="connsiteY23" fmla="*/ 224779 h 736674"/>
              <a:gd name="connsiteX24" fmla="*/ 0 w 763821"/>
              <a:gd name="connsiteY24" fmla="*/ 300068 h 736674"/>
              <a:gd name="connsiteX25" fmla="*/ 0 w 763821"/>
              <a:gd name="connsiteY25" fmla="*/ 392530 h 736674"/>
              <a:gd name="connsiteX26" fmla="*/ 75289 w 763821"/>
              <a:gd name="connsiteY26" fmla="*/ 467819 h 736674"/>
              <a:gd name="connsiteX27" fmla="*/ 684045 w 763821"/>
              <a:gd name="connsiteY27" fmla="*/ 262723 h 736674"/>
              <a:gd name="connsiteX28" fmla="*/ 732720 w 763821"/>
              <a:gd name="connsiteY28" fmla="*/ 346299 h 736674"/>
              <a:gd name="connsiteX29" fmla="*/ 684045 w 763821"/>
              <a:gd name="connsiteY29" fmla="*/ 429875 h 736674"/>
              <a:gd name="connsiteX30" fmla="*/ 684045 w 763821"/>
              <a:gd name="connsiteY30" fmla="*/ 262723 h 736674"/>
              <a:gd name="connsiteX31" fmla="*/ 297291 w 763821"/>
              <a:gd name="connsiteY31" fmla="*/ 254881 h 736674"/>
              <a:gd name="connsiteX32" fmla="*/ 580520 w 763821"/>
              <a:gd name="connsiteY32" fmla="*/ 69202 h 736674"/>
              <a:gd name="connsiteX33" fmla="*/ 619619 w 763821"/>
              <a:gd name="connsiteY33" fmla="*/ 31080 h 736674"/>
              <a:gd name="connsiteX34" fmla="*/ 624374 w 763821"/>
              <a:gd name="connsiteY34" fmla="*/ 31080 h 736674"/>
              <a:gd name="connsiteX35" fmla="*/ 652921 w 763821"/>
              <a:gd name="connsiteY35" fmla="*/ 59627 h 736674"/>
              <a:gd name="connsiteX36" fmla="*/ 652921 w 763821"/>
              <a:gd name="connsiteY36" fmla="*/ 234465 h 736674"/>
              <a:gd name="connsiteX37" fmla="*/ 652854 w 763821"/>
              <a:gd name="connsiteY37" fmla="*/ 234687 h 736674"/>
              <a:gd name="connsiteX38" fmla="*/ 652921 w 763821"/>
              <a:gd name="connsiteY38" fmla="*/ 243596 h 736674"/>
              <a:gd name="connsiteX39" fmla="*/ 652921 w 763821"/>
              <a:gd name="connsiteY39" fmla="*/ 448936 h 736674"/>
              <a:gd name="connsiteX40" fmla="*/ 652854 w 763821"/>
              <a:gd name="connsiteY40" fmla="*/ 457844 h 736674"/>
              <a:gd name="connsiteX41" fmla="*/ 652921 w 763821"/>
              <a:gd name="connsiteY41" fmla="*/ 458066 h 736674"/>
              <a:gd name="connsiteX42" fmla="*/ 652921 w 763821"/>
              <a:gd name="connsiteY42" fmla="*/ 632904 h 736674"/>
              <a:gd name="connsiteX43" fmla="*/ 624374 w 763821"/>
              <a:gd name="connsiteY43" fmla="*/ 661452 h 736674"/>
              <a:gd name="connsiteX44" fmla="*/ 619619 w 763821"/>
              <a:gd name="connsiteY44" fmla="*/ 661452 h 736674"/>
              <a:gd name="connsiteX45" fmla="*/ 580520 w 763821"/>
              <a:gd name="connsiteY45" fmla="*/ 623329 h 736674"/>
              <a:gd name="connsiteX46" fmla="*/ 297291 w 763821"/>
              <a:gd name="connsiteY46" fmla="*/ 437650 h 736674"/>
              <a:gd name="connsiteX47" fmla="*/ 297291 w 763821"/>
              <a:gd name="connsiteY47" fmla="*/ 254881 h 736674"/>
              <a:gd name="connsiteX48" fmla="*/ 293137 w 763821"/>
              <a:gd name="connsiteY48" fmla="*/ 677203 h 736674"/>
              <a:gd name="connsiteX49" fmla="*/ 291115 w 763821"/>
              <a:gd name="connsiteY49" fmla="*/ 693975 h 736674"/>
              <a:gd name="connsiteX50" fmla="*/ 276942 w 763821"/>
              <a:gd name="connsiteY50" fmla="*/ 705594 h 736674"/>
              <a:gd name="connsiteX51" fmla="*/ 204540 w 763821"/>
              <a:gd name="connsiteY51" fmla="*/ 705594 h 736674"/>
              <a:gd name="connsiteX52" fmla="*/ 169328 w 763821"/>
              <a:gd name="connsiteY52" fmla="*/ 677736 h 736674"/>
              <a:gd name="connsiteX53" fmla="*/ 119610 w 763821"/>
              <a:gd name="connsiteY53" fmla="*/ 467841 h 736674"/>
              <a:gd name="connsiteX54" fmla="*/ 219758 w 763821"/>
              <a:gd name="connsiteY54" fmla="*/ 467841 h 736674"/>
              <a:gd name="connsiteX55" fmla="*/ 221491 w 763821"/>
              <a:gd name="connsiteY55" fmla="*/ 500099 h 736674"/>
              <a:gd name="connsiteX56" fmla="*/ 244884 w 763821"/>
              <a:gd name="connsiteY56" fmla="*/ 601291 h 736674"/>
              <a:gd name="connsiteX57" fmla="*/ 293137 w 763821"/>
              <a:gd name="connsiteY57" fmla="*/ 677203 h 736674"/>
              <a:gd name="connsiteX58" fmla="*/ 31080 w 763821"/>
              <a:gd name="connsiteY58" fmla="*/ 300068 h 736674"/>
              <a:gd name="connsiteX59" fmla="*/ 75267 w 763821"/>
              <a:gd name="connsiteY59" fmla="*/ 255881 h 736674"/>
              <a:gd name="connsiteX60" fmla="*/ 266189 w 763821"/>
              <a:gd name="connsiteY60" fmla="*/ 255881 h 736674"/>
              <a:gd name="connsiteX61" fmla="*/ 266189 w 763821"/>
              <a:gd name="connsiteY61" fmla="*/ 436739 h 736674"/>
              <a:gd name="connsiteX62" fmla="*/ 233310 w 763821"/>
              <a:gd name="connsiteY62" fmla="*/ 436739 h 736674"/>
              <a:gd name="connsiteX63" fmla="*/ 75267 w 763821"/>
              <a:gd name="connsiteY63" fmla="*/ 436739 h 736674"/>
              <a:gd name="connsiteX64" fmla="*/ 31080 w 763821"/>
              <a:gd name="connsiteY64" fmla="*/ 392552 h 736674"/>
              <a:gd name="connsiteX65" fmla="*/ 31080 w 763821"/>
              <a:gd name="connsiteY65" fmla="*/ 300068 h 73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763821" h="736674">
                <a:moveTo>
                  <a:pt x="75289" y="467819"/>
                </a:moveTo>
                <a:lnTo>
                  <a:pt x="87663" y="467819"/>
                </a:lnTo>
                <a:lnTo>
                  <a:pt x="139093" y="684889"/>
                </a:lnTo>
                <a:cubicBezTo>
                  <a:pt x="145846" y="713459"/>
                  <a:pt x="175216" y="736674"/>
                  <a:pt x="204563" y="736674"/>
                </a:cubicBezTo>
                <a:lnTo>
                  <a:pt x="276964" y="736674"/>
                </a:lnTo>
                <a:cubicBezTo>
                  <a:pt x="293115" y="736674"/>
                  <a:pt x="308999" y="726033"/>
                  <a:pt x="318396" y="708927"/>
                </a:cubicBezTo>
                <a:cubicBezTo>
                  <a:pt x="327616" y="692132"/>
                  <a:pt x="327993" y="674026"/>
                  <a:pt x="319396" y="660496"/>
                </a:cubicBezTo>
                <a:lnTo>
                  <a:pt x="271143" y="584563"/>
                </a:lnTo>
                <a:cubicBezTo>
                  <a:pt x="254415" y="558259"/>
                  <a:pt x="253526" y="529512"/>
                  <a:pt x="252593" y="499099"/>
                </a:cubicBezTo>
                <a:cubicBezTo>
                  <a:pt x="252282" y="488835"/>
                  <a:pt x="251949" y="478372"/>
                  <a:pt x="250994" y="467797"/>
                </a:cubicBezTo>
                <a:lnTo>
                  <a:pt x="277897" y="467797"/>
                </a:lnTo>
                <a:cubicBezTo>
                  <a:pt x="388509" y="467797"/>
                  <a:pt x="498810" y="582986"/>
                  <a:pt x="558082" y="644856"/>
                </a:cubicBezTo>
                <a:cubicBezTo>
                  <a:pt x="593538" y="681890"/>
                  <a:pt x="604357" y="692554"/>
                  <a:pt x="617287" y="692554"/>
                </a:cubicBezTo>
                <a:lnTo>
                  <a:pt x="624396" y="692554"/>
                </a:lnTo>
                <a:cubicBezTo>
                  <a:pt x="657297" y="692554"/>
                  <a:pt x="684045" y="665806"/>
                  <a:pt x="684045" y="632904"/>
                </a:cubicBezTo>
                <a:lnTo>
                  <a:pt x="684045" y="464309"/>
                </a:lnTo>
                <a:cubicBezTo>
                  <a:pt x="731587" y="445137"/>
                  <a:pt x="763822" y="398262"/>
                  <a:pt x="763822" y="346255"/>
                </a:cubicBezTo>
                <a:cubicBezTo>
                  <a:pt x="763822" y="294248"/>
                  <a:pt x="731587" y="247372"/>
                  <a:pt x="684045" y="228200"/>
                </a:cubicBezTo>
                <a:lnTo>
                  <a:pt x="684045" y="59649"/>
                </a:lnTo>
                <a:cubicBezTo>
                  <a:pt x="684045" y="26748"/>
                  <a:pt x="657297" y="0"/>
                  <a:pt x="624396" y="0"/>
                </a:cubicBezTo>
                <a:lnTo>
                  <a:pt x="617287" y="0"/>
                </a:lnTo>
                <a:cubicBezTo>
                  <a:pt x="604357" y="0"/>
                  <a:pt x="593560" y="10686"/>
                  <a:pt x="558082" y="47719"/>
                </a:cubicBezTo>
                <a:cubicBezTo>
                  <a:pt x="498832" y="109590"/>
                  <a:pt x="388531" y="224779"/>
                  <a:pt x="277919" y="224779"/>
                </a:cubicBezTo>
                <a:lnTo>
                  <a:pt x="75289" y="224779"/>
                </a:lnTo>
                <a:cubicBezTo>
                  <a:pt x="33768" y="224779"/>
                  <a:pt x="0" y="258569"/>
                  <a:pt x="0" y="300068"/>
                </a:cubicBezTo>
                <a:lnTo>
                  <a:pt x="0" y="392530"/>
                </a:lnTo>
                <a:cubicBezTo>
                  <a:pt x="-22" y="434051"/>
                  <a:pt x="33768" y="467819"/>
                  <a:pt x="75289" y="467819"/>
                </a:cubicBezTo>
                <a:close/>
                <a:moveTo>
                  <a:pt x="684045" y="262723"/>
                </a:moveTo>
                <a:cubicBezTo>
                  <a:pt x="713503" y="279563"/>
                  <a:pt x="732720" y="311398"/>
                  <a:pt x="732720" y="346299"/>
                </a:cubicBezTo>
                <a:cubicBezTo>
                  <a:pt x="732720" y="381200"/>
                  <a:pt x="713503" y="413057"/>
                  <a:pt x="684045" y="429875"/>
                </a:cubicBezTo>
                <a:lnTo>
                  <a:pt x="684045" y="262723"/>
                </a:lnTo>
                <a:close/>
                <a:moveTo>
                  <a:pt x="297291" y="254881"/>
                </a:moveTo>
                <a:cubicBezTo>
                  <a:pt x="413813" y="243285"/>
                  <a:pt x="521337" y="131028"/>
                  <a:pt x="580520" y="69202"/>
                </a:cubicBezTo>
                <a:cubicBezTo>
                  <a:pt x="595804" y="53251"/>
                  <a:pt x="612999" y="35279"/>
                  <a:pt x="619619" y="31080"/>
                </a:cubicBezTo>
                <a:lnTo>
                  <a:pt x="624374" y="31080"/>
                </a:lnTo>
                <a:cubicBezTo>
                  <a:pt x="640125" y="31080"/>
                  <a:pt x="652921" y="43876"/>
                  <a:pt x="652921" y="59627"/>
                </a:cubicBezTo>
                <a:lnTo>
                  <a:pt x="652921" y="234465"/>
                </a:lnTo>
                <a:cubicBezTo>
                  <a:pt x="652899" y="234532"/>
                  <a:pt x="652876" y="234620"/>
                  <a:pt x="652854" y="234687"/>
                </a:cubicBezTo>
                <a:cubicBezTo>
                  <a:pt x="651966" y="237708"/>
                  <a:pt x="652054" y="240796"/>
                  <a:pt x="652921" y="243596"/>
                </a:cubicBezTo>
                <a:lnTo>
                  <a:pt x="652921" y="448936"/>
                </a:lnTo>
                <a:cubicBezTo>
                  <a:pt x="652054" y="451735"/>
                  <a:pt x="651966" y="454823"/>
                  <a:pt x="652854" y="457844"/>
                </a:cubicBezTo>
                <a:cubicBezTo>
                  <a:pt x="652876" y="457911"/>
                  <a:pt x="652899" y="458000"/>
                  <a:pt x="652921" y="458066"/>
                </a:cubicBezTo>
                <a:lnTo>
                  <a:pt x="652921" y="632904"/>
                </a:lnTo>
                <a:cubicBezTo>
                  <a:pt x="652921" y="648633"/>
                  <a:pt x="640125" y="661452"/>
                  <a:pt x="624374" y="661452"/>
                </a:cubicBezTo>
                <a:lnTo>
                  <a:pt x="619619" y="661452"/>
                </a:lnTo>
                <a:cubicBezTo>
                  <a:pt x="613021" y="657253"/>
                  <a:pt x="595804" y="639280"/>
                  <a:pt x="580520" y="623329"/>
                </a:cubicBezTo>
                <a:cubicBezTo>
                  <a:pt x="521315" y="561525"/>
                  <a:pt x="413813" y="449247"/>
                  <a:pt x="297291" y="437650"/>
                </a:cubicBezTo>
                <a:lnTo>
                  <a:pt x="297291" y="254881"/>
                </a:lnTo>
                <a:close/>
                <a:moveTo>
                  <a:pt x="293137" y="677203"/>
                </a:moveTo>
                <a:cubicBezTo>
                  <a:pt x="295447" y="680846"/>
                  <a:pt x="294625" y="687577"/>
                  <a:pt x="291115" y="693975"/>
                </a:cubicBezTo>
                <a:cubicBezTo>
                  <a:pt x="287427" y="700707"/>
                  <a:pt x="281451" y="705594"/>
                  <a:pt x="276942" y="705594"/>
                </a:cubicBezTo>
                <a:lnTo>
                  <a:pt x="204540" y="705594"/>
                </a:lnTo>
                <a:cubicBezTo>
                  <a:pt x="189567" y="705594"/>
                  <a:pt x="172794" y="692309"/>
                  <a:pt x="169328" y="677736"/>
                </a:cubicBezTo>
                <a:lnTo>
                  <a:pt x="119610" y="467841"/>
                </a:lnTo>
                <a:lnTo>
                  <a:pt x="219758" y="467841"/>
                </a:lnTo>
                <a:cubicBezTo>
                  <a:pt x="220825" y="478283"/>
                  <a:pt x="221158" y="488969"/>
                  <a:pt x="221491" y="500099"/>
                </a:cubicBezTo>
                <a:cubicBezTo>
                  <a:pt x="222513" y="533378"/>
                  <a:pt x="223579" y="567790"/>
                  <a:pt x="244884" y="601291"/>
                </a:cubicBezTo>
                <a:lnTo>
                  <a:pt x="293137" y="677203"/>
                </a:lnTo>
                <a:close/>
                <a:moveTo>
                  <a:pt x="31080" y="300068"/>
                </a:moveTo>
                <a:cubicBezTo>
                  <a:pt x="31080" y="275697"/>
                  <a:pt x="50896" y="255881"/>
                  <a:pt x="75267" y="255881"/>
                </a:cubicBezTo>
                <a:lnTo>
                  <a:pt x="266189" y="255881"/>
                </a:lnTo>
                <a:lnTo>
                  <a:pt x="266189" y="436739"/>
                </a:lnTo>
                <a:lnTo>
                  <a:pt x="233310" y="436739"/>
                </a:lnTo>
                <a:lnTo>
                  <a:pt x="75267" y="436739"/>
                </a:lnTo>
                <a:cubicBezTo>
                  <a:pt x="50896" y="436739"/>
                  <a:pt x="31080" y="416923"/>
                  <a:pt x="31080" y="392552"/>
                </a:cubicBezTo>
                <a:lnTo>
                  <a:pt x="31080" y="300068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22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27" name="Agrupar 226">
            <a:extLst>
              <a:ext uri="{FF2B5EF4-FFF2-40B4-BE49-F238E27FC236}">
                <a16:creationId xmlns:a16="http://schemas.microsoft.com/office/drawing/2014/main" id="{F7C30EFF-8C23-480B-B7A3-64978B095112}"/>
              </a:ext>
            </a:extLst>
          </p:cNvPr>
          <p:cNvGrpSpPr/>
          <p:nvPr/>
        </p:nvGrpSpPr>
        <p:grpSpPr>
          <a:xfrm>
            <a:off x="5586287" y="3750305"/>
            <a:ext cx="540492" cy="551343"/>
            <a:chOff x="-24" y="3712585"/>
            <a:chExt cx="797549" cy="81356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08" name="Forma Livre: Forma 307">
              <a:extLst>
                <a:ext uri="{FF2B5EF4-FFF2-40B4-BE49-F238E27FC236}">
                  <a16:creationId xmlns:a16="http://schemas.microsoft.com/office/drawing/2014/main" id="{FA2BEED1-D6DE-4714-8396-BEE04AFF6DA3}"/>
                </a:ext>
              </a:extLst>
            </p:cNvPr>
            <p:cNvSpPr/>
            <p:nvPr/>
          </p:nvSpPr>
          <p:spPr>
            <a:xfrm>
              <a:off x="-24" y="3712585"/>
              <a:ext cx="797549" cy="813560"/>
            </a:xfrm>
            <a:custGeom>
              <a:avLst/>
              <a:gdLst>
                <a:gd name="connsiteX0" fmla="*/ 781019 w 797549"/>
                <a:gd name="connsiteY0" fmla="*/ 352185 h 813560"/>
                <a:gd name="connsiteX1" fmla="*/ 512230 w 797549"/>
                <a:gd name="connsiteY1" fmla="*/ 320483 h 813560"/>
                <a:gd name="connsiteX2" fmla="*/ 509365 w 797549"/>
                <a:gd name="connsiteY2" fmla="*/ 282694 h 813560"/>
                <a:gd name="connsiteX3" fmla="*/ 446516 w 797549"/>
                <a:gd name="connsiteY3" fmla="*/ 12039 h 813560"/>
                <a:gd name="connsiteX4" fmla="*/ 437452 w 797549"/>
                <a:gd name="connsiteY4" fmla="*/ 1242 h 813560"/>
                <a:gd name="connsiteX5" fmla="*/ 423390 w 797549"/>
                <a:gd name="connsiteY5" fmla="*/ 2198 h 813560"/>
                <a:gd name="connsiteX6" fmla="*/ 16553 w 797549"/>
                <a:gd name="connsiteY6" fmla="*/ 96592 h 813560"/>
                <a:gd name="connsiteX7" fmla="*/ 3690 w 797549"/>
                <a:gd name="connsiteY7" fmla="*/ 102057 h 813560"/>
                <a:gd name="connsiteX8" fmla="*/ 402 w 797549"/>
                <a:gd name="connsiteY8" fmla="*/ 115631 h 813560"/>
                <a:gd name="connsiteX9" fmla="*/ 63250 w 797549"/>
                <a:gd name="connsiteY9" fmla="*/ 386286 h 813560"/>
                <a:gd name="connsiteX10" fmla="*/ 254150 w 797549"/>
                <a:gd name="connsiteY10" fmla="*/ 536309 h 813560"/>
                <a:gd name="connsiteX11" fmla="*/ 286607 w 797549"/>
                <a:gd name="connsiteY11" fmla="*/ 546417 h 813560"/>
                <a:gd name="connsiteX12" fmla="*/ 453803 w 797549"/>
                <a:gd name="connsiteY12" fmla="*/ 810562 h 813560"/>
                <a:gd name="connsiteX13" fmla="*/ 462978 w 797549"/>
                <a:gd name="connsiteY13" fmla="*/ 813561 h 813560"/>
                <a:gd name="connsiteX14" fmla="*/ 465977 w 797549"/>
                <a:gd name="connsiteY14" fmla="*/ 813272 h 813560"/>
                <a:gd name="connsiteX15" fmla="*/ 734299 w 797549"/>
                <a:gd name="connsiteY15" fmla="*/ 641900 h 813560"/>
                <a:gd name="connsiteX16" fmla="*/ 797147 w 797549"/>
                <a:gd name="connsiteY16" fmla="*/ 371223 h 813560"/>
                <a:gd name="connsiteX17" fmla="*/ 793859 w 797549"/>
                <a:gd name="connsiteY17" fmla="*/ 357650 h 813560"/>
                <a:gd name="connsiteX18" fmla="*/ 781019 w 797549"/>
                <a:gd name="connsiteY18" fmla="*/ 352185 h 813560"/>
                <a:gd name="connsiteX19" fmla="*/ 264125 w 797549"/>
                <a:gd name="connsiteY19" fmla="*/ 506828 h 813560"/>
                <a:gd name="connsiteX20" fmla="*/ 93575 w 797549"/>
                <a:gd name="connsiteY20" fmla="*/ 379243 h 813560"/>
                <a:gd name="connsiteX21" fmla="*/ 35392 w 797549"/>
                <a:gd name="connsiteY21" fmla="*/ 128694 h 813560"/>
                <a:gd name="connsiteX22" fmla="*/ 420968 w 797549"/>
                <a:gd name="connsiteY22" fmla="*/ 39498 h 813560"/>
                <a:gd name="connsiteX23" fmla="*/ 479062 w 797549"/>
                <a:gd name="connsiteY23" fmla="*/ 289714 h 813560"/>
                <a:gd name="connsiteX24" fmla="*/ 481439 w 797549"/>
                <a:gd name="connsiteY24" fmla="*/ 309686 h 813560"/>
                <a:gd name="connsiteX25" fmla="*/ 374182 w 797549"/>
                <a:gd name="connsiteY25" fmla="*/ 257790 h 813560"/>
                <a:gd name="connsiteX26" fmla="*/ 360119 w 797549"/>
                <a:gd name="connsiteY26" fmla="*/ 256834 h 813560"/>
                <a:gd name="connsiteX27" fmla="*/ 351055 w 797549"/>
                <a:gd name="connsiteY27" fmla="*/ 267631 h 813560"/>
                <a:gd name="connsiteX28" fmla="*/ 330950 w 797549"/>
                <a:gd name="connsiteY28" fmla="*/ 354206 h 813560"/>
                <a:gd name="connsiteX29" fmla="*/ 202743 w 797549"/>
                <a:gd name="connsiteY29" fmla="*/ 413278 h 813560"/>
                <a:gd name="connsiteX30" fmla="*/ 203632 w 797549"/>
                <a:gd name="connsiteY30" fmla="*/ 435249 h 813560"/>
                <a:gd name="connsiteX31" fmla="*/ 225603 w 797549"/>
                <a:gd name="connsiteY31" fmla="*/ 434361 h 813560"/>
                <a:gd name="connsiteX32" fmla="*/ 323730 w 797549"/>
                <a:gd name="connsiteY32" fmla="*/ 385242 h 813560"/>
                <a:gd name="connsiteX33" fmla="*/ 293383 w 797549"/>
                <a:gd name="connsiteY33" fmla="*/ 515981 h 813560"/>
                <a:gd name="connsiteX34" fmla="*/ 264125 w 797549"/>
                <a:gd name="connsiteY34" fmla="*/ 506828 h 813560"/>
                <a:gd name="connsiteX35" fmla="*/ 704041 w 797549"/>
                <a:gd name="connsiteY35" fmla="*/ 634858 h 813560"/>
                <a:gd name="connsiteX36" fmla="*/ 575545 w 797549"/>
                <a:gd name="connsiteY36" fmla="*/ 746558 h 813560"/>
                <a:gd name="connsiteX37" fmla="*/ 466733 w 797549"/>
                <a:gd name="connsiteY37" fmla="*/ 781304 h 813560"/>
                <a:gd name="connsiteX38" fmla="*/ 318531 w 797549"/>
                <a:gd name="connsiteY38" fmla="*/ 545350 h 813560"/>
                <a:gd name="connsiteX39" fmla="*/ 357320 w 797549"/>
                <a:gd name="connsiteY39" fmla="*/ 378288 h 813560"/>
                <a:gd name="connsiteX40" fmla="*/ 359142 w 797549"/>
                <a:gd name="connsiteY40" fmla="*/ 372601 h 813560"/>
                <a:gd name="connsiteX41" fmla="*/ 359231 w 797549"/>
                <a:gd name="connsiteY41" fmla="*/ 370024 h 813560"/>
                <a:gd name="connsiteX42" fmla="*/ 376626 w 797549"/>
                <a:gd name="connsiteY42" fmla="*/ 295134 h 813560"/>
                <a:gd name="connsiteX43" fmla="*/ 762202 w 797549"/>
                <a:gd name="connsiteY43" fmla="*/ 384331 h 813560"/>
                <a:gd name="connsiteX44" fmla="*/ 704041 w 797549"/>
                <a:gd name="connsiteY44" fmla="*/ 634858 h 813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97549" h="813560">
                  <a:moveTo>
                    <a:pt x="781019" y="352185"/>
                  </a:moveTo>
                  <a:cubicBezTo>
                    <a:pt x="686224" y="358316"/>
                    <a:pt x="596295" y="347675"/>
                    <a:pt x="512230" y="320483"/>
                  </a:cubicBezTo>
                  <a:cubicBezTo>
                    <a:pt x="513141" y="307442"/>
                    <a:pt x="512186" y="294757"/>
                    <a:pt x="509365" y="282694"/>
                  </a:cubicBezTo>
                  <a:lnTo>
                    <a:pt x="446516" y="12039"/>
                  </a:lnTo>
                  <a:cubicBezTo>
                    <a:pt x="445383" y="7196"/>
                    <a:pt x="442029" y="3197"/>
                    <a:pt x="437452" y="1242"/>
                  </a:cubicBezTo>
                  <a:cubicBezTo>
                    <a:pt x="432876" y="-713"/>
                    <a:pt x="427655" y="-335"/>
                    <a:pt x="423390" y="2198"/>
                  </a:cubicBezTo>
                  <a:cubicBezTo>
                    <a:pt x="302314" y="74466"/>
                    <a:pt x="165443" y="106212"/>
                    <a:pt x="16553" y="96592"/>
                  </a:cubicBezTo>
                  <a:cubicBezTo>
                    <a:pt x="11643" y="96281"/>
                    <a:pt x="6867" y="98303"/>
                    <a:pt x="3690" y="102057"/>
                  </a:cubicBezTo>
                  <a:cubicBezTo>
                    <a:pt x="513" y="105812"/>
                    <a:pt x="-709" y="110855"/>
                    <a:pt x="402" y="115631"/>
                  </a:cubicBezTo>
                  <a:lnTo>
                    <a:pt x="63250" y="386286"/>
                  </a:lnTo>
                  <a:cubicBezTo>
                    <a:pt x="81090" y="463063"/>
                    <a:pt x="176906" y="510249"/>
                    <a:pt x="254150" y="536309"/>
                  </a:cubicBezTo>
                  <a:cubicBezTo>
                    <a:pt x="264792" y="539885"/>
                    <a:pt x="275655" y="543284"/>
                    <a:pt x="286607" y="546417"/>
                  </a:cubicBezTo>
                  <a:cubicBezTo>
                    <a:pt x="266369" y="671847"/>
                    <a:pt x="445983" y="804852"/>
                    <a:pt x="453803" y="810562"/>
                  </a:cubicBezTo>
                  <a:cubicBezTo>
                    <a:pt x="456491" y="812517"/>
                    <a:pt x="459712" y="813561"/>
                    <a:pt x="462978" y="813561"/>
                  </a:cubicBezTo>
                  <a:cubicBezTo>
                    <a:pt x="463978" y="813561"/>
                    <a:pt x="464978" y="813472"/>
                    <a:pt x="465977" y="813272"/>
                  </a:cubicBezTo>
                  <a:cubicBezTo>
                    <a:pt x="475752" y="811339"/>
                    <a:pt x="705796" y="764642"/>
                    <a:pt x="734299" y="641900"/>
                  </a:cubicBezTo>
                  <a:lnTo>
                    <a:pt x="797147" y="371223"/>
                  </a:lnTo>
                  <a:cubicBezTo>
                    <a:pt x="798258" y="366425"/>
                    <a:pt x="797036" y="361404"/>
                    <a:pt x="793859" y="357650"/>
                  </a:cubicBezTo>
                  <a:cubicBezTo>
                    <a:pt x="790705" y="353895"/>
                    <a:pt x="785928" y="351874"/>
                    <a:pt x="781019" y="352185"/>
                  </a:cubicBezTo>
                  <a:close/>
                  <a:moveTo>
                    <a:pt x="264125" y="506828"/>
                  </a:moveTo>
                  <a:cubicBezTo>
                    <a:pt x="207031" y="487567"/>
                    <a:pt x="108926" y="445379"/>
                    <a:pt x="93575" y="379243"/>
                  </a:cubicBezTo>
                  <a:lnTo>
                    <a:pt x="35392" y="128694"/>
                  </a:lnTo>
                  <a:cubicBezTo>
                    <a:pt x="175218" y="134292"/>
                    <a:pt x="304758" y="104323"/>
                    <a:pt x="420968" y="39498"/>
                  </a:cubicBezTo>
                  <a:lnTo>
                    <a:pt x="479062" y="289714"/>
                  </a:lnTo>
                  <a:cubicBezTo>
                    <a:pt x="480551" y="296112"/>
                    <a:pt x="481328" y="302799"/>
                    <a:pt x="481439" y="309686"/>
                  </a:cubicBezTo>
                  <a:cubicBezTo>
                    <a:pt x="444450" y="295690"/>
                    <a:pt x="408683" y="278384"/>
                    <a:pt x="374182" y="257790"/>
                  </a:cubicBezTo>
                  <a:cubicBezTo>
                    <a:pt x="369916" y="255235"/>
                    <a:pt x="364696" y="254879"/>
                    <a:pt x="360119" y="256834"/>
                  </a:cubicBezTo>
                  <a:cubicBezTo>
                    <a:pt x="355543" y="258789"/>
                    <a:pt x="352188" y="262788"/>
                    <a:pt x="351055" y="267631"/>
                  </a:cubicBezTo>
                  <a:lnTo>
                    <a:pt x="330950" y="354206"/>
                  </a:lnTo>
                  <a:cubicBezTo>
                    <a:pt x="283319" y="352806"/>
                    <a:pt x="240265" y="372578"/>
                    <a:pt x="202743" y="413278"/>
                  </a:cubicBezTo>
                  <a:cubicBezTo>
                    <a:pt x="196922" y="419587"/>
                    <a:pt x="197322" y="429428"/>
                    <a:pt x="203632" y="435249"/>
                  </a:cubicBezTo>
                  <a:cubicBezTo>
                    <a:pt x="209941" y="441070"/>
                    <a:pt x="219782" y="440670"/>
                    <a:pt x="225603" y="434361"/>
                  </a:cubicBezTo>
                  <a:cubicBezTo>
                    <a:pt x="255372" y="402081"/>
                    <a:pt x="287607" y="385886"/>
                    <a:pt x="323730" y="385242"/>
                  </a:cubicBezTo>
                  <a:lnTo>
                    <a:pt x="293383" y="515981"/>
                  </a:lnTo>
                  <a:cubicBezTo>
                    <a:pt x="283519" y="513138"/>
                    <a:pt x="273722" y="510072"/>
                    <a:pt x="264125" y="506828"/>
                  </a:cubicBezTo>
                  <a:close/>
                  <a:moveTo>
                    <a:pt x="704041" y="634858"/>
                  </a:moveTo>
                  <a:cubicBezTo>
                    <a:pt x="691845" y="687420"/>
                    <a:pt x="627441" y="724609"/>
                    <a:pt x="575545" y="746558"/>
                  </a:cubicBezTo>
                  <a:cubicBezTo>
                    <a:pt x="528803" y="766330"/>
                    <a:pt x="483439" y="777527"/>
                    <a:pt x="466733" y="781304"/>
                  </a:cubicBezTo>
                  <a:cubicBezTo>
                    <a:pt x="436897" y="758066"/>
                    <a:pt x="296005" y="642300"/>
                    <a:pt x="318531" y="545350"/>
                  </a:cubicBezTo>
                  <a:lnTo>
                    <a:pt x="357320" y="378288"/>
                  </a:lnTo>
                  <a:cubicBezTo>
                    <a:pt x="358275" y="376577"/>
                    <a:pt x="358897" y="374645"/>
                    <a:pt x="359142" y="372601"/>
                  </a:cubicBezTo>
                  <a:cubicBezTo>
                    <a:pt x="359253" y="371734"/>
                    <a:pt x="359275" y="370868"/>
                    <a:pt x="359231" y="370024"/>
                  </a:cubicBezTo>
                  <a:lnTo>
                    <a:pt x="376626" y="295134"/>
                  </a:lnTo>
                  <a:cubicBezTo>
                    <a:pt x="492858" y="359960"/>
                    <a:pt x="622376" y="389929"/>
                    <a:pt x="762202" y="384331"/>
                  </a:cubicBezTo>
                  <a:lnTo>
                    <a:pt x="704041" y="634858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9" name="Forma Livre: Forma 308">
              <a:extLst>
                <a:ext uri="{FF2B5EF4-FFF2-40B4-BE49-F238E27FC236}">
                  <a16:creationId xmlns:a16="http://schemas.microsoft.com/office/drawing/2014/main" id="{00F91E7D-4985-42F5-8A69-10FD742C6881}"/>
                </a:ext>
              </a:extLst>
            </p:cNvPr>
            <p:cNvSpPr/>
            <p:nvPr/>
          </p:nvSpPr>
          <p:spPr>
            <a:xfrm>
              <a:off x="398609" y="4305381"/>
              <a:ext cx="207349" cy="85249"/>
            </a:xfrm>
            <a:custGeom>
              <a:avLst/>
              <a:gdLst>
                <a:gd name="connsiteX0" fmla="*/ 186153 w 207349"/>
                <a:gd name="connsiteY0" fmla="*/ 41973 h 85249"/>
                <a:gd name="connsiteX1" fmla="*/ 27044 w 207349"/>
                <a:gd name="connsiteY1" fmla="*/ 5073 h 85249"/>
                <a:gd name="connsiteX2" fmla="*/ 5073 w 207349"/>
                <a:gd name="connsiteY2" fmla="*/ 4073 h 85249"/>
                <a:gd name="connsiteX3" fmla="*/ 4073 w 207349"/>
                <a:gd name="connsiteY3" fmla="*/ 26045 h 85249"/>
                <a:gd name="connsiteX4" fmla="*/ 126926 w 207349"/>
                <a:gd name="connsiteY4" fmla="*/ 85250 h 85249"/>
                <a:gd name="connsiteX5" fmla="*/ 197417 w 207349"/>
                <a:gd name="connsiteY5" fmla="*/ 70987 h 85249"/>
                <a:gd name="connsiteX6" fmla="*/ 206303 w 207349"/>
                <a:gd name="connsiteY6" fmla="*/ 50860 h 85249"/>
                <a:gd name="connsiteX7" fmla="*/ 186153 w 207349"/>
                <a:gd name="connsiteY7" fmla="*/ 41973 h 8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349" h="85249">
                  <a:moveTo>
                    <a:pt x="186153" y="41973"/>
                  </a:moveTo>
                  <a:cubicBezTo>
                    <a:pt x="123794" y="66144"/>
                    <a:pt x="71742" y="54059"/>
                    <a:pt x="27044" y="5073"/>
                  </a:cubicBezTo>
                  <a:cubicBezTo>
                    <a:pt x="21246" y="-1281"/>
                    <a:pt x="11427" y="-1725"/>
                    <a:pt x="5073" y="4073"/>
                  </a:cubicBezTo>
                  <a:cubicBezTo>
                    <a:pt x="-1281" y="9872"/>
                    <a:pt x="-1725" y="19691"/>
                    <a:pt x="4073" y="26045"/>
                  </a:cubicBezTo>
                  <a:cubicBezTo>
                    <a:pt x="40063" y="65477"/>
                    <a:pt x="81184" y="85250"/>
                    <a:pt x="126926" y="85250"/>
                  </a:cubicBezTo>
                  <a:cubicBezTo>
                    <a:pt x="149342" y="85250"/>
                    <a:pt x="172868" y="80495"/>
                    <a:pt x="197417" y="70987"/>
                  </a:cubicBezTo>
                  <a:cubicBezTo>
                    <a:pt x="205415" y="67877"/>
                    <a:pt x="209391" y="58879"/>
                    <a:pt x="206303" y="50860"/>
                  </a:cubicBezTo>
                  <a:cubicBezTo>
                    <a:pt x="203171" y="42840"/>
                    <a:pt x="194151" y="38863"/>
                    <a:pt x="186153" y="41973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0" name="Forma Livre: Forma 309">
              <a:extLst>
                <a:ext uri="{FF2B5EF4-FFF2-40B4-BE49-F238E27FC236}">
                  <a16:creationId xmlns:a16="http://schemas.microsoft.com/office/drawing/2014/main" id="{7A58B330-5587-4E2B-94E5-2874F3B363DA}"/>
                </a:ext>
              </a:extLst>
            </p:cNvPr>
            <p:cNvSpPr/>
            <p:nvPr/>
          </p:nvSpPr>
          <p:spPr>
            <a:xfrm>
              <a:off x="563868" y="4195211"/>
              <a:ext cx="136631" cy="74787"/>
            </a:xfrm>
            <a:custGeom>
              <a:avLst/>
              <a:gdLst>
                <a:gd name="connsiteX0" fmla="*/ 78544 w 136631"/>
                <a:gd name="connsiteY0" fmla="*/ 1609 h 74787"/>
                <a:gd name="connsiteX1" fmla="*/ 6432 w 136631"/>
                <a:gd name="connsiteY1" fmla="*/ 22136 h 74787"/>
                <a:gd name="connsiteX2" fmla="*/ 2944 w 136631"/>
                <a:gd name="connsiteY2" fmla="*/ 43841 h 74787"/>
                <a:gd name="connsiteX3" fmla="*/ 24649 w 136631"/>
                <a:gd name="connsiteY3" fmla="*/ 47329 h 74787"/>
                <a:gd name="connsiteX4" fmla="*/ 71569 w 136631"/>
                <a:gd name="connsiteY4" fmla="*/ 31911 h 74787"/>
                <a:gd name="connsiteX5" fmla="*/ 107380 w 136631"/>
                <a:gd name="connsiteY5" fmla="*/ 66590 h 74787"/>
                <a:gd name="connsiteX6" fmla="*/ 121088 w 136631"/>
                <a:gd name="connsiteY6" fmla="*/ 74788 h 74787"/>
                <a:gd name="connsiteX7" fmla="*/ 128441 w 136631"/>
                <a:gd name="connsiteY7" fmla="*/ 72944 h 74787"/>
                <a:gd name="connsiteX8" fmla="*/ 134772 w 136631"/>
                <a:gd name="connsiteY8" fmla="*/ 51883 h 74787"/>
                <a:gd name="connsiteX9" fmla="*/ 78544 w 136631"/>
                <a:gd name="connsiteY9" fmla="*/ 1609 h 74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631" h="74787">
                  <a:moveTo>
                    <a:pt x="78544" y="1609"/>
                  </a:moveTo>
                  <a:cubicBezTo>
                    <a:pt x="56506" y="-3456"/>
                    <a:pt x="32247" y="3453"/>
                    <a:pt x="6432" y="22136"/>
                  </a:cubicBezTo>
                  <a:cubicBezTo>
                    <a:pt x="-521" y="27179"/>
                    <a:pt x="-2077" y="36888"/>
                    <a:pt x="2944" y="43841"/>
                  </a:cubicBezTo>
                  <a:cubicBezTo>
                    <a:pt x="7965" y="50795"/>
                    <a:pt x="17695" y="52350"/>
                    <a:pt x="24649" y="47329"/>
                  </a:cubicBezTo>
                  <a:cubicBezTo>
                    <a:pt x="42866" y="34133"/>
                    <a:pt x="58661" y="28957"/>
                    <a:pt x="71569" y="31911"/>
                  </a:cubicBezTo>
                  <a:cubicBezTo>
                    <a:pt x="84565" y="34888"/>
                    <a:pt x="96606" y="46551"/>
                    <a:pt x="107380" y="66590"/>
                  </a:cubicBezTo>
                  <a:cubicBezTo>
                    <a:pt x="110180" y="71811"/>
                    <a:pt x="115556" y="74788"/>
                    <a:pt x="121088" y="74788"/>
                  </a:cubicBezTo>
                  <a:cubicBezTo>
                    <a:pt x="123576" y="74788"/>
                    <a:pt x="126086" y="74188"/>
                    <a:pt x="128441" y="72944"/>
                  </a:cubicBezTo>
                  <a:cubicBezTo>
                    <a:pt x="136017" y="68878"/>
                    <a:pt x="138838" y="59437"/>
                    <a:pt x="134772" y="51883"/>
                  </a:cubicBezTo>
                  <a:cubicBezTo>
                    <a:pt x="119599" y="23603"/>
                    <a:pt x="100671" y="6696"/>
                    <a:pt x="78544" y="1609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1" name="Forma Livre: Forma 310">
              <a:extLst>
                <a:ext uri="{FF2B5EF4-FFF2-40B4-BE49-F238E27FC236}">
                  <a16:creationId xmlns:a16="http://schemas.microsoft.com/office/drawing/2014/main" id="{4A5E8CF4-49AF-4A8D-A1BF-9EF44DEB7617}"/>
                </a:ext>
              </a:extLst>
            </p:cNvPr>
            <p:cNvSpPr/>
            <p:nvPr/>
          </p:nvSpPr>
          <p:spPr>
            <a:xfrm>
              <a:off x="370458" y="4150322"/>
              <a:ext cx="136653" cy="74778"/>
            </a:xfrm>
            <a:custGeom>
              <a:avLst/>
              <a:gdLst>
                <a:gd name="connsiteX0" fmla="*/ 71591 w 136653"/>
                <a:gd name="connsiteY0" fmla="*/ 31902 h 74778"/>
                <a:gd name="connsiteX1" fmla="*/ 107403 w 136653"/>
                <a:gd name="connsiteY1" fmla="*/ 66581 h 74778"/>
                <a:gd name="connsiteX2" fmla="*/ 121110 w 136653"/>
                <a:gd name="connsiteY2" fmla="*/ 74779 h 74778"/>
                <a:gd name="connsiteX3" fmla="*/ 128463 w 136653"/>
                <a:gd name="connsiteY3" fmla="*/ 72935 h 74778"/>
                <a:gd name="connsiteX4" fmla="*/ 134795 w 136653"/>
                <a:gd name="connsiteY4" fmla="*/ 51874 h 74778"/>
                <a:gd name="connsiteX5" fmla="*/ 78544 w 136653"/>
                <a:gd name="connsiteY5" fmla="*/ 1600 h 74778"/>
                <a:gd name="connsiteX6" fmla="*/ 6432 w 136653"/>
                <a:gd name="connsiteY6" fmla="*/ 22127 h 74778"/>
                <a:gd name="connsiteX7" fmla="*/ 2944 w 136653"/>
                <a:gd name="connsiteY7" fmla="*/ 43855 h 74778"/>
                <a:gd name="connsiteX8" fmla="*/ 24649 w 136653"/>
                <a:gd name="connsiteY8" fmla="*/ 47342 h 74778"/>
                <a:gd name="connsiteX9" fmla="*/ 71591 w 136653"/>
                <a:gd name="connsiteY9" fmla="*/ 31902 h 747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6653" h="74778">
                  <a:moveTo>
                    <a:pt x="71591" y="31902"/>
                  </a:moveTo>
                  <a:cubicBezTo>
                    <a:pt x="84587" y="34879"/>
                    <a:pt x="96628" y="46565"/>
                    <a:pt x="107403" y="66581"/>
                  </a:cubicBezTo>
                  <a:cubicBezTo>
                    <a:pt x="110202" y="71802"/>
                    <a:pt x="115578" y="74779"/>
                    <a:pt x="121110" y="74779"/>
                  </a:cubicBezTo>
                  <a:cubicBezTo>
                    <a:pt x="123598" y="74779"/>
                    <a:pt x="126108" y="74179"/>
                    <a:pt x="128463" y="72935"/>
                  </a:cubicBezTo>
                  <a:cubicBezTo>
                    <a:pt x="136039" y="68869"/>
                    <a:pt x="138860" y="59450"/>
                    <a:pt x="134795" y="51874"/>
                  </a:cubicBezTo>
                  <a:cubicBezTo>
                    <a:pt x="119599" y="23594"/>
                    <a:pt x="100671" y="6665"/>
                    <a:pt x="78544" y="1600"/>
                  </a:cubicBezTo>
                  <a:cubicBezTo>
                    <a:pt x="56506" y="-3443"/>
                    <a:pt x="32247" y="3444"/>
                    <a:pt x="6432" y="22127"/>
                  </a:cubicBezTo>
                  <a:cubicBezTo>
                    <a:pt x="-521" y="27170"/>
                    <a:pt x="-2077" y="36879"/>
                    <a:pt x="2944" y="43855"/>
                  </a:cubicBezTo>
                  <a:cubicBezTo>
                    <a:pt x="7965" y="50830"/>
                    <a:pt x="17695" y="52363"/>
                    <a:pt x="24649" y="47342"/>
                  </a:cubicBezTo>
                  <a:cubicBezTo>
                    <a:pt x="42888" y="34124"/>
                    <a:pt x="58661" y="28948"/>
                    <a:pt x="71591" y="319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2" name="Forma Livre: Forma 311">
              <a:extLst>
                <a:ext uri="{FF2B5EF4-FFF2-40B4-BE49-F238E27FC236}">
                  <a16:creationId xmlns:a16="http://schemas.microsoft.com/office/drawing/2014/main" id="{7BF0430F-34D5-4C3F-927F-DE939AB26C14}"/>
                </a:ext>
              </a:extLst>
            </p:cNvPr>
            <p:cNvSpPr/>
            <p:nvPr/>
          </p:nvSpPr>
          <p:spPr>
            <a:xfrm>
              <a:off x="98351" y="3904546"/>
              <a:ext cx="128304" cy="87933"/>
            </a:xfrm>
            <a:custGeom>
              <a:avLst/>
              <a:gdLst>
                <a:gd name="connsiteX0" fmla="*/ 127782 w 128304"/>
                <a:gd name="connsiteY0" fmla="*/ 19509 h 87933"/>
                <a:gd name="connsiteX1" fmla="*/ 116719 w 128304"/>
                <a:gd name="connsiteY1" fmla="*/ 514 h 87933"/>
                <a:gd name="connsiteX2" fmla="*/ 97724 w 128304"/>
                <a:gd name="connsiteY2" fmla="*/ 11578 h 87933"/>
                <a:gd name="connsiteX3" fmla="*/ 71176 w 128304"/>
                <a:gd name="connsiteY3" fmla="*/ 53232 h 87933"/>
                <a:gd name="connsiteX4" fmla="*/ 21480 w 128304"/>
                <a:gd name="connsiteY4" fmla="*/ 49100 h 87933"/>
                <a:gd name="connsiteX5" fmla="*/ 1175 w 128304"/>
                <a:gd name="connsiteY5" fmla="*/ 57542 h 87933"/>
                <a:gd name="connsiteX6" fmla="*/ 9617 w 128304"/>
                <a:gd name="connsiteY6" fmla="*/ 77847 h 87933"/>
                <a:gd name="connsiteX7" fmla="*/ 54448 w 128304"/>
                <a:gd name="connsiteY7" fmla="*/ 87933 h 87933"/>
                <a:gd name="connsiteX8" fmla="*/ 84995 w 128304"/>
                <a:gd name="connsiteY8" fmla="*/ 81091 h 87933"/>
                <a:gd name="connsiteX9" fmla="*/ 127782 w 128304"/>
                <a:gd name="connsiteY9" fmla="*/ 19509 h 87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304" h="87933">
                  <a:moveTo>
                    <a:pt x="127782" y="19509"/>
                  </a:moveTo>
                  <a:cubicBezTo>
                    <a:pt x="129982" y="11200"/>
                    <a:pt x="125027" y="2691"/>
                    <a:pt x="116719" y="514"/>
                  </a:cubicBezTo>
                  <a:cubicBezTo>
                    <a:pt x="108410" y="-1663"/>
                    <a:pt x="99901" y="3269"/>
                    <a:pt x="97724" y="11578"/>
                  </a:cubicBezTo>
                  <a:cubicBezTo>
                    <a:pt x="91993" y="33327"/>
                    <a:pt x="83062" y="47345"/>
                    <a:pt x="71176" y="53232"/>
                  </a:cubicBezTo>
                  <a:cubicBezTo>
                    <a:pt x="59224" y="59164"/>
                    <a:pt x="42518" y="57764"/>
                    <a:pt x="21480" y="49100"/>
                  </a:cubicBezTo>
                  <a:cubicBezTo>
                    <a:pt x="13549" y="45834"/>
                    <a:pt x="4440" y="49611"/>
                    <a:pt x="1175" y="57542"/>
                  </a:cubicBezTo>
                  <a:cubicBezTo>
                    <a:pt x="-2091" y="65473"/>
                    <a:pt x="1686" y="74582"/>
                    <a:pt x="9617" y="77847"/>
                  </a:cubicBezTo>
                  <a:cubicBezTo>
                    <a:pt x="25901" y="84579"/>
                    <a:pt x="40874" y="87933"/>
                    <a:pt x="54448" y="87933"/>
                  </a:cubicBezTo>
                  <a:cubicBezTo>
                    <a:pt x="65600" y="87933"/>
                    <a:pt x="75820" y="85667"/>
                    <a:pt x="84995" y="81091"/>
                  </a:cubicBezTo>
                  <a:cubicBezTo>
                    <a:pt x="105255" y="71049"/>
                    <a:pt x="119651" y="50322"/>
                    <a:pt x="127782" y="19509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3" name="Forma Livre: Forma 312">
              <a:extLst>
                <a:ext uri="{FF2B5EF4-FFF2-40B4-BE49-F238E27FC236}">
                  <a16:creationId xmlns:a16="http://schemas.microsoft.com/office/drawing/2014/main" id="{DC4020B2-6126-402A-9789-FE453682A5B8}"/>
                </a:ext>
              </a:extLst>
            </p:cNvPr>
            <p:cNvSpPr/>
            <p:nvPr/>
          </p:nvSpPr>
          <p:spPr>
            <a:xfrm>
              <a:off x="272036" y="3887493"/>
              <a:ext cx="139372" cy="64620"/>
            </a:xfrm>
            <a:custGeom>
              <a:avLst/>
              <a:gdLst>
                <a:gd name="connsiteX0" fmla="*/ 67864 w 139372"/>
                <a:gd name="connsiteY0" fmla="*/ 64554 h 64620"/>
                <a:gd name="connsiteX1" fmla="*/ 70619 w 139372"/>
                <a:gd name="connsiteY1" fmla="*/ 64621 h 64620"/>
                <a:gd name="connsiteX2" fmla="*/ 135067 w 139372"/>
                <a:gd name="connsiteY2" fmla="*/ 31319 h 64620"/>
                <a:gd name="connsiteX3" fmla="*/ 134556 w 139372"/>
                <a:gd name="connsiteY3" fmla="*/ 9326 h 64620"/>
                <a:gd name="connsiteX4" fmla="*/ 112562 w 139372"/>
                <a:gd name="connsiteY4" fmla="*/ 9837 h 64620"/>
                <a:gd name="connsiteX5" fmla="*/ 69197 w 139372"/>
                <a:gd name="connsiteY5" fmla="*/ 33474 h 64620"/>
                <a:gd name="connsiteX6" fmla="*/ 27698 w 139372"/>
                <a:gd name="connsiteY6" fmla="*/ 5838 h 64620"/>
                <a:gd name="connsiteX7" fmla="*/ 5838 w 139372"/>
                <a:gd name="connsiteY7" fmla="*/ 3417 h 64620"/>
                <a:gd name="connsiteX8" fmla="*/ 3417 w 139372"/>
                <a:gd name="connsiteY8" fmla="*/ 25277 h 64620"/>
                <a:gd name="connsiteX9" fmla="*/ 67864 w 139372"/>
                <a:gd name="connsiteY9" fmla="*/ 64554 h 6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372" h="64620">
                  <a:moveTo>
                    <a:pt x="67864" y="64554"/>
                  </a:moveTo>
                  <a:cubicBezTo>
                    <a:pt x="68775" y="64599"/>
                    <a:pt x="69708" y="64621"/>
                    <a:pt x="70619" y="64621"/>
                  </a:cubicBezTo>
                  <a:cubicBezTo>
                    <a:pt x="92302" y="64621"/>
                    <a:pt x="113962" y="53424"/>
                    <a:pt x="135067" y="31319"/>
                  </a:cubicBezTo>
                  <a:cubicBezTo>
                    <a:pt x="140999" y="25099"/>
                    <a:pt x="140776" y="15257"/>
                    <a:pt x="134556" y="9326"/>
                  </a:cubicBezTo>
                  <a:cubicBezTo>
                    <a:pt x="128336" y="3394"/>
                    <a:pt x="118494" y="3616"/>
                    <a:pt x="112562" y="9837"/>
                  </a:cubicBezTo>
                  <a:cubicBezTo>
                    <a:pt x="97034" y="26099"/>
                    <a:pt x="82416" y="34030"/>
                    <a:pt x="69197" y="33474"/>
                  </a:cubicBezTo>
                  <a:cubicBezTo>
                    <a:pt x="55868" y="32897"/>
                    <a:pt x="41916" y="23588"/>
                    <a:pt x="27698" y="5838"/>
                  </a:cubicBezTo>
                  <a:cubicBezTo>
                    <a:pt x="22322" y="-871"/>
                    <a:pt x="12547" y="-1960"/>
                    <a:pt x="5838" y="3417"/>
                  </a:cubicBezTo>
                  <a:cubicBezTo>
                    <a:pt x="-871" y="8793"/>
                    <a:pt x="-1960" y="18568"/>
                    <a:pt x="3417" y="25277"/>
                  </a:cubicBezTo>
                  <a:cubicBezTo>
                    <a:pt x="23500" y="50358"/>
                    <a:pt x="45182" y="63554"/>
                    <a:pt x="67864" y="64554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0CD9A8B2-EB87-423F-957B-CA1979AB89CE}"/>
              </a:ext>
            </a:extLst>
          </p:cNvPr>
          <p:cNvGrpSpPr/>
          <p:nvPr/>
        </p:nvGrpSpPr>
        <p:grpSpPr>
          <a:xfrm>
            <a:off x="9470872" y="1861512"/>
            <a:ext cx="486757" cy="538262"/>
            <a:chOff x="5732061" y="925485"/>
            <a:chExt cx="718257" cy="794259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05" name="Forma Livre: Forma 304">
              <a:extLst>
                <a:ext uri="{FF2B5EF4-FFF2-40B4-BE49-F238E27FC236}">
                  <a16:creationId xmlns:a16="http://schemas.microsoft.com/office/drawing/2014/main" id="{86D53487-EC39-42B8-9840-58E29E06C807}"/>
                </a:ext>
              </a:extLst>
            </p:cNvPr>
            <p:cNvSpPr/>
            <p:nvPr/>
          </p:nvSpPr>
          <p:spPr>
            <a:xfrm>
              <a:off x="5795265" y="988622"/>
              <a:ext cx="171550" cy="171549"/>
            </a:xfrm>
            <a:custGeom>
              <a:avLst/>
              <a:gdLst>
                <a:gd name="connsiteX0" fmla="*/ 85775 w 171550"/>
                <a:gd name="connsiteY0" fmla="*/ 171550 h 171549"/>
                <a:gd name="connsiteX1" fmla="*/ 171550 w 171550"/>
                <a:gd name="connsiteY1" fmla="*/ 85775 h 171549"/>
                <a:gd name="connsiteX2" fmla="*/ 85775 w 171550"/>
                <a:gd name="connsiteY2" fmla="*/ 0 h 171549"/>
                <a:gd name="connsiteX3" fmla="*/ 0 w 171550"/>
                <a:gd name="connsiteY3" fmla="*/ 85775 h 171549"/>
                <a:gd name="connsiteX4" fmla="*/ 85775 w 171550"/>
                <a:gd name="connsiteY4" fmla="*/ 171550 h 171549"/>
                <a:gd name="connsiteX5" fmla="*/ 85775 w 171550"/>
                <a:gd name="connsiteY5" fmla="*/ 31102 h 171549"/>
                <a:gd name="connsiteX6" fmla="*/ 140448 w 171550"/>
                <a:gd name="connsiteY6" fmla="*/ 85775 h 171549"/>
                <a:gd name="connsiteX7" fmla="*/ 85775 w 171550"/>
                <a:gd name="connsiteY7" fmla="*/ 140448 h 171549"/>
                <a:gd name="connsiteX8" fmla="*/ 31102 w 171550"/>
                <a:gd name="connsiteY8" fmla="*/ 85775 h 171549"/>
                <a:gd name="connsiteX9" fmla="*/ 85775 w 171550"/>
                <a:gd name="connsiteY9" fmla="*/ 31102 h 17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550" h="171549">
                  <a:moveTo>
                    <a:pt x="85775" y="171550"/>
                  </a:moveTo>
                  <a:cubicBezTo>
                    <a:pt x="133073" y="171550"/>
                    <a:pt x="171550" y="133072"/>
                    <a:pt x="171550" y="85775"/>
                  </a:cubicBezTo>
                  <a:cubicBezTo>
                    <a:pt x="171550" y="38478"/>
                    <a:pt x="133073" y="0"/>
                    <a:pt x="85775" y="0"/>
                  </a:cubicBezTo>
                  <a:cubicBezTo>
                    <a:pt x="38478" y="0"/>
                    <a:pt x="0" y="38478"/>
                    <a:pt x="0" y="85775"/>
                  </a:cubicBezTo>
                  <a:cubicBezTo>
                    <a:pt x="0" y="133072"/>
                    <a:pt x="38478" y="171550"/>
                    <a:pt x="85775" y="171550"/>
                  </a:cubicBezTo>
                  <a:close/>
                  <a:moveTo>
                    <a:pt x="85775" y="31102"/>
                  </a:moveTo>
                  <a:cubicBezTo>
                    <a:pt x="115922" y="31102"/>
                    <a:pt x="140448" y="55628"/>
                    <a:pt x="140448" y="85775"/>
                  </a:cubicBezTo>
                  <a:cubicBezTo>
                    <a:pt x="140448" y="115922"/>
                    <a:pt x="115922" y="140448"/>
                    <a:pt x="85775" y="140448"/>
                  </a:cubicBezTo>
                  <a:cubicBezTo>
                    <a:pt x="55628" y="140448"/>
                    <a:pt x="31102" y="115922"/>
                    <a:pt x="31102" y="85775"/>
                  </a:cubicBezTo>
                  <a:cubicBezTo>
                    <a:pt x="31102" y="55628"/>
                    <a:pt x="55628" y="31102"/>
                    <a:pt x="85775" y="311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6" name="Forma Livre: Forma 305">
              <a:extLst>
                <a:ext uri="{FF2B5EF4-FFF2-40B4-BE49-F238E27FC236}">
                  <a16:creationId xmlns:a16="http://schemas.microsoft.com/office/drawing/2014/main" id="{C7DFBF3A-DAB2-439B-9D6C-8BB1A827D0AA}"/>
                </a:ext>
              </a:extLst>
            </p:cNvPr>
            <p:cNvSpPr/>
            <p:nvPr/>
          </p:nvSpPr>
          <p:spPr>
            <a:xfrm>
              <a:off x="6071185" y="993843"/>
              <a:ext cx="171549" cy="171549"/>
            </a:xfrm>
            <a:custGeom>
              <a:avLst/>
              <a:gdLst>
                <a:gd name="connsiteX0" fmla="*/ 85775 w 171549"/>
                <a:gd name="connsiteY0" fmla="*/ 171550 h 171549"/>
                <a:gd name="connsiteX1" fmla="*/ 171550 w 171549"/>
                <a:gd name="connsiteY1" fmla="*/ 85775 h 171549"/>
                <a:gd name="connsiteX2" fmla="*/ 85775 w 171549"/>
                <a:gd name="connsiteY2" fmla="*/ 0 h 171549"/>
                <a:gd name="connsiteX3" fmla="*/ 0 w 171549"/>
                <a:gd name="connsiteY3" fmla="*/ 85775 h 171549"/>
                <a:gd name="connsiteX4" fmla="*/ 85775 w 171549"/>
                <a:gd name="connsiteY4" fmla="*/ 171550 h 171549"/>
                <a:gd name="connsiteX5" fmla="*/ 85775 w 171549"/>
                <a:gd name="connsiteY5" fmla="*/ 31080 h 171549"/>
                <a:gd name="connsiteX6" fmla="*/ 140448 w 171549"/>
                <a:gd name="connsiteY6" fmla="*/ 85753 h 171549"/>
                <a:gd name="connsiteX7" fmla="*/ 85775 w 171549"/>
                <a:gd name="connsiteY7" fmla="*/ 140426 h 171549"/>
                <a:gd name="connsiteX8" fmla="*/ 31102 w 171549"/>
                <a:gd name="connsiteY8" fmla="*/ 85753 h 171549"/>
                <a:gd name="connsiteX9" fmla="*/ 85775 w 171549"/>
                <a:gd name="connsiteY9" fmla="*/ 31080 h 171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1549" h="171549">
                  <a:moveTo>
                    <a:pt x="85775" y="171550"/>
                  </a:moveTo>
                  <a:cubicBezTo>
                    <a:pt x="133072" y="171550"/>
                    <a:pt x="171550" y="133072"/>
                    <a:pt x="171550" y="85775"/>
                  </a:cubicBezTo>
                  <a:cubicBezTo>
                    <a:pt x="171550" y="38478"/>
                    <a:pt x="133072" y="0"/>
                    <a:pt x="85775" y="0"/>
                  </a:cubicBezTo>
                  <a:cubicBezTo>
                    <a:pt x="38477" y="0"/>
                    <a:pt x="0" y="38478"/>
                    <a:pt x="0" y="85775"/>
                  </a:cubicBezTo>
                  <a:cubicBezTo>
                    <a:pt x="0" y="133072"/>
                    <a:pt x="38477" y="171550"/>
                    <a:pt x="85775" y="171550"/>
                  </a:cubicBezTo>
                  <a:close/>
                  <a:moveTo>
                    <a:pt x="85775" y="31080"/>
                  </a:moveTo>
                  <a:cubicBezTo>
                    <a:pt x="115922" y="31080"/>
                    <a:pt x="140448" y="55606"/>
                    <a:pt x="140448" y="85753"/>
                  </a:cubicBezTo>
                  <a:cubicBezTo>
                    <a:pt x="140448" y="115900"/>
                    <a:pt x="115922" y="140426"/>
                    <a:pt x="85775" y="140426"/>
                  </a:cubicBezTo>
                  <a:cubicBezTo>
                    <a:pt x="55628" y="140426"/>
                    <a:pt x="31102" y="115900"/>
                    <a:pt x="31102" y="85753"/>
                  </a:cubicBezTo>
                  <a:cubicBezTo>
                    <a:pt x="31102" y="55606"/>
                    <a:pt x="55628" y="31080"/>
                    <a:pt x="85775" y="3108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7" name="Forma Livre: Forma 306">
              <a:extLst>
                <a:ext uri="{FF2B5EF4-FFF2-40B4-BE49-F238E27FC236}">
                  <a16:creationId xmlns:a16="http://schemas.microsoft.com/office/drawing/2014/main" id="{43A5B6DB-77C7-4F07-A9B3-C395BE419F4E}"/>
                </a:ext>
              </a:extLst>
            </p:cNvPr>
            <p:cNvSpPr/>
            <p:nvPr/>
          </p:nvSpPr>
          <p:spPr>
            <a:xfrm>
              <a:off x="5732061" y="925485"/>
              <a:ext cx="718257" cy="794259"/>
            </a:xfrm>
            <a:custGeom>
              <a:avLst/>
              <a:gdLst>
                <a:gd name="connsiteX0" fmla="*/ 95284 w 718257"/>
                <a:gd name="connsiteY0" fmla="*/ 287872 h 794259"/>
                <a:gd name="connsiteX1" fmla="*/ 50163 w 718257"/>
                <a:gd name="connsiteY1" fmla="*/ 338790 h 794259"/>
                <a:gd name="connsiteX2" fmla="*/ 50163 w 718257"/>
                <a:gd name="connsiteY2" fmla="*/ 553172 h 794259"/>
                <a:gd name="connsiteX3" fmla="*/ 101437 w 718257"/>
                <a:gd name="connsiteY3" fmla="*/ 604446 h 794259"/>
                <a:gd name="connsiteX4" fmla="*/ 239042 w 718257"/>
                <a:gd name="connsiteY4" fmla="*/ 604446 h 794259"/>
                <a:gd name="connsiteX5" fmla="*/ 100593 w 718257"/>
                <a:gd name="connsiteY5" fmla="*/ 768687 h 794259"/>
                <a:gd name="connsiteX6" fmla="*/ 102459 w 718257"/>
                <a:gd name="connsiteY6" fmla="*/ 790592 h 794259"/>
                <a:gd name="connsiteX7" fmla="*/ 124364 w 718257"/>
                <a:gd name="connsiteY7" fmla="*/ 788726 h 794259"/>
                <a:gd name="connsiteX8" fmla="*/ 268766 w 718257"/>
                <a:gd name="connsiteY8" fmla="*/ 617398 h 794259"/>
                <a:gd name="connsiteX9" fmla="*/ 265967 w 718257"/>
                <a:gd name="connsiteY9" fmla="*/ 778440 h 794259"/>
                <a:gd name="connsiteX10" fmla="*/ 281252 w 718257"/>
                <a:gd name="connsiteY10" fmla="*/ 794257 h 794259"/>
                <a:gd name="connsiteX11" fmla="*/ 297069 w 718257"/>
                <a:gd name="connsiteY11" fmla="*/ 778973 h 794259"/>
                <a:gd name="connsiteX12" fmla="*/ 299846 w 718257"/>
                <a:gd name="connsiteY12" fmla="*/ 620175 h 794259"/>
                <a:gd name="connsiteX13" fmla="*/ 441894 w 718257"/>
                <a:gd name="connsiteY13" fmla="*/ 788726 h 794259"/>
                <a:gd name="connsiteX14" fmla="*/ 453801 w 718257"/>
                <a:gd name="connsiteY14" fmla="*/ 794257 h 794259"/>
                <a:gd name="connsiteX15" fmla="*/ 463820 w 718257"/>
                <a:gd name="connsiteY15" fmla="*/ 790592 h 794259"/>
                <a:gd name="connsiteX16" fmla="*/ 465687 w 718257"/>
                <a:gd name="connsiteY16" fmla="*/ 768687 h 794259"/>
                <a:gd name="connsiteX17" fmla="*/ 327238 w 718257"/>
                <a:gd name="connsiteY17" fmla="*/ 604446 h 794259"/>
                <a:gd name="connsiteX18" fmla="*/ 464864 w 718257"/>
                <a:gd name="connsiteY18" fmla="*/ 604446 h 794259"/>
                <a:gd name="connsiteX19" fmla="*/ 516139 w 718257"/>
                <a:gd name="connsiteY19" fmla="*/ 553172 h 794259"/>
                <a:gd name="connsiteX20" fmla="*/ 516139 w 718257"/>
                <a:gd name="connsiteY20" fmla="*/ 523048 h 794259"/>
                <a:gd name="connsiteX21" fmla="*/ 660474 w 718257"/>
                <a:gd name="connsiteY21" fmla="*/ 582430 h 794259"/>
                <a:gd name="connsiteX22" fmla="*/ 696064 w 718257"/>
                <a:gd name="connsiteY22" fmla="*/ 578054 h 794259"/>
                <a:gd name="connsiteX23" fmla="*/ 718257 w 718257"/>
                <a:gd name="connsiteY23" fmla="*/ 538998 h 794259"/>
                <a:gd name="connsiteX24" fmla="*/ 718257 w 718257"/>
                <a:gd name="connsiteY24" fmla="*/ 352986 h 794259"/>
                <a:gd name="connsiteX25" fmla="*/ 696108 w 718257"/>
                <a:gd name="connsiteY25" fmla="*/ 313908 h 794259"/>
                <a:gd name="connsiteX26" fmla="*/ 660474 w 718257"/>
                <a:gd name="connsiteY26" fmla="*/ 309554 h 794259"/>
                <a:gd name="connsiteX27" fmla="*/ 516139 w 718257"/>
                <a:gd name="connsiteY27" fmla="*/ 368959 h 794259"/>
                <a:gd name="connsiteX28" fmla="*/ 516139 w 718257"/>
                <a:gd name="connsiteY28" fmla="*/ 338812 h 794259"/>
                <a:gd name="connsiteX29" fmla="*/ 483570 w 718257"/>
                <a:gd name="connsiteY29" fmla="*/ 291071 h 794259"/>
                <a:gd name="connsiteX30" fmla="*/ 573833 w 718257"/>
                <a:gd name="connsiteY30" fmla="*/ 154155 h 794259"/>
                <a:gd name="connsiteX31" fmla="*/ 424876 w 718257"/>
                <a:gd name="connsiteY31" fmla="*/ 5198 h 794259"/>
                <a:gd name="connsiteX32" fmla="*/ 287983 w 718257"/>
                <a:gd name="connsiteY32" fmla="*/ 95461 h 794259"/>
                <a:gd name="connsiteX33" fmla="*/ 148957 w 718257"/>
                <a:gd name="connsiteY33" fmla="*/ 0 h 794259"/>
                <a:gd name="connsiteX34" fmla="*/ 0 w 718257"/>
                <a:gd name="connsiteY34" fmla="*/ 148957 h 794259"/>
                <a:gd name="connsiteX35" fmla="*/ 95284 w 718257"/>
                <a:gd name="connsiteY35" fmla="*/ 287872 h 794259"/>
                <a:gd name="connsiteX36" fmla="*/ 516183 w 718257"/>
                <a:gd name="connsiteY36" fmla="*/ 402549 h 794259"/>
                <a:gd name="connsiteX37" fmla="*/ 672360 w 718257"/>
                <a:gd name="connsiteY37" fmla="*/ 338279 h 794259"/>
                <a:gd name="connsiteX38" fmla="*/ 678847 w 718257"/>
                <a:gd name="connsiteY38" fmla="*/ 339701 h 794259"/>
                <a:gd name="connsiteX39" fmla="*/ 687200 w 718257"/>
                <a:gd name="connsiteY39" fmla="*/ 352942 h 794259"/>
                <a:gd name="connsiteX40" fmla="*/ 687200 w 718257"/>
                <a:gd name="connsiteY40" fmla="*/ 538954 h 794259"/>
                <a:gd name="connsiteX41" fmla="*/ 678802 w 718257"/>
                <a:gd name="connsiteY41" fmla="*/ 552172 h 794259"/>
                <a:gd name="connsiteX42" fmla="*/ 672360 w 718257"/>
                <a:gd name="connsiteY42" fmla="*/ 553639 h 794259"/>
                <a:gd name="connsiteX43" fmla="*/ 516183 w 718257"/>
                <a:gd name="connsiteY43" fmla="*/ 489391 h 794259"/>
                <a:gd name="connsiteX44" fmla="*/ 516183 w 718257"/>
                <a:gd name="connsiteY44" fmla="*/ 402549 h 794259"/>
                <a:gd name="connsiteX45" fmla="*/ 485081 w 718257"/>
                <a:gd name="connsiteY45" fmla="*/ 338768 h 794259"/>
                <a:gd name="connsiteX46" fmla="*/ 485081 w 718257"/>
                <a:gd name="connsiteY46" fmla="*/ 553150 h 794259"/>
                <a:gd name="connsiteX47" fmla="*/ 464909 w 718257"/>
                <a:gd name="connsiteY47" fmla="*/ 573322 h 794259"/>
                <a:gd name="connsiteX48" fmla="*/ 101482 w 718257"/>
                <a:gd name="connsiteY48" fmla="*/ 573322 h 794259"/>
                <a:gd name="connsiteX49" fmla="*/ 81310 w 718257"/>
                <a:gd name="connsiteY49" fmla="*/ 553150 h 794259"/>
                <a:gd name="connsiteX50" fmla="*/ 81310 w 718257"/>
                <a:gd name="connsiteY50" fmla="*/ 338768 h 794259"/>
                <a:gd name="connsiteX51" fmla="*/ 101482 w 718257"/>
                <a:gd name="connsiteY51" fmla="*/ 318596 h 794259"/>
                <a:gd name="connsiteX52" fmla="*/ 464909 w 718257"/>
                <a:gd name="connsiteY52" fmla="*/ 318596 h 794259"/>
                <a:gd name="connsiteX53" fmla="*/ 485081 w 718257"/>
                <a:gd name="connsiteY53" fmla="*/ 338768 h 794259"/>
                <a:gd name="connsiteX54" fmla="*/ 424898 w 718257"/>
                <a:gd name="connsiteY54" fmla="*/ 36256 h 794259"/>
                <a:gd name="connsiteX55" fmla="*/ 542753 w 718257"/>
                <a:gd name="connsiteY55" fmla="*/ 154111 h 794259"/>
                <a:gd name="connsiteX56" fmla="*/ 424898 w 718257"/>
                <a:gd name="connsiteY56" fmla="*/ 271965 h 794259"/>
                <a:gd name="connsiteX57" fmla="*/ 307044 w 718257"/>
                <a:gd name="connsiteY57" fmla="*/ 154111 h 794259"/>
                <a:gd name="connsiteX58" fmla="*/ 424898 w 718257"/>
                <a:gd name="connsiteY58" fmla="*/ 36256 h 794259"/>
                <a:gd name="connsiteX59" fmla="*/ 358607 w 718257"/>
                <a:gd name="connsiteY59" fmla="*/ 287494 h 794259"/>
                <a:gd name="connsiteX60" fmla="*/ 203608 w 718257"/>
                <a:gd name="connsiteY60" fmla="*/ 287494 h 794259"/>
                <a:gd name="connsiteX61" fmla="*/ 285873 w 718257"/>
                <a:gd name="connsiteY61" fmla="*/ 207628 h 794259"/>
                <a:gd name="connsiteX62" fmla="*/ 358607 w 718257"/>
                <a:gd name="connsiteY62" fmla="*/ 287494 h 794259"/>
                <a:gd name="connsiteX63" fmla="*/ 148979 w 718257"/>
                <a:gd name="connsiteY63" fmla="*/ 31058 h 794259"/>
                <a:gd name="connsiteX64" fmla="*/ 266834 w 718257"/>
                <a:gd name="connsiteY64" fmla="*/ 148912 h 794259"/>
                <a:gd name="connsiteX65" fmla="*/ 148979 w 718257"/>
                <a:gd name="connsiteY65" fmla="*/ 266767 h 794259"/>
                <a:gd name="connsiteX66" fmla="*/ 31124 w 718257"/>
                <a:gd name="connsiteY66" fmla="*/ 148912 h 794259"/>
                <a:gd name="connsiteX67" fmla="*/ 148979 w 718257"/>
                <a:gd name="connsiteY67" fmla="*/ 31058 h 79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718257" h="794259">
                  <a:moveTo>
                    <a:pt x="95284" y="287872"/>
                  </a:moveTo>
                  <a:cubicBezTo>
                    <a:pt x="69913" y="290937"/>
                    <a:pt x="50163" y="312598"/>
                    <a:pt x="50163" y="338790"/>
                  </a:cubicBezTo>
                  <a:lnTo>
                    <a:pt x="50163" y="553172"/>
                  </a:lnTo>
                  <a:cubicBezTo>
                    <a:pt x="50163" y="581453"/>
                    <a:pt x="73157" y="604446"/>
                    <a:pt x="101437" y="604446"/>
                  </a:cubicBezTo>
                  <a:lnTo>
                    <a:pt x="239042" y="604446"/>
                  </a:lnTo>
                  <a:lnTo>
                    <a:pt x="100593" y="768687"/>
                  </a:lnTo>
                  <a:cubicBezTo>
                    <a:pt x="95061" y="775263"/>
                    <a:pt x="95906" y="785060"/>
                    <a:pt x="102459" y="790592"/>
                  </a:cubicBezTo>
                  <a:cubicBezTo>
                    <a:pt x="109035" y="796123"/>
                    <a:pt x="118832" y="795279"/>
                    <a:pt x="124364" y="788726"/>
                  </a:cubicBezTo>
                  <a:lnTo>
                    <a:pt x="268766" y="617398"/>
                  </a:lnTo>
                  <a:lnTo>
                    <a:pt x="265967" y="778440"/>
                  </a:lnTo>
                  <a:cubicBezTo>
                    <a:pt x="265812" y="787037"/>
                    <a:pt x="272654" y="794102"/>
                    <a:pt x="281252" y="794257"/>
                  </a:cubicBezTo>
                  <a:cubicBezTo>
                    <a:pt x="289871" y="794391"/>
                    <a:pt x="296914" y="787570"/>
                    <a:pt x="297069" y="778973"/>
                  </a:cubicBezTo>
                  <a:lnTo>
                    <a:pt x="299846" y="620175"/>
                  </a:lnTo>
                  <a:lnTo>
                    <a:pt x="441894" y="788726"/>
                  </a:lnTo>
                  <a:cubicBezTo>
                    <a:pt x="444959" y="792369"/>
                    <a:pt x="449358" y="794257"/>
                    <a:pt x="453801" y="794257"/>
                  </a:cubicBezTo>
                  <a:cubicBezTo>
                    <a:pt x="457334" y="794257"/>
                    <a:pt x="460888" y="793058"/>
                    <a:pt x="463820" y="790592"/>
                  </a:cubicBezTo>
                  <a:cubicBezTo>
                    <a:pt x="470396" y="785060"/>
                    <a:pt x="471218" y="775241"/>
                    <a:pt x="465687" y="768687"/>
                  </a:cubicBezTo>
                  <a:lnTo>
                    <a:pt x="327238" y="604446"/>
                  </a:lnTo>
                  <a:lnTo>
                    <a:pt x="464864" y="604446"/>
                  </a:lnTo>
                  <a:cubicBezTo>
                    <a:pt x="493145" y="604446"/>
                    <a:pt x="516139" y="581453"/>
                    <a:pt x="516139" y="553172"/>
                  </a:cubicBezTo>
                  <a:lnTo>
                    <a:pt x="516139" y="523048"/>
                  </a:lnTo>
                  <a:lnTo>
                    <a:pt x="660474" y="582430"/>
                  </a:lnTo>
                  <a:cubicBezTo>
                    <a:pt x="671915" y="587140"/>
                    <a:pt x="684889" y="585540"/>
                    <a:pt x="696064" y="578054"/>
                  </a:cubicBezTo>
                  <a:cubicBezTo>
                    <a:pt x="709327" y="569167"/>
                    <a:pt x="718257" y="553461"/>
                    <a:pt x="718257" y="538998"/>
                  </a:cubicBezTo>
                  <a:lnTo>
                    <a:pt x="718257" y="352986"/>
                  </a:lnTo>
                  <a:cubicBezTo>
                    <a:pt x="718257" y="338479"/>
                    <a:pt x="709349" y="322773"/>
                    <a:pt x="696108" y="313908"/>
                  </a:cubicBezTo>
                  <a:cubicBezTo>
                    <a:pt x="684934" y="306422"/>
                    <a:pt x="671960" y="304844"/>
                    <a:pt x="660474" y="309554"/>
                  </a:cubicBezTo>
                  <a:lnTo>
                    <a:pt x="516139" y="368959"/>
                  </a:lnTo>
                  <a:lnTo>
                    <a:pt x="516139" y="338812"/>
                  </a:lnTo>
                  <a:cubicBezTo>
                    <a:pt x="516139" y="317130"/>
                    <a:pt x="502609" y="298557"/>
                    <a:pt x="483570" y="291071"/>
                  </a:cubicBezTo>
                  <a:cubicBezTo>
                    <a:pt x="536599" y="268255"/>
                    <a:pt x="573833" y="215471"/>
                    <a:pt x="573833" y="154155"/>
                  </a:cubicBezTo>
                  <a:cubicBezTo>
                    <a:pt x="573833" y="72023"/>
                    <a:pt x="507008" y="5198"/>
                    <a:pt x="424876" y="5198"/>
                  </a:cubicBezTo>
                  <a:cubicBezTo>
                    <a:pt x="363583" y="5198"/>
                    <a:pt x="310799" y="42410"/>
                    <a:pt x="287983" y="95461"/>
                  </a:cubicBezTo>
                  <a:cubicBezTo>
                    <a:pt x="266456" y="39677"/>
                    <a:pt x="212249" y="0"/>
                    <a:pt x="148957" y="0"/>
                  </a:cubicBezTo>
                  <a:cubicBezTo>
                    <a:pt x="66825" y="0"/>
                    <a:pt x="0" y="66825"/>
                    <a:pt x="0" y="148957"/>
                  </a:cubicBezTo>
                  <a:cubicBezTo>
                    <a:pt x="22" y="212138"/>
                    <a:pt x="39611" y="266278"/>
                    <a:pt x="95284" y="287872"/>
                  </a:cubicBezTo>
                  <a:close/>
                  <a:moveTo>
                    <a:pt x="516183" y="402549"/>
                  </a:moveTo>
                  <a:lnTo>
                    <a:pt x="672360" y="338279"/>
                  </a:lnTo>
                  <a:cubicBezTo>
                    <a:pt x="673026" y="338013"/>
                    <a:pt x="675048" y="337168"/>
                    <a:pt x="678847" y="339701"/>
                  </a:cubicBezTo>
                  <a:cubicBezTo>
                    <a:pt x="683778" y="343011"/>
                    <a:pt x="687200" y="349343"/>
                    <a:pt x="687200" y="352942"/>
                  </a:cubicBezTo>
                  <a:lnTo>
                    <a:pt x="687200" y="538954"/>
                  </a:lnTo>
                  <a:cubicBezTo>
                    <a:pt x="687200" y="542553"/>
                    <a:pt x="683756" y="548862"/>
                    <a:pt x="678802" y="552172"/>
                  </a:cubicBezTo>
                  <a:cubicBezTo>
                    <a:pt x="676292" y="553861"/>
                    <a:pt x="674115" y="554349"/>
                    <a:pt x="672360" y="553639"/>
                  </a:cubicBezTo>
                  <a:lnTo>
                    <a:pt x="516183" y="489391"/>
                  </a:lnTo>
                  <a:lnTo>
                    <a:pt x="516183" y="402549"/>
                  </a:lnTo>
                  <a:close/>
                  <a:moveTo>
                    <a:pt x="485081" y="338768"/>
                  </a:moveTo>
                  <a:lnTo>
                    <a:pt x="485081" y="553150"/>
                  </a:lnTo>
                  <a:cubicBezTo>
                    <a:pt x="485081" y="564280"/>
                    <a:pt x="476039" y="573322"/>
                    <a:pt x="464909" y="573322"/>
                  </a:cubicBezTo>
                  <a:lnTo>
                    <a:pt x="101482" y="573322"/>
                  </a:lnTo>
                  <a:cubicBezTo>
                    <a:pt x="90352" y="573322"/>
                    <a:pt x="81310" y="564280"/>
                    <a:pt x="81310" y="553150"/>
                  </a:cubicBezTo>
                  <a:lnTo>
                    <a:pt x="81310" y="338768"/>
                  </a:lnTo>
                  <a:cubicBezTo>
                    <a:pt x="81310" y="327638"/>
                    <a:pt x="90352" y="318596"/>
                    <a:pt x="101482" y="318596"/>
                  </a:cubicBezTo>
                  <a:lnTo>
                    <a:pt x="464909" y="318596"/>
                  </a:lnTo>
                  <a:cubicBezTo>
                    <a:pt x="476017" y="318596"/>
                    <a:pt x="485081" y="327660"/>
                    <a:pt x="485081" y="338768"/>
                  </a:cubicBezTo>
                  <a:close/>
                  <a:moveTo>
                    <a:pt x="424898" y="36256"/>
                  </a:moveTo>
                  <a:cubicBezTo>
                    <a:pt x="489879" y="36256"/>
                    <a:pt x="542753" y="89130"/>
                    <a:pt x="542753" y="154111"/>
                  </a:cubicBezTo>
                  <a:cubicBezTo>
                    <a:pt x="542753" y="219092"/>
                    <a:pt x="489879" y="271965"/>
                    <a:pt x="424898" y="271965"/>
                  </a:cubicBezTo>
                  <a:cubicBezTo>
                    <a:pt x="359917" y="271965"/>
                    <a:pt x="307044" y="219092"/>
                    <a:pt x="307044" y="154111"/>
                  </a:cubicBezTo>
                  <a:cubicBezTo>
                    <a:pt x="307044" y="89130"/>
                    <a:pt x="359917" y="36256"/>
                    <a:pt x="424898" y="36256"/>
                  </a:cubicBezTo>
                  <a:close/>
                  <a:moveTo>
                    <a:pt x="358607" y="287494"/>
                  </a:moveTo>
                  <a:lnTo>
                    <a:pt x="203608" y="287494"/>
                  </a:lnTo>
                  <a:cubicBezTo>
                    <a:pt x="240508" y="272898"/>
                    <a:pt x="270233" y="243973"/>
                    <a:pt x="285873" y="207628"/>
                  </a:cubicBezTo>
                  <a:cubicBezTo>
                    <a:pt x="299313" y="242418"/>
                    <a:pt x="325461" y="270965"/>
                    <a:pt x="358607" y="287494"/>
                  </a:cubicBezTo>
                  <a:close/>
                  <a:moveTo>
                    <a:pt x="148979" y="31058"/>
                  </a:moveTo>
                  <a:cubicBezTo>
                    <a:pt x="213960" y="31058"/>
                    <a:pt x="266834" y="83931"/>
                    <a:pt x="266834" y="148912"/>
                  </a:cubicBezTo>
                  <a:cubicBezTo>
                    <a:pt x="266834" y="213893"/>
                    <a:pt x="213960" y="266767"/>
                    <a:pt x="148979" y="266767"/>
                  </a:cubicBezTo>
                  <a:cubicBezTo>
                    <a:pt x="83998" y="266767"/>
                    <a:pt x="31124" y="213893"/>
                    <a:pt x="31124" y="148912"/>
                  </a:cubicBezTo>
                  <a:cubicBezTo>
                    <a:pt x="31124" y="83931"/>
                    <a:pt x="83998" y="31058"/>
                    <a:pt x="148979" y="31058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29" name="Agrupar 228">
            <a:extLst>
              <a:ext uri="{FF2B5EF4-FFF2-40B4-BE49-F238E27FC236}">
                <a16:creationId xmlns:a16="http://schemas.microsoft.com/office/drawing/2014/main" id="{E1C8275C-B88A-4326-91D4-54458716598E}"/>
              </a:ext>
            </a:extLst>
          </p:cNvPr>
          <p:cNvGrpSpPr/>
          <p:nvPr/>
        </p:nvGrpSpPr>
        <p:grpSpPr>
          <a:xfrm>
            <a:off x="5621194" y="1870659"/>
            <a:ext cx="470699" cy="529114"/>
            <a:chOff x="51485" y="938982"/>
            <a:chExt cx="694563" cy="78076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02" name="Forma Livre: Forma 301">
              <a:extLst>
                <a:ext uri="{FF2B5EF4-FFF2-40B4-BE49-F238E27FC236}">
                  <a16:creationId xmlns:a16="http://schemas.microsoft.com/office/drawing/2014/main" id="{ACD54CAF-FEB8-4798-8377-A73564E76F11}"/>
                </a:ext>
              </a:extLst>
            </p:cNvPr>
            <p:cNvSpPr/>
            <p:nvPr/>
          </p:nvSpPr>
          <p:spPr>
            <a:xfrm>
              <a:off x="170150" y="1495341"/>
              <a:ext cx="483148" cy="31102"/>
            </a:xfrm>
            <a:custGeom>
              <a:avLst/>
              <a:gdLst>
                <a:gd name="connsiteX0" fmla="*/ 15551 w 483148"/>
                <a:gd name="connsiteY0" fmla="*/ 31102 h 31102"/>
                <a:gd name="connsiteX1" fmla="*/ 467597 w 483148"/>
                <a:gd name="connsiteY1" fmla="*/ 31102 h 31102"/>
                <a:gd name="connsiteX2" fmla="*/ 483148 w 483148"/>
                <a:gd name="connsiteY2" fmla="*/ 15551 h 31102"/>
                <a:gd name="connsiteX3" fmla="*/ 467597 w 483148"/>
                <a:gd name="connsiteY3" fmla="*/ 0 h 31102"/>
                <a:gd name="connsiteX4" fmla="*/ 15551 w 483148"/>
                <a:gd name="connsiteY4" fmla="*/ 0 h 31102"/>
                <a:gd name="connsiteX5" fmla="*/ 0 w 483148"/>
                <a:gd name="connsiteY5" fmla="*/ 15551 h 31102"/>
                <a:gd name="connsiteX6" fmla="*/ 15551 w 483148"/>
                <a:gd name="connsiteY6" fmla="*/ 31102 h 3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148" h="31102">
                  <a:moveTo>
                    <a:pt x="15551" y="31102"/>
                  </a:moveTo>
                  <a:lnTo>
                    <a:pt x="467597" y="31102"/>
                  </a:lnTo>
                  <a:cubicBezTo>
                    <a:pt x="476194" y="31102"/>
                    <a:pt x="483148" y="24149"/>
                    <a:pt x="483148" y="15551"/>
                  </a:cubicBezTo>
                  <a:cubicBezTo>
                    <a:pt x="483148" y="6954"/>
                    <a:pt x="476194" y="0"/>
                    <a:pt x="467597" y="0"/>
                  </a:cubicBezTo>
                  <a:lnTo>
                    <a:pt x="15551" y="0"/>
                  </a:lnTo>
                  <a:cubicBezTo>
                    <a:pt x="6954" y="0"/>
                    <a:pt x="0" y="6954"/>
                    <a:pt x="0" y="15551"/>
                  </a:cubicBezTo>
                  <a:cubicBezTo>
                    <a:pt x="0" y="24149"/>
                    <a:pt x="6954" y="31102"/>
                    <a:pt x="15551" y="311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3" name="Forma Livre: Forma 302">
              <a:extLst>
                <a:ext uri="{FF2B5EF4-FFF2-40B4-BE49-F238E27FC236}">
                  <a16:creationId xmlns:a16="http://schemas.microsoft.com/office/drawing/2014/main" id="{F939362D-E11C-444E-A70D-AB35EA8BDB3A}"/>
                </a:ext>
              </a:extLst>
            </p:cNvPr>
            <p:cNvSpPr/>
            <p:nvPr/>
          </p:nvSpPr>
          <p:spPr>
            <a:xfrm>
              <a:off x="170150" y="1575340"/>
              <a:ext cx="483148" cy="31102"/>
            </a:xfrm>
            <a:custGeom>
              <a:avLst/>
              <a:gdLst>
                <a:gd name="connsiteX0" fmla="*/ 15551 w 483148"/>
                <a:gd name="connsiteY0" fmla="*/ 31102 h 31102"/>
                <a:gd name="connsiteX1" fmla="*/ 467597 w 483148"/>
                <a:gd name="connsiteY1" fmla="*/ 31102 h 31102"/>
                <a:gd name="connsiteX2" fmla="*/ 483148 w 483148"/>
                <a:gd name="connsiteY2" fmla="*/ 15551 h 31102"/>
                <a:gd name="connsiteX3" fmla="*/ 467597 w 483148"/>
                <a:gd name="connsiteY3" fmla="*/ 0 h 31102"/>
                <a:gd name="connsiteX4" fmla="*/ 15551 w 483148"/>
                <a:gd name="connsiteY4" fmla="*/ 0 h 31102"/>
                <a:gd name="connsiteX5" fmla="*/ 0 w 483148"/>
                <a:gd name="connsiteY5" fmla="*/ 15551 h 31102"/>
                <a:gd name="connsiteX6" fmla="*/ 15551 w 483148"/>
                <a:gd name="connsiteY6" fmla="*/ 31102 h 3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3148" h="31102">
                  <a:moveTo>
                    <a:pt x="15551" y="31102"/>
                  </a:moveTo>
                  <a:lnTo>
                    <a:pt x="467597" y="31102"/>
                  </a:lnTo>
                  <a:cubicBezTo>
                    <a:pt x="476194" y="31102"/>
                    <a:pt x="483148" y="24149"/>
                    <a:pt x="483148" y="15551"/>
                  </a:cubicBezTo>
                  <a:cubicBezTo>
                    <a:pt x="483148" y="6954"/>
                    <a:pt x="476194" y="0"/>
                    <a:pt x="467597" y="0"/>
                  </a:cubicBezTo>
                  <a:lnTo>
                    <a:pt x="15551" y="0"/>
                  </a:lnTo>
                  <a:cubicBezTo>
                    <a:pt x="6954" y="0"/>
                    <a:pt x="0" y="6954"/>
                    <a:pt x="0" y="15551"/>
                  </a:cubicBezTo>
                  <a:cubicBezTo>
                    <a:pt x="0" y="24149"/>
                    <a:pt x="6954" y="31102"/>
                    <a:pt x="15551" y="311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4" name="Forma Livre: Forma 303">
              <a:extLst>
                <a:ext uri="{FF2B5EF4-FFF2-40B4-BE49-F238E27FC236}">
                  <a16:creationId xmlns:a16="http://schemas.microsoft.com/office/drawing/2014/main" id="{F13C63C8-3F1C-4710-BC4E-4996753C7530}"/>
                </a:ext>
              </a:extLst>
            </p:cNvPr>
            <p:cNvSpPr/>
            <p:nvPr/>
          </p:nvSpPr>
          <p:spPr>
            <a:xfrm>
              <a:off x="51485" y="938982"/>
              <a:ext cx="694563" cy="780760"/>
            </a:xfrm>
            <a:custGeom>
              <a:avLst/>
              <a:gdLst>
                <a:gd name="connsiteX0" fmla="*/ 26380 w 694563"/>
                <a:gd name="connsiteY0" fmla="*/ 330536 h 780760"/>
                <a:gd name="connsiteX1" fmla="*/ 25936 w 694563"/>
                <a:gd name="connsiteY1" fmla="*/ 334268 h 780760"/>
                <a:gd name="connsiteX2" fmla="*/ 25936 w 694563"/>
                <a:gd name="connsiteY2" fmla="*/ 721000 h 780760"/>
                <a:gd name="connsiteX3" fmla="*/ 85696 w 694563"/>
                <a:gd name="connsiteY3" fmla="*/ 780760 h 780760"/>
                <a:gd name="connsiteX4" fmla="*/ 634803 w 694563"/>
                <a:gd name="connsiteY4" fmla="*/ 780760 h 780760"/>
                <a:gd name="connsiteX5" fmla="*/ 694563 w 694563"/>
                <a:gd name="connsiteY5" fmla="*/ 721000 h 780760"/>
                <a:gd name="connsiteX6" fmla="*/ 694563 w 694563"/>
                <a:gd name="connsiteY6" fmla="*/ 334268 h 780760"/>
                <a:gd name="connsiteX7" fmla="*/ 679012 w 694563"/>
                <a:gd name="connsiteY7" fmla="*/ 318717 h 780760"/>
                <a:gd name="connsiteX8" fmla="*/ 153965 w 694563"/>
                <a:gd name="connsiteY8" fmla="*/ 318717 h 780760"/>
                <a:gd name="connsiteX9" fmla="*/ 651198 w 694563"/>
                <a:gd name="connsiteY9" fmla="*/ 137748 h 780760"/>
                <a:gd name="connsiteX10" fmla="*/ 659973 w 694563"/>
                <a:gd name="connsiteY10" fmla="*/ 129706 h 780760"/>
                <a:gd name="connsiteX11" fmla="*/ 660484 w 694563"/>
                <a:gd name="connsiteY11" fmla="*/ 117820 h 780760"/>
                <a:gd name="connsiteX12" fmla="*/ 631915 w 694563"/>
                <a:gd name="connsiteY12" fmla="*/ 39332 h 780760"/>
                <a:gd name="connsiteX13" fmla="*/ 600968 w 694563"/>
                <a:gd name="connsiteY13" fmla="*/ 5675 h 780760"/>
                <a:gd name="connsiteX14" fmla="*/ 555293 w 694563"/>
                <a:gd name="connsiteY14" fmla="*/ 3609 h 780760"/>
                <a:gd name="connsiteX15" fmla="*/ 39332 w 694563"/>
                <a:gd name="connsiteY15" fmla="*/ 191399 h 780760"/>
                <a:gd name="connsiteX16" fmla="*/ 5675 w 694563"/>
                <a:gd name="connsiteY16" fmla="*/ 222323 h 780760"/>
                <a:gd name="connsiteX17" fmla="*/ 3609 w 694563"/>
                <a:gd name="connsiteY17" fmla="*/ 268021 h 780760"/>
                <a:gd name="connsiteX18" fmla="*/ 26380 w 694563"/>
                <a:gd name="connsiteY18" fmla="*/ 330536 h 780760"/>
                <a:gd name="connsiteX19" fmla="*/ 663461 w 694563"/>
                <a:gd name="connsiteY19" fmla="*/ 721000 h 780760"/>
                <a:gd name="connsiteX20" fmla="*/ 634803 w 694563"/>
                <a:gd name="connsiteY20" fmla="*/ 749658 h 780760"/>
                <a:gd name="connsiteX21" fmla="*/ 85696 w 694563"/>
                <a:gd name="connsiteY21" fmla="*/ 749658 h 780760"/>
                <a:gd name="connsiteX22" fmla="*/ 57038 w 694563"/>
                <a:gd name="connsiteY22" fmla="*/ 721000 h 780760"/>
                <a:gd name="connsiteX23" fmla="*/ 57038 w 694563"/>
                <a:gd name="connsiteY23" fmla="*/ 475294 h 780760"/>
                <a:gd name="connsiteX24" fmla="*/ 663461 w 694563"/>
                <a:gd name="connsiteY24" fmla="*/ 475294 h 780760"/>
                <a:gd name="connsiteX25" fmla="*/ 663461 w 694563"/>
                <a:gd name="connsiteY25" fmla="*/ 721000 h 780760"/>
                <a:gd name="connsiteX26" fmla="*/ 57038 w 694563"/>
                <a:gd name="connsiteY26" fmla="*/ 444192 h 780760"/>
                <a:gd name="connsiteX27" fmla="*/ 57038 w 694563"/>
                <a:gd name="connsiteY27" fmla="*/ 353996 h 780760"/>
                <a:gd name="connsiteX28" fmla="*/ 68523 w 694563"/>
                <a:gd name="connsiteY28" fmla="*/ 349819 h 780760"/>
                <a:gd name="connsiteX29" fmla="*/ 151655 w 694563"/>
                <a:gd name="connsiteY29" fmla="*/ 349819 h 780760"/>
                <a:gd name="connsiteX30" fmla="*/ 57282 w 694563"/>
                <a:gd name="connsiteY30" fmla="*/ 444192 h 780760"/>
                <a:gd name="connsiteX31" fmla="*/ 57038 w 694563"/>
                <a:gd name="connsiteY31" fmla="*/ 444192 h 780760"/>
                <a:gd name="connsiteX32" fmla="*/ 663461 w 694563"/>
                <a:gd name="connsiteY32" fmla="*/ 349819 h 780760"/>
                <a:gd name="connsiteX33" fmla="*/ 663461 w 694563"/>
                <a:gd name="connsiteY33" fmla="*/ 444192 h 780760"/>
                <a:gd name="connsiteX34" fmla="*/ 567156 w 694563"/>
                <a:gd name="connsiteY34" fmla="*/ 444192 h 780760"/>
                <a:gd name="connsiteX35" fmla="*/ 661528 w 694563"/>
                <a:gd name="connsiteY35" fmla="*/ 349819 h 780760"/>
                <a:gd name="connsiteX36" fmla="*/ 663461 w 694563"/>
                <a:gd name="connsiteY36" fmla="*/ 349819 h 780760"/>
                <a:gd name="connsiteX37" fmla="*/ 506018 w 694563"/>
                <a:gd name="connsiteY37" fmla="*/ 349819 h 780760"/>
                <a:gd name="connsiteX38" fmla="*/ 617519 w 694563"/>
                <a:gd name="connsiteY38" fmla="*/ 349819 h 780760"/>
                <a:gd name="connsiteX39" fmla="*/ 523146 w 694563"/>
                <a:gd name="connsiteY39" fmla="*/ 444192 h 780760"/>
                <a:gd name="connsiteX40" fmla="*/ 411846 w 694563"/>
                <a:gd name="connsiteY40" fmla="*/ 444192 h 780760"/>
                <a:gd name="connsiteX41" fmla="*/ 504619 w 694563"/>
                <a:gd name="connsiteY41" fmla="*/ 351419 h 780760"/>
                <a:gd name="connsiteX42" fmla="*/ 506018 w 694563"/>
                <a:gd name="connsiteY42" fmla="*/ 349819 h 780760"/>
                <a:gd name="connsiteX43" fmla="*/ 350886 w 694563"/>
                <a:gd name="connsiteY43" fmla="*/ 349819 h 780760"/>
                <a:gd name="connsiteX44" fmla="*/ 462231 w 694563"/>
                <a:gd name="connsiteY44" fmla="*/ 349819 h 780760"/>
                <a:gd name="connsiteX45" fmla="*/ 367858 w 694563"/>
                <a:gd name="connsiteY45" fmla="*/ 444192 h 780760"/>
                <a:gd name="connsiteX46" fmla="*/ 256558 w 694563"/>
                <a:gd name="connsiteY46" fmla="*/ 444192 h 780760"/>
                <a:gd name="connsiteX47" fmla="*/ 350175 w 694563"/>
                <a:gd name="connsiteY47" fmla="*/ 350597 h 780760"/>
                <a:gd name="connsiteX48" fmla="*/ 350886 w 694563"/>
                <a:gd name="connsiteY48" fmla="*/ 349819 h 780760"/>
                <a:gd name="connsiteX49" fmla="*/ 195642 w 694563"/>
                <a:gd name="connsiteY49" fmla="*/ 349819 h 780760"/>
                <a:gd name="connsiteX50" fmla="*/ 306943 w 694563"/>
                <a:gd name="connsiteY50" fmla="*/ 349819 h 780760"/>
                <a:gd name="connsiteX51" fmla="*/ 212570 w 694563"/>
                <a:gd name="connsiteY51" fmla="*/ 444192 h 780760"/>
                <a:gd name="connsiteX52" fmla="*/ 101269 w 694563"/>
                <a:gd name="connsiteY52" fmla="*/ 444192 h 780760"/>
                <a:gd name="connsiteX53" fmla="*/ 195642 w 694563"/>
                <a:gd name="connsiteY53" fmla="*/ 349819 h 780760"/>
                <a:gd name="connsiteX54" fmla="*/ 565956 w 694563"/>
                <a:gd name="connsiteY54" fmla="*/ 32823 h 780760"/>
                <a:gd name="connsiteX55" fmla="*/ 587839 w 694563"/>
                <a:gd name="connsiteY55" fmla="*/ 33845 h 780760"/>
                <a:gd name="connsiteX56" fmla="*/ 602701 w 694563"/>
                <a:gd name="connsiteY56" fmla="*/ 49951 h 780760"/>
                <a:gd name="connsiteX57" fmla="*/ 625517 w 694563"/>
                <a:gd name="connsiteY57" fmla="*/ 112622 h 780760"/>
                <a:gd name="connsiteX58" fmla="*/ 503286 w 694563"/>
                <a:gd name="connsiteY58" fmla="*/ 55638 h 780760"/>
                <a:gd name="connsiteX59" fmla="*/ 565956 w 694563"/>
                <a:gd name="connsiteY59" fmla="*/ 32823 h 780760"/>
                <a:gd name="connsiteX60" fmla="*/ 461942 w 694563"/>
                <a:gd name="connsiteY60" fmla="*/ 70678 h 780760"/>
                <a:gd name="connsiteX61" fmla="*/ 585817 w 694563"/>
                <a:gd name="connsiteY61" fmla="*/ 128439 h 780760"/>
                <a:gd name="connsiteX62" fmla="*/ 481225 w 694563"/>
                <a:gd name="connsiteY62" fmla="*/ 166517 h 780760"/>
                <a:gd name="connsiteX63" fmla="*/ 357350 w 694563"/>
                <a:gd name="connsiteY63" fmla="*/ 108756 h 780760"/>
                <a:gd name="connsiteX64" fmla="*/ 461942 w 694563"/>
                <a:gd name="connsiteY64" fmla="*/ 70678 h 780760"/>
                <a:gd name="connsiteX65" fmla="*/ 316029 w 694563"/>
                <a:gd name="connsiteY65" fmla="*/ 123796 h 780760"/>
                <a:gd name="connsiteX66" fmla="*/ 439904 w 694563"/>
                <a:gd name="connsiteY66" fmla="*/ 181557 h 780760"/>
                <a:gd name="connsiteX67" fmla="*/ 335312 w 694563"/>
                <a:gd name="connsiteY67" fmla="*/ 219635 h 780760"/>
                <a:gd name="connsiteX68" fmla="*/ 211437 w 694563"/>
                <a:gd name="connsiteY68" fmla="*/ 161874 h 780760"/>
                <a:gd name="connsiteX69" fmla="*/ 316029 w 694563"/>
                <a:gd name="connsiteY69" fmla="*/ 123796 h 780760"/>
                <a:gd name="connsiteX70" fmla="*/ 170094 w 694563"/>
                <a:gd name="connsiteY70" fmla="*/ 176914 h 780760"/>
                <a:gd name="connsiteX71" fmla="*/ 293969 w 694563"/>
                <a:gd name="connsiteY71" fmla="*/ 234675 h 780760"/>
                <a:gd name="connsiteX72" fmla="*/ 189377 w 694563"/>
                <a:gd name="connsiteY72" fmla="*/ 272753 h 780760"/>
                <a:gd name="connsiteX73" fmla="*/ 65502 w 694563"/>
                <a:gd name="connsiteY73" fmla="*/ 214992 h 780760"/>
                <a:gd name="connsiteX74" fmla="*/ 170094 w 694563"/>
                <a:gd name="connsiteY74" fmla="*/ 176914 h 780760"/>
                <a:gd name="connsiteX75" fmla="*/ 33867 w 694563"/>
                <a:gd name="connsiteY75" fmla="*/ 235475 h 780760"/>
                <a:gd name="connsiteX76" fmla="*/ 34245 w 694563"/>
                <a:gd name="connsiteY76" fmla="*/ 234719 h 780760"/>
                <a:gd name="connsiteX77" fmla="*/ 148056 w 694563"/>
                <a:gd name="connsiteY77" fmla="*/ 287793 h 780760"/>
                <a:gd name="connsiteX78" fmla="*/ 63058 w 694563"/>
                <a:gd name="connsiteY78" fmla="*/ 318739 h 780760"/>
                <a:gd name="connsiteX79" fmla="*/ 55194 w 694563"/>
                <a:gd name="connsiteY79" fmla="*/ 318739 h 780760"/>
                <a:gd name="connsiteX80" fmla="*/ 32867 w 694563"/>
                <a:gd name="connsiteY80" fmla="*/ 257380 h 780760"/>
                <a:gd name="connsiteX81" fmla="*/ 33867 w 694563"/>
                <a:gd name="connsiteY81" fmla="*/ 235475 h 78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694563" h="780760">
                  <a:moveTo>
                    <a:pt x="26380" y="330536"/>
                  </a:moveTo>
                  <a:cubicBezTo>
                    <a:pt x="26091" y="331736"/>
                    <a:pt x="25936" y="332980"/>
                    <a:pt x="25936" y="334268"/>
                  </a:cubicBezTo>
                  <a:lnTo>
                    <a:pt x="25936" y="721000"/>
                  </a:lnTo>
                  <a:cubicBezTo>
                    <a:pt x="25936" y="753946"/>
                    <a:pt x="52750" y="780760"/>
                    <a:pt x="85696" y="780760"/>
                  </a:cubicBezTo>
                  <a:lnTo>
                    <a:pt x="634803" y="780760"/>
                  </a:lnTo>
                  <a:cubicBezTo>
                    <a:pt x="667749" y="780760"/>
                    <a:pt x="694563" y="753946"/>
                    <a:pt x="694563" y="721000"/>
                  </a:cubicBezTo>
                  <a:lnTo>
                    <a:pt x="694563" y="334268"/>
                  </a:lnTo>
                  <a:cubicBezTo>
                    <a:pt x="694563" y="325671"/>
                    <a:pt x="687610" y="318717"/>
                    <a:pt x="679012" y="318717"/>
                  </a:cubicBezTo>
                  <a:lnTo>
                    <a:pt x="153965" y="318717"/>
                  </a:lnTo>
                  <a:lnTo>
                    <a:pt x="651198" y="137748"/>
                  </a:lnTo>
                  <a:cubicBezTo>
                    <a:pt x="655064" y="136348"/>
                    <a:pt x="658240" y="133438"/>
                    <a:pt x="659973" y="129706"/>
                  </a:cubicBezTo>
                  <a:cubicBezTo>
                    <a:pt x="661706" y="125973"/>
                    <a:pt x="661906" y="121686"/>
                    <a:pt x="660484" y="117820"/>
                  </a:cubicBezTo>
                  <a:lnTo>
                    <a:pt x="631915" y="39332"/>
                  </a:lnTo>
                  <a:cubicBezTo>
                    <a:pt x="626472" y="24403"/>
                    <a:pt x="615497" y="12451"/>
                    <a:pt x="600968" y="5675"/>
                  </a:cubicBezTo>
                  <a:cubicBezTo>
                    <a:pt x="586461" y="-1101"/>
                    <a:pt x="570244" y="-1834"/>
                    <a:pt x="555293" y="3609"/>
                  </a:cubicBezTo>
                  <a:lnTo>
                    <a:pt x="39332" y="191399"/>
                  </a:lnTo>
                  <a:cubicBezTo>
                    <a:pt x="24403" y="196842"/>
                    <a:pt x="12451" y="207816"/>
                    <a:pt x="5675" y="222323"/>
                  </a:cubicBezTo>
                  <a:cubicBezTo>
                    <a:pt x="-1101" y="236830"/>
                    <a:pt x="-1834" y="253047"/>
                    <a:pt x="3609" y="268021"/>
                  </a:cubicBezTo>
                  <a:lnTo>
                    <a:pt x="26380" y="330536"/>
                  </a:lnTo>
                  <a:close/>
                  <a:moveTo>
                    <a:pt x="663461" y="721000"/>
                  </a:moveTo>
                  <a:cubicBezTo>
                    <a:pt x="663461" y="736795"/>
                    <a:pt x="650598" y="749658"/>
                    <a:pt x="634803" y="749658"/>
                  </a:cubicBezTo>
                  <a:lnTo>
                    <a:pt x="85696" y="749658"/>
                  </a:lnTo>
                  <a:cubicBezTo>
                    <a:pt x="69901" y="749658"/>
                    <a:pt x="57038" y="736795"/>
                    <a:pt x="57038" y="721000"/>
                  </a:cubicBezTo>
                  <a:lnTo>
                    <a:pt x="57038" y="475294"/>
                  </a:lnTo>
                  <a:lnTo>
                    <a:pt x="663461" y="475294"/>
                  </a:lnTo>
                  <a:lnTo>
                    <a:pt x="663461" y="721000"/>
                  </a:lnTo>
                  <a:close/>
                  <a:moveTo>
                    <a:pt x="57038" y="444192"/>
                  </a:moveTo>
                  <a:lnTo>
                    <a:pt x="57038" y="353996"/>
                  </a:lnTo>
                  <a:lnTo>
                    <a:pt x="68523" y="349819"/>
                  </a:lnTo>
                  <a:lnTo>
                    <a:pt x="151655" y="349819"/>
                  </a:lnTo>
                  <a:lnTo>
                    <a:pt x="57282" y="444192"/>
                  </a:lnTo>
                  <a:lnTo>
                    <a:pt x="57038" y="444192"/>
                  </a:lnTo>
                  <a:close/>
                  <a:moveTo>
                    <a:pt x="663461" y="349819"/>
                  </a:moveTo>
                  <a:lnTo>
                    <a:pt x="663461" y="444192"/>
                  </a:lnTo>
                  <a:lnTo>
                    <a:pt x="567156" y="444192"/>
                  </a:lnTo>
                  <a:lnTo>
                    <a:pt x="661528" y="349819"/>
                  </a:lnTo>
                  <a:lnTo>
                    <a:pt x="663461" y="349819"/>
                  </a:lnTo>
                  <a:close/>
                  <a:moveTo>
                    <a:pt x="506018" y="349819"/>
                  </a:moveTo>
                  <a:lnTo>
                    <a:pt x="617519" y="349819"/>
                  </a:lnTo>
                  <a:lnTo>
                    <a:pt x="523146" y="444192"/>
                  </a:lnTo>
                  <a:lnTo>
                    <a:pt x="411846" y="444192"/>
                  </a:lnTo>
                  <a:lnTo>
                    <a:pt x="504619" y="351419"/>
                  </a:lnTo>
                  <a:cubicBezTo>
                    <a:pt x="505129" y="350908"/>
                    <a:pt x="505596" y="350375"/>
                    <a:pt x="506018" y="349819"/>
                  </a:cubicBezTo>
                  <a:close/>
                  <a:moveTo>
                    <a:pt x="350886" y="349819"/>
                  </a:moveTo>
                  <a:lnTo>
                    <a:pt x="462231" y="349819"/>
                  </a:lnTo>
                  <a:lnTo>
                    <a:pt x="367858" y="444192"/>
                  </a:lnTo>
                  <a:lnTo>
                    <a:pt x="256558" y="444192"/>
                  </a:lnTo>
                  <a:lnTo>
                    <a:pt x="350175" y="350597"/>
                  </a:lnTo>
                  <a:cubicBezTo>
                    <a:pt x="350419" y="350330"/>
                    <a:pt x="350663" y="350086"/>
                    <a:pt x="350886" y="349819"/>
                  </a:cubicBezTo>
                  <a:close/>
                  <a:moveTo>
                    <a:pt x="195642" y="349819"/>
                  </a:moveTo>
                  <a:lnTo>
                    <a:pt x="306943" y="349819"/>
                  </a:lnTo>
                  <a:lnTo>
                    <a:pt x="212570" y="444192"/>
                  </a:lnTo>
                  <a:lnTo>
                    <a:pt x="101269" y="444192"/>
                  </a:lnTo>
                  <a:lnTo>
                    <a:pt x="195642" y="349819"/>
                  </a:lnTo>
                  <a:close/>
                  <a:moveTo>
                    <a:pt x="565956" y="32823"/>
                  </a:moveTo>
                  <a:cubicBezTo>
                    <a:pt x="573087" y="30224"/>
                    <a:pt x="580863" y="30601"/>
                    <a:pt x="587839" y="33845"/>
                  </a:cubicBezTo>
                  <a:cubicBezTo>
                    <a:pt x="594814" y="37110"/>
                    <a:pt x="600102" y="42820"/>
                    <a:pt x="602701" y="49951"/>
                  </a:cubicBezTo>
                  <a:lnTo>
                    <a:pt x="625517" y="112622"/>
                  </a:lnTo>
                  <a:lnTo>
                    <a:pt x="503286" y="55638"/>
                  </a:lnTo>
                  <a:lnTo>
                    <a:pt x="565956" y="32823"/>
                  </a:lnTo>
                  <a:close/>
                  <a:moveTo>
                    <a:pt x="461942" y="70678"/>
                  </a:moveTo>
                  <a:lnTo>
                    <a:pt x="585817" y="128439"/>
                  </a:lnTo>
                  <a:lnTo>
                    <a:pt x="481225" y="166517"/>
                  </a:lnTo>
                  <a:lnTo>
                    <a:pt x="357350" y="108756"/>
                  </a:lnTo>
                  <a:lnTo>
                    <a:pt x="461942" y="70678"/>
                  </a:lnTo>
                  <a:close/>
                  <a:moveTo>
                    <a:pt x="316029" y="123796"/>
                  </a:moveTo>
                  <a:lnTo>
                    <a:pt x="439904" y="181557"/>
                  </a:lnTo>
                  <a:lnTo>
                    <a:pt x="335312" y="219635"/>
                  </a:lnTo>
                  <a:lnTo>
                    <a:pt x="211437" y="161874"/>
                  </a:lnTo>
                  <a:lnTo>
                    <a:pt x="316029" y="123796"/>
                  </a:lnTo>
                  <a:close/>
                  <a:moveTo>
                    <a:pt x="170094" y="176914"/>
                  </a:moveTo>
                  <a:lnTo>
                    <a:pt x="293969" y="234675"/>
                  </a:lnTo>
                  <a:lnTo>
                    <a:pt x="189377" y="272753"/>
                  </a:lnTo>
                  <a:lnTo>
                    <a:pt x="65502" y="214992"/>
                  </a:lnTo>
                  <a:lnTo>
                    <a:pt x="170094" y="176914"/>
                  </a:lnTo>
                  <a:close/>
                  <a:moveTo>
                    <a:pt x="33867" y="235475"/>
                  </a:moveTo>
                  <a:cubicBezTo>
                    <a:pt x="33978" y="235230"/>
                    <a:pt x="34111" y="234964"/>
                    <a:pt x="34245" y="234719"/>
                  </a:cubicBezTo>
                  <a:lnTo>
                    <a:pt x="148056" y="287793"/>
                  </a:lnTo>
                  <a:lnTo>
                    <a:pt x="63058" y="318739"/>
                  </a:lnTo>
                  <a:lnTo>
                    <a:pt x="55194" y="318739"/>
                  </a:lnTo>
                  <a:lnTo>
                    <a:pt x="32867" y="257380"/>
                  </a:lnTo>
                  <a:cubicBezTo>
                    <a:pt x="30246" y="250226"/>
                    <a:pt x="30601" y="242451"/>
                    <a:pt x="33867" y="235475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30" name="Forma Livre: Forma 229">
            <a:extLst>
              <a:ext uri="{FF2B5EF4-FFF2-40B4-BE49-F238E27FC236}">
                <a16:creationId xmlns:a16="http://schemas.microsoft.com/office/drawing/2014/main" id="{F2D55C90-962D-4407-ADE3-1BE9185BBC24}"/>
              </a:ext>
            </a:extLst>
          </p:cNvPr>
          <p:cNvSpPr/>
          <p:nvPr/>
        </p:nvSpPr>
        <p:spPr>
          <a:xfrm>
            <a:off x="8471448" y="3829240"/>
            <a:ext cx="556162" cy="472398"/>
          </a:xfrm>
          <a:custGeom>
            <a:avLst/>
            <a:gdLst>
              <a:gd name="connsiteX0" fmla="*/ 754891 w 820671"/>
              <a:gd name="connsiteY0" fmla="*/ 0 h 697069"/>
              <a:gd name="connsiteX1" fmla="*/ 65781 w 820671"/>
              <a:gd name="connsiteY1" fmla="*/ 0 h 697069"/>
              <a:gd name="connsiteX2" fmla="*/ 0 w 820671"/>
              <a:gd name="connsiteY2" fmla="*/ 64759 h 697069"/>
              <a:gd name="connsiteX3" fmla="*/ 0 w 820671"/>
              <a:gd name="connsiteY3" fmla="*/ 681512 h 697069"/>
              <a:gd name="connsiteX4" fmla="*/ 15551 w 820671"/>
              <a:gd name="connsiteY4" fmla="*/ 697063 h 697069"/>
              <a:gd name="connsiteX5" fmla="*/ 80776 w 820671"/>
              <a:gd name="connsiteY5" fmla="*/ 697063 h 697069"/>
              <a:gd name="connsiteX6" fmla="*/ 81021 w 820671"/>
              <a:gd name="connsiteY6" fmla="*/ 697063 h 697069"/>
              <a:gd name="connsiteX7" fmla="*/ 144047 w 820671"/>
              <a:gd name="connsiteY7" fmla="*/ 697063 h 697069"/>
              <a:gd name="connsiteX8" fmla="*/ 147446 w 820671"/>
              <a:gd name="connsiteY8" fmla="*/ 696686 h 697069"/>
              <a:gd name="connsiteX9" fmla="*/ 148534 w 820671"/>
              <a:gd name="connsiteY9" fmla="*/ 696886 h 697069"/>
              <a:gd name="connsiteX10" fmla="*/ 150845 w 820671"/>
              <a:gd name="connsiteY10" fmla="*/ 697063 h 697069"/>
              <a:gd name="connsiteX11" fmla="*/ 166196 w 820671"/>
              <a:gd name="connsiteY11" fmla="*/ 683801 h 697069"/>
              <a:gd name="connsiteX12" fmla="*/ 166152 w 820671"/>
              <a:gd name="connsiteY12" fmla="*/ 634348 h 697069"/>
              <a:gd name="connsiteX13" fmla="*/ 654498 w 820671"/>
              <a:gd name="connsiteY13" fmla="*/ 634348 h 697069"/>
              <a:gd name="connsiteX14" fmla="*/ 654454 w 820671"/>
              <a:gd name="connsiteY14" fmla="*/ 683801 h 697069"/>
              <a:gd name="connsiteX15" fmla="*/ 672137 w 820671"/>
              <a:gd name="connsiteY15" fmla="*/ 696886 h 697069"/>
              <a:gd name="connsiteX16" fmla="*/ 673226 w 820671"/>
              <a:gd name="connsiteY16" fmla="*/ 696686 h 697069"/>
              <a:gd name="connsiteX17" fmla="*/ 676625 w 820671"/>
              <a:gd name="connsiteY17" fmla="*/ 697063 h 697069"/>
              <a:gd name="connsiteX18" fmla="*/ 739651 w 820671"/>
              <a:gd name="connsiteY18" fmla="*/ 697063 h 697069"/>
              <a:gd name="connsiteX19" fmla="*/ 739895 w 820671"/>
              <a:gd name="connsiteY19" fmla="*/ 697063 h 697069"/>
              <a:gd name="connsiteX20" fmla="*/ 804677 w 820671"/>
              <a:gd name="connsiteY20" fmla="*/ 697063 h 697069"/>
              <a:gd name="connsiteX21" fmla="*/ 820672 w 820671"/>
              <a:gd name="connsiteY21" fmla="*/ 681512 h 697069"/>
              <a:gd name="connsiteX22" fmla="*/ 820672 w 820671"/>
              <a:gd name="connsiteY22" fmla="*/ 64759 h 697069"/>
              <a:gd name="connsiteX23" fmla="*/ 754891 w 820671"/>
              <a:gd name="connsiteY23" fmla="*/ 0 h 697069"/>
              <a:gd name="connsiteX24" fmla="*/ 681357 w 820671"/>
              <a:gd name="connsiteY24" fmla="*/ 31102 h 697069"/>
              <a:gd name="connsiteX25" fmla="*/ 683157 w 820671"/>
              <a:gd name="connsiteY25" fmla="*/ 75423 h 697069"/>
              <a:gd name="connsiteX26" fmla="*/ 756802 w 820671"/>
              <a:gd name="connsiteY26" fmla="*/ 452357 h 697069"/>
              <a:gd name="connsiteX27" fmla="*/ 606179 w 820671"/>
              <a:gd name="connsiteY27" fmla="*/ 50674 h 697069"/>
              <a:gd name="connsiteX28" fmla="*/ 604868 w 820671"/>
              <a:gd name="connsiteY28" fmla="*/ 36389 h 697069"/>
              <a:gd name="connsiteX29" fmla="*/ 604735 w 820671"/>
              <a:gd name="connsiteY29" fmla="*/ 34879 h 697069"/>
              <a:gd name="connsiteX30" fmla="*/ 604379 w 820671"/>
              <a:gd name="connsiteY30" fmla="*/ 31124 h 697069"/>
              <a:gd name="connsiteX31" fmla="*/ 681357 w 820671"/>
              <a:gd name="connsiteY31" fmla="*/ 31124 h 697069"/>
              <a:gd name="connsiteX32" fmla="*/ 570656 w 820671"/>
              <a:gd name="connsiteY32" fmla="*/ 31102 h 697069"/>
              <a:gd name="connsiteX33" fmla="*/ 410325 w 820671"/>
              <a:gd name="connsiteY33" fmla="*/ 87375 h 697069"/>
              <a:gd name="connsiteX34" fmla="*/ 249461 w 820671"/>
              <a:gd name="connsiteY34" fmla="*/ 31102 h 697069"/>
              <a:gd name="connsiteX35" fmla="*/ 570656 w 820671"/>
              <a:gd name="connsiteY35" fmla="*/ 31102 h 697069"/>
              <a:gd name="connsiteX36" fmla="*/ 244373 w 820671"/>
              <a:gd name="connsiteY36" fmla="*/ 65359 h 697069"/>
              <a:gd name="connsiteX37" fmla="*/ 410325 w 820671"/>
              <a:gd name="connsiteY37" fmla="*/ 118477 h 697069"/>
              <a:gd name="connsiteX38" fmla="*/ 576232 w 820671"/>
              <a:gd name="connsiteY38" fmla="*/ 64648 h 697069"/>
              <a:gd name="connsiteX39" fmla="*/ 580497 w 820671"/>
              <a:gd name="connsiteY39" fmla="*/ 105791 h 697069"/>
              <a:gd name="connsiteX40" fmla="*/ 410325 w 820671"/>
              <a:gd name="connsiteY40" fmla="*/ 172683 h 697069"/>
              <a:gd name="connsiteX41" fmla="*/ 240197 w 820671"/>
              <a:gd name="connsiteY41" fmla="*/ 105592 h 697069"/>
              <a:gd name="connsiteX42" fmla="*/ 244373 w 820671"/>
              <a:gd name="connsiteY42" fmla="*/ 65359 h 697069"/>
              <a:gd name="connsiteX43" fmla="*/ 139315 w 820671"/>
              <a:gd name="connsiteY43" fmla="*/ 31102 h 697069"/>
              <a:gd name="connsiteX44" fmla="*/ 216292 w 820671"/>
              <a:gd name="connsiteY44" fmla="*/ 31102 h 697069"/>
              <a:gd name="connsiteX45" fmla="*/ 215937 w 820671"/>
              <a:gd name="connsiteY45" fmla="*/ 34768 h 697069"/>
              <a:gd name="connsiteX46" fmla="*/ 215782 w 820671"/>
              <a:gd name="connsiteY46" fmla="*/ 36456 h 697069"/>
              <a:gd name="connsiteX47" fmla="*/ 214493 w 820671"/>
              <a:gd name="connsiteY47" fmla="*/ 50652 h 697069"/>
              <a:gd name="connsiteX48" fmla="*/ 63893 w 820671"/>
              <a:gd name="connsiteY48" fmla="*/ 452357 h 697069"/>
              <a:gd name="connsiteX49" fmla="*/ 137538 w 820671"/>
              <a:gd name="connsiteY49" fmla="*/ 75445 h 697069"/>
              <a:gd name="connsiteX50" fmla="*/ 139315 w 820671"/>
              <a:gd name="connsiteY50" fmla="*/ 31102 h 697069"/>
              <a:gd name="connsiteX51" fmla="*/ 31102 w 820671"/>
              <a:gd name="connsiteY51" fmla="*/ 64759 h 697069"/>
              <a:gd name="connsiteX52" fmla="*/ 65781 w 820671"/>
              <a:gd name="connsiteY52" fmla="*/ 31102 h 697069"/>
              <a:gd name="connsiteX53" fmla="*/ 108169 w 820671"/>
              <a:gd name="connsiteY53" fmla="*/ 31102 h 697069"/>
              <a:gd name="connsiteX54" fmla="*/ 106436 w 820671"/>
              <a:gd name="connsiteY54" fmla="*/ 74356 h 697069"/>
              <a:gd name="connsiteX55" fmla="*/ 31102 w 820671"/>
              <a:gd name="connsiteY55" fmla="*/ 451202 h 697069"/>
              <a:gd name="connsiteX56" fmla="*/ 31102 w 820671"/>
              <a:gd name="connsiteY56" fmla="*/ 64759 h 697069"/>
              <a:gd name="connsiteX57" fmla="*/ 66225 w 820671"/>
              <a:gd name="connsiteY57" fmla="*/ 665961 h 697069"/>
              <a:gd name="connsiteX58" fmla="*/ 31102 w 820671"/>
              <a:gd name="connsiteY58" fmla="*/ 665961 h 697069"/>
              <a:gd name="connsiteX59" fmla="*/ 31102 w 820671"/>
              <a:gd name="connsiteY59" fmla="*/ 479727 h 697069"/>
              <a:gd name="connsiteX60" fmla="*/ 66225 w 820671"/>
              <a:gd name="connsiteY60" fmla="*/ 665961 h 697069"/>
              <a:gd name="connsiteX61" fmla="*/ 136716 w 820671"/>
              <a:gd name="connsiteY61" fmla="*/ 665961 h 697069"/>
              <a:gd name="connsiteX62" fmla="*/ 97350 w 820671"/>
              <a:gd name="connsiteY62" fmla="*/ 665961 h 697069"/>
              <a:gd name="connsiteX63" fmla="*/ 62026 w 820671"/>
              <a:gd name="connsiteY63" fmla="*/ 474373 h 697069"/>
              <a:gd name="connsiteX64" fmla="*/ 75622 w 820671"/>
              <a:gd name="connsiteY64" fmla="*/ 498544 h 697069"/>
              <a:gd name="connsiteX65" fmla="*/ 136716 w 820671"/>
              <a:gd name="connsiteY65" fmla="*/ 665961 h 697069"/>
              <a:gd name="connsiteX66" fmla="*/ 661252 w 820671"/>
              <a:gd name="connsiteY66" fmla="*/ 603380 h 697069"/>
              <a:gd name="connsiteX67" fmla="*/ 659319 w 820671"/>
              <a:gd name="connsiteY67" fmla="*/ 603269 h 697069"/>
              <a:gd name="connsiteX68" fmla="*/ 161331 w 820671"/>
              <a:gd name="connsiteY68" fmla="*/ 603269 h 697069"/>
              <a:gd name="connsiteX69" fmla="*/ 159420 w 820671"/>
              <a:gd name="connsiteY69" fmla="*/ 603380 h 697069"/>
              <a:gd name="connsiteX70" fmla="*/ 102681 w 820671"/>
              <a:gd name="connsiteY70" fmla="*/ 483215 h 697069"/>
              <a:gd name="connsiteX71" fmla="*/ 92595 w 820671"/>
              <a:gd name="connsiteY71" fmla="*/ 465331 h 697069"/>
              <a:gd name="connsiteX72" fmla="*/ 235220 w 820671"/>
              <a:gd name="connsiteY72" fmla="*/ 140492 h 697069"/>
              <a:gd name="connsiteX73" fmla="*/ 410325 w 820671"/>
              <a:gd name="connsiteY73" fmla="*/ 203785 h 697069"/>
              <a:gd name="connsiteX74" fmla="*/ 585562 w 820671"/>
              <a:gd name="connsiteY74" fmla="*/ 141159 h 697069"/>
              <a:gd name="connsiteX75" fmla="*/ 728077 w 820671"/>
              <a:gd name="connsiteY75" fmla="*/ 465331 h 697069"/>
              <a:gd name="connsiteX76" fmla="*/ 717991 w 820671"/>
              <a:gd name="connsiteY76" fmla="*/ 483215 h 697069"/>
              <a:gd name="connsiteX77" fmla="*/ 661252 w 820671"/>
              <a:gd name="connsiteY77" fmla="*/ 603380 h 697069"/>
              <a:gd name="connsiteX78" fmla="*/ 723322 w 820671"/>
              <a:gd name="connsiteY78" fmla="*/ 665961 h 697069"/>
              <a:gd name="connsiteX79" fmla="*/ 683956 w 820671"/>
              <a:gd name="connsiteY79" fmla="*/ 665961 h 697069"/>
              <a:gd name="connsiteX80" fmla="*/ 745049 w 820671"/>
              <a:gd name="connsiteY80" fmla="*/ 498544 h 697069"/>
              <a:gd name="connsiteX81" fmla="*/ 758646 w 820671"/>
              <a:gd name="connsiteY81" fmla="*/ 474373 h 697069"/>
              <a:gd name="connsiteX82" fmla="*/ 723322 w 820671"/>
              <a:gd name="connsiteY82" fmla="*/ 665961 h 697069"/>
              <a:gd name="connsiteX83" fmla="*/ 789570 w 820671"/>
              <a:gd name="connsiteY83" fmla="*/ 665961 h 697069"/>
              <a:gd name="connsiteX84" fmla="*/ 754447 w 820671"/>
              <a:gd name="connsiteY84" fmla="*/ 665961 h 697069"/>
              <a:gd name="connsiteX85" fmla="*/ 789570 w 820671"/>
              <a:gd name="connsiteY85" fmla="*/ 479705 h 697069"/>
              <a:gd name="connsiteX86" fmla="*/ 789570 w 820671"/>
              <a:gd name="connsiteY86" fmla="*/ 665961 h 697069"/>
              <a:gd name="connsiteX87" fmla="*/ 789570 w 820671"/>
              <a:gd name="connsiteY87" fmla="*/ 451202 h 697069"/>
              <a:gd name="connsiteX88" fmla="*/ 714236 w 820671"/>
              <a:gd name="connsiteY88" fmla="*/ 74356 h 697069"/>
              <a:gd name="connsiteX89" fmla="*/ 712504 w 820671"/>
              <a:gd name="connsiteY89" fmla="*/ 31124 h 697069"/>
              <a:gd name="connsiteX90" fmla="*/ 754913 w 820671"/>
              <a:gd name="connsiteY90" fmla="*/ 31124 h 697069"/>
              <a:gd name="connsiteX91" fmla="*/ 789592 w 820671"/>
              <a:gd name="connsiteY91" fmla="*/ 64781 h 697069"/>
              <a:gd name="connsiteX92" fmla="*/ 789592 w 820671"/>
              <a:gd name="connsiteY92" fmla="*/ 451202 h 697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820671" h="697069">
                <a:moveTo>
                  <a:pt x="754891" y="0"/>
                </a:moveTo>
                <a:lnTo>
                  <a:pt x="65781" y="0"/>
                </a:lnTo>
                <a:cubicBezTo>
                  <a:pt x="29503" y="0"/>
                  <a:pt x="0" y="29058"/>
                  <a:pt x="0" y="64759"/>
                </a:cubicBezTo>
                <a:lnTo>
                  <a:pt x="0" y="681512"/>
                </a:lnTo>
                <a:cubicBezTo>
                  <a:pt x="0" y="690110"/>
                  <a:pt x="6954" y="697063"/>
                  <a:pt x="15551" y="697063"/>
                </a:cubicBezTo>
                <a:lnTo>
                  <a:pt x="80776" y="697063"/>
                </a:lnTo>
                <a:cubicBezTo>
                  <a:pt x="80865" y="697063"/>
                  <a:pt x="80932" y="697063"/>
                  <a:pt x="81021" y="697063"/>
                </a:cubicBezTo>
                <a:lnTo>
                  <a:pt x="144047" y="697063"/>
                </a:lnTo>
                <a:cubicBezTo>
                  <a:pt x="145224" y="697063"/>
                  <a:pt x="146357" y="696930"/>
                  <a:pt x="147446" y="696686"/>
                </a:cubicBezTo>
                <a:cubicBezTo>
                  <a:pt x="147801" y="696775"/>
                  <a:pt x="148157" y="696841"/>
                  <a:pt x="148534" y="696886"/>
                </a:cubicBezTo>
                <a:cubicBezTo>
                  <a:pt x="149312" y="696997"/>
                  <a:pt x="150090" y="697063"/>
                  <a:pt x="150845" y="697063"/>
                </a:cubicBezTo>
                <a:cubicBezTo>
                  <a:pt x="158421" y="697063"/>
                  <a:pt x="165041" y="691532"/>
                  <a:pt x="166196" y="683801"/>
                </a:cubicBezTo>
                <a:cubicBezTo>
                  <a:pt x="168684" y="667117"/>
                  <a:pt x="168462" y="650633"/>
                  <a:pt x="166152" y="634348"/>
                </a:cubicBezTo>
                <a:lnTo>
                  <a:pt x="654498" y="634348"/>
                </a:lnTo>
                <a:cubicBezTo>
                  <a:pt x="652210" y="650633"/>
                  <a:pt x="651966" y="667117"/>
                  <a:pt x="654454" y="683801"/>
                </a:cubicBezTo>
                <a:cubicBezTo>
                  <a:pt x="655720" y="692287"/>
                  <a:pt x="663629" y="698152"/>
                  <a:pt x="672137" y="696886"/>
                </a:cubicBezTo>
                <a:cubicBezTo>
                  <a:pt x="672515" y="696841"/>
                  <a:pt x="672870" y="696775"/>
                  <a:pt x="673226" y="696686"/>
                </a:cubicBezTo>
                <a:cubicBezTo>
                  <a:pt x="674314" y="696930"/>
                  <a:pt x="675470" y="697063"/>
                  <a:pt x="676625" y="697063"/>
                </a:cubicBezTo>
                <a:lnTo>
                  <a:pt x="739651" y="697063"/>
                </a:lnTo>
                <a:cubicBezTo>
                  <a:pt x="739740" y="697063"/>
                  <a:pt x="739807" y="697063"/>
                  <a:pt x="739895" y="697063"/>
                </a:cubicBezTo>
                <a:lnTo>
                  <a:pt x="804677" y="697063"/>
                </a:lnTo>
                <a:cubicBezTo>
                  <a:pt x="813385" y="697308"/>
                  <a:pt x="820672" y="690266"/>
                  <a:pt x="820672" y="681512"/>
                </a:cubicBezTo>
                <a:lnTo>
                  <a:pt x="820672" y="64759"/>
                </a:lnTo>
                <a:cubicBezTo>
                  <a:pt x="820672" y="29058"/>
                  <a:pt x="791169" y="0"/>
                  <a:pt x="754891" y="0"/>
                </a:cubicBezTo>
                <a:close/>
                <a:moveTo>
                  <a:pt x="681357" y="31102"/>
                </a:moveTo>
                <a:cubicBezTo>
                  <a:pt x="682112" y="45742"/>
                  <a:pt x="682623" y="60227"/>
                  <a:pt x="683157" y="75423"/>
                </a:cubicBezTo>
                <a:cubicBezTo>
                  <a:pt x="686378" y="167685"/>
                  <a:pt x="690021" y="271832"/>
                  <a:pt x="756802" y="452357"/>
                </a:cubicBezTo>
                <a:cubicBezTo>
                  <a:pt x="624596" y="253748"/>
                  <a:pt x="615243" y="150512"/>
                  <a:pt x="606179" y="50674"/>
                </a:cubicBezTo>
                <a:cubicBezTo>
                  <a:pt x="605757" y="45898"/>
                  <a:pt x="605313" y="41144"/>
                  <a:pt x="604868" y="36389"/>
                </a:cubicBezTo>
                <a:cubicBezTo>
                  <a:pt x="604846" y="35878"/>
                  <a:pt x="604802" y="35368"/>
                  <a:pt x="604735" y="34879"/>
                </a:cubicBezTo>
                <a:cubicBezTo>
                  <a:pt x="604624" y="33635"/>
                  <a:pt x="604490" y="32368"/>
                  <a:pt x="604379" y="31124"/>
                </a:cubicBezTo>
                <a:lnTo>
                  <a:pt x="681357" y="31124"/>
                </a:lnTo>
                <a:close/>
                <a:moveTo>
                  <a:pt x="570656" y="31102"/>
                </a:moveTo>
                <a:cubicBezTo>
                  <a:pt x="513894" y="69446"/>
                  <a:pt x="462709" y="87375"/>
                  <a:pt x="410325" y="87375"/>
                </a:cubicBezTo>
                <a:cubicBezTo>
                  <a:pt x="354430" y="87375"/>
                  <a:pt x="303067" y="69446"/>
                  <a:pt x="249461" y="31102"/>
                </a:cubicBezTo>
                <a:lnTo>
                  <a:pt x="570656" y="31102"/>
                </a:lnTo>
                <a:close/>
                <a:moveTo>
                  <a:pt x="244373" y="65359"/>
                </a:moveTo>
                <a:cubicBezTo>
                  <a:pt x="298913" y="101504"/>
                  <a:pt x="352230" y="118477"/>
                  <a:pt x="410325" y="118477"/>
                </a:cubicBezTo>
                <a:cubicBezTo>
                  <a:pt x="465442" y="118477"/>
                  <a:pt x="518693" y="101282"/>
                  <a:pt x="576232" y="64648"/>
                </a:cubicBezTo>
                <a:cubicBezTo>
                  <a:pt x="577476" y="78177"/>
                  <a:pt x="578809" y="91818"/>
                  <a:pt x="580497" y="105791"/>
                </a:cubicBezTo>
                <a:cubicBezTo>
                  <a:pt x="523581" y="151400"/>
                  <a:pt x="469374" y="172683"/>
                  <a:pt x="410325" y="172683"/>
                </a:cubicBezTo>
                <a:cubicBezTo>
                  <a:pt x="354919" y="172683"/>
                  <a:pt x="300712" y="151334"/>
                  <a:pt x="240197" y="105592"/>
                </a:cubicBezTo>
                <a:cubicBezTo>
                  <a:pt x="241841" y="91929"/>
                  <a:pt x="243151" y="78599"/>
                  <a:pt x="244373" y="65359"/>
                </a:cubicBezTo>
                <a:close/>
                <a:moveTo>
                  <a:pt x="139315" y="31102"/>
                </a:moveTo>
                <a:lnTo>
                  <a:pt x="216292" y="31102"/>
                </a:lnTo>
                <a:cubicBezTo>
                  <a:pt x="216182" y="32324"/>
                  <a:pt x="216070" y="33546"/>
                  <a:pt x="215937" y="34768"/>
                </a:cubicBezTo>
                <a:cubicBezTo>
                  <a:pt x="215848" y="35323"/>
                  <a:pt x="215804" y="35901"/>
                  <a:pt x="215782" y="36456"/>
                </a:cubicBezTo>
                <a:cubicBezTo>
                  <a:pt x="215337" y="41188"/>
                  <a:pt x="214915" y="45920"/>
                  <a:pt x="214493" y="50652"/>
                </a:cubicBezTo>
                <a:cubicBezTo>
                  <a:pt x="205451" y="150512"/>
                  <a:pt x="196098" y="253748"/>
                  <a:pt x="63893" y="452357"/>
                </a:cubicBezTo>
                <a:cubicBezTo>
                  <a:pt x="130673" y="271876"/>
                  <a:pt x="134317" y="167685"/>
                  <a:pt x="137538" y="75445"/>
                </a:cubicBezTo>
                <a:cubicBezTo>
                  <a:pt x="138049" y="60227"/>
                  <a:pt x="138537" y="45742"/>
                  <a:pt x="139315" y="31102"/>
                </a:cubicBezTo>
                <a:close/>
                <a:moveTo>
                  <a:pt x="31102" y="64759"/>
                </a:moveTo>
                <a:cubicBezTo>
                  <a:pt x="31102" y="46209"/>
                  <a:pt x="46653" y="31102"/>
                  <a:pt x="65781" y="31102"/>
                </a:cubicBezTo>
                <a:lnTo>
                  <a:pt x="108169" y="31102"/>
                </a:lnTo>
                <a:cubicBezTo>
                  <a:pt x="107435" y="45431"/>
                  <a:pt x="106947" y="59561"/>
                  <a:pt x="106436" y="74356"/>
                </a:cubicBezTo>
                <a:cubicBezTo>
                  <a:pt x="103236" y="165863"/>
                  <a:pt x="99638" y="269388"/>
                  <a:pt x="31102" y="451202"/>
                </a:cubicBezTo>
                <a:lnTo>
                  <a:pt x="31102" y="64759"/>
                </a:lnTo>
                <a:close/>
                <a:moveTo>
                  <a:pt x="66225" y="665961"/>
                </a:moveTo>
                <a:lnTo>
                  <a:pt x="31102" y="665961"/>
                </a:lnTo>
                <a:lnTo>
                  <a:pt x="31102" y="479727"/>
                </a:lnTo>
                <a:cubicBezTo>
                  <a:pt x="49341" y="537799"/>
                  <a:pt x="68380" y="602180"/>
                  <a:pt x="66225" y="665961"/>
                </a:cubicBezTo>
                <a:close/>
                <a:moveTo>
                  <a:pt x="136716" y="665961"/>
                </a:moveTo>
                <a:lnTo>
                  <a:pt x="97350" y="665961"/>
                </a:lnTo>
                <a:cubicBezTo>
                  <a:pt x="99438" y="598959"/>
                  <a:pt x="80554" y="533533"/>
                  <a:pt x="62026" y="474373"/>
                </a:cubicBezTo>
                <a:cubicBezTo>
                  <a:pt x="66514" y="482459"/>
                  <a:pt x="71135" y="490613"/>
                  <a:pt x="75622" y="498544"/>
                </a:cubicBezTo>
                <a:cubicBezTo>
                  <a:pt x="106902" y="553727"/>
                  <a:pt x="139159" y="610644"/>
                  <a:pt x="136716" y="665961"/>
                </a:cubicBezTo>
                <a:close/>
                <a:moveTo>
                  <a:pt x="661252" y="603380"/>
                </a:moveTo>
                <a:cubicBezTo>
                  <a:pt x="660630" y="603291"/>
                  <a:pt x="659985" y="603269"/>
                  <a:pt x="659319" y="603269"/>
                </a:cubicBezTo>
                <a:lnTo>
                  <a:pt x="161331" y="603269"/>
                </a:lnTo>
                <a:cubicBezTo>
                  <a:pt x="160687" y="603269"/>
                  <a:pt x="160042" y="603313"/>
                  <a:pt x="159420" y="603380"/>
                </a:cubicBezTo>
                <a:cubicBezTo>
                  <a:pt x="147490" y="562281"/>
                  <a:pt x="124853" y="522337"/>
                  <a:pt x="102681" y="483215"/>
                </a:cubicBezTo>
                <a:cubicBezTo>
                  <a:pt x="99349" y="477327"/>
                  <a:pt x="95950" y="471329"/>
                  <a:pt x="92595" y="465331"/>
                </a:cubicBezTo>
                <a:cubicBezTo>
                  <a:pt x="189922" y="318196"/>
                  <a:pt x="221602" y="221758"/>
                  <a:pt x="235220" y="140492"/>
                </a:cubicBezTo>
                <a:cubicBezTo>
                  <a:pt x="296047" y="183591"/>
                  <a:pt x="352164" y="203785"/>
                  <a:pt x="410325" y="203785"/>
                </a:cubicBezTo>
                <a:cubicBezTo>
                  <a:pt x="471751" y="203785"/>
                  <a:pt x="527935" y="183791"/>
                  <a:pt x="585562" y="141159"/>
                </a:cubicBezTo>
                <a:cubicBezTo>
                  <a:pt x="599248" y="222291"/>
                  <a:pt x="631016" y="318596"/>
                  <a:pt x="728077" y="465331"/>
                </a:cubicBezTo>
                <a:cubicBezTo>
                  <a:pt x="724722" y="471329"/>
                  <a:pt x="721323" y="477327"/>
                  <a:pt x="717991" y="483215"/>
                </a:cubicBezTo>
                <a:cubicBezTo>
                  <a:pt x="695820" y="522337"/>
                  <a:pt x="673160" y="562281"/>
                  <a:pt x="661252" y="603380"/>
                </a:cubicBezTo>
                <a:close/>
                <a:moveTo>
                  <a:pt x="723322" y="665961"/>
                </a:moveTo>
                <a:lnTo>
                  <a:pt x="683956" y="665961"/>
                </a:lnTo>
                <a:cubicBezTo>
                  <a:pt x="681513" y="610644"/>
                  <a:pt x="713769" y="553705"/>
                  <a:pt x="745049" y="498544"/>
                </a:cubicBezTo>
                <a:cubicBezTo>
                  <a:pt x="749537" y="490613"/>
                  <a:pt x="754180" y="482437"/>
                  <a:pt x="758646" y="474373"/>
                </a:cubicBezTo>
                <a:cubicBezTo>
                  <a:pt x="740118" y="533533"/>
                  <a:pt x="721234" y="598981"/>
                  <a:pt x="723322" y="665961"/>
                </a:cubicBezTo>
                <a:close/>
                <a:moveTo>
                  <a:pt x="789570" y="665961"/>
                </a:moveTo>
                <a:lnTo>
                  <a:pt x="754447" y="665961"/>
                </a:lnTo>
                <a:cubicBezTo>
                  <a:pt x="752292" y="602158"/>
                  <a:pt x="771331" y="537777"/>
                  <a:pt x="789570" y="479705"/>
                </a:cubicBezTo>
                <a:lnTo>
                  <a:pt x="789570" y="665961"/>
                </a:lnTo>
                <a:close/>
                <a:moveTo>
                  <a:pt x="789570" y="451202"/>
                </a:moveTo>
                <a:cubicBezTo>
                  <a:pt x="721056" y="269388"/>
                  <a:pt x="717435" y="165863"/>
                  <a:pt x="714236" y="74356"/>
                </a:cubicBezTo>
                <a:cubicBezTo>
                  <a:pt x="713726" y="59561"/>
                  <a:pt x="713214" y="45454"/>
                  <a:pt x="712504" y="31124"/>
                </a:cubicBezTo>
                <a:lnTo>
                  <a:pt x="754913" y="31124"/>
                </a:lnTo>
                <a:cubicBezTo>
                  <a:pt x="774041" y="31124"/>
                  <a:pt x="789592" y="46231"/>
                  <a:pt x="789592" y="64781"/>
                </a:cubicBezTo>
                <a:lnTo>
                  <a:pt x="789592" y="451202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22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31" name="Forma Livre: Forma 230">
            <a:extLst>
              <a:ext uri="{FF2B5EF4-FFF2-40B4-BE49-F238E27FC236}">
                <a16:creationId xmlns:a16="http://schemas.microsoft.com/office/drawing/2014/main" id="{23948EF8-0A65-4551-8F50-9E9F7EFDEBFC}"/>
              </a:ext>
            </a:extLst>
          </p:cNvPr>
          <p:cNvSpPr/>
          <p:nvPr/>
        </p:nvSpPr>
        <p:spPr>
          <a:xfrm>
            <a:off x="5608307" y="2813542"/>
            <a:ext cx="458106" cy="544976"/>
          </a:xfrm>
          <a:custGeom>
            <a:avLst/>
            <a:gdLst>
              <a:gd name="connsiteX0" fmla="*/ 97083 w 675980"/>
              <a:gd name="connsiteY0" fmla="*/ 142025 h 804165"/>
              <a:gd name="connsiteX1" fmla="*/ 83909 w 675980"/>
              <a:gd name="connsiteY1" fmla="*/ 140937 h 804165"/>
              <a:gd name="connsiteX2" fmla="*/ 24882 w 675980"/>
              <a:gd name="connsiteY2" fmla="*/ 166862 h 804165"/>
              <a:gd name="connsiteX3" fmla="*/ 0 w 675980"/>
              <a:gd name="connsiteY3" fmla="*/ 230688 h 804165"/>
              <a:gd name="connsiteX4" fmla="*/ 24393 w 675980"/>
              <a:gd name="connsiteY4" fmla="*/ 293959 h 804165"/>
              <a:gd name="connsiteX5" fmla="*/ 95127 w 675980"/>
              <a:gd name="connsiteY5" fmla="*/ 753314 h 804165"/>
              <a:gd name="connsiteX6" fmla="*/ 156421 w 675980"/>
              <a:gd name="connsiteY6" fmla="*/ 804166 h 804165"/>
              <a:gd name="connsiteX7" fmla="*/ 535266 w 675980"/>
              <a:gd name="connsiteY7" fmla="*/ 804166 h 804165"/>
              <a:gd name="connsiteX8" fmla="*/ 596537 w 675980"/>
              <a:gd name="connsiteY8" fmla="*/ 753358 h 804165"/>
              <a:gd name="connsiteX9" fmla="*/ 668005 w 675980"/>
              <a:gd name="connsiteY9" fmla="*/ 289249 h 804165"/>
              <a:gd name="connsiteX10" fmla="*/ 668849 w 675980"/>
              <a:gd name="connsiteY10" fmla="*/ 287405 h 804165"/>
              <a:gd name="connsiteX11" fmla="*/ 675980 w 675980"/>
              <a:gd name="connsiteY11" fmla="*/ 249372 h 804165"/>
              <a:gd name="connsiteX12" fmla="*/ 646701 w 675980"/>
              <a:gd name="connsiteY12" fmla="*/ 174371 h 804165"/>
              <a:gd name="connsiteX13" fmla="*/ 636592 w 675980"/>
              <a:gd name="connsiteY13" fmla="*/ 164996 h 804165"/>
              <a:gd name="connsiteX14" fmla="*/ 650299 w 675980"/>
              <a:gd name="connsiteY14" fmla="*/ 126496 h 804165"/>
              <a:gd name="connsiteX15" fmla="*/ 635858 w 675980"/>
              <a:gd name="connsiteY15" fmla="*/ 69246 h 804165"/>
              <a:gd name="connsiteX16" fmla="*/ 588984 w 675980"/>
              <a:gd name="connsiteY16" fmla="*/ 40877 h 804165"/>
              <a:gd name="connsiteX17" fmla="*/ 569101 w 675980"/>
              <a:gd name="connsiteY17" fmla="*/ 41766 h 804165"/>
              <a:gd name="connsiteX18" fmla="*/ 568145 w 675980"/>
              <a:gd name="connsiteY18" fmla="*/ 41943 h 804165"/>
              <a:gd name="connsiteX19" fmla="*/ 548507 w 675980"/>
              <a:gd name="connsiteY19" fmla="*/ 49897 h 804165"/>
              <a:gd name="connsiteX20" fmla="*/ 548485 w 675980"/>
              <a:gd name="connsiteY20" fmla="*/ 49919 h 804165"/>
              <a:gd name="connsiteX21" fmla="*/ 548351 w 675980"/>
              <a:gd name="connsiteY21" fmla="*/ 49630 h 804165"/>
              <a:gd name="connsiteX22" fmla="*/ 523359 w 675980"/>
              <a:gd name="connsiteY22" fmla="*/ 19039 h 804165"/>
              <a:gd name="connsiteX23" fmla="*/ 488235 w 675980"/>
              <a:gd name="connsiteY23" fmla="*/ 5154 h 804165"/>
              <a:gd name="connsiteX24" fmla="*/ 438028 w 675980"/>
              <a:gd name="connsiteY24" fmla="*/ 18372 h 804165"/>
              <a:gd name="connsiteX25" fmla="*/ 411880 w 675980"/>
              <a:gd name="connsiteY25" fmla="*/ 47964 h 804165"/>
              <a:gd name="connsiteX26" fmla="*/ 407214 w 675980"/>
              <a:gd name="connsiteY26" fmla="*/ 43454 h 804165"/>
              <a:gd name="connsiteX27" fmla="*/ 354274 w 675980"/>
              <a:gd name="connsiteY27" fmla="*/ 23015 h 804165"/>
              <a:gd name="connsiteX28" fmla="*/ 332259 w 675980"/>
              <a:gd name="connsiteY28" fmla="*/ 26104 h 804165"/>
              <a:gd name="connsiteX29" fmla="*/ 311843 w 675980"/>
              <a:gd name="connsiteY29" fmla="*/ 35501 h 804165"/>
              <a:gd name="connsiteX30" fmla="*/ 308488 w 675980"/>
              <a:gd name="connsiteY30" fmla="*/ 37656 h 804165"/>
              <a:gd name="connsiteX31" fmla="*/ 305822 w 675980"/>
              <a:gd name="connsiteY31" fmla="*/ 34834 h 804165"/>
              <a:gd name="connsiteX32" fmla="*/ 269343 w 675980"/>
              <a:gd name="connsiteY32" fmla="*/ 8953 h 804165"/>
              <a:gd name="connsiteX33" fmla="*/ 226556 w 675980"/>
              <a:gd name="connsiteY33" fmla="*/ 0 h 804165"/>
              <a:gd name="connsiteX34" fmla="*/ 147379 w 675980"/>
              <a:gd name="connsiteY34" fmla="*/ 34768 h 804165"/>
              <a:gd name="connsiteX35" fmla="*/ 114123 w 675980"/>
              <a:gd name="connsiteY35" fmla="*/ 119943 h 804165"/>
              <a:gd name="connsiteX36" fmla="*/ 114545 w 675980"/>
              <a:gd name="connsiteY36" fmla="*/ 130784 h 804165"/>
              <a:gd name="connsiteX37" fmla="*/ 115855 w 675980"/>
              <a:gd name="connsiteY37" fmla="*/ 141403 h 804165"/>
              <a:gd name="connsiteX38" fmla="*/ 116921 w 675980"/>
              <a:gd name="connsiteY38" fmla="*/ 147712 h 804165"/>
              <a:gd name="connsiteX39" fmla="*/ 109945 w 675980"/>
              <a:gd name="connsiteY39" fmla="*/ 145291 h 804165"/>
              <a:gd name="connsiteX40" fmla="*/ 97083 w 675980"/>
              <a:gd name="connsiteY40" fmla="*/ 142025 h 804165"/>
              <a:gd name="connsiteX41" fmla="*/ 156421 w 675980"/>
              <a:gd name="connsiteY41" fmla="*/ 773063 h 804165"/>
              <a:gd name="connsiteX42" fmla="*/ 126052 w 675980"/>
              <a:gd name="connsiteY42" fmla="*/ 749804 h 804165"/>
              <a:gd name="connsiteX43" fmla="*/ 125941 w 675980"/>
              <a:gd name="connsiteY43" fmla="*/ 748982 h 804165"/>
              <a:gd name="connsiteX44" fmla="*/ 56917 w 675980"/>
              <a:gd name="connsiteY44" fmla="*/ 300757 h 804165"/>
              <a:gd name="connsiteX45" fmla="*/ 168551 w 675980"/>
              <a:gd name="connsiteY45" fmla="*/ 300757 h 804165"/>
              <a:gd name="connsiteX46" fmla="*/ 183391 w 675980"/>
              <a:gd name="connsiteY46" fmla="*/ 454156 h 804165"/>
              <a:gd name="connsiteX47" fmla="*/ 145402 w 675980"/>
              <a:gd name="connsiteY47" fmla="*/ 518493 h 804165"/>
              <a:gd name="connsiteX48" fmla="*/ 193765 w 675980"/>
              <a:gd name="connsiteY48" fmla="*/ 590006 h 804165"/>
              <a:gd name="connsiteX49" fmla="*/ 193410 w 675980"/>
              <a:gd name="connsiteY49" fmla="*/ 595360 h 804165"/>
              <a:gd name="connsiteX50" fmla="*/ 212605 w 675980"/>
              <a:gd name="connsiteY50" fmla="*/ 773063 h 804165"/>
              <a:gd name="connsiteX51" fmla="*/ 156421 w 675980"/>
              <a:gd name="connsiteY51" fmla="*/ 773063 h 804165"/>
              <a:gd name="connsiteX52" fmla="*/ 330260 w 675980"/>
              <a:gd name="connsiteY52" fmla="*/ 773063 h 804165"/>
              <a:gd name="connsiteX53" fmla="*/ 243907 w 675980"/>
              <a:gd name="connsiteY53" fmla="*/ 773063 h 804165"/>
              <a:gd name="connsiteX54" fmla="*/ 225912 w 675980"/>
              <a:gd name="connsiteY54" fmla="*/ 606534 h 804165"/>
              <a:gd name="connsiteX55" fmla="*/ 330260 w 675980"/>
              <a:gd name="connsiteY55" fmla="*/ 628106 h 804165"/>
              <a:gd name="connsiteX56" fmla="*/ 330260 w 675980"/>
              <a:gd name="connsiteY56" fmla="*/ 773063 h 804165"/>
              <a:gd name="connsiteX57" fmla="*/ 447758 w 675980"/>
              <a:gd name="connsiteY57" fmla="*/ 773063 h 804165"/>
              <a:gd name="connsiteX58" fmla="*/ 361362 w 675980"/>
              <a:gd name="connsiteY58" fmla="*/ 773063 h 804165"/>
              <a:gd name="connsiteX59" fmla="*/ 361362 w 675980"/>
              <a:gd name="connsiteY59" fmla="*/ 628128 h 804165"/>
              <a:gd name="connsiteX60" fmla="*/ 465197 w 675980"/>
              <a:gd name="connsiteY60" fmla="*/ 606779 h 804165"/>
              <a:gd name="connsiteX61" fmla="*/ 447758 w 675980"/>
              <a:gd name="connsiteY61" fmla="*/ 773063 h 804165"/>
              <a:gd name="connsiteX62" fmla="*/ 345855 w 675980"/>
              <a:gd name="connsiteY62" fmla="*/ 597337 h 804165"/>
              <a:gd name="connsiteX63" fmla="*/ 217426 w 675980"/>
              <a:gd name="connsiteY63" fmla="*/ 567923 h 804165"/>
              <a:gd name="connsiteX64" fmla="*/ 176505 w 675980"/>
              <a:gd name="connsiteY64" fmla="*/ 518471 h 804165"/>
              <a:gd name="connsiteX65" fmla="*/ 217426 w 675980"/>
              <a:gd name="connsiteY65" fmla="*/ 469019 h 804165"/>
              <a:gd name="connsiteX66" fmla="*/ 345855 w 675980"/>
              <a:gd name="connsiteY66" fmla="*/ 439605 h 804165"/>
              <a:gd name="connsiteX67" fmla="*/ 474262 w 675980"/>
              <a:gd name="connsiteY67" fmla="*/ 469019 h 804165"/>
              <a:gd name="connsiteX68" fmla="*/ 474262 w 675980"/>
              <a:gd name="connsiteY68" fmla="*/ 469019 h 804165"/>
              <a:gd name="connsiteX69" fmla="*/ 515183 w 675980"/>
              <a:gd name="connsiteY69" fmla="*/ 518471 h 804165"/>
              <a:gd name="connsiteX70" fmla="*/ 474262 w 675980"/>
              <a:gd name="connsiteY70" fmla="*/ 567923 h 804165"/>
              <a:gd name="connsiteX71" fmla="*/ 345855 w 675980"/>
              <a:gd name="connsiteY71" fmla="*/ 597337 h 804165"/>
              <a:gd name="connsiteX72" fmla="*/ 199808 w 675980"/>
              <a:gd name="connsiteY72" fmla="*/ 300735 h 804165"/>
              <a:gd name="connsiteX73" fmla="*/ 330281 w 675980"/>
              <a:gd name="connsiteY73" fmla="*/ 300735 h 804165"/>
              <a:gd name="connsiteX74" fmla="*/ 330281 w 675980"/>
              <a:gd name="connsiteY74" fmla="*/ 408814 h 804165"/>
              <a:gd name="connsiteX75" fmla="*/ 212915 w 675980"/>
              <a:gd name="connsiteY75" fmla="*/ 436251 h 804165"/>
              <a:gd name="connsiteX76" fmla="*/ 199808 w 675980"/>
              <a:gd name="connsiteY76" fmla="*/ 300735 h 804165"/>
              <a:gd name="connsiteX77" fmla="*/ 361383 w 675980"/>
              <a:gd name="connsiteY77" fmla="*/ 408836 h 804165"/>
              <a:gd name="connsiteX78" fmla="*/ 361383 w 675980"/>
              <a:gd name="connsiteY78" fmla="*/ 300757 h 804165"/>
              <a:gd name="connsiteX79" fmla="*/ 491879 w 675980"/>
              <a:gd name="connsiteY79" fmla="*/ 300757 h 804165"/>
              <a:gd name="connsiteX80" fmla="*/ 478771 w 675980"/>
              <a:gd name="connsiteY80" fmla="*/ 436273 h 804165"/>
              <a:gd name="connsiteX81" fmla="*/ 361383 w 675980"/>
              <a:gd name="connsiteY81" fmla="*/ 408836 h 804165"/>
              <a:gd name="connsiteX82" fmla="*/ 565747 w 675980"/>
              <a:gd name="connsiteY82" fmla="*/ 748959 h 804165"/>
              <a:gd name="connsiteX83" fmla="*/ 565635 w 675980"/>
              <a:gd name="connsiteY83" fmla="*/ 749804 h 804165"/>
              <a:gd name="connsiteX84" fmla="*/ 535266 w 675980"/>
              <a:gd name="connsiteY84" fmla="*/ 773041 h 804165"/>
              <a:gd name="connsiteX85" fmla="*/ 479016 w 675980"/>
              <a:gd name="connsiteY85" fmla="*/ 773041 h 804165"/>
              <a:gd name="connsiteX86" fmla="*/ 498233 w 675980"/>
              <a:gd name="connsiteY86" fmla="*/ 589761 h 804165"/>
              <a:gd name="connsiteX87" fmla="*/ 546263 w 675980"/>
              <a:gd name="connsiteY87" fmla="*/ 518449 h 804165"/>
              <a:gd name="connsiteX88" fmla="*/ 508274 w 675980"/>
              <a:gd name="connsiteY88" fmla="*/ 454134 h 804165"/>
              <a:gd name="connsiteX89" fmla="*/ 523114 w 675980"/>
              <a:gd name="connsiteY89" fmla="*/ 300735 h 804165"/>
              <a:gd name="connsiteX90" fmla="*/ 634748 w 675980"/>
              <a:gd name="connsiteY90" fmla="*/ 300735 h 804165"/>
              <a:gd name="connsiteX91" fmla="*/ 565747 w 675980"/>
              <a:gd name="connsiteY91" fmla="*/ 748959 h 804165"/>
              <a:gd name="connsiteX92" fmla="*/ 434740 w 675980"/>
              <a:gd name="connsiteY92" fmla="*/ 73045 h 804165"/>
              <a:gd name="connsiteX93" fmla="*/ 455911 w 675980"/>
              <a:gd name="connsiteY93" fmla="*/ 43809 h 804165"/>
              <a:gd name="connsiteX94" fmla="*/ 484814 w 675980"/>
              <a:gd name="connsiteY94" fmla="*/ 36056 h 804165"/>
              <a:gd name="connsiteX95" fmla="*/ 504830 w 675980"/>
              <a:gd name="connsiteY95" fmla="*/ 44009 h 804165"/>
              <a:gd name="connsiteX96" fmla="*/ 520381 w 675980"/>
              <a:gd name="connsiteY96" fmla="*/ 63204 h 804165"/>
              <a:gd name="connsiteX97" fmla="*/ 527935 w 675980"/>
              <a:gd name="connsiteY97" fmla="*/ 78777 h 804165"/>
              <a:gd name="connsiteX98" fmla="*/ 537488 w 675980"/>
              <a:gd name="connsiteY98" fmla="*/ 86886 h 804165"/>
              <a:gd name="connsiteX99" fmla="*/ 549929 w 675980"/>
              <a:gd name="connsiteY99" fmla="*/ 85309 h 804165"/>
              <a:gd name="connsiteX100" fmla="*/ 564502 w 675980"/>
              <a:gd name="connsiteY100" fmla="*/ 76578 h 804165"/>
              <a:gd name="connsiteX101" fmla="*/ 574299 w 675980"/>
              <a:gd name="connsiteY101" fmla="*/ 72468 h 804165"/>
              <a:gd name="connsiteX102" fmla="*/ 575010 w 675980"/>
              <a:gd name="connsiteY102" fmla="*/ 72334 h 804165"/>
              <a:gd name="connsiteX103" fmla="*/ 585563 w 675980"/>
              <a:gd name="connsiteY103" fmla="*/ 71801 h 804165"/>
              <a:gd name="connsiteX104" fmla="*/ 610533 w 675980"/>
              <a:gd name="connsiteY104" fmla="*/ 87308 h 804165"/>
              <a:gd name="connsiteX105" fmla="*/ 619375 w 675980"/>
              <a:gd name="connsiteY105" fmla="*/ 123275 h 804165"/>
              <a:gd name="connsiteX106" fmla="*/ 609445 w 675980"/>
              <a:gd name="connsiteY106" fmla="*/ 149579 h 804165"/>
              <a:gd name="connsiteX107" fmla="*/ 577143 w 675980"/>
              <a:gd name="connsiteY107" fmla="*/ 143847 h 804165"/>
              <a:gd name="connsiteX108" fmla="*/ 539020 w 675980"/>
              <a:gd name="connsiteY108" fmla="*/ 151956 h 804165"/>
              <a:gd name="connsiteX109" fmla="*/ 534600 w 675980"/>
              <a:gd name="connsiteY109" fmla="*/ 153933 h 804165"/>
              <a:gd name="connsiteX110" fmla="*/ 532889 w 675980"/>
              <a:gd name="connsiteY110" fmla="*/ 149867 h 804165"/>
              <a:gd name="connsiteX111" fmla="*/ 502120 w 675980"/>
              <a:gd name="connsiteY111" fmla="*/ 111723 h 804165"/>
              <a:gd name="connsiteX112" fmla="*/ 459355 w 675980"/>
              <a:gd name="connsiteY112" fmla="*/ 97949 h 804165"/>
              <a:gd name="connsiteX113" fmla="*/ 436361 w 675980"/>
              <a:gd name="connsiteY113" fmla="*/ 100571 h 804165"/>
              <a:gd name="connsiteX114" fmla="*/ 435695 w 675980"/>
              <a:gd name="connsiteY114" fmla="*/ 96372 h 804165"/>
              <a:gd name="connsiteX115" fmla="*/ 432007 w 675980"/>
              <a:gd name="connsiteY115" fmla="*/ 81332 h 804165"/>
              <a:gd name="connsiteX116" fmla="*/ 434740 w 675980"/>
              <a:gd name="connsiteY116" fmla="*/ 73045 h 804165"/>
              <a:gd name="connsiteX117" fmla="*/ 131584 w 675980"/>
              <a:gd name="connsiteY117" fmla="*/ 185724 h 804165"/>
              <a:gd name="connsiteX118" fmla="*/ 146735 w 675980"/>
              <a:gd name="connsiteY118" fmla="*/ 182925 h 804165"/>
              <a:gd name="connsiteX119" fmla="*/ 152023 w 675980"/>
              <a:gd name="connsiteY119" fmla="*/ 168440 h 804165"/>
              <a:gd name="connsiteX120" fmla="*/ 146557 w 675980"/>
              <a:gd name="connsiteY120" fmla="*/ 136227 h 804165"/>
              <a:gd name="connsiteX121" fmla="*/ 145579 w 675980"/>
              <a:gd name="connsiteY121" fmla="*/ 128207 h 804165"/>
              <a:gd name="connsiteX122" fmla="*/ 145246 w 675980"/>
              <a:gd name="connsiteY122" fmla="*/ 119943 h 804165"/>
              <a:gd name="connsiteX123" fmla="*/ 169995 w 675980"/>
              <a:gd name="connsiteY123" fmla="*/ 56139 h 804165"/>
              <a:gd name="connsiteX124" fmla="*/ 226556 w 675980"/>
              <a:gd name="connsiteY124" fmla="*/ 31124 h 804165"/>
              <a:gd name="connsiteX125" fmla="*/ 256859 w 675980"/>
              <a:gd name="connsiteY125" fmla="*/ 37456 h 804165"/>
              <a:gd name="connsiteX126" fmla="*/ 283206 w 675980"/>
              <a:gd name="connsiteY126" fmla="*/ 56206 h 804165"/>
              <a:gd name="connsiteX127" fmla="*/ 294714 w 675980"/>
              <a:gd name="connsiteY127" fmla="*/ 68402 h 804165"/>
              <a:gd name="connsiteX128" fmla="*/ 314419 w 675980"/>
              <a:gd name="connsiteY128" fmla="*/ 70824 h 804165"/>
              <a:gd name="connsiteX129" fmla="*/ 328615 w 675980"/>
              <a:gd name="connsiteY129" fmla="*/ 61715 h 804165"/>
              <a:gd name="connsiteX130" fmla="*/ 341056 w 675980"/>
              <a:gd name="connsiteY130" fmla="*/ 55961 h 804165"/>
              <a:gd name="connsiteX131" fmla="*/ 354274 w 675980"/>
              <a:gd name="connsiteY131" fmla="*/ 54140 h 804165"/>
              <a:gd name="connsiteX132" fmla="*/ 386487 w 675980"/>
              <a:gd name="connsiteY132" fmla="*/ 66669 h 804165"/>
              <a:gd name="connsiteX133" fmla="*/ 399394 w 675980"/>
              <a:gd name="connsiteY133" fmla="*/ 83776 h 804165"/>
              <a:gd name="connsiteX134" fmla="*/ 403127 w 675980"/>
              <a:gd name="connsiteY134" fmla="*/ 93284 h 804165"/>
              <a:gd name="connsiteX135" fmla="*/ 404948 w 675980"/>
              <a:gd name="connsiteY135" fmla="*/ 101259 h 804165"/>
              <a:gd name="connsiteX136" fmla="*/ 408192 w 675980"/>
              <a:gd name="connsiteY136" fmla="*/ 121676 h 804165"/>
              <a:gd name="connsiteX137" fmla="*/ 414768 w 675980"/>
              <a:gd name="connsiteY137" fmla="*/ 132073 h 804165"/>
              <a:gd name="connsiteX138" fmla="*/ 426831 w 675980"/>
              <a:gd name="connsiteY138" fmla="*/ 134428 h 804165"/>
              <a:gd name="connsiteX139" fmla="*/ 432408 w 675980"/>
              <a:gd name="connsiteY139" fmla="*/ 133206 h 804165"/>
              <a:gd name="connsiteX140" fmla="*/ 484458 w 675980"/>
              <a:gd name="connsiteY140" fmla="*/ 137360 h 804165"/>
              <a:gd name="connsiteX141" fmla="*/ 504164 w 675980"/>
              <a:gd name="connsiteY141" fmla="*/ 161953 h 804165"/>
              <a:gd name="connsiteX142" fmla="*/ 512050 w 675980"/>
              <a:gd name="connsiteY142" fmla="*/ 180658 h 804165"/>
              <a:gd name="connsiteX143" fmla="*/ 520671 w 675980"/>
              <a:gd name="connsiteY143" fmla="*/ 189078 h 804165"/>
              <a:gd name="connsiteX144" fmla="*/ 532711 w 675980"/>
              <a:gd name="connsiteY144" fmla="*/ 188812 h 804165"/>
              <a:gd name="connsiteX145" fmla="*/ 551639 w 675980"/>
              <a:gd name="connsiteY145" fmla="*/ 180347 h 804165"/>
              <a:gd name="connsiteX146" fmla="*/ 577076 w 675980"/>
              <a:gd name="connsiteY146" fmla="*/ 174949 h 804165"/>
              <a:gd name="connsiteX147" fmla="*/ 624040 w 675980"/>
              <a:gd name="connsiteY147" fmla="*/ 195765 h 804165"/>
              <a:gd name="connsiteX148" fmla="*/ 644812 w 675980"/>
              <a:gd name="connsiteY148" fmla="*/ 249394 h 804165"/>
              <a:gd name="connsiteX149" fmla="*/ 641968 w 675980"/>
              <a:gd name="connsiteY149" fmla="*/ 269677 h 804165"/>
              <a:gd name="connsiteX150" fmla="*/ 329926 w 675980"/>
              <a:gd name="connsiteY150" fmla="*/ 269677 h 804165"/>
              <a:gd name="connsiteX151" fmla="*/ 331970 w 675980"/>
              <a:gd name="connsiteY151" fmla="*/ 267544 h 804165"/>
              <a:gd name="connsiteX152" fmla="*/ 350520 w 675980"/>
              <a:gd name="connsiteY152" fmla="*/ 211627 h 804165"/>
              <a:gd name="connsiteX153" fmla="*/ 324772 w 675980"/>
              <a:gd name="connsiteY153" fmla="*/ 155821 h 804165"/>
              <a:gd name="connsiteX154" fmla="*/ 267433 w 675980"/>
              <a:gd name="connsiteY154" fmla="*/ 132384 h 804165"/>
              <a:gd name="connsiteX155" fmla="*/ 267278 w 675980"/>
              <a:gd name="connsiteY155" fmla="*/ 132384 h 804165"/>
              <a:gd name="connsiteX156" fmla="*/ 213405 w 675980"/>
              <a:gd name="connsiteY156" fmla="*/ 155399 h 804165"/>
              <a:gd name="connsiteX157" fmla="*/ 197875 w 675980"/>
              <a:gd name="connsiteY157" fmla="*/ 181303 h 804165"/>
              <a:gd name="connsiteX158" fmla="*/ 207562 w 675980"/>
              <a:gd name="connsiteY158" fmla="*/ 201052 h 804165"/>
              <a:gd name="connsiteX159" fmla="*/ 227311 w 675980"/>
              <a:gd name="connsiteY159" fmla="*/ 191366 h 804165"/>
              <a:gd name="connsiteX160" fmla="*/ 236153 w 675980"/>
              <a:gd name="connsiteY160" fmla="*/ 176593 h 804165"/>
              <a:gd name="connsiteX161" fmla="*/ 267278 w 675980"/>
              <a:gd name="connsiteY161" fmla="*/ 163463 h 804165"/>
              <a:gd name="connsiteX162" fmla="*/ 267367 w 675980"/>
              <a:gd name="connsiteY162" fmla="*/ 163463 h 804165"/>
              <a:gd name="connsiteX163" fmla="*/ 303356 w 675980"/>
              <a:gd name="connsiteY163" fmla="*/ 178348 h 804165"/>
              <a:gd name="connsiteX164" fmla="*/ 319485 w 675980"/>
              <a:gd name="connsiteY164" fmla="*/ 213538 h 804165"/>
              <a:gd name="connsiteX165" fmla="*/ 309221 w 675980"/>
              <a:gd name="connsiteY165" fmla="*/ 246306 h 804165"/>
              <a:gd name="connsiteX166" fmla="*/ 278163 w 675980"/>
              <a:gd name="connsiteY166" fmla="*/ 266500 h 804165"/>
              <a:gd name="connsiteX167" fmla="*/ 271876 w 675980"/>
              <a:gd name="connsiteY167" fmla="*/ 269655 h 804165"/>
              <a:gd name="connsiteX168" fmla="*/ 44409 w 675980"/>
              <a:gd name="connsiteY168" fmla="*/ 269655 h 804165"/>
              <a:gd name="connsiteX169" fmla="*/ 31058 w 675980"/>
              <a:gd name="connsiteY169" fmla="*/ 230688 h 804165"/>
              <a:gd name="connsiteX170" fmla="*/ 47453 w 675980"/>
              <a:gd name="connsiteY170" fmla="*/ 188234 h 804165"/>
              <a:gd name="connsiteX171" fmla="*/ 83864 w 675980"/>
              <a:gd name="connsiteY171" fmla="*/ 172061 h 804165"/>
              <a:gd name="connsiteX172" fmla="*/ 91907 w 675980"/>
              <a:gd name="connsiteY172" fmla="*/ 172727 h 804165"/>
              <a:gd name="connsiteX173" fmla="*/ 99704 w 675980"/>
              <a:gd name="connsiteY173" fmla="*/ 174682 h 804165"/>
              <a:gd name="connsiteX174" fmla="*/ 131584 w 675980"/>
              <a:gd name="connsiteY174" fmla="*/ 185724 h 804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</a:cxnLst>
            <a:rect l="l" t="t" r="r" b="b"/>
            <a:pathLst>
              <a:path w="675980" h="804165">
                <a:moveTo>
                  <a:pt x="97083" y="142025"/>
                </a:moveTo>
                <a:cubicBezTo>
                  <a:pt x="92817" y="141314"/>
                  <a:pt x="88374" y="140937"/>
                  <a:pt x="83909" y="140937"/>
                </a:cubicBezTo>
                <a:cubicBezTo>
                  <a:pt x="61649" y="140937"/>
                  <a:pt x="40699" y="150134"/>
                  <a:pt x="24882" y="166862"/>
                </a:cubicBezTo>
                <a:cubicBezTo>
                  <a:pt x="8842" y="183858"/>
                  <a:pt x="0" y="206518"/>
                  <a:pt x="0" y="230688"/>
                </a:cubicBezTo>
                <a:cubicBezTo>
                  <a:pt x="0" y="254592"/>
                  <a:pt x="8642" y="277030"/>
                  <a:pt x="24393" y="293959"/>
                </a:cubicBezTo>
                <a:lnTo>
                  <a:pt x="95127" y="753314"/>
                </a:lnTo>
                <a:cubicBezTo>
                  <a:pt x="98260" y="782328"/>
                  <a:pt x="124519" y="804166"/>
                  <a:pt x="156421" y="804166"/>
                </a:cubicBezTo>
                <a:lnTo>
                  <a:pt x="535266" y="804166"/>
                </a:lnTo>
                <a:cubicBezTo>
                  <a:pt x="567168" y="804166"/>
                  <a:pt x="593404" y="782350"/>
                  <a:pt x="596537" y="753358"/>
                </a:cubicBezTo>
                <a:lnTo>
                  <a:pt x="668005" y="289249"/>
                </a:lnTo>
                <a:cubicBezTo>
                  <a:pt x="668316" y="288671"/>
                  <a:pt x="668605" y="288049"/>
                  <a:pt x="668849" y="287405"/>
                </a:cubicBezTo>
                <a:cubicBezTo>
                  <a:pt x="673582" y="275142"/>
                  <a:pt x="675980" y="262368"/>
                  <a:pt x="675980" y="249372"/>
                </a:cubicBezTo>
                <a:cubicBezTo>
                  <a:pt x="675980" y="220980"/>
                  <a:pt x="665584" y="194366"/>
                  <a:pt x="646701" y="174371"/>
                </a:cubicBezTo>
                <a:cubicBezTo>
                  <a:pt x="643502" y="170995"/>
                  <a:pt x="640125" y="167862"/>
                  <a:pt x="636592" y="164996"/>
                </a:cubicBezTo>
                <a:cubicBezTo>
                  <a:pt x="644079" y="153822"/>
                  <a:pt x="648810" y="140626"/>
                  <a:pt x="650299" y="126496"/>
                </a:cubicBezTo>
                <a:cubicBezTo>
                  <a:pt x="652477" y="105725"/>
                  <a:pt x="647367" y="85375"/>
                  <a:pt x="635858" y="69246"/>
                </a:cubicBezTo>
                <a:cubicBezTo>
                  <a:pt x="624307" y="53029"/>
                  <a:pt x="607667" y="42943"/>
                  <a:pt x="588984" y="40877"/>
                </a:cubicBezTo>
                <a:cubicBezTo>
                  <a:pt x="582230" y="40122"/>
                  <a:pt x="575543" y="40433"/>
                  <a:pt x="569101" y="41766"/>
                </a:cubicBezTo>
                <a:cubicBezTo>
                  <a:pt x="568789" y="41810"/>
                  <a:pt x="568456" y="41877"/>
                  <a:pt x="568145" y="41943"/>
                </a:cubicBezTo>
                <a:cubicBezTo>
                  <a:pt x="561392" y="43454"/>
                  <a:pt x="554794" y="46120"/>
                  <a:pt x="548507" y="49897"/>
                </a:cubicBezTo>
                <a:lnTo>
                  <a:pt x="548485" y="49919"/>
                </a:lnTo>
                <a:lnTo>
                  <a:pt x="548351" y="49630"/>
                </a:lnTo>
                <a:cubicBezTo>
                  <a:pt x="542375" y="37322"/>
                  <a:pt x="533733" y="26725"/>
                  <a:pt x="523359" y="19039"/>
                </a:cubicBezTo>
                <a:cubicBezTo>
                  <a:pt x="513029" y="11374"/>
                  <a:pt x="500876" y="6576"/>
                  <a:pt x="488235" y="5154"/>
                </a:cubicBezTo>
                <a:cubicBezTo>
                  <a:pt x="470751" y="3221"/>
                  <a:pt x="452957" y="7909"/>
                  <a:pt x="438028" y="18372"/>
                </a:cubicBezTo>
                <a:cubicBezTo>
                  <a:pt x="427365" y="25859"/>
                  <a:pt x="418389" y="36078"/>
                  <a:pt x="411880" y="47964"/>
                </a:cubicBezTo>
                <a:cubicBezTo>
                  <a:pt x="410391" y="46409"/>
                  <a:pt x="408836" y="44898"/>
                  <a:pt x="407214" y="43454"/>
                </a:cubicBezTo>
                <a:cubicBezTo>
                  <a:pt x="392464" y="30280"/>
                  <a:pt x="373669" y="23015"/>
                  <a:pt x="354274" y="23015"/>
                </a:cubicBezTo>
                <a:cubicBezTo>
                  <a:pt x="346610" y="23015"/>
                  <a:pt x="339212" y="24060"/>
                  <a:pt x="332259" y="26104"/>
                </a:cubicBezTo>
                <a:cubicBezTo>
                  <a:pt x="325217" y="28170"/>
                  <a:pt x="318351" y="31346"/>
                  <a:pt x="311843" y="35501"/>
                </a:cubicBezTo>
                <a:lnTo>
                  <a:pt x="308488" y="37656"/>
                </a:lnTo>
                <a:lnTo>
                  <a:pt x="305822" y="34834"/>
                </a:lnTo>
                <a:cubicBezTo>
                  <a:pt x="295292" y="23660"/>
                  <a:pt x="283007" y="14951"/>
                  <a:pt x="269343" y="8953"/>
                </a:cubicBezTo>
                <a:cubicBezTo>
                  <a:pt x="255792" y="2999"/>
                  <a:pt x="241397" y="0"/>
                  <a:pt x="226556" y="0"/>
                </a:cubicBezTo>
                <a:cubicBezTo>
                  <a:pt x="196654" y="0"/>
                  <a:pt x="168551" y="12352"/>
                  <a:pt x="147379" y="34768"/>
                </a:cubicBezTo>
                <a:cubicBezTo>
                  <a:pt x="125941" y="57450"/>
                  <a:pt x="114123" y="87708"/>
                  <a:pt x="114123" y="119943"/>
                </a:cubicBezTo>
                <a:cubicBezTo>
                  <a:pt x="114123" y="123631"/>
                  <a:pt x="114278" y="127252"/>
                  <a:pt x="114545" y="130784"/>
                </a:cubicBezTo>
                <a:cubicBezTo>
                  <a:pt x="114856" y="134516"/>
                  <a:pt x="115299" y="138071"/>
                  <a:pt x="115855" y="141403"/>
                </a:cubicBezTo>
                <a:lnTo>
                  <a:pt x="116921" y="147712"/>
                </a:lnTo>
                <a:lnTo>
                  <a:pt x="109945" y="145291"/>
                </a:lnTo>
                <a:cubicBezTo>
                  <a:pt x="105925" y="143869"/>
                  <a:pt x="101570" y="142758"/>
                  <a:pt x="97083" y="142025"/>
                </a:cubicBezTo>
                <a:close/>
                <a:moveTo>
                  <a:pt x="156421" y="773063"/>
                </a:moveTo>
                <a:cubicBezTo>
                  <a:pt x="138182" y="773063"/>
                  <a:pt x="127162" y="761089"/>
                  <a:pt x="126052" y="749804"/>
                </a:cubicBezTo>
                <a:cubicBezTo>
                  <a:pt x="126030" y="749515"/>
                  <a:pt x="125985" y="749248"/>
                  <a:pt x="125941" y="748982"/>
                </a:cubicBezTo>
                <a:lnTo>
                  <a:pt x="56917" y="300757"/>
                </a:lnTo>
                <a:lnTo>
                  <a:pt x="168551" y="300757"/>
                </a:lnTo>
                <a:lnTo>
                  <a:pt x="183391" y="454156"/>
                </a:lnTo>
                <a:cubicBezTo>
                  <a:pt x="158732" y="472818"/>
                  <a:pt x="145402" y="495145"/>
                  <a:pt x="145402" y="518493"/>
                </a:cubicBezTo>
                <a:cubicBezTo>
                  <a:pt x="145402" y="544908"/>
                  <a:pt x="162486" y="570056"/>
                  <a:pt x="193765" y="590006"/>
                </a:cubicBezTo>
                <a:cubicBezTo>
                  <a:pt x="193343" y="591716"/>
                  <a:pt x="193210" y="593516"/>
                  <a:pt x="193410" y="595360"/>
                </a:cubicBezTo>
                <a:lnTo>
                  <a:pt x="212605" y="773063"/>
                </a:lnTo>
                <a:lnTo>
                  <a:pt x="156421" y="773063"/>
                </a:lnTo>
                <a:close/>
                <a:moveTo>
                  <a:pt x="330260" y="773063"/>
                </a:moveTo>
                <a:lnTo>
                  <a:pt x="243907" y="773063"/>
                </a:lnTo>
                <a:lnTo>
                  <a:pt x="225912" y="606534"/>
                </a:lnTo>
                <a:cubicBezTo>
                  <a:pt x="256259" y="619064"/>
                  <a:pt x="292159" y="626506"/>
                  <a:pt x="330260" y="628106"/>
                </a:cubicBezTo>
                <a:lnTo>
                  <a:pt x="330260" y="773063"/>
                </a:lnTo>
                <a:close/>
                <a:moveTo>
                  <a:pt x="447758" y="773063"/>
                </a:moveTo>
                <a:lnTo>
                  <a:pt x="361362" y="773063"/>
                </a:lnTo>
                <a:lnTo>
                  <a:pt x="361362" y="628128"/>
                </a:lnTo>
                <a:cubicBezTo>
                  <a:pt x="399239" y="626551"/>
                  <a:pt x="434962" y="619175"/>
                  <a:pt x="465197" y="606779"/>
                </a:cubicBezTo>
                <a:lnTo>
                  <a:pt x="447758" y="773063"/>
                </a:lnTo>
                <a:close/>
                <a:moveTo>
                  <a:pt x="345855" y="597337"/>
                </a:moveTo>
                <a:cubicBezTo>
                  <a:pt x="296580" y="597337"/>
                  <a:pt x="250971" y="586896"/>
                  <a:pt x="217426" y="567923"/>
                </a:cubicBezTo>
                <a:cubicBezTo>
                  <a:pt x="191433" y="553239"/>
                  <a:pt x="176505" y="535199"/>
                  <a:pt x="176505" y="518471"/>
                </a:cubicBezTo>
                <a:cubicBezTo>
                  <a:pt x="176505" y="501743"/>
                  <a:pt x="191411" y="483703"/>
                  <a:pt x="217426" y="469019"/>
                </a:cubicBezTo>
                <a:cubicBezTo>
                  <a:pt x="250971" y="450047"/>
                  <a:pt x="296602" y="439605"/>
                  <a:pt x="345855" y="439605"/>
                </a:cubicBezTo>
                <a:cubicBezTo>
                  <a:pt x="395107" y="439605"/>
                  <a:pt x="440716" y="450047"/>
                  <a:pt x="474262" y="469019"/>
                </a:cubicBezTo>
                <a:lnTo>
                  <a:pt x="474262" y="469019"/>
                </a:lnTo>
                <a:cubicBezTo>
                  <a:pt x="500255" y="483703"/>
                  <a:pt x="515183" y="501743"/>
                  <a:pt x="515183" y="518471"/>
                </a:cubicBezTo>
                <a:cubicBezTo>
                  <a:pt x="515183" y="535199"/>
                  <a:pt x="500276" y="553239"/>
                  <a:pt x="474262" y="567923"/>
                </a:cubicBezTo>
                <a:cubicBezTo>
                  <a:pt x="440716" y="586896"/>
                  <a:pt x="395107" y="597337"/>
                  <a:pt x="345855" y="597337"/>
                </a:cubicBezTo>
                <a:close/>
                <a:moveTo>
                  <a:pt x="199808" y="300735"/>
                </a:moveTo>
                <a:lnTo>
                  <a:pt x="330281" y="300735"/>
                </a:lnTo>
                <a:lnTo>
                  <a:pt x="330281" y="408814"/>
                </a:lnTo>
                <a:cubicBezTo>
                  <a:pt x="286583" y="410636"/>
                  <a:pt x="245773" y="420189"/>
                  <a:pt x="212915" y="436251"/>
                </a:cubicBezTo>
                <a:lnTo>
                  <a:pt x="199808" y="300735"/>
                </a:lnTo>
                <a:close/>
                <a:moveTo>
                  <a:pt x="361383" y="408836"/>
                </a:moveTo>
                <a:lnTo>
                  <a:pt x="361383" y="300757"/>
                </a:lnTo>
                <a:lnTo>
                  <a:pt x="491879" y="300757"/>
                </a:lnTo>
                <a:lnTo>
                  <a:pt x="478771" y="436273"/>
                </a:lnTo>
                <a:cubicBezTo>
                  <a:pt x="445914" y="420189"/>
                  <a:pt x="405104" y="410658"/>
                  <a:pt x="361383" y="408836"/>
                </a:cubicBezTo>
                <a:close/>
                <a:moveTo>
                  <a:pt x="565747" y="748959"/>
                </a:moveTo>
                <a:cubicBezTo>
                  <a:pt x="565702" y="749248"/>
                  <a:pt x="565679" y="749515"/>
                  <a:pt x="565635" y="749804"/>
                </a:cubicBezTo>
                <a:cubicBezTo>
                  <a:pt x="564324" y="763044"/>
                  <a:pt x="551283" y="773041"/>
                  <a:pt x="535266" y="773041"/>
                </a:cubicBezTo>
                <a:lnTo>
                  <a:pt x="479016" y="773041"/>
                </a:lnTo>
                <a:lnTo>
                  <a:pt x="498233" y="589761"/>
                </a:lnTo>
                <a:cubicBezTo>
                  <a:pt x="529290" y="569834"/>
                  <a:pt x="546263" y="544774"/>
                  <a:pt x="546263" y="518449"/>
                </a:cubicBezTo>
                <a:cubicBezTo>
                  <a:pt x="546263" y="495122"/>
                  <a:pt x="532934" y="472773"/>
                  <a:pt x="508274" y="454134"/>
                </a:cubicBezTo>
                <a:lnTo>
                  <a:pt x="523114" y="300735"/>
                </a:lnTo>
                <a:lnTo>
                  <a:pt x="634748" y="300735"/>
                </a:lnTo>
                <a:lnTo>
                  <a:pt x="565747" y="748959"/>
                </a:lnTo>
                <a:close/>
                <a:moveTo>
                  <a:pt x="434740" y="73045"/>
                </a:moveTo>
                <a:cubicBezTo>
                  <a:pt x="438805" y="60916"/>
                  <a:pt x="446337" y="50541"/>
                  <a:pt x="455911" y="43809"/>
                </a:cubicBezTo>
                <a:cubicBezTo>
                  <a:pt x="464731" y="37611"/>
                  <a:pt x="474728" y="34923"/>
                  <a:pt x="484814" y="36056"/>
                </a:cubicBezTo>
                <a:cubicBezTo>
                  <a:pt x="492079" y="36856"/>
                  <a:pt x="498810" y="39544"/>
                  <a:pt x="504830" y="44009"/>
                </a:cubicBezTo>
                <a:cubicBezTo>
                  <a:pt x="511206" y="48741"/>
                  <a:pt x="516582" y="55362"/>
                  <a:pt x="520381" y="63204"/>
                </a:cubicBezTo>
                <a:lnTo>
                  <a:pt x="527935" y="78777"/>
                </a:lnTo>
                <a:cubicBezTo>
                  <a:pt x="529846" y="82709"/>
                  <a:pt x="533311" y="85642"/>
                  <a:pt x="537488" y="86886"/>
                </a:cubicBezTo>
                <a:cubicBezTo>
                  <a:pt x="541664" y="88130"/>
                  <a:pt x="546174" y="87552"/>
                  <a:pt x="549929" y="85309"/>
                </a:cubicBezTo>
                <a:lnTo>
                  <a:pt x="564502" y="76578"/>
                </a:lnTo>
                <a:cubicBezTo>
                  <a:pt x="567723" y="74645"/>
                  <a:pt x="571011" y="73267"/>
                  <a:pt x="574299" y="72468"/>
                </a:cubicBezTo>
                <a:cubicBezTo>
                  <a:pt x="574544" y="72423"/>
                  <a:pt x="574788" y="72379"/>
                  <a:pt x="575010" y="72334"/>
                </a:cubicBezTo>
                <a:cubicBezTo>
                  <a:pt x="578364" y="71579"/>
                  <a:pt x="581919" y="71401"/>
                  <a:pt x="585563" y="71801"/>
                </a:cubicBezTo>
                <a:cubicBezTo>
                  <a:pt x="595315" y="72890"/>
                  <a:pt x="604179" y="78399"/>
                  <a:pt x="610533" y="87308"/>
                </a:cubicBezTo>
                <a:cubicBezTo>
                  <a:pt x="617619" y="97260"/>
                  <a:pt x="620775" y="110035"/>
                  <a:pt x="619375" y="123275"/>
                </a:cubicBezTo>
                <a:cubicBezTo>
                  <a:pt x="618331" y="133161"/>
                  <a:pt x="614887" y="142225"/>
                  <a:pt x="609445" y="149579"/>
                </a:cubicBezTo>
                <a:cubicBezTo>
                  <a:pt x="599181" y="145802"/>
                  <a:pt x="588295" y="143847"/>
                  <a:pt x="577143" y="143847"/>
                </a:cubicBezTo>
                <a:cubicBezTo>
                  <a:pt x="563902" y="143847"/>
                  <a:pt x="551061" y="146579"/>
                  <a:pt x="539020" y="151956"/>
                </a:cubicBezTo>
                <a:lnTo>
                  <a:pt x="534600" y="153933"/>
                </a:lnTo>
                <a:lnTo>
                  <a:pt x="532889" y="149867"/>
                </a:lnTo>
                <a:cubicBezTo>
                  <a:pt x="526291" y="134205"/>
                  <a:pt x="515649" y="121031"/>
                  <a:pt x="502120" y="111723"/>
                </a:cubicBezTo>
                <a:cubicBezTo>
                  <a:pt x="486858" y="101259"/>
                  <a:pt x="472773" y="97949"/>
                  <a:pt x="459355" y="97949"/>
                </a:cubicBezTo>
                <a:cubicBezTo>
                  <a:pt x="451491" y="97949"/>
                  <a:pt x="443848" y="99082"/>
                  <a:pt x="436361" y="100571"/>
                </a:cubicBezTo>
                <a:lnTo>
                  <a:pt x="435695" y="96372"/>
                </a:lnTo>
                <a:cubicBezTo>
                  <a:pt x="434873" y="91218"/>
                  <a:pt x="433629" y="86197"/>
                  <a:pt x="432007" y="81332"/>
                </a:cubicBezTo>
                <a:lnTo>
                  <a:pt x="434740" y="73045"/>
                </a:lnTo>
                <a:close/>
                <a:moveTo>
                  <a:pt x="131584" y="185724"/>
                </a:moveTo>
                <a:cubicBezTo>
                  <a:pt x="136760" y="187523"/>
                  <a:pt x="142537" y="186457"/>
                  <a:pt x="146735" y="182925"/>
                </a:cubicBezTo>
                <a:cubicBezTo>
                  <a:pt x="150934" y="179370"/>
                  <a:pt x="152956" y="173860"/>
                  <a:pt x="152023" y="168440"/>
                </a:cubicBezTo>
                <a:lnTo>
                  <a:pt x="146557" y="136227"/>
                </a:lnTo>
                <a:cubicBezTo>
                  <a:pt x="146157" y="133783"/>
                  <a:pt x="145824" y="131073"/>
                  <a:pt x="145579" y="128207"/>
                </a:cubicBezTo>
                <a:cubicBezTo>
                  <a:pt x="145358" y="125563"/>
                  <a:pt x="145246" y="122786"/>
                  <a:pt x="145246" y="119943"/>
                </a:cubicBezTo>
                <a:cubicBezTo>
                  <a:pt x="145246" y="95683"/>
                  <a:pt x="154044" y="73023"/>
                  <a:pt x="169995" y="56139"/>
                </a:cubicBezTo>
                <a:cubicBezTo>
                  <a:pt x="185235" y="40011"/>
                  <a:pt x="205318" y="31124"/>
                  <a:pt x="226556" y="31124"/>
                </a:cubicBezTo>
                <a:cubicBezTo>
                  <a:pt x="237064" y="31124"/>
                  <a:pt x="247261" y="33257"/>
                  <a:pt x="256859" y="37456"/>
                </a:cubicBezTo>
                <a:cubicBezTo>
                  <a:pt x="266678" y="41766"/>
                  <a:pt x="275541" y="48075"/>
                  <a:pt x="283206" y="56206"/>
                </a:cubicBezTo>
                <a:lnTo>
                  <a:pt x="294714" y="68402"/>
                </a:lnTo>
                <a:cubicBezTo>
                  <a:pt x="299845" y="73845"/>
                  <a:pt x="308133" y="74867"/>
                  <a:pt x="314419" y="70824"/>
                </a:cubicBezTo>
                <a:lnTo>
                  <a:pt x="328615" y="61715"/>
                </a:lnTo>
                <a:cubicBezTo>
                  <a:pt x="332636" y="59138"/>
                  <a:pt x="336813" y="57206"/>
                  <a:pt x="341056" y="55961"/>
                </a:cubicBezTo>
                <a:cubicBezTo>
                  <a:pt x="345166" y="54740"/>
                  <a:pt x="349609" y="54140"/>
                  <a:pt x="354274" y="54140"/>
                </a:cubicBezTo>
                <a:cubicBezTo>
                  <a:pt x="366004" y="54140"/>
                  <a:pt x="377468" y="58583"/>
                  <a:pt x="386487" y="66669"/>
                </a:cubicBezTo>
                <a:cubicBezTo>
                  <a:pt x="391797" y="71424"/>
                  <a:pt x="396174" y="77244"/>
                  <a:pt x="399394" y="83776"/>
                </a:cubicBezTo>
                <a:cubicBezTo>
                  <a:pt x="399528" y="87286"/>
                  <a:pt x="400861" y="90640"/>
                  <a:pt x="403127" y="93284"/>
                </a:cubicBezTo>
                <a:cubicBezTo>
                  <a:pt x="403905" y="95883"/>
                  <a:pt x="404504" y="98549"/>
                  <a:pt x="404948" y="101259"/>
                </a:cubicBezTo>
                <a:lnTo>
                  <a:pt x="408192" y="121676"/>
                </a:lnTo>
                <a:cubicBezTo>
                  <a:pt x="408859" y="125897"/>
                  <a:pt x="411235" y="129651"/>
                  <a:pt x="414768" y="132073"/>
                </a:cubicBezTo>
                <a:cubicBezTo>
                  <a:pt x="418300" y="134494"/>
                  <a:pt x="422655" y="135338"/>
                  <a:pt x="426831" y="134428"/>
                </a:cubicBezTo>
                <a:cubicBezTo>
                  <a:pt x="428719" y="134005"/>
                  <a:pt x="430585" y="133606"/>
                  <a:pt x="432408" y="133206"/>
                </a:cubicBezTo>
                <a:cubicBezTo>
                  <a:pt x="454068" y="128385"/>
                  <a:pt x="467152" y="125474"/>
                  <a:pt x="484458" y="137360"/>
                </a:cubicBezTo>
                <a:cubicBezTo>
                  <a:pt x="493079" y="143269"/>
                  <a:pt x="499876" y="151778"/>
                  <a:pt x="504164" y="161953"/>
                </a:cubicBezTo>
                <a:lnTo>
                  <a:pt x="512050" y="180658"/>
                </a:lnTo>
                <a:cubicBezTo>
                  <a:pt x="513672" y="184502"/>
                  <a:pt x="516783" y="187545"/>
                  <a:pt x="520671" y="189078"/>
                </a:cubicBezTo>
                <a:cubicBezTo>
                  <a:pt x="524558" y="190611"/>
                  <a:pt x="528913" y="190522"/>
                  <a:pt x="532711" y="188812"/>
                </a:cubicBezTo>
                <a:lnTo>
                  <a:pt x="551639" y="180347"/>
                </a:lnTo>
                <a:cubicBezTo>
                  <a:pt x="559770" y="176726"/>
                  <a:pt x="568100" y="174949"/>
                  <a:pt x="577076" y="174949"/>
                </a:cubicBezTo>
                <a:cubicBezTo>
                  <a:pt x="594671" y="174949"/>
                  <a:pt x="611355" y="182347"/>
                  <a:pt x="624040" y="195765"/>
                </a:cubicBezTo>
                <a:cubicBezTo>
                  <a:pt x="637437" y="209939"/>
                  <a:pt x="644812" y="229000"/>
                  <a:pt x="644812" y="249394"/>
                </a:cubicBezTo>
                <a:cubicBezTo>
                  <a:pt x="644812" y="256259"/>
                  <a:pt x="643856" y="263034"/>
                  <a:pt x="641968" y="269677"/>
                </a:cubicBezTo>
                <a:lnTo>
                  <a:pt x="329926" y="269677"/>
                </a:lnTo>
                <a:cubicBezTo>
                  <a:pt x="330614" y="268988"/>
                  <a:pt x="331281" y="268255"/>
                  <a:pt x="331970" y="267544"/>
                </a:cubicBezTo>
                <a:cubicBezTo>
                  <a:pt x="345099" y="253459"/>
                  <a:pt x="351875" y="233088"/>
                  <a:pt x="350520" y="211627"/>
                </a:cubicBezTo>
                <a:cubicBezTo>
                  <a:pt x="349187" y="190122"/>
                  <a:pt x="340034" y="170306"/>
                  <a:pt x="324772" y="155821"/>
                </a:cubicBezTo>
                <a:cubicBezTo>
                  <a:pt x="308888" y="140737"/>
                  <a:pt x="288538" y="132428"/>
                  <a:pt x="267433" y="132384"/>
                </a:cubicBezTo>
                <a:cubicBezTo>
                  <a:pt x="267388" y="132384"/>
                  <a:pt x="267322" y="132384"/>
                  <a:pt x="267278" y="132384"/>
                </a:cubicBezTo>
                <a:cubicBezTo>
                  <a:pt x="246372" y="132384"/>
                  <a:pt x="227245" y="140559"/>
                  <a:pt x="213405" y="155399"/>
                </a:cubicBezTo>
                <a:cubicBezTo>
                  <a:pt x="206407" y="162908"/>
                  <a:pt x="201186" y="171617"/>
                  <a:pt x="197875" y="181303"/>
                </a:cubicBezTo>
                <a:cubicBezTo>
                  <a:pt x="195098" y="189434"/>
                  <a:pt x="199431" y="198276"/>
                  <a:pt x="207562" y="201052"/>
                </a:cubicBezTo>
                <a:cubicBezTo>
                  <a:pt x="215692" y="203829"/>
                  <a:pt x="224534" y="199497"/>
                  <a:pt x="227311" y="191366"/>
                </a:cubicBezTo>
                <a:cubicBezTo>
                  <a:pt x="229222" y="185768"/>
                  <a:pt x="232110" y="180947"/>
                  <a:pt x="236153" y="176593"/>
                </a:cubicBezTo>
                <a:cubicBezTo>
                  <a:pt x="244040" y="168129"/>
                  <a:pt x="255104" y="163463"/>
                  <a:pt x="267278" y="163463"/>
                </a:cubicBezTo>
                <a:cubicBezTo>
                  <a:pt x="267299" y="163463"/>
                  <a:pt x="267344" y="163463"/>
                  <a:pt x="267367" y="163463"/>
                </a:cubicBezTo>
                <a:cubicBezTo>
                  <a:pt x="280474" y="163486"/>
                  <a:pt x="293270" y="168773"/>
                  <a:pt x="303356" y="178348"/>
                </a:cubicBezTo>
                <a:cubicBezTo>
                  <a:pt x="312909" y="187412"/>
                  <a:pt x="318641" y="199919"/>
                  <a:pt x="319485" y="213538"/>
                </a:cubicBezTo>
                <a:cubicBezTo>
                  <a:pt x="320284" y="226512"/>
                  <a:pt x="316552" y="238442"/>
                  <a:pt x="309221" y="246306"/>
                </a:cubicBezTo>
                <a:cubicBezTo>
                  <a:pt x="299224" y="257014"/>
                  <a:pt x="288493" y="263990"/>
                  <a:pt x="278163" y="266500"/>
                </a:cubicBezTo>
                <a:cubicBezTo>
                  <a:pt x="275787" y="267078"/>
                  <a:pt x="273654" y="268188"/>
                  <a:pt x="271876" y="269655"/>
                </a:cubicBezTo>
                <a:lnTo>
                  <a:pt x="44409" y="269655"/>
                </a:lnTo>
                <a:cubicBezTo>
                  <a:pt x="35768" y="258902"/>
                  <a:pt x="31058" y="245240"/>
                  <a:pt x="31058" y="230688"/>
                </a:cubicBezTo>
                <a:cubicBezTo>
                  <a:pt x="31058" y="214493"/>
                  <a:pt x="36878" y="199431"/>
                  <a:pt x="47453" y="188234"/>
                </a:cubicBezTo>
                <a:cubicBezTo>
                  <a:pt x="57316" y="177793"/>
                  <a:pt x="70246" y="172061"/>
                  <a:pt x="83864" y="172061"/>
                </a:cubicBezTo>
                <a:cubicBezTo>
                  <a:pt x="86597" y="172061"/>
                  <a:pt x="89285" y="172283"/>
                  <a:pt x="91907" y="172727"/>
                </a:cubicBezTo>
                <a:cubicBezTo>
                  <a:pt x="94684" y="173194"/>
                  <a:pt x="97327" y="173838"/>
                  <a:pt x="99704" y="174682"/>
                </a:cubicBezTo>
                <a:lnTo>
                  <a:pt x="131584" y="185724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22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44FE6842-BD9B-4FDC-97F4-81E73293B3CC}"/>
              </a:ext>
            </a:extLst>
          </p:cNvPr>
          <p:cNvGrpSpPr/>
          <p:nvPr/>
        </p:nvGrpSpPr>
        <p:grpSpPr>
          <a:xfrm>
            <a:off x="7635481" y="3775176"/>
            <a:ext cx="304465" cy="526473"/>
            <a:chOff x="3023762" y="3749284"/>
            <a:chExt cx="449268" cy="77686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00" name="Forma Livre: Forma 299">
              <a:extLst>
                <a:ext uri="{FF2B5EF4-FFF2-40B4-BE49-F238E27FC236}">
                  <a16:creationId xmlns:a16="http://schemas.microsoft.com/office/drawing/2014/main" id="{72785699-3045-41BD-B80E-CDE7ED2C663D}"/>
                </a:ext>
              </a:extLst>
            </p:cNvPr>
            <p:cNvSpPr/>
            <p:nvPr/>
          </p:nvSpPr>
          <p:spPr>
            <a:xfrm>
              <a:off x="3023762" y="4063748"/>
              <a:ext cx="449268" cy="462398"/>
            </a:xfrm>
            <a:custGeom>
              <a:avLst/>
              <a:gdLst>
                <a:gd name="connsiteX0" fmla="*/ 15551 w 449268"/>
                <a:gd name="connsiteY0" fmla="*/ 0 h 462398"/>
                <a:gd name="connsiteX1" fmla="*/ 0 w 449268"/>
                <a:gd name="connsiteY1" fmla="*/ 15551 h 462398"/>
                <a:gd name="connsiteX2" fmla="*/ 0 w 449268"/>
                <a:gd name="connsiteY2" fmla="*/ 65803 h 462398"/>
                <a:gd name="connsiteX3" fmla="*/ 209095 w 449268"/>
                <a:gd name="connsiteY3" fmla="*/ 289915 h 462398"/>
                <a:gd name="connsiteX4" fmla="*/ 209095 w 449268"/>
                <a:gd name="connsiteY4" fmla="*/ 424232 h 462398"/>
                <a:gd name="connsiteX5" fmla="*/ 210783 w 449268"/>
                <a:gd name="connsiteY5" fmla="*/ 431297 h 462398"/>
                <a:gd name="connsiteX6" fmla="*/ 53518 w 449268"/>
                <a:gd name="connsiteY6" fmla="*/ 431297 h 462398"/>
                <a:gd name="connsiteX7" fmla="*/ 37967 w 449268"/>
                <a:gd name="connsiteY7" fmla="*/ 446848 h 462398"/>
                <a:gd name="connsiteX8" fmla="*/ 53518 w 449268"/>
                <a:gd name="connsiteY8" fmla="*/ 462399 h 462398"/>
                <a:gd name="connsiteX9" fmla="*/ 395751 w 449268"/>
                <a:gd name="connsiteY9" fmla="*/ 462399 h 462398"/>
                <a:gd name="connsiteX10" fmla="*/ 411302 w 449268"/>
                <a:gd name="connsiteY10" fmla="*/ 446848 h 462398"/>
                <a:gd name="connsiteX11" fmla="*/ 395751 w 449268"/>
                <a:gd name="connsiteY11" fmla="*/ 431297 h 462398"/>
                <a:gd name="connsiteX12" fmla="*/ 238486 w 449268"/>
                <a:gd name="connsiteY12" fmla="*/ 431297 h 462398"/>
                <a:gd name="connsiteX13" fmla="*/ 240174 w 449268"/>
                <a:gd name="connsiteY13" fmla="*/ 424232 h 462398"/>
                <a:gd name="connsiteX14" fmla="*/ 240174 w 449268"/>
                <a:gd name="connsiteY14" fmla="*/ 289915 h 462398"/>
                <a:gd name="connsiteX15" fmla="*/ 449269 w 449268"/>
                <a:gd name="connsiteY15" fmla="*/ 65803 h 462398"/>
                <a:gd name="connsiteX16" fmla="*/ 449269 w 449268"/>
                <a:gd name="connsiteY16" fmla="*/ 15551 h 462398"/>
                <a:gd name="connsiteX17" fmla="*/ 433718 w 449268"/>
                <a:gd name="connsiteY17" fmla="*/ 0 h 462398"/>
                <a:gd name="connsiteX18" fmla="*/ 418167 w 449268"/>
                <a:gd name="connsiteY18" fmla="*/ 15551 h 462398"/>
                <a:gd name="connsiteX19" fmla="*/ 418167 w 449268"/>
                <a:gd name="connsiteY19" fmla="*/ 65803 h 462398"/>
                <a:gd name="connsiteX20" fmla="*/ 224623 w 449268"/>
                <a:gd name="connsiteY20" fmla="*/ 259347 h 462398"/>
                <a:gd name="connsiteX21" fmla="*/ 31080 w 449268"/>
                <a:gd name="connsiteY21" fmla="*/ 65803 h 462398"/>
                <a:gd name="connsiteX22" fmla="*/ 31080 w 449268"/>
                <a:gd name="connsiteY22" fmla="*/ 15551 h 462398"/>
                <a:gd name="connsiteX23" fmla="*/ 15551 w 449268"/>
                <a:gd name="connsiteY23" fmla="*/ 0 h 462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49268" h="462398">
                  <a:moveTo>
                    <a:pt x="15551" y="0"/>
                  </a:moveTo>
                  <a:cubicBezTo>
                    <a:pt x="6954" y="0"/>
                    <a:pt x="0" y="6954"/>
                    <a:pt x="0" y="15551"/>
                  </a:cubicBezTo>
                  <a:lnTo>
                    <a:pt x="0" y="65803"/>
                  </a:lnTo>
                  <a:cubicBezTo>
                    <a:pt x="0" y="184435"/>
                    <a:pt x="92440" y="281896"/>
                    <a:pt x="209095" y="289915"/>
                  </a:cubicBezTo>
                  <a:lnTo>
                    <a:pt x="209095" y="424232"/>
                  </a:lnTo>
                  <a:cubicBezTo>
                    <a:pt x="209095" y="426764"/>
                    <a:pt x="209694" y="429164"/>
                    <a:pt x="210783" y="431297"/>
                  </a:cubicBezTo>
                  <a:lnTo>
                    <a:pt x="53518" y="431297"/>
                  </a:lnTo>
                  <a:cubicBezTo>
                    <a:pt x="44920" y="431297"/>
                    <a:pt x="37967" y="438250"/>
                    <a:pt x="37967" y="446848"/>
                  </a:cubicBezTo>
                  <a:cubicBezTo>
                    <a:pt x="37967" y="455445"/>
                    <a:pt x="44920" y="462399"/>
                    <a:pt x="53518" y="462399"/>
                  </a:cubicBezTo>
                  <a:lnTo>
                    <a:pt x="395751" y="462399"/>
                  </a:lnTo>
                  <a:cubicBezTo>
                    <a:pt x="404349" y="462399"/>
                    <a:pt x="411302" y="455445"/>
                    <a:pt x="411302" y="446848"/>
                  </a:cubicBezTo>
                  <a:cubicBezTo>
                    <a:pt x="411302" y="438250"/>
                    <a:pt x="404349" y="431297"/>
                    <a:pt x="395751" y="431297"/>
                  </a:cubicBezTo>
                  <a:lnTo>
                    <a:pt x="238486" y="431297"/>
                  </a:lnTo>
                  <a:cubicBezTo>
                    <a:pt x="239575" y="429186"/>
                    <a:pt x="240174" y="426787"/>
                    <a:pt x="240174" y="424232"/>
                  </a:cubicBezTo>
                  <a:lnTo>
                    <a:pt x="240174" y="289915"/>
                  </a:lnTo>
                  <a:cubicBezTo>
                    <a:pt x="356807" y="281896"/>
                    <a:pt x="449269" y="184457"/>
                    <a:pt x="449269" y="65803"/>
                  </a:cubicBezTo>
                  <a:lnTo>
                    <a:pt x="449269" y="15551"/>
                  </a:lnTo>
                  <a:cubicBezTo>
                    <a:pt x="449269" y="6954"/>
                    <a:pt x="442315" y="0"/>
                    <a:pt x="433718" y="0"/>
                  </a:cubicBezTo>
                  <a:cubicBezTo>
                    <a:pt x="425120" y="0"/>
                    <a:pt x="418167" y="6954"/>
                    <a:pt x="418167" y="15551"/>
                  </a:cubicBezTo>
                  <a:lnTo>
                    <a:pt x="418167" y="65803"/>
                  </a:lnTo>
                  <a:cubicBezTo>
                    <a:pt x="418167" y="172528"/>
                    <a:pt x="331348" y="259347"/>
                    <a:pt x="224623" y="259347"/>
                  </a:cubicBezTo>
                  <a:cubicBezTo>
                    <a:pt x="117899" y="259347"/>
                    <a:pt x="31080" y="172528"/>
                    <a:pt x="31080" y="65803"/>
                  </a:cubicBezTo>
                  <a:lnTo>
                    <a:pt x="31080" y="15551"/>
                  </a:lnTo>
                  <a:cubicBezTo>
                    <a:pt x="31102" y="6954"/>
                    <a:pt x="24126" y="0"/>
                    <a:pt x="15551" y="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1" name="Forma Livre: Forma 300">
              <a:extLst>
                <a:ext uri="{FF2B5EF4-FFF2-40B4-BE49-F238E27FC236}">
                  <a16:creationId xmlns:a16="http://schemas.microsoft.com/office/drawing/2014/main" id="{11EE0D56-2719-4BA1-9341-839F8BDD7C22}"/>
                </a:ext>
              </a:extLst>
            </p:cNvPr>
            <p:cNvSpPr/>
            <p:nvPr/>
          </p:nvSpPr>
          <p:spPr>
            <a:xfrm>
              <a:off x="3099207" y="3749284"/>
              <a:ext cx="298401" cy="517582"/>
            </a:xfrm>
            <a:custGeom>
              <a:avLst/>
              <a:gdLst>
                <a:gd name="connsiteX0" fmla="*/ 149201 w 298401"/>
                <a:gd name="connsiteY0" fmla="*/ 517582 h 517582"/>
                <a:gd name="connsiteX1" fmla="*/ 298402 w 298401"/>
                <a:gd name="connsiteY1" fmla="*/ 368381 h 517582"/>
                <a:gd name="connsiteX2" fmla="*/ 298402 w 298401"/>
                <a:gd name="connsiteY2" fmla="*/ 149201 h 517582"/>
                <a:gd name="connsiteX3" fmla="*/ 149201 w 298401"/>
                <a:gd name="connsiteY3" fmla="*/ 0 h 517582"/>
                <a:gd name="connsiteX4" fmla="*/ 149179 w 298401"/>
                <a:gd name="connsiteY4" fmla="*/ 0 h 517582"/>
                <a:gd name="connsiteX5" fmla="*/ 0 w 298401"/>
                <a:gd name="connsiteY5" fmla="*/ 149201 h 517582"/>
                <a:gd name="connsiteX6" fmla="*/ 0 w 298401"/>
                <a:gd name="connsiteY6" fmla="*/ 368404 h 517582"/>
                <a:gd name="connsiteX7" fmla="*/ 149201 w 298401"/>
                <a:gd name="connsiteY7" fmla="*/ 517582 h 517582"/>
                <a:gd name="connsiteX8" fmla="*/ 81932 w 298401"/>
                <a:gd name="connsiteY8" fmla="*/ 356896 h 517582"/>
                <a:gd name="connsiteX9" fmla="*/ 31102 w 298401"/>
                <a:gd name="connsiteY9" fmla="*/ 356896 h 517582"/>
                <a:gd name="connsiteX10" fmla="*/ 31102 w 298401"/>
                <a:gd name="connsiteY10" fmla="*/ 312242 h 517582"/>
                <a:gd name="connsiteX11" fmla="*/ 81932 w 298401"/>
                <a:gd name="connsiteY11" fmla="*/ 312242 h 517582"/>
                <a:gd name="connsiteX12" fmla="*/ 97483 w 298401"/>
                <a:gd name="connsiteY12" fmla="*/ 296691 h 517582"/>
                <a:gd name="connsiteX13" fmla="*/ 81932 w 298401"/>
                <a:gd name="connsiteY13" fmla="*/ 281140 h 517582"/>
                <a:gd name="connsiteX14" fmla="*/ 31102 w 298401"/>
                <a:gd name="connsiteY14" fmla="*/ 281140 h 517582"/>
                <a:gd name="connsiteX15" fmla="*/ 31102 w 298401"/>
                <a:gd name="connsiteY15" fmla="*/ 236487 h 517582"/>
                <a:gd name="connsiteX16" fmla="*/ 81932 w 298401"/>
                <a:gd name="connsiteY16" fmla="*/ 236487 h 517582"/>
                <a:gd name="connsiteX17" fmla="*/ 97483 w 298401"/>
                <a:gd name="connsiteY17" fmla="*/ 220935 h 517582"/>
                <a:gd name="connsiteX18" fmla="*/ 81932 w 298401"/>
                <a:gd name="connsiteY18" fmla="*/ 205384 h 517582"/>
                <a:gd name="connsiteX19" fmla="*/ 31102 w 298401"/>
                <a:gd name="connsiteY19" fmla="*/ 205384 h 517582"/>
                <a:gd name="connsiteX20" fmla="*/ 31102 w 298401"/>
                <a:gd name="connsiteY20" fmla="*/ 160731 h 517582"/>
                <a:gd name="connsiteX21" fmla="*/ 81932 w 298401"/>
                <a:gd name="connsiteY21" fmla="*/ 160731 h 517582"/>
                <a:gd name="connsiteX22" fmla="*/ 97483 w 298401"/>
                <a:gd name="connsiteY22" fmla="*/ 145180 h 517582"/>
                <a:gd name="connsiteX23" fmla="*/ 81932 w 298401"/>
                <a:gd name="connsiteY23" fmla="*/ 129629 h 517582"/>
                <a:gd name="connsiteX24" fmla="*/ 32724 w 298401"/>
                <a:gd name="connsiteY24" fmla="*/ 129629 h 517582"/>
                <a:gd name="connsiteX25" fmla="*/ 149179 w 298401"/>
                <a:gd name="connsiteY25" fmla="*/ 31146 h 517582"/>
                <a:gd name="connsiteX26" fmla="*/ 149201 w 298401"/>
                <a:gd name="connsiteY26" fmla="*/ 31146 h 517582"/>
                <a:gd name="connsiteX27" fmla="*/ 265656 w 298401"/>
                <a:gd name="connsiteY27" fmla="*/ 129629 h 517582"/>
                <a:gd name="connsiteX28" fmla="*/ 216448 w 298401"/>
                <a:gd name="connsiteY28" fmla="*/ 129629 h 517582"/>
                <a:gd name="connsiteX29" fmla="*/ 200897 w 298401"/>
                <a:gd name="connsiteY29" fmla="*/ 145180 h 517582"/>
                <a:gd name="connsiteX30" fmla="*/ 216448 w 298401"/>
                <a:gd name="connsiteY30" fmla="*/ 160731 h 517582"/>
                <a:gd name="connsiteX31" fmla="*/ 267277 w 298401"/>
                <a:gd name="connsiteY31" fmla="*/ 160731 h 517582"/>
                <a:gd name="connsiteX32" fmla="*/ 267277 w 298401"/>
                <a:gd name="connsiteY32" fmla="*/ 205384 h 517582"/>
                <a:gd name="connsiteX33" fmla="*/ 216448 w 298401"/>
                <a:gd name="connsiteY33" fmla="*/ 205384 h 517582"/>
                <a:gd name="connsiteX34" fmla="*/ 200897 w 298401"/>
                <a:gd name="connsiteY34" fmla="*/ 220935 h 517582"/>
                <a:gd name="connsiteX35" fmla="*/ 216448 w 298401"/>
                <a:gd name="connsiteY35" fmla="*/ 236487 h 517582"/>
                <a:gd name="connsiteX36" fmla="*/ 267277 w 298401"/>
                <a:gd name="connsiteY36" fmla="*/ 236487 h 517582"/>
                <a:gd name="connsiteX37" fmla="*/ 267277 w 298401"/>
                <a:gd name="connsiteY37" fmla="*/ 281140 h 517582"/>
                <a:gd name="connsiteX38" fmla="*/ 216448 w 298401"/>
                <a:gd name="connsiteY38" fmla="*/ 281140 h 517582"/>
                <a:gd name="connsiteX39" fmla="*/ 200897 w 298401"/>
                <a:gd name="connsiteY39" fmla="*/ 296691 h 517582"/>
                <a:gd name="connsiteX40" fmla="*/ 216448 w 298401"/>
                <a:gd name="connsiteY40" fmla="*/ 312242 h 517582"/>
                <a:gd name="connsiteX41" fmla="*/ 267277 w 298401"/>
                <a:gd name="connsiteY41" fmla="*/ 312242 h 517582"/>
                <a:gd name="connsiteX42" fmla="*/ 267277 w 298401"/>
                <a:gd name="connsiteY42" fmla="*/ 356896 h 517582"/>
                <a:gd name="connsiteX43" fmla="*/ 216448 w 298401"/>
                <a:gd name="connsiteY43" fmla="*/ 356896 h 517582"/>
                <a:gd name="connsiteX44" fmla="*/ 200897 w 298401"/>
                <a:gd name="connsiteY44" fmla="*/ 372447 h 517582"/>
                <a:gd name="connsiteX45" fmla="*/ 216448 w 298401"/>
                <a:gd name="connsiteY45" fmla="*/ 387998 h 517582"/>
                <a:gd name="connsiteX46" fmla="*/ 265656 w 298401"/>
                <a:gd name="connsiteY46" fmla="*/ 387998 h 517582"/>
                <a:gd name="connsiteX47" fmla="*/ 149179 w 298401"/>
                <a:gd name="connsiteY47" fmla="*/ 486480 h 517582"/>
                <a:gd name="connsiteX48" fmla="*/ 32724 w 298401"/>
                <a:gd name="connsiteY48" fmla="*/ 387998 h 517582"/>
                <a:gd name="connsiteX49" fmla="*/ 81932 w 298401"/>
                <a:gd name="connsiteY49" fmla="*/ 387998 h 517582"/>
                <a:gd name="connsiteX50" fmla="*/ 97483 w 298401"/>
                <a:gd name="connsiteY50" fmla="*/ 372447 h 517582"/>
                <a:gd name="connsiteX51" fmla="*/ 81932 w 298401"/>
                <a:gd name="connsiteY51" fmla="*/ 356896 h 517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98401" h="517582">
                  <a:moveTo>
                    <a:pt x="149201" y="517582"/>
                  </a:moveTo>
                  <a:cubicBezTo>
                    <a:pt x="231466" y="517582"/>
                    <a:pt x="298402" y="450646"/>
                    <a:pt x="298402" y="368381"/>
                  </a:cubicBezTo>
                  <a:lnTo>
                    <a:pt x="298402" y="149201"/>
                  </a:lnTo>
                  <a:cubicBezTo>
                    <a:pt x="298402" y="66936"/>
                    <a:pt x="231466" y="0"/>
                    <a:pt x="149201" y="0"/>
                  </a:cubicBezTo>
                  <a:lnTo>
                    <a:pt x="149179" y="0"/>
                  </a:lnTo>
                  <a:cubicBezTo>
                    <a:pt x="66914" y="0"/>
                    <a:pt x="0" y="66936"/>
                    <a:pt x="0" y="149201"/>
                  </a:cubicBezTo>
                  <a:lnTo>
                    <a:pt x="0" y="368404"/>
                  </a:lnTo>
                  <a:cubicBezTo>
                    <a:pt x="0" y="450669"/>
                    <a:pt x="66914" y="517582"/>
                    <a:pt x="149201" y="517582"/>
                  </a:cubicBezTo>
                  <a:close/>
                  <a:moveTo>
                    <a:pt x="81932" y="356896"/>
                  </a:moveTo>
                  <a:lnTo>
                    <a:pt x="31102" y="356896"/>
                  </a:lnTo>
                  <a:lnTo>
                    <a:pt x="31102" y="312242"/>
                  </a:lnTo>
                  <a:lnTo>
                    <a:pt x="81932" y="312242"/>
                  </a:lnTo>
                  <a:cubicBezTo>
                    <a:pt x="90529" y="312242"/>
                    <a:pt x="97483" y="305289"/>
                    <a:pt x="97483" y="296691"/>
                  </a:cubicBezTo>
                  <a:cubicBezTo>
                    <a:pt x="97483" y="288094"/>
                    <a:pt x="90529" y="281140"/>
                    <a:pt x="81932" y="281140"/>
                  </a:cubicBezTo>
                  <a:lnTo>
                    <a:pt x="31102" y="281140"/>
                  </a:lnTo>
                  <a:lnTo>
                    <a:pt x="31102" y="236487"/>
                  </a:lnTo>
                  <a:lnTo>
                    <a:pt x="81932" y="236487"/>
                  </a:lnTo>
                  <a:cubicBezTo>
                    <a:pt x="90529" y="236487"/>
                    <a:pt x="97483" y="229533"/>
                    <a:pt x="97483" y="220935"/>
                  </a:cubicBezTo>
                  <a:cubicBezTo>
                    <a:pt x="97483" y="212338"/>
                    <a:pt x="90529" y="205384"/>
                    <a:pt x="81932" y="205384"/>
                  </a:cubicBezTo>
                  <a:lnTo>
                    <a:pt x="31102" y="205384"/>
                  </a:lnTo>
                  <a:lnTo>
                    <a:pt x="31102" y="160731"/>
                  </a:lnTo>
                  <a:lnTo>
                    <a:pt x="81932" y="160731"/>
                  </a:lnTo>
                  <a:cubicBezTo>
                    <a:pt x="90529" y="160731"/>
                    <a:pt x="97483" y="153777"/>
                    <a:pt x="97483" y="145180"/>
                  </a:cubicBezTo>
                  <a:cubicBezTo>
                    <a:pt x="97483" y="136582"/>
                    <a:pt x="90529" y="129629"/>
                    <a:pt x="81932" y="129629"/>
                  </a:cubicBezTo>
                  <a:lnTo>
                    <a:pt x="32724" y="129629"/>
                  </a:lnTo>
                  <a:cubicBezTo>
                    <a:pt x="42099" y="73801"/>
                    <a:pt x="90751" y="31146"/>
                    <a:pt x="149179" y="31146"/>
                  </a:cubicBezTo>
                  <a:lnTo>
                    <a:pt x="149201" y="31146"/>
                  </a:lnTo>
                  <a:cubicBezTo>
                    <a:pt x="207650" y="31146"/>
                    <a:pt x="256303" y="73801"/>
                    <a:pt x="265656" y="129629"/>
                  </a:cubicBezTo>
                  <a:lnTo>
                    <a:pt x="216448" y="129629"/>
                  </a:lnTo>
                  <a:cubicBezTo>
                    <a:pt x="207850" y="129629"/>
                    <a:pt x="200897" y="136582"/>
                    <a:pt x="200897" y="145180"/>
                  </a:cubicBezTo>
                  <a:cubicBezTo>
                    <a:pt x="200897" y="153777"/>
                    <a:pt x="207850" y="160731"/>
                    <a:pt x="216448" y="160731"/>
                  </a:cubicBezTo>
                  <a:lnTo>
                    <a:pt x="267277" y="160731"/>
                  </a:lnTo>
                  <a:lnTo>
                    <a:pt x="267277" y="205384"/>
                  </a:lnTo>
                  <a:lnTo>
                    <a:pt x="216448" y="205384"/>
                  </a:lnTo>
                  <a:cubicBezTo>
                    <a:pt x="207850" y="205384"/>
                    <a:pt x="200897" y="212338"/>
                    <a:pt x="200897" y="220935"/>
                  </a:cubicBezTo>
                  <a:cubicBezTo>
                    <a:pt x="200897" y="229533"/>
                    <a:pt x="207850" y="236487"/>
                    <a:pt x="216448" y="236487"/>
                  </a:cubicBezTo>
                  <a:lnTo>
                    <a:pt x="267277" y="236487"/>
                  </a:lnTo>
                  <a:lnTo>
                    <a:pt x="267277" y="281140"/>
                  </a:lnTo>
                  <a:lnTo>
                    <a:pt x="216448" y="281140"/>
                  </a:lnTo>
                  <a:cubicBezTo>
                    <a:pt x="207850" y="281140"/>
                    <a:pt x="200897" y="288094"/>
                    <a:pt x="200897" y="296691"/>
                  </a:cubicBezTo>
                  <a:cubicBezTo>
                    <a:pt x="200897" y="305289"/>
                    <a:pt x="207850" y="312242"/>
                    <a:pt x="216448" y="312242"/>
                  </a:cubicBezTo>
                  <a:lnTo>
                    <a:pt x="267277" y="312242"/>
                  </a:lnTo>
                  <a:lnTo>
                    <a:pt x="267277" y="356896"/>
                  </a:lnTo>
                  <a:lnTo>
                    <a:pt x="216448" y="356896"/>
                  </a:lnTo>
                  <a:cubicBezTo>
                    <a:pt x="207850" y="356896"/>
                    <a:pt x="200897" y="363849"/>
                    <a:pt x="200897" y="372447"/>
                  </a:cubicBezTo>
                  <a:cubicBezTo>
                    <a:pt x="200897" y="381044"/>
                    <a:pt x="207850" y="387998"/>
                    <a:pt x="216448" y="387998"/>
                  </a:cubicBezTo>
                  <a:lnTo>
                    <a:pt x="265656" y="387998"/>
                  </a:lnTo>
                  <a:cubicBezTo>
                    <a:pt x="256281" y="443826"/>
                    <a:pt x="207628" y="486480"/>
                    <a:pt x="149179" y="486480"/>
                  </a:cubicBezTo>
                  <a:cubicBezTo>
                    <a:pt x="90751" y="486480"/>
                    <a:pt x="42076" y="443804"/>
                    <a:pt x="32724" y="387998"/>
                  </a:cubicBezTo>
                  <a:lnTo>
                    <a:pt x="81932" y="387998"/>
                  </a:lnTo>
                  <a:cubicBezTo>
                    <a:pt x="90529" y="387998"/>
                    <a:pt x="97483" y="381044"/>
                    <a:pt x="97483" y="372447"/>
                  </a:cubicBezTo>
                  <a:cubicBezTo>
                    <a:pt x="97483" y="363849"/>
                    <a:pt x="90529" y="356896"/>
                    <a:pt x="81932" y="356896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3" name="Agrupar 232">
            <a:extLst>
              <a:ext uri="{FF2B5EF4-FFF2-40B4-BE49-F238E27FC236}">
                <a16:creationId xmlns:a16="http://schemas.microsoft.com/office/drawing/2014/main" id="{1AFF8D77-093A-46F5-A3A2-BBF3404267B6}"/>
              </a:ext>
            </a:extLst>
          </p:cNvPr>
          <p:cNvGrpSpPr/>
          <p:nvPr/>
        </p:nvGrpSpPr>
        <p:grpSpPr>
          <a:xfrm>
            <a:off x="7520352" y="1926236"/>
            <a:ext cx="534738" cy="473537"/>
            <a:chOff x="2853878" y="1020991"/>
            <a:chExt cx="789058" cy="69875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97" name="Forma Livre: Forma 296">
              <a:extLst>
                <a:ext uri="{FF2B5EF4-FFF2-40B4-BE49-F238E27FC236}">
                  <a16:creationId xmlns:a16="http://schemas.microsoft.com/office/drawing/2014/main" id="{B351A0D5-83D8-4009-8B6B-1EF837545C3A}"/>
                </a:ext>
              </a:extLst>
            </p:cNvPr>
            <p:cNvSpPr/>
            <p:nvPr/>
          </p:nvSpPr>
          <p:spPr>
            <a:xfrm>
              <a:off x="3092794" y="1214876"/>
              <a:ext cx="311093" cy="311078"/>
            </a:xfrm>
            <a:custGeom>
              <a:avLst/>
              <a:gdLst>
                <a:gd name="connsiteX0" fmla="*/ 115359 w 311093"/>
                <a:gd name="connsiteY0" fmla="*/ 305702 h 311078"/>
                <a:gd name="connsiteX1" fmla="*/ 155858 w 311093"/>
                <a:gd name="connsiteY1" fmla="*/ 311078 h 311078"/>
                <a:gd name="connsiteX2" fmla="*/ 233369 w 311093"/>
                <a:gd name="connsiteY2" fmla="*/ 290173 h 311078"/>
                <a:gd name="connsiteX3" fmla="*/ 290286 w 311093"/>
                <a:gd name="connsiteY3" fmla="*/ 77724 h 311078"/>
                <a:gd name="connsiteX4" fmla="*/ 77837 w 311093"/>
                <a:gd name="connsiteY4" fmla="*/ 20807 h 311078"/>
                <a:gd name="connsiteX5" fmla="*/ 77837 w 311093"/>
                <a:gd name="connsiteY5" fmla="*/ 20807 h 311078"/>
                <a:gd name="connsiteX6" fmla="*/ 5369 w 311093"/>
                <a:gd name="connsiteY6" fmla="*/ 115246 h 311078"/>
                <a:gd name="connsiteX7" fmla="*/ 20898 w 311093"/>
                <a:gd name="connsiteY7" fmla="*/ 233257 h 311078"/>
                <a:gd name="connsiteX8" fmla="*/ 115359 w 311093"/>
                <a:gd name="connsiteY8" fmla="*/ 305702 h 311078"/>
                <a:gd name="connsiteX9" fmla="*/ 35427 w 311093"/>
                <a:gd name="connsiteY9" fmla="*/ 123289 h 311078"/>
                <a:gd name="connsiteX10" fmla="*/ 93388 w 311093"/>
                <a:gd name="connsiteY10" fmla="*/ 47733 h 311078"/>
                <a:gd name="connsiteX11" fmla="*/ 263338 w 311093"/>
                <a:gd name="connsiteY11" fmla="*/ 93275 h 311078"/>
                <a:gd name="connsiteX12" fmla="*/ 217796 w 311093"/>
                <a:gd name="connsiteY12" fmla="*/ 263226 h 311078"/>
                <a:gd name="connsiteX13" fmla="*/ 123379 w 311093"/>
                <a:gd name="connsiteY13" fmla="*/ 275666 h 311078"/>
                <a:gd name="connsiteX14" fmla="*/ 47823 w 311093"/>
                <a:gd name="connsiteY14" fmla="*/ 217706 h 311078"/>
                <a:gd name="connsiteX15" fmla="*/ 35427 w 311093"/>
                <a:gd name="connsiteY15" fmla="*/ 123289 h 3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1093" h="311078">
                  <a:moveTo>
                    <a:pt x="115359" y="305702"/>
                  </a:moveTo>
                  <a:cubicBezTo>
                    <a:pt x="128755" y="309301"/>
                    <a:pt x="142351" y="311078"/>
                    <a:pt x="155858" y="311078"/>
                  </a:cubicBezTo>
                  <a:cubicBezTo>
                    <a:pt x="182806" y="311078"/>
                    <a:pt x="209398" y="304014"/>
                    <a:pt x="233369" y="290173"/>
                  </a:cubicBezTo>
                  <a:cubicBezTo>
                    <a:pt x="307636" y="247297"/>
                    <a:pt x="333162" y="151991"/>
                    <a:pt x="290286" y="77724"/>
                  </a:cubicBezTo>
                  <a:cubicBezTo>
                    <a:pt x="247409" y="3457"/>
                    <a:pt x="152104" y="-22069"/>
                    <a:pt x="77837" y="20807"/>
                  </a:cubicBezTo>
                  <a:lnTo>
                    <a:pt x="77837" y="20807"/>
                  </a:lnTo>
                  <a:cubicBezTo>
                    <a:pt x="41869" y="41579"/>
                    <a:pt x="16121" y="75103"/>
                    <a:pt x="5369" y="115246"/>
                  </a:cubicBezTo>
                  <a:cubicBezTo>
                    <a:pt x="-5384" y="155368"/>
                    <a:pt x="126" y="197289"/>
                    <a:pt x="20898" y="233257"/>
                  </a:cubicBezTo>
                  <a:cubicBezTo>
                    <a:pt x="41692" y="269224"/>
                    <a:pt x="75237" y="294950"/>
                    <a:pt x="115359" y="305702"/>
                  </a:cubicBezTo>
                  <a:close/>
                  <a:moveTo>
                    <a:pt x="35427" y="123289"/>
                  </a:moveTo>
                  <a:cubicBezTo>
                    <a:pt x="44024" y="91187"/>
                    <a:pt x="64618" y="64350"/>
                    <a:pt x="93388" y="47733"/>
                  </a:cubicBezTo>
                  <a:cubicBezTo>
                    <a:pt x="152792" y="13432"/>
                    <a:pt x="229037" y="33870"/>
                    <a:pt x="263338" y="93275"/>
                  </a:cubicBezTo>
                  <a:cubicBezTo>
                    <a:pt x="297639" y="152680"/>
                    <a:pt x="277201" y="228924"/>
                    <a:pt x="217796" y="263226"/>
                  </a:cubicBezTo>
                  <a:cubicBezTo>
                    <a:pt x="189004" y="279843"/>
                    <a:pt x="155481" y="284264"/>
                    <a:pt x="123379" y="275666"/>
                  </a:cubicBezTo>
                  <a:cubicBezTo>
                    <a:pt x="91277" y="267069"/>
                    <a:pt x="64441" y="246475"/>
                    <a:pt x="47823" y="217706"/>
                  </a:cubicBezTo>
                  <a:cubicBezTo>
                    <a:pt x="31250" y="188914"/>
                    <a:pt x="26829" y="155390"/>
                    <a:pt x="35427" y="123289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8" name="Forma Livre: Forma 297">
              <a:extLst>
                <a:ext uri="{FF2B5EF4-FFF2-40B4-BE49-F238E27FC236}">
                  <a16:creationId xmlns:a16="http://schemas.microsoft.com/office/drawing/2014/main" id="{5328ED5A-A41D-411F-9663-56558DFC41DE}"/>
                </a:ext>
              </a:extLst>
            </p:cNvPr>
            <p:cNvSpPr/>
            <p:nvPr/>
          </p:nvSpPr>
          <p:spPr>
            <a:xfrm>
              <a:off x="3187070" y="1286474"/>
              <a:ext cx="156998" cy="176476"/>
            </a:xfrm>
            <a:custGeom>
              <a:avLst/>
              <a:gdLst>
                <a:gd name="connsiteX0" fmla="*/ 7776 w 156998"/>
                <a:gd name="connsiteY0" fmla="*/ 174388 h 176476"/>
                <a:gd name="connsiteX1" fmla="*/ 15551 w 156998"/>
                <a:gd name="connsiteY1" fmla="*/ 176476 h 176476"/>
                <a:gd name="connsiteX2" fmla="*/ 23327 w 156998"/>
                <a:gd name="connsiteY2" fmla="*/ 174388 h 176476"/>
                <a:gd name="connsiteX3" fmla="*/ 149223 w 156998"/>
                <a:gd name="connsiteY3" fmla="*/ 101698 h 176476"/>
                <a:gd name="connsiteX4" fmla="*/ 156999 w 156998"/>
                <a:gd name="connsiteY4" fmla="*/ 88235 h 176476"/>
                <a:gd name="connsiteX5" fmla="*/ 149223 w 156998"/>
                <a:gd name="connsiteY5" fmla="*/ 74773 h 176476"/>
                <a:gd name="connsiteX6" fmla="*/ 23327 w 156998"/>
                <a:gd name="connsiteY6" fmla="*/ 2083 h 176476"/>
                <a:gd name="connsiteX7" fmla="*/ 7776 w 156998"/>
                <a:gd name="connsiteY7" fmla="*/ 2083 h 176476"/>
                <a:gd name="connsiteX8" fmla="*/ 0 w 156998"/>
                <a:gd name="connsiteY8" fmla="*/ 15545 h 176476"/>
                <a:gd name="connsiteX9" fmla="*/ 0 w 156998"/>
                <a:gd name="connsiteY9" fmla="*/ 88235 h 176476"/>
                <a:gd name="connsiteX10" fmla="*/ 0 w 156998"/>
                <a:gd name="connsiteY10" fmla="*/ 160925 h 176476"/>
                <a:gd name="connsiteX11" fmla="*/ 7776 w 156998"/>
                <a:gd name="connsiteY11" fmla="*/ 174388 h 176476"/>
                <a:gd name="connsiteX12" fmla="*/ 31124 w 156998"/>
                <a:gd name="connsiteY12" fmla="*/ 42493 h 176476"/>
                <a:gd name="connsiteX13" fmla="*/ 110368 w 156998"/>
                <a:gd name="connsiteY13" fmla="*/ 88235 h 176476"/>
                <a:gd name="connsiteX14" fmla="*/ 31124 w 156998"/>
                <a:gd name="connsiteY14" fmla="*/ 133978 h 176476"/>
                <a:gd name="connsiteX15" fmla="*/ 31124 w 156998"/>
                <a:gd name="connsiteY15" fmla="*/ 88235 h 176476"/>
                <a:gd name="connsiteX16" fmla="*/ 31124 w 156998"/>
                <a:gd name="connsiteY16" fmla="*/ 42493 h 1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998" h="176476">
                  <a:moveTo>
                    <a:pt x="7776" y="174388"/>
                  </a:moveTo>
                  <a:cubicBezTo>
                    <a:pt x="10175" y="175788"/>
                    <a:pt x="12863" y="176476"/>
                    <a:pt x="15551" y="176476"/>
                  </a:cubicBezTo>
                  <a:cubicBezTo>
                    <a:pt x="18239" y="176476"/>
                    <a:pt x="20927" y="175788"/>
                    <a:pt x="23327" y="174388"/>
                  </a:cubicBezTo>
                  <a:lnTo>
                    <a:pt x="149223" y="101698"/>
                  </a:lnTo>
                  <a:cubicBezTo>
                    <a:pt x="154044" y="98921"/>
                    <a:pt x="156999" y="93789"/>
                    <a:pt x="156999" y="88235"/>
                  </a:cubicBezTo>
                  <a:cubicBezTo>
                    <a:pt x="156999" y="82681"/>
                    <a:pt x="154044" y="77550"/>
                    <a:pt x="149223" y="74773"/>
                  </a:cubicBezTo>
                  <a:lnTo>
                    <a:pt x="23327" y="2083"/>
                  </a:lnTo>
                  <a:cubicBezTo>
                    <a:pt x="18506" y="-694"/>
                    <a:pt x="12596" y="-694"/>
                    <a:pt x="7776" y="2083"/>
                  </a:cubicBezTo>
                  <a:cubicBezTo>
                    <a:pt x="2955" y="4860"/>
                    <a:pt x="0" y="9992"/>
                    <a:pt x="0" y="15545"/>
                  </a:cubicBezTo>
                  <a:lnTo>
                    <a:pt x="0" y="88235"/>
                  </a:lnTo>
                  <a:lnTo>
                    <a:pt x="0" y="160925"/>
                  </a:lnTo>
                  <a:cubicBezTo>
                    <a:pt x="0" y="166479"/>
                    <a:pt x="2977" y="171611"/>
                    <a:pt x="7776" y="174388"/>
                  </a:cubicBezTo>
                  <a:close/>
                  <a:moveTo>
                    <a:pt x="31124" y="42493"/>
                  </a:moveTo>
                  <a:lnTo>
                    <a:pt x="110368" y="88235"/>
                  </a:lnTo>
                  <a:lnTo>
                    <a:pt x="31124" y="133978"/>
                  </a:lnTo>
                  <a:lnTo>
                    <a:pt x="31124" y="88235"/>
                  </a:lnTo>
                  <a:lnTo>
                    <a:pt x="31124" y="42493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9" name="Forma Livre: Forma 298">
              <a:extLst>
                <a:ext uri="{FF2B5EF4-FFF2-40B4-BE49-F238E27FC236}">
                  <a16:creationId xmlns:a16="http://schemas.microsoft.com/office/drawing/2014/main" id="{571267C2-452F-40EC-B7FD-4D8FB1DAC54A}"/>
                </a:ext>
              </a:extLst>
            </p:cNvPr>
            <p:cNvSpPr/>
            <p:nvPr/>
          </p:nvSpPr>
          <p:spPr>
            <a:xfrm>
              <a:off x="2853878" y="1020991"/>
              <a:ext cx="789058" cy="698751"/>
            </a:xfrm>
            <a:custGeom>
              <a:avLst/>
              <a:gdLst>
                <a:gd name="connsiteX0" fmla="*/ 773508 w 789058"/>
                <a:gd name="connsiteY0" fmla="*/ 0 h 698751"/>
                <a:gd name="connsiteX1" fmla="*/ 757957 w 789058"/>
                <a:gd name="connsiteY1" fmla="*/ 15551 h 698751"/>
                <a:gd name="connsiteX2" fmla="*/ 757957 w 789058"/>
                <a:gd name="connsiteY2" fmla="*/ 42143 h 698751"/>
                <a:gd name="connsiteX3" fmla="*/ 685956 w 789058"/>
                <a:gd name="connsiteY3" fmla="*/ 42143 h 698751"/>
                <a:gd name="connsiteX4" fmla="*/ 685956 w 789058"/>
                <a:gd name="connsiteY4" fmla="*/ 15551 h 698751"/>
                <a:gd name="connsiteX5" fmla="*/ 670405 w 789058"/>
                <a:gd name="connsiteY5" fmla="*/ 0 h 698751"/>
                <a:gd name="connsiteX6" fmla="*/ 654854 w 789058"/>
                <a:gd name="connsiteY6" fmla="*/ 15551 h 698751"/>
                <a:gd name="connsiteX7" fmla="*/ 654854 w 789058"/>
                <a:gd name="connsiteY7" fmla="*/ 102192 h 698751"/>
                <a:gd name="connsiteX8" fmla="*/ 134872 w 789058"/>
                <a:gd name="connsiteY8" fmla="*/ 102192 h 698751"/>
                <a:gd name="connsiteX9" fmla="*/ 134205 w 789058"/>
                <a:gd name="connsiteY9" fmla="*/ 102215 h 698751"/>
                <a:gd name="connsiteX10" fmla="*/ 134205 w 789058"/>
                <a:gd name="connsiteY10" fmla="*/ 15573 h 698751"/>
                <a:gd name="connsiteX11" fmla="*/ 118654 w 789058"/>
                <a:gd name="connsiteY11" fmla="*/ 22 h 698751"/>
                <a:gd name="connsiteX12" fmla="*/ 103103 w 789058"/>
                <a:gd name="connsiteY12" fmla="*/ 15573 h 698751"/>
                <a:gd name="connsiteX13" fmla="*/ 103103 w 789058"/>
                <a:gd name="connsiteY13" fmla="*/ 42165 h 698751"/>
                <a:gd name="connsiteX14" fmla="*/ 31102 w 789058"/>
                <a:gd name="connsiteY14" fmla="*/ 42165 h 698751"/>
                <a:gd name="connsiteX15" fmla="*/ 31102 w 789058"/>
                <a:gd name="connsiteY15" fmla="*/ 15551 h 698751"/>
                <a:gd name="connsiteX16" fmla="*/ 15551 w 789058"/>
                <a:gd name="connsiteY16" fmla="*/ 0 h 698751"/>
                <a:gd name="connsiteX17" fmla="*/ 0 w 789058"/>
                <a:gd name="connsiteY17" fmla="*/ 15551 h 698751"/>
                <a:gd name="connsiteX18" fmla="*/ 0 w 789058"/>
                <a:gd name="connsiteY18" fmla="*/ 683201 h 698751"/>
                <a:gd name="connsiteX19" fmla="*/ 15551 w 789058"/>
                <a:gd name="connsiteY19" fmla="*/ 698752 h 698751"/>
                <a:gd name="connsiteX20" fmla="*/ 31102 w 789058"/>
                <a:gd name="connsiteY20" fmla="*/ 683201 h 698751"/>
                <a:gd name="connsiteX21" fmla="*/ 31102 w 789058"/>
                <a:gd name="connsiteY21" fmla="*/ 656609 h 698751"/>
                <a:gd name="connsiteX22" fmla="*/ 103103 w 789058"/>
                <a:gd name="connsiteY22" fmla="*/ 656609 h 698751"/>
                <a:gd name="connsiteX23" fmla="*/ 103103 w 789058"/>
                <a:gd name="connsiteY23" fmla="*/ 683201 h 698751"/>
                <a:gd name="connsiteX24" fmla="*/ 118654 w 789058"/>
                <a:gd name="connsiteY24" fmla="*/ 698752 h 698751"/>
                <a:gd name="connsiteX25" fmla="*/ 134205 w 789058"/>
                <a:gd name="connsiteY25" fmla="*/ 683201 h 698751"/>
                <a:gd name="connsiteX26" fmla="*/ 134205 w 789058"/>
                <a:gd name="connsiteY26" fmla="*/ 596537 h 698751"/>
                <a:gd name="connsiteX27" fmla="*/ 134872 w 789058"/>
                <a:gd name="connsiteY27" fmla="*/ 596559 h 698751"/>
                <a:gd name="connsiteX28" fmla="*/ 654854 w 789058"/>
                <a:gd name="connsiteY28" fmla="*/ 596559 h 698751"/>
                <a:gd name="connsiteX29" fmla="*/ 654854 w 789058"/>
                <a:gd name="connsiteY29" fmla="*/ 683201 h 698751"/>
                <a:gd name="connsiteX30" fmla="*/ 670405 w 789058"/>
                <a:gd name="connsiteY30" fmla="*/ 698752 h 698751"/>
                <a:gd name="connsiteX31" fmla="*/ 685956 w 789058"/>
                <a:gd name="connsiteY31" fmla="*/ 683201 h 698751"/>
                <a:gd name="connsiteX32" fmla="*/ 685956 w 789058"/>
                <a:gd name="connsiteY32" fmla="*/ 656609 h 698751"/>
                <a:gd name="connsiteX33" fmla="*/ 757957 w 789058"/>
                <a:gd name="connsiteY33" fmla="*/ 656609 h 698751"/>
                <a:gd name="connsiteX34" fmla="*/ 757957 w 789058"/>
                <a:gd name="connsiteY34" fmla="*/ 683201 h 698751"/>
                <a:gd name="connsiteX35" fmla="*/ 773508 w 789058"/>
                <a:gd name="connsiteY35" fmla="*/ 698752 h 698751"/>
                <a:gd name="connsiteX36" fmla="*/ 789059 w 789058"/>
                <a:gd name="connsiteY36" fmla="*/ 683201 h 698751"/>
                <a:gd name="connsiteX37" fmla="*/ 789059 w 789058"/>
                <a:gd name="connsiteY37" fmla="*/ 15551 h 698751"/>
                <a:gd name="connsiteX38" fmla="*/ 773508 w 789058"/>
                <a:gd name="connsiteY38" fmla="*/ 0 h 698751"/>
                <a:gd name="connsiteX39" fmla="*/ 103081 w 789058"/>
                <a:gd name="connsiteY39" fmla="*/ 625507 h 698751"/>
                <a:gd name="connsiteX40" fmla="*/ 31080 w 789058"/>
                <a:gd name="connsiteY40" fmla="*/ 625507 h 698751"/>
                <a:gd name="connsiteX41" fmla="*/ 31080 w 789058"/>
                <a:gd name="connsiteY41" fmla="*/ 559370 h 698751"/>
                <a:gd name="connsiteX42" fmla="*/ 103081 w 789058"/>
                <a:gd name="connsiteY42" fmla="*/ 559370 h 698751"/>
                <a:gd name="connsiteX43" fmla="*/ 103081 w 789058"/>
                <a:gd name="connsiteY43" fmla="*/ 625507 h 698751"/>
                <a:gd name="connsiteX44" fmla="*/ 103081 w 789058"/>
                <a:gd name="connsiteY44" fmla="*/ 528268 h 698751"/>
                <a:gd name="connsiteX45" fmla="*/ 31080 w 789058"/>
                <a:gd name="connsiteY45" fmla="*/ 528268 h 698751"/>
                <a:gd name="connsiteX46" fmla="*/ 31080 w 789058"/>
                <a:gd name="connsiteY46" fmla="*/ 462132 h 698751"/>
                <a:gd name="connsiteX47" fmla="*/ 103081 w 789058"/>
                <a:gd name="connsiteY47" fmla="*/ 462132 h 698751"/>
                <a:gd name="connsiteX48" fmla="*/ 103081 w 789058"/>
                <a:gd name="connsiteY48" fmla="*/ 528268 h 698751"/>
                <a:gd name="connsiteX49" fmla="*/ 103081 w 789058"/>
                <a:gd name="connsiteY49" fmla="*/ 431052 h 698751"/>
                <a:gd name="connsiteX50" fmla="*/ 31080 w 789058"/>
                <a:gd name="connsiteY50" fmla="*/ 431052 h 698751"/>
                <a:gd name="connsiteX51" fmla="*/ 31080 w 789058"/>
                <a:gd name="connsiteY51" fmla="*/ 364938 h 698751"/>
                <a:gd name="connsiteX52" fmla="*/ 103081 w 789058"/>
                <a:gd name="connsiteY52" fmla="*/ 364938 h 698751"/>
                <a:gd name="connsiteX53" fmla="*/ 103081 w 789058"/>
                <a:gd name="connsiteY53" fmla="*/ 431052 h 698751"/>
                <a:gd name="connsiteX54" fmla="*/ 103081 w 789058"/>
                <a:gd name="connsiteY54" fmla="*/ 333814 h 698751"/>
                <a:gd name="connsiteX55" fmla="*/ 31080 w 789058"/>
                <a:gd name="connsiteY55" fmla="*/ 333814 h 698751"/>
                <a:gd name="connsiteX56" fmla="*/ 31080 w 789058"/>
                <a:gd name="connsiteY56" fmla="*/ 267678 h 698751"/>
                <a:gd name="connsiteX57" fmla="*/ 103081 w 789058"/>
                <a:gd name="connsiteY57" fmla="*/ 267678 h 698751"/>
                <a:gd name="connsiteX58" fmla="*/ 103081 w 789058"/>
                <a:gd name="connsiteY58" fmla="*/ 333814 h 698751"/>
                <a:gd name="connsiteX59" fmla="*/ 103081 w 789058"/>
                <a:gd name="connsiteY59" fmla="*/ 236598 h 698751"/>
                <a:gd name="connsiteX60" fmla="*/ 31080 w 789058"/>
                <a:gd name="connsiteY60" fmla="*/ 236598 h 698751"/>
                <a:gd name="connsiteX61" fmla="*/ 31080 w 789058"/>
                <a:gd name="connsiteY61" fmla="*/ 170461 h 698751"/>
                <a:gd name="connsiteX62" fmla="*/ 103081 w 789058"/>
                <a:gd name="connsiteY62" fmla="*/ 170461 h 698751"/>
                <a:gd name="connsiteX63" fmla="*/ 103081 w 789058"/>
                <a:gd name="connsiteY63" fmla="*/ 236598 h 698751"/>
                <a:gd name="connsiteX64" fmla="*/ 103081 w 789058"/>
                <a:gd name="connsiteY64" fmla="*/ 139359 h 698751"/>
                <a:gd name="connsiteX65" fmla="*/ 31080 w 789058"/>
                <a:gd name="connsiteY65" fmla="*/ 139359 h 698751"/>
                <a:gd name="connsiteX66" fmla="*/ 31080 w 789058"/>
                <a:gd name="connsiteY66" fmla="*/ 73245 h 698751"/>
                <a:gd name="connsiteX67" fmla="*/ 103081 w 789058"/>
                <a:gd name="connsiteY67" fmla="*/ 73245 h 698751"/>
                <a:gd name="connsiteX68" fmla="*/ 103081 w 789058"/>
                <a:gd name="connsiteY68" fmla="*/ 139359 h 698751"/>
                <a:gd name="connsiteX69" fmla="*/ 654854 w 789058"/>
                <a:gd name="connsiteY69" fmla="*/ 565457 h 698751"/>
                <a:gd name="connsiteX70" fmla="*/ 134872 w 789058"/>
                <a:gd name="connsiteY70" fmla="*/ 565457 h 698751"/>
                <a:gd name="connsiteX71" fmla="*/ 134205 w 789058"/>
                <a:gd name="connsiteY71" fmla="*/ 565480 h 698751"/>
                <a:gd name="connsiteX72" fmla="*/ 134205 w 789058"/>
                <a:gd name="connsiteY72" fmla="*/ 133272 h 698751"/>
                <a:gd name="connsiteX73" fmla="*/ 134872 w 789058"/>
                <a:gd name="connsiteY73" fmla="*/ 133294 h 698751"/>
                <a:gd name="connsiteX74" fmla="*/ 654854 w 789058"/>
                <a:gd name="connsiteY74" fmla="*/ 133294 h 698751"/>
                <a:gd name="connsiteX75" fmla="*/ 654854 w 789058"/>
                <a:gd name="connsiteY75" fmla="*/ 565457 h 698751"/>
                <a:gd name="connsiteX76" fmla="*/ 757957 w 789058"/>
                <a:gd name="connsiteY76" fmla="*/ 625507 h 698751"/>
                <a:gd name="connsiteX77" fmla="*/ 685956 w 789058"/>
                <a:gd name="connsiteY77" fmla="*/ 625507 h 698751"/>
                <a:gd name="connsiteX78" fmla="*/ 685956 w 789058"/>
                <a:gd name="connsiteY78" fmla="*/ 559370 h 698751"/>
                <a:gd name="connsiteX79" fmla="*/ 757957 w 789058"/>
                <a:gd name="connsiteY79" fmla="*/ 559370 h 698751"/>
                <a:gd name="connsiteX80" fmla="*/ 757957 w 789058"/>
                <a:gd name="connsiteY80" fmla="*/ 625507 h 698751"/>
                <a:gd name="connsiteX81" fmla="*/ 757957 w 789058"/>
                <a:gd name="connsiteY81" fmla="*/ 528268 h 698751"/>
                <a:gd name="connsiteX82" fmla="*/ 685956 w 789058"/>
                <a:gd name="connsiteY82" fmla="*/ 528268 h 698751"/>
                <a:gd name="connsiteX83" fmla="*/ 685956 w 789058"/>
                <a:gd name="connsiteY83" fmla="*/ 462132 h 698751"/>
                <a:gd name="connsiteX84" fmla="*/ 757957 w 789058"/>
                <a:gd name="connsiteY84" fmla="*/ 462132 h 698751"/>
                <a:gd name="connsiteX85" fmla="*/ 757957 w 789058"/>
                <a:gd name="connsiteY85" fmla="*/ 528268 h 698751"/>
                <a:gd name="connsiteX86" fmla="*/ 757957 w 789058"/>
                <a:gd name="connsiteY86" fmla="*/ 431052 h 698751"/>
                <a:gd name="connsiteX87" fmla="*/ 685956 w 789058"/>
                <a:gd name="connsiteY87" fmla="*/ 431052 h 698751"/>
                <a:gd name="connsiteX88" fmla="*/ 685956 w 789058"/>
                <a:gd name="connsiteY88" fmla="*/ 364938 h 698751"/>
                <a:gd name="connsiteX89" fmla="*/ 757957 w 789058"/>
                <a:gd name="connsiteY89" fmla="*/ 364938 h 698751"/>
                <a:gd name="connsiteX90" fmla="*/ 757957 w 789058"/>
                <a:gd name="connsiteY90" fmla="*/ 431052 h 698751"/>
                <a:gd name="connsiteX91" fmla="*/ 757957 w 789058"/>
                <a:gd name="connsiteY91" fmla="*/ 333814 h 698751"/>
                <a:gd name="connsiteX92" fmla="*/ 685956 w 789058"/>
                <a:gd name="connsiteY92" fmla="*/ 333814 h 698751"/>
                <a:gd name="connsiteX93" fmla="*/ 685956 w 789058"/>
                <a:gd name="connsiteY93" fmla="*/ 267678 h 698751"/>
                <a:gd name="connsiteX94" fmla="*/ 757957 w 789058"/>
                <a:gd name="connsiteY94" fmla="*/ 267678 h 698751"/>
                <a:gd name="connsiteX95" fmla="*/ 757957 w 789058"/>
                <a:gd name="connsiteY95" fmla="*/ 333814 h 698751"/>
                <a:gd name="connsiteX96" fmla="*/ 757957 w 789058"/>
                <a:gd name="connsiteY96" fmla="*/ 236598 h 698751"/>
                <a:gd name="connsiteX97" fmla="*/ 685956 w 789058"/>
                <a:gd name="connsiteY97" fmla="*/ 236598 h 698751"/>
                <a:gd name="connsiteX98" fmla="*/ 685956 w 789058"/>
                <a:gd name="connsiteY98" fmla="*/ 170461 h 698751"/>
                <a:gd name="connsiteX99" fmla="*/ 757957 w 789058"/>
                <a:gd name="connsiteY99" fmla="*/ 170461 h 698751"/>
                <a:gd name="connsiteX100" fmla="*/ 757957 w 789058"/>
                <a:gd name="connsiteY100" fmla="*/ 236598 h 698751"/>
                <a:gd name="connsiteX101" fmla="*/ 757957 w 789058"/>
                <a:gd name="connsiteY101" fmla="*/ 139359 h 698751"/>
                <a:gd name="connsiteX102" fmla="*/ 685956 w 789058"/>
                <a:gd name="connsiteY102" fmla="*/ 139359 h 698751"/>
                <a:gd name="connsiteX103" fmla="*/ 685956 w 789058"/>
                <a:gd name="connsiteY103" fmla="*/ 73245 h 698751"/>
                <a:gd name="connsiteX104" fmla="*/ 757957 w 789058"/>
                <a:gd name="connsiteY104" fmla="*/ 73245 h 698751"/>
                <a:gd name="connsiteX105" fmla="*/ 757957 w 789058"/>
                <a:gd name="connsiteY105" fmla="*/ 139359 h 698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</a:cxnLst>
              <a:rect l="l" t="t" r="r" b="b"/>
              <a:pathLst>
                <a:path w="789058" h="698751">
                  <a:moveTo>
                    <a:pt x="773508" y="0"/>
                  </a:moveTo>
                  <a:cubicBezTo>
                    <a:pt x="764910" y="0"/>
                    <a:pt x="757957" y="6954"/>
                    <a:pt x="757957" y="15551"/>
                  </a:cubicBezTo>
                  <a:lnTo>
                    <a:pt x="757957" y="42143"/>
                  </a:lnTo>
                  <a:lnTo>
                    <a:pt x="685956" y="42143"/>
                  </a:lnTo>
                  <a:lnTo>
                    <a:pt x="685956" y="15551"/>
                  </a:lnTo>
                  <a:cubicBezTo>
                    <a:pt x="685956" y="6954"/>
                    <a:pt x="679002" y="0"/>
                    <a:pt x="670405" y="0"/>
                  </a:cubicBezTo>
                  <a:cubicBezTo>
                    <a:pt x="661807" y="0"/>
                    <a:pt x="654854" y="6954"/>
                    <a:pt x="654854" y="15551"/>
                  </a:cubicBezTo>
                  <a:lnTo>
                    <a:pt x="654854" y="102192"/>
                  </a:lnTo>
                  <a:lnTo>
                    <a:pt x="134872" y="102192"/>
                  </a:lnTo>
                  <a:cubicBezTo>
                    <a:pt x="134650" y="102192"/>
                    <a:pt x="134427" y="102192"/>
                    <a:pt x="134205" y="102215"/>
                  </a:cubicBezTo>
                  <a:lnTo>
                    <a:pt x="134205" y="15573"/>
                  </a:lnTo>
                  <a:cubicBezTo>
                    <a:pt x="134205" y="6976"/>
                    <a:pt x="127252" y="22"/>
                    <a:pt x="118654" y="22"/>
                  </a:cubicBezTo>
                  <a:cubicBezTo>
                    <a:pt x="110057" y="22"/>
                    <a:pt x="103103" y="6976"/>
                    <a:pt x="103103" y="15573"/>
                  </a:cubicBezTo>
                  <a:lnTo>
                    <a:pt x="103103" y="42165"/>
                  </a:lnTo>
                  <a:lnTo>
                    <a:pt x="31102" y="42165"/>
                  </a:lnTo>
                  <a:lnTo>
                    <a:pt x="31102" y="15551"/>
                  </a:lnTo>
                  <a:cubicBezTo>
                    <a:pt x="31102" y="6954"/>
                    <a:pt x="24149" y="0"/>
                    <a:pt x="15551" y="0"/>
                  </a:cubicBezTo>
                  <a:cubicBezTo>
                    <a:pt x="6954" y="0"/>
                    <a:pt x="0" y="6954"/>
                    <a:pt x="0" y="15551"/>
                  </a:cubicBezTo>
                  <a:lnTo>
                    <a:pt x="0" y="683201"/>
                  </a:lnTo>
                  <a:cubicBezTo>
                    <a:pt x="0" y="691798"/>
                    <a:pt x="6954" y="698752"/>
                    <a:pt x="15551" y="698752"/>
                  </a:cubicBezTo>
                  <a:cubicBezTo>
                    <a:pt x="24149" y="698752"/>
                    <a:pt x="31102" y="691798"/>
                    <a:pt x="31102" y="683201"/>
                  </a:cubicBezTo>
                  <a:lnTo>
                    <a:pt x="31102" y="656609"/>
                  </a:lnTo>
                  <a:lnTo>
                    <a:pt x="103103" y="656609"/>
                  </a:lnTo>
                  <a:lnTo>
                    <a:pt x="103103" y="683201"/>
                  </a:lnTo>
                  <a:cubicBezTo>
                    <a:pt x="103103" y="691798"/>
                    <a:pt x="110057" y="698752"/>
                    <a:pt x="118654" y="698752"/>
                  </a:cubicBezTo>
                  <a:cubicBezTo>
                    <a:pt x="127252" y="698752"/>
                    <a:pt x="134205" y="691798"/>
                    <a:pt x="134205" y="683201"/>
                  </a:cubicBezTo>
                  <a:lnTo>
                    <a:pt x="134205" y="596537"/>
                  </a:lnTo>
                  <a:cubicBezTo>
                    <a:pt x="134427" y="596537"/>
                    <a:pt x="134650" y="596559"/>
                    <a:pt x="134872" y="596559"/>
                  </a:cubicBezTo>
                  <a:lnTo>
                    <a:pt x="654854" y="596559"/>
                  </a:lnTo>
                  <a:lnTo>
                    <a:pt x="654854" y="683201"/>
                  </a:lnTo>
                  <a:cubicBezTo>
                    <a:pt x="654854" y="691798"/>
                    <a:pt x="661807" y="698752"/>
                    <a:pt x="670405" y="698752"/>
                  </a:cubicBezTo>
                  <a:cubicBezTo>
                    <a:pt x="679002" y="698752"/>
                    <a:pt x="685956" y="691798"/>
                    <a:pt x="685956" y="683201"/>
                  </a:cubicBezTo>
                  <a:lnTo>
                    <a:pt x="685956" y="656609"/>
                  </a:lnTo>
                  <a:lnTo>
                    <a:pt x="757957" y="656609"/>
                  </a:lnTo>
                  <a:lnTo>
                    <a:pt x="757957" y="683201"/>
                  </a:lnTo>
                  <a:cubicBezTo>
                    <a:pt x="757957" y="691798"/>
                    <a:pt x="764910" y="698752"/>
                    <a:pt x="773508" y="698752"/>
                  </a:cubicBezTo>
                  <a:cubicBezTo>
                    <a:pt x="782105" y="698752"/>
                    <a:pt x="789059" y="691798"/>
                    <a:pt x="789059" y="683201"/>
                  </a:cubicBezTo>
                  <a:lnTo>
                    <a:pt x="789059" y="15551"/>
                  </a:lnTo>
                  <a:cubicBezTo>
                    <a:pt x="789059" y="6954"/>
                    <a:pt x="782083" y="0"/>
                    <a:pt x="773508" y="0"/>
                  </a:cubicBezTo>
                  <a:close/>
                  <a:moveTo>
                    <a:pt x="103081" y="625507"/>
                  </a:moveTo>
                  <a:lnTo>
                    <a:pt x="31080" y="625507"/>
                  </a:lnTo>
                  <a:lnTo>
                    <a:pt x="31080" y="559370"/>
                  </a:lnTo>
                  <a:lnTo>
                    <a:pt x="103081" y="559370"/>
                  </a:lnTo>
                  <a:lnTo>
                    <a:pt x="103081" y="625507"/>
                  </a:lnTo>
                  <a:close/>
                  <a:moveTo>
                    <a:pt x="103081" y="528268"/>
                  </a:moveTo>
                  <a:lnTo>
                    <a:pt x="31080" y="528268"/>
                  </a:lnTo>
                  <a:lnTo>
                    <a:pt x="31080" y="462132"/>
                  </a:lnTo>
                  <a:lnTo>
                    <a:pt x="103081" y="462132"/>
                  </a:lnTo>
                  <a:lnTo>
                    <a:pt x="103081" y="528268"/>
                  </a:lnTo>
                  <a:close/>
                  <a:moveTo>
                    <a:pt x="103081" y="431052"/>
                  </a:moveTo>
                  <a:lnTo>
                    <a:pt x="31080" y="431052"/>
                  </a:lnTo>
                  <a:lnTo>
                    <a:pt x="31080" y="364938"/>
                  </a:lnTo>
                  <a:lnTo>
                    <a:pt x="103081" y="364938"/>
                  </a:lnTo>
                  <a:lnTo>
                    <a:pt x="103081" y="431052"/>
                  </a:lnTo>
                  <a:close/>
                  <a:moveTo>
                    <a:pt x="103081" y="333814"/>
                  </a:moveTo>
                  <a:lnTo>
                    <a:pt x="31080" y="333814"/>
                  </a:lnTo>
                  <a:lnTo>
                    <a:pt x="31080" y="267678"/>
                  </a:lnTo>
                  <a:lnTo>
                    <a:pt x="103081" y="267678"/>
                  </a:lnTo>
                  <a:lnTo>
                    <a:pt x="103081" y="333814"/>
                  </a:lnTo>
                  <a:close/>
                  <a:moveTo>
                    <a:pt x="103081" y="236598"/>
                  </a:moveTo>
                  <a:lnTo>
                    <a:pt x="31080" y="236598"/>
                  </a:lnTo>
                  <a:lnTo>
                    <a:pt x="31080" y="170461"/>
                  </a:lnTo>
                  <a:lnTo>
                    <a:pt x="103081" y="170461"/>
                  </a:lnTo>
                  <a:lnTo>
                    <a:pt x="103081" y="236598"/>
                  </a:lnTo>
                  <a:close/>
                  <a:moveTo>
                    <a:pt x="103081" y="139359"/>
                  </a:moveTo>
                  <a:lnTo>
                    <a:pt x="31080" y="139359"/>
                  </a:lnTo>
                  <a:lnTo>
                    <a:pt x="31080" y="73245"/>
                  </a:lnTo>
                  <a:lnTo>
                    <a:pt x="103081" y="73245"/>
                  </a:lnTo>
                  <a:lnTo>
                    <a:pt x="103081" y="139359"/>
                  </a:lnTo>
                  <a:close/>
                  <a:moveTo>
                    <a:pt x="654854" y="565457"/>
                  </a:moveTo>
                  <a:lnTo>
                    <a:pt x="134872" y="565457"/>
                  </a:lnTo>
                  <a:cubicBezTo>
                    <a:pt x="134650" y="565457"/>
                    <a:pt x="134427" y="565457"/>
                    <a:pt x="134205" y="565480"/>
                  </a:cubicBezTo>
                  <a:lnTo>
                    <a:pt x="134205" y="133272"/>
                  </a:lnTo>
                  <a:cubicBezTo>
                    <a:pt x="134427" y="133272"/>
                    <a:pt x="134650" y="133294"/>
                    <a:pt x="134872" y="133294"/>
                  </a:cubicBezTo>
                  <a:lnTo>
                    <a:pt x="654854" y="133294"/>
                  </a:lnTo>
                  <a:lnTo>
                    <a:pt x="654854" y="565457"/>
                  </a:lnTo>
                  <a:close/>
                  <a:moveTo>
                    <a:pt x="757957" y="625507"/>
                  </a:moveTo>
                  <a:lnTo>
                    <a:pt x="685956" y="625507"/>
                  </a:lnTo>
                  <a:lnTo>
                    <a:pt x="685956" y="559370"/>
                  </a:lnTo>
                  <a:lnTo>
                    <a:pt x="757957" y="559370"/>
                  </a:lnTo>
                  <a:lnTo>
                    <a:pt x="757957" y="625507"/>
                  </a:lnTo>
                  <a:close/>
                  <a:moveTo>
                    <a:pt x="757957" y="528268"/>
                  </a:moveTo>
                  <a:lnTo>
                    <a:pt x="685956" y="528268"/>
                  </a:lnTo>
                  <a:lnTo>
                    <a:pt x="685956" y="462132"/>
                  </a:lnTo>
                  <a:lnTo>
                    <a:pt x="757957" y="462132"/>
                  </a:lnTo>
                  <a:lnTo>
                    <a:pt x="757957" y="528268"/>
                  </a:lnTo>
                  <a:close/>
                  <a:moveTo>
                    <a:pt x="757957" y="431052"/>
                  </a:moveTo>
                  <a:lnTo>
                    <a:pt x="685956" y="431052"/>
                  </a:lnTo>
                  <a:lnTo>
                    <a:pt x="685956" y="364938"/>
                  </a:lnTo>
                  <a:lnTo>
                    <a:pt x="757957" y="364938"/>
                  </a:lnTo>
                  <a:lnTo>
                    <a:pt x="757957" y="431052"/>
                  </a:lnTo>
                  <a:close/>
                  <a:moveTo>
                    <a:pt x="757957" y="333814"/>
                  </a:moveTo>
                  <a:lnTo>
                    <a:pt x="685956" y="333814"/>
                  </a:lnTo>
                  <a:lnTo>
                    <a:pt x="685956" y="267678"/>
                  </a:lnTo>
                  <a:lnTo>
                    <a:pt x="757957" y="267678"/>
                  </a:lnTo>
                  <a:lnTo>
                    <a:pt x="757957" y="333814"/>
                  </a:lnTo>
                  <a:close/>
                  <a:moveTo>
                    <a:pt x="757957" y="236598"/>
                  </a:moveTo>
                  <a:lnTo>
                    <a:pt x="685956" y="236598"/>
                  </a:lnTo>
                  <a:lnTo>
                    <a:pt x="685956" y="170461"/>
                  </a:lnTo>
                  <a:lnTo>
                    <a:pt x="757957" y="170461"/>
                  </a:lnTo>
                  <a:lnTo>
                    <a:pt x="757957" y="236598"/>
                  </a:lnTo>
                  <a:close/>
                  <a:moveTo>
                    <a:pt x="757957" y="139359"/>
                  </a:moveTo>
                  <a:lnTo>
                    <a:pt x="685956" y="139359"/>
                  </a:lnTo>
                  <a:lnTo>
                    <a:pt x="685956" y="73245"/>
                  </a:lnTo>
                  <a:lnTo>
                    <a:pt x="757957" y="73245"/>
                  </a:lnTo>
                  <a:lnTo>
                    <a:pt x="757957" y="139359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4" name="Agrupar 233">
            <a:extLst>
              <a:ext uri="{FF2B5EF4-FFF2-40B4-BE49-F238E27FC236}">
                <a16:creationId xmlns:a16="http://schemas.microsoft.com/office/drawing/2014/main" id="{2F0501F2-2402-4282-B373-B33C38B7A3FD}"/>
              </a:ext>
            </a:extLst>
          </p:cNvPr>
          <p:cNvGrpSpPr/>
          <p:nvPr/>
        </p:nvGrpSpPr>
        <p:grpSpPr>
          <a:xfrm>
            <a:off x="10396153" y="2804689"/>
            <a:ext cx="563906" cy="553834"/>
            <a:chOff x="7097403" y="2317235"/>
            <a:chExt cx="832099" cy="81723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93" name="Forma Livre: Forma 292">
              <a:extLst>
                <a:ext uri="{FF2B5EF4-FFF2-40B4-BE49-F238E27FC236}">
                  <a16:creationId xmlns:a16="http://schemas.microsoft.com/office/drawing/2014/main" id="{74BA13A1-E9AC-4A3C-AE07-3EF181269D4B}"/>
                </a:ext>
              </a:extLst>
            </p:cNvPr>
            <p:cNvSpPr/>
            <p:nvPr/>
          </p:nvSpPr>
          <p:spPr>
            <a:xfrm>
              <a:off x="7517363" y="2684305"/>
              <a:ext cx="171305" cy="31102"/>
            </a:xfrm>
            <a:custGeom>
              <a:avLst/>
              <a:gdLst>
                <a:gd name="connsiteX0" fmla="*/ 0 w 171305"/>
                <a:gd name="connsiteY0" fmla="*/ 15551 h 31102"/>
                <a:gd name="connsiteX1" fmla="*/ 15551 w 171305"/>
                <a:gd name="connsiteY1" fmla="*/ 31102 h 31102"/>
                <a:gd name="connsiteX2" fmla="*/ 155754 w 171305"/>
                <a:gd name="connsiteY2" fmla="*/ 31102 h 31102"/>
                <a:gd name="connsiteX3" fmla="*/ 171305 w 171305"/>
                <a:gd name="connsiteY3" fmla="*/ 15551 h 31102"/>
                <a:gd name="connsiteX4" fmla="*/ 155754 w 171305"/>
                <a:gd name="connsiteY4" fmla="*/ 0 h 31102"/>
                <a:gd name="connsiteX5" fmla="*/ 15551 w 171305"/>
                <a:gd name="connsiteY5" fmla="*/ 0 h 31102"/>
                <a:gd name="connsiteX6" fmla="*/ 0 w 171305"/>
                <a:gd name="connsiteY6" fmla="*/ 15551 h 3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305" h="31102">
                  <a:moveTo>
                    <a:pt x="0" y="15551"/>
                  </a:moveTo>
                  <a:cubicBezTo>
                    <a:pt x="0" y="24149"/>
                    <a:pt x="6953" y="31102"/>
                    <a:pt x="15551" y="31102"/>
                  </a:cubicBezTo>
                  <a:lnTo>
                    <a:pt x="155754" y="31102"/>
                  </a:lnTo>
                  <a:cubicBezTo>
                    <a:pt x="164352" y="31102"/>
                    <a:pt x="171305" y="24149"/>
                    <a:pt x="171305" y="15551"/>
                  </a:cubicBezTo>
                  <a:cubicBezTo>
                    <a:pt x="171305" y="6954"/>
                    <a:pt x="164352" y="0"/>
                    <a:pt x="155754" y="0"/>
                  </a:cubicBezTo>
                  <a:lnTo>
                    <a:pt x="15551" y="0"/>
                  </a:lnTo>
                  <a:cubicBezTo>
                    <a:pt x="6953" y="0"/>
                    <a:pt x="0" y="6976"/>
                    <a:pt x="0" y="15551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4" name="Forma Livre: Forma 293">
              <a:extLst>
                <a:ext uri="{FF2B5EF4-FFF2-40B4-BE49-F238E27FC236}">
                  <a16:creationId xmlns:a16="http://schemas.microsoft.com/office/drawing/2014/main" id="{87ED3DED-4560-46FD-801C-ED9E1BAEABEB}"/>
                </a:ext>
              </a:extLst>
            </p:cNvPr>
            <p:cNvSpPr/>
            <p:nvPr/>
          </p:nvSpPr>
          <p:spPr>
            <a:xfrm>
              <a:off x="7097403" y="2317235"/>
              <a:ext cx="832099" cy="817236"/>
            </a:xfrm>
            <a:custGeom>
              <a:avLst/>
              <a:gdLst>
                <a:gd name="connsiteX0" fmla="*/ 817866 w 832099"/>
                <a:gd name="connsiteY0" fmla="*/ 300335 h 817236"/>
                <a:gd name="connsiteX1" fmla="*/ 539591 w 832099"/>
                <a:gd name="connsiteY1" fmla="*/ 275231 h 817236"/>
                <a:gd name="connsiteX2" fmla="*/ 430379 w 832099"/>
                <a:gd name="connsiteY2" fmla="*/ 9642 h 817236"/>
                <a:gd name="connsiteX3" fmla="*/ 416006 w 832099"/>
                <a:gd name="connsiteY3" fmla="*/ 0 h 817236"/>
                <a:gd name="connsiteX4" fmla="*/ 401632 w 832099"/>
                <a:gd name="connsiteY4" fmla="*/ 9642 h 817236"/>
                <a:gd name="connsiteX5" fmla="*/ 292419 w 832099"/>
                <a:gd name="connsiteY5" fmla="*/ 275231 h 817236"/>
                <a:gd name="connsiteX6" fmla="*/ 14145 w 832099"/>
                <a:gd name="connsiteY6" fmla="*/ 300335 h 817236"/>
                <a:gd name="connsiteX7" fmla="*/ 793 w 832099"/>
                <a:gd name="connsiteY7" fmla="*/ 310932 h 817236"/>
                <a:gd name="connsiteX8" fmla="*/ 5170 w 832099"/>
                <a:gd name="connsiteY8" fmla="*/ 327416 h 817236"/>
                <a:gd name="connsiteX9" fmla="*/ 216352 w 832099"/>
                <a:gd name="connsiteY9" fmla="*/ 516805 h 817236"/>
                <a:gd name="connsiteX10" fmla="*/ 153349 w 832099"/>
                <a:gd name="connsiteY10" fmla="*/ 798278 h 817236"/>
                <a:gd name="connsiteX11" fmla="*/ 159525 w 832099"/>
                <a:gd name="connsiteY11" fmla="*/ 814363 h 817236"/>
                <a:gd name="connsiteX12" fmla="*/ 176742 w 832099"/>
                <a:gd name="connsiteY12" fmla="*/ 814896 h 817236"/>
                <a:gd name="connsiteX13" fmla="*/ 416050 w 832099"/>
                <a:gd name="connsiteY13" fmla="*/ 666472 h 817236"/>
                <a:gd name="connsiteX14" fmla="*/ 655358 w 832099"/>
                <a:gd name="connsiteY14" fmla="*/ 814896 h 817236"/>
                <a:gd name="connsiteX15" fmla="*/ 663555 w 832099"/>
                <a:gd name="connsiteY15" fmla="*/ 817228 h 817236"/>
                <a:gd name="connsiteX16" fmla="*/ 672575 w 832099"/>
                <a:gd name="connsiteY16" fmla="*/ 814363 h 817236"/>
                <a:gd name="connsiteX17" fmla="*/ 678751 w 832099"/>
                <a:gd name="connsiteY17" fmla="*/ 798278 h 817236"/>
                <a:gd name="connsiteX18" fmla="*/ 615747 w 832099"/>
                <a:gd name="connsiteY18" fmla="*/ 516805 h 817236"/>
                <a:gd name="connsiteX19" fmla="*/ 826930 w 832099"/>
                <a:gd name="connsiteY19" fmla="*/ 327416 h 817236"/>
                <a:gd name="connsiteX20" fmla="*/ 831307 w 832099"/>
                <a:gd name="connsiteY20" fmla="*/ 310932 h 817236"/>
                <a:gd name="connsiteX21" fmla="*/ 817866 w 832099"/>
                <a:gd name="connsiteY21" fmla="*/ 300335 h 817236"/>
                <a:gd name="connsiteX22" fmla="*/ 588133 w 832099"/>
                <a:gd name="connsiteY22" fmla="*/ 499743 h 817236"/>
                <a:gd name="connsiteX23" fmla="*/ 583335 w 832099"/>
                <a:gd name="connsiteY23" fmla="*/ 514717 h 817236"/>
                <a:gd name="connsiteX24" fmla="*/ 640251 w 832099"/>
                <a:gd name="connsiteY24" fmla="*/ 768954 h 817236"/>
                <a:gd name="connsiteX25" fmla="*/ 424203 w 832099"/>
                <a:gd name="connsiteY25" fmla="*/ 634948 h 817236"/>
                <a:gd name="connsiteX26" fmla="*/ 407808 w 832099"/>
                <a:gd name="connsiteY26" fmla="*/ 634948 h 817236"/>
                <a:gd name="connsiteX27" fmla="*/ 191760 w 832099"/>
                <a:gd name="connsiteY27" fmla="*/ 768954 h 817236"/>
                <a:gd name="connsiteX28" fmla="*/ 248676 w 832099"/>
                <a:gd name="connsiteY28" fmla="*/ 514717 h 817236"/>
                <a:gd name="connsiteX29" fmla="*/ 243878 w 832099"/>
                <a:gd name="connsiteY29" fmla="*/ 499743 h 817236"/>
                <a:gd name="connsiteX30" fmla="*/ 52511 w 832099"/>
                <a:gd name="connsiteY30" fmla="*/ 328127 h 817236"/>
                <a:gd name="connsiteX31" fmla="*/ 304615 w 832099"/>
                <a:gd name="connsiteY31" fmla="*/ 305400 h 817236"/>
                <a:gd name="connsiteX32" fmla="*/ 317612 w 832099"/>
                <a:gd name="connsiteY32" fmla="*/ 295825 h 817236"/>
                <a:gd name="connsiteX33" fmla="*/ 416028 w 832099"/>
                <a:gd name="connsiteY33" fmla="*/ 56495 h 817236"/>
                <a:gd name="connsiteX34" fmla="*/ 514444 w 832099"/>
                <a:gd name="connsiteY34" fmla="*/ 295825 h 817236"/>
                <a:gd name="connsiteX35" fmla="*/ 527417 w 832099"/>
                <a:gd name="connsiteY35" fmla="*/ 305400 h 817236"/>
                <a:gd name="connsiteX36" fmla="*/ 779521 w 832099"/>
                <a:gd name="connsiteY36" fmla="*/ 328127 h 817236"/>
                <a:gd name="connsiteX37" fmla="*/ 588133 w 832099"/>
                <a:gd name="connsiteY37" fmla="*/ 499743 h 817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32099" h="817236">
                  <a:moveTo>
                    <a:pt x="817866" y="300335"/>
                  </a:moveTo>
                  <a:lnTo>
                    <a:pt x="539591" y="275231"/>
                  </a:lnTo>
                  <a:lnTo>
                    <a:pt x="430379" y="9642"/>
                  </a:lnTo>
                  <a:cubicBezTo>
                    <a:pt x="427980" y="3821"/>
                    <a:pt x="422293" y="0"/>
                    <a:pt x="416006" y="0"/>
                  </a:cubicBezTo>
                  <a:cubicBezTo>
                    <a:pt x="409718" y="0"/>
                    <a:pt x="404031" y="3799"/>
                    <a:pt x="401632" y="9642"/>
                  </a:cubicBezTo>
                  <a:lnTo>
                    <a:pt x="292419" y="275231"/>
                  </a:lnTo>
                  <a:lnTo>
                    <a:pt x="14145" y="300335"/>
                  </a:lnTo>
                  <a:cubicBezTo>
                    <a:pt x="7991" y="300890"/>
                    <a:pt x="2726" y="305044"/>
                    <a:pt x="793" y="310932"/>
                  </a:cubicBezTo>
                  <a:cubicBezTo>
                    <a:pt x="-1162" y="316796"/>
                    <a:pt x="571" y="323284"/>
                    <a:pt x="5170" y="327416"/>
                  </a:cubicBezTo>
                  <a:lnTo>
                    <a:pt x="216352" y="516805"/>
                  </a:lnTo>
                  <a:lnTo>
                    <a:pt x="153349" y="798278"/>
                  </a:lnTo>
                  <a:cubicBezTo>
                    <a:pt x="151971" y="804388"/>
                    <a:pt x="154415" y="810719"/>
                    <a:pt x="159525" y="814363"/>
                  </a:cubicBezTo>
                  <a:cubicBezTo>
                    <a:pt x="164635" y="817984"/>
                    <a:pt x="171410" y="818206"/>
                    <a:pt x="176742" y="814896"/>
                  </a:cubicBezTo>
                  <a:lnTo>
                    <a:pt x="416050" y="666472"/>
                  </a:lnTo>
                  <a:lnTo>
                    <a:pt x="655358" y="814896"/>
                  </a:lnTo>
                  <a:cubicBezTo>
                    <a:pt x="657868" y="816451"/>
                    <a:pt x="660712" y="817228"/>
                    <a:pt x="663555" y="817228"/>
                  </a:cubicBezTo>
                  <a:cubicBezTo>
                    <a:pt x="666710" y="817228"/>
                    <a:pt x="669865" y="816273"/>
                    <a:pt x="672575" y="814363"/>
                  </a:cubicBezTo>
                  <a:cubicBezTo>
                    <a:pt x="677685" y="810741"/>
                    <a:pt x="680106" y="804410"/>
                    <a:pt x="678751" y="798278"/>
                  </a:cubicBezTo>
                  <a:lnTo>
                    <a:pt x="615747" y="516805"/>
                  </a:lnTo>
                  <a:lnTo>
                    <a:pt x="826930" y="327416"/>
                  </a:lnTo>
                  <a:cubicBezTo>
                    <a:pt x="831529" y="323284"/>
                    <a:pt x="833262" y="316819"/>
                    <a:pt x="831307" y="310932"/>
                  </a:cubicBezTo>
                  <a:cubicBezTo>
                    <a:pt x="829285" y="305067"/>
                    <a:pt x="824042" y="300890"/>
                    <a:pt x="817866" y="300335"/>
                  </a:cubicBezTo>
                  <a:close/>
                  <a:moveTo>
                    <a:pt x="588133" y="499743"/>
                  </a:moveTo>
                  <a:cubicBezTo>
                    <a:pt x="583957" y="503498"/>
                    <a:pt x="582113" y="509229"/>
                    <a:pt x="583335" y="514717"/>
                  </a:cubicBezTo>
                  <a:lnTo>
                    <a:pt x="640251" y="768954"/>
                  </a:lnTo>
                  <a:lnTo>
                    <a:pt x="424203" y="634948"/>
                  </a:lnTo>
                  <a:cubicBezTo>
                    <a:pt x="419182" y="631838"/>
                    <a:pt x="412829" y="631838"/>
                    <a:pt x="407808" y="634948"/>
                  </a:cubicBezTo>
                  <a:lnTo>
                    <a:pt x="191760" y="768954"/>
                  </a:lnTo>
                  <a:lnTo>
                    <a:pt x="248676" y="514717"/>
                  </a:lnTo>
                  <a:cubicBezTo>
                    <a:pt x="249898" y="509229"/>
                    <a:pt x="248077" y="503498"/>
                    <a:pt x="243878" y="499743"/>
                  </a:cubicBezTo>
                  <a:lnTo>
                    <a:pt x="52511" y="328127"/>
                  </a:lnTo>
                  <a:lnTo>
                    <a:pt x="304615" y="305400"/>
                  </a:lnTo>
                  <a:cubicBezTo>
                    <a:pt x="310392" y="304889"/>
                    <a:pt x="315390" y="301179"/>
                    <a:pt x="317612" y="295825"/>
                  </a:cubicBezTo>
                  <a:lnTo>
                    <a:pt x="416028" y="56495"/>
                  </a:lnTo>
                  <a:lnTo>
                    <a:pt x="514444" y="295825"/>
                  </a:lnTo>
                  <a:cubicBezTo>
                    <a:pt x="516643" y="301179"/>
                    <a:pt x="521664" y="304889"/>
                    <a:pt x="527417" y="305400"/>
                  </a:cubicBezTo>
                  <a:lnTo>
                    <a:pt x="779521" y="328127"/>
                  </a:lnTo>
                  <a:lnTo>
                    <a:pt x="588133" y="499743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5" name="Forma Livre: Forma 294">
              <a:extLst>
                <a:ext uri="{FF2B5EF4-FFF2-40B4-BE49-F238E27FC236}">
                  <a16:creationId xmlns:a16="http://schemas.microsoft.com/office/drawing/2014/main" id="{FF74B9C6-0DE5-4A27-8900-536B5DD4CEA3}"/>
                </a:ext>
              </a:extLst>
            </p:cNvPr>
            <p:cNvSpPr/>
            <p:nvPr/>
          </p:nvSpPr>
          <p:spPr>
            <a:xfrm>
              <a:off x="7338148" y="2684305"/>
              <a:ext cx="139403" cy="31102"/>
            </a:xfrm>
            <a:custGeom>
              <a:avLst/>
              <a:gdLst>
                <a:gd name="connsiteX0" fmla="*/ 139404 w 139403"/>
                <a:gd name="connsiteY0" fmla="*/ 15551 h 31102"/>
                <a:gd name="connsiteX1" fmla="*/ 123853 w 139403"/>
                <a:gd name="connsiteY1" fmla="*/ 0 h 31102"/>
                <a:gd name="connsiteX2" fmla="*/ 15551 w 139403"/>
                <a:gd name="connsiteY2" fmla="*/ 0 h 31102"/>
                <a:gd name="connsiteX3" fmla="*/ 0 w 139403"/>
                <a:gd name="connsiteY3" fmla="*/ 15551 h 31102"/>
                <a:gd name="connsiteX4" fmla="*/ 15551 w 139403"/>
                <a:gd name="connsiteY4" fmla="*/ 31102 h 31102"/>
                <a:gd name="connsiteX5" fmla="*/ 123853 w 139403"/>
                <a:gd name="connsiteY5" fmla="*/ 31102 h 31102"/>
                <a:gd name="connsiteX6" fmla="*/ 139404 w 139403"/>
                <a:gd name="connsiteY6" fmla="*/ 15551 h 3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403" h="31102">
                  <a:moveTo>
                    <a:pt x="139404" y="15551"/>
                  </a:moveTo>
                  <a:cubicBezTo>
                    <a:pt x="139404" y="6954"/>
                    <a:pt x="132451" y="0"/>
                    <a:pt x="123853" y="0"/>
                  </a:cubicBezTo>
                  <a:lnTo>
                    <a:pt x="15551" y="0"/>
                  </a:lnTo>
                  <a:cubicBezTo>
                    <a:pt x="6954" y="0"/>
                    <a:pt x="0" y="6954"/>
                    <a:pt x="0" y="15551"/>
                  </a:cubicBezTo>
                  <a:cubicBezTo>
                    <a:pt x="0" y="24149"/>
                    <a:pt x="6954" y="31102"/>
                    <a:pt x="15551" y="31102"/>
                  </a:cubicBezTo>
                  <a:lnTo>
                    <a:pt x="123853" y="31102"/>
                  </a:lnTo>
                  <a:cubicBezTo>
                    <a:pt x="132428" y="31102"/>
                    <a:pt x="139404" y="24149"/>
                    <a:pt x="139404" y="15551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6" name="Forma Livre: Forma 295">
              <a:extLst>
                <a:ext uri="{FF2B5EF4-FFF2-40B4-BE49-F238E27FC236}">
                  <a16:creationId xmlns:a16="http://schemas.microsoft.com/office/drawing/2014/main" id="{06487329-3AE1-4298-902C-ED6C9DF1D0D1}"/>
                </a:ext>
              </a:extLst>
            </p:cNvPr>
            <p:cNvSpPr/>
            <p:nvPr/>
          </p:nvSpPr>
          <p:spPr>
            <a:xfrm>
              <a:off x="7448671" y="2779567"/>
              <a:ext cx="129495" cy="129517"/>
            </a:xfrm>
            <a:custGeom>
              <a:avLst/>
              <a:gdLst>
                <a:gd name="connsiteX0" fmla="*/ 64737 w 129495"/>
                <a:gd name="connsiteY0" fmla="*/ 0 h 129517"/>
                <a:gd name="connsiteX1" fmla="*/ 0 w 129495"/>
                <a:gd name="connsiteY1" fmla="*/ 64759 h 129517"/>
                <a:gd name="connsiteX2" fmla="*/ 64737 w 129495"/>
                <a:gd name="connsiteY2" fmla="*/ 129518 h 129517"/>
                <a:gd name="connsiteX3" fmla="*/ 129496 w 129495"/>
                <a:gd name="connsiteY3" fmla="*/ 64759 h 129517"/>
                <a:gd name="connsiteX4" fmla="*/ 64737 w 129495"/>
                <a:gd name="connsiteY4" fmla="*/ 0 h 129517"/>
                <a:gd name="connsiteX5" fmla="*/ 64737 w 129495"/>
                <a:gd name="connsiteY5" fmla="*/ 98394 h 129517"/>
                <a:gd name="connsiteX6" fmla="*/ 31102 w 129495"/>
                <a:gd name="connsiteY6" fmla="*/ 64737 h 129517"/>
                <a:gd name="connsiteX7" fmla="*/ 64737 w 129495"/>
                <a:gd name="connsiteY7" fmla="*/ 31080 h 129517"/>
                <a:gd name="connsiteX8" fmla="*/ 98394 w 129495"/>
                <a:gd name="connsiteY8" fmla="*/ 64737 h 129517"/>
                <a:gd name="connsiteX9" fmla="*/ 64737 w 129495"/>
                <a:gd name="connsiteY9" fmla="*/ 98394 h 129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495" h="129517">
                  <a:moveTo>
                    <a:pt x="64737" y="0"/>
                  </a:moveTo>
                  <a:cubicBezTo>
                    <a:pt x="29036" y="0"/>
                    <a:pt x="0" y="29036"/>
                    <a:pt x="0" y="64759"/>
                  </a:cubicBezTo>
                  <a:cubicBezTo>
                    <a:pt x="0" y="100460"/>
                    <a:pt x="29036" y="129518"/>
                    <a:pt x="64737" y="129518"/>
                  </a:cubicBezTo>
                  <a:cubicBezTo>
                    <a:pt x="100438" y="129518"/>
                    <a:pt x="129496" y="100482"/>
                    <a:pt x="129496" y="64759"/>
                  </a:cubicBezTo>
                  <a:cubicBezTo>
                    <a:pt x="129473" y="29036"/>
                    <a:pt x="100438" y="0"/>
                    <a:pt x="64737" y="0"/>
                  </a:cubicBezTo>
                  <a:close/>
                  <a:moveTo>
                    <a:pt x="64737" y="98394"/>
                  </a:moveTo>
                  <a:cubicBezTo>
                    <a:pt x="46187" y="98394"/>
                    <a:pt x="31102" y="83309"/>
                    <a:pt x="31102" y="64737"/>
                  </a:cubicBezTo>
                  <a:cubicBezTo>
                    <a:pt x="31102" y="46187"/>
                    <a:pt x="46187" y="31080"/>
                    <a:pt x="64737" y="31080"/>
                  </a:cubicBezTo>
                  <a:cubicBezTo>
                    <a:pt x="83287" y="31080"/>
                    <a:pt x="98394" y="46164"/>
                    <a:pt x="98394" y="64737"/>
                  </a:cubicBezTo>
                  <a:cubicBezTo>
                    <a:pt x="98371" y="83309"/>
                    <a:pt x="83287" y="98394"/>
                    <a:pt x="64737" y="98394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5" name="Agrupar 234">
            <a:extLst>
              <a:ext uri="{FF2B5EF4-FFF2-40B4-BE49-F238E27FC236}">
                <a16:creationId xmlns:a16="http://schemas.microsoft.com/office/drawing/2014/main" id="{F52F42F6-E16A-4310-A4A3-D28DEEDBDB85}"/>
              </a:ext>
            </a:extLst>
          </p:cNvPr>
          <p:cNvGrpSpPr/>
          <p:nvPr/>
        </p:nvGrpSpPr>
        <p:grpSpPr>
          <a:xfrm>
            <a:off x="10414952" y="1873572"/>
            <a:ext cx="526217" cy="526216"/>
            <a:chOff x="7125144" y="943280"/>
            <a:chExt cx="776484" cy="77648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91" name="Forma Livre: Forma 290">
              <a:extLst>
                <a:ext uri="{FF2B5EF4-FFF2-40B4-BE49-F238E27FC236}">
                  <a16:creationId xmlns:a16="http://schemas.microsoft.com/office/drawing/2014/main" id="{A5F22688-D7AA-4B83-B2F0-4CEF15B16007}"/>
                </a:ext>
              </a:extLst>
            </p:cNvPr>
            <p:cNvSpPr/>
            <p:nvPr/>
          </p:nvSpPr>
          <p:spPr>
            <a:xfrm>
              <a:off x="7125144" y="943280"/>
              <a:ext cx="776484" cy="776484"/>
            </a:xfrm>
            <a:custGeom>
              <a:avLst/>
              <a:gdLst>
                <a:gd name="connsiteX0" fmla="*/ 20616 w 776484"/>
                <a:gd name="connsiteY0" fmla="*/ 666806 h 776484"/>
                <a:gd name="connsiteX1" fmla="*/ 57139 w 776484"/>
                <a:gd name="connsiteY1" fmla="*/ 669494 h 776484"/>
                <a:gd name="connsiteX2" fmla="*/ 176038 w 776484"/>
                <a:gd name="connsiteY2" fmla="*/ 601669 h 776484"/>
                <a:gd name="connsiteX3" fmla="*/ 108902 w 776484"/>
                <a:gd name="connsiteY3" fmla="*/ 719368 h 776484"/>
                <a:gd name="connsiteX4" fmla="*/ 111656 w 776484"/>
                <a:gd name="connsiteY4" fmla="*/ 755913 h 776484"/>
                <a:gd name="connsiteX5" fmla="*/ 143336 w 776484"/>
                <a:gd name="connsiteY5" fmla="*/ 776485 h 776484"/>
                <a:gd name="connsiteX6" fmla="*/ 635082 w 776484"/>
                <a:gd name="connsiteY6" fmla="*/ 776485 h 776484"/>
                <a:gd name="connsiteX7" fmla="*/ 666828 w 776484"/>
                <a:gd name="connsiteY7" fmla="*/ 755891 h 776484"/>
                <a:gd name="connsiteX8" fmla="*/ 669516 w 776484"/>
                <a:gd name="connsiteY8" fmla="*/ 719368 h 776484"/>
                <a:gd name="connsiteX9" fmla="*/ 601691 w 776484"/>
                <a:gd name="connsiteY9" fmla="*/ 600469 h 776484"/>
                <a:gd name="connsiteX10" fmla="*/ 719390 w 776484"/>
                <a:gd name="connsiteY10" fmla="*/ 667605 h 776484"/>
                <a:gd name="connsiteX11" fmla="*/ 755913 w 776484"/>
                <a:gd name="connsiteY11" fmla="*/ 664851 h 776484"/>
                <a:gd name="connsiteX12" fmla="*/ 776485 w 776484"/>
                <a:gd name="connsiteY12" fmla="*/ 633171 h 776484"/>
                <a:gd name="connsiteX13" fmla="*/ 776485 w 776484"/>
                <a:gd name="connsiteY13" fmla="*/ 141425 h 776484"/>
                <a:gd name="connsiteX14" fmla="*/ 755891 w 776484"/>
                <a:gd name="connsiteY14" fmla="*/ 109679 h 776484"/>
                <a:gd name="connsiteX15" fmla="*/ 719368 w 776484"/>
                <a:gd name="connsiteY15" fmla="*/ 106991 h 776484"/>
                <a:gd name="connsiteX16" fmla="*/ 600469 w 776484"/>
                <a:gd name="connsiteY16" fmla="*/ 174816 h 776484"/>
                <a:gd name="connsiteX17" fmla="*/ 667605 w 776484"/>
                <a:gd name="connsiteY17" fmla="*/ 57117 h 776484"/>
                <a:gd name="connsiteX18" fmla="*/ 664851 w 776484"/>
                <a:gd name="connsiteY18" fmla="*/ 20572 h 776484"/>
                <a:gd name="connsiteX19" fmla="*/ 633171 w 776484"/>
                <a:gd name="connsiteY19" fmla="*/ 0 h 776484"/>
                <a:gd name="connsiteX20" fmla="*/ 141425 w 776484"/>
                <a:gd name="connsiteY20" fmla="*/ 0 h 776484"/>
                <a:gd name="connsiteX21" fmla="*/ 109679 w 776484"/>
                <a:gd name="connsiteY21" fmla="*/ 20594 h 776484"/>
                <a:gd name="connsiteX22" fmla="*/ 106991 w 776484"/>
                <a:gd name="connsiteY22" fmla="*/ 57117 h 776484"/>
                <a:gd name="connsiteX23" fmla="*/ 174816 w 776484"/>
                <a:gd name="connsiteY23" fmla="*/ 176015 h 776484"/>
                <a:gd name="connsiteX24" fmla="*/ 57117 w 776484"/>
                <a:gd name="connsiteY24" fmla="*/ 108879 h 776484"/>
                <a:gd name="connsiteX25" fmla="*/ 20572 w 776484"/>
                <a:gd name="connsiteY25" fmla="*/ 111634 h 776484"/>
                <a:gd name="connsiteX26" fmla="*/ 0 w 776484"/>
                <a:gd name="connsiteY26" fmla="*/ 143314 h 776484"/>
                <a:gd name="connsiteX27" fmla="*/ 0 w 776484"/>
                <a:gd name="connsiteY27" fmla="*/ 635059 h 776484"/>
                <a:gd name="connsiteX28" fmla="*/ 20616 w 776484"/>
                <a:gd name="connsiteY28" fmla="*/ 666806 h 776484"/>
                <a:gd name="connsiteX29" fmla="*/ 642079 w 776484"/>
                <a:gd name="connsiteY29" fmla="*/ 734030 h 776484"/>
                <a:gd name="connsiteX30" fmla="*/ 634993 w 776484"/>
                <a:gd name="connsiteY30" fmla="*/ 745360 h 776484"/>
                <a:gd name="connsiteX31" fmla="*/ 143492 w 776484"/>
                <a:gd name="connsiteY31" fmla="*/ 745383 h 776484"/>
                <a:gd name="connsiteX32" fmla="*/ 136382 w 776484"/>
                <a:gd name="connsiteY32" fmla="*/ 733986 h 776484"/>
                <a:gd name="connsiteX33" fmla="*/ 211960 w 776484"/>
                <a:gd name="connsiteY33" fmla="*/ 601491 h 776484"/>
                <a:gd name="connsiteX34" fmla="*/ 225690 w 776484"/>
                <a:gd name="connsiteY34" fmla="*/ 588117 h 776484"/>
                <a:gd name="connsiteX35" fmla="*/ 552750 w 776484"/>
                <a:gd name="connsiteY35" fmla="*/ 588117 h 776484"/>
                <a:gd name="connsiteX36" fmla="*/ 566479 w 776484"/>
                <a:gd name="connsiteY36" fmla="*/ 601491 h 776484"/>
                <a:gd name="connsiteX37" fmla="*/ 642079 w 776484"/>
                <a:gd name="connsiteY37" fmla="*/ 734030 h 776484"/>
                <a:gd name="connsiteX38" fmla="*/ 557504 w 776484"/>
                <a:gd name="connsiteY38" fmla="*/ 557260 h 776484"/>
                <a:gd name="connsiteX39" fmla="*/ 552750 w 776484"/>
                <a:gd name="connsiteY39" fmla="*/ 557015 h 776484"/>
                <a:gd name="connsiteX40" fmla="*/ 475839 w 776484"/>
                <a:gd name="connsiteY40" fmla="*/ 557015 h 776484"/>
                <a:gd name="connsiteX41" fmla="*/ 557060 w 776484"/>
                <a:gd name="connsiteY41" fmla="*/ 475817 h 776484"/>
                <a:gd name="connsiteX42" fmla="*/ 557060 w 776484"/>
                <a:gd name="connsiteY42" fmla="*/ 550839 h 776484"/>
                <a:gd name="connsiteX43" fmla="*/ 557504 w 776484"/>
                <a:gd name="connsiteY43" fmla="*/ 557260 h 776484"/>
                <a:gd name="connsiteX44" fmla="*/ 557038 w 776484"/>
                <a:gd name="connsiteY44" fmla="*/ 223757 h 776484"/>
                <a:gd name="connsiteX45" fmla="*/ 557038 w 776484"/>
                <a:gd name="connsiteY45" fmla="*/ 300668 h 776484"/>
                <a:gd name="connsiteX46" fmla="*/ 475817 w 776484"/>
                <a:gd name="connsiteY46" fmla="*/ 219447 h 776484"/>
                <a:gd name="connsiteX47" fmla="*/ 550839 w 776484"/>
                <a:gd name="connsiteY47" fmla="*/ 219447 h 776484"/>
                <a:gd name="connsiteX48" fmla="*/ 557282 w 776484"/>
                <a:gd name="connsiteY48" fmla="*/ 218981 h 776484"/>
                <a:gd name="connsiteX49" fmla="*/ 557038 w 776484"/>
                <a:gd name="connsiteY49" fmla="*/ 223757 h 776484"/>
                <a:gd name="connsiteX50" fmla="*/ 547330 w 776484"/>
                <a:gd name="connsiteY50" fmla="*/ 388242 h 776484"/>
                <a:gd name="connsiteX51" fmla="*/ 388265 w 776484"/>
                <a:gd name="connsiteY51" fmla="*/ 547307 h 776484"/>
                <a:gd name="connsiteX52" fmla="*/ 229200 w 776484"/>
                <a:gd name="connsiteY52" fmla="*/ 388242 h 776484"/>
                <a:gd name="connsiteX53" fmla="*/ 388265 w 776484"/>
                <a:gd name="connsiteY53" fmla="*/ 229178 h 776484"/>
                <a:gd name="connsiteX54" fmla="*/ 547330 w 776484"/>
                <a:gd name="connsiteY54" fmla="*/ 388242 h 776484"/>
                <a:gd name="connsiteX55" fmla="*/ 300713 w 776484"/>
                <a:gd name="connsiteY55" fmla="*/ 557015 h 776484"/>
                <a:gd name="connsiteX56" fmla="*/ 225690 w 776484"/>
                <a:gd name="connsiteY56" fmla="*/ 557015 h 776484"/>
                <a:gd name="connsiteX57" fmla="*/ 219247 w 776484"/>
                <a:gd name="connsiteY57" fmla="*/ 557482 h 776484"/>
                <a:gd name="connsiteX58" fmla="*/ 219492 w 776484"/>
                <a:gd name="connsiteY58" fmla="*/ 552728 h 776484"/>
                <a:gd name="connsiteX59" fmla="*/ 219492 w 776484"/>
                <a:gd name="connsiteY59" fmla="*/ 475795 h 776484"/>
                <a:gd name="connsiteX60" fmla="*/ 300713 w 776484"/>
                <a:gd name="connsiteY60" fmla="*/ 557015 h 776484"/>
                <a:gd name="connsiteX61" fmla="*/ 219492 w 776484"/>
                <a:gd name="connsiteY61" fmla="*/ 300690 h 776484"/>
                <a:gd name="connsiteX62" fmla="*/ 219492 w 776484"/>
                <a:gd name="connsiteY62" fmla="*/ 225645 h 776484"/>
                <a:gd name="connsiteX63" fmla="*/ 219025 w 776484"/>
                <a:gd name="connsiteY63" fmla="*/ 219203 h 776484"/>
                <a:gd name="connsiteX64" fmla="*/ 223779 w 776484"/>
                <a:gd name="connsiteY64" fmla="*/ 219447 h 776484"/>
                <a:gd name="connsiteX65" fmla="*/ 300713 w 776484"/>
                <a:gd name="connsiteY65" fmla="*/ 219447 h 776484"/>
                <a:gd name="connsiteX66" fmla="*/ 219492 w 776484"/>
                <a:gd name="connsiteY66" fmla="*/ 300690 h 776484"/>
                <a:gd name="connsiteX67" fmla="*/ 601514 w 776484"/>
                <a:gd name="connsiteY67" fmla="*/ 210028 h 776484"/>
                <a:gd name="connsiteX68" fmla="*/ 734052 w 776484"/>
                <a:gd name="connsiteY68" fmla="*/ 134427 h 776484"/>
                <a:gd name="connsiteX69" fmla="*/ 745383 w 776484"/>
                <a:gd name="connsiteY69" fmla="*/ 141514 h 776484"/>
                <a:gd name="connsiteX70" fmla="*/ 745405 w 776484"/>
                <a:gd name="connsiteY70" fmla="*/ 633015 h 776484"/>
                <a:gd name="connsiteX71" fmla="*/ 734075 w 776484"/>
                <a:gd name="connsiteY71" fmla="*/ 640124 h 776484"/>
                <a:gd name="connsiteX72" fmla="*/ 734030 w 776484"/>
                <a:gd name="connsiteY72" fmla="*/ 640124 h 776484"/>
                <a:gd name="connsiteX73" fmla="*/ 601491 w 776484"/>
                <a:gd name="connsiteY73" fmla="*/ 564547 h 776484"/>
                <a:gd name="connsiteX74" fmla="*/ 588117 w 776484"/>
                <a:gd name="connsiteY74" fmla="*/ 550817 h 776484"/>
                <a:gd name="connsiteX75" fmla="*/ 588117 w 776484"/>
                <a:gd name="connsiteY75" fmla="*/ 223757 h 776484"/>
                <a:gd name="connsiteX76" fmla="*/ 601514 w 776484"/>
                <a:gd name="connsiteY76" fmla="*/ 210028 h 776484"/>
                <a:gd name="connsiteX77" fmla="*/ 134450 w 776484"/>
                <a:gd name="connsiteY77" fmla="*/ 42432 h 776484"/>
                <a:gd name="connsiteX78" fmla="*/ 141536 w 776484"/>
                <a:gd name="connsiteY78" fmla="*/ 31102 h 776484"/>
                <a:gd name="connsiteX79" fmla="*/ 633038 w 776484"/>
                <a:gd name="connsiteY79" fmla="*/ 31080 h 776484"/>
                <a:gd name="connsiteX80" fmla="*/ 640146 w 776484"/>
                <a:gd name="connsiteY80" fmla="*/ 42477 h 776484"/>
                <a:gd name="connsiteX81" fmla="*/ 564568 w 776484"/>
                <a:gd name="connsiteY81" fmla="*/ 174971 h 776484"/>
                <a:gd name="connsiteX82" fmla="*/ 550839 w 776484"/>
                <a:gd name="connsiteY82" fmla="*/ 188345 h 776484"/>
                <a:gd name="connsiteX83" fmla="*/ 223779 w 776484"/>
                <a:gd name="connsiteY83" fmla="*/ 188345 h 776484"/>
                <a:gd name="connsiteX84" fmla="*/ 210050 w 776484"/>
                <a:gd name="connsiteY84" fmla="*/ 174971 h 776484"/>
                <a:gd name="connsiteX85" fmla="*/ 134450 w 776484"/>
                <a:gd name="connsiteY85" fmla="*/ 42432 h 776484"/>
                <a:gd name="connsiteX86" fmla="*/ 42455 w 776484"/>
                <a:gd name="connsiteY86" fmla="*/ 136338 h 776484"/>
                <a:gd name="connsiteX87" fmla="*/ 42498 w 776484"/>
                <a:gd name="connsiteY87" fmla="*/ 136338 h 776484"/>
                <a:gd name="connsiteX88" fmla="*/ 174993 w 776484"/>
                <a:gd name="connsiteY88" fmla="*/ 211938 h 776484"/>
                <a:gd name="connsiteX89" fmla="*/ 188345 w 776484"/>
                <a:gd name="connsiteY89" fmla="*/ 225668 h 776484"/>
                <a:gd name="connsiteX90" fmla="*/ 188345 w 776484"/>
                <a:gd name="connsiteY90" fmla="*/ 552728 h 776484"/>
                <a:gd name="connsiteX91" fmla="*/ 174971 w 776484"/>
                <a:gd name="connsiteY91" fmla="*/ 566457 h 776484"/>
                <a:gd name="connsiteX92" fmla="*/ 42432 w 776484"/>
                <a:gd name="connsiteY92" fmla="*/ 642057 h 776484"/>
                <a:gd name="connsiteX93" fmla="*/ 42366 w 776484"/>
                <a:gd name="connsiteY93" fmla="*/ 642057 h 776484"/>
                <a:gd name="connsiteX94" fmla="*/ 31102 w 776484"/>
                <a:gd name="connsiteY94" fmla="*/ 634970 h 776484"/>
                <a:gd name="connsiteX95" fmla="*/ 31102 w 776484"/>
                <a:gd name="connsiteY95" fmla="*/ 143469 h 776484"/>
                <a:gd name="connsiteX96" fmla="*/ 42455 w 776484"/>
                <a:gd name="connsiteY96" fmla="*/ 136338 h 77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776484" h="776484">
                  <a:moveTo>
                    <a:pt x="20616" y="666806"/>
                  </a:moveTo>
                  <a:cubicBezTo>
                    <a:pt x="33212" y="674137"/>
                    <a:pt x="47208" y="675159"/>
                    <a:pt x="57139" y="669494"/>
                  </a:cubicBezTo>
                  <a:lnTo>
                    <a:pt x="176038" y="601669"/>
                  </a:lnTo>
                  <a:lnTo>
                    <a:pt x="108902" y="719368"/>
                  </a:lnTo>
                  <a:cubicBezTo>
                    <a:pt x="103259" y="729276"/>
                    <a:pt x="104303" y="743272"/>
                    <a:pt x="111656" y="755913"/>
                  </a:cubicBezTo>
                  <a:cubicBezTo>
                    <a:pt x="119143" y="768798"/>
                    <a:pt x="130984" y="776485"/>
                    <a:pt x="143336" y="776485"/>
                  </a:cubicBezTo>
                  <a:lnTo>
                    <a:pt x="635082" y="776485"/>
                  </a:lnTo>
                  <a:cubicBezTo>
                    <a:pt x="647478" y="776485"/>
                    <a:pt x="659341" y="768776"/>
                    <a:pt x="666828" y="755891"/>
                  </a:cubicBezTo>
                  <a:cubicBezTo>
                    <a:pt x="674137" y="743294"/>
                    <a:pt x="675181" y="729299"/>
                    <a:pt x="669516" y="719368"/>
                  </a:cubicBezTo>
                  <a:lnTo>
                    <a:pt x="601691" y="600469"/>
                  </a:lnTo>
                  <a:lnTo>
                    <a:pt x="719390" y="667605"/>
                  </a:lnTo>
                  <a:cubicBezTo>
                    <a:pt x="729299" y="673248"/>
                    <a:pt x="743295" y="672204"/>
                    <a:pt x="755913" y="664851"/>
                  </a:cubicBezTo>
                  <a:cubicBezTo>
                    <a:pt x="768798" y="657364"/>
                    <a:pt x="776485" y="645523"/>
                    <a:pt x="776485" y="633171"/>
                  </a:cubicBezTo>
                  <a:lnTo>
                    <a:pt x="776485" y="141425"/>
                  </a:lnTo>
                  <a:cubicBezTo>
                    <a:pt x="776485" y="129029"/>
                    <a:pt x="768776" y="117166"/>
                    <a:pt x="755891" y="109679"/>
                  </a:cubicBezTo>
                  <a:cubicBezTo>
                    <a:pt x="743295" y="102370"/>
                    <a:pt x="729299" y="101326"/>
                    <a:pt x="719368" y="106991"/>
                  </a:cubicBezTo>
                  <a:lnTo>
                    <a:pt x="600469" y="174816"/>
                  </a:lnTo>
                  <a:lnTo>
                    <a:pt x="667605" y="57117"/>
                  </a:lnTo>
                  <a:cubicBezTo>
                    <a:pt x="673248" y="47208"/>
                    <a:pt x="672204" y="33213"/>
                    <a:pt x="664851" y="20572"/>
                  </a:cubicBezTo>
                  <a:cubicBezTo>
                    <a:pt x="657364" y="7687"/>
                    <a:pt x="645523" y="0"/>
                    <a:pt x="633171" y="0"/>
                  </a:cubicBezTo>
                  <a:lnTo>
                    <a:pt x="141425" y="0"/>
                  </a:lnTo>
                  <a:cubicBezTo>
                    <a:pt x="129029" y="0"/>
                    <a:pt x="117166" y="7709"/>
                    <a:pt x="109679" y="20594"/>
                  </a:cubicBezTo>
                  <a:cubicBezTo>
                    <a:pt x="102370" y="33190"/>
                    <a:pt x="101326" y="47186"/>
                    <a:pt x="106991" y="57117"/>
                  </a:cubicBezTo>
                  <a:lnTo>
                    <a:pt x="174816" y="176015"/>
                  </a:lnTo>
                  <a:lnTo>
                    <a:pt x="57117" y="108879"/>
                  </a:lnTo>
                  <a:cubicBezTo>
                    <a:pt x="47208" y="103237"/>
                    <a:pt x="33212" y="104281"/>
                    <a:pt x="20572" y="111634"/>
                  </a:cubicBezTo>
                  <a:cubicBezTo>
                    <a:pt x="7687" y="119121"/>
                    <a:pt x="0" y="130962"/>
                    <a:pt x="0" y="143314"/>
                  </a:cubicBezTo>
                  <a:lnTo>
                    <a:pt x="0" y="635059"/>
                  </a:lnTo>
                  <a:cubicBezTo>
                    <a:pt x="44" y="647433"/>
                    <a:pt x="7731" y="659297"/>
                    <a:pt x="20616" y="666806"/>
                  </a:cubicBezTo>
                  <a:close/>
                  <a:moveTo>
                    <a:pt x="642079" y="734030"/>
                  </a:moveTo>
                  <a:cubicBezTo>
                    <a:pt x="642146" y="737474"/>
                    <a:pt x="637659" y="744738"/>
                    <a:pt x="634993" y="745360"/>
                  </a:cubicBezTo>
                  <a:lnTo>
                    <a:pt x="143492" y="745383"/>
                  </a:lnTo>
                  <a:cubicBezTo>
                    <a:pt x="140781" y="744783"/>
                    <a:pt x="136338" y="737541"/>
                    <a:pt x="136382" y="733986"/>
                  </a:cubicBezTo>
                  <a:lnTo>
                    <a:pt x="211960" y="601491"/>
                  </a:lnTo>
                  <a:cubicBezTo>
                    <a:pt x="218225" y="590495"/>
                    <a:pt x="220669" y="588117"/>
                    <a:pt x="225690" y="588117"/>
                  </a:cubicBezTo>
                  <a:lnTo>
                    <a:pt x="552750" y="588117"/>
                  </a:lnTo>
                  <a:cubicBezTo>
                    <a:pt x="557838" y="588117"/>
                    <a:pt x="560148" y="590361"/>
                    <a:pt x="566479" y="601491"/>
                  </a:cubicBezTo>
                  <a:lnTo>
                    <a:pt x="642079" y="734030"/>
                  </a:lnTo>
                  <a:close/>
                  <a:moveTo>
                    <a:pt x="557504" y="557260"/>
                  </a:moveTo>
                  <a:cubicBezTo>
                    <a:pt x="555971" y="557104"/>
                    <a:pt x="554394" y="557015"/>
                    <a:pt x="552750" y="557015"/>
                  </a:cubicBezTo>
                  <a:lnTo>
                    <a:pt x="475839" y="557015"/>
                  </a:lnTo>
                  <a:cubicBezTo>
                    <a:pt x="510518" y="538954"/>
                    <a:pt x="538976" y="510496"/>
                    <a:pt x="557060" y="475817"/>
                  </a:cubicBezTo>
                  <a:lnTo>
                    <a:pt x="557060" y="550839"/>
                  </a:lnTo>
                  <a:cubicBezTo>
                    <a:pt x="557038" y="553083"/>
                    <a:pt x="557193" y="555216"/>
                    <a:pt x="557504" y="557260"/>
                  </a:cubicBezTo>
                  <a:close/>
                  <a:moveTo>
                    <a:pt x="557038" y="223757"/>
                  </a:moveTo>
                  <a:lnTo>
                    <a:pt x="557038" y="300668"/>
                  </a:lnTo>
                  <a:cubicBezTo>
                    <a:pt x="538976" y="265989"/>
                    <a:pt x="510518" y="237531"/>
                    <a:pt x="475817" y="219447"/>
                  </a:cubicBezTo>
                  <a:lnTo>
                    <a:pt x="550839" y="219447"/>
                  </a:lnTo>
                  <a:cubicBezTo>
                    <a:pt x="553105" y="219447"/>
                    <a:pt x="555238" y="219292"/>
                    <a:pt x="557282" y="218981"/>
                  </a:cubicBezTo>
                  <a:cubicBezTo>
                    <a:pt x="557127" y="220536"/>
                    <a:pt x="557038" y="222113"/>
                    <a:pt x="557038" y="223757"/>
                  </a:cubicBezTo>
                  <a:close/>
                  <a:moveTo>
                    <a:pt x="547330" y="388242"/>
                  </a:moveTo>
                  <a:cubicBezTo>
                    <a:pt x="547330" y="475950"/>
                    <a:pt x="475972" y="547307"/>
                    <a:pt x="388265" y="547307"/>
                  </a:cubicBezTo>
                  <a:cubicBezTo>
                    <a:pt x="300557" y="547307"/>
                    <a:pt x="229200" y="475950"/>
                    <a:pt x="229200" y="388242"/>
                  </a:cubicBezTo>
                  <a:cubicBezTo>
                    <a:pt x="229200" y="300535"/>
                    <a:pt x="300557" y="229178"/>
                    <a:pt x="388265" y="229178"/>
                  </a:cubicBezTo>
                  <a:cubicBezTo>
                    <a:pt x="475972" y="229178"/>
                    <a:pt x="547330" y="300535"/>
                    <a:pt x="547330" y="388242"/>
                  </a:cubicBezTo>
                  <a:close/>
                  <a:moveTo>
                    <a:pt x="300713" y="557015"/>
                  </a:moveTo>
                  <a:lnTo>
                    <a:pt x="225690" y="557015"/>
                  </a:lnTo>
                  <a:cubicBezTo>
                    <a:pt x="223424" y="557015"/>
                    <a:pt x="221291" y="557171"/>
                    <a:pt x="219247" y="557482"/>
                  </a:cubicBezTo>
                  <a:cubicBezTo>
                    <a:pt x="219403" y="555949"/>
                    <a:pt x="219492" y="554372"/>
                    <a:pt x="219492" y="552728"/>
                  </a:cubicBezTo>
                  <a:lnTo>
                    <a:pt x="219492" y="475795"/>
                  </a:lnTo>
                  <a:cubicBezTo>
                    <a:pt x="237553" y="510473"/>
                    <a:pt x="266011" y="538932"/>
                    <a:pt x="300713" y="557015"/>
                  </a:cubicBezTo>
                  <a:close/>
                  <a:moveTo>
                    <a:pt x="219492" y="300690"/>
                  </a:moveTo>
                  <a:lnTo>
                    <a:pt x="219492" y="225645"/>
                  </a:lnTo>
                  <a:cubicBezTo>
                    <a:pt x="219492" y="223379"/>
                    <a:pt x="219336" y="221247"/>
                    <a:pt x="219025" y="219203"/>
                  </a:cubicBezTo>
                  <a:cubicBezTo>
                    <a:pt x="220558" y="219358"/>
                    <a:pt x="222135" y="219447"/>
                    <a:pt x="223779" y="219447"/>
                  </a:cubicBezTo>
                  <a:lnTo>
                    <a:pt x="300713" y="219447"/>
                  </a:lnTo>
                  <a:cubicBezTo>
                    <a:pt x="266011" y="237531"/>
                    <a:pt x="237553" y="265989"/>
                    <a:pt x="219492" y="300690"/>
                  </a:cubicBezTo>
                  <a:close/>
                  <a:moveTo>
                    <a:pt x="601514" y="210028"/>
                  </a:moveTo>
                  <a:lnTo>
                    <a:pt x="734052" y="134427"/>
                  </a:lnTo>
                  <a:cubicBezTo>
                    <a:pt x="737474" y="134316"/>
                    <a:pt x="744761" y="138848"/>
                    <a:pt x="745383" y="141514"/>
                  </a:cubicBezTo>
                  <a:lnTo>
                    <a:pt x="745405" y="633015"/>
                  </a:lnTo>
                  <a:cubicBezTo>
                    <a:pt x="744805" y="635704"/>
                    <a:pt x="737629" y="640124"/>
                    <a:pt x="734075" y="640124"/>
                  </a:cubicBezTo>
                  <a:cubicBezTo>
                    <a:pt x="734052" y="640124"/>
                    <a:pt x="734030" y="640124"/>
                    <a:pt x="734030" y="640124"/>
                  </a:cubicBezTo>
                  <a:lnTo>
                    <a:pt x="601491" y="564547"/>
                  </a:lnTo>
                  <a:cubicBezTo>
                    <a:pt x="590495" y="558282"/>
                    <a:pt x="588117" y="555838"/>
                    <a:pt x="588117" y="550817"/>
                  </a:cubicBezTo>
                  <a:lnTo>
                    <a:pt x="588117" y="223757"/>
                  </a:lnTo>
                  <a:cubicBezTo>
                    <a:pt x="588140" y="218670"/>
                    <a:pt x="590383" y="216359"/>
                    <a:pt x="601514" y="210028"/>
                  </a:cubicBezTo>
                  <a:close/>
                  <a:moveTo>
                    <a:pt x="134450" y="42432"/>
                  </a:moveTo>
                  <a:cubicBezTo>
                    <a:pt x="134383" y="38989"/>
                    <a:pt x="138871" y="31724"/>
                    <a:pt x="141536" y="31102"/>
                  </a:cubicBezTo>
                  <a:lnTo>
                    <a:pt x="633038" y="31080"/>
                  </a:lnTo>
                  <a:cubicBezTo>
                    <a:pt x="635748" y="31680"/>
                    <a:pt x="640191" y="38922"/>
                    <a:pt x="640146" y="42477"/>
                  </a:cubicBezTo>
                  <a:lnTo>
                    <a:pt x="564568" y="174971"/>
                  </a:lnTo>
                  <a:cubicBezTo>
                    <a:pt x="558304" y="185968"/>
                    <a:pt x="555860" y="188345"/>
                    <a:pt x="550839" y="188345"/>
                  </a:cubicBezTo>
                  <a:lnTo>
                    <a:pt x="223779" y="188345"/>
                  </a:lnTo>
                  <a:cubicBezTo>
                    <a:pt x="218692" y="188345"/>
                    <a:pt x="216381" y="186101"/>
                    <a:pt x="210050" y="174971"/>
                  </a:cubicBezTo>
                  <a:lnTo>
                    <a:pt x="134450" y="42432"/>
                  </a:lnTo>
                  <a:close/>
                  <a:moveTo>
                    <a:pt x="42455" y="136338"/>
                  </a:moveTo>
                  <a:cubicBezTo>
                    <a:pt x="42477" y="136338"/>
                    <a:pt x="42498" y="136338"/>
                    <a:pt x="42498" y="136338"/>
                  </a:cubicBezTo>
                  <a:lnTo>
                    <a:pt x="174993" y="211938"/>
                  </a:lnTo>
                  <a:cubicBezTo>
                    <a:pt x="185990" y="218203"/>
                    <a:pt x="188345" y="220647"/>
                    <a:pt x="188345" y="225668"/>
                  </a:cubicBezTo>
                  <a:lnTo>
                    <a:pt x="188345" y="552728"/>
                  </a:lnTo>
                  <a:cubicBezTo>
                    <a:pt x="188345" y="557815"/>
                    <a:pt x="186101" y="560126"/>
                    <a:pt x="174971" y="566457"/>
                  </a:cubicBezTo>
                  <a:lnTo>
                    <a:pt x="42432" y="642057"/>
                  </a:lnTo>
                  <a:cubicBezTo>
                    <a:pt x="42410" y="642057"/>
                    <a:pt x="42388" y="642057"/>
                    <a:pt x="42366" y="642057"/>
                  </a:cubicBezTo>
                  <a:cubicBezTo>
                    <a:pt x="38900" y="642057"/>
                    <a:pt x="31724" y="637614"/>
                    <a:pt x="31102" y="634970"/>
                  </a:cubicBezTo>
                  <a:lnTo>
                    <a:pt x="31102" y="143469"/>
                  </a:lnTo>
                  <a:cubicBezTo>
                    <a:pt x="31724" y="140759"/>
                    <a:pt x="38900" y="136338"/>
                    <a:pt x="42455" y="136338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2" name="Forma Livre: Forma 291">
              <a:extLst>
                <a:ext uri="{FF2B5EF4-FFF2-40B4-BE49-F238E27FC236}">
                  <a16:creationId xmlns:a16="http://schemas.microsoft.com/office/drawing/2014/main" id="{3EDFE4CB-5C59-404A-94DE-C62A90AE9E89}"/>
                </a:ext>
              </a:extLst>
            </p:cNvPr>
            <p:cNvSpPr/>
            <p:nvPr/>
          </p:nvSpPr>
          <p:spPr>
            <a:xfrm>
              <a:off x="7496702" y="1314816"/>
              <a:ext cx="149556" cy="149556"/>
            </a:xfrm>
            <a:custGeom>
              <a:avLst/>
              <a:gdLst>
                <a:gd name="connsiteX0" fmla="*/ 0 w 149556"/>
                <a:gd name="connsiteY0" fmla="*/ 134005 h 149556"/>
                <a:gd name="connsiteX1" fmla="*/ 15551 w 149556"/>
                <a:gd name="connsiteY1" fmla="*/ 149556 h 149556"/>
                <a:gd name="connsiteX2" fmla="*/ 149557 w 149556"/>
                <a:gd name="connsiteY2" fmla="*/ 15551 h 149556"/>
                <a:gd name="connsiteX3" fmla="*/ 134006 w 149556"/>
                <a:gd name="connsiteY3" fmla="*/ 0 h 149556"/>
                <a:gd name="connsiteX4" fmla="*/ 118454 w 149556"/>
                <a:gd name="connsiteY4" fmla="*/ 15551 h 149556"/>
                <a:gd name="connsiteX5" fmla="*/ 15551 w 149556"/>
                <a:gd name="connsiteY5" fmla="*/ 118454 h 149556"/>
                <a:gd name="connsiteX6" fmla="*/ 0 w 149556"/>
                <a:gd name="connsiteY6" fmla="*/ 134005 h 14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556" h="149556">
                  <a:moveTo>
                    <a:pt x="0" y="134005"/>
                  </a:moveTo>
                  <a:cubicBezTo>
                    <a:pt x="0" y="142603"/>
                    <a:pt x="6953" y="149556"/>
                    <a:pt x="15551" y="149556"/>
                  </a:cubicBezTo>
                  <a:cubicBezTo>
                    <a:pt x="89441" y="149556"/>
                    <a:pt x="149557" y="89441"/>
                    <a:pt x="149557" y="15551"/>
                  </a:cubicBezTo>
                  <a:cubicBezTo>
                    <a:pt x="149557" y="6954"/>
                    <a:pt x="142603" y="0"/>
                    <a:pt x="134006" y="0"/>
                  </a:cubicBezTo>
                  <a:cubicBezTo>
                    <a:pt x="125408" y="0"/>
                    <a:pt x="118454" y="6954"/>
                    <a:pt x="118454" y="15551"/>
                  </a:cubicBezTo>
                  <a:cubicBezTo>
                    <a:pt x="118454" y="72290"/>
                    <a:pt x="72290" y="118454"/>
                    <a:pt x="15551" y="118454"/>
                  </a:cubicBezTo>
                  <a:cubicBezTo>
                    <a:pt x="6976" y="118454"/>
                    <a:pt x="0" y="125430"/>
                    <a:pt x="0" y="134005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6" name="Agrupar 235">
            <a:extLst>
              <a:ext uri="{FF2B5EF4-FFF2-40B4-BE49-F238E27FC236}">
                <a16:creationId xmlns:a16="http://schemas.microsoft.com/office/drawing/2014/main" id="{2C976D20-F92D-4A4E-93A8-980697833BD8}"/>
              </a:ext>
            </a:extLst>
          </p:cNvPr>
          <p:cNvGrpSpPr/>
          <p:nvPr/>
        </p:nvGrpSpPr>
        <p:grpSpPr>
          <a:xfrm>
            <a:off x="9439285" y="2829364"/>
            <a:ext cx="550019" cy="529167"/>
            <a:chOff x="5685452" y="2353646"/>
            <a:chExt cx="811607" cy="78083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88" name="Forma Livre: Forma 287">
              <a:extLst>
                <a:ext uri="{FF2B5EF4-FFF2-40B4-BE49-F238E27FC236}">
                  <a16:creationId xmlns:a16="http://schemas.microsoft.com/office/drawing/2014/main" id="{5E16859B-D653-4CF7-8B1C-95DC21B390EB}"/>
                </a:ext>
              </a:extLst>
            </p:cNvPr>
            <p:cNvSpPr/>
            <p:nvPr/>
          </p:nvSpPr>
          <p:spPr>
            <a:xfrm>
              <a:off x="5685452" y="2353646"/>
              <a:ext cx="811607" cy="780838"/>
            </a:xfrm>
            <a:custGeom>
              <a:avLst/>
              <a:gdLst>
                <a:gd name="connsiteX0" fmla="*/ 781084 w 811607"/>
                <a:gd name="connsiteY0" fmla="*/ 448025 h 780838"/>
                <a:gd name="connsiteX1" fmla="*/ 781084 w 811607"/>
                <a:gd name="connsiteY1" fmla="*/ 15551 h 780838"/>
                <a:gd name="connsiteX2" fmla="*/ 765533 w 811607"/>
                <a:gd name="connsiteY2" fmla="*/ 0 h 780838"/>
                <a:gd name="connsiteX3" fmla="*/ 47342 w 811607"/>
                <a:gd name="connsiteY3" fmla="*/ 0 h 780838"/>
                <a:gd name="connsiteX4" fmla="*/ 31791 w 811607"/>
                <a:gd name="connsiteY4" fmla="*/ 15551 h 780838"/>
                <a:gd name="connsiteX5" fmla="*/ 31791 w 811607"/>
                <a:gd name="connsiteY5" fmla="*/ 448025 h 780838"/>
                <a:gd name="connsiteX6" fmla="*/ 1311 w 811607"/>
                <a:gd name="connsiteY6" fmla="*/ 499965 h 780838"/>
                <a:gd name="connsiteX7" fmla="*/ 1311 w 811607"/>
                <a:gd name="connsiteY7" fmla="*/ 580520 h 780838"/>
                <a:gd name="connsiteX8" fmla="*/ 16862 w 811607"/>
                <a:gd name="connsiteY8" fmla="*/ 596071 h 780838"/>
                <a:gd name="connsiteX9" fmla="*/ 32413 w 811607"/>
                <a:gd name="connsiteY9" fmla="*/ 580520 h 780838"/>
                <a:gd name="connsiteX10" fmla="*/ 32413 w 811607"/>
                <a:gd name="connsiteY10" fmla="*/ 499965 h 780838"/>
                <a:gd name="connsiteX11" fmla="*/ 50963 w 811607"/>
                <a:gd name="connsiteY11" fmla="*/ 474751 h 780838"/>
                <a:gd name="connsiteX12" fmla="*/ 136849 w 811607"/>
                <a:gd name="connsiteY12" fmla="*/ 474751 h 780838"/>
                <a:gd name="connsiteX13" fmla="*/ 155399 w 811607"/>
                <a:gd name="connsiteY13" fmla="*/ 499965 h 780838"/>
                <a:gd name="connsiteX14" fmla="*/ 155399 w 811607"/>
                <a:gd name="connsiteY14" fmla="*/ 533489 h 780838"/>
                <a:gd name="connsiteX15" fmla="*/ 154111 w 811607"/>
                <a:gd name="connsiteY15" fmla="*/ 533489 h 780838"/>
                <a:gd name="connsiteX16" fmla="*/ 104458 w 811607"/>
                <a:gd name="connsiteY16" fmla="*/ 589806 h 780838"/>
                <a:gd name="connsiteX17" fmla="*/ 104458 w 811607"/>
                <a:gd name="connsiteY17" fmla="*/ 622107 h 780838"/>
                <a:gd name="connsiteX18" fmla="*/ 49652 w 811607"/>
                <a:gd name="connsiteY18" fmla="*/ 622107 h 780838"/>
                <a:gd name="connsiteX19" fmla="*/ 0 w 811607"/>
                <a:gd name="connsiteY19" fmla="*/ 678424 h 780838"/>
                <a:gd name="connsiteX20" fmla="*/ 0 w 811607"/>
                <a:gd name="connsiteY20" fmla="*/ 765288 h 780838"/>
                <a:gd name="connsiteX21" fmla="*/ 15551 w 811607"/>
                <a:gd name="connsiteY21" fmla="*/ 780839 h 780838"/>
                <a:gd name="connsiteX22" fmla="*/ 18750 w 811607"/>
                <a:gd name="connsiteY22" fmla="*/ 780506 h 780838"/>
                <a:gd name="connsiteX23" fmla="*/ 21949 w 811607"/>
                <a:gd name="connsiteY23" fmla="*/ 780839 h 780838"/>
                <a:gd name="connsiteX24" fmla="*/ 788304 w 811607"/>
                <a:gd name="connsiteY24" fmla="*/ 780839 h 780838"/>
                <a:gd name="connsiteX25" fmla="*/ 802233 w 811607"/>
                <a:gd name="connsiteY25" fmla="*/ 772219 h 780838"/>
                <a:gd name="connsiteX26" fmla="*/ 810253 w 811607"/>
                <a:gd name="connsiteY26" fmla="*/ 758623 h 780838"/>
                <a:gd name="connsiteX27" fmla="*/ 810253 w 811607"/>
                <a:gd name="connsiteY27" fmla="*/ 678424 h 780838"/>
                <a:gd name="connsiteX28" fmla="*/ 760601 w 811607"/>
                <a:gd name="connsiteY28" fmla="*/ 622107 h 780838"/>
                <a:gd name="connsiteX29" fmla="*/ 708483 w 811607"/>
                <a:gd name="connsiteY29" fmla="*/ 622107 h 780838"/>
                <a:gd name="connsiteX30" fmla="*/ 708483 w 811607"/>
                <a:gd name="connsiteY30" fmla="*/ 589806 h 780838"/>
                <a:gd name="connsiteX31" fmla="*/ 658830 w 811607"/>
                <a:gd name="connsiteY31" fmla="*/ 533489 h 780838"/>
                <a:gd name="connsiteX32" fmla="*/ 657519 w 811607"/>
                <a:gd name="connsiteY32" fmla="*/ 533489 h 780838"/>
                <a:gd name="connsiteX33" fmla="*/ 657519 w 811607"/>
                <a:gd name="connsiteY33" fmla="*/ 499965 h 780838"/>
                <a:gd name="connsiteX34" fmla="*/ 676070 w 811607"/>
                <a:gd name="connsiteY34" fmla="*/ 474751 h 780838"/>
                <a:gd name="connsiteX35" fmla="*/ 761956 w 811607"/>
                <a:gd name="connsiteY35" fmla="*/ 474751 h 780838"/>
                <a:gd name="connsiteX36" fmla="*/ 780506 w 811607"/>
                <a:gd name="connsiteY36" fmla="*/ 499965 h 780838"/>
                <a:gd name="connsiteX37" fmla="*/ 780506 w 811607"/>
                <a:gd name="connsiteY37" fmla="*/ 580164 h 780838"/>
                <a:gd name="connsiteX38" fmla="*/ 796057 w 811607"/>
                <a:gd name="connsiteY38" fmla="*/ 595715 h 780838"/>
                <a:gd name="connsiteX39" fmla="*/ 811608 w 811607"/>
                <a:gd name="connsiteY39" fmla="*/ 580164 h 780838"/>
                <a:gd name="connsiteX40" fmla="*/ 811608 w 811607"/>
                <a:gd name="connsiteY40" fmla="*/ 499965 h 780838"/>
                <a:gd name="connsiteX41" fmla="*/ 781084 w 811607"/>
                <a:gd name="connsiteY41" fmla="*/ 448025 h 780838"/>
                <a:gd name="connsiteX42" fmla="*/ 154044 w 811607"/>
                <a:gd name="connsiteY42" fmla="*/ 749692 h 780838"/>
                <a:gd name="connsiteX43" fmla="*/ 31080 w 811607"/>
                <a:gd name="connsiteY43" fmla="*/ 749692 h 780838"/>
                <a:gd name="connsiteX44" fmla="*/ 31080 w 811607"/>
                <a:gd name="connsiteY44" fmla="*/ 678380 h 780838"/>
                <a:gd name="connsiteX45" fmla="*/ 49630 w 811607"/>
                <a:gd name="connsiteY45" fmla="*/ 653165 h 780838"/>
                <a:gd name="connsiteX46" fmla="*/ 135516 w 811607"/>
                <a:gd name="connsiteY46" fmla="*/ 653165 h 780838"/>
                <a:gd name="connsiteX47" fmla="*/ 154066 w 811607"/>
                <a:gd name="connsiteY47" fmla="*/ 678380 h 780838"/>
                <a:gd name="connsiteX48" fmla="*/ 154066 w 811607"/>
                <a:gd name="connsiteY48" fmla="*/ 749692 h 780838"/>
                <a:gd name="connsiteX49" fmla="*/ 206229 w 811607"/>
                <a:gd name="connsiteY49" fmla="*/ 678402 h 780838"/>
                <a:gd name="connsiteX50" fmla="*/ 206229 w 811607"/>
                <a:gd name="connsiteY50" fmla="*/ 749715 h 780838"/>
                <a:gd name="connsiteX51" fmla="*/ 185168 w 811607"/>
                <a:gd name="connsiteY51" fmla="*/ 749715 h 780838"/>
                <a:gd name="connsiteX52" fmla="*/ 185168 w 811607"/>
                <a:gd name="connsiteY52" fmla="*/ 678402 h 780838"/>
                <a:gd name="connsiteX53" fmla="*/ 135561 w 811607"/>
                <a:gd name="connsiteY53" fmla="*/ 622085 h 780838"/>
                <a:gd name="connsiteX54" fmla="*/ 135561 w 811607"/>
                <a:gd name="connsiteY54" fmla="*/ 589784 h 780838"/>
                <a:gd name="connsiteX55" fmla="*/ 154111 w 811607"/>
                <a:gd name="connsiteY55" fmla="*/ 564569 h 780838"/>
                <a:gd name="connsiteX56" fmla="*/ 239997 w 811607"/>
                <a:gd name="connsiteY56" fmla="*/ 564569 h 780838"/>
                <a:gd name="connsiteX57" fmla="*/ 258547 w 811607"/>
                <a:gd name="connsiteY57" fmla="*/ 589784 h 780838"/>
                <a:gd name="connsiteX58" fmla="*/ 258547 w 811607"/>
                <a:gd name="connsiteY58" fmla="*/ 622085 h 780838"/>
                <a:gd name="connsiteX59" fmla="*/ 255903 w 811607"/>
                <a:gd name="connsiteY59" fmla="*/ 622085 h 780838"/>
                <a:gd name="connsiteX60" fmla="*/ 206229 w 811607"/>
                <a:gd name="connsiteY60" fmla="*/ 678402 h 780838"/>
                <a:gd name="connsiteX61" fmla="*/ 239975 w 811607"/>
                <a:gd name="connsiteY61" fmla="*/ 533489 h 780838"/>
                <a:gd name="connsiteX62" fmla="*/ 238664 w 811607"/>
                <a:gd name="connsiteY62" fmla="*/ 533489 h 780838"/>
                <a:gd name="connsiteX63" fmla="*/ 238664 w 811607"/>
                <a:gd name="connsiteY63" fmla="*/ 499965 h 780838"/>
                <a:gd name="connsiteX64" fmla="*/ 257214 w 811607"/>
                <a:gd name="connsiteY64" fmla="*/ 474751 h 780838"/>
                <a:gd name="connsiteX65" fmla="*/ 343100 w 811607"/>
                <a:gd name="connsiteY65" fmla="*/ 474751 h 780838"/>
                <a:gd name="connsiteX66" fmla="*/ 361650 w 811607"/>
                <a:gd name="connsiteY66" fmla="*/ 499965 h 780838"/>
                <a:gd name="connsiteX67" fmla="*/ 361650 w 811607"/>
                <a:gd name="connsiteY67" fmla="*/ 533533 h 780838"/>
                <a:gd name="connsiteX68" fmla="*/ 313864 w 811607"/>
                <a:gd name="connsiteY68" fmla="*/ 589806 h 780838"/>
                <a:gd name="connsiteX69" fmla="*/ 313864 w 811607"/>
                <a:gd name="connsiteY69" fmla="*/ 622107 h 780838"/>
                <a:gd name="connsiteX70" fmla="*/ 289627 w 811607"/>
                <a:gd name="connsiteY70" fmla="*/ 622107 h 780838"/>
                <a:gd name="connsiteX71" fmla="*/ 289627 w 811607"/>
                <a:gd name="connsiteY71" fmla="*/ 589806 h 780838"/>
                <a:gd name="connsiteX72" fmla="*/ 239975 w 811607"/>
                <a:gd name="connsiteY72" fmla="*/ 533489 h 780838"/>
                <a:gd name="connsiteX73" fmla="*/ 360295 w 811607"/>
                <a:gd name="connsiteY73" fmla="*/ 749692 h 780838"/>
                <a:gd name="connsiteX74" fmla="*/ 237331 w 811607"/>
                <a:gd name="connsiteY74" fmla="*/ 749692 h 780838"/>
                <a:gd name="connsiteX75" fmla="*/ 237331 w 811607"/>
                <a:gd name="connsiteY75" fmla="*/ 678380 h 780838"/>
                <a:gd name="connsiteX76" fmla="*/ 255881 w 811607"/>
                <a:gd name="connsiteY76" fmla="*/ 653165 h 780838"/>
                <a:gd name="connsiteX77" fmla="*/ 341767 w 811607"/>
                <a:gd name="connsiteY77" fmla="*/ 653165 h 780838"/>
                <a:gd name="connsiteX78" fmla="*/ 360317 w 811607"/>
                <a:gd name="connsiteY78" fmla="*/ 678380 h 780838"/>
                <a:gd name="connsiteX79" fmla="*/ 360317 w 811607"/>
                <a:gd name="connsiteY79" fmla="*/ 749692 h 780838"/>
                <a:gd name="connsiteX80" fmla="*/ 415635 w 811607"/>
                <a:gd name="connsiteY80" fmla="*/ 678402 h 780838"/>
                <a:gd name="connsiteX81" fmla="*/ 415635 w 811607"/>
                <a:gd name="connsiteY81" fmla="*/ 749715 h 780838"/>
                <a:gd name="connsiteX82" fmla="*/ 391397 w 811607"/>
                <a:gd name="connsiteY82" fmla="*/ 749715 h 780838"/>
                <a:gd name="connsiteX83" fmla="*/ 391397 w 811607"/>
                <a:gd name="connsiteY83" fmla="*/ 678402 h 780838"/>
                <a:gd name="connsiteX84" fmla="*/ 344966 w 811607"/>
                <a:gd name="connsiteY84" fmla="*/ 622219 h 780838"/>
                <a:gd name="connsiteX85" fmla="*/ 344966 w 811607"/>
                <a:gd name="connsiteY85" fmla="*/ 589806 h 780838"/>
                <a:gd name="connsiteX86" fmla="*/ 363517 w 811607"/>
                <a:gd name="connsiteY86" fmla="*/ 564591 h 780838"/>
                <a:gd name="connsiteX87" fmla="*/ 449402 w 811607"/>
                <a:gd name="connsiteY87" fmla="*/ 564591 h 780838"/>
                <a:gd name="connsiteX88" fmla="*/ 467953 w 811607"/>
                <a:gd name="connsiteY88" fmla="*/ 589806 h 780838"/>
                <a:gd name="connsiteX89" fmla="*/ 467953 w 811607"/>
                <a:gd name="connsiteY89" fmla="*/ 622107 h 780838"/>
                <a:gd name="connsiteX90" fmla="*/ 465309 w 811607"/>
                <a:gd name="connsiteY90" fmla="*/ 622107 h 780838"/>
                <a:gd name="connsiteX91" fmla="*/ 415635 w 811607"/>
                <a:gd name="connsiteY91" fmla="*/ 678402 h 780838"/>
                <a:gd name="connsiteX92" fmla="*/ 449380 w 811607"/>
                <a:gd name="connsiteY92" fmla="*/ 533489 h 780838"/>
                <a:gd name="connsiteX93" fmla="*/ 448069 w 811607"/>
                <a:gd name="connsiteY93" fmla="*/ 533489 h 780838"/>
                <a:gd name="connsiteX94" fmla="*/ 448069 w 811607"/>
                <a:gd name="connsiteY94" fmla="*/ 499965 h 780838"/>
                <a:gd name="connsiteX95" fmla="*/ 466620 w 811607"/>
                <a:gd name="connsiteY95" fmla="*/ 474751 h 780838"/>
                <a:gd name="connsiteX96" fmla="*/ 552505 w 811607"/>
                <a:gd name="connsiteY96" fmla="*/ 474751 h 780838"/>
                <a:gd name="connsiteX97" fmla="*/ 571056 w 811607"/>
                <a:gd name="connsiteY97" fmla="*/ 499965 h 780838"/>
                <a:gd name="connsiteX98" fmla="*/ 571056 w 811607"/>
                <a:gd name="connsiteY98" fmla="*/ 533533 h 780838"/>
                <a:gd name="connsiteX99" fmla="*/ 523270 w 811607"/>
                <a:gd name="connsiteY99" fmla="*/ 589806 h 780838"/>
                <a:gd name="connsiteX100" fmla="*/ 523270 w 811607"/>
                <a:gd name="connsiteY100" fmla="*/ 622107 h 780838"/>
                <a:gd name="connsiteX101" fmla="*/ 499033 w 811607"/>
                <a:gd name="connsiteY101" fmla="*/ 622107 h 780838"/>
                <a:gd name="connsiteX102" fmla="*/ 499033 w 811607"/>
                <a:gd name="connsiteY102" fmla="*/ 589806 h 780838"/>
                <a:gd name="connsiteX103" fmla="*/ 449380 w 811607"/>
                <a:gd name="connsiteY103" fmla="*/ 533489 h 780838"/>
                <a:gd name="connsiteX104" fmla="*/ 569700 w 811607"/>
                <a:gd name="connsiteY104" fmla="*/ 749692 h 780838"/>
                <a:gd name="connsiteX105" fmla="*/ 446737 w 811607"/>
                <a:gd name="connsiteY105" fmla="*/ 749692 h 780838"/>
                <a:gd name="connsiteX106" fmla="*/ 446737 w 811607"/>
                <a:gd name="connsiteY106" fmla="*/ 678380 h 780838"/>
                <a:gd name="connsiteX107" fmla="*/ 465286 w 811607"/>
                <a:gd name="connsiteY107" fmla="*/ 653165 h 780838"/>
                <a:gd name="connsiteX108" fmla="*/ 551173 w 811607"/>
                <a:gd name="connsiteY108" fmla="*/ 653165 h 780838"/>
                <a:gd name="connsiteX109" fmla="*/ 569723 w 811607"/>
                <a:gd name="connsiteY109" fmla="*/ 678380 h 780838"/>
                <a:gd name="connsiteX110" fmla="*/ 569723 w 811607"/>
                <a:gd name="connsiteY110" fmla="*/ 749692 h 780838"/>
                <a:gd name="connsiteX111" fmla="*/ 760556 w 811607"/>
                <a:gd name="connsiteY111" fmla="*/ 653187 h 780838"/>
                <a:gd name="connsiteX112" fmla="*/ 779106 w 811607"/>
                <a:gd name="connsiteY112" fmla="*/ 678402 h 780838"/>
                <a:gd name="connsiteX113" fmla="*/ 779106 w 811607"/>
                <a:gd name="connsiteY113" fmla="*/ 749715 h 780838"/>
                <a:gd name="connsiteX114" fmla="*/ 656142 w 811607"/>
                <a:gd name="connsiteY114" fmla="*/ 749715 h 780838"/>
                <a:gd name="connsiteX115" fmla="*/ 656142 w 811607"/>
                <a:gd name="connsiteY115" fmla="*/ 678402 h 780838"/>
                <a:gd name="connsiteX116" fmla="*/ 674692 w 811607"/>
                <a:gd name="connsiteY116" fmla="*/ 653187 h 780838"/>
                <a:gd name="connsiteX117" fmla="*/ 760556 w 811607"/>
                <a:gd name="connsiteY117" fmla="*/ 653187 h 780838"/>
                <a:gd name="connsiteX118" fmla="*/ 658786 w 811607"/>
                <a:gd name="connsiteY118" fmla="*/ 564591 h 780838"/>
                <a:gd name="connsiteX119" fmla="*/ 677336 w 811607"/>
                <a:gd name="connsiteY119" fmla="*/ 589806 h 780838"/>
                <a:gd name="connsiteX120" fmla="*/ 677336 w 811607"/>
                <a:gd name="connsiteY120" fmla="*/ 622107 h 780838"/>
                <a:gd name="connsiteX121" fmla="*/ 674692 w 811607"/>
                <a:gd name="connsiteY121" fmla="*/ 622107 h 780838"/>
                <a:gd name="connsiteX122" fmla="*/ 625040 w 811607"/>
                <a:gd name="connsiteY122" fmla="*/ 678424 h 780838"/>
                <a:gd name="connsiteX123" fmla="*/ 625040 w 811607"/>
                <a:gd name="connsiteY123" fmla="*/ 749737 h 780838"/>
                <a:gd name="connsiteX124" fmla="*/ 600802 w 811607"/>
                <a:gd name="connsiteY124" fmla="*/ 749737 h 780838"/>
                <a:gd name="connsiteX125" fmla="*/ 600802 w 811607"/>
                <a:gd name="connsiteY125" fmla="*/ 678424 h 780838"/>
                <a:gd name="connsiteX126" fmla="*/ 554372 w 811607"/>
                <a:gd name="connsiteY126" fmla="*/ 622241 h 780838"/>
                <a:gd name="connsiteX127" fmla="*/ 554372 w 811607"/>
                <a:gd name="connsiteY127" fmla="*/ 589828 h 780838"/>
                <a:gd name="connsiteX128" fmla="*/ 572922 w 811607"/>
                <a:gd name="connsiteY128" fmla="*/ 564613 h 780838"/>
                <a:gd name="connsiteX129" fmla="*/ 658786 w 811607"/>
                <a:gd name="connsiteY129" fmla="*/ 564613 h 780838"/>
                <a:gd name="connsiteX130" fmla="*/ 749982 w 811607"/>
                <a:gd name="connsiteY130" fmla="*/ 443648 h 780838"/>
                <a:gd name="connsiteX131" fmla="*/ 676025 w 811607"/>
                <a:gd name="connsiteY131" fmla="*/ 443648 h 780838"/>
                <a:gd name="connsiteX132" fmla="*/ 626373 w 811607"/>
                <a:gd name="connsiteY132" fmla="*/ 499965 h 780838"/>
                <a:gd name="connsiteX133" fmla="*/ 626373 w 811607"/>
                <a:gd name="connsiteY133" fmla="*/ 533489 h 780838"/>
                <a:gd name="connsiteX134" fmla="*/ 602136 w 811607"/>
                <a:gd name="connsiteY134" fmla="*/ 533489 h 780838"/>
                <a:gd name="connsiteX135" fmla="*/ 602136 w 811607"/>
                <a:gd name="connsiteY135" fmla="*/ 499965 h 780838"/>
                <a:gd name="connsiteX136" fmla="*/ 552483 w 811607"/>
                <a:gd name="connsiteY136" fmla="*/ 443648 h 780838"/>
                <a:gd name="connsiteX137" fmla="*/ 466597 w 811607"/>
                <a:gd name="connsiteY137" fmla="*/ 443648 h 780838"/>
                <a:gd name="connsiteX138" fmla="*/ 416945 w 811607"/>
                <a:gd name="connsiteY138" fmla="*/ 499965 h 780838"/>
                <a:gd name="connsiteX139" fmla="*/ 416945 w 811607"/>
                <a:gd name="connsiteY139" fmla="*/ 533489 h 780838"/>
                <a:gd name="connsiteX140" fmla="*/ 392708 w 811607"/>
                <a:gd name="connsiteY140" fmla="*/ 533489 h 780838"/>
                <a:gd name="connsiteX141" fmla="*/ 392708 w 811607"/>
                <a:gd name="connsiteY141" fmla="*/ 499965 h 780838"/>
                <a:gd name="connsiteX142" fmla="*/ 343056 w 811607"/>
                <a:gd name="connsiteY142" fmla="*/ 443648 h 780838"/>
                <a:gd name="connsiteX143" fmla="*/ 257169 w 811607"/>
                <a:gd name="connsiteY143" fmla="*/ 443648 h 780838"/>
                <a:gd name="connsiteX144" fmla="*/ 207518 w 811607"/>
                <a:gd name="connsiteY144" fmla="*/ 499965 h 780838"/>
                <a:gd name="connsiteX145" fmla="*/ 207518 w 811607"/>
                <a:gd name="connsiteY145" fmla="*/ 533489 h 780838"/>
                <a:gd name="connsiteX146" fmla="*/ 186457 w 811607"/>
                <a:gd name="connsiteY146" fmla="*/ 533489 h 780838"/>
                <a:gd name="connsiteX147" fmla="*/ 186457 w 811607"/>
                <a:gd name="connsiteY147" fmla="*/ 499965 h 780838"/>
                <a:gd name="connsiteX148" fmla="*/ 136805 w 811607"/>
                <a:gd name="connsiteY148" fmla="*/ 443648 h 780838"/>
                <a:gd name="connsiteX149" fmla="*/ 62848 w 811607"/>
                <a:gd name="connsiteY149" fmla="*/ 443648 h 780838"/>
                <a:gd name="connsiteX150" fmla="*/ 62848 w 811607"/>
                <a:gd name="connsiteY150" fmla="*/ 31102 h 780838"/>
                <a:gd name="connsiteX151" fmla="*/ 749937 w 811607"/>
                <a:gd name="connsiteY151" fmla="*/ 31102 h 780838"/>
                <a:gd name="connsiteX152" fmla="*/ 749937 w 811607"/>
                <a:gd name="connsiteY152" fmla="*/ 443648 h 78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811607" h="780838">
                  <a:moveTo>
                    <a:pt x="781084" y="448025"/>
                  </a:moveTo>
                  <a:lnTo>
                    <a:pt x="781084" y="15551"/>
                  </a:lnTo>
                  <a:cubicBezTo>
                    <a:pt x="781084" y="6954"/>
                    <a:pt x="774130" y="0"/>
                    <a:pt x="765533" y="0"/>
                  </a:cubicBezTo>
                  <a:lnTo>
                    <a:pt x="47342" y="0"/>
                  </a:lnTo>
                  <a:cubicBezTo>
                    <a:pt x="38744" y="0"/>
                    <a:pt x="31791" y="6954"/>
                    <a:pt x="31791" y="15551"/>
                  </a:cubicBezTo>
                  <a:lnTo>
                    <a:pt x="31791" y="448025"/>
                  </a:lnTo>
                  <a:cubicBezTo>
                    <a:pt x="13907" y="456556"/>
                    <a:pt x="1311" y="476617"/>
                    <a:pt x="1311" y="499965"/>
                  </a:cubicBezTo>
                  <a:lnTo>
                    <a:pt x="1311" y="580520"/>
                  </a:lnTo>
                  <a:cubicBezTo>
                    <a:pt x="1311" y="589117"/>
                    <a:pt x="8264" y="596071"/>
                    <a:pt x="16862" y="596071"/>
                  </a:cubicBezTo>
                  <a:cubicBezTo>
                    <a:pt x="25459" y="596071"/>
                    <a:pt x="32413" y="589117"/>
                    <a:pt x="32413" y="580520"/>
                  </a:cubicBezTo>
                  <a:lnTo>
                    <a:pt x="32413" y="499965"/>
                  </a:lnTo>
                  <a:cubicBezTo>
                    <a:pt x="32413" y="486303"/>
                    <a:pt x="40900" y="474751"/>
                    <a:pt x="50963" y="474751"/>
                  </a:cubicBezTo>
                  <a:lnTo>
                    <a:pt x="136849" y="474751"/>
                  </a:lnTo>
                  <a:cubicBezTo>
                    <a:pt x="146735" y="474751"/>
                    <a:pt x="155399" y="486525"/>
                    <a:pt x="155399" y="499965"/>
                  </a:cubicBezTo>
                  <a:lnTo>
                    <a:pt x="155399" y="533489"/>
                  </a:lnTo>
                  <a:lnTo>
                    <a:pt x="154111" y="533489"/>
                  </a:lnTo>
                  <a:cubicBezTo>
                    <a:pt x="126741" y="533489"/>
                    <a:pt x="104458" y="558748"/>
                    <a:pt x="104458" y="589806"/>
                  </a:cubicBezTo>
                  <a:lnTo>
                    <a:pt x="104458" y="622107"/>
                  </a:lnTo>
                  <a:lnTo>
                    <a:pt x="49652" y="622107"/>
                  </a:lnTo>
                  <a:cubicBezTo>
                    <a:pt x="22282" y="622107"/>
                    <a:pt x="0" y="647367"/>
                    <a:pt x="0" y="678424"/>
                  </a:cubicBezTo>
                  <a:lnTo>
                    <a:pt x="0" y="765288"/>
                  </a:lnTo>
                  <a:cubicBezTo>
                    <a:pt x="0" y="773885"/>
                    <a:pt x="6954" y="780839"/>
                    <a:pt x="15551" y="780839"/>
                  </a:cubicBezTo>
                  <a:cubicBezTo>
                    <a:pt x="16640" y="780839"/>
                    <a:pt x="17728" y="780728"/>
                    <a:pt x="18750" y="780506"/>
                  </a:cubicBezTo>
                  <a:cubicBezTo>
                    <a:pt x="19772" y="780728"/>
                    <a:pt x="20839" y="780839"/>
                    <a:pt x="21949" y="780839"/>
                  </a:cubicBezTo>
                  <a:lnTo>
                    <a:pt x="788304" y="780839"/>
                  </a:lnTo>
                  <a:cubicBezTo>
                    <a:pt x="794391" y="780839"/>
                    <a:pt x="799678" y="777329"/>
                    <a:pt x="802233" y="772219"/>
                  </a:cubicBezTo>
                  <a:cubicBezTo>
                    <a:pt x="807009" y="769576"/>
                    <a:pt x="810253" y="764466"/>
                    <a:pt x="810253" y="758623"/>
                  </a:cubicBezTo>
                  <a:lnTo>
                    <a:pt x="810253" y="678424"/>
                  </a:lnTo>
                  <a:cubicBezTo>
                    <a:pt x="810253" y="647367"/>
                    <a:pt x="787970" y="622107"/>
                    <a:pt x="760601" y="622107"/>
                  </a:cubicBezTo>
                  <a:lnTo>
                    <a:pt x="708483" y="622107"/>
                  </a:lnTo>
                  <a:lnTo>
                    <a:pt x="708483" y="589806"/>
                  </a:lnTo>
                  <a:cubicBezTo>
                    <a:pt x="708483" y="558748"/>
                    <a:pt x="686200" y="533489"/>
                    <a:pt x="658830" y="533489"/>
                  </a:cubicBezTo>
                  <a:lnTo>
                    <a:pt x="657519" y="533489"/>
                  </a:lnTo>
                  <a:lnTo>
                    <a:pt x="657519" y="499965"/>
                  </a:lnTo>
                  <a:cubicBezTo>
                    <a:pt x="657519" y="486303"/>
                    <a:pt x="666006" y="474751"/>
                    <a:pt x="676070" y="474751"/>
                  </a:cubicBezTo>
                  <a:lnTo>
                    <a:pt x="761956" y="474751"/>
                  </a:lnTo>
                  <a:cubicBezTo>
                    <a:pt x="771841" y="474751"/>
                    <a:pt x="780506" y="486525"/>
                    <a:pt x="780506" y="499965"/>
                  </a:cubicBezTo>
                  <a:lnTo>
                    <a:pt x="780506" y="580164"/>
                  </a:lnTo>
                  <a:cubicBezTo>
                    <a:pt x="780506" y="588762"/>
                    <a:pt x="787459" y="595715"/>
                    <a:pt x="796057" y="595715"/>
                  </a:cubicBezTo>
                  <a:cubicBezTo>
                    <a:pt x="804654" y="595715"/>
                    <a:pt x="811608" y="588762"/>
                    <a:pt x="811608" y="580164"/>
                  </a:cubicBezTo>
                  <a:lnTo>
                    <a:pt x="811608" y="499965"/>
                  </a:lnTo>
                  <a:cubicBezTo>
                    <a:pt x="811563" y="476617"/>
                    <a:pt x="798967" y="456534"/>
                    <a:pt x="781084" y="448025"/>
                  </a:cubicBezTo>
                  <a:close/>
                  <a:moveTo>
                    <a:pt x="154044" y="749692"/>
                  </a:moveTo>
                  <a:lnTo>
                    <a:pt x="31080" y="749692"/>
                  </a:lnTo>
                  <a:lnTo>
                    <a:pt x="31080" y="678380"/>
                  </a:lnTo>
                  <a:cubicBezTo>
                    <a:pt x="31080" y="664717"/>
                    <a:pt x="39566" y="653165"/>
                    <a:pt x="49630" y="653165"/>
                  </a:cubicBezTo>
                  <a:lnTo>
                    <a:pt x="135516" y="653165"/>
                  </a:lnTo>
                  <a:cubicBezTo>
                    <a:pt x="145402" y="653165"/>
                    <a:pt x="154066" y="664939"/>
                    <a:pt x="154066" y="678380"/>
                  </a:cubicBezTo>
                  <a:lnTo>
                    <a:pt x="154066" y="749692"/>
                  </a:lnTo>
                  <a:close/>
                  <a:moveTo>
                    <a:pt x="206229" y="678402"/>
                  </a:moveTo>
                  <a:lnTo>
                    <a:pt x="206229" y="749715"/>
                  </a:lnTo>
                  <a:lnTo>
                    <a:pt x="185168" y="749715"/>
                  </a:lnTo>
                  <a:lnTo>
                    <a:pt x="185168" y="678402"/>
                  </a:lnTo>
                  <a:cubicBezTo>
                    <a:pt x="185168" y="647367"/>
                    <a:pt x="162908" y="622130"/>
                    <a:pt x="135561" y="622085"/>
                  </a:cubicBezTo>
                  <a:lnTo>
                    <a:pt x="135561" y="589784"/>
                  </a:lnTo>
                  <a:cubicBezTo>
                    <a:pt x="135561" y="576121"/>
                    <a:pt x="144047" y="564569"/>
                    <a:pt x="154111" y="564569"/>
                  </a:cubicBezTo>
                  <a:lnTo>
                    <a:pt x="239997" y="564569"/>
                  </a:lnTo>
                  <a:cubicBezTo>
                    <a:pt x="249883" y="564569"/>
                    <a:pt x="258547" y="576343"/>
                    <a:pt x="258547" y="589784"/>
                  </a:cubicBezTo>
                  <a:lnTo>
                    <a:pt x="258547" y="622085"/>
                  </a:lnTo>
                  <a:lnTo>
                    <a:pt x="255903" y="622085"/>
                  </a:lnTo>
                  <a:cubicBezTo>
                    <a:pt x="228489" y="622085"/>
                    <a:pt x="206229" y="647345"/>
                    <a:pt x="206229" y="678402"/>
                  </a:cubicBezTo>
                  <a:close/>
                  <a:moveTo>
                    <a:pt x="239975" y="533489"/>
                  </a:moveTo>
                  <a:lnTo>
                    <a:pt x="238664" y="533489"/>
                  </a:lnTo>
                  <a:lnTo>
                    <a:pt x="238664" y="499965"/>
                  </a:lnTo>
                  <a:cubicBezTo>
                    <a:pt x="238664" y="486303"/>
                    <a:pt x="247150" y="474751"/>
                    <a:pt x="257214" y="474751"/>
                  </a:cubicBezTo>
                  <a:lnTo>
                    <a:pt x="343100" y="474751"/>
                  </a:lnTo>
                  <a:cubicBezTo>
                    <a:pt x="352986" y="474751"/>
                    <a:pt x="361650" y="486525"/>
                    <a:pt x="361650" y="499965"/>
                  </a:cubicBezTo>
                  <a:lnTo>
                    <a:pt x="361650" y="533533"/>
                  </a:lnTo>
                  <a:cubicBezTo>
                    <a:pt x="335147" y="534666"/>
                    <a:pt x="313864" y="559459"/>
                    <a:pt x="313864" y="589806"/>
                  </a:cubicBezTo>
                  <a:lnTo>
                    <a:pt x="313864" y="622107"/>
                  </a:lnTo>
                  <a:lnTo>
                    <a:pt x="289627" y="622107"/>
                  </a:lnTo>
                  <a:lnTo>
                    <a:pt x="289627" y="589806"/>
                  </a:lnTo>
                  <a:cubicBezTo>
                    <a:pt x="289627" y="558748"/>
                    <a:pt x="267344" y="533489"/>
                    <a:pt x="239975" y="533489"/>
                  </a:cubicBezTo>
                  <a:close/>
                  <a:moveTo>
                    <a:pt x="360295" y="749692"/>
                  </a:moveTo>
                  <a:lnTo>
                    <a:pt x="237331" y="749692"/>
                  </a:lnTo>
                  <a:lnTo>
                    <a:pt x="237331" y="678380"/>
                  </a:lnTo>
                  <a:cubicBezTo>
                    <a:pt x="237331" y="664717"/>
                    <a:pt x="245818" y="653165"/>
                    <a:pt x="255881" y="653165"/>
                  </a:cubicBezTo>
                  <a:lnTo>
                    <a:pt x="341767" y="653165"/>
                  </a:lnTo>
                  <a:cubicBezTo>
                    <a:pt x="351653" y="653165"/>
                    <a:pt x="360317" y="664939"/>
                    <a:pt x="360317" y="678380"/>
                  </a:cubicBezTo>
                  <a:lnTo>
                    <a:pt x="360317" y="749692"/>
                  </a:lnTo>
                  <a:close/>
                  <a:moveTo>
                    <a:pt x="415635" y="678402"/>
                  </a:moveTo>
                  <a:lnTo>
                    <a:pt x="415635" y="749715"/>
                  </a:lnTo>
                  <a:lnTo>
                    <a:pt x="391397" y="749715"/>
                  </a:lnTo>
                  <a:lnTo>
                    <a:pt x="391397" y="678402"/>
                  </a:lnTo>
                  <a:cubicBezTo>
                    <a:pt x="391397" y="648566"/>
                    <a:pt x="370847" y="624085"/>
                    <a:pt x="344966" y="622219"/>
                  </a:cubicBezTo>
                  <a:lnTo>
                    <a:pt x="344966" y="589806"/>
                  </a:lnTo>
                  <a:cubicBezTo>
                    <a:pt x="344966" y="576143"/>
                    <a:pt x="353453" y="564591"/>
                    <a:pt x="363517" y="564591"/>
                  </a:cubicBezTo>
                  <a:lnTo>
                    <a:pt x="449402" y="564591"/>
                  </a:lnTo>
                  <a:cubicBezTo>
                    <a:pt x="459288" y="564591"/>
                    <a:pt x="467953" y="576365"/>
                    <a:pt x="467953" y="589806"/>
                  </a:cubicBezTo>
                  <a:lnTo>
                    <a:pt x="467953" y="622107"/>
                  </a:lnTo>
                  <a:lnTo>
                    <a:pt x="465309" y="622107"/>
                  </a:lnTo>
                  <a:cubicBezTo>
                    <a:pt x="437895" y="622085"/>
                    <a:pt x="415635" y="647345"/>
                    <a:pt x="415635" y="678402"/>
                  </a:cubicBezTo>
                  <a:close/>
                  <a:moveTo>
                    <a:pt x="449380" y="533489"/>
                  </a:moveTo>
                  <a:lnTo>
                    <a:pt x="448069" y="533489"/>
                  </a:lnTo>
                  <a:lnTo>
                    <a:pt x="448069" y="499965"/>
                  </a:lnTo>
                  <a:cubicBezTo>
                    <a:pt x="448069" y="486303"/>
                    <a:pt x="456556" y="474751"/>
                    <a:pt x="466620" y="474751"/>
                  </a:cubicBezTo>
                  <a:lnTo>
                    <a:pt x="552505" y="474751"/>
                  </a:lnTo>
                  <a:cubicBezTo>
                    <a:pt x="562392" y="474751"/>
                    <a:pt x="571056" y="486525"/>
                    <a:pt x="571056" y="499965"/>
                  </a:cubicBezTo>
                  <a:lnTo>
                    <a:pt x="571056" y="533533"/>
                  </a:lnTo>
                  <a:cubicBezTo>
                    <a:pt x="544553" y="534644"/>
                    <a:pt x="523270" y="559459"/>
                    <a:pt x="523270" y="589806"/>
                  </a:cubicBezTo>
                  <a:lnTo>
                    <a:pt x="523270" y="622107"/>
                  </a:lnTo>
                  <a:lnTo>
                    <a:pt x="499033" y="622107"/>
                  </a:lnTo>
                  <a:lnTo>
                    <a:pt x="499033" y="589806"/>
                  </a:lnTo>
                  <a:cubicBezTo>
                    <a:pt x="499033" y="558748"/>
                    <a:pt x="476750" y="533489"/>
                    <a:pt x="449380" y="533489"/>
                  </a:cubicBezTo>
                  <a:close/>
                  <a:moveTo>
                    <a:pt x="569700" y="749692"/>
                  </a:moveTo>
                  <a:lnTo>
                    <a:pt x="446737" y="749692"/>
                  </a:lnTo>
                  <a:lnTo>
                    <a:pt x="446737" y="678380"/>
                  </a:lnTo>
                  <a:cubicBezTo>
                    <a:pt x="446737" y="664717"/>
                    <a:pt x="455223" y="653165"/>
                    <a:pt x="465286" y="653165"/>
                  </a:cubicBezTo>
                  <a:lnTo>
                    <a:pt x="551173" y="653165"/>
                  </a:lnTo>
                  <a:cubicBezTo>
                    <a:pt x="561059" y="653165"/>
                    <a:pt x="569723" y="664939"/>
                    <a:pt x="569723" y="678380"/>
                  </a:cubicBezTo>
                  <a:lnTo>
                    <a:pt x="569723" y="749692"/>
                  </a:lnTo>
                  <a:close/>
                  <a:moveTo>
                    <a:pt x="760556" y="653187"/>
                  </a:moveTo>
                  <a:cubicBezTo>
                    <a:pt x="770442" y="653187"/>
                    <a:pt x="779106" y="664962"/>
                    <a:pt x="779106" y="678402"/>
                  </a:cubicBezTo>
                  <a:lnTo>
                    <a:pt x="779106" y="749715"/>
                  </a:lnTo>
                  <a:lnTo>
                    <a:pt x="656142" y="749715"/>
                  </a:lnTo>
                  <a:lnTo>
                    <a:pt x="656142" y="678402"/>
                  </a:lnTo>
                  <a:cubicBezTo>
                    <a:pt x="656142" y="664739"/>
                    <a:pt x="664629" y="653187"/>
                    <a:pt x="674692" y="653187"/>
                  </a:cubicBezTo>
                  <a:lnTo>
                    <a:pt x="760556" y="653187"/>
                  </a:lnTo>
                  <a:close/>
                  <a:moveTo>
                    <a:pt x="658786" y="564591"/>
                  </a:moveTo>
                  <a:cubicBezTo>
                    <a:pt x="668672" y="564591"/>
                    <a:pt x="677336" y="576365"/>
                    <a:pt x="677336" y="589806"/>
                  </a:cubicBezTo>
                  <a:lnTo>
                    <a:pt x="677336" y="622107"/>
                  </a:lnTo>
                  <a:lnTo>
                    <a:pt x="674692" y="622107"/>
                  </a:lnTo>
                  <a:cubicBezTo>
                    <a:pt x="647323" y="622107"/>
                    <a:pt x="625040" y="647367"/>
                    <a:pt x="625040" y="678424"/>
                  </a:cubicBezTo>
                  <a:lnTo>
                    <a:pt x="625040" y="749737"/>
                  </a:lnTo>
                  <a:lnTo>
                    <a:pt x="600802" y="749737"/>
                  </a:lnTo>
                  <a:lnTo>
                    <a:pt x="600802" y="678424"/>
                  </a:lnTo>
                  <a:cubicBezTo>
                    <a:pt x="600802" y="648611"/>
                    <a:pt x="580253" y="624129"/>
                    <a:pt x="554372" y="622241"/>
                  </a:cubicBezTo>
                  <a:lnTo>
                    <a:pt x="554372" y="589828"/>
                  </a:lnTo>
                  <a:cubicBezTo>
                    <a:pt x="554372" y="576165"/>
                    <a:pt x="562858" y="564613"/>
                    <a:pt x="572922" y="564613"/>
                  </a:cubicBezTo>
                  <a:lnTo>
                    <a:pt x="658786" y="564613"/>
                  </a:lnTo>
                  <a:close/>
                  <a:moveTo>
                    <a:pt x="749982" y="443648"/>
                  </a:moveTo>
                  <a:lnTo>
                    <a:pt x="676025" y="443648"/>
                  </a:lnTo>
                  <a:cubicBezTo>
                    <a:pt x="648655" y="443648"/>
                    <a:pt x="626373" y="468908"/>
                    <a:pt x="626373" y="499965"/>
                  </a:cubicBezTo>
                  <a:lnTo>
                    <a:pt x="626373" y="533489"/>
                  </a:lnTo>
                  <a:lnTo>
                    <a:pt x="602136" y="533489"/>
                  </a:lnTo>
                  <a:lnTo>
                    <a:pt x="602136" y="499965"/>
                  </a:lnTo>
                  <a:cubicBezTo>
                    <a:pt x="602136" y="468908"/>
                    <a:pt x="579853" y="443648"/>
                    <a:pt x="552483" y="443648"/>
                  </a:cubicBezTo>
                  <a:lnTo>
                    <a:pt x="466597" y="443648"/>
                  </a:lnTo>
                  <a:cubicBezTo>
                    <a:pt x="439227" y="443648"/>
                    <a:pt x="416945" y="468908"/>
                    <a:pt x="416945" y="499965"/>
                  </a:cubicBezTo>
                  <a:lnTo>
                    <a:pt x="416945" y="533489"/>
                  </a:lnTo>
                  <a:lnTo>
                    <a:pt x="392708" y="533489"/>
                  </a:lnTo>
                  <a:lnTo>
                    <a:pt x="392708" y="499965"/>
                  </a:lnTo>
                  <a:cubicBezTo>
                    <a:pt x="392708" y="468908"/>
                    <a:pt x="370425" y="443648"/>
                    <a:pt x="343056" y="443648"/>
                  </a:cubicBezTo>
                  <a:lnTo>
                    <a:pt x="257169" y="443648"/>
                  </a:lnTo>
                  <a:cubicBezTo>
                    <a:pt x="229800" y="443648"/>
                    <a:pt x="207518" y="468908"/>
                    <a:pt x="207518" y="499965"/>
                  </a:cubicBezTo>
                  <a:lnTo>
                    <a:pt x="207518" y="533489"/>
                  </a:lnTo>
                  <a:lnTo>
                    <a:pt x="186457" y="533489"/>
                  </a:lnTo>
                  <a:lnTo>
                    <a:pt x="186457" y="499965"/>
                  </a:lnTo>
                  <a:cubicBezTo>
                    <a:pt x="186457" y="468908"/>
                    <a:pt x="164175" y="443648"/>
                    <a:pt x="136805" y="443648"/>
                  </a:cubicBezTo>
                  <a:lnTo>
                    <a:pt x="62848" y="443648"/>
                  </a:lnTo>
                  <a:lnTo>
                    <a:pt x="62848" y="31102"/>
                  </a:lnTo>
                  <a:lnTo>
                    <a:pt x="749937" y="31102"/>
                  </a:lnTo>
                  <a:lnTo>
                    <a:pt x="749937" y="443648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9" name="Forma Livre: Forma 288">
              <a:extLst>
                <a:ext uri="{FF2B5EF4-FFF2-40B4-BE49-F238E27FC236}">
                  <a16:creationId xmlns:a16="http://schemas.microsoft.com/office/drawing/2014/main" id="{3F8A31F5-FDA3-4416-8478-460F11121BCB}"/>
                </a:ext>
              </a:extLst>
            </p:cNvPr>
            <p:cNvSpPr/>
            <p:nvPr/>
          </p:nvSpPr>
          <p:spPr>
            <a:xfrm>
              <a:off x="6029908" y="2501787"/>
              <a:ext cx="156998" cy="176476"/>
            </a:xfrm>
            <a:custGeom>
              <a:avLst/>
              <a:gdLst>
                <a:gd name="connsiteX0" fmla="*/ 7776 w 156998"/>
                <a:gd name="connsiteY0" fmla="*/ 174388 h 176476"/>
                <a:gd name="connsiteX1" fmla="*/ 15551 w 156998"/>
                <a:gd name="connsiteY1" fmla="*/ 176476 h 176476"/>
                <a:gd name="connsiteX2" fmla="*/ 23327 w 156998"/>
                <a:gd name="connsiteY2" fmla="*/ 174388 h 176476"/>
                <a:gd name="connsiteX3" fmla="*/ 149223 w 156998"/>
                <a:gd name="connsiteY3" fmla="*/ 101698 h 176476"/>
                <a:gd name="connsiteX4" fmla="*/ 156998 w 156998"/>
                <a:gd name="connsiteY4" fmla="*/ 88235 h 176476"/>
                <a:gd name="connsiteX5" fmla="*/ 149223 w 156998"/>
                <a:gd name="connsiteY5" fmla="*/ 74773 h 176476"/>
                <a:gd name="connsiteX6" fmla="*/ 23327 w 156998"/>
                <a:gd name="connsiteY6" fmla="*/ 2083 h 176476"/>
                <a:gd name="connsiteX7" fmla="*/ 7776 w 156998"/>
                <a:gd name="connsiteY7" fmla="*/ 2083 h 176476"/>
                <a:gd name="connsiteX8" fmla="*/ 0 w 156998"/>
                <a:gd name="connsiteY8" fmla="*/ 15545 h 176476"/>
                <a:gd name="connsiteX9" fmla="*/ 0 w 156998"/>
                <a:gd name="connsiteY9" fmla="*/ 88235 h 176476"/>
                <a:gd name="connsiteX10" fmla="*/ 0 w 156998"/>
                <a:gd name="connsiteY10" fmla="*/ 160925 h 176476"/>
                <a:gd name="connsiteX11" fmla="*/ 7776 w 156998"/>
                <a:gd name="connsiteY11" fmla="*/ 174388 h 176476"/>
                <a:gd name="connsiteX12" fmla="*/ 31102 w 156998"/>
                <a:gd name="connsiteY12" fmla="*/ 42493 h 176476"/>
                <a:gd name="connsiteX13" fmla="*/ 110345 w 156998"/>
                <a:gd name="connsiteY13" fmla="*/ 88235 h 176476"/>
                <a:gd name="connsiteX14" fmla="*/ 31102 w 156998"/>
                <a:gd name="connsiteY14" fmla="*/ 133978 h 176476"/>
                <a:gd name="connsiteX15" fmla="*/ 31102 w 156998"/>
                <a:gd name="connsiteY15" fmla="*/ 88235 h 176476"/>
                <a:gd name="connsiteX16" fmla="*/ 31102 w 156998"/>
                <a:gd name="connsiteY16" fmla="*/ 42493 h 176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6998" h="176476">
                  <a:moveTo>
                    <a:pt x="7776" y="174388"/>
                  </a:moveTo>
                  <a:cubicBezTo>
                    <a:pt x="10175" y="175788"/>
                    <a:pt x="12863" y="176476"/>
                    <a:pt x="15551" y="176476"/>
                  </a:cubicBezTo>
                  <a:cubicBezTo>
                    <a:pt x="18239" y="176476"/>
                    <a:pt x="20927" y="175788"/>
                    <a:pt x="23327" y="174388"/>
                  </a:cubicBezTo>
                  <a:lnTo>
                    <a:pt x="149223" y="101698"/>
                  </a:lnTo>
                  <a:cubicBezTo>
                    <a:pt x="154044" y="98921"/>
                    <a:pt x="156998" y="93789"/>
                    <a:pt x="156998" y="88235"/>
                  </a:cubicBezTo>
                  <a:cubicBezTo>
                    <a:pt x="156998" y="82681"/>
                    <a:pt x="154044" y="77550"/>
                    <a:pt x="149223" y="74773"/>
                  </a:cubicBezTo>
                  <a:lnTo>
                    <a:pt x="23327" y="2083"/>
                  </a:lnTo>
                  <a:cubicBezTo>
                    <a:pt x="18506" y="-694"/>
                    <a:pt x="12596" y="-694"/>
                    <a:pt x="7776" y="2083"/>
                  </a:cubicBezTo>
                  <a:cubicBezTo>
                    <a:pt x="2955" y="4860"/>
                    <a:pt x="0" y="9992"/>
                    <a:pt x="0" y="15545"/>
                  </a:cubicBezTo>
                  <a:lnTo>
                    <a:pt x="0" y="88235"/>
                  </a:lnTo>
                  <a:lnTo>
                    <a:pt x="0" y="160925"/>
                  </a:lnTo>
                  <a:cubicBezTo>
                    <a:pt x="0" y="166479"/>
                    <a:pt x="2955" y="171611"/>
                    <a:pt x="7776" y="174388"/>
                  </a:cubicBezTo>
                  <a:close/>
                  <a:moveTo>
                    <a:pt x="31102" y="42493"/>
                  </a:moveTo>
                  <a:lnTo>
                    <a:pt x="110345" y="88235"/>
                  </a:lnTo>
                  <a:lnTo>
                    <a:pt x="31102" y="133978"/>
                  </a:lnTo>
                  <a:lnTo>
                    <a:pt x="31102" y="88235"/>
                  </a:lnTo>
                  <a:lnTo>
                    <a:pt x="31102" y="42493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0" name="Forma Livre: Forma 289">
              <a:extLst>
                <a:ext uri="{FF2B5EF4-FFF2-40B4-BE49-F238E27FC236}">
                  <a16:creationId xmlns:a16="http://schemas.microsoft.com/office/drawing/2014/main" id="{7C96A79F-4826-441D-8537-50F3538A82C1}"/>
                </a:ext>
              </a:extLst>
            </p:cNvPr>
            <p:cNvSpPr/>
            <p:nvPr/>
          </p:nvSpPr>
          <p:spPr>
            <a:xfrm>
              <a:off x="5935631" y="2430188"/>
              <a:ext cx="311183" cy="311078"/>
            </a:xfrm>
            <a:custGeom>
              <a:avLst/>
              <a:gdLst>
                <a:gd name="connsiteX0" fmla="*/ 115337 w 311183"/>
                <a:gd name="connsiteY0" fmla="*/ 305702 h 311078"/>
                <a:gd name="connsiteX1" fmla="*/ 155836 w 311183"/>
                <a:gd name="connsiteY1" fmla="*/ 311078 h 311078"/>
                <a:gd name="connsiteX2" fmla="*/ 233347 w 311183"/>
                <a:gd name="connsiteY2" fmla="*/ 290173 h 311078"/>
                <a:gd name="connsiteX3" fmla="*/ 305815 w 311183"/>
                <a:gd name="connsiteY3" fmla="*/ 195734 h 311078"/>
                <a:gd name="connsiteX4" fmla="*/ 290286 w 311183"/>
                <a:gd name="connsiteY4" fmla="*/ 77724 h 311078"/>
                <a:gd name="connsiteX5" fmla="*/ 77837 w 311183"/>
                <a:gd name="connsiteY5" fmla="*/ 20807 h 311078"/>
                <a:gd name="connsiteX6" fmla="*/ 5369 w 311183"/>
                <a:gd name="connsiteY6" fmla="*/ 115247 h 311078"/>
                <a:gd name="connsiteX7" fmla="*/ 20898 w 311183"/>
                <a:gd name="connsiteY7" fmla="*/ 233257 h 311078"/>
                <a:gd name="connsiteX8" fmla="*/ 115337 w 311183"/>
                <a:gd name="connsiteY8" fmla="*/ 305702 h 311078"/>
                <a:gd name="connsiteX9" fmla="*/ 35405 w 311183"/>
                <a:gd name="connsiteY9" fmla="*/ 123289 h 311078"/>
                <a:gd name="connsiteX10" fmla="*/ 93366 w 311183"/>
                <a:gd name="connsiteY10" fmla="*/ 47733 h 311078"/>
                <a:gd name="connsiteX11" fmla="*/ 155370 w 311183"/>
                <a:gd name="connsiteY11" fmla="*/ 31004 h 311078"/>
                <a:gd name="connsiteX12" fmla="*/ 187783 w 311183"/>
                <a:gd name="connsiteY12" fmla="*/ 35292 h 311078"/>
                <a:gd name="connsiteX13" fmla="*/ 263338 w 311183"/>
                <a:gd name="connsiteY13" fmla="*/ 93253 h 311078"/>
                <a:gd name="connsiteX14" fmla="*/ 275779 w 311183"/>
                <a:gd name="connsiteY14" fmla="*/ 187670 h 311078"/>
                <a:gd name="connsiteX15" fmla="*/ 217818 w 311183"/>
                <a:gd name="connsiteY15" fmla="*/ 263226 h 311078"/>
                <a:gd name="connsiteX16" fmla="*/ 123401 w 311183"/>
                <a:gd name="connsiteY16" fmla="*/ 275644 h 311078"/>
                <a:gd name="connsiteX17" fmla="*/ 47846 w 311183"/>
                <a:gd name="connsiteY17" fmla="*/ 217683 h 311078"/>
                <a:gd name="connsiteX18" fmla="*/ 35405 w 311183"/>
                <a:gd name="connsiteY18" fmla="*/ 123289 h 3110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11183" h="311078">
                  <a:moveTo>
                    <a:pt x="115337" y="305702"/>
                  </a:moveTo>
                  <a:cubicBezTo>
                    <a:pt x="128733" y="309301"/>
                    <a:pt x="142329" y="311078"/>
                    <a:pt x="155836" y="311078"/>
                  </a:cubicBezTo>
                  <a:cubicBezTo>
                    <a:pt x="182784" y="311078"/>
                    <a:pt x="209376" y="304014"/>
                    <a:pt x="233347" y="290173"/>
                  </a:cubicBezTo>
                  <a:cubicBezTo>
                    <a:pt x="269314" y="269402"/>
                    <a:pt x="295062" y="235856"/>
                    <a:pt x="305815" y="195734"/>
                  </a:cubicBezTo>
                  <a:cubicBezTo>
                    <a:pt x="316567" y="155613"/>
                    <a:pt x="311058" y="113691"/>
                    <a:pt x="290286" y="77724"/>
                  </a:cubicBezTo>
                  <a:cubicBezTo>
                    <a:pt x="247409" y="3457"/>
                    <a:pt x="152104" y="-22069"/>
                    <a:pt x="77837" y="20807"/>
                  </a:cubicBezTo>
                  <a:cubicBezTo>
                    <a:pt x="41869" y="41579"/>
                    <a:pt x="16121" y="75103"/>
                    <a:pt x="5369" y="115247"/>
                  </a:cubicBezTo>
                  <a:cubicBezTo>
                    <a:pt x="-5384" y="155368"/>
                    <a:pt x="126" y="197289"/>
                    <a:pt x="20898" y="233257"/>
                  </a:cubicBezTo>
                  <a:cubicBezTo>
                    <a:pt x="41670" y="269224"/>
                    <a:pt x="75215" y="294950"/>
                    <a:pt x="115337" y="305702"/>
                  </a:cubicBezTo>
                  <a:close/>
                  <a:moveTo>
                    <a:pt x="35405" y="123289"/>
                  </a:moveTo>
                  <a:cubicBezTo>
                    <a:pt x="44002" y="91187"/>
                    <a:pt x="64596" y="64350"/>
                    <a:pt x="93366" y="47733"/>
                  </a:cubicBezTo>
                  <a:cubicBezTo>
                    <a:pt x="112538" y="36669"/>
                    <a:pt x="133820" y="31004"/>
                    <a:pt x="155370" y="31004"/>
                  </a:cubicBezTo>
                  <a:cubicBezTo>
                    <a:pt x="166167" y="31004"/>
                    <a:pt x="177052" y="32426"/>
                    <a:pt x="187783" y="35292"/>
                  </a:cubicBezTo>
                  <a:cubicBezTo>
                    <a:pt x="219884" y="43889"/>
                    <a:pt x="246721" y="64483"/>
                    <a:pt x="263338" y="93253"/>
                  </a:cubicBezTo>
                  <a:cubicBezTo>
                    <a:pt x="279956" y="122045"/>
                    <a:pt x="284377" y="155568"/>
                    <a:pt x="275779" y="187670"/>
                  </a:cubicBezTo>
                  <a:cubicBezTo>
                    <a:pt x="267182" y="219772"/>
                    <a:pt x="246588" y="246608"/>
                    <a:pt x="217818" y="263226"/>
                  </a:cubicBezTo>
                  <a:cubicBezTo>
                    <a:pt x="189048" y="279843"/>
                    <a:pt x="155503" y="284264"/>
                    <a:pt x="123401" y="275644"/>
                  </a:cubicBezTo>
                  <a:cubicBezTo>
                    <a:pt x="91299" y="267047"/>
                    <a:pt x="64463" y="246453"/>
                    <a:pt x="47846" y="217683"/>
                  </a:cubicBezTo>
                  <a:cubicBezTo>
                    <a:pt x="31228" y="188914"/>
                    <a:pt x="26807" y="155390"/>
                    <a:pt x="35405" y="123289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7" name="Agrupar 236">
            <a:extLst>
              <a:ext uri="{FF2B5EF4-FFF2-40B4-BE49-F238E27FC236}">
                <a16:creationId xmlns:a16="http://schemas.microsoft.com/office/drawing/2014/main" id="{F8101636-E52B-47DC-A5E6-693FED45642F}"/>
              </a:ext>
            </a:extLst>
          </p:cNvPr>
          <p:cNvGrpSpPr/>
          <p:nvPr/>
        </p:nvGrpSpPr>
        <p:grpSpPr>
          <a:xfrm>
            <a:off x="9448334" y="4778981"/>
            <a:ext cx="531923" cy="477061"/>
            <a:chOff x="5698804" y="5230497"/>
            <a:chExt cx="784904" cy="70395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81" name="Forma Livre: Forma 280">
              <a:extLst>
                <a:ext uri="{FF2B5EF4-FFF2-40B4-BE49-F238E27FC236}">
                  <a16:creationId xmlns:a16="http://schemas.microsoft.com/office/drawing/2014/main" id="{EB6EF8BE-03E8-44D3-ACDC-A6054ACE46D4}"/>
                </a:ext>
              </a:extLst>
            </p:cNvPr>
            <p:cNvSpPr/>
            <p:nvPr/>
          </p:nvSpPr>
          <p:spPr>
            <a:xfrm>
              <a:off x="5952819" y="5489621"/>
              <a:ext cx="380333" cy="380311"/>
            </a:xfrm>
            <a:custGeom>
              <a:avLst/>
              <a:gdLst>
                <a:gd name="connsiteX0" fmla="*/ 190166 w 380333"/>
                <a:gd name="connsiteY0" fmla="*/ 0 h 380311"/>
                <a:gd name="connsiteX1" fmla="*/ 0 w 380333"/>
                <a:gd name="connsiteY1" fmla="*/ 190166 h 380311"/>
                <a:gd name="connsiteX2" fmla="*/ 190166 w 380333"/>
                <a:gd name="connsiteY2" fmla="*/ 380311 h 380311"/>
                <a:gd name="connsiteX3" fmla="*/ 380333 w 380333"/>
                <a:gd name="connsiteY3" fmla="*/ 190166 h 380311"/>
                <a:gd name="connsiteX4" fmla="*/ 190166 w 380333"/>
                <a:gd name="connsiteY4" fmla="*/ 0 h 380311"/>
                <a:gd name="connsiteX5" fmla="*/ 190166 w 380333"/>
                <a:gd name="connsiteY5" fmla="*/ 349209 h 380311"/>
                <a:gd name="connsiteX6" fmla="*/ 31102 w 380333"/>
                <a:gd name="connsiteY6" fmla="*/ 190166 h 380311"/>
                <a:gd name="connsiteX7" fmla="*/ 190166 w 380333"/>
                <a:gd name="connsiteY7" fmla="*/ 31102 h 380311"/>
                <a:gd name="connsiteX8" fmla="*/ 349231 w 380333"/>
                <a:gd name="connsiteY8" fmla="*/ 190166 h 380311"/>
                <a:gd name="connsiteX9" fmla="*/ 190166 w 380333"/>
                <a:gd name="connsiteY9" fmla="*/ 349209 h 38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333" h="380311">
                  <a:moveTo>
                    <a:pt x="190166" y="0"/>
                  </a:moveTo>
                  <a:cubicBezTo>
                    <a:pt x="85308" y="0"/>
                    <a:pt x="0" y="85308"/>
                    <a:pt x="0" y="190166"/>
                  </a:cubicBezTo>
                  <a:cubicBezTo>
                    <a:pt x="0" y="295025"/>
                    <a:pt x="85308" y="380311"/>
                    <a:pt x="190166" y="380311"/>
                  </a:cubicBezTo>
                  <a:cubicBezTo>
                    <a:pt x="295025" y="380311"/>
                    <a:pt x="380333" y="295003"/>
                    <a:pt x="380333" y="190166"/>
                  </a:cubicBezTo>
                  <a:cubicBezTo>
                    <a:pt x="380333" y="85330"/>
                    <a:pt x="295025" y="0"/>
                    <a:pt x="190166" y="0"/>
                  </a:cubicBezTo>
                  <a:close/>
                  <a:moveTo>
                    <a:pt x="190166" y="349209"/>
                  </a:moveTo>
                  <a:cubicBezTo>
                    <a:pt x="102459" y="349209"/>
                    <a:pt x="31102" y="277852"/>
                    <a:pt x="31102" y="190166"/>
                  </a:cubicBezTo>
                  <a:cubicBezTo>
                    <a:pt x="31102" y="102481"/>
                    <a:pt x="102459" y="31102"/>
                    <a:pt x="190166" y="31102"/>
                  </a:cubicBezTo>
                  <a:cubicBezTo>
                    <a:pt x="277874" y="31102"/>
                    <a:pt x="349231" y="102459"/>
                    <a:pt x="349231" y="190166"/>
                  </a:cubicBezTo>
                  <a:cubicBezTo>
                    <a:pt x="349231" y="277874"/>
                    <a:pt x="277874" y="349209"/>
                    <a:pt x="190166" y="349209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2" name="Forma Livre: Forma 281">
              <a:extLst>
                <a:ext uri="{FF2B5EF4-FFF2-40B4-BE49-F238E27FC236}">
                  <a16:creationId xmlns:a16="http://schemas.microsoft.com/office/drawing/2014/main" id="{5AB27B20-DB32-4194-B2BF-EB332C31E13E}"/>
                </a:ext>
              </a:extLst>
            </p:cNvPr>
            <p:cNvSpPr/>
            <p:nvPr/>
          </p:nvSpPr>
          <p:spPr>
            <a:xfrm>
              <a:off x="6126302" y="5663081"/>
              <a:ext cx="149556" cy="149556"/>
            </a:xfrm>
            <a:custGeom>
              <a:avLst/>
              <a:gdLst>
                <a:gd name="connsiteX0" fmla="*/ 134006 w 149556"/>
                <a:gd name="connsiteY0" fmla="*/ 0 h 149556"/>
                <a:gd name="connsiteX1" fmla="*/ 118454 w 149556"/>
                <a:gd name="connsiteY1" fmla="*/ 15551 h 149556"/>
                <a:gd name="connsiteX2" fmla="*/ 15551 w 149556"/>
                <a:gd name="connsiteY2" fmla="*/ 118455 h 149556"/>
                <a:gd name="connsiteX3" fmla="*/ 0 w 149556"/>
                <a:gd name="connsiteY3" fmla="*/ 134006 h 149556"/>
                <a:gd name="connsiteX4" fmla="*/ 15551 w 149556"/>
                <a:gd name="connsiteY4" fmla="*/ 149557 h 149556"/>
                <a:gd name="connsiteX5" fmla="*/ 149557 w 149556"/>
                <a:gd name="connsiteY5" fmla="*/ 15551 h 149556"/>
                <a:gd name="connsiteX6" fmla="*/ 134006 w 149556"/>
                <a:gd name="connsiteY6" fmla="*/ 0 h 14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9556" h="149556">
                  <a:moveTo>
                    <a:pt x="134006" y="0"/>
                  </a:moveTo>
                  <a:cubicBezTo>
                    <a:pt x="125408" y="0"/>
                    <a:pt x="118454" y="6954"/>
                    <a:pt x="118454" y="15551"/>
                  </a:cubicBezTo>
                  <a:cubicBezTo>
                    <a:pt x="118454" y="72290"/>
                    <a:pt x="72290" y="118455"/>
                    <a:pt x="15551" y="118455"/>
                  </a:cubicBezTo>
                  <a:cubicBezTo>
                    <a:pt x="6954" y="118455"/>
                    <a:pt x="0" y="125408"/>
                    <a:pt x="0" y="134006"/>
                  </a:cubicBezTo>
                  <a:cubicBezTo>
                    <a:pt x="0" y="142603"/>
                    <a:pt x="6954" y="149557"/>
                    <a:pt x="15551" y="149557"/>
                  </a:cubicBezTo>
                  <a:cubicBezTo>
                    <a:pt x="89441" y="149557"/>
                    <a:pt x="149557" y="89441"/>
                    <a:pt x="149557" y="15551"/>
                  </a:cubicBezTo>
                  <a:cubicBezTo>
                    <a:pt x="149557" y="6954"/>
                    <a:pt x="142581" y="0"/>
                    <a:pt x="134006" y="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3" name="Forma Livre: Forma 282">
              <a:extLst>
                <a:ext uri="{FF2B5EF4-FFF2-40B4-BE49-F238E27FC236}">
                  <a16:creationId xmlns:a16="http://schemas.microsoft.com/office/drawing/2014/main" id="{6F4B28E8-0F23-47D5-952B-56E830E91D06}"/>
                </a:ext>
              </a:extLst>
            </p:cNvPr>
            <p:cNvSpPr/>
            <p:nvPr/>
          </p:nvSpPr>
          <p:spPr>
            <a:xfrm>
              <a:off x="5698804" y="5230497"/>
              <a:ext cx="784904" cy="703950"/>
            </a:xfrm>
            <a:custGeom>
              <a:avLst/>
              <a:gdLst>
                <a:gd name="connsiteX0" fmla="*/ 723967 w 784904"/>
                <a:gd name="connsiteY0" fmla="*/ 132606 h 703950"/>
                <a:gd name="connsiteX1" fmla="*/ 711859 w 784904"/>
                <a:gd name="connsiteY1" fmla="*/ 132761 h 703950"/>
                <a:gd name="connsiteX2" fmla="*/ 623485 w 784904"/>
                <a:gd name="connsiteY2" fmla="*/ 132428 h 703950"/>
                <a:gd name="connsiteX3" fmla="*/ 594027 w 784904"/>
                <a:gd name="connsiteY3" fmla="*/ 49230 h 703950"/>
                <a:gd name="connsiteX4" fmla="*/ 527535 w 784904"/>
                <a:gd name="connsiteY4" fmla="*/ 0 h 703950"/>
                <a:gd name="connsiteX5" fmla="*/ 360850 w 784904"/>
                <a:gd name="connsiteY5" fmla="*/ 0 h 703950"/>
                <a:gd name="connsiteX6" fmla="*/ 294359 w 784904"/>
                <a:gd name="connsiteY6" fmla="*/ 49230 h 703950"/>
                <a:gd name="connsiteX7" fmla="*/ 264989 w 784904"/>
                <a:gd name="connsiteY7" fmla="*/ 132184 h 703950"/>
                <a:gd name="connsiteX8" fmla="*/ 87663 w 784904"/>
                <a:gd name="connsiteY8" fmla="*/ 132828 h 703950"/>
                <a:gd name="connsiteX9" fmla="*/ 60894 w 784904"/>
                <a:gd name="connsiteY9" fmla="*/ 132606 h 703950"/>
                <a:gd name="connsiteX10" fmla="*/ 0 w 784904"/>
                <a:gd name="connsiteY10" fmla="*/ 193521 h 703950"/>
                <a:gd name="connsiteX11" fmla="*/ 0 w 784904"/>
                <a:gd name="connsiteY11" fmla="*/ 590850 h 703950"/>
                <a:gd name="connsiteX12" fmla="*/ 60894 w 784904"/>
                <a:gd name="connsiteY12" fmla="*/ 651766 h 703950"/>
                <a:gd name="connsiteX13" fmla="*/ 288494 w 784904"/>
                <a:gd name="connsiteY13" fmla="*/ 651766 h 703950"/>
                <a:gd name="connsiteX14" fmla="*/ 289827 w 784904"/>
                <a:gd name="connsiteY14" fmla="*/ 651699 h 703950"/>
                <a:gd name="connsiteX15" fmla="*/ 444204 w 784904"/>
                <a:gd name="connsiteY15" fmla="*/ 703950 h 703950"/>
                <a:gd name="connsiteX16" fmla="*/ 598625 w 784904"/>
                <a:gd name="connsiteY16" fmla="*/ 651677 h 703950"/>
                <a:gd name="connsiteX17" fmla="*/ 600336 w 784904"/>
                <a:gd name="connsiteY17" fmla="*/ 651766 h 703950"/>
                <a:gd name="connsiteX18" fmla="*/ 723989 w 784904"/>
                <a:gd name="connsiteY18" fmla="*/ 651766 h 703950"/>
                <a:gd name="connsiteX19" fmla="*/ 784905 w 784904"/>
                <a:gd name="connsiteY19" fmla="*/ 590850 h 703950"/>
                <a:gd name="connsiteX20" fmla="*/ 784905 w 784904"/>
                <a:gd name="connsiteY20" fmla="*/ 193521 h 703950"/>
                <a:gd name="connsiteX21" fmla="*/ 723967 w 784904"/>
                <a:gd name="connsiteY21" fmla="*/ 132606 h 703950"/>
                <a:gd name="connsiteX22" fmla="*/ 444181 w 784904"/>
                <a:gd name="connsiteY22" fmla="*/ 672826 h 703950"/>
                <a:gd name="connsiteX23" fmla="*/ 220625 w 784904"/>
                <a:gd name="connsiteY23" fmla="*/ 449269 h 703950"/>
                <a:gd name="connsiteX24" fmla="*/ 444181 w 784904"/>
                <a:gd name="connsiteY24" fmla="*/ 225712 h 703950"/>
                <a:gd name="connsiteX25" fmla="*/ 667739 w 784904"/>
                <a:gd name="connsiteY25" fmla="*/ 449269 h 703950"/>
                <a:gd name="connsiteX26" fmla="*/ 444181 w 784904"/>
                <a:gd name="connsiteY26" fmla="*/ 672826 h 703950"/>
                <a:gd name="connsiteX27" fmla="*/ 753758 w 784904"/>
                <a:gd name="connsiteY27" fmla="*/ 590850 h 703950"/>
                <a:gd name="connsiteX28" fmla="*/ 723945 w 784904"/>
                <a:gd name="connsiteY28" fmla="*/ 620664 h 703950"/>
                <a:gd name="connsiteX29" fmla="*/ 632371 w 784904"/>
                <a:gd name="connsiteY29" fmla="*/ 620664 h 703950"/>
                <a:gd name="connsiteX30" fmla="*/ 698819 w 784904"/>
                <a:gd name="connsiteY30" fmla="*/ 449291 h 703950"/>
                <a:gd name="connsiteX31" fmla="*/ 444159 w 784904"/>
                <a:gd name="connsiteY31" fmla="*/ 194632 h 703950"/>
                <a:gd name="connsiteX32" fmla="*/ 189500 w 784904"/>
                <a:gd name="connsiteY32" fmla="*/ 449291 h 703950"/>
                <a:gd name="connsiteX33" fmla="*/ 255948 w 784904"/>
                <a:gd name="connsiteY33" fmla="*/ 620664 h 703950"/>
                <a:gd name="connsiteX34" fmla="*/ 60849 w 784904"/>
                <a:gd name="connsiteY34" fmla="*/ 620664 h 703950"/>
                <a:gd name="connsiteX35" fmla="*/ 31058 w 784904"/>
                <a:gd name="connsiteY35" fmla="*/ 590850 h 703950"/>
                <a:gd name="connsiteX36" fmla="*/ 31058 w 784904"/>
                <a:gd name="connsiteY36" fmla="*/ 193521 h 703950"/>
                <a:gd name="connsiteX37" fmla="*/ 60849 w 784904"/>
                <a:gd name="connsiteY37" fmla="*/ 163708 h 703950"/>
                <a:gd name="connsiteX38" fmla="*/ 87330 w 784904"/>
                <a:gd name="connsiteY38" fmla="*/ 163930 h 703950"/>
                <a:gd name="connsiteX39" fmla="*/ 203741 w 784904"/>
                <a:gd name="connsiteY39" fmla="*/ 164507 h 703950"/>
                <a:gd name="connsiteX40" fmla="*/ 255303 w 784904"/>
                <a:gd name="connsiteY40" fmla="*/ 163708 h 703950"/>
                <a:gd name="connsiteX41" fmla="*/ 291271 w 784904"/>
                <a:gd name="connsiteY41" fmla="*/ 151089 h 703950"/>
                <a:gd name="connsiteX42" fmla="*/ 323661 w 784904"/>
                <a:gd name="connsiteY42" fmla="*/ 59605 h 703950"/>
                <a:gd name="connsiteX43" fmla="*/ 360828 w 784904"/>
                <a:gd name="connsiteY43" fmla="*/ 31080 h 703950"/>
                <a:gd name="connsiteX44" fmla="*/ 527513 w 784904"/>
                <a:gd name="connsiteY44" fmla="*/ 31080 h 703950"/>
                <a:gd name="connsiteX45" fmla="*/ 564680 w 784904"/>
                <a:gd name="connsiteY45" fmla="*/ 59605 h 703950"/>
                <a:gd name="connsiteX46" fmla="*/ 597070 w 784904"/>
                <a:gd name="connsiteY46" fmla="*/ 151112 h 703950"/>
                <a:gd name="connsiteX47" fmla="*/ 651233 w 784904"/>
                <a:gd name="connsiteY47" fmla="*/ 164285 h 703950"/>
                <a:gd name="connsiteX48" fmla="*/ 712304 w 784904"/>
                <a:gd name="connsiteY48" fmla="*/ 163863 h 703950"/>
                <a:gd name="connsiteX49" fmla="*/ 723945 w 784904"/>
                <a:gd name="connsiteY49" fmla="*/ 163708 h 703950"/>
                <a:gd name="connsiteX50" fmla="*/ 753758 w 784904"/>
                <a:gd name="connsiteY50" fmla="*/ 193521 h 703950"/>
                <a:gd name="connsiteX51" fmla="*/ 753758 w 784904"/>
                <a:gd name="connsiteY51" fmla="*/ 590850 h 70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84904" h="703950">
                  <a:moveTo>
                    <a:pt x="723967" y="132606"/>
                  </a:moveTo>
                  <a:cubicBezTo>
                    <a:pt x="722012" y="132606"/>
                    <a:pt x="717702" y="132672"/>
                    <a:pt x="711859" y="132761"/>
                  </a:cubicBezTo>
                  <a:cubicBezTo>
                    <a:pt x="666050" y="133450"/>
                    <a:pt x="636414" y="133339"/>
                    <a:pt x="623485" y="132428"/>
                  </a:cubicBezTo>
                  <a:lnTo>
                    <a:pt x="594027" y="49230"/>
                  </a:lnTo>
                  <a:cubicBezTo>
                    <a:pt x="584408" y="22082"/>
                    <a:pt x="554594" y="0"/>
                    <a:pt x="527535" y="0"/>
                  </a:cubicBezTo>
                  <a:lnTo>
                    <a:pt x="360850" y="0"/>
                  </a:lnTo>
                  <a:cubicBezTo>
                    <a:pt x="333792" y="0"/>
                    <a:pt x="303978" y="22082"/>
                    <a:pt x="294359" y="49230"/>
                  </a:cubicBezTo>
                  <a:lnTo>
                    <a:pt x="264989" y="132184"/>
                  </a:lnTo>
                  <a:cubicBezTo>
                    <a:pt x="234710" y="134250"/>
                    <a:pt x="125808" y="133206"/>
                    <a:pt x="87663" y="132828"/>
                  </a:cubicBezTo>
                  <a:cubicBezTo>
                    <a:pt x="74889" y="132695"/>
                    <a:pt x="65315" y="132606"/>
                    <a:pt x="60894" y="132606"/>
                  </a:cubicBezTo>
                  <a:cubicBezTo>
                    <a:pt x="27303" y="132606"/>
                    <a:pt x="0" y="159931"/>
                    <a:pt x="0" y="193521"/>
                  </a:cubicBezTo>
                  <a:lnTo>
                    <a:pt x="0" y="590850"/>
                  </a:lnTo>
                  <a:cubicBezTo>
                    <a:pt x="0" y="624440"/>
                    <a:pt x="27325" y="651766"/>
                    <a:pt x="60894" y="651766"/>
                  </a:cubicBezTo>
                  <a:lnTo>
                    <a:pt x="288494" y="651766"/>
                  </a:lnTo>
                  <a:cubicBezTo>
                    <a:pt x="288938" y="651766"/>
                    <a:pt x="289405" y="651743"/>
                    <a:pt x="289827" y="651699"/>
                  </a:cubicBezTo>
                  <a:cubicBezTo>
                    <a:pt x="332681" y="684467"/>
                    <a:pt x="386199" y="703950"/>
                    <a:pt x="444204" y="703950"/>
                  </a:cubicBezTo>
                  <a:cubicBezTo>
                    <a:pt x="502209" y="703950"/>
                    <a:pt x="555749" y="684445"/>
                    <a:pt x="598625" y="651677"/>
                  </a:cubicBezTo>
                  <a:cubicBezTo>
                    <a:pt x="599181" y="651743"/>
                    <a:pt x="599758" y="651766"/>
                    <a:pt x="600336" y="651766"/>
                  </a:cubicBezTo>
                  <a:lnTo>
                    <a:pt x="723989" y="651766"/>
                  </a:lnTo>
                  <a:cubicBezTo>
                    <a:pt x="757579" y="651766"/>
                    <a:pt x="784905" y="624440"/>
                    <a:pt x="784905" y="590850"/>
                  </a:cubicBezTo>
                  <a:lnTo>
                    <a:pt x="784905" y="193521"/>
                  </a:lnTo>
                  <a:cubicBezTo>
                    <a:pt x="784860" y="159931"/>
                    <a:pt x="757557" y="132606"/>
                    <a:pt x="723967" y="132606"/>
                  </a:cubicBezTo>
                  <a:close/>
                  <a:moveTo>
                    <a:pt x="444181" y="672826"/>
                  </a:moveTo>
                  <a:cubicBezTo>
                    <a:pt x="320906" y="672826"/>
                    <a:pt x="220625" y="572544"/>
                    <a:pt x="220625" y="449269"/>
                  </a:cubicBezTo>
                  <a:cubicBezTo>
                    <a:pt x="220625" y="325994"/>
                    <a:pt x="320906" y="225712"/>
                    <a:pt x="444181" y="225712"/>
                  </a:cubicBezTo>
                  <a:cubicBezTo>
                    <a:pt x="567457" y="225712"/>
                    <a:pt x="667739" y="325994"/>
                    <a:pt x="667739" y="449269"/>
                  </a:cubicBezTo>
                  <a:cubicBezTo>
                    <a:pt x="667739" y="572544"/>
                    <a:pt x="567457" y="672826"/>
                    <a:pt x="444181" y="672826"/>
                  </a:cubicBezTo>
                  <a:close/>
                  <a:moveTo>
                    <a:pt x="753758" y="590850"/>
                  </a:moveTo>
                  <a:cubicBezTo>
                    <a:pt x="753758" y="607001"/>
                    <a:pt x="740118" y="620664"/>
                    <a:pt x="723945" y="620664"/>
                  </a:cubicBezTo>
                  <a:lnTo>
                    <a:pt x="632371" y="620664"/>
                  </a:lnTo>
                  <a:cubicBezTo>
                    <a:pt x="673626" y="575388"/>
                    <a:pt x="698819" y="515228"/>
                    <a:pt x="698819" y="449291"/>
                  </a:cubicBezTo>
                  <a:cubicBezTo>
                    <a:pt x="698819" y="308865"/>
                    <a:pt x="584585" y="194632"/>
                    <a:pt x="444159" y="194632"/>
                  </a:cubicBezTo>
                  <a:cubicBezTo>
                    <a:pt x="303734" y="194632"/>
                    <a:pt x="189500" y="308865"/>
                    <a:pt x="189500" y="449291"/>
                  </a:cubicBezTo>
                  <a:cubicBezTo>
                    <a:pt x="189500" y="515228"/>
                    <a:pt x="214693" y="575388"/>
                    <a:pt x="255948" y="620664"/>
                  </a:cubicBezTo>
                  <a:lnTo>
                    <a:pt x="60849" y="620664"/>
                  </a:lnTo>
                  <a:cubicBezTo>
                    <a:pt x="44409" y="620664"/>
                    <a:pt x="31058" y="607290"/>
                    <a:pt x="31058" y="590850"/>
                  </a:cubicBezTo>
                  <a:lnTo>
                    <a:pt x="31058" y="193521"/>
                  </a:lnTo>
                  <a:cubicBezTo>
                    <a:pt x="31058" y="177082"/>
                    <a:pt x="44431" y="163708"/>
                    <a:pt x="60849" y="163708"/>
                  </a:cubicBezTo>
                  <a:cubicBezTo>
                    <a:pt x="65226" y="163708"/>
                    <a:pt x="74690" y="163797"/>
                    <a:pt x="87330" y="163930"/>
                  </a:cubicBezTo>
                  <a:cubicBezTo>
                    <a:pt x="117832" y="164219"/>
                    <a:pt x="163930" y="164663"/>
                    <a:pt x="203741" y="164507"/>
                  </a:cubicBezTo>
                  <a:cubicBezTo>
                    <a:pt x="225779" y="164419"/>
                    <a:pt x="243129" y="164152"/>
                    <a:pt x="255303" y="163708"/>
                  </a:cubicBezTo>
                  <a:cubicBezTo>
                    <a:pt x="276542" y="162952"/>
                    <a:pt x="287205" y="162552"/>
                    <a:pt x="291271" y="151089"/>
                  </a:cubicBezTo>
                  <a:lnTo>
                    <a:pt x="323661" y="59605"/>
                  </a:lnTo>
                  <a:cubicBezTo>
                    <a:pt x="328860" y="44942"/>
                    <a:pt x="346921" y="31080"/>
                    <a:pt x="360828" y="31080"/>
                  </a:cubicBezTo>
                  <a:lnTo>
                    <a:pt x="527513" y="31080"/>
                  </a:lnTo>
                  <a:cubicBezTo>
                    <a:pt x="541420" y="31080"/>
                    <a:pt x="559504" y="44942"/>
                    <a:pt x="564680" y="59605"/>
                  </a:cubicBezTo>
                  <a:lnTo>
                    <a:pt x="597070" y="151112"/>
                  </a:lnTo>
                  <a:cubicBezTo>
                    <a:pt x="601425" y="163374"/>
                    <a:pt x="611888" y="163974"/>
                    <a:pt x="651233" y="164285"/>
                  </a:cubicBezTo>
                  <a:cubicBezTo>
                    <a:pt x="672626" y="164441"/>
                    <a:pt x="697463" y="164085"/>
                    <a:pt x="712304" y="163863"/>
                  </a:cubicBezTo>
                  <a:cubicBezTo>
                    <a:pt x="717924" y="163774"/>
                    <a:pt x="722078" y="163708"/>
                    <a:pt x="723945" y="163708"/>
                  </a:cubicBezTo>
                  <a:cubicBezTo>
                    <a:pt x="740384" y="163708"/>
                    <a:pt x="753758" y="177082"/>
                    <a:pt x="753758" y="193521"/>
                  </a:cubicBezTo>
                  <a:lnTo>
                    <a:pt x="753758" y="590850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4" name="Forma Livre: Forma 283">
              <a:extLst>
                <a:ext uri="{FF2B5EF4-FFF2-40B4-BE49-F238E27FC236}">
                  <a16:creationId xmlns:a16="http://schemas.microsoft.com/office/drawing/2014/main" id="{4F07B873-5311-4EDA-A67C-2E31958DEADF}"/>
                </a:ext>
              </a:extLst>
            </p:cNvPr>
            <p:cNvSpPr/>
            <p:nvPr/>
          </p:nvSpPr>
          <p:spPr>
            <a:xfrm>
              <a:off x="6038638" y="5335910"/>
              <a:ext cx="208716" cy="31102"/>
            </a:xfrm>
            <a:custGeom>
              <a:avLst/>
              <a:gdLst>
                <a:gd name="connsiteX0" fmla="*/ 193166 w 208716"/>
                <a:gd name="connsiteY0" fmla="*/ 0 h 31102"/>
                <a:gd name="connsiteX1" fmla="*/ 15551 w 208716"/>
                <a:gd name="connsiteY1" fmla="*/ 0 h 31102"/>
                <a:gd name="connsiteX2" fmla="*/ 0 w 208716"/>
                <a:gd name="connsiteY2" fmla="*/ 15551 h 31102"/>
                <a:gd name="connsiteX3" fmla="*/ 15551 w 208716"/>
                <a:gd name="connsiteY3" fmla="*/ 31102 h 31102"/>
                <a:gd name="connsiteX4" fmla="*/ 193166 w 208716"/>
                <a:gd name="connsiteY4" fmla="*/ 31102 h 31102"/>
                <a:gd name="connsiteX5" fmla="*/ 208717 w 208716"/>
                <a:gd name="connsiteY5" fmla="*/ 15551 h 31102"/>
                <a:gd name="connsiteX6" fmla="*/ 193166 w 208716"/>
                <a:gd name="connsiteY6" fmla="*/ 0 h 31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8716" h="31102">
                  <a:moveTo>
                    <a:pt x="193166" y="0"/>
                  </a:moveTo>
                  <a:lnTo>
                    <a:pt x="15551" y="0"/>
                  </a:lnTo>
                  <a:cubicBezTo>
                    <a:pt x="6954" y="0"/>
                    <a:pt x="0" y="6954"/>
                    <a:pt x="0" y="15551"/>
                  </a:cubicBezTo>
                  <a:cubicBezTo>
                    <a:pt x="0" y="24149"/>
                    <a:pt x="6954" y="31102"/>
                    <a:pt x="15551" y="31102"/>
                  </a:cubicBezTo>
                  <a:lnTo>
                    <a:pt x="193166" y="31102"/>
                  </a:lnTo>
                  <a:cubicBezTo>
                    <a:pt x="201764" y="31102"/>
                    <a:pt x="208717" y="24149"/>
                    <a:pt x="208717" y="15551"/>
                  </a:cubicBezTo>
                  <a:cubicBezTo>
                    <a:pt x="208717" y="6954"/>
                    <a:pt x="201741" y="0"/>
                    <a:pt x="193166" y="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38" name="Forma Livre: Forma 237">
            <a:extLst>
              <a:ext uri="{FF2B5EF4-FFF2-40B4-BE49-F238E27FC236}">
                <a16:creationId xmlns:a16="http://schemas.microsoft.com/office/drawing/2014/main" id="{EB925F3C-E26F-40D3-B7CE-E72F6DF33612}"/>
              </a:ext>
            </a:extLst>
          </p:cNvPr>
          <p:cNvSpPr/>
          <p:nvPr/>
        </p:nvSpPr>
        <p:spPr>
          <a:xfrm>
            <a:off x="7559300" y="4695589"/>
            <a:ext cx="456826" cy="560439"/>
          </a:xfrm>
          <a:custGeom>
            <a:avLst/>
            <a:gdLst>
              <a:gd name="connsiteX0" fmla="*/ 658541 w 674092"/>
              <a:gd name="connsiteY0" fmla="*/ 30969 h 826982"/>
              <a:gd name="connsiteX1" fmla="*/ 408148 w 674092"/>
              <a:gd name="connsiteY1" fmla="*/ 30969 h 826982"/>
              <a:gd name="connsiteX2" fmla="*/ 408148 w 674092"/>
              <a:gd name="connsiteY2" fmla="*/ 15551 h 826982"/>
              <a:gd name="connsiteX3" fmla="*/ 392597 w 674092"/>
              <a:gd name="connsiteY3" fmla="*/ 0 h 826982"/>
              <a:gd name="connsiteX4" fmla="*/ 281518 w 674092"/>
              <a:gd name="connsiteY4" fmla="*/ 0 h 826982"/>
              <a:gd name="connsiteX5" fmla="*/ 265967 w 674092"/>
              <a:gd name="connsiteY5" fmla="*/ 15551 h 826982"/>
              <a:gd name="connsiteX6" fmla="*/ 265967 w 674092"/>
              <a:gd name="connsiteY6" fmla="*/ 30969 h 826982"/>
              <a:gd name="connsiteX7" fmla="*/ 15551 w 674092"/>
              <a:gd name="connsiteY7" fmla="*/ 30969 h 826982"/>
              <a:gd name="connsiteX8" fmla="*/ 0 w 674092"/>
              <a:gd name="connsiteY8" fmla="*/ 46520 h 826982"/>
              <a:gd name="connsiteX9" fmla="*/ 0 w 674092"/>
              <a:gd name="connsiteY9" fmla="*/ 434540 h 826982"/>
              <a:gd name="connsiteX10" fmla="*/ 15551 w 674092"/>
              <a:gd name="connsiteY10" fmla="*/ 450091 h 826982"/>
              <a:gd name="connsiteX11" fmla="*/ 95794 w 674092"/>
              <a:gd name="connsiteY11" fmla="*/ 450091 h 826982"/>
              <a:gd name="connsiteX12" fmla="*/ 99460 w 674092"/>
              <a:gd name="connsiteY12" fmla="*/ 449646 h 826982"/>
              <a:gd name="connsiteX13" fmla="*/ 99460 w 674092"/>
              <a:gd name="connsiteY13" fmla="*/ 465420 h 826982"/>
              <a:gd name="connsiteX14" fmla="*/ 115011 w 674092"/>
              <a:gd name="connsiteY14" fmla="*/ 480971 h 826982"/>
              <a:gd name="connsiteX15" fmla="*/ 234443 w 674092"/>
              <a:gd name="connsiteY15" fmla="*/ 480971 h 826982"/>
              <a:gd name="connsiteX16" fmla="*/ 150689 w 674092"/>
              <a:gd name="connsiteY16" fmla="*/ 807565 h 826982"/>
              <a:gd name="connsiteX17" fmla="*/ 161886 w 674092"/>
              <a:gd name="connsiteY17" fmla="*/ 826492 h 826982"/>
              <a:gd name="connsiteX18" fmla="*/ 180814 w 674092"/>
              <a:gd name="connsiteY18" fmla="*/ 815296 h 826982"/>
              <a:gd name="connsiteX19" fmla="*/ 239397 w 674092"/>
              <a:gd name="connsiteY19" fmla="*/ 586829 h 826982"/>
              <a:gd name="connsiteX20" fmla="*/ 321484 w 674092"/>
              <a:gd name="connsiteY20" fmla="*/ 586829 h 826982"/>
              <a:gd name="connsiteX21" fmla="*/ 321484 w 674092"/>
              <a:gd name="connsiteY21" fmla="*/ 811430 h 826982"/>
              <a:gd name="connsiteX22" fmla="*/ 337035 w 674092"/>
              <a:gd name="connsiteY22" fmla="*/ 826981 h 826982"/>
              <a:gd name="connsiteX23" fmla="*/ 352586 w 674092"/>
              <a:gd name="connsiteY23" fmla="*/ 811430 h 826982"/>
              <a:gd name="connsiteX24" fmla="*/ 352586 w 674092"/>
              <a:gd name="connsiteY24" fmla="*/ 586829 h 826982"/>
              <a:gd name="connsiteX25" fmla="*/ 434696 w 674092"/>
              <a:gd name="connsiteY25" fmla="*/ 586829 h 826982"/>
              <a:gd name="connsiteX26" fmla="*/ 493278 w 674092"/>
              <a:gd name="connsiteY26" fmla="*/ 815296 h 826982"/>
              <a:gd name="connsiteX27" fmla="*/ 508341 w 674092"/>
              <a:gd name="connsiteY27" fmla="*/ 826981 h 826982"/>
              <a:gd name="connsiteX28" fmla="*/ 512206 w 674092"/>
              <a:gd name="connsiteY28" fmla="*/ 826492 h 826982"/>
              <a:gd name="connsiteX29" fmla="*/ 523403 w 674092"/>
              <a:gd name="connsiteY29" fmla="*/ 807565 h 826982"/>
              <a:gd name="connsiteX30" fmla="*/ 439650 w 674092"/>
              <a:gd name="connsiteY30" fmla="*/ 480971 h 826982"/>
              <a:gd name="connsiteX31" fmla="*/ 559082 w 674092"/>
              <a:gd name="connsiteY31" fmla="*/ 480971 h 826982"/>
              <a:gd name="connsiteX32" fmla="*/ 574633 w 674092"/>
              <a:gd name="connsiteY32" fmla="*/ 465420 h 826982"/>
              <a:gd name="connsiteX33" fmla="*/ 574633 w 674092"/>
              <a:gd name="connsiteY33" fmla="*/ 449646 h 826982"/>
              <a:gd name="connsiteX34" fmla="*/ 578298 w 674092"/>
              <a:gd name="connsiteY34" fmla="*/ 450069 h 826982"/>
              <a:gd name="connsiteX35" fmla="*/ 658541 w 674092"/>
              <a:gd name="connsiteY35" fmla="*/ 450069 h 826982"/>
              <a:gd name="connsiteX36" fmla="*/ 674092 w 674092"/>
              <a:gd name="connsiteY36" fmla="*/ 434518 h 826982"/>
              <a:gd name="connsiteX37" fmla="*/ 674092 w 674092"/>
              <a:gd name="connsiteY37" fmla="*/ 46497 h 826982"/>
              <a:gd name="connsiteX38" fmla="*/ 658541 w 674092"/>
              <a:gd name="connsiteY38" fmla="*/ 30969 h 826982"/>
              <a:gd name="connsiteX39" fmla="*/ 297069 w 674092"/>
              <a:gd name="connsiteY39" fmla="*/ 31102 h 826982"/>
              <a:gd name="connsiteX40" fmla="*/ 377046 w 674092"/>
              <a:gd name="connsiteY40" fmla="*/ 31102 h 826982"/>
              <a:gd name="connsiteX41" fmla="*/ 377046 w 674092"/>
              <a:gd name="connsiteY41" fmla="*/ 64515 h 826982"/>
              <a:gd name="connsiteX42" fmla="*/ 297069 w 674092"/>
              <a:gd name="connsiteY42" fmla="*/ 64515 h 826982"/>
              <a:gd name="connsiteX43" fmla="*/ 297069 w 674092"/>
              <a:gd name="connsiteY43" fmla="*/ 31102 h 826982"/>
              <a:gd name="connsiteX44" fmla="*/ 321506 w 674092"/>
              <a:gd name="connsiteY44" fmla="*/ 555727 h 826982"/>
              <a:gd name="connsiteX45" fmla="*/ 247394 w 674092"/>
              <a:gd name="connsiteY45" fmla="*/ 555727 h 826982"/>
              <a:gd name="connsiteX46" fmla="*/ 266567 w 674092"/>
              <a:gd name="connsiteY46" fmla="*/ 480971 h 826982"/>
              <a:gd name="connsiteX47" fmla="*/ 321506 w 674092"/>
              <a:gd name="connsiteY47" fmla="*/ 480971 h 826982"/>
              <a:gd name="connsiteX48" fmla="*/ 321506 w 674092"/>
              <a:gd name="connsiteY48" fmla="*/ 555727 h 826982"/>
              <a:gd name="connsiteX49" fmla="*/ 352608 w 674092"/>
              <a:gd name="connsiteY49" fmla="*/ 555727 h 826982"/>
              <a:gd name="connsiteX50" fmla="*/ 352608 w 674092"/>
              <a:gd name="connsiteY50" fmla="*/ 480971 h 826982"/>
              <a:gd name="connsiteX51" fmla="*/ 407570 w 674092"/>
              <a:gd name="connsiteY51" fmla="*/ 480971 h 826982"/>
              <a:gd name="connsiteX52" fmla="*/ 426742 w 674092"/>
              <a:gd name="connsiteY52" fmla="*/ 555727 h 826982"/>
              <a:gd name="connsiteX53" fmla="*/ 352608 w 674092"/>
              <a:gd name="connsiteY53" fmla="*/ 555727 h 826982"/>
              <a:gd name="connsiteX54" fmla="*/ 543553 w 674092"/>
              <a:gd name="connsiteY54" fmla="*/ 449891 h 826982"/>
              <a:gd name="connsiteX55" fmla="*/ 130562 w 674092"/>
              <a:gd name="connsiteY55" fmla="*/ 449891 h 826982"/>
              <a:gd name="connsiteX56" fmla="*/ 130562 w 674092"/>
              <a:gd name="connsiteY56" fmla="*/ 422899 h 826982"/>
              <a:gd name="connsiteX57" fmla="*/ 543553 w 674092"/>
              <a:gd name="connsiteY57" fmla="*/ 422899 h 826982"/>
              <a:gd name="connsiteX58" fmla="*/ 543553 w 674092"/>
              <a:gd name="connsiteY58" fmla="*/ 449891 h 826982"/>
              <a:gd name="connsiteX59" fmla="*/ 642990 w 674092"/>
              <a:gd name="connsiteY59" fmla="*/ 418989 h 826982"/>
              <a:gd name="connsiteX60" fmla="*/ 578298 w 674092"/>
              <a:gd name="connsiteY60" fmla="*/ 418989 h 826982"/>
              <a:gd name="connsiteX61" fmla="*/ 574633 w 674092"/>
              <a:gd name="connsiteY61" fmla="*/ 419411 h 826982"/>
              <a:gd name="connsiteX62" fmla="*/ 574633 w 674092"/>
              <a:gd name="connsiteY62" fmla="*/ 407326 h 826982"/>
              <a:gd name="connsiteX63" fmla="*/ 559082 w 674092"/>
              <a:gd name="connsiteY63" fmla="*/ 391775 h 826982"/>
              <a:gd name="connsiteX64" fmla="*/ 114989 w 674092"/>
              <a:gd name="connsiteY64" fmla="*/ 391775 h 826982"/>
              <a:gd name="connsiteX65" fmla="*/ 99438 w 674092"/>
              <a:gd name="connsiteY65" fmla="*/ 407326 h 826982"/>
              <a:gd name="connsiteX66" fmla="*/ 99438 w 674092"/>
              <a:gd name="connsiteY66" fmla="*/ 419411 h 826982"/>
              <a:gd name="connsiteX67" fmla="*/ 95772 w 674092"/>
              <a:gd name="connsiteY67" fmla="*/ 418967 h 826982"/>
              <a:gd name="connsiteX68" fmla="*/ 31080 w 674092"/>
              <a:gd name="connsiteY68" fmla="*/ 418967 h 826982"/>
              <a:gd name="connsiteX69" fmla="*/ 31080 w 674092"/>
              <a:gd name="connsiteY69" fmla="*/ 62048 h 826982"/>
              <a:gd name="connsiteX70" fmla="*/ 265945 w 674092"/>
              <a:gd name="connsiteY70" fmla="*/ 62048 h 826982"/>
              <a:gd name="connsiteX71" fmla="*/ 265945 w 674092"/>
              <a:gd name="connsiteY71" fmla="*/ 80043 h 826982"/>
              <a:gd name="connsiteX72" fmla="*/ 281496 w 674092"/>
              <a:gd name="connsiteY72" fmla="*/ 95594 h 826982"/>
              <a:gd name="connsiteX73" fmla="*/ 392574 w 674092"/>
              <a:gd name="connsiteY73" fmla="*/ 95594 h 826982"/>
              <a:gd name="connsiteX74" fmla="*/ 408125 w 674092"/>
              <a:gd name="connsiteY74" fmla="*/ 80043 h 826982"/>
              <a:gd name="connsiteX75" fmla="*/ 408125 w 674092"/>
              <a:gd name="connsiteY75" fmla="*/ 62048 h 826982"/>
              <a:gd name="connsiteX76" fmla="*/ 642968 w 674092"/>
              <a:gd name="connsiteY76" fmla="*/ 62048 h 826982"/>
              <a:gd name="connsiteX77" fmla="*/ 642968 w 674092"/>
              <a:gd name="connsiteY77" fmla="*/ 418989 h 82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674092" h="826982">
                <a:moveTo>
                  <a:pt x="658541" y="30969"/>
                </a:moveTo>
                <a:lnTo>
                  <a:pt x="408148" y="30969"/>
                </a:lnTo>
                <a:lnTo>
                  <a:pt x="408148" y="15551"/>
                </a:lnTo>
                <a:cubicBezTo>
                  <a:pt x="408148" y="6954"/>
                  <a:pt x="401194" y="0"/>
                  <a:pt x="392597" y="0"/>
                </a:cubicBezTo>
                <a:lnTo>
                  <a:pt x="281518" y="0"/>
                </a:lnTo>
                <a:cubicBezTo>
                  <a:pt x="272920" y="0"/>
                  <a:pt x="265967" y="6954"/>
                  <a:pt x="265967" y="15551"/>
                </a:cubicBezTo>
                <a:lnTo>
                  <a:pt x="265967" y="30969"/>
                </a:lnTo>
                <a:lnTo>
                  <a:pt x="15551" y="30969"/>
                </a:lnTo>
                <a:cubicBezTo>
                  <a:pt x="6954" y="30969"/>
                  <a:pt x="0" y="37922"/>
                  <a:pt x="0" y="46520"/>
                </a:cubicBezTo>
                <a:lnTo>
                  <a:pt x="0" y="434540"/>
                </a:lnTo>
                <a:cubicBezTo>
                  <a:pt x="0" y="443137"/>
                  <a:pt x="6954" y="450091"/>
                  <a:pt x="15551" y="450091"/>
                </a:cubicBezTo>
                <a:lnTo>
                  <a:pt x="95794" y="450091"/>
                </a:lnTo>
                <a:cubicBezTo>
                  <a:pt x="97061" y="450091"/>
                  <a:pt x="98282" y="449936"/>
                  <a:pt x="99460" y="449646"/>
                </a:cubicBezTo>
                <a:lnTo>
                  <a:pt x="99460" y="465420"/>
                </a:lnTo>
                <a:cubicBezTo>
                  <a:pt x="99460" y="474017"/>
                  <a:pt x="106413" y="480971"/>
                  <a:pt x="115011" y="480971"/>
                </a:cubicBezTo>
                <a:lnTo>
                  <a:pt x="234443" y="480971"/>
                </a:lnTo>
                <a:lnTo>
                  <a:pt x="150689" y="807565"/>
                </a:lnTo>
                <a:cubicBezTo>
                  <a:pt x="148557" y="815895"/>
                  <a:pt x="153577" y="824360"/>
                  <a:pt x="161886" y="826492"/>
                </a:cubicBezTo>
                <a:cubicBezTo>
                  <a:pt x="170195" y="828625"/>
                  <a:pt x="178681" y="823604"/>
                  <a:pt x="180814" y="815296"/>
                </a:cubicBezTo>
                <a:lnTo>
                  <a:pt x="239397" y="586829"/>
                </a:lnTo>
                <a:lnTo>
                  <a:pt x="321484" y="586829"/>
                </a:lnTo>
                <a:lnTo>
                  <a:pt x="321484" y="811430"/>
                </a:lnTo>
                <a:cubicBezTo>
                  <a:pt x="321484" y="820027"/>
                  <a:pt x="328437" y="826981"/>
                  <a:pt x="337035" y="826981"/>
                </a:cubicBezTo>
                <a:cubicBezTo>
                  <a:pt x="345632" y="826981"/>
                  <a:pt x="352586" y="820027"/>
                  <a:pt x="352586" y="811430"/>
                </a:cubicBezTo>
                <a:lnTo>
                  <a:pt x="352586" y="586829"/>
                </a:lnTo>
                <a:lnTo>
                  <a:pt x="434696" y="586829"/>
                </a:lnTo>
                <a:lnTo>
                  <a:pt x="493278" y="815296"/>
                </a:lnTo>
                <a:cubicBezTo>
                  <a:pt x="495078" y="822316"/>
                  <a:pt x="501409" y="826981"/>
                  <a:pt x="508341" y="826981"/>
                </a:cubicBezTo>
                <a:cubicBezTo>
                  <a:pt x="509629" y="826981"/>
                  <a:pt x="510918" y="826825"/>
                  <a:pt x="512206" y="826492"/>
                </a:cubicBezTo>
                <a:cubicBezTo>
                  <a:pt x="520515" y="824360"/>
                  <a:pt x="525536" y="815895"/>
                  <a:pt x="523403" y="807565"/>
                </a:cubicBezTo>
                <a:lnTo>
                  <a:pt x="439650" y="480971"/>
                </a:lnTo>
                <a:lnTo>
                  <a:pt x="559082" y="480971"/>
                </a:lnTo>
                <a:cubicBezTo>
                  <a:pt x="567679" y="480971"/>
                  <a:pt x="574633" y="474017"/>
                  <a:pt x="574633" y="465420"/>
                </a:cubicBezTo>
                <a:lnTo>
                  <a:pt x="574633" y="449646"/>
                </a:lnTo>
                <a:cubicBezTo>
                  <a:pt x="575810" y="449936"/>
                  <a:pt x="577032" y="450069"/>
                  <a:pt x="578298" y="450069"/>
                </a:cubicBezTo>
                <a:lnTo>
                  <a:pt x="658541" y="450069"/>
                </a:lnTo>
                <a:cubicBezTo>
                  <a:pt x="667139" y="450069"/>
                  <a:pt x="674092" y="443115"/>
                  <a:pt x="674092" y="434518"/>
                </a:cubicBezTo>
                <a:lnTo>
                  <a:pt x="674092" y="46497"/>
                </a:lnTo>
                <a:cubicBezTo>
                  <a:pt x="674092" y="37922"/>
                  <a:pt x="667139" y="30969"/>
                  <a:pt x="658541" y="30969"/>
                </a:cubicBezTo>
                <a:close/>
                <a:moveTo>
                  <a:pt x="297069" y="31102"/>
                </a:moveTo>
                <a:lnTo>
                  <a:pt x="377046" y="31102"/>
                </a:lnTo>
                <a:lnTo>
                  <a:pt x="377046" y="64515"/>
                </a:lnTo>
                <a:lnTo>
                  <a:pt x="297069" y="64515"/>
                </a:lnTo>
                <a:lnTo>
                  <a:pt x="297069" y="31102"/>
                </a:lnTo>
                <a:close/>
                <a:moveTo>
                  <a:pt x="321506" y="555727"/>
                </a:moveTo>
                <a:lnTo>
                  <a:pt x="247394" y="555727"/>
                </a:lnTo>
                <a:lnTo>
                  <a:pt x="266567" y="480971"/>
                </a:lnTo>
                <a:lnTo>
                  <a:pt x="321506" y="480971"/>
                </a:lnTo>
                <a:lnTo>
                  <a:pt x="321506" y="555727"/>
                </a:lnTo>
                <a:close/>
                <a:moveTo>
                  <a:pt x="352608" y="555727"/>
                </a:moveTo>
                <a:lnTo>
                  <a:pt x="352608" y="480971"/>
                </a:lnTo>
                <a:lnTo>
                  <a:pt x="407570" y="480971"/>
                </a:lnTo>
                <a:lnTo>
                  <a:pt x="426742" y="555727"/>
                </a:lnTo>
                <a:lnTo>
                  <a:pt x="352608" y="555727"/>
                </a:lnTo>
                <a:close/>
                <a:moveTo>
                  <a:pt x="543553" y="449891"/>
                </a:moveTo>
                <a:lnTo>
                  <a:pt x="130562" y="449891"/>
                </a:lnTo>
                <a:lnTo>
                  <a:pt x="130562" y="422899"/>
                </a:lnTo>
                <a:lnTo>
                  <a:pt x="543553" y="422899"/>
                </a:lnTo>
                <a:lnTo>
                  <a:pt x="543553" y="449891"/>
                </a:lnTo>
                <a:close/>
                <a:moveTo>
                  <a:pt x="642990" y="418989"/>
                </a:moveTo>
                <a:lnTo>
                  <a:pt x="578298" y="418989"/>
                </a:lnTo>
                <a:cubicBezTo>
                  <a:pt x="577032" y="418989"/>
                  <a:pt x="575810" y="419144"/>
                  <a:pt x="574633" y="419411"/>
                </a:cubicBezTo>
                <a:lnTo>
                  <a:pt x="574633" y="407326"/>
                </a:lnTo>
                <a:cubicBezTo>
                  <a:pt x="574633" y="398728"/>
                  <a:pt x="567679" y="391775"/>
                  <a:pt x="559082" y="391775"/>
                </a:cubicBezTo>
                <a:lnTo>
                  <a:pt x="114989" y="391775"/>
                </a:lnTo>
                <a:cubicBezTo>
                  <a:pt x="106391" y="391775"/>
                  <a:pt x="99438" y="398728"/>
                  <a:pt x="99438" y="407326"/>
                </a:cubicBezTo>
                <a:lnTo>
                  <a:pt x="99438" y="419411"/>
                </a:lnTo>
                <a:cubicBezTo>
                  <a:pt x="98260" y="419122"/>
                  <a:pt x="97038" y="418967"/>
                  <a:pt x="95772" y="418967"/>
                </a:cubicBezTo>
                <a:lnTo>
                  <a:pt x="31080" y="418967"/>
                </a:lnTo>
                <a:lnTo>
                  <a:pt x="31080" y="62048"/>
                </a:lnTo>
                <a:lnTo>
                  <a:pt x="265945" y="62048"/>
                </a:lnTo>
                <a:lnTo>
                  <a:pt x="265945" y="80043"/>
                </a:lnTo>
                <a:cubicBezTo>
                  <a:pt x="265945" y="88641"/>
                  <a:pt x="272898" y="95594"/>
                  <a:pt x="281496" y="95594"/>
                </a:cubicBezTo>
                <a:lnTo>
                  <a:pt x="392574" y="95594"/>
                </a:lnTo>
                <a:cubicBezTo>
                  <a:pt x="401172" y="95594"/>
                  <a:pt x="408125" y="88641"/>
                  <a:pt x="408125" y="80043"/>
                </a:cubicBezTo>
                <a:lnTo>
                  <a:pt x="408125" y="62048"/>
                </a:lnTo>
                <a:lnTo>
                  <a:pt x="642968" y="62048"/>
                </a:lnTo>
                <a:lnTo>
                  <a:pt x="642968" y="418989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22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39" name="Agrupar 238">
            <a:extLst>
              <a:ext uri="{FF2B5EF4-FFF2-40B4-BE49-F238E27FC236}">
                <a16:creationId xmlns:a16="http://schemas.microsoft.com/office/drawing/2014/main" id="{B7A7F1CF-BDF3-4972-807B-E277A12338D8}"/>
              </a:ext>
            </a:extLst>
          </p:cNvPr>
          <p:cNvGrpSpPr/>
          <p:nvPr/>
        </p:nvGrpSpPr>
        <p:grpSpPr>
          <a:xfrm>
            <a:off x="5596428" y="4706062"/>
            <a:ext cx="520269" cy="549965"/>
            <a:chOff x="14940" y="5122897"/>
            <a:chExt cx="767708" cy="811527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76" name="Forma Livre: Forma 275">
              <a:extLst>
                <a:ext uri="{FF2B5EF4-FFF2-40B4-BE49-F238E27FC236}">
                  <a16:creationId xmlns:a16="http://schemas.microsoft.com/office/drawing/2014/main" id="{3FED4B03-574C-420B-9F03-E14CF75B4887}"/>
                </a:ext>
              </a:extLst>
            </p:cNvPr>
            <p:cNvSpPr/>
            <p:nvPr/>
          </p:nvSpPr>
          <p:spPr>
            <a:xfrm>
              <a:off x="14940" y="5122897"/>
              <a:ext cx="767708" cy="811527"/>
            </a:xfrm>
            <a:custGeom>
              <a:avLst/>
              <a:gdLst>
                <a:gd name="connsiteX0" fmla="*/ 523347 w 767708"/>
                <a:gd name="connsiteY0" fmla="*/ 436192 h 811527"/>
                <a:gd name="connsiteX1" fmla="*/ 602279 w 767708"/>
                <a:gd name="connsiteY1" fmla="*/ 393627 h 811527"/>
                <a:gd name="connsiteX2" fmla="*/ 667638 w 767708"/>
                <a:gd name="connsiteY2" fmla="*/ 357371 h 811527"/>
                <a:gd name="connsiteX3" fmla="*/ 767675 w 767708"/>
                <a:gd name="connsiteY3" fmla="*/ 205148 h 811527"/>
                <a:gd name="connsiteX4" fmla="*/ 740283 w 767708"/>
                <a:gd name="connsiteY4" fmla="*/ 156874 h 811527"/>
                <a:gd name="connsiteX5" fmla="*/ 700384 w 767708"/>
                <a:gd name="connsiteY5" fmla="*/ 154474 h 811527"/>
                <a:gd name="connsiteX6" fmla="*/ 676102 w 767708"/>
                <a:gd name="connsiteY6" fmla="*/ 165138 h 811527"/>
                <a:gd name="connsiteX7" fmla="*/ 676191 w 767708"/>
                <a:gd name="connsiteY7" fmla="*/ 157407 h 811527"/>
                <a:gd name="connsiteX8" fmla="*/ 675902 w 767708"/>
                <a:gd name="connsiteY8" fmla="*/ 143922 h 811527"/>
                <a:gd name="connsiteX9" fmla="*/ 660373 w 767708"/>
                <a:gd name="connsiteY9" fmla="*/ 128971 h 811527"/>
                <a:gd name="connsiteX10" fmla="*/ 630049 w 767708"/>
                <a:gd name="connsiteY10" fmla="*/ 128971 h 811527"/>
                <a:gd name="connsiteX11" fmla="*/ 575754 w 767708"/>
                <a:gd name="connsiteY11" fmla="*/ 60213 h 811527"/>
                <a:gd name="connsiteX12" fmla="*/ 582818 w 767708"/>
                <a:gd name="connsiteY12" fmla="*/ 31644 h 811527"/>
                <a:gd name="connsiteX13" fmla="*/ 622429 w 767708"/>
                <a:gd name="connsiteY13" fmla="*/ 31644 h 811527"/>
                <a:gd name="connsiteX14" fmla="*/ 637980 w 767708"/>
                <a:gd name="connsiteY14" fmla="*/ 16092 h 811527"/>
                <a:gd name="connsiteX15" fmla="*/ 622429 w 767708"/>
                <a:gd name="connsiteY15" fmla="*/ 541 h 811527"/>
                <a:gd name="connsiteX16" fmla="*/ 578442 w 767708"/>
                <a:gd name="connsiteY16" fmla="*/ 541 h 811527"/>
                <a:gd name="connsiteX17" fmla="*/ 570244 w 767708"/>
                <a:gd name="connsiteY17" fmla="*/ 541 h 811527"/>
                <a:gd name="connsiteX18" fmla="*/ 197420 w 767708"/>
                <a:gd name="connsiteY18" fmla="*/ 541 h 811527"/>
                <a:gd name="connsiteX19" fmla="*/ 189222 w 767708"/>
                <a:gd name="connsiteY19" fmla="*/ 541 h 811527"/>
                <a:gd name="connsiteX20" fmla="*/ 145279 w 767708"/>
                <a:gd name="connsiteY20" fmla="*/ 541 h 811527"/>
                <a:gd name="connsiteX21" fmla="*/ 129728 w 767708"/>
                <a:gd name="connsiteY21" fmla="*/ 16092 h 811527"/>
                <a:gd name="connsiteX22" fmla="*/ 145279 w 767708"/>
                <a:gd name="connsiteY22" fmla="*/ 31644 h 811527"/>
                <a:gd name="connsiteX23" fmla="*/ 184890 w 767708"/>
                <a:gd name="connsiteY23" fmla="*/ 31644 h 811527"/>
                <a:gd name="connsiteX24" fmla="*/ 191954 w 767708"/>
                <a:gd name="connsiteY24" fmla="*/ 60213 h 811527"/>
                <a:gd name="connsiteX25" fmla="*/ 137659 w 767708"/>
                <a:gd name="connsiteY25" fmla="*/ 128971 h 811527"/>
                <a:gd name="connsiteX26" fmla="*/ 107335 w 767708"/>
                <a:gd name="connsiteY26" fmla="*/ 128971 h 811527"/>
                <a:gd name="connsiteX27" fmla="*/ 91806 w 767708"/>
                <a:gd name="connsiteY27" fmla="*/ 143922 h 811527"/>
                <a:gd name="connsiteX28" fmla="*/ 91517 w 767708"/>
                <a:gd name="connsiteY28" fmla="*/ 157407 h 811527"/>
                <a:gd name="connsiteX29" fmla="*/ 91606 w 767708"/>
                <a:gd name="connsiteY29" fmla="*/ 165160 h 811527"/>
                <a:gd name="connsiteX30" fmla="*/ 67324 w 767708"/>
                <a:gd name="connsiteY30" fmla="*/ 154497 h 811527"/>
                <a:gd name="connsiteX31" fmla="*/ 27425 w 767708"/>
                <a:gd name="connsiteY31" fmla="*/ 156896 h 811527"/>
                <a:gd name="connsiteX32" fmla="*/ 33 w 767708"/>
                <a:gd name="connsiteY32" fmla="*/ 205171 h 811527"/>
                <a:gd name="connsiteX33" fmla="*/ 100070 w 767708"/>
                <a:gd name="connsiteY33" fmla="*/ 357371 h 811527"/>
                <a:gd name="connsiteX34" fmla="*/ 165429 w 767708"/>
                <a:gd name="connsiteY34" fmla="*/ 393627 h 811527"/>
                <a:gd name="connsiteX35" fmla="*/ 244361 w 767708"/>
                <a:gd name="connsiteY35" fmla="*/ 436192 h 811527"/>
                <a:gd name="connsiteX36" fmla="*/ 251004 w 767708"/>
                <a:gd name="connsiteY36" fmla="*/ 438547 h 811527"/>
                <a:gd name="connsiteX37" fmla="*/ 286749 w 767708"/>
                <a:gd name="connsiteY37" fmla="*/ 455165 h 811527"/>
                <a:gd name="connsiteX38" fmla="*/ 231010 w 767708"/>
                <a:gd name="connsiteY38" fmla="*/ 555269 h 811527"/>
                <a:gd name="connsiteX39" fmla="*/ 224789 w 767708"/>
                <a:gd name="connsiteY39" fmla="*/ 561756 h 811527"/>
                <a:gd name="connsiteX40" fmla="*/ 71945 w 767708"/>
                <a:gd name="connsiteY40" fmla="*/ 561756 h 811527"/>
                <a:gd name="connsiteX41" fmla="*/ 26358 w 767708"/>
                <a:gd name="connsiteY41" fmla="*/ 610608 h 811527"/>
                <a:gd name="connsiteX42" fmla="*/ 26358 w 767708"/>
                <a:gd name="connsiteY42" fmla="*/ 619294 h 811527"/>
                <a:gd name="connsiteX43" fmla="*/ 71945 w 767708"/>
                <a:gd name="connsiteY43" fmla="*/ 668125 h 811527"/>
                <a:gd name="connsiteX44" fmla="*/ 99070 w 767708"/>
                <a:gd name="connsiteY44" fmla="*/ 668125 h 811527"/>
                <a:gd name="connsiteX45" fmla="*/ 99070 w 767708"/>
                <a:gd name="connsiteY45" fmla="*/ 789734 h 811527"/>
                <a:gd name="connsiteX46" fmla="*/ 101403 w 767708"/>
                <a:gd name="connsiteY46" fmla="*/ 797931 h 811527"/>
                <a:gd name="connsiteX47" fmla="*/ 116843 w 767708"/>
                <a:gd name="connsiteY47" fmla="*/ 811527 h 811527"/>
                <a:gd name="connsiteX48" fmla="*/ 650865 w 767708"/>
                <a:gd name="connsiteY48" fmla="*/ 811527 h 811527"/>
                <a:gd name="connsiteX49" fmla="*/ 666305 w 767708"/>
                <a:gd name="connsiteY49" fmla="*/ 797909 h 811527"/>
                <a:gd name="connsiteX50" fmla="*/ 668615 w 767708"/>
                <a:gd name="connsiteY50" fmla="*/ 789734 h 811527"/>
                <a:gd name="connsiteX51" fmla="*/ 668615 w 767708"/>
                <a:gd name="connsiteY51" fmla="*/ 668125 h 811527"/>
                <a:gd name="connsiteX52" fmla="*/ 695741 w 767708"/>
                <a:gd name="connsiteY52" fmla="*/ 668125 h 811527"/>
                <a:gd name="connsiteX53" fmla="*/ 741328 w 767708"/>
                <a:gd name="connsiteY53" fmla="*/ 619294 h 811527"/>
                <a:gd name="connsiteX54" fmla="*/ 741328 w 767708"/>
                <a:gd name="connsiteY54" fmla="*/ 610608 h 811527"/>
                <a:gd name="connsiteX55" fmla="*/ 695741 w 767708"/>
                <a:gd name="connsiteY55" fmla="*/ 561756 h 811527"/>
                <a:gd name="connsiteX56" fmla="*/ 542919 w 767708"/>
                <a:gd name="connsiteY56" fmla="*/ 561756 h 811527"/>
                <a:gd name="connsiteX57" fmla="*/ 536698 w 767708"/>
                <a:gd name="connsiteY57" fmla="*/ 555269 h 811527"/>
                <a:gd name="connsiteX58" fmla="*/ 480959 w 767708"/>
                <a:gd name="connsiteY58" fmla="*/ 455165 h 811527"/>
                <a:gd name="connsiteX59" fmla="*/ 516704 w 767708"/>
                <a:gd name="connsiteY59" fmla="*/ 438547 h 811527"/>
                <a:gd name="connsiteX60" fmla="*/ 523347 w 767708"/>
                <a:gd name="connsiteY60" fmla="*/ 436192 h 811527"/>
                <a:gd name="connsiteX61" fmla="*/ 671304 w 767708"/>
                <a:gd name="connsiteY61" fmla="*/ 214968 h 811527"/>
                <a:gd name="connsiteX62" fmla="*/ 673459 w 767708"/>
                <a:gd name="connsiteY62" fmla="*/ 211680 h 811527"/>
                <a:gd name="connsiteX63" fmla="*/ 723644 w 767708"/>
                <a:gd name="connsiteY63" fmla="*/ 183133 h 811527"/>
                <a:gd name="connsiteX64" fmla="*/ 736596 w 767708"/>
                <a:gd name="connsiteY64" fmla="*/ 206082 h 811527"/>
                <a:gd name="connsiteX65" fmla="*/ 649266 w 767708"/>
                <a:gd name="connsiteY65" fmla="*/ 332267 h 811527"/>
                <a:gd name="connsiteX66" fmla="*/ 612454 w 767708"/>
                <a:gd name="connsiteY66" fmla="*/ 353927 h 811527"/>
                <a:gd name="connsiteX67" fmla="*/ 671304 w 767708"/>
                <a:gd name="connsiteY67" fmla="*/ 214968 h 811527"/>
                <a:gd name="connsiteX68" fmla="*/ 223057 w 767708"/>
                <a:gd name="connsiteY68" fmla="*/ 60191 h 811527"/>
                <a:gd name="connsiteX69" fmla="*/ 218480 w 767708"/>
                <a:gd name="connsiteY69" fmla="*/ 31621 h 811527"/>
                <a:gd name="connsiteX70" fmla="*/ 549228 w 767708"/>
                <a:gd name="connsiteY70" fmla="*/ 31621 h 811527"/>
                <a:gd name="connsiteX71" fmla="*/ 544652 w 767708"/>
                <a:gd name="connsiteY71" fmla="*/ 60191 h 811527"/>
                <a:gd name="connsiteX72" fmla="*/ 574221 w 767708"/>
                <a:gd name="connsiteY72" fmla="*/ 128949 h 811527"/>
                <a:gd name="connsiteX73" fmla="*/ 193465 w 767708"/>
                <a:gd name="connsiteY73" fmla="*/ 128949 h 811527"/>
                <a:gd name="connsiteX74" fmla="*/ 223057 w 767708"/>
                <a:gd name="connsiteY74" fmla="*/ 60191 h 811527"/>
                <a:gd name="connsiteX75" fmla="*/ 118420 w 767708"/>
                <a:gd name="connsiteY75" fmla="*/ 332267 h 811527"/>
                <a:gd name="connsiteX76" fmla="*/ 31090 w 767708"/>
                <a:gd name="connsiteY76" fmla="*/ 206082 h 811527"/>
                <a:gd name="connsiteX77" fmla="*/ 44042 w 767708"/>
                <a:gd name="connsiteY77" fmla="*/ 183133 h 811527"/>
                <a:gd name="connsiteX78" fmla="*/ 94227 w 767708"/>
                <a:gd name="connsiteY78" fmla="*/ 211680 h 811527"/>
                <a:gd name="connsiteX79" fmla="*/ 96382 w 767708"/>
                <a:gd name="connsiteY79" fmla="*/ 214968 h 811527"/>
                <a:gd name="connsiteX80" fmla="*/ 155254 w 767708"/>
                <a:gd name="connsiteY80" fmla="*/ 353927 h 811527"/>
                <a:gd name="connsiteX81" fmla="*/ 118420 w 767708"/>
                <a:gd name="connsiteY81" fmla="*/ 332267 h 811527"/>
                <a:gd name="connsiteX82" fmla="*/ 637513 w 767708"/>
                <a:gd name="connsiteY82" fmla="*/ 780425 h 811527"/>
                <a:gd name="connsiteX83" fmla="*/ 130172 w 767708"/>
                <a:gd name="connsiteY83" fmla="*/ 780425 h 811527"/>
                <a:gd name="connsiteX84" fmla="*/ 130172 w 767708"/>
                <a:gd name="connsiteY84" fmla="*/ 668125 h 811527"/>
                <a:gd name="connsiteX85" fmla="*/ 637513 w 767708"/>
                <a:gd name="connsiteY85" fmla="*/ 668125 h 811527"/>
                <a:gd name="connsiteX86" fmla="*/ 637513 w 767708"/>
                <a:gd name="connsiteY86" fmla="*/ 780425 h 811527"/>
                <a:gd name="connsiteX87" fmla="*/ 695719 w 767708"/>
                <a:gd name="connsiteY87" fmla="*/ 592858 h 811527"/>
                <a:gd name="connsiteX88" fmla="*/ 710203 w 767708"/>
                <a:gd name="connsiteY88" fmla="*/ 610608 h 811527"/>
                <a:gd name="connsiteX89" fmla="*/ 710203 w 767708"/>
                <a:gd name="connsiteY89" fmla="*/ 619294 h 811527"/>
                <a:gd name="connsiteX90" fmla="*/ 695719 w 767708"/>
                <a:gd name="connsiteY90" fmla="*/ 637023 h 811527"/>
                <a:gd name="connsiteX91" fmla="*/ 653309 w 767708"/>
                <a:gd name="connsiteY91" fmla="*/ 637023 h 811527"/>
                <a:gd name="connsiteX92" fmla="*/ 652798 w 767708"/>
                <a:gd name="connsiteY92" fmla="*/ 637023 h 811527"/>
                <a:gd name="connsiteX93" fmla="*/ 114866 w 767708"/>
                <a:gd name="connsiteY93" fmla="*/ 637023 h 811527"/>
                <a:gd name="connsiteX94" fmla="*/ 114355 w 767708"/>
                <a:gd name="connsiteY94" fmla="*/ 637023 h 811527"/>
                <a:gd name="connsiteX95" fmla="*/ 71945 w 767708"/>
                <a:gd name="connsiteY95" fmla="*/ 637023 h 811527"/>
                <a:gd name="connsiteX96" fmla="*/ 57460 w 767708"/>
                <a:gd name="connsiteY96" fmla="*/ 619294 h 811527"/>
                <a:gd name="connsiteX97" fmla="*/ 57460 w 767708"/>
                <a:gd name="connsiteY97" fmla="*/ 610608 h 811527"/>
                <a:gd name="connsiteX98" fmla="*/ 71945 w 767708"/>
                <a:gd name="connsiteY98" fmla="*/ 592858 h 811527"/>
                <a:gd name="connsiteX99" fmla="*/ 695719 w 767708"/>
                <a:gd name="connsiteY99" fmla="*/ 592858 h 811527"/>
                <a:gd name="connsiteX100" fmla="*/ 492822 w 767708"/>
                <a:gd name="connsiteY100" fmla="*/ 561756 h 811527"/>
                <a:gd name="connsiteX101" fmla="*/ 274841 w 767708"/>
                <a:gd name="connsiteY101" fmla="*/ 561756 h 811527"/>
                <a:gd name="connsiteX102" fmla="*/ 317318 w 767708"/>
                <a:gd name="connsiteY102" fmla="*/ 464828 h 811527"/>
                <a:gd name="connsiteX103" fmla="*/ 383832 w 767708"/>
                <a:gd name="connsiteY103" fmla="*/ 473070 h 811527"/>
                <a:gd name="connsiteX104" fmla="*/ 450346 w 767708"/>
                <a:gd name="connsiteY104" fmla="*/ 464828 h 811527"/>
                <a:gd name="connsiteX105" fmla="*/ 492822 w 767708"/>
                <a:gd name="connsiteY105" fmla="*/ 561756 h 811527"/>
                <a:gd name="connsiteX106" fmla="*/ 383832 w 767708"/>
                <a:gd name="connsiteY106" fmla="*/ 441946 h 811527"/>
                <a:gd name="connsiteX107" fmla="*/ 122619 w 767708"/>
                <a:gd name="connsiteY107" fmla="*/ 160051 h 811527"/>
                <a:gd name="connsiteX108" fmla="*/ 645067 w 767708"/>
                <a:gd name="connsiteY108" fmla="*/ 160051 h 811527"/>
                <a:gd name="connsiteX109" fmla="*/ 383832 w 767708"/>
                <a:gd name="connsiteY109" fmla="*/ 441946 h 8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767708" h="811527">
                  <a:moveTo>
                    <a:pt x="523347" y="436192"/>
                  </a:moveTo>
                  <a:cubicBezTo>
                    <a:pt x="551183" y="418420"/>
                    <a:pt x="578331" y="405246"/>
                    <a:pt x="602279" y="393627"/>
                  </a:cubicBezTo>
                  <a:cubicBezTo>
                    <a:pt x="627539" y="381364"/>
                    <a:pt x="649377" y="370767"/>
                    <a:pt x="667638" y="357371"/>
                  </a:cubicBezTo>
                  <a:cubicBezTo>
                    <a:pt x="710159" y="326202"/>
                    <a:pt x="769297" y="258378"/>
                    <a:pt x="767675" y="205148"/>
                  </a:cubicBezTo>
                  <a:cubicBezTo>
                    <a:pt x="767053" y="184688"/>
                    <a:pt x="757567" y="168004"/>
                    <a:pt x="740283" y="156874"/>
                  </a:cubicBezTo>
                  <a:cubicBezTo>
                    <a:pt x="727509" y="148654"/>
                    <a:pt x="709803" y="151853"/>
                    <a:pt x="700384" y="154474"/>
                  </a:cubicBezTo>
                  <a:cubicBezTo>
                    <a:pt x="691698" y="156896"/>
                    <a:pt x="683500" y="160539"/>
                    <a:pt x="676102" y="165138"/>
                  </a:cubicBezTo>
                  <a:cubicBezTo>
                    <a:pt x="676169" y="162561"/>
                    <a:pt x="676191" y="159984"/>
                    <a:pt x="676191" y="157407"/>
                  </a:cubicBezTo>
                  <a:cubicBezTo>
                    <a:pt x="676191" y="153275"/>
                    <a:pt x="676102" y="148854"/>
                    <a:pt x="675902" y="143922"/>
                  </a:cubicBezTo>
                  <a:cubicBezTo>
                    <a:pt x="675569" y="135569"/>
                    <a:pt x="668727" y="128971"/>
                    <a:pt x="660373" y="128971"/>
                  </a:cubicBezTo>
                  <a:lnTo>
                    <a:pt x="630049" y="128971"/>
                  </a:lnTo>
                  <a:cubicBezTo>
                    <a:pt x="596992" y="115886"/>
                    <a:pt x="575754" y="89093"/>
                    <a:pt x="575754" y="60213"/>
                  </a:cubicBezTo>
                  <a:cubicBezTo>
                    <a:pt x="575754" y="50283"/>
                    <a:pt x="578131" y="40708"/>
                    <a:pt x="582818" y="31644"/>
                  </a:cubicBezTo>
                  <a:lnTo>
                    <a:pt x="622429" y="31644"/>
                  </a:lnTo>
                  <a:cubicBezTo>
                    <a:pt x="631026" y="31644"/>
                    <a:pt x="637980" y="24690"/>
                    <a:pt x="637980" y="16092"/>
                  </a:cubicBezTo>
                  <a:cubicBezTo>
                    <a:pt x="637980" y="7495"/>
                    <a:pt x="631026" y="541"/>
                    <a:pt x="622429" y="541"/>
                  </a:cubicBezTo>
                  <a:lnTo>
                    <a:pt x="578442" y="541"/>
                  </a:lnTo>
                  <a:cubicBezTo>
                    <a:pt x="575731" y="-192"/>
                    <a:pt x="572910" y="-169"/>
                    <a:pt x="570244" y="541"/>
                  </a:cubicBezTo>
                  <a:lnTo>
                    <a:pt x="197420" y="541"/>
                  </a:lnTo>
                  <a:cubicBezTo>
                    <a:pt x="194776" y="-169"/>
                    <a:pt x="191932" y="-192"/>
                    <a:pt x="189222" y="541"/>
                  </a:cubicBezTo>
                  <a:lnTo>
                    <a:pt x="145279" y="541"/>
                  </a:lnTo>
                  <a:cubicBezTo>
                    <a:pt x="136682" y="541"/>
                    <a:pt x="129728" y="7495"/>
                    <a:pt x="129728" y="16092"/>
                  </a:cubicBezTo>
                  <a:cubicBezTo>
                    <a:pt x="129728" y="24690"/>
                    <a:pt x="136682" y="31644"/>
                    <a:pt x="145279" y="31644"/>
                  </a:cubicBezTo>
                  <a:lnTo>
                    <a:pt x="184890" y="31644"/>
                  </a:lnTo>
                  <a:cubicBezTo>
                    <a:pt x="189577" y="40708"/>
                    <a:pt x="191954" y="50283"/>
                    <a:pt x="191954" y="60213"/>
                  </a:cubicBezTo>
                  <a:cubicBezTo>
                    <a:pt x="191954" y="89093"/>
                    <a:pt x="170716" y="115886"/>
                    <a:pt x="137659" y="128971"/>
                  </a:cubicBezTo>
                  <a:lnTo>
                    <a:pt x="107335" y="128971"/>
                  </a:lnTo>
                  <a:cubicBezTo>
                    <a:pt x="98982" y="128971"/>
                    <a:pt x="92117" y="135569"/>
                    <a:pt x="91806" y="143922"/>
                  </a:cubicBezTo>
                  <a:cubicBezTo>
                    <a:pt x="91606" y="148854"/>
                    <a:pt x="91517" y="153275"/>
                    <a:pt x="91517" y="157407"/>
                  </a:cubicBezTo>
                  <a:cubicBezTo>
                    <a:pt x="91517" y="160006"/>
                    <a:pt x="91539" y="162583"/>
                    <a:pt x="91606" y="165160"/>
                  </a:cubicBezTo>
                  <a:cubicBezTo>
                    <a:pt x="84208" y="160562"/>
                    <a:pt x="76010" y="156940"/>
                    <a:pt x="67324" y="154497"/>
                  </a:cubicBezTo>
                  <a:cubicBezTo>
                    <a:pt x="57905" y="151853"/>
                    <a:pt x="40199" y="148654"/>
                    <a:pt x="27425" y="156896"/>
                  </a:cubicBezTo>
                  <a:cubicBezTo>
                    <a:pt x="10119" y="168026"/>
                    <a:pt x="655" y="184732"/>
                    <a:pt x="33" y="205171"/>
                  </a:cubicBezTo>
                  <a:cubicBezTo>
                    <a:pt x="-1589" y="258378"/>
                    <a:pt x="57549" y="326224"/>
                    <a:pt x="100070" y="357371"/>
                  </a:cubicBezTo>
                  <a:cubicBezTo>
                    <a:pt x="118331" y="370767"/>
                    <a:pt x="140147" y="381364"/>
                    <a:pt x="165429" y="393627"/>
                  </a:cubicBezTo>
                  <a:cubicBezTo>
                    <a:pt x="189377" y="405246"/>
                    <a:pt x="216525" y="418442"/>
                    <a:pt x="244361" y="436192"/>
                  </a:cubicBezTo>
                  <a:cubicBezTo>
                    <a:pt x="246450" y="437525"/>
                    <a:pt x="248716" y="438281"/>
                    <a:pt x="251004" y="438547"/>
                  </a:cubicBezTo>
                  <a:cubicBezTo>
                    <a:pt x="262489" y="444901"/>
                    <a:pt x="274442" y="450477"/>
                    <a:pt x="286749" y="455165"/>
                  </a:cubicBezTo>
                  <a:cubicBezTo>
                    <a:pt x="284372" y="516836"/>
                    <a:pt x="257358" y="540406"/>
                    <a:pt x="231010" y="555269"/>
                  </a:cubicBezTo>
                  <a:cubicBezTo>
                    <a:pt x="228299" y="556802"/>
                    <a:pt x="226144" y="559067"/>
                    <a:pt x="224789" y="561756"/>
                  </a:cubicBezTo>
                  <a:lnTo>
                    <a:pt x="71945" y="561756"/>
                  </a:lnTo>
                  <a:cubicBezTo>
                    <a:pt x="46819" y="561756"/>
                    <a:pt x="26358" y="583660"/>
                    <a:pt x="26358" y="610608"/>
                  </a:cubicBezTo>
                  <a:lnTo>
                    <a:pt x="26358" y="619294"/>
                  </a:lnTo>
                  <a:cubicBezTo>
                    <a:pt x="26358" y="646220"/>
                    <a:pt x="46797" y="668125"/>
                    <a:pt x="71945" y="668125"/>
                  </a:cubicBezTo>
                  <a:lnTo>
                    <a:pt x="99070" y="668125"/>
                  </a:lnTo>
                  <a:lnTo>
                    <a:pt x="99070" y="789734"/>
                  </a:lnTo>
                  <a:cubicBezTo>
                    <a:pt x="99070" y="792733"/>
                    <a:pt x="99915" y="795554"/>
                    <a:pt x="101403" y="797931"/>
                  </a:cubicBezTo>
                  <a:cubicBezTo>
                    <a:pt x="102358" y="805596"/>
                    <a:pt x="108912" y="811527"/>
                    <a:pt x="116843" y="811527"/>
                  </a:cubicBezTo>
                  <a:lnTo>
                    <a:pt x="650865" y="811527"/>
                  </a:lnTo>
                  <a:cubicBezTo>
                    <a:pt x="658796" y="811527"/>
                    <a:pt x="665350" y="805596"/>
                    <a:pt x="666305" y="797909"/>
                  </a:cubicBezTo>
                  <a:cubicBezTo>
                    <a:pt x="667771" y="795532"/>
                    <a:pt x="668615" y="792733"/>
                    <a:pt x="668615" y="789734"/>
                  </a:cubicBezTo>
                  <a:lnTo>
                    <a:pt x="668615" y="668125"/>
                  </a:lnTo>
                  <a:lnTo>
                    <a:pt x="695741" y="668125"/>
                  </a:lnTo>
                  <a:cubicBezTo>
                    <a:pt x="720867" y="668125"/>
                    <a:pt x="741328" y="646220"/>
                    <a:pt x="741328" y="619294"/>
                  </a:cubicBezTo>
                  <a:lnTo>
                    <a:pt x="741328" y="610608"/>
                  </a:lnTo>
                  <a:cubicBezTo>
                    <a:pt x="741328" y="583683"/>
                    <a:pt x="720889" y="561756"/>
                    <a:pt x="695741" y="561756"/>
                  </a:cubicBezTo>
                  <a:lnTo>
                    <a:pt x="542919" y="561756"/>
                  </a:lnTo>
                  <a:cubicBezTo>
                    <a:pt x="541564" y="559067"/>
                    <a:pt x="539409" y="556802"/>
                    <a:pt x="536698" y="555269"/>
                  </a:cubicBezTo>
                  <a:cubicBezTo>
                    <a:pt x="510351" y="540406"/>
                    <a:pt x="483314" y="516836"/>
                    <a:pt x="480959" y="455165"/>
                  </a:cubicBezTo>
                  <a:cubicBezTo>
                    <a:pt x="493267" y="450477"/>
                    <a:pt x="505219" y="444901"/>
                    <a:pt x="516704" y="438547"/>
                  </a:cubicBezTo>
                  <a:cubicBezTo>
                    <a:pt x="518992" y="438281"/>
                    <a:pt x="521258" y="437503"/>
                    <a:pt x="523347" y="436192"/>
                  </a:cubicBezTo>
                  <a:close/>
                  <a:moveTo>
                    <a:pt x="671304" y="214968"/>
                  </a:moveTo>
                  <a:cubicBezTo>
                    <a:pt x="672148" y="213991"/>
                    <a:pt x="672859" y="212880"/>
                    <a:pt x="673459" y="211680"/>
                  </a:cubicBezTo>
                  <a:cubicBezTo>
                    <a:pt x="684988" y="187976"/>
                    <a:pt x="717112" y="180556"/>
                    <a:pt x="723644" y="183133"/>
                  </a:cubicBezTo>
                  <a:cubicBezTo>
                    <a:pt x="732175" y="188687"/>
                    <a:pt x="736285" y="195996"/>
                    <a:pt x="736596" y="206082"/>
                  </a:cubicBezTo>
                  <a:cubicBezTo>
                    <a:pt x="737684" y="241916"/>
                    <a:pt x="691453" y="301343"/>
                    <a:pt x="649266" y="332267"/>
                  </a:cubicBezTo>
                  <a:cubicBezTo>
                    <a:pt x="638846" y="339909"/>
                    <a:pt x="626450" y="346841"/>
                    <a:pt x="612454" y="353927"/>
                  </a:cubicBezTo>
                  <a:cubicBezTo>
                    <a:pt x="641757" y="314272"/>
                    <a:pt x="662417" y="266819"/>
                    <a:pt x="671304" y="214968"/>
                  </a:cubicBezTo>
                  <a:close/>
                  <a:moveTo>
                    <a:pt x="223057" y="60191"/>
                  </a:moveTo>
                  <a:cubicBezTo>
                    <a:pt x="223057" y="50505"/>
                    <a:pt x="221501" y="40885"/>
                    <a:pt x="218480" y="31621"/>
                  </a:cubicBezTo>
                  <a:lnTo>
                    <a:pt x="549228" y="31621"/>
                  </a:lnTo>
                  <a:cubicBezTo>
                    <a:pt x="546207" y="40885"/>
                    <a:pt x="544652" y="50505"/>
                    <a:pt x="544652" y="60191"/>
                  </a:cubicBezTo>
                  <a:cubicBezTo>
                    <a:pt x="544652" y="85761"/>
                    <a:pt x="555493" y="109932"/>
                    <a:pt x="574221" y="128949"/>
                  </a:cubicBezTo>
                  <a:lnTo>
                    <a:pt x="193465" y="128949"/>
                  </a:lnTo>
                  <a:cubicBezTo>
                    <a:pt x="212215" y="109954"/>
                    <a:pt x="223057" y="85761"/>
                    <a:pt x="223057" y="60191"/>
                  </a:cubicBezTo>
                  <a:close/>
                  <a:moveTo>
                    <a:pt x="118420" y="332267"/>
                  </a:moveTo>
                  <a:cubicBezTo>
                    <a:pt x="76233" y="301343"/>
                    <a:pt x="30002" y="241916"/>
                    <a:pt x="31090" y="206082"/>
                  </a:cubicBezTo>
                  <a:cubicBezTo>
                    <a:pt x="31401" y="195996"/>
                    <a:pt x="35511" y="188687"/>
                    <a:pt x="44042" y="183133"/>
                  </a:cubicBezTo>
                  <a:cubicBezTo>
                    <a:pt x="50573" y="180556"/>
                    <a:pt x="82675" y="187976"/>
                    <a:pt x="94227" y="211680"/>
                  </a:cubicBezTo>
                  <a:cubicBezTo>
                    <a:pt x="94827" y="212902"/>
                    <a:pt x="95538" y="213991"/>
                    <a:pt x="96382" y="214968"/>
                  </a:cubicBezTo>
                  <a:cubicBezTo>
                    <a:pt x="105269" y="266819"/>
                    <a:pt x="125929" y="314250"/>
                    <a:pt x="155254" y="353927"/>
                  </a:cubicBezTo>
                  <a:cubicBezTo>
                    <a:pt x="141258" y="346841"/>
                    <a:pt x="128862" y="339931"/>
                    <a:pt x="118420" y="332267"/>
                  </a:cubicBezTo>
                  <a:close/>
                  <a:moveTo>
                    <a:pt x="637513" y="780425"/>
                  </a:moveTo>
                  <a:lnTo>
                    <a:pt x="130172" y="780425"/>
                  </a:lnTo>
                  <a:lnTo>
                    <a:pt x="130172" y="668125"/>
                  </a:lnTo>
                  <a:lnTo>
                    <a:pt x="637513" y="668125"/>
                  </a:lnTo>
                  <a:lnTo>
                    <a:pt x="637513" y="780425"/>
                  </a:lnTo>
                  <a:close/>
                  <a:moveTo>
                    <a:pt x="695719" y="592858"/>
                  </a:moveTo>
                  <a:cubicBezTo>
                    <a:pt x="703561" y="592858"/>
                    <a:pt x="710203" y="600989"/>
                    <a:pt x="710203" y="610608"/>
                  </a:cubicBezTo>
                  <a:lnTo>
                    <a:pt x="710203" y="619294"/>
                  </a:lnTo>
                  <a:cubicBezTo>
                    <a:pt x="710203" y="628914"/>
                    <a:pt x="703561" y="637023"/>
                    <a:pt x="695719" y="637023"/>
                  </a:cubicBezTo>
                  <a:lnTo>
                    <a:pt x="653309" y="637023"/>
                  </a:lnTo>
                  <a:cubicBezTo>
                    <a:pt x="653131" y="637023"/>
                    <a:pt x="652976" y="637023"/>
                    <a:pt x="652798" y="637023"/>
                  </a:cubicBezTo>
                  <a:lnTo>
                    <a:pt x="114866" y="637023"/>
                  </a:lnTo>
                  <a:cubicBezTo>
                    <a:pt x="114688" y="637023"/>
                    <a:pt x="114533" y="637023"/>
                    <a:pt x="114355" y="637023"/>
                  </a:cubicBezTo>
                  <a:lnTo>
                    <a:pt x="71945" y="637023"/>
                  </a:lnTo>
                  <a:cubicBezTo>
                    <a:pt x="64103" y="637023"/>
                    <a:pt x="57460" y="628892"/>
                    <a:pt x="57460" y="619294"/>
                  </a:cubicBezTo>
                  <a:lnTo>
                    <a:pt x="57460" y="610608"/>
                  </a:lnTo>
                  <a:cubicBezTo>
                    <a:pt x="57460" y="600989"/>
                    <a:pt x="64081" y="592858"/>
                    <a:pt x="71945" y="592858"/>
                  </a:cubicBezTo>
                  <a:lnTo>
                    <a:pt x="695719" y="592858"/>
                  </a:lnTo>
                  <a:close/>
                  <a:moveTo>
                    <a:pt x="492822" y="561756"/>
                  </a:moveTo>
                  <a:lnTo>
                    <a:pt x="274841" y="561756"/>
                  </a:lnTo>
                  <a:cubicBezTo>
                    <a:pt x="300478" y="538029"/>
                    <a:pt x="314252" y="506416"/>
                    <a:pt x="317318" y="464828"/>
                  </a:cubicBezTo>
                  <a:cubicBezTo>
                    <a:pt x="338689" y="470227"/>
                    <a:pt x="360950" y="473070"/>
                    <a:pt x="383832" y="473070"/>
                  </a:cubicBezTo>
                  <a:cubicBezTo>
                    <a:pt x="406692" y="473070"/>
                    <a:pt x="428974" y="470227"/>
                    <a:pt x="450346" y="464828"/>
                  </a:cubicBezTo>
                  <a:cubicBezTo>
                    <a:pt x="453412" y="506416"/>
                    <a:pt x="467208" y="538029"/>
                    <a:pt x="492822" y="561756"/>
                  </a:cubicBezTo>
                  <a:close/>
                  <a:moveTo>
                    <a:pt x="383832" y="441946"/>
                  </a:moveTo>
                  <a:cubicBezTo>
                    <a:pt x="240607" y="441946"/>
                    <a:pt x="123930" y="315738"/>
                    <a:pt x="122619" y="160051"/>
                  </a:cubicBezTo>
                  <a:lnTo>
                    <a:pt x="645067" y="160051"/>
                  </a:lnTo>
                  <a:cubicBezTo>
                    <a:pt x="643734" y="315738"/>
                    <a:pt x="527057" y="441946"/>
                    <a:pt x="383832" y="441946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7" name="Forma Livre: Forma 276">
              <a:extLst>
                <a:ext uri="{FF2B5EF4-FFF2-40B4-BE49-F238E27FC236}">
                  <a16:creationId xmlns:a16="http://schemas.microsoft.com/office/drawing/2014/main" id="{C086CED0-F276-4984-B340-3A4DC66FDC63}"/>
                </a:ext>
              </a:extLst>
            </p:cNvPr>
            <p:cNvSpPr/>
            <p:nvPr/>
          </p:nvSpPr>
          <p:spPr>
            <a:xfrm>
              <a:off x="189100" y="5319804"/>
              <a:ext cx="71045" cy="71045"/>
            </a:xfrm>
            <a:custGeom>
              <a:avLst/>
              <a:gdLst>
                <a:gd name="connsiteX0" fmla="*/ 35523 w 71045"/>
                <a:gd name="connsiteY0" fmla="*/ 0 h 71045"/>
                <a:gd name="connsiteX1" fmla="*/ 0 w 71045"/>
                <a:gd name="connsiteY1" fmla="*/ 35523 h 71045"/>
                <a:gd name="connsiteX2" fmla="*/ 35523 w 71045"/>
                <a:gd name="connsiteY2" fmla="*/ 71046 h 71045"/>
                <a:gd name="connsiteX3" fmla="*/ 71046 w 71045"/>
                <a:gd name="connsiteY3" fmla="*/ 35523 h 71045"/>
                <a:gd name="connsiteX4" fmla="*/ 35523 w 71045"/>
                <a:gd name="connsiteY4" fmla="*/ 0 h 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5" h="71045">
                  <a:moveTo>
                    <a:pt x="35523" y="0"/>
                  </a:moveTo>
                  <a:cubicBezTo>
                    <a:pt x="15929" y="0"/>
                    <a:pt x="0" y="15929"/>
                    <a:pt x="0" y="35523"/>
                  </a:cubicBezTo>
                  <a:cubicBezTo>
                    <a:pt x="0" y="55117"/>
                    <a:pt x="15929" y="71046"/>
                    <a:pt x="35523" y="71046"/>
                  </a:cubicBezTo>
                  <a:cubicBezTo>
                    <a:pt x="55117" y="71046"/>
                    <a:pt x="71046" y="55117"/>
                    <a:pt x="71046" y="35523"/>
                  </a:cubicBezTo>
                  <a:cubicBezTo>
                    <a:pt x="71046" y="15929"/>
                    <a:pt x="55117" y="0"/>
                    <a:pt x="35523" y="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8" name="Forma Livre: Forma 277">
              <a:extLst>
                <a:ext uri="{FF2B5EF4-FFF2-40B4-BE49-F238E27FC236}">
                  <a16:creationId xmlns:a16="http://schemas.microsoft.com/office/drawing/2014/main" id="{4DB8B63C-AD36-403F-BA27-CCD4511D5D5F}"/>
                </a:ext>
              </a:extLst>
            </p:cNvPr>
            <p:cNvSpPr/>
            <p:nvPr/>
          </p:nvSpPr>
          <p:spPr>
            <a:xfrm>
              <a:off x="304400" y="5319804"/>
              <a:ext cx="71045" cy="71045"/>
            </a:xfrm>
            <a:custGeom>
              <a:avLst/>
              <a:gdLst>
                <a:gd name="connsiteX0" fmla="*/ 35523 w 71045"/>
                <a:gd name="connsiteY0" fmla="*/ 0 h 71045"/>
                <a:gd name="connsiteX1" fmla="*/ 0 w 71045"/>
                <a:gd name="connsiteY1" fmla="*/ 35523 h 71045"/>
                <a:gd name="connsiteX2" fmla="*/ 35523 w 71045"/>
                <a:gd name="connsiteY2" fmla="*/ 71046 h 71045"/>
                <a:gd name="connsiteX3" fmla="*/ 71046 w 71045"/>
                <a:gd name="connsiteY3" fmla="*/ 35523 h 71045"/>
                <a:gd name="connsiteX4" fmla="*/ 35523 w 71045"/>
                <a:gd name="connsiteY4" fmla="*/ 0 h 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5" h="71045">
                  <a:moveTo>
                    <a:pt x="35523" y="0"/>
                  </a:moveTo>
                  <a:cubicBezTo>
                    <a:pt x="15929" y="0"/>
                    <a:pt x="0" y="15929"/>
                    <a:pt x="0" y="35523"/>
                  </a:cubicBezTo>
                  <a:cubicBezTo>
                    <a:pt x="0" y="55117"/>
                    <a:pt x="15929" y="71046"/>
                    <a:pt x="35523" y="71046"/>
                  </a:cubicBezTo>
                  <a:cubicBezTo>
                    <a:pt x="55117" y="71046"/>
                    <a:pt x="71046" y="55117"/>
                    <a:pt x="71046" y="35523"/>
                  </a:cubicBezTo>
                  <a:cubicBezTo>
                    <a:pt x="71046" y="15929"/>
                    <a:pt x="55117" y="0"/>
                    <a:pt x="35523" y="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9" name="Forma Livre: Forma 278">
              <a:extLst>
                <a:ext uri="{FF2B5EF4-FFF2-40B4-BE49-F238E27FC236}">
                  <a16:creationId xmlns:a16="http://schemas.microsoft.com/office/drawing/2014/main" id="{5D9EC7D8-6B95-428D-A5C3-9FA1BA366556}"/>
                </a:ext>
              </a:extLst>
            </p:cNvPr>
            <p:cNvSpPr/>
            <p:nvPr/>
          </p:nvSpPr>
          <p:spPr>
            <a:xfrm>
              <a:off x="419699" y="5319804"/>
              <a:ext cx="71045" cy="71045"/>
            </a:xfrm>
            <a:custGeom>
              <a:avLst/>
              <a:gdLst>
                <a:gd name="connsiteX0" fmla="*/ 35523 w 71045"/>
                <a:gd name="connsiteY0" fmla="*/ 0 h 71045"/>
                <a:gd name="connsiteX1" fmla="*/ 0 w 71045"/>
                <a:gd name="connsiteY1" fmla="*/ 35523 h 71045"/>
                <a:gd name="connsiteX2" fmla="*/ 35523 w 71045"/>
                <a:gd name="connsiteY2" fmla="*/ 71046 h 71045"/>
                <a:gd name="connsiteX3" fmla="*/ 71046 w 71045"/>
                <a:gd name="connsiteY3" fmla="*/ 35523 h 71045"/>
                <a:gd name="connsiteX4" fmla="*/ 35523 w 71045"/>
                <a:gd name="connsiteY4" fmla="*/ 0 h 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5" h="71045">
                  <a:moveTo>
                    <a:pt x="35523" y="0"/>
                  </a:moveTo>
                  <a:cubicBezTo>
                    <a:pt x="15929" y="0"/>
                    <a:pt x="0" y="15929"/>
                    <a:pt x="0" y="35523"/>
                  </a:cubicBezTo>
                  <a:cubicBezTo>
                    <a:pt x="0" y="55117"/>
                    <a:pt x="15929" y="71046"/>
                    <a:pt x="35523" y="71046"/>
                  </a:cubicBezTo>
                  <a:cubicBezTo>
                    <a:pt x="55117" y="71046"/>
                    <a:pt x="71046" y="55117"/>
                    <a:pt x="71046" y="35523"/>
                  </a:cubicBezTo>
                  <a:cubicBezTo>
                    <a:pt x="71046" y="15929"/>
                    <a:pt x="55117" y="0"/>
                    <a:pt x="35523" y="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0" name="Forma Livre: Forma 279">
              <a:extLst>
                <a:ext uri="{FF2B5EF4-FFF2-40B4-BE49-F238E27FC236}">
                  <a16:creationId xmlns:a16="http://schemas.microsoft.com/office/drawing/2014/main" id="{2FF6385E-0675-4F21-B31D-2B7EF3DD9548}"/>
                </a:ext>
              </a:extLst>
            </p:cNvPr>
            <p:cNvSpPr/>
            <p:nvPr/>
          </p:nvSpPr>
          <p:spPr>
            <a:xfrm>
              <a:off x="535021" y="5319804"/>
              <a:ext cx="71045" cy="71045"/>
            </a:xfrm>
            <a:custGeom>
              <a:avLst/>
              <a:gdLst>
                <a:gd name="connsiteX0" fmla="*/ 71046 w 71045"/>
                <a:gd name="connsiteY0" fmla="*/ 35523 h 71045"/>
                <a:gd name="connsiteX1" fmla="*/ 35523 w 71045"/>
                <a:gd name="connsiteY1" fmla="*/ 0 h 71045"/>
                <a:gd name="connsiteX2" fmla="*/ 0 w 71045"/>
                <a:gd name="connsiteY2" fmla="*/ 35523 h 71045"/>
                <a:gd name="connsiteX3" fmla="*/ 35523 w 71045"/>
                <a:gd name="connsiteY3" fmla="*/ 71046 h 71045"/>
                <a:gd name="connsiteX4" fmla="*/ 71046 w 71045"/>
                <a:gd name="connsiteY4" fmla="*/ 35523 h 71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045" h="71045">
                  <a:moveTo>
                    <a:pt x="71046" y="35523"/>
                  </a:moveTo>
                  <a:cubicBezTo>
                    <a:pt x="71046" y="15929"/>
                    <a:pt x="55117" y="0"/>
                    <a:pt x="35523" y="0"/>
                  </a:cubicBezTo>
                  <a:cubicBezTo>
                    <a:pt x="15929" y="0"/>
                    <a:pt x="0" y="15929"/>
                    <a:pt x="0" y="35523"/>
                  </a:cubicBezTo>
                  <a:cubicBezTo>
                    <a:pt x="0" y="55117"/>
                    <a:pt x="15929" y="71046"/>
                    <a:pt x="35523" y="71046"/>
                  </a:cubicBezTo>
                  <a:cubicBezTo>
                    <a:pt x="55095" y="71068"/>
                    <a:pt x="71046" y="55117"/>
                    <a:pt x="71046" y="35523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40" name="Forma Livre: Forma 239">
            <a:extLst>
              <a:ext uri="{FF2B5EF4-FFF2-40B4-BE49-F238E27FC236}">
                <a16:creationId xmlns:a16="http://schemas.microsoft.com/office/drawing/2014/main" id="{54A489E8-B5B6-48EE-92ED-BECAAED2DF02}"/>
              </a:ext>
            </a:extLst>
          </p:cNvPr>
          <p:cNvSpPr/>
          <p:nvPr/>
        </p:nvSpPr>
        <p:spPr>
          <a:xfrm>
            <a:off x="9445965" y="3768691"/>
            <a:ext cx="536709" cy="532942"/>
          </a:xfrm>
          <a:custGeom>
            <a:avLst/>
            <a:gdLst>
              <a:gd name="connsiteX0" fmla="*/ 725551 w 791967"/>
              <a:gd name="connsiteY0" fmla="*/ 51889 h 786408"/>
              <a:gd name="connsiteX1" fmla="*/ 690539 w 791967"/>
              <a:gd name="connsiteY1" fmla="*/ 30118 h 786408"/>
              <a:gd name="connsiteX2" fmla="*/ 690472 w 791967"/>
              <a:gd name="connsiteY2" fmla="*/ 30051 h 786408"/>
              <a:gd name="connsiteX3" fmla="*/ 490153 w 791967"/>
              <a:gd name="connsiteY3" fmla="*/ 15500 h 786408"/>
              <a:gd name="connsiteX4" fmla="*/ 316737 w 791967"/>
              <a:gd name="connsiteY4" fmla="*/ 123291 h 786408"/>
              <a:gd name="connsiteX5" fmla="*/ 316315 w 791967"/>
              <a:gd name="connsiteY5" fmla="*/ 130844 h 786408"/>
              <a:gd name="connsiteX6" fmla="*/ 341996 w 791967"/>
              <a:gd name="connsiteY6" fmla="*/ 263539 h 786408"/>
              <a:gd name="connsiteX7" fmla="*/ 320291 w 791967"/>
              <a:gd name="connsiteY7" fmla="*/ 287021 h 786408"/>
              <a:gd name="connsiteX8" fmla="*/ 292210 w 791967"/>
              <a:gd name="connsiteY8" fmla="*/ 163901 h 786408"/>
              <a:gd name="connsiteX9" fmla="*/ 273594 w 791967"/>
              <a:gd name="connsiteY9" fmla="*/ 152194 h 786408"/>
              <a:gd name="connsiteX10" fmla="*/ 261886 w 791967"/>
              <a:gd name="connsiteY10" fmla="*/ 170810 h 786408"/>
              <a:gd name="connsiteX11" fmla="*/ 295054 w 791967"/>
              <a:gd name="connsiteY11" fmla="*/ 316235 h 786408"/>
              <a:gd name="connsiteX12" fmla="*/ 279392 w 791967"/>
              <a:gd name="connsiteY12" fmla="*/ 335473 h 786408"/>
              <a:gd name="connsiteX13" fmla="*/ 244580 w 791967"/>
              <a:gd name="connsiteY13" fmla="*/ 215886 h 786408"/>
              <a:gd name="connsiteX14" fmla="*/ 227363 w 791967"/>
              <a:gd name="connsiteY14" fmla="*/ 204845 h 786408"/>
              <a:gd name="connsiteX15" fmla="*/ 214100 w 791967"/>
              <a:gd name="connsiteY15" fmla="*/ 220418 h 786408"/>
              <a:gd name="connsiteX16" fmla="*/ 179866 w 791967"/>
              <a:gd name="connsiteY16" fmla="*/ 281400 h 786408"/>
              <a:gd name="connsiteX17" fmla="*/ 127592 w 791967"/>
              <a:gd name="connsiteY17" fmla="*/ 365420 h 786408"/>
              <a:gd name="connsiteX18" fmla="*/ 154428 w 791967"/>
              <a:gd name="connsiteY18" fmla="*/ 526085 h 786408"/>
              <a:gd name="connsiteX19" fmla="*/ 156783 w 791967"/>
              <a:gd name="connsiteY19" fmla="*/ 528973 h 786408"/>
              <a:gd name="connsiteX20" fmla="*/ 142943 w 791967"/>
              <a:gd name="connsiteY20" fmla="*/ 561608 h 786408"/>
              <a:gd name="connsiteX21" fmla="*/ 62589 w 791967"/>
              <a:gd name="connsiteY21" fmla="*/ 561608 h 786408"/>
              <a:gd name="connsiteX22" fmla="*/ 47038 w 791967"/>
              <a:gd name="connsiteY22" fmla="*/ 577159 h 786408"/>
              <a:gd name="connsiteX23" fmla="*/ 62589 w 791967"/>
              <a:gd name="connsiteY23" fmla="*/ 592710 h 786408"/>
              <a:gd name="connsiteX24" fmla="*/ 76918 w 791967"/>
              <a:gd name="connsiteY24" fmla="*/ 592710 h 786408"/>
              <a:gd name="connsiteX25" fmla="*/ 76918 w 791967"/>
              <a:gd name="connsiteY25" fmla="*/ 630143 h 786408"/>
              <a:gd name="connsiteX26" fmla="*/ 52014 w 791967"/>
              <a:gd name="connsiteY26" fmla="*/ 630143 h 786408"/>
              <a:gd name="connsiteX27" fmla="*/ 7005 w 791967"/>
              <a:gd name="connsiteY27" fmla="*/ 656758 h 786408"/>
              <a:gd name="connsiteX28" fmla="*/ 2651 w 791967"/>
              <a:gd name="connsiteY28" fmla="*/ 691281 h 786408"/>
              <a:gd name="connsiteX29" fmla="*/ 27799 w 791967"/>
              <a:gd name="connsiteY29" fmla="*/ 746820 h 786408"/>
              <a:gd name="connsiteX30" fmla="*/ 77163 w 791967"/>
              <a:gd name="connsiteY30" fmla="*/ 786409 h 786408"/>
              <a:gd name="connsiteX31" fmla="*/ 235072 w 791967"/>
              <a:gd name="connsiteY31" fmla="*/ 786409 h 786408"/>
              <a:gd name="connsiteX32" fmla="*/ 284435 w 791967"/>
              <a:gd name="connsiteY32" fmla="*/ 746820 h 786408"/>
              <a:gd name="connsiteX33" fmla="*/ 309583 w 791967"/>
              <a:gd name="connsiteY33" fmla="*/ 691281 h 786408"/>
              <a:gd name="connsiteX34" fmla="*/ 305251 w 791967"/>
              <a:gd name="connsiteY34" fmla="*/ 656735 h 786408"/>
              <a:gd name="connsiteX35" fmla="*/ 260198 w 791967"/>
              <a:gd name="connsiteY35" fmla="*/ 630165 h 786408"/>
              <a:gd name="connsiteX36" fmla="*/ 235294 w 791967"/>
              <a:gd name="connsiteY36" fmla="*/ 630165 h 786408"/>
              <a:gd name="connsiteX37" fmla="*/ 235294 w 791967"/>
              <a:gd name="connsiteY37" fmla="*/ 592732 h 786408"/>
              <a:gd name="connsiteX38" fmla="*/ 249645 w 791967"/>
              <a:gd name="connsiteY38" fmla="*/ 592732 h 786408"/>
              <a:gd name="connsiteX39" fmla="*/ 265196 w 791967"/>
              <a:gd name="connsiteY39" fmla="*/ 577181 h 786408"/>
              <a:gd name="connsiteX40" fmla="*/ 249645 w 791967"/>
              <a:gd name="connsiteY40" fmla="*/ 561630 h 786408"/>
              <a:gd name="connsiteX41" fmla="*/ 176333 w 791967"/>
              <a:gd name="connsiteY41" fmla="*/ 561630 h 786408"/>
              <a:gd name="connsiteX42" fmla="*/ 184153 w 791967"/>
              <a:gd name="connsiteY42" fmla="*/ 543724 h 786408"/>
              <a:gd name="connsiteX43" fmla="*/ 530830 w 791967"/>
              <a:gd name="connsiteY43" fmla="*/ 341272 h 786408"/>
              <a:gd name="connsiteX44" fmla="*/ 565309 w 791967"/>
              <a:gd name="connsiteY44" fmla="*/ 304216 h 786408"/>
              <a:gd name="connsiteX45" fmla="*/ 569152 w 791967"/>
              <a:gd name="connsiteY45" fmla="*/ 286377 h 786408"/>
              <a:gd name="connsiteX46" fmla="*/ 553423 w 791967"/>
              <a:gd name="connsiteY46" fmla="*/ 277157 h 786408"/>
              <a:gd name="connsiteX47" fmla="*/ 411731 w 791967"/>
              <a:gd name="connsiteY47" fmla="*/ 238724 h 786408"/>
              <a:gd name="connsiteX48" fmla="*/ 436102 w 791967"/>
              <a:gd name="connsiteY48" fmla="*/ 217419 h 786408"/>
              <a:gd name="connsiteX49" fmla="*/ 437901 w 791967"/>
              <a:gd name="connsiteY49" fmla="*/ 218196 h 786408"/>
              <a:gd name="connsiteX50" fmla="*/ 442523 w 791967"/>
              <a:gd name="connsiteY50" fmla="*/ 219863 h 786408"/>
              <a:gd name="connsiteX51" fmla="*/ 599654 w 791967"/>
              <a:gd name="connsiteY51" fmla="*/ 253186 h 786408"/>
              <a:gd name="connsiteX52" fmla="*/ 614761 w 791967"/>
              <a:gd name="connsiteY52" fmla="*/ 237213 h 786408"/>
              <a:gd name="connsiteX53" fmla="*/ 598788 w 791967"/>
              <a:gd name="connsiteY53" fmla="*/ 222106 h 786408"/>
              <a:gd name="connsiteX54" fmla="*/ 464360 w 791967"/>
              <a:gd name="connsiteY54" fmla="*/ 194670 h 786408"/>
              <a:gd name="connsiteX55" fmla="*/ 491464 w 791967"/>
              <a:gd name="connsiteY55" fmla="*/ 174787 h 786408"/>
              <a:gd name="connsiteX56" fmla="*/ 707778 w 791967"/>
              <a:gd name="connsiteY56" fmla="*/ 161080 h 786408"/>
              <a:gd name="connsiteX57" fmla="*/ 709222 w 791967"/>
              <a:gd name="connsiteY57" fmla="*/ 159569 h 786408"/>
              <a:gd name="connsiteX58" fmla="*/ 776381 w 791967"/>
              <a:gd name="connsiteY58" fmla="*/ 121980 h 786408"/>
              <a:gd name="connsiteX59" fmla="*/ 791509 w 791967"/>
              <a:gd name="connsiteY59" fmla="*/ 108628 h 786408"/>
              <a:gd name="connsiteX60" fmla="*/ 725551 w 791967"/>
              <a:gd name="connsiteY60" fmla="*/ 51889 h 786408"/>
              <a:gd name="connsiteX61" fmla="*/ 260220 w 791967"/>
              <a:gd name="connsiteY61" fmla="*/ 661290 h 786408"/>
              <a:gd name="connsiteX62" fmla="*/ 276793 w 791967"/>
              <a:gd name="connsiteY62" fmla="*/ 670553 h 786408"/>
              <a:gd name="connsiteX63" fmla="*/ 281192 w 791967"/>
              <a:gd name="connsiteY63" fmla="*/ 678640 h 786408"/>
              <a:gd name="connsiteX64" fmla="*/ 256110 w 791967"/>
              <a:gd name="connsiteY64" fmla="*/ 734024 h 786408"/>
              <a:gd name="connsiteX65" fmla="*/ 235072 w 791967"/>
              <a:gd name="connsiteY65" fmla="*/ 755329 h 786408"/>
              <a:gd name="connsiteX66" fmla="*/ 77163 w 791967"/>
              <a:gd name="connsiteY66" fmla="*/ 755329 h 786408"/>
              <a:gd name="connsiteX67" fmla="*/ 56124 w 791967"/>
              <a:gd name="connsiteY67" fmla="*/ 734024 h 786408"/>
              <a:gd name="connsiteX68" fmla="*/ 31065 w 791967"/>
              <a:gd name="connsiteY68" fmla="*/ 678684 h 786408"/>
              <a:gd name="connsiteX69" fmla="*/ 35596 w 791967"/>
              <a:gd name="connsiteY69" fmla="*/ 670443 h 786408"/>
              <a:gd name="connsiteX70" fmla="*/ 52014 w 791967"/>
              <a:gd name="connsiteY70" fmla="*/ 661290 h 786408"/>
              <a:gd name="connsiteX71" fmla="*/ 260220 w 791967"/>
              <a:gd name="connsiteY71" fmla="*/ 661290 h 786408"/>
              <a:gd name="connsiteX72" fmla="*/ 204214 w 791967"/>
              <a:gd name="connsiteY72" fmla="*/ 592754 h 786408"/>
              <a:gd name="connsiteX73" fmla="*/ 204214 w 791967"/>
              <a:gd name="connsiteY73" fmla="*/ 630188 h 786408"/>
              <a:gd name="connsiteX74" fmla="*/ 108042 w 791967"/>
              <a:gd name="connsiteY74" fmla="*/ 630188 h 786408"/>
              <a:gd name="connsiteX75" fmla="*/ 108042 w 791967"/>
              <a:gd name="connsiteY75" fmla="*/ 592754 h 786408"/>
              <a:gd name="connsiteX76" fmla="*/ 204214 w 791967"/>
              <a:gd name="connsiteY76" fmla="*/ 592754 h 786408"/>
              <a:gd name="connsiteX77" fmla="*/ 172046 w 791967"/>
              <a:gd name="connsiteY77" fmla="*/ 498404 h 786408"/>
              <a:gd name="connsiteX78" fmla="*/ 156562 w 791967"/>
              <a:gd name="connsiteY78" fmla="*/ 376861 h 786408"/>
              <a:gd name="connsiteX79" fmla="*/ 204547 w 791967"/>
              <a:gd name="connsiteY79" fmla="*/ 300417 h 786408"/>
              <a:gd name="connsiteX80" fmla="*/ 227630 w 791967"/>
              <a:gd name="connsiteY80" fmla="*/ 268848 h 786408"/>
              <a:gd name="connsiteX81" fmla="*/ 255933 w 791967"/>
              <a:gd name="connsiteY81" fmla="*/ 366131 h 786408"/>
              <a:gd name="connsiteX82" fmla="*/ 172046 w 791967"/>
              <a:gd name="connsiteY82" fmla="*/ 498404 h 786408"/>
              <a:gd name="connsiteX83" fmla="*/ 448476 w 791967"/>
              <a:gd name="connsiteY83" fmla="*/ 287821 h 786408"/>
              <a:gd name="connsiteX84" fmla="*/ 519900 w 791967"/>
              <a:gd name="connsiteY84" fmla="*/ 306682 h 786408"/>
              <a:gd name="connsiteX85" fmla="*/ 507481 w 791967"/>
              <a:gd name="connsiteY85" fmla="*/ 320722 h 786408"/>
              <a:gd name="connsiteX86" fmla="*/ 199948 w 791967"/>
              <a:gd name="connsiteY86" fmla="*/ 511844 h 786408"/>
              <a:gd name="connsiteX87" fmla="*/ 284213 w 791967"/>
              <a:gd name="connsiteY87" fmla="*/ 379772 h 786408"/>
              <a:gd name="connsiteX88" fmla="*/ 286390 w 791967"/>
              <a:gd name="connsiteY88" fmla="*/ 376861 h 786408"/>
              <a:gd name="connsiteX89" fmla="*/ 368922 w 791967"/>
              <a:gd name="connsiteY89" fmla="*/ 280178 h 786408"/>
              <a:gd name="connsiteX90" fmla="*/ 370810 w 791967"/>
              <a:gd name="connsiteY90" fmla="*/ 278223 h 786408"/>
              <a:gd name="connsiteX91" fmla="*/ 387916 w 791967"/>
              <a:gd name="connsiteY91" fmla="*/ 261095 h 786408"/>
              <a:gd name="connsiteX92" fmla="*/ 405133 w 791967"/>
              <a:gd name="connsiteY92" fmla="*/ 270026 h 786408"/>
              <a:gd name="connsiteX93" fmla="*/ 448476 w 791967"/>
              <a:gd name="connsiteY93" fmla="*/ 287821 h 786408"/>
              <a:gd name="connsiteX94" fmla="*/ 686629 w 791967"/>
              <a:gd name="connsiteY94" fmla="*/ 138198 h 786408"/>
              <a:gd name="connsiteX95" fmla="*/ 685207 w 791967"/>
              <a:gd name="connsiteY95" fmla="*/ 139708 h 786408"/>
              <a:gd name="connsiteX96" fmla="*/ 523276 w 791967"/>
              <a:gd name="connsiteY96" fmla="*/ 153793 h 786408"/>
              <a:gd name="connsiteX97" fmla="*/ 620048 w 791967"/>
              <a:gd name="connsiteY97" fmla="*/ 104741 h 786408"/>
              <a:gd name="connsiteX98" fmla="*/ 628268 w 791967"/>
              <a:gd name="connsiteY98" fmla="*/ 84347 h 786408"/>
              <a:gd name="connsiteX99" fmla="*/ 607874 w 791967"/>
              <a:gd name="connsiteY99" fmla="*/ 76127 h 786408"/>
              <a:gd name="connsiteX100" fmla="*/ 502349 w 791967"/>
              <a:gd name="connsiteY100" fmla="*/ 130222 h 786408"/>
              <a:gd name="connsiteX101" fmla="*/ 368522 w 791967"/>
              <a:gd name="connsiteY101" fmla="*/ 236835 h 786408"/>
              <a:gd name="connsiteX102" fmla="*/ 347728 w 791967"/>
              <a:gd name="connsiteY102" fmla="*/ 129400 h 786408"/>
              <a:gd name="connsiteX103" fmla="*/ 498595 w 791967"/>
              <a:gd name="connsiteY103" fmla="*/ 45469 h 786408"/>
              <a:gd name="connsiteX104" fmla="*/ 669945 w 791967"/>
              <a:gd name="connsiteY104" fmla="*/ 53445 h 786408"/>
              <a:gd name="connsiteX105" fmla="*/ 670123 w 791967"/>
              <a:gd name="connsiteY105" fmla="*/ 53600 h 786408"/>
              <a:gd name="connsiteX106" fmla="*/ 709711 w 791967"/>
              <a:gd name="connsiteY106" fmla="*/ 78659 h 786408"/>
              <a:gd name="connsiteX107" fmla="*/ 740658 w 791967"/>
              <a:gd name="connsiteY107" fmla="*/ 97321 h 786408"/>
              <a:gd name="connsiteX108" fmla="*/ 686629 w 791967"/>
              <a:gd name="connsiteY108" fmla="*/ 138198 h 786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791967" h="786408">
                <a:moveTo>
                  <a:pt x="725551" y="51889"/>
                </a:moveTo>
                <a:cubicBezTo>
                  <a:pt x="711577" y="43603"/>
                  <a:pt x="694227" y="33317"/>
                  <a:pt x="690539" y="30118"/>
                </a:cubicBezTo>
                <a:cubicBezTo>
                  <a:pt x="690517" y="30096"/>
                  <a:pt x="690494" y="30074"/>
                  <a:pt x="690472" y="30051"/>
                </a:cubicBezTo>
                <a:cubicBezTo>
                  <a:pt x="651617" y="-4116"/>
                  <a:pt x="578594" y="-9404"/>
                  <a:pt x="490153" y="15500"/>
                </a:cubicBezTo>
                <a:cubicBezTo>
                  <a:pt x="413931" y="36960"/>
                  <a:pt x="329911" y="80881"/>
                  <a:pt x="316737" y="123291"/>
                </a:cubicBezTo>
                <a:cubicBezTo>
                  <a:pt x="315982" y="125735"/>
                  <a:pt x="315826" y="128334"/>
                  <a:pt x="316315" y="130844"/>
                </a:cubicBezTo>
                <a:lnTo>
                  <a:pt x="341996" y="263539"/>
                </a:lnTo>
                <a:cubicBezTo>
                  <a:pt x="334598" y="271314"/>
                  <a:pt x="327334" y="279157"/>
                  <a:pt x="320291" y="287021"/>
                </a:cubicBezTo>
                <a:lnTo>
                  <a:pt x="292210" y="163901"/>
                </a:lnTo>
                <a:cubicBezTo>
                  <a:pt x="290300" y="155526"/>
                  <a:pt x="281969" y="150283"/>
                  <a:pt x="273594" y="152194"/>
                </a:cubicBezTo>
                <a:cubicBezTo>
                  <a:pt x="265219" y="154104"/>
                  <a:pt x="259975" y="162435"/>
                  <a:pt x="261886" y="170810"/>
                </a:cubicBezTo>
                <a:lnTo>
                  <a:pt x="295054" y="316235"/>
                </a:lnTo>
                <a:cubicBezTo>
                  <a:pt x="289700" y="322655"/>
                  <a:pt x="284502" y="329053"/>
                  <a:pt x="279392" y="335473"/>
                </a:cubicBezTo>
                <a:lnTo>
                  <a:pt x="244580" y="215886"/>
                </a:lnTo>
                <a:cubicBezTo>
                  <a:pt x="242403" y="208422"/>
                  <a:pt x="235049" y="203712"/>
                  <a:pt x="227363" y="204845"/>
                </a:cubicBezTo>
                <a:cubicBezTo>
                  <a:pt x="219676" y="205978"/>
                  <a:pt x="214011" y="212642"/>
                  <a:pt x="214100" y="220418"/>
                </a:cubicBezTo>
                <a:cubicBezTo>
                  <a:pt x="214300" y="236613"/>
                  <a:pt x="198327" y="257363"/>
                  <a:pt x="179866" y="281400"/>
                </a:cubicBezTo>
                <a:cubicBezTo>
                  <a:pt x="161427" y="305371"/>
                  <a:pt x="140544" y="332563"/>
                  <a:pt x="127592" y="365420"/>
                </a:cubicBezTo>
                <a:cubicBezTo>
                  <a:pt x="93535" y="451906"/>
                  <a:pt x="136212" y="503891"/>
                  <a:pt x="154428" y="526085"/>
                </a:cubicBezTo>
                <a:cubicBezTo>
                  <a:pt x="155184" y="527018"/>
                  <a:pt x="156006" y="528017"/>
                  <a:pt x="156783" y="528973"/>
                </a:cubicBezTo>
                <a:cubicBezTo>
                  <a:pt x="151118" y="541103"/>
                  <a:pt x="146498" y="552077"/>
                  <a:pt x="142943" y="561608"/>
                </a:cubicBezTo>
                <a:lnTo>
                  <a:pt x="62589" y="561608"/>
                </a:lnTo>
                <a:cubicBezTo>
                  <a:pt x="53991" y="561608"/>
                  <a:pt x="47038" y="568561"/>
                  <a:pt x="47038" y="577159"/>
                </a:cubicBezTo>
                <a:cubicBezTo>
                  <a:pt x="47038" y="585756"/>
                  <a:pt x="53991" y="592710"/>
                  <a:pt x="62589" y="592710"/>
                </a:cubicBezTo>
                <a:lnTo>
                  <a:pt x="76918" y="592710"/>
                </a:lnTo>
                <a:lnTo>
                  <a:pt x="76918" y="630143"/>
                </a:lnTo>
                <a:lnTo>
                  <a:pt x="52014" y="630143"/>
                </a:lnTo>
                <a:cubicBezTo>
                  <a:pt x="35619" y="630143"/>
                  <a:pt x="17091" y="641073"/>
                  <a:pt x="7005" y="656758"/>
                </a:cubicBezTo>
                <a:cubicBezTo>
                  <a:pt x="-460" y="668310"/>
                  <a:pt x="-2037" y="680906"/>
                  <a:pt x="2651" y="691281"/>
                </a:cubicBezTo>
                <a:lnTo>
                  <a:pt x="27799" y="746820"/>
                </a:lnTo>
                <a:cubicBezTo>
                  <a:pt x="33175" y="758661"/>
                  <a:pt x="45727" y="786409"/>
                  <a:pt x="77163" y="786409"/>
                </a:cubicBezTo>
                <a:lnTo>
                  <a:pt x="235072" y="786409"/>
                </a:lnTo>
                <a:cubicBezTo>
                  <a:pt x="266529" y="786409"/>
                  <a:pt x="279081" y="758661"/>
                  <a:pt x="284435" y="746820"/>
                </a:cubicBezTo>
                <a:lnTo>
                  <a:pt x="309583" y="691281"/>
                </a:lnTo>
                <a:cubicBezTo>
                  <a:pt x="314293" y="680884"/>
                  <a:pt x="312716" y="668288"/>
                  <a:pt x="305251" y="656735"/>
                </a:cubicBezTo>
                <a:cubicBezTo>
                  <a:pt x="295165" y="641095"/>
                  <a:pt x="276637" y="630165"/>
                  <a:pt x="260198" y="630165"/>
                </a:cubicBezTo>
                <a:lnTo>
                  <a:pt x="235294" y="630165"/>
                </a:lnTo>
                <a:lnTo>
                  <a:pt x="235294" y="592732"/>
                </a:lnTo>
                <a:lnTo>
                  <a:pt x="249645" y="592732"/>
                </a:lnTo>
                <a:cubicBezTo>
                  <a:pt x="258243" y="592732"/>
                  <a:pt x="265196" y="585778"/>
                  <a:pt x="265196" y="577181"/>
                </a:cubicBezTo>
                <a:cubicBezTo>
                  <a:pt x="265196" y="568583"/>
                  <a:pt x="258243" y="561630"/>
                  <a:pt x="249645" y="561630"/>
                </a:cubicBezTo>
                <a:lnTo>
                  <a:pt x="176333" y="561630"/>
                </a:lnTo>
                <a:cubicBezTo>
                  <a:pt x="178622" y="556031"/>
                  <a:pt x="181243" y="550055"/>
                  <a:pt x="184153" y="543724"/>
                </a:cubicBezTo>
                <a:cubicBezTo>
                  <a:pt x="356014" y="539814"/>
                  <a:pt x="469381" y="411051"/>
                  <a:pt x="530830" y="341272"/>
                </a:cubicBezTo>
                <a:cubicBezTo>
                  <a:pt x="544582" y="325654"/>
                  <a:pt x="556445" y="312169"/>
                  <a:pt x="565309" y="304216"/>
                </a:cubicBezTo>
                <a:cubicBezTo>
                  <a:pt x="570308" y="299728"/>
                  <a:pt x="571863" y="292531"/>
                  <a:pt x="569152" y="286377"/>
                </a:cubicBezTo>
                <a:cubicBezTo>
                  <a:pt x="566442" y="280223"/>
                  <a:pt x="560110" y="276513"/>
                  <a:pt x="553423" y="277157"/>
                </a:cubicBezTo>
                <a:cubicBezTo>
                  <a:pt x="510725" y="281311"/>
                  <a:pt x="437235" y="251409"/>
                  <a:pt x="411731" y="238724"/>
                </a:cubicBezTo>
                <a:cubicBezTo>
                  <a:pt x="419685" y="231504"/>
                  <a:pt x="427815" y="224395"/>
                  <a:pt x="436102" y="217419"/>
                </a:cubicBezTo>
                <a:cubicBezTo>
                  <a:pt x="436680" y="217708"/>
                  <a:pt x="437279" y="217974"/>
                  <a:pt x="437901" y="218196"/>
                </a:cubicBezTo>
                <a:lnTo>
                  <a:pt x="442523" y="219863"/>
                </a:lnTo>
                <a:cubicBezTo>
                  <a:pt x="481067" y="233792"/>
                  <a:pt x="539338" y="254875"/>
                  <a:pt x="599654" y="253186"/>
                </a:cubicBezTo>
                <a:cubicBezTo>
                  <a:pt x="608229" y="252942"/>
                  <a:pt x="615005" y="245788"/>
                  <a:pt x="614761" y="237213"/>
                </a:cubicBezTo>
                <a:cubicBezTo>
                  <a:pt x="614517" y="228638"/>
                  <a:pt x="607452" y="221818"/>
                  <a:pt x="598788" y="222106"/>
                </a:cubicBezTo>
                <a:cubicBezTo>
                  <a:pt x="549714" y="223462"/>
                  <a:pt x="500261" y="207466"/>
                  <a:pt x="464360" y="194670"/>
                </a:cubicBezTo>
                <a:cubicBezTo>
                  <a:pt x="473224" y="187872"/>
                  <a:pt x="482244" y="181229"/>
                  <a:pt x="491464" y="174787"/>
                </a:cubicBezTo>
                <a:cubicBezTo>
                  <a:pt x="552112" y="202201"/>
                  <a:pt x="659059" y="212532"/>
                  <a:pt x="707778" y="161080"/>
                </a:cubicBezTo>
                <a:lnTo>
                  <a:pt x="709222" y="159569"/>
                </a:lnTo>
                <a:cubicBezTo>
                  <a:pt x="737547" y="129622"/>
                  <a:pt x="740502" y="126490"/>
                  <a:pt x="776381" y="121980"/>
                </a:cubicBezTo>
                <a:cubicBezTo>
                  <a:pt x="784090" y="121003"/>
                  <a:pt x="790021" y="115760"/>
                  <a:pt x="791509" y="108628"/>
                </a:cubicBezTo>
                <a:cubicBezTo>
                  <a:pt x="794642" y="93455"/>
                  <a:pt x="782668" y="85768"/>
                  <a:pt x="725551" y="51889"/>
                </a:cubicBezTo>
                <a:close/>
                <a:moveTo>
                  <a:pt x="260220" y="661290"/>
                </a:moveTo>
                <a:cubicBezTo>
                  <a:pt x="265085" y="661290"/>
                  <a:pt x="272039" y="665177"/>
                  <a:pt x="276793" y="670553"/>
                </a:cubicBezTo>
                <a:cubicBezTo>
                  <a:pt x="280236" y="674441"/>
                  <a:pt x="281236" y="677640"/>
                  <a:pt x="281192" y="678640"/>
                </a:cubicBezTo>
                <a:lnTo>
                  <a:pt x="256110" y="734024"/>
                </a:lnTo>
                <a:cubicBezTo>
                  <a:pt x="248001" y="751930"/>
                  <a:pt x="242470" y="755329"/>
                  <a:pt x="235072" y="755329"/>
                </a:cubicBezTo>
                <a:lnTo>
                  <a:pt x="77163" y="755329"/>
                </a:lnTo>
                <a:cubicBezTo>
                  <a:pt x="69787" y="755329"/>
                  <a:pt x="64233" y="751930"/>
                  <a:pt x="56124" y="734024"/>
                </a:cubicBezTo>
                <a:lnTo>
                  <a:pt x="31065" y="678684"/>
                </a:lnTo>
                <a:cubicBezTo>
                  <a:pt x="31043" y="677640"/>
                  <a:pt x="32087" y="674375"/>
                  <a:pt x="35596" y="670443"/>
                </a:cubicBezTo>
                <a:cubicBezTo>
                  <a:pt x="40329" y="665155"/>
                  <a:pt x="47237" y="661290"/>
                  <a:pt x="52014" y="661290"/>
                </a:cubicBezTo>
                <a:lnTo>
                  <a:pt x="260220" y="661290"/>
                </a:lnTo>
                <a:close/>
                <a:moveTo>
                  <a:pt x="204214" y="592754"/>
                </a:moveTo>
                <a:lnTo>
                  <a:pt x="204214" y="630188"/>
                </a:lnTo>
                <a:lnTo>
                  <a:pt x="108042" y="630188"/>
                </a:lnTo>
                <a:lnTo>
                  <a:pt x="108042" y="592754"/>
                </a:lnTo>
                <a:lnTo>
                  <a:pt x="204214" y="592754"/>
                </a:lnTo>
                <a:close/>
                <a:moveTo>
                  <a:pt x="172046" y="498404"/>
                </a:moveTo>
                <a:cubicBezTo>
                  <a:pt x="154651" y="476010"/>
                  <a:pt x="132346" y="438332"/>
                  <a:pt x="156562" y="376861"/>
                </a:cubicBezTo>
                <a:cubicBezTo>
                  <a:pt x="167891" y="348092"/>
                  <a:pt x="187375" y="322766"/>
                  <a:pt x="204547" y="300417"/>
                </a:cubicBezTo>
                <a:cubicBezTo>
                  <a:pt x="212989" y="289442"/>
                  <a:pt x="220987" y="279023"/>
                  <a:pt x="227630" y="268848"/>
                </a:cubicBezTo>
                <a:lnTo>
                  <a:pt x="255933" y="366131"/>
                </a:lnTo>
                <a:cubicBezTo>
                  <a:pt x="220520" y="413917"/>
                  <a:pt x="192329" y="459904"/>
                  <a:pt x="172046" y="498404"/>
                </a:cubicBezTo>
                <a:close/>
                <a:moveTo>
                  <a:pt x="448476" y="287821"/>
                </a:moveTo>
                <a:cubicBezTo>
                  <a:pt x="468870" y="295152"/>
                  <a:pt x="494929" y="303105"/>
                  <a:pt x="519900" y="306682"/>
                </a:cubicBezTo>
                <a:cubicBezTo>
                  <a:pt x="516012" y="311036"/>
                  <a:pt x="511880" y="315724"/>
                  <a:pt x="507481" y="320722"/>
                </a:cubicBezTo>
                <a:cubicBezTo>
                  <a:pt x="447343" y="389036"/>
                  <a:pt x="348861" y="500936"/>
                  <a:pt x="199948" y="511844"/>
                </a:cubicBezTo>
                <a:cubicBezTo>
                  <a:pt x="220120" y="473567"/>
                  <a:pt x="248423" y="427536"/>
                  <a:pt x="284213" y="379772"/>
                </a:cubicBezTo>
                <a:cubicBezTo>
                  <a:pt x="285057" y="378883"/>
                  <a:pt x="285790" y="377905"/>
                  <a:pt x="286390" y="376861"/>
                </a:cubicBezTo>
                <a:cubicBezTo>
                  <a:pt x="310605" y="344760"/>
                  <a:pt x="338198" y="311925"/>
                  <a:pt x="368922" y="280178"/>
                </a:cubicBezTo>
                <a:cubicBezTo>
                  <a:pt x="369610" y="279579"/>
                  <a:pt x="370255" y="278934"/>
                  <a:pt x="370810" y="278223"/>
                </a:cubicBezTo>
                <a:cubicBezTo>
                  <a:pt x="376408" y="272470"/>
                  <a:pt x="382095" y="266782"/>
                  <a:pt x="387916" y="261095"/>
                </a:cubicBezTo>
                <a:cubicBezTo>
                  <a:pt x="391471" y="263295"/>
                  <a:pt x="396825" y="266138"/>
                  <a:pt x="405133" y="270026"/>
                </a:cubicBezTo>
                <a:cubicBezTo>
                  <a:pt x="418085" y="276135"/>
                  <a:pt x="433481" y="282444"/>
                  <a:pt x="448476" y="287821"/>
                </a:cubicBezTo>
                <a:close/>
                <a:moveTo>
                  <a:pt x="686629" y="138198"/>
                </a:moveTo>
                <a:lnTo>
                  <a:pt x="685207" y="139708"/>
                </a:lnTo>
                <a:cubicBezTo>
                  <a:pt x="652528" y="174209"/>
                  <a:pt x="576261" y="171255"/>
                  <a:pt x="523276" y="153793"/>
                </a:cubicBezTo>
                <a:cubicBezTo>
                  <a:pt x="550624" y="136842"/>
                  <a:pt x="582348" y="120758"/>
                  <a:pt x="620048" y="104741"/>
                </a:cubicBezTo>
                <a:cubicBezTo>
                  <a:pt x="627957" y="101386"/>
                  <a:pt x="631623" y="92256"/>
                  <a:pt x="628268" y="84347"/>
                </a:cubicBezTo>
                <a:cubicBezTo>
                  <a:pt x="624913" y="76438"/>
                  <a:pt x="615783" y="72772"/>
                  <a:pt x="607874" y="76127"/>
                </a:cubicBezTo>
                <a:cubicBezTo>
                  <a:pt x="566619" y="93677"/>
                  <a:pt x="532096" y="111361"/>
                  <a:pt x="502349" y="130222"/>
                </a:cubicBezTo>
                <a:cubicBezTo>
                  <a:pt x="453341" y="161257"/>
                  <a:pt x="408621" y="197913"/>
                  <a:pt x="368522" y="236835"/>
                </a:cubicBezTo>
                <a:lnTo>
                  <a:pt x="347728" y="129400"/>
                </a:lnTo>
                <a:cubicBezTo>
                  <a:pt x="359258" y="105985"/>
                  <a:pt x="421373" y="67218"/>
                  <a:pt x="498595" y="45469"/>
                </a:cubicBezTo>
                <a:cubicBezTo>
                  <a:pt x="575550" y="23809"/>
                  <a:pt x="639621" y="26786"/>
                  <a:pt x="669945" y="53445"/>
                </a:cubicBezTo>
                <a:cubicBezTo>
                  <a:pt x="669989" y="53489"/>
                  <a:pt x="670056" y="53533"/>
                  <a:pt x="670123" y="53600"/>
                </a:cubicBezTo>
                <a:cubicBezTo>
                  <a:pt x="675654" y="58399"/>
                  <a:pt x="688184" y="65908"/>
                  <a:pt x="709711" y="78659"/>
                </a:cubicBezTo>
                <a:cubicBezTo>
                  <a:pt x="718575" y="83925"/>
                  <a:pt x="730349" y="90900"/>
                  <a:pt x="740658" y="97321"/>
                </a:cubicBezTo>
                <a:cubicBezTo>
                  <a:pt x="720041" y="103697"/>
                  <a:pt x="708934" y="114627"/>
                  <a:pt x="686629" y="138198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222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41" name="Agrupar 240">
            <a:extLst>
              <a:ext uri="{FF2B5EF4-FFF2-40B4-BE49-F238E27FC236}">
                <a16:creationId xmlns:a16="http://schemas.microsoft.com/office/drawing/2014/main" id="{87EB925C-F5F9-486D-99B0-FD354C3DF87B}"/>
              </a:ext>
            </a:extLst>
          </p:cNvPr>
          <p:cNvGrpSpPr/>
          <p:nvPr/>
        </p:nvGrpSpPr>
        <p:grpSpPr>
          <a:xfrm>
            <a:off x="6523571" y="2877956"/>
            <a:ext cx="556192" cy="416199"/>
            <a:chOff x="11372172" y="2425348"/>
            <a:chExt cx="820715" cy="61414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73" name="Forma Livre: Forma 272">
              <a:extLst>
                <a:ext uri="{FF2B5EF4-FFF2-40B4-BE49-F238E27FC236}">
                  <a16:creationId xmlns:a16="http://schemas.microsoft.com/office/drawing/2014/main" id="{B0977F76-D6E5-4603-9A24-CAF94C4B33B0}"/>
                </a:ext>
              </a:extLst>
            </p:cNvPr>
            <p:cNvSpPr/>
            <p:nvPr/>
          </p:nvSpPr>
          <p:spPr>
            <a:xfrm>
              <a:off x="11372172" y="2425348"/>
              <a:ext cx="820715" cy="614143"/>
            </a:xfrm>
            <a:custGeom>
              <a:avLst/>
              <a:gdLst>
                <a:gd name="connsiteX0" fmla="*/ 817050 w 820715"/>
                <a:gd name="connsiteY0" fmla="*/ 316808 h 614143"/>
                <a:gd name="connsiteX1" fmla="*/ 719524 w 820715"/>
                <a:gd name="connsiteY1" fmla="*/ 197020 h 614143"/>
                <a:gd name="connsiteX2" fmla="*/ 574765 w 820715"/>
                <a:gd name="connsiteY2" fmla="*/ 24782 h 614143"/>
                <a:gd name="connsiteX3" fmla="*/ 509273 w 820715"/>
                <a:gd name="connsiteY3" fmla="*/ 989 h 614143"/>
                <a:gd name="connsiteX4" fmla="*/ 443493 w 820715"/>
                <a:gd name="connsiteY4" fmla="*/ 58861 h 614143"/>
                <a:gd name="connsiteX5" fmla="*/ 435050 w 820715"/>
                <a:gd name="connsiteY5" fmla="*/ 130240 h 614143"/>
                <a:gd name="connsiteX6" fmla="*/ 457000 w 820715"/>
                <a:gd name="connsiteY6" fmla="*/ 163253 h 614143"/>
                <a:gd name="connsiteX7" fmla="*/ 483193 w 820715"/>
                <a:gd name="connsiteY7" fmla="*/ 161075 h 614143"/>
                <a:gd name="connsiteX8" fmla="*/ 508896 w 820715"/>
                <a:gd name="connsiteY8" fmla="*/ 123575 h 614143"/>
                <a:gd name="connsiteX9" fmla="*/ 519026 w 820715"/>
                <a:gd name="connsiteY9" fmla="*/ 104425 h 614143"/>
                <a:gd name="connsiteX10" fmla="*/ 526735 w 820715"/>
                <a:gd name="connsiteY10" fmla="*/ 112867 h 614143"/>
                <a:gd name="connsiteX11" fmla="*/ 632416 w 820715"/>
                <a:gd name="connsiteY11" fmla="*/ 311232 h 614143"/>
                <a:gd name="connsiteX12" fmla="*/ 188279 w 820715"/>
                <a:gd name="connsiteY12" fmla="*/ 311232 h 614143"/>
                <a:gd name="connsiteX13" fmla="*/ 293959 w 820715"/>
                <a:gd name="connsiteY13" fmla="*/ 112867 h 614143"/>
                <a:gd name="connsiteX14" fmla="*/ 301667 w 820715"/>
                <a:gd name="connsiteY14" fmla="*/ 104425 h 614143"/>
                <a:gd name="connsiteX15" fmla="*/ 311797 w 820715"/>
                <a:gd name="connsiteY15" fmla="*/ 123575 h 614143"/>
                <a:gd name="connsiteX16" fmla="*/ 337502 w 820715"/>
                <a:gd name="connsiteY16" fmla="*/ 161075 h 614143"/>
                <a:gd name="connsiteX17" fmla="*/ 363694 w 820715"/>
                <a:gd name="connsiteY17" fmla="*/ 163253 h 614143"/>
                <a:gd name="connsiteX18" fmla="*/ 385643 w 820715"/>
                <a:gd name="connsiteY18" fmla="*/ 130240 h 614143"/>
                <a:gd name="connsiteX19" fmla="*/ 377200 w 820715"/>
                <a:gd name="connsiteY19" fmla="*/ 58861 h 614143"/>
                <a:gd name="connsiteX20" fmla="*/ 311420 w 820715"/>
                <a:gd name="connsiteY20" fmla="*/ 989 h 614143"/>
                <a:gd name="connsiteX21" fmla="*/ 245906 w 820715"/>
                <a:gd name="connsiteY21" fmla="*/ 24782 h 614143"/>
                <a:gd name="connsiteX22" fmla="*/ 101148 w 820715"/>
                <a:gd name="connsiteY22" fmla="*/ 197020 h 614143"/>
                <a:gd name="connsiteX23" fmla="*/ 3621 w 820715"/>
                <a:gd name="connsiteY23" fmla="*/ 316830 h 614143"/>
                <a:gd name="connsiteX24" fmla="*/ 0 w 820715"/>
                <a:gd name="connsiteY24" fmla="*/ 326916 h 614143"/>
                <a:gd name="connsiteX25" fmla="*/ 0 w 820715"/>
                <a:gd name="connsiteY25" fmla="*/ 540565 h 614143"/>
                <a:gd name="connsiteX26" fmla="*/ 3621 w 820715"/>
                <a:gd name="connsiteY26" fmla="*/ 550540 h 614143"/>
                <a:gd name="connsiteX27" fmla="*/ 52029 w 820715"/>
                <a:gd name="connsiteY27" fmla="*/ 608545 h 614143"/>
                <a:gd name="connsiteX28" fmla="*/ 63981 w 820715"/>
                <a:gd name="connsiteY28" fmla="*/ 614143 h 614143"/>
                <a:gd name="connsiteX29" fmla="*/ 326483 w 820715"/>
                <a:gd name="connsiteY29" fmla="*/ 614143 h 614143"/>
                <a:gd name="connsiteX30" fmla="*/ 338034 w 820715"/>
                <a:gd name="connsiteY30" fmla="*/ 609011 h 614143"/>
                <a:gd name="connsiteX31" fmla="*/ 410369 w 820715"/>
                <a:gd name="connsiteY31" fmla="*/ 528790 h 614143"/>
                <a:gd name="connsiteX32" fmla="*/ 482704 w 820715"/>
                <a:gd name="connsiteY32" fmla="*/ 609011 h 614143"/>
                <a:gd name="connsiteX33" fmla="*/ 494256 w 820715"/>
                <a:gd name="connsiteY33" fmla="*/ 614143 h 614143"/>
                <a:gd name="connsiteX34" fmla="*/ 756757 w 820715"/>
                <a:gd name="connsiteY34" fmla="*/ 614143 h 614143"/>
                <a:gd name="connsiteX35" fmla="*/ 768687 w 820715"/>
                <a:gd name="connsiteY35" fmla="*/ 608545 h 614143"/>
                <a:gd name="connsiteX36" fmla="*/ 817095 w 820715"/>
                <a:gd name="connsiteY36" fmla="*/ 550540 h 614143"/>
                <a:gd name="connsiteX37" fmla="*/ 820716 w 820715"/>
                <a:gd name="connsiteY37" fmla="*/ 540565 h 614143"/>
                <a:gd name="connsiteX38" fmla="*/ 820716 w 820715"/>
                <a:gd name="connsiteY38" fmla="*/ 326938 h 614143"/>
                <a:gd name="connsiteX39" fmla="*/ 817050 w 820715"/>
                <a:gd name="connsiteY39" fmla="*/ 316808 h 614143"/>
                <a:gd name="connsiteX40" fmla="*/ 553905 w 820715"/>
                <a:gd name="connsiteY40" fmla="*/ 97760 h 614143"/>
                <a:gd name="connsiteX41" fmla="*/ 553394 w 820715"/>
                <a:gd name="connsiteY41" fmla="*/ 96850 h 614143"/>
                <a:gd name="connsiteX42" fmla="*/ 522314 w 820715"/>
                <a:gd name="connsiteY42" fmla="*/ 73234 h 614143"/>
                <a:gd name="connsiteX43" fmla="*/ 497610 w 820715"/>
                <a:gd name="connsiteY43" fmla="*/ 81854 h 614143"/>
                <a:gd name="connsiteX44" fmla="*/ 480593 w 820715"/>
                <a:gd name="connsiteY44" fmla="*/ 110646 h 614143"/>
                <a:gd name="connsiteX45" fmla="*/ 468685 w 820715"/>
                <a:gd name="connsiteY45" fmla="*/ 133061 h 614143"/>
                <a:gd name="connsiteX46" fmla="*/ 465442 w 820715"/>
                <a:gd name="connsiteY46" fmla="*/ 123664 h 614143"/>
                <a:gd name="connsiteX47" fmla="*/ 471729 w 820715"/>
                <a:gd name="connsiteY47" fmla="*/ 71857 h 614143"/>
                <a:gd name="connsiteX48" fmla="*/ 514628 w 820715"/>
                <a:gd name="connsiteY48" fmla="*/ 31602 h 614143"/>
                <a:gd name="connsiteX49" fmla="*/ 552617 w 820715"/>
                <a:gd name="connsiteY49" fmla="*/ 46598 h 614143"/>
                <a:gd name="connsiteX50" fmla="*/ 695286 w 820715"/>
                <a:gd name="connsiteY50" fmla="*/ 216481 h 614143"/>
                <a:gd name="connsiteX51" fmla="*/ 772019 w 820715"/>
                <a:gd name="connsiteY51" fmla="*/ 311209 h 614143"/>
                <a:gd name="connsiteX52" fmla="*/ 667605 w 820715"/>
                <a:gd name="connsiteY52" fmla="*/ 311209 h 614143"/>
                <a:gd name="connsiteX53" fmla="*/ 553905 w 820715"/>
                <a:gd name="connsiteY53" fmla="*/ 97760 h 614143"/>
                <a:gd name="connsiteX54" fmla="*/ 125363 w 820715"/>
                <a:gd name="connsiteY54" fmla="*/ 216481 h 614143"/>
                <a:gd name="connsiteX55" fmla="*/ 268033 w 820715"/>
                <a:gd name="connsiteY55" fmla="*/ 46598 h 614143"/>
                <a:gd name="connsiteX56" fmla="*/ 306022 w 820715"/>
                <a:gd name="connsiteY56" fmla="*/ 31602 h 614143"/>
                <a:gd name="connsiteX57" fmla="*/ 348920 w 820715"/>
                <a:gd name="connsiteY57" fmla="*/ 71835 h 614143"/>
                <a:gd name="connsiteX58" fmla="*/ 355207 w 820715"/>
                <a:gd name="connsiteY58" fmla="*/ 123664 h 614143"/>
                <a:gd name="connsiteX59" fmla="*/ 351986 w 820715"/>
                <a:gd name="connsiteY59" fmla="*/ 133039 h 614143"/>
                <a:gd name="connsiteX60" fmla="*/ 340056 w 820715"/>
                <a:gd name="connsiteY60" fmla="*/ 110646 h 614143"/>
                <a:gd name="connsiteX61" fmla="*/ 323039 w 820715"/>
                <a:gd name="connsiteY61" fmla="*/ 81854 h 614143"/>
                <a:gd name="connsiteX62" fmla="*/ 298335 w 820715"/>
                <a:gd name="connsiteY62" fmla="*/ 73234 h 614143"/>
                <a:gd name="connsiteX63" fmla="*/ 267255 w 820715"/>
                <a:gd name="connsiteY63" fmla="*/ 96850 h 614143"/>
                <a:gd name="connsiteX64" fmla="*/ 266744 w 820715"/>
                <a:gd name="connsiteY64" fmla="*/ 97738 h 614143"/>
                <a:gd name="connsiteX65" fmla="*/ 153022 w 820715"/>
                <a:gd name="connsiteY65" fmla="*/ 311209 h 614143"/>
                <a:gd name="connsiteX66" fmla="*/ 48630 w 820715"/>
                <a:gd name="connsiteY66" fmla="*/ 311209 h 614143"/>
                <a:gd name="connsiteX67" fmla="*/ 125363 w 820715"/>
                <a:gd name="connsiteY67" fmla="*/ 216481 h 614143"/>
                <a:gd name="connsiteX68" fmla="*/ 789548 w 820715"/>
                <a:gd name="connsiteY68" fmla="*/ 534877 h 614143"/>
                <a:gd name="connsiteX69" fmla="*/ 749426 w 820715"/>
                <a:gd name="connsiteY69" fmla="*/ 582975 h 614143"/>
                <a:gd name="connsiteX70" fmla="*/ 501120 w 820715"/>
                <a:gd name="connsiteY70" fmla="*/ 582975 h 614143"/>
                <a:gd name="connsiteX71" fmla="*/ 421877 w 820715"/>
                <a:gd name="connsiteY71" fmla="*/ 495089 h 614143"/>
                <a:gd name="connsiteX72" fmla="*/ 410324 w 820715"/>
                <a:gd name="connsiteY72" fmla="*/ 489957 h 614143"/>
                <a:gd name="connsiteX73" fmla="*/ 398773 w 820715"/>
                <a:gd name="connsiteY73" fmla="*/ 495089 h 614143"/>
                <a:gd name="connsiteX74" fmla="*/ 319507 w 820715"/>
                <a:gd name="connsiteY74" fmla="*/ 582975 h 614143"/>
                <a:gd name="connsiteX75" fmla="*/ 71201 w 820715"/>
                <a:gd name="connsiteY75" fmla="*/ 582975 h 614143"/>
                <a:gd name="connsiteX76" fmla="*/ 31080 w 820715"/>
                <a:gd name="connsiteY76" fmla="*/ 534877 h 614143"/>
                <a:gd name="connsiteX77" fmla="*/ 31080 w 820715"/>
                <a:gd name="connsiteY77" fmla="*/ 342311 h 614143"/>
                <a:gd name="connsiteX78" fmla="*/ 789548 w 820715"/>
                <a:gd name="connsiteY78" fmla="*/ 342311 h 614143"/>
                <a:gd name="connsiteX79" fmla="*/ 789548 w 820715"/>
                <a:gd name="connsiteY79" fmla="*/ 534877 h 61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820715" h="614143">
                  <a:moveTo>
                    <a:pt x="817050" y="316808"/>
                  </a:moveTo>
                  <a:cubicBezTo>
                    <a:pt x="785815" y="279419"/>
                    <a:pt x="752114" y="237520"/>
                    <a:pt x="719524" y="197020"/>
                  </a:cubicBezTo>
                  <a:cubicBezTo>
                    <a:pt x="662451" y="126063"/>
                    <a:pt x="608534" y="59016"/>
                    <a:pt x="574765" y="24782"/>
                  </a:cubicBezTo>
                  <a:cubicBezTo>
                    <a:pt x="555638" y="5387"/>
                    <a:pt x="532378" y="-3055"/>
                    <a:pt x="509273" y="989"/>
                  </a:cubicBezTo>
                  <a:cubicBezTo>
                    <a:pt x="482237" y="5721"/>
                    <a:pt x="458245" y="26826"/>
                    <a:pt x="443493" y="58861"/>
                  </a:cubicBezTo>
                  <a:cubicBezTo>
                    <a:pt x="432829" y="82010"/>
                    <a:pt x="431185" y="112290"/>
                    <a:pt x="435050" y="130240"/>
                  </a:cubicBezTo>
                  <a:cubicBezTo>
                    <a:pt x="438694" y="147102"/>
                    <a:pt x="446270" y="158521"/>
                    <a:pt x="457000" y="163253"/>
                  </a:cubicBezTo>
                  <a:cubicBezTo>
                    <a:pt x="465242" y="166896"/>
                    <a:pt x="474528" y="166118"/>
                    <a:pt x="483193" y="161075"/>
                  </a:cubicBezTo>
                  <a:cubicBezTo>
                    <a:pt x="494900" y="154255"/>
                    <a:pt x="502032" y="138660"/>
                    <a:pt x="508896" y="123575"/>
                  </a:cubicBezTo>
                  <a:cubicBezTo>
                    <a:pt x="511940" y="116888"/>
                    <a:pt x="516561" y="106780"/>
                    <a:pt x="519026" y="104425"/>
                  </a:cubicBezTo>
                  <a:cubicBezTo>
                    <a:pt x="520604" y="105358"/>
                    <a:pt x="523625" y="108002"/>
                    <a:pt x="526735" y="112867"/>
                  </a:cubicBezTo>
                  <a:lnTo>
                    <a:pt x="632416" y="311232"/>
                  </a:lnTo>
                  <a:lnTo>
                    <a:pt x="188279" y="311232"/>
                  </a:lnTo>
                  <a:lnTo>
                    <a:pt x="293959" y="112867"/>
                  </a:lnTo>
                  <a:cubicBezTo>
                    <a:pt x="297069" y="108002"/>
                    <a:pt x="300090" y="105358"/>
                    <a:pt x="301667" y="104425"/>
                  </a:cubicBezTo>
                  <a:cubicBezTo>
                    <a:pt x="304134" y="106780"/>
                    <a:pt x="308732" y="116866"/>
                    <a:pt x="311797" y="123575"/>
                  </a:cubicBezTo>
                  <a:cubicBezTo>
                    <a:pt x="318685" y="138660"/>
                    <a:pt x="325794" y="154255"/>
                    <a:pt x="337502" y="161075"/>
                  </a:cubicBezTo>
                  <a:cubicBezTo>
                    <a:pt x="346143" y="166118"/>
                    <a:pt x="355452" y="166896"/>
                    <a:pt x="363694" y="163253"/>
                  </a:cubicBezTo>
                  <a:cubicBezTo>
                    <a:pt x="374423" y="158521"/>
                    <a:pt x="381999" y="147102"/>
                    <a:pt x="385643" y="130240"/>
                  </a:cubicBezTo>
                  <a:cubicBezTo>
                    <a:pt x="389508" y="112290"/>
                    <a:pt x="387865" y="82010"/>
                    <a:pt x="377200" y="58861"/>
                  </a:cubicBezTo>
                  <a:cubicBezTo>
                    <a:pt x="362450" y="26826"/>
                    <a:pt x="338456" y="5743"/>
                    <a:pt x="311420" y="989"/>
                  </a:cubicBezTo>
                  <a:cubicBezTo>
                    <a:pt x="288316" y="-3055"/>
                    <a:pt x="265055" y="5387"/>
                    <a:pt x="245906" y="24782"/>
                  </a:cubicBezTo>
                  <a:cubicBezTo>
                    <a:pt x="212138" y="59016"/>
                    <a:pt x="158220" y="126041"/>
                    <a:pt x="101148" y="197020"/>
                  </a:cubicBezTo>
                  <a:cubicBezTo>
                    <a:pt x="68558" y="237542"/>
                    <a:pt x="34857" y="279441"/>
                    <a:pt x="3621" y="316830"/>
                  </a:cubicBezTo>
                  <a:cubicBezTo>
                    <a:pt x="1156" y="319762"/>
                    <a:pt x="-22" y="323361"/>
                    <a:pt x="0" y="326916"/>
                  </a:cubicBezTo>
                  <a:lnTo>
                    <a:pt x="0" y="540565"/>
                  </a:lnTo>
                  <a:cubicBezTo>
                    <a:pt x="0" y="544208"/>
                    <a:pt x="1288" y="547740"/>
                    <a:pt x="3621" y="550540"/>
                  </a:cubicBezTo>
                  <a:lnTo>
                    <a:pt x="52029" y="608545"/>
                  </a:lnTo>
                  <a:cubicBezTo>
                    <a:pt x="54984" y="612077"/>
                    <a:pt x="59360" y="614143"/>
                    <a:pt x="63981" y="614143"/>
                  </a:cubicBezTo>
                  <a:lnTo>
                    <a:pt x="326483" y="614143"/>
                  </a:lnTo>
                  <a:cubicBezTo>
                    <a:pt x="330881" y="614143"/>
                    <a:pt x="335079" y="612277"/>
                    <a:pt x="338034" y="609011"/>
                  </a:cubicBezTo>
                  <a:lnTo>
                    <a:pt x="410369" y="528790"/>
                  </a:lnTo>
                  <a:lnTo>
                    <a:pt x="482704" y="609011"/>
                  </a:lnTo>
                  <a:cubicBezTo>
                    <a:pt x="485658" y="612277"/>
                    <a:pt x="489857" y="614143"/>
                    <a:pt x="494256" y="614143"/>
                  </a:cubicBezTo>
                  <a:lnTo>
                    <a:pt x="756757" y="614143"/>
                  </a:lnTo>
                  <a:cubicBezTo>
                    <a:pt x="761378" y="614143"/>
                    <a:pt x="765732" y="612099"/>
                    <a:pt x="768687" y="608545"/>
                  </a:cubicBezTo>
                  <a:lnTo>
                    <a:pt x="817095" y="550540"/>
                  </a:lnTo>
                  <a:cubicBezTo>
                    <a:pt x="819427" y="547740"/>
                    <a:pt x="820716" y="544208"/>
                    <a:pt x="820716" y="540565"/>
                  </a:cubicBezTo>
                  <a:lnTo>
                    <a:pt x="820716" y="326938"/>
                  </a:lnTo>
                  <a:cubicBezTo>
                    <a:pt x="820694" y="323339"/>
                    <a:pt x="819494" y="319740"/>
                    <a:pt x="817050" y="316808"/>
                  </a:cubicBezTo>
                  <a:close/>
                  <a:moveTo>
                    <a:pt x="553905" y="97760"/>
                  </a:moveTo>
                  <a:cubicBezTo>
                    <a:pt x="553749" y="97450"/>
                    <a:pt x="553572" y="97161"/>
                    <a:pt x="553394" y="96850"/>
                  </a:cubicBezTo>
                  <a:cubicBezTo>
                    <a:pt x="548440" y="88874"/>
                    <a:pt x="537821" y="75212"/>
                    <a:pt x="522314" y="73234"/>
                  </a:cubicBezTo>
                  <a:cubicBezTo>
                    <a:pt x="516049" y="72435"/>
                    <a:pt x="506674" y="73279"/>
                    <a:pt x="497610" y="81854"/>
                  </a:cubicBezTo>
                  <a:cubicBezTo>
                    <a:pt x="490768" y="88341"/>
                    <a:pt x="485836" y="99182"/>
                    <a:pt x="480593" y="110646"/>
                  </a:cubicBezTo>
                  <a:cubicBezTo>
                    <a:pt x="477572" y="117244"/>
                    <a:pt x="472240" y="128951"/>
                    <a:pt x="468685" y="133061"/>
                  </a:cubicBezTo>
                  <a:cubicBezTo>
                    <a:pt x="467686" y="131262"/>
                    <a:pt x="466442" y="128218"/>
                    <a:pt x="465442" y="123664"/>
                  </a:cubicBezTo>
                  <a:cubicBezTo>
                    <a:pt x="462754" y="111179"/>
                    <a:pt x="464397" y="87808"/>
                    <a:pt x="471729" y="71857"/>
                  </a:cubicBezTo>
                  <a:cubicBezTo>
                    <a:pt x="481993" y="49574"/>
                    <a:pt x="498032" y="34512"/>
                    <a:pt x="514628" y="31602"/>
                  </a:cubicBezTo>
                  <a:cubicBezTo>
                    <a:pt x="527580" y="29336"/>
                    <a:pt x="540709" y="34512"/>
                    <a:pt x="552617" y="46598"/>
                  </a:cubicBezTo>
                  <a:cubicBezTo>
                    <a:pt x="585296" y="79721"/>
                    <a:pt x="638725" y="146146"/>
                    <a:pt x="695286" y="216481"/>
                  </a:cubicBezTo>
                  <a:cubicBezTo>
                    <a:pt x="720745" y="248139"/>
                    <a:pt x="746871" y="280618"/>
                    <a:pt x="772019" y="311209"/>
                  </a:cubicBezTo>
                  <a:lnTo>
                    <a:pt x="667605" y="311209"/>
                  </a:lnTo>
                  <a:lnTo>
                    <a:pt x="553905" y="97760"/>
                  </a:lnTo>
                  <a:close/>
                  <a:moveTo>
                    <a:pt x="125363" y="216481"/>
                  </a:moveTo>
                  <a:cubicBezTo>
                    <a:pt x="181924" y="146146"/>
                    <a:pt x="235354" y="79721"/>
                    <a:pt x="268033" y="46598"/>
                  </a:cubicBezTo>
                  <a:cubicBezTo>
                    <a:pt x="279940" y="34512"/>
                    <a:pt x="293092" y="29336"/>
                    <a:pt x="306022" y="31602"/>
                  </a:cubicBezTo>
                  <a:cubicBezTo>
                    <a:pt x="322617" y="34512"/>
                    <a:pt x="338657" y="49552"/>
                    <a:pt x="348920" y="71835"/>
                  </a:cubicBezTo>
                  <a:cubicBezTo>
                    <a:pt x="356273" y="87786"/>
                    <a:pt x="357895" y="111157"/>
                    <a:pt x="355207" y="123664"/>
                  </a:cubicBezTo>
                  <a:cubicBezTo>
                    <a:pt x="354230" y="128218"/>
                    <a:pt x="352964" y="131240"/>
                    <a:pt x="351986" y="133039"/>
                  </a:cubicBezTo>
                  <a:cubicBezTo>
                    <a:pt x="348364" y="128818"/>
                    <a:pt x="343056" y="117199"/>
                    <a:pt x="340056" y="110646"/>
                  </a:cubicBezTo>
                  <a:cubicBezTo>
                    <a:pt x="334814" y="99182"/>
                    <a:pt x="329881" y="88341"/>
                    <a:pt x="323039" y="81854"/>
                  </a:cubicBezTo>
                  <a:cubicBezTo>
                    <a:pt x="315975" y="75145"/>
                    <a:pt x="307199" y="72101"/>
                    <a:pt x="298335" y="73234"/>
                  </a:cubicBezTo>
                  <a:cubicBezTo>
                    <a:pt x="282828" y="75234"/>
                    <a:pt x="272209" y="88896"/>
                    <a:pt x="267255" y="96850"/>
                  </a:cubicBezTo>
                  <a:cubicBezTo>
                    <a:pt x="267077" y="97138"/>
                    <a:pt x="266900" y="97450"/>
                    <a:pt x="266744" y="97738"/>
                  </a:cubicBezTo>
                  <a:lnTo>
                    <a:pt x="153022" y="311209"/>
                  </a:lnTo>
                  <a:lnTo>
                    <a:pt x="48630" y="311209"/>
                  </a:lnTo>
                  <a:cubicBezTo>
                    <a:pt x="73779" y="280618"/>
                    <a:pt x="99904" y="248139"/>
                    <a:pt x="125363" y="216481"/>
                  </a:cubicBezTo>
                  <a:close/>
                  <a:moveTo>
                    <a:pt x="789548" y="534877"/>
                  </a:moveTo>
                  <a:lnTo>
                    <a:pt x="749426" y="582975"/>
                  </a:lnTo>
                  <a:lnTo>
                    <a:pt x="501120" y="582975"/>
                  </a:lnTo>
                  <a:lnTo>
                    <a:pt x="421877" y="495089"/>
                  </a:lnTo>
                  <a:cubicBezTo>
                    <a:pt x="418922" y="491823"/>
                    <a:pt x="414723" y="489957"/>
                    <a:pt x="410324" y="489957"/>
                  </a:cubicBezTo>
                  <a:cubicBezTo>
                    <a:pt x="405926" y="489957"/>
                    <a:pt x="401727" y="491823"/>
                    <a:pt x="398773" y="495089"/>
                  </a:cubicBezTo>
                  <a:lnTo>
                    <a:pt x="319507" y="582975"/>
                  </a:lnTo>
                  <a:lnTo>
                    <a:pt x="71201" y="582975"/>
                  </a:lnTo>
                  <a:lnTo>
                    <a:pt x="31080" y="534877"/>
                  </a:lnTo>
                  <a:lnTo>
                    <a:pt x="31080" y="342311"/>
                  </a:lnTo>
                  <a:lnTo>
                    <a:pt x="789548" y="342311"/>
                  </a:lnTo>
                  <a:lnTo>
                    <a:pt x="789548" y="534877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4" name="Forma Livre: Forma 273">
              <a:extLst>
                <a:ext uri="{FF2B5EF4-FFF2-40B4-BE49-F238E27FC236}">
                  <a16:creationId xmlns:a16="http://schemas.microsoft.com/office/drawing/2014/main" id="{B76128EE-B281-4A11-83D6-A4CFA48A0876}"/>
                </a:ext>
              </a:extLst>
            </p:cNvPr>
            <p:cNvSpPr/>
            <p:nvPr/>
          </p:nvSpPr>
          <p:spPr>
            <a:xfrm>
              <a:off x="11432798" y="2804226"/>
              <a:ext cx="266722" cy="167551"/>
            </a:xfrm>
            <a:custGeom>
              <a:avLst/>
              <a:gdLst>
                <a:gd name="connsiteX0" fmla="*/ 32969 w 266722"/>
                <a:gd name="connsiteY0" fmla="*/ 167551 h 167551"/>
                <a:gd name="connsiteX1" fmla="*/ 233755 w 266722"/>
                <a:gd name="connsiteY1" fmla="*/ 167551 h 167551"/>
                <a:gd name="connsiteX2" fmla="*/ 266722 w 266722"/>
                <a:gd name="connsiteY2" fmla="*/ 134583 h 167551"/>
                <a:gd name="connsiteX3" fmla="*/ 266722 w 266722"/>
                <a:gd name="connsiteY3" fmla="*/ 32968 h 167551"/>
                <a:gd name="connsiteX4" fmla="*/ 233755 w 266722"/>
                <a:gd name="connsiteY4" fmla="*/ 0 h 167551"/>
                <a:gd name="connsiteX5" fmla="*/ 32969 w 266722"/>
                <a:gd name="connsiteY5" fmla="*/ 0 h 167551"/>
                <a:gd name="connsiteX6" fmla="*/ 0 w 266722"/>
                <a:gd name="connsiteY6" fmla="*/ 32968 h 167551"/>
                <a:gd name="connsiteX7" fmla="*/ 0 w 266722"/>
                <a:gd name="connsiteY7" fmla="*/ 134583 h 167551"/>
                <a:gd name="connsiteX8" fmla="*/ 32969 w 266722"/>
                <a:gd name="connsiteY8" fmla="*/ 167551 h 167551"/>
                <a:gd name="connsiteX9" fmla="*/ 31080 w 266722"/>
                <a:gd name="connsiteY9" fmla="*/ 32968 h 167551"/>
                <a:gd name="connsiteX10" fmla="*/ 32946 w 266722"/>
                <a:gd name="connsiteY10" fmla="*/ 31102 h 167551"/>
                <a:gd name="connsiteX11" fmla="*/ 233733 w 266722"/>
                <a:gd name="connsiteY11" fmla="*/ 31102 h 167551"/>
                <a:gd name="connsiteX12" fmla="*/ 235599 w 266722"/>
                <a:gd name="connsiteY12" fmla="*/ 32968 h 167551"/>
                <a:gd name="connsiteX13" fmla="*/ 235599 w 266722"/>
                <a:gd name="connsiteY13" fmla="*/ 134583 h 167551"/>
                <a:gd name="connsiteX14" fmla="*/ 233733 w 266722"/>
                <a:gd name="connsiteY14" fmla="*/ 136449 h 167551"/>
                <a:gd name="connsiteX15" fmla="*/ 32946 w 266722"/>
                <a:gd name="connsiteY15" fmla="*/ 136449 h 167551"/>
                <a:gd name="connsiteX16" fmla="*/ 31080 w 266722"/>
                <a:gd name="connsiteY16" fmla="*/ 134583 h 167551"/>
                <a:gd name="connsiteX17" fmla="*/ 31080 w 266722"/>
                <a:gd name="connsiteY17" fmla="*/ 32968 h 16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6722" h="167551">
                  <a:moveTo>
                    <a:pt x="32969" y="167551"/>
                  </a:moveTo>
                  <a:lnTo>
                    <a:pt x="233755" y="167551"/>
                  </a:lnTo>
                  <a:cubicBezTo>
                    <a:pt x="251927" y="167551"/>
                    <a:pt x="266722" y="152755"/>
                    <a:pt x="266722" y="134583"/>
                  </a:cubicBezTo>
                  <a:lnTo>
                    <a:pt x="266722" y="32968"/>
                  </a:lnTo>
                  <a:cubicBezTo>
                    <a:pt x="266722" y="14773"/>
                    <a:pt x="251927" y="0"/>
                    <a:pt x="233755" y="0"/>
                  </a:cubicBezTo>
                  <a:lnTo>
                    <a:pt x="32969" y="0"/>
                  </a:lnTo>
                  <a:cubicBezTo>
                    <a:pt x="14796" y="0"/>
                    <a:pt x="0" y="14796"/>
                    <a:pt x="0" y="32968"/>
                  </a:cubicBezTo>
                  <a:lnTo>
                    <a:pt x="0" y="134583"/>
                  </a:lnTo>
                  <a:cubicBezTo>
                    <a:pt x="-22" y="152755"/>
                    <a:pt x="14774" y="167551"/>
                    <a:pt x="32969" y="167551"/>
                  </a:cubicBezTo>
                  <a:close/>
                  <a:moveTo>
                    <a:pt x="31080" y="32968"/>
                  </a:moveTo>
                  <a:cubicBezTo>
                    <a:pt x="31080" y="31968"/>
                    <a:pt x="31947" y="31102"/>
                    <a:pt x="32946" y="31102"/>
                  </a:cubicBezTo>
                  <a:lnTo>
                    <a:pt x="233733" y="31102"/>
                  </a:lnTo>
                  <a:cubicBezTo>
                    <a:pt x="234732" y="31102"/>
                    <a:pt x="235599" y="31968"/>
                    <a:pt x="235599" y="32968"/>
                  </a:cubicBezTo>
                  <a:lnTo>
                    <a:pt x="235599" y="134583"/>
                  </a:lnTo>
                  <a:cubicBezTo>
                    <a:pt x="235599" y="135583"/>
                    <a:pt x="234732" y="136449"/>
                    <a:pt x="233733" y="136449"/>
                  </a:cubicBezTo>
                  <a:lnTo>
                    <a:pt x="32946" y="136449"/>
                  </a:lnTo>
                  <a:cubicBezTo>
                    <a:pt x="31947" y="136449"/>
                    <a:pt x="31080" y="135583"/>
                    <a:pt x="31080" y="134583"/>
                  </a:cubicBezTo>
                  <a:lnTo>
                    <a:pt x="31080" y="32968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5" name="Forma Livre: Forma 274">
              <a:extLst>
                <a:ext uri="{FF2B5EF4-FFF2-40B4-BE49-F238E27FC236}">
                  <a16:creationId xmlns:a16="http://schemas.microsoft.com/office/drawing/2014/main" id="{C2976103-C2BF-4B7D-9A89-F9136FDC4070}"/>
                </a:ext>
              </a:extLst>
            </p:cNvPr>
            <p:cNvSpPr/>
            <p:nvPr/>
          </p:nvSpPr>
          <p:spPr>
            <a:xfrm>
              <a:off x="11865473" y="2804226"/>
              <a:ext cx="266722" cy="167551"/>
            </a:xfrm>
            <a:custGeom>
              <a:avLst/>
              <a:gdLst>
                <a:gd name="connsiteX0" fmla="*/ 32968 w 266722"/>
                <a:gd name="connsiteY0" fmla="*/ 167551 h 167551"/>
                <a:gd name="connsiteX1" fmla="*/ 233755 w 266722"/>
                <a:gd name="connsiteY1" fmla="*/ 167551 h 167551"/>
                <a:gd name="connsiteX2" fmla="*/ 266722 w 266722"/>
                <a:gd name="connsiteY2" fmla="*/ 134583 h 167551"/>
                <a:gd name="connsiteX3" fmla="*/ 266722 w 266722"/>
                <a:gd name="connsiteY3" fmla="*/ 32968 h 167551"/>
                <a:gd name="connsiteX4" fmla="*/ 233755 w 266722"/>
                <a:gd name="connsiteY4" fmla="*/ 0 h 167551"/>
                <a:gd name="connsiteX5" fmla="*/ 32968 w 266722"/>
                <a:gd name="connsiteY5" fmla="*/ 0 h 167551"/>
                <a:gd name="connsiteX6" fmla="*/ 0 w 266722"/>
                <a:gd name="connsiteY6" fmla="*/ 32968 h 167551"/>
                <a:gd name="connsiteX7" fmla="*/ 0 w 266722"/>
                <a:gd name="connsiteY7" fmla="*/ 134583 h 167551"/>
                <a:gd name="connsiteX8" fmla="*/ 32968 w 266722"/>
                <a:gd name="connsiteY8" fmla="*/ 167551 h 167551"/>
                <a:gd name="connsiteX9" fmla="*/ 235620 w 266722"/>
                <a:gd name="connsiteY9" fmla="*/ 58028 h 167551"/>
                <a:gd name="connsiteX10" fmla="*/ 235620 w 266722"/>
                <a:gd name="connsiteY10" fmla="*/ 134583 h 167551"/>
                <a:gd name="connsiteX11" fmla="*/ 233755 w 266722"/>
                <a:gd name="connsiteY11" fmla="*/ 136449 h 167551"/>
                <a:gd name="connsiteX12" fmla="*/ 161975 w 266722"/>
                <a:gd name="connsiteY12" fmla="*/ 136449 h 167551"/>
                <a:gd name="connsiteX13" fmla="*/ 235620 w 266722"/>
                <a:gd name="connsiteY13" fmla="*/ 58028 h 167551"/>
                <a:gd name="connsiteX14" fmla="*/ 154577 w 266722"/>
                <a:gd name="connsiteY14" fmla="*/ 31080 h 167551"/>
                <a:gd name="connsiteX15" fmla="*/ 218247 w 266722"/>
                <a:gd name="connsiteY15" fmla="*/ 31080 h 167551"/>
                <a:gd name="connsiteX16" fmla="*/ 119299 w 266722"/>
                <a:gd name="connsiteY16" fmla="*/ 136449 h 167551"/>
                <a:gd name="connsiteX17" fmla="*/ 55628 w 266722"/>
                <a:gd name="connsiteY17" fmla="*/ 136449 h 167551"/>
                <a:gd name="connsiteX18" fmla="*/ 154421 w 266722"/>
                <a:gd name="connsiteY18" fmla="*/ 31258 h 167551"/>
                <a:gd name="connsiteX19" fmla="*/ 154577 w 266722"/>
                <a:gd name="connsiteY19" fmla="*/ 31080 h 167551"/>
                <a:gd name="connsiteX20" fmla="*/ 31102 w 266722"/>
                <a:gd name="connsiteY20" fmla="*/ 32968 h 167551"/>
                <a:gd name="connsiteX21" fmla="*/ 32968 w 266722"/>
                <a:gd name="connsiteY21" fmla="*/ 31102 h 167551"/>
                <a:gd name="connsiteX22" fmla="*/ 111923 w 266722"/>
                <a:gd name="connsiteY22" fmla="*/ 31102 h 167551"/>
                <a:gd name="connsiteX23" fmla="*/ 31102 w 266722"/>
                <a:gd name="connsiteY23" fmla="*/ 117166 h 167551"/>
                <a:gd name="connsiteX24" fmla="*/ 31102 w 266722"/>
                <a:gd name="connsiteY24" fmla="*/ 32968 h 167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6722" h="167551">
                  <a:moveTo>
                    <a:pt x="32968" y="167551"/>
                  </a:moveTo>
                  <a:lnTo>
                    <a:pt x="233755" y="167551"/>
                  </a:lnTo>
                  <a:cubicBezTo>
                    <a:pt x="251926" y="167551"/>
                    <a:pt x="266722" y="152755"/>
                    <a:pt x="266722" y="134583"/>
                  </a:cubicBezTo>
                  <a:lnTo>
                    <a:pt x="266722" y="32968"/>
                  </a:lnTo>
                  <a:cubicBezTo>
                    <a:pt x="266722" y="14773"/>
                    <a:pt x="251926" y="0"/>
                    <a:pt x="233755" y="0"/>
                  </a:cubicBezTo>
                  <a:lnTo>
                    <a:pt x="32968" y="0"/>
                  </a:lnTo>
                  <a:cubicBezTo>
                    <a:pt x="14796" y="0"/>
                    <a:pt x="0" y="14796"/>
                    <a:pt x="0" y="32968"/>
                  </a:cubicBezTo>
                  <a:lnTo>
                    <a:pt x="0" y="134583"/>
                  </a:lnTo>
                  <a:cubicBezTo>
                    <a:pt x="0" y="152755"/>
                    <a:pt x="14773" y="167551"/>
                    <a:pt x="32968" y="167551"/>
                  </a:cubicBezTo>
                  <a:close/>
                  <a:moveTo>
                    <a:pt x="235620" y="58028"/>
                  </a:moveTo>
                  <a:lnTo>
                    <a:pt x="235620" y="134583"/>
                  </a:lnTo>
                  <a:cubicBezTo>
                    <a:pt x="235620" y="135583"/>
                    <a:pt x="234754" y="136449"/>
                    <a:pt x="233755" y="136449"/>
                  </a:cubicBezTo>
                  <a:lnTo>
                    <a:pt x="161975" y="136449"/>
                  </a:lnTo>
                  <a:lnTo>
                    <a:pt x="235620" y="58028"/>
                  </a:lnTo>
                  <a:close/>
                  <a:moveTo>
                    <a:pt x="154577" y="31080"/>
                  </a:moveTo>
                  <a:lnTo>
                    <a:pt x="218247" y="31080"/>
                  </a:lnTo>
                  <a:lnTo>
                    <a:pt x="119299" y="136449"/>
                  </a:lnTo>
                  <a:lnTo>
                    <a:pt x="55628" y="136449"/>
                  </a:lnTo>
                  <a:lnTo>
                    <a:pt x="154421" y="31258"/>
                  </a:lnTo>
                  <a:cubicBezTo>
                    <a:pt x="154488" y="31213"/>
                    <a:pt x="154533" y="31146"/>
                    <a:pt x="154577" y="31080"/>
                  </a:cubicBezTo>
                  <a:close/>
                  <a:moveTo>
                    <a:pt x="31102" y="32968"/>
                  </a:moveTo>
                  <a:cubicBezTo>
                    <a:pt x="31102" y="31968"/>
                    <a:pt x="31969" y="31102"/>
                    <a:pt x="32968" y="31102"/>
                  </a:cubicBezTo>
                  <a:lnTo>
                    <a:pt x="111923" y="31102"/>
                  </a:lnTo>
                  <a:lnTo>
                    <a:pt x="31102" y="117166"/>
                  </a:lnTo>
                  <a:lnTo>
                    <a:pt x="31102" y="32968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2" name="Agrupar 241">
            <a:extLst>
              <a:ext uri="{FF2B5EF4-FFF2-40B4-BE49-F238E27FC236}">
                <a16:creationId xmlns:a16="http://schemas.microsoft.com/office/drawing/2014/main" id="{23A42459-7B6C-433D-8A52-65F172A1B749}"/>
              </a:ext>
            </a:extLst>
          </p:cNvPr>
          <p:cNvGrpSpPr/>
          <p:nvPr/>
        </p:nvGrpSpPr>
        <p:grpSpPr>
          <a:xfrm>
            <a:off x="10382704" y="4719783"/>
            <a:ext cx="530086" cy="536214"/>
            <a:chOff x="8545552" y="5143144"/>
            <a:chExt cx="782193" cy="79123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68" name="Forma Livre: Forma 267">
              <a:extLst>
                <a:ext uri="{FF2B5EF4-FFF2-40B4-BE49-F238E27FC236}">
                  <a16:creationId xmlns:a16="http://schemas.microsoft.com/office/drawing/2014/main" id="{96382238-20EC-4D99-9643-0EB844980DFB}"/>
                </a:ext>
              </a:extLst>
            </p:cNvPr>
            <p:cNvSpPr/>
            <p:nvPr/>
          </p:nvSpPr>
          <p:spPr>
            <a:xfrm>
              <a:off x="9158062" y="5643776"/>
              <a:ext cx="98504" cy="98504"/>
            </a:xfrm>
            <a:custGeom>
              <a:avLst/>
              <a:gdLst>
                <a:gd name="connsiteX0" fmla="*/ 49252 w 98504"/>
                <a:gd name="connsiteY0" fmla="*/ 0 h 98504"/>
                <a:gd name="connsiteX1" fmla="*/ 0 w 98504"/>
                <a:gd name="connsiteY1" fmla="*/ 49253 h 98504"/>
                <a:gd name="connsiteX2" fmla="*/ 49252 w 98504"/>
                <a:gd name="connsiteY2" fmla="*/ 98505 h 98504"/>
                <a:gd name="connsiteX3" fmla="*/ 98504 w 98504"/>
                <a:gd name="connsiteY3" fmla="*/ 49253 h 98504"/>
                <a:gd name="connsiteX4" fmla="*/ 49252 w 98504"/>
                <a:gd name="connsiteY4" fmla="*/ 0 h 98504"/>
                <a:gd name="connsiteX5" fmla="*/ 49252 w 98504"/>
                <a:gd name="connsiteY5" fmla="*/ 67381 h 98504"/>
                <a:gd name="connsiteX6" fmla="*/ 31102 w 98504"/>
                <a:gd name="connsiteY6" fmla="*/ 49230 h 98504"/>
                <a:gd name="connsiteX7" fmla="*/ 49252 w 98504"/>
                <a:gd name="connsiteY7" fmla="*/ 31080 h 98504"/>
                <a:gd name="connsiteX8" fmla="*/ 67402 w 98504"/>
                <a:gd name="connsiteY8" fmla="*/ 49230 h 98504"/>
                <a:gd name="connsiteX9" fmla="*/ 49252 w 98504"/>
                <a:gd name="connsiteY9" fmla="*/ 67381 h 9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504" h="98504">
                  <a:moveTo>
                    <a:pt x="49252" y="0"/>
                  </a:moveTo>
                  <a:cubicBezTo>
                    <a:pt x="22104" y="0"/>
                    <a:pt x="0" y="22082"/>
                    <a:pt x="0" y="49253"/>
                  </a:cubicBezTo>
                  <a:cubicBezTo>
                    <a:pt x="0" y="76400"/>
                    <a:pt x="22082" y="98505"/>
                    <a:pt x="49252" y="98505"/>
                  </a:cubicBezTo>
                  <a:cubicBezTo>
                    <a:pt x="76422" y="98505"/>
                    <a:pt x="98504" y="76422"/>
                    <a:pt x="98504" y="49253"/>
                  </a:cubicBezTo>
                  <a:cubicBezTo>
                    <a:pt x="98504" y="22082"/>
                    <a:pt x="76400" y="0"/>
                    <a:pt x="49252" y="0"/>
                  </a:cubicBezTo>
                  <a:close/>
                  <a:moveTo>
                    <a:pt x="49252" y="67381"/>
                  </a:moveTo>
                  <a:cubicBezTo>
                    <a:pt x="39255" y="67381"/>
                    <a:pt x="31102" y="59250"/>
                    <a:pt x="31102" y="49230"/>
                  </a:cubicBezTo>
                  <a:cubicBezTo>
                    <a:pt x="31102" y="39233"/>
                    <a:pt x="39233" y="31080"/>
                    <a:pt x="49252" y="31080"/>
                  </a:cubicBezTo>
                  <a:cubicBezTo>
                    <a:pt x="59249" y="31080"/>
                    <a:pt x="67402" y="39211"/>
                    <a:pt x="67402" y="49230"/>
                  </a:cubicBezTo>
                  <a:cubicBezTo>
                    <a:pt x="67402" y="59250"/>
                    <a:pt x="59249" y="67381"/>
                    <a:pt x="49252" y="67381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9" name="Forma Livre: Forma 268">
              <a:extLst>
                <a:ext uri="{FF2B5EF4-FFF2-40B4-BE49-F238E27FC236}">
                  <a16:creationId xmlns:a16="http://schemas.microsoft.com/office/drawing/2014/main" id="{579F7A26-A0C0-49BB-9E5F-91E15ED8484E}"/>
                </a:ext>
              </a:extLst>
            </p:cNvPr>
            <p:cNvSpPr/>
            <p:nvPr/>
          </p:nvSpPr>
          <p:spPr>
            <a:xfrm>
              <a:off x="8621663" y="5449033"/>
              <a:ext cx="503675" cy="414523"/>
            </a:xfrm>
            <a:custGeom>
              <a:avLst/>
              <a:gdLst>
                <a:gd name="connsiteX0" fmla="*/ 451224 w 503675"/>
                <a:gd name="connsiteY0" fmla="*/ 0 h 414523"/>
                <a:gd name="connsiteX1" fmla="*/ 52452 w 503675"/>
                <a:gd name="connsiteY1" fmla="*/ 0 h 414523"/>
                <a:gd name="connsiteX2" fmla="*/ 0 w 503675"/>
                <a:gd name="connsiteY2" fmla="*/ 52429 h 414523"/>
                <a:gd name="connsiteX3" fmla="*/ 0 w 503675"/>
                <a:gd name="connsiteY3" fmla="*/ 362072 h 414523"/>
                <a:gd name="connsiteX4" fmla="*/ 52452 w 503675"/>
                <a:gd name="connsiteY4" fmla="*/ 414524 h 414523"/>
                <a:gd name="connsiteX5" fmla="*/ 451224 w 503675"/>
                <a:gd name="connsiteY5" fmla="*/ 414524 h 414523"/>
                <a:gd name="connsiteX6" fmla="*/ 503676 w 503675"/>
                <a:gd name="connsiteY6" fmla="*/ 362072 h 414523"/>
                <a:gd name="connsiteX7" fmla="*/ 503676 w 503675"/>
                <a:gd name="connsiteY7" fmla="*/ 52429 h 414523"/>
                <a:gd name="connsiteX8" fmla="*/ 451224 w 503675"/>
                <a:gd name="connsiteY8" fmla="*/ 0 h 414523"/>
                <a:gd name="connsiteX9" fmla="*/ 472574 w 503675"/>
                <a:gd name="connsiteY9" fmla="*/ 362072 h 414523"/>
                <a:gd name="connsiteX10" fmla="*/ 451224 w 503675"/>
                <a:gd name="connsiteY10" fmla="*/ 383422 h 414523"/>
                <a:gd name="connsiteX11" fmla="*/ 52452 w 503675"/>
                <a:gd name="connsiteY11" fmla="*/ 383422 h 414523"/>
                <a:gd name="connsiteX12" fmla="*/ 31102 w 503675"/>
                <a:gd name="connsiteY12" fmla="*/ 362072 h 414523"/>
                <a:gd name="connsiteX13" fmla="*/ 31102 w 503675"/>
                <a:gd name="connsiteY13" fmla="*/ 52429 h 414523"/>
                <a:gd name="connsiteX14" fmla="*/ 52452 w 503675"/>
                <a:gd name="connsiteY14" fmla="*/ 31102 h 414523"/>
                <a:gd name="connsiteX15" fmla="*/ 451224 w 503675"/>
                <a:gd name="connsiteY15" fmla="*/ 31102 h 414523"/>
                <a:gd name="connsiteX16" fmla="*/ 472574 w 503675"/>
                <a:gd name="connsiteY16" fmla="*/ 52429 h 414523"/>
                <a:gd name="connsiteX17" fmla="*/ 472574 w 503675"/>
                <a:gd name="connsiteY17" fmla="*/ 362072 h 4145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03675" h="414523">
                  <a:moveTo>
                    <a:pt x="451224" y="0"/>
                  </a:moveTo>
                  <a:lnTo>
                    <a:pt x="52452" y="0"/>
                  </a:lnTo>
                  <a:cubicBezTo>
                    <a:pt x="23527" y="0"/>
                    <a:pt x="0" y="23526"/>
                    <a:pt x="0" y="52429"/>
                  </a:cubicBezTo>
                  <a:lnTo>
                    <a:pt x="0" y="362072"/>
                  </a:lnTo>
                  <a:cubicBezTo>
                    <a:pt x="0" y="390997"/>
                    <a:pt x="23527" y="414524"/>
                    <a:pt x="52452" y="414524"/>
                  </a:cubicBezTo>
                  <a:lnTo>
                    <a:pt x="451224" y="414524"/>
                  </a:lnTo>
                  <a:cubicBezTo>
                    <a:pt x="480149" y="414524"/>
                    <a:pt x="503676" y="390997"/>
                    <a:pt x="503676" y="362072"/>
                  </a:cubicBezTo>
                  <a:lnTo>
                    <a:pt x="503676" y="52429"/>
                  </a:lnTo>
                  <a:cubicBezTo>
                    <a:pt x="503676" y="23526"/>
                    <a:pt x="480149" y="0"/>
                    <a:pt x="451224" y="0"/>
                  </a:cubicBezTo>
                  <a:close/>
                  <a:moveTo>
                    <a:pt x="472574" y="362072"/>
                  </a:moveTo>
                  <a:cubicBezTo>
                    <a:pt x="472574" y="373646"/>
                    <a:pt x="462799" y="383422"/>
                    <a:pt x="451224" y="383422"/>
                  </a:cubicBezTo>
                  <a:lnTo>
                    <a:pt x="52452" y="383422"/>
                  </a:lnTo>
                  <a:cubicBezTo>
                    <a:pt x="40677" y="383422"/>
                    <a:pt x="31102" y="373847"/>
                    <a:pt x="31102" y="362072"/>
                  </a:cubicBezTo>
                  <a:lnTo>
                    <a:pt x="31102" y="52429"/>
                  </a:lnTo>
                  <a:cubicBezTo>
                    <a:pt x="31102" y="40677"/>
                    <a:pt x="40677" y="31102"/>
                    <a:pt x="52452" y="31102"/>
                  </a:cubicBezTo>
                  <a:lnTo>
                    <a:pt x="451224" y="31102"/>
                  </a:lnTo>
                  <a:cubicBezTo>
                    <a:pt x="462999" y="31102"/>
                    <a:pt x="472574" y="40677"/>
                    <a:pt x="472574" y="52429"/>
                  </a:cubicBezTo>
                  <a:lnTo>
                    <a:pt x="472574" y="362072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0" name="Forma Livre: Forma 269">
              <a:extLst>
                <a:ext uri="{FF2B5EF4-FFF2-40B4-BE49-F238E27FC236}">
                  <a16:creationId xmlns:a16="http://schemas.microsoft.com/office/drawing/2014/main" id="{B44D583B-760A-443B-9044-14D6EEFD811E}"/>
                </a:ext>
              </a:extLst>
            </p:cNvPr>
            <p:cNvSpPr/>
            <p:nvPr/>
          </p:nvSpPr>
          <p:spPr>
            <a:xfrm>
              <a:off x="9158062" y="5765052"/>
              <a:ext cx="98504" cy="98504"/>
            </a:xfrm>
            <a:custGeom>
              <a:avLst/>
              <a:gdLst>
                <a:gd name="connsiteX0" fmla="*/ 49252 w 98504"/>
                <a:gd name="connsiteY0" fmla="*/ 0 h 98504"/>
                <a:gd name="connsiteX1" fmla="*/ 0 w 98504"/>
                <a:gd name="connsiteY1" fmla="*/ 49252 h 98504"/>
                <a:gd name="connsiteX2" fmla="*/ 49252 w 98504"/>
                <a:gd name="connsiteY2" fmla="*/ 98505 h 98504"/>
                <a:gd name="connsiteX3" fmla="*/ 98504 w 98504"/>
                <a:gd name="connsiteY3" fmla="*/ 49252 h 98504"/>
                <a:gd name="connsiteX4" fmla="*/ 49252 w 98504"/>
                <a:gd name="connsiteY4" fmla="*/ 0 h 98504"/>
                <a:gd name="connsiteX5" fmla="*/ 49252 w 98504"/>
                <a:gd name="connsiteY5" fmla="*/ 67403 h 98504"/>
                <a:gd name="connsiteX6" fmla="*/ 31102 w 98504"/>
                <a:gd name="connsiteY6" fmla="*/ 49252 h 98504"/>
                <a:gd name="connsiteX7" fmla="*/ 49252 w 98504"/>
                <a:gd name="connsiteY7" fmla="*/ 31102 h 98504"/>
                <a:gd name="connsiteX8" fmla="*/ 67402 w 98504"/>
                <a:gd name="connsiteY8" fmla="*/ 49252 h 98504"/>
                <a:gd name="connsiteX9" fmla="*/ 49252 w 98504"/>
                <a:gd name="connsiteY9" fmla="*/ 67403 h 9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504" h="98504">
                  <a:moveTo>
                    <a:pt x="49252" y="0"/>
                  </a:moveTo>
                  <a:cubicBezTo>
                    <a:pt x="22104" y="0"/>
                    <a:pt x="0" y="22082"/>
                    <a:pt x="0" y="49252"/>
                  </a:cubicBezTo>
                  <a:cubicBezTo>
                    <a:pt x="0" y="76422"/>
                    <a:pt x="22082" y="98505"/>
                    <a:pt x="49252" y="98505"/>
                  </a:cubicBezTo>
                  <a:cubicBezTo>
                    <a:pt x="76422" y="98505"/>
                    <a:pt x="98504" y="76422"/>
                    <a:pt x="98504" y="49252"/>
                  </a:cubicBezTo>
                  <a:cubicBezTo>
                    <a:pt x="98504" y="22082"/>
                    <a:pt x="76400" y="0"/>
                    <a:pt x="49252" y="0"/>
                  </a:cubicBezTo>
                  <a:close/>
                  <a:moveTo>
                    <a:pt x="49252" y="67403"/>
                  </a:moveTo>
                  <a:cubicBezTo>
                    <a:pt x="39255" y="67403"/>
                    <a:pt x="31102" y="59271"/>
                    <a:pt x="31102" y="49252"/>
                  </a:cubicBezTo>
                  <a:cubicBezTo>
                    <a:pt x="31102" y="39255"/>
                    <a:pt x="39233" y="31102"/>
                    <a:pt x="49252" y="31102"/>
                  </a:cubicBezTo>
                  <a:cubicBezTo>
                    <a:pt x="59249" y="31102"/>
                    <a:pt x="67402" y="39233"/>
                    <a:pt x="67402" y="49252"/>
                  </a:cubicBezTo>
                  <a:cubicBezTo>
                    <a:pt x="67402" y="59249"/>
                    <a:pt x="59249" y="67403"/>
                    <a:pt x="49252" y="67403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1" name="Forma Livre: Forma 270">
              <a:extLst>
                <a:ext uri="{FF2B5EF4-FFF2-40B4-BE49-F238E27FC236}">
                  <a16:creationId xmlns:a16="http://schemas.microsoft.com/office/drawing/2014/main" id="{6FEF2CB1-4786-48C3-9B1C-BE780061C906}"/>
                </a:ext>
              </a:extLst>
            </p:cNvPr>
            <p:cNvSpPr/>
            <p:nvPr/>
          </p:nvSpPr>
          <p:spPr>
            <a:xfrm>
              <a:off x="8545552" y="5143144"/>
              <a:ext cx="782193" cy="791236"/>
            </a:xfrm>
            <a:custGeom>
              <a:avLst/>
              <a:gdLst>
                <a:gd name="connsiteX0" fmla="*/ 690865 w 782193"/>
                <a:gd name="connsiteY0" fmla="*/ 234998 h 791236"/>
                <a:gd name="connsiteX1" fmla="*/ 505563 w 782193"/>
                <a:gd name="connsiteY1" fmla="*/ 234998 h 791236"/>
                <a:gd name="connsiteX2" fmla="*/ 444270 w 782193"/>
                <a:gd name="connsiteY2" fmla="*/ 174083 h 791236"/>
                <a:gd name="connsiteX3" fmla="*/ 514561 w 782193"/>
                <a:gd name="connsiteY3" fmla="*/ 68624 h 791236"/>
                <a:gd name="connsiteX4" fmla="*/ 519737 w 782193"/>
                <a:gd name="connsiteY4" fmla="*/ 69002 h 791236"/>
                <a:gd name="connsiteX5" fmla="*/ 554238 w 782193"/>
                <a:gd name="connsiteY5" fmla="*/ 34501 h 791236"/>
                <a:gd name="connsiteX6" fmla="*/ 519737 w 782193"/>
                <a:gd name="connsiteY6" fmla="*/ 0 h 791236"/>
                <a:gd name="connsiteX7" fmla="*/ 485236 w 782193"/>
                <a:gd name="connsiteY7" fmla="*/ 34501 h 791236"/>
                <a:gd name="connsiteX8" fmla="*/ 489213 w 782193"/>
                <a:gd name="connsiteY8" fmla="*/ 50563 h 791236"/>
                <a:gd name="connsiteX9" fmla="*/ 413546 w 782193"/>
                <a:gd name="connsiteY9" fmla="*/ 164085 h 791236"/>
                <a:gd name="connsiteX10" fmla="*/ 374979 w 782193"/>
                <a:gd name="connsiteY10" fmla="*/ 163130 h 791236"/>
                <a:gd name="connsiteX11" fmla="*/ 320484 w 782193"/>
                <a:gd name="connsiteY11" fmla="*/ 92595 h 791236"/>
                <a:gd name="connsiteX12" fmla="*/ 325305 w 782193"/>
                <a:gd name="connsiteY12" fmla="*/ 75000 h 791236"/>
                <a:gd name="connsiteX13" fmla="*/ 290804 w 782193"/>
                <a:gd name="connsiteY13" fmla="*/ 40499 h 791236"/>
                <a:gd name="connsiteX14" fmla="*/ 256303 w 782193"/>
                <a:gd name="connsiteY14" fmla="*/ 75000 h 791236"/>
                <a:gd name="connsiteX15" fmla="*/ 290804 w 782193"/>
                <a:gd name="connsiteY15" fmla="*/ 109501 h 791236"/>
                <a:gd name="connsiteX16" fmla="*/ 294114 w 782193"/>
                <a:gd name="connsiteY16" fmla="*/ 109346 h 791236"/>
                <a:gd name="connsiteX17" fmla="*/ 342611 w 782193"/>
                <a:gd name="connsiteY17" fmla="*/ 172128 h 791236"/>
                <a:gd name="connsiteX18" fmla="*/ 276830 w 782193"/>
                <a:gd name="connsiteY18" fmla="*/ 234954 h 791236"/>
                <a:gd name="connsiteX19" fmla="*/ 91351 w 782193"/>
                <a:gd name="connsiteY19" fmla="*/ 234954 h 791236"/>
                <a:gd name="connsiteX20" fmla="*/ 0 w 782193"/>
                <a:gd name="connsiteY20" fmla="*/ 326305 h 791236"/>
                <a:gd name="connsiteX21" fmla="*/ 0 w 782193"/>
                <a:gd name="connsiteY21" fmla="*/ 699885 h 791236"/>
                <a:gd name="connsiteX22" fmla="*/ 91351 w 782193"/>
                <a:gd name="connsiteY22" fmla="*/ 791236 h 791236"/>
                <a:gd name="connsiteX23" fmla="*/ 690842 w 782193"/>
                <a:gd name="connsiteY23" fmla="*/ 791236 h 791236"/>
                <a:gd name="connsiteX24" fmla="*/ 782194 w 782193"/>
                <a:gd name="connsiteY24" fmla="*/ 699885 h 791236"/>
                <a:gd name="connsiteX25" fmla="*/ 782194 w 782193"/>
                <a:gd name="connsiteY25" fmla="*/ 326305 h 791236"/>
                <a:gd name="connsiteX26" fmla="*/ 690865 w 782193"/>
                <a:gd name="connsiteY26" fmla="*/ 234998 h 791236"/>
                <a:gd name="connsiteX27" fmla="*/ 391197 w 782193"/>
                <a:gd name="connsiteY27" fmla="*/ 193166 h 791236"/>
                <a:gd name="connsiteX28" fmla="*/ 469463 w 782193"/>
                <a:gd name="connsiteY28" fmla="*/ 234998 h 791236"/>
                <a:gd name="connsiteX29" fmla="*/ 312975 w 782193"/>
                <a:gd name="connsiteY29" fmla="*/ 234998 h 791236"/>
                <a:gd name="connsiteX30" fmla="*/ 391197 w 782193"/>
                <a:gd name="connsiteY30" fmla="*/ 193166 h 791236"/>
                <a:gd name="connsiteX31" fmla="*/ 751115 w 782193"/>
                <a:gd name="connsiteY31" fmla="*/ 699929 h 791236"/>
                <a:gd name="connsiteX32" fmla="*/ 690865 w 782193"/>
                <a:gd name="connsiteY32" fmla="*/ 760179 h 791236"/>
                <a:gd name="connsiteX33" fmla="*/ 91373 w 782193"/>
                <a:gd name="connsiteY33" fmla="*/ 760179 h 791236"/>
                <a:gd name="connsiteX34" fmla="*/ 31124 w 782193"/>
                <a:gd name="connsiteY34" fmla="*/ 699929 h 791236"/>
                <a:gd name="connsiteX35" fmla="*/ 31124 w 782193"/>
                <a:gd name="connsiteY35" fmla="*/ 326349 h 791236"/>
                <a:gd name="connsiteX36" fmla="*/ 91373 w 782193"/>
                <a:gd name="connsiteY36" fmla="*/ 266100 h 791236"/>
                <a:gd name="connsiteX37" fmla="*/ 690865 w 782193"/>
                <a:gd name="connsiteY37" fmla="*/ 266100 h 791236"/>
                <a:gd name="connsiteX38" fmla="*/ 751115 w 782193"/>
                <a:gd name="connsiteY38" fmla="*/ 326349 h 791236"/>
                <a:gd name="connsiteX39" fmla="*/ 751115 w 782193"/>
                <a:gd name="connsiteY39" fmla="*/ 699929 h 79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82193" h="791236">
                  <a:moveTo>
                    <a:pt x="690865" y="234998"/>
                  </a:moveTo>
                  <a:lnTo>
                    <a:pt x="505563" y="234998"/>
                  </a:lnTo>
                  <a:cubicBezTo>
                    <a:pt x="491968" y="207651"/>
                    <a:pt x="470196" y="186435"/>
                    <a:pt x="444270" y="174083"/>
                  </a:cubicBezTo>
                  <a:lnTo>
                    <a:pt x="514561" y="68624"/>
                  </a:lnTo>
                  <a:cubicBezTo>
                    <a:pt x="516249" y="68869"/>
                    <a:pt x="517982" y="69002"/>
                    <a:pt x="519737" y="69002"/>
                  </a:cubicBezTo>
                  <a:cubicBezTo>
                    <a:pt x="538754" y="69002"/>
                    <a:pt x="554238" y="53518"/>
                    <a:pt x="554238" y="34501"/>
                  </a:cubicBezTo>
                  <a:cubicBezTo>
                    <a:pt x="554238" y="15485"/>
                    <a:pt x="538754" y="0"/>
                    <a:pt x="519737" y="0"/>
                  </a:cubicBezTo>
                  <a:cubicBezTo>
                    <a:pt x="500720" y="0"/>
                    <a:pt x="485236" y="15485"/>
                    <a:pt x="485236" y="34501"/>
                  </a:cubicBezTo>
                  <a:cubicBezTo>
                    <a:pt x="485236" y="40299"/>
                    <a:pt x="486680" y="45764"/>
                    <a:pt x="489213" y="50563"/>
                  </a:cubicBezTo>
                  <a:lnTo>
                    <a:pt x="413546" y="164085"/>
                  </a:lnTo>
                  <a:cubicBezTo>
                    <a:pt x="400994" y="161753"/>
                    <a:pt x="387731" y="161397"/>
                    <a:pt x="374979" y="163130"/>
                  </a:cubicBezTo>
                  <a:lnTo>
                    <a:pt x="320484" y="92595"/>
                  </a:lnTo>
                  <a:cubicBezTo>
                    <a:pt x="323550" y="87441"/>
                    <a:pt x="325305" y="81421"/>
                    <a:pt x="325305" y="75000"/>
                  </a:cubicBezTo>
                  <a:cubicBezTo>
                    <a:pt x="325305" y="55984"/>
                    <a:pt x="309821" y="40499"/>
                    <a:pt x="290804" y="40499"/>
                  </a:cubicBezTo>
                  <a:cubicBezTo>
                    <a:pt x="271787" y="40499"/>
                    <a:pt x="256303" y="55984"/>
                    <a:pt x="256303" y="75000"/>
                  </a:cubicBezTo>
                  <a:cubicBezTo>
                    <a:pt x="256303" y="94017"/>
                    <a:pt x="271787" y="109501"/>
                    <a:pt x="290804" y="109501"/>
                  </a:cubicBezTo>
                  <a:cubicBezTo>
                    <a:pt x="291915" y="109501"/>
                    <a:pt x="293025" y="109457"/>
                    <a:pt x="294114" y="109346"/>
                  </a:cubicBezTo>
                  <a:lnTo>
                    <a:pt x="342611" y="172128"/>
                  </a:lnTo>
                  <a:cubicBezTo>
                    <a:pt x="314775" y="184124"/>
                    <a:pt x="291159" y="206184"/>
                    <a:pt x="276830" y="234954"/>
                  </a:cubicBezTo>
                  <a:lnTo>
                    <a:pt x="91351" y="234954"/>
                  </a:lnTo>
                  <a:cubicBezTo>
                    <a:pt x="40988" y="234954"/>
                    <a:pt x="0" y="275942"/>
                    <a:pt x="0" y="326305"/>
                  </a:cubicBezTo>
                  <a:lnTo>
                    <a:pt x="0" y="699885"/>
                  </a:lnTo>
                  <a:cubicBezTo>
                    <a:pt x="0" y="750248"/>
                    <a:pt x="40988" y="791236"/>
                    <a:pt x="91351" y="791236"/>
                  </a:cubicBezTo>
                  <a:lnTo>
                    <a:pt x="690842" y="791236"/>
                  </a:lnTo>
                  <a:cubicBezTo>
                    <a:pt x="741205" y="791236"/>
                    <a:pt x="782194" y="750248"/>
                    <a:pt x="782194" y="699885"/>
                  </a:cubicBezTo>
                  <a:lnTo>
                    <a:pt x="782194" y="326305"/>
                  </a:lnTo>
                  <a:cubicBezTo>
                    <a:pt x="782217" y="275986"/>
                    <a:pt x="741228" y="234998"/>
                    <a:pt x="690865" y="234998"/>
                  </a:cubicBezTo>
                  <a:close/>
                  <a:moveTo>
                    <a:pt x="391197" y="193166"/>
                  </a:moveTo>
                  <a:cubicBezTo>
                    <a:pt x="422321" y="193166"/>
                    <a:pt x="451179" y="209050"/>
                    <a:pt x="469463" y="234998"/>
                  </a:cubicBezTo>
                  <a:lnTo>
                    <a:pt x="312975" y="234998"/>
                  </a:lnTo>
                  <a:cubicBezTo>
                    <a:pt x="331303" y="209095"/>
                    <a:pt x="360339" y="193166"/>
                    <a:pt x="391197" y="193166"/>
                  </a:cubicBezTo>
                  <a:close/>
                  <a:moveTo>
                    <a:pt x="751115" y="699929"/>
                  </a:moveTo>
                  <a:cubicBezTo>
                    <a:pt x="751115" y="733142"/>
                    <a:pt x="724077" y="760179"/>
                    <a:pt x="690865" y="760179"/>
                  </a:cubicBezTo>
                  <a:lnTo>
                    <a:pt x="91373" y="760179"/>
                  </a:lnTo>
                  <a:cubicBezTo>
                    <a:pt x="58161" y="760179"/>
                    <a:pt x="31124" y="733142"/>
                    <a:pt x="31124" y="699929"/>
                  </a:cubicBezTo>
                  <a:lnTo>
                    <a:pt x="31124" y="326349"/>
                  </a:lnTo>
                  <a:cubicBezTo>
                    <a:pt x="31124" y="293137"/>
                    <a:pt x="58161" y="266100"/>
                    <a:pt x="91373" y="266100"/>
                  </a:cubicBezTo>
                  <a:lnTo>
                    <a:pt x="690865" y="266100"/>
                  </a:lnTo>
                  <a:cubicBezTo>
                    <a:pt x="724077" y="266100"/>
                    <a:pt x="751115" y="293137"/>
                    <a:pt x="751115" y="326349"/>
                  </a:cubicBezTo>
                  <a:lnTo>
                    <a:pt x="751115" y="699929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2" name="Forma Livre: Forma 271">
              <a:extLst>
                <a:ext uri="{FF2B5EF4-FFF2-40B4-BE49-F238E27FC236}">
                  <a16:creationId xmlns:a16="http://schemas.microsoft.com/office/drawing/2014/main" id="{932E328E-9943-4F00-B8E9-114ABD9E8417}"/>
                </a:ext>
              </a:extLst>
            </p:cNvPr>
            <p:cNvSpPr/>
            <p:nvPr/>
          </p:nvSpPr>
          <p:spPr>
            <a:xfrm>
              <a:off x="9158062" y="5522478"/>
              <a:ext cx="98504" cy="98504"/>
            </a:xfrm>
            <a:custGeom>
              <a:avLst/>
              <a:gdLst>
                <a:gd name="connsiteX0" fmla="*/ 49252 w 98504"/>
                <a:gd name="connsiteY0" fmla="*/ 0 h 98504"/>
                <a:gd name="connsiteX1" fmla="*/ 0 w 98504"/>
                <a:gd name="connsiteY1" fmla="*/ 49252 h 98504"/>
                <a:gd name="connsiteX2" fmla="*/ 49252 w 98504"/>
                <a:gd name="connsiteY2" fmla="*/ 98504 h 98504"/>
                <a:gd name="connsiteX3" fmla="*/ 98504 w 98504"/>
                <a:gd name="connsiteY3" fmla="*/ 49252 h 98504"/>
                <a:gd name="connsiteX4" fmla="*/ 49252 w 98504"/>
                <a:gd name="connsiteY4" fmla="*/ 0 h 98504"/>
                <a:gd name="connsiteX5" fmla="*/ 49252 w 98504"/>
                <a:gd name="connsiteY5" fmla="*/ 67402 h 98504"/>
                <a:gd name="connsiteX6" fmla="*/ 31102 w 98504"/>
                <a:gd name="connsiteY6" fmla="*/ 49252 h 98504"/>
                <a:gd name="connsiteX7" fmla="*/ 49252 w 98504"/>
                <a:gd name="connsiteY7" fmla="*/ 31102 h 98504"/>
                <a:gd name="connsiteX8" fmla="*/ 67402 w 98504"/>
                <a:gd name="connsiteY8" fmla="*/ 49252 h 98504"/>
                <a:gd name="connsiteX9" fmla="*/ 49252 w 98504"/>
                <a:gd name="connsiteY9" fmla="*/ 67402 h 9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8504" h="98504">
                  <a:moveTo>
                    <a:pt x="49252" y="0"/>
                  </a:moveTo>
                  <a:cubicBezTo>
                    <a:pt x="22104" y="0"/>
                    <a:pt x="0" y="22082"/>
                    <a:pt x="0" y="49252"/>
                  </a:cubicBezTo>
                  <a:cubicBezTo>
                    <a:pt x="0" y="76422"/>
                    <a:pt x="22082" y="98504"/>
                    <a:pt x="49252" y="98504"/>
                  </a:cubicBezTo>
                  <a:cubicBezTo>
                    <a:pt x="76422" y="98504"/>
                    <a:pt x="98504" y="76422"/>
                    <a:pt x="98504" y="49252"/>
                  </a:cubicBezTo>
                  <a:cubicBezTo>
                    <a:pt x="98504" y="22082"/>
                    <a:pt x="76400" y="0"/>
                    <a:pt x="49252" y="0"/>
                  </a:cubicBezTo>
                  <a:close/>
                  <a:moveTo>
                    <a:pt x="49252" y="67402"/>
                  </a:moveTo>
                  <a:cubicBezTo>
                    <a:pt x="39255" y="67402"/>
                    <a:pt x="31102" y="59271"/>
                    <a:pt x="31102" y="49252"/>
                  </a:cubicBezTo>
                  <a:cubicBezTo>
                    <a:pt x="31102" y="39255"/>
                    <a:pt x="39233" y="31102"/>
                    <a:pt x="49252" y="31102"/>
                  </a:cubicBezTo>
                  <a:cubicBezTo>
                    <a:pt x="59249" y="31102"/>
                    <a:pt x="67402" y="39233"/>
                    <a:pt x="67402" y="49252"/>
                  </a:cubicBezTo>
                  <a:cubicBezTo>
                    <a:pt x="67402" y="59271"/>
                    <a:pt x="59249" y="67402"/>
                    <a:pt x="49252" y="674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3" name="Agrupar 242">
            <a:extLst>
              <a:ext uri="{FF2B5EF4-FFF2-40B4-BE49-F238E27FC236}">
                <a16:creationId xmlns:a16="http://schemas.microsoft.com/office/drawing/2014/main" id="{6A463838-CE9A-456E-A394-1488DFC5EDA4}"/>
              </a:ext>
            </a:extLst>
          </p:cNvPr>
          <p:cNvGrpSpPr/>
          <p:nvPr/>
        </p:nvGrpSpPr>
        <p:grpSpPr>
          <a:xfrm>
            <a:off x="6542857" y="4762959"/>
            <a:ext cx="555974" cy="493022"/>
            <a:chOff x="1411488" y="5206854"/>
            <a:chExt cx="820394" cy="72750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61" name="Forma Livre: Forma 260">
              <a:extLst>
                <a:ext uri="{FF2B5EF4-FFF2-40B4-BE49-F238E27FC236}">
                  <a16:creationId xmlns:a16="http://schemas.microsoft.com/office/drawing/2014/main" id="{D1E5E0D6-7D7C-490B-A516-6360A049FEEB}"/>
                </a:ext>
              </a:extLst>
            </p:cNvPr>
            <p:cNvSpPr/>
            <p:nvPr/>
          </p:nvSpPr>
          <p:spPr>
            <a:xfrm>
              <a:off x="1544060" y="5298343"/>
              <a:ext cx="169195" cy="125918"/>
            </a:xfrm>
            <a:custGeom>
              <a:avLst/>
              <a:gdLst>
                <a:gd name="connsiteX0" fmla="*/ 169195 w 169195"/>
                <a:gd name="connsiteY0" fmla="*/ 62960 h 125918"/>
                <a:gd name="connsiteX1" fmla="*/ 84597 w 169195"/>
                <a:gd name="connsiteY1" fmla="*/ 0 h 125918"/>
                <a:gd name="connsiteX2" fmla="*/ 0 w 169195"/>
                <a:gd name="connsiteY2" fmla="*/ 62960 h 125918"/>
                <a:gd name="connsiteX3" fmla="*/ 84597 w 169195"/>
                <a:gd name="connsiteY3" fmla="*/ 125919 h 125918"/>
                <a:gd name="connsiteX4" fmla="*/ 169195 w 169195"/>
                <a:gd name="connsiteY4" fmla="*/ 62960 h 125918"/>
                <a:gd name="connsiteX5" fmla="*/ 84597 w 169195"/>
                <a:gd name="connsiteY5" fmla="*/ 94839 h 125918"/>
                <a:gd name="connsiteX6" fmla="*/ 31102 w 169195"/>
                <a:gd name="connsiteY6" fmla="*/ 62982 h 125918"/>
                <a:gd name="connsiteX7" fmla="*/ 84597 w 169195"/>
                <a:gd name="connsiteY7" fmla="*/ 31124 h 125918"/>
                <a:gd name="connsiteX8" fmla="*/ 138093 w 169195"/>
                <a:gd name="connsiteY8" fmla="*/ 62982 h 125918"/>
                <a:gd name="connsiteX9" fmla="*/ 84597 w 169195"/>
                <a:gd name="connsiteY9" fmla="*/ 94839 h 12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195" h="125918">
                  <a:moveTo>
                    <a:pt x="169195" y="62960"/>
                  </a:moveTo>
                  <a:cubicBezTo>
                    <a:pt x="169195" y="27659"/>
                    <a:pt x="132028" y="0"/>
                    <a:pt x="84597" y="0"/>
                  </a:cubicBezTo>
                  <a:cubicBezTo>
                    <a:pt x="37167" y="0"/>
                    <a:pt x="0" y="27659"/>
                    <a:pt x="0" y="62960"/>
                  </a:cubicBezTo>
                  <a:cubicBezTo>
                    <a:pt x="0" y="98260"/>
                    <a:pt x="37167" y="125919"/>
                    <a:pt x="84597" y="125919"/>
                  </a:cubicBezTo>
                  <a:cubicBezTo>
                    <a:pt x="132050" y="125941"/>
                    <a:pt x="169195" y="98282"/>
                    <a:pt x="169195" y="62960"/>
                  </a:cubicBezTo>
                  <a:close/>
                  <a:moveTo>
                    <a:pt x="84597" y="94839"/>
                  </a:moveTo>
                  <a:cubicBezTo>
                    <a:pt x="56095" y="94839"/>
                    <a:pt x="31102" y="79954"/>
                    <a:pt x="31102" y="62982"/>
                  </a:cubicBezTo>
                  <a:cubicBezTo>
                    <a:pt x="31102" y="46009"/>
                    <a:pt x="56095" y="31124"/>
                    <a:pt x="84597" y="31124"/>
                  </a:cubicBezTo>
                  <a:cubicBezTo>
                    <a:pt x="113100" y="31124"/>
                    <a:pt x="138093" y="46009"/>
                    <a:pt x="138093" y="62982"/>
                  </a:cubicBezTo>
                  <a:cubicBezTo>
                    <a:pt x="138093" y="79954"/>
                    <a:pt x="113100" y="94839"/>
                    <a:pt x="84597" y="94839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4" name="Forma Livre: Forma 263">
              <a:extLst>
                <a:ext uri="{FF2B5EF4-FFF2-40B4-BE49-F238E27FC236}">
                  <a16:creationId xmlns:a16="http://schemas.microsoft.com/office/drawing/2014/main" id="{8229606E-E094-409C-B49C-1E92A5062155}"/>
                </a:ext>
              </a:extLst>
            </p:cNvPr>
            <p:cNvSpPr/>
            <p:nvPr/>
          </p:nvSpPr>
          <p:spPr>
            <a:xfrm>
              <a:off x="1411488" y="5206854"/>
              <a:ext cx="820394" cy="727503"/>
            </a:xfrm>
            <a:custGeom>
              <a:avLst/>
              <a:gdLst>
                <a:gd name="connsiteX0" fmla="*/ 724156 w 820394"/>
                <a:gd name="connsiteY0" fmla="*/ 144851 h 727503"/>
                <a:gd name="connsiteX1" fmla="*/ 727710 w 820394"/>
                <a:gd name="connsiteY1" fmla="*/ 70229 h 727503"/>
                <a:gd name="connsiteX2" fmla="*/ 727310 w 820394"/>
                <a:gd name="connsiteY2" fmla="*/ 64630 h 727503"/>
                <a:gd name="connsiteX3" fmla="*/ 722090 w 820394"/>
                <a:gd name="connsiteY3" fmla="*/ 13690 h 727503"/>
                <a:gd name="connsiteX4" fmla="*/ 710227 w 820394"/>
                <a:gd name="connsiteY4" fmla="*/ 427 h 727503"/>
                <a:gd name="connsiteX5" fmla="*/ 693120 w 820394"/>
                <a:gd name="connsiteY5" fmla="*/ 7802 h 727503"/>
                <a:gd name="connsiteX6" fmla="*/ 644268 w 820394"/>
                <a:gd name="connsiteY6" fmla="*/ 61987 h 727503"/>
                <a:gd name="connsiteX7" fmla="*/ 629050 w 820394"/>
                <a:gd name="connsiteY7" fmla="*/ 71428 h 727503"/>
                <a:gd name="connsiteX8" fmla="*/ 378723 w 820394"/>
                <a:gd name="connsiteY8" fmla="*/ 10024 h 727503"/>
                <a:gd name="connsiteX9" fmla="*/ 182825 w 820394"/>
                <a:gd name="connsiteY9" fmla="*/ 36705 h 727503"/>
                <a:gd name="connsiteX10" fmla="*/ 39644 w 820394"/>
                <a:gd name="connsiteY10" fmla="*/ 120059 h 727503"/>
                <a:gd name="connsiteX11" fmla="*/ 2011 w 820394"/>
                <a:gd name="connsiteY11" fmla="*/ 235691 h 727503"/>
                <a:gd name="connsiteX12" fmla="*/ 26537 w 820394"/>
                <a:gd name="connsiteY12" fmla="*/ 277390 h 727503"/>
                <a:gd name="connsiteX13" fmla="*/ 118310 w 820394"/>
                <a:gd name="connsiteY13" fmla="*/ 283655 h 727503"/>
                <a:gd name="connsiteX14" fmla="*/ 126997 w 820394"/>
                <a:gd name="connsiteY14" fmla="*/ 282078 h 727503"/>
                <a:gd name="connsiteX15" fmla="*/ 204063 w 820394"/>
                <a:gd name="connsiteY15" fmla="*/ 289165 h 727503"/>
                <a:gd name="connsiteX16" fmla="*/ 216571 w 820394"/>
                <a:gd name="connsiteY16" fmla="*/ 323777 h 727503"/>
                <a:gd name="connsiteX17" fmla="*/ 118977 w 820394"/>
                <a:gd name="connsiteY17" fmla="*/ 382359 h 727503"/>
                <a:gd name="connsiteX18" fmla="*/ 34046 w 820394"/>
                <a:gd name="connsiteY18" fmla="*/ 447563 h 727503"/>
                <a:gd name="connsiteX19" fmla="*/ 92296 w 820394"/>
                <a:gd name="connsiteY19" fmla="*/ 585456 h 727503"/>
                <a:gd name="connsiteX20" fmla="*/ 157166 w 820394"/>
                <a:gd name="connsiteY20" fmla="*/ 629710 h 727503"/>
                <a:gd name="connsiteX21" fmla="*/ 136927 w 820394"/>
                <a:gd name="connsiteY21" fmla="*/ 673275 h 727503"/>
                <a:gd name="connsiteX22" fmla="*/ 139082 w 820394"/>
                <a:gd name="connsiteY22" fmla="*/ 721838 h 727503"/>
                <a:gd name="connsiteX23" fmla="*/ 155188 w 820394"/>
                <a:gd name="connsiteY23" fmla="*/ 727504 h 727503"/>
                <a:gd name="connsiteX24" fmla="*/ 202686 w 820394"/>
                <a:gd name="connsiteY24" fmla="*/ 707754 h 727503"/>
                <a:gd name="connsiteX25" fmla="*/ 265823 w 820394"/>
                <a:gd name="connsiteY25" fmla="*/ 660234 h 727503"/>
                <a:gd name="connsiteX26" fmla="*/ 378723 w 820394"/>
                <a:gd name="connsiteY26" fmla="*/ 667699 h 727503"/>
                <a:gd name="connsiteX27" fmla="*/ 689099 w 820394"/>
                <a:gd name="connsiteY27" fmla="*/ 575259 h 727503"/>
                <a:gd name="connsiteX28" fmla="*/ 820394 w 820394"/>
                <a:gd name="connsiteY28" fmla="*/ 346481 h 727503"/>
                <a:gd name="connsiteX29" fmla="*/ 724156 w 820394"/>
                <a:gd name="connsiteY29" fmla="*/ 144851 h 727503"/>
                <a:gd name="connsiteX30" fmla="*/ 629117 w 820394"/>
                <a:gd name="connsiteY30" fmla="*/ 106884 h 727503"/>
                <a:gd name="connsiteX31" fmla="*/ 661996 w 820394"/>
                <a:gd name="connsiteY31" fmla="*/ 87535 h 727503"/>
                <a:gd name="connsiteX32" fmla="*/ 695431 w 820394"/>
                <a:gd name="connsiteY32" fmla="*/ 56321 h 727503"/>
                <a:gd name="connsiteX33" fmla="*/ 696431 w 820394"/>
                <a:gd name="connsiteY33" fmla="*/ 68496 h 727503"/>
                <a:gd name="connsiteX34" fmla="*/ 634960 w 820394"/>
                <a:gd name="connsiteY34" fmla="*/ 142230 h 727503"/>
                <a:gd name="connsiteX35" fmla="*/ 619631 w 820394"/>
                <a:gd name="connsiteY35" fmla="*/ 158003 h 727503"/>
                <a:gd name="connsiteX36" fmla="*/ 635404 w 820394"/>
                <a:gd name="connsiteY36" fmla="*/ 173332 h 727503"/>
                <a:gd name="connsiteX37" fmla="*/ 690277 w 820394"/>
                <a:gd name="connsiteY37" fmla="*/ 150627 h 727503"/>
                <a:gd name="connsiteX38" fmla="*/ 669283 w 820394"/>
                <a:gd name="connsiteY38" fmla="*/ 187750 h 727503"/>
                <a:gd name="connsiteX39" fmla="*/ 621030 w 820394"/>
                <a:gd name="connsiteY39" fmla="*/ 209765 h 727503"/>
                <a:gd name="connsiteX40" fmla="*/ 586085 w 820394"/>
                <a:gd name="connsiteY40" fmla="*/ 204123 h 727503"/>
                <a:gd name="connsiteX41" fmla="*/ 586085 w 820394"/>
                <a:gd name="connsiteY41" fmla="*/ 204123 h 727503"/>
                <a:gd name="connsiteX42" fmla="*/ 592794 w 820394"/>
                <a:gd name="connsiteY42" fmla="*/ 130744 h 727503"/>
                <a:gd name="connsiteX43" fmla="*/ 629117 w 820394"/>
                <a:gd name="connsiteY43" fmla="*/ 106884 h 727503"/>
                <a:gd name="connsiteX44" fmla="*/ 422666 w 820394"/>
                <a:gd name="connsiteY44" fmla="*/ 343349 h 727503"/>
                <a:gd name="connsiteX45" fmla="*/ 435107 w 820394"/>
                <a:gd name="connsiteY45" fmla="*/ 330219 h 727503"/>
                <a:gd name="connsiteX46" fmla="*/ 483271 w 820394"/>
                <a:gd name="connsiteY46" fmla="*/ 371807 h 727503"/>
                <a:gd name="connsiteX47" fmla="*/ 472140 w 820394"/>
                <a:gd name="connsiteY47" fmla="*/ 386048 h 727503"/>
                <a:gd name="connsiteX48" fmla="*/ 422666 w 820394"/>
                <a:gd name="connsiteY48" fmla="*/ 343349 h 727503"/>
                <a:gd name="connsiteX49" fmla="*/ 452724 w 820394"/>
                <a:gd name="connsiteY49" fmla="*/ 410396 h 727503"/>
                <a:gd name="connsiteX50" fmla="*/ 341467 w 820394"/>
                <a:gd name="connsiteY50" fmla="*/ 539247 h 727503"/>
                <a:gd name="connsiteX51" fmla="*/ 317075 w 820394"/>
                <a:gd name="connsiteY51" fmla="*/ 542402 h 727503"/>
                <a:gd name="connsiteX52" fmla="*/ 264623 w 820394"/>
                <a:gd name="connsiteY52" fmla="*/ 524585 h 727503"/>
                <a:gd name="connsiteX53" fmla="*/ 401428 w 820394"/>
                <a:gd name="connsiteY53" fmla="*/ 366142 h 727503"/>
                <a:gd name="connsiteX54" fmla="*/ 452724 w 820394"/>
                <a:gd name="connsiteY54" fmla="*/ 410396 h 727503"/>
                <a:gd name="connsiteX55" fmla="*/ 457123 w 820394"/>
                <a:gd name="connsiteY55" fmla="*/ 308137 h 727503"/>
                <a:gd name="connsiteX56" fmla="*/ 556627 w 820394"/>
                <a:gd name="connsiteY56" fmla="*/ 217119 h 727503"/>
                <a:gd name="connsiteX57" fmla="*/ 565758 w 820394"/>
                <a:gd name="connsiteY57" fmla="*/ 227649 h 727503"/>
                <a:gd name="connsiteX58" fmla="*/ 565758 w 820394"/>
                <a:gd name="connsiteY58" fmla="*/ 227649 h 727503"/>
                <a:gd name="connsiteX59" fmla="*/ 578265 w 820394"/>
                <a:gd name="connsiteY59" fmla="*/ 235314 h 727503"/>
                <a:gd name="connsiteX60" fmla="*/ 502176 w 820394"/>
                <a:gd name="connsiteY60" fmla="*/ 347059 h 727503"/>
                <a:gd name="connsiteX61" fmla="*/ 457123 w 820394"/>
                <a:gd name="connsiteY61" fmla="*/ 308137 h 727503"/>
                <a:gd name="connsiteX62" fmla="*/ 162897 w 820394"/>
                <a:gd name="connsiteY62" fmla="*/ 694402 h 727503"/>
                <a:gd name="connsiteX63" fmla="*/ 186224 w 820394"/>
                <a:gd name="connsiteY63" fmla="*/ 641440 h 727503"/>
                <a:gd name="connsiteX64" fmla="*/ 225790 w 820394"/>
                <a:gd name="connsiteY64" fmla="*/ 652748 h 727503"/>
                <a:gd name="connsiteX65" fmla="*/ 162897 w 820394"/>
                <a:gd name="connsiteY65" fmla="*/ 694402 h 727503"/>
                <a:gd name="connsiteX66" fmla="*/ 378746 w 820394"/>
                <a:gd name="connsiteY66" fmla="*/ 636641 h 727503"/>
                <a:gd name="connsiteX67" fmla="*/ 268844 w 820394"/>
                <a:gd name="connsiteY67" fmla="*/ 629355 h 727503"/>
                <a:gd name="connsiteX68" fmla="*/ 259625 w 820394"/>
                <a:gd name="connsiteY68" fmla="*/ 627888 h 727503"/>
                <a:gd name="connsiteX69" fmla="*/ 114245 w 820394"/>
                <a:gd name="connsiteY69" fmla="*/ 563440 h 727503"/>
                <a:gd name="connsiteX70" fmla="*/ 63682 w 820394"/>
                <a:gd name="connsiteY70" fmla="*/ 457094 h 727503"/>
                <a:gd name="connsiteX71" fmla="*/ 123997 w 820394"/>
                <a:gd name="connsiteY71" fmla="*/ 413084 h 727503"/>
                <a:gd name="connsiteX72" fmla="*/ 247695 w 820394"/>
                <a:gd name="connsiteY72" fmla="*/ 323799 h 727503"/>
                <a:gd name="connsiteX73" fmla="*/ 224102 w 820394"/>
                <a:gd name="connsiteY73" fmla="*/ 265394 h 727503"/>
                <a:gd name="connsiteX74" fmla="*/ 121687 w 820394"/>
                <a:gd name="connsiteY74" fmla="*/ 251464 h 727503"/>
                <a:gd name="connsiteX75" fmla="*/ 112623 w 820394"/>
                <a:gd name="connsiteY75" fmla="*/ 253108 h 727503"/>
                <a:gd name="connsiteX76" fmla="*/ 44332 w 820394"/>
                <a:gd name="connsiteY76" fmla="*/ 251909 h 727503"/>
                <a:gd name="connsiteX77" fmla="*/ 32669 w 820394"/>
                <a:gd name="connsiteY77" fmla="*/ 230493 h 727503"/>
                <a:gd name="connsiteX78" fmla="*/ 61749 w 820394"/>
                <a:gd name="connsiteY78" fmla="*/ 141963 h 727503"/>
                <a:gd name="connsiteX79" fmla="*/ 378723 w 820394"/>
                <a:gd name="connsiteY79" fmla="*/ 41148 h 727503"/>
                <a:gd name="connsiteX80" fmla="*/ 596215 w 820394"/>
                <a:gd name="connsiteY80" fmla="*/ 89601 h 727503"/>
                <a:gd name="connsiteX81" fmla="*/ 569246 w 820394"/>
                <a:gd name="connsiteY81" fmla="*/ 110439 h 727503"/>
                <a:gd name="connsiteX82" fmla="*/ 546163 w 820394"/>
                <a:gd name="connsiteY82" fmla="*/ 186306 h 727503"/>
                <a:gd name="connsiteX83" fmla="*/ 433441 w 820394"/>
                <a:gd name="connsiteY83" fmla="*/ 287743 h 727503"/>
                <a:gd name="connsiteX84" fmla="*/ 430908 w 820394"/>
                <a:gd name="connsiteY84" fmla="*/ 285544 h 727503"/>
                <a:gd name="connsiteX85" fmla="*/ 408981 w 820394"/>
                <a:gd name="connsiteY85" fmla="*/ 287143 h 727503"/>
                <a:gd name="connsiteX86" fmla="*/ 410581 w 820394"/>
                <a:gd name="connsiteY86" fmla="*/ 309070 h 727503"/>
                <a:gd name="connsiteX87" fmla="*/ 411514 w 820394"/>
                <a:gd name="connsiteY87" fmla="*/ 309870 h 727503"/>
                <a:gd name="connsiteX88" fmla="*/ 399073 w 820394"/>
                <a:gd name="connsiteY88" fmla="*/ 322999 h 727503"/>
                <a:gd name="connsiteX89" fmla="*/ 398784 w 820394"/>
                <a:gd name="connsiteY89" fmla="*/ 322755 h 727503"/>
                <a:gd name="connsiteX90" fmla="*/ 376857 w 820394"/>
                <a:gd name="connsiteY90" fmla="*/ 324354 h 727503"/>
                <a:gd name="connsiteX91" fmla="*/ 377901 w 820394"/>
                <a:gd name="connsiteY91" fmla="*/ 345792 h 727503"/>
                <a:gd name="connsiteX92" fmla="*/ 300857 w 820394"/>
                <a:gd name="connsiteY92" fmla="*/ 435011 h 727503"/>
                <a:gd name="connsiteX93" fmla="*/ 223791 w 820394"/>
                <a:gd name="connsiteY93" fmla="*/ 504546 h 727503"/>
                <a:gd name="connsiteX94" fmla="*/ 317075 w 820394"/>
                <a:gd name="connsiteY94" fmla="*/ 573482 h 727503"/>
                <a:gd name="connsiteX95" fmla="*/ 410314 w 820394"/>
                <a:gd name="connsiteY95" fmla="*/ 507079 h 727503"/>
                <a:gd name="connsiteX96" fmla="*/ 476273 w 820394"/>
                <a:gd name="connsiteY96" fmla="*/ 430701 h 727503"/>
                <a:gd name="connsiteX97" fmla="*/ 497622 w 820394"/>
                <a:gd name="connsiteY97" fmla="*/ 428613 h 727503"/>
                <a:gd name="connsiteX98" fmla="*/ 496022 w 820394"/>
                <a:gd name="connsiteY98" fmla="*/ 406686 h 727503"/>
                <a:gd name="connsiteX99" fmla="*/ 495689 w 820394"/>
                <a:gd name="connsiteY99" fmla="*/ 406397 h 727503"/>
                <a:gd name="connsiteX100" fmla="*/ 506819 w 820394"/>
                <a:gd name="connsiteY100" fmla="*/ 392157 h 727503"/>
                <a:gd name="connsiteX101" fmla="*/ 507819 w 820394"/>
                <a:gd name="connsiteY101" fmla="*/ 393023 h 727503"/>
                <a:gd name="connsiteX102" fmla="*/ 529746 w 820394"/>
                <a:gd name="connsiteY102" fmla="*/ 391424 h 727503"/>
                <a:gd name="connsiteX103" fmla="*/ 528146 w 820394"/>
                <a:gd name="connsiteY103" fmla="*/ 369497 h 727503"/>
                <a:gd name="connsiteX104" fmla="*/ 525792 w 820394"/>
                <a:gd name="connsiteY104" fmla="*/ 367453 h 727503"/>
                <a:gd name="connsiteX105" fmla="*/ 609745 w 820394"/>
                <a:gd name="connsiteY105" fmla="*/ 241379 h 727503"/>
                <a:gd name="connsiteX106" fmla="*/ 624296 w 820394"/>
                <a:gd name="connsiteY106" fmla="*/ 240690 h 727503"/>
                <a:gd name="connsiteX107" fmla="*/ 694076 w 820394"/>
                <a:gd name="connsiteY107" fmla="*/ 206522 h 727503"/>
                <a:gd name="connsiteX108" fmla="*/ 713004 w 820394"/>
                <a:gd name="connsiteY108" fmla="*/ 176375 h 727503"/>
                <a:gd name="connsiteX109" fmla="*/ 789315 w 820394"/>
                <a:gd name="connsiteY109" fmla="*/ 346503 h 727503"/>
                <a:gd name="connsiteX110" fmla="*/ 378746 w 820394"/>
                <a:gd name="connsiteY110" fmla="*/ 636641 h 727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820394" h="727503">
                  <a:moveTo>
                    <a:pt x="724156" y="144851"/>
                  </a:moveTo>
                  <a:cubicBezTo>
                    <a:pt x="728910" y="124013"/>
                    <a:pt x="729688" y="100375"/>
                    <a:pt x="727710" y="70229"/>
                  </a:cubicBezTo>
                  <a:cubicBezTo>
                    <a:pt x="727933" y="68296"/>
                    <a:pt x="727777" y="66407"/>
                    <a:pt x="727310" y="64630"/>
                  </a:cubicBezTo>
                  <a:cubicBezTo>
                    <a:pt x="726177" y="49435"/>
                    <a:pt x="724378" y="32595"/>
                    <a:pt x="722090" y="13690"/>
                  </a:cubicBezTo>
                  <a:cubicBezTo>
                    <a:pt x="721312" y="7225"/>
                    <a:pt x="716580" y="1937"/>
                    <a:pt x="710227" y="427"/>
                  </a:cubicBezTo>
                  <a:cubicBezTo>
                    <a:pt x="707050" y="-329"/>
                    <a:pt x="699030" y="-1106"/>
                    <a:pt x="693120" y="7802"/>
                  </a:cubicBezTo>
                  <a:cubicBezTo>
                    <a:pt x="685589" y="19132"/>
                    <a:pt x="665773" y="47080"/>
                    <a:pt x="644268" y="61987"/>
                  </a:cubicBezTo>
                  <a:cubicBezTo>
                    <a:pt x="639536" y="65252"/>
                    <a:pt x="634382" y="68385"/>
                    <a:pt x="629050" y="71428"/>
                  </a:cubicBezTo>
                  <a:cubicBezTo>
                    <a:pt x="554516" y="31240"/>
                    <a:pt x="468164" y="10024"/>
                    <a:pt x="378723" y="10024"/>
                  </a:cubicBezTo>
                  <a:cubicBezTo>
                    <a:pt x="304834" y="10024"/>
                    <a:pt x="238920" y="18999"/>
                    <a:pt x="182825" y="36705"/>
                  </a:cubicBezTo>
                  <a:cubicBezTo>
                    <a:pt x="124331" y="55166"/>
                    <a:pt x="76167" y="83202"/>
                    <a:pt x="39644" y="120059"/>
                  </a:cubicBezTo>
                  <a:cubicBezTo>
                    <a:pt x="7631" y="152360"/>
                    <a:pt x="-5365" y="192371"/>
                    <a:pt x="2011" y="235691"/>
                  </a:cubicBezTo>
                  <a:cubicBezTo>
                    <a:pt x="5165" y="254197"/>
                    <a:pt x="13408" y="268237"/>
                    <a:pt x="26537" y="277390"/>
                  </a:cubicBezTo>
                  <a:cubicBezTo>
                    <a:pt x="52929" y="295807"/>
                    <a:pt x="90718" y="288787"/>
                    <a:pt x="118310" y="283655"/>
                  </a:cubicBezTo>
                  <a:cubicBezTo>
                    <a:pt x="121354" y="283100"/>
                    <a:pt x="124264" y="282544"/>
                    <a:pt x="126997" y="282078"/>
                  </a:cubicBezTo>
                  <a:cubicBezTo>
                    <a:pt x="164786" y="275547"/>
                    <a:pt x="190711" y="277924"/>
                    <a:pt x="204063" y="289165"/>
                  </a:cubicBezTo>
                  <a:cubicBezTo>
                    <a:pt x="212483" y="296252"/>
                    <a:pt x="216571" y="307581"/>
                    <a:pt x="216571" y="323777"/>
                  </a:cubicBezTo>
                  <a:cubicBezTo>
                    <a:pt x="216571" y="344460"/>
                    <a:pt x="182358" y="372029"/>
                    <a:pt x="118977" y="382359"/>
                  </a:cubicBezTo>
                  <a:cubicBezTo>
                    <a:pt x="85364" y="387847"/>
                    <a:pt x="46065" y="410129"/>
                    <a:pt x="34046" y="447563"/>
                  </a:cubicBezTo>
                  <a:cubicBezTo>
                    <a:pt x="21139" y="487774"/>
                    <a:pt x="40733" y="534160"/>
                    <a:pt x="92296" y="585456"/>
                  </a:cubicBezTo>
                  <a:cubicBezTo>
                    <a:pt x="110002" y="603073"/>
                    <a:pt x="131573" y="617802"/>
                    <a:pt x="157166" y="629710"/>
                  </a:cubicBezTo>
                  <a:cubicBezTo>
                    <a:pt x="148102" y="646683"/>
                    <a:pt x="141326" y="661301"/>
                    <a:pt x="136927" y="673275"/>
                  </a:cubicBezTo>
                  <a:cubicBezTo>
                    <a:pt x="133373" y="682983"/>
                    <a:pt x="123931" y="708754"/>
                    <a:pt x="139082" y="721838"/>
                  </a:cubicBezTo>
                  <a:cubicBezTo>
                    <a:pt x="143703" y="725837"/>
                    <a:pt x="149190" y="727504"/>
                    <a:pt x="155188" y="727504"/>
                  </a:cubicBezTo>
                  <a:cubicBezTo>
                    <a:pt x="169473" y="727504"/>
                    <a:pt x="186735" y="717995"/>
                    <a:pt x="202686" y="707754"/>
                  </a:cubicBezTo>
                  <a:cubicBezTo>
                    <a:pt x="224368" y="693825"/>
                    <a:pt x="248050" y="675074"/>
                    <a:pt x="265823" y="660234"/>
                  </a:cubicBezTo>
                  <a:cubicBezTo>
                    <a:pt x="299569" y="665233"/>
                    <a:pt x="337135" y="667699"/>
                    <a:pt x="378723" y="667699"/>
                  </a:cubicBezTo>
                  <a:cubicBezTo>
                    <a:pt x="495778" y="667699"/>
                    <a:pt x="605990" y="634864"/>
                    <a:pt x="689099" y="575259"/>
                  </a:cubicBezTo>
                  <a:cubicBezTo>
                    <a:pt x="773764" y="514521"/>
                    <a:pt x="820394" y="433278"/>
                    <a:pt x="820394" y="346481"/>
                  </a:cubicBezTo>
                  <a:cubicBezTo>
                    <a:pt x="820417" y="241934"/>
                    <a:pt x="774474" y="187550"/>
                    <a:pt x="724156" y="144851"/>
                  </a:cubicBezTo>
                  <a:close/>
                  <a:moveTo>
                    <a:pt x="629117" y="106884"/>
                  </a:moveTo>
                  <a:cubicBezTo>
                    <a:pt x="640158" y="100931"/>
                    <a:pt x="651555" y="94777"/>
                    <a:pt x="661996" y="87535"/>
                  </a:cubicBezTo>
                  <a:cubicBezTo>
                    <a:pt x="674281" y="79026"/>
                    <a:pt x="685723" y="67607"/>
                    <a:pt x="695431" y="56321"/>
                  </a:cubicBezTo>
                  <a:cubicBezTo>
                    <a:pt x="695809" y="60520"/>
                    <a:pt x="696142" y="64586"/>
                    <a:pt x="696431" y="68496"/>
                  </a:cubicBezTo>
                  <a:cubicBezTo>
                    <a:pt x="690788" y="97043"/>
                    <a:pt x="675481" y="141652"/>
                    <a:pt x="634960" y="142230"/>
                  </a:cubicBezTo>
                  <a:cubicBezTo>
                    <a:pt x="626362" y="142363"/>
                    <a:pt x="619520" y="149405"/>
                    <a:pt x="619631" y="158003"/>
                  </a:cubicBezTo>
                  <a:cubicBezTo>
                    <a:pt x="619742" y="166600"/>
                    <a:pt x="626762" y="173398"/>
                    <a:pt x="635404" y="173332"/>
                  </a:cubicBezTo>
                  <a:cubicBezTo>
                    <a:pt x="656709" y="173021"/>
                    <a:pt x="675259" y="165156"/>
                    <a:pt x="690277" y="150627"/>
                  </a:cubicBezTo>
                  <a:cubicBezTo>
                    <a:pt x="685656" y="163690"/>
                    <a:pt x="678769" y="175242"/>
                    <a:pt x="669283" y="187750"/>
                  </a:cubicBezTo>
                  <a:cubicBezTo>
                    <a:pt x="660819" y="198924"/>
                    <a:pt x="641869" y="207566"/>
                    <a:pt x="621030" y="209765"/>
                  </a:cubicBezTo>
                  <a:cubicBezTo>
                    <a:pt x="603547" y="211610"/>
                    <a:pt x="590884" y="208255"/>
                    <a:pt x="586085" y="204123"/>
                  </a:cubicBezTo>
                  <a:lnTo>
                    <a:pt x="586085" y="204123"/>
                  </a:lnTo>
                  <a:cubicBezTo>
                    <a:pt x="572511" y="192393"/>
                    <a:pt x="573355" y="153227"/>
                    <a:pt x="592794" y="130744"/>
                  </a:cubicBezTo>
                  <a:cubicBezTo>
                    <a:pt x="599703" y="122747"/>
                    <a:pt x="613988" y="115038"/>
                    <a:pt x="629117" y="106884"/>
                  </a:cubicBezTo>
                  <a:close/>
                  <a:moveTo>
                    <a:pt x="422666" y="343349"/>
                  </a:moveTo>
                  <a:lnTo>
                    <a:pt x="435107" y="330219"/>
                  </a:lnTo>
                  <a:lnTo>
                    <a:pt x="483271" y="371807"/>
                  </a:lnTo>
                  <a:lnTo>
                    <a:pt x="472140" y="386048"/>
                  </a:lnTo>
                  <a:lnTo>
                    <a:pt x="422666" y="343349"/>
                  </a:lnTo>
                  <a:close/>
                  <a:moveTo>
                    <a:pt x="452724" y="410396"/>
                  </a:moveTo>
                  <a:lnTo>
                    <a:pt x="341467" y="539247"/>
                  </a:lnTo>
                  <a:cubicBezTo>
                    <a:pt x="333936" y="541269"/>
                    <a:pt x="325672" y="542402"/>
                    <a:pt x="317075" y="542402"/>
                  </a:cubicBezTo>
                  <a:cubicBezTo>
                    <a:pt x="295325" y="542402"/>
                    <a:pt x="275775" y="535204"/>
                    <a:pt x="264623" y="524585"/>
                  </a:cubicBezTo>
                  <a:lnTo>
                    <a:pt x="401428" y="366142"/>
                  </a:lnTo>
                  <a:lnTo>
                    <a:pt x="452724" y="410396"/>
                  </a:lnTo>
                  <a:close/>
                  <a:moveTo>
                    <a:pt x="457123" y="308137"/>
                  </a:moveTo>
                  <a:cubicBezTo>
                    <a:pt x="507886" y="259507"/>
                    <a:pt x="541098" y="229604"/>
                    <a:pt x="556627" y="217119"/>
                  </a:cubicBezTo>
                  <a:cubicBezTo>
                    <a:pt x="559204" y="221073"/>
                    <a:pt x="562248" y="224628"/>
                    <a:pt x="565758" y="227649"/>
                  </a:cubicBezTo>
                  <a:cubicBezTo>
                    <a:pt x="565758" y="227649"/>
                    <a:pt x="565758" y="227649"/>
                    <a:pt x="565758" y="227649"/>
                  </a:cubicBezTo>
                  <a:cubicBezTo>
                    <a:pt x="569290" y="230693"/>
                    <a:pt x="573489" y="233248"/>
                    <a:pt x="578265" y="235314"/>
                  </a:cubicBezTo>
                  <a:cubicBezTo>
                    <a:pt x="567668" y="255641"/>
                    <a:pt x="539810" y="296629"/>
                    <a:pt x="502176" y="347059"/>
                  </a:cubicBezTo>
                  <a:lnTo>
                    <a:pt x="457123" y="308137"/>
                  </a:lnTo>
                  <a:close/>
                  <a:moveTo>
                    <a:pt x="162897" y="694402"/>
                  </a:moveTo>
                  <a:cubicBezTo>
                    <a:pt x="164919" y="686249"/>
                    <a:pt x="170584" y="670365"/>
                    <a:pt x="186224" y="641440"/>
                  </a:cubicBezTo>
                  <a:cubicBezTo>
                    <a:pt x="198620" y="645749"/>
                    <a:pt x="211816" y="649504"/>
                    <a:pt x="225790" y="652748"/>
                  </a:cubicBezTo>
                  <a:cubicBezTo>
                    <a:pt x="194932" y="677029"/>
                    <a:pt x="173983" y="689759"/>
                    <a:pt x="162897" y="694402"/>
                  </a:cubicBezTo>
                  <a:close/>
                  <a:moveTo>
                    <a:pt x="378746" y="636641"/>
                  </a:moveTo>
                  <a:cubicBezTo>
                    <a:pt x="337935" y="636641"/>
                    <a:pt x="301346" y="634220"/>
                    <a:pt x="268844" y="629355"/>
                  </a:cubicBezTo>
                  <a:cubicBezTo>
                    <a:pt x="265978" y="627932"/>
                    <a:pt x="262757" y="627421"/>
                    <a:pt x="259625" y="627888"/>
                  </a:cubicBezTo>
                  <a:cubicBezTo>
                    <a:pt x="194532" y="616913"/>
                    <a:pt x="146524" y="595564"/>
                    <a:pt x="114245" y="563440"/>
                  </a:cubicBezTo>
                  <a:cubicBezTo>
                    <a:pt x="72235" y="521653"/>
                    <a:pt x="54751" y="484885"/>
                    <a:pt x="63682" y="457094"/>
                  </a:cubicBezTo>
                  <a:cubicBezTo>
                    <a:pt x="71635" y="432323"/>
                    <a:pt x="100515" y="416905"/>
                    <a:pt x="123997" y="413084"/>
                  </a:cubicBezTo>
                  <a:cubicBezTo>
                    <a:pt x="197976" y="401021"/>
                    <a:pt x="247695" y="365142"/>
                    <a:pt x="247695" y="323799"/>
                  </a:cubicBezTo>
                  <a:cubicBezTo>
                    <a:pt x="247695" y="298229"/>
                    <a:pt x="239764" y="278568"/>
                    <a:pt x="224102" y="265394"/>
                  </a:cubicBezTo>
                  <a:cubicBezTo>
                    <a:pt x="203108" y="247732"/>
                    <a:pt x="169629" y="243156"/>
                    <a:pt x="121687" y="251464"/>
                  </a:cubicBezTo>
                  <a:cubicBezTo>
                    <a:pt x="118843" y="251953"/>
                    <a:pt x="115800" y="252531"/>
                    <a:pt x="112623" y="253108"/>
                  </a:cubicBezTo>
                  <a:cubicBezTo>
                    <a:pt x="90430" y="257241"/>
                    <a:pt x="60061" y="262883"/>
                    <a:pt x="44332" y="251909"/>
                  </a:cubicBezTo>
                  <a:cubicBezTo>
                    <a:pt x="38200" y="247643"/>
                    <a:pt x="34401" y="240623"/>
                    <a:pt x="32669" y="230493"/>
                  </a:cubicBezTo>
                  <a:cubicBezTo>
                    <a:pt x="26959" y="196991"/>
                    <a:pt x="36734" y="167200"/>
                    <a:pt x="61749" y="141963"/>
                  </a:cubicBezTo>
                  <a:cubicBezTo>
                    <a:pt x="127085" y="76005"/>
                    <a:pt x="236698" y="41148"/>
                    <a:pt x="378723" y="41148"/>
                  </a:cubicBezTo>
                  <a:cubicBezTo>
                    <a:pt x="455856" y="41148"/>
                    <a:pt x="530479" y="57832"/>
                    <a:pt x="596215" y="89601"/>
                  </a:cubicBezTo>
                  <a:cubicBezTo>
                    <a:pt x="585596" y="95866"/>
                    <a:pt x="576132" y="102464"/>
                    <a:pt x="569246" y="110439"/>
                  </a:cubicBezTo>
                  <a:cubicBezTo>
                    <a:pt x="551140" y="131411"/>
                    <a:pt x="543320" y="160891"/>
                    <a:pt x="546163" y="186306"/>
                  </a:cubicBezTo>
                  <a:cubicBezTo>
                    <a:pt x="529390" y="197947"/>
                    <a:pt x="491579" y="231959"/>
                    <a:pt x="433441" y="287743"/>
                  </a:cubicBezTo>
                  <a:lnTo>
                    <a:pt x="430908" y="285544"/>
                  </a:lnTo>
                  <a:cubicBezTo>
                    <a:pt x="424421" y="279923"/>
                    <a:pt x="414579" y="280656"/>
                    <a:pt x="408981" y="287143"/>
                  </a:cubicBezTo>
                  <a:cubicBezTo>
                    <a:pt x="403360" y="293652"/>
                    <a:pt x="404094" y="303472"/>
                    <a:pt x="410581" y="309070"/>
                  </a:cubicBezTo>
                  <a:lnTo>
                    <a:pt x="411514" y="309870"/>
                  </a:lnTo>
                  <a:lnTo>
                    <a:pt x="399073" y="322999"/>
                  </a:lnTo>
                  <a:lnTo>
                    <a:pt x="398784" y="322755"/>
                  </a:lnTo>
                  <a:cubicBezTo>
                    <a:pt x="392275" y="317134"/>
                    <a:pt x="382456" y="317868"/>
                    <a:pt x="376857" y="324354"/>
                  </a:cubicBezTo>
                  <a:cubicBezTo>
                    <a:pt x="371414" y="330664"/>
                    <a:pt x="371925" y="340106"/>
                    <a:pt x="377901" y="345792"/>
                  </a:cubicBezTo>
                  <a:lnTo>
                    <a:pt x="300857" y="435011"/>
                  </a:lnTo>
                  <a:cubicBezTo>
                    <a:pt x="256070" y="439188"/>
                    <a:pt x="223791" y="468179"/>
                    <a:pt x="223791" y="504546"/>
                  </a:cubicBezTo>
                  <a:cubicBezTo>
                    <a:pt x="223791" y="543202"/>
                    <a:pt x="264757" y="573482"/>
                    <a:pt x="317075" y="573482"/>
                  </a:cubicBezTo>
                  <a:cubicBezTo>
                    <a:pt x="368237" y="573482"/>
                    <a:pt x="408559" y="544513"/>
                    <a:pt x="410314" y="507079"/>
                  </a:cubicBezTo>
                  <a:lnTo>
                    <a:pt x="476273" y="430701"/>
                  </a:lnTo>
                  <a:cubicBezTo>
                    <a:pt x="482760" y="435788"/>
                    <a:pt x="492179" y="434922"/>
                    <a:pt x="497622" y="428613"/>
                  </a:cubicBezTo>
                  <a:cubicBezTo>
                    <a:pt x="503242" y="422104"/>
                    <a:pt x="502509" y="412285"/>
                    <a:pt x="496022" y="406686"/>
                  </a:cubicBezTo>
                  <a:lnTo>
                    <a:pt x="495689" y="406397"/>
                  </a:lnTo>
                  <a:lnTo>
                    <a:pt x="506819" y="392157"/>
                  </a:lnTo>
                  <a:lnTo>
                    <a:pt x="507819" y="393023"/>
                  </a:lnTo>
                  <a:cubicBezTo>
                    <a:pt x="514328" y="398644"/>
                    <a:pt x="524147" y="397910"/>
                    <a:pt x="529746" y="391424"/>
                  </a:cubicBezTo>
                  <a:cubicBezTo>
                    <a:pt x="535367" y="384915"/>
                    <a:pt x="534633" y="375095"/>
                    <a:pt x="528146" y="369497"/>
                  </a:cubicBezTo>
                  <a:lnTo>
                    <a:pt x="525792" y="367453"/>
                  </a:lnTo>
                  <a:cubicBezTo>
                    <a:pt x="560026" y="321689"/>
                    <a:pt x="598126" y="268082"/>
                    <a:pt x="609745" y="241379"/>
                  </a:cubicBezTo>
                  <a:cubicBezTo>
                    <a:pt x="614432" y="241445"/>
                    <a:pt x="619298" y="241223"/>
                    <a:pt x="624296" y="240690"/>
                  </a:cubicBezTo>
                  <a:cubicBezTo>
                    <a:pt x="654154" y="237535"/>
                    <a:pt x="680235" y="224783"/>
                    <a:pt x="694076" y="206522"/>
                  </a:cubicBezTo>
                  <a:cubicBezTo>
                    <a:pt x="701807" y="196325"/>
                    <a:pt x="708049" y="186461"/>
                    <a:pt x="713004" y="176375"/>
                  </a:cubicBezTo>
                  <a:cubicBezTo>
                    <a:pt x="759234" y="217897"/>
                    <a:pt x="789315" y="264661"/>
                    <a:pt x="789315" y="346503"/>
                  </a:cubicBezTo>
                  <a:cubicBezTo>
                    <a:pt x="789315" y="506501"/>
                    <a:pt x="605124" y="636641"/>
                    <a:pt x="378746" y="636641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5" name="Forma Livre: Forma 264">
              <a:extLst>
                <a:ext uri="{FF2B5EF4-FFF2-40B4-BE49-F238E27FC236}">
                  <a16:creationId xmlns:a16="http://schemas.microsoft.com/office/drawing/2014/main" id="{6E9345A9-36CE-46DA-8427-F974A5B2BDAA}"/>
                </a:ext>
              </a:extLst>
            </p:cNvPr>
            <p:cNvSpPr/>
            <p:nvPr/>
          </p:nvSpPr>
          <p:spPr>
            <a:xfrm>
              <a:off x="1751733" y="5286058"/>
              <a:ext cx="169195" cy="125918"/>
            </a:xfrm>
            <a:custGeom>
              <a:avLst/>
              <a:gdLst>
                <a:gd name="connsiteX0" fmla="*/ 84598 w 169195"/>
                <a:gd name="connsiteY0" fmla="*/ 125919 h 125918"/>
                <a:gd name="connsiteX1" fmla="*/ 169195 w 169195"/>
                <a:gd name="connsiteY1" fmla="*/ 62959 h 125918"/>
                <a:gd name="connsiteX2" fmla="*/ 84598 w 169195"/>
                <a:gd name="connsiteY2" fmla="*/ 0 h 125918"/>
                <a:gd name="connsiteX3" fmla="*/ 0 w 169195"/>
                <a:gd name="connsiteY3" fmla="*/ 62959 h 125918"/>
                <a:gd name="connsiteX4" fmla="*/ 84598 w 169195"/>
                <a:gd name="connsiteY4" fmla="*/ 125919 h 125918"/>
                <a:gd name="connsiteX5" fmla="*/ 84598 w 169195"/>
                <a:gd name="connsiteY5" fmla="*/ 31102 h 125918"/>
                <a:gd name="connsiteX6" fmla="*/ 138093 w 169195"/>
                <a:gd name="connsiteY6" fmla="*/ 62959 h 125918"/>
                <a:gd name="connsiteX7" fmla="*/ 84598 w 169195"/>
                <a:gd name="connsiteY7" fmla="*/ 94817 h 125918"/>
                <a:gd name="connsiteX8" fmla="*/ 31102 w 169195"/>
                <a:gd name="connsiteY8" fmla="*/ 62959 h 125918"/>
                <a:gd name="connsiteX9" fmla="*/ 84598 w 169195"/>
                <a:gd name="connsiteY9" fmla="*/ 31102 h 12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195" h="125918">
                  <a:moveTo>
                    <a:pt x="84598" y="125919"/>
                  </a:moveTo>
                  <a:cubicBezTo>
                    <a:pt x="132028" y="125919"/>
                    <a:pt x="169195" y="98260"/>
                    <a:pt x="169195" y="62959"/>
                  </a:cubicBezTo>
                  <a:cubicBezTo>
                    <a:pt x="169195" y="27658"/>
                    <a:pt x="132028" y="0"/>
                    <a:pt x="84598" y="0"/>
                  </a:cubicBezTo>
                  <a:cubicBezTo>
                    <a:pt x="37167" y="0"/>
                    <a:pt x="0" y="27658"/>
                    <a:pt x="0" y="62959"/>
                  </a:cubicBezTo>
                  <a:cubicBezTo>
                    <a:pt x="0" y="98260"/>
                    <a:pt x="37167" y="125919"/>
                    <a:pt x="84598" y="125919"/>
                  </a:cubicBezTo>
                  <a:close/>
                  <a:moveTo>
                    <a:pt x="84598" y="31102"/>
                  </a:moveTo>
                  <a:cubicBezTo>
                    <a:pt x="113100" y="31102"/>
                    <a:pt x="138093" y="45986"/>
                    <a:pt x="138093" y="62959"/>
                  </a:cubicBezTo>
                  <a:cubicBezTo>
                    <a:pt x="138093" y="79932"/>
                    <a:pt x="113100" y="94817"/>
                    <a:pt x="84598" y="94817"/>
                  </a:cubicBezTo>
                  <a:cubicBezTo>
                    <a:pt x="56095" y="94817"/>
                    <a:pt x="31102" y="79932"/>
                    <a:pt x="31102" y="62959"/>
                  </a:cubicBezTo>
                  <a:cubicBezTo>
                    <a:pt x="31102" y="45986"/>
                    <a:pt x="56095" y="31102"/>
                    <a:pt x="84598" y="31102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6" name="Forma Livre: Forma 265">
              <a:extLst>
                <a:ext uri="{FF2B5EF4-FFF2-40B4-BE49-F238E27FC236}">
                  <a16:creationId xmlns:a16="http://schemas.microsoft.com/office/drawing/2014/main" id="{E1E75808-C98B-4495-B2D6-6188B6337EA1}"/>
                </a:ext>
              </a:extLst>
            </p:cNvPr>
            <p:cNvSpPr/>
            <p:nvPr/>
          </p:nvSpPr>
          <p:spPr>
            <a:xfrm>
              <a:off x="1996173" y="5490687"/>
              <a:ext cx="169195" cy="125918"/>
            </a:xfrm>
            <a:custGeom>
              <a:avLst/>
              <a:gdLst>
                <a:gd name="connsiteX0" fmla="*/ 0 w 169195"/>
                <a:gd name="connsiteY0" fmla="*/ 62960 h 125918"/>
                <a:gd name="connsiteX1" fmla="*/ 84598 w 169195"/>
                <a:gd name="connsiteY1" fmla="*/ 125919 h 125918"/>
                <a:gd name="connsiteX2" fmla="*/ 169195 w 169195"/>
                <a:gd name="connsiteY2" fmla="*/ 62960 h 125918"/>
                <a:gd name="connsiteX3" fmla="*/ 84598 w 169195"/>
                <a:gd name="connsiteY3" fmla="*/ 0 h 125918"/>
                <a:gd name="connsiteX4" fmla="*/ 0 w 169195"/>
                <a:gd name="connsiteY4" fmla="*/ 62960 h 125918"/>
                <a:gd name="connsiteX5" fmla="*/ 138093 w 169195"/>
                <a:gd name="connsiteY5" fmla="*/ 62960 h 125918"/>
                <a:gd name="connsiteX6" fmla="*/ 84598 w 169195"/>
                <a:gd name="connsiteY6" fmla="*/ 94817 h 125918"/>
                <a:gd name="connsiteX7" fmla="*/ 31102 w 169195"/>
                <a:gd name="connsiteY7" fmla="*/ 62960 h 125918"/>
                <a:gd name="connsiteX8" fmla="*/ 84598 w 169195"/>
                <a:gd name="connsiteY8" fmla="*/ 31102 h 125918"/>
                <a:gd name="connsiteX9" fmla="*/ 138093 w 169195"/>
                <a:gd name="connsiteY9" fmla="*/ 62960 h 12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195" h="125918">
                  <a:moveTo>
                    <a:pt x="0" y="62960"/>
                  </a:moveTo>
                  <a:cubicBezTo>
                    <a:pt x="0" y="98260"/>
                    <a:pt x="37167" y="125919"/>
                    <a:pt x="84598" y="125919"/>
                  </a:cubicBezTo>
                  <a:cubicBezTo>
                    <a:pt x="132028" y="125919"/>
                    <a:pt x="169195" y="98260"/>
                    <a:pt x="169195" y="62960"/>
                  </a:cubicBezTo>
                  <a:cubicBezTo>
                    <a:pt x="169195" y="27658"/>
                    <a:pt x="132028" y="0"/>
                    <a:pt x="84598" y="0"/>
                  </a:cubicBezTo>
                  <a:cubicBezTo>
                    <a:pt x="37167" y="0"/>
                    <a:pt x="0" y="27658"/>
                    <a:pt x="0" y="62960"/>
                  </a:cubicBezTo>
                  <a:close/>
                  <a:moveTo>
                    <a:pt x="138093" y="62960"/>
                  </a:moveTo>
                  <a:cubicBezTo>
                    <a:pt x="138093" y="79932"/>
                    <a:pt x="113100" y="94817"/>
                    <a:pt x="84598" y="94817"/>
                  </a:cubicBezTo>
                  <a:cubicBezTo>
                    <a:pt x="56095" y="94817"/>
                    <a:pt x="31102" y="79932"/>
                    <a:pt x="31102" y="62960"/>
                  </a:cubicBezTo>
                  <a:cubicBezTo>
                    <a:pt x="31102" y="45986"/>
                    <a:pt x="56095" y="31102"/>
                    <a:pt x="84598" y="31102"/>
                  </a:cubicBezTo>
                  <a:cubicBezTo>
                    <a:pt x="113100" y="31102"/>
                    <a:pt x="138093" y="45986"/>
                    <a:pt x="138093" y="6296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7" name="Forma Livre: Forma 266">
              <a:extLst>
                <a:ext uri="{FF2B5EF4-FFF2-40B4-BE49-F238E27FC236}">
                  <a16:creationId xmlns:a16="http://schemas.microsoft.com/office/drawing/2014/main" id="{69050CC5-A326-434B-9A6F-7FF2EEE4F6DF}"/>
                </a:ext>
              </a:extLst>
            </p:cNvPr>
            <p:cNvSpPr/>
            <p:nvPr/>
          </p:nvSpPr>
          <p:spPr>
            <a:xfrm>
              <a:off x="1880629" y="5633134"/>
              <a:ext cx="169195" cy="125919"/>
            </a:xfrm>
            <a:custGeom>
              <a:avLst/>
              <a:gdLst>
                <a:gd name="connsiteX0" fmla="*/ 84597 w 169195"/>
                <a:gd name="connsiteY0" fmla="*/ 0 h 125919"/>
                <a:gd name="connsiteX1" fmla="*/ 0 w 169195"/>
                <a:gd name="connsiteY1" fmla="*/ 62960 h 125919"/>
                <a:gd name="connsiteX2" fmla="*/ 84597 w 169195"/>
                <a:gd name="connsiteY2" fmla="*/ 125919 h 125919"/>
                <a:gd name="connsiteX3" fmla="*/ 169195 w 169195"/>
                <a:gd name="connsiteY3" fmla="*/ 62960 h 125919"/>
                <a:gd name="connsiteX4" fmla="*/ 84597 w 169195"/>
                <a:gd name="connsiteY4" fmla="*/ 0 h 125919"/>
                <a:gd name="connsiteX5" fmla="*/ 84597 w 169195"/>
                <a:gd name="connsiteY5" fmla="*/ 94817 h 125919"/>
                <a:gd name="connsiteX6" fmla="*/ 31102 w 169195"/>
                <a:gd name="connsiteY6" fmla="*/ 62960 h 125919"/>
                <a:gd name="connsiteX7" fmla="*/ 84597 w 169195"/>
                <a:gd name="connsiteY7" fmla="*/ 31102 h 125919"/>
                <a:gd name="connsiteX8" fmla="*/ 138093 w 169195"/>
                <a:gd name="connsiteY8" fmla="*/ 62960 h 125919"/>
                <a:gd name="connsiteX9" fmla="*/ 84597 w 169195"/>
                <a:gd name="connsiteY9" fmla="*/ 94817 h 125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9195" h="125919">
                  <a:moveTo>
                    <a:pt x="84597" y="0"/>
                  </a:moveTo>
                  <a:cubicBezTo>
                    <a:pt x="37167" y="0"/>
                    <a:pt x="0" y="27659"/>
                    <a:pt x="0" y="62960"/>
                  </a:cubicBezTo>
                  <a:cubicBezTo>
                    <a:pt x="0" y="98260"/>
                    <a:pt x="37167" y="125919"/>
                    <a:pt x="84597" y="125919"/>
                  </a:cubicBezTo>
                  <a:cubicBezTo>
                    <a:pt x="132028" y="125919"/>
                    <a:pt x="169195" y="98260"/>
                    <a:pt x="169195" y="62960"/>
                  </a:cubicBezTo>
                  <a:cubicBezTo>
                    <a:pt x="169195" y="27659"/>
                    <a:pt x="132028" y="0"/>
                    <a:pt x="84597" y="0"/>
                  </a:cubicBezTo>
                  <a:close/>
                  <a:moveTo>
                    <a:pt x="84597" y="94817"/>
                  </a:moveTo>
                  <a:cubicBezTo>
                    <a:pt x="56095" y="94817"/>
                    <a:pt x="31102" y="79932"/>
                    <a:pt x="31102" y="62960"/>
                  </a:cubicBezTo>
                  <a:cubicBezTo>
                    <a:pt x="31102" y="45987"/>
                    <a:pt x="56095" y="31102"/>
                    <a:pt x="84597" y="31102"/>
                  </a:cubicBezTo>
                  <a:cubicBezTo>
                    <a:pt x="113100" y="31102"/>
                    <a:pt x="138093" y="45987"/>
                    <a:pt x="138093" y="62960"/>
                  </a:cubicBezTo>
                  <a:cubicBezTo>
                    <a:pt x="138093" y="79932"/>
                    <a:pt x="113100" y="94817"/>
                    <a:pt x="84597" y="94817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FEEC726E-3A88-486A-AC96-6CDBD23F597C}"/>
              </a:ext>
            </a:extLst>
          </p:cNvPr>
          <p:cNvGrpSpPr/>
          <p:nvPr/>
        </p:nvGrpSpPr>
        <p:grpSpPr>
          <a:xfrm>
            <a:off x="10399942" y="3805693"/>
            <a:ext cx="556162" cy="495956"/>
            <a:chOff x="7102995" y="3794315"/>
            <a:chExt cx="820671" cy="73183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57" name="Forma Livre: Forma 256">
              <a:extLst>
                <a:ext uri="{FF2B5EF4-FFF2-40B4-BE49-F238E27FC236}">
                  <a16:creationId xmlns:a16="http://schemas.microsoft.com/office/drawing/2014/main" id="{54DF6699-5FF3-4022-9BFA-B19FF3EBD75F}"/>
                </a:ext>
              </a:extLst>
            </p:cNvPr>
            <p:cNvSpPr/>
            <p:nvPr/>
          </p:nvSpPr>
          <p:spPr>
            <a:xfrm>
              <a:off x="7528004" y="4001610"/>
              <a:ext cx="125518" cy="184746"/>
            </a:xfrm>
            <a:custGeom>
              <a:avLst/>
              <a:gdLst>
                <a:gd name="connsiteX0" fmla="*/ 57338 w 125518"/>
                <a:gd name="connsiteY0" fmla="*/ 0 h 184746"/>
                <a:gd name="connsiteX1" fmla="*/ 15551 w 125518"/>
                <a:gd name="connsiteY1" fmla="*/ 0 h 184746"/>
                <a:gd name="connsiteX2" fmla="*/ 0 w 125518"/>
                <a:gd name="connsiteY2" fmla="*/ 15551 h 184746"/>
                <a:gd name="connsiteX3" fmla="*/ 0 w 125518"/>
                <a:gd name="connsiteY3" fmla="*/ 169195 h 184746"/>
                <a:gd name="connsiteX4" fmla="*/ 15551 w 125518"/>
                <a:gd name="connsiteY4" fmla="*/ 184746 h 184746"/>
                <a:gd name="connsiteX5" fmla="*/ 57338 w 125518"/>
                <a:gd name="connsiteY5" fmla="*/ 184746 h 184746"/>
                <a:gd name="connsiteX6" fmla="*/ 125519 w 125518"/>
                <a:gd name="connsiteY6" fmla="*/ 116566 h 184746"/>
                <a:gd name="connsiteX7" fmla="*/ 125519 w 125518"/>
                <a:gd name="connsiteY7" fmla="*/ 68180 h 184746"/>
                <a:gd name="connsiteX8" fmla="*/ 57338 w 125518"/>
                <a:gd name="connsiteY8" fmla="*/ 0 h 184746"/>
                <a:gd name="connsiteX9" fmla="*/ 94417 w 125518"/>
                <a:gd name="connsiteY9" fmla="*/ 116566 h 184746"/>
                <a:gd name="connsiteX10" fmla="*/ 57338 w 125518"/>
                <a:gd name="connsiteY10" fmla="*/ 153644 h 184746"/>
                <a:gd name="connsiteX11" fmla="*/ 31102 w 125518"/>
                <a:gd name="connsiteY11" fmla="*/ 153644 h 184746"/>
                <a:gd name="connsiteX12" fmla="*/ 31102 w 125518"/>
                <a:gd name="connsiteY12" fmla="*/ 31102 h 184746"/>
                <a:gd name="connsiteX13" fmla="*/ 57338 w 125518"/>
                <a:gd name="connsiteY13" fmla="*/ 31102 h 184746"/>
                <a:gd name="connsiteX14" fmla="*/ 94417 w 125518"/>
                <a:gd name="connsiteY14" fmla="*/ 68180 h 184746"/>
                <a:gd name="connsiteX15" fmla="*/ 94417 w 125518"/>
                <a:gd name="connsiteY15" fmla="*/ 116566 h 184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5518" h="184746">
                  <a:moveTo>
                    <a:pt x="57338" y="0"/>
                  </a:moveTo>
                  <a:lnTo>
                    <a:pt x="15551" y="0"/>
                  </a:lnTo>
                  <a:cubicBezTo>
                    <a:pt x="6953" y="0"/>
                    <a:pt x="0" y="6954"/>
                    <a:pt x="0" y="15551"/>
                  </a:cubicBezTo>
                  <a:lnTo>
                    <a:pt x="0" y="169195"/>
                  </a:lnTo>
                  <a:cubicBezTo>
                    <a:pt x="0" y="177793"/>
                    <a:pt x="6953" y="184746"/>
                    <a:pt x="15551" y="184746"/>
                  </a:cubicBezTo>
                  <a:lnTo>
                    <a:pt x="57338" y="184746"/>
                  </a:lnTo>
                  <a:cubicBezTo>
                    <a:pt x="94928" y="184746"/>
                    <a:pt x="125519" y="154155"/>
                    <a:pt x="125519" y="116566"/>
                  </a:cubicBezTo>
                  <a:lnTo>
                    <a:pt x="125519" y="68180"/>
                  </a:lnTo>
                  <a:cubicBezTo>
                    <a:pt x="125519" y="30591"/>
                    <a:pt x="94928" y="0"/>
                    <a:pt x="57338" y="0"/>
                  </a:cubicBezTo>
                  <a:close/>
                  <a:moveTo>
                    <a:pt x="94417" y="116566"/>
                  </a:moveTo>
                  <a:cubicBezTo>
                    <a:pt x="94417" y="137027"/>
                    <a:pt x="77777" y="153644"/>
                    <a:pt x="57338" y="153644"/>
                  </a:cubicBezTo>
                  <a:lnTo>
                    <a:pt x="31102" y="153644"/>
                  </a:lnTo>
                  <a:lnTo>
                    <a:pt x="31102" y="31102"/>
                  </a:lnTo>
                  <a:lnTo>
                    <a:pt x="57338" y="31102"/>
                  </a:lnTo>
                  <a:cubicBezTo>
                    <a:pt x="77800" y="31102"/>
                    <a:pt x="94417" y="47742"/>
                    <a:pt x="94417" y="68180"/>
                  </a:cubicBezTo>
                  <a:lnTo>
                    <a:pt x="94417" y="116566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8" name="Forma Livre: Forma 257">
              <a:extLst>
                <a:ext uri="{FF2B5EF4-FFF2-40B4-BE49-F238E27FC236}">
                  <a16:creationId xmlns:a16="http://schemas.microsoft.com/office/drawing/2014/main" id="{BC2020D0-A93F-44A0-AD7B-30FF4D5784AA}"/>
                </a:ext>
              </a:extLst>
            </p:cNvPr>
            <p:cNvSpPr/>
            <p:nvPr/>
          </p:nvSpPr>
          <p:spPr>
            <a:xfrm>
              <a:off x="7373160" y="4001544"/>
              <a:ext cx="120853" cy="185012"/>
            </a:xfrm>
            <a:custGeom>
              <a:avLst/>
              <a:gdLst>
                <a:gd name="connsiteX0" fmla="*/ 105303 w 120853"/>
                <a:gd name="connsiteY0" fmla="*/ 0 h 185012"/>
                <a:gd name="connsiteX1" fmla="*/ 89752 w 120853"/>
                <a:gd name="connsiteY1" fmla="*/ 15551 h 185012"/>
                <a:gd name="connsiteX2" fmla="*/ 89752 w 120853"/>
                <a:gd name="connsiteY2" fmla="*/ 76911 h 185012"/>
                <a:gd name="connsiteX3" fmla="*/ 31102 w 120853"/>
                <a:gd name="connsiteY3" fmla="*/ 76911 h 185012"/>
                <a:gd name="connsiteX4" fmla="*/ 31102 w 120853"/>
                <a:gd name="connsiteY4" fmla="*/ 15640 h 185012"/>
                <a:gd name="connsiteX5" fmla="*/ 15551 w 120853"/>
                <a:gd name="connsiteY5" fmla="*/ 89 h 185012"/>
                <a:gd name="connsiteX6" fmla="*/ 0 w 120853"/>
                <a:gd name="connsiteY6" fmla="*/ 15640 h 185012"/>
                <a:gd name="connsiteX7" fmla="*/ 0 w 120853"/>
                <a:gd name="connsiteY7" fmla="*/ 169462 h 185012"/>
                <a:gd name="connsiteX8" fmla="*/ 15551 w 120853"/>
                <a:gd name="connsiteY8" fmla="*/ 185013 h 185012"/>
                <a:gd name="connsiteX9" fmla="*/ 31102 w 120853"/>
                <a:gd name="connsiteY9" fmla="*/ 169462 h 185012"/>
                <a:gd name="connsiteX10" fmla="*/ 31102 w 120853"/>
                <a:gd name="connsiteY10" fmla="*/ 108035 h 185012"/>
                <a:gd name="connsiteX11" fmla="*/ 89752 w 120853"/>
                <a:gd name="connsiteY11" fmla="*/ 108035 h 185012"/>
                <a:gd name="connsiteX12" fmla="*/ 89752 w 120853"/>
                <a:gd name="connsiteY12" fmla="*/ 169395 h 185012"/>
                <a:gd name="connsiteX13" fmla="*/ 105303 w 120853"/>
                <a:gd name="connsiteY13" fmla="*/ 184946 h 185012"/>
                <a:gd name="connsiteX14" fmla="*/ 120854 w 120853"/>
                <a:gd name="connsiteY14" fmla="*/ 169395 h 185012"/>
                <a:gd name="connsiteX15" fmla="*/ 120854 w 120853"/>
                <a:gd name="connsiteY15" fmla="*/ 15573 h 185012"/>
                <a:gd name="connsiteX16" fmla="*/ 105303 w 120853"/>
                <a:gd name="connsiteY16" fmla="*/ 0 h 185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0853" h="185012">
                  <a:moveTo>
                    <a:pt x="105303" y="0"/>
                  </a:moveTo>
                  <a:cubicBezTo>
                    <a:pt x="96705" y="0"/>
                    <a:pt x="89752" y="6954"/>
                    <a:pt x="89752" y="15551"/>
                  </a:cubicBezTo>
                  <a:lnTo>
                    <a:pt x="89752" y="76911"/>
                  </a:lnTo>
                  <a:lnTo>
                    <a:pt x="31102" y="76911"/>
                  </a:lnTo>
                  <a:lnTo>
                    <a:pt x="31102" y="15640"/>
                  </a:lnTo>
                  <a:cubicBezTo>
                    <a:pt x="31102" y="7042"/>
                    <a:pt x="24149" y="89"/>
                    <a:pt x="15551" y="89"/>
                  </a:cubicBezTo>
                  <a:cubicBezTo>
                    <a:pt x="6954" y="89"/>
                    <a:pt x="0" y="7042"/>
                    <a:pt x="0" y="15640"/>
                  </a:cubicBezTo>
                  <a:lnTo>
                    <a:pt x="0" y="169462"/>
                  </a:lnTo>
                  <a:cubicBezTo>
                    <a:pt x="0" y="178059"/>
                    <a:pt x="6954" y="185013"/>
                    <a:pt x="15551" y="185013"/>
                  </a:cubicBezTo>
                  <a:cubicBezTo>
                    <a:pt x="24149" y="185013"/>
                    <a:pt x="31102" y="178059"/>
                    <a:pt x="31102" y="169462"/>
                  </a:cubicBezTo>
                  <a:lnTo>
                    <a:pt x="31102" y="108035"/>
                  </a:lnTo>
                  <a:lnTo>
                    <a:pt x="89752" y="108035"/>
                  </a:lnTo>
                  <a:lnTo>
                    <a:pt x="89752" y="169395"/>
                  </a:lnTo>
                  <a:cubicBezTo>
                    <a:pt x="89752" y="177993"/>
                    <a:pt x="96705" y="184946"/>
                    <a:pt x="105303" y="184946"/>
                  </a:cubicBezTo>
                  <a:cubicBezTo>
                    <a:pt x="113900" y="184946"/>
                    <a:pt x="120854" y="177993"/>
                    <a:pt x="120854" y="169395"/>
                  </a:cubicBezTo>
                  <a:lnTo>
                    <a:pt x="120854" y="15573"/>
                  </a:lnTo>
                  <a:cubicBezTo>
                    <a:pt x="120854" y="6954"/>
                    <a:pt x="113878" y="0"/>
                    <a:pt x="105303" y="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9" name="Forma Livre: Forma 258">
              <a:extLst>
                <a:ext uri="{FF2B5EF4-FFF2-40B4-BE49-F238E27FC236}">
                  <a16:creationId xmlns:a16="http://schemas.microsoft.com/office/drawing/2014/main" id="{499C8E7D-25A9-477C-8B16-925390BBBB0B}"/>
                </a:ext>
              </a:extLst>
            </p:cNvPr>
            <p:cNvSpPr/>
            <p:nvPr/>
          </p:nvSpPr>
          <p:spPr>
            <a:xfrm>
              <a:off x="7162022" y="3855142"/>
              <a:ext cx="702617" cy="477771"/>
            </a:xfrm>
            <a:custGeom>
              <a:avLst/>
              <a:gdLst>
                <a:gd name="connsiteX0" fmla="*/ 15551 w 702617"/>
                <a:gd name="connsiteY0" fmla="*/ 477772 h 477771"/>
                <a:gd name="connsiteX1" fmla="*/ 687066 w 702617"/>
                <a:gd name="connsiteY1" fmla="*/ 477772 h 477771"/>
                <a:gd name="connsiteX2" fmla="*/ 702617 w 702617"/>
                <a:gd name="connsiteY2" fmla="*/ 462221 h 477771"/>
                <a:gd name="connsiteX3" fmla="*/ 702617 w 702617"/>
                <a:gd name="connsiteY3" fmla="*/ 15551 h 477771"/>
                <a:gd name="connsiteX4" fmla="*/ 687066 w 702617"/>
                <a:gd name="connsiteY4" fmla="*/ 0 h 477771"/>
                <a:gd name="connsiteX5" fmla="*/ 15551 w 702617"/>
                <a:gd name="connsiteY5" fmla="*/ 0 h 477771"/>
                <a:gd name="connsiteX6" fmla="*/ 0 w 702617"/>
                <a:gd name="connsiteY6" fmla="*/ 15551 h 477771"/>
                <a:gd name="connsiteX7" fmla="*/ 0 w 702617"/>
                <a:gd name="connsiteY7" fmla="*/ 462221 h 477771"/>
                <a:gd name="connsiteX8" fmla="*/ 15551 w 702617"/>
                <a:gd name="connsiteY8" fmla="*/ 477772 h 477771"/>
                <a:gd name="connsiteX9" fmla="*/ 31102 w 702617"/>
                <a:gd name="connsiteY9" fmla="*/ 31124 h 477771"/>
                <a:gd name="connsiteX10" fmla="*/ 671515 w 702617"/>
                <a:gd name="connsiteY10" fmla="*/ 31124 h 477771"/>
                <a:gd name="connsiteX11" fmla="*/ 671515 w 702617"/>
                <a:gd name="connsiteY11" fmla="*/ 446692 h 477771"/>
                <a:gd name="connsiteX12" fmla="*/ 31102 w 702617"/>
                <a:gd name="connsiteY12" fmla="*/ 446692 h 477771"/>
                <a:gd name="connsiteX13" fmla="*/ 31102 w 702617"/>
                <a:gd name="connsiteY13" fmla="*/ 31124 h 477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02617" h="477771">
                  <a:moveTo>
                    <a:pt x="15551" y="477772"/>
                  </a:moveTo>
                  <a:lnTo>
                    <a:pt x="687066" y="477772"/>
                  </a:lnTo>
                  <a:cubicBezTo>
                    <a:pt x="695664" y="477772"/>
                    <a:pt x="702617" y="470818"/>
                    <a:pt x="702617" y="462221"/>
                  </a:cubicBezTo>
                  <a:lnTo>
                    <a:pt x="702617" y="15551"/>
                  </a:lnTo>
                  <a:cubicBezTo>
                    <a:pt x="702617" y="6954"/>
                    <a:pt x="695664" y="0"/>
                    <a:pt x="687066" y="0"/>
                  </a:cubicBezTo>
                  <a:lnTo>
                    <a:pt x="15551" y="0"/>
                  </a:lnTo>
                  <a:cubicBezTo>
                    <a:pt x="6953" y="0"/>
                    <a:pt x="0" y="6954"/>
                    <a:pt x="0" y="15551"/>
                  </a:cubicBezTo>
                  <a:lnTo>
                    <a:pt x="0" y="462221"/>
                  </a:lnTo>
                  <a:cubicBezTo>
                    <a:pt x="0" y="470818"/>
                    <a:pt x="6976" y="477772"/>
                    <a:pt x="15551" y="477772"/>
                  </a:cubicBezTo>
                  <a:close/>
                  <a:moveTo>
                    <a:pt x="31102" y="31124"/>
                  </a:moveTo>
                  <a:lnTo>
                    <a:pt x="671515" y="31124"/>
                  </a:lnTo>
                  <a:lnTo>
                    <a:pt x="671515" y="446692"/>
                  </a:lnTo>
                  <a:lnTo>
                    <a:pt x="31102" y="446692"/>
                  </a:lnTo>
                  <a:lnTo>
                    <a:pt x="31102" y="31124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0" name="Forma Livre: Forma 259">
              <a:extLst>
                <a:ext uri="{FF2B5EF4-FFF2-40B4-BE49-F238E27FC236}">
                  <a16:creationId xmlns:a16="http://schemas.microsoft.com/office/drawing/2014/main" id="{A0F295EB-9B61-46B5-9E6C-6EB5E0F357B5}"/>
                </a:ext>
              </a:extLst>
            </p:cNvPr>
            <p:cNvSpPr/>
            <p:nvPr/>
          </p:nvSpPr>
          <p:spPr>
            <a:xfrm>
              <a:off x="7102995" y="3794315"/>
              <a:ext cx="820671" cy="731831"/>
            </a:xfrm>
            <a:custGeom>
              <a:avLst/>
              <a:gdLst>
                <a:gd name="connsiteX0" fmla="*/ 805121 w 820671"/>
                <a:gd name="connsiteY0" fmla="*/ 0 h 731831"/>
                <a:gd name="connsiteX1" fmla="*/ 15551 w 820671"/>
                <a:gd name="connsiteY1" fmla="*/ 0 h 731831"/>
                <a:gd name="connsiteX2" fmla="*/ 0 w 820671"/>
                <a:gd name="connsiteY2" fmla="*/ 15551 h 731831"/>
                <a:gd name="connsiteX3" fmla="*/ 0 w 820671"/>
                <a:gd name="connsiteY3" fmla="*/ 577343 h 731831"/>
                <a:gd name="connsiteX4" fmla="*/ 15551 w 820671"/>
                <a:gd name="connsiteY4" fmla="*/ 592894 h 731831"/>
                <a:gd name="connsiteX5" fmla="*/ 362050 w 820671"/>
                <a:gd name="connsiteY5" fmla="*/ 592894 h 731831"/>
                <a:gd name="connsiteX6" fmla="*/ 362050 w 820671"/>
                <a:gd name="connsiteY6" fmla="*/ 697352 h 731831"/>
                <a:gd name="connsiteX7" fmla="*/ 362427 w 820671"/>
                <a:gd name="connsiteY7" fmla="*/ 700729 h 731831"/>
                <a:gd name="connsiteX8" fmla="*/ 221491 w 820671"/>
                <a:gd name="connsiteY8" fmla="*/ 700729 h 731831"/>
                <a:gd name="connsiteX9" fmla="*/ 205940 w 820671"/>
                <a:gd name="connsiteY9" fmla="*/ 716280 h 731831"/>
                <a:gd name="connsiteX10" fmla="*/ 221491 w 820671"/>
                <a:gd name="connsiteY10" fmla="*/ 731831 h 731831"/>
                <a:gd name="connsiteX11" fmla="*/ 599181 w 820671"/>
                <a:gd name="connsiteY11" fmla="*/ 731831 h 731831"/>
                <a:gd name="connsiteX12" fmla="*/ 614732 w 820671"/>
                <a:gd name="connsiteY12" fmla="*/ 716280 h 731831"/>
                <a:gd name="connsiteX13" fmla="*/ 599181 w 820671"/>
                <a:gd name="connsiteY13" fmla="*/ 700729 h 731831"/>
                <a:gd name="connsiteX14" fmla="*/ 458244 w 820671"/>
                <a:gd name="connsiteY14" fmla="*/ 700729 h 731831"/>
                <a:gd name="connsiteX15" fmla="*/ 458622 w 820671"/>
                <a:gd name="connsiteY15" fmla="*/ 697352 h 731831"/>
                <a:gd name="connsiteX16" fmla="*/ 458622 w 820671"/>
                <a:gd name="connsiteY16" fmla="*/ 592894 h 731831"/>
                <a:gd name="connsiteX17" fmla="*/ 805121 w 820671"/>
                <a:gd name="connsiteY17" fmla="*/ 592894 h 731831"/>
                <a:gd name="connsiteX18" fmla="*/ 820672 w 820671"/>
                <a:gd name="connsiteY18" fmla="*/ 577343 h 731831"/>
                <a:gd name="connsiteX19" fmla="*/ 820672 w 820671"/>
                <a:gd name="connsiteY19" fmla="*/ 15551 h 731831"/>
                <a:gd name="connsiteX20" fmla="*/ 805121 w 820671"/>
                <a:gd name="connsiteY20" fmla="*/ 0 h 731831"/>
                <a:gd name="connsiteX21" fmla="*/ 392797 w 820671"/>
                <a:gd name="connsiteY21" fmla="*/ 700707 h 731831"/>
                <a:gd name="connsiteX22" fmla="*/ 393174 w 820671"/>
                <a:gd name="connsiteY22" fmla="*/ 697330 h 731831"/>
                <a:gd name="connsiteX23" fmla="*/ 393174 w 820671"/>
                <a:gd name="connsiteY23" fmla="*/ 592872 h 731831"/>
                <a:gd name="connsiteX24" fmla="*/ 427520 w 820671"/>
                <a:gd name="connsiteY24" fmla="*/ 592872 h 731831"/>
                <a:gd name="connsiteX25" fmla="*/ 427520 w 820671"/>
                <a:gd name="connsiteY25" fmla="*/ 697330 h 731831"/>
                <a:gd name="connsiteX26" fmla="*/ 427897 w 820671"/>
                <a:gd name="connsiteY26" fmla="*/ 700707 h 731831"/>
                <a:gd name="connsiteX27" fmla="*/ 392797 w 820671"/>
                <a:gd name="connsiteY27" fmla="*/ 700707 h 731831"/>
                <a:gd name="connsiteX28" fmla="*/ 789570 w 820671"/>
                <a:gd name="connsiteY28" fmla="*/ 561792 h 731831"/>
                <a:gd name="connsiteX29" fmla="*/ 31102 w 820671"/>
                <a:gd name="connsiteY29" fmla="*/ 561792 h 731831"/>
                <a:gd name="connsiteX30" fmla="*/ 31102 w 820671"/>
                <a:gd name="connsiteY30" fmla="*/ 31102 h 731831"/>
                <a:gd name="connsiteX31" fmla="*/ 789570 w 820671"/>
                <a:gd name="connsiteY31" fmla="*/ 31102 h 731831"/>
                <a:gd name="connsiteX32" fmla="*/ 789570 w 820671"/>
                <a:gd name="connsiteY32" fmla="*/ 561792 h 731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20671" h="731831">
                  <a:moveTo>
                    <a:pt x="805121" y="0"/>
                  </a:moveTo>
                  <a:lnTo>
                    <a:pt x="15551" y="0"/>
                  </a:lnTo>
                  <a:cubicBezTo>
                    <a:pt x="6953" y="0"/>
                    <a:pt x="0" y="6954"/>
                    <a:pt x="0" y="15551"/>
                  </a:cubicBezTo>
                  <a:lnTo>
                    <a:pt x="0" y="577343"/>
                  </a:lnTo>
                  <a:cubicBezTo>
                    <a:pt x="0" y="585940"/>
                    <a:pt x="6953" y="592894"/>
                    <a:pt x="15551" y="592894"/>
                  </a:cubicBezTo>
                  <a:lnTo>
                    <a:pt x="362050" y="592894"/>
                  </a:lnTo>
                  <a:lnTo>
                    <a:pt x="362050" y="697352"/>
                  </a:lnTo>
                  <a:cubicBezTo>
                    <a:pt x="362050" y="698508"/>
                    <a:pt x="362183" y="699641"/>
                    <a:pt x="362427" y="700729"/>
                  </a:cubicBezTo>
                  <a:lnTo>
                    <a:pt x="221491" y="700729"/>
                  </a:lnTo>
                  <a:cubicBezTo>
                    <a:pt x="212894" y="700729"/>
                    <a:pt x="205940" y="707683"/>
                    <a:pt x="205940" y="716280"/>
                  </a:cubicBezTo>
                  <a:cubicBezTo>
                    <a:pt x="205940" y="724878"/>
                    <a:pt x="212894" y="731831"/>
                    <a:pt x="221491" y="731831"/>
                  </a:cubicBezTo>
                  <a:lnTo>
                    <a:pt x="599181" y="731831"/>
                  </a:lnTo>
                  <a:cubicBezTo>
                    <a:pt x="607779" y="731831"/>
                    <a:pt x="614732" y="724878"/>
                    <a:pt x="614732" y="716280"/>
                  </a:cubicBezTo>
                  <a:cubicBezTo>
                    <a:pt x="614732" y="707683"/>
                    <a:pt x="607779" y="700729"/>
                    <a:pt x="599181" y="700729"/>
                  </a:cubicBezTo>
                  <a:lnTo>
                    <a:pt x="458244" y="700729"/>
                  </a:lnTo>
                  <a:cubicBezTo>
                    <a:pt x="458488" y="699641"/>
                    <a:pt x="458622" y="698508"/>
                    <a:pt x="458622" y="697352"/>
                  </a:cubicBezTo>
                  <a:lnTo>
                    <a:pt x="458622" y="592894"/>
                  </a:lnTo>
                  <a:lnTo>
                    <a:pt x="805121" y="592894"/>
                  </a:lnTo>
                  <a:cubicBezTo>
                    <a:pt x="813718" y="592894"/>
                    <a:pt x="820672" y="585940"/>
                    <a:pt x="820672" y="577343"/>
                  </a:cubicBezTo>
                  <a:lnTo>
                    <a:pt x="820672" y="15551"/>
                  </a:lnTo>
                  <a:cubicBezTo>
                    <a:pt x="820672" y="6954"/>
                    <a:pt x="813718" y="0"/>
                    <a:pt x="805121" y="0"/>
                  </a:cubicBezTo>
                  <a:close/>
                  <a:moveTo>
                    <a:pt x="392797" y="700707"/>
                  </a:moveTo>
                  <a:cubicBezTo>
                    <a:pt x="393041" y="699618"/>
                    <a:pt x="393174" y="698485"/>
                    <a:pt x="393174" y="697330"/>
                  </a:cubicBezTo>
                  <a:lnTo>
                    <a:pt x="393174" y="592872"/>
                  </a:lnTo>
                  <a:lnTo>
                    <a:pt x="427520" y="592872"/>
                  </a:lnTo>
                  <a:lnTo>
                    <a:pt x="427520" y="697330"/>
                  </a:lnTo>
                  <a:cubicBezTo>
                    <a:pt x="427520" y="698485"/>
                    <a:pt x="427653" y="699618"/>
                    <a:pt x="427897" y="700707"/>
                  </a:cubicBezTo>
                  <a:lnTo>
                    <a:pt x="392797" y="700707"/>
                  </a:lnTo>
                  <a:close/>
                  <a:moveTo>
                    <a:pt x="789570" y="561792"/>
                  </a:moveTo>
                  <a:lnTo>
                    <a:pt x="31102" y="561792"/>
                  </a:lnTo>
                  <a:lnTo>
                    <a:pt x="31102" y="31102"/>
                  </a:lnTo>
                  <a:lnTo>
                    <a:pt x="789570" y="31102"/>
                  </a:lnTo>
                  <a:lnTo>
                    <a:pt x="789570" y="561792"/>
                  </a:ln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5" name="Agrupar 244">
            <a:extLst>
              <a:ext uri="{FF2B5EF4-FFF2-40B4-BE49-F238E27FC236}">
                <a16:creationId xmlns:a16="http://schemas.microsoft.com/office/drawing/2014/main" id="{0CD2E11F-F02B-4024-8114-F3415B6A34A6}"/>
              </a:ext>
            </a:extLst>
          </p:cNvPr>
          <p:cNvGrpSpPr/>
          <p:nvPr/>
        </p:nvGrpSpPr>
        <p:grpSpPr>
          <a:xfrm>
            <a:off x="8486428" y="4729840"/>
            <a:ext cx="526187" cy="526187"/>
            <a:chOff x="4279418" y="5157984"/>
            <a:chExt cx="776440" cy="77644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50" name="Forma Livre: Forma 249">
              <a:extLst>
                <a:ext uri="{FF2B5EF4-FFF2-40B4-BE49-F238E27FC236}">
                  <a16:creationId xmlns:a16="http://schemas.microsoft.com/office/drawing/2014/main" id="{46B13500-1919-4779-8CEB-AD3A155B8004}"/>
                </a:ext>
              </a:extLst>
            </p:cNvPr>
            <p:cNvSpPr/>
            <p:nvPr/>
          </p:nvSpPr>
          <p:spPr>
            <a:xfrm>
              <a:off x="4753199" y="5547689"/>
              <a:ext cx="221175" cy="287764"/>
            </a:xfrm>
            <a:custGeom>
              <a:avLst/>
              <a:gdLst>
                <a:gd name="connsiteX0" fmla="*/ 10166 w 221175"/>
                <a:gd name="connsiteY0" fmla="*/ 257617 h 287764"/>
                <a:gd name="connsiteX1" fmla="*/ 969 w 221175"/>
                <a:gd name="connsiteY1" fmla="*/ 277589 h 287764"/>
                <a:gd name="connsiteX2" fmla="*/ 15565 w 221175"/>
                <a:gd name="connsiteY2" fmla="*/ 287764 h 287764"/>
                <a:gd name="connsiteX3" fmla="*/ 20963 w 221175"/>
                <a:gd name="connsiteY3" fmla="*/ 286787 h 287764"/>
                <a:gd name="connsiteX4" fmla="*/ 221150 w 221175"/>
                <a:gd name="connsiteY4" fmla="*/ 16443 h 287764"/>
                <a:gd name="connsiteX5" fmla="*/ 206509 w 221175"/>
                <a:gd name="connsiteY5" fmla="*/ 26 h 287764"/>
                <a:gd name="connsiteX6" fmla="*/ 190092 w 221175"/>
                <a:gd name="connsiteY6" fmla="*/ 14666 h 287764"/>
                <a:gd name="connsiteX7" fmla="*/ 10166 w 221175"/>
                <a:gd name="connsiteY7" fmla="*/ 257617 h 287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1175" h="287764">
                  <a:moveTo>
                    <a:pt x="10166" y="257617"/>
                  </a:moveTo>
                  <a:cubicBezTo>
                    <a:pt x="2102" y="260594"/>
                    <a:pt x="-2008" y="269547"/>
                    <a:pt x="969" y="277589"/>
                  </a:cubicBezTo>
                  <a:cubicBezTo>
                    <a:pt x="3280" y="283876"/>
                    <a:pt x="9233" y="287764"/>
                    <a:pt x="15565" y="287764"/>
                  </a:cubicBezTo>
                  <a:cubicBezTo>
                    <a:pt x="17364" y="287764"/>
                    <a:pt x="19186" y="287453"/>
                    <a:pt x="20963" y="286787"/>
                  </a:cubicBezTo>
                  <a:cubicBezTo>
                    <a:pt x="135575" y="244443"/>
                    <a:pt x="214151" y="138319"/>
                    <a:pt x="221150" y="16443"/>
                  </a:cubicBezTo>
                  <a:cubicBezTo>
                    <a:pt x="221638" y="7868"/>
                    <a:pt x="215084" y="514"/>
                    <a:pt x="206509" y="26"/>
                  </a:cubicBezTo>
                  <a:cubicBezTo>
                    <a:pt x="197934" y="-463"/>
                    <a:pt x="190581" y="6091"/>
                    <a:pt x="190092" y="14666"/>
                  </a:cubicBezTo>
                  <a:cubicBezTo>
                    <a:pt x="183783" y="124190"/>
                    <a:pt x="113159" y="219540"/>
                    <a:pt x="10166" y="257617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1" name="Forma Livre: Forma 250">
              <a:extLst>
                <a:ext uri="{FF2B5EF4-FFF2-40B4-BE49-F238E27FC236}">
                  <a16:creationId xmlns:a16="http://schemas.microsoft.com/office/drawing/2014/main" id="{75DA7648-C56F-424B-8BE5-7AF7A6B3D4B4}"/>
                </a:ext>
              </a:extLst>
            </p:cNvPr>
            <p:cNvSpPr/>
            <p:nvPr/>
          </p:nvSpPr>
          <p:spPr>
            <a:xfrm>
              <a:off x="4727755" y="5542273"/>
              <a:ext cx="174814" cy="225844"/>
            </a:xfrm>
            <a:custGeom>
              <a:avLst/>
              <a:gdLst>
                <a:gd name="connsiteX0" fmla="*/ 174793 w 174814"/>
                <a:gd name="connsiteY0" fmla="*/ 16350 h 225844"/>
                <a:gd name="connsiteX1" fmla="*/ 160064 w 174814"/>
                <a:gd name="connsiteY1" fmla="*/ 21 h 225844"/>
                <a:gd name="connsiteX2" fmla="*/ 143735 w 174814"/>
                <a:gd name="connsiteY2" fmla="*/ 14750 h 225844"/>
                <a:gd name="connsiteX3" fmla="*/ 10196 w 174814"/>
                <a:gd name="connsiteY3" fmla="*/ 195698 h 225844"/>
                <a:gd name="connsiteX4" fmla="*/ 955 w 174814"/>
                <a:gd name="connsiteY4" fmla="*/ 215647 h 225844"/>
                <a:gd name="connsiteX5" fmla="*/ 15551 w 174814"/>
                <a:gd name="connsiteY5" fmla="*/ 225844 h 225844"/>
                <a:gd name="connsiteX6" fmla="*/ 20904 w 174814"/>
                <a:gd name="connsiteY6" fmla="*/ 224889 h 225844"/>
                <a:gd name="connsiteX7" fmla="*/ 174793 w 174814"/>
                <a:gd name="connsiteY7" fmla="*/ 16350 h 22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4814" h="225844">
                  <a:moveTo>
                    <a:pt x="174793" y="16350"/>
                  </a:moveTo>
                  <a:cubicBezTo>
                    <a:pt x="175237" y="7774"/>
                    <a:pt x="168639" y="465"/>
                    <a:pt x="160064" y="21"/>
                  </a:cubicBezTo>
                  <a:cubicBezTo>
                    <a:pt x="151444" y="-423"/>
                    <a:pt x="144180" y="6175"/>
                    <a:pt x="143735" y="14750"/>
                  </a:cubicBezTo>
                  <a:cubicBezTo>
                    <a:pt x="139514" y="96482"/>
                    <a:pt x="87107" y="167505"/>
                    <a:pt x="10196" y="195698"/>
                  </a:cubicBezTo>
                  <a:cubicBezTo>
                    <a:pt x="2132" y="198652"/>
                    <a:pt x="-2000" y="207583"/>
                    <a:pt x="955" y="215647"/>
                  </a:cubicBezTo>
                  <a:cubicBezTo>
                    <a:pt x="3265" y="221934"/>
                    <a:pt x="9219" y="225844"/>
                    <a:pt x="15551" y="225844"/>
                  </a:cubicBezTo>
                  <a:cubicBezTo>
                    <a:pt x="17327" y="225844"/>
                    <a:pt x="19127" y="225533"/>
                    <a:pt x="20904" y="224889"/>
                  </a:cubicBezTo>
                  <a:cubicBezTo>
                    <a:pt x="109523" y="192410"/>
                    <a:pt x="169950" y="110567"/>
                    <a:pt x="174793" y="1635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2" name="Forma Livre: Forma 251">
              <a:extLst>
                <a:ext uri="{FF2B5EF4-FFF2-40B4-BE49-F238E27FC236}">
                  <a16:creationId xmlns:a16="http://schemas.microsoft.com/office/drawing/2014/main" id="{7E57E901-C6CF-4AAB-A2EF-230B9B2254D0}"/>
                </a:ext>
              </a:extLst>
            </p:cNvPr>
            <p:cNvSpPr/>
            <p:nvPr/>
          </p:nvSpPr>
          <p:spPr>
            <a:xfrm>
              <a:off x="4279418" y="5157984"/>
              <a:ext cx="776440" cy="776440"/>
            </a:xfrm>
            <a:custGeom>
              <a:avLst/>
              <a:gdLst>
                <a:gd name="connsiteX0" fmla="*/ 388220 w 776440"/>
                <a:gd name="connsiteY0" fmla="*/ 0 h 776440"/>
                <a:gd name="connsiteX1" fmla="*/ 0 w 776440"/>
                <a:gd name="connsiteY1" fmla="*/ 388220 h 776440"/>
                <a:gd name="connsiteX2" fmla="*/ 388220 w 776440"/>
                <a:gd name="connsiteY2" fmla="*/ 776440 h 776440"/>
                <a:gd name="connsiteX3" fmla="*/ 776440 w 776440"/>
                <a:gd name="connsiteY3" fmla="*/ 388220 h 776440"/>
                <a:gd name="connsiteX4" fmla="*/ 388220 w 776440"/>
                <a:gd name="connsiteY4" fmla="*/ 0 h 776440"/>
                <a:gd name="connsiteX5" fmla="*/ 388220 w 776440"/>
                <a:gd name="connsiteY5" fmla="*/ 745338 h 776440"/>
                <a:gd name="connsiteX6" fmla="*/ 31102 w 776440"/>
                <a:gd name="connsiteY6" fmla="*/ 388220 h 776440"/>
                <a:gd name="connsiteX7" fmla="*/ 388220 w 776440"/>
                <a:gd name="connsiteY7" fmla="*/ 31102 h 776440"/>
                <a:gd name="connsiteX8" fmla="*/ 745338 w 776440"/>
                <a:gd name="connsiteY8" fmla="*/ 388220 h 776440"/>
                <a:gd name="connsiteX9" fmla="*/ 388220 w 776440"/>
                <a:gd name="connsiteY9" fmla="*/ 745338 h 77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76440" h="776440">
                  <a:moveTo>
                    <a:pt x="388220" y="0"/>
                  </a:moveTo>
                  <a:cubicBezTo>
                    <a:pt x="174149" y="0"/>
                    <a:pt x="0" y="174149"/>
                    <a:pt x="0" y="388220"/>
                  </a:cubicBezTo>
                  <a:cubicBezTo>
                    <a:pt x="0" y="602291"/>
                    <a:pt x="174149" y="776440"/>
                    <a:pt x="388220" y="776440"/>
                  </a:cubicBezTo>
                  <a:cubicBezTo>
                    <a:pt x="602291" y="776440"/>
                    <a:pt x="776440" y="602291"/>
                    <a:pt x="776440" y="388220"/>
                  </a:cubicBezTo>
                  <a:cubicBezTo>
                    <a:pt x="776463" y="174149"/>
                    <a:pt x="602291" y="0"/>
                    <a:pt x="388220" y="0"/>
                  </a:cubicBezTo>
                  <a:close/>
                  <a:moveTo>
                    <a:pt x="388220" y="745338"/>
                  </a:moveTo>
                  <a:cubicBezTo>
                    <a:pt x="191300" y="745338"/>
                    <a:pt x="31102" y="585140"/>
                    <a:pt x="31102" y="388220"/>
                  </a:cubicBezTo>
                  <a:cubicBezTo>
                    <a:pt x="31102" y="191300"/>
                    <a:pt x="191300" y="31102"/>
                    <a:pt x="388220" y="31102"/>
                  </a:cubicBezTo>
                  <a:cubicBezTo>
                    <a:pt x="585140" y="31102"/>
                    <a:pt x="745338" y="191300"/>
                    <a:pt x="745338" y="388220"/>
                  </a:cubicBezTo>
                  <a:cubicBezTo>
                    <a:pt x="745360" y="585140"/>
                    <a:pt x="585140" y="745338"/>
                    <a:pt x="388220" y="745338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3" name="Forma Livre: Forma 252">
              <a:extLst>
                <a:ext uri="{FF2B5EF4-FFF2-40B4-BE49-F238E27FC236}">
                  <a16:creationId xmlns:a16="http://schemas.microsoft.com/office/drawing/2014/main" id="{7A80CC5D-3EDA-4629-A250-8700856A49E9}"/>
                </a:ext>
              </a:extLst>
            </p:cNvPr>
            <p:cNvSpPr/>
            <p:nvPr/>
          </p:nvSpPr>
          <p:spPr>
            <a:xfrm>
              <a:off x="4433924" y="5326522"/>
              <a:ext cx="168590" cy="210996"/>
            </a:xfrm>
            <a:custGeom>
              <a:avLst/>
              <a:gdLst>
                <a:gd name="connsiteX0" fmla="*/ 158758 w 168590"/>
                <a:gd name="connsiteY0" fmla="*/ 30004 h 210996"/>
                <a:gd name="connsiteX1" fmla="*/ 167489 w 168590"/>
                <a:gd name="connsiteY1" fmla="*/ 9833 h 210996"/>
                <a:gd name="connsiteX2" fmla="*/ 147317 w 168590"/>
                <a:gd name="connsiteY2" fmla="*/ 1102 h 210996"/>
                <a:gd name="connsiteX3" fmla="*/ 94 w 168590"/>
                <a:gd name="connsiteY3" fmla="*/ 193735 h 210996"/>
                <a:gd name="connsiteX4" fmla="*/ 13845 w 168590"/>
                <a:gd name="connsiteY4" fmla="*/ 210907 h 210996"/>
                <a:gd name="connsiteX5" fmla="*/ 15578 w 168590"/>
                <a:gd name="connsiteY5" fmla="*/ 210996 h 210996"/>
                <a:gd name="connsiteX6" fmla="*/ 31018 w 168590"/>
                <a:gd name="connsiteY6" fmla="*/ 197155 h 210996"/>
                <a:gd name="connsiteX7" fmla="*/ 158758 w 168590"/>
                <a:gd name="connsiteY7" fmla="*/ 30004 h 21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8590" h="210996">
                  <a:moveTo>
                    <a:pt x="158758" y="30004"/>
                  </a:moveTo>
                  <a:cubicBezTo>
                    <a:pt x="166734" y="26850"/>
                    <a:pt x="170666" y="17808"/>
                    <a:pt x="167489" y="9833"/>
                  </a:cubicBezTo>
                  <a:cubicBezTo>
                    <a:pt x="164335" y="1857"/>
                    <a:pt x="155293" y="-2075"/>
                    <a:pt x="147317" y="1102"/>
                  </a:cubicBezTo>
                  <a:cubicBezTo>
                    <a:pt x="66074" y="33248"/>
                    <a:pt x="9668" y="107071"/>
                    <a:pt x="94" y="193735"/>
                  </a:cubicBezTo>
                  <a:cubicBezTo>
                    <a:pt x="-840" y="202265"/>
                    <a:pt x="5314" y="209952"/>
                    <a:pt x="13845" y="210907"/>
                  </a:cubicBezTo>
                  <a:cubicBezTo>
                    <a:pt x="14423" y="210974"/>
                    <a:pt x="15000" y="210996"/>
                    <a:pt x="15578" y="210996"/>
                  </a:cubicBezTo>
                  <a:cubicBezTo>
                    <a:pt x="23398" y="210996"/>
                    <a:pt x="30129" y="205109"/>
                    <a:pt x="31018" y="197155"/>
                  </a:cubicBezTo>
                  <a:cubicBezTo>
                    <a:pt x="39304" y="121933"/>
                    <a:pt x="88268" y="57885"/>
                    <a:pt x="158758" y="30004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4" name="Forma Livre: Forma 253">
              <a:extLst>
                <a:ext uri="{FF2B5EF4-FFF2-40B4-BE49-F238E27FC236}">
                  <a16:creationId xmlns:a16="http://schemas.microsoft.com/office/drawing/2014/main" id="{A18618DD-893F-40C0-BD1D-8FC1608205C1}"/>
                </a:ext>
              </a:extLst>
            </p:cNvPr>
            <p:cNvSpPr/>
            <p:nvPr/>
          </p:nvSpPr>
          <p:spPr>
            <a:xfrm>
              <a:off x="4362131" y="5259166"/>
              <a:ext cx="214544" cy="271975"/>
            </a:xfrm>
            <a:custGeom>
              <a:avLst/>
              <a:gdLst>
                <a:gd name="connsiteX0" fmla="*/ 204669 w 214544"/>
                <a:gd name="connsiteY0" fmla="*/ 30046 h 271975"/>
                <a:gd name="connsiteX1" fmla="*/ 213467 w 214544"/>
                <a:gd name="connsiteY1" fmla="*/ 9874 h 271975"/>
                <a:gd name="connsiteX2" fmla="*/ 193318 w 214544"/>
                <a:gd name="connsiteY2" fmla="*/ 1077 h 271975"/>
                <a:gd name="connsiteX3" fmla="*/ 62044 w 214544"/>
                <a:gd name="connsiteY3" fmla="*/ 99848 h 271975"/>
                <a:gd name="connsiteX4" fmla="*/ 85 w 214544"/>
                <a:gd name="connsiteY4" fmla="*/ 254803 h 271975"/>
                <a:gd name="connsiteX5" fmla="*/ 13925 w 214544"/>
                <a:gd name="connsiteY5" fmla="*/ 271887 h 271975"/>
                <a:gd name="connsiteX6" fmla="*/ 15569 w 214544"/>
                <a:gd name="connsiteY6" fmla="*/ 271976 h 271975"/>
                <a:gd name="connsiteX7" fmla="*/ 31009 w 214544"/>
                <a:gd name="connsiteY7" fmla="*/ 258046 h 271975"/>
                <a:gd name="connsiteX8" fmla="*/ 204669 w 214544"/>
                <a:gd name="connsiteY8" fmla="*/ 30046 h 27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4544" h="271975">
                  <a:moveTo>
                    <a:pt x="204669" y="30046"/>
                  </a:moveTo>
                  <a:cubicBezTo>
                    <a:pt x="212667" y="26914"/>
                    <a:pt x="216600" y="17872"/>
                    <a:pt x="213467" y="9874"/>
                  </a:cubicBezTo>
                  <a:cubicBezTo>
                    <a:pt x="210335" y="1877"/>
                    <a:pt x="201293" y="-2056"/>
                    <a:pt x="193318" y="1077"/>
                  </a:cubicBezTo>
                  <a:cubicBezTo>
                    <a:pt x="141532" y="21426"/>
                    <a:pt x="96146" y="55572"/>
                    <a:pt x="62044" y="99848"/>
                  </a:cubicBezTo>
                  <a:cubicBezTo>
                    <a:pt x="27410" y="144835"/>
                    <a:pt x="5972" y="198419"/>
                    <a:pt x="85" y="254803"/>
                  </a:cubicBezTo>
                  <a:cubicBezTo>
                    <a:pt x="-804" y="263334"/>
                    <a:pt x="5394" y="270998"/>
                    <a:pt x="13925" y="271887"/>
                  </a:cubicBezTo>
                  <a:cubicBezTo>
                    <a:pt x="14481" y="271953"/>
                    <a:pt x="15014" y="271976"/>
                    <a:pt x="15569" y="271976"/>
                  </a:cubicBezTo>
                  <a:cubicBezTo>
                    <a:pt x="23434" y="271976"/>
                    <a:pt x="30187" y="266022"/>
                    <a:pt x="31009" y="258046"/>
                  </a:cubicBezTo>
                  <a:cubicBezTo>
                    <a:pt x="41739" y="155254"/>
                    <a:pt x="108298" y="67902"/>
                    <a:pt x="204669" y="30046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5" name="Forma Livre: Forma 254">
              <a:extLst>
                <a:ext uri="{FF2B5EF4-FFF2-40B4-BE49-F238E27FC236}">
                  <a16:creationId xmlns:a16="http://schemas.microsoft.com/office/drawing/2014/main" id="{00A358C2-FD62-4E4C-84F0-F0163A7C6EA8}"/>
                </a:ext>
              </a:extLst>
            </p:cNvPr>
            <p:cNvSpPr/>
            <p:nvPr/>
          </p:nvSpPr>
          <p:spPr>
            <a:xfrm>
              <a:off x="4621030" y="5499596"/>
              <a:ext cx="93217" cy="93217"/>
            </a:xfrm>
            <a:custGeom>
              <a:avLst/>
              <a:gdLst>
                <a:gd name="connsiteX0" fmla="*/ 46609 w 93217"/>
                <a:gd name="connsiteY0" fmla="*/ 0 h 93217"/>
                <a:gd name="connsiteX1" fmla="*/ 0 w 93217"/>
                <a:gd name="connsiteY1" fmla="*/ 46609 h 93217"/>
                <a:gd name="connsiteX2" fmla="*/ 46609 w 93217"/>
                <a:gd name="connsiteY2" fmla="*/ 93217 h 93217"/>
                <a:gd name="connsiteX3" fmla="*/ 93217 w 93217"/>
                <a:gd name="connsiteY3" fmla="*/ 46609 h 93217"/>
                <a:gd name="connsiteX4" fmla="*/ 46609 w 93217"/>
                <a:gd name="connsiteY4" fmla="*/ 0 h 93217"/>
                <a:gd name="connsiteX5" fmla="*/ 46609 w 93217"/>
                <a:gd name="connsiteY5" fmla="*/ 62115 h 93217"/>
                <a:gd name="connsiteX6" fmla="*/ 31102 w 93217"/>
                <a:gd name="connsiteY6" fmla="*/ 46609 h 93217"/>
                <a:gd name="connsiteX7" fmla="*/ 46609 w 93217"/>
                <a:gd name="connsiteY7" fmla="*/ 31102 h 93217"/>
                <a:gd name="connsiteX8" fmla="*/ 62115 w 93217"/>
                <a:gd name="connsiteY8" fmla="*/ 46609 h 93217"/>
                <a:gd name="connsiteX9" fmla="*/ 46609 w 93217"/>
                <a:gd name="connsiteY9" fmla="*/ 62115 h 93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217" h="93217">
                  <a:moveTo>
                    <a:pt x="46609" y="0"/>
                  </a:moveTo>
                  <a:cubicBezTo>
                    <a:pt x="20905" y="0"/>
                    <a:pt x="0" y="20905"/>
                    <a:pt x="0" y="46609"/>
                  </a:cubicBezTo>
                  <a:cubicBezTo>
                    <a:pt x="0" y="72312"/>
                    <a:pt x="20905" y="93217"/>
                    <a:pt x="46609" y="93217"/>
                  </a:cubicBezTo>
                  <a:cubicBezTo>
                    <a:pt x="72312" y="93217"/>
                    <a:pt x="93217" y="72312"/>
                    <a:pt x="93217" y="46609"/>
                  </a:cubicBezTo>
                  <a:cubicBezTo>
                    <a:pt x="93217" y="20905"/>
                    <a:pt x="72312" y="0"/>
                    <a:pt x="46609" y="0"/>
                  </a:cubicBezTo>
                  <a:close/>
                  <a:moveTo>
                    <a:pt x="46609" y="62115"/>
                  </a:moveTo>
                  <a:cubicBezTo>
                    <a:pt x="38055" y="62115"/>
                    <a:pt x="31102" y="55162"/>
                    <a:pt x="31102" y="46609"/>
                  </a:cubicBezTo>
                  <a:cubicBezTo>
                    <a:pt x="31102" y="38055"/>
                    <a:pt x="38055" y="31102"/>
                    <a:pt x="46609" y="31102"/>
                  </a:cubicBezTo>
                  <a:cubicBezTo>
                    <a:pt x="55161" y="31102"/>
                    <a:pt x="62115" y="38055"/>
                    <a:pt x="62115" y="46609"/>
                  </a:cubicBezTo>
                  <a:cubicBezTo>
                    <a:pt x="62115" y="55162"/>
                    <a:pt x="55161" y="62115"/>
                    <a:pt x="46609" y="62115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6" name="Forma Livre: Forma 255">
              <a:extLst>
                <a:ext uri="{FF2B5EF4-FFF2-40B4-BE49-F238E27FC236}">
                  <a16:creationId xmlns:a16="http://schemas.microsoft.com/office/drawing/2014/main" id="{3490351A-ACF1-4460-91B4-2B4ACBA5AED5}"/>
                </a:ext>
              </a:extLst>
            </p:cNvPr>
            <p:cNvSpPr/>
            <p:nvPr/>
          </p:nvSpPr>
          <p:spPr>
            <a:xfrm>
              <a:off x="4519126" y="5397692"/>
              <a:ext cx="297046" cy="297024"/>
            </a:xfrm>
            <a:custGeom>
              <a:avLst/>
              <a:gdLst>
                <a:gd name="connsiteX0" fmla="*/ 297047 w 297046"/>
                <a:gd name="connsiteY0" fmla="*/ 148512 h 297024"/>
                <a:gd name="connsiteX1" fmla="*/ 148535 w 297046"/>
                <a:gd name="connsiteY1" fmla="*/ 0 h 297024"/>
                <a:gd name="connsiteX2" fmla="*/ 0 w 297046"/>
                <a:gd name="connsiteY2" fmla="*/ 148512 h 297024"/>
                <a:gd name="connsiteX3" fmla="*/ 148535 w 297046"/>
                <a:gd name="connsiteY3" fmla="*/ 297025 h 297024"/>
                <a:gd name="connsiteX4" fmla="*/ 297047 w 297046"/>
                <a:gd name="connsiteY4" fmla="*/ 148512 h 297024"/>
                <a:gd name="connsiteX5" fmla="*/ 148512 w 297046"/>
                <a:gd name="connsiteY5" fmla="*/ 265923 h 297024"/>
                <a:gd name="connsiteX6" fmla="*/ 31102 w 297046"/>
                <a:gd name="connsiteY6" fmla="*/ 148512 h 297024"/>
                <a:gd name="connsiteX7" fmla="*/ 148512 w 297046"/>
                <a:gd name="connsiteY7" fmla="*/ 31102 h 297024"/>
                <a:gd name="connsiteX8" fmla="*/ 265922 w 297046"/>
                <a:gd name="connsiteY8" fmla="*/ 148512 h 297024"/>
                <a:gd name="connsiteX9" fmla="*/ 148512 w 297046"/>
                <a:gd name="connsiteY9" fmla="*/ 265923 h 297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7046" h="297024">
                  <a:moveTo>
                    <a:pt x="297047" y="148512"/>
                  </a:moveTo>
                  <a:cubicBezTo>
                    <a:pt x="297047" y="66625"/>
                    <a:pt x="230422" y="0"/>
                    <a:pt x="148535" y="0"/>
                  </a:cubicBezTo>
                  <a:cubicBezTo>
                    <a:pt x="66647" y="0"/>
                    <a:pt x="0" y="66625"/>
                    <a:pt x="0" y="148512"/>
                  </a:cubicBezTo>
                  <a:cubicBezTo>
                    <a:pt x="0" y="230399"/>
                    <a:pt x="66625" y="297025"/>
                    <a:pt x="148535" y="297025"/>
                  </a:cubicBezTo>
                  <a:cubicBezTo>
                    <a:pt x="230422" y="297025"/>
                    <a:pt x="297047" y="230399"/>
                    <a:pt x="297047" y="148512"/>
                  </a:cubicBezTo>
                  <a:close/>
                  <a:moveTo>
                    <a:pt x="148512" y="265923"/>
                  </a:moveTo>
                  <a:cubicBezTo>
                    <a:pt x="83775" y="265923"/>
                    <a:pt x="31102" y="213249"/>
                    <a:pt x="31102" y="148512"/>
                  </a:cubicBezTo>
                  <a:cubicBezTo>
                    <a:pt x="31102" y="83775"/>
                    <a:pt x="83775" y="31102"/>
                    <a:pt x="148512" y="31102"/>
                  </a:cubicBezTo>
                  <a:cubicBezTo>
                    <a:pt x="213249" y="31102"/>
                    <a:pt x="265922" y="83775"/>
                    <a:pt x="265922" y="148512"/>
                  </a:cubicBezTo>
                  <a:cubicBezTo>
                    <a:pt x="265945" y="213249"/>
                    <a:pt x="213271" y="265923"/>
                    <a:pt x="148512" y="265923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6" name="Agrupar 245">
            <a:extLst>
              <a:ext uri="{FF2B5EF4-FFF2-40B4-BE49-F238E27FC236}">
                <a16:creationId xmlns:a16="http://schemas.microsoft.com/office/drawing/2014/main" id="{77193C57-2676-4257-863E-550459502EC3}"/>
              </a:ext>
            </a:extLst>
          </p:cNvPr>
          <p:cNvGrpSpPr/>
          <p:nvPr/>
        </p:nvGrpSpPr>
        <p:grpSpPr>
          <a:xfrm>
            <a:off x="8465252" y="1884064"/>
            <a:ext cx="527463" cy="529815"/>
            <a:chOff x="9970425" y="5152586"/>
            <a:chExt cx="778323" cy="78179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47" name="Forma Livre: Forma 246">
              <a:extLst>
                <a:ext uri="{FF2B5EF4-FFF2-40B4-BE49-F238E27FC236}">
                  <a16:creationId xmlns:a16="http://schemas.microsoft.com/office/drawing/2014/main" id="{A1D73171-9230-4CB7-B743-6867BAB49720}"/>
                </a:ext>
              </a:extLst>
            </p:cNvPr>
            <p:cNvSpPr/>
            <p:nvPr/>
          </p:nvSpPr>
          <p:spPr>
            <a:xfrm>
              <a:off x="10437476" y="5152586"/>
              <a:ext cx="305895" cy="283761"/>
            </a:xfrm>
            <a:custGeom>
              <a:avLst/>
              <a:gdLst>
                <a:gd name="connsiteX0" fmla="*/ 152590 w 305895"/>
                <a:gd name="connsiteY0" fmla="*/ 34923 h 283761"/>
                <a:gd name="connsiteX1" fmla="*/ 86409 w 305895"/>
                <a:gd name="connsiteY1" fmla="*/ 0 h 283761"/>
                <a:gd name="connsiteX2" fmla="*/ 6877 w 305895"/>
                <a:gd name="connsiteY2" fmla="*/ 57517 h 283761"/>
                <a:gd name="connsiteX3" fmla="*/ 37713 w 305895"/>
                <a:gd name="connsiteY3" fmla="*/ 176971 h 283761"/>
                <a:gd name="connsiteX4" fmla="*/ 144081 w 305895"/>
                <a:gd name="connsiteY4" fmla="*/ 279407 h 283761"/>
                <a:gd name="connsiteX5" fmla="*/ 154879 w 305895"/>
                <a:gd name="connsiteY5" fmla="*/ 283762 h 283761"/>
                <a:gd name="connsiteX6" fmla="*/ 165786 w 305895"/>
                <a:gd name="connsiteY6" fmla="*/ 279297 h 283761"/>
                <a:gd name="connsiteX7" fmla="*/ 270156 w 305895"/>
                <a:gd name="connsiteY7" fmla="*/ 176704 h 283761"/>
                <a:gd name="connsiteX8" fmla="*/ 298215 w 305895"/>
                <a:gd name="connsiteY8" fmla="*/ 55806 h 283761"/>
                <a:gd name="connsiteX9" fmla="*/ 218326 w 305895"/>
                <a:gd name="connsiteY9" fmla="*/ 0 h 283761"/>
                <a:gd name="connsiteX10" fmla="*/ 152590 w 305895"/>
                <a:gd name="connsiteY10" fmla="*/ 34923 h 283761"/>
                <a:gd name="connsiteX11" fmla="*/ 269422 w 305895"/>
                <a:gd name="connsiteY11" fmla="*/ 67580 h 283761"/>
                <a:gd name="connsiteX12" fmla="*/ 248340 w 305895"/>
                <a:gd name="connsiteY12" fmla="*/ 154533 h 283761"/>
                <a:gd name="connsiteX13" fmla="*/ 154767 w 305895"/>
                <a:gd name="connsiteY13" fmla="*/ 246528 h 283761"/>
                <a:gd name="connsiteX14" fmla="*/ 59129 w 305895"/>
                <a:gd name="connsiteY14" fmla="*/ 154422 h 283761"/>
                <a:gd name="connsiteX15" fmla="*/ 58751 w 305895"/>
                <a:gd name="connsiteY15" fmla="*/ 154066 h 283761"/>
                <a:gd name="connsiteX16" fmla="*/ 35936 w 305895"/>
                <a:gd name="connsiteY16" fmla="*/ 68691 h 283761"/>
                <a:gd name="connsiteX17" fmla="*/ 86432 w 305895"/>
                <a:gd name="connsiteY17" fmla="*/ 31124 h 283761"/>
                <a:gd name="connsiteX18" fmla="*/ 138949 w 305895"/>
                <a:gd name="connsiteY18" fmla="*/ 69402 h 283761"/>
                <a:gd name="connsiteX19" fmla="*/ 152902 w 305895"/>
                <a:gd name="connsiteY19" fmla="*/ 77822 h 283761"/>
                <a:gd name="connsiteX20" fmla="*/ 166719 w 305895"/>
                <a:gd name="connsiteY20" fmla="*/ 69180 h 283761"/>
                <a:gd name="connsiteX21" fmla="*/ 218349 w 305895"/>
                <a:gd name="connsiteY21" fmla="*/ 31124 h 283761"/>
                <a:gd name="connsiteX22" fmla="*/ 269422 w 305895"/>
                <a:gd name="connsiteY22" fmla="*/ 67580 h 283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05895" h="283761">
                  <a:moveTo>
                    <a:pt x="152590" y="34923"/>
                  </a:moveTo>
                  <a:cubicBezTo>
                    <a:pt x="135684" y="15684"/>
                    <a:pt x="110647" y="0"/>
                    <a:pt x="86409" y="0"/>
                  </a:cubicBezTo>
                  <a:cubicBezTo>
                    <a:pt x="50976" y="0"/>
                    <a:pt x="20518" y="22038"/>
                    <a:pt x="6877" y="57517"/>
                  </a:cubicBezTo>
                  <a:cubicBezTo>
                    <a:pt x="-8985" y="98838"/>
                    <a:pt x="3123" y="145691"/>
                    <a:pt x="37713" y="176971"/>
                  </a:cubicBezTo>
                  <a:lnTo>
                    <a:pt x="144081" y="279407"/>
                  </a:lnTo>
                  <a:cubicBezTo>
                    <a:pt x="147104" y="282318"/>
                    <a:pt x="150991" y="283762"/>
                    <a:pt x="154879" y="283762"/>
                  </a:cubicBezTo>
                  <a:cubicBezTo>
                    <a:pt x="158811" y="283762"/>
                    <a:pt x="162765" y="282273"/>
                    <a:pt x="165786" y="279297"/>
                  </a:cubicBezTo>
                  <a:lnTo>
                    <a:pt x="270156" y="176704"/>
                  </a:lnTo>
                  <a:cubicBezTo>
                    <a:pt x="310922" y="136627"/>
                    <a:pt x="311388" y="87974"/>
                    <a:pt x="298215" y="55806"/>
                  </a:cubicBezTo>
                  <a:cubicBezTo>
                    <a:pt x="284130" y="21394"/>
                    <a:pt x="253517" y="0"/>
                    <a:pt x="218326" y="0"/>
                  </a:cubicBezTo>
                  <a:cubicBezTo>
                    <a:pt x="194001" y="0"/>
                    <a:pt x="169208" y="15662"/>
                    <a:pt x="152590" y="34923"/>
                  </a:cubicBezTo>
                  <a:close/>
                  <a:moveTo>
                    <a:pt x="269422" y="67580"/>
                  </a:moveTo>
                  <a:cubicBezTo>
                    <a:pt x="278776" y="90418"/>
                    <a:pt x="278132" y="125230"/>
                    <a:pt x="248340" y="154533"/>
                  </a:cubicBezTo>
                  <a:lnTo>
                    <a:pt x="154767" y="246528"/>
                  </a:lnTo>
                  <a:lnTo>
                    <a:pt x="59129" y="154422"/>
                  </a:lnTo>
                  <a:cubicBezTo>
                    <a:pt x="58996" y="154311"/>
                    <a:pt x="58885" y="154177"/>
                    <a:pt x="58751" y="154066"/>
                  </a:cubicBezTo>
                  <a:cubicBezTo>
                    <a:pt x="28294" y="126630"/>
                    <a:pt x="27005" y="91973"/>
                    <a:pt x="35936" y="68691"/>
                  </a:cubicBezTo>
                  <a:cubicBezTo>
                    <a:pt x="44822" y="45520"/>
                    <a:pt x="64172" y="31124"/>
                    <a:pt x="86432" y="31124"/>
                  </a:cubicBezTo>
                  <a:cubicBezTo>
                    <a:pt x="103915" y="31124"/>
                    <a:pt x="128441" y="49008"/>
                    <a:pt x="138949" y="69402"/>
                  </a:cubicBezTo>
                  <a:cubicBezTo>
                    <a:pt x="141639" y="74623"/>
                    <a:pt x="147015" y="77800"/>
                    <a:pt x="152902" y="77822"/>
                  </a:cubicBezTo>
                  <a:cubicBezTo>
                    <a:pt x="158767" y="77777"/>
                    <a:pt x="164098" y="74423"/>
                    <a:pt x="166719" y="69180"/>
                  </a:cubicBezTo>
                  <a:cubicBezTo>
                    <a:pt x="176761" y="48919"/>
                    <a:pt x="200888" y="31124"/>
                    <a:pt x="218349" y="31124"/>
                  </a:cubicBezTo>
                  <a:cubicBezTo>
                    <a:pt x="240965" y="31102"/>
                    <a:pt x="260070" y="44743"/>
                    <a:pt x="269422" y="67580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8" name="Forma Livre: Forma 247">
              <a:extLst>
                <a:ext uri="{FF2B5EF4-FFF2-40B4-BE49-F238E27FC236}">
                  <a16:creationId xmlns:a16="http://schemas.microsoft.com/office/drawing/2014/main" id="{D8A1A10D-A138-4735-BF5F-A6C7B1B53D21}"/>
                </a:ext>
              </a:extLst>
            </p:cNvPr>
            <p:cNvSpPr/>
            <p:nvPr/>
          </p:nvSpPr>
          <p:spPr>
            <a:xfrm>
              <a:off x="10570387" y="5457821"/>
              <a:ext cx="178361" cy="173224"/>
            </a:xfrm>
            <a:custGeom>
              <a:avLst/>
              <a:gdLst>
                <a:gd name="connsiteX0" fmla="*/ 139112 w 178361"/>
                <a:gd name="connsiteY0" fmla="*/ 22047 h 173224"/>
                <a:gd name="connsiteX1" fmla="*/ 139112 w 178361"/>
                <a:gd name="connsiteY1" fmla="*/ 22047 h 173224"/>
                <a:gd name="connsiteX2" fmla="*/ 102300 w 178361"/>
                <a:gd name="connsiteY2" fmla="*/ 24313 h 173224"/>
                <a:gd name="connsiteX3" fmla="*/ 72731 w 178361"/>
                <a:gd name="connsiteY3" fmla="*/ 2253 h 173224"/>
                <a:gd name="connsiteX4" fmla="*/ 29588 w 178361"/>
                <a:gd name="connsiteY4" fmla="*/ 7673 h 173224"/>
                <a:gd name="connsiteX5" fmla="*/ 2575 w 178361"/>
                <a:gd name="connsiteY5" fmla="*/ 42419 h 173224"/>
                <a:gd name="connsiteX6" fmla="*/ 8883 w 178361"/>
                <a:gd name="connsiteY6" fmla="*/ 91160 h 173224"/>
                <a:gd name="connsiteX7" fmla="*/ 48849 w 178361"/>
                <a:gd name="connsiteY7" fmla="*/ 165072 h 173224"/>
                <a:gd name="connsiteX8" fmla="*/ 62534 w 178361"/>
                <a:gd name="connsiteY8" fmla="*/ 173225 h 173224"/>
                <a:gd name="connsiteX9" fmla="*/ 69909 w 178361"/>
                <a:gd name="connsiteY9" fmla="*/ 171359 h 173224"/>
                <a:gd name="connsiteX10" fmla="*/ 143821 w 178361"/>
                <a:gd name="connsiteY10" fmla="*/ 131392 h 173224"/>
                <a:gd name="connsiteX11" fmla="*/ 175790 w 178361"/>
                <a:gd name="connsiteY11" fmla="*/ 94070 h 173224"/>
                <a:gd name="connsiteX12" fmla="*/ 139112 w 178361"/>
                <a:gd name="connsiteY12" fmla="*/ 22047 h 173224"/>
                <a:gd name="connsiteX13" fmla="*/ 145998 w 178361"/>
                <a:gd name="connsiteY13" fmla="*/ 85184 h 173224"/>
                <a:gd name="connsiteX14" fmla="*/ 130559 w 178361"/>
                <a:gd name="connsiteY14" fmla="*/ 103268 h 173224"/>
                <a:gd name="connsiteX15" fmla="*/ 129515 w 178361"/>
                <a:gd name="connsiteY15" fmla="*/ 103778 h 173224"/>
                <a:gd name="connsiteX16" fmla="*/ 68799 w 178361"/>
                <a:gd name="connsiteY16" fmla="*/ 136591 h 173224"/>
                <a:gd name="connsiteX17" fmla="*/ 35986 w 178361"/>
                <a:gd name="connsiteY17" fmla="*/ 75875 h 173224"/>
                <a:gd name="connsiteX18" fmla="*/ 35387 w 178361"/>
                <a:gd name="connsiteY18" fmla="*/ 74854 h 173224"/>
                <a:gd name="connsiteX19" fmla="*/ 32365 w 178361"/>
                <a:gd name="connsiteY19" fmla="*/ 51283 h 173224"/>
                <a:gd name="connsiteX20" fmla="*/ 45273 w 178361"/>
                <a:gd name="connsiteY20" fmla="*/ 34488 h 173224"/>
                <a:gd name="connsiteX21" fmla="*/ 57447 w 178361"/>
                <a:gd name="connsiteY21" fmla="*/ 31089 h 173224"/>
                <a:gd name="connsiteX22" fmla="*/ 63845 w 178361"/>
                <a:gd name="connsiteY22" fmla="*/ 32021 h 173224"/>
                <a:gd name="connsiteX23" fmla="*/ 80241 w 178361"/>
                <a:gd name="connsiteY23" fmla="*/ 50616 h 173224"/>
                <a:gd name="connsiteX24" fmla="*/ 90993 w 178361"/>
                <a:gd name="connsiteY24" fmla="*/ 62191 h 173224"/>
                <a:gd name="connsiteX25" fmla="*/ 106321 w 178361"/>
                <a:gd name="connsiteY25" fmla="*/ 58392 h 173224"/>
                <a:gd name="connsiteX26" fmla="*/ 130226 w 178361"/>
                <a:gd name="connsiteY26" fmla="*/ 51816 h 173224"/>
                <a:gd name="connsiteX27" fmla="*/ 145998 w 178361"/>
                <a:gd name="connsiteY27" fmla="*/ 85184 h 17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78361" h="173224">
                  <a:moveTo>
                    <a:pt x="139112" y="22047"/>
                  </a:moveTo>
                  <a:cubicBezTo>
                    <a:pt x="139112" y="22047"/>
                    <a:pt x="139112" y="22047"/>
                    <a:pt x="139112" y="22047"/>
                  </a:cubicBezTo>
                  <a:cubicBezTo>
                    <a:pt x="126915" y="18404"/>
                    <a:pt x="113919" y="19359"/>
                    <a:pt x="102300" y="24313"/>
                  </a:cubicBezTo>
                  <a:cubicBezTo>
                    <a:pt x="95281" y="13782"/>
                    <a:pt x="84928" y="5896"/>
                    <a:pt x="72731" y="2253"/>
                  </a:cubicBezTo>
                  <a:cubicBezTo>
                    <a:pt x="58269" y="-2057"/>
                    <a:pt x="42940" y="-147"/>
                    <a:pt x="29588" y="7673"/>
                  </a:cubicBezTo>
                  <a:cubicBezTo>
                    <a:pt x="16570" y="15271"/>
                    <a:pt x="6973" y="27623"/>
                    <a:pt x="2575" y="42419"/>
                  </a:cubicBezTo>
                  <a:cubicBezTo>
                    <a:pt x="-2402" y="59103"/>
                    <a:pt x="-92" y="76831"/>
                    <a:pt x="8883" y="91160"/>
                  </a:cubicBezTo>
                  <a:lnTo>
                    <a:pt x="48849" y="165072"/>
                  </a:lnTo>
                  <a:cubicBezTo>
                    <a:pt x="51670" y="170270"/>
                    <a:pt x="57025" y="173225"/>
                    <a:pt x="62534" y="173225"/>
                  </a:cubicBezTo>
                  <a:cubicBezTo>
                    <a:pt x="65023" y="173225"/>
                    <a:pt x="67556" y="172625"/>
                    <a:pt x="69909" y="171359"/>
                  </a:cubicBezTo>
                  <a:lnTo>
                    <a:pt x="143821" y="131392"/>
                  </a:lnTo>
                  <a:cubicBezTo>
                    <a:pt x="159196" y="124328"/>
                    <a:pt x="170814" y="110755"/>
                    <a:pt x="175790" y="94070"/>
                  </a:cubicBezTo>
                  <a:cubicBezTo>
                    <a:pt x="185032" y="63146"/>
                    <a:pt x="168570" y="30822"/>
                    <a:pt x="139112" y="22047"/>
                  </a:cubicBezTo>
                  <a:close/>
                  <a:moveTo>
                    <a:pt x="145998" y="85184"/>
                  </a:moveTo>
                  <a:cubicBezTo>
                    <a:pt x="143556" y="93382"/>
                    <a:pt x="137934" y="99980"/>
                    <a:pt x="130559" y="103268"/>
                  </a:cubicBezTo>
                  <a:cubicBezTo>
                    <a:pt x="130203" y="103423"/>
                    <a:pt x="129848" y="103601"/>
                    <a:pt x="129515" y="103778"/>
                  </a:cubicBezTo>
                  <a:lnTo>
                    <a:pt x="68799" y="136591"/>
                  </a:lnTo>
                  <a:lnTo>
                    <a:pt x="35986" y="75875"/>
                  </a:lnTo>
                  <a:cubicBezTo>
                    <a:pt x="35809" y="75520"/>
                    <a:pt x="35609" y="75187"/>
                    <a:pt x="35387" y="74854"/>
                  </a:cubicBezTo>
                  <a:cubicBezTo>
                    <a:pt x="31032" y="68056"/>
                    <a:pt x="29921" y="59480"/>
                    <a:pt x="32365" y="51283"/>
                  </a:cubicBezTo>
                  <a:cubicBezTo>
                    <a:pt x="34521" y="44063"/>
                    <a:pt x="39097" y="38109"/>
                    <a:pt x="45273" y="34488"/>
                  </a:cubicBezTo>
                  <a:cubicBezTo>
                    <a:pt x="49116" y="32244"/>
                    <a:pt x="53292" y="31089"/>
                    <a:pt x="57447" y="31089"/>
                  </a:cubicBezTo>
                  <a:cubicBezTo>
                    <a:pt x="59602" y="31089"/>
                    <a:pt x="61735" y="31400"/>
                    <a:pt x="63845" y="32021"/>
                  </a:cubicBezTo>
                  <a:cubicBezTo>
                    <a:pt x="72109" y="34488"/>
                    <a:pt x="78240" y="41441"/>
                    <a:pt x="80241" y="50616"/>
                  </a:cubicBezTo>
                  <a:cubicBezTo>
                    <a:pt x="81440" y="56148"/>
                    <a:pt x="85572" y="60591"/>
                    <a:pt x="90993" y="62191"/>
                  </a:cubicBezTo>
                  <a:cubicBezTo>
                    <a:pt x="96436" y="63812"/>
                    <a:pt x="102300" y="62346"/>
                    <a:pt x="106321" y="58392"/>
                  </a:cubicBezTo>
                  <a:cubicBezTo>
                    <a:pt x="113031" y="51816"/>
                    <a:pt x="121961" y="49350"/>
                    <a:pt x="130226" y="51816"/>
                  </a:cubicBezTo>
                  <a:cubicBezTo>
                    <a:pt x="143244" y="55726"/>
                    <a:pt x="150331" y="70677"/>
                    <a:pt x="145998" y="85184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49" name="Forma Livre: Forma 248">
              <a:extLst>
                <a:ext uri="{FF2B5EF4-FFF2-40B4-BE49-F238E27FC236}">
                  <a16:creationId xmlns:a16="http://schemas.microsoft.com/office/drawing/2014/main" id="{5F53C8E0-ACA1-4567-83B4-99476A280494}"/>
                </a:ext>
              </a:extLst>
            </p:cNvPr>
            <p:cNvSpPr/>
            <p:nvPr/>
          </p:nvSpPr>
          <p:spPr>
            <a:xfrm>
              <a:off x="9970425" y="5274909"/>
              <a:ext cx="536887" cy="659471"/>
            </a:xfrm>
            <a:custGeom>
              <a:avLst/>
              <a:gdLst>
                <a:gd name="connsiteX0" fmla="*/ 535999 w 536887"/>
                <a:gd name="connsiteY0" fmla="*/ 140934 h 659471"/>
                <a:gd name="connsiteX1" fmla="*/ 535800 w 536887"/>
                <a:gd name="connsiteY1" fmla="*/ 138112 h 659471"/>
                <a:gd name="connsiteX2" fmla="*/ 533400 w 536887"/>
                <a:gd name="connsiteY2" fmla="*/ 131959 h 659471"/>
                <a:gd name="connsiteX3" fmla="*/ 528446 w 536887"/>
                <a:gd name="connsiteY3" fmla="*/ 127227 h 659471"/>
                <a:gd name="connsiteX4" fmla="*/ 526002 w 536887"/>
                <a:gd name="connsiteY4" fmla="*/ 126027 h 659471"/>
                <a:gd name="connsiteX5" fmla="*/ 221136 w 536887"/>
                <a:gd name="connsiteY5" fmla="*/ 1285 h 659471"/>
                <a:gd name="connsiteX6" fmla="*/ 217981 w 536887"/>
                <a:gd name="connsiteY6" fmla="*/ 308 h 659471"/>
                <a:gd name="connsiteX7" fmla="*/ 212404 w 536887"/>
                <a:gd name="connsiteY7" fmla="*/ 197 h 659471"/>
                <a:gd name="connsiteX8" fmla="*/ 206273 w 536887"/>
                <a:gd name="connsiteY8" fmla="*/ 2618 h 659471"/>
                <a:gd name="connsiteX9" fmla="*/ 201586 w 536887"/>
                <a:gd name="connsiteY9" fmla="*/ 7528 h 659471"/>
                <a:gd name="connsiteX10" fmla="*/ 199653 w 536887"/>
                <a:gd name="connsiteY10" fmla="*/ 12527 h 659471"/>
                <a:gd name="connsiteX11" fmla="*/ 199365 w 536887"/>
                <a:gd name="connsiteY11" fmla="*/ 15904 h 659471"/>
                <a:gd name="connsiteX12" fmla="*/ 199365 w 536887"/>
                <a:gd name="connsiteY12" fmla="*/ 136202 h 659471"/>
                <a:gd name="connsiteX13" fmla="*/ 199365 w 536887"/>
                <a:gd name="connsiteY13" fmla="*/ 139667 h 659471"/>
                <a:gd name="connsiteX14" fmla="*/ 199365 w 536887"/>
                <a:gd name="connsiteY14" fmla="*/ 339409 h 659471"/>
                <a:gd name="connsiteX15" fmla="*/ 112723 w 536887"/>
                <a:gd name="connsiteY15" fmla="*/ 321259 h 659471"/>
                <a:gd name="connsiteX16" fmla="*/ 33390 w 536887"/>
                <a:gd name="connsiteY16" fmla="*/ 366179 h 659471"/>
                <a:gd name="connsiteX17" fmla="*/ 0 w 536887"/>
                <a:gd name="connsiteY17" fmla="*/ 446111 h 659471"/>
                <a:gd name="connsiteX18" fmla="*/ 30746 w 536887"/>
                <a:gd name="connsiteY18" fmla="*/ 512936 h 659471"/>
                <a:gd name="connsiteX19" fmla="*/ 118655 w 536887"/>
                <a:gd name="connsiteY19" fmla="*/ 532108 h 659471"/>
                <a:gd name="connsiteX20" fmla="*/ 197987 w 536887"/>
                <a:gd name="connsiteY20" fmla="*/ 487188 h 659471"/>
                <a:gd name="connsiteX21" fmla="*/ 231377 w 536887"/>
                <a:gd name="connsiteY21" fmla="*/ 407256 h 659471"/>
                <a:gd name="connsiteX22" fmla="*/ 230467 w 536887"/>
                <a:gd name="connsiteY22" fmla="*/ 394149 h 659471"/>
                <a:gd name="connsiteX23" fmla="*/ 230467 w 536887"/>
                <a:gd name="connsiteY23" fmla="*/ 161150 h 659471"/>
                <a:gd name="connsiteX24" fmla="*/ 504874 w 536887"/>
                <a:gd name="connsiteY24" fmla="*/ 273428 h 659471"/>
                <a:gd name="connsiteX25" fmla="*/ 504874 w 536887"/>
                <a:gd name="connsiteY25" fmla="*/ 464439 h 659471"/>
                <a:gd name="connsiteX26" fmla="*/ 418233 w 536887"/>
                <a:gd name="connsiteY26" fmla="*/ 446289 h 659471"/>
                <a:gd name="connsiteX27" fmla="*/ 338901 w 536887"/>
                <a:gd name="connsiteY27" fmla="*/ 491209 h 659471"/>
                <a:gd name="connsiteX28" fmla="*/ 305511 w 536887"/>
                <a:gd name="connsiteY28" fmla="*/ 571142 h 659471"/>
                <a:gd name="connsiteX29" fmla="*/ 336257 w 536887"/>
                <a:gd name="connsiteY29" fmla="*/ 637944 h 659471"/>
                <a:gd name="connsiteX30" fmla="*/ 400150 w 536887"/>
                <a:gd name="connsiteY30" fmla="*/ 659471 h 659471"/>
                <a:gd name="connsiteX31" fmla="*/ 424166 w 536887"/>
                <a:gd name="connsiteY31" fmla="*/ 657116 h 659471"/>
                <a:gd name="connsiteX32" fmla="*/ 503498 w 536887"/>
                <a:gd name="connsiteY32" fmla="*/ 612196 h 659471"/>
                <a:gd name="connsiteX33" fmla="*/ 536888 w 536887"/>
                <a:gd name="connsiteY33" fmla="*/ 532264 h 659471"/>
                <a:gd name="connsiteX34" fmla="*/ 535977 w 536887"/>
                <a:gd name="connsiteY34" fmla="*/ 519157 h 659471"/>
                <a:gd name="connsiteX35" fmla="*/ 535977 w 536887"/>
                <a:gd name="connsiteY35" fmla="*/ 140934 h 659471"/>
                <a:gd name="connsiteX36" fmla="*/ 112723 w 536887"/>
                <a:gd name="connsiteY36" fmla="*/ 501606 h 659471"/>
                <a:gd name="connsiteX37" fmla="*/ 50519 w 536887"/>
                <a:gd name="connsiteY37" fmla="*/ 488966 h 659471"/>
                <a:gd name="connsiteX38" fmla="*/ 31102 w 536887"/>
                <a:gd name="connsiteY38" fmla="*/ 446156 h 659471"/>
                <a:gd name="connsiteX39" fmla="*/ 118655 w 536887"/>
                <a:gd name="connsiteY39" fmla="*/ 351828 h 659471"/>
                <a:gd name="connsiteX40" fmla="*/ 136805 w 536887"/>
                <a:gd name="connsiteY40" fmla="*/ 350028 h 659471"/>
                <a:gd name="connsiteX41" fmla="*/ 180859 w 536887"/>
                <a:gd name="connsiteY41" fmla="*/ 364446 h 659471"/>
                <a:gd name="connsiteX42" fmla="*/ 199386 w 536887"/>
                <a:gd name="connsiteY42" fmla="*/ 396482 h 659471"/>
                <a:gd name="connsiteX43" fmla="*/ 199386 w 536887"/>
                <a:gd name="connsiteY43" fmla="*/ 413365 h 659471"/>
                <a:gd name="connsiteX44" fmla="*/ 199698 w 536887"/>
                <a:gd name="connsiteY44" fmla="*/ 416454 h 659471"/>
                <a:gd name="connsiteX45" fmla="*/ 112723 w 536887"/>
                <a:gd name="connsiteY45" fmla="*/ 501606 h 659471"/>
                <a:gd name="connsiteX46" fmla="*/ 230488 w 536887"/>
                <a:gd name="connsiteY46" fmla="*/ 127560 h 659471"/>
                <a:gd name="connsiteX47" fmla="*/ 230488 w 536887"/>
                <a:gd name="connsiteY47" fmla="*/ 38741 h 659471"/>
                <a:gd name="connsiteX48" fmla="*/ 504897 w 536887"/>
                <a:gd name="connsiteY48" fmla="*/ 151020 h 659471"/>
                <a:gd name="connsiteX49" fmla="*/ 504897 w 536887"/>
                <a:gd name="connsiteY49" fmla="*/ 239861 h 659471"/>
                <a:gd name="connsiteX50" fmla="*/ 230488 w 536887"/>
                <a:gd name="connsiteY50" fmla="*/ 127560 h 659471"/>
                <a:gd name="connsiteX51" fmla="*/ 418233 w 536887"/>
                <a:gd name="connsiteY51" fmla="*/ 626614 h 659471"/>
                <a:gd name="connsiteX52" fmla="*/ 356029 w 536887"/>
                <a:gd name="connsiteY52" fmla="*/ 613974 h 659471"/>
                <a:gd name="connsiteX53" fmla="*/ 336613 w 536887"/>
                <a:gd name="connsiteY53" fmla="*/ 571164 h 659471"/>
                <a:gd name="connsiteX54" fmla="*/ 424166 w 536887"/>
                <a:gd name="connsiteY54" fmla="*/ 476836 h 659471"/>
                <a:gd name="connsiteX55" fmla="*/ 486370 w 536887"/>
                <a:gd name="connsiteY55" fmla="*/ 489476 h 659471"/>
                <a:gd name="connsiteX56" fmla="*/ 504897 w 536887"/>
                <a:gd name="connsiteY56" fmla="*/ 521511 h 659471"/>
                <a:gd name="connsiteX57" fmla="*/ 504897 w 536887"/>
                <a:gd name="connsiteY57" fmla="*/ 538396 h 659471"/>
                <a:gd name="connsiteX58" fmla="*/ 505209 w 536887"/>
                <a:gd name="connsiteY58" fmla="*/ 541461 h 659471"/>
                <a:gd name="connsiteX59" fmla="*/ 418233 w 536887"/>
                <a:gd name="connsiteY59" fmla="*/ 626614 h 659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536887" h="659471">
                  <a:moveTo>
                    <a:pt x="535999" y="140934"/>
                  </a:moveTo>
                  <a:cubicBezTo>
                    <a:pt x="536021" y="139978"/>
                    <a:pt x="535955" y="139045"/>
                    <a:pt x="535800" y="138112"/>
                  </a:cubicBezTo>
                  <a:cubicBezTo>
                    <a:pt x="535444" y="135869"/>
                    <a:pt x="534600" y="133780"/>
                    <a:pt x="533400" y="131959"/>
                  </a:cubicBezTo>
                  <a:cubicBezTo>
                    <a:pt x="532156" y="130070"/>
                    <a:pt x="530467" y="128448"/>
                    <a:pt x="528446" y="127227"/>
                  </a:cubicBezTo>
                  <a:cubicBezTo>
                    <a:pt x="527668" y="126760"/>
                    <a:pt x="526846" y="126360"/>
                    <a:pt x="526002" y="126027"/>
                  </a:cubicBezTo>
                  <a:lnTo>
                    <a:pt x="221136" y="1285"/>
                  </a:lnTo>
                  <a:cubicBezTo>
                    <a:pt x="220135" y="841"/>
                    <a:pt x="219092" y="508"/>
                    <a:pt x="217981" y="308"/>
                  </a:cubicBezTo>
                  <a:cubicBezTo>
                    <a:pt x="216114" y="-70"/>
                    <a:pt x="214227" y="-92"/>
                    <a:pt x="212404" y="197"/>
                  </a:cubicBezTo>
                  <a:cubicBezTo>
                    <a:pt x="210161" y="552"/>
                    <a:pt x="208095" y="1397"/>
                    <a:pt x="206273" y="2618"/>
                  </a:cubicBezTo>
                  <a:cubicBezTo>
                    <a:pt x="204407" y="3863"/>
                    <a:pt x="202785" y="5529"/>
                    <a:pt x="201586" y="7528"/>
                  </a:cubicBezTo>
                  <a:cubicBezTo>
                    <a:pt x="200675" y="9039"/>
                    <a:pt x="200008" y="10727"/>
                    <a:pt x="199653" y="12527"/>
                  </a:cubicBezTo>
                  <a:cubicBezTo>
                    <a:pt x="199431" y="13660"/>
                    <a:pt x="199342" y="14793"/>
                    <a:pt x="199365" y="15904"/>
                  </a:cubicBezTo>
                  <a:lnTo>
                    <a:pt x="199365" y="136202"/>
                  </a:lnTo>
                  <a:cubicBezTo>
                    <a:pt x="199231" y="137357"/>
                    <a:pt x="199231" y="138534"/>
                    <a:pt x="199365" y="139667"/>
                  </a:cubicBezTo>
                  <a:lnTo>
                    <a:pt x="199365" y="339409"/>
                  </a:lnTo>
                  <a:cubicBezTo>
                    <a:pt x="176838" y="321547"/>
                    <a:pt x="145358" y="314927"/>
                    <a:pt x="112723" y="321259"/>
                  </a:cubicBezTo>
                  <a:cubicBezTo>
                    <a:pt x="82709" y="327079"/>
                    <a:pt x="54539" y="343030"/>
                    <a:pt x="33390" y="366179"/>
                  </a:cubicBezTo>
                  <a:cubicBezTo>
                    <a:pt x="11841" y="389750"/>
                    <a:pt x="0" y="418142"/>
                    <a:pt x="0" y="446111"/>
                  </a:cubicBezTo>
                  <a:cubicBezTo>
                    <a:pt x="0" y="472859"/>
                    <a:pt x="10908" y="496585"/>
                    <a:pt x="30746" y="512936"/>
                  </a:cubicBezTo>
                  <a:cubicBezTo>
                    <a:pt x="53362" y="531575"/>
                    <a:pt x="85397" y="538551"/>
                    <a:pt x="118655" y="532108"/>
                  </a:cubicBezTo>
                  <a:cubicBezTo>
                    <a:pt x="148668" y="526288"/>
                    <a:pt x="176838" y="510337"/>
                    <a:pt x="197987" y="487188"/>
                  </a:cubicBezTo>
                  <a:cubicBezTo>
                    <a:pt x="219536" y="463618"/>
                    <a:pt x="231377" y="435226"/>
                    <a:pt x="231377" y="407256"/>
                  </a:cubicBezTo>
                  <a:cubicBezTo>
                    <a:pt x="231377" y="402791"/>
                    <a:pt x="231065" y="398414"/>
                    <a:pt x="230467" y="394149"/>
                  </a:cubicBezTo>
                  <a:lnTo>
                    <a:pt x="230467" y="161150"/>
                  </a:lnTo>
                  <a:lnTo>
                    <a:pt x="504874" y="273428"/>
                  </a:lnTo>
                  <a:lnTo>
                    <a:pt x="504874" y="464439"/>
                  </a:lnTo>
                  <a:cubicBezTo>
                    <a:pt x="482348" y="446555"/>
                    <a:pt x="450869" y="439957"/>
                    <a:pt x="418233" y="446289"/>
                  </a:cubicBezTo>
                  <a:cubicBezTo>
                    <a:pt x="388242" y="452109"/>
                    <a:pt x="360050" y="468061"/>
                    <a:pt x="338901" y="491209"/>
                  </a:cubicBezTo>
                  <a:cubicBezTo>
                    <a:pt x="317374" y="514780"/>
                    <a:pt x="305511" y="543172"/>
                    <a:pt x="305511" y="571142"/>
                  </a:cubicBezTo>
                  <a:cubicBezTo>
                    <a:pt x="305511" y="597889"/>
                    <a:pt x="316419" y="621616"/>
                    <a:pt x="336257" y="637944"/>
                  </a:cubicBezTo>
                  <a:cubicBezTo>
                    <a:pt x="353341" y="652029"/>
                    <a:pt x="375824" y="659471"/>
                    <a:pt x="400150" y="659471"/>
                  </a:cubicBezTo>
                  <a:cubicBezTo>
                    <a:pt x="408015" y="659471"/>
                    <a:pt x="416056" y="658694"/>
                    <a:pt x="424166" y="657116"/>
                  </a:cubicBezTo>
                  <a:cubicBezTo>
                    <a:pt x="454157" y="651296"/>
                    <a:pt x="482348" y="635345"/>
                    <a:pt x="503498" y="612196"/>
                  </a:cubicBezTo>
                  <a:cubicBezTo>
                    <a:pt x="525047" y="588626"/>
                    <a:pt x="536888" y="560234"/>
                    <a:pt x="536888" y="532264"/>
                  </a:cubicBezTo>
                  <a:cubicBezTo>
                    <a:pt x="536888" y="527799"/>
                    <a:pt x="536576" y="523444"/>
                    <a:pt x="535977" y="519157"/>
                  </a:cubicBezTo>
                  <a:lnTo>
                    <a:pt x="535977" y="140934"/>
                  </a:lnTo>
                  <a:close/>
                  <a:moveTo>
                    <a:pt x="112723" y="501606"/>
                  </a:moveTo>
                  <a:cubicBezTo>
                    <a:pt x="88619" y="506294"/>
                    <a:pt x="65937" y="501673"/>
                    <a:pt x="50519" y="488966"/>
                  </a:cubicBezTo>
                  <a:cubicBezTo>
                    <a:pt x="37811" y="478480"/>
                    <a:pt x="31102" y="463684"/>
                    <a:pt x="31102" y="446156"/>
                  </a:cubicBezTo>
                  <a:cubicBezTo>
                    <a:pt x="31102" y="403524"/>
                    <a:pt x="70380" y="361203"/>
                    <a:pt x="118655" y="351828"/>
                  </a:cubicBezTo>
                  <a:cubicBezTo>
                    <a:pt x="124830" y="350628"/>
                    <a:pt x="130918" y="350028"/>
                    <a:pt x="136805" y="350028"/>
                  </a:cubicBezTo>
                  <a:cubicBezTo>
                    <a:pt x="153910" y="350028"/>
                    <a:pt x="169395" y="355004"/>
                    <a:pt x="180859" y="364446"/>
                  </a:cubicBezTo>
                  <a:cubicBezTo>
                    <a:pt x="190856" y="372688"/>
                    <a:pt x="197165" y="383641"/>
                    <a:pt x="199386" y="396482"/>
                  </a:cubicBezTo>
                  <a:lnTo>
                    <a:pt x="199386" y="413365"/>
                  </a:lnTo>
                  <a:cubicBezTo>
                    <a:pt x="199386" y="414409"/>
                    <a:pt x="199497" y="415453"/>
                    <a:pt x="199698" y="416454"/>
                  </a:cubicBezTo>
                  <a:cubicBezTo>
                    <a:pt x="194587" y="455820"/>
                    <a:pt x="157532" y="492898"/>
                    <a:pt x="112723" y="501606"/>
                  </a:cubicBezTo>
                  <a:close/>
                  <a:moveTo>
                    <a:pt x="230488" y="127560"/>
                  </a:moveTo>
                  <a:lnTo>
                    <a:pt x="230488" y="38741"/>
                  </a:lnTo>
                  <a:lnTo>
                    <a:pt x="504897" y="151020"/>
                  </a:lnTo>
                  <a:lnTo>
                    <a:pt x="504897" y="239861"/>
                  </a:lnTo>
                  <a:lnTo>
                    <a:pt x="230488" y="127560"/>
                  </a:lnTo>
                  <a:close/>
                  <a:moveTo>
                    <a:pt x="418233" y="626614"/>
                  </a:moveTo>
                  <a:cubicBezTo>
                    <a:pt x="394130" y="631302"/>
                    <a:pt x="371448" y="626681"/>
                    <a:pt x="356029" y="613974"/>
                  </a:cubicBezTo>
                  <a:cubicBezTo>
                    <a:pt x="343322" y="603488"/>
                    <a:pt x="336613" y="588692"/>
                    <a:pt x="336613" y="571164"/>
                  </a:cubicBezTo>
                  <a:cubicBezTo>
                    <a:pt x="336613" y="528510"/>
                    <a:pt x="375891" y="486211"/>
                    <a:pt x="424166" y="476836"/>
                  </a:cubicBezTo>
                  <a:cubicBezTo>
                    <a:pt x="448269" y="472148"/>
                    <a:pt x="470952" y="476769"/>
                    <a:pt x="486370" y="489476"/>
                  </a:cubicBezTo>
                  <a:cubicBezTo>
                    <a:pt x="496388" y="497718"/>
                    <a:pt x="502676" y="508671"/>
                    <a:pt x="504897" y="521511"/>
                  </a:cubicBezTo>
                  <a:lnTo>
                    <a:pt x="504897" y="538396"/>
                  </a:lnTo>
                  <a:cubicBezTo>
                    <a:pt x="504897" y="539440"/>
                    <a:pt x="505008" y="540484"/>
                    <a:pt x="505209" y="541461"/>
                  </a:cubicBezTo>
                  <a:cubicBezTo>
                    <a:pt x="500098" y="580828"/>
                    <a:pt x="463043" y="617906"/>
                    <a:pt x="418233" y="626614"/>
                  </a:cubicBezTo>
                  <a:close/>
                </a:path>
              </a:pathLst>
            </a:custGeom>
            <a:grpFill/>
            <a:ln w="22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05" name="Google Shape;48;p4">
            <a:extLst>
              <a:ext uri="{FF2B5EF4-FFF2-40B4-BE49-F238E27FC236}">
                <a16:creationId xmlns:a16="http://schemas.microsoft.com/office/drawing/2014/main" id="{EE7FAE70-D7E7-470F-BEEB-FFEA30C144E8}"/>
              </a:ext>
            </a:extLst>
          </p:cNvPr>
          <p:cNvSpPr txBox="1"/>
          <p:nvPr/>
        </p:nvSpPr>
        <p:spPr>
          <a:xfrm>
            <a:off x="5560773" y="6095482"/>
            <a:ext cx="63272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o uso dos ícones, basta copiar o mesmo, escolher a forma de quadrado com cantos arredondados no slide de elementos gráficos, e redimensionar e posicionar conforme demanda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148118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8;p4">
            <a:extLst>
              <a:ext uri="{FF2B5EF4-FFF2-40B4-BE49-F238E27FC236}">
                <a16:creationId xmlns:a16="http://schemas.microsoft.com/office/drawing/2014/main" id="{DB6CDF82-CB7B-4F30-AE44-039B8BC2D8D8}"/>
              </a:ext>
            </a:extLst>
          </p:cNvPr>
          <p:cNvSpPr txBox="1"/>
          <p:nvPr/>
        </p:nvSpPr>
        <p:spPr>
          <a:xfrm>
            <a:off x="1977365" y="3018679"/>
            <a:ext cx="182855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FAMÍLIA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464" name="Google Shape;49;p4">
            <a:extLst>
              <a:ext uri="{FF2B5EF4-FFF2-40B4-BE49-F238E27FC236}">
                <a16:creationId xmlns:a16="http://schemas.microsoft.com/office/drawing/2014/main" id="{1E205820-A279-4043-ABB4-1184F8B29B8B}"/>
              </a:ext>
            </a:extLst>
          </p:cNvPr>
          <p:cNvCxnSpPr/>
          <p:nvPr/>
        </p:nvCxnSpPr>
        <p:spPr>
          <a:xfrm>
            <a:off x="2081018" y="4309810"/>
            <a:ext cx="364332" cy="0"/>
          </a:xfrm>
          <a:prstGeom prst="straightConnector1">
            <a:avLst/>
          </a:prstGeom>
          <a:noFill/>
          <a:ln w="28575" cap="flat" cmpd="sng">
            <a:solidFill>
              <a:srgbClr val="A2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8;p4">
            <a:extLst>
              <a:ext uri="{FF2B5EF4-FFF2-40B4-BE49-F238E27FC236}">
                <a16:creationId xmlns:a16="http://schemas.microsoft.com/office/drawing/2014/main" id="{8959141F-1C3A-45C0-990C-E73FAFA645E9}"/>
              </a:ext>
            </a:extLst>
          </p:cNvPr>
          <p:cNvSpPr txBox="1"/>
          <p:nvPr/>
        </p:nvSpPr>
        <p:spPr>
          <a:xfrm>
            <a:off x="1977365" y="3374940"/>
            <a:ext cx="243684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B61A3A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DE ÍCONES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B61A3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105" name="Forma Livre: Forma 104">
            <a:extLst>
              <a:ext uri="{FF2B5EF4-FFF2-40B4-BE49-F238E27FC236}">
                <a16:creationId xmlns:a16="http://schemas.microsoft.com/office/drawing/2014/main" id="{9E7DCF65-3CEC-46E6-952A-D314425ABA51}"/>
              </a:ext>
            </a:extLst>
          </p:cNvPr>
          <p:cNvSpPr/>
          <p:nvPr/>
        </p:nvSpPr>
        <p:spPr>
          <a:xfrm>
            <a:off x="7545081" y="2451186"/>
            <a:ext cx="557145" cy="526591"/>
          </a:xfrm>
          <a:custGeom>
            <a:avLst/>
            <a:gdLst>
              <a:gd name="connsiteX0" fmla="*/ 525048 w 557145"/>
              <a:gd name="connsiteY0" fmla="*/ 146935 h 526591"/>
              <a:gd name="connsiteX1" fmla="*/ 440142 w 557145"/>
              <a:gd name="connsiteY1" fmla="*/ 111595 h 526591"/>
              <a:gd name="connsiteX2" fmla="*/ 466978 w 557145"/>
              <a:gd name="connsiteY2" fmla="*/ 61003 h 526591"/>
              <a:gd name="connsiteX3" fmla="*/ 405975 w 557145"/>
              <a:gd name="connsiteY3" fmla="*/ 0 h 526591"/>
              <a:gd name="connsiteX4" fmla="*/ 375180 w 557145"/>
              <a:gd name="connsiteY4" fmla="*/ 8359 h 526591"/>
              <a:gd name="connsiteX5" fmla="*/ 344239 w 557145"/>
              <a:gd name="connsiteY5" fmla="*/ 61443 h 526591"/>
              <a:gd name="connsiteX6" fmla="*/ 371074 w 557145"/>
              <a:gd name="connsiteY6" fmla="*/ 112034 h 526591"/>
              <a:gd name="connsiteX7" fmla="*/ 290274 w 557145"/>
              <a:gd name="connsiteY7" fmla="*/ 146642 h 526591"/>
              <a:gd name="connsiteX8" fmla="*/ 273557 w 557145"/>
              <a:gd name="connsiteY8" fmla="*/ 216297 h 526591"/>
              <a:gd name="connsiteX9" fmla="*/ 242909 w 557145"/>
              <a:gd name="connsiteY9" fmla="*/ 165999 h 526591"/>
              <a:gd name="connsiteX10" fmla="*/ 184545 w 557145"/>
              <a:gd name="connsiteY10" fmla="*/ 135644 h 526591"/>
              <a:gd name="connsiteX11" fmla="*/ 184839 w 557145"/>
              <a:gd name="connsiteY11" fmla="*/ 135497 h 526591"/>
              <a:gd name="connsiteX12" fmla="*/ 215780 w 557145"/>
              <a:gd name="connsiteY12" fmla="*/ 82413 h 526591"/>
              <a:gd name="connsiteX13" fmla="*/ 154777 w 557145"/>
              <a:gd name="connsiteY13" fmla="*/ 21410 h 526591"/>
              <a:gd name="connsiteX14" fmla="*/ 123982 w 557145"/>
              <a:gd name="connsiteY14" fmla="*/ 29768 h 526591"/>
              <a:gd name="connsiteX15" fmla="*/ 93041 w 557145"/>
              <a:gd name="connsiteY15" fmla="*/ 82853 h 526591"/>
              <a:gd name="connsiteX16" fmla="*/ 124422 w 557145"/>
              <a:gd name="connsiteY16" fmla="*/ 136230 h 526591"/>
              <a:gd name="connsiteX17" fmla="*/ 70311 w 557145"/>
              <a:gd name="connsiteY17" fmla="*/ 165705 h 526591"/>
              <a:gd name="connsiteX18" fmla="*/ 3003 w 557145"/>
              <a:gd name="connsiteY18" fmla="*/ 275834 h 526591"/>
              <a:gd name="connsiteX19" fmla="*/ 2123 w 557145"/>
              <a:gd name="connsiteY19" fmla="*/ 277593 h 526591"/>
              <a:gd name="connsiteX20" fmla="*/ 2856 w 557145"/>
              <a:gd name="connsiteY20" fmla="*/ 302522 h 526591"/>
              <a:gd name="connsiteX21" fmla="*/ 21040 w 557145"/>
              <a:gd name="connsiteY21" fmla="*/ 319680 h 526591"/>
              <a:gd name="connsiteX22" fmla="*/ 61806 w 557145"/>
              <a:gd name="connsiteY22" fmla="*/ 303256 h 526591"/>
              <a:gd name="connsiteX23" fmla="*/ 86882 w 557145"/>
              <a:gd name="connsiteY23" fmla="*/ 269088 h 526591"/>
              <a:gd name="connsiteX24" fmla="*/ 58580 w 557145"/>
              <a:gd name="connsiteY24" fmla="*/ 386402 h 526591"/>
              <a:gd name="connsiteX25" fmla="*/ 60047 w 557145"/>
              <a:gd name="connsiteY25" fmla="*/ 394614 h 526591"/>
              <a:gd name="connsiteX26" fmla="*/ 66939 w 557145"/>
              <a:gd name="connsiteY26" fmla="*/ 399306 h 526591"/>
              <a:gd name="connsiteX27" fmla="*/ 88055 w 557145"/>
              <a:gd name="connsiteY27" fmla="*/ 402825 h 526591"/>
              <a:gd name="connsiteX28" fmla="*/ 85855 w 557145"/>
              <a:gd name="connsiteY28" fmla="*/ 488758 h 526591"/>
              <a:gd name="connsiteX29" fmla="*/ 103599 w 557145"/>
              <a:gd name="connsiteY29" fmla="*/ 520726 h 526591"/>
              <a:gd name="connsiteX30" fmla="*/ 125889 w 557145"/>
              <a:gd name="connsiteY30" fmla="*/ 526591 h 526591"/>
              <a:gd name="connsiteX31" fmla="*/ 147738 w 557145"/>
              <a:gd name="connsiteY31" fmla="*/ 521019 h 526591"/>
              <a:gd name="connsiteX32" fmla="*/ 155657 w 557145"/>
              <a:gd name="connsiteY32" fmla="*/ 515007 h 526591"/>
              <a:gd name="connsiteX33" fmla="*/ 163429 w 557145"/>
              <a:gd name="connsiteY33" fmla="*/ 520872 h 526591"/>
              <a:gd name="connsiteX34" fmla="*/ 209328 w 557145"/>
              <a:gd name="connsiteY34" fmla="*/ 520286 h 526591"/>
              <a:gd name="connsiteX35" fmla="*/ 227072 w 557145"/>
              <a:gd name="connsiteY35" fmla="*/ 488464 h 526591"/>
              <a:gd name="connsiteX36" fmla="*/ 224725 w 557145"/>
              <a:gd name="connsiteY36" fmla="*/ 403265 h 526591"/>
              <a:gd name="connsiteX37" fmla="*/ 246135 w 557145"/>
              <a:gd name="connsiteY37" fmla="*/ 399306 h 526591"/>
              <a:gd name="connsiteX38" fmla="*/ 252881 w 557145"/>
              <a:gd name="connsiteY38" fmla="*/ 394614 h 526591"/>
              <a:gd name="connsiteX39" fmla="*/ 254200 w 557145"/>
              <a:gd name="connsiteY39" fmla="*/ 386548 h 526591"/>
              <a:gd name="connsiteX40" fmla="*/ 225899 w 557145"/>
              <a:gd name="connsiteY40" fmla="*/ 269235 h 526591"/>
              <a:gd name="connsiteX41" fmla="*/ 250974 w 557145"/>
              <a:gd name="connsiteY41" fmla="*/ 303402 h 526591"/>
              <a:gd name="connsiteX42" fmla="*/ 291741 w 557145"/>
              <a:gd name="connsiteY42" fmla="*/ 319826 h 526591"/>
              <a:gd name="connsiteX43" fmla="*/ 291887 w 557145"/>
              <a:gd name="connsiteY43" fmla="*/ 319826 h 526591"/>
              <a:gd name="connsiteX44" fmla="*/ 324735 w 557145"/>
              <a:gd name="connsiteY44" fmla="*/ 287418 h 526591"/>
              <a:gd name="connsiteX45" fmla="*/ 330308 w 557145"/>
              <a:gd name="connsiteY45" fmla="*/ 270701 h 526591"/>
              <a:gd name="connsiteX46" fmla="*/ 327961 w 557145"/>
              <a:gd name="connsiteY46" fmla="*/ 487731 h 526591"/>
              <a:gd name="connsiteX47" fmla="*/ 345998 w 557145"/>
              <a:gd name="connsiteY47" fmla="*/ 518966 h 526591"/>
              <a:gd name="connsiteX48" fmla="*/ 397470 w 557145"/>
              <a:gd name="connsiteY48" fmla="*/ 519259 h 526591"/>
              <a:gd name="connsiteX49" fmla="*/ 407295 w 557145"/>
              <a:gd name="connsiteY49" fmla="*/ 511341 h 526591"/>
              <a:gd name="connsiteX50" fmla="*/ 417120 w 557145"/>
              <a:gd name="connsiteY50" fmla="*/ 519259 h 526591"/>
              <a:gd name="connsiteX51" fmla="*/ 468591 w 557145"/>
              <a:gd name="connsiteY51" fmla="*/ 518966 h 526591"/>
              <a:gd name="connsiteX52" fmla="*/ 486628 w 557145"/>
              <a:gd name="connsiteY52" fmla="*/ 487731 h 526591"/>
              <a:gd name="connsiteX53" fmla="*/ 484282 w 557145"/>
              <a:gd name="connsiteY53" fmla="*/ 270701 h 526591"/>
              <a:gd name="connsiteX54" fmla="*/ 490001 w 557145"/>
              <a:gd name="connsiteY54" fmla="*/ 287858 h 526591"/>
              <a:gd name="connsiteX55" fmla="*/ 520796 w 557145"/>
              <a:gd name="connsiteY55" fmla="*/ 319680 h 526591"/>
              <a:gd name="connsiteX56" fmla="*/ 548951 w 557145"/>
              <a:gd name="connsiteY56" fmla="*/ 308095 h 526591"/>
              <a:gd name="connsiteX57" fmla="*/ 555550 w 557145"/>
              <a:gd name="connsiteY57" fmla="*/ 276713 h 526591"/>
              <a:gd name="connsiteX58" fmla="*/ 525048 w 557145"/>
              <a:gd name="connsiteY58" fmla="*/ 146935 h 526591"/>
              <a:gd name="connsiteX59" fmla="*/ 365355 w 557145"/>
              <a:gd name="connsiteY59" fmla="*/ 61443 h 526591"/>
              <a:gd name="connsiteX60" fmla="*/ 385738 w 557145"/>
              <a:gd name="connsiteY60" fmla="*/ 26689 h 526591"/>
              <a:gd name="connsiteX61" fmla="*/ 405975 w 557145"/>
              <a:gd name="connsiteY61" fmla="*/ 21263 h 526591"/>
              <a:gd name="connsiteX62" fmla="*/ 445862 w 557145"/>
              <a:gd name="connsiteY62" fmla="*/ 61150 h 526591"/>
              <a:gd name="connsiteX63" fmla="*/ 425478 w 557145"/>
              <a:gd name="connsiteY63" fmla="*/ 95904 h 526591"/>
              <a:gd name="connsiteX64" fmla="*/ 405242 w 557145"/>
              <a:gd name="connsiteY64" fmla="*/ 101330 h 526591"/>
              <a:gd name="connsiteX65" fmla="*/ 365355 w 557145"/>
              <a:gd name="connsiteY65" fmla="*/ 61443 h 526591"/>
              <a:gd name="connsiteX66" fmla="*/ 114157 w 557145"/>
              <a:gd name="connsiteY66" fmla="*/ 82706 h 526591"/>
              <a:gd name="connsiteX67" fmla="*/ 134541 w 557145"/>
              <a:gd name="connsiteY67" fmla="*/ 47952 h 526591"/>
              <a:gd name="connsiteX68" fmla="*/ 154777 w 557145"/>
              <a:gd name="connsiteY68" fmla="*/ 42526 h 526591"/>
              <a:gd name="connsiteX69" fmla="*/ 194664 w 557145"/>
              <a:gd name="connsiteY69" fmla="*/ 82413 h 526591"/>
              <a:gd name="connsiteX70" fmla="*/ 174281 w 557145"/>
              <a:gd name="connsiteY70" fmla="*/ 117167 h 526591"/>
              <a:gd name="connsiteX71" fmla="*/ 154044 w 557145"/>
              <a:gd name="connsiteY71" fmla="*/ 122593 h 526591"/>
              <a:gd name="connsiteX72" fmla="*/ 114157 w 557145"/>
              <a:gd name="connsiteY72" fmla="*/ 82706 h 526591"/>
              <a:gd name="connsiteX73" fmla="*/ 145099 w 557145"/>
              <a:gd name="connsiteY73" fmla="*/ 488464 h 526591"/>
              <a:gd name="connsiteX74" fmla="*/ 137327 w 557145"/>
              <a:gd name="connsiteY74" fmla="*/ 502689 h 526591"/>
              <a:gd name="connsiteX75" fmla="*/ 114304 w 557145"/>
              <a:gd name="connsiteY75" fmla="*/ 502542 h 526591"/>
              <a:gd name="connsiteX76" fmla="*/ 106972 w 557145"/>
              <a:gd name="connsiteY76" fmla="*/ 489198 h 526591"/>
              <a:gd name="connsiteX77" fmla="*/ 109171 w 557145"/>
              <a:gd name="connsiteY77" fmla="*/ 405612 h 526591"/>
              <a:gd name="connsiteX78" fmla="*/ 145099 w 557145"/>
              <a:gd name="connsiteY78" fmla="*/ 408105 h 526591"/>
              <a:gd name="connsiteX79" fmla="*/ 145099 w 557145"/>
              <a:gd name="connsiteY79" fmla="*/ 488464 h 526591"/>
              <a:gd name="connsiteX80" fmla="*/ 198623 w 557145"/>
              <a:gd name="connsiteY80" fmla="*/ 501955 h 526591"/>
              <a:gd name="connsiteX81" fmla="*/ 173841 w 557145"/>
              <a:gd name="connsiteY81" fmla="*/ 502395 h 526591"/>
              <a:gd name="connsiteX82" fmla="*/ 166215 w 557145"/>
              <a:gd name="connsiteY82" fmla="*/ 488464 h 526591"/>
              <a:gd name="connsiteX83" fmla="*/ 166215 w 557145"/>
              <a:gd name="connsiteY83" fmla="*/ 408251 h 526591"/>
              <a:gd name="connsiteX84" fmla="*/ 203756 w 557145"/>
              <a:gd name="connsiteY84" fmla="*/ 406052 h 526591"/>
              <a:gd name="connsiteX85" fmla="*/ 206102 w 557145"/>
              <a:gd name="connsiteY85" fmla="*/ 488904 h 526591"/>
              <a:gd name="connsiteX86" fmla="*/ 198623 w 557145"/>
              <a:gd name="connsiteY86" fmla="*/ 501955 h 526591"/>
              <a:gd name="connsiteX87" fmla="*/ 532967 w 557145"/>
              <a:gd name="connsiteY87" fmla="*/ 294310 h 526591"/>
              <a:gd name="connsiteX88" fmla="*/ 524608 w 557145"/>
              <a:gd name="connsiteY88" fmla="*/ 298416 h 526591"/>
              <a:gd name="connsiteX89" fmla="*/ 510237 w 557145"/>
              <a:gd name="connsiteY89" fmla="*/ 280379 h 526591"/>
              <a:gd name="connsiteX90" fmla="*/ 483402 w 557145"/>
              <a:gd name="connsiteY90" fmla="*/ 200313 h 526591"/>
              <a:gd name="connsiteX91" fmla="*/ 471670 w 557145"/>
              <a:gd name="connsiteY91" fmla="*/ 193274 h 526591"/>
              <a:gd name="connsiteX92" fmla="*/ 462872 w 557145"/>
              <a:gd name="connsiteY92" fmla="*/ 203832 h 526591"/>
              <a:gd name="connsiteX93" fmla="*/ 465805 w 557145"/>
              <a:gd name="connsiteY93" fmla="*/ 487731 h 526591"/>
              <a:gd name="connsiteX94" fmla="*/ 458179 w 557145"/>
              <a:gd name="connsiteY94" fmla="*/ 500636 h 526591"/>
              <a:gd name="connsiteX95" fmla="*/ 427825 w 557145"/>
              <a:gd name="connsiteY95" fmla="*/ 500782 h 526591"/>
              <a:gd name="connsiteX96" fmla="*/ 420199 w 557145"/>
              <a:gd name="connsiteY96" fmla="*/ 488171 h 526591"/>
              <a:gd name="connsiteX97" fmla="*/ 420346 w 557145"/>
              <a:gd name="connsiteY97" fmla="*/ 335077 h 526591"/>
              <a:gd name="connsiteX98" fmla="*/ 409787 w 557145"/>
              <a:gd name="connsiteY98" fmla="*/ 324519 h 526591"/>
              <a:gd name="connsiteX99" fmla="*/ 409787 w 557145"/>
              <a:gd name="connsiteY99" fmla="*/ 324519 h 526591"/>
              <a:gd name="connsiteX100" fmla="*/ 399229 w 557145"/>
              <a:gd name="connsiteY100" fmla="*/ 335077 h 526591"/>
              <a:gd name="connsiteX101" fmla="*/ 399083 w 557145"/>
              <a:gd name="connsiteY101" fmla="*/ 479813 h 526591"/>
              <a:gd name="connsiteX102" fmla="*/ 394830 w 557145"/>
              <a:gd name="connsiteY102" fmla="*/ 488318 h 526591"/>
              <a:gd name="connsiteX103" fmla="*/ 387205 w 557145"/>
              <a:gd name="connsiteY103" fmla="*/ 500929 h 526591"/>
              <a:gd name="connsiteX104" fmla="*/ 356850 w 557145"/>
              <a:gd name="connsiteY104" fmla="*/ 500782 h 526591"/>
              <a:gd name="connsiteX105" fmla="*/ 349225 w 557145"/>
              <a:gd name="connsiteY105" fmla="*/ 487878 h 526591"/>
              <a:gd name="connsiteX106" fmla="*/ 352157 w 557145"/>
              <a:gd name="connsiteY106" fmla="*/ 203979 h 526591"/>
              <a:gd name="connsiteX107" fmla="*/ 343359 w 557145"/>
              <a:gd name="connsiteY107" fmla="*/ 193421 h 526591"/>
              <a:gd name="connsiteX108" fmla="*/ 341599 w 557145"/>
              <a:gd name="connsiteY108" fmla="*/ 193274 h 526591"/>
              <a:gd name="connsiteX109" fmla="*/ 331627 w 557145"/>
              <a:gd name="connsiteY109" fmla="*/ 200460 h 526591"/>
              <a:gd name="connsiteX110" fmla="*/ 304939 w 557145"/>
              <a:gd name="connsiteY110" fmla="*/ 280233 h 526591"/>
              <a:gd name="connsiteX111" fmla="*/ 289834 w 557145"/>
              <a:gd name="connsiteY111" fmla="*/ 298710 h 526591"/>
              <a:gd name="connsiteX112" fmla="*/ 286462 w 557145"/>
              <a:gd name="connsiteY112" fmla="*/ 299443 h 526591"/>
              <a:gd name="connsiteX113" fmla="*/ 284115 w 557145"/>
              <a:gd name="connsiteY113" fmla="*/ 300030 h 526591"/>
              <a:gd name="connsiteX114" fmla="*/ 267838 w 557145"/>
              <a:gd name="connsiteY114" fmla="*/ 290791 h 526591"/>
              <a:gd name="connsiteX115" fmla="*/ 211674 w 557145"/>
              <a:gd name="connsiteY115" fmla="*/ 214391 h 526591"/>
              <a:gd name="connsiteX116" fmla="*/ 198770 w 557145"/>
              <a:gd name="connsiteY116" fmla="*/ 211018 h 526591"/>
              <a:gd name="connsiteX117" fmla="*/ 192904 w 557145"/>
              <a:gd name="connsiteY117" fmla="*/ 223043 h 526591"/>
              <a:gd name="connsiteX118" fmla="*/ 230884 w 557145"/>
              <a:gd name="connsiteY118" fmla="*/ 380683 h 526591"/>
              <a:gd name="connsiteX119" fmla="*/ 81603 w 557145"/>
              <a:gd name="connsiteY119" fmla="*/ 380389 h 526591"/>
              <a:gd name="connsiteX120" fmla="*/ 119583 w 557145"/>
              <a:gd name="connsiteY120" fmla="*/ 222896 h 526591"/>
              <a:gd name="connsiteX121" fmla="*/ 113717 w 557145"/>
              <a:gd name="connsiteY121" fmla="*/ 210871 h 526591"/>
              <a:gd name="connsiteX122" fmla="*/ 100813 w 557145"/>
              <a:gd name="connsiteY122" fmla="*/ 214244 h 526591"/>
              <a:gd name="connsiteX123" fmla="*/ 44649 w 557145"/>
              <a:gd name="connsiteY123" fmla="*/ 290644 h 526591"/>
              <a:gd name="connsiteX124" fmla="*/ 28372 w 557145"/>
              <a:gd name="connsiteY124" fmla="*/ 299883 h 526591"/>
              <a:gd name="connsiteX125" fmla="*/ 21920 w 557145"/>
              <a:gd name="connsiteY125" fmla="*/ 293724 h 526591"/>
              <a:gd name="connsiteX126" fmla="*/ 21333 w 557145"/>
              <a:gd name="connsiteY126" fmla="*/ 285659 h 526591"/>
              <a:gd name="connsiteX127" fmla="*/ 88495 w 557145"/>
              <a:gd name="connsiteY127" fmla="*/ 175824 h 526591"/>
              <a:gd name="connsiteX128" fmla="*/ 89375 w 557145"/>
              <a:gd name="connsiteY128" fmla="*/ 174064 h 526591"/>
              <a:gd name="connsiteX129" fmla="*/ 155657 w 557145"/>
              <a:gd name="connsiteY129" fmla="*/ 154854 h 526591"/>
              <a:gd name="connsiteX130" fmla="*/ 155657 w 557145"/>
              <a:gd name="connsiteY130" fmla="*/ 154854 h 526591"/>
              <a:gd name="connsiteX131" fmla="*/ 223552 w 557145"/>
              <a:gd name="connsiteY131" fmla="*/ 174504 h 526591"/>
              <a:gd name="connsiteX132" fmla="*/ 224432 w 557145"/>
              <a:gd name="connsiteY132" fmla="*/ 176264 h 526591"/>
              <a:gd name="connsiteX133" fmla="*/ 265345 w 557145"/>
              <a:gd name="connsiteY133" fmla="*/ 243426 h 526591"/>
              <a:gd name="connsiteX134" fmla="*/ 277663 w 557145"/>
              <a:gd name="connsiteY134" fmla="*/ 247972 h 526591"/>
              <a:gd name="connsiteX135" fmla="*/ 289541 w 557145"/>
              <a:gd name="connsiteY135" fmla="*/ 240053 h 526591"/>
              <a:gd name="connsiteX136" fmla="*/ 310951 w 557145"/>
              <a:gd name="connsiteY136" fmla="*/ 151041 h 526591"/>
              <a:gd name="connsiteX137" fmla="*/ 397030 w 557145"/>
              <a:gd name="connsiteY137" fmla="*/ 131831 h 526591"/>
              <a:gd name="connsiteX138" fmla="*/ 504518 w 557145"/>
              <a:gd name="connsiteY138" fmla="*/ 152068 h 526591"/>
              <a:gd name="connsiteX139" fmla="*/ 535753 w 557145"/>
              <a:gd name="connsiteY139" fmla="*/ 282579 h 526591"/>
              <a:gd name="connsiteX140" fmla="*/ 532967 w 557145"/>
              <a:gd name="connsiteY140" fmla="*/ 294310 h 526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57145" h="526591">
                <a:moveTo>
                  <a:pt x="525048" y="146935"/>
                </a:moveTo>
                <a:cubicBezTo>
                  <a:pt x="519182" y="122593"/>
                  <a:pt x="475630" y="114234"/>
                  <a:pt x="440142" y="111595"/>
                </a:cubicBezTo>
                <a:cubicBezTo>
                  <a:pt x="456860" y="100303"/>
                  <a:pt x="466978" y="81386"/>
                  <a:pt x="466978" y="61003"/>
                </a:cubicBezTo>
                <a:cubicBezTo>
                  <a:pt x="466978" y="27422"/>
                  <a:pt x="439556" y="0"/>
                  <a:pt x="405975" y="0"/>
                </a:cubicBezTo>
                <a:cubicBezTo>
                  <a:pt x="395123" y="0"/>
                  <a:pt x="384419" y="2933"/>
                  <a:pt x="375180" y="8359"/>
                </a:cubicBezTo>
                <a:cubicBezTo>
                  <a:pt x="356116" y="19210"/>
                  <a:pt x="344239" y="39593"/>
                  <a:pt x="344239" y="61443"/>
                </a:cubicBezTo>
                <a:cubicBezTo>
                  <a:pt x="344239" y="82413"/>
                  <a:pt x="354944" y="101036"/>
                  <a:pt x="371074" y="112034"/>
                </a:cubicBezTo>
                <a:cubicBezTo>
                  <a:pt x="337786" y="114967"/>
                  <a:pt x="294527" y="123326"/>
                  <a:pt x="290274" y="146642"/>
                </a:cubicBezTo>
                <a:lnTo>
                  <a:pt x="273557" y="216297"/>
                </a:lnTo>
                <a:lnTo>
                  <a:pt x="242909" y="165999"/>
                </a:lnTo>
                <a:cubicBezTo>
                  <a:pt x="235430" y="148548"/>
                  <a:pt x="211088" y="139310"/>
                  <a:pt x="184545" y="135644"/>
                </a:cubicBezTo>
                <a:cubicBezTo>
                  <a:pt x="184692" y="135644"/>
                  <a:pt x="184692" y="135497"/>
                  <a:pt x="184839" y="135497"/>
                </a:cubicBezTo>
                <a:cubicBezTo>
                  <a:pt x="203902" y="124646"/>
                  <a:pt x="215780" y="104262"/>
                  <a:pt x="215780" y="82413"/>
                </a:cubicBezTo>
                <a:cubicBezTo>
                  <a:pt x="215780" y="48832"/>
                  <a:pt x="188358" y="21410"/>
                  <a:pt x="154777" y="21410"/>
                </a:cubicBezTo>
                <a:cubicBezTo>
                  <a:pt x="143926" y="21410"/>
                  <a:pt x="133221" y="24343"/>
                  <a:pt x="123982" y="29768"/>
                </a:cubicBezTo>
                <a:cubicBezTo>
                  <a:pt x="104919" y="40620"/>
                  <a:pt x="93041" y="61003"/>
                  <a:pt x="93041" y="82853"/>
                </a:cubicBezTo>
                <a:cubicBezTo>
                  <a:pt x="93041" y="105729"/>
                  <a:pt x="105652" y="125672"/>
                  <a:pt x="124422" y="136230"/>
                </a:cubicBezTo>
                <a:cubicBezTo>
                  <a:pt x="99640" y="140190"/>
                  <a:pt x="77350" y="149135"/>
                  <a:pt x="70311" y="165705"/>
                </a:cubicBezTo>
                <a:lnTo>
                  <a:pt x="3003" y="275834"/>
                </a:lnTo>
                <a:cubicBezTo>
                  <a:pt x="2710" y="276420"/>
                  <a:pt x="2416" y="277007"/>
                  <a:pt x="2123" y="277593"/>
                </a:cubicBezTo>
                <a:cubicBezTo>
                  <a:pt x="-957" y="285659"/>
                  <a:pt x="-663" y="294604"/>
                  <a:pt x="2856" y="302522"/>
                </a:cubicBezTo>
                <a:cubicBezTo>
                  <a:pt x="6376" y="310441"/>
                  <a:pt x="12828" y="316600"/>
                  <a:pt x="21040" y="319680"/>
                </a:cubicBezTo>
                <a:cubicBezTo>
                  <a:pt x="35264" y="325105"/>
                  <a:pt x="50222" y="319093"/>
                  <a:pt x="61806" y="303256"/>
                </a:cubicBezTo>
                <a:lnTo>
                  <a:pt x="86882" y="269088"/>
                </a:lnTo>
                <a:lnTo>
                  <a:pt x="58580" y="386402"/>
                </a:lnTo>
                <a:cubicBezTo>
                  <a:pt x="57847" y="389188"/>
                  <a:pt x="58434" y="392121"/>
                  <a:pt x="60047" y="394614"/>
                </a:cubicBezTo>
                <a:cubicBezTo>
                  <a:pt x="61660" y="397106"/>
                  <a:pt x="64153" y="398720"/>
                  <a:pt x="66939" y="399306"/>
                </a:cubicBezTo>
                <a:cubicBezTo>
                  <a:pt x="73978" y="400626"/>
                  <a:pt x="81016" y="401799"/>
                  <a:pt x="88055" y="402825"/>
                </a:cubicBezTo>
                <a:lnTo>
                  <a:pt x="85855" y="488758"/>
                </a:lnTo>
                <a:cubicBezTo>
                  <a:pt x="85709" y="502395"/>
                  <a:pt x="92161" y="513980"/>
                  <a:pt x="103599" y="520726"/>
                </a:cubicBezTo>
                <a:cubicBezTo>
                  <a:pt x="110198" y="524685"/>
                  <a:pt x="118117" y="526591"/>
                  <a:pt x="125889" y="526591"/>
                </a:cubicBezTo>
                <a:cubicBezTo>
                  <a:pt x="133514" y="526591"/>
                  <a:pt x="141286" y="524685"/>
                  <a:pt x="147738" y="521019"/>
                </a:cubicBezTo>
                <a:cubicBezTo>
                  <a:pt x="150671" y="519259"/>
                  <a:pt x="153311" y="517353"/>
                  <a:pt x="155657" y="515007"/>
                </a:cubicBezTo>
                <a:cubicBezTo>
                  <a:pt x="157857" y="517206"/>
                  <a:pt x="160496" y="519259"/>
                  <a:pt x="163429" y="520872"/>
                </a:cubicBezTo>
                <a:cubicBezTo>
                  <a:pt x="177213" y="528644"/>
                  <a:pt x="195544" y="528351"/>
                  <a:pt x="209328" y="520286"/>
                </a:cubicBezTo>
                <a:cubicBezTo>
                  <a:pt x="220913" y="513394"/>
                  <a:pt x="227365" y="501955"/>
                  <a:pt x="227072" y="488464"/>
                </a:cubicBezTo>
                <a:lnTo>
                  <a:pt x="224725" y="403265"/>
                </a:lnTo>
                <a:cubicBezTo>
                  <a:pt x="231911" y="402092"/>
                  <a:pt x="238950" y="400772"/>
                  <a:pt x="246135" y="399306"/>
                </a:cubicBezTo>
                <a:cubicBezTo>
                  <a:pt x="248921" y="398720"/>
                  <a:pt x="251268" y="396960"/>
                  <a:pt x="252881" y="394614"/>
                </a:cubicBezTo>
                <a:cubicBezTo>
                  <a:pt x="254347" y="392267"/>
                  <a:pt x="254934" y="389334"/>
                  <a:pt x="254200" y="386548"/>
                </a:cubicBezTo>
                <a:lnTo>
                  <a:pt x="225899" y="269235"/>
                </a:lnTo>
                <a:lnTo>
                  <a:pt x="250974" y="303402"/>
                </a:lnTo>
                <a:cubicBezTo>
                  <a:pt x="262559" y="319240"/>
                  <a:pt x="277517" y="325252"/>
                  <a:pt x="291741" y="319826"/>
                </a:cubicBezTo>
                <a:cubicBezTo>
                  <a:pt x="291741" y="319826"/>
                  <a:pt x="291887" y="319826"/>
                  <a:pt x="291887" y="319826"/>
                </a:cubicBezTo>
                <a:cubicBezTo>
                  <a:pt x="300246" y="319093"/>
                  <a:pt x="314764" y="313667"/>
                  <a:pt x="324735" y="287418"/>
                </a:cubicBezTo>
                <a:lnTo>
                  <a:pt x="330308" y="270701"/>
                </a:lnTo>
                <a:lnTo>
                  <a:pt x="327961" y="487731"/>
                </a:lnTo>
                <a:cubicBezTo>
                  <a:pt x="327815" y="500929"/>
                  <a:pt x="334267" y="512074"/>
                  <a:pt x="345998" y="518966"/>
                </a:cubicBezTo>
                <a:cubicBezTo>
                  <a:pt x="361102" y="527911"/>
                  <a:pt x="382366" y="528058"/>
                  <a:pt x="397470" y="519259"/>
                </a:cubicBezTo>
                <a:cubicBezTo>
                  <a:pt x="401282" y="517060"/>
                  <a:pt x="404655" y="514420"/>
                  <a:pt x="407295" y="511341"/>
                </a:cubicBezTo>
                <a:cubicBezTo>
                  <a:pt x="409934" y="514420"/>
                  <a:pt x="413307" y="517060"/>
                  <a:pt x="417120" y="519259"/>
                </a:cubicBezTo>
                <a:cubicBezTo>
                  <a:pt x="432224" y="527911"/>
                  <a:pt x="453487" y="527765"/>
                  <a:pt x="468591" y="518966"/>
                </a:cubicBezTo>
                <a:cubicBezTo>
                  <a:pt x="480322" y="512074"/>
                  <a:pt x="486775" y="500929"/>
                  <a:pt x="486628" y="487731"/>
                </a:cubicBezTo>
                <a:lnTo>
                  <a:pt x="484282" y="270701"/>
                </a:lnTo>
                <a:lnTo>
                  <a:pt x="490001" y="287858"/>
                </a:lnTo>
                <a:cubicBezTo>
                  <a:pt x="498946" y="311468"/>
                  <a:pt x="511704" y="318213"/>
                  <a:pt x="520796" y="319680"/>
                </a:cubicBezTo>
                <a:cubicBezTo>
                  <a:pt x="531060" y="321293"/>
                  <a:pt x="541619" y="317040"/>
                  <a:pt x="548951" y="308095"/>
                </a:cubicBezTo>
                <a:cubicBezTo>
                  <a:pt x="556723" y="298563"/>
                  <a:pt x="559069" y="285952"/>
                  <a:pt x="555550" y="276713"/>
                </a:cubicBezTo>
                <a:lnTo>
                  <a:pt x="525048" y="146935"/>
                </a:lnTo>
                <a:close/>
                <a:moveTo>
                  <a:pt x="365355" y="61443"/>
                </a:moveTo>
                <a:cubicBezTo>
                  <a:pt x="365355" y="47072"/>
                  <a:pt x="373127" y="33874"/>
                  <a:pt x="385738" y="26689"/>
                </a:cubicBezTo>
                <a:cubicBezTo>
                  <a:pt x="391897" y="23023"/>
                  <a:pt x="398789" y="21263"/>
                  <a:pt x="405975" y="21263"/>
                </a:cubicBezTo>
                <a:cubicBezTo>
                  <a:pt x="427971" y="21263"/>
                  <a:pt x="445862" y="39153"/>
                  <a:pt x="445862" y="61150"/>
                </a:cubicBezTo>
                <a:cubicBezTo>
                  <a:pt x="445862" y="75521"/>
                  <a:pt x="438090" y="88865"/>
                  <a:pt x="425478" y="95904"/>
                </a:cubicBezTo>
                <a:cubicBezTo>
                  <a:pt x="419319" y="99423"/>
                  <a:pt x="412427" y="101330"/>
                  <a:pt x="405242" y="101330"/>
                </a:cubicBezTo>
                <a:cubicBezTo>
                  <a:pt x="383245" y="101330"/>
                  <a:pt x="365355" y="83439"/>
                  <a:pt x="365355" y="61443"/>
                </a:cubicBezTo>
                <a:close/>
                <a:moveTo>
                  <a:pt x="114157" y="82706"/>
                </a:moveTo>
                <a:cubicBezTo>
                  <a:pt x="114157" y="68335"/>
                  <a:pt x="121929" y="55137"/>
                  <a:pt x="134541" y="47952"/>
                </a:cubicBezTo>
                <a:cubicBezTo>
                  <a:pt x="140700" y="44286"/>
                  <a:pt x="147592" y="42526"/>
                  <a:pt x="154777" y="42526"/>
                </a:cubicBezTo>
                <a:cubicBezTo>
                  <a:pt x="176773" y="42526"/>
                  <a:pt x="194664" y="60417"/>
                  <a:pt x="194664" y="82413"/>
                </a:cubicBezTo>
                <a:cubicBezTo>
                  <a:pt x="194664" y="96784"/>
                  <a:pt x="186892" y="110128"/>
                  <a:pt x="174281" y="117167"/>
                </a:cubicBezTo>
                <a:cubicBezTo>
                  <a:pt x="168122" y="120686"/>
                  <a:pt x="161229" y="122593"/>
                  <a:pt x="154044" y="122593"/>
                </a:cubicBezTo>
                <a:cubicBezTo>
                  <a:pt x="132048" y="122593"/>
                  <a:pt x="114157" y="104702"/>
                  <a:pt x="114157" y="82706"/>
                </a:cubicBezTo>
                <a:close/>
                <a:moveTo>
                  <a:pt x="145099" y="488464"/>
                </a:moveTo>
                <a:cubicBezTo>
                  <a:pt x="145099" y="494917"/>
                  <a:pt x="142459" y="499609"/>
                  <a:pt x="137327" y="502689"/>
                </a:cubicBezTo>
                <a:cubicBezTo>
                  <a:pt x="130581" y="506501"/>
                  <a:pt x="120903" y="506501"/>
                  <a:pt x="114304" y="502542"/>
                </a:cubicBezTo>
                <a:cubicBezTo>
                  <a:pt x="109318" y="499609"/>
                  <a:pt x="106825" y="495063"/>
                  <a:pt x="106972" y="489198"/>
                </a:cubicBezTo>
                <a:lnTo>
                  <a:pt x="109171" y="405612"/>
                </a:lnTo>
                <a:cubicBezTo>
                  <a:pt x="121343" y="406931"/>
                  <a:pt x="133368" y="407811"/>
                  <a:pt x="145099" y="408105"/>
                </a:cubicBezTo>
                <a:lnTo>
                  <a:pt x="145099" y="488464"/>
                </a:lnTo>
                <a:close/>
                <a:moveTo>
                  <a:pt x="198623" y="501955"/>
                </a:moveTo>
                <a:cubicBezTo>
                  <a:pt x="191438" y="506208"/>
                  <a:pt x="180879" y="506355"/>
                  <a:pt x="173841" y="502395"/>
                </a:cubicBezTo>
                <a:cubicBezTo>
                  <a:pt x="168708" y="499463"/>
                  <a:pt x="166215" y="494770"/>
                  <a:pt x="166215" y="488464"/>
                </a:cubicBezTo>
                <a:lnTo>
                  <a:pt x="166215" y="408251"/>
                </a:lnTo>
                <a:cubicBezTo>
                  <a:pt x="178826" y="408105"/>
                  <a:pt x="191438" y="407371"/>
                  <a:pt x="203756" y="406052"/>
                </a:cubicBezTo>
                <a:lnTo>
                  <a:pt x="206102" y="488904"/>
                </a:lnTo>
                <a:cubicBezTo>
                  <a:pt x="206102" y="494477"/>
                  <a:pt x="203609" y="498876"/>
                  <a:pt x="198623" y="501955"/>
                </a:cubicBezTo>
                <a:close/>
                <a:moveTo>
                  <a:pt x="532967" y="294310"/>
                </a:moveTo>
                <a:cubicBezTo>
                  <a:pt x="532087" y="295484"/>
                  <a:pt x="528568" y="299150"/>
                  <a:pt x="524608" y="298416"/>
                </a:cubicBezTo>
                <a:cubicBezTo>
                  <a:pt x="519622" y="297537"/>
                  <a:pt x="514197" y="290791"/>
                  <a:pt x="510237" y="280379"/>
                </a:cubicBezTo>
                <a:lnTo>
                  <a:pt x="483402" y="200313"/>
                </a:lnTo>
                <a:cubicBezTo>
                  <a:pt x="481789" y="195327"/>
                  <a:pt x="476803" y="192394"/>
                  <a:pt x="471670" y="193274"/>
                </a:cubicBezTo>
                <a:cubicBezTo>
                  <a:pt x="466538" y="194154"/>
                  <a:pt x="462872" y="198553"/>
                  <a:pt x="462872" y="203832"/>
                </a:cubicBezTo>
                <a:lnTo>
                  <a:pt x="465805" y="487731"/>
                </a:lnTo>
                <a:cubicBezTo>
                  <a:pt x="465805" y="493304"/>
                  <a:pt x="463312" y="497556"/>
                  <a:pt x="458179" y="500636"/>
                </a:cubicBezTo>
                <a:cubicBezTo>
                  <a:pt x="449674" y="505622"/>
                  <a:pt x="436330" y="505768"/>
                  <a:pt x="427825" y="500782"/>
                </a:cubicBezTo>
                <a:cubicBezTo>
                  <a:pt x="422692" y="497850"/>
                  <a:pt x="420199" y="493744"/>
                  <a:pt x="420199" y="488171"/>
                </a:cubicBezTo>
                <a:lnTo>
                  <a:pt x="420346" y="335077"/>
                </a:lnTo>
                <a:cubicBezTo>
                  <a:pt x="420346" y="329211"/>
                  <a:pt x="415653" y="324519"/>
                  <a:pt x="409787" y="324519"/>
                </a:cubicBezTo>
                <a:lnTo>
                  <a:pt x="409787" y="324519"/>
                </a:lnTo>
                <a:cubicBezTo>
                  <a:pt x="403922" y="324519"/>
                  <a:pt x="399229" y="329211"/>
                  <a:pt x="399229" y="335077"/>
                </a:cubicBezTo>
                <a:lnTo>
                  <a:pt x="399083" y="479813"/>
                </a:lnTo>
                <a:cubicBezTo>
                  <a:pt x="396443" y="481719"/>
                  <a:pt x="394830" y="484798"/>
                  <a:pt x="394830" y="488318"/>
                </a:cubicBezTo>
                <a:cubicBezTo>
                  <a:pt x="394830" y="493890"/>
                  <a:pt x="392337" y="497996"/>
                  <a:pt x="387205" y="500929"/>
                </a:cubicBezTo>
                <a:cubicBezTo>
                  <a:pt x="378699" y="505768"/>
                  <a:pt x="365355" y="505768"/>
                  <a:pt x="356850" y="500782"/>
                </a:cubicBezTo>
                <a:cubicBezTo>
                  <a:pt x="351717" y="497703"/>
                  <a:pt x="349225" y="493597"/>
                  <a:pt x="349225" y="487878"/>
                </a:cubicBezTo>
                <a:lnTo>
                  <a:pt x="352157" y="203979"/>
                </a:lnTo>
                <a:cubicBezTo>
                  <a:pt x="352157" y="198847"/>
                  <a:pt x="348491" y="194301"/>
                  <a:pt x="343359" y="193421"/>
                </a:cubicBezTo>
                <a:cubicBezTo>
                  <a:pt x="342772" y="193274"/>
                  <a:pt x="342186" y="193274"/>
                  <a:pt x="341599" y="193274"/>
                </a:cubicBezTo>
                <a:cubicBezTo>
                  <a:pt x="337200" y="193274"/>
                  <a:pt x="333094" y="196060"/>
                  <a:pt x="331627" y="200460"/>
                </a:cubicBezTo>
                <a:lnTo>
                  <a:pt x="304939" y="280233"/>
                </a:lnTo>
                <a:cubicBezTo>
                  <a:pt x="300686" y="291524"/>
                  <a:pt x="294967" y="298416"/>
                  <a:pt x="289834" y="298710"/>
                </a:cubicBezTo>
                <a:cubicBezTo>
                  <a:pt x="288661" y="298856"/>
                  <a:pt x="287488" y="299003"/>
                  <a:pt x="286462" y="299443"/>
                </a:cubicBezTo>
                <a:cubicBezTo>
                  <a:pt x="285729" y="299590"/>
                  <a:pt x="284995" y="299736"/>
                  <a:pt x="284115" y="300030"/>
                </a:cubicBezTo>
                <a:cubicBezTo>
                  <a:pt x="277957" y="302376"/>
                  <a:pt x="271797" y="296364"/>
                  <a:pt x="267838" y="290791"/>
                </a:cubicBezTo>
                <a:lnTo>
                  <a:pt x="211674" y="214391"/>
                </a:lnTo>
                <a:cubicBezTo>
                  <a:pt x="208742" y="210285"/>
                  <a:pt x="203316" y="208965"/>
                  <a:pt x="198770" y="211018"/>
                </a:cubicBezTo>
                <a:cubicBezTo>
                  <a:pt x="194224" y="213071"/>
                  <a:pt x="191731" y="218203"/>
                  <a:pt x="192904" y="223043"/>
                </a:cubicBezTo>
                <a:lnTo>
                  <a:pt x="230884" y="380683"/>
                </a:lnTo>
                <a:cubicBezTo>
                  <a:pt x="183812" y="389334"/>
                  <a:pt x="134834" y="389334"/>
                  <a:pt x="81603" y="380389"/>
                </a:cubicBezTo>
                <a:lnTo>
                  <a:pt x="119583" y="222896"/>
                </a:lnTo>
                <a:cubicBezTo>
                  <a:pt x="120756" y="218057"/>
                  <a:pt x="118263" y="212924"/>
                  <a:pt x="113717" y="210871"/>
                </a:cubicBezTo>
                <a:cubicBezTo>
                  <a:pt x="109171" y="208672"/>
                  <a:pt x="103746" y="210138"/>
                  <a:pt x="100813" y="214244"/>
                </a:cubicBezTo>
                <a:lnTo>
                  <a:pt x="44649" y="290644"/>
                </a:lnTo>
                <a:cubicBezTo>
                  <a:pt x="40690" y="296070"/>
                  <a:pt x="34531" y="302229"/>
                  <a:pt x="28372" y="299883"/>
                </a:cubicBezTo>
                <a:cubicBezTo>
                  <a:pt x="25439" y="298856"/>
                  <a:pt x="23239" y="296657"/>
                  <a:pt x="21920" y="293724"/>
                </a:cubicBezTo>
                <a:cubicBezTo>
                  <a:pt x="20746" y="291084"/>
                  <a:pt x="20600" y="288298"/>
                  <a:pt x="21333" y="285659"/>
                </a:cubicBezTo>
                <a:lnTo>
                  <a:pt x="88495" y="175824"/>
                </a:lnTo>
                <a:cubicBezTo>
                  <a:pt x="88788" y="175237"/>
                  <a:pt x="89082" y="174651"/>
                  <a:pt x="89375" y="174064"/>
                </a:cubicBezTo>
                <a:cubicBezTo>
                  <a:pt x="93041" y="164532"/>
                  <a:pt x="118703" y="154854"/>
                  <a:pt x="155657" y="154854"/>
                </a:cubicBezTo>
                <a:lnTo>
                  <a:pt x="155657" y="154854"/>
                </a:lnTo>
                <a:cubicBezTo>
                  <a:pt x="193491" y="154854"/>
                  <a:pt x="219886" y="164826"/>
                  <a:pt x="223552" y="174504"/>
                </a:cubicBezTo>
                <a:cubicBezTo>
                  <a:pt x="223846" y="175091"/>
                  <a:pt x="224139" y="175677"/>
                  <a:pt x="224432" y="176264"/>
                </a:cubicBezTo>
                <a:lnTo>
                  <a:pt x="265345" y="243426"/>
                </a:lnTo>
                <a:cubicBezTo>
                  <a:pt x="267985" y="247678"/>
                  <a:pt x="273117" y="249438"/>
                  <a:pt x="277663" y="247972"/>
                </a:cubicBezTo>
                <a:cubicBezTo>
                  <a:pt x="283089" y="248851"/>
                  <a:pt x="288221" y="245332"/>
                  <a:pt x="289541" y="240053"/>
                </a:cubicBezTo>
                <a:lnTo>
                  <a:pt x="310951" y="151041"/>
                </a:lnTo>
                <a:cubicBezTo>
                  <a:pt x="311831" y="146055"/>
                  <a:pt x="337933" y="133444"/>
                  <a:pt x="397030" y="131831"/>
                </a:cubicBezTo>
                <a:cubicBezTo>
                  <a:pt x="464925" y="129925"/>
                  <a:pt x="502465" y="143856"/>
                  <a:pt x="504518" y="152068"/>
                </a:cubicBezTo>
                <a:lnTo>
                  <a:pt x="535753" y="282579"/>
                </a:lnTo>
                <a:cubicBezTo>
                  <a:pt x="537073" y="285952"/>
                  <a:pt x="536046" y="290644"/>
                  <a:pt x="532967" y="294310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466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E851B5A3-865F-4882-9A0E-F32E2DC86C40}"/>
              </a:ext>
            </a:extLst>
          </p:cNvPr>
          <p:cNvGrpSpPr/>
          <p:nvPr/>
        </p:nvGrpSpPr>
        <p:grpSpPr>
          <a:xfrm>
            <a:off x="8508504" y="2431534"/>
            <a:ext cx="477094" cy="546390"/>
            <a:chOff x="8508504" y="2431534"/>
            <a:chExt cx="477094" cy="54639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07" name="Forma Livre: Forma 106">
              <a:extLst>
                <a:ext uri="{FF2B5EF4-FFF2-40B4-BE49-F238E27FC236}">
                  <a16:creationId xmlns:a16="http://schemas.microsoft.com/office/drawing/2014/main" id="{F45B5FE5-CE52-49E9-853E-8B4D9430B67F}"/>
                </a:ext>
              </a:extLst>
            </p:cNvPr>
            <p:cNvSpPr/>
            <p:nvPr/>
          </p:nvSpPr>
          <p:spPr>
            <a:xfrm>
              <a:off x="8669894" y="2818231"/>
              <a:ext cx="153390" cy="74640"/>
            </a:xfrm>
            <a:custGeom>
              <a:avLst/>
              <a:gdLst>
                <a:gd name="connsiteX0" fmla="*/ 142976 w 153390"/>
                <a:gd name="connsiteY0" fmla="*/ 0 h 74640"/>
                <a:gd name="connsiteX1" fmla="*/ 10558 w 153390"/>
                <a:gd name="connsiteY1" fmla="*/ 0 h 74640"/>
                <a:gd name="connsiteX2" fmla="*/ 0 w 153390"/>
                <a:gd name="connsiteY2" fmla="*/ 10558 h 74640"/>
                <a:gd name="connsiteX3" fmla="*/ 76694 w 153390"/>
                <a:gd name="connsiteY3" fmla="*/ 74641 h 74640"/>
                <a:gd name="connsiteX4" fmla="*/ 153387 w 153390"/>
                <a:gd name="connsiteY4" fmla="*/ 10558 h 74640"/>
                <a:gd name="connsiteX5" fmla="*/ 142976 w 153390"/>
                <a:gd name="connsiteY5" fmla="*/ 0 h 74640"/>
                <a:gd name="connsiteX6" fmla="*/ 76694 w 153390"/>
                <a:gd name="connsiteY6" fmla="*/ 53524 h 74640"/>
                <a:gd name="connsiteX7" fmla="*/ 22729 w 153390"/>
                <a:gd name="connsiteY7" fmla="*/ 21116 h 74640"/>
                <a:gd name="connsiteX8" fmla="*/ 130658 w 153390"/>
                <a:gd name="connsiteY8" fmla="*/ 21116 h 74640"/>
                <a:gd name="connsiteX9" fmla="*/ 76694 w 153390"/>
                <a:gd name="connsiteY9" fmla="*/ 53524 h 7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390" h="74640">
                  <a:moveTo>
                    <a:pt x="142976" y="0"/>
                  </a:moveTo>
                  <a:lnTo>
                    <a:pt x="10558" y="0"/>
                  </a:lnTo>
                  <a:cubicBezTo>
                    <a:pt x="4692" y="0"/>
                    <a:pt x="0" y="4693"/>
                    <a:pt x="0" y="10558"/>
                  </a:cubicBezTo>
                  <a:cubicBezTo>
                    <a:pt x="0" y="45899"/>
                    <a:pt x="34461" y="74641"/>
                    <a:pt x="76694" y="74641"/>
                  </a:cubicBezTo>
                  <a:cubicBezTo>
                    <a:pt x="118927" y="74641"/>
                    <a:pt x="153387" y="45899"/>
                    <a:pt x="153387" y="10558"/>
                  </a:cubicBezTo>
                  <a:cubicBezTo>
                    <a:pt x="153534" y="4693"/>
                    <a:pt x="148841" y="0"/>
                    <a:pt x="142976" y="0"/>
                  </a:cubicBezTo>
                  <a:close/>
                  <a:moveTo>
                    <a:pt x="76694" y="53524"/>
                  </a:moveTo>
                  <a:cubicBezTo>
                    <a:pt x="50738" y="53524"/>
                    <a:pt x="28888" y="39740"/>
                    <a:pt x="22729" y="21116"/>
                  </a:cubicBezTo>
                  <a:lnTo>
                    <a:pt x="130658" y="21116"/>
                  </a:lnTo>
                  <a:cubicBezTo>
                    <a:pt x="124646" y="39740"/>
                    <a:pt x="102796" y="53524"/>
                    <a:pt x="76694" y="53524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8" name="Forma Livre: Forma 107">
              <a:extLst>
                <a:ext uri="{FF2B5EF4-FFF2-40B4-BE49-F238E27FC236}">
                  <a16:creationId xmlns:a16="http://schemas.microsoft.com/office/drawing/2014/main" id="{FAC990BB-3ED5-416A-B4A0-0EF1EAE28A73}"/>
                </a:ext>
              </a:extLst>
            </p:cNvPr>
            <p:cNvSpPr/>
            <p:nvPr/>
          </p:nvSpPr>
          <p:spPr>
            <a:xfrm>
              <a:off x="8804365" y="2692706"/>
              <a:ext cx="21116" cy="39446"/>
            </a:xfrm>
            <a:custGeom>
              <a:avLst/>
              <a:gdLst>
                <a:gd name="connsiteX0" fmla="*/ 10558 w 21116"/>
                <a:gd name="connsiteY0" fmla="*/ 0 h 39446"/>
                <a:gd name="connsiteX1" fmla="*/ 0 w 21116"/>
                <a:gd name="connsiteY1" fmla="*/ 10558 h 39446"/>
                <a:gd name="connsiteX2" fmla="*/ 0 w 21116"/>
                <a:gd name="connsiteY2" fmla="*/ 28888 h 39446"/>
                <a:gd name="connsiteX3" fmla="*/ 10558 w 21116"/>
                <a:gd name="connsiteY3" fmla="*/ 39447 h 39446"/>
                <a:gd name="connsiteX4" fmla="*/ 21116 w 21116"/>
                <a:gd name="connsiteY4" fmla="*/ 28888 h 39446"/>
                <a:gd name="connsiteX5" fmla="*/ 21116 w 21116"/>
                <a:gd name="connsiteY5" fmla="*/ 10558 h 39446"/>
                <a:gd name="connsiteX6" fmla="*/ 10558 w 21116"/>
                <a:gd name="connsiteY6" fmla="*/ 0 h 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6" h="39446">
                  <a:moveTo>
                    <a:pt x="10558" y="0"/>
                  </a:moveTo>
                  <a:cubicBezTo>
                    <a:pt x="4692" y="0"/>
                    <a:pt x="0" y="4693"/>
                    <a:pt x="0" y="10558"/>
                  </a:cubicBezTo>
                  <a:lnTo>
                    <a:pt x="0" y="28888"/>
                  </a:lnTo>
                  <a:cubicBezTo>
                    <a:pt x="0" y="34754"/>
                    <a:pt x="4692" y="39447"/>
                    <a:pt x="10558" y="39447"/>
                  </a:cubicBezTo>
                  <a:cubicBezTo>
                    <a:pt x="16424" y="39447"/>
                    <a:pt x="21116" y="34754"/>
                    <a:pt x="21116" y="28888"/>
                  </a:cubicBezTo>
                  <a:lnTo>
                    <a:pt x="21116" y="10558"/>
                  </a:lnTo>
                  <a:cubicBezTo>
                    <a:pt x="21116" y="4693"/>
                    <a:pt x="16277" y="0"/>
                    <a:pt x="10558" y="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9" name="Forma Livre: Forma 108">
              <a:extLst>
                <a:ext uri="{FF2B5EF4-FFF2-40B4-BE49-F238E27FC236}">
                  <a16:creationId xmlns:a16="http://schemas.microsoft.com/office/drawing/2014/main" id="{049A5B73-FD08-4AC3-8AB7-4F0601B6D134}"/>
                </a:ext>
              </a:extLst>
            </p:cNvPr>
            <p:cNvSpPr/>
            <p:nvPr/>
          </p:nvSpPr>
          <p:spPr>
            <a:xfrm>
              <a:off x="8508504" y="2431534"/>
              <a:ext cx="477094" cy="546390"/>
            </a:xfrm>
            <a:custGeom>
              <a:avLst/>
              <a:gdLst>
                <a:gd name="connsiteX0" fmla="*/ 457901 w 477094"/>
                <a:gd name="connsiteY0" fmla="*/ 204421 h 546390"/>
                <a:gd name="connsiteX1" fmla="*/ 440890 w 477094"/>
                <a:gd name="connsiteY1" fmla="*/ 203835 h 546390"/>
                <a:gd name="connsiteX2" fmla="*/ 452475 w 477094"/>
                <a:gd name="connsiteY2" fmla="*/ 178466 h 546390"/>
                <a:gd name="connsiteX3" fmla="*/ 441183 w 477094"/>
                <a:gd name="connsiteY3" fmla="*/ 78749 h 546390"/>
                <a:gd name="connsiteX4" fmla="*/ 384433 w 477094"/>
                <a:gd name="connsiteY4" fmla="*/ 69364 h 546390"/>
                <a:gd name="connsiteX5" fmla="*/ 378128 w 477094"/>
                <a:gd name="connsiteY5" fmla="*/ 52793 h 546390"/>
                <a:gd name="connsiteX6" fmla="*/ 222834 w 477094"/>
                <a:gd name="connsiteY6" fmla="*/ 589 h 546390"/>
                <a:gd name="connsiteX7" fmla="*/ 35719 w 477094"/>
                <a:gd name="connsiteY7" fmla="*/ 52793 h 546390"/>
                <a:gd name="connsiteX8" fmla="*/ 33079 w 477094"/>
                <a:gd name="connsiteY8" fmla="*/ 191663 h 546390"/>
                <a:gd name="connsiteX9" fmla="*/ 38505 w 477094"/>
                <a:gd name="connsiteY9" fmla="*/ 203688 h 546390"/>
                <a:gd name="connsiteX10" fmla="*/ 25160 w 477094"/>
                <a:gd name="connsiteY10" fmla="*/ 204421 h 546390"/>
                <a:gd name="connsiteX11" fmla="*/ 11816 w 477094"/>
                <a:gd name="connsiteY11" fmla="*/ 218205 h 546390"/>
                <a:gd name="connsiteX12" fmla="*/ 23841 w 477094"/>
                <a:gd name="connsiteY12" fmla="*/ 328334 h 546390"/>
                <a:gd name="connsiteX13" fmla="*/ 52729 w 477094"/>
                <a:gd name="connsiteY13" fmla="*/ 341385 h 546390"/>
                <a:gd name="connsiteX14" fmla="*/ 53609 w 477094"/>
                <a:gd name="connsiteY14" fmla="*/ 350477 h 546390"/>
                <a:gd name="connsiteX15" fmla="*/ 69886 w 477094"/>
                <a:gd name="connsiteY15" fmla="*/ 447700 h 546390"/>
                <a:gd name="connsiteX16" fmla="*/ 241604 w 477094"/>
                <a:gd name="connsiteY16" fmla="*/ 546390 h 546390"/>
                <a:gd name="connsiteX17" fmla="*/ 413322 w 477094"/>
                <a:gd name="connsiteY17" fmla="*/ 447700 h 546390"/>
                <a:gd name="connsiteX18" fmla="*/ 429452 w 477094"/>
                <a:gd name="connsiteY18" fmla="*/ 350623 h 546390"/>
                <a:gd name="connsiteX19" fmla="*/ 430479 w 477094"/>
                <a:gd name="connsiteY19" fmla="*/ 341238 h 546390"/>
                <a:gd name="connsiteX20" fmla="*/ 459367 w 477094"/>
                <a:gd name="connsiteY20" fmla="*/ 328187 h 546390"/>
                <a:gd name="connsiteX21" fmla="*/ 471538 w 477094"/>
                <a:gd name="connsiteY21" fmla="*/ 218059 h 546390"/>
                <a:gd name="connsiteX22" fmla="*/ 457901 w 477094"/>
                <a:gd name="connsiteY22" fmla="*/ 204421 h 546390"/>
                <a:gd name="connsiteX23" fmla="*/ 49796 w 477094"/>
                <a:gd name="connsiteY23" fmla="*/ 68337 h 546390"/>
                <a:gd name="connsiteX24" fmla="*/ 221367 w 477094"/>
                <a:gd name="connsiteY24" fmla="*/ 21559 h 546390"/>
                <a:gd name="connsiteX25" fmla="*/ 360091 w 477094"/>
                <a:gd name="connsiteY25" fmla="*/ 64085 h 546390"/>
                <a:gd name="connsiteX26" fmla="*/ 361410 w 477094"/>
                <a:gd name="connsiteY26" fmla="*/ 86228 h 546390"/>
                <a:gd name="connsiteX27" fmla="*/ 365223 w 477094"/>
                <a:gd name="connsiteY27" fmla="*/ 98692 h 546390"/>
                <a:gd name="connsiteX28" fmla="*/ 378274 w 477094"/>
                <a:gd name="connsiteY28" fmla="*/ 97959 h 546390"/>
                <a:gd name="connsiteX29" fmla="*/ 427253 w 477094"/>
                <a:gd name="connsiteY29" fmla="*/ 94733 h 546390"/>
                <a:gd name="connsiteX30" fmla="*/ 434438 w 477094"/>
                <a:gd name="connsiteY30" fmla="*/ 167027 h 546390"/>
                <a:gd name="connsiteX31" fmla="*/ 420067 w 477094"/>
                <a:gd name="connsiteY31" fmla="*/ 199289 h 546390"/>
                <a:gd name="connsiteX32" fmla="*/ 351879 w 477094"/>
                <a:gd name="connsiteY32" fmla="*/ 114823 h 546390"/>
                <a:gd name="connsiteX33" fmla="*/ 349679 w 477094"/>
                <a:gd name="connsiteY33" fmla="*/ 114530 h 546390"/>
                <a:gd name="connsiteX34" fmla="*/ 341614 w 477094"/>
                <a:gd name="connsiteY34" fmla="*/ 118342 h 546390"/>
                <a:gd name="connsiteX35" fmla="*/ 176788 w 477094"/>
                <a:gd name="connsiteY35" fmla="*/ 157496 h 546390"/>
                <a:gd name="connsiteX36" fmla="*/ 74725 w 477094"/>
                <a:gd name="connsiteY36" fmla="*/ 167614 h 546390"/>
                <a:gd name="connsiteX37" fmla="*/ 56835 w 477094"/>
                <a:gd name="connsiteY37" fmla="*/ 192983 h 546390"/>
                <a:gd name="connsiteX38" fmla="*/ 49650 w 477094"/>
                <a:gd name="connsiteY38" fmla="*/ 178905 h 546390"/>
                <a:gd name="connsiteX39" fmla="*/ 49796 w 477094"/>
                <a:gd name="connsiteY39" fmla="*/ 68337 h 546390"/>
                <a:gd name="connsiteX40" fmla="*/ 430332 w 477094"/>
                <a:gd name="connsiteY40" fmla="*/ 322468 h 546390"/>
                <a:gd name="connsiteX41" fmla="*/ 432385 w 477094"/>
                <a:gd name="connsiteY41" fmla="*/ 328627 h 546390"/>
                <a:gd name="connsiteX42" fmla="*/ 430332 w 477094"/>
                <a:gd name="connsiteY42" fmla="*/ 322468 h 546390"/>
                <a:gd name="connsiteX43" fmla="*/ 445143 w 477094"/>
                <a:gd name="connsiteY43" fmla="*/ 311470 h 546390"/>
                <a:gd name="connsiteX44" fmla="*/ 429599 w 477094"/>
                <a:gd name="connsiteY44" fmla="*/ 319828 h 546390"/>
                <a:gd name="connsiteX45" fmla="*/ 427399 w 477094"/>
                <a:gd name="connsiteY45" fmla="*/ 319388 h 546390"/>
                <a:gd name="connsiteX46" fmla="*/ 426079 w 477094"/>
                <a:gd name="connsiteY46" fmla="*/ 318509 h 546390"/>
                <a:gd name="connsiteX47" fmla="*/ 416254 w 477094"/>
                <a:gd name="connsiteY47" fmla="*/ 318509 h 546390"/>
                <a:gd name="connsiteX48" fmla="*/ 410682 w 477094"/>
                <a:gd name="connsiteY48" fmla="*/ 326574 h 546390"/>
                <a:gd name="connsiteX49" fmla="*/ 408336 w 477094"/>
                <a:gd name="connsiteY49" fmla="*/ 348277 h 546390"/>
                <a:gd name="connsiteX50" fmla="*/ 394258 w 477094"/>
                <a:gd name="connsiteY50" fmla="*/ 438022 h 546390"/>
                <a:gd name="connsiteX51" fmla="*/ 241457 w 477094"/>
                <a:gd name="connsiteY51" fmla="*/ 525127 h 546390"/>
                <a:gd name="connsiteX52" fmla="*/ 88656 w 477094"/>
                <a:gd name="connsiteY52" fmla="*/ 438022 h 546390"/>
                <a:gd name="connsiteX53" fmla="*/ 74579 w 477094"/>
                <a:gd name="connsiteY53" fmla="*/ 348130 h 546390"/>
                <a:gd name="connsiteX54" fmla="*/ 72232 w 477094"/>
                <a:gd name="connsiteY54" fmla="*/ 326721 h 546390"/>
                <a:gd name="connsiteX55" fmla="*/ 66660 w 477094"/>
                <a:gd name="connsiteY55" fmla="*/ 318655 h 546390"/>
                <a:gd name="connsiteX56" fmla="*/ 61821 w 477094"/>
                <a:gd name="connsiteY56" fmla="*/ 317482 h 546390"/>
                <a:gd name="connsiteX57" fmla="*/ 56835 w 477094"/>
                <a:gd name="connsiteY57" fmla="*/ 318802 h 546390"/>
                <a:gd name="connsiteX58" fmla="*/ 55515 w 477094"/>
                <a:gd name="connsiteY58" fmla="*/ 319682 h 546390"/>
                <a:gd name="connsiteX59" fmla="*/ 53316 w 477094"/>
                <a:gd name="connsiteY59" fmla="*/ 320122 h 546390"/>
                <a:gd name="connsiteX60" fmla="*/ 37772 w 477094"/>
                <a:gd name="connsiteY60" fmla="*/ 311763 h 546390"/>
                <a:gd name="connsiteX61" fmla="*/ 31613 w 477094"/>
                <a:gd name="connsiteY61" fmla="*/ 225098 h 546390"/>
                <a:gd name="connsiteX62" fmla="*/ 45250 w 477094"/>
                <a:gd name="connsiteY62" fmla="*/ 225684 h 546390"/>
                <a:gd name="connsiteX63" fmla="*/ 50823 w 477094"/>
                <a:gd name="connsiteY63" fmla="*/ 245774 h 546390"/>
                <a:gd name="connsiteX64" fmla="*/ 55515 w 477094"/>
                <a:gd name="connsiteY64" fmla="*/ 256186 h 546390"/>
                <a:gd name="connsiteX65" fmla="*/ 70473 w 477094"/>
                <a:gd name="connsiteY65" fmla="*/ 255306 h 546390"/>
                <a:gd name="connsiteX66" fmla="*/ 72526 w 477094"/>
                <a:gd name="connsiteY66" fmla="*/ 244601 h 546390"/>
                <a:gd name="connsiteX67" fmla="*/ 71353 w 477094"/>
                <a:gd name="connsiteY67" fmla="*/ 240202 h 546390"/>
                <a:gd name="connsiteX68" fmla="*/ 69886 w 477094"/>
                <a:gd name="connsiteY68" fmla="*/ 234483 h 546390"/>
                <a:gd name="connsiteX69" fmla="*/ 88363 w 477094"/>
                <a:gd name="connsiteY69" fmla="*/ 184038 h 546390"/>
                <a:gd name="connsiteX70" fmla="*/ 174149 w 477094"/>
                <a:gd name="connsiteY70" fmla="*/ 178466 h 546390"/>
                <a:gd name="connsiteX71" fmla="*/ 353345 w 477094"/>
                <a:gd name="connsiteY71" fmla="*/ 137113 h 546390"/>
                <a:gd name="connsiteX72" fmla="*/ 407309 w 477094"/>
                <a:gd name="connsiteY72" fmla="*/ 238589 h 546390"/>
                <a:gd name="connsiteX73" fmla="*/ 419187 w 477094"/>
                <a:gd name="connsiteY73" fmla="*/ 260145 h 546390"/>
                <a:gd name="connsiteX74" fmla="*/ 419920 w 477094"/>
                <a:gd name="connsiteY74" fmla="*/ 260292 h 546390"/>
                <a:gd name="connsiteX75" fmla="*/ 419920 w 477094"/>
                <a:gd name="connsiteY75" fmla="*/ 260292 h 546390"/>
                <a:gd name="connsiteX76" fmla="*/ 419920 w 477094"/>
                <a:gd name="connsiteY76" fmla="*/ 260292 h 546390"/>
                <a:gd name="connsiteX77" fmla="*/ 424026 w 477094"/>
                <a:gd name="connsiteY77" fmla="*/ 259998 h 546390"/>
                <a:gd name="connsiteX78" fmla="*/ 424026 w 477094"/>
                <a:gd name="connsiteY78" fmla="*/ 259998 h 546390"/>
                <a:gd name="connsiteX79" fmla="*/ 424026 w 477094"/>
                <a:gd name="connsiteY79" fmla="*/ 259998 h 546390"/>
                <a:gd name="connsiteX80" fmla="*/ 427986 w 477094"/>
                <a:gd name="connsiteY80" fmla="*/ 257799 h 546390"/>
                <a:gd name="connsiteX81" fmla="*/ 429452 w 477094"/>
                <a:gd name="connsiteY81" fmla="*/ 256186 h 546390"/>
                <a:gd name="connsiteX82" fmla="*/ 429452 w 477094"/>
                <a:gd name="connsiteY82" fmla="*/ 256186 h 546390"/>
                <a:gd name="connsiteX83" fmla="*/ 429452 w 477094"/>
                <a:gd name="connsiteY83" fmla="*/ 256186 h 546390"/>
                <a:gd name="connsiteX84" fmla="*/ 431358 w 477094"/>
                <a:gd name="connsiteY84" fmla="*/ 250907 h 546390"/>
                <a:gd name="connsiteX85" fmla="*/ 430919 w 477094"/>
                <a:gd name="connsiteY85" fmla="*/ 246947 h 546390"/>
                <a:gd name="connsiteX86" fmla="*/ 429745 w 477094"/>
                <a:gd name="connsiteY86" fmla="*/ 244454 h 546390"/>
                <a:gd name="connsiteX87" fmla="*/ 433118 w 477094"/>
                <a:gd name="connsiteY87" fmla="*/ 226564 h 546390"/>
                <a:gd name="connsiteX88" fmla="*/ 451009 w 477094"/>
                <a:gd name="connsiteY88" fmla="*/ 224951 h 546390"/>
                <a:gd name="connsiteX89" fmla="*/ 445143 w 477094"/>
                <a:gd name="connsiteY89" fmla="*/ 311470 h 546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77094" h="546390">
                  <a:moveTo>
                    <a:pt x="457901" y="204421"/>
                  </a:moveTo>
                  <a:cubicBezTo>
                    <a:pt x="452768" y="203541"/>
                    <a:pt x="446609" y="203395"/>
                    <a:pt x="440890" y="203835"/>
                  </a:cubicBezTo>
                  <a:cubicBezTo>
                    <a:pt x="444850" y="193276"/>
                    <a:pt x="449249" y="183451"/>
                    <a:pt x="452475" y="178466"/>
                  </a:cubicBezTo>
                  <a:cubicBezTo>
                    <a:pt x="476524" y="140632"/>
                    <a:pt x="464646" y="98839"/>
                    <a:pt x="441183" y="78749"/>
                  </a:cubicBezTo>
                  <a:cubicBezTo>
                    <a:pt x="427399" y="66871"/>
                    <a:pt x="406723" y="59979"/>
                    <a:pt x="384433" y="69364"/>
                  </a:cubicBezTo>
                  <a:cubicBezTo>
                    <a:pt x="383553" y="63498"/>
                    <a:pt x="381354" y="57926"/>
                    <a:pt x="378128" y="52793"/>
                  </a:cubicBezTo>
                  <a:cubicBezTo>
                    <a:pt x="352465" y="12614"/>
                    <a:pt x="260961" y="2789"/>
                    <a:pt x="222834" y="589"/>
                  </a:cubicBezTo>
                  <a:cubicBezTo>
                    <a:pt x="149073" y="-3810"/>
                    <a:pt x="75752" y="16719"/>
                    <a:pt x="35719" y="52793"/>
                  </a:cubicBezTo>
                  <a:cubicBezTo>
                    <a:pt x="-23525" y="106464"/>
                    <a:pt x="1991" y="150750"/>
                    <a:pt x="33079" y="191663"/>
                  </a:cubicBezTo>
                  <a:cubicBezTo>
                    <a:pt x="34105" y="192983"/>
                    <a:pt x="35719" y="196063"/>
                    <a:pt x="38505" y="203688"/>
                  </a:cubicBezTo>
                  <a:cubicBezTo>
                    <a:pt x="33959" y="203541"/>
                    <a:pt x="29266" y="203688"/>
                    <a:pt x="25160" y="204421"/>
                  </a:cubicBezTo>
                  <a:cubicBezTo>
                    <a:pt x="19295" y="205448"/>
                    <a:pt x="14749" y="209994"/>
                    <a:pt x="11816" y="218205"/>
                  </a:cubicBezTo>
                  <a:cubicBezTo>
                    <a:pt x="3311" y="241522"/>
                    <a:pt x="2431" y="302525"/>
                    <a:pt x="23841" y="328334"/>
                  </a:cubicBezTo>
                  <a:cubicBezTo>
                    <a:pt x="31613" y="337572"/>
                    <a:pt x="41584" y="342118"/>
                    <a:pt x="52729" y="341385"/>
                  </a:cubicBezTo>
                  <a:cubicBezTo>
                    <a:pt x="53022" y="344318"/>
                    <a:pt x="53316" y="347250"/>
                    <a:pt x="53609" y="350477"/>
                  </a:cubicBezTo>
                  <a:cubicBezTo>
                    <a:pt x="58155" y="395202"/>
                    <a:pt x="62554" y="433476"/>
                    <a:pt x="69886" y="447700"/>
                  </a:cubicBezTo>
                  <a:cubicBezTo>
                    <a:pt x="89536" y="486707"/>
                    <a:pt x="185000" y="546390"/>
                    <a:pt x="241604" y="546390"/>
                  </a:cubicBezTo>
                  <a:cubicBezTo>
                    <a:pt x="298061" y="546390"/>
                    <a:pt x="393672" y="486707"/>
                    <a:pt x="413322" y="447700"/>
                  </a:cubicBezTo>
                  <a:cubicBezTo>
                    <a:pt x="420507" y="433476"/>
                    <a:pt x="424906" y="395349"/>
                    <a:pt x="429452" y="350623"/>
                  </a:cubicBezTo>
                  <a:cubicBezTo>
                    <a:pt x="429745" y="347397"/>
                    <a:pt x="430039" y="344171"/>
                    <a:pt x="430479" y="341238"/>
                  </a:cubicBezTo>
                  <a:cubicBezTo>
                    <a:pt x="441624" y="341825"/>
                    <a:pt x="451595" y="337572"/>
                    <a:pt x="459367" y="328187"/>
                  </a:cubicBezTo>
                  <a:cubicBezTo>
                    <a:pt x="480777" y="302378"/>
                    <a:pt x="480044" y="241375"/>
                    <a:pt x="471538" y="218059"/>
                  </a:cubicBezTo>
                  <a:cubicBezTo>
                    <a:pt x="468312" y="209994"/>
                    <a:pt x="463766" y="205301"/>
                    <a:pt x="457901" y="204421"/>
                  </a:cubicBezTo>
                  <a:close/>
                  <a:moveTo>
                    <a:pt x="49796" y="68337"/>
                  </a:moveTo>
                  <a:cubicBezTo>
                    <a:pt x="85724" y="35783"/>
                    <a:pt x="153032" y="17306"/>
                    <a:pt x="221367" y="21559"/>
                  </a:cubicBezTo>
                  <a:cubicBezTo>
                    <a:pt x="274892" y="24785"/>
                    <a:pt x="343373" y="37836"/>
                    <a:pt x="360091" y="64085"/>
                  </a:cubicBezTo>
                  <a:cubicBezTo>
                    <a:pt x="364343" y="70684"/>
                    <a:pt x="364783" y="77723"/>
                    <a:pt x="361410" y="86228"/>
                  </a:cubicBezTo>
                  <a:cubicBezTo>
                    <a:pt x="359651" y="90774"/>
                    <a:pt x="361117" y="95906"/>
                    <a:pt x="365223" y="98692"/>
                  </a:cubicBezTo>
                  <a:cubicBezTo>
                    <a:pt x="369182" y="101479"/>
                    <a:pt x="374608" y="101185"/>
                    <a:pt x="378274" y="97959"/>
                  </a:cubicBezTo>
                  <a:cubicBezTo>
                    <a:pt x="394845" y="83295"/>
                    <a:pt x="412735" y="82268"/>
                    <a:pt x="427253" y="94733"/>
                  </a:cubicBezTo>
                  <a:cubicBezTo>
                    <a:pt x="443970" y="109104"/>
                    <a:pt x="452182" y="139312"/>
                    <a:pt x="434438" y="167027"/>
                  </a:cubicBezTo>
                  <a:cubicBezTo>
                    <a:pt x="434292" y="167321"/>
                    <a:pt x="426813" y="181692"/>
                    <a:pt x="420067" y="199289"/>
                  </a:cubicBezTo>
                  <a:cubicBezTo>
                    <a:pt x="410535" y="164681"/>
                    <a:pt x="391912" y="123328"/>
                    <a:pt x="351879" y="114823"/>
                  </a:cubicBezTo>
                  <a:cubicBezTo>
                    <a:pt x="351145" y="114676"/>
                    <a:pt x="350412" y="114530"/>
                    <a:pt x="349679" y="114530"/>
                  </a:cubicBezTo>
                  <a:cubicBezTo>
                    <a:pt x="346599" y="114530"/>
                    <a:pt x="343667" y="115849"/>
                    <a:pt x="341614" y="118342"/>
                  </a:cubicBezTo>
                  <a:cubicBezTo>
                    <a:pt x="295275" y="173333"/>
                    <a:pt x="232365" y="164828"/>
                    <a:pt x="176788" y="157496"/>
                  </a:cubicBezTo>
                  <a:cubicBezTo>
                    <a:pt x="137048" y="152217"/>
                    <a:pt x="99508" y="147231"/>
                    <a:pt x="74725" y="167614"/>
                  </a:cubicBezTo>
                  <a:cubicBezTo>
                    <a:pt x="67100" y="173920"/>
                    <a:pt x="61088" y="182278"/>
                    <a:pt x="56835" y="192983"/>
                  </a:cubicBezTo>
                  <a:cubicBezTo>
                    <a:pt x="54195" y="186238"/>
                    <a:pt x="51996" y="181692"/>
                    <a:pt x="49650" y="178905"/>
                  </a:cubicBezTo>
                  <a:cubicBezTo>
                    <a:pt x="15335" y="133593"/>
                    <a:pt x="7123" y="106904"/>
                    <a:pt x="49796" y="68337"/>
                  </a:cubicBezTo>
                  <a:close/>
                  <a:moveTo>
                    <a:pt x="430332" y="322468"/>
                  </a:moveTo>
                  <a:cubicBezTo>
                    <a:pt x="431505" y="324081"/>
                    <a:pt x="432385" y="326134"/>
                    <a:pt x="432385" y="328627"/>
                  </a:cubicBezTo>
                  <a:cubicBezTo>
                    <a:pt x="432385" y="326574"/>
                    <a:pt x="431505" y="324374"/>
                    <a:pt x="430332" y="322468"/>
                  </a:cubicBezTo>
                  <a:close/>
                  <a:moveTo>
                    <a:pt x="445143" y="311470"/>
                  </a:moveTo>
                  <a:cubicBezTo>
                    <a:pt x="439717" y="320268"/>
                    <a:pt x="434292" y="320562"/>
                    <a:pt x="429599" y="319828"/>
                  </a:cubicBezTo>
                  <a:cubicBezTo>
                    <a:pt x="428719" y="319682"/>
                    <a:pt x="427986" y="319535"/>
                    <a:pt x="427399" y="319388"/>
                  </a:cubicBezTo>
                  <a:cubicBezTo>
                    <a:pt x="426959" y="319095"/>
                    <a:pt x="426519" y="318802"/>
                    <a:pt x="426079" y="318509"/>
                  </a:cubicBezTo>
                  <a:cubicBezTo>
                    <a:pt x="423000" y="316896"/>
                    <a:pt x="419334" y="316896"/>
                    <a:pt x="416254" y="318509"/>
                  </a:cubicBezTo>
                  <a:cubicBezTo>
                    <a:pt x="413175" y="320122"/>
                    <a:pt x="411122" y="323201"/>
                    <a:pt x="410682" y="326574"/>
                  </a:cubicBezTo>
                  <a:cubicBezTo>
                    <a:pt x="409949" y="332293"/>
                    <a:pt x="409216" y="339772"/>
                    <a:pt x="408336" y="348277"/>
                  </a:cubicBezTo>
                  <a:cubicBezTo>
                    <a:pt x="405403" y="377312"/>
                    <a:pt x="400270" y="425997"/>
                    <a:pt x="394258" y="438022"/>
                  </a:cubicBezTo>
                  <a:cubicBezTo>
                    <a:pt x="377541" y="471163"/>
                    <a:pt x="289409" y="525127"/>
                    <a:pt x="241457" y="525127"/>
                  </a:cubicBezTo>
                  <a:cubicBezTo>
                    <a:pt x="193505" y="525127"/>
                    <a:pt x="105373" y="471163"/>
                    <a:pt x="88656" y="438022"/>
                  </a:cubicBezTo>
                  <a:cubicBezTo>
                    <a:pt x="82644" y="425997"/>
                    <a:pt x="77365" y="375259"/>
                    <a:pt x="74579" y="348130"/>
                  </a:cubicBezTo>
                  <a:cubicBezTo>
                    <a:pt x="73699" y="339772"/>
                    <a:pt x="72966" y="332440"/>
                    <a:pt x="72232" y="326721"/>
                  </a:cubicBezTo>
                  <a:cubicBezTo>
                    <a:pt x="71793" y="323201"/>
                    <a:pt x="69740" y="320268"/>
                    <a:pt x="66660" y="318655"/>
                  </a:cubicBezTo>
                  <a:cubicBezTo>
                    <a:pt x="65194" y="317922"/>
                    <a:pt x="63434" y="317482"/>
                    <a:pt x="61821" y="317482"/>
                  </a:cubicBezTo>
                  <a:cubicBezTo>
                    <a:pt x="60061" y="317482"/>
                    <a:pt x="58448" y="317922"/>
                    <a:pt x="56835" y="318802"/>
                  </a:cubicBezTo>
                  <a:cubicBezTo>
                    <a:pt x="56395" y="319095"/>
                    <a:pt x="55955" y="319388"/>
                    <a:pt x="55515" y="319682"/>
                  </a:cubicBezTo>
                  <a:cubicBezTo>
                    <a:pt x="54929" y="319828"/>
                    <a:pt x="54195" y="319975"/>
                    <a:pt x="53316" y="320122"/>
                  </a:cubicBezTo>
                  <a:cubicBezTo>
                    <a:pt x="48623" y="321002"/>
                    <a:pt x="43344" y="320562"/>
                    <a:pt x="37772" y="311763"/>
                  </a:cubicBezTo>
                  <a:cubicBezTo>
                    <a:pt x="23254" y="288594"/>
                    <a:pt x="26627" y="237122"/>
                    <a:pt x="31613" y="225098"/>
                  </a:cubicBezTo>
                  <a:cubicBezTo>
                    <a:pt x="36452" y="224658"/>
                    <a:pt x="41438" y="225098"/>
                    <a:pt x="45250" y="225684"/>
                  </a:cubicBezTo>
                  <a:cubicBezTo>
                    <a:pt x="46863" y="231403"/>
                    <a:pt x="48770" y="238002"/>
                    <a:pt x="50823" y="245774"/>
                  </a:cubicBezTo>
                  <a:cubicBezTo>
                    <a:pt x="52729" y="252960"/>
                    <a:pt x="53022" y="253986"/>
                    <a:pt x="55515" y="256186"/>
                  </a:cubicBezTo>
                  <a:cubicBezTo>
                    <a:pt x="59914" y="259998"/>
                    <a:pt x="66513" y="259705"/>
                    <a:pt x="70473" y="255306"/>
                  </a:cubicBezTo>
                  <a:cubicBezTo>
                    <a:pt x="73112" y="252226"/>
                    <a:pt x="73846" y="248120"/>
                    <a:pt x="72526" y="244601"/>
                  </a:cubicBezTo>
                  <a:cubicBezTo>
                    <a:pt x="72379" y="243868"/>
                    <a:pt x="71939" y="242255"/>
                    <a:pt x="71353" y="240202"/>
                  </a:cubicBezTo>
                  <a:cubicBezTo>
                    <a:pt x="70766" y="238295"/>
                    <a:pt x="70326" y="236389"/>
                    <a:pt x="69886" y="234483"/>
                  </a:cubicBezTo>
                  <a:cubicBezTo>
                    <a:pt x="71499" y="209554"/>
                    <a:pt x="77512" y="192983"/>
                    <a:pt x="88363" y="184038"/>
                  </a:cubicBezTo>
                  <a:cubicBezTo>
                    <a:pt x="106107" y="169374"/>
                    <a:pt x="137635" y="173626"/>
                    <a:pt x="174149" y="178466"/>
                  </a:cubicBezTo>
                  <a:cubicBezTo>
                    <a:pt x="230459" y="185944"/>
                    <a:pt x="300114" y="195329"/>
                    <a:pt x="353345" y="137113"/>
                  </a:cubicBezTo>
                  <a:cubicBezTo>
                    <a:pt x="390885" y="150604"/>
                    <a:pt x="402323" y="211753"/>
                    <a:pt x="407309" y="238589"/>
                  </a:cubicBezTo>
                  <a:cubicBezTo>
                    <a:pt x="409949" y="252373"/>
                    <a:pt x="411122" y="258825"/>
                    <a:pt x="419187" y="260145"/>
                  </a:cubicBezTo>
                  <a:cubicBezTo>
                    <a:pt x="419481" y="260145"/>
                    <a:pt x="419627" y="260145"/>
                    <a:pt x="419920" y="260292"/>
                  </a:cubicBezTo>
                  <a:cubicBezTo>
                    <a:pt x="419920" y="260292"/>
                    <a:pt x="419920" y="260292"/>
                    <a:pt x="419920" y="260292"/>
                  </a:cubicBezTo>
                  <a:lnTo>
                    <a:pt x="419920" y="260292"/>
                  </a:lnTo>
                  <a:cubicBezTo>
                    <a:pt x="421240" y="260438"/>
                    <a:pt x="422707" y="260292"/>
                    <a:pt x="424026" y="259998"/>
                  </a:cubicBezTo>
                  <a:cubicBezTo>
                    <a:pt x="424026" y="259998"/>
                    <a:pt x="424026" y="259998"/>
                    <a:pt x="424026" y="259998"/>
                  </a:cubicBezTo>
                  <a:lnTo>
                    <a:pt x="424026" y="259998"/>
                  </a:lnTo>
                  <a:cubicBezTo>
                    <a:pt x="425493" y="259559"/>
                    <a:pt x="426813" y="258825"/>
                    <a:pt x="427986" y="257799"/>
                  </a:cubicBezTo>
                  <a:cubicBezTo>
                    <a:pt x="428572" y="257359"/>
                    <a:pt x="429012" y="256772"/>
                    <a:pt x="429452" y="256186"/>
                  </a:cubicBezTo>
                  <a:cubicBezTo>
                    <a:pt x="429452" y="256186"/>
                    <a:pt x="429452" y="256186"/>
                    <a:pt x="429452" y="256186"/>
                  </a:cubicBezTo>
                  <a:cubicBezTo>
                    <a:pt x="429452" y="256186"/>
                    <a:pt x="429452" y="256186"/>
                    <a:pt x="429452" y="256186"/>
                  </a:cubicBezTo>
                  <a:cubicBezTo>
                    <a:pt x="430625" y="254573"/>
                    <a:pt x="431212" y="252813"/>
                    <a:pt x="431358" y="250907"/>
                  </a:cubicBezTo>
                  <a:cubicBezTo>
                    <a:pt x="431505" y="249587"/>
                    <a:pt x="431358" y="248267"/>
                    <a:pt x="430919" y="246947"/>
                  </a:cubicBezTo>
                  <a:cubicBezTo>
                    <a:pt x="430625" y="246067"/>
                    <a:pt x="430332" y="245188"/>
                    <a:pt x="429745" y="244454"/>
                  </a:cubicBezTo>
                  <a:cubicBezTo>
                    <a:pt x="429452" y="241228"/>
                    <a:pt x="430772" y="234483"/>
                    <a:pt x="433118" y="226564"/>
                  </a:cubicBezTo>
                  <a:cubicBezTo>
                    <a:pt x="437078" y="225538"/>
                    <a:pt x="444410" y="224365"/>
                    <a:pt x="451009" y="224951"/>
                  </a:cubicBezTo>
                  <a:cubicBezTo>
                    <a:pt x="456288" y="236829"/>
                    <a:pt x="459661" y="288300"/>
                    <a:pt x="445143" y="31147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0" name="Forma Livre: Forma 109">
              <a:extLst>
                <a:ext uri="{FF2B5EF4-FFF2-40B4-BE49-F238E27FC236}">
                  <a16:creationId xmlns:a16="http://schemas.microsoft.com/office/drawing/2014/main" id="{7CA121AC-87C9-4000-BD6C-5D16AB5DB8B9}"/>
                </a:ext>
              </a:extLst>
            </p:cNvPr>
            <p:cNvSpPr/>
            <p:nvPr/>
          </p:nvSpPr>
          <p:spPr>
            <a:xfrm>
              <a:off x="8657136" y="2692706"/>
              <a:ext cx="21116" cy="39446"/>
            </a:xfrm>
            <a:custGeom>
              <a:avLst/>
              <a:gdLst>
                <a:gd name="connsiteX0" fmla="*/ 21116 w 21116"/>
                <a:gd name="connsiteY0" fmla="*/ 28888 h 39446"/>
                <a:gd name="connsiteX1" fmla="*/ 21116 w 21116"/>
                <a:gd name="connsiteY1" fmla="*/ 10558 h 39446"/>
                <a:gd name="connsiteX2" fmla="*/ 10558 w 21116"/>
                <a:gd name="connsiteY2" fmla="*/ 0 h 39446"/>
                <a:gd name="connsiteX3" fmla="*/ 0 w 21116"/>
                <a:gd name="connsiteY3" fmla="*/ 10558 h 39446"/>
                <a:gd name="connsiteX4" fmla="*/ 0 w 21116"/>
                <a:gd name="connsiteY4" fmla="*/ 28888 h 39446"/>
                <a:gd name="connsiteX5" fmla="*/ 10558 w 21116"/>
                <a:gd name="connsiteY5" fmla="*/ 39447 h 39446"/>
                <a:gd name="connsiteX6" fmla="*/ 21116 w 21116"/>
                <a:gd name="connsiteY6" fmla="*/ 28888 h 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6" h="39446">
                  <a:moveTo>
                    <a:pt x="21116" y="28888"/>
                  </a:moveTo>
                  <a:lnTo>
                    <a:pt x="21116" y="10558"/>
                  </a:lnTo>
                  <a:cubicBezTo>
                    <a:pt x="21116" y="4693"/>
                    <a:pt x="16424" y="0"/>
                    <a:pt x="10558" y="0"/>
                  </a:cubicBezTo>
                  <a:cubicBezTo>
                    <a:pt x="4693" y="0"/>
                    <a:pt x="0" y="4693"/>
                    <a:pt x="0" y="10558"/>
                  </a:cubicBezTo>
                  <a:lnTo>
                    <a:pt x="0" y="28888"/>
                  </a:lnTo>
                  <a:cubicBezTo>
                    <a:pt x="0" y="34754"/>
                    <a:pt x="4693" y="39447"/>
                    <a:pt x="10558" y="39447"/>
                  </a:cubicBezTo>
                  <a:cubicBezTo>
                    <a:pt x="16424" y="39447"/>
                    <a:pt x="21116" y="34754"/>
                    <a:pt x="21116" y="28888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11" name="Agrupar 110">
            <a:extLst>
              <a:ext uri="{FF2B5EF4-FFF2-40B4-BE49-F238E27FC236}">
                <a16:creationId xmlns:a16="http://schemas.microsoft.com/office/drawing/2014/main" id="{1B465AD9-A005-49B9-A5EA-301647B92FD4}"/>
              </a:ext>
            </a:extLst>
          </p:cNvPr>
          <p:cNvGrpSpPr/>
          <p:nvPr/>
        </p:nvGrpSpPr>
        <p:grpSpPr>
          <a:xfrm>
            <a:off x="8398167" y="1482030"/>
            <a:ext cx="539349" cy="533776"/>
            <a:chOff x="8398167" y="1482030"/>
            <a:chExt cx="539349" cy="53377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12" name="Forma Livre: Forma 111">
              <a:extLst>
                <a:ext uri="{FF2B5EF4-FFF2-40B4-BE49-F238E27FC236}">
                  <a16:creationId xmlns:a16="http://schemas.microsoft.com/office/drawing/2014/main" id="{D517DA88-B54A-4BBC-A5C3-953FD9BAE776}"/>
                </a:ext>
              </a:extLst>
            </p:cNvPr>
            <p:cNvSpPr/>
            <p:nvPr/>
          </p:nvSpPr>
          <p:spPr>
            <a:xfrm>
              <a:off x="8607132" y="1482030"/>
              <a:ext cx="121712" cy="121712"/>
            </a:xfrm>
            <a:custGeom>
              <a:avLst/>
              <a:gdLst>
                <a:gd name="connsiteX0" fmla="*/ 60856 w 121712"/>
                <a:gd name="connsiteY0" fmla="*/ 121713 h 121712"/>
                <a:gd name="connsiteX1" fmla="*/ 121713 w 121712"/>
                <a:gd name="connsiteY1" fmla="*/ 60856 h 121712"/>
                <a:gd name="connsiteX2" fmla="*/ 60856 w 121712"/>
                <a:gd name="connsiteY2" fmla="*/ 0 h 121712"/>
                <a:gd name="connsiteX3" fmla="*/ 0 w 121712"/>
                <a:gd name="connsiteY3" fmla="*/ 60856 h 121712"/>
                <a:gd name="connsiteX4" fmla="*/ 60856 w 121712"/>
                <a:gd name="connsiteY4" fmla="*/ 121713 h 121712"/>
                <a:gd name="connsiteX5" fmla="*/ 60856 w 121712"/>
                <a:gd name="connsiteY5" fmla="*/ 21116 h 121712"/>
                <a:gd name="connsiteX6" fmla="*/ 100596 w 121712"/>
                <a:gd name="connsiteY6" fmla="*/ 60856 h 121712"/>
                <a:gd name="connsiteX7" fmla="*/ 60856 w 121712"/>
                <a:gd name="connsiteY7" fmla="*/ 100596 h 121712"/>
                <a:gd name="connsiteX8" fmla="*/ 21116 w 121712"/>
                <a:gd name="connsiteY8" fmla="*/ 60856 h 121712"/>
                <a:gd name="connsiteX9" fmla="*/ 60856 w 121712"/>
                <a:gd name="connsiteY9" fmla="*/ 21116 h 12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12" h="121712">
                  <a:moveTo>
                    <a:pt x="60856" y="121713"/>
                  </a:moveTo>
                  <a:cubicBezTo>
                    <a:pt x="94437" y="121713"/>
                    <a:pt x="121713" y="94437"/>
                    <a:pt x="121713" y="60856"/>
                  </a:cubicBezTo>
                  <a:cubicBezTo>
                    <a:pt x="121713" y="27275"/>
                    <a:pt x="94437" y="0"/>
                    <a:pt x="60856" y="0"/>
                  </a:cubicBezTo>
                  <a:cubicBezTo>
                    <a:pt x="27275" y="0"/>
                    <a:pt x="0" y="27275"/>
                    <a:pt x="0" y="60856"/>
                  </a:cubicBezTo>
                  <a:cubicBezTo>
                    <a:pt x="0" y="94437"/>
                    <a:pt x="27422" y="121713"/>
                    <a:pt x="60856" y="121713"/>
                  </a:cubicBezTo>
                  <a:close/>
                  <a:moveTo>
                    <a:pt x="60856" y="21116"/>
                  </a:moveTo>
                  <a:cubicBezTo>
                    <a:pt x="82706" y="21116"/>
                    <a:pt x="100596" y="39007"/>
                    <a:pt x="100596" y="60856"/>
                  </a:cubicBezTo>
                  <a:cubicBezTo>
                    <a:pt x="100596" y="82706"/>
                    <a:pt x="82706" y="100596"/>
                    <a:pt x="60856" y="100596"/>
                  </a:cubicBezTo>
                  <a:cubicBezTo>
                    <a:pt x="39007" y="100596"/>
                    <a:pt x="21116" y="82706"/>
                    <a:pt x="21116" y="60856"/>
                  </a:cubicBezTo>
                  <a:cubicBezTo>
                    <a:pt x="21116" y="38860"/>
                    <a:pt x="39007" y="21116"/>
                    <a:pt x="60856" y="2111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3" name="Forma Livre: Forma 112">
              <a:extLst>
                <a:ext uri="{FF2B5EF4-FFF2-40B4-BE49-F238E27FC236}">
                  <a16:creationId xmlns:a16="http://schemas.microsoft.com/office/drawing/2014/main" id="{1DCE6157-7B24-4ADC-8EDD-7AD2A9BA9CA7}"/>
                </a:ext>
              </a:extLst>
            </p:cNvPr>
            <p:cNvSpPr/>
            <p:nvPr/>
          </p:nvSpPr>
          <p:spPr>
            <a:xfrm>
              <a:off x="8398167" y="1557328"/>
              <a:ext cx="539349" cy="458478"/>
            </a:xfrm>
            <a:custGeom>
              <a:avLst/>
              <a:gdLst>
                <a:gd name="connsiteX0" fmla="*/ 21263 w 539349"/>
                <a:gd name="connsiteY0" fmla="*/ 447774 h 458478"/>
                <a:gd name="connsiteX1" fmla="*/ 21263 w 539349"/>
                <a:gd name="connsiteY1" fmla="*/ 380905 h 458478"/>
                <a:gd name="connsiteX2" fmla="*/ 169518 w 539349"/>
                <a:gd name="connsiteY2" fmla="*/ 380905 h 458478"/>
                <a:gd name="connsiteX3" fmla="*/ 169518 w 539349"/>
                <a:gd name="connsiteY3" fmla="*/ 447774 h 458478"/>
                <a:gd name="connsiteX4" fmla="*/ 180076 w 539349"/>
                <a:gd name="connsiteY4" fmla="*/ 458332 h 458478"/>
                <a:gd name="connsiteX5" fmla="*/ 190635 w 539349"/>
                <a:gd name="connsiteY5" fmla="*/ 447774 h 458478"/>
                <a:gd name="connsiteX6" fmla="*/ 190635 w 539349"/>
                <a:gd name="connsiteY6" fmla="*/ 336766 h 458478"/>
                <a:gd name="connsiteX7" fmla="*/ 348861 w 539349"/>
                <a:gd name="connsiteY7" fmla="*/ 336766 h 458478"/>
                <a:gd name="connsiteX8" fmla="*/ 348861 w 539349"/>
                <a:gd name="connsiteY8" fmla="*/ 447774 h 458478"/>
                <a:gd name="connsiteX9" fmla="*/ 359419 w 539349"/>
                <a:gd name="connsiteY9" fmla="*/ 458332 h 458478"/>
                <a:gd name="connsiteX10" fmla="*/ 369978 w 539349"/>
                <a:gd name="connsiteY10" fmla="*/ 447774 h 458478"/>
                <a:gd name="connsiteX11" fmla="*/ 369978 w 539349"/>
                <a:gd name="connsiteY11" fmla="*/ 414193 h 458478"/>
                <a:gd name="connsiteX12" fmla="*/ 518233 w 539349"/>
                <a:gd name="connsiteY12" fmla="*/ 414193 h 458478"/>
                <a:gd name="connsiteX13" fmla="*/ 518233 w 539349"/>
                <a:gd name="connsiteY13" fmla="*/ 447774 h 458478"/>
                <a:gd name="connsiteX14" fmla="*/ 528791 w 539349"/>
                <a:gd name="connsiteY14" fmla="*/ 458332 h 458478"/>
                <a:gd name="connsiteX15" fmla="*/ 539349 w 539349"/>
                <a:gd name="connsiteY15" fmla="*/ 447774 h 458478"/>
                <a:gd name="connsiteX16" fmla="*/ 539349 w 539349"/>
                <a:gd name="connsiteY16" fmla="*/ 403634 h 458478"/>
                <a:gd name="connsiteX17" fmla="*/ 528791 w 539349"/>
                <a:gd name="connsiteY17" fmla="*/ 393076 h 458478"/>
                <a:gd name="connsiteX18" fmla="*/ 369978 w 539349"/>
                <a:gd name="connsiteY18" fmla="*/ 393076 h 458478"/>
                <a:gd name="connsiteX19" fmla="*/ 369978 w 539349"/>
                <a:gd name="connsiteY19" fmla="*/ 326354 h 458478"/>
                <a:gd name="connsiteX20" fmla="*/ 359419 w 539349"/>
                <a:gd name="connsiteY20" fmla="*/ 315796 h 458478"/>
                <a:gd name="connsiteX21" fmla="*/ 331997 w 539349"/>
                <a:gd name="connsiteY21" fmla="*/ 315796 h 458478"/>
                <a:gd name="connsiteX22" fmla="*/ 335517 w 539349"/>
                <a:gd name="connsiteY22" fmla="*/ 299372 h 458478"/>
                <a:gd name="connsiteX23" fmla="*/ 332584 w 539349"/>
                <a:gd name="connsiteY23" fmla="*/ 120029 h 458478"/>
                <a:gd name="connsiteX24" fmla="*/ 402092 w 539349"/>
                <a:gd name="connsiteY24" fmla="*/ 65771 h 458478"/>
                <a:gd name="connsiteX25" fmla="*/ 418369 w 539349"/>
                <a:gd name="connsiteY25" fmla="*/ 16646 h 458478"/>
                <a:gd name="connsiteX26" fmla="*/ 369684 w 539349"/>
                <a:gd name="connsiteY26" fmla="*/ 5355 h 458478"/>
                <a:gd name="connsiteX27" fmla="*/ 323932 w 539349"/>
                <a:gd name="connsiteY27" fmla="*/ 37176 h 458478"/>
                <a:gd name="connsiteX28" fmla="*/ 269821 w 539349"/>
                <a:gd name="connsiteY28" fmla="*/ 59172 h 458478"/>
                <a:gd name="connsiteX29" fmla="*/ 269088 w 539349"/>
                <a:gd name="connsiteY29" fmla="*/ 59172 h 458478"/>
                <a:gd name="connsiteX30" fmla="*/ 214684 w 539349"/>
                <a:gd name="connsiteY30" fmla="*/ 37323 h 458478"/>
                <a:gd name="connsiteX31" fmla="*/ 169811 w 539349"/>
                <a:gd name="connsiteY31" fmla="*/ 5355 h 458478"/>
                <a:gd name="connsiteX32" fmla="*/ 120833 w 539349"/>
                <a:gd name="connsiteY32" fmla="*/ 17380 h 458478"/>
                <a:gd name="connsiteX33" fmla="*/ 136817 w 539349"/>
                <a:gd name="connsiteY33" fmla="*/ 65625 h 458478"/>
                <a:gd name="connsiteX34" fmla="*/ 202513 w 539349"/>
                <a:gd name="connsiteY34" fmla="*/ 120029 h 458478"/>
                <a:gd name="connsiteX35" fmla="*/ 199873 w 539349"/>
                <a:gd name="connsiteY35" fmla="*/ 299665 h 458478"/>
                <a:gd name="connsiteX36" fmla="*/ 204565 w 539349"/>
                <a:gd name="connsiteY36" fmla="*/ 315943 h 458478"/>
                <a:gd name="connsiteX37" fmla="*/ 179930 w 539349"/>
                <a:gd name="connsiteY37" fmla="*/ 315943 h 458478"/>
                <a:gd name="connsiteX38" fmla="*/ 169371 w 539349"/>
                <a:gd name="connsiteY38" fmla="*/ 326501 h 458478"/>
                <a:gd name="connsiteX39" fmla="*/ 169371 w 539349"/>
                <a:gd name="connsiteY39" fmla="*/ 359935 h 458478"/>
                <a:gd name="connsiteX40" fmla="*/ 10558 w 539349"/>
                <a:gd name="connsiteY40" fmla="*/ 359935 h 458478"/>
                <a:gd name="connsiteX41" fmla="*/ 0 w 539349"/>
                <a:gd name="connsiteY41" fmla="*/ 370493 h 458478"/>
                <a:gd name="connsiteX42" fmla="*/ 0 w 539349"/>
                <a:gd name="connsiteY42" fmla="*/ 447920 h 458478"/>
                <a:gd name="connsiteX43" fmla="*/ 10558 w 539349"/>
                <a:gd name="connsiteY43" fmla="*/ 458479 h 458478"/>
                <a:gd name="connsiteX44" fmla="*/ 21263 w 539349"/>
                <a:gd name="connsiteY44" fmla="*/ 447774 h 458478"/>
                <a:gd name="connsiteX45" fmla="*/ 149868 w 539349"/>
                <a:gd name="connsiteY45" fmla="*/ 48468 h 458478"/>
                <a:gd name="connsiteX46" fmla="*/ 148402 w 539349"/>
                <a:gd name="connsiteY46" fmla="*/ 47441 h 458478"/>
                <a:gd name="connsiteX47" fmla="*/ 139603 w 539349"/>
                <a:gd name="connsiteY47" fmla="*/ 27498 h 458478"/>
                <a:gd name="connsiteX48" fmla="*/ 159840 w 539349"/>
                <a:gd name="connsiteY48" fmla="*/ 23538 h 458478"/>
                <a:gd name="connsiteX49" fmla="*/ 201339 w 539349"/>
                <a:gd name="connsiteY49" fmla="*/ 53160 h 458478"/>
                <a:gd name="connsiteX50" fmla="*/ 269234 w 539349"/>
                <a:gd name="connsiteY50" fmla="*/ 80142 h 458478"/>
                <a:gd name="connsiteX51" fmla="*/ 269968 w 539349"/>
                <a:gd name="connsiteY51" fmla="*/ 80142 h 458478"/>
                <a:gd name="connsiteX52" fmla="*/ 337276 w 539349"/>
                <a:gd name="connsiteY52" fmla="*/ 53453 h 458478"/>
                <a:gd name="connsiteX53" fmla="*/ 380096 w 539349"/>
                <a:gd name="connsiteY53" fmla="*/ 23685 h 458478"/>
                <a:gd name="connsiteX54" fmla="*/ 400039 w 539349"/>
                <a:gd name="connsiteY54" fmla="*/ 27205 h 458478"/>
                <a:gd name="connsiteX55" fmla="*/ 390214 w 539349"/>
                <a:gd name="connsiteY55" fmla="*/ 48468 h 458478"/>
                <a:gd name="connsiteX56" fmla="*/ 315427 w 539349"/>
                <a:gd name="connsiteY56" fmla="*/ 106684 h 458478"/>
                <a:gd name="connsiteX57" fmla="*/ 311321 w 539349"/>
                <a:gd name="connsiteY57" fmla="*/ 115190 h 458478"/>
                <a:gd name="connsiteX58" fmla="*/ 314400 w 539349"/>
                <a:gd name="connsiteY58" fmla="*/ 299665 h 458478"/>
                <a:gd name="connsiteX59" fmla="*/ 308974 w 539349"/>
                <a:gd name="connsiteY59" fmla="*/ 310370 h 458478"/>
                <a:gd name="connsiteX60" fmla="*/ 285219 w 539349"/>
                <a:gd name="connsiteY60" fmla="*/ 309344 h 458478"/>
                <a:gd name="connsiteX61" fmla="*/ 278326 w 539349"/>
                <a:gd name="connsiteY61" fmla="*/ 299519 h 458478"/>
                <a:gd name="connsiteX62" fmla="*/ 278180 w 539349"/>
                <a:gd name="connsiteY62" fmla="*/ 297319 h 458478"/>
                <a:gd name="connsiteX63" fmla="*/ 278180 w 539349"/>
                <a:gd name="connsiteY63" fmla="*/ 201415 h 458478"/>
                <a:gd name="connsiteX64" fmla="*/ 267622 w 539349"/>
                <a:gd name="connsiteY64" fmla="*/ 190857 h 458478"/>
                <a:gd name="connsiteX65" fmla="*/ 257063 w 539349"/>
                <a:gd name="connsiteY65" fmla="*/ 201415 h 458478"/>
                <a:gd name="connsiteX66" fmla="*/ 257063 w 539349"/>
                <a:gd name="connsiteY66" fmla="*/ 299519 h 458478"/>
                <a:gd name="connsiteX67" fmla="*/ 241226 w 539349"/>
                <a:gd name="connsiteY67" fmla="*/ 312716 h 458478"/>
                <a:gd name="connsiteX68" fmla="*/ 220989 w 539349"/>
                <a:gd name="connsiteY68" fmla="*/ 299665 h 458478"/>
                <a:gd name="connsiteX69" fmla="*/ 223629 w 539349"/>
                <a:gd name="connsiteY69" fmla="*/ 115190 h 458478"/>
                <a:gd name="connsiteX70" fmla="*/ 219816 w 539349"/>
                <a:gd name="connsiteY70" fmla="*/ 106978 h 458478"/>
                <a:gd name="connsiteX71" fmla="*/ 149868 w 539349"/>
                <a:gd name="connsiteY71" fmla="*/ 48468 h 45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539349" h="458478">
                  <a:moveTo>
                    <a:pt x="21263" y="447774"/>
                  </a:moveTo>
                  <a:lnTo>
                    <a:pt x="21263" y="380905"/>
                  </a:lnTo>
                  <a:lnTo>
                    <a:pt x="169518" y="380905"/>
                  </a:lnTo>
                  <a:lnTo>
                    <a:pt x="169518" y="447774"/>
                  </a:lnTo>
                  <a:cubicBezTo>
                    <a:pt x="169518" y="453639"/>
                    <a:pt x="174210" y="458332"/>
                    <a:pt x="180076" y="458332"/>
                  </a:cubicBezTo>
                  <a:cubicBezTo>
                    <a:pt x="185942" y="458332"/>
                    <a:pt x="190635" y="453639"/>
                    <a:pt x="190635" y="447774"/>
                  </a:cubicBezTo>
                  <a:lnTo>
                    <a:pt x="190635" y="336766"/>
                  </a:lnTo>
                  <a:lnTo>
                    <a:pt x="348861" y="336766"/>
                  </a:lnTo>
                  <a:lnTo>
                    <a:pt x="348861" y="447774"/>
                  </a:lnTo>
                  <a:cubicBezTo>
                    <a:pt x="348861" y="453639"/>
                    <a:pt x="353554" y="458332"/>
                    <a:pt x="359419" y="458332"/>
                  </a:cubicBezTo>
                  <a:cubicBezTo>
                    <a:pt x="365285" y="458332"/>
                    <a:pt x="369978" y="453639"/>
                    <a:pt x="369978" y="447774"/>
                  </a:cubicBezTo>
                  <a:lnTo>
                    <a:pt x="369978" y="414193"/>
                  </a:lnTo>
                  <a:lnTo>
                    <a:pt x="518233" y="414193"/>
                  </a:lnTo>
                  <a:lnTo>
                    <a:pt x="518233" y="447774"/>
                  </a:lnTo>
                  <a:cubicBezTo>
                    <a:pt x="518233" y="453639"/>
                    <a:pt x="522925" y="458332"/>
                    <a:pt x="528791" y="458332"/>
                  </a:cubicBezTo>
                  <a:cubicBezTo>
                    <a:pt x="534656" y="458332"/>
                    <a:pt x="539349" y="453639"/>
                    <a:pt x="539349" y="447774"/>
                  </a:cubicBezTo>
                  <a:lnTo>
                    <a:pt x="539349" y="403634"/>
                  </a:lnTo>
                  <a:cubicBezTo>
                    <a:pt x="539349" y="397769"/>
                    <a:pt x="534656" y="393076"/>
                    <a:pt x="528791" y="393076"/>
                  </a:cubicBezTo>
                  <a:lnTo>
                    <a:pt x="369978" y="393076"/>
                  </a:lnTo>
                  <a:lnTo>
                    <a:pt x="369978" y="326354"/>
                  </a:lnTo>
                  <a:cubicBezTo>
                    <a:pt x="369978" y="320488"/>
                    <a:pt x="365285" y="315796"/>
                    <a:pt x="359419" y="315796"/>
                  </a:cubicBezTo>
                  <a:lnTo>
                    <a:pt x="331997" y="315796"/>
                  </a:lnTo>
                  <a:cubicBezTo>
                    <a:pt x="334490" y="310957"/>
                    <a:pt x="335663" y="305531"/>
                    <a:pt x="335517" y="299372"/>
                  </a:cubicBezTo>
                  <a:lnTo>
                    <a:pt x="332584" y="120029"/>
                  </a:lnTo>
                  <a:lnTo>
                    <a:pt x="402092" y="65771"/>
                  </a:lnTo>
                  <a:cubicBezTo>
                    <a:pt x="423942" y="52720"/>
                    <a:pt x="426728" y="31164"/>
                    <a:pt x="418369" y="16646"/>
                  </a:cubicBezTo>
                  <a:cubicBezTo>
                    <a:pt x="410157" y="2569"/>
                    <a:pt x="390361" y="-6230"/>
                    <a:pt x="369684" y="5355"/>
                  </a:cubicBezTo>
                  <a:cubicBezTo>
                    <a:pt x="348421" y="17233"/>
                    <a:pt x="334783" y="28378"/>
                    <a:pt x="323932" y="37176"/>
                  </a:cubicBezTo>
                  <a:cubicBezTo>
                    <a:pt x="306482" y="51400"/>
                    <a:pt x="296803" y="59172"/>
                    <a:pt x="269821" y="59172"/>
                  </a:cubicBezTo>
                  <a:cubicBezTo>
                    <a:pt x="269528" y="59172"/>
                    <a:pt x="269381" y="59172"/>
                    <a:pt x="269088" y="59172"/>
                  </a:cubicBezTo>
                  <a:cubicBezTo>
                    <a:pt x="240493" y="59026"/>
                    <a:pt x="231254" y="51254"/>
                    <a:pt x="214684" y="37323"/>
                  </a:cubicBezTo>
                  <a:cubicBezTo>
                    <a:pt x="204126" y="28378"/>
                    <a:pt x="191074" y="17380"/>
                    <a:pt x="169811" y="5355"/>
                  </a:cubicBezTo>
                  <a:cubicBezTo>
                    <a:pt x="148988" y="-6376"/>
                    <a:pt x="129045" y="2862"/>
                    <a:pt x="120833" y="17380"/>
                  </a:cubicBezTo>
                  <a:cubicBezTo>
                    <a:pt x="112621" y="31897"/>
                    <a:pt x="115554" y="53014"/>
                    <a:pt x="136817" y="65625"/>
                  </a:cubicBezTo>
                  <a:lnTo>
                    <a:pt x="202513" y="120029"/>
                  </a:lnTo>
                  <a:lnTo>
                    <a:pt x="199873" y="299665"/>
                  </a:lnTo>
                  <a:cubicBezTo>
                    <a:pt x="199873" y="305824"/>
                    <a:pt x="201633" y="311250"/>
                    <a:pt x="204565" y="315943"/>
                  </a:cubicBezTo>
                  <a:lnTo>
                    <a:pt x="179930" y="315943"/>
                  </a:lnTo>
                  <a:cubicBezTo>
                    <a:pt x="174064" y="315943"/>
                    <a:pt x="169371" y="320635"/>
                    <a:pt x="169371" y="326501"/>
                  </a:cubicBezTo>
                  <a:lnTo>
                    <a:pt x="169371" y="359935"/>
                  </a:lnTo>
                  <a:lnTo>
                    <a:pt x="10558" y="359935"/>
                  </a:lnTo>
                  <a:cubicBezTo>
                    <a:pt x="4692" y="359935"/>
                    <a:pt x="0" y="364628"/>
                    <a:pt x="0" y="370493"/>
                  </a:cubicBezTo>
                  <a:lnTo>
                    <a:pt x="0" y="447920"/>
                  </a:lnTo>
                  <a:cubicBezTo>
                    <a:pt x="0" y="453786"/>
                    <a:pt x="4692" y="458479"/>
                    <a:pt x="10558" y="458479"/>
                  </a:cubicBezTo>
                  <a:cubicBezTo>
                    <a:pt x="16424" y="458479"/>
                    <a:pt x="21263" y="453493"/>
                    <a:pt x="21263" y="447774"/>
                  </a:cubicBezTo>
                  <a:close/>
                  <a:moveTo>
                    <a:pt x="149868" y="48468"/>
                  </a:moveTo>
                  <a:cubicBezTo>
                    <a:pt x="149428" y="48028"/>
                    <a:pt x="148841" y="47734"/>
                    <a:pt x="148402" y="47441"/>
                  </a:cubicBezTo>
                  <a:cubicBezTo>
                    <a:pt x="137257" y="41136"/>
                    <a:pt x="136524" y="32924"/>
                    <a:pt x="139603" y="27498"/>
                  </a:cubicBezTo>
                  <a:cubicBezTo>
                    <a:pt x="142829" y="21779"/>
                    <a:pt x="150455" y="18259"/>
                    <a:pt x="159840" y="23538"/>
                  </a:cubicBezTo>
                  <a:cubicBezTo>
                    <a:pt x="179343" y="34537"/>
                    <a:pt x="191074" y="44362"/>
                    <a:pt x="201339" y="53160"/>
                  </a:cubicBezTo>
                  <a:cubicBezTo>
                    <a:pt x="218936" y="68118"/>
                    <a:pt x="232867" y="79849"/>
                    <a:pt x="269234" y="80142"/>
                  </a:cubicBezTo>
                  <a:cubicBezTo>
                    <a:pt x="269528" y="80142"/>
                    <a:pt x="269821" y="80142"/>
                    <a:pt x="269968" y="80142"/>
                  </a:cubicBezTo>
                  <a:cubicBezTo>
                    <a:pt x="304282" y="80142"/>
                    <a:pt x="318213" y="68851"/>
                    <a:pt x="337276" y="53453"/>
                  </a:cubicBezTo>
                  <a:cubicBezTo>
                    <a:pt x="348128" y="44655"/>
                    <a:pt x="360446" y="34683"/>
                    <a:pt x="380096" y="23685"/>
                  </a:cubicBezTo>
                  <a:cubicBezTo>
                    <a:pt x="389481" y="18406"/>
                    <a:pt x="396960" y="21632"/>
                    <a:pt x="400039" y="27205"/>
                  </a:cubicBezTo>
                  <a:cubicBezTo>
                    <a:pt x="403265" y="32630"/>
                    <a:pt x="402532" y="40989"/>
                    <a:pt x="390214" y="48468"/>
                  </a:cubicBezTo>
                  <a:lnTo>
                    <a:pt x="315427" y="106684"/>
                  </a:lnTo>
                  <a:cubicBezTo>
                    <a:pt x="312787" y="108737"/>
                    <a:pt x="311321" y="111817"/>
                    <a:pt x="311321" y="115190"/>
                  </a:cubicBezTo>
                  <a:lnTo>
                    <a:pt x="314400" y="299665"/>
                  </a:lnTo>
                  <a:cubicBezTo>
                    <a:pt x="314400" y="304798"/>
                    <a:pt x="312787" y="308171"/>
                    <a:pt x="308974" y="310370"/>
                  </a:cubicBezTo>
                  <a:cubicBezTo>
                    <a:pt x="302962" y="313890"/>
                    <a:pt x="292551" y="313596"/>
                    <a:pt x="285219" y="309344"/>
                  </a:cubicBezTo>
                  <a:cubicBezTo>
                    <a:pt x="282139" y="307584"/>
                    <a:pt x="278326" y="304358"/>
                    <a:pt x="278326" y="299519"/>
                  </a:cubicBezTo>
                  <a:cubicBezTo>
                    <a:pt x="278326" y="298785"/>
                    <a:pt x="278326" y="298052"/>
                    <a:pt x="278180" y="297319"/>
                  </a:cubicBezTo>
                  <a:lnTo>
                    <a:pt x="278180" y="201415"/>
                  </a:lnTo>
                  <a:cubicBezTo>
                    <a:pt x="278180" y="195550"/>
                    <a:pt x="273487" y="190857"/>
                    <a:pt x="267622" y="190857"/>
                  </a:cubicBezTo>
                  <a:cubicBezTo>
                    <a:pt x="261756" y="190857"/>
                    <a:pt x="257063" y="195550"/>
                    <a:pt x="257063" y="201415"/>
                  </a:cubicBezTo>
                  <a:lnTo>
                    <a:pt x="257063" y="299519"/>
                  </a:lnTo>
                  <a:cubicBezTo>
                    <a:pt x="257063" y="311103"/>
                    <a:pt x="247238" y="312716"/>
                    <a:pt x="241226" y="312716"/>
                  </a:cubicBezTo>
                  <a:cubicBezTo>
                    <a:pt x="231401" y="312716"/>
                    <a:pt x="220989" y="307437"/>
                    <a:pt x="220989" y="299665"/>
                  </a:cubicBezTo>
                  <a:lnTo>
                    <a:pt x="223629" y="115190"/>
                  </a:lnTo>
                  <a:cubicBezTo>
                    <a:pt x="223629" y="111964"/>
                    <a:pt x="222309" y="108884"/>
                    <a:pt x="219816" y="106978"/>
                  </a:cubicBezTo>
                  <a:lnTo>
                    <a:pt x="149868" y="48468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14" name="Forma Livre: Forma 113">
            <a:extLst>
              <a:ext uri="{FF2B5EF4-FFF2-40B4-BE49-F238E27FC236}">
                <a16:creationId xmlns:a16="http://schemas.microsoft.com/office/drawing/2014/main" id="{09324CD6-7260-40A4-A754-4172E128C02C}"/>
              </a:ext>
            </a:extLst>
          </p:cNvPr>
          <p:cNvSpPr/>
          <p:nvPr/>
        </p:nvSpPr>
        <p:spPr>
          <a:xfrm>
            <a:off x="10241679" y="1489655"/>
            <a:ext cx="544974" cy="526151"/>
          </a:xfrm>
          <a:custGeom>
            <a:avLst/>
            <a:gdLst>
              <a:gd name="connsiteX0" fmla="*/ 21040 w 544974"/>
              <a:gd name="connsiteY0" fmla="*/ 318946 h 526151"/>
              <a:gd name="connsiteX1" fmla="*/ 61806 w 544974"/>
              <a:gd name="connsiteY1" fmla="*/ 302522 h 526151"/>
              <a:gd name="connsiteX2" fmla="*/ 86882 w 544974"/>
              <a:gd name="connsiteY2" fmla="*/ 268355 h 526151"/>
              <a:gd name="connsiteX3" fmla="*/ 58580 w 544974"/>
              <a:gd name="connsiteY3" fmla="*/ 385668 h 526151"/>
              <a:gd name="connsiteX4" fmla="*/ 59900 w 544974"/>
              <a:gd name="connsiteY4" fmla="*/ 393880 h 526151"/>
              <a:gd name="connsiteX5" fmla="*/ 66645 w 544974"/>
              <a:gd name="connsiteY5" fmla="*/ 398573 h 526151"/>
              <a:gd name="connsiteX6" fmla="*/ 87909 w 544974"/>
              <a:gd name="connsiteY6" fmla="*/ 402972 h 526151"/>
              <a:gd name="connsiteX7" fmla="*/ 85709 w 544974"/>
              <a:gd name="connsiteY7" fmla="*/ 488171 h 526151"/>
              <a:gd name="connsiteX8" fmla="*/ 103453 w 544974"/>
              <a:gd name="connsiteY8" fmla="*/ 520139 h 526151"/>
              <a:gd name="connsiteX9" fmla="*/ 147592 w 544974"/>
              <a:gd name="connsiteY9" fmla="*/ 520432 h 526151"/>
              <a:gd name="connsiteX10" fmla="*/ 155511 w 544974"/>
              <a:gd name="connsiteY10" fmla="*/ 514420 h 526151"/>
              <a:gd name="connsiteX11" fmla="*/ 163136 w 544974"/>
              <a:gd name="connsiteY11" fmla="*/ 520286 h 526151"/>
              <a:gd name="connsiteX12" fmla="*/ 209035 w 544974"/>
              <a:gd name="connsiteY12" fmla="*/ 519699 h 526151"/>
              <a:gd name="connsiteX13" fmla="*/ 214461 w 544974"/>
              <a:gd name="connsiteY13" fmla="*/ 515886 h 526151"/>
              <a:gd name="connsiteX14" fmla="*/ 220473 w 544974"/>
              <a:gd name="connsiteY14" fmla="*/ 520286 h 526151"/>
              <a:gd name="connsiteX15" fmla="*/ 265492 w 544974"/>
              <a:gd name="connsiteY15" fmla="*/ 520579 h 526151"/>
              <a:gd name="connsiteX16" fmla="*/ 270771 w 544974"/>
              <a:gd name="connsiteY16" fmla="*/ 516913 h 526151"/>
              <a:gd name="connsiteX17" fmla="*/ 275904 w 544974"/>
              <a:gd name="connsiteY17" fmla="*/ 520432 h 526151"/>
              <a:gd name="connsiteX18" fmla="*/ 322536 w 544974"/>
              <a:gd name="connsiteY18" fmla="*/ 519846 h 526151"/>
              <a:gd name="connsiteX19" fmla="*/ 328695 w 544974"/>
              <a:gd name="connsiteY19" fmla="*/ 515300 h 526151"/>
              <a:gd name="connsiteX20" fmla="*/ 334707 w 544974"/>
              <a:gd name="connsiteY20" fmla="*/ 519552 h 526151"/>
              <a:gd name="connsiteX21" fmla="*/ 360809 w 544974"/>
              <a:gd name="connsiteY21" fmla="*/ 526151 h 526151"/>
              <a:gd name="connsiteX22" fmla="*/ 388378 w 544974"/>
              <a:gd name="connsiteY22" fmla="*/ 519113 h 526151"/>
              <a:gd name="connsiteX23" fmla="*/ 396883 w 544974"/>
              <a:gd name="connsiteY23" fmla="*/ 512660 h 526151"/>
              <a:gd name="connsiteX24" fmla="*/ 404802 w 544974"/>
              <a:gd name="connsiteY24" fmla="*/ 518673 h 526151"/>
              <a:gd name="connsiteX25" fmla="*/ 456273 w 544974"/>
              <a:gd name="connsiteY25" fmla="*/ 518379 h 526151"/>
              <a:gd name="connsiteX26" fmla="*/ 474310 w 544974"/>
              <a:gd name="connsiteY26" fmla="*/ 487145 h 526151"/>
              <a:gd name="connsiteX27" fmla="*/ 471964 w 544974"/>
              <a:gd name="connsiteY27" fmla="*/ 270114 h 526151"/>
              <a:gd name="connsiteX28" fmla="*/ 477683 w 544974"/>
              <a:gd name="connsiteY28" fmla="*/ 287272 h 526151"/>
              <a:gd name="connsiteX29" fmla="*/ 508624 w 544974"/>
              <a:gd name="connsiteY29" fmla="*/ 319093 h 526151"/>
              <a:gd name="connsiteX30" fmla="*/ 536780 w 544974"/>
              <a:gd name="connsiteY30" fmla="*/ 307508 h 526151"/>
              <a:gd name="connsiteX31" fmla="*/ 543378 w 544974"/>
              <a:gd name="connsiteY31" fmla="*/ 276127 h 526151"/>
              <a:gd name="connsiteX32" fmla="*/ 512437 w 544974"/>
              <a:gd name="connsiteY32" fmla="*/ 146935 h 526151"/>
              <a:gd name="connsiteX33" fmla="*/ 427531 w 544974"/>
              <a:gd name="connsiteY33" fmla="*/ 111595 h 526151"/>
              <a:gd name="connsiteX34" fmla="*/ 454367 w 544974"/>
              <a:gd name="connsiteY34" fmla="*/ 61003 h 526151"/>
              <a:gd name="connsiteX35" fmla="*/ 393364 w 544974"/>
              <a:gd name="connsiteY35" fmla="*/ 0 h 526151"/>
              <a:gd name="connsiteX36" fmla="*/ 362569 w 544974"/>
              <a:gd name="connsiteY36" fmla="*/ 8359 h 526151"/>
              <a:gd name="connsiteX37" fmla="*/ 331627 w 544974"/>
              <a:gd name="connsiteY37" fmla="*/ 61443 h 526151"/>
              <a:gd name="connsiteX38" fmla="*/ 358463 w 544974"/>
              <a:gd name="connsiteY38" fmla="*/ 112034 h 526151"/>
              <a:gd name="connsiteX39" fmla="*/ 277663 w 544974"/>
              <a:gd name="connsiteY39" fmla="*/ 147229 h 526151"/>
              <a:gd name="connsiteX40" fmla="*/ 270624 w 544974"/>
              <a:gd name="connsiteY40" fmla="*/ 185942 h 526151"/>
              <a:gd name="connsiteX41" fmla="*/ 255520 w 544974"/>
              <a:gd name="connsiteY41" fmla="*/ 188728 h 526151"/>
              <a:gd name="connsiteX42" fmla="*/ 243055 w 544974"/>
              <a:gd name="connsiteY42" fmla="*/ 166145 h 526151"/>
              <a:gd name="connsiteX43" fmla="*/ 184546 w 544974"/>
              <a:gd name="connsiteY43" fmla="*/ 135644 h 526151"/>
              <a:gd name="connsiteX44" fmla="*/ 184839 w 544974"/>
              <a:gd name="connsiteY44" fmla="*/ 135497 h 526151"/>
              <a:gd name="connsiteX45" fmla="*/ 215780 w 544974"/>
              <a:gd name="connsiteY45" fmla="*/ 82413 h 526151"/>
              <a:gd name="connsiteX46" fmla="*/ 154777 w 544974"/>
              <a:gd name="connsiteY46" fmla="*/ 21410 h 526151"/>
              <a:gd name="connsiteX47" fmla="*/ 123982 w 544974"/>
              <a:gd name="connsiteY47" fmla="*/ 29768 h 526151"/>
              <a:gd name="connsiteX48" fmla="*/ 93041 w 544974"/>
              <a:gd name="connsiteY48" fmla="*/ 82853 h 526151"/>
              <a:gd name="connsiteX49" fmla="*/ 124422 w 544974"/>
              <a:gd name="connsiteY49" fmla="*/ 136230 h 526151"/>
              <a:gd name="connsiteX50" fmla="*/ 70311 w 544974"/>
              <a:gd name="connsiteY50" fmla="*/ 165705 h 526151"/>
              <a:gd name="connsiteX51" fmla="*/ 3003 w 544974"/>
              <a:gd name="connsiteY51" fmla="*/ 275834 h 526151"/>
              <a:gd name="connsiteX52" fmla="*/ 2123 w 544974"/>
              <a:gd name="connsiteY52" fmla="*/ 277593 h 526151"/>
              <a:gd name="connsiteX53" fmla="*/ 2856 w 544974"/>
              <a:gd name="connsiteY53" fmla="*/ 302522 h 526151"/>
              <a:gd name="connsiteX54" fmla="*/ 21040 w 544974"/>
              <a:gd name="connsiteY54" fmla="*/ 318946 h 526151"/>
              <a:gd name="connsiteX55" fmla="*/ 323709 w 544974"/>
              <a:gd name="connsiteY55" fmla="*/ 432447 h 526151"/>
              <a:gd name="connsiteX56" fmla="*/ 314764 w 544974"/>
              <a:gd name="connsiteY56" fmla="*/ 443299 h 526151"/>
              <a:gd name="connsiteX57" fmla="*/ 316523 w 544974"/>
              <a:gd name="connsiteY57" fmla="*/ 487585 h 526151"/>
              <a:gd name="connsiteX58" fmla="*/ 316670 w 544974"/>
              <a:gd name="connsiteY58" fmla="*/ 490957 h 526151"/>
              <a:gd name="connsiteX59" fmla="*/ 316817 w 544974"/>
              <a:gd name="connsiteY59" fmla="*/ 494037 h 526151"/>
              <a:gd name="connsiteX60" fmla="*/ 311831 w 544974"/>
              <a:gd name="connsiteY60" fmla="*/ 501516 h 526151"/>
              <a:gd name="connsiteX61" fmla="*/ 286315 w 544974"/>
              <a:gd name="connsiteY61" fmla="*/ 501955 h 526151"/>
              <a:gd name="connsiteX62" fmla="*/ 281329 w 544974"/>
              <a:gd name="connsiteY62" fmla="*/ 493890 h 526151"/>
              <a:gd name="connsiteX63" fmla="*/ 281329 w 544974"/>
              <a:gd name="connsiteY63" fmla="*/ 443005 h 526151"/>
              <a:gd name="connsiteX64" fmla="*/ 270771 w 544974"/>
              <a:gd name="connsiteY64" fmla="*/ 432447 h 526151"/>
              <a:gd name="connsiteX65" fmla="*/ 260213 w 544974"/>
              <a:gd name="connsiteY65" fmla="*/ 443005 h 526151"/>
              <a:gd name="connsiteX66" fmla="*/ 260213 w 544974"/>
              <a:gd name="connsiteY66" fmla="*/ 493890 h 526151"/>
              <a:gd name="connsiteX67" fmla="*/ 255080 w 544974"/>
              <a:gd name="connsiteY67" fmla="*/ 502102 h 526151"/>
              <a:gd name="connsiteX68" fmla="*/ 231324 w 544974"/>
              <a:gd name="connsiteY68" fmla="*/ 501955 h 526151"/>
              <a:gd name="connsiteX69" fmla="*/ 226632 w 544974"/>
              <a:gd name="connsiteY69" fmla="*/ 495357 h 526151"/>
              <a:gd name="connsiteX70" fmla="*/ 227365 w 544974"/>
              <a:gd name="connsiteY70" fmla="*/ 487731 h 526151"/>
              <a:gd name="connsiteX71" fmla="*/ 227072 w 544974"/>
              <a:gd name="connsiteY71" fmla="*/ 485385 h 526151"/>
              <a:gd name="connsiteX72" fmla="*/ 228978 w 544974"/>
              <a:gd name="connsiteY72" fmla="*/ 443445 h 526151"/>
              <a:gd name="connsiteX73" fmla="*/ 220179 w 544974"/>
              <a:gd name="connsiteY73" fmla="*/ 432594 h 526151"/>
              <a:gd name="connsiteX74" fmla="*/ 205369 w 544974"/>
              <a:gd name="connsiteY74" fmla="*/ 429954 h 526151"/>
              <a:gd name="connsiteX75" fmla="*/ 238070 w 544974"/>
              <a:gd name="connsiteY75" fmla="*/ 346662 h 526151"/>
              <a:gd name="connsiteX76" fmla="*/ 232057 w 544974"/>
              <a:gd name="connsiteY76" fmla="*/ 333024 h 526151"/>
              <a:gd name="connsiteX77" fmla="*/ 218420 w 544974"/>
              <a:gd name="connsiteY77" fmla="*/ 339036 h 526151"/>
              <a:gd name="connsiteX78" fmla="*/ 201703 w 544974"/>
              <a:gd name="connsiteY78" fmla="*/ 381562 h 526151"/>
              <a:gd name="connsiteX79" fmla="*/ 199356 w 544974"/>
              <a:gd name="connsiteY79" fmla="*/ 384349 h 526151"/>
              <a:gd name="connsiteX80" fmla="*/ 197597 w 544974"/>
              <a:gd name="connsiteY80" fmla="*/ 387281 h 526151"/>
              <a:gd name="connsiteX81" fmla="*/ 197597 w 544974"/>
              <a:gd name="connsiteY81" fmla="*/ 387281 h 526151"/>
              <a:gd name="connsiteX82" fmla="*/ 192318 w 544974"/>
              <a:gd name="connsiteY82" fmla="*/ 386108 h 526151"/>
              <a:gd name="connsiteX83" fmla="*/ 192318 w 544974"/>
              <a:gd name="connsiteY83" fmla="*/ 386108 h 526151"/>
              <a:gd name="connsiteX84" fmla="*/ 186892 w 544974"/>
              <a:gd name="connsiteY84" fmla="*/ 381709 h 526151"/>
              <a:gd name="connsiteX85" fmla="*/ 186892 w 544974"/>
              <a:gd name="connsiteY85" fmla="*/ 378190 h 526151"/>
              <a:gd name="connsiteX86" fmla="*/ 187185 w 544974"/>
              <a:gd name="connsiteY86" fmla="*/ 377603 h 526151"/>
              <a:gd name="connsiteX87" fmla="*/ 210501 w 544974"/>
              <a:gd name="connsiteY87" fmla="*/ 316453 h 526151"/>
              <a:gd name="connsiteX88" fmla="*/ 271064 w 544974"/>
              <a:gd name="connsiteY88" fmla="*/ 302376 h 526151"/>
              <a:gd name="connsiteX89" fmla="*/ 271064 w 544974"/>
              <a:gd name="connsiteY89" fmla="*/ 302376 h 526151"/>
              <a:gd name="connsiteX90" fmla="*/ 332947 w 544974"/>
              <a:gd name="connsiteY90" fmla="*/ 316453 h 526151"/>
              <a:gd name="connsiteX91" fmla="*/ 359783 w 544974"/>
              <a:gd name="connsiteY91" fmla="*/ 382589 h 526151"/>
              <a:gd name="connsiteX92" fmla="*/ 359783 w 544974"/>
              <a:gd name="connsiteY92" fmla="*/ 386108 h 526151"/>
              <a:gd name="connsiteX93" fmla="*/ 354357 w 544974"/>
              <a:gd name="connsiteY93" fmla="*/ 390508 h 526151"/>
              <a:gd name="connsiteX94" fmla="*/ 345119 w 544974"/>
              <a:gd name="connsiteY94" fmla="*/ 384349 h 526151"/>
              <a:gd name="connsiteX95" fmla="*/ 343505 w 544974"/>
              <a:gd name="connsiteY95" fmla="*/ 382589 h 526151"/>
              <a:gd name="connsiteX96" fmla="*/ 325029 w 544974"/>
              <a:gd name="connsiteY96" fmla="*/ 339183 h 526151"/>
              <a:gd name="connsiteX97" fmla="*/ 311244 w 544974"/>
              <a:gd name="connsiteY97" fmla="*/ 333610 h 526151"/>
              <a:gd name="connsiteX98" fmla="*/ 305672 w 544974"/>
              <a:gd name="connsiteY98" fmla="*/ 347395 h 526151"/>
              <a:gd name="connsiteX99" fmla="*/ 340866 w 544974"/>
              <a:gd name="connsiteY99" fmla="*/ 430101 h 526151"/>
              <a:gd name="connsiteX100" fmla="*/ 323709 w 544974"/>
              <a:gd name="connsiteY100" fmla="*/ 432447 h 526151"/>
              <a:gd name="connsiteX101" fmla="*/ 273264 w 544974"/>
              <a:gd name="connsiteY101" fmla="*/ 206179 h 526151"/>
              <a:gd name="connsiteX102" fmla="*/ 308604 w 544974"/>
              <a:gd name="connsiteY102" fmla="*/ 241519 h 526151"/>
              <a:gd name="connsiteX103" fmla="*/ 273264 w 544974"/>
              <a:gd name="connsiteY103" fmla="*/ 276860 h 526151"/>
              <a:gd name="connsiteX104" fmla="*/ 237923 w 544974"/>
              <a:gd name="connsiteY104" fmla="*/ 241519 h 526151"/>
              <a:gd name="connsiteX105" fmla="*/ 273264 w 544974"/>
              <a:gd name="connsiteY105" fmla="*/ 206179 h 526151"/>
              <a:gd name="connsiteX106" fmla="*/ 309631 w 544974"/>
              <a:gd name="connsiteY106" fmla="*/ 284339 h 526151"/>
              <a:gd name="connsiteX107" fmla="*/ 322096 w 544974"/>
              <a:gd name="connsiteY107" fmla="*/ 269235 h 526151"/>
              <a:gd name="connsiteX108" fmla="*/ 321949 w 544974"/>
              <a:gd name="connsiteY108" fmla="*/ 287272 h 526151"/>
              <a:gd name="connsiteX109" fmla="*/ 309631 w 544974"/>
              <a:gd name="connsiteY109" fmla="*/ 284339 h 526151"/>
              <a:gd name="connsiteX110" fmla="*/ 352891 w 544974"/>
              <a:gd name="connsiteY110" fmla="*/ 60856 h 526151"/>
              <a:gd name="connsiteX111" fmla="*/ 373274 w 544974"/>
              <a:gd name="connsiteY111" fmla="*/ 26102 h 526151"/>
              <a:gd name="connsiteX112" fmla="*/ 393510 w 544974"/>
              <a:gd name="connsiteY112" fmla="*/ 20677 h 526151"/>
              <a:gd name="connsiteX113" fmla="*/ 433397 w 544974"/>
              <a:gd name="connsiteY113" fmla="*/ 60563 h 526151"/>
              <a:gd name="connsiteX114" fmla="*/ 413014 w 544974"/>
              <a:gd name="connsiteY114" fmla="*/ 95317 h 526151"/>
              <a:gd name="connsiteX115" fmla="*/ 392777 w 544974"/>
              <a:gd name="connsiteY115" fmla="*/ 100743 h 526151"/>
              <a:gd name="connsiteX116" fmla="*/ 352891 w 544974"/>
              <a:gd name="connsiteY116" fmla="*/ 60856 h 526151"/>
              <a:gd name="connsiteX117" fmla="*/ 384565 w 544974"/>
              <a:gd name="connsiteY117" fmla="*/ 131098 h 526151"/>
              <a:gd name="connsiteX118" fmla="*/ 491907 w 544974"/>
              <a:gd name="connsiteY118" fmla="*/ 151335 h 526151"/>
              <a:gd name="connsiteX119" fmla="*/ 523142 w 544974"/>
              <a:gd name="connsiteY119" fmla="*/ 281846 h 526151"/>
              <a:gd name="connsiteX120" fmla="*/ 520355 w 544974"/>
              <a:gd name="connsiteY120" fmla="*/ 293724 h 526151"/>
              <a:gd name="connsiteX121" fmla="*/ 511997 w 544974"/>
              <a:gd name="connsiteY121" fmla="*/ 297830 h 526151"/>
              <a:gd name="connsiteX122" fmla="*/ 497626 w 544974"/>
              <a:gd name="connsiteY122" fmla="*/ 279793 h 526151"/>
              <a:gd name="connsiteX123" fmla="*/ 470791 w 544974"/>
              <a:gd name="connsiteY123" fmla="*/ 199726 h 526151"/>
              <a:gd name="connsiteX124" fmla="*/ 459059 w 544974"/>
              <a:gd name="connsiteY124" fmla="*/ 192688 h 526151"/>
              <a:gd name="connsiteX125" fmla="*/ 450261 w 544974"/>
              <a:gd name="connsiteY125" fmla="*/ 203246 h 526151"/>
              <a:gd name="connsiteX126" fmla="*/ 453194 w 544974"/>
              <a:gd name="connsiteY126" fmla="*/ 487145 h 526151"/>
              <a:gd name="connsiteX127" fmla="*/ 445568 w 544974"/>
              <a:gd name="connsiteY127" fmla="*/ 500049 h 526151"/>
              <a:gd name="connsiteX128" fmla="*/ 415213 w 544974"/>
              <a:gd name="connsiteY128" fmla="*/ 500196 h 526151"/>
              <a:gd name="connsiteX129" fmla="*/ 407588 w 544974"/>
              <a:gd name="connsiteY129" fmla="*/ 488171 h 526151"/>
              <a:gd name="connsiteX130" fmla="*/ 407588 w 544974"/>
              <a:gd name="connsiteY130" fmla="*/ 486998 h 526151"/>
              <a:gd name="connsiteX131" fmla="*/ 407588 w 544974"/>
              <a:gd name="connsiteY131" fmla="*/ 486265 h 526151"/>
              <a:gd name="connsiteX132" fmla="*/ 407735 w 544974"/>
              <a:gd name="connsiteY132" fmla="*/ 334490 h 526151"/>
              <a:gd name="connsiteX133" fmla="*/ 397176 w 544974"/>
              <a:gd name="connsiteY133" fmla="*/ 323932 h 526151"/>
              <a:gd name="connsiteX134" fmla="*/ 397176 w 544974"/>
              <a:gd name="connsiteY134" fmla="*/ 323932 h 526151"/>
              <a:gd name="connsiteX135" fmla="*/ 386618 w 544974"/>
              <a:gd name="connsiteY135" fmla="*/ 334490 h 526151"/>
              <a:gd name="connsiteX136" fmla="*/ 386472 w 544974"/>
              <a:gd name="connsiteY136" fmla="*/ 487585 h 526151"/>
              <a:gd name="connsiteX137" fmla="*/ 386472 w 544974"/>
              <a:gd name="connsiteY137" fmla="*/ 488024 h 526151"/>
              <a:gd name="connsiteX138" fmla="*/ 377673 w 544974"/>
              <a:gd name="connsiteY138" fmla="*/ 500782 h 526151"/>
              <a:gd name="connsiteX139" fmla="*/ 345119 w 544974"/>
              <a:gd name="connsiteY139" fmla="*/ 501369 h 526151"/>
              <a:gd name="connsiteX140" fmla="*/ 337493 w 544974"/>
              <a:gd name="connsiteY140" fmla="*/ 489784 h 526151"/>
              <a:gd name="connsiteX141" fmla="*/ 337347 w 544974"/>
              <a:gd name="connsiteY141" fmla="*/ 487585 h 526151"/>
              <a:gd name="connsiteX142" fmla="*/ 337347 w 544974"/>
              <a:gd name="connsiteY142" fmla="*/ 486851 h 526151"/>
              <a:gd name="connsiteX143" fmla="*/ 336027 w 544974"/>
              <a:gd name="connsiteY143" fmla="*/ 452244 h 526151"/>
              <a:gd name="connsiteX144" fmla="*/ 356997 w 544974"/>
              <a:gd name="connsiteY144" fmla="*/ 448871 h 526151"/>
              <a:gd name="connsiteX145" fmla="*/ 364622 w 544974"/>
              <a:gd name="connsiteY145" fmla="*/ 443592 h 526151"/>
              <a:gd name="connsiteX146" fmla="*/ 365062 w 544974"/>
              <a:gd name="connsiteY146" fmla="*/ 434353 h 526151"/>
              <a:gd name="connsiteX147" fmla="*/ 355530 w 544974"/>
              <a:gd name="connsiteY147" fmla="*/ 411917 h 526151"/>
              <a:gd name="connsiteX148" fmla="*/ 360369 w 544974"/>
              <a:gd name="connsiteY148" fmla="*/ 410744 h 526151"/>
              <a:gd name="connsiteX149" fmla="*/ 378699 w 544974"/>
              <a:gd name="connsiteY149" fmla="*/ 394907 h 526151"/>
              <a:gd name="connsiteX150" fmla="*/ 378846 w 544974"/>
              <a:gd name="connsiteY150" fmla="*/ 374524 h 526151"/>
              <a:gd name="connsiteX151" fmla="*/ 352011 w 544974"/>
              <a:gd name="connsiteY151" fmla="*/ 308388 h 526151"/>
              <a:gd name="connsiteX152" fmla="*/ 342626 w 544974"/>
              <a:gd name="connsiteY152" fmla="*/ 297390 h 526151"/>
              <a:gd name="connsiteX153" fmla="*/ 343505 w 544974"/>
              <a:gd name="connsiteY153" fmla="*/ 203686 h 526151"/>
              <a:gd name="connsiteX154" fmla="*/ 334707 w 544974"/>
              <a:gd name="connsiteY154" fmla="*/ 193127 h 526151"/>
              <a:gd name="connsiteX155" fmla="*/ 322976 w 544974"/>
              <a:gd name="connsiteY155" fmla="*/ 200166 h 526151"/>
              <a:gd name="connsiteX156" fmla="*/ 319603 w 544974"/>
              <a:gd name="connsiteY156" fmla="*/ 210285 h 526151"/>
              <a:gd name="connsiteX157" fmla="*/ 291301 w 544974"/>
              <a:gd name="connsiteY157" fmla="*/ 188875 h 526151"/>
              <a:gd name="connsiteX158" fmla="*/ 298193 w 544974"/>
              <a:gd name="connsiteY158" fmla="*/ 150895 h 526151"/>
              <a:gd name="connsiteX159" fmla="*/ 384565 w 544974"/>
              <a:gd name="connsiteY159" fmla="*/ 131098 h 526151"/>
              <a:gd name="connsiteX160" fmla="*/ 114011 w 544974"/>
              <a:gd name="connsiteY160" fmla="*/ 82119 h 526151"/>
              <a:gd name="connsiteX161" fmla="*/ 134394 w 544974"/>
              <a:gd name="connsiteY161" fmla="*/ 47365 h 526151"/>
              <a:gd name="connsiteX162" fmla="*/ 154630 w 544974"/>
              <a:gd name="connsiteY162" fmla="*/ 41793 h 526151"/>
              <a:gd name="connsiteX163" fmla="*/ 194517 w 544974"/>
              <a:gd name="connsiteY163" fmla="*/ 81680 h 526151"/>
              <a:gd name="connsiteX164" fmla="*/ 174134 w 544974"/>
              <a:gd name="connsiteY164" fmla="*/ 116434 h 526151"/>
              <a:gd name="connsiteX165" fmla="*/ 153897 w 544974"/>
              <a:gd name="connsiteY165" fmla="*/ 121859 h 526151"/>
              <a:gd name="connsiteX166" fmla="*/ 114011 w 544974"/>
              <a:gd name="connsiteY166" fmla="*/ 82119 h 526151"/>
              <a:gd name="connsiteX167" fmla="*/ 21480 w 544974"/>
              <a:gd name="connsiteY167" fmla="*/ 285072 h 526151"/>
              <a:gd name="connsiteX168" fmla="*/ 88642 w 544974"/>
              <a:gd name="connsiteY168" fmla="*/ 175237 h 526151"/>
              <a:gd name="connsiteX169" fmla="*/ 89522 w 544974"/>
              <a:gd name="connsiteY169" fmla="*/ 173477 h 526151"/>
              <a:gd name="connsiteX170" fmla="*/ 155657 w 544974"/>
              <a:gd name="connsiteY170" fmla="*/ 154267 h 526151"/>
              <a:gd name="connsiteX171" fmla="*/ 223552 w 544974"/>
              <a:gd name="connsiteY171" fmla="*/ 173917 h 526151"/>
              <a:gd name="connsiteX172" fmla="*/ 224139 w 544974"/>
              <a:gd name="connsiteY172" fmla="*/ 175237 h 526151"/>
              <a:gd name="connsiteX173" fmla="*/ 237044 w 544974"/>
              <a:gd name="connsiteY173" fmla="*/ 198407 h 526151"/>
              <a:gd name="connsiteX174" fmla="*/ 216660 w 544974"/>
              <a:gd name="connsiteY174" fmla="*/ 241373 h 526151"/>
              <a:gd name="connsiteX175" fmla="*/ 236017 w 544974"/>
              <a:gd name="connsiteY175" fmla="*/ 283606 h 526151"/>
              <a:gd name="connsiteX176" fmla="*/ 190705 w 544974"/>
              <a:gd name="connsiteY176" fmla="*/ 307948 h 526151"/>
              <a:gd name="connsiteX177" fmla="*/ 167242 w 544974"/>
              <a:gd name="connsiteY177" fmla="*/ 369391 h 526151"/>
              <a:gd name="connsiteX178" fmla="*/ 167389 w 544974"/>
              <a:gd name="connsiteY178" fmla="*/ 389921 h 526151"/>
              <a:gd name="connsiteX179" fmla="*/ 185572 w 544974"/>
              <a:gd name="connsiteY179" fmla="*/ 405758 h 526151"/>
              <a:gd name="connsiteX180" fmla="*/ 185572 w 544974"/>
              <a:gd name="connsiteY180" fmla="*/ 405758 h 526151"/>
              <a:gd name="connsiteX181" fmla="*/ 191291 w 544974"/>
              <a:gd name="connsiteY181" fmla="*/ 407225 h 526151"/>
              <a:gd name="connsiteX182" fmla="*/ 180733 w 544974"/>
              <a:gd name="connsiteY182" fmla="*/ 434060 h 526151"/>
              <a:gd name="connsiteX183" fmla="*/ 181319 w 544974"/>
              <a:gd name="connsiteY183" fmla="*/ 443152 h 526151"/>
              <a:gd name="connsiteX184" fmla="*/ 188651 w 544974"/>
              <a:gd name="connsiteY184" fmla="*/ 448431 h 526151"/>
              <a:gd name="connsiteX185" fmla="*/ 207128 w 544974"/>
              <a:gd name="connsiteY185" fmla="*/ 451657 h 526151"/>
              <a:gd name="connsiteX186" fmla="*/ 205369 w 544974"/>
              <a:gd name="connsiteY186" fmla="*/ 492717 h 526151"/>
              <a:gd name="connsiteX187" fmla="*/ 198330 w 544974"/>
              <a:gd name="connsiteY187" fmla="*/ 501222 h 526151"/>
              <a:gd name="connsiteX188" fmla="*/ 173547 w 544974"/>
              <a:gd name="connsiteY188" fmla="*/ 501662 h 526151"/>
              <a:gd name="connsiteX189" fmla="*/ 165922 w 544974"/>
              <a:gd name="connsiteY189" fmla="*/ 487731 h 526151"/>
              <a:gd name="connsiteX190" fmla="*/ 165922 w 544974"/>
              <a:gd name="connsiteY190" fmla="*/ 402532 h 526151"/>
              <a:gd name="connsiteX191" fmla="*/ 155364 w 544974"/>
              <a:gd name="connsiteY191" fmla="*/ 391974 h 526151"/>
              <a:gd name="connsiteX192" fmla="*/ 144806 w 544974"/>
              <a:gd name="connsiteY192" fmla="*/ 402532 h 526151"/>
              <a:gd name="connsiteX193" fmla="*/ 144806 w 544974"/>
              <a:gd name="connsiteY193" fmla="*/ 487731 h 526151"/>
              <a:gd name="connsiteX194" fmla="*/ 137034 w 544974"/>
              <a:gd name="connsiteY194" fmla="*/ 501955 h 526151"/>
              <a:gd name="connsiteX195" fmla="*/ 114011 w 544974"/>
              <a:gd name="connsiteY195" fmla="*/ 501809 h 526151"/>
              <a:gd name="connsiteX196" fmla="*/ 106679 w 544974"/>
              <a:gd name="connsiteY196" fmla="*/ 488464 h 526151"/>
              <a:gd name="connsiteX197" fmla="*/ 109172 w 544974"/>
              <a:gd name="connsiteY197" fmla="*/ 394614 h 526151"/>
              <a:gd name="connsiteX198" fmla="*/ 100666 w 544974"/>
              <a:gd name="connsiteY198" fmla="*/ 384055 h 526151"/>
              <a:gd name="connsiteX199" fmla="*/ 81456 w 544974"/>
              <a:gd name="connsiteY199" fmla="*/ 380096 h 526151"/>
              <a:gd name="connsiteX200" fmla="*/ 119436 w 544974"/>
              <a:gd name="connsiteY200" fmla="*/ 222309 h 526151"/>
              <a:gd name="connsiteX201" fmla="*/ 113571 w 544974"/>
              <a:gd name="connsiteY201" fmla="*/ 210285 h 526151"/>
              <a:gd name="connsiteX202" fmla="*/ 100666 w 544974"/>
              <a:gd name="connsiteY202" fmla="*/ 213657 h 526151"/>
              <a:gd name="connsiteX203" fmla="*/ 44503 w 544974"/>
              <a:gd name="connsiteY203" fmla="*/ 290058 h 526151"/>
              <a:gd name="connsiteX204" fmla="*/ 28225 w 544974"/>
              <a:gd name="connsiteY204" fmla="*/ 299296 h 526151"/>
              <a:gd name="connsiteX205" fmla="*/ 21773 w 544974"/>
              <a:gd name="connsiteY205" fmla="*/ 293137 h 526151"/>
              <a:gd name="connsiteX206" fmla="*/ 21480 w 544974"/>
              <a:gd name="connsiteY206" fmla="*/ 285072 h 52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544974" h="526151">
                <a:moveTo>
                  <a:pt x="21040" y="318946"/>
                </a:moveTo>
                <a:cubicBezTo>
                  <a:pt x="35264" y="324372"/>
                  <a:pt x="50221" y="318360"/>
                  <a:pt x="61806" y="302522"/>
                </a:cubicBezTo>
                <a:lnTo>
                  <a:pt x="86882" y="268355"/>
                </a:lnTo>
                <a:lnTo>
                  <a:pt x="58580" y="385668"/>
                </a:lnTo>
                <a:cubicBezTo>
                  <a:pt x="57847" y="388455"/>
                  <a:pt x="58433" y="391387"/>
                  <a:pt x="59900" y="393880"/>
                </a:cubicBezTo>
                <a:cubicBezTo>
                  <a:pt x="61366" y="396373"/>
                  <a:pt x="63859" y="397986"/>
                  <a:pt x="66645" y="398573"/>
                </a:cubicBezTo>
                <a:lnTo>
                  <a:pt x="87909" y="402972"/>
                </a:lnTo>
                <a:lnTo>
                  <a:pt x="85709" y="488171"/>
                </a:lnTo>
                <a:cubicBezTo>
                  <a:pt x="85562" y="501809"/>
                  <a:pt x="92014" y="513393"/>
                  <a:pt x="103453" y="520139"/>
                </a:cubicBezTo>
                <a:cubicBezTo>
                  <a:pt x="116650" y="527911"/>
                  <a:pt x="134394" y="528058"/>
                  <a:pt x="147592" y="520432"/>
                </a:cubicBezTo>
                <a:cubicBezTo>
                  <a:pt x="150524" y="518673"/>
                  <a:pt x="153164" y="516766"/>
                  <a:pt x="155511" y="514420"/>
                </a:cubicBezTo>
                <a:cubicBezTo>
                  <a:pt x="157710" y="516620"/>
                  <a:pt x="160350" y="518673"/>
                  <a:pt x="163136" y="520286"/>
                </a:cubicBezTo>
                <a:cubicBezTo>
                  <a:pt x="176773" y="528058"/>
                  <a:pt x="195251" y="527911"/>
                  <a:pt x="209035" y="519699"/>
                </a:cubicBezTo>
                <a:cubicBezTo>
                  <a:pt x="210941" y="518526"/>
                  <a:pt x="212847" y="517206"/>
                  <a:pt x="214461" y="515886"/>
                </a:cubicBezTo>
                <a:cubicBezTo>
                  <a:pt x="216220" y="517499"/>
                  <a:pt x="218127" y="518966"/>
                  <a:pt x="220473" y="520286"/>
                </a:cubicBezTo>
                <a:cubicBezTo>
                  <a:pt x="233378" y="527911"/>
                  <a:pt x="252294" y="528058"/>
                  <a:pt x="265492" y="520579"/>
                </a:cubicBezTo>
                <a:cubicBezTo>
                  <a:pt x="267398" y="519552"/>
                  <a:pt x="269158" y="518233"/>
                  <a:pt x="270771" y="516913"/>
                </a:cubicBezTo>
                <a:cubicBezTo>
                  <a:pt x="272238" y="518233"/>
                  <a:pt x="273997" y="519406"/>
                  <a:pt x="275904" y="520432"/>
                </a:cubicBezTo>
                <a:cubicBezTo>
                  <a:pt x="289394" y="528058"/>
                  <a:pt x="309044" y="527911"/>
                  <a:pt x="322536" y="519846"/>
                </a:cubicBezTo>
                <a:cubicBezTo>
                  <a:pt x="324882" y="518526"/>
                  <a:pt x="326788" y="516913"/>
                  <a:pt x="328695" y="515300"/>
                </a:cubicBezTo>
                <a:cubicBezTo>
                  <a:pt x="330454" y="516913"/>
                  <a:pt x="332507" y="518233"/>
                  <a:pt x="334707" y="519552"/>
                </a:cubicBezTo>
                <a:cubicBezTo>
                  <a:pt x="342332" y="523952"/>
                  <a:pt x="351424" y="526151"/>
                  <a:pt x="360809" y="526151"/>
                </a:cubicBezTo>
                <a:cubicBezTo>
                  <a:pt x="370487" y="526151"/>
                  <a:pt x="380166" y="523805"/>
                  <a:pt x="388378" y="519113"/>
                </a:cubicBezTo>
                <a:cubicBezTo>
                  <a:pt x="391604" y="517206"/>
                  <a:pt x="394537" y="515153"/>
                  <a:pt x="396883" y="512660"/>
                </a:cubicBezTo>
                <a:cubicBezTo>
                  <a:pt x="399230" y="514860"/>
                  <a:pt x="401869" y="516913"/>
                  <a:pt x="404802" y="518673"/>
                </a:cubicBezTo>
                <a:cubicBezTo>
                  <a:pt x="420052" y="527471"/>
                  <a:pt x="441169" y="527178"/>
                  <a:pt x="456273" y="518379"/>
                </a:cubicBezTo>
                <a:cubicBezTo>
                  <a:pt x="468005" y="511487"/>
                  <a:pt x="474457" y="500342"/>
                  <a:pt x="474310" y="487145"/>
                </a:cubicBezTo>
                <a:lnTo>
                  <a:pt x="471964" y="270114"/>
                </a:lnTo>
                <a:lnTo>
                  <a:pt x="477683" y="287272"/>
                </a:lnTo>
                <a:cubicBezTo>
                  <a:pt x="486628" y="310881"/>
                  <a:pt x="499386" y="317626"/>
                  <a:pt x="508624" y="319093"/>
                </a:cubicBezTo>
                <a:cubicBezTo>
                  <a:pt x="518889" y="320706"/>
                  <a:pt x="529448" y="316453"/>
                  <a:pt x="536780" y="307508"/>
                </a:cubicBezTo>
                <a:cubicBezTo>
                  <a:pt x="544552" y="297976"/>
                  <a:pt x="546898" y="285365"/>
                  <a:pt x="543378" y="276127"/>
                </a:cubicBezTo>
                <a:lnTo>
                  <a:pt x="512437" y="146935"/>
                </a:lnTo>
                <a:cubicBezTo>
                  <a:pt x="506571" y="122593"/>
                  <a:pt x="463018" y="114234"/>
                  <a:pt x="427531" y="111595"/>
                </a:cubicBezTo>
                <a:cubicBezTo>
                  <a:pt x="444248" y="100303"/>
                  <a:pt x="454367" y="81386"/>
                  <a:pt x="454367" y="61003"/>
                </a:cubicBezTo>
                <a:cubicBezTo>
                  <a:pt x="454367" y="27422"/>
                  <a:pt x="426945" y="0"/>
                  <a:pt x="393364" y="0"/>
                </a:cubicBezTo>
                <a:cubicBezTo>
                  <a:pt x="382512" y="0"/>
                  <a:pt x="371808" y="2933"/>
                  <a:pt x="362569" y="8359"/>
                </a:cubicBezTo>
                <a:cubicBezTo>
                  <a:pt x="343505" y="19210"/>
                  <a:pt x="331627" y="39593"/>
                  <a:pt x="331627" y="61443"/>
                </a:cubicBezTo>
                <a:cubicBezTo>
                  <a:pt x="331627" y="82413"/>
                  <a:pt x="342332" y="101036"/>
                  <a:pt x="358463" y="112034"/>
                </a:cubicBezTo>
                <a:cubicBezTo>
                  <a:pt x="325175" y="114967"/>
                  <a:pt x="281916" y="123473"/>
                  <a:pt x="277663" y="147229"/>
                </a:cubicBezTo>
                <a:lnTo>
                  <a:pt x="270624" y="185942"/>
                </a:lnTo>
                <a:cubicBezTo>
                  <a:pt x="265345" y="186235"/>
                  <a:pt x="260360" y="187262"/>
                  <a:pt x="255520" y="188728"/>
                </a:cubicBezTo>
                <a:lnTo>
                  <a:pt x="243055" y="166145"/>
                </a:lnTo>
                <a:cubicBezTo>
                  <a:pt x="235723" y="148548"/>
                  <a:pt x="211234" y="139310"/>
                  <a:pt x="184546" y="135644"/>
                </a:cubicBezTo>
                <a:cubicBezTo>
                  <a:pt x="184692" y="135644"/>
                  <a:pt x="184692" y="135497"/>
                  <a:pt x="184839" y="135497"/>
                </a:cubicBezTo>
                <a:cubicBezTo>
                  <a:pt x="203902" y="124646"/>
                  <a:pt x="215780" y="104262"/>
                  <a:pt x="215780" y="82413"/>
                </a:cubicBezTo>
                <a:cubicBezTo>
                  <a:pt x="215780" y="48832"/>
                  <a:pt x="188358" y="21410"/>
                  <a:pt x="154777" y="21410"/>
                </a:cubicBezTo>
                <a:cubicBezTo>
                  <a:pt x="143926" y="21410"/>
                  <a:pt x="133221" y="24343"/>
                  <a:pt x="123982" y="29768"/>
                </a:cubicBezTo>
                <a:cubicBezTo>
                  <a:pt x="104919" y="40620"/>
                  <a:pt x="93041" y="61003"/>
                  <a:pt x="93041" y="82853"/>
                </a:cubicBezTo>
                <a:cubicBezTo>
                  <a:pt x="93041" y="105729"/>
                  <a:pt x="105652" y="125672"/>
                  <a:pt x="124422" y="136230"/>
                </a:cubicBezTo>
                <a:cubicBezTo>
                  <a:pt x="99640" y="140190"/>
                  <a:pt x="77350" y="149135"/>
                  <a:pt x="70311" y="165705"/>
                </a:cubicBezTo>
                <a:lnTo>
                  <a:pt x="3003" y="275834"/>
                </a:lnTo>
                <a:cubicBezTo>
                  <a:pt x="2710" y="276420"/>
                  <a:pt x="2416" y="277007"/>
                  <a:pt x="2123" y="277593"/>
                </a:cubicBezTo>
                <a:cubicBezTo>
                  <a:pt x="-956" y="285659"/>
                  <a:pt x="-663" y="294604"/>
                  <a:pt x="2856" y="302522"/>
                </a:cubicBezTo>
                <a:cubicBezTo>
                  <a:pt x="6376" y="309854"/>
                  <a:pt x="12828" y="315867"/>
                  <a:pt x="21040" y="318946"/>
                </a:cubicBezTo>
                <a:close/>
                <a:moveTo>
                  <a:pt x="323709" y="432447"/>
                </a:moveTo>
                <a:cubicBezTo>
                  <a:pt x="318430" y="433327"/>
                  <a:pt x="314617" y="437873"/>
                  <a:pt x="314764" y="443299"/>
                </a:cubicBezTo>
                <a:lnTo>
                  <a:pt x="316523" y="487585"/>
                </a:lnTo>
                <a:cubicBezTo>
                  <a:pt x="316523" y="488758"/>
                  <a:pt x="316523" y="489784"/>
                  <a:pt x="316670" y="490957"/>
                </a:cubicBezTo>
                <a:lnTo>
                  <a:pt x="316817" y="494037"/>
                </a:lnTo>
                <a:cubicBezTo>
                  <a:pt x="316817" y="495210"/>
                  <a:pt x="316817" y="498583"/>
                  <a:pt x="311831" y="501516"/>
                </a:cubicBezTo>
                <a:cubicBezTo>
                  <a:pt x="304792" y="505621"/>
                  <a:pt x="293207" y="505768"/>
                  <a:pt x="286315" y="501955"/>
                </a:cubicBezTo>
                <a:cubicBezTo>
                  <a:pt x="281916" y="499462"/>
                  <a:pt x="281329" y="496383"/>
                  <a:pt x="281329" y="493890"/>
                </a:cubicBezTo>
                <a:lnTo>
                  <a:pt x="281329" y="443005"/>
                </a:lnTo>
                <a:cubicBezTo>
                  <a:pt x="281329" y="437140"/>
                  <a:pt x="276637" y="432447"/>
                  <a:pt x="270771" y="432447"/>
                </a:cubicBezTo>
                <a:cubicBezTo>
                  <a:pt x="264905" y="432447"/>
                  <a:pt x="260213" y="437140"/>
                  <a:pt x="260213" y="443005"/>
                </a:cubicBezTo>
                <a:lnTo>
                  <a:pt x="260213" y="493890"/>
                </a:lnTo>
                <a:cubicBezTo>
                  <a:pt x="260213" y="496090"/>
                  <a:pt x="259626" y="499462"/>
                  <a:pt x="255080" y="502102"/>
                </a:cubicBezTo>
                <a:cubicBezTo>
                  <a:pt x="248482" y="505915"/>
                  <a:pt x="237777" y="505768"/>
                  <a:pt x="231324" y="501955"/>
                </a:cubicBezTo>
                <a:cubicBezTo>
                  <a:pt x="227658" y="499756"/>
                  <a:pt x="226778" y="497116"/>
                  <a:pt x="226632" y="495357"/>
                </a:cubicBezTo>
                <a:cubicBezTo>
                  <a:pt x="227072" y="492864"/>
                  <a:pt x="227365" y="490371"/>
                  <a:pt x="227365" y="487731"/>
                </a:cubicBezTo>
                <a:cubicBezTo>
                  <a:pt x="227365" y="486998"/>
                  <a:pt x="227218" y="486118"/>
                  <a:pt x="227072" y="485385"/>
                </a:cubicBezTo>
                <a:lnTo>
                  <a:pt x="228978" y="443445"/>
                </a:lnTo>
                <a:cubicBezTo>
                  <a:pt x="229272" y="438166"/>
                  <a:pt x="225459" y="433474"/>
                  <a:pt x="220179" y="432594"/>
                </a:cubicBezTo>
                <a:lnTo>
                  <a:pt x="205369" y="429954"/>
                </a:lnTo>
                <a:lnTo>
                  <a:pt x="238070" y="346662"/>
                </a:lnTo>
                <a:cubicBezTo>
                  <a:pt x="240270" y="341236"/>
                  <a:pt x="237483" y="335077"/>
                  <a:pt x="232057" y="333024"/>
                </a:cubicBezTo>
                <a:cubicBezTo>
                  <a:pt x="226632" y="330971"/>
                  <a:pt x="220473" y="333610"/>
                  <a:pt x="218420" y="339036"/>
                </a:cubicBezTo>
                <a:lnTo>
                  <a:pt x="201703" y="381562"/>
                </a:lnTo>
                <a:cubicBezTo>
                  <a:pt x="200823" y="382296"/>
                  <a:pt x="199943" y="383322"/>
                  <a:pt x="199356" y="384349"/>
                </a:cubicBezTo>
                <a:cubicBezTo>
                  <a:pt x="198183" y="386255"/>
                  <a:pt x="197450" y="387135"/>
                  <a:pt x="197597" y="387281"/>
                </a:cubicBezTo>
                <a:lnTo>
                  <a:pt x="197597" y="387281"/>
                </a:lnTo>
                <a:cubicBezTo>
                  <a:pt x="197157" y="387281"/>
                  <a:pt x="195690" y="387135"/>
                  <a:pt x="192318" y="386108"/>
                </a:cubicBezTo>
                <a:cubicBezTo>
                  <a:pt x="192318" y="386108"/>
                  <a:pt x="192318" y="386108"/>
                  <a:pt x="192318" y="386108"/>
                </a:cubicBezTo>
                <a:cubicBezTo>
                  <a:pt x="189678" y="385228"/>
                  <a:pt x="187772" y="383762"/>
                  <a:pt x="186892" y="381709"/>
                </a:cubicBezTo>
                <a:cubicBezTo>
                  <a:pt x="186305" y="380536"/>
                  <a:pt x="186305" y="379363"/>
                  <a:pt x="186892" y="378190"/>
                </a:cubicBezTo>
                <a:cubicBezTo>
                  <a:pt x="187039" y="378043"/>
                  <a:pt x="187039" y="377750"/>
                  <a:pt x="187185" y="377603"/>
                </a:cubicBezTo>
                <a:lnTo>
                  <a:pt x="210501" y="316453"/>
                </a:lnTo>
                <a:cubicBezTo>
                  <a:pt x="213141" y="310588"/>
                  <a:pt x="235723" y="302376"/>
                  <a:pt x="271064" y="302376"/>
                </a:cubicBezTo>
                <a:lnTo>
                  <a:pt x="271064" y="302376"/>
                </a:lnTo>
                <a:cubicBezTo>
                  <a:pt x="307432" y="302376"/>
                  <a:pt x="330454" y="310734"/>
                  <a:pt x="332947" y="316453"/>
                </a:cubicBezTo>
                <a:lnTo>
                  <a:pt x="359783" y="382589"/>
                </a:lnTo>
                <a:cubicBezTo>
                  <a:pt x="360369" y="383762"/>
                  <a:pt x="360369" y="384935"/>
                  <a:pt x="359783" y="386108"/>
                </a:cubicBezTo>
                <a:cubicBezTo>
                  <a:pt x="358903" y="388015"/>
                  <a:pt x="356997" y="389628"/>
                  <a:pt x="354357" y="390508"/>
                </a:cubicBezTo>
                <a:cubicBezTo>
                  <a:pt x="350984" y="391534"/>
                  <a:pt x="350544" y="391681"/>
                  <a:pt x="345119" y="384349"/>
                </a:cubicBezTo>
                <a:cubicBezTo>
                  <a:pt x="344679" y="383615"/>
                  <a:pt x="344092" y="383029"/>
                  <a:pt x="343505" y="382589"/>
                </a:cubicBezTo>
                <a:lnTo>
                  <a:pt x="325029" y="339183"/>
                </a:lnTo>
                <a:cubicBezTo>
                  <a:pt x="322682" y="333757"/>
                  <a:pt x="316523" y="331411"/>
                  <a:pt x="311244" y="333610"/>
                </a:cubicBezTo>
                <a:cubicBezTo>
                  <a:pt x="305819" y="335957"/>
                  <a:pt x="303326" y="342116"/>
                  <a:pt x="305672" y="347395"/>
                </a:cubicBezTo>
                <a:lnTo>
                  <a:pt x="340866" y="430101"/>
                </a:lnTo>
                <a:lnTo>
                  <a:pt x="323709" y="432447"/>
                </a:lnTo>
                <a:close/>
                <a:moveTo>
                  <a:pt x="273264" y="206179"/>
                </a:moveTo>
                <a:cubicBezTo>
                  <a:pt x="292767" y="206179"/>
                  <a:pt x="308604" y="222016"/>
                  <a:pt x="308604" y="241519"/>
                </a:cubicBezTo>
                <a:cubicBezTo>
                  <a:pt x="308604" y="261023"/>
                  <a:pt x="292767" y="276860"/>
                  <a:pt x="273264" y="276860"/>
                </a:cubicBezTo>
                <a:cubicBezTo>
                  <a:pt x="253761" y="276860"/>
                  <a:pt x="237923" y="261023"/>
                  <a:pt x="237923" y="241519"/>
                </a:cubicBezTo>
                <a:cubicBezTo>
                  <a:pt x="237923" y="222016"/>
                  <a:pt x="253761" y="206179"/>
                  <a:pt x="273264" y="206179"/>
                </a:cubicBezTo>
                <a:close/>
                <a:moveTo>
                  <a:pt x="309631" y="284339"/>
                </a:moveTo>
                <a:cubicBezTo>
                  <a:pt x="314617" y="280086"/>
                  <a:pt x="318870" y="274954"/>
                  <a:pt x="322096" y="269235"/>
                </a:cubicBezTo>
                <a:lnTo>
                  <a:pt x="321949" y="287272"/>
                </a:lnTo>
                <a:cubicBezTo>
                  <a:pt x="317843" y="285952"/>
                  <a:pt x="313737" y="285072"/>
                  <a:pt x="309631" y="284339"/>
                </a:cubicBezTo>
                <a:close/>
                <a:moveTo>
                  <a:pt x="352891" y="60856"/>
                </a:moveTo>
                <a:cubicBezTo>
                  <a:pt x="352891" y="46486"/>
                  <a:pt x="360663" y="33288"/>
                  <a:pt x="373274" y="26102"/>
                </a:cubicBezTo>
                <a:cubicBezTo>
                  <a:pt x="379433" y="22436"/>
                  <a:pt x="386325" y="20677"/>
                  <a:pt x="393510" y="20677"/>
                </a:cubicBezTo>
                <a:cubicBezTo>
                  <a:pt x="415507" y="20677"/>
                  <a:pt x="433397" y="38567"/>
                  <a:pt x="433397" y="60563"/>
                </a:cubicBezTo>
                <a:cubicBezTo>
                  <a:pt x="433397" y="74934"/>
                  <a:pt x="425625" y="88278"/>
                  <a:pt x="413014" y="95317"/>
                </a:cubicBezTo>
                <a:cubicBezTo>
                  <a:pt x="406855" y="98983"/>
                  <a:pt x="399963" y="100743"/>
                  <a:pt x="392777" y="100743"/>
                </a:cubicBezTo>
                <a:cubicBezTo>
                  <a:pt x="370781" y="100743"/>
                  <a:pt x="352891" y="82853"/>
                  <a:pt x="352891" y="60856"/>
                </a:cubicBezTo>
                <a:close/>
                <a:moveTo>
                  <a:pt x="384565" y="131098"/>
                </a:moveTo>
                <a:cubicBezTo>
                  <a:pt x="452167" y="129192"/>
                  <a:pt x="490001" y="143123"/>
                  <a:pt x="491907" y="151335"/>
                </a:cubicBezTo>
                <a:lnTo>
                  <a:pt x="523142" y="281846"/>
                </a:lnTo>
                <a:cubicBezTo>
                  <a:pt x="524461" y="285365"/>
                  <a:pt x="523289" y="290058"/>
                  <a:pt x="520355" y="293724"/>
                </a:cubicBezTo>
                <a:cubicBezTo>
                  <a:pt x="519476" y="294897"/>
                  <a:pt x="515956" y="298563"/>
                  <a:pt x="511997" y="297830"/>
                </a:cubicBezTo>
                <a:cubicBezTo>
                  <a:pt x="507011" y="296950"/>
                  <a:pt x="501585" y="290204"/>
                  <a:pt x="497626" y="279793"/>
                </a:cubicBezTo>
                <a:lnTo>
                  <a:pt x="470791" y="199726"/>
                </a:lnTo>
                <a:cubicBezTo>
                  <a:pt x="469178" y="194741"/>
                  <a:pt x="464192" y="191808"/>
                  <a:pt x="459059" y="192688"/>
                </a:cubicBezTo>
                <a:cubicBezTo>
                  <a:pt x="453927" y="193567"/>
                  <a:pt x="450261" y="197967"/>
                  <a:pt x="450261" y="203246"/>
                </a:cubicBezTo>
                <a:lnTo>
                  <a:pt x="453194" y="487145"/>
                </a:lnTo>
                <a:cubicBezTo>
                  <a:pt x="453194" y="492717"/>
                  <a:pt x="450701" y="496970"/>
                  <a:pt x="445568" y="500049"/>
                </a:cubicBezTo>
                <a:cubicBezTo>
                  <a:pt x="437063" y="505035"/>
                  <a:pt x="423718" y="505035"/>
                  <a:pt x="415213" y="500196"/>
                </a:cubicBezTo>
                <a:cubicBezTo>
                  <a:pt x="410228" y="497410"/>
                  <a:pt x="407735" y="493450"/>
                  <a:pt x="407588" y="488171"/>
                </a:cubicBezTo>
                <a:cubicBezTo>
                  <a:pt x="407588" y="487731"/>
                  <a:pt x="407588" y="487438"/>
                  <a:pt x="407588" y="486998"/>
                </a:cubicBezTo>
                <a:cubicBezTo>
                  <a:pt x="407588" y="486705"/>
                  <a:pt x="407588" y="486411"/>
                  <a:pt x="407588" y="486265"/>
                </a:cubicBezTo>
                <a:lnTo>
                  <a:pt x="407735" y="334490"/>
                </a:lnTo>
                <a:cubicBezTo>
                  <a:pt x="407735" y="328625"/>
                  <a:pt x="403042" y="323932"/>
                  <a:pt x="397176" y="323932"/>
                </a:cubicBezTo>
                <a:cubicBezTo>
                  <a:pt x="397176" y="323932"/>
                  <a:pt x="397176" y="323932"/>
                  <a:pt x="397176" y="323932"/>
                </a:cubicBezTo>
                <a:cubicBezTo>
                  <a:pt x="391311" y="323932"/>
                  <a:pt x="386618" y="328625"/>
                  <a:pt x="386618" y="334490"/>
                </a:cubicBezTo>
                <a:lnTo>
                  <a:pt x="386472" y="487585"/>
                </a:lnTo>
                <a:cubicBezTo>
                  <a:pt x="386472" y="487731"/>
                  <a:pt x="386472" y="487878"/>
                  <a:pt x="386472" y="488024"/>
                </a:cubicBezTo>
                <a:cubicBezTo>
                  <a:pt x="386178" y="493304"/>
                  <a:pt x="383246" y="497556"/>
                  <a:pt x="377673" y="500782"/>
                </a:cubicBezTo>
                <a:cubicBezTo>
                  <a:pt x="368142" y="506208"/>
                  <a:pt x="353917" y="506501"/>
                  <a:pt x="345119" y="501369"/>
                </a:cubicBezTo>
                <a:cubicBezTo>
                  <a:pt x="340573" y="498729"/>
                  <a:pt x="337933" y="494917"/>
                  <a:pt x="337493" y="489784"/>
                </a:cubicBezTo>
                <a:lnTo>
                  <a:pt x="337347" y="487585"/>
                </a:lnTo>
                <a:cubicBezTo>
                  <a:pt x="337347" y="487291"/>
                  <a:pt x="337347" y="486998"/>
                  <a:pt x="337347" y="486851"/>
                </a:cubicBezTo>
                <a:lnTo>
                  <a:pt x="336027" y="452244"/>
                </a:lnTo>
                <a:lnTo>
                  <a:pt x="356997" y="448871"/>
                </a:lnTo>
                <a:cubicBezTo>
                  <a:pt x="360223" y="448431"/>
                  <a:pt x="363009" y="446378"/>
                  <a:pt x="364622" y="443592"/>
                </a:cubicBezTo>
                <a:cubicBezTo>
                  <a:pt x="366235" y="440806"/>
                  <a:pt x="366381" y="437286"/>
                  <a:pt x="365062" y="434353"/>
                </a:cubicBezTo>
                <a:lnTo>
                  <a:pt x="355530" y="411917"/>
                </a:lnTo>
                <a:cubicBezTo>
                  <a:pt x="357143" y="411624"/>
                  <a:pt x="358756" y="411331"/>
                  <a:pt x="360369" y="410744"/>
                </a:cubicBezTo>
                <a:cubicBezTo>
                  <a:pt x="368728" y="408105"/>
                  <a:pt x="375327" y="402239"/>
                  <a:pt x="378699" y="394907"/>
                </a:cubicBezTo>
                <a:cubicBezTo>
                  <a:pt x="381632" y="388161"/>
                  <a:pt x="381632" y="380829"/>
                  <a:pt x="378846" y="374524"/>
                </a:cubicBezTo>
                <a:lnTo>
                  <a:pt x="352011" y="308388"/>
                </a:lnTo>
                <a:cubicBezTo>
                  <a:pt x="350104" y="303989"/>
                  <a:pt x="346731" y="300469"/>
                  <a:pt x="342626" y="297390"/>
                </a:cubicBezTo>
                <a:lnTo>
                  <a:pt x="343505" y="203686"/>
                </a:lnTo>
                <a:cubicBezTo>
                  <a:pt x="343505" y="198553"/>
                  <a:pt x="339839" y="194007"/>
                  <a:pt x="334707" y="193127"/>
                </a:cubicBezTo>
                <a:cubicBezTo>
                  <a:pt x="329575" y="192248"/>
                  <a:pt x="324589" y="195327"/>
                  <a:pt x="322976" y="200166"/>
                </a:cubicBezTo>
                <a:lnTo>
                  <a:pt x="319603" y="210285"/>
                </a:lnTo>
                <a:cubicBezTo>
                  <a:pt x="312857" y="200313"/>
                  <a:pt x="302886" y="192834"/>
                  <a:pt x="291301" y="188875"/>
                </a:cubicBezTo>
                <a:lnTo>
                  <a:pt x="298193" y="150895"/>
                </a:lnTo>
                <a:cubicBezTo>
                  <a:pt x="299366" y="145322"/>
                  <a:pt x="325469" y="132711"/>
                  <a:pt x="384565" y="131098"/>
                </a:cubicBezTo>
                <a:close/>
                <a:moveTo>
                  <a:pt x="114011" y="82119"/>
                </a:moveTo>
                <a:cubicBezTo>
                  <a:pt x="114011" y="67749"/>
                  <a:pt x="121783" y="54551"/>
                  <a:pt x="134394" y="47365"/>
                </a:cubicBezTo>
                <a:cubicBezTo>
                  <a:pt x="140553" y="43699"/>
                  <a:pt x="147445" y="41793"/>
                  <a:pt x="154630" y="41793"/>
                </a:cubicBezTo>
                <a:cubicBezTo>
                  <a:pt x="176627" y="41793"/>
                  <a:pt x="194517" y="59683"/>
                  <a:pt x="194517" y="81680"/>
                </a:cubicBezTo>
                <a:cubicBezTo>
                  <a:pt x="194517" y="96050"/>
                  <a:pt x="186745" y="109248"/>
                  <a:pt x="174134" y="116434"/>
                </a:cubicBezTo>
                <a:cubicBezTo>
                  <a:pt x="167975" y="120100"/>
                  <a:pt x="161083" y="121859"/>
                  <a:pt x="153897" y="121859"/>
                </a:cubicBezTo>
                <a:cubicBezTo>
                  <a:pt x="132048" y="122006"/>
                  <a:pt x="114011" y="104116"/>
                  <a:pt x="114011" y="82119"/>
                </a:cubicBezTo>
                <a:close/>
                <a:moveTo>
                  <a:pt x="21480" y="285072"/>
                </a:moveTo>
                <a:lnTo>
                  <a:pt x="88642" y="175237"/>
                </a:lnTo>
                <a:cubicBezTo>
                  <a:pt x="88935" y="174651"/>
                  <a:pt x="89228" y="174064"/>
                  <a:pt x="89522" y="173477"/>
                </a:cubicBezTo>
                <a:cubicBezTo>
                  <a:pt x="93188" y="164092"/>
                  <a:pt x="118850" y="154267"/>
                  <a:pt x="155657" y="154267"/>
                </a:cubicBezTo>
                <a:cubicBezTo>
                  <a:pt x="193491" y="154267"/>
                  <a:pt x="219886" y="164239"/>
                  <a:pt x="223552" y="173917"/>
                </a:cubicBezTo>
                <a:cubicBezTo>
                  <a:pt x="223699" y="174357"/>
                  <a:pt x="223992" y="174797"/>
                  <a:pt x="224139" y="175237"/>
                </a:cubicBezTo>
                <a:lnTo>
                  <a:pt x="237044" y="198407"/>
                </a:lnTo>
                <a:cubicBezTo>
                  <a:pt x="224725" y="208818"/>
                  <a:pt x="216660" y="224069"/>
                  <a:pt x="216660" y="241373"/>
                </a:cubicBezTo>
                <a:cubicBezTo>
                  <a:pt x="216660" y="258236"/>
                  <a:pt x="224285" y="273194"/>
                  <a:pt x="236017" y="283606"/>
                </a:cubicBezTo>
                <a:cubicBezTo>
                  <a:pt x="217100" y="286832"/>
                  <a:pt x="197157" y="293577"/>
                  <a:pt x="190705" y="307948"/>
                </a:cubicBezTo>
                <a:lnTo>
                  <a:pt x="167242" y="369391"/>
                </a:lnTo>
                <a:cubicBezTo>
                  <a:pt x="164309" y="375990"/>
                  <a:pt x="164456" y="383322"/>
                  <a:pt x="167389" y="389921"/>
                </a:cubicBezTo>
                <a:cubicBezTo>
                  <a:pt x="170615" y="397253"/>
                  <a:pt x="177360" y="403119"/>
                  <a:pt x="185572" y="405758"/>
                </a:cubicBezTo>
                <a:cubicBezTo>
                  <a:pt x="185572" y="405758"/>
                  <a:pt x="185572" y="405758"/>
                  <a:pt x="185572" y="405758"/>
                </a:cubicBezTo>
                <a:cubicBezTo>
                  <a:pt x="187625" y="406345"/>
                  <a:pt x="189531" y="406931"/>
                  <a:pt x="191291" y="407225"/>
                </a:cubicBezTo>
                <a:lnTo>
                  <a:pt x="180733" y="434060"/>
                </a:lnTo>
                <a:cubicBezTo>
                  <a:pt x="179560" y="436993"/>
                  <a:pt x="179853" y="440366"/>
                  <a:pt x="181319" y="443152"/>
                </a:cubicBezTo>
                <a:cubicBezTo>
                  <a:pt x="182933" y="445938"/>
                  <a:pt x="185572" y="447845"/>
                  <a:pt x="188651" y="448431"/>
                </a:cubicBezTo>
                <a:lnTo>
                  <a:pt x="207128" y="451657"/>
                </a:lnTo>
                <a:lnTo>
                  <a:pt x="205369" y="492717"/>
                </a:lnTo>
                <a:cubicBezTo>
                  <a:pt x="204342" y="496236"/>
                  <a:pt x="201996" y="499169"/>
                  <a:pt x="198330" y="501222"/>
                </a:cubicBezTo>
                <a:cubicBezTo>
                  <a:pt x="190998" y="505475"/>
                  <a:pt x="180586" y="505768"/>
                  <a:pt x="173547" y="501662"/>
                </a:cubicBezTo>
                <a:cubicBezTo>
                  <a:pt x="168562" y="498729"/>
                  <a:pt x="165922" y="494037"/>
                  <a:pt x="165922" y="487731"/>
                </a:cubicBezTo>
                <a:lnTo>
                  <a:pt x="165922" y="402532"/>
                </a:lnTo>
                <a:cubicBezTo>
                  <a:pt x="165922" y="396667"/>
                  <a:pt x="161229" y="391974"/>
                  <a:pt x="155364" y="391974"/>
                </a:cubicBezTo>
                <a:cubicBezTo>
                  <a:pt x="149498" y="391974"/>
                  <a:pt x="144806" y="396667"/>
                  <a:pt x="144806" y="402532"/>
                </a:cubicBezTo>
                <a:lnTo>
                  <a:pt x="144806" y="487731"/>
                </a:lnTo>
                <a:cubicBezTo>
                  <a:pt x="144806" y="494183"/>
                  <a:pt x="142166" y="498876"/>
                  <a:pt x="137034" y="501955"/>
                </a:cubicBezTo>
                <a:cubicBezTo>
                  <a:pt x="130288" y="505768"/>
                  <a:pt x="120610" y="505768"/>
                  <a:pt x="114011" y="501809"/>
                </a:cubicBezTo>
                <a:cubicBezTo>
                  <a:pt x="109025" y="498876"/>
                  <a:pt x="106679" y="494330"/>
                  <a:pt x="106679" y="488464"/>
                </a:cubicBezTo>
                <a:lnTo>
                  <a:pt x="109172" y="394614"/>
                </a:lnTo>
                <a:cubicBezTo>
                  <a:pt x="109318" y="389481"/>
                  <a:pt x="105799" y="385082"/>
                  <a:pt x="100666" y="384055"/>
                </a:cubicBezTo>
                <a:lnTo>
                  <a:pt x="81456" y="380096"/>
                </a:lnTo>
                <a:lnTo>
                  <a:pt x="119436" y="222309"/>
                </a:lnTo>
                <a:cubicBezTo>
                  <a:pt x="120610" y="217470"/>
                  <a:pt x="118117" y="212338"/>
                  <a:pt x="113571" y="210285"/>
                </a:cubicBezTo>
                <a:cubicBezTo>
                  <a:pt x="109025" y="208085"/>
                  <a:pt x="103599" y="209551"/>
                  <a:pt x="100666" y="213657"/>
                </a:cubicBezTo>
                <a:lnTo>
                  <a:pt x="44503" y="290058"/>
                </a:lnTo>
                <a:cubicBezTo>
                  <a:pt x="40397" y="295630"/>
                  <a:pt x="34384" y="301643"/>
                  <a:pt x="28225" y="299296"/>
                </a:cubicBezTo>
                <a:cubicBezTo>
                  <a:pt x="25293" y="298270"/>
                  <a:pt x="23093" y="296070"/>
                  <a:pt x="21773" y="293137"/>
                </a:cubicBezTo>
                <a:cubicBezTo>
                  <a:pt x="20893" y="290644"/>
                  <a:pt x="20747" y="287712"/>
                  <a:pt x="21480" y="285072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466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15" name="Agrupar 114">
            <a:extLst>
              <a:ext uri="{FF2B5EF4-FFF2-40B4-BE49-F238E27FC236}">
                <a16:creationId xmlns:a16="http://schemas.microsoft.com/office/drawing/2014/main" id="{FC545E81-2974-405A-A101-B88BA77F5726}"/>
              </a:ext>
            </a:extLst>
          </p:cNvPr>
          <p:cNvGrpSpPr/>
          <p:nvPr/>
        </p:nvGrpSpPr>
        <p:grpSpPr>
          <a:xfrm>
            <a:off x="10244704" y="3377377"/>
            <a:ext cx="539204" cy="535683"/>
            <a:chOff x="10244704" y="3377377"/>
            <a:chExt cx="539204" cy="53568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16" name="Forma Livre: Forma 115">
              <a:extLst>
                <a:ext uri="{FF2B5EF4-FFF2-40B4-BE49-F238E27FC236}">
                  <a16:creationId xmlns:a16="http://schemas.microsoft.com/office/drawing/2014/main" id="{B3E9F7CB-2B46-4FAF-A7EF-BC7C7337CCC2}"/>
                </a:ext>
              </a:extLst>
            </p:cNvPr>
            <p:cNvSpPr/>
            <p:nvPr/>
          </p:nvSpPr>
          <p:spPr>
            <a:xfrm>
              <a:off x="10244704" y="3377377"/>
              <a:ext cx="539204" cy="535683"/>
            </a:xfrm>
            <a:custGeom>
              <a:avLst/>
              <a:gdLst>
                <a:gd name="connsiteX0" fmla="*/ 408963 w 539204"/>
                <a:gd name="connsiteY0" fmla="*/ 167758 h 535683"/>
                <a:gd name="connsiteX1" fmla="*/ 528623 w 539204"/>
                <a:gd name="connsiteY1" fmla="*/ 167758 h 535683"/>
                <a:gd name="connsiteX2" fmla="*/ 538447 w 539204"/>
                <a:gd name="connsiteY2" fmla="*/ 161160 h 535683"/>
                <a:gd name="connsiteX3" fmla="*/ 535955 w 539204"/>
                <a:gd name="connsiteY3" fmla="*/ 149575 h 535683"/>
                <a:gd name="connsiteX4" fmla="*/ 497828 w 539204"/>
                <a:gd name="connsiteY4" fmla="*/ 112914 h 535683"/>
                <a:gd name="connsiteX5" fmla="*/ 536248 w 539204"/>
                <a:gd name="connsiteY5" fmla="*/ 72441 h 535683"/>
                <a:gd name="connsiteX6" fmla="*/ 538301 w 539204"/>
                <a:gd name="connsiteY6" fmla="*/ 61003 h 535683"/>
                <a:gd name="connsiteX7" fmla="*/ 528623 w 539204"/>
                <a:gd name="connsiteY7" fmla="*/ 54551 h 535683"/>
                <a:gd name="connsiteX8" fmla="*/ 419667 w 539204"/>
                <a:gd name="connsiteY8" fmla="*/ 54551 h 535683"/>
                <a:gd name="connsiteX9" fmla="*/ 419667 w 539204"/>
                <a:gd name="connsiteY9" fmla="*/ 35487 h 535683"/>
                <a:gd name="connsiteX10" fmla="*/ 409110 w 539204"/>
                <a:gd name="connsiteY10" fmla="*/ 24929 h 535683"/>
                <a:gd name="connsiteX11" fmla="*/ 280798 w 539204"/>
                <a:gd name="connsiteY11" fmla="*/ 24929 h 535683"/>
                <a:gd name="connsiteX12" fmla="*/ 280798 w 539204"/>
                <a:gd name="connsiteY12" fmla="*/ 10558 h 535683"/>
                <a:gd name="connsiteX13" fmla="*/ 270240 w 539204"/>
                <a:gd name="connsiteY13" fmla="*/ 0 h 535683"/>
                <a:gd name="connsiteX14" fmla="*/ 259681 w 539204"/>
                <a:gd name="connsiteY14" fmla="*/ 10558 h 535683"/>
                <a:gd name="connsiteX15" fmla="*/ 259681 w 539204"/>
                <a:gd name="connsiteY15" fmla="*/ 201926 h 535683"/>
                <a:gd name="connsiteX16" fmla="*/ 252789 w 539204"/>
                <a:gd name="connsiteY16" fmla="*/ 205005 h 535683"/>
                <a:gd name="connsiteX17" fmla="*/ 207036 w 539204"/>
                <a:gd name="connsiteY17" fmla="*/ 236827 h 535683"/>
                <a:gd name="connsiteX18" fmla="*/ 152339 w 539204"/>
                <a:gd name="connsiteY18" fmla="*/ 258823 h 535683"/>
                <a:gd name="connsiteX19" fmla="*/ 98082 w 539204"/>
                <a:gd name="connsiteY19" fmla="*/ 236973 h 535683"/>
                <a:gd name="connsiteX20" fmla="*/ 53209 w 539204"/>
                <a:gd name="connsiteY20" fmla="*/ 205005 h 535683"/>
                <a:gd name="connsiteX21" fmla="*/ 4231 w 539204"/>
                <a:gd name="connsiteY21" fmla="*/ 217030 h 535683"/>
                <a:gd name="connsiteX22" fmla="*/ 20215 w 539204"/>
                <a:gd name="connsiteY22" fmla="*/ 265275 h 535683"/>
                <a:gd name="connsiteX23" fmla="*/ 85911 w 539204"/>
                <a:gd name="connsiteY23" fmla="*/ 319680 h 535683"/>
                <a:gd name="connsiteX24" fmla="*/ 83271 w 539204"/>
                <a:gd name="connsiteY24" fmla="*/ 499316 h 535683"/>
                <a:gd name="connsiteX25" fmla="*/ 124624 w 539204"/>
                <a:gd name="connsiteY25" fmla="*/ 533630 h 535683"/>
                <a:gd name="connsiteX26" fmla="*/ 152046 w 539204"/>
                <a:gd name="connsiteY26" fmla="*/ 523218 h 535683"/>
                <a:gd name="connsiteX27" fmla="*/ 158058 w 539204"/>
                <a:gd name="connsiteY27" fmla="*/ 527471 h 535683"/>
                <a:gd name="connsiteX28" fmla="*/ 202931 w 539204"/>
                <a:gd name="connsiteY28" fmla="*/ 528351 h 535683"/>
                <a:gd name="connsiteX29" fmla="*/ 218768 w 539204"/>
                <a:gd name="connsiteY29" fmla="*/ 499169 h 535683"/>
                <a:gd name="connsiteX30" fmla="*/ 215835 w 539204"/>
                <a:gd name="connsiteY30" fmla="*/ 319826 h 535683"/>
                <a:gd name="connsiteX31" fmla="*/ 259828 w 539204"/>
                <a:gd name="connsiteY31" fmla="*/ 285512 h 535683"/>
                <a:gd name="connsiteX32" fmla="*/ 259828 w 539204"/>
                <a:gd name="connsiteY32" fmla="*/ 525125 h 535683"/>
                <a:gd name="connsiteX33" fmla="*/ 270386 w 539204"/>
                <a:gd name="connsiteY33" fmla="*/ 535683 h 535683"/>
                <a:gd name="connsiteX34" fmla="*/ 280944 w 539204"/>
                <a:gd name="connsiteY34" fmla="*/ 525125 h 535683"/>
                <a:gd name="connsiteX35" fmla="*/ 280944 w 539204"/>
                <a:gd name="connsiteY35" fmla="*/ 268941 h 535683"/>
                <a:gd name="connsiteX36" fmla="*/ 285344 w 539204"/>
                <a:gd name="connsiteY36" fmla="*/ 265422 h 535683"/>
                <a:gd name="connsiteX37" fmla="*/ 301621 w 539204"/>
                <a:gd name="connsiteY37" fmla="*/ 216297 h 535683"/>
                <a:gd name="connsiteX38" fmla="*/ 280944 w 539204"/>
                <a:gd name="connsiteY38" fmla="*/ 200753 h 535683"/>
                <a:gd name="connsiteX39" fmla="*/ 280944 w 539204"/>
                <a:gd name="connsiteY39" fmla="*/ 130658 h 535683"/>
                <a:gd name="connsiteX40" fmla="*/ 398698 w 539204"/>
                <a:gd name="connsiteY40" fmla="*/ 130658 h 535683"/>
                <a:gd name="connsiteX41" fmla="*/ 398698 w 539204"/>
                <a:gd name="connsiteY41" fmla="*/ 156907 h 535683"/>
                <a:gd name="connsiteX42" fmla="*/ 408963 w 539204"/>
                <a:gd name="connsiteY42" fmla="*/ 167758 h 535683"/>
                <a:gd name="connsiteX43" fmla="*/ 419521 w 539204"/>
                <a:gd name="connsiteY43" fmla="*/ 121713 h 535683"/>
                <a:gd name="connsiteX44" fmla="*/ 419667 w 539204"/>
                <a:gd name="connsiteY44" fmla="*/ 120393 h 535683"/>
                <a:gd name="connsiteX45" fmla="*/ 419667 w 539204"/>
                <a:gd name="connsiteY45" fmla="*/ 75960 h 535683"/>
                <a:gd name="connsiteX46" fmla="*/ 503986 w 539204"/>
                <a:gd name="connsiteY46" fmla="*/ 75960 h 535683"/>
                <a:gd name="connsiteX47" fmla="*/ 475245 w 539204"/>
                <a:gd name="connsiteY47" fmla="*/ 106169 h 535683"/>
                <a:gd name="connsiteX48" fmla="*/ 475538 w 539204"/>
                <a:gd name="connsiteY48" fmla="*/ 121126 h 535683"/>
                <a:gd name="connsiteX49" fmla="*/ 502374 w 539204"/>
                <a:gd name="connsiteY49" fmla="*/ 146789 h 535683"/>
                <a:gd name="connsiteX50" fmla="*/ 419521 w 539204"/>
                <a:gd name="connsiteY50" fmla="*/ 146789 h 535683"/>
                <a:gd name="connsiteX51" fmla="*/ 419521 w 539204"/>
                <a:gd name="connsiteY51" fmla="*/ 121713 h 535683"/>
                <a:gd name="connsiteX52" fmla="*/ 282997 w 539204"/>
                <a:gd name="connsiteY52" fmla="*/ 227148 h 535683"/>
                <a:gd name="connsiteX53" fmla="*/ 273172 w 539204"/>
                <a:gd name="connsiteY53" fmla="*/ 248412 h 535683"/>
                <a:gd name="connsiteX54" fmla="*/ 198385 w 539204"/>
                <a:gd name="connsiteY54" fmla="*/ 306628 h 535683"/>
                <a:gd name="connsiteX55" fmla="*/ 194279 w 539204"/>
                <a:gd name="connsiteY55" fmla="*/ 315134 h 535683"/>
                <a:gd name="connsiteX56" fmla="*/ 197358 w 539204"/>
                <a:gd name="connsiteY56" fmla="*/ 499609 h 535683"/>
                <a:gd name="connsiteX57" fmla="*/ 191932 w 539204"/>
                <a:gd name="connsiteY57" fmla="*/ 510314 h 535683"/>
                <a:gd name="connsiteX58" fmla="*/ 168176 w 539204"/>
                <a:gd name="connsiteY58" fmla="*/ 509287 h 535683"/>
                <a:gd name="connsiteX59" fmla="*/ 161284 w 539204"/>
                <a:gd name="connsiteY59" fmla="*/ 499462 h 535683"/>
                <a:gd name="connsiteX60" fmla="*/ 161138 w 539204"/>
                <a:gd name="connsiteY60" fmla="*/ 497263 h 535683"/>
                <a:gd name="connsiteX61" fmla="*/ 161138 w 539204"/>
                <a:gd name="connsiteY61" fmla="*/ 401359 h 535683"/>
                <a:gd name="connsiteX62" fmla="*/ 150580 w 539204"/>
                <a:gd name="connsiteY62" fmla="*/ 390801 h 535683"/>
                <a:gd name="connsiteX63" fmla="*/ 140021 w 539204"/>
                <a:gd name="connsiteY63" fmla="*/ 401359 h 535683"/>
                <a:gd name="connsiteX64" fmla="*/ 140021 w 539204"/>
                <a:gd name="connsiteY64" fmla="*/ 499462 h 535683"/>
                <a:gd name="connsiteX65" fmla="*/ 124184 w 539204"/>
                <a:gd name="connsiteY65" fmla="*/ 512660 h 535683"/>
                <a:gd name="connsiteX66" fmla="*/ 103947 w 539204"/>
                <a:gd name="connsiteY66" fmla="*/ 499609 h 535683"/>
                <a:gd name="connsiteX67" fmla="*/ 106587 w 539204"/>
                <a:gd name="connsiteY67" fmla="*/ 315134 h 535683"/>
                <a:gd name="connsiteX68" fmla="*/ 102774 w 539204"/>
                <a:gd name="connsiteY68" fmla="*/ 306775 h 535683"/>
                <a:gd name="connsiteX69" fmla="*/ 32533 w 539204"/>
                <a:gd name="connsiteY69" fmla="*/ 248558 h 535683"/>
                <a:gd name="connsiteX70" fmla="*/ 31066 w 539204"/>
                <a:gd name="connsiteY70" fmla="*/ 247532 h 535683"/>
                <a:gd name="connsiteX71" fmla="*/ 22268 w 539204"/>
                <a:gd name="connsiteY71" fmla="*/ 227588 h 535683"/>
                <a:gd name="connsiteX72" fmla="*/ 42505 w 539204"/>
                <a:gd name="connsiteY72" fmla="*/ 223629 h 535683"/>
                <a:gd name="connsiteX73" fmla="*/ 84004 w 539204"/>
                <a:gd name="connsiteY73" fmla="*/ 253251 h 535683"/>
                <a:gd name="connsiteX74" fmla="*/ 151899 w 539204"/>
                <a:gd name="connsiteY74" fmla="*/ 280086 h 535683"/>
                <a:gd name="connsiteX75" fmla="*/ 220088 w 539204"/>
                <a:gd name="connsiteY75" fmla="*/ 253397 h 535683"/>
                <a:gd name="connsiteX76" fmla="*/ 262907 w 539204"/>
                <a:gd name="connsiteY76" fmla="*/ 223629 h 535683"/>
                <a:gd name="connsiteX77" fmla="*/ 282997 w 539204"/>
                <a:gd name="connsiteY77" fmla="*/ 227148 h 535683"/>
                <a:gd name="connsiteX78" fmla="*/ 280651 w 539204"/>
                <a:gd name="connsiteY78" fmla="*/ 109835 h 535683"/>
                <a:gd name="connsiteX79" fmla="*/ 280651 w 539204"/>
                <a:gd name="connsiteY79" fmla="*/ 46192 h 535683"/>
                <a:gd name="connsiteX80" fmla="*/ 398404 w 539204"/>
                <a:gd name="connsiteY80" fmla="*/ 46192 h 535683"/>
                <a:gd name="connsiteX81" fmla="*/ 398404 w 539204"/>
                <a:gd name="connsiteY81" fmla="*/ 109835 h 535683"/>
                <a:gd name="connsiteX82" fmla="*/ 280651 w 539204"/>
                <a:gd name="connsiteY82" fmla="*/ 109835 h 53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539204" h="535683">
                  <a:moveTo>
                    <a:pt x="408963" y="167758"/>
                  </a:moveTo>
                  <a:lnTo>
                    <a:pt x="528623" y="167758"/>
                  </a:lnTo>
                  <a:cubicBezTo>
                    <a:pt x="532875" y="167758"/>
                    <a:pt x="536835" y="165119"/>
                    <a:pt x="538447" y="161160"/>
                  </a:cubicBezTo>
                  <a:cubicBezTo>
                    <a:pt x="540061" y="157200"/>
                    <a:pt x="539034" y="152654"/>
                    <a:pt x="535955" y="149575"/>
                  </a:cubicBezTo>
                  <a:lnTo>
                    <a:pt x="497828" y="112914"/>
                  </a:lnTo>
                  <a:lnTo>
                    <a:pt x="536248" y="72441"/>
                  </a:lnTo>
                  <a:cubicBezTo>
                    <a:pt x="539181" y="69362"/>
                    <a:pt x="539914" y="64962"/>
                    <a:pt x="538301" y="61003"/>
                  </a:cubicBezTo>
                  <a:cubicBezTo>
                    <a:pt x="536688" y="57044"/>
                    <a:pt x="532875" y="54551"/>
                    <a:pt x="528623" y="54551"/>
                  </a:cubicBezTo>
                  <a:lnTo>
                    <a:pt x="419667" y="54551"/>
                  </a:lnTo>
                  <a:lnTo>
                    <a:pt x="419667" y="35487"/>
                  </a:lnTo>
                  <a:cubicBezTo>
                    <a:pt x="419667" y="29622"/>
                    <a:pt x="414975" y="24929"/>
                    <a:pt x="409110" y="24929"/>
                  </a:cubicBezTo>
                  <a:lnTo>
                    <a:pt x="280798" y="24929"/>
                  </a:lnTo>
                  <a:lnTo>
                    <a:pt x="280798" y="10558"/>
                  </a:lnTo>
                  <a:cubicBezTo>
                    <a:pt x="280798" y="4692"/>
                    <a:pt x="276105" y="0"/>
                    <a:pt x="270240" y="0"/>
                  </a:cubicBezTo>
                  <a:cubicBezTo>
                    <a:pt x="264374" y="0"/>
                    <a:pt x="259681" y="4692"/>
                    <a:pt x="259681" y="10558"/>
                  </a:cubicBezTo>
                  <a:lnTo>
                    <a:pt x="259681" y="201926"/>
                  </a:lnTo>
                  <a:cubicBezTo>
                    <a:pt x="257481" y="202659"/>
                    <a:pt x="255135" y="203832"/>
                    <a:pt x="252789" y="205005"/>
                  </a:cubicBezTo>
                  <a:cubicBezTo>
                    <a:pt x="231526" y="216883"/>
                    <a:pt x="217888" y="228028"/>
                    <a:pt x="207036" y="236827"/>
                  </a:cubicBezTo>
                  <a:cubicBezTo>
                    <a:pt x="189440" y="251051"/>
                    <a:pt x="180201" y="258970"/>
                    <a:pt x="152339" y="258823"/>
                  </a:cubicBezTo>
                  <a:cubicBezTo>
                    <a:pt x="123744" y="258676"/>
                    <a:pt x="114652" y="250904"/>
                    <a:pt x="98082" y="236973"/>
                  </a:cubicBezTo>
                  <a:cubicBezTo>
                    <a:pt x="87523" y="228028"/>
                    <a:pt x="74472" y="217030"/>
                    <a:pt x="53209" y="205005"/>
                  </a:cubicBezTo>
                  <a:cubicBezTo>
                    <a:pt x="32386" y="193274"/>
                    <a:pt x="12443" y="202513"/>
                    <a:pt x="4231" y="217030"/>
                  </a:cubicBezTo>
                  <a:cubicBezTo>
                    <a:pt x="-3981" y="231548"/>
                    <a:pt x="-1048" y="252664"/>
                    <a:pt x="20215" y="265275"/>
                  </a:cubicBezTo>
                  <a:lnTo>
                    <a:pt x="85911" y="319680"/>
                  </a:lnTo>
                  <a:lnTo>
                    <a:pt x="83271" y="499316"/>
                  </a:lnTo>
                  <a:cubicBezTo>
                    <a:pt x="83271" y="520872"/>
                    <a:pt x="104241" y="533630"/>
                    <a:pt x="124624" y="533630"/>
                  </a:cubicBezTo>
                  <a:cubicBezTo>
                    <a:pt x="135915" y="533630"/>
                    <a:pt x="145447" y="529817"/>
                    <a:pt x="152046" y="523218"/>
                  </a:cubicBezTo>
                  <a:cubicBezTo>
                    <a:pt x="153806" y="524831"/>
                    <a:pt x="155859" y="526151"/>
                    <a:pt x="158058" y="527471"/>
                  </a:cubicBezTo>
                  <a:cubicBezTo>
                    <a:pt x="171842" y="535390"/>
                    <a:pt x="190320" y="535683"/>
                    <a:pt x="202931" y="528351"/>
                  </a:cubicBezTo>
                  <a:cubicBezTo>
                    <a:pt x="213342" y="522192"/>
                    <a:pt x="218915" y="511927"/>
                    <a:pt x="218768" y="499169"/>
                  </a:cubicBezTo>
                  <a:lnTo>
                    <a:pt x="215835" y="319826"/>
                  </a:lnTo>
                  <a:lnTo>
                    <a:pt x="259828" y="285512"/>
                  </a:lnTo>
                  <a:lnTo>
                    <a:pt x="259828" y="525125"/>
                  </a:lnTo>
                  <a:cubicBezTo>
                    <a:pt x="259828" y="530991"/>
                    <a:pt x="264520" y="535683"/>
                    <a:pt x="270386" y="535683"/>
                  </a:cubicBezTo>
                  <a:cubicBezTo>
                    <a:pt x="276251" y="535683"/>
                    <a:pt x="280944" y="530991"/>
                    <a:pt x="280944" y="525125"/>
                  </a:cubicBezTo>
                  <a:lnTo>
                    <a:pt x="280944" y="268941"/>
                  </a:lnTo>
                  <a:lnTo>
                    <a:pt x="285344" y="265422"/>
                  </a:lnTo>
                  <a:cubicBezTo>
                    <a:pt x="307193" y="252371"/>
                    <a:pt x="309979" y="230815"/>
                    <a:pt x="301621" y="216297"/>
                  </a:cubicBezTo>
                  <a:cubicBezTo>
                    <a:pt x="297368" y="208965"/>
                    <a:pt x="290036" y="203099"/>
                    <a:pt x="280944" y="200753"/>
                  </a:cubicBezTo>
                  <a:lnTo>
                    <a:pt x="280944" y="130658"/>
                  </a:lnTo>
                  <a:lnTo>
                    <a:pt x="398698" y="130658"/>
                  </a:lnTo>
                  <a:lnTo>
                    <a:pt x="398698" y="156907"/>
                  </a:lnTo>
                  <a:cubicBezTo>
                    <a:pt x="398404" y="163066"/>
                    <a:pt x="403097" y="167758"/>
                    <a:pt x="408963" y="167758"/>
                  </a:cubicBezTo>
                  <a:close/>
                  <a:moveTo>
                    <a:pt x="419521" y="121713"/>
                  </a:moveTo>
                  <a:cubicBezTo>
                    <a:pt x="419521" y="121273"/>
                    <a:pt x="419667" y="120833"/>
                    <a:pt x="419667" y="120393"/>
                  </a:cubicBezTo>
                  <a:lnTo>
                    <a:pt x="419667" y="75960"/>
                  </a:lnTo>
                  <a:lnTo>
                    <a:pt x="503986" y="75960"/>
                  </a:lnTo>
                  <a:lnTo>
                    <a:pt x="475245" y="106169"/>
                  </a:lnTo>
                  <a:cubicBezTo>
                    <a:pt x="471286" y="110421"/>
                    <a:pt x="471432" y="117020"/>
                    <a:pt x="475538" y="121126"/>
                  </a:cubicBezTo>
                  <a:lnTo>
                    <a:pt x="502374" y="146789"/>
                  </a:lnTo>
                  <a:lnTo>
                    <a:pt x="419521" y="146789"/>
                  </a:lnTo>
                  <a:lnTo>
                    <a:pt x="419521" y="121713"/>
                  </a:lnTo>
                  <a:close/>
                  <a:moveTo>
                    <a:pt x="282997" y="227148"/>
                  </a:moveTo>
                  <a:cubicBezTo>
                    <a:pt x="286223" y="232574"/>
                    <a:pt x="285490" y="240933"/>
                    <a:pt x="273172" y="248412"/>
                  </a:cubicBezTo>
                  <a:lnTo>
                    <a:pt x="198385" y="306628"/>
                  </a:lnTo>
                  <a:cubicBezTo>
                    <a:pt x="195745" y="308681"/>
                    <a:pt x="194279" y="311761"/>
                    <a:pt x="194279" y="315134"/>
                  </a:cubicBezTo>
                  <a:lnTo>
                    <a:pt x="197358" y="499609"/>
                  </a:lnTo>
                  <a:cubicBezTo>
                    <a:pt x="197358" y="504742"/>
                    <a:pt x="195745" y="508114"/>
                    <a:pt x="191932" y="510314"/>
                  </a:cubicBezTo>
                  <a:cubicBezTo>
                    <a:pt x="185774" y="513833"/>
                    <a:pt x="175509" y="513540"/>
                    <a:pt x="168176" y="509287"/>
                  </a:cubicBezTo>
                  <a:cubicBezTo>
                    <a:pt x="165097" y="507528"/>
                    <a:pt x="161284" y="504302"/>
                    <a:pt x="161284" y="499462"/>
                  </a:cubicBezTo>
                  <a:cubicBezTo>
                    <a:pt x="161284" y="498729"/>
                    <a:pt x="161284" y="497996"/>
                    <a:pt x="161138" y="497263"/>
                  </a:cubicBezTo>
                  <a:lnTo>
                    <a:pt x="161138" y="401359"/>
                  </a:lnTo>
                  <a:cubicBezTo>
                    <a:pt x="161138" y="395493"/>
                    <a:pt x="156445" y="390801"/>
                    <a:pt x="150580" y="390801"/>
                  </a:cubicBezTo>
                  <a:cubicBezTo>
                    <a:pt x="144714" y="390801"/>
                    <a:pt x="140021" y="395493"/>
                    <a:pt x="140021" y="401359"/>
                  </a:cubicBezTo>
                  <a:lnTo>
                    <a:pt x="140021" y="499462"/>
                  </a:lnTo>
                  <a:cubicBezTo>
                    <a:pt x="140021" y="511047"/>
                    <a:pt x="130196" y="512660"/>
                    <a:pt x="124184" y="512660"/>
                  </a:cubicBezTo>
                  <a:cubicBezTo>
                    <a:pt x="114505" y="512660"/>
                    <a:pt x="103947" y="507381"/>
                    <a:pt x="103947" y="499609"/>
                  </a:cubicBezTo>
                  <a:lnTo>
                    <a:pt x="106587" y="315134"/>
                  </a:lnTo>
                  <a:cubicBezTo>
                    <a:pt x="106587" y="311908"/>
                    <a:pt x="105267" y="308828"/>
                    <a:pt x="102774" y="306775"/>
                  </a:cubicBezTo>
                  <a:lnTo>
                    <a:pt x="32533" y="248558"/>
                  </a:lnTo>
                  <a:cubicBezTo>
                    <a:pt x="32093" y="248118"/>
                    <a:pt x="31506" y="247825"/>
                    <a:pt x="31066" y="247532"/>
                  </a:cubicBezTo>
                  <a:cubicBezTo>
                    <a:pt x="19922" y="241226"/>
                    <a:pt x="19188" y="233014"/>
                    <a:pt x="22268" y="227588"/>
                  </a:cubicBezTo>
                  <a:cubicBezTo>
                    <a:pt x="25494" y="221869"/>
                    <a:pt x="33119" y="218350"/>
                    <a:pt x="42505" y="223629"/>
                  </a:cubicBezTo>
                  <a:cubicBezTo>
                    <a:pt x="62008" y="234627"/>
                    <a:pt x="73739" y="244452"/>
                    <a:pt x="84004" y="253251"/>
                  </a:cubicBezTo>
                  <a:cubicBezTo>
                    <a:pt x="101601" y="268208"/>
                    <a:pt x="115532" y="279939"/>
                    <a:pt x="151899" y="280086"/>
                  </a:cubicBezTo>
                  <a:cubicBezTo>
                    <a:pt x="187387" y="279939"/>
                    <a:pt x="200731" y="268941"/>
                    <a:pt x="220088" y="253397"/>
                  </a:cubicBezTo>
                  <a:cubicBezTo>
                    <a:pt x="230939" y="244599"/>
                    <a:pt x="243257" y="234627"/>
                    <a:pt x="262907" y="223629"/>
                  </a:cubicBezTo>
                  <a:cubicBezTo>
                    <a:pt x="272292" y="218350"/>
                    <a:pt x="279771" y="221576"/>
                    <a:pt x="282997" y="227148"/>
                  </a:cubicBezTo>
                  <a:close/>
                  <a:moveTo>
                    <a:pt x="280651" y="109835"/>
                  </a:moveTo>
                  <a:lnTo>
                    <a:pt x="280651" y="46192"/>
                  </a:lnTo>
                  <a:lnTo>
                    <a:pt x="398404" y="46192"/>
                  </a:lnTo>
                  <a:lnTo>
                    <a:pt x="398404" y="109835"/>
                  </a:lnTo>
                  <a:lnTo>
                    <a:pt x="280651" y="109835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7" name="Forma Livre: Forma 116">
              <a:extLst>
                <a:ext uri="{FF2B5EF4-FFF2-40B4-BE49-F238E27FC236}">
                  <a16:creationId xmlns:a16="http://schemas.microsoft.com/office/drawing/2014/main" id="{FD683082-3AA1-4A0B-B36A-AFD07D0C5EB6}"/>
                </a:ext>
              </a:extLst>
            </p:cNvPr>
            <p:cNvSpPr/>
            <p:nvPr/>
          </p:nvSpPr>
          <p:spPr>
            <a:xfrm>
              <a:off x="10336627" y="3502023"/>
              <a:ext cx="121712" cy="121712"/>
            </a:xfrm>
            <a:custGeom>
              <a:avLst/>
              <a:gdLst>
                <a:gd name="connsiteX0" fmla="*/ 0 w 121712"/>
                <a:gd name="connsiteY0" fmla="*/ 60856 h 121712"/>
                <a:gd name="connsiteX1" fmla="*/ 60856 w 121712"/>
                <a:gd name="connsiteY1" fmla="*/ 121713 h 121712"/>
                <a:gd name="connsiteX2" fmla="*/ 121713 w 121712"/>
                <a:gd name="connsiteY2" fmla="*/ 60856 h 121712"/>
                <a:gd name="connsiteX3" fmla="*/ 60856 w 121712"/>
                <a:gd name="connsiteY3" fmla="*/ 0 h 121712"/>
                <a:gd name="connsiteX4" fmla="*/ 0 w 121712"/>
                <a:gd name="connsiteY4" fmla="*/ 60856 h 121712"/>
                <a:gd name="connsiteX5" fmla="*/ 100596 w 121712"/>
                <a:gd name="connsiteY5" fmla="*/ 60856 h 121712"/>
                <a:gd name="connsiteX6" fmla="*/ 60856 w 121712"/>
                <a:gd name="connsiteY6" fmla="*/ 100596 h 121712"/>
                <a:gd name="connsiteX7" fmla="*/ 21116 w 121712"/>
                <a:gd name="connsiteY7" fmla="*/ 60856 h 121712"/>
                <a:gd name="connsiteX8" fmla="*/ 60856 w 121712"/>
                <a:gd name="connsiteY8" fmla="*/ 21116 h 121712"/>
                <a:gd name="connsiteX9" fmla="*/ 100596 w 121712"/>
                <a:gd name="connsiteY9" fmla="*/ 60856 h 121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12" h="121712">
                  <a:moveTo>
                    <a:pt x="0" y="60856"/>
                  </a:moveTo>
                  <a:cubicBezTo>
                    <a:pt x="0" y="94437"/>
                    <a:pt x="27275" y="121713"/>
                    <a:pt x="60856" y="121713"/>
                  </a:cubicBezTo>
                  <a:cubicBezTo>
                    <a:pt x="94437" y="121713"/>
                    <a:pt x="121713" y="94437"/>
                    <a:pt x="121713" y="60856"/>
                  </a:cubicBezTo>
                  <a:cubicBezTo>
                    <a:pt x="121713" y="27275"/>
                    <a:pt x="94437" y="0"/>
                    <a:pt x="60856" y="0"/>
                  </a:cubicBezTo>
                  <a:cubicBezTo>
                    <a:pt x="27275" y="0"/>
                    <a:pt x="0" y="27275"/>
                    <a:pt x="0" y="60856"/>
                  </a:cubicBezTo>
                  <a:close/>
                  <a:moveTo>
                    <a:pt x="100596" y="60856"/>
                  </a:moveTo>
                  <a:cubicBezTo>
                    <a:pt x="100596" y="82706"/>
                    <a:pt x="82706" y="100596"/>
                    <a:pt x="60856" y="100596"/>
                  </a:cubicBezTo>
                  <a:cubicBezTo>
                    <a:pt x="39007" y="100596"/>
                    <a:pt x="21116" y="82706"/>
                    <a:pt x="21116" y="60856"/>
                  </a:cubicBezTo>
                  <a:cubicBezTo>
                    <a:pt x="21116" y="39007"/>
                    <a:pt x="39007" y="21116"/>
                    <a:pt x="60856" y="21116"/>
                  </a:cubicBezTo>
                  <a:cubicBezTo>
                    <a:pt x="82706" y="21116"/>
                    <a:pt x="100596" y="38860"/>
                    <a:pt x="100596" y="6085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18" name="Agrupar 117">
            <a:extLst>
              <a:ext uri="{FF2B5EF4-FFF2-40B4-BE49-F238E27FC236}">
                <a16:creationId xmlns:a16="http://schemas.microsoft.com/office/drawing/2014/main" id="{85C75BB2-1036-47D0-9F82-39947C01E33E}"/>
              </a:ext>
            </a:extLst>
          </p:cNvPr>
          <p:cNvGrpSpPr/>
          <p:nvPr/>
        </p:nvGrpSpPr>
        <p:grpSpPr>
          <a:xfrm>
            <a:off x="10241085" y="5264659"/>
            <a:ext cx="545879" cy="546534"/>
            <a:chOff x="10241085" y="5264659"/>
            <a:chExt cx="545879" cy="54653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19" name="Forma Livre: Forma 118">
              <a:extLst>
                <a:ext uri="{FF2B5EF4-FFF2-40B4-BE49-F238E27FC236}">
                  <a16:creationId xmlns:a16="http://schemas.microsoft.com/office/drawing/2014/main" id="{EE5BC3B4-8696-410B-A4C7-678BA13E7E00}"/>
                </a:ext>
              </a:extLst>
            </p:cNvPr>
            <p:cNvSpPr/>
            <p:nvPr/>
          </p:nvSpPr>
          <p:spPr>
            <a:xfrm>
              <a:off x="10340879" y="5264659"/>
              <a:ext cx="446085" cy="546241"/>
            </a:xfrm>
            <a:custGeom>
              <a:avLst/>
              <a:gdLst>
                <a:gd name="connsiteX0" fmla="*/ 435527 w 446085"/>
                <a:gd name="connsiteY0" fmla="*/ 38420 h 546241"/>
                <a:gd name="connsiteX1" fmla="*/ 233601 w 446085"/>
                <a:gd name="connsiteY1" fmla="*/ 38420 h 546241"/>
                <a:gd name="connsiteX2" fmla="*/ 233601 w 446085"/>
                <a:gd name="connsiteY2" fmla="*/ 10558 h 546241"/>
                <a:gd name="connsiteX3" fmla="*/ 223043 w 446085"/>
                <a:gd name="connsiteY3" fmla="*/ 0 h 546241"/>
                <a:gd name="connsiteX4" fmla="*/ 212484 w 446085"/>
                <a:gd name="connsiteY4" fmla="*/ 10558 h 546241"/>
                <a:gd name="connsiteX5" fmla="*/ 212484 w 446085"/>
                <a:gd name="connsiteY5" fmla="*/ 38420 h 546241"/>
                <a:gd name="connsiteX6" fmla="*/ 10558 w 446085"/>
                <a:gd name="connsiteY6" fmla="*/ 38420 h 546241"/>
                <a:gd name="connsiteX7" fmla="*/ 0 w 446085"/>
                <a:gd name="connsiteY7" fmla="*/ 48978 h 546241"/>
                <a:gd name="connsiteX8" fmla="*/ 0 w 446085"/>
                <a:gd name="connsiteY8" fmla="*/ 86372 h 546241"/>
                <a:gd name="connsiteX9" fmla="*/ 10558 w 446085"/>
                <a:gd name="connsiteY9" fmla="*/ 96931 h 546241"/>
                <a:gd name="connsiteX10" fmla="*/ 21116 w 446085"/>
                <a:gd name="connsiteY10" fmla="*/ 86372 h 546241"/>
                <a:gd name="connsiteX11" fmla="*/ 21116 w 446085"/>
                <a:gd name="connsiteY11" fmla="*/ 59537 h 546241"/>
                <a:gd name="connsiteX12" fmla="*/ 425115 w 446085"/>
                <a:gd name="connsiteY12" fmla="*/ 59537 h 546241"/>
                <a:gd name="connsiteX13" fmla="*/ 425115 w 446085"/>
                <a:gd name="connsiteY13" fmla="*/ 377456 h 546241"/>
                <a:gd name="connsiteX14" fmla="*/ 121713 w 446085"/>
                <a:gd name="connsiteY14" fmla="*/ 377456 h 546241"/>
                <a:gd name="connsiteX15" fmla="*/ 111155 w 446085"/>
                <a:gd name="connsiteY15" fmla="*/ 388014 h 546241"/>
                <a:gd name="connsiteX16" fmla="*/ 121713 w 446085"/>
                <a:gd name="connsiteY16" fmla="*/ 398573 h 546241"/>
                <a:gd name="connsiteX17" fmla="*/ 212484 w 446085"/>
                <a:gd name="connsiteY17" fmla="*/ 398573 h 546241"/>
                <a:gd name="connsiteX18" fmla="*/ 212484 w 446085"/>
                <a:gd name="connsiteY18" fmla="*/ 443592 h 546241"/>
                <a:gd name="connsiteX19" fmla="*/ 119807 w 446085"/>
                <a:gd name="connsiteY19" fmla="*/ 527764 h 546241"/>
                <a:gd name="connsiteX20" fmla="*/ 119074 w 446085"/>
                <a:gd name="connsiteY20" fmla="*/ 542722 h 546241"/>
                <a:gd name="connsiteX21" fmla="*/ 134031 w 446085"/>
                <a:gd name="connsiteY21" fmla="*/ 543455 h 546241"/>
                <a:gd name="connsiteX22" fmla="*/ 212484 w 446085"/>
                <a:gd name="connsiteY22" fmla="*/ 472187 h 546241"/>
                <a:gd name="connsiteX23" fmla="*/ 212484 w 446085"/>
                <a:gd name="connsiteY23" fmla="*/ 505035 h 546241"/>
                <a:gd name="connsiteX24" fmla="*/ 223043 w 446085"/>
                <a:gd name="connsiteY24" fmla="*/ 515593 h 546241"/>
                <a:gd name="connsiteX25" fmla="*/ 233601 w 446085"/>
                <a:gd name="connsiteY25" fmla="*/ 505035 h 546241"/>
                <a:gd name="connsiteX26" fmla="*/ 233601 w 446085"/>
                <a:gd name="connsiteY26" fmla="*/ 472187 h 546241"/>
                <a:gd name="connsiteX27" fmla="*/ 312054 w 446085"/>
                <a:gd name="connsiteY27" fmla="*/ 543455 h 546241"/>
                <a:gd name="connsiteX28" fmla="*/ 319093 w 446085"/>
                <a:gd name="connsiteY28" fmla="*/ 546241 h 546241"/>
                <a:gd name="connsiteX29" fmla="*/ 326865 w 446085"/>
                <a:gd name="connsiteY29" fmla="*/ 542722 h 546241"/>
                <a:gd name="connsiteX30" fmla="*/ 326132 w 446085"/>
                <a:gd name="connsiteY30" fmla="*/ 527764 h 546241"/>
                <a:gd name="connsiteX31" fmla="*/ 233454 w 446085"/>
                <a:gd name="connsiteY31" fmla="*/ 443592 h 546241"/>
                <a:gd name="connsiteX32" fmla="*/ 233454 w 446085"/>
                <a:gd name="connsiteY32" fmla="*/ 398573 h 546241"/>
                <a:gd name="connsiteX33" fmla="*/ 435527 w 446085"/>
                <a:gd name="connsiteY33" fmla="*/ 398573 h 546241"/>
                <a:gd name="connsiteX34" fmla="*/ 446085 w 446085"/>
                <a:gd name="connsiteY34" fmla="*/ 388014 h 546241"/>
                <a:gd name="connsiteX35" fmla="*/ 446085 w 446085"/>
                <a:gd name="connsiteY35" fmla="*/ 48978 h 546241"/>
                <a:gd name="connsiteX36" fmla="*/ 435527 w 446085"/>
                <a:gd name="connsiteY36" fmla="*/ 38420 h 546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46085" h="546241">
                  <a:moveTo>
                    <a:pt x="435527" y="38420"/>
                  </a:moveTo>
                  <a:lnTo>
                    <a:pt x="233601" y="38420"/>
                  </a:lnTo>
                  <a:lnTo>
                    <a:pt x="233601" y="10558"/>
                  </a:lnTo>
                  <a:cubicBezTo>
                    <a:pt x="233601" y="4693"/>
                    <a:pt x="228908" y="0"/>
                    <a:pt x="223043" y="0"/>
                  </a:cubicBezTo>
                  <a:cubicBezTo>
                    <a:pt x="217177" y="0"/>
                    <a:pt x="212484" y="4693"/>
                    <a:pt x="212484" y="10558"/>
                  </a:cubicBezTo>
                  <a:lnTo>
                    <a:pt x="212484" y="38420"/>
                  </a:lnTo>
                  <a:lnTo>
                    <a:pt x="10558" y="38420"/>
                  </a:lnTo>
                  <a:cubicBezTo>
                    <a:pt x="4693" y="38420"/>
                    <a:pt x="0" y="43113"/>
                    <a:pt x="0" y="48978"/>
                  </a:cubicBezTo>
                  <a:lnTo>
                    <a:pt x="0" y="86372"/>
                  </a:lnTo>
                  <a:cubicBezTo>
                    <a:pt x="0" y="92238"/>
                    <a:pt x="4693" y="96931"/>
                    <a:pt x="10558" y="96931"/>
                  </a:cubicBezTo>
                  <a:cubicBezTo>
                    <a:pt x="16424" y="96931"/>
                    <a:pt x="21116" y="92238"/>
                    <a:pt x="21116" y="86372"/>
                  </a:cubicBezTo>
                  <a:lnTo>
                    <a:pt x="21116" y="59537"/>
                  </a:lnTo>
                  <a:lnTo>
                    <a:pt x="425115" y="59537"/>
                  </a:lnTo>
                  <a:lnTo>
                    <a:pt x="425115" y="377456"/>
                  </a:lnTo>
                  <a:lnTo>
                    <a:pt x="121713" y="377456"/>
                  </a:lnTo>
                  <a:cubicBezTo>
                    <a:pt x="115848" y="377456"/>
                    <a:pt x="111155" y="382149"/>
                    <a:pt x="111155" y="388014"/>
                  </a:cubicBezTo>
                  <a:cubicBezTo>
                    <a:pt x="111155" y="393881"/>
                    <a:pt x="115848" y="398573"/>
                    <a:pt x="121713" y="398573"/>
                  </a:cubicBezTo>
                  <a:lnTo>
                    <a:pt x="212484" y="398573"/>
                  </a:lnTo>
                  <a:lnTo>
                    <a:pt x="212484" y="443592"/>
                  </a:lnTo>
                  <a:lnTo>
                    <a:pt x="119807" y="527764"/>
                  </a:lnTo>
                  <a:cubicBezTo>
                    <a:pt x="115554" y="531724"/>
                    <a:pt x="115114" y="538323"/>
                    <a:pt x="119074" y="542722"/>
                  </a:cubicBezTo>
                  <a:cubicBezTo>
                    <a:pt x="123033" y="546974"/>
                    <a:pt x="129632" y="547415"/>
                    <a:pt x="134031" y="543455"/>
                  </a:cubicBezTo>
                  <a:lnTo>
                    <a:pt x="212484" y="472187"/>
                  </a:lnTo>
                  <a:lnTo>
                    <a:pt x="212484" y="505035"/>
                  </a:lnTo>
                  <a:cubicBezTo>
                    <a:pt x="212484" y="510901"/>
                    <a:pt x="217177" y="515593"/>
                    <a:pt x="223043" y="515593"/>
                  </a:cubicBezTo>
                  <a:cubicBezTo>
                    <a:pt x="228908" y="515593"/>
                    <a:pt x="233601" y="510901"/>
                    <a:pt x="233601" y="505035"/>
                  </a:cubicBezTo>
                  <a:lnTo>
                    <a:pt x="233601" y="472187"/>
                  </a:lnTo>
                  <a:lnTo>
                    <a:pt x="312054" y="543455"/>
                  </a:lnTo>
                  <a:cubicBezTo>
                    <a:pt x="314107" y="545361"/>
                    <a:pt x="316600" y="546241"/>
                    <a:pt x="319093" y="546241"/>
                  </a:cubicBezTo>
                  <a:cubicBezTo>
                    <a:pt x="322026" y="546241"/>
                    <a:pt x="324812" y="545068"/>
                    <a:pt x="326865" y="542722"/>
                  </a:cubicBezTo>
                  <a:cubicBezTo>
                    <a:pt x="330824" y="538469"/>
                    <a:pt x="330531" y="531724"/>
                    <a:pt x="326132" y="527764"/>
                  </a:cubicBezTo>
                  <a:lnTo>
                    <a:pt x="233454" y="443592"/>
                  </a:lnTo>
                  <a:lnTo>
                    <a:pt x="233454" y="398573"/>
                  </a:lnTo>
                  <a:lnTo>
                    <a:pt x="435527" y="398573"/>
                  </a:lnTo>
                  <a:cubicBezTo>
                    <a:pt x="441392" y="398573"/>
                    <a:pt x="446085" y="393881"/>
                    <a:pt x="446085" y="388014"/>
                  </a:cubicBezTo>
                  <a:lnTo>
                    <a:pt x="446085" y="48978"/>
                  </a:lnTo>
                  <a:cubicBezTo>
                    <a:pt x="446085" y="43260"/>
                    <a:pt x="441392" y="38420"/>
                    <a:pt x="435527" y="3842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0" name="Forma Livre: Forma 119">
              <a:extLst>
                <a:ext uri="{FF2B5EF4-FFF2-40B4-BE49-F238E27FC236}">
                  <a16:creationId xmlns:a16="http://schemas.microsoft.com/office/drawing/2014/main" id="{A2D4CE4D-4E26-4E67-B544-4C47361261A1}"/>
                </a:ext>
              </a:extLst>
            </p:cNvPr>
            <p:cNvSpPr/>
            <p:nvPr/>
          </p:nvSpPr>
          <p:spPr>
            <a:xfrm>
              <a:off x="10241085" y="5448032"/>
              <a:ext cx="284074" cy="363161"/>
            </a:xfrm>
            <a:custGeom>
              <a:avLst/>
              <a:gdLst>
                <a:gd name="connsiteX0" fmla="*/ 263447 w 284074"/>
                <a:gd name="connsiteY0" fmla="*/ 65771 h 363161"/>
                <a:gd name="connsiteX1" fmla="*/ 279724 w 284074"/>
                <a:gd name="connsiteY1" fmla="*/ 16646 h 363161"/>
                <a:gd name="connsiteX2" fmla="*/ 231039 w 284074"/>
                <a:gd name="connsiteY2" fmla="*/ 5355 h 363161"/>
                <a:gd name="connsiteX3" fmla="*/ 185287 w 284074"/>
                <a:gd name="connsiteY3" fmla="*/ 37176 h 363161"/>
                <a:gd name="connsiteX4" fmla="*/ 131176 w 284074"/>
                <a:gd name="connsiteY4" fmla="*/ 59173 h 363161"/>
                <a:gd name="connsiteX5" fmla="*/ 130589 w 284074"/>
                <a:gd name="connsiteY5" fmla="*/ 59173 h 363161"/>
                <a:gd name="connsiteX6" fmla="*/ 112406 w 284074"/>
                <a:gd name="connsiteY6" fmla="*/ 57266 h 363161"/>
                <a:gd name="connsiteX7" fmla="*/ 110499 w 284074"/>
                <a:gd name="connsiteY7" fmla="*/ 56973 h 363161"/>
                <a:gd name="connsiteX8" fmla="*/ 97155 w 284074"/>
                <a:gd name="connsiteY8" fmla="*/ 54480 h 363161"/>
                <a:gd name="connsiteX9" fmla="*/ 30579 w 284074"/>
                <a:gd name="connsiteY9" fmla="*/ 82342 h 363161"/>
                <a:gd name="connsiteX10" fmla="*/ 1691 w 284074"/>
                <a:gd name="connsiteY10" fmla="*/ 177073 h 363161"/>
                <a:gd name="connsiteX11" fmla="*/ 7117 w 284074"/>
                <a:gd name="connsiteY11" fmla="*/ 205081 h 363161"/>
                <a:gd name="connsiteX12" fmla="*/ 34832 w 284074"/>
                <a:gd name="connsiteY12" fmla="*/ 216373 h 363161"/>
                <a:gd name="connsiteX13" fmla="*/ 62841 w 284074"/>
                <a:gd name="connsiteY13" fmla="*/ 188364 h 363161"/>
                <a:gd name="connsiteX14" fmla="*/ 63134 w 284074"/>
                <a:gd name="connsiteY14" fmla="*/ 187484 h 363161"/>
                <a:gd name="connsiteX15" fmla="*/ 61374 w 284074"/>
                <a:gd name="connsiteY15" fmla="*/ 328701 h 363161"/>
                <a:gd name="connsiteX16" fmla="*/ 102581 w 284074"/>
                <a:gd name="connsiteY16" fmla="*/ 363015 h 363161"/>
                <a:gd name="connsiteX17" fmla="*/ 127363 w 284074"/>
                <a:gd name="connsiteY17" fmla="*/ 355096 h 363161"/>
                <a:gd name="connsiteX18" fmla="*/ 130002 w 284074"/>
                <a:gd name="connsiteY18" fmla="*/ 352750 h 363161"/>
                <a:gd name="connsiteX19" fmla="*/ 136015 w 284074"/>
                <a:gd name="connsiteY19" fmla="*/ 357002 h 363161"/>
                <a:gd name="connsiteX20" fmla="*/ 159918 w 284074"/>
                <a:gd name="connsiteY20" fmla="*/ 363161 h 363161"/>
                <a:gd name="connsiteX21" fmla="*/ 181034 w 284074"/>
                <a:gd name="connsiteY21" fmla="*/ 357882 h 363161"/>
                <a:gd name="connsiteX22" fmla="*/ 196872 w 284074"/>
                <a:gd name="connsiteY22" fmla="*/ 328701 h 363161"/>
                <a:gd name="connsiteX23" fmla="*/ 193939 w 284074"/>
                <a:gd name="connsiteY23" fmla="*/ 120322 h 363161"/>
                <a:gd name="connsiteX24" fmla="*/ 263447 w 284074"/>
                <a:gd name="connsiteY24" fmla="*/ 65771 h 363161"/>
                <a:gd name="connsiteX25" fmla="*/ 176928 w 284074"/>
                <a:gd name="connsiteY25" fmla="*/ 106538 h 363161"/>
                <a:gd name="connsiteX26" fmla="*/ 172822 w 284074"/>
                <a:gd name="connsiteY26" fmla="*/ 115043 h 363161"/>
                <a:gd name="connsiteX27" fmla="*/ 175901 w 284074"/>
                <a:gd name="connsiteY27" fmla="*/ 328701 h 363161"/>
                <a:gd name="connsiteX28" fmla="*/ 170476 w 284074"/>
                <a:gd name="connsiteY28" fmla="*/ 339405 h 363161"/>
                <a:gd name="connsiteX29" fmla="*/ 146720 w 284074"/>
                <a:gd name="connsiteY29" fmla="*/ 338379 h 363161"/>
                <a:gd name="connsiteX30" fmla="*/ 139828 w 284074"/>
                <a:gd name="connsiteY30" fmla="*/ 328554 h 363161"/>
                <a:gd name="connsiteX31" fmla="*/ 139681 w 284074"/>
                <a:gd name="connsiteY31" fmla="*/ 326354 h 363161"/>
                <a:gd name="connsiteX32" fmla="*/ 139681 w 284074"/>
                <a:gd name="connsiteY32" fmla="*/ 213733 h 363161"/>
                <a:gd name="connsiteX33" fmla="*/ 129123 w 284074"/>
                <a:gd name="connsiteY33" fmla="*/ 203175 h 363161"/>
                <a:gd name="connsiteX34" fmla="*/ 118564 w 284074"/>
                <a:gd name="connsiteY34" fmla="*/ 213733 h 363161"/>
                <a:gd name="connsiteX35" fmla="*/ 118564 w 284074"/>
                <a:gd name="connsiteY35" fmla="*/ 328407 h 363161"/>
                <a:gd name="connsiteX36" fmla="*/ 102727 w 284074"/>
                <a:gd name="connsiteY36" fmla="*/ 341605 h 363161"/>
                <a:gd name="connsiteX37" fmla="*/ 82491 w 284074"/>
                <a:gd name="connsiteY37" fmla="*/ 328554 h 363161"/>
                <a:gd name="connsiteX38" fmla="*/ 85130 w 284074"/>
                <a:gd name="connsiteY38" fmla="*/ 119002 h 363161"/>
                <a:gd name="connsiteX39" fmla="*/ 76332 w 284074"/>
                <a:gd name="connsiteY39" fmla="*/ 108444 h 363161"/>
                <a:gd name="connsiteX40" fmla="*/ 64600 w 284074"/>
                <a:gd name="connsiteY40" fmla="*/ 115483 h 363161"/>
                <a:gd name="connsiteX41" fmla="*/ 43044 w 284074"/>
                <a:gd name="connsiteY41" fmla="*/ 180885 h 363161"/>
                <a:gd name="connsiteX42" fmla="*/ 31606 w 284074"/>
                <a:gd name="connsiteY42" fmla="*/ 195109 h 363161"/>
                <a:gd name="connsiteX43" fmla="*/ 23541 w 284074"/>
                <a:gd name="connsiteY43" fmla="*/ 191297 h 363161"/>
                <a:gd name="connsiteX44" fmla="*/ 21634 w 284074"/>
                <a:gd name="connsiteY44" fmla="*/ 183525 h 363161"/>
                <a:gd name="connsiteX45" fmla="*/ 50816 w 284074"/>
                <a:gd name="connsiteY45" fmla="*/ 87767 h 363161"/>
                <a:gd name="connsiteX46" fmla="*/ 92169 w 284074"/>
                <a:gd name="connsiteY46" fmla="*/ 74717 h 363161"/>
                <a:gd name="connsiteX47" fmla="*/ 108300 w 284074"/>
                <a:gd name="connsiteY47" fmla="*/ 77649 h 363161"/>
                <a:gd name="connsiteX48" fmla="*/ 130296 w 284074"/>
                <a:gd name="connsiteY48" fmla="*/ 79849 h 363161"/>
                <a:gd name="connsiteX49" fmla="*/ 131029 w 284074"/>
                <a:gd name="connsiteY49" fmla="*/ 79849 h 363161"/>
                <a:gd name="connsiteX50" fmla="*/ 198338 w 284074"/>
                <a:gd name="connsiteY50" fmla="*/ 53160 h 363161"/>
                <a:gd name="connsiteX51" fmla="*/ 241157 w 284074"/>
                <a:gd name="connsiteY51" fmla="*/ 23392 h 363161"/>
                <a:gd name="connsiteX52" fmla="*/ 261100 w 284074"/>
                <a:gd name="connsiteY52" fmla="*/ 26911 h 363161"/>
                <a:gd name="connsiteX53" fmla="*/ 251276 w 284074"/>
                <a:gd name="connsiteY53" fmla="*/ 48174 h 363161"/>
                <a:gd name="connsiteX54" fmla="*/ 176928 w 284074"/>
                <a:gd name="connsiteY54" fmla="*/ 106538 h 363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84074" h="363161">
                  <a:moveTo>
                    <a:pt x="263447" y="65771"/>
                  </a:moveTo>
                  <a:cubicBezTo>
                    <a:pt x="285297" y="52720"/>
                    <a:pt x="288083" y="31164"/>
                    <a:pt x="279724" y="16646"/>
                  </a:cubicBezTo>
                  <a:cubicBezTo>
                    <a:pt x="271512" y="2569"/>
                    <a:pt x="251716" y="-6230"/>
                    <a:pt x="231039" y="5355"/>
                  </a:cubicBezTo>
                  <a:cubicBezTo>
                    <a:pt x="209776" y="17233"/>
                    <a:pt x="196138" y="28378"/>
                    <a:pt x="185287" y="37176"/>
                  </a:cubicBezTo>
                  <a:cubicBezTo>
                    <a:pt x="167836" y="51401"/>
                    <a:pt x="158158" y="59173"/>
                    <a:pt x="131176" y="59173"/>
                  </a:cubicBezTo>
                  <a:cubicBezTo>
                    <a:pt x="131029" y="59173"/>
                    <a:pt x="130736" y="59173"/>
                    <a:pt x="130589" y="59173"/>
                  </a:cubicBezTo>
                  <a:cubicBezTo>
                    <a:pt x="123257" y="59173"/>
                    <a:pt x="117978" y="58586"/>
                    <a:pt x="112406" y="57266"/>
                  </a:cubicBezTo>
                  <a:cubicBezTo>
                    <a:pt x="111819" y="57119"/>
                    <a:pt x="111232" y="56973"/>
                    <a:pt x="110499" y="56973"/>
                  </a:cubicBezTo>
                  <a:cubicBezTo>
                    <a:pt x="107273" y="56826"/>
                    <a:pt x="102287" y="55653"/>
                    <a:pt x="97155" y="54480"/>
                  </a:cubicBezTo>
                  <a:cubicBezTo>
                    <a:pt x="77652" y="49934"/>
                    <a:pt x="41284" y="41429"/>
                    <a:pt x="30579" y="82342"/>
                  </a:cubicBezTo>
                  <a:lnTo>
                    <a:pt x="1691" y="177073"/>
                  </a:lnTo>
                  <a:cubicBezTo>
                    <a:pt x="-1828" y="186165"/>
                    <a:pt x="225" y="196576"/>
                    <a:pt x="7117" y="205081"/>
                  </a:cubicBezTo>
                  <a:cubicBezTo>
                    <a:pt x="14155" y="213733"/>
                    <a:pt x="24714" y="218132"/>
                    <a:pt x="34832" y="216373"/>
                  </a:cubicBezTo>
                  <a:cubicBezTo>
                    <a:pt x="43337" y="215053"/>
                    <a:pt x="54922" y="209041"/>
                    <a:pt x="62841" y="188364"/>
                  </a:cubicBezTo>
                  <a:lnTo>
                    <a:pt x="63134" y="187484"/>
                  </a:lnTo>
                  <a:lnTo>
                    <a:pt x="61374" y="328701"/>
                  </a:lnTo>
                  <a:cubicBezTo>
                    <a:pt x="61374" y="350257"/>
                    <a:pt x="82344" y="363015"/>
                    <a:pt x="102581" y="363015"/>
                  </a:cubicBezTo>
                  <a:cubicBezTo>
                    <a:pt x="112113" y="363015"/>
                    <a:pt x="120911" y="360228"/>
                    <a:pt x="127363" y="355096"/>
                  </a:cubicBezTo>
                  <a:cubicBezTo>
                    <a:pt x="128243" y="354363"/>
                    <a:pt x="129123" y="353629"/>
                    <a:pt x="130002" y="352750"/>
                  </a:cubicBezTo>
                  <a:cubicBezTo>
                    <a:pt x="131763" y="354216"/>
                    <a:pt x="133815" y="355683"/>
                    <a:pt x="136015" y="357002"/>
                  </a:cubicBezTo>
                  <a:cubicBezTo>
                    <a:pt x="143201" y="361108"/>
                    <a:pt x="151559" y="363161"/>
                    <a:pt x="159918" y="363161"/>
                  </a:cubicBezTo>
                  <a:cubicBezTo>
                    <a:pt x="167543" y="363161"/>
                    <a:pt x="174875" y="361401"/>
                    <a:pt x="181034" y="357882"/>
                  </a:cubicBezTo>
                  <a:cubicBezTo>
                    <a:pt x="191446" y="351723"/>
                    <a:pt x="197018" y="341458"/>
                    <a:pt x="196872" y="328701"/>
                  </a:cubicBezTo>
                  <a:lnTo>
                    <a:pt x="193939" y="120322"/>
                  </a:lnTo>
                  <a:lnTo>
                    <a:pt x="263447" y="65771"/>
                  </a:lnTo>
                  <a:close/>
                  <a:moveTo>
                    <a:pt x="176928" y="106538"/>
                  </a:moveTo>
                  <a:cubicBezTo>
                    <a:pt x="174289" y="108591"/>
                    <a:pt x="172822" y="111670"/>
                    <a:pt x="172822" y="115043"/>
                  </a:cubicBezTo>
                  <a:lnTo>
                    <a:pt x="175901" y="328701"/>
                  </a:lnTo>
                  <a:cubicBezTo>
                    <a:pt x="175901" y="333833"/>
                    <a:pt x="174289" y="337206"/>
                    <a:pt x="170476" y="339405"/>
                  </a:cubicBezTo>
                  <a:cubicBezTo>
                    <a:pt x="164463" y="342925"/>
                    <a:pt x="154052" y="342485"/>
                    <a:pt x="146720" y="338379"/>
                  </a:cubicBezTo>
                  <a:cubicBezTo>
                    <a:pt x="143641" y="336619"/>
                    <a:pt x="139828" y="333393"/>
                    <a:pt x="139828" y="328554"/>
                  </a:cubicBezTo>
                  <a:cubicBezTo>
                    <a:pt x="139828" y="327821"/>
                    <a:pt x="139828" y="327087"/>
                    <a:pt x="139681" y="326354"/>
                  </a:cubicBezTo>
                  <a:lnTo>
                    <a:pt x="139681" y="213733"/>
                  </a:lnTo>
                  <a:cubicBezTo>
                    <a:pt x="139681" y="207867"/>
                    <a:pt x="134989" y="203175"/>
                    <a:pt x="129123" y="203175"/>
                  </a:cubicBezTo>
                  <a:cubicBezTo>
                    <a:pt x="123257" y="203175"/>
                    <a:pt x="118564" y="207867"/>
                    <a:pt x="118564" y="213733"/>
                  </a:cubicBezTo>
                  <a:lnTo>
                    <a:pt x="118564" y="328407"/>
                  </a:lnTo>
                  <a:cubicBezTo>
                    <a:pt x="118564" y="339992"/>
                    <a:pt x="108740" y="341605"/>
                    <a:pt x="102727" y="341605"/>
                  </a:cubicBezTo>
                  <a:cubicBezTo>
                    <a:pt x="93049" y="341605"/>
                    <a:pt x="82491" y="336326"/>
                    <a:pt x="82491" y="328554"/>
                  </a:cubicBezTo>
                  <a:lnTo>
                    <a:pt x="85130" y="119002"/>
                  </a:lnTo>
                  <a:cubicBezTo>
                    <a:pt x="85130" y="113870"/>
                    <a:pt x="81464" y="109324"/>
                    <a:pt x="76332" y="108444"/>
                  </a:cubicBezTo>
                  <a:cubicBezTo>
                    <a:pt x="71053" y="107564"/>
                    <a:pt x="66214" y="110644"/>
                    <a:pt x="64600" y="115483"/>
                  </a:cubicBezTo>
                  <a:lnTo>
                    <a:pt x="43044" y="180885"/>
                  </a:lnTo>
                  <a:cubicBezTo>
                    <a:pt x="39818" y="189244"/>
                    <a:pt x="35712" y="194376"/>
                    <a:pt x="31606" y="195109"/>
                  </a:cubicBezTo>
                  <a:cubicBezTo>
                    <a:pt x="28233" y="195696"/>
                    <a:pt x="25300" y="193350"/>
                    <a:pt x="23541" y="191297"/>
                  </a:cubicBezTo>
                  <a:cubicBezTo>
                    <a:pt x="21634" y="188951"/>
                    <a:pt x="20754" y="186018"/>
                    <a:pt x="21634" y="183525"/>
                  </a:cubicBezTo>
                  <a:lnTo>
                    <a:pt x="50816" y="87767"/>
                  </a:lnTo>
                  <a:cubicBezTo>
                    <a:pt x="55802" y="68411"/>
                    <a:pt x="67387" y="68851"/>
                    <a:pt x="92169" y="74717"/>
                  </a:cubicBezTo>
                  <a:cubicBezTo>
                    <a:pt x="97888" y="76036"/>
                    <a:pt x="103314" y="77356"/>
                    <a:pt x="108300" y="77649"/>
                  </a:cubicBezTo>
                  <a:cubicBezTo>
                    <a:pt x="115192" y="79262"/>
                    <a:pt x="121791" y="79849"/>
                    <a:pt x="130296" y="79849"/>
                  </a:cubicBezTo>
                  <a:cubicBezTo>
                    <a:pt x="130589" y="79849"/>
                    <a:pt x="130736" y="79849"/>
                    <a:pt x="131029" y="79849"/>
                  </a:cubicBezTo>
                  <a:cubicBezTo>
                    <a:pt x="165343" y="79849"/>
                    <a:pt x="179274" y="68557"/>
                    <a:pt x="198338" y="53160"/>
                  </a:cubicBezTo>
                  <a:cubicBezTo>
                    <a:pt x="209190" y="44362"/>
                    <a:pt x="221507" y="34390"/>
                    <a:pt x="241157" y="23392"/>
                  </a:cubicBezTo>
                  <a:cubicBezTo>
                    <a:pt x="250542" y="18113"/>
                    <a:pt x="258021" y="21339"/>
                    <a:pt x="261100" y="26911"/>
                  </a:cubicBezTo>
                  <a:cubicBezTo>
                    <a:pt x="264327" y="32337"/>
                    <a:pt x="263594" y="40696"/>
                    <a:pt x="251276" y="48174"/>
                  </a:cubicBezTo>
                  <a:lnTo>
                    <a:pt x="176928" y="106538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1" name="Forma Livre: Forma 120">
              <a:extLst>
                <a:ext uri="{FF2B5EF4-FFF2-40B4-BE49-F238E27FC236}">
                  <a16:creationId xmlns:a16="http://schemas.microsoft.com/office/drawing/2014/main" id="{A08961CC-FAE2-4F76-BE23-0FF8644F9EE1}"/>
                </a:ext>
              </a:extLst>
            </p:cNvPr>
            <p:cNvSpPr/>
            <p:nvPr/>
          </p:nvSpPr>
          <p:spPr>
            <a:xfrm>
              <a:off x="10452045" y="5399643"/>
              <a:ext cx="261717" cy="218276"/>
            </a:xfrm>
            <a:custGeom>
              <a:avLst/>
              <a:gdLst>
                <a:gd name="connsiteX0" fmla="*/ 10254 w 261717"/>
                <a:gd name="connsiteY0" fmla="*/ 218276 h 218276"/>
                <a:gd name="connsiteX1" fmla="*/ 16853 w 261717"/>
                <a:gd name="connsiteY1" fmla="*/ 215930 h 218276"/>
                <a:gd name="connsiteX2" fmla="*/ 96626 w 261717"/>
                <a:gd name="connsiteY2" fmla="*/ 151701 h 218276"/>
                <a:gd name="connsiteX3" fmla="*/ 147804 w 261717"/>
                <a:gd name="connsiteY3" fmla="*/ 167538 h 218276"/>
                <a:gd name="connsiteX4" fmla="*/ 159976 w 261717"/>
                <a:gd name="connsiteY4" fmla="*/ 162846 h 218276"/>
                <a:gd name="connsiteX5" fmla="*/ 235643 w 261717"/>
                <a:gd name="connsiteY5" fmla="*/ 36001 h 218276"/>
                <a:gd name="connsiteX6" fmla="*/ 240629 w 261717"/>
                <a:gd name="connsiteY6" fmla="*/ 69582 h 218276"/>
                <a:gd name="connsiteX7" fmla="*/ 252653 w 261717"/>
                <a:gd name="connsiteY7" fmla="*/ 78527 h 218276"/>
                <a:gd name="connsiteX8" fmla="*/ 261599 w 261717"/>
                <a:gd name="connsiteY8" fmla="*/ 66502 h 218276"/>
                <a:gd name="connsiteX9" fmla="*/ 253093 w 261717"/>
                <a:gd name="connsiteY9" fmla="*/ 9165 h 218276"/>
                <a:gd name="connsiteX10" fmla="*/ 241069 w 261717"/>
                <a:gd name="connsiteY10" fmla="*/ 220 h 218276"/>
                <a:gd name="connsiteX11" fmla="*/ 240629 w 261717"/>
                <a:gd name="connsiteY11" fmla="*/ 220 h 218276"/>
                <a:gd name="connsiteX12" fmla="*/ 236083 w 261717"/>
                <a:gd name="connsiteY12" fmla="*/ 220 h 218276"/>
                <a:gd name="connsiteX13" fmla="*/ 181385 w 261717"/>
                <a:gd name="connsiteY13" fmla="*/ 13271 h 218276"/>
                <a:gd name="connsiteX14" fmla="*/ 173613 w 261717"/>
                <a:gd name="connsiteY14" fmla="*/ 26029 h 218276"/>
                <a:gd name="connsiteX15" fmla="*/ 186371 w 261717"/>
                <a:gd name="connsiteY15" fmla="*/ 33801 h 218276"/>
                <a:gd name="connsiteX16" fmla="*/ 216873 w 261717"/>
                <a:gd name="connsiteY16" fmla="*/ 26615 h 218276"/>
                <a:gd name="connsiteX17" fmla="*/ 146485 w 261717"/>
                <a:gd name="connsiteY17" fmla="*/ 144809 h 218276"/>
                <a:gd name="connsiteX18" fmla="*/ 97946 w 261717"/>
                <a:gd name="connsiteY18" fmla="*/ 129704 h 218276"/>
                <a:gd name="connsiteX19" fmla="*/ 88121 w 261717"/>
                <a:gd name="connsiteY19" fmla="*/ 131611 h 218276"/>
                <a:gd name="connsiteX20" fmla="*/ 3949 w 261717"/>
                <a:gd name="connsiteY20" fmla="*/ 199359 h 218276"/>
                <a:gd name="connsiteX21" fmla="*/ 2336 w 261717"/>
                <a:gd name="connsiteY21" fmla="*/ 214170 h 218276"/>
                <a:gd name="connsiteX22" fmla="*/ 10254 w 261717"/>
                <a:gd name="connsiteY22" fmla="*/ 218276 h 218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61717" h="218276">
                  <a:moveTo>
                    <a:pt x="10254" y="218276"/>
                  </a:moveTo>
                  <a:cubicBezTo>
                    <a:pt x="12600" y="218276"/>
                    <a:pt x="14947" y="217543"/>
                    <a:pt x="16853" y="215930"/>
                  </a:cubicBezTo>
                  <a:lnTo>
                    <a:pt x="96626" y="151701"/>
                  </a:lnTo>
                  <a:lnTo>
                    <a:pt x="147804" y="167538"/>
                  </a:lnTo>
                  <a:cubicBezTo>
                    <a:pt x="152350" y="169005"/>
                    <a:pt x="157483" y="167098"/>
                    <a:pt x="159976" y="162846"/>
                  </a:cubicBezTo>
                  <a:lnTo>
                    <a:pt x="235643" y="36001"/>
                  </a:lnTo>
                  <a:lnTo>
                    <a:pt x="240629" y="69582"/>
                  </a:lnTo>
                  <a:cubicBezTo>
                    <a:pt x="241509" y="75300"/>
                    <a:pt x="246788" y="79406"/>
                    <a:pt x="252653" y="78527"/>
                  </a:cubicBezTo>
                  <a:cubicBezTo>
                    <a:pt x="258372" y="77647"/>
                    <a:pt x="262478" y="72368"/>
                    <a:pt x="261599" y="66502"/>
                  </a:cubicBezTo>
                  <a:lnTo>
                    <a:pt x="253093" y="9165"/>
                  </a:lnTo>
                  <a:cubicBezTo>
                    <a:pt x="252213" y="3446"/>
                    <a:pt x="246934" y="-660"/>
                    <a:pt x="241069" y="220"/>
                  </a:cubicBezTo>
                  <a:cubicBezTo>
                    <a:pt x="240922" y="220"/>
                    <a:pt x="240775" y="220"/>
                    <a:pt x="240629" y="220"/>
                  </a:cubicBezTo>
                  <a:cubicBezTo>
                    <a:pt x="239162" y="-73"/>
                    <a:pt x="237549" y="-73"/>
                    <a:pt x="236083" y="220"/>
                  </a:cubicBezTo>
                  <a:lnTo>
                    <a:pt x="181385" y="13271"/>
                  </a:lnTo>
                  <a:cubicBezTo>
                    <a:pt x="175666" y="14591"/>
                    <a:pt x="172147" y="20310"/>
                    <a:pt x="173613" y="26029"/>
                  </a:cubicBezTo>
                  <a:cubicBezTo>
                    <a:pt x="174933" y="31748"/>
                    <a:pt x="180799" y="35267"/>
                    <a:pt x="186371" y="33801"/>
                  </a:cubicBezTo>
                  <a:lnTo>
                    <a:pt x="216873" y="26615"/>
                  </a:lnTo>
                  <a:lnTo>
                    <a:pt x="146485" y="144809"/>
                  </a:lnTo>
                  <a:lnTo>
                    <a:pt x="97946" y="129704"/>
                  </a:lnTo>
                  <a:cubicBezTo>
                    <a:pt x="94573" y="128678"/>
                    <a:pt x="90907" y="129411"/>
                    <a:pt x="88121" y="131611"/>
                  </a:cubicBezTo>
                  <a:lnTo>
                    <a:pt x="3949" y="199359"/>
                  </a:lnTo>
                  <a:cubicBezTo>
                    <a:pt x="-597" y="203025"/>
                    <a:pt x="-1330" y="209625"/>
                    <a:pt x="2336" y="214170"/>
                  </a:cubicBezTo>
                  <a:cubicBezTo>
                    <a:pt x="4095" y="216957"/>
                    <a:pt x="7175" y="218276"/>
                    <a:pt x="10254" y="21827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2" name="Forma Livre: Forma 121">
              <a:extLst>
                <a:ext uri="{FF2B5EF4-FFF2-40B4-BE49-F238E27FC236}">
                  <a16:creationId xmlns:a16="http://schemas.microsoft.com/office/drawing/2014/main" id="{88A6C7C3-26BF-43D5-9D7B-E86A08B61FA4}"/>
                </a:ext>
              </a:extLst>
            </p:cNvPr>
            <p:cNvSpPr/>
            <p:nvPr/>
          </p:nvSpPr>
          <p:spPr>
            <a:xfrm>
              <a:off x="10311404" y="5372734"/>
              <a:ext cx="121712" cy="121713"/>
            </a:xfrm>
            <a:custGeom>
              <a:avLst/>
              <a:gdLst>
                <a:gd name="connsiteX0" fmla="*/ 60856 w 121712"/>
                <a:gd name="connsiteY0" fmla="*/ 121713 h 121713"/>
                <a:gd name="connsiteX1" fmla="*/ 121713 w 121712"/>
                <a:gd name="connsiteY1" fmla="*/ 60856 h 121713"/>
                <a:gd name="connsiteX2" fmla="*/ 60856 w 121712"/>
                <a:gd name="connsiteY2" fmla="*/ 0 h 121713"/>
                <a:gd name="connsiteX3" fmla="*/ 0 w 121712"/>
                <a:gd name="connsiteY3" fmla="*/ 60856 h 121713"/>
                <a:gd name="connsiteX4" fmla="*/ 60856 w 121712"/>
                <a:gd name="connsiteY4" fmla="*/ 121713 h 121713"/>
                <a:gd name="connsiteX5" fmla="*/ 60856 w 121712"/>
                <a:gd name="connsiteY5" fmla="*/ 21116 h 121713"/>
                <a:gd name="connsiteX6" fmla="*/ 100596 w 121712"/>
                <a:gd name="connsiteY6" fmla="*/ 60856 h 121713"/>
                <a:gd name="connsiteX7" fmla="*/ 60856 w 121712"/>
                <a:gd name="connsiteY7" fmla="*/ 100597 h 121713"/>
                <a:gd name="connsiteX8" fmla="*/ 21116 w 121712"/>
                <a:gd name="connsiteY8" fmla="*/ 60856 h 121713"/>
                <a:gd name="connsiteX9" fmla="*/ 60856 w 121712"/>
                <a:gd name="connsiteY9" fmla="*/ 21116 h 121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712" h="121713">
                  <a:moveTo>
                    <a:pt x="60856" y="121713"/>
                  </a:moveTo>
                  <a:cubicBezTo>
                    <a:pt x="94437" y="121713"/>
                    <a:pt x="121713" y="94437"/>
                    <a:pt x="121713" y="60856"/>
                  </a:cubicBezTo>
                  <a:cubicBezTo>
                    <a:pt x="121713" y="27276"/>
                    <a:pt x="94437" y="0"/>
                    <a:pt x="60856" y="0"/>
                  </a:cubicBezTo>
                  <a:cubicBezTo>
                    <a:pt x="27275" y="0"/>
                    <a:pt x="0" y="27276"/>
                    <a:pt x="0" y="60856"/>
                  </a:cubicBezTo>
                  <a:cubicBezTo>
                    <a:pt x="0" y="94437"/>
                    <a:pt x="27275" y="121713"/>
                    <a:pt x="60856" y="121713"/>
                  </a:cubicBezTo>
                  <a:close/>
                  <a:moveTo>
                    <a:pt x="60856" y="21116"/>
                  </a:moveTo>
                  <a:cubicBezTo>
                    <a:pt x="82706" y="21116"/>
                    <a:pt x="100596" y="39007"/>
                    <a:pt x="100596" y="60856"/>
                  </a:cubicBezTo>
                  <a:cubicBezTo>
                    <a:pt x="100596" y="82706"/>
                    <a:pt x="82706" y="100597"/>
                    <a:pt x="60856" y="100597"/>
                  </a:cubicBezTo>
                  <a:cubicBezTo>
                    <a:pt x="39007" y="100597"/>
                    <a:pt x="21116" y="82706"/>
                    <a:pt x="21116" y="60856"/>
                  </a:cubicBezTo>
                  <a:cubicBezTo>
                    <a:pt x="21116" y="39007"/>
                    <a:pt x="39007" y="21116"/>
                    <a:pt x="60856" y="2111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23" name="Agrupar 122">
            <a:extLst>
              <a:ext uri="{FF2B5EF4-FFF2-40B4-BE49-F238E27FC236}">
                <a16:creationId xmlns:a16="http://schemas.microsoft.com/office/drawing/2014/main" id="{AD24E256-D97F-432C-960C-F80FB8950CB4}"/>
              </a:ext>
            </a:extLst>
          </p:cNvPr>
          <p:cNvGrpSpPr/>
          <p:nvPr/>
        </p:nvGrpSpPr>
        <p:grpSpPr>
          <a:xfrm>
            <a:off x="10310231" y="2389304"/>
            <a:ext cx="510167" cy="539495"/>
            <a:chOff x="10310231" y="2389304"/>
            <a:chExt cx="510167" cy="539495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24" name="Forma Livre: Forma 123">
              <a:extLst>
                <a:ext uri="{FF2B5EF4-FFF2-40B4-BE49-F238E27FC236}">
                  <a16:creationId xmlns:a16="http://schemas.microsoft.com/office/drawing/2014/main" id="{C3DA8986-0071-4903-BF16-E0CB40521834}"/>
                </a:ext>
              </a:extLst>
            </p:cNvPr>
            <p:cNvSpPr/>
            <p:nvPr/>
          </p:nvSpPr>
          <p:spPr>
            <a:xfrm>
              <a:off x="10601498" y="2533246"/>
              <a:ext cx="26910" cy="42146"/>
            </a:xfrm>
            <a:custGeom>
              <a:avLst/>
              <a:gdLst>
                <a:gd name="connsiteX0" fmla="*/ 7736 w 26910"/>
                <a:gd name="connsiteY0" fmla="*/ 41706 h 42146"/>
                <a:gd name="connsiteX1" fmla="*/ 10522 w 26910"/>
                <a:gd name="connsiteY1" fmla="*/ 42146 h 42146"/>
                <a:gd name="connsiteX2" fmla="*/ 20641 w 26910"/>
                <a:gd name="connsiteY2" fmla="*/ 34374 h 42146"/>
                <a:gd name="connsiteX3" fmla="*/ 26506 w 26910"/>
                <a:gd name="connsiteY3" fmla="*/ 13258 h 42146"/>
                <a:gd name="connsiteX4" fmla="*/ 19174 w 26910"/>
                <a:gd name="connsiteY4" fmla="*/ 353 h 42146"/>
                <a:gd name="connsiteX5" fmla="*/ 6270 w 26910"/>
                <a:gd name="connsiteY5" fmla="*/ 7685 h 42146"/>
                <a:gd name="connsiteX6" fmla="*/ 404 w 26910"/>
                <a:gd name="connsiteY6" fmla="*/ 28802 h 42146"/>
                <a:gd name="connsiteX7" fmla="*/ 7736 w 26910"/>
                <a:gd name="connsiteY7" fmla="*/ 41706 h 4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6910" h="42146">
                  <a:moveTo>
                    <a:pt x="7736" y="41706"/>
                  </a:moveTo>
                  <a:cubicBezTo>
                    <a:pt x="8616" y="42000"/>
                    <a:pt x="9643" y="42146"/>
                    <a:pt x="10522" y="42146"/>
                  </a:cubicBezTo>
                  <a:cubicBezTo>
                    <a:pt x="15215" y="42146"/>
                    <a:pt x="19467" y="39067"/>
                    <a:pt x="20641" y="34374"/>
                  </a:cubicBezTo>
                  <a:lnTo>
                    <a:pt x="26506" y="13258"/>
                  </a:lnTo>
                  <a:cubicBezTo>
                    <a:pt x="28119" y="7685"/>
                    <a:pt x="24747" y="1820"/>
                    <a:pt x="19174" y="353"/>
                  </a:cubicBezTo>
                  <a:cubicBezTo>
                    <a:pt x="13602" y="-1113"/>
                    <a:pt x="7736" y="2113"/>
                    <a:pt x="6270" y="7685"/>
                  </a:cubicBezTo>
                  <a:lnTo>
                    <a:pt x="404" y="28802"/>
                  </a:lnTo>
                  <a:cubicBezTo>
                    <a:pt x="-1209" y="34374"/>
                    <a:pt x="2164" y="40240"/>
                    <a:pt x="7736" y="4170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5" name="Forma Livre: Forma 124">
              <a:extLst>
                <a:ext uri="{FF2B5EF4-FFF2-40B4-BE49-F238E27FC236}">
                  <a16:creationId xmlns:a16="http://schemas.microsoft.com/office/drawing/2014/main" id="{C2BACBE4-684F-4200-8479-3422095F8A7B}"/>
                </a:ext>
              </a:extLst>
            </p:cNvPr>
            <p:cNvSpPr/>
            <p:nvPr/>
          </p:nvSpPr>
          <p:spPr>
            <a:xfrm>
              <a:off x="10754996" y="2623197"/>
              <a:ext cx="65402" cy="21116"/>
            </a:xfrm>
            <a:custGeom>
              <a:avLst/>
              <a:gdLst>
                <a:gd name="connsiteX0" fmla="*/ 54844 w 65402"/>
                <a:gd name="connsiteY0" fmla="*/ 0 h 21116"/>
                <a:gd name="connsiteX1" fmla="*/ 10558 w 65402"/>
                <a:gd name="connsiteY1" fmla="*/ 0 h 21116"/>
                <a:gd name="connsiteX2" fmla="*/ 0 w 65402"/>
                <a:gd name="connsiteY2" fmla="*/ 10558 h 21116"/>
                <a:gd name="connsiteX3" fmla="*/ 10558 w 65402"/>
                <a:gd name="connsiteY3" fmla="*/ 21116 h 21116"/>
                <a:gd name="connsiteX4" fmla="*/ 54844 w 65402"/>
                <a:gd name="connsiteY4" fmla="*/ 21116 h 21116"/>
                <a:gd name="connsiteX5" fmla="*/ 65402 w 65402"/>
                <a:gd name="connsiteY5" fmla="*/ 10558 h 21116"/>
                <a:gd name="connsiteX6" fmla="*/ 54844 w 65402"/>
                <a:gd name="connsiteY6" fmla="*/ 0 h 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02" h="21116">
                  <a:moveTo>
                    <a:pt x="54844" y="0"/>
                  </a:moveTo>
                  <a:lnTo>
                    <a:pt x="10558" y="0"/>
                  </a:lnTo>
                  <a:cubicBezTo>
                    <a:pt x="4692" y="0"/>
                    <a:pt x="0" y="4693"/>
                    <a:pt x="0" y="10558"/>
                  </a:cubicBezTo>
                  <a:cubicBezTo>
                    <a:pt x="0" y="16424"/>
                    <a:pt x="4692" y="21116"/>
                    <a:pt x="10558" y="21116"/>
                  </a:cubicBezTo>
                  <a:lnTo>
                    <a:pt x="54844" y="21116"/>
                  </a:lnTo>
                  <a:cubicBezTo>
                    <a:pt x="60710" y="21116"/>
                    <a:pt x="65402" y="16424"/>
                    <a:pt x="65402" y="10558"/>
                  </a:cubicBezTo>
                  <a:cubicBezTo>
                    <a:pt x="65402" y="4693"/>
                    <a:pt x="60563" y="0"/>
                    <a:pt x="54844" y="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6" name="Forma Livre: Forma 125">
              <a:extLst>
                <a:ext uri="{FF2B5EF4-FFF2-40B4-BE49-F238E27FC236}">
                  <a16:creationId xmlns:a16="http://schemas.microsoft.com/office/drawing/2014/main" id="{57EC2840-6DB3-4670-9A3B-E8839E40E938}"/>
                </a:ext>
              </a:extLst>
            </p:cNvPr>
            <p:cNvSpPr/>
            <p:nvPr/>
          </p:nvSpPr>
          <p:spPr>
            <a:xfrm>
              <a:off x="10310231" y="2621731"/>
              <a:ext cx="65402" cy="21116"/>
            </a:xfrm>
            <a:custGeom>
              <a:avLst/>
              <a:gdLst>
                <a:gd name="connsiteX0" fmla="*/ 0 w 65402"/>
                <a:gd name="connsiteY0" fmla="*/ 10558 h 21116"/>
                <a:gd name="connsiteX1" fmla="*/ 10558 w 65402"/>
                <a:gd name="connsiteY1" fmla="*/ 21116 h 21116"/>
                <a:gd name="connsiteX2" fmla="*/ 54844 w 65402"/>
                <a:gd name="connsiteY2" fmla="*/ 21116 h 21116"/>
                <a:gd name="connsiteX3" fmla="*/ 65403 w 65402"/>
                <a:gd name="connsiteY3" fmla="*/ 10558 h 21116"/>
                <a:gd name="connsiteX4" fmla="*/ 54844 w 65402"/>
                <a:gd name="connsiteY4" fmla="*/ 0 h 21116"/>
                <a:gd name="connsiteX5" fmla="*/ 10558 w 65402"/>
                <a:gd name="connsiteY5" fmla="*/ 0 h 21116"/>
                <a:gd name="connsiteX6" fmla="*/ 0 w 65402"/>
                <a:gd name="connsiteY6" fmla="*/ 10558 h 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02" h="21116">
                  <a:moveTo>
                    <a:pt x="0" y="10558"/>
                  </a:moveTo>
                  <a:cubicBezTo>
                    <a:pt x="0" y="16424"/>
                    <a:pt x="4693" y="21116"/>
                    <a:pt x="10558" y="21116"/>
                  </a:cubicBezTo>
                  <a:lnTo>
                    <a:pt x="54844" y="21116"/>
                  </a:lnTo>
                  <a:cubicBezTo>
                    <a:pt x="60710" y="21116"/>
                    <a:pt x="65403" y="16424"/>
                    <a:pt x="65403" y="10558"/>
                  </a:cubicBezTo>
                  <a:cubicBezTo>
                    <a:pt x="65403" y="4693"/>
                    <a:pt x="60710" y="0"/>
                    <a:pt x="54844" y="0"/>
                  </a:cubicBezTo>
                  <a:lnTo>
                    <a:pt x="10558" y="0"/>
                  </a:lnTo>
                  <a:cubicBezTo>
                    <a:pt x="4693" y="0"/>
                    <a:pt x="0" y="4693"/>
                    <a:pt x="0" y="10558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7" name="Forma Livre: Forma 126">
              <a:extLst>
                <a:ext uri="{FF2B5EF4-FFF2-40B4-BE49-F238E27FC236}">
                  <a16:creationId xmlns:a16="http://schemas.microsoft.com/office/drawing/2014/main" id="{26744175-C0D6-429E-9DB5-DDE439F6BB3B}"/>
                </a:ext>
              </a:extLst>
            </p:cNvPr>
            <p:cNvSpPr/>
            <p:nvPr/>
          </p:nvSpPr>
          <p:spPr>
            <a:xfrm>
              <a:off x="10412147" y="2389304"/>
              <a:ext cx="306188" cy="539495"/>
            </a:xfrm>
            <a:custGeom>
              <a:avLst/>
              <a:gdLst>
                <a:gd name="connsiteX0" fmla="*/ 0 w 306188"/>
                <a:gd name="connsiteY0" fmla="*/ 528938 h 539495"/>
                <a:gd name="connsiteX1" fmla="*/ 10558 w 306188"/>
                <a:gd name="connsiteY1" fmla="*/ 539496 h 539495"/>
                <a:gd name="connsiteX2" fmla="*/ 295630 w 306188"/>
                <a:gd name="connsiteY2" fmla="*/ 539496 h 539495"/>
                <a:gd name="connsiteX3" fmla="*/ 306188 w 306188"/>
                <a:gd name="connsiteY3" fmla="*/ 528938 h 539495"/>
                <a:gd name="connsiteX4" fmla="*/ 295630 w 306188"/>
                <a:gd name="connsiteY4" fmla="*/ 518379 h 539495"/>
                <a:gd name="connsiteX5" fmla="*/ 275100 w 306188"/>
                <a:gd name="connsiteY5" fmla="*/ 518379 h 539495"/>
                <a:gd name="connsiteX6" fmla="*/ 275100 w 306188"/>
                <a:gd name="connsiteY6" fmla="*/ 434793 h 539495"/>
                <a:gd name="connsiteX7" fmla="*/ 264542 w 306188"/>
                <a:gd name="connsiteY7" fmla="*/ 424235 h 539495"/>
                <a:gd name="connsiteX8" fmla="*/ 244599 w 306188"/>
                <a:gd name="connsiteY8" fmla="*/ 424235 h 539495"/>
                <a:gd name="connsiteX9" fmla="*/ 244599 w 306188"/>
                <a:gd name="connsiteY9" fmla="*/ 397546 h 539495"/>
                <a:gd name="connsiteX10" fmla="*/ 234040 w 306188"/>
                <a:gd name="connsiteY10" fmla="*/ 386988 h 539495"/>
                <a:gd name="connsiteX11" fmla="*/ 209845 w 306188"/>
                <a:gd name="connsiteY11" fmla="*/ 386988 h 539495"/>
                <a:gd name="connsiteX12" fmla="*/ 212778 w 306188"/>
                <a:gd name="connsiteY12" fmla="*/ 372177 h 539495"/>
                <a:gd name="connsiteX13" fmla="*/ 221429 w 306188"/>
                <a:gd name="connsiteY13" fmla="*/ 243572 h 539495"/>
                <a:gd name="connsiteX14" fmla="*/ 230961 w 306188"/>
                <a:gd name="connsiteY14" fmla="*/ 241226 h 539495"/>
                <a:gd name="connsiteX15" fmla="*/ 253690 w 306188"/>
                <a:gd name="connsiteY15" fmla="*/ 206032 h 539495"/>
                <a:gd name="connsiteX16" fmla="*/ 265422 w 306188"/>
                <a:gd name="connsiteY16" fmla="*/ 139163 h 539495"/>
                <a:gd name="connsiteX17" fmla="*/ 234334 w 306188"/>
                <a:gd name="connsiteY17" fmla="*/ 102209 h 539495"/>
                <a:gd name="connsiteX18" fmla="*/ 194594 w 306188"/>
                <a:gd name="connsiteY18" fmla="*/ 91651 h 539495"/>
                <a:gd name="connsiteX19" fmla="*/ 207351 w 306188"/>
                <a:gd name="connsiteY19" fmla="*/ 48392 h 539495"/>
                <a:gd name="connsiteX20" fmla="*/ 153094 w 306188"/>
                <a:gd name="connsiteY20" fmla="*/ 0 h 539495"/>
                <a:gd name="connsiteX21" fmla="*/ 98837 w 306188"/>
                <a:gd name="connsiteY21" fmla="*/ 48392 h 539495"/>
                <a:gd name="connsiteX22" fmla="*/ 111594 w 306188"/>
                <a:gd name="connsiteY22" fmla="*/ 91651 h 539495"/>
                <a:gd name="connsiteX23" fmla="*/ 71854 w 306188"/>
                <a:gd name="connsiteY23" fmla="*/ 102209 h 539495"/>
                <a:gd name="connsiteX24" fmla="*/ 40766 w 306188"/>
                <a:gd name="connsiteY24" fmla="*/ 139163 h 539495"/>
                <a:gd name="connsiteX25" fmla="*/ 52498 w 306188"/>
                <a:gd name="connsiteY25" fmla="*/ 206032 h 539495"/>
                <a:gd name="connsiteX26" fmla="*/ 72588 w 306188"/>
                <a:gd name="connsiteY26" fmla="*/ 238880 h 539495"/>
                <a:gd name="connsiteX27" fmla="*/ 84759 w 306188"/>
                <a:gd name="connsiteY27" fmla="*/ 243719 h 539495"/>
                <a:gd name="connsiteX28" fmla="*/ 93851 w 306188"/>
                <a:gd name="connsiteY28" fmla="*/ 371444 h 539495"/>
                <a:gd name="connsiteX29" fmla="*/ 97810 w 306188"/>
                <a:gd name="connsiteY29" fmla="*/ 386988 h 539495"/>
                <a:gd name="connsiteX30" fmla="*/ 72294 w 306188"/>
                <a:gd name="connsiteY30" fmla="*/ 386988 h 539495"/>
                <a:gd name="connsiteX31" fmla="*/ 61736 w 306188"/>
                <a:gd name="connsiteY31" fmla="*/ 397546 h 539495"/>
                <a:gd name="connsiteX32" fmla="*/ 61736 w 306188"/>
                <a:gd name="connsiteY32" fmla="*/ 424235 h 539495"/>
                <a:gd name="connsiteX33" fmla="*/ 41793 w 306188"/>
                <a:gd name="connsiteY33" fmla="*/ 424235 h 539495"/>
                <a:gd name="connsiteX34" fmla="*/ 31235 w 306188"/>
                <a:gd name="connsiteY34" fmla="*/ 434793 h 539495"/>
                <a:gd name="connsiteX35" fmla="*/ 31235 w 306188"/>
                <a:gd name="connsiteY35" fmla="*/ 518379 h 539495"/>
                <a:gd name="connsiteX36" fmla="*/ 10705 w 306188"/>
                <a:gd name="connsiteY36" fmla="*/ 518379 h 539495"/>
                <a:gd name="connsiteX37" fmla="*/ 0 w 306188"/>
                <a:gd name="connsiteY37" fmla="*/ 528938 h 539495"/>
                <a:gd name="connsiteX38" fmla="*/ 153094 w 306188"/>
                <a:gd name="connsiteY38" fmla="*/ 21410 h 539495"/>
                <a:gd name="connsiteX39" fmla="*/ 186235 w 306188"/>
                <a:gd name="connsiteY39" fmla="*/ 48685 h 539495"/>
                <a:gd name="connsiteX40" fmla="*/ 153094 w 306188"/>
                <a:gd name="connsiteY40" fmla="*/ 100890 h 539495"/>
                <a:gd name="connsiteX41" fmla="*/ 119953 w 306188"/>
                <a:gd name="connsiteY41" fmla="*/ 48685 h 539495"/>
                <a:gd name="connsiteX42" fmla="*/ 153094 w 306188"/>
                <a:gd name="connsiteY42" fmla="*/ 21410 h 539495"/>
                <a:gd name="connsiteX43" fmla="*/ 93851 w 306188"/>
                <a:gd name="connsiteY43" fmla="*/ 222309 h 539495"/>
                <a:gd name="connsiteX44" fmla="*/ 91651 w 306188"/>
                <a:gd name="connsiteY44" fmla="*/ 222749 h 539495"/>
                <a:gd name="connsiteX45" fmla="*/ 90918 w 306188"/>
                <a:gd name="connsiteY45" fmla="*/ 222896 h 539495"/>
                <a:gd name="connsiteX46" fmla="*/ 84319 w 306188"/>
                <a:gd name="connsiteY46" fmla="*/ 221576 h 539495"/>
                <a:gd name="connsiteX47" fmla="*/ 73321 w 306188"/>
                <a:gd name="connsiteY47" fmla="*/ 202659 h 539495"/>
                <a:gd name="connsiteX48" fmla="*/ 61589 w 306188"/>
                <a:gd name="connsiteY48" fmla="*/ 135790 h 539495"/>
                <a:gd name="connsiteX49" fmla="*/ 77280 w 306188"/>
                <a:gd name="connsiteY49" fmla="*/ 122886 h 539495"/>
                <a:gd name="connsiteX50" fmla="*/ 125965 w 306188"/>
                <a:gd name="connsiteY50" fmla="*/ 109982 h 539495"/>
                <a:gd name="connsiteX51" fmla="*/ 153094 w 306188"/>
                <a:gd name="connsiteY51" fmla="*/ 122006 h 539495"/>
                <a:gd name="connsiteX52" fmla="*/ 180223 w 306188"/>
                <a:gd name="connsiteY52" fmla="*/ 109982 h 539495"/>
                <a:gd name="connsiteX53" fmla="*/ 228908 w 306188"/>
                <a:gd name="connsiteY53" fmla="*/ 122886 h 539495"/>
                <a:gd name="connsiteX54" fmla="*/ 244599 w 306188"/>
                <a:gd name="connsiteY54" fmla="*/ 135790 h 539495"/>
                <a:gd name="connsiteX55" fmla="*/ 232867 w 306188"/>
                <a:gd name="connsiteY55" fmla="*/ 202659 h 539495"/>
                <a:gd name="connsiteX56" fmla="*/ 222309 w 306188"/>
                <a:gd name="connsiteY56" fmla="*/ 222309 h 539495"/>
                <a:gd name="connsiteX57" fmla="*/ 213657 w 306188"/>
                <a:gd name="connsiteY57" fmla="*/ 220403 h 539495"/>
                <a:gd name="connsiteX58" fmla="*/ 174797 w 306188"/>
                <a:gd name="connsiteY58" fmla="*/ 196500 h 539495"/>
                <a:gd name="connsiteX59" fmla="*/ 160280 w 306188"/>
                <a:gd name="connsiteY59" fmla="*/ 200020 h 539495"/>
                <a:gd name="connsiteX60" fmla="*/ 163799 w 306188"/>
                <a:gd name="connsiteY60" fmla="*/ 214537 h 539495"/>
                <a:gd name="connsiteX61" fmla="*/ 200753 w 306188"/>
                <a:gd name="connsiteY61" fmla="*/ 237267 h 539495"/>
                <a:gd name="connsiteX62" fmla="*/ 191661 w 306188"/>
                <a:gd name="connsiteY62" fmla="*/ 371884 h 539495"/>
                <a:gd name="connsiteX63" fmla="*/ 186822 w 306188"/>
                <a:gd name="connsiteY63" fmla="*/ 382589 h 539495"/>
                <a:gd name="connsiteX64" fmla="*/ 170398 w 306188"/>
                <a:gd name="connsiteY64" fmla="*/ 381856 h 539495"/>
                <a:gd name="connsiteX65" fmla="*/ 163946 w 306188"/>
                <a:gd name="connsiteY65" fmla="*/ 371737 h 539495"/>
                <a:gd name="connsiteX66" fmla="*/ 163799 w 306188"/>
                <a:gd name="connsiteY66" fmla="*/ 369538 h 539495"/>
                <a:gd name="connsiteX67" fmla="*/ 163799 w 306188"/>
                <a:gd name="connsiteY67" fmla="*/ 268355 h 539495"/>
                <a:gd name="connsiteX68" fmla="*/ 153241 w 306188"/>
                <a:gd name="connsiteY68" fmla="*/ 257797 h 539495"/>
                <a:gd name="connsiteX69" fmla="*/ 142683 w 306188"/>
                <a:gd name="connsiteY69" fmla="*/ 268355 h 539495"/>
                <a:gd name="connsiteX70" fmla="*/ 142683 w 306188"/>
                <a:gd name="connsiteY70" fmla="*/ 371591 h 539495"/>
                <a:gd name="connsiteX71" fmla="*/ 130804 w 306188"/>
                <a:gd name="connsiteY71" fmla="*/ 384055 h 539495"/>
                <a:gd name="connsiteX72" fmla="*/ 115114 w 306188"/>
                <a:gd name="connsiteY72" fmla="*/ 370857 h 539495"/>
                <a:gd name="connsiteX73" fmla="*/ 105289 w 306188"/>
                <a:gd name="connsiteY73" fmla="*/ 232134 h 539495"/>
                <a:gd name="connsiteX74" fmla="*/ 93851 w 306188"/>
                <a:gd name="connsiteY74" fmla="*/ 222309 h 539495"/>
                <a:gd name="connsiteX75" fmla="*/ 82853 w 306188"/>
                <a:gd name="connsiteY75" fmla="*/ 408105 h 539495"/>
                <a:gd name="connsiteX76" fmla="*/ 223336 w 306188"/>
                <a:gd name="connsiteY76" fmla="*/ 408105 h 539495"/>
                <a:gd name="connsiteX77" fmla="*/ 223336 w 306188"/>
                <a:gd name="connsiteY77" fmla="*/ 424235 h 539495"/>
                <a:gd name="connsiteX78" fmla="*/ 82853 w 306188"/>
                <a:gd name="connsiteY78" fmla="*/ 424235 h 539495"/>
                <a:gd name="connsiteX79" fmla="*/ 82853 w 306188"/>
                <a:gd name="connsiteY79" fmla="*/ 408105 h 539495"/>
                <a:gd name="connsiteX80" fmla="*/ 52351 w 306188"/>
                <a:gd name="connsiteY80" fmla="*/ 445352 h 539495"/>
                <a:gd name="connsiteX81" fmla="*/ 253984 w 306188"/>
                <a:gd name="connsiteY81" fmla="*/ 445352 h 539495"/>
                <a:gd name="connsiteX82" fmla="*/ 253984 w 306188"/>
                <a:gd name="connsiteY82" fmla="*/ 518379 h 539495"/>
                <a:gd name="connsiteX83" fmla="*/ 52351 w 306188"/>
                <a:gd name="connsiteY83" fmla="*/ 518379 h 539495"/>
                <a:gd name="connsiteX84" fmla="*/ 52351 w 306188"/>
                <a:gd name="connsiteY84" fmla="*/ 445352 h 539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306188" h="539495">
                  <a:moveTo>
                    <a:pt x="0" y="528938"/>
                  </a:moveTo>
                  <a:cubicBezTo>
                    <a:pt x="0" y="534803"/>
                    <a:pt x="4693" y="539496"/>
                    <a:pt x="10558" y="539496"/>
                  </a:cubicBezTo>
                  <a:lnTo>
                    <a:pt x="295630" y="539496"/>
                  </a:lnTo>
                  <a:cubicBezTo>
                    <a:pt x="301496" y="539496"/>
                    <a:pt x="306188" y="534803"/>
                    <a:pt x="306188" y="528938"/>
                  </a:cubicBezTo>
                  <a:cubicBezTo>
                    <a:pt x="306188" y="523072"/>
                    <a:pt x="301496" y="518379"/>
                    <a:pt x="295630" y="518379"/>
                  </a:cubicBezTo>
                  <a:lnTo>
                    <a:pt x="275100" y="518379"/>
                  </a:lnTo>
                  <a:lnTo>
                    <a:pt x="275100" y="434793"/>
                  </a:lnTo>
                  <a:cubicBezTo>
                    <a:pt x="275100" y="428928"/>
                    <a:pt x="270408" y="424235"/>
                    <a:pt x="264542" y="424235"/>
                  </a:cubicBezTo>
                  <a:lnTo>
                    <a:pt x="244599" y="424235"/>
                  </a:lnTo>
                  <a:lnTo>
                    <a:pt x="244599" y="397546"/>
                  </a:lnTo>
                  <a:cubicBezTo>
                    <a:pt x="244599" y="391681"/>
                    <a:pt x="239906" y="386988"/>
                    <a:pt x="234040" y="386988"/>
                  </a:cubicBezTo>
                  <a:lnTo>
                    <a:pt x="209845" y="386988"/>
                  </a:lnTo>
                  <a:cubicBezTo>
                    <a:pt x="211897" y="382589"/>
                    <a:pt x="212924" y="377603"/>
                    <a:pt x="212778" y="372177"/>
                  </a:cubicBezTo>
                  <a:lnTo>
                    <a:pt x="221429" y="243572"/>
                  </a:lnTo>
                  <a:cubicBezTo>
                    <a:pt x="225242" y="243426"/>
                    <a:pt x="228322" y="242399"/>
                    <a:pt x="230961" y="241226"/>
                  </a:cubicBezTo>
                  <a:cubicBezTo>
                    <a:pt x="248118" y="233454"/>
                    <a:pt x="252957" y="210578"/>
                    <a:pt x="253690" y="206032"/>
                  </a:cubicBezTo>
                  <a:lnTo>
                    <a:pt x="265422" y="139163"/>
                  </a:lnTo>
                  <a:cubicBezTo>
                    <a:pt x="268355" y="122446"/>
                    <a:pt x="256184" y="107928"/>
                    <a:pt x="234334" y="102209"/>
                  </a:cubicBezTo>
                  <a:lnTo>
                    <a:pt x="194594" y="91651"/>
                  </a:lnTo>
                  <a:cubicBezTo>
                    <a:pt x="202513" y="78307"/>
                    <a:pt x="207351" y="62616"/>
                    <a:pt x="207351" y="48392"/>
                  </a:cubicBezTo>
                  <a:cubicBezTo>
                    <a:pt x="207351" y="19063"/>
                    <a:pt x="186089" y="0"/>
                    <a:pt x="153094" y="0"/>
                  </a:cubicBezTo>
                  <a:cubicBezTo>
                    <a:pt x="120100" y="0"/>
                    <a:pt x="98837" y="19063"/>
                    <a:pt x="98837" y="48392"/>
                  </a:cubicBezTo>
                  <a:cubicBezTo>
                    <a:pt x="98837" y="62469"/>
                    <a:pt x="103676" y="78307"/>
                    <a:pt x="111594" y="91651"/>
                  </a:cubicBezTo>
                  <a:lnTo>
                    <a:pt x="71854" y="102209"/>
                  </a:lnTo>
                  <a:cubicBezTo>
                    <a:pt x="50005" y="107928"/>
                    <a:pt x="37833" y="122446"/>
                    <a:pt x="40766" y="139163"/>
                  </a:cubicBezTo>
                  <a:lnTo>
                    <a:pt x="52498" y="206032"/>
                  </a:lnTo>
                  <a:cubicBezTo>
                    <a:pt x="54404" y="217030"/>
                    <a:pt x="61443" y="231548"/>
                    <a:pt x="72588" y="238880"/>
                  </a:cubicBezTo>
                  <a:cubicBezTo>
                    <a:pt x="76400" y="241373"/>
                    <a:pt x="80506" y="242986"/>
                    <a:pt x="84759" y="243719"/>
                  </a:cubicBezTo>
                  <a:lnTo>
                    <a:pt x="93851" y="371444"/>
                  </a:lnTo>
                  <a:cubicBezTo>
                    <a:pt x="93851" y="377310"/>
                    <a:pt x="95317" y="382442"/>
                    <a:pt x="97810" y="386988"/>
                  </a:cubicBezTo>
                  <a:lnTo>
                    <a:pt x="72294" y="386988"/>
                  </a:lnTo>
                  <a:cubicBezTo>
                    <a:pt x="66429" y="386988"/>
                    <a:pt x="61736" y="391681"/>
                    <a:pt x="61736" y="397546"/>
                  </a:cubicBezTo>
                  <a:lnTo>
                    <a:pt x="61736" y="424235"/>
                  </a:lnTo>
                  <a:lnTo>
                    <a:pt x="41793" y="424235"/>
                  </a:lnTo>
                  <a:cubicBezTo>
                    <a:pt x="35927" y="424235"/>
                    <a:pt x="31235" y="428928"/>
                    <a:pt x="31235" y="434793"/>
                  </a:cubicBezTo>
                  <a:lnTo>
                    <a:pt x="31235" y="518379"/>
                  </a:lnTo>
                  <a:lnTo>
                    <a:pt x="10705" y="518379"/>
                  </a:lnTo>
                  <a:cubicBezTo>
                    <a:pt x="4839" y="518379"/>
                    <a:pt x="0" y="523072"/>
                    <a:pt x="0" y="528938"/>
                  </a:cubicBezTo>
                  <a:close/>
                  <a:moveTo>
                    <a:pt x="153094" y="21410"/>
                  </a:moveTo>
                  <a:cubicBezTo>
                    <a:pt x="165412" y="21410"/>
                    <a:pt x="186235" y="24929"/>
                    <a:pt x="186235" y="48685"/>
                  </a:cubicBezTo>
                  <a:cubicBezTo>
                    <a:pt x="186235" y="73321"/>
                    <a:pt x="166439" y="100890"/>
                    <a:pt x="153094" y="100890"/>
                  </a:cubicBezTo>
                  <a:cubicBezTo>
                    <a:pt x="139750" y="100890"/>
                    <a:pt x="119953" y="73468"/>
                    <a:pt x="119953" y="48685"/>
                  </a:cubicBezTo>
                  <a:cubicBezTo>
                    <a:pt x="119953" y="24929"/>
                    <a:pt x="140776" y="21410"/>
                    <a:pt x="153094" y="21410"/>
                  </a:cubicBezTo>
                  <a:close/>
                  <a:moveTo>
                    <a:pt x="93851" y="222309"/>
                  </a:moveTo>
                  <a:cubicBezTo>
                    <a:pt x="93118" y="222309"/>
                    <a:pt x="92384" y="222456"/>
                    <a:pt x="91651" y="222749"/>
                  </a:cubicBezTo>
                  <a:cubicBezTo>
                    <a:pt x="91358" y="222749"/>
                    <a:pt x="91065" y="222896"/>
                    <a:pt x="90918" y="222896"/>
                  </a:cubicBezTo>
                  <a:cubicBezTo>
                    <a:pt x="88572" y="223482"/>
                    <a:pt x="86519" y="223042"/>
                    <a:pt x="84319" y="221576"/>
                  </a:cubicBezTo>
                  <a:cubicBezTo>
                    <a:pt x="78893" y="218057"/>
                    <a:pt x="74494" y="209111"/>
                    <a:pt x="73321" y="202659"/>
                  </a:cubicBezTo>
                  <a:lnTo>
                    <a:pt x="61589" y="135790"/>
                  </a:lnTo>
                  <a:cubicBezTo>
                    <a:pt x="60123" y="127725"/>
                    <a:pt x="75521" y="123326"/>
                    <a:pt x="77280" y="122886"/>
                  </a:cubicBezTo>
                  <a:lnTo>
                    <a:pt x="125965" y="109982"/>
                  </a:lnTo>
                  <a:cubicBezTo>
                    <a:pt x="134031" y="117314"/>
                    <a:pt x="143416" y="122006"/>
                    <a:pt x="153094" y="122006"/>
                  </a:cubicBezTo>
                  <a:cubicBezTo>
                    <a:pt x="162773" y="122006"/>
                    <a:pt x="172011" y="117314"/>
                    <a:pt x="180223" y="109982"/>
                  </a:cubicBezTo>
                  <a:lnTo>
                    <a:pt x="228908" y="122886"/>
                  </a:lnTo>
                  <a:cubicBezTo>
                    <a:pt x="229641" y="123033"/>
                    <a:pt x="246065" y="127579"/>
                    <a:pt x="244599" y="135790"/>
                  </a:cubicBezTo>
                  <a:lnTo>
                    <a:pt x="232867" y="202659"/>
                  </a:lnTo>
                  <a:cubicBezTo>
                    <a:pt x="231548" y="210578"/>
                    <a:pt x="227148" y="220110"/>
                    <a:pt x="222309" y="222309"/>
                  </a:cubicBezTo>
                  <a:cubicBezTo>
                    <a:pt x="221576" y="222749"/>
                    <a:pt x="219083" y="223776"/>
                    <a:pt x="213657" y="220403"/>
                  </a:cubicBezTo>
                  <a:lnTo>
                    <a:pt x="174797" y="196500"/>
                  </a:lnTo>
                  <a:cubicBezTo>
                    <a:pt x="169811" y="193421"/>
                    <a:pt x="163359" y="195034"/>
                    <a:pt x="160280" y="200020"/>
                  </a:cubicBezTo>
                  <a:cubicBezTo>
                    <a:pt x="157200" y="205005"/>
                    <a:pt x="158813" y="211458"/>
                    <a:pt x="163799" y="214537"/>
                  </a:cubicBezTo>
                  <a:lnTo>
                    <a:pt x="200753" y="237267"/>
                  </a:lnTo>
                  <a:lnTo>
                    <a:pt x="191661" y="371884"/>
                  </a:lnTo>
                  <a:cubicBezTo>
                    <a:pt x="191807" y="379656"/>
                    <a:pt x="188141" y="381856"/>
                    <a:pt x="186822" y="382589"/>
                  </a:cubicBezTo>
                  <a:cubicBezTo>
                    <a:pt x="182569" y="385082"/>
                    <a:pt x="175530" y="384789"/>
                    <a:pt x="170398" y="381856"/>
                  </a:cubicBezTo>
                  <a:cubicBezTo>
                    <a:pt x="167465" y="380243"/>
                    <a:pt x="163946" y="377017"/>
                    <a:pt x="163946" y="371737"/>
                  </a:cubicBezTo>
                  <a:cubicBezTo>
                    <a:pt x="163946" y="371004"/>
                    <a:pt x="163946" y="370271"/>
                    <a:pt x="163799" y="369538"/>
                  </a:cubicBezTo>
                  <a:lnTo>
                    <a:pt x="163799" y="268355"/>
                  </a:lnTo>
                  <a:cubicBezTo>
                    <a:pt x="163799" y="262489"/>
                    <a:pt x="159107" y="257797"/>
                    <a:pt x="153241" y="257797"/>
                  </a:cubicBezTo>
                  <a:cubicBezTo>
                    <a:pt x="147375" y="257797"/>
                    <a:pt x="142683" y="262489"/>
                    <a:pt x="142683" y="268355"/>
                  </a:cubicBezTo>
                  <a:lnTo>
                    <a:pt x="142683" y="371591"/>
                  </a:lnTo>
                  <a:cubicBezTo>
                    <a:pt x="142683" y="382002"/>
                    <a:pt x="136231" y="384055"/>
                    <a:pt x="130804" y="384055"/>
                  </a:cubicBezTo>
                  <a:cubicBezTo>
                    <a:pt x="124353" y="384055"/>
                    <a:pt x="115114" y="380096"/>
                    <a:pt x="115114" y="370857"/>
                  </a:cubicBezTo>
                  <a:lnTo>
                    <a:pt x="105289" y="232134"/>
                  </a:lnTo>
                  <a:cubicBezTo>
                    <a:pt x="104849" y="226269"/>
                    <a:pt x="99570" y="222016"/>
                    <a:pt x="93851" y="222309"/>
                  </a:cubicBezTo>
                  <a:close/>
                  <a:moveTo>
                    <a:pt x="82853" y="408105"/>
                  </a:moveTo>
                  <a:lnTo>
                    <a:pt x="223336" y="408105"/>
                  </a:lnTo>
                  <a:lnTo>
                    <a:pt x="223336" y="424235"/>
                  </a:lnTo>
                  <a:lnTo>
                    <a:pt x="82853" y="424235"/>
                  </a:lnTo>
                  <a:lnTo>
                    <a:pt x="82853" y="408105"/>
                  </a:lnTo>
                  <a:close/>
                  <a:moveTo>
                    <a:pt x="52351" y="445352"/>
                  </a:moveTo>
                  <a:lnTo>
                    <a:pt x="253984" y="445352"/>
                  </a:lnTo>
                  <a:lnTo>
                    <a:pt x="253984" y="518379"/>
                  </a:lnTo>
                  <a:lnTo>
                    <a:pt x="52351" y="518379"/>
                  </a:lnTo>
                  <a:lnTo>
                    <a:pt x="52351" y="445352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8" name="Forma Livre: Forma 127">
              <a:extLst>
                <a:ext uri="{FF2B5EF4-FFF2-40B4-BE49-F238E27FC236}">
                  <a16:creationId xmlns:a16="http://schemas.microsoft.com/office/drawing/2014/main" id="{8AE5C705-F492-47E2-9D6E-680F1F62C5BF}"/>
                </a:ext>
              </a:extLst>
            </p:cNvPr>
            <p:cNvSpPr/>
            <p:nvPr/>
          </p:nvSpPr>
          <p:spPr>
            <a:xfrm>
              <a:off x="10728497" y="2500941"/>
              <a:ext cx="59455" cy="43216"/>
            </a:xfrm>
            <a:custGeom>
              <a:avLst/>
              <a:gdLst>
                <a:gd name="connsiteX0" fmla="*/ 58027 w 59455"/>
                <a:gd name="connsiteY0" fmla="*/ 5236 h 43216"/>
                <a:gd name="connsiteX1" fmla="*/ 43656 w 59455"/>
                <a:gd name="connsiteY1" fmla="*/ 1423 h 43216"/>
                <a:gd name="connsiteX2" fmla="*/ 5236 w 59455"/>
                <a:gd name="connsiteY2" fmla="*/ 23566 h 43216"/>
                <a:gd name="connsiteX3" fmla="*/ 1423 w 59455"/>
                <a:gd name="connsiteY3" fmla="*/ 37937 h 43216"/>
                <a:gd name="connsiteX4" fmla="*/ 10662 w 59455"/>
                <a:gd name="connsiteY4" fmla="*/ 43216 h 43216"/>
                <a:gd name="connsiteX5" fmla="*/ 15941 w 59455"/>
                <a:gd name="connsiteY5" fmla="*/ 41750 h 43216"/>
                <a:gd name="connsiteX6" fmla="*/ 54361 w 59455"/>
                <a:gd name="connsiteY6" fmla="*/ 19607 h 43216"/>
                <a:gd name="connsiteX7" fmla="*/ 58027 w 59455"/>
                <a:gd name="connsiteY7" fmla="*/ 5236 h 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55" h="43216">
                  <a:moveTo>
                    <a:pt x="58027" y="5236"/>
                  </a:moveTo>
                  <a:cubicBezTo>
                    <a:pt x="55094" y="250"/>
                    <a:pt x="48642" y="-1510"/>
                    <a:pt x="43656" y="1423"/>
                  </a:cubicBezTo>
                  <a:lnTo>
                    <a:pt x="5236" y="23566"/>
                  </a:lnTo>
                  <a:cubicBezTo>
                    <a:pt x="250" y="26499"/>
                    <a:pt x="-1510" y="32951"/>
                    <a:pt x="1423" y="37937"/>
                  </a:cubicBezTo>
                  <a:cubicBezTo>
                    <a:pt x="3329" y="41310"/>
                    <a:pt x="6995" y="43216"/>
                    <a:pt x="10662" y="43216"/>
                  </a:cubicBezTo>
                  <a:cubicBezTo>
                    <a:pt x="12421" y="43216"/>
                    <a:pt x="14328" y="42776"/>
                    <a:pt x="15941" y="41750"/>
                  </a:cubicBezTo>
                  <a:lnTo>
                    <a:pt x="54361" y="19607"/>
                  </a:lnTo>
                  <a:cubicBezTo>
                    <a:pt x="59200" y="16674"/>
                    <a:pt x="60960" y="10222"/>
                    <a:pt x="58027" y="523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9" name="Forma Livre: Forma 128">
              <a:extLst>
                <a:ext uri="{FF2B5EF4-FFF2-40B4-BE49-F238E27FC236}">
                  <a16:creationId xmlns:a16="http://schemas.microsoft.com/office/drawing/2014/main" id="{10A2C817-6835-40EA-A0FA-A5882493E28F}"/>
                </a:ext>
              </a:extLst>
            </p:cNvPr>
            <p:cNvSpPr/>
            <p:nvPr/>
          </p:nvSpPr>
          <p:spPr>
            <a:xfrm>
              <a:off x="10433160" y="2410317"/>
              <a:ext cx="43173" cy="59493"/>
            </a:xfrm>
            <a:custGeom>
              <a:avLst/>
              <a:gdLst>
                <a:gd name="connsiteX0" fmla="*/ 32658 w 43173"/>
                <a:gd name="connsiteY0" fmla="*/ 59493 h 59493"/>
                <a:gd name="connsiteX1" fmla="*/ 37937 w 43173"/>
                <a:gd name="connsiteY1" fmla="*/ 58027 h 59493"/>
                <a:gd name="connsiteX2" fmla="*/ 41750 w 43173"/>
                <a:gd name="connsiteY2" fmla="*/ 43656 h 59493"/>
                <a:gd name="connsiteX3" fmla="*/ 19607 w 43173"/>
                <a:gd name="connsiteY3" fmla="*/ 5236 h 59493"/>
                <a:gd name="connsiteX4" fmla="*/ 5236 w 43173"/>
                <a:gd name="connsiteY4" fmla="*/ 1423 h 59493"/>
                <a:gd name="connsiteX5" fmla="*/ 1423 w 43173"/>
                <a:gd name="connsiteY5" fmla="*/ 15794 h 59493"/>
                <a:gd name="connsiteX6" fmla="*/ 23566 w 43173"/>
                <a:gd name="connsiteY6" fmla="*/ 54214 h 59493"/>
                <a:gd name="connsiteX7" fmla="*/ 32658 w 43173"/>
                <a:gd name="connsiteY7" fmla="*/ 59493 h 5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73" h="59493">
                  <a:moveTo>
                    <a:pt x="32658" y="59493"/>
                  </a:moveTo>
                  <a:cubicBezTo>
                    <a:pt x="34418" y="59493"/>
                    <a:pt x="36324" y="59053"/>
                    <a:pt x="37937" y="58027"/>
                  </a:cubicBezTo>
                  <a:cubicBezTo>
                    <a:pt x="42923" y="55094"/>
                    <a:pt x="44683" y="48642"/>
                    <a:pt x="41750" y="43656"/>
                  </a:cubicBezTo>
                  <a:lnTo>
                    <a:pt x="19607" y="5236"/>
                  </a:lnTo>
                  <a:cubicBezTo>
                    <a:pt x="16674" y="250"/>
                    <a:pt x="10222" y="-1510"/>
                    <a:pt x="5236" y="1423"/>
                  </a:cubicBezTo>
                  <a:cubicBezTo>
                    <a:pt x="250" y="4356"/>
                    <a:pt x="-1510" y="10808"/>
                    <a:pt x="1423" y="15794"/>
                  </a:cubicBezTo>
                  <a:lnTo>
                    <a:pt x="23566" y="54214"/>
                  </a:lnTo>
                  <a:cubicBezTo>
                    <a:pt x="25472" y="57587"/>
                    <a:pt x="28992" y="59493"/>
                    <a:pt x="32658" y="59493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0" name="Forma Livre: Forma 129">
              <a:extLst>
                <a:ext uri="{FF2B5EF4-FFF2-40B4-BE49-F238E27FC236}">
                  <a16:creationId xmlns:a16="http://schemas.microsoft.com/office/drawing/2014/main" id="{F52495A4-89FE-4D5B-A462-E95DD9E6CBAF}"/>
                </a:ext>
              </a:extLst>
            </p:cNvPr>
            <p:cNvSpPr/>
            <p:nvPr/>
          </p:nvSpPr>
          <p:spPr>
            <a:xfrm>
              <a:off x="10655616" y="2411050"/>
              <a:ext cx="43172" cy="59493"/>
            </a:xfrm>
            <a:custGeom>
              <a:avLst/>
              <a:gdLst>
                <a:gd name="connsiteX0" fmla="*/ 10368 w 43172"/>
                <a:gd name="connsiteY0" fmla="*/ 59493 h 59493"/>
                <a:gd name="connsiteX1" fmla="*/ 19607 w 43172"/>
                <a:gd name="connsiteY1" fmla="*/ 54214 h 59493"/>
                <a:gd name="connsiteX2" fmla="*/ 41750 w 43172"/>
                <a:gd name="connsiteY2" fmla="*/ 15794 h 59493"/>
                <a:gd name="connsiteX3" fmla="*/ 37937 w 43172"/>
                <a:gd name="connsiteY3" fmla="*/ 1423 h 59493"/>
                <a:gd name="connsiteX4" fmla="*/ 23566 w 43172"/>
                <a:gd name="connsiteY4" fmla="*/ 5236 h 59493"/>
                <a:gd name="connsiteX5" fmla="*/ 1423 w 43172"/>
                <a:gd name="connsiteY5" fmla="*/ 43656 h 59493"/>
                <a:gd name="connsiteX6" fmla="*/ 5236 w 43172"/>
                <a:gd name="connsiteY6" fmla="*/ 58027 h 59493"/>
                <a:gd name="connsiteX7" fmla="*/ 10368 w 43172"/>
                <a:gd name="connsiteY7" fmla="*/ 59493 h 59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72" h="59493">
                  <a:moveTo>
                    <a:pt x="10368" y="59493"/>
                  </a:moveTo>
                  <a:cubicBezTo>
                    <a:pt x="14034" y="59493"/>
                    <a:pt x="17554" y="57587"/>
                    <a:pt x="19607" y="54214"/>
                  </a:cubicBezTo>
                  <a:lnTo>
                    <a:pt x="41750" y="15794"/>
                  </a:lnTo>
                  <a:cubicBezTo>
                    <a:pt x="44683" y="10808"/>
                    <a:pt x="42923" y="4356"/>
                    <a:pt x="37937" y="1423"/>
                  </a:cubicBezTo>
                  <a:cubicBezTo>
                    <a:pt x="32805" y="-1510"/>
                    <a:pt x="26499" y="250"/>
                    <a:pt x="23566" y="5236"/>
                  </a:cubicBezTo>
                  <a:lnTo>
                    <a:pt x="1423" y="43656"/>
                  </a:lnTo>
                  <a:cubicBezTo>
                    <a:pt x="-1510" y="48642"/>
                    <a:pt x="250" y="55094"/>
                    <a:pt x="5236" y="58027"/>
                  </a:cubicBezTo>
                  <a:cubicBezTo>
                    <a:pt x="6849" y="59053"/>
                    <a:pt x="8609" y="59493"/>
                    <a:pt x="10368" y="59493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1" name="Forma Livre: Forma 130">
              <a:extLst>
                <a:ext uri="{FF2B5EF4-FFF2-40B4-BE49-F238E27FC236}">
                  <a16:creationId xmlns:a16="http://schemas.microsoft.com/office/drawing/2014/main" id="{40519172-3866-4DD0-A8EA-142E9A374D49}"/>
                </a:ext>
              </a:extLst>
            </p:cNvPr>
            <p:cNvSpPr/>
            <p:nvPr/>
          </p:nvSpPr>
          <p:spPr>
            <a:xfrm>
              <a:off x="10343269" y="2499475"/>
              <a:ext cx="59591" cy="43216"/>
            </a:xfrm>
            <a:custGeom>
              <a:avLst/>
              <a:gdLst>
                <a:gd name="connsiteX0" fmla="*/ 54214 w 59591"/>
                <a:gd name="connsiteY0" fmla="*/ 23566 h 43216"/>
                <a:gd name="connsiteX1" fmla="*/ 15794 w 59591"/>
                <a:gd name="connsiteY1" fmla="*/ 1423 h 43216"/>
                <a:gd name="connsiteX2" fmla="*/ 1423 w 59591"/>
                <a:gd name="connsiteY2" fmla="*/ 5236 h 43216"/>
                <a:gd name="connsiteX3" fmla="*/ 5236 w 59591"/>
                <a:gd name="connsiteY3" fmla="*/ 19607 h 43216"/>
                <a:gd name="connsiteX4" fmla="*/ 43656 w 59591"/>
                <a:gd name="connsiteY4" fmla="*/ 41750 h 43216"/>
                <a:gd name="connsiteX5" fmla="*/ 48935 w 59591"/>
                <a:gd name="connsiteY5" fmla="*/ 43216 h 43216"/>
                <a:gd name="connsiteX6" fmla="*/ 58174 w 59591"/>
                <a:gd name="connsiteY6" fmla="*/ 37937 h 43216"/>
                <a:gd name="connsiteX7" fmla="*/ 54214 w 59591"/>
                <a:gd name="connsiteY7" fmla="*/ 23566 h 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591" h="43216">
                  <a:moveTo>
                    <a:pt x="54214" y="23566"/>
                  </a:moveTo>
                  <a:lnTo>
                    <a:pt x="15794" y="1423"/>
                  </a:lnTo>
                  <a:cubicBezTo>
                    <a:pt x="10662" y="-1510"/>
                    <a:pt x="4209" y="250"/>
                    <a:pt x="1423" y="5236"/>
                  </a:cubicBezTo>
                  <a:cubicBezTo>
                    <a:pt x="-1510" y="10222"/>
                    <a:pt x="250" y="16674"/>
                    <a:pt x="5236" y="19607"/>
                  </a:cubicBezTo>
                  <a:lnTo>
                    <a:pt x="43656" y="41750"/>
                  </a:lnTo>
                  <a:cubicBezTo>
                    <a:pt x="45269" y="42776"/>
                    <a:pt x="47175" y="43216"/>
                    <a:pt x="48935" y="43216"/>
                  </a:cubicBezTo>
                  <a:cubicBezTo>
                    <a:pt x="52601" y="43216"/>
                    <a:pt x="56121" y="41310"/>
                    <a:pt x="58174" y="37937"/>
                  </a:cubicBezTo>
                  <a:cubicBezTo>
                    <a:pt x="61107" y="32951"/>
                    <a:pt x="59347" y="26499"/>
                    <a:pt x="54214" y="2356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2" name="Forma Livre: Forma 131">
              <a:extLst>
                <a:ext uri="{FF2B5EF4-FFF2-40B4-BE49-F238E27FC236}">
                  <a16:creationId xmlns:a16="http://schemas.microsoft.com/office/drawing/2014/main" id="{B59C5D92-2B77-40BF-84BC-25863FA1C978}"/>
                </a:ext>
              </a:extLst>
            </p:cNvPr>
            <p:cNvSpPr/>
            <p:nvPr/>
          </p:nvSpPr>
          <p:spPr>
            <a:xfrm>
              <a:off x="10342682" y="2721931"/>
              <a:ext cx="59450" cy="43216"/>
            </a:xfrm>
            <a:custGeom>
              <a:avLst/>
              <a:gdLst>
                <a:gd name="connsiteX0" fmla="*/ 15794 w 59450"/>
                <a:gd name="connsiteY0" fmla="*/ 41750 h 43216"/>
                <a:gd name="connsiteX1" fmla="*/ 54214 w 59450"/>
                <a:gd name="connsiteY1" fmla="*/ 19607 h 43216"/>
                <a:gd name="connsiteX2" fmla="*/ 58027 w 59450"/>
                <a:gd name="connsiteY2" fmla="*/ 5236 h 43216"/>
                <a:gd name="connsiteX3" fmla="*/ 43656 w 59450"/>
                <a:gd name="connsiteY3" fmla="*/ 1423 h 43216"/>
                <a:gd name="connsiteX4" fmla="*/ 5236 w 59450"/>
                <a:gd name="connsiteY4" fmla="*/ 23566 h 43216"/>
                <a:gd name="connsiteX5" fmla="*/ 1423 w 59450"/>
                <a:gd name="connsiteY5" fmla="*/ 37937 h 43216"/>
                <a:gd name="connsiteX6" fmla="*/ 10515 w 59450"/>
                <a:gd name="connsiteY6" fmla="*/ 43216 h 43216"/>
                <a:gd name="connsiteX7" fmla="*/ 15794 w 59450"/>
                <a:gd name="connsiteY7" fmla="*/ 41750 h 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50" h="43216">
                  <a:moveTo>
                    <a:pt x="15794" y="41750"/>
                  </a:moveTo>
                  <a:lnTo>
                    <a:pt x="54214" y="19607"/>
                  </a:lnTo>
                  <a:cubicBezTo>
                    <a:pt x="59200" y="16674"/>
                    <a:pt x="60960" y="10222"/>
                    <a:pt x="58027" y="5236"/>
                  </a:cubicBezTo>
                  <a:cubicBezTo>
                    <a:pt x="55094" y="250"/>
                    <a:pt x="48642" y="-1510"/>
                    <a:pt x="43656" y="1423"/>
                  </a:cubicBezTo>
                  <a:lnTo>
                    <a:pt x="5236" y="23566"/>
                  </a:lnTo>
                  <a:cubicBezTo>
                    <a:pt x="250" y="26499"/>
                    <a:pt x="-1510" y="32951"/>
                    <a:pt x="1423" y="37937"/>
                  </a:cubicBezTo>
                  <a:cubicBezTo>
                    <a:pt x="3329" y="41310"/>
                    <a:pt x="6995" y="43216"/>
                    <a:pt x="10515" y="43216"/>
                  </a:cubicBezTo>
                  <a:cubicBezTo>
                    <a:pt x="12275" y="43216"/>
                    <a:pt x="14034" y="42776"/>
                    <a:pt x="15794" y="4175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3" name="Forma Livre: Forma 132">
              <a:extLst>
                <a:ext uri="{FF2B5EF4-FFF2-40B4-BE49-F238E27FC236}">
                  <a16:creationId xmlns:a16="http://schemas.microsoft.com/office/drawing/2014/main" id="{D9D8DEDC-B679-4403-B96D-0493A1ED8FB9}"/>
                </a:ext>
              </a:extLst>
            </p:cNvPr>
            <p:cNvSpPr/>
            <p:nvPr/>
          </p:nvSpPr>
          <p:spPr>
            <a:xfrm>
              <a:off x="10727764" y="2723251"/>
              <a:ext cx="59495" cy="43216"/>
            </a:xfrm>
            <a:custGeom>
              <a:avLst/>
              <a:gdLst>
                <a:gd name="connsiteX0" fmla="*/ 54214 w 59495"/>
                <a:gd name="connsiteY0" fmla="*/ 23566 h 43216"/>
                <a:gd name="connsiteX1" fmla="*/ 15794 w 59495"/>
                <a:gd name="connsiteY1" fmla="*/ 1423 h 43216"/>
                <a:gd name="connsiteX2" fmla="*/ 1423 w 59495"/>
                <a:gd name="connsiteY2" fmla="*/ 5236 h 43216"/>
                <a:gd name="connsiteX3" fmla="*/ 5236 w 59495"/>
                <a:gd name="connsiteY3" fmla="*/ 19607 h 43216"/>
                <a:gd name="connsiteX4" fmla="*/ 43656 w 59495"/>
                <a:gd name="connsiteY4" fmla="*/ 41750 h 43216"/>
                <a:gd name="connsiteX5" fmla="*/ 48935 w 59495"/>
                <a:gd name="connsiteY5" fmla="*/ 43216 h 43216"/>
                <a:gd name="connsiteX6" fmla="*/ 58174 w 59495"/>
                <a:gd name="connsiteY6" fmla="*/ 37937 h 43216"/>
                <a:gd name="connsiteX7" fmla="*/ 54214 w 59495"/>
                <a:gd name="connsiteY7" fmla="*/ 23566 h 43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495" h="43216">
                  <a:moveTo>
                    <a:pt x="54214" y="23566"/>
                  </a:moveTo>
                  <a:lnTo>
                    <a:pt x="15794" y="1423"/>
                  </a:lnTo>
                  <a:cubicBezTo>
                    <a:pt x="10662" y="-1510"/>
                    <a:pt x="4209" y="250"/>
                    <a:pt x="1423" y="5236"/>
                  </a:cubicBezTo>
                  <a:cubicBezTo>
                    <a:pt x="-1510" y="10222"/>
                    <a:pt x="250" y="16674"/>
                    <a:pt x="5236" y="19607"/>
                  </a:cubicBezTo>
                  <a:lnTo>
                    <a:pt x="43656" y="41750"/>
                  </a:lnTo>
                  <a:cubicBezTo>
                    <a:pt x="45269" y="42776"/>
                    <a:pt x="47175" y="43216"/>
                    <a:pt x="48935" y="43216"/>
                  </a:cubicBezTo>
                  <a:cubicBezTo>
                    <a:pt x="52601" y="43216"/>
                    <a:pt x="56121" y="41310"/>
                    <a:pt x="58174" y="37937"/>
                  </a:cubicBezTo>
                  <a:cubicBezTo>
                    <a:pt x="60960" y="32805"/>
                    <a:pt x="59200" y="26352"/>
                    <a:pt x="54214" y="2356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A7FBB048-315A-4E5E-A1EA-6E60815509D3}"/>
              </a:ext>
            </a:extLst>
          </p:cNvPr>
          <p:cNvGrpSpPr/>
          <p:nvPr/>
        </p:nvGrpSpPr>
        <p:grpSpPr>
          <a:xfrm>
            <a:off x="10233354" y="4367257"/>
            <a:ext cx="561712" cy="494723"/>
            <a:chOff x="10233354" y="4367257"/>
            <a:chExt cx="561712" cy="49472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35" name="Forma Livre: Forma 134">
              <a:extLst>
                <a:ext uri="{FF2B5EF4-FFF2-40B4-BE49-F238E27FC236}">
                  <a16:creationId xmlns:a16="http://schemas.microsoft.com/office/drawing/2014/main" id="{9FDB291E-8D7A-4C0A-8684-D0770349C2F3}"/>
                </a:ext>
              </a:extLst>
            </p:cNvPr>
            <p:cNvSpPr/>
            <p:nvPr/>
          </p:nvSpPr>
          <p:spPr>
            <a:xfrm>
              <a:off x="10453892" y="4738251"/>
              <a:ext cx="129092" cy="43369"/>
            </a:xfrm>
            <a:custGeom>
              <a:avLst/>
              <a:gdLst>
                <a:gd name="connsiteX0" fmla="*/ 110763 w 129092"/>
                <a:gd name="connsiteY0" fmla="*/ 3190 h 43369"/>
                <a:gd name="connsiteX1" fmla="*/ 58705 w 129092"/>
                <a:gd name="connsiteY1" fmla="*/ 22106 h 43369"/>
                <a:gd name="connsiteX2" fmla="*/ 18671 w 129092"/>
                <a:gd name="connsiteY2" fmla="*/ 4069 h 43369"/>
                <a:gd name="connsiteX3" fmla="*/ 3861 w 129092"/>
                <a:gd name="connsiteY3" fmla="*/ 2603 h 43369"/>
                <a:gd name="connsiteX4" fmla="*/ 2394 w 129092"/>
                <a:gd name="connsiteY4" fmla="*/ 17414 h 43369"/>
                <a:gd name="connsiteX5" fmla="*/ 57825 w 129092"/>
                <a:gd name="connsiteY5" fmla="*/ 43223 h 43369"/>
                <a:gd name="connsiteX6" fmla="*/ 62517 w 129092"/>
                <a:gd name="connsiteY6" fmla="*/ 43369 h 43369"/>
                <a:gd name="connsiteX7" fmla="*/ 126014 w 129092"/>
                <a:gd name="connsiteY7" fmla="*/ 18147 h 43369"/>
                <a:gd name="connsiteX8" fmla="*/ 126014 w 129092"/>
                <a:gd name="connsiteY8" fmla="*/ 3190 h 43369"/>
                <a:gd name="connsiteX9" fmla="*/ 110763 w 129092"/>
                <a:gd name="connsiteY9" fmla="*/ 3190 h 43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9092" h="43369">
                  <a:moveTo>
                    <a:pt x="110763" y="3190"/>
                  </a:moveTo>
                  <a:cubicBezTo>
                    <a:pt x="98152" y="15947"/>
                    <a:pt x="78501" y="22986"/>
                    <a:pt x="58705" y="22106"/>
                  </a:cubicBezTo>
                  <a:cubicBezTo>
                    <a:pt x="41841" y="21226"/>
                    <a:pt x="27323" y="14774"/>
                    <a:pt x="18671" y="4069"/>
                  </a:cubicBezTo>
                  <a:cubicBezTo>
                    <a:pt x="15005" y="-476"/>
                    <a:pt x="8260" y="-1063"/>
                    <a:pt x="3861" y="2603"/>
                  </a:cubicBezTo>
                  <a:cubicBezTo>
                    <a:pt x="-685" y="6269"/>
                    <a:pt x="-1272" y="13015"/>
                    <a:pt x="2394" y="17414"/>
                  </a:cubicBezTo>
                  <a:cubicBezTo>
                    <a:pt x="14859" y="32665"/>
                    <a:pt x="35095" y="42196"/>
                    <a:pt x="57825" y="43223"/>
                  </a:cubicBezTo>
                  <a:cubicBezTo>
                    <a:pt x="59438" y="43223"/>
                    <a:pt x="60904" y="43369"/>
                    <a:pt x="62517" y="43369"/>
                  </a:cubicBezTo>
                  <a:cubicBezTo>
                    <a:pt x="86860" y="43369"/>
                    <a:pt x="110323" y="34131"/>
                    <a:pt x="126014" y="18147"/>
                  </a:cubicBezTo>
                  <a:cubicBezTo>
                    <a:pt x="130119" y="14041"/>
                    <a:pt x="130119" y="7296"/>
                    <a:pt x="126014" y="3190"/>
                  </a:cubicBezTo>
                  <a:cubicBezTo>
                    <a:pt x="121614" y="-1063"/>
                    <a:pt x="114869" y="-1063"/>
                    <a:pt x="110763" y="319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6" name="Forma Livre: Forma 135">
              <a:extLst>
                <a:ext uri="{FF2B5EF4-FFF2-40B4-BE49-F238E27FC236}">
                  <a16:creationId xmlns:a16="http://schemas.microsoft.com/office/drawing/2014/main" id="{D09E5B9F-159C-4042-B55F-31661108F81D}"/>
                </a:ext>
              </a:extLst>
            </p:cNvPr>
            <p:cNvSpPr/>
            <p:nvPr/>
          </p:nvSpPr>
          <p:spPr>
            <a:xfrm>
              <a:off x="10548216" y="4639231"/>
              <a:ext cx="64830" cy="40033"/>
            </a:xfrm>
            <a:custGeom>
              <a:avLst/>
              <a:gdLst>
                <a:gd name="connsiteX0" fmla="*/ 32277 w 64830"/>
                <a:gd name="connsiteY0" fmla="*/ 0 h 40033"/>
                <a:gd name="connsiteX1" fmla="*/ 162 w 64830"/>
                <a:gd name="connsiteY1" fmla="*/ 24929 h 40033"/>
                <a:gd name="connsiteX2" fmla="*/ 8814 w 64830"/>
                <a:gd name="connsiteY2" fmla="*/ 37100 h 40033"/>
                <a:gd name="connsiteX3" fmla="*/ 20985 w 64830"/>
                <a:gd name="connsiteY3" fmla="*/ 28449 h 40033"/>
                <a:gd name="connsiteX4" fmla="*/ 32277 w 64830"/>
                <a:gd name="connsiteY4" fmla="*/ 20970 h 40033"/>
                <a:gd name="connsiteX5" fmla="*/ 43715 w 64830"/>
                <a:gd name="connsiteY5" fmla="*/ 29475 h 40033"/>
                <a:gd name="connsiteX6" fmla="*/ 54273 w 64830"/>
                <a:gd name="connsiteY6" fmla="*/ 40033 h 40033"/>
                <a:gd name="connsiteX7" fmla="*/ 64831 w 64830"/>
                <a:gd name="connsiteY7" fmla="*/ 29475 h 40033"/>
                <a:gd name="connsiteX8" fmla="*/ 32277 w 64830"/>
                <a:gd name="connsiteY8" fmla="*/ 0 h 4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830" h="40033">
                  <a:moveTo>
                    <a:pt x="32277" y="0"/>
                  </a:moveTo>
                  <a:cubicBezTo>
                    <a:pt x="16146" y="0"/>
                    <a:pt x="2655" y="10558"/>
                    <a:pt x="162" y="24929"/>
                  </a:cubicBezTo>
                  <a:cubicBezTo>
                    <a:pt x="-864" y="30648"/>
                    <a:pt x="3095" y="36074"/>
                    <a:pt x="8814" y="37100"/>
                  </a:cubicBezTo>
                  <a:cubicBezTo>
                    <a:pt x="14680" y="38127"/>
                    <a:pt x="19959" y="34168"/>
                    <a:pt x="20985" y="28449"/>
                  </a:cubicBezTo>
                  <a:cubicBezTo>
                    <a:pt x="21572" y="24783"/>
                    <a:pt x="25971" y="20970"/>
                    <a:pt x="32277" y="20970"/>
                  </a:cubicBezTo>
                  <a:cubicBezTo>
                    <a:pt x="38436" y="20970"/>
                    <a:pt x="43715" y="24783"/>
                    <a:pt x="43715" y="29475"/>
                  </a:cubicBezTo>
                  <a:cubicBezTo>
                    <a:pt x="43715" y="35341"/>
                    <a:pt x="48407" y="40033"/>
                    <a:pt x="54273" y="40033"/>
                  </a:cubicBezTo>
                  <a:cubicBezTo>
                    <a:pt x="60139" y="40033"/>
                    <a:pt x="64831" y="35341"/>
                    <a:pt x="64831" y="29475"/>
                  </a:cubicBezTo>
                  <a:cubicBezTo>
                    <a:pt x="64831" y="13344"/>
                    <a:pt x="50167" y="0"/>
                    <a:pt x="32277" y="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7" name="Forma Livre: Forma 136">
              <a:extLst>
                <a:ext uri="{FF2B5EF4-FFF2-40B4-BE49-F238E27FC236}">
                  <a16:creationId xmlns:a16="http://schemas.microsoft.com/office/drawing/2014/main" id="{91D59D41-1BB4-4929-ACC7-C9155A36BE18}"/>
                </a:ext>
              </a:extLst>
            </p:cNvPr>
            <p:cNvSpPr/>
            <p:nvPr/>
          </p:nvSpPr>
          <p:spPr>
            <a:xfrm>
              <a:off x="10233354" y="4367257"/>
              <a:ext cx="561712" cy="494723"/>
            </a:xfrm>
            <a:custGeom>
              <a:avLst/>
              <a:gdLst>
                <a:gd name="connsiteX0" fmla="*/ 475450 w 561712"/>
                <a:gd name="connsiteY0" fmla="*/ 97910 h 494723"/>
                <a:gd name="connsiteX1" fmla="*/ 475303 w 561712"/>
                <a:gd name="connsiteY1" fmla="*/ 97910 h 494723"/>
                <a:gd name="connsiteX2" fmla="*/ 470758 w 561712"/>
                <a:gd name="connsiteY2" fmla="*/ 92778 h 494723"/>
                <a:gd name="connsiteX3" fmla="*/ 442015 w 561712"/>
                <a:gd name="connsiteY3" fmla="*/ 6406 h 494723"/>
                <a:gd name="connsiteX4" fmla="*/ 435857 w 561712"/>
                <a:gd name="connsiteY4" fmla="*/ 1860 h 494723"/>
                <a:gd name="connsiteX5" fmla="*/ 347872 w 561712"/>
                <a:gd name="connsiteY5" fmla="*/ 53478 h 494723"/>
                <a:gd name="connsiteX6" fmla="*/ 346992 w 561712"/>
                <a:gd name="connsiteY6" fmla="*/ 54651 h 494723"/>
                <a:gd name="connsiteX7" fmla="*/ 216480 w 561712"/>
                <a:gd name="connsiteY7" fmla="*/ 56997 h 494723"/>
                <a:gd name="connsiteX8" fmla="*/ 213547 w 561712"/>
                <a:gd name="connsiteY8" fmla="*/ 53478 h 494723"/>
                <a:gd name="connsiteX9" fmla="*/ 125562 w 561712"/>
                <a:gd name="connsiteY9" fmla="*/ 1860 h 494723"/>
                <a:gd name="connsiteX10" fmla="*/ 119403 w 561712"/>
                <a:gd name="connsiteY10" fmla="*/ 6406 h 494723"/>
                <a:gd name="connsiteX11" fmla="*/ 90661 w 561712"/>
                <a:gd name="connsiteY11" fmla="*/ 92778 h 494723"/>
                <a:gd name="connsiteX12" fmla="*/ 86116 w 561712"/>
                <a:gd name="connsiteY12" fmla="*/ 97910 h 494723"/>
                <a:gd name="connsiteX13" fmla="*/ 85969 w 561712"/>
                <a:gd name="connsiteY13" fmla="*/ 97910 h 494723"/>
                <a:gd name="connsiteX14" fmla="*/ 1650 w 561712"/>
                <a:gd name="connsiteY14" fmla="*/ 149528 h 494723"/>
                <a:gd name="connsiteX15" fmla="*/ 1650 w 561712"/>
                <a:gd name="connsiteY15" fmla="*/ 160820 h 494723"/>
                <a:gd name="connsiteX16" fmla="*/ 51508 w 561712"/>
                <a:gd name="connsiteY16" fmla="*/ 204519 h 494723"/>
                <a:gd name="connsiteX17" fmla="*/ 38604 w 561712"/>
                <a:gd name="connsiteY17" fmla="*/ 217717 h 494723"/>
                <a:gd name="connsiteX18" fmla="*/ 22620 w 561712"/>
                <a:gd name="connsiteY18" fmla="*/ 268602 h 494723"/>
                <a:gd name="connsiteX19" fmla="*/ 38604 w 561712"/>
                <a:gd name="connsiteY19" fmla="*/ 319486 h 494723"/>
                <a:gd name="connsiteX20" fmla="*/ 87289 w 561712"/>
                <a:gd name="connsiteY20" fmla="*/ 343682 h 494723"/>
                <a:gd name="connsiteX21" fmla="*/ 115884 w 561712"/>
                <a:gd name="connsiteY21" fmla="*/ 407912 h 494723"/>
                <a:gd name="connsiteX22" fmla="*/ 275724 w 561712"/>
                <a:gd name="connsiteY22" fmla="*/ 494577 h 494723"/>
                <a:gd name="connsiteX23" fmla="*/ 284229 w 561712"/>
                <a:gd name="connsiteY23" fmla="*/ 494724 h 494723"/>
                <a:gd name="connsiteX24" fmla="*/ 441722 w 561712"/>
                <a:gd name="connsiteY24" fmla="*/ 420376 h 494723"/>
                <a:gd name="connsiteX25" fmla="*/ 441722 w 561712"/>
                <a:gd name="connsiteY25" fmla="*/ 420376 h 494723"/>
                <a:gd name="connsiteX26" fmla="*/ 482489 w 561712"/>
                <a:gd name="connsiteY26" fmla="*/ 343829 h 494723"/>
                <a:gd name="connsiteX27" fmla="*/ 530881 w 561712"/>
                <a:gd name="connsiteY27" fmla="*/ 319633 h 494723"/>
                <a:gd name="connsiteX28" fmla="*/ 546865 w 561712"/>
                <a:gd name="connsiteY28" fmla="*/ 268748 h 494723"/>
                <a:gd name="connsiteX29" fmla="*/ 530881 w 561712"/>
                <a:gd name="connsiteY29" fmla="*/ 217864 h 494723"/>
                <a:gd name="connsiteX30" fmla="*/ 514896 w 561712"/>
                <a:gd name="connsiteY30" fmla="*/ 202466 h 494723"/>
                <a:gd name="connsiteX31" fmla="*/ 560062 w 561712"/>
                <a:gd name="connsiteY31" fmla="*/ 160967 h 494723"/>
                <a:gd name="connsiteX32" fmla="*/ 560062 w 561712"/>
                <a:gd name="connsiteY32" fmla="*/ 149528 h 494723"/>
                <a:gd name="connsiteX33" fmla="*/ 475450 w 561712"/>
                <a:gd name="connsiteY33" fmla="*/ 97910 h 494723"/>
                <a:gd name="connsiteX34" fmla="*/ 460053 w 561712"/>
                <a:gd name="connsiteY34" fmla="*/ 116241 h 494723"/>
                <a:gd name="connsiteX35" fmla="*/ 449054 w 561712"/>
                <a:gd name="connsiteY35" fmla="*/ 127239 h 494723"/>
                <a:gd name="connsiteX36" fmla="*/ 442602 w 561712"/>
                <a:gd name="connsiteY36" fmla="*/ 125186 h 494723"/>
                <a:gd name="connsiteX37" fmla="*/ 438936 w 561712"/>
                <a:gd name="connsiteY37" fmla="*/ 120493 h 494723"/>
                <a:gd name="connsiteX38" fmla="*/ 438056 w 561712"/>
                <a:gd name="connsiteY38" fmla="*/ 116241 h 494723"/>
                <a:gd name="connsiteX39" fmla="*/ 449054 w 561712"/>
                <a:gd name="connsiteY39" fmla="*/ 105243 h 494723"/>
                <a:gd name="connsiteX40" fmla="*/ 460053 w 561712"/>
                <a:gd name="connsiteY40" fmla="*/ 116241 h 494723"/>
                <a:gd name="connsiteX41" fmla="*/ 426618 w 561712"/>
                <a:gd name="connsiteY41" fmla="*/ 21364 h 494723"/>
                <a:gd name="connsiteX42" fmla="*/ 450228 w 561712"/>
                <a:gd name="connsiteY42" fmla="*/ 84273 h 494723"/>
                <a:gd name="connsiteX43" fmla="*/ 420899 w 561712"/>
                <a:gd name="connsiteY43" fmla="*/ 100843 h 494723"/>
                <a:gd name="connsiteX44" fmla="*/ 413860 w 561712"/>
                <a:gd name="connsiteY44" fmla="*/ 94391 h 494723"/>
                <a:gd name="connsiteX45" fmla="*/ 367375 w 561712"/>
                <a:gd name="connsiteY45" fmla="*/ 63156 h 494723"/>
                <a:gd name="connsiteX46" fmla="*/ 426618 w 561712"/>
                <a:gd name="connsiteY46" fmla="*/ 21364 h 494723"/>
                <a:gd name="connsiteX47" fmla="*/ 134948 w 561712"/>
                <a:gd name="connsiteY47" fmla="*/ 21364 h 494723"/>
                <a:gd name="connsiteX48" fmla="*/ 196537 w 561712"/>
                <a:gd name="connsiteY48" fmla="*/ 65943 h 494723"/>
                <a:gd name="connsiteX49" fmla="*/ 155624 w 561712"/>
                <a:gd name="connsiteY49" fmla="*/ 94391 h 494723"/>
                <a:gd name="connsiteX50" fmla="*/ 143013 w 561712"/>
                <a:gd name="connsiteY50" fmla="*/ 106562 h 494723"/>
                <a:gd name="connsiteX51" fmla="*/ 112511 w 561712"/>
                <a:gd name="connsiteY51" fmla="*/ 84273 h 494723"/>
                <a:gd name="connsiteX52" fmla="*/ 111338 w 561712"/>
                <a:gd name="connsiteY52" fmla="*/ 84273 h 494723"/>
                <a:gd name="connsiteX53" fmla="*/ 134948 w 561712"/>
                <a:gd name="connsiteY53" fmla="*/ 21364 h 494723"/>
                <a:gd name="connsiteX54" fmla="*/ 112511 w 561712"/>
                <a:gd name="connsiteY54" fmla="*/ 105389 h 494723"/>
                <a:gd name="connsiteX55" fmla="*/ 123510 w 561712"/>
                <a:gd name="connsiteY55" fmla="*/ 116387 h 494723"/>
                <a:gd name="connsiteX56" fmla="*/ 112511 w 561712"/>
                <a:gd name="connsiteY56" fmla="*/ 127386 h 494723"/>
                <a:gd name="connsiteX57" fmla="*/ 101513 w 561712"/>
                <a:gd name="connsiteY57" fmla="*/ 116387 h 494723"/>
                <a:gd name="connsiteX58" fmla="*/ 112511 w 561712"/>
                <a:gd name="connsiteY58" fmla="*/ 105389 h 494723"/>
                <a:gd name="connsiteX59" fmla="*/ 23353 w 561712"/>
                <a:gd name="connsiteY59" fmla="*/ 155247 h 494723"/>
                <a:gd name="connsiteX60" fmla="*/ 80690 w 561712"/>
                <a:gd name="connsiteY60" fmla="*/ 120054 h 494723"/>
                <a:gd name="connsiteX61" fmla="*/ 111631 w 561712"/>
                <a:gd name="connsiteY61" fmla="*/ 148355 h 494723"/>
                <a:gd name="connsiteX62" fmla="*/ 90955 w 561712"/>
                <a:gd name="connsiteY62" fmla="*/ 193814 h 494723"/>
                <a:gd name="connsiteX63" fmla="*/ 83916 w 561712"/>
                <a:gd name="connsiteY63" fmla="*/ 193374 h 494723"/>
                <a:gd name="connsiteX64" fmla="*/ 82743 w 561712"/>
                <a:gd name="connsiteY64" fmla="*/ 193374 h 494723"/>
                <a:gd name="connsiteX65" fmla="*/ 23353 w 561712"/>
                <a:gd name="connsiteY65" fmla="*/ 155247 h 494723"/>
                <a:gd name="connsiteX66" fmla="*/ 525748 w 561712"/>
                <a:gd name="connsiteY66" fmla="*/ 268748 h 494723"/>
                <a:gd name="connsiteX67" fmla="*/ 513870 w 561712"/>
                <a:gd name="connsiteY67" fmla="*/ 307022 h 494723"/>
                <a:gd name="connsiteX68" fmla="*/ 477503 w 561712"/>
                <a:gd name="connsiteY68" fmla="*/ 321833 h 494723"/>
                <a:gd name="connsiteX69" fmla="*/ 469291 w 561712"/>
                <a:gd name="connsiteY69" fmla="*/ 322859 h 494723"/>
                <a:gd name="connsiteX70" fmla="*/ 464452 w 561712"/>
                <a:gd name="connsiteY70" fmla="*/ 329458 h 494723"/>
                <a:gd name="connsiteX71" fmla="*/ 424712 w 561712"/>
                <a:gd name="connsiteY71" fmla="*/ 407765 h 494723"/>
                <a:gd name="connsiteX72" fmla="*/ 276457 w 561712"/>
                <a:gd name="connsiteY72" fmla="*/ 473460 h 494723"/>
                <a:gd name="connsiteX73" fmla="*/ 133627 w 561712"/>
                <a:gd name="connsiteY73" fmla="*/ 396620 h 494723"/>
                <a:gd name="connsiteX74" fmla="*/ 105326 w 561712"/>
                <a:gd name="connsiteY74" fmla="*/ 329312 h 494723"/>
                <a:gd name="connsiteX75" fmla="*/ 100340 w 561712"/>
                <a:gd name="connsiteY75" fmla="*/ 322713 h 494723"/>
                <a:gd name="connsiteX76" fmla="*/ 95061 w 561712"/>
                <a:gd name="connsiteY76" fmla="*/ 321246 h 494723"/>
                <a:gd name="connsiteX77" fmla="*/ 92128 w 561712"/>
                <a:gd name="connsiteY77" fmla="*/ 321686 h 494723"/>
                <a:gd name="connsiteX78" fmla="*/ 55614 w 561712"/>
                <a:gd name="connsiteY78" fmla="*/ 307022 h 494723"/>
                <a:gd name="connsiteX79" fmla="*/ 43736 w 561712"/>
                <a:gd name="connsiteY79" fmla="*/ 268748 h 494723"/>
                <a:gd name="connsiteX80" fmla="*/ 55614 w 561712"/>
                <a:gd name="connsiteY80" fmla="*/ 230475 h 494723"/>
                <a:gd name="connsiteX81" fmla="*/ 80397 w 561712"/>
                <a:gd name="connsiteY81" fmla="*/ 214784 h 494723"/>
                <a:gd name="connsiteX82" fmla="*/ 86995 w 561712"/>
                <a:gd name="connsiteY82" fmla="*/ 216690 h 494723"/>
                <a:gd name="connsiteX83" fmla="*/ 93741 w 561712"/>
                <a:gd name="connsiteY83" fmla="*/ 216251 h 494723"/>
                <a:gd name="connsiteX84" fmla="*/ 94327 w 561712"/>
                <a:gd name="connsiteY84" fmla="*/ 216397 h 494723"/>
                <a:gd name="connsiteX85" fmla="*/ 102686 w 561712"/>
                <a:gd name="connsiteY85" fmla="*/ 215957 h 494723"/>
                <a:gd name="connsiteX86" fmla="*/ 108112 w 561712"/>
                <a:gd name="connsiteY86" fmla="*/ 209505 h 494723"/>
                <a:gd name="connsiteX87" fmla="*/ 169702 w 561712"/>
                <a:gd name="connsiteY87" fmla="*/ 110229 h 494723"/>
                <a:gd name="connsiteX88" fmla="*/ 246542 w 561712"/>
                <a:gd name="connsiteY88" fmla="*/ 69609 h 494723"/>
                <a:gd name="connsiteX89" fmla="*/ 227772 w 561712"/>
                <a:gd name="connsiteY89" fmla="*/ 113748 h 494723"/>
                <a:gd name="connsiteX90" fmla="*/ 201816 w 561712"/>
                <a:gd name="connsiteY90" fmla="*/ 138970 h 494723"/>
                <a:gd name="connsiteX91" fmla="*/ 190525 w 561712"/>
                <a:gd name="connsiteY91" fmla="*/ 148649 h 494723"/>
                <a:gd name="connsiteX92" fmla="*/ 200203 w 561712"/>
                <a:gd name="connsiteY92" fmla="*/ 159940 h 494723"/>
                <a:gd name="connsiteX93" fmla="*/ 245955 w 561712"/>
                <a:gd name="connsiteY93" fmla="*/ 124306 h 494723"/>
                <a:gd name="connsiteX94" fmla="*/ 268978 w 561712"/>
                <a:gd name="connsiteY94" fmla="*/ 65796 h 494723"/>
                <a:gd name="connsiteX95" fmla="*/ 284375 w 561712"/>
                <a:gd name="connsiteY95" fmla="*/ 65063 h 494723"/>
                <a:gd name="connsiteX96" fmla="*/ 280563 w 561712"/>
                <a:gd name="connsiteY96" fmla="*/ 114628 h 494723"/>
                <a:gd name="connsiteX97" fmla="*/ 263552 w 561712"/>
                <a:gd name="connsiteY97" fmla="*/ 148795 h 494723"/>
                <a:gd name="connsiteX98" fmla="*/ 256807 w 561712"/>
                <a:gd name="connsiteY98" fmla="*/ 162140 h 494723"/>
                <a:gd name="connsiteX99" fmla="*/ 270151 w 561712"/>
                <a:gd name="connsiteY99" fmla="*/ 168885 h 494723"/>
                <a:gd name="connsiteX100" fmla="*/ 301386 w 561712"/>
                <a:gd name="connsiteY100" fmla="*/ 118734 h 494723"/>
                <a:gd name="connsiteX101" fmla="*/ 305639 w 561712"/>
                <a:gd name="connsiteY101" fmla="*/ 66236 h 494723"/>
                <a:gd name="connsiteX102" fmla="*/ 321476 w 561712"/>
                <a:gd name="connsiteY102" fmla="*/ 69022 h 494723"/>
                <a:gd name="connsiteX103" fmla="*/ 321769 w 561712"/>
                <a:gd name="connsiteY103" fmla="*/ 73861 h 494723"/>
                <a:gd name="connsiteX104" fmla="*/ 328808 w 561712"/>
                <a:gd name="connsiteY104" fmla="*/ 107295 h 494723"/>
                <a:gd name="connsiteX105" fmla="*/ 323236 w 561712"/>
                <a:gd name="connsiteY105" fmla="*/ 146596 h 494723"/>
                <a:gd name="connsiteX106" fmla="*/ 321769 w 561712"/>
                <a:gd name="connsiteY106" fmla="*/ 161406 h 494723"/>
                <a:gd name="connsiteX107" fmla="*/ 336580 w 561712"/>
                <a:gd name="connsiteY107" fmla="*/ 162873 h 494723"/>
                <a:gd name="connsiteX108" fmla="*/ 349778 w 561712"/>
                <a:gd name="connsiteY108" fmla="*/ 104656 h 494723"/>
                <a:gd name="connsiteX109" fmla="*/ 344205 w 561712"/>
                <a:gd name="connsiteY109" fmla="*/ 75768 h 494723"/>
                <a:gd name="connsiteX110" fmla="*/ 345378 w 561712"/>
                <a:gd name="connsiteY110" fmla="*/ 76207 h 494723"/>
                <a:gd name="connsiteX111" fmla="*/ 347578 w 561712"/>
                <a:gd name="connsiteY111" fmla="*/ 77087 h 494723"/>
                <a:gd name="connsiteX112" fmla="*/ 399929 w 561712"/>
                <a:gd name="connsiteY112" fmla="*/ 109935 h 494723"/>
                <a:gd name="connsiteX113" fmla="*/ 421193 w 561712"/>
                <a:gd name="connsiteY113" fmla="*/ 131931 h 494723"/>
                <a:gd name="connsiteX114" fmla="*/ 427205 w 561712"/>
                <a:gd name="connsiteY114" fmla="*/ 139410 h 494723"/>
                <a:gd name="connsiteX115" fmla="*/ 461812 w 561712"/>
                <a:gd name="connsiteY115" fmla="*/ 209065 h 494723"/>
                <a:gd name="connsiteX116" fmla="*/ 461812 w 561712"/>
                <a:gd name="connsiteY116" fmla="*/ 209212 h 494723"/>
                <a:gd name="connsiteX117" fmla="*/ 461812 w 561712"/>
                <a:gd name="connsiteY117" fmla="*/ 209212 h 494723"/>
                <a:gd name="connsiteX118" fmla="*/ 474717 w 561712"/>
                <a:gd name="connsiteY118" fmla="*/ 216251 h 494723"/>
                <a:gd name="connsiteX119" fmla="*/ 480289 w 561712"/>
                <a:gd name="connsiteY119" fmla="*/ 214638 h 494723"/>
                <a:gd name="connsiteX120" fmla="*/ 514017 w 561712"/>
                <a:gd name="connsiteY120" fmla="*/ 230035 h 494723"/>
                <a:gd name="connsiteX121" fmla="*/ 525748 w 561712"/>
                <a:gd name="connsiteY121" fmla="*/ 268748 h 494723"/>
                <a:gd name="connsiteX122" fmla="*/ 478676 w 561712"/>
                <a:gd name="connsiteY122" fmla="*/ 193374 h 494723"/>
                <a:gd name="connsiteX123" fmla="*/ 457413 w 561712"/>
                <a:gd name="connsiteY123" fmla="*/ 147182 h 494723"/>
                <a:gd name="connsiteX124" fmla="*/ 480729 w 561712"/>
                <a:gd name="connsiteY124" fmla="*/ 120054 h 494723"/>
                <a:gd name="connsiteX125" fmla="*/ 538066 w 561712"/>
                <a:gd name="connsiteY125" fmla="*/ 155247 h 494723"/>
                <a:gd name="connsiteX126" fmla="*/ 478676 w 561712"/>
                <a:gd name="connsiteY126" fmla="*/ 193374 h 494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561712" h="494723">
                  <a:moveTo>
                    <a:pt x="475450" y="97910"/>
                  </a:moveTo>
                  <a:cubicBezTo>
                    <a:pt x="475450" y="97910"/>
                    <a:pt x="475303" y="97910"/>
                    <a:pt x="475303" y="97910"/>
                  </a:cubicBezTo>
                  <a:cubicBezTo>
                    <a:pt x="473984" y="96004"/>
                    <a:pt x="472517" y="94244"/>
                    <a:pt x="470758" y="92778"/>
                  </a:cubicBezTo>
                  <a:cubicBezTo>
                    <a:pt x="474570" y="62716"/>
                    <a:pt x="457560" y="30895"/>
                    <a:pt x="442015" y="6406"/>
                  </a:cubicBezTo>
                  <a:cubicBezTo>
                    <a:pt x="440549" y="4206"/>
                    <a:pt x="438349" y="2593"/>
                    <a:pt x="435857" y="1860"/>
                  </a:cubicBezTo>
                  <a:cubicBezTo>
                    <a:pt x="398903" y="-8405"/>
                    <a:pt x="370601" y="26056"/>
                    <a:pt x="347872" y="53478"/>
                  </a:cubicBezTo>
                  <a:lnTo>
                    <a:pt x="346992" y="54651"/>
                  </a:lnTo>
                  <a:cubicBezTo>
                    <a:pt x="305199" y="40134"/>
                    <a:pt x="257833" y="40867"/>
                    <a:pt x="216480" y="56997"/>
                  </a:cubicBezTo>
                  <a:lnTo>
                    <a:pt x="213547" y="53478"/>
                  </a:lnTo>
                  <a:cubicBezTo>
                    <a:pt x="190818" y="25909"/>
                    <a:pt x="162516" y="-8405"/>
                    <a:pt x="125562" y="1860"/>
                  </a:cubicBezTo>
                  <a:cubicBezTo>
                    <a:pt x="123069" y="2593"/>
                    <a:pt x="120870" y="4206"/>
                    <a:pt x="119403" y="6406"/>
                  </a:cubicBezTo>
                  <a:cubicBezTo>
                    <a:pt x="103859" y="30895"/>
                    <a:pt x="86849" y="62863"/>
                    <a:pt x="90661" y="92778"/>
                  </a:cubicBezTo>
                  <a:cubicBezTo>
                    <a:pt x="88902" y="94391"/>
                    <a:pt x="87435" y="96004"/>
                    <a:pt x="86116" y="97910"/>
                  </a:cubicBezTo>
                  <a:cubicBezTo>
                    <a:pt x="86116" y="97910"/>
                    <a:pt x="85969" y="97910"/>
                    <a:pt x="85969" y="97910"/>
                  </a:cubicBezTo>
                  <a:cubicBezTo>
                    <a:pt x="44909" y="103190"/>
                    <a:pt x="22766" y="116681"/>
                    <a:pt x="1650" y="149528"/>
                  </a:cubicBezTo>
                  <a:cubicBezTo>
                    <a:pt x="-550" y="153048"/>
                    <a:pt x="-550" y="157447"/>
                    <a:pt x="1650" y="160820"/>
                  </a:cubicBezTo>
                  <a:cubicBezTo>
                    <a:pt x="15434" y="182816"/>
                    <a:pt x="30832" y="195281"/>
                    <a:pt x="51508" y="204519"/>
                  </a:cubicBezTo>
                  <a:cubicBezTo>
                    <a:pt x="46816" y="208185"/>
                    <a:pt x="42416" y="212585"/>
                    <a:pt x="38604" y="217717"/>
                  </a:cubicBezTo>
                  <a:cubicBezTo>
                    <a:pt x="28192" y="231648"/>
                    <a:pt x="22620" y="249685"/>
                    <a:pt x="22620" y="268602"/>
                  </a:cubicBezTo>
                  <a:cubicBezTo>
                    <a:pt x="22620" y="287519"/>
                    <a:pt x="28339" y="305702"/>
                    <a:pt x="38604" y="319486"/>
                  </a:cubicBezTo>
                  <a:cubicBezTo>
                    <a:pt x="51068" y="336204"/>
                    <a:pt x="68665" y="345149"/>
                    <a:pt x="87289" y="343682"/>
                  </a:cubicBezTo>
                  <a:cubicBezTo>
                    <a:pt x="93741" y="366559"/>
                    <a:pt x="103273" y="388115"/>
                    <a:pt x="115884" y="407912"/>
                  </a:cubicBezTo>
                  <a:cubicBezTo>
                    <a:pt x="148732" y="459676"/>
                    <a:pt x="208562" y="491938"/>
                    <a:pt x="275724" y="494577"/>
                  </a:cubicBezTo>
                  <a:cubicBezTo>
                    <a:pt x="278510" y="494724"/>
                    <a:pt x="281443" y="494724"/>
                    <a:pt x="284229" y="494724"/>
                  </a:cubicBezTo>
                  <a:cubicBezTo>
                    <a:pt x="348165" y="494724"/>
                    <a:pt x="406675" y="467302"/>
                    <a:pt x="441722" y="420376"/>
                  </a:cubicBezTo>
                  <a:lnTo>
                    <a:pt x="441722" y="420376"/>
                  </a:lnTo>
                  <a:cubicBezTo>
                    <a:pt x="455507" y="401899"/>
                    <a:pt x="473250" y="374184"/>
                    <a:pt x="482489" y="343829"/>
                  </a:cubicBezTo>
                  <a:cubicBezTo>
                    <a:pt x="501259" y="345149"/>
                    <a:pt x="518563" y="336204"/>
                    <a:pt x="530881" y="319633"/>
                  </a:cubicBezTo>
                  <a:cubicBezTo>
                    <a:pt x="541292" y="305702"/>
                    <a:pt x="546865" y="287665"/>
                    <a:pt x="546865" y="268748"/>
                  </a:cubicBezTo>
                  <a:cubicBezTo>
                    <a:pt x="546865" y="249831"/>
                    <a:pt x="541146" y="231648"/>
                    <a:pt x="530881" y="217864"/>
                  </a:cubicBezTo>
                  <a:cubicBezTo>
                    <a:pt x="526188" y="211558"/>
                    <a:pt x="520763" y="206426"/>
                    <a:pt x="514896" y="202466"/>
                  </a:cubicBezTo>
                  <a:cubicBezTo>
                    <a:pt x="533227" y="193521"/>
                    <a:pt x="547305" y="181350"/>
                    <a:pt x="560062" y="160967"/>
                  </a:cubicBezTo>
                  <a:cubicBezTo>
                    <a:pt x="562262" y="157447"/>
                    <a:pt x="562262" y="153048"/>
                    <a:pt x="560062" y="149528"/>
                  </a:cubicBezTo>
                  <a:cubicBezTo>
                    <a:pt x="538653" y="116681"/>
                    <a:pt x="516510" y="103190"/>
                    <a:pt x="475450" y="97910"/>
                  </a:cubicBezTo>
                  <a:close/>
                  <a:moveTo>
                    <a:pt x="460053" y="116241"/>
                  </a:moveTo>
                  <a:cubicBezTo>
                    <a:pt x="460053" y="122253"/>
                    <a:pt x="455067" y="127239"/>
                    <a:pt x="449054" y="127239"/>
                  </a:cubicBezTo>
                  <a:cubicBezTo>
                    <a:pt x="446562" y="127239"/>
                    <a:pt x="444362" y="126506"/>
                    <a:pt x="442602" y="125186"/>
                  </a:cubicBezTo>
                  <a:cubicBezTo>
                    <a:pt x="441429" y="123573"/>
                    <a:pt x="440109" y="122106"/>
                    <a:pt x="438936" y="120493"/>
                  </a:cubicBezTo>
                  <a:cubicBezTo>
                    <a:pt x="438349" y="119174"/>
                    <a:pt x="438056" y="117854"/>
                    <a:pt x="438056" y="116241"/>
                  </a:cubicBezTo>
                  <a:cubicBezTo>
                    <a:pt x="438056" y="110229"/>
                    <a:pt x="443042" y="105243"/>
                    <a:pt x="449054" y="105243"/>
                  </a:cubicBezTo>
                  <a:cubicBezTo>
                    <a:pt x="455067" y="105243"/>
                    <a:pt x="460053" y="110229"/>
                    <a:pt x="460053" y="116241"/>
                  </a:cubicBezTo>
                  <a:close/>
                  <a:moveTo>
                    <a:pt x="426618" y="21364"/>
                  </a:moveTo>
                  <a:cubicBezTo>
                    <a:pt x="437616" y="39254"/>
                    <a:pt x="450374" y="63303"/>
                    <a:pt x="450228" y="84273"/>
                  </a:cubicBezTo>
                  <a:cubicBezTo>
                    <a:pt x="437616" y="83833"/>
                    <a:pt x="426618" y="90578"/>
                    <a:pt x="420899" y="100843"/>
                  </a:cubicBezTo>
                  <a:cubicBezTo>
                    <a:pt x="418553" y="98644"/>
                    <a:pt x="416207" y="96444"/>
                    <a:pt x="413860" y="94391"/>
                  </a:cubicBezTo>
                  <a:cubicBezTo>
                    <a:pt x="399343" y="81487"/>
                    <a:pt x="383799" y="71075"/>
                    <a:pt x="367375" y="63156"/>
                  </a:cubicBezTo>
                  <a:cubicBezTo>
                    <a:pt x="386145" y="40427"/>
                    <a:pt x="405649" y="18431"/>
                    <a:pt x="426618" y="21364"/>
                  </a:cubicBezTo>
                  <a:close/>
                  <a:moveTo>
                    <a:pt x="134948" y="21364"/>
                  </a:moveTo>
                  <a:cubicBezTo>
                    <a:pt x="156797" y="18431"/>
                    <a:pt x="177034" y="42333"/>
                    <a:pt x="196537" y="65943"/>
                  </a:cubicBezTo>
                  <a:cubicBezTo>
                    <a:pt x="182166" y="73568"/>
                    <a:pt x="168382" y="83100"/>
                    <a:pt x="155624" y="94391"/>
                  </a:cubicBezTo>
                  <a:cubicBezTo>
                    <a:pt x="151225" y="98204"/>
                    <a:pt x="147119" y="102310"/>
                    <a:pt x="143013" y="106562"/>
                  </a:cubicBezTo>
                  <a:cubicBezTo>
                    <a:pt x="138907" y="93658"/>
                    <a:pt x="126735" y="84273"/>
                    <a:pt x="112511" y="84273"/>
                  </a:cubicBezTo>
                  <a:cubicBezTo>
                    <a:pt x="112071" y="84273"/>
                    <a:pt x="111778" y="84273"/>
                    <a:pt x="111338" y="84273"/>
                  </a:cubicBezTo>
                  <a:cubicBezTo>
                    <a:pt x="111191" y="63596"/>
                    <a:pt x="123216" y="40427"/>
                    <a:pt x="134948" y="21364"/>
                  </a:cubicBezTo>
                  <a:close/>
                  <a:moveTo>
                    <a:pt x="112511" y="105389"/>
                  </a:moveTo>
                  <a:cubicBezTo>
                    <a:pt x="118523" y="105389"/>
                    <a:pt x="123510" y="110375"/>
                    <a:pt x="123510" y="116387"/>
                  </a:cubicBezTo>
                  <a:cubicBezTo>
                    <a:pt x="123510" y="122400"/>
                    <a:pt x="118523" y="127386"/>
                    <a:pt x="112511" y="127386"/>
                  </a:cubicBezTo>
                  <a:cubicBezTo>
                    <a:pt x="106499" y="127386"/>
                    <a:pt x="101513" y="122400"/>
                    <a:pt x="101513" y="116387"/>
                  </a:cubicBezTo>
                  <a:cubicBezTo>
                    <a:pt x="101513" y="110375"/>
                    <a:pt x="106499" y="105389"/>
                    <a:pt x="112511" y="105389"/>
                  </a:cubicBezTo>
                  <a:close/>
                  <a:moveTo>
                    <a:pt x="23353" y="155247"/>
                  </a:moveTo>
                  <a:cubicBezTo>
                    <a:pt x="38457" y="133838"/>
                    <a:pt x="53414" y="124599"/>
                    <a:pt x="80690" y="120054"/>
                  </a:cubicBezTo>
                  <a:cubicBezTo>
                    <a:pt x="82596" y="135598"/>
                    <a:pt x="95647" y="147915"/>
                    <a:pt x="111631" y="148355"/>
                  </a:cubicBezTo>
                  <a:cubicBezTo>
                    <a:pt x="103273" y="162580"/>
                    <a:pt x="96381" y="177830"/>
                    <a:pt x="90955" y="193814"/>
                  </a:cubicBezTo>
                  <a:cubicBezTo>
                    <a:pt x="88609" y="193521"/>
                    <a:pt x="86262" y="193374"/>
                    <a:pt x="83916" y="193374"/>
                  </a:cubicBezTo>
                  <a:cubicBezTo>
                    <a:pt x="83476" y="193374"/>
                    <a:pt x="83183" y="193374"/>
                    <a:pt x="82743" y="193374"/>
                  </a:cubicBezTo>
                  <a:cubicBezTo>
                    <a:pt x="51801" y="183989"/>
                    <a:pt x="36551" y="174311"/>
                    <a:pt x="23353" y="155247"/>
                  </a:cubicBezTo>
                  <a:close/>
                  <a:moveTo>
                    <a:pt x="525748" y="268748"/>
                  </a:moveTo>
                  <a:cubicBezTo>
                    <a:pt x="525748" y="283119"/>
                    <a:pt x="521496" y="296757"/>
                    <a:pt x="513870" y="307022"/>
                  </a:cubicBezTo>
                  <a:cubicBezTo>
                    <a:pt x="504338" y="319780"/>
                    <a:pt x="490847" y="325499"/>
                    <a:pt x="477503" y="321833"/>
                  </a:cubicBezTo>
                  <a:cubicBezTo>
                    <a:pt x="474717" y="321100"/>
                    <a:pt x="471784" y="321393"/>
                    <a:pt x="469291" y="322859"/>
                  </a:cubicBezTo>
                  <a:cubicBezTo>
                    <a:pt x="466798" y="324326"/>
                    <a:pt x="465038" y="326672"/>
                    <a:pt x="464452" y="329458"/>
                  </a:cubicBezTo>
                  <a:cubicBezTo>
                    <a:pt x="458733" y="353361"/>
                    <a:pt x="444655" y="381223"/>
                    <a:pt x="424712" y="407765"/>
                  </a:cubicBezTo>
                  <a:cubicBezTo>
                    <a:pt x="392157" y="451171"/>
                    <a:pt x="337020" y="475513"/>
                    <a:pt x="276457" y="473460"/>
                  </a:cubicBezTo>
                  <a:cubicBezTo>
                    <a:pt x="216187" y="471114"/>
                    <a:pt x="162809" y="442519"/>
                    <a:pt x="133627" y="396620"/>
                  </a:cubicBezTo>
                  <a:cubicBezTo>
                    <a:pt x="120577" y="376090"/>
                    <a:pt x="111045" y="353507"/>
                    <a:pt x="105326" y="329312"/>
                  </a:cubicBezTo>
                  <a:cubicBezTo>
                    <a:pt x="104593" y="326525"/>
                    <a:pt x="102833" y="324179"/>
                    <a:pt x="100340" y="322713"/>
                  </a:cubicBezTo>
                  <a:cubicBezTo>
                    <a:pt x="98727" y="321833"/>
                    <a:pt x="96821" y="321246"/>
                    <a:pt x="95061" y="321246"/>
                  </a:cubicBezTo>
                  <a:cubicBezTo>
                    <a:pt x="94034" y="321246"/>
                    <a:pt x="93155" y="321393"/>
                    <a:pt x="92128" y="321686"/>
                  </a:cubicBezTo>
                  <a:cubicBezTo>
                    <a:pt x="78637" y="325646"/>
                    <a:pt x="65146" y="319926"/>
                    <a:pt x="55614" y="307022"/>
                  </a:cubicBezTo>
                  <a:cubicBezTo>
                    <a:pt x="47989" y="296757"/>
                    <a:pt x="43736" y="283119"/>
                    <a:pt x="43736" y="268748"/>
                  </a:cubicBezTo>
                  <a:cubicBezTo>
                    <a:pt x="43736" y="254378"/>
                    <a:pt x="47989" y="240740"/>
                    <a:pt x="55614" y="230475"/>
                  </a:cubicBezTo>
                  <a:cubicBezTo>
                    <a:pt x="62360" y="221383"/>
                    <a:pt x="71011" y="215957"/>
                    <a:pt x="80397" y="214784"/>
                  </a:cubicBezTo>
                  <a:cubicBezTo>
                    <a:pt x="82596" y="215371"/>
                    <a:pt x="84796" y="215957"/>
                    <a:pt x="86995" y="216690"/>
                  </a:cubicBezTo>
                  <a:cubicBezTo>
                    <a:pt x="89342" y="217277"/>
                    <a:pt x="91688" y="217130"/>
                    <a:pt x="93741" y="216251"/>
                  </a:cubicBezTo>
                  <a:cubicBezTo>
                    <a:pt x="93888" y="216251"/>
                    <a:pt x="94181" y="216397"/>
                    <a:pt x="94327" y="216397"/>
                  </a:cubicBezTo>
                  <a:cubicBezTo>
                    <a:pt x="97114" y="217424"/>
                    <a:pt x="100193" y="217277"/>
                    <a:pt x="102686" y="215957"/>
                  </a:cubicBezTo>
                  <a:cubicBezTo>
                    <a:pt x="105326" y="214638"/>
                    <a:pt x="107232" y="212291"/>
                    <a:pt x="108112" y="209505"/>
                  </a:cubicBezTo>
                  <a:cubicBezTo>
                    <a:pt x="119550" y="170205"/>
                    <a:pt x="140813" y="135891"/>
                    <a:pt x="169702" y="110229"/>
                  </a:cubicBezTo>
                  <a:cubicBezTo>
                    <a:pt x="192578" y="89845"/>
                    <a:pt x="218680" y="76207"/>
                    <a:pt x="246542" y="69609"/>
                  </a:cubicBezTo>
                  <a:cubicBezTo>
                    <a:pt x="243316" y="81633"/>
                    <a:pt x="236277" y="99084"/>
                    <a:pt x="227772" y="113748"/>
                  </a:cubicBezTo>
                  <a:cubicBezTo>
                    <a:pt x="216627" y="132958"/>
                    <a:pt x="207095" y="139703"/>
                    <a:pt x="201816" y="138970"/>
                  </a:cubicBezTo>
                  <a:cubicBezTo>
                    <a:pt x="196097" y="138384"/>
                    <a:pt x="190964" y="142930"/>
                    <a:pt x="190525" y="148649"/>
                  </a:cubicBezTo>
                  <a:cubicBezTo>
                    <a:pt x="190085" y="154368"/>
                    <a:pt x="194484" y="159500"/>
                    <a:pt x="200203" y="159940"/>
                  </a:cubicBezTo>
                  <a:cubicBezTo>
                    <a:pt x="215747" y="161113"/>
                    <a:pt x="231731" y="148795"/>
                    <a:pt x="245955" y="124306"/>
                  </a:cubicBezTo>
                  <a:cubicBezTo>
                    <a:pt x="256807" y="105683"/>
                    <a:pt x="266339" y="81340"/>
                    <a:pt x="268978" y="65796"/>
                  </a:cubicBezTo>
                  <a:cubicBezTo>
                    <a:pt x="274111" y="65356"/>
                    <a:pt x="279243" y="65063"/>
                    <a:pt x="284375" y="65063"/>
                  </a:cubicBezTo>
                  <a:cubicBezTo>
                    <a:pt x="285256" y="78994"/>
                    <a:pt x="283789" y="98937"/>
                    <a:pt x="280563" y="114628"/>
                  </a:cubicBezTo>
                  <a:cubicBezTo>
                    <a:pt x="276017" y="137357"/>
                    <a:pt x="268538" y="147182"/>
                    <a:pt x="263552" y="148795"/>
                  </a:cubicBezTo>
                  <a:cubicBezTo>
                    <a:pt x="257980" y="150555"/>
                    <a:pt x="254901" y="156567"/>
                    <a:pt x="256807" y="162140"/>
                  </a:cubicBezTo>
                  <a:cubicBezTo>
                    <a:pt x="258567" y="167712"/>
                    <a:pt x="264579" y="170791"/>
                    <a:pt x="270151" y="168885"/>
                  </a:cubicBezTo>
                  <a:cubicBezTo>
                    <a:pt x="288775" y="162873"/>
                    <a:pt x="297427" y="138237"/>
                    <a:pt x="301386" y="118734"/>
                  </a:cubicBezTo>
                  <a:cubicBezTo>
                    <a:pt x="304759" y="102017"/>
                    <a:pt x="306372" y="81780"/>
                    <a:pt x="305639" y="66236"/>
                  </a:cubicBezTo>
                  <a:cubicBezTo>
                    <a:pt x="310918" y="66822"/>
                    <a:pt x="316197" y="67849"/>
                    <a:pt x="321476" y="69022"/>
                  </a:cubicBezTo>
                  <a:cubicBezTo>
                    <a:pt x="321183" y="70635"/>
                    <a:pt x="321183" y="72248"/>
                    <a:pt x="321769" y="73861"/>
                  </a:cubicBezTo>
                  <a:cubicBezTo>
                    <a:pt x="324995" y="84859"/>
                    <a:pt x="327488" y="96737"/>
                    <a:pt x="328808" y="107295"/>
                  </a:cubicBezTo>
                  <a:cubicBezTo>
                    <a:pt x="331741" y="130612"/>
                    <a:pt x="327782" y="142783"/>
                    <a:pt x="323236" y="146596"/>
                  </a:cubicBezTo>
                  <a:cubicBezTo>
                    <a:pt x="318690" y="150262"/>
                    <a:pt x="318103" y="157007"/>
                    <a:pt x="321769" y="161406"/>
                  </a:cubicBezTo>
                  <a:cubicBezTo>
                    <a:pt x="325435" y="165952"/>
                    <a:pt x="332181" y="166539"/>
                    <a:pt x="336580" y="162873"/>
                  </a:cubicBezTo>
                  <a:cubicBezTo>
                    <a:pt x="351831" y="150408"/>
                    <a:pt x="352124" y="124306"/>
                    <a:pt x="349778" y="104656"/>
                  </a:cubicBezTo>
                  <a:cubicBezTo>
                    <a:pt x="348605" y="95418"/>
                    <a:pt x="346698" y="85446"/>
                    <a:pt x="344205" y="75768"/>
                  </a:cubicBezTo>
                  <a:cubicBezTo>
                    <a:pt x="344645" y="75914"/>
                    <a:pt x="344939" y="76061"/>
                    <a:pt x="345378" y="76207"/>
                  </a:cubicBezTo>
                  <a:cubicBezTo>
                    <a:pt x="346112" y="76647"/>
                    <a:pt x="346845" y="76941"/>
                    <a:pt x="347578" y="77087"/>
                  </a:cubicBezTo>
                  <a:cubicBezTo>
                    <a:pt x="366349" y="84566"/>
                    <a:pt x="383945" y="95564"/>
                    <a:pt x="399929" y="109935"/>
                  </a:cubicBezTo>
                  <a:cubicBezTo>
                    <a:pt x="407555" y="116681"/>
                    <a:pt x="414593" y="124013"/>
                    <a:pt x="421193" y="131931"/>
                  </a:cubicBezTo>
                  <a:cubicBezTo>
                    <a:pt x="422805" y="134718"/>
                    <a:pt x="424859" y="137211"/>
                    <a:pt x="427205" y="139410"/>
                  </a:cubicBezTo>
                  <a:cubicBezTo>
                    <a:pt x="442602" y="159793"/>
                    <a:pt x="454334" y="183403"/>
                    <a:pt x="461812" y="209065"/>
                  </a:cubicBezTo>
                  <a:cubicBezTo>
                    <a:pt x="461812" y="209065"/>
                    <a:pt x="461812" y="209065"/>
                    <a:pt x="461812" y="209212"/>
                  </a:cubicBezTo>
                  <a:cubicBezTo>
                    <a:pt x="461812" y="209212"/>
                    <a:pt x="461812" y="209212"/>
                    <a:pt x="461812" y="209212"/>
                  </a:cubicBezTo>
                  <a:cubicBezTo>
                    <a:pt x="463425" y="214638"/>
                    <a:pt x="469144" y="217864"/>
                    <a:pt x="474717" y="216251"/>
                  </a:cubicBezTo>
                  <a:cubicBezTo>
                    <a:pt x="476623" y="215664"/>
                    <a:pt x="478530" y="215224"/>
                    <a:pt x="480289" y="214638"/>
                  </a:cubicBezTo>
                  <a:cubicBezTo>
                    <a:pt x="492754" y="212291"/>
                    <a:pt x="505072" y="218010"/>
                    <a:pt x="514017" y="230035"/>
                  </a:cubicBezTo>
                  <a:cubicBezTo>
                    <a:pt x="521496" y="240593"/>
                    <a:pt x="525748" y="254231"/>
                    <a:pt x="525748" y="268748"/>
                  </a:cubicBezTo>
                  <a:close/>
                  <a:moveTo>
                    <a:pt x="478676" y="193374"/>
                  </a:moveTo>
                  <a:cubicBezTo>
                    <a:pt x="473104" y="177097"/>
                    <a:pt x="466065" y="161553"/>
                    <a:pt x="457413" y="147182"/>
                  </a:cubicBezTo>
                  <a:cubicBezTo>
                    <a:pt x="469878" y="143809"/>
                    <a:pt x="479263" y="133105"/>
                    <a:pt x="480729" y="120054"/>
                  </a:cubicBezTo>
                  <a:cubicBezTo>
                    <a:pt x="508151" y="124746"/>
                    <a:pt x="522962" y="133838"/>
                    <a:pt x="538066" y="155247"/>
                  </a:cubicBezTo>
                  <a:cubicBezTo>
                    <a:pt x="524869" y="174311"/>
                    <a:pt x="509764" y="183989"/>
                    <a:pt x="478676" y="193374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8" name="Forma Livre: Forma 137">
              <a:extLst>
                <a:ext uri="{FF2B5EF4-FFF2-40B4-BE49-F238E27FC236}">
                  <a16:creationId xmlns:a16="http://schemas.microsoft.com/office/drawing/2014/main" id="{315D9D7B-3505-4514-93F5-CA07F3B14E26}"/>
                </a:ext>
              </a:extLst>
            </p:cNvPr>
            <p:cNvSpPr/>
            <p:nvPr/>
          </p:nvSpPr>
          <p:spPr>
            <a:xfrm>
              <a:off x="10422999" y="4639231"/>
              <a:ext cx="64831" cy="40033"/>
            </a:xfrm>
            <a:custGeom>
              <a:avLst/>
              <a:gdLst>
                <a:gd name="connsiteX0" fmla="*/ 43846 w 64831"/>
                <a:gd name="connsiteY0" fmla="*/ 28595 h 40033"/>
                <a:gd name="connsiteX1" fmla="*/ 56017 w 64831"/>
                <a:gd name="connsiteY1" fmla="*/ 37247 h 40033"/>
                <a:gd name="connsiteX2" fmla="*/ 64669 w 64831"/>
                <a:gd name="connsiteY2" fmla="*/ 25076 h 40033"/>
                <a:gd name="connsiteX3" fmla="*/ 32555 w 64831"/>
                <a:gd name="connsiteY3" fmla="*/ 0 h 40033"/>
                <a:gd name="connsiteX4" fmla="*/ 0 w 64831"/>
                <a:gd name="connsiteY4" fmla="*/ 29475 h 40033"/>
                <a:gd name="connsiteX5" fmla="*/ 10558 w 64831"/>
                <a:gd name="connsiteY5" fmla="*/ 40033 h 40033"/>
                <a:gd name="connsiteX6" fmla="*/ 21116 w 64831"/>
                <a:gd name="connsiteY6" fmla="*/ 29475 h 40033"/>
                <a:gd name="connsiteX7" fmla="*/ 32555 w 64831"/>
                <a:gd name="connsiteY7" fmla="*/ 20970 h 40033"/>
                <a:gd name="connsiteX8" fmla="*/ 43846 w 64831"/>
                <a:gd name="connsiteY8" fmla="*/ 28595 h 40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831" h="40033">
                  <a:moveTo>
                    <a:pt x="43846" y="28595"/>
                  </a:moveTo>
                  <a:cubicBezTo>
                    <a:pt x="44872" y="34314"/>
                    <a:pt x="50152" y="38274"/>
                    <a:pt x="56017" y="37247"/>
                  </a:cubicBezTo>
                  <a:cubicBezTo>
                    <a:pt x="61736" y="36221"/>
                    <a:pt x="65696" y="30795"/>
                    <a:pt x="64669" y="25076"/>
                  </a:cubicBezTo>
                  <a:cubicBezTo>
                    <a:pt x="62176" y="10558"/>
                    <a:pt x="48685" y="0"/>
                    <a:pt x="32555" y="0"/>
                  </a:cubicBezTo>
                  <a:cubicBezTo>
                    <a:pt x="14664" y="0"/>
                    <a:pt x="0" y="13198"/>
                    <a:pt x="0" y="29475"/>
                  </a:cubicBezTo>
                  <a:cubicBezTo>
                    <a:pt x="0" y="35341"/>
                    <a:pt x="4693" y="40033"/>
                    <a:pt x="10558" y="40033"/>
                  </a:cubicBezTo>
                  <a:cubicBezTo>
                    <a:pt x="16424" y="40033"/>
                    <a:pt x="21116" y="35341"/>
                    <a:pt x="21116" y="29475"/>
                  </a:cubicBezTo>
                  <a:cubicBezTo>
                    <a:pt x="21116" y="24929"/>
                    <a:pt x="26396" y="20970"/>
                    <a:pt x="32555" y="20970"/>
                  </a:cubicBezTo>
                  <a:cubicBezTo>
                    <a:pt x="38860" y="21116"/>
                    <a:pt x="43260" y="24929"/>
                    <a:pt x="43846" y="2859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9" name="Forma Livre: Forma 138">
              <a:extLst>
                <a:ext uri="{FF2B5EF4-FFF2-40B4-BE49-F238E27FC236}">
                  <a16:creationId xmlns:a16="http://schemas.microsoft.com/office/drawing/2014/main" id="{3A2AFD90-3C91-4D43-A80D-6D733BAA8195}"/>
                </a:ext>
              </a:extLst>
            </p:cNvPr>
            <p:cNvSpPr/>
            <p:nvPr/>
          </p:nvSpPr>
          <p:spPr>
            <a:xfrm>
              <a:off x="10291557" y="4600958"/>
              <a:ext cx="45219" cy="75520"/>
            </a:xfrm>
            <a:custGeom>
              <a:avLst/>
              <a:gdLst>
                <a:gd name="connsiteX0" fmla="*/ 34952 w 45219"/>
                <a:gd name="connsiteY0" fmla="*/ 21116 h 75520"/>
                <a:gd name="connsiteX1" fmla="*/ 45216 w 45219"/>
                <a:gd name="connsiteY1" fmla="*/ 10265 h 75520"/>
                <a:gd name="connsiteX2" fmla="*/ 34365 w 45219"/>
                <a:gd name="connsiteY2" fmla="*/ 0 h 75520"/>
                <a:gd name="connsiteX3" fmla="*/ 198 w 45219"/>
                <a:gd name="connsiteY3" fmla="*/ 31968 h 75520"/>
                <a:gd name="connsiteX4" fmla="*/ 30846 w 45219"/>
                <a:gd name="connsiteY4" fmla="*/ 75227 h 75520"/>
                <a:gd name="connsiteX5" fmla="*/ 33192 w 45219"/>
                <a:gd name="connsiteY5" fmla="*/ 75521 h 75520"/>
                <a:gd name="connsiteX6" fmla="*/ 43457 w 45219"/>
                <a:gd name="connsiteY6" fmla="*/ 67309 h 75520"/>
                <a:gd name="connsiteX7" fmla="*/ 35538 w 45219"/>
                <a:gd name="connsiteY7" fmla="*/ 54697 h 75520"/>
                <a:gd name="connsiteX8" fmla="*/ 21167 w 45219"/>
                <a:gd name="connsiteY8" fmla="*/ 34021 h 75520"/>
                <a:gd name="connsiteX9" fmla="*/ 34952 w 45219"/>
                <a:gd name="connsiteY9" fmla="*/ 21116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19" h="75520">
                  <a:moveTo>
                    <a:pt x="34952" y="21116"/>
                  </a:moveTo>
                  <a:cubicBezTo>
                    <a:pt x="40817" y="20970"/>
                    <a:pt x="45363" y="16130"/>
                    <a:pt x="45216" y="10265"/>
                  </a:cubicBezTo>
                  <a:cubicBezTo>
                    <a:pt x="45070" y="4399"/>
                    <a:pt x="40084" y="0"/>
                    <a:pt x="34365" y="0"/>
                  </a:cubicBezTo>
                  <a:cubicBezTo>
                    <a:pt x="15742" y="440"/>
                    <a:pt x="2104" y="13344"/>
                    <a:pt x="198" y="31968"/>
                  </a:cubicBezTo>
                  <a:cubicBezTo>
                    <a:pt x="-1562" y="49712"/>
                    <a:pt x="8410" y="70241"/>
                    <a:pt x="30846" y="75227"/>
                  </a:cubicBezTo>
                  <a:cubicBezTo>
                    <a:pt x="31579" y="75374"/>
                    <a:pt x="32459" y="75521"/>
                    <a:pt x="33192" y="75521"/>
                  </a:cubicBezTo>
                  <a:cubicBezTo>
                    <a:pt x="38031" y="75521"/>
                    <a:pt x="42430" y="72148"/>
                    <a:pt x="43457" y="67309"/>
                  </a:cubicBezTo>
                  <a:cubicBezTo>
                    <a:pt x="44777" y="61590"/>
                    <a:pt x="41111" y="56017"/>
                    <a:pt x="35538" y="54697"/>
                  </a:cubicBezTo>
                  <a:cubicBezTo>
                    <a:pt x="24540" y="52205"/>
                    <a:pt x="20434" y="42233"/>
                    <a:pt x="21167" y="34021"/>
                  </a:cubicBezTo>
                  <a:cubicBezTo>
                    <a:pt x="21607" y="30208"/>
                    <a:pt x="23660" y="21410"/>
                    <a:pt x="34952" y="2111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0" name="Forma Livre: Forma 139">
              <a:extLst>
                <a:ext uri="{FF2B5EF4-FFF2-40B4-BE49-F238E27FC236}">
                  <a16:creationId xmlns:a16="http://schemas.microsoft.com/office/drawing/2014/main" id="{87F60EFC-43FE-4907-A5AF-93B5D0156220}"/>
                </a:ext>
              </a:extLst>
            </p:cNvPr>
            <p:cNvSpPr/>
            <p:nvPr/>
          </p:nvSpPr>
          <p:spPr>
            <a:xfrm>
              <a:off x="10699415" y="4600958"/>
              <a:ext cx="45073" cy="75520"/>
            </a:xfrm>
            <a:custGeom>
              <a:avLst/>
              <a:gdLst>
                <a:gd name="connsiteX0" fmla="*/ 10855 w 45073"/>
                <a:gd name="connsiteY0" fmla="*/ 0 h 75520"/>
                <a:gd name="connsiteX1" fmla="*/ 3 w 45073"/>
                <a:gd name="connsiteY1" fmla="*/ 10265 h 75520"/>
                <a:gd name="connsiteX2" fmla="*/ 10269 w 45073"/>
                <a:gd name="connsiteY2" fmla="*/ 21116 h 75520"/>
                <a:gd name="connsiteX3" fmla="*/ 23906 w 45073"/>
                <a:gd name="connsiteY3" fmla="*/ 34021 h 75520"/>
                <a:gd name="connsiteX4" fmla="*/ 9535 w 45073"/>
                <a:gd name="connsiteY4" fmla="*/ 54697 h 75520"/>
                <a:gd name="connsiteX5" fmla="*/ 1616 w 45073"/>
                <a:gd name="connsiteY5" fmla="*/ 67309 h 75520"/>
                <a:gd name="connsiteX6" fmla="*/ 11881 w 45073"/>
                <a:gd name="connsiteY6" fmla="*/ 75521 h 75520"/>
                <a:gd name="connsiteX7" fmla="*/ 14228 w 45073"/>
                <a:gd name="connsiteY7" fmla="*/ 75227 h 75520"/>
                <a:gd name="connsiteX8" fmla="*/ 44876 w 45073"/>
                <a:gd name="connsiteY8" fmla="*/ 31968 h 75520"/>
                <a:gd name="connsiteX9" fmla="*/ 10855 w 45073"/>
                <a:gd name="connsiteY9" fmla="*/ 0 h 7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073" h="75520">
                  <a:moveTo>
                    <a:pt x="10855" y="0"/>
                  </a:moveTo>
                  <a:cubicBezTo>
                    <a:pt x="4549" y="147"/>
                    <a:pt x="150" y="4399"/>
                    <a:pt x="3" y="10265"/>
                  </a:cubicBezTo>
                  <a:cubicBezTo>
                    <a:pt x="-143" y="16130"/>
                    <a:pt x="4403" y="20970"/>
                    <a:pt x="10269" y="21116"/>
                  </a:cubicBezTo>
                  <a:cubicBezTo>
                    <a:pt x="21413" y="21410"/>
                    <a:pt x="23613" y="30208"/>
                    <a:pt x="23906" y="34021"/>
                  </a:cubicBezTo>
                  <a:cubicBezTo>
                    <a:pt x="24639" y="42233"/>
                    <a:pt x="20533" y="52205"/>
                    <a:pt x="9535" y="54697"/>
                  </a:cubicBezTo>
                  <a:cubicBezTo>
                    <a:pt x="3816" y="56017"/>
                    <a:pt x="297" y="61590"/>
                    <a:pt x="1616" y="67309"/>
                  </a:cubicBezTo>
                  <a:cubicBezTo>
                    <a:pt x="2790" y="72148"/>
                    <a:pt x="7042" y="75521"/>
                    <a:pt x="11881" y="75521"/>
                  </a:cubicBezTo>
                  <a:cubicBezTo>
                    <a:pt x="12614" y="75521"/>
                    <a:pt x="13495" y="75521"/>
                    <a:pt x="14228" y="75227"/>
                  </a:cubicBezTo>
                  <a:cubicBezTo>
                    <a:pt x="36664" y="70241"/>
                    <a:pt x="46635" y="49565"/>
                    <a:pt x="44876" y="31968"/>
                  </a:cubicBezTo>
                  <a:cubicBezTo>
                    <a:pt x="43116" y="13344"/>
                    <a:pt x="29332" y="440"/>
                    <a:pt x="10855" y="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41" name="Agrupar 140">
            <a:extLst>
              <a:ext uri="{FF2B5EF4-FFF2-40B4-BE49-F238E27FC236}">
                <a16:creationId xmlns:a16="http://schemas.microsoft.com/office/drawing/2014/main" id="{D27BCF1E-54ED-4671-91F7-50A4AB7ACDCB}"/>
              </a:ext>
            </a:extLst>
          </p:cNvPr>
          <p:cNvGrpSpPr/>
          <p:nvPr/>
        </p:nvGrpSpPr>
        <p:grpSpPr>
          <a:xfrm>
            <a:off x="7489649" y="1490665"/>
            <a:ext cx="511141" cy="524848"/>
            <a:chOff x="7489649" y="1490665"/>
            <a:chExt cx="511141" cy="52484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42" name="Forma Livre: Forma 141">
              <a:extLst>
                <a:ext uri="{FF2B5EF4-FFF2-40B4-BE49-F238E27FC236}">
                  <a16:creationId xmlns:a16="http://schemas.microsoft.com/office/drawing/2014/main" id="{D155EA5A-EAC8-4F7B-BEAB-5496AA641C73}"/>
                </a:ext>
              </a:extLst>
            </p:cNvPr>
            <p:cNvSpPr/>
            <p:nvPr/>
          </p:nvSpPr>
          <p:spPr>
            <a:xfrm>
              <a:off x="7678569" y="1882044"/>
              <a:ext cx="124500" cy="56775"/>
            </a:xfrm>
            <a:custGeom>
              <a:avLst/>
              <a:gdLst>
                <a:gd name="connsiteX0" fmla="*/ 116166 w 124500"/>
                <a:gd name="connsiteY0" fmla="*/ 172 h 56775"/>
                <a:gd name="connsiteX1" fmla="*/ 103701 w 124500"/>
                <a:gd name="connsiteY1" fmla="*/ 8531 h 56775"/>
                <a:gd name="connsiteX2" fmla="*/ 62348 w 124500"/>
                <a:gd name="connsiteY2" fmla="*/ 35659 h 56775"/>
                <a:gd name="connsiteX3" fmla="*/ 20995 w 124500"/>
                <a:gd name="connsiteY3" fmla="*/ 8531 h 56775"/>
                <a:gd name="connsiteX4" fmla="*/ 8531 w 124500"/>
                <a:gd name="connsiteY4" fmla="*/ 172 h 56775"/>
                <a:gd name="connsiteX5" fmla="*/ 172 w 124500"/>
                <a:gd name="connsiteY5" fmla="*/ 12637 h 56775"/>
                <a:gd name="connsiteX6" fmla="*/ 62202 w 124500"/>
                <a:gd name="connsiteY6" fmla="*/ 56776 h 56775"/>
                <a:gd name="connsiteX7" fmla="*/ 124231 w 124500"/>
                <a:gd name="connsiteY7" fmla="*/ 12637 h 56775"/>
                <a:gd name="connsiteX8" fmla="*/ 116166 w 124500"/>
                <a:gd name="connsiteY8" fmla="*/ 172 h 56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500" h="56775">
                  <a:moveTo>
                    <a:pt x="116166" y="172"/>
                  </a:moveTo>
                  <a:cubicBezTo>
                    <a:pt x="110593" y="-854"/>
                    <a:pt x="104874" y="2812"/>
                    <a:pt x="103701" y="8531"/>
                  </a:cubicBezTo>
                  <a:cubicBezTo>
                    <a:pt x="100622" y="23928"/>
                    <a:pt x="82878" y="35659"/>
                    <a:pt x="62348" y="35659"/>
                  </a:cubicBezTo>
                  <a:cubicBezTo>
                    <a:pt x="41818" y="35659"/>
                    <a:pt x="24075" y="24075"/>
                    <a:pt x="20995" y="8531"/>
                  </a:cubicBezTo>
                  <a:cubicBezTo>
                    <a:pt x="19822" y="2812"/>
                    <a:pt x="14396" y="-854"/>
                    <a:pt x="8531" y="172"/>
                  </a:cubicBezTo>
                  <a:cubicBezTo>
                    <a:pt x="2812" y="1345"/>
                    <a:pt x="-854" y="6918"/>
                    <a:pt x="172" y="12637"/>
                  </a:cubicBezTo>
                  <a:cubicBezTo>
                    <a:pt x="5158" y="38152"/>
                    <a:pt x="31260" y="56776"/>
                    <a:pt x="62202" y="56776"/>
                  </a:cubicBezTo>
                  <a:cubicBezTo>
                    <a:pt x="93143" y="56776"/>
                    <a:pt x="119099" y="38152"/>
                    <a:pt x="124231" y="12637"/>
                  </a:cubicBezTo>
                  <a:cubicBezTo>
                    <a:pt x="125551" y="6771"/>
                    <a:pt x="121885" y="1345"/>
                    <a:pt x="116166" y="172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3" name="Forma Livre: Forma 142">
              <a:extLst>
                <a:ext uri="{FF2B5EF4-FFF2-40B4-BE49-F238E27FC236}">
                  <a16:creationId xmlns:a16="http://schemas.microsoft.com/office/drawing/2014/main" id="{B20CAAB9-96F9-4C7F-BBEA-14D865F8C142}"/>
                </a:ext>
              </a:extLst>
            </p:cNvPr>
            <p:cNvSpPr/>
            <p:nvPr/>
          </p:nvSpPr>
          <p:spPr>
            <a:xfrm>
              <a:off x="7628853" y="1764421"/>
              <a:ext cx="70705" cy="42849"/>
            </a:xfrm>
            <a:custGeom>
              <a:avLst/>
              <a:gdLst>
                <a:gd name="connsiteX0" fmla="*/ 65579 w 70705"/>
                <a:gd name="connsiteY0" fmla="*/ 41394 h 42849"/>
                <a:gd name="connsiteX1" fmla="*/ 69245 w 70705"/>
                <a:gd name="connsiteY1" fmla="*/ 26877 h 42849"/>
                <a:gd name="connsiteX2" fmla="*/ 32731 w 70705"/>
                <a:gd name="connsiteY2" fmla="*/ 41 h 42849"/>
                <a:gd name="connsiteX3" fmla="*/ 910 w 70705"/>
                <a:gd name="connsiteY3" fmla="*/ 27903 h 42849"/>
                <a:gd name="connsiteX4" fmla="*/ 6189 w 70705"/>
                <a:gd name="connsiteY4" fmla="*/ 41834 h 42849"/>
                <a:gd name="connsiteX5" fmla="*/ 10441 w 70705"/>
                <a:gd name="connsiteY5" fmla="*/ 42714 h 42849"/>
                <a:gd name="connsiteX6" fmla="*/ 20120 w 70705"/>
                <a:gd name="connsiteY6" fmla="*/ 36408 h 42849"/>
                <a:gd name="connsiteX7" fmla="*/ 33904 w 70705"/>
                <a:gd name="connsiteY7" fmla="*/ 21011 h 42849"/>
                <a:gd name="connsiteX8" fmla="*/ 51061 w 70705"/>
                <a:gd name="connsiteY8" fmla="*/ 37581 h 42849"/>
                <a:gd name="connsiteX9" fmla="*/ 65579 w 70705"/>
                <a:gd name="connsiteY9" fmla="*/ 41394 h 42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705" h="42849">
                  <a:moveTo>
                    <a:pt x="65579" y="41394"/>
                  </a:moveTo>
                  <a:cubicBezTo>
                    <a:pt x="70564" y="38461"/>
                    <a:pt x="72178" y="31862"/>
                    <a:pt x="69245" y="26877"/>
                  </a:cubicBezTo>
                  <a:cubicBezTo>
                    <a:pt x="58247" y="8400"/>
                    <a:pt x="46075" y="-692"/>
                    <a:pt x="32731" y="41"/>
                  </a:cubicBezTo>
                  <a:cubicBezTo>
                    <a:pt x="20120" y="774"/>
                    <a:pt x="8535" y="10893"/>
                    <a:pt x="910" y="27903"/>
                  </a:cubicBezTo>
                  <a:cubicBezTo>
                    <a:pt x="-1437" y="33182"/>
                    <a:pt x="910" y="39488"/>
                    <a:pt x="6189" y="41834"/>
                  </a:cubicBezTo>
                  <a:cubicBezTo>
                    <a:pt x="7655" y="42421"/>
                    <a:pt x="9121" y="42714"/>
                    <a:pt x="10441" y="42714"/>
                  </a:cubicBezTo>
                  <a:cubicBezTo>
                    <a:pt x="14401" y="42714"/>
                    <a:pt x="18360" y="40368"/>
                    <a:pt x="20120" y="36408"/>
                  </a:cubicBezTo>
                  <a:cubicBezTo>
                    <a:pt x="24226" y="27463"/>
                    <a:pt x="29651" y="21157"/>
                    <a:pt x="33904" y="21011"/>
                  </a:cubicBezTo>
                  <a:cubicBezTo>
                    <a:pt x="35664" y="20718"/>
                    <a:pt x="41823" y="21891"/>
                    <a:pt x="51061" y="37581"/>
                  </a:cubicBezTo>
                  <a:cubicBezTo>
                    <a:pt x="53994" y="42714"/>
                    <a:pt x="60593" y="44327"/>
                    <a:pt x="65579" y="41394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4" name="Forma Livre: Forma 143">
              <a:extLst>
                <a:ext uri="{FF2B5EF4-FFF2-40B4-BE49-F238E27FC236}">
                  <a16:creationId xmlns:a16="http://schemas.microsoft.com/office/drawing/2014/main" id="{0C5171A8-6060-464B-8D33-8FBED21615BF}"/>
                </a:ext>
              </a:extLst>
            </p:cNvPr>
            <p:cNvSpPr/>
            <p:nvPr/>
          </p:nvSpPr>
          <p:spPr>
            <a:xfrm>
              <a:off x="7782388" y="1764567"/>
              <a:ext cx="70705" cy="42714"/>
            </a:xfrm>
            <a:custGeom>
              <a:avLst/>
              <a:gdLst>
                <a:gd name="connsiteX0" fmla="*/ 32731 w 70705"/>
                <a:gd name="connsiteY0" fmla="*/ 42 h 42714"/>
                <a:gd name="connsiteX1" fmla="*/ 910 w 70705"/>
                <a:gd name="connsiteY1" fmla="*/ 27904 h 42714"/>
                <a:gd name="connsiteX2" fmla="*/ 6189 w 70705"/>
                <a:gd name="connsiteY2" fmla="*/ 41835 h 42714"/>
                <a:gd name="connsiteX3" fmla="*/ 10441 w 70705"/>
                <a:gd name="connsiteY3" fmla="*/ 42715 h 42714"/>
                <a:gd name="connsiteX4" fmla="*/ 20120 w 70705"/>
                <a:gd name="connsiteY4" fmla="*/ 36409 h 42714"/>
                <a:gd name="connsiteX5" fmla="*/ 33904 w 70705"/>
                <a:gd name="connsiteY5" fmla="*/ 21011 h 42714"/>
                <a:gd name="connsiteX6" fmla="*/ 51061 w 70705"/>
                <a:gd name="connsiteY6" fmla="*/ 37582 h 42714"/>
                <a:gd name="connsiteX7" fmla="*/ 65579 w 70705"/>
                <a:gd name="connsiteY7" fmla="*/ 41248 h 42714"/>
                <a:gd name="connsiteX8" fmla="*/ 69245 w 70705"/>
                <a:gd name="connsiteY8" fmla="*/ 26731 h 42714"/>
                <a:gd name="connsiteX9" fmla="*/ 32731 w 70705"/>
                <a:gd name="connsiteY9" fmla="*/ 42 h 42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0705" h="42714">
                  <a:moveTo>
                    <a:pt x="32731" y="42"/>
                  </a:moveTo>
                  <a:cubicBezTo>
                    <a:pt x="20120" y="775"/>
                    <a:pt x="8535" y="10893"/>
                    <a:pt x="910" y="27904"/>
                  </a:cubicBezTo>
                  <a:cubicBezTo>
                    <a:pt x="-1437" y="33183"/>
                    <a:pt x="910" y="39488"/>
                    <a:pt x="6189" y="41835"/>
                  </a:cubicBezTo>
                  <a:cubicBezTo>
                    <a:pt x="7655" y="42421"/>
                    <a:pt x="9121" y="42715"/>
                    <a:pt x="10441" y="42715"/>
                  </a:cubicBezTo>
                  <a:cubicBezTo>
                    <a:pt x="14401" y="42715"/>
                    <a:pt x="18360" y="40368"/>
                    <a:pt x="20120" y="36409"/>
                  </a:cubicBezTo>
                  <a:cubicBezTo>
                    <a:pt x="24226" y="27464"/>
                    <a:pt x="29651" y="21158"/>
                    <a:pt x="33904" y="21011"/>
                  </a:cubicBezTo>
                  <a:cubicBezTo>
                    <a:pt x="35664" y="20718"/>
                    <a:pt x="41823" y="21891"/>
                    <a:pt x="51061" y="37582"/>
                  </a:cubicBezTo>
                  <a:cubicBezTo>
                    <a:pt x="53994" y="42568"/>
                    <a:pt x="60593" y="44181"/>
                    <a:pt x="65579" y="41248"/>
                  </a:cubicBezTo>
                  <a:cubicBezTo>
                    <a:pt x="70564" y="38315"/>
                    <a:pt x="72178" y="31716"/>
                    <a:pt x="69245" y="26731"/>
                  </a:cubicBezTo>
                  <a:cubicBezTo>
                    <a:pt x="58247" y="8254"/>
                    <a:pt x="46075" y="-692"/>
                    <a:pt x="32731" y="42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5" name="Forma Livre: Forma 144">
              <a:extLst>
                <a:ext uri="{FF2B5EF4-FFF2-40B4-BE49-F238E27FC236}">
                  <a16:creationId xmlns:a16="http://schemas.microsoft.com/office/drawing/2014/main" id="{73789494-3363-4FA6-A78C-2AA46778A24B}"/>
                </a:ext>
              </a:extLst>
            </p:cNvPr>
            <p:cNvSpPr/>
            <p:nvPr/>
          </p:nvSpPr>
          <p:spPr>
            <a:xfrm>
              <a:off x="7489649" y="1490665"/>
              <a:ext cx="511141" cy="524848"/>
            </a:xfrm>
            <a:custGeom>
              <a:avLst/>
              <a:gdLst>
                <a:gd name="connsiteX0" fmla="*/ 105946 w 511141"/>
                <a:gd name="connsiteY0" fmla="*/ 522502 h 524848"/>
                <a:gd name="connsiteX1" fmla="*/ 115185 w 511141"/>
                <a:gd name="connsiteY1" fmla="*/ 521035 h 524848"/>
                <a:gd name="connsiteX2" fmla="*/ 120024 w 511141"/>
                <a:gd name="connsiteY2" fmla="*/ 516343 h 524848"/>
                <a:gd name="connsiteX3" fmla="*/ 156684 w 511141"/>
                <a:gd name="connsiteY3" fmla="*/ 492000 h 524848"/>
                <a:gd name="connsiteX4" fmla="*/ 248482 w 511141"/>
                <a:gd name="connsiteY4" fmla="*/ 524848 h 524848"/>
                <a:gd name="connsiteX5" fmla="*/ 331775 w 511141"/>
                <a:gd name="connsiteY5" fmla="*/ 495373 h 524848"/>
                <a:gd name="connsiteX6" fmla="*/ 388819 w 511141"/>
                <a:gd name="connsiteY6" fmla="*/ 516343 h 524848"/>
                <a:gd name="connsiteX7" fmla="*/ 399230 w 511141"/>
                <a:gd name="connsiteY7" fmla="*/ 522062 h 524848"/>
                <a:gd name="connsiteX8" fmla="*/ 409202 w 511141"/>
                <a:gd name="connsiteY8" fmla="*/ 521622 h 524848"/>
                <a:gd name="connsiteX9" fmla="*/ 438823 w 511141"/>
                <a:gd name="connsiteY9" fmla="*/ 501825 h 524848"/>
                <a:gd name="connsiteX10" fmla="*/ 511118 w 511141"/>
                <a:gd name="connsiteY10" fmla="*/ 272477 h 524848"/>
                <a:gd name="connsiteX11" fmla="*/ 448208 w 511141"/>
                <a:gd name="connsiteY11" fmla="*/ 51341 h 524848"/>
                <a:gd name="connsiteX12" fmla="*/ 266666 w 511141"/>
                <a:gd name="connsiteY12" fmla="*/ 603 h 524848"/>
                <a:gd name="connsiteX13" fmla="*/ 115918 w 511141"/>
                <a:gd name="connsiteY13" fmla="*/ 51488 h 524848"/>
                <a:gd name="connsiteX14" fmla="*/ 109319 w 511141"/>
                <a:gd name="connsiteY14" fmla="*/ 77150 h 524848"/>
                <a:gd name="connsiteX15" fmla="*/ 4763 w 511141"/>
                <a:gd name="connsiteY15" fmla="*/ 184785 h 524848"/>
                <a:gd name="connsiteX16" fmla="*/ 105946 w 511141"/>
                <a:gd name="connsiteY16" fmla="*/ 522502 h 524848"/>
                <a:gd name="connsiteX17" fmla="*/ 248482 w 511141"/>
                <a:gd name="connsiteY17" fmla="*/ 503878 h 524848"/>
                <a:gd name="connsiteX18" fmla="*/ 116358 w 511141"/>
                <a:gd name="connsiteY18" fmla="*/ 422932 h 524848"/>
                <a:gd name="connsiteX19" fmla="*/ 152432 w 511141"/>
                <a:gd name="connsiteY19" fmla="*/ 159710 h 524848"/>
                <a:gd name="connsiteX20" fmla="*/ 292475 w 511141"/>
                <a:gd name="connsiteY20" fmla="*/ 219540 h 524848"/>
                <a:gd name="connsiteX21" fmla="*/ 391311 w 511141"/>
                <a:gd name="connsiteY21" fmla="*/ 261919 h 524848"/>
                <a:gd name="connsiteX22" fmla="*/ 381046 w 511141"/>
                <a:gd name="connsiteY22" fmla="*/ 421612 h 524848"/>
                <a:gd name="connsiteX23" fmla="*/ 248482 w 511141"/>
                <a:gd name="connsiteY23" fmla="*/ 503878 h 524848"/>
                <a:gd name="connsiteX24" fmla="*/ 427532 w 511141"/>
                <a:gd name="connsiteY24" fmla="*/ 483788 h 524848"/>
                <a:gd name="connsiteX25" fmla="*/ 424892 w 511141"/>
                <a:gd name="connsiteY25" fmla="*/ 486135 h 524848"/>
                <a:gd name="connsiteX26" fmla="*/ 403629 w 511141"/>
                <a:gd name="connsiteY26" fmla="*/ 500506 h 524848"/>
                <a:gd name="connsiteX27" fmla="*/ 399523 w 511141"/>
                <a:gd name="connsiteY27" fmla="*/ 498159 h 524848"/>
                <a:gd name="connsiteX28" fmla="*/ 356557 w 511141"/>
                <a:gd name="connsiteY28" fmla="*/ 478216 h 524848"/>
                <a:gd name="connsiteX29" fmla="*/ 399963 w 511141"/>
                <a:gd name="connsiteY29" fmla="*/ 430997 h 524848"/>
                <a:gd name="connsiteX30" fmla="*/ 422546 w 511141"/>
                <a:gd name="connsiteY30" fmla="*/ 310018 h 524848"/>
                <a:gd name="connsiteX31" fmla="*/ 427532 w 511141"/>
                <a:gd name="connsiteY31" fmla="*/ 483788 h 524848"/>
                <a:gd name="connsiteX32" fmla="*/ 133515 w 511141"/>
                <a:gd name="connsiteY32" fmla="*/ 63073 h 524848"/>
                <a:gd name="connsiteX33" fmla="*/ 267839 w 511141"/>
                <a:gd name="connsiteY33" fmla="*/ 22013 h 524848"/>
                <a:gd name="connsiteX34" fmla="*/ 433984 w 511141"/>
                <a:gd name="connsiteY34" fmla="*/ 67325 h 524848"/>
                <a:gd name="connsiteX35" fmla="*/ 490001 w 511141"/>
                <a:gd name="connsiteY35" fmla="*/ 272624 h 524848"/>
                <a:gd name="connsiteX36" fmla="*/ 454514 w 511141"/>
                <a:gd name="connsiteY36" fmla="*/ 446541 h 524848"/>
                <a:gd name="connsiteX37" fmla="*/ 422253 w 511141"/>
                <a:gd name="connsiteY37" fmla="*/ 265145 h 524848"/>
                <a:gd name="connsiteX38" fmla="*/ 408468 w 511141"/>
                <a:gd name="connsiteY38" fmla="*/ 248868 h 524848"/>
                <a:gd name="connsiteX39" fmla="*/ 407589 w 511141"/>
                <a:gd name="connsiteY39" fmla="*/ 247988 h 524848"/>
                <a:gd name="connsiteX40" fmla="*/ 295261 w 511141"/>
                <a:gd name="connsiteY40" fmla="*/ 198423 h 524848"/>
                <a:gd name="connsiteX41" fmla="*/ 132928 w 511141"/>
                <a:gd name="connsiteY41" fmla="*/ 86682 h 524848"/>
                <a:gd name="connsiteX42" fmla="*/ 132782 w 511141"/>
                <a:gd name="connsiteY42" fmla="*/ 85949 h 524848"/>
                <a:gd name="connsiteX43" fmla="*/ 132782 w 511141"/>
                <a:gd name="connsiteY43" fmla="*/ 85949 h 524848"/>
                <a:gd name="connsiteX44" fmla="*/ 132195 w 511141"/>
                <a:gd name="connsiteY44" fmla="*/ 83896 h 524848"/>
                <a:gd name="connsiteX45" fmla="*/ 133515 w 511141"/>
                <a:gd name="connsiteY45" fmla="*/ 63073 h 524848"/>
                <a:gd name="connsiteX46" fmla="*/ 25440 w 511141"/>
                <a:gd name="connsiteY46" fmla="*/ 188745 h 524848"/>
                <a:gd name="connsiteX47" fmla="*/ 113718 w 511141"/>
                <a:gd name="connsiteY47" fmla="*/ 98267 h 524848"/>
                <a:gd name="connsiteX48" fmla="*/ 136888 w 511141"/>
                <a:gd name="connsiteY48" fmla="*/ 143286 h 524848"/>
                <a:gd name="connsiteX49" fmla="*/ 96561 w 511141"/>
                <a:gd name="connsiteY49" fmla="*/ 429678 h 524848"/>
                <a:gd name="connsiteX50" fmla="*/ 135421 w 511141"/>
                <a:gd name="connsiteY50" fmla="*/ 476896 h 524848"/>
                <a:gd name="connsiteX51" fmla="*/ 106826 w 511141"/>
                <a:gd name="connsiteY51" fmla="*/ 499772 h 524848"/>
                <a:gd name="connsiteX52" fmla="*/ 25440 w 511141"/>
                <a:gd name="connsiteY52" fmla="*/ 188745 h 524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11141" h="524848">
                  <a:moveTo>
                    <a:pt x="105946" y="522502"/>
                  </a:moveTo>
                  <a:cubicBezTo>
                    <a:pt x="109026" y="523528"/>
                    <a:pt x="112545" y="522942"/>
                    <a:pt x="115185" y="521035"/>
                  </a:cubicBezTo>
                  <a:cubicBezTo>
                    <a:pt x="116651" y="520009"/>
                    <a:pt x="117824" y="518836"/>
                    <a:pt x="120024" y="516343"/>
                  </a:cubicBezTo>
                  <a:cubicBezTo>
                    <a:pt x="126329" y="509744"/>
                    <a:pt x="142313" y="492734"/>
                    <a:pt x="156684" y="492000"/>
                  </a:cubicBezTo>
                  <a:cubicBezTo>
                    <a:pt x="186599" y="511064"/>
                    <a:pt x="221793" y="524848"/>
                    <a:pt x="248482" y="524848"/>
                  </a:cubicBezTo>
                  <a:cubicBezTo>
                    <a:pt x="272971" y="524848"/>
                    <a:pt x="303913" y="512530"/>
                    <a:pt x="331775" y="495373"/>
                  </a:cubicBezTo>
                  <a:cubicBezTo>
                    <a:pt x="353771" y="495960"/>
                    <a:pt x="374887" y="508278"/>
                    <a:pt x="388819" y="516343"/>
                  </a:cubicBezTo>
                  <a:cubicBezTo>
                    <a:pt x="392924" y="518689"/>
                    <a:pt x="396444" y="520742"/>
                    <a:pt x="399230" y="522062"/>
                  </a:cubicBezTo>
                  <a:cubicBezTo>
                    <a:pt x="402456" y="523528"/>
                    <a:pt x="406122" y="523528"/>
                    <a:pt x="409202" y="521622"/>
                  </a:cubicBezTo>
                  <a:cubicBezTo>
                    <a:pt x="419907" y="515316"/>
                    <a:pt x="434277" y="505785"/>
                    <a:pt x="438823" y="501825"/>
                  </a:cubicBezTo>
                  <a:cubicBezTo>
                    <a:pt x="491028" y="456073"/>
                    <a:pt x="510385" y="353424"/>
                    <a:pt x="511118" y="272477"/>
                  </a:cubicBezTo>
                  <a:cubicBezTo>
                    <a:pt x="511851" y="193731"/>
                    <a:pt x="495574" y="94307"/>
                    <a:pt x="448208" y="51341"/>
                  </a:cubicBezTo>
                  <a:cubicBezTo>
                    <a:pt x="409348" y="16147"/>
                    <a:pt x="338227" y="-3796"/>
                    <a:pt x="266666" y="603"/>
                  </a:cubicBezTo>
                  <a:cubicBezTo>
                    <a:pt x="229712" y="2803"/>
                    <a:pt x="140847" y="12335"/>
                    <a:pt x="115918" y="51488"/>
                  </a:cubicBezTo>
                  <a:cubicBezTo>
                    <a:pt x="110932" y="59407"/>
                    <a:pt x="108732" y="68058"/>
                    <a:pt x="109319" y="77150"/>
                  </a:cubicBezTo>
                  <a:cubicBezTo>
                    <a:pt x="54328" y="79497"/>
                    <a:pt x="17374" y="117184"/>
                    <a:pt x="4763" y="184785"/>
                  </a:cubicBezTo>
                  <a:cubicBezTo>
                    <a:pt x="-17526" y="303126"/>
                    <a:pt x="42157" y="501972"/>
                    <a:pt x="105946" y="522502"/>
                  </a:cubicBezTo>
                  <a:close/>
                  <a:moveTo>
                    <a:pt x="248482" y="503878"/>
                  </a:moveTo>
                  <a:cubicBezTo>
                    <a:pt x="202436" y="503878"/>
                    <a:pt x="126916" y="453727"/>
                    <a:pt x="116358" y="422932"/>
                  </a:cubicBezTo>
                  <a:cubicBezTo>
                    <a:pt x="86736" y="336853"/>
                    <a:pt x="118704" y="233617"/>
                    <a:pt x="152432" y="159710"/>
                  </a:cubicBezTo>
                  <a:cubicBezTo>
                    <a:pt x="188359" y="191971"/>
                    <a:pt x="242470" y="213381"/>
                    <a:pt x="292475" y="219540"/>
                  </a:cubicBezTo>
                  <a:cubicBezTo>
                    <a:pt x="334708" y="224819"/>
                    <a:pt x="367849" y="239043"/>
                    <a:pt x="391311" y="261919"/>
                  </a:cubicBezTo>
                  <a:cubicBezTo>
                    <a:pt x="408468" y="307525"/>
                    <a:pt x="404216" y="375713"/>
                    <a:pt x="381046" y="421612"/>
                  </a:cubicBezTo>
                  <a:cubicBezTo>
                    <a:pt x="364476" y="454753"/>
                    <a:pt x="291595" y="503878"/>
                    <a:pt x="248482" y="503878"/>
                  </a:cubicBezTo>
                  <a:close/>
                  <a:moveTo>
                    <a:pt x="427532" y="483788"/>
                  </a:moveTo>
                  <a:cubicBezTo>
                    <a:pt x="426652" y="484668"/>
                    <a:pt x="425772" y="485401"/>
                    <a:pt x="424892" y="486135"/>
                  </a:cubicBezTo>
                  <a:cubicBezTo>
                    <a:pt x="422546" y="488188"/>
                    <a:pt x="412868" y="494787"/>
                    <a:pt x="403629" y="500506"/>
                  </a:cubicBezTo>
                  <a:cubicBezTo>
                    <a:pt x="402310" y="499772"/>
                    <a:pt x="400990" y="499039"/>
                    <a:pt x="399523" y="498159"/>
                  </a:cubicBezTo>
                  <a:cubicBezTo>
                    <a:pt x="389112" y="492147"/>
                    <a:pt x="374008" y="483348"/>
                    <a:pt x="356557" y="478216"/>
                  </a:cubicBezTo>
                  <a:cubicBezTo>
                    <a:pt x="376500" y="462819"/>
                    <a:pt x="392485" y="445808"/>
                    <a:pt x="399963" y="430997"/>
                  </a:cubicBezTo>
                  <a:cubicBezTo>
                    <a:pt x="417560" y="396243"/>
                    <a:pt x="425332" y="351371"/>
                    <a:pt x="422546" y="310018"/>
                  </a:cubicBezTo>
                  <a:cubicBezTo>
                    <a:pt x="439263" y="352984"/>
                    <a:pt x="440876" y="411201"/>
                    <a:pt x="427532" y="483788"/>
                  </a:cubicBezTo>
                  <a:close/>
                  <a:moveTo>
                    <a:pt x="133515" y="63073"/>
                  </a:moveTo>
                  <a:cubicBezTo>
                    <a:pt x="149646" y="37704"/>
                    <a:pt x="215928" y="25092"/>
                    <a:pt x="267839" y="22013"/>
                  </a:cubicBezTo>
                  <a:cubicBezTo>
                    <a:pt x="333828" y="17907"/>
                    <a:pt x="399083" y="35797"/>
                    <a:pt x="433984" y="67325"/>
                  </a:cubicBezTo>
                  <a:cubicBezTo>
                    <a:pt x="468738" y="98853"/>
                    <a:pt x="490735" y="179506"/>
                    <a:pt x="490001" y="272624"/>
                  </a:cubicBezTo>
                  <a:cubicBezTo>
                    <a:pt x="489415" y="342572"/>
                    <a:pt x="476364" y="404455"/>
                    <a:pt x="454514" y="446541"/>
                  </a:cubicBezTo>
                  <a:cubicBezTo>
                    <a:pt x="463459" y="367795"/>
                    <a:pt x="452608" y="306792"/>
                    <a:pt x="422253" y="265145"/>
                  </a:cubicBezTo>
                  <a:cubicBezTo>
                    <a:pt x="418000" y="259426"/>
                    <a:pt x="413454" y="254000"/>
                    <a:pt x="408468" y="248868"/>
                  </a:cubicBezTo>
                  <a:cubicBezTo>
                    <a:pt x="408175" y="248575"/>
                    <a:pt x="407882" y="248281"/>
                    <a:pt x="407589" y="247988"/>
                  </a:cubicBezTo>
                  <a:cubicBezTo>
                    <a:pt x="380753" y="221006"/>
                    <a:pt x="343066" y="204435"/>
                    <a:pt x="295261" y="198423"/>
                  </a:cubicBezTo>
                  <a:cubicBezTo>
                    <a:pt x="222526" y="189478"/>
                    <a:pt x="140993" y="147245"/>
                    <a:pt x="132928" y="86682"/>
                  </a:cubicBezTo>
                  <a:cubicBezTo>
                    <a:pt x="132928" y="86389"/>
                    <a:pt x="132928" y="86242"/>
                    <a:pt x="132782" y="85949"/>
                  </a:cubicBezTo>
                  <a:cubicBezTo>
                    <a:pt x="132782" y="85949"/>
                    <a:pt x="132782" y="85949"/>
                    <a:pt x="132782" y="85949"/>
                  </a:cubicBezTo>
                  <a:cubicBezTo>
                    <a:pt x="132635" y="85216"/>
                    <a:pt x="132488" y="84629"/>
                    <a:pt x="132195" y="83896"/>
                  </a:cubicBezTo>
                  <a:cubicBezTo>
                    <a:pt x="129116" y="75977"/>
                    <a:pt x="129555" y="69232"/>
                    <a:pt x="133515" y="63073"/>
                  </a:cubicBezTo>
                  <a:close/>
                  <a:moveTo>
                    <a:pt x="25440" y="188745"/>
                  </a:moveTo>
                  <a:cubicBezTo>
                    <a:pt x="36584" y="129062"/>
                    <a:pt x="66353" y="98707"/>
                    <a:pt x="113718" y="98267"/>
                  </a:cubicBezTo>
                  <a:cubicBezTo>
                    <a:pt x="117531" y="114544"/>
                    <a:pt x="125743" y="129648"/>
                    <a:pt x="136888" y="143286"/>
                  </a:cubicBezTo>
                  <a:cubicBezTo>
                    <a:pt x="100227" y="221299"/>
                    <a:pt x="63713" y="334067"/>
                    <a:pt x="96561" y="429678"/>
                  </a:cubicBezTo>
                  <a:cubicBezTo>
                    <a:pt x="101840" y="444928"/>
                    <a:pt x="116358" y="461645"/>
                    <a:pt x="135421" y="476896"/>
                  </a:cubicBezTo>
                  <a:cubicBezTo>
                    <a:pt x="123103" y="483202"/>
                    <a:pt x="113132" y="493320"/>
                    <a:pt x="106826" y="499772"/>
                  </a:cubicBezTo>
                  <a:cubicBezTo>
                    <a:pt x="61807" y="473377"/>
                    <a:pt x="3590" y="305032"/>
                    <a:pt x="25440" y="18874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46" name="Agrupar 145">
            <a:extLst>
              <a:ext uri="{FF2B5EF4-FFF2-40B4-BE49-F238E27FC236}">
                <a16:creationId xmlns:a16="http://schemas.microsoft.com/office/drawing/2014/main" id="{38BB1EF8-DF6B-4117-8440-2164E2BB255C}"/>
              </a:ext>
            </a:extLst>
          </p:cNvPr>
          <p:cNvGrpSpPr/>
          <p:nvPr/>
        </p:nvGrpSpPr>
        <p:grpSpPr>
          <a:xfrm>
            <a:off x="9322158" y="3450991"/>
            <a:ext cx="537736" cy="461922"/>
            <a:chOff x="9322158" y="3450991"/>
            <a:chExt cx="537736" cy="46192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47" name="Forma Livre: Forma 146">
              <a:extLst>
                <a:ext uri="{FF2B5EF4-FFF2-40B4-BE49-F238E27FC236}">
                  <a16:creationId xmlns:a16="http://schemas.microsoft.com/office/drawing/2014/main" id="{6C853144-F833-4A06-9BF6-01F4CE63FD6D}"/>
                </a:ext>
              </a:extLst>
            </p:cNvPr>
            <p:cNvSpPr/>
            <p:nvPr/>
          </p:nvSpPr>
          <p:spPr>
            <a:xfrm>
              <a:off x="9525441" y="3786691"/>
              <a:ext cx="131940" cy="43956"/>
            </a:xfrm>
            <a:custGeom>
              <a:avLst/>
              <a:gdLst>
                <a:gd name="connsiteX0" fmla="*/ 113757 w 131940"/>
                <a:gd name="connsiteY0" fmla="*/ 3190 h 43956"/>
                <a:gd name="connsiteX1" fmla="*/ 60086 w 131940"/>
                <a:gd name="connsiteY1" fmla="*/ 22693 h 43956"/>
                <a:gd name="connsiteX2" fmla="*/ 18733 w 131940"/>
                <a:gd name="connsiteY2" fmla="*/ 4069 h 43956"/>
                <a:gd name="connsiteX3" fmla="*/ 3922 w 131940"/>
                <a:gd name="connsiteY3" fmla="*/ 2603 h 43956"/>
                <a:gd name="connsiteX4" fmla="*/ 2455 w 131940"/>
                <a:gd name="connsiteY4" fmla="*/ 17414 h 43956"/>
                <a:gd name="connsiteX5" fmla="*/ 59206 w 131940"/>
                <a:gd name="connsiteY5" fmla="*/ 43809 h 43956"/>
                <a:gd name="connsiteX6" fmla="*/ 63898 w 131940"/>
                <a:gd name="connsiteY6" fmla="*/ 43956 h 43956"/>
                <a:gd name="connsiteX7" fmla="*/ 128861 w 131940"/>
                <a:gd name="connsiteY7" fmla="*/ 18147 h 43956"/>
                <a:gd name="connsiteX8" fmla="*/ 128861 w 131940"/>
                <a:gd name="connsiteY8" fmla="*/ 3190 h 43956"/>
                <a:gd name="connsiteX9" fmla="*/ 113757 w 131940"/>
                <a:gd name="connsiteY9" fmla="*/ 3190 h 43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1940" h="43956">
                  <a:moveTo>
                    <a:pt x="113757" y="3190"/>
                  </a:moveTo>
                  <a:cubicBezTo>
                    <a:pt x="100705" y="16387"/>
                    <a:pt x="80762" y="23573"/>
                    <a:pt x="60086" y="22693"/>
                  </a:cubicBezTo>
                  <a:cubicBezTo>
                    <a:pt x="42782" y="21813"/>
                    <a:pt x="27678" y="15068"/>
                    <a:pt x="18733" y="4069"/>
                  </a:cubicBezTo>
                  <a:cubicBezTo>
                    <a:pt x="15067" y="-476"/>
                    <a:pt x="8321" y="-1063"/>
                    <a:pt x="3922" y="2603"/>
                  </a:cubicBezTo>
                  <a:cubicBezTo>
                    <a:pt x="-624" y="6269"/>
                    <a:pt x="-1357" y="13015"/>
                    <a:pt x="2455" y="17414"/>
                  </a:cubicBezTo>
                  <a:cubicBezTo>
                    <a:pt x="15213" y="33104"/>
                    <a:pt x="35890" y="42783"/>
                    <a:pt x="59206" y="43809"/>
                  </a:cubicBezTo>
                  <a:cubicBezTo>
                    <a:pt x="60819" y="43956"/>
                    <a:pt x="62432" y="43956"/>
                    <a:pt x="63898" y="43956"/>
                  </a:cubicBezTo>
                  <a:cubicBezTo>
                    <a:pt x="88681" y="43956"/>
                    <a:pt x="112730" y="34424"/>
                    <a:pt x="128861" y="18147"/>
                  </a:cubicBezTo>
                  <a:cubicBezTo>
                    <a:pt x="132967" y="14041"/>
                    <a:pt x="132967" y="7296"/>
                    <a:pt x="128861" y="3190"/>
                  </a:cubicBezTo>
                  <a:cubicBezTo>
                    <a:pt x="124461" y="-1063"/>
                    <a:pt x="117863" y="-1063"/>
                    <a:pt x="113757" y="319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8" name="Forma Livre: Forma 147">
              <a:extLst>
                <a:ext uri="{FF2B5EF4-FFF2-40B4-BE49-F238E27FC236}">
                  <a16:creationId xmlns:a16="http://schemas.microsoft.com/office/drawing/2014/main" id="{7B4AEEA6-A77A-4FD1-9C34-2336A29371FE}"/>
                </a:ext>
              </a:extLst>
            </p:cNvPr>
            <p:cNvSpPr/>
            <p:nvPr/>
          </p:nvSpPr>
          <p:spPr>
            <a:xfrm>
              <a:off x="9358916" y="3645719"/>
              <a:ext cx="45804" cy="77000"/>
            </a:xfrm>
            <a:custGeom>
              <a:avLst/>
              <a:gdLst>
                <a:gd name="connsiteX0" fmla="*/ 35536 w 45804"/>
                <a:gd name="connsiteY0" fmla="*/ 21130 h 77000"/>
                <a:gd name="connsiteX1" fmla="*/ 45801 w 45804"/>
                <a:gd name="connsiteY1" fmla="*/ 10278 h 77000"/>
                <a:gd name="connsiteX2" fmla="*/ 34949 w 45804"/>
                <a:gd name="connsiteY2" fmla="*/ 13 h 77000"/>
                <a:gd name="connsiteX3" fmla="*/ 195 w 45804"/>
                <a:gd name="connsiteY3" fmla="*/ 32568 h 77000"/>
                <a:gd name="connsiteX4" fmla="*/ 31576 w 45804"/>
                <a:gd name="connsiteY4" fmla="*/ 76707 h 77000"/>
                <a:gd name="connsiteX5" fmla="*/ 33923 w 45804"/>
                <a:gd name="connsiteY5" fmla="*/ 77000 h 77000"/>
                <a:gd name="connsiteX6" fmla="*/ 44188 w 45804"/>
                <a:gd name="connsiteY6" fmla="*/ 68788 h 77000"/>
                <a:gd name="connsiteX7" fmla="*/ 36269 w 45804"/>
                <a:gd name="connsiteY7" fmla="*/ 56177 h 77000"/>
                <a:gd name="connsiteX8" fmla="*/ 21311 w 45804"/>
                <a:gd name="connsiteY8" fmla="*/ 34621 h 77000"/>
                <a:gd name="connsiteX9" fmla="*/ 35536 w 45804"/>
                <a:gd name="connsiteY9" fmla="*/ 21130 h 7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804" h="77000">
                  <a:moveTo>
                    <a:pt x="35536" y="21130"/>
                  </a:moveTo>
                  <a:cubicBezTo>
                    <a:pt x="41401" y="20983"/>
                    <a:pt x="45947" y="16144"/>
                    <a:pt x="45801" y="10278"/>
                  </a:cubicBezTo>
                  <a:cubicBezTo>
                    <a:pt x="45654" y="4412"/>
                    <a:pt x="40375" y="-280"/>
                    <a:pt x="34949" y="13"/>
                  </a:cubicBezTo>
                  <a:cubicBezTo>
                    <a:pt x="16032" y="453"/>
                    <a:pt x="2101" y="13504"/>
                    <a:pt x="195" y="32568"/>
                  </a:cubicBezTo>
                  <a:cubicBezTo>
                    <a:pt x="-1565" y="50604"/>
                    <a:pt x="8554" y="71574"/>
                    <a:pt x="31576" y="76707"/>
                  </a:cubicBezTo>
                  <a:cubicBezTo>
                    <a:pt x="32310" y="76853"/>
                    <a:pt x="33190" y="77000"/>
                    <a:pt x="33923" y="77000"/>
                  </a:cubicBezTo>
                  <a:cubicBezTo>
                    <a:pt x="38762" y="77000"/>
                    <a:pt x="43161" y="73627"/>
                    <a:pt x="44188" y="68788"/>
                  </a:cubicBezTo>
                  <a:cubicBezTo>
                    <a:pt x="45507" y="63069"/>
                    <a:pt x="41841" y="57497"/>
                    <a:pt x="36269" y="56177"/>
                  </a:cubicBezTo>
                  <a:cubicBezTo>
                    <a:pt x="25271" y="53684"/>
                    <a:pt x="20432" y="43419"/>
                    <a:pt x="21311" y="34621"/>
                  </a:cubicBezTo>
                  <a:cubicBezTo>
                    <a:pt x="21605" y="30661"/>
                    <a:pt x="23805" y="21423"/>
                    <a:pt x="35536" y="2113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9" name="Forma Livre: Forma 148">
              <a:extLst>
                <a:ext uri="{FF2B5EF4-FFF2-40B4-BE49-F238E27FC236}">
                  <a16:creationId xmlns:a16="http://schemas.microsoft.com/office/drawing/2014/main" id="{14372B34-97CD-4B86-B55C-599D85A1738C}"/>
                </a:ext>
              </a:extLst>
            </p:cNvPr>
            <p:cNvSpPr/>
            <p:nvPr/>
          </p:nvSpPr>
          <p:spPr>
            <a:xfrm>
              <a:off x="9504727" y="3690604"/>
              <a:ext cx="39886" cy="41646"/>
            </a:xfrm>
            <a:custGeom>
              <a:avLst/>
              <a:gdLst>
                <a:gd name="connsiteX0" fmla="*/ 39887 w 39886"/>
                <a:gd name="connsiteY0" fmla="*/ 20823 h 41646"/>
                <a:gd name="connsiteX1" fmla="*/ 19944 w 39886"/>
                <a:gd name="connsiteY1" fmla="*/ 0 h 41646"/>
                <a:gd name="connsiteX2" fmla="*/ 0 w 39886"/>
                <a:gd name="connsiteY2" fmla="*/ 20823 h 41646"/>
                <a:gd name="connsiteX3" fmla="*/ 19944 w 39886"/>
                <a:gd name="connsiteY3" fmla="*/ 41646 h 41646"/>
                <a:gd name="connsiteX4" fmla="*/ 39887 w 39886"/>
                <a:gd name="connsiteY4" fmla="*/ 20823 h 41646"/>
                <a:gd name="connsiteX5" fmla="*/ 20090 w 39886"/>
                <a:gd name="connsiteY5" fmla="*/ 20970 h 41646"/>
                <a:gd name="connsiteX6" fmla="*/ 18770 w 39886"/>
                <a:gd name="connsiteY6" fmla="*/ 20970 h 41646"/>
                <a:gd name="connsiteX7" fmla="*/ 21263 w 39886"/>
                <a:gd name="connsiteY7" fmla="*/ 20530 h 41646"/>
                <a:gd name="connsiteX8" fmla="*/ 20090 w 39886"/>
                <a:gd name="connsiteY8" fmla="*/ 20970 h 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86" h="41646">
                  <a:moveTo>
                    <a:pt x="39887" y="20823"/>
                  </a:moveTo>
                  <a:cubicBezTo>
                    <a:pt x="39887" y="9385"/>
                    <a:pt x="30942" y="0"/>
                    <a:pt x="19944" y="0"/>
                  </a:cubicBezTo>
                  <a:cubicBezTo>
                    <a:pt x="8945" y="0"/>
                    <a:pt x="0" y="9385"/>
                    <a:pt x="0" y="20823"/>
                  </a:cubicBezTo>
                  <a:cubicBezTo>
                    <a:pt x="0" y="32261"/>
                    <a:pt x="8945" y="41646"/>
                    <a:pt x="19944" y="41646"/>
                  </a:cubicBezTo>
                  <a:cubicBezTo>
                    <a:pt x="30942" y="41646"/>
                    <a:pt x="39887" y="32261"/>
                    <a:pt x="39887" y="20823"/>
                  </a:cubicBezTo>
                  <a:close/>
                  <a:moveTo>
                    <a:pt x="20090" y="20970"/>
                  </a:moveTo>
                  <a:lnTo>
                    <a:pt x="18770" y="20970"/>
                  </a:lnTo>
                  <a:lnTo>
                    <a:pt x="21263" y="20530"/>
                  </a:lnTo>
                  <a:cubicBezTo>
                    <a:pt x="21263" y="20677"/>
                    <a:pt x="20677" y="20970"/>
                    <a:pt x="20090" y="2097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0" name="Forma Livre: Forma 149">
              <a:extLst>
                <a:ext uri="{FF2B5EF4-FFF2-40B4-BE49-F238E27FC236}">
                  <a16:creationId xmlns:a16="http://schemas.microsoft.com/office/drawing/2014/main" id="{E96CA781-E57E-4D0C-A070-902086D97E0A}"/>
                </a:ext>
              </a:extLst>
            </p:cNvPr>
            <p:cNvSpPr/>
            <p:nvPr/>
          </p:nvSpPr>
          <p:spPr>
            <a:xfrm>
              <a:off x="9637438" y="3690458"/>
              <a:ext cx="39886" cy="41646"/>
            </a:xfrm>
            <a:custGeom>
              <a:avLst/>
              <a:gdLst>
                <a:gd name="connsiteX0" fmla="*/ 19944 w 39886"/>
                <a:gd name="connsiteY0" fmla="*/ 0 h 41646"/>
                <a:gd name="connsiteX1" fmla="*/ 0 w 39886"/>
                <a:gd name="connsiteY1" fmla="*/ 20823 h 41646"/>
                <a:gd name="connsiteX2" fmla="*/ 19944 w 39886"/>
                <a:gd name="connsiteY2" fmla="*/ 41646 h 41646"/>
                <a:gd name="connsiteX3" fmla="*/ 39887 w 39886"/>
                <a:gd name="connsiteY3" fmla="*/ 20823 h 41646"/>
                <a:gd name="connsiteX4" fmla="*/ 19944 w 39886"/>
                <a:gd name="connsiteY4" fmla="*/ 0 h 41646"/>
                <a:gd name="connsiteX5" fmla="*/ 19944 w 39886"/>
                <a:gd name="connsiteY5" fmla="*/ 21116 h 41646"/>
                <a:gd name="connsiteX6" fmla="*/ 18624 w 39886"/>
                <a:gd name="connsiteY6" fmla="*/ 21116 h 41646"/>
                <a:gd name="connsiteX7" fmla="*/ 21116 w 39886"/>
                <a:gd name="connsiteY7" fmla="*/ 20676 h 41646"/>
                <a:gd name="connsiteX8" fmla="*/ 19944 w 39886"/>
                <a:gd name="connsiteY8" fmla="*/ 21116 h 41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86" h="41646">
                  <a:moveTo>
                    <a:pt x="19944" y="0"/>
                  </a:moveTo>
                  <a:cubicBezTo>
                    <a:pt x="8945" y="0"/>
                    <a:pt x="0" y="9385"/>
                    <a:pt x="0" y="20823"/>
                  </a:cubicBezTo>
                  <a:cubicBezTo>
                    <a:pt x="0" y="32261"/>
                    <a:pt x="8945" y="41646"/>
                    <a:pt x="19944" y="41646"/>
                  </a:cubicBezTo>
                  <a:cubicBezTo>
                    <a:pt x="30942" y="41646"/>
                    <a:pt x="39887" y="32261"/>
                    <a:pt x="39887" y="20823"/>
                  </a:cubicBezTo>
                  <a:cubicBezTo>
                    <a:pt x="39887" y="9385"/>
                    <a:pt x="30942" y="0"/>
                    <a:pt x="19944" y="0"/>
                  </a:cubicBezTo>
                  <a:close/>
                  <a:moveTo>
                    <a:pt x="19944" y="21116"/>
                  </a:moveTo>
                  <a:lnTo>
                    <a:pt x="18624" y="21116"/>
                  </a:lnTo>
                  <a:lnTo>
                    <a:pt x="21116" y="20676"/>
                  </a:lnTo>
                  <a:cubicBezTo>
                    <a:pt x="21116" y="20823"/>
                    <a:pt x="20677" y="21116"/>
                    <a:pt x="19944" y="2111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1" name="Forma Livre: Forma 150">
              <a:extLst>
                <a:ext uri="{FF2B5EF4-FFF2-40B4-BE49-F238E27FC236}">
                  <a16:creationId xmlns:a16="http://schemas.microsoft.com/office/drawing/2014/main" id="{2B6C6ECA-6D17-4CCB-9F4F-D9AEA624BD4F}"/>
                </a:ext>
              </a:extLst>
            </p:cNvPr>
            <p:cNvSpPr/>
            <p:nvPr/>
          </p:nvSpPr>
          <p:spPr>
            <a:xfrm>
              <a:off x="9777478" y="3645728"/>
              <a:ext cx="45686" cy="76990"/>
            </a:xfrm>
            <a:custGeom>
              <a:avLst/>
              <a:gdLst>
                <a:gd name="connsiteX0" fmla="*/ 10855 w 45686"/>
                <a:gd name="connsiteY0" fmla="*/ 3 h 76990"/>
                <a:gd name="connsiteX1" fmla="*/ 3 w 45686"/>
                <a:gd name="connsiteY1" fmla="*/ 10268 h 76990"/>
                <a:gd name="connsiteX2" fmla="*/ 10268 w 45686"/>
                <a:gd name="connsiteY2" fmla="*/ 21120 h 76990"/>
                <a:gd name="connsiteX3" fmla="*/ 24492 w 45686"/>
                <a:gd name="connsiteY3" fmla="*/ 34611 h 76990"/>
                <a:gd name="connsiteX4" fmla="*/ 9535 w 45686"/>
                <a:gd name="connsiteY4" fmla="*/ 56167 h 76990"/>
                <a:gd name="connsiteX5" fmla="*/ 1616 w 45686"/>
                <a:gd name="connsiteY5" fmla="*/ 68779 h 76990"/>
                <a:gd name="connsiteX6" fmla="*/ 11881 w 45686"/>
                <a:gd name="connsiteY6" fmla="*/ 76990 h 76990"/>
                <a:gd name="connsiteX7" fmla="*/ 14228 w 45686"/>
                <a:gd name="connsiteY7" fmla="*/ 76697 h 76990"/>
                <a:gd name="connsiteX8" fmla="*/ 45463 w 45686"/>
                <a:gd name="connsiteY8" fmla="*/ 32558 h 76990"/>
                <a:gd name="connsiteX9" fmla="*/ 10855 w 45686"/>
                <a:gd name="connsiteY9" fmla="*/ 3 h 7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86" h="76990">
                  <a:moveTo>
                    <a:pt x="10855" y="3"/>
                  </a:moveTo>
                  <a:cubicBezTo>
                    <a:pt x="5136" y="-143"/>
                    <a:pt x="150" y="4403"/>
                    <a:pt x="3" y="10268"/>
                  </a:cubicBezTo>
                  <a:cubicBezTo>
                    <a:pt x="-143" y="16134"/>
                    <a:pt x="4403" y="20973"/>
                    <a:pt x="10268" y="21120"/>
                  </a:cubicBezTo>
                  <a:cubicBezTo>
                    <a:pt x="22000" y="21413"/>
                    <a:pt x="24199" y="30652"/>
                    <a:pt x="24492" y="34611"/>
                  </a:cubicBezTo>
                  <a:cubicBezTo>
                    <a:pt x="25372" y="43409"/>
                    <a:pt x="20533" y="53674"/>
                    <a:pt x="9535" y="56167"/>
                  </a:cubicBezTo>
                  <a:cubicBezTo>
                    <a:pt x="3816" y="57487"/>
                    <a:pt x="297" y="63060"/>
                    <a:pt x="1616" y="68779"/>
                  </a:cubicBezTo>
                  <a:cubicBezTo>
                    <a:pt x="2790" y="73618"/>
                    <a:pt x="7042" y="76990"/>
                    <a:pt x="11881" y="76990"/>
                  </a:cubicBezTo>
                  <a:cubicBezTo>
                    <a:pt x="12614" y="76990"/>
                    <a:pt x="13494" y="76990"/>
                    <a:pt x="14228" y="76697"/>
                  </a:cubicBezTo>
                  <a:cubicBezTo>
                    <a:pt x="37104" y="71565"/>
                    <a:pt x="47369" y="50595"/>
                    <a:pt x="45463" y="32558"/>
                  </a:cubicBezTo>
                  <a:cubicBezTo>
                    <a:pt x="43702" y="13641"/>
                    <a:pt x="29772" y="443"/>
                    <a:pt x="10855" y="3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2" name="Forma Livre: Forma 151">
              <a:extLst>
                <a:ext uri="{FF2B5EF4-FFF2-40B4-BE49-F238E27FC236}">
                  <a16:creationId xmlns:a16="http://schemas.microsoft.com/office/drawing/2014/main" id="{1863AFA7-5B26-456C-983D-A1F4603F824F}"/>
                </a:ext>
              </a:extLst>
            </p:cNvPr>
            <p:cNvSpPr/>
            <p:nvPr/>
          </p:nvSpPr>
          <p:spPr>
            <a:xfrm>
              <a:off x="9322158" y="3450991"/>
              <a:ext cx="537736" cy="461922"/>
            </a:xfrm>
            <a:custGeom>
              <a:avLst/>
              <a:gdLst>
                <a:gd name="connsiteX0" fmla="*/ 468081 w 537736"/>
                <a:gd name="connsiteY0" fmla="*/ 153827 h 461922"/>
                <a:gd name="connsiteX1" fmla="*/ 401359 w 537736"/>
                <a:gd name="connsiteY1" fmla="*/ 51471 h 461922"/>
                <a:gd name="connsiteX2" fmla="*/ 269088 w 537736"/>
                <a:gd name="connsiteY2" fmla="*/ 0 h 461922"/>
                <a:gd name="connsiteX3" fmla="*/ 136670 w 537736"/>
                <a:gd name="connsiteY3" fmla="*/ 51618 h 461922"/>
                <a:gd name="connsiteX4" fmla="*/ 70095 w 537736"/>
                <a:gd name="connsiteY4" fmla="*/ 153827 h 461922"/>
                <a:gd name="connsiteX5" fmla="*/ 16424 w 537736"/>
                <a:gd name="connsiteY5" fmla="*/ 178170 h 461922"/>
                <a:gd name="connsiteX6" fmla="*/ 0 w 537736"/>
                <a:gd name="connsiteY6" fmla="*/ 230228 h 461922"/>
                <a:gd name="connsiteX7" fmla="*/ 16424 w 537736"/>
                <a:gd name="connsiteY7" fmla="*/ 282286 h 461922"/>
                <a:gd name="connsiteX8" fmla="*/ 66429 w 537736"/>
                <a:gd name="connsiteY8" fmla="*/ 307068 h 461922"/>
                <a:gd name="connsiteX9" fmla="*/ 95757 w 537736"/>
                <a:gd name="connsiteY9" fmla="*/ 373057 h 461922"/>
                <a:gd name="connsiteX10" fmla="*/ 259703 w 537736"/>
                <a:gd name="connsiteY10" fmla="*/ 461775 h 461922"/>
                <a:gd name="connsiteX11" fmla="*/ 268355 w 537736"/>
                <a:gd name="connsiteY11" fmla="*/ 461922 h 461922"/>
                <a:gd name="connsiteX12" fmla="*/ 429808 w 537736"/>
                <a:gd name="connsiteY12" fmla="*/ 385668 h 461922"/>
                <a:gd name="connsiteX13" fmla="*/ 471747 w 537736"/>
                <a:gd name="connsiteY13" fmla="*/ 306922 h 461922"/>
                <a:gd name="connsiteX14" fmla="*/ 521312 w 537736"/>
                <a:gd name="connsiteY14" fmla="*/ 282139 h 461922"/>
                <a:gd name="connsiteX15" fmla="*/ 537736 w 537736"/>
                <a:gd name="connsiteY15" fmla="*/ 230081 h 461922"/>
                <a:gd name="connsiteX16" fmla="*/ 521312 w 537736"/>
                <a:gd name="connsiteY16" fmla="*/ 178023 h 461922"/>
                <a:gd name="connsiteX17" fmla="*/ 468081 w 537736"/>
                <a:gd name="connsiteY17" fmla="*/ 153827 h 461922"/>
                <a:gd name="connsiteX18" fmla="*/ 504448 w 537736"/>
                <a:gd name="connsiteY18" fmla="*/ 269968 h 461922"/>
                <a:gd name="connsiteX19" fmla="*/ 466908 w 537736"/>
                <a:gd name="connsiteY19" fmla="*/ 285219 h 461922"/>
                <a:gd name="connsiteX20" fmla="*/ 458696 w 537736"/>
                <a:gd name="connsiteY20" fmla="*/ 286245 h 461922"/>
                <a:gd name="connsiteX21" fmla="*/ 453857 w 537736"/>
                <a:gd name="connsiteY21" fmla="*/ 292844 h 461922"/>
                <a:gd name="connsiteX22" fmla="*/ 413090 w 537736"/>
                <a:gd name="connsiteY22" fmla="*/ 373350 h 461922"/>
                <a:gd name="connsiteX23" fmla="*/ 260729 w 537736"/>
                <a:gd name="connsiteY23" fmla="*/ 440952 h 461922"/>
                <a:gd name="connsiteX24" fmla="*/ 113941 w 537736"/>
                <a:gd name="connsiteY24" fmla="*/ 361912 h 461922"/>
                <a:gd name="connsiteX25" fmla="*/ 84759 w 537736"/>
                <a:gd name="connsiteY25" fmla="*/ 292697 h 461922"/>
                <a:gd name="connsiteX26" fmla="*/ 79773 w 537736"/>
                <a:gd name="connsiteY26" fmla="*/ 285952 h 461922"/>
                <a:gd name="connsiteX27" fmla="*/ 74494 w 537736"/>
                <a:gd name="connsiteY27" fmla="*/ 284485 h 461922"/>
                <a:gd name="connsiteX28" fmla="*/ 71561 w 537736"/>
                <a:gd name="connsiteY28" fmla="*/ 284925 h 461922"/>
                <a:gd name="connsiteX29" fmla="*/ 33728 w 537736"/>
                <a:gd name="connsiteY29" fmla="*/ 269821 h 461922"/>
                <a:gd name="connsiteX30" fmla="*/ 21556 w 537736"/>
                <a:gd name="connsiteY30" fmla="*/ 230374 h 461922"/>
                <a:gd name="connsiteX31" fmla="*/ 33728 w 537736"/>
                <a:gd name="connsiteY31" fmla="*/ 190781 h 461922"/>
                <a:gd name="connsiteX32" fmla="*/ 73907 w 537736"/>
                <a:gd name="connsiteY32" fmla="*/ 176410 h 461922"/>
                <a:gd name="connsiteX33" fmla="*/ 82266 w 537736"/>
                <a:gd name="connsiteY33" fmla="*/ 175970 h 461922"/>
                <a:gd name="connsiteX34" fmla="*/ 87692 w 537736"/>
                <a:gd name="connsiteY34" fmla="*/ 169518 h 461922"/>
                <a:gd name="connsiteX35" fmla="*/ 151041 w 537736"/>
                <a:gd name="connsiteY35" fmla="*/ 67455 h 461922"/>
                <a:gd name="connsiteX36" fmla="*/ 230521 w 537736"/>
                <a:gd name="connsiteY36" fmla="*/ 25662 h 461922"/>
                <a:gd name="connsiteX37" fmla="*/ 211018 w 537736"/>
                <a:gd name="connsiteY37" fmla="*/ 71561 h 461922"/>
                <a:gd name="connsiteX38" fmla="*/ 184182 w 537736"/>
                <a:gd name="connsiteY38" fmla="*/ 97663 h 461922"/>
                <a:gd name="connsiteX39" fmla="*/ 172891 w 537736"/>
                <a:gd name="connsiteY39" fmla="*/ 107342 h 461922"/>
                <a:gd name="connsiteX40" fmla="*/ 182569 w 537736"/>
                <a:gd name="connsiteY40" fmla="*/ 118633 h 461922"/>
                <a:gd name="connsiteX41" fmla="*/ 229201 w 537736"/>
                <a:gd name="connsiteY41" fmla="*/ 82119 h 461922"/>
                <a:gd name="connsiteX42" fmla="*/ 252811 w 537736"/>
                <a:gd name="connsiteY42" fmla="*/ 21996 h 461922"/>
                <a:gd name="connsiteX43" fmla="*/ 269088 w 537736"/>
                <a:gd name="connsiteY43" fmla="*/ 21263 h 461922"/>
                <a:gd name="connsiteX44" fmla="*/ 265275 w 537736"/>
                <a:gd name="connsiteY44" fmla="*/ 72441 h 461922"/>
                <a:gd name="connsiteX45" fmla="*/ 247678 w 537736"/>
                <a:gd name="connsiteY45" fmla="*/ 107782 h 461922"/>
                <a:gd name="connsiteX46" fmla="*/ 240933 w 537736"/>
                <a:gd name="connsiteY46" fmla="*/ 121126 h 461922"/>
                <a:gd name="connsiteX47" fmla="*/ 254277 w 537736"/>
                <a:gd name="connsiteY47" fmla="*/ 127872 h 461922"/>
                <a:gd name="connsiteX48" fmla="*/ 286098 w 537736"/>
                <a:gd name="connsiteY48" fmla="*/ 76547 h 461922"/>
                <a:gd name="connsiteX49" fmla="*/ 290498 w 537736"/>
                <a:gd name="connsiteY49" fmla="*/ 22436 h 461922"/>
                <a:gd name="connsiteX50" fmla="*/ 307362 w 537736"/>
                <a:gd name="connsiteY50" fmla="*/ 25369 h 461922"/>
                <a:gd name="connsiteX51" fmla="*/ 307508 w 537736"/>
                <a:gd name="connsiteY51" fmla="*/ 30502 h 461922"/>
                <a:gd name="connsiteX52" fmla="*/ 314694 w 537736"/>
                <a:gd name="connsiteY52" fmla="*/ 64816 h 461922"/>
                <a:gd name="connsiteX53" fmla="*/ 308974 w 537736"/>
                <a:gd name="connsiteY53" fmla="*/ 105289 h 461922"/>
                <a:gd name="connsiteX54" fmla="*/ 307508 w 537736"/>
                <a:gd name="connsiteY54" fmla="*/ 120100 h 461922"/>
                <a:gd name="connsiteX55" fmla="*/ 322319 w 537736"/>
                <a:gd name="connsiteY55" fmla="*/ 121566 h 461922"/>
                <a:gd name="connsiteX56" fmla="*/ 335663 w 537736"/>
                <a:gd name="connsiteY56" fmla="*/ 62029 h 461922"/>
                <a:gd name="connsiteX57" fmla="*/ 329798 w 537736"/>
                <a:gd name="connsiteY57" fmla="*/ 31821 h 461922"/>
                <a:gd name="connsiteX58" fmla="*/ 387575 w 537736"/>
                <a:gd name="connsiteY58" fmla="*/ 67015 h 461922"/>
                <a:gd name="connsiteX59" fmla="*/ 451071 w 537736"/>
                <a:gd name="connsiteY59" fmla="*/ 169078 h 461922"/>
                <a:gd name="connsiteX60" fmla="*/ 456496 w 537736"/>
                <a:gd name="connsiteY60" fmla="*/ 175530 h 461922"/>
                <a:gd name="connsiteX61" fmla="*/ 464855 w 537736"/>
                <a:gd name="connsiteY61" fmla="*/ 176117 h 461922"/>
                <a:gd name="connsiteX62" fmla="*/ 504742 w 537736"/>
                <a:gd name="connsiteY62" fmla="*/ 190635 h 461922"/>
                <a:gd name="connsiteX63" fmla="*/ 516913 w 537736"/>
                <a:gd name="connsiteY63" fmla="*/ 230228 h 461922"/>
                <a:gd name="connsiteX64" fmla="*/ 504448 w 537736"/>
                <a:gd name="connsiteY64" fmla="*/ 269968 h 461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37736" h="461922">
                  <a:moveTo>
                    <a:pt x="468081" y="153827"/>
                  </a:moveTo>
                  <a:cubicBezTo>
                    <a:pt x="454590" y="113648"/>
                    <a:pt x="431714" y="78453"/>
                    <a:pt x="401359" y="51471"/>
                  </a:cubicBezTo>
                  <a:cubicBezTo>
                    <a:pt x="363379" y="17744"/>
                    <a:pt x="317626" y="0"/>
                    <a:pt x="269088" y="0"/>
                  </a:cubicBezTo>
                  <a:cubicBezTo>
                    <a:pt x="220403" y="0"/>
                    <a:pt x="174650" y="17890"/>
                    <a:pt x="136670" y="51618"/>
                  </a:cubicBezTo>
                  <a:cubicBezTo>
                    <a:pt x="106462" y="78453"/>
                    <a:pt x="83586" y="113648"/>
                    <a:pt x="70095" y="153827"/>
                  </a:cubicBezTo>
                  <a:cubicBezTo>
                    <a:pt x="49858" y="150894"/>
                    <a:pt x="30062" y="159986"/>
                    <a:pt x="16424" y="178170"/>
                  </a:cubicBezTo>
                  <a:cubicBezTo>
                    <a:pt x="5866" y="192394"/>
                    <a:pt x="0" y="210871"/>
                    <a:pt x="0" y="230228"/>
                  </a:cubicBezTo>
                  <a:cubicBezTo>
                    <a:pt x="0" y="249584"/>
                    <a:pt x="5866" y="268061"/>
                    <a:pt x="16424" y="282286"/>
                  </a:cubicBezTo>
                  <a:cubicBezTo>
                    <a:pt x="29182" y="299443"/>
                    <a:pt x="47365" y="308388"/>
                    <a:pt x="66429" y="307068"/>
                  </a:cubicBezTo>
                  <a:cubicBezTo>
                    <a:pt x="73028" y="330677"/>
                    <a:pt x="82853" y="352821"/>
                    <a:pt x="95757" y="373057"/>
                  </a:cubicBezTo>
                  <a:cubicBezTo>
                    <a:pt x="129485" y="425995"/>
                    <a:pt x="190781" y="459282"/>
                    <a:pt x="259703" y="461775"/>
                  </a:cubicBezTo>
                  <a:cubicBezTo>
                    <a:pt x="262636" y="461922"/>
                    <a:pt x="265422" y="461922"/>
                    <a:pt x="268355" y="461922"/>
                  </a:cubicBezTo>
                  <a:cubicBezTo>
                    <a:pt x="333904" y="461922"/>
                    <a:pt x="393880" y="433767"/>
                    <a:pt x="429808" y="385668"/>
                  </a:cubicBezTo>
                  <a:cubicBezTo>
                    <a:pt x="444032" y="366605"/>
                    <a:pt x="462216" y="338303"/>
                    <a:pt x="471747" y="306922"/>
                  </a:cubicBezTo>
                  <a:cubicBezTo>
                    <a:pt x="490810" y="308241"/>
                    <a:pt x="508701" y="299150"/>
                    <a:pt x="521312" y="282139"/>
                  </a:cubicBezTo>
                  <a:cubicBezTo>
                    <a:pt x="531870" y="267915"/>
                    <a:pt x="537736" y="249438"/>
                    <a:pt x="537736" y="230081"/>
                  </a:cubicBezTo>
                  <a:cubicBezTo>
                    <a:pt x="537736" y="210724"/>
                    <a:pt x="531870" y="192248"/>
                    <a:pt x="521312" y="178023"/>
                  </a:cubicBezTo>
                  <a:cubicBezTo>
                    <a:pt x="507821" y="160133"/>
                    <a:pt x="488171" y="151041"/>
                    <a:pt x="468081" y="153827"/>
                  </a:cubicBezTo>
                  <a:close/>
                  <a:moveTo>
                    <a:pt x="504448" y="269968"/>
                  </a:moveTo>
                  <a:cubicBezTo>
                    <a:pt x="494623" y="283166"/>
                    <a:pt x="480692" y="289031"/>
                    <a:pt x="466908" y="285219"/>
                  </a:cubicBezTo>
                  <a:cubicBezTo>
                    <a:pt x="464122" y="284485"/>
                    <a:pt x="461189" y="284925"/>
                    <a:pt x="458696" y="286245"/>
                  </a:cubicBezTo>
                  <a:cubicBezTo>
                    <a:pt x="456203" y="287711"/>
                    <a:pt x="454443" y="290058"/>
                    <a:pt x="453857" y="292844"/>
                  </a:cubicBezTo>
                  <a:cubicBezTo>
                    <a:pt x="447991" y="317480"/>
                    <a:pt x="433474" y="346075"/>
                    <a:pt x="413090" y="373350"/>
                  </a:cubicBezTo>
                  <a:cubicBezTo>
                    <a:pt x="379656" y="418076"/>
                    <a:pt x="322466" y="443299"/>
                    <a:pt x="260729" y="440952"/>
                  </a:cubicBezTo>
                  <a:cubicBezTo>
                    <a:pt x="198847" y="438606"/>
                    <a:pt x="143856" y="409131"/>
                    <a:pt x="113941" y="361912"/>
                  </a:cubicBezTo>
                  <a:cubicBezTo>
                    <a:pt x="100596" y="340796"/>
                    <a:pt x="90771" y="317626"/>
                    <a:pt x="84759" y="292697"/>
                  </a:cubicBezTo>
                  <a:cubicBezTo>
                    <a:pt x="84026" y="289911"/>
                    <a:pt x="82266" y="287418"/>
                    <a:pt x="79773" y="285952"/>
                  </a:cubicBezTo>
                  <a:cubicBezTo>
                    <a:pt x="78160" y="285072"/>
                    <a:pt x="76254" y="284485"/>
                    <a:pt x="74494" y="284485"/>
                  </a:cubicBezTo>
                  <a:cubicBezTo>
                    <a:pt x="73468" y="284485"/>
                    <a:pt x="72588" y="284632"/>
                    <a:pt x="71561" y="284925"/>
                  </a:cubicBezTo>
                  <a:cubicBezTo>
                    <a:pt x="57630" y="288885"/>
                    <a:pt x="43553" y="283019"/>
                    <a:pt x="33728" y="269821"/>
                  </a:cubicBezTo>
                  <a:cubicBezTo>
                    <a:pt x="25809" y="259263"/>
                    <a:pt x="21556" y="245185"/>
                    <a:pt x="21556" y="230374"/>
                  </a:cubicBezTo>
                  <a:cubicBezTo>
                    <a:pt x="21556" y="215417"/>
                    <a:pt x="25956" y="201486"/>
                    <a:pt x="33728" y="190781"/>
                  </a:cubicBezTo>
                  <a:cubicBezTo>
                    <a:pt x="44139" y="176703"/>
                    <a:pt x="59537" y="171131"/>
                    <a:pt x="73907" y="176410"/>
                  </a:cubicBezTo>
                  <a:cubicBezTo>
                    <a:pt x="76694" y="177437"/>
                    <a:pt x="79627" y="177290"/>
                    <a:pt x="82266" y="175970"/>
                  </a:cubicBezTo>
                  <a:cubicBezTo>
                    <a:pt x="84906" y="174650"/>
                    <a:pt x="86812" y="172304"/>
                    <a:pt x="87692" y="169518"/>
                  </a:cubicBezTo>
                  <a:cubicBezTo>
                    <a:pt x="99423" y="129192"/>
                    <a:pt x="121273" y="93851"/>
                    <a:pt x="151041" y="67455"/>
                  </a:cubicBezTo>
                  <a:cubicBezTo>
                    <a:pt x="174650" y="46485"/>
                    <a:pt x="201632" y="32261"/>
                    <a:pt x="230521" y="25662"/>
                  </a:cubicBezTo>
                  <a:cubicBezTo>
                    <a:pt x="227148" y="38127"/>
                    <a:pt x="219963" y="56164"/>
                    <a:pt x="211018" y="71561"/>
                  </a:cubicBezTo>
                  <a:cubicBezTo>
                    <a:pt x="199433" y="91358"/>
                    <a:pt x="189608" y="98397"/>
                    <a:pt x="184182" y="97663"/>
                  </a:cubicBezTo>
                  <a:cubicBezTo>
                    <a:pt x="178610" y="97077"/>
                    <a:pt x="173331" y="101623"/>
                    <a:pt x="172891" y="107342"/>
                  </a:cubicBezTo>
                  <a:cubicBezTo>
                    <a:pt x="172451" y="113061"/>
                    <a:pt x="176850" y="118193"/>
                    <a:pt x="182569" y="118633"/>
                  </a:cubicBezTo>
                  <a:cubicBezTo>
                    <a:pt x="198553" y="119953"/>
                    <a:pt x="214684" y="107195"/>
                    <a:pt x="229201" y="82119"/>
                  </a:cubicBezTo>
                  <a:cubicBezTo>
                    <a:pt x="240346" y="62909"/>
                    <a:pt x="250171" y="37834"/>
                    <a:pt x="252811" y="21996"/>
                  </a:cubicBezTo>
                  <a:cubicBezTo>
                    <a:pt x="258236" y="21410"/>
                    <a:pt x="263662" y="21263"/>
                    <a:pt x="269088" y="21263"/>
                  </a:cubicBezTo>
                  <a:cubicBezTo>
                    <a:pt x="269968" y="35487"/>
                    <a:pt x="268502" y="56164"/>
                    <a:pt x="265275" y="72441"/>
                  </a:cubicBezTo>
                  <a:cubicBezTo>
                    <a:pt x="260583" y="95904"/>
                    <a:pt x="252811" y="106169"/>
                    <a:pt x="247678" y="107782"/>
                  </a:cubicBezTo>
                  <a:cubicBezTo>
                    <a:pt x="242106" y="109542"/>
                    <a:pt x="239026" y="115554"/>
                    <a:pt x="240933" y="121126"/>
                  </a:cubicBezTo>
                  <a:cubicBezTo>
                    <a:pt x="242839" y="126699"/>
                    <a:pt x="248705" y="129778"/>
                    <a:pt x="254277" y="127872"/>
                  </a:cubicBezTo>
                  <a:cubicBezTo>
                    <a:pt x="273341" y="121713"/>
                    <a:pt x="282139" y="96637"/>
                    <a:pt x="286098" y="76547"/>
                  </a:cubicBezTo>
                  <a:cubicBezTo>
                    <a:pt x="289618" y="59390"/>
                    <a:pt x="291231" y="38420"/>
                    <a:pt x="290498" y="22436"/>
                  </a:cubicBezTo>
                  <a:cubicBezTo>
                    <a:pt x="296217" y="23169"/>
                    <a:pt x="301789" y="24049"/>
                    <a:pt x="307362" y="25369"/>
                  </a:cubicBezTo>
                  <a:cubicBezTo>
                    <a:pt x="307068" y="26982"/>
                    <a:pt x="307068" y="28742"/>
                    <a:pt x="307508" y="30502"/>
                  </a:cubicBezTo>
                  <a:cubicBezTo>
                    <a:pt x="310881" y="41940"/>
                    <a:pt x="313374" y="54111"/>
                    <a:pt x="314694" y="64816"/>
                  </a:cubicBezTo>
                  <a:cubicBezTo>
                    <a:pt x="317626" y="88718"/>
                    <a:pt x="313667" y="101476"/>
                    <a:pt x="308974" y="105289"/>
                  </a:cubicBezTo>
                  <a:cubicBezTo>
                    <a:pt x="304429" y="108955"/>
                    <a:pt x="303842" y="115700"/>
                    <a:pt x="307508" y="120100"/>
                  </a:cubicBezTo>
                  <a:cubicBezTo>
                    <a:pt x="311174" y="124646"/>
                    <a:pt x="317920" y="125232"/>
                    <a:pt x="322319" y="121566"/>
                  </a:cubicBezTo>
                  <a:cubicBezTo>
                    <a:pt x="337863" y="108808"/>
                    <a:pt x="338157" y="82119"/>
                    <a:pt x="335663" y="62029"/>
                  </a:cubicBezTo>
                  <a:cubicBezTo>
                    <a:pt x="334490" y="52498"/>
                    <a:pt x="332437" y="42086"/>
                    <a:pt x="329798" y="31821"/>
                  </a:cubicBezTo>
                  <a:cubicBezTo>
                    <a:pt x="350474" y="39593"/>
                    <a:pt x="369978" y="51471"/>
                    <a:pt x="387575" y="67015"/>
                  </a:cubicBezTo>
                  <a:cubicBezTo>
                    <a:pt x="417343" y="93411"/>
                    <a:pt x="439339" y="128752"/>
                    <a:pt x="451071" y="169078"/>
                  </a:cubicBezTo>
                  <a:cubicBezTo>
                    <a:pt x="451950" y="171864"/>
                    <a:pt x="453857" y="174210"/>
                    <a:pt x="456496" y="175530"/>
                  </a:cubicBezTo>
                  <a:cubicBezTo>
                    <a:pt x="459136" y="176850"/>
                    <a:pt x="462069" y="176997"/>
                    <a:pt x="464855" y="176117"/>
                  </a:cubicBezTo>
                  <a:cubicBezTo>
                    <a:pt x="479226" y="170838"/>
                    <a:pt x="494330" y="176703"/>
                    <a:pt x="504742" y="190635"/>
                  </a:cubicBezTo>
                  <a:cubicBezTo>
                    <a:pt x="512660" y="201193"/>
                    <a:pt x="516913" y="215270"/>
                    <a:pt x="516913" y="230228"/>
                  </a:cubicBezTo>
                  <a:cubicBezTo>
                    <a:pt x="516620" y="245332"/>
                    <a:pt x="512220" y="259263"/>
                    <a:pt x="504448" y="269968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53" name="Forma Livre: Forma 152">
            <a:extLst>
              <a:ext uri="{FF2B5EF4-FFF2-40B4-BE49-F238E27FC236}">
                <a16:creationId xmlns:a16="http://schemas.microsoft.com/office/drawing/2014/main" id="{0ADE7777-5B7C-4D03-99CD-AF22D0E6C59F}"/>
              </a:ext>
            </a:extLst>
          </p:cNvPr>
          <p:cNvSpPr/>
          <p:nvPr/>
        </p:nvSpPr>
        <p:spPr>
          <a:xfrm>
            <a:off x="6590948" y="3378697"/>
            <a:ext cx="462218" cy="534803"/>
          </a:xfrm>
          <a:custGeom>
            <a:avLst/>
            <a:gdLst>
              <a:gd name="connsiteX0" fmla="*/ 462219 w 462218"/>
              <a:gd name="connsiteY0" fmla="*/ 361473 h 534803"/>
              <a:gd name="connsiteX1" fmla="*/ 449754 w 462218"/>
              <a:gd name="connsiteY1" fmla="*/ 330971 h 534803"/>
              <a:gd name="connsiteX2" fmla="*/ 400336 w 462218"/>
              <a:gd name="connsiteY2" fmla="*/ 281259 h 534803"/>
              <a:gd name="connsiteX3" fmla="*/ 363529 w 462218"/>
              <a:gd name="connsiteY3" fmla="*/ 218057 h 534803"/>
              <a:gd name="connsiteX4" fmla="*/ 307365 w 462218"/>
              <a:gd name="connsiteY4" fmla="*/ 159986 h 534803"/>
              <a:gd name="connsiteX5" fmla="*/ 306485 w 462218"/>
              <a:gd name="connsiteY5" fmla="*/ 159986 h 534803"/>
              <a:gd name="connsiteX6" fmla="*/ 274077 w 462218"/>
              <a:gd name="connsiteY6" fmla="*/ 159986 h 534803"/>
              <a:gd name="connsiteX7" fmla="*/ 316750 w 462218"/>
              <a:gd name="connsiteY7" fmla="*/ 85786 h 534803"/>
              <a:gd name="connsiteX8" fmla="*/ 230965 w 462218"/>
              <a:gd name="connsiteY8" fmla="*/ 0 h 534803"/>
              <a:gd name="connsiteX9" fmla="*/ 145179 w 462218"/>
              <a:gd name="connsiteY9" fmla="*/ 85786 h 534803"/>
              <a:gd name="connsiteX10" fmla="*/ 187852 w 462218"/>
              <a:gd name="connsiteY10" fmla="*/ 159986 h 534803"/>
              <a:gd name="connsiteX11" fmla="*/ 155737 w 462218"/>
              <a:gd name="connsiteY11" fmla="*/ 159986 h 534803"/>
              <a:gd name="connsiteX12" fmla="*/ 98547 w 462218"/>
              <a:gd name="connsiteY12" fmla="*/ 218057 h 534803"/>
              <a:gd name="connsiteX13" fmla="*/ 61886 w 462218"/>
              <a:gd name="connsiteY13" fmla="*/ 281259 h 534803"/>
              <a:gd name="connsiteX14" fmla="*/ 12468 w 462218"/>
              <a:gd name="connsiteY14" fmla="*/ 330971 h 534803"/>
              <a:gd name="connsiteX15" fmla="*/ 3 w 462218"/>
              <a:gd name="connsiteY15" fmla="*/ 361473 h 534803"/>
              <a:gd name="connsiteX16" fmla="*/ 12761 w 462218"/>
              <a:gd name="connsiteY16" fmla="*/ 391827 h 534803"/>
              <a:gd name="connsiteX17" fmla="*/ 73618 w 462218"/>
              <a:gd name="connsiteY17" fmla="*/ 391681 h 534803"/>
              <a:gd name="connsiteX18" fmla="*/ 97520 w 462218"/>
              <a:gd name="connsiteY18" fmla="*/ 369684 h 534803"/>
              <a:gd name="connsiteX19" fmla="*/ 150165 w 462218"/>
              <a:gd name="connsiteY19" fmla="*/ 313960 h 534803"/>
              <a:gd name="connsiteX20" fmla="*/ 150605 w 462218"/>
              <a:gd name="connsiteY20" fmla="*/ 315574 h 534803"/>
              <a:gd name="connsiteX21" fmla="*/ 153831 w 462218"/>
              <a:gd name="connsiteY21" fmla="*/ 336397 h 534803"/>
              <a:gd name="connsiteX22" fmla="*/ 123476 w 462218"/>
              <a:gd name="connsiteY22" fmla="*/ 370271 h 534803"/>
              <a:gd name="connsiteX23" fmla="*/ 116291 w 462218"/>
              <a:gd name="connsiteY23" fmla="*/ 376430 h 534803"/>
              <a:gd name="connsiteX24" fmla="*/ 94587 w 462218"/>
              <a:gd name="connsiteY24" fmla="*/ 393880 h 534803"/>
              <a:gd name="connsiteX25" fmla="*/ 25372 w 462218"/>
              <a:gd name="connsiteY25" fmla="*/ 487145 h 534803"/>
              <a:gd name="connsiteX26" fmla="*/ 69658 w 462218"/>
              <a:gd name="connsiteY26" fmla="*/ 533190 h 534803"/>
              <a:gd name="connsiteX27" fmla="*/ 170401 w 462218"/>
              <a:gd name="connsiteY27" fmla="*/ 533190 h 534803"/>
              <a:gd name="connsiteX28" fmla="*/ 179933 w 462218"/>
              <a:gd name="connsiteY28" fmla="*/ 527178 h 534803"/>
              <a:gd name="connsiteX29" fmla="*/ 184919 w 462218"/>
              <a:gd name="connsiteY29" fmla="*/ 529524 h 534803"/>
              <a:gd name="connsiteX30" fmla="*/ 269385 w 462218"/>
              <a:gd name="connsiteY30" fmla="*/ 534803 h 534803"/>
              <a:gd name="connsiteX31" fmla="*/ 360303 w 462218"/>
              <a:gd name="connsiteY31" fmla="*/ 533777 h 534803"/>
              <a:gd name="connsiteX32" fmla="*/ 392564 w 462218"/>
              <a:gd name="connsiteY32" fmla="*/ 533337 h 534803"/>
              <a:gd name="connsiteX33" fmla="*/ 436850 w 462218"/>
              <a:gd name="connsiteY33" fmla="*/ 487291 h 534803"/>
              <a:gd name="connsiteX34" fmla="*/ 367781 w 462218"/>
              <a:gd name="connsiteY34" fmla="*/ 394027 h 534803"/>
              <a:gd name="connsiteX35" fmla="*/ 346078 w 462218"/>
              <a:gd name="connsiteY35" fmla="*/ 376577 h 534803"/>
              <a:gd name="connsiteX36" fmla="*/ 338893 w 462218"/>
              <a:gd name="connsiteY36" fmla="*/ 370418 h 534803"/>
              <a:gd name="connsiteX37" fmla="*/ 308538 w 462218"/>
              <a:gd name="connsiteY37" fmla="*/ 336543 h 534803"/>
              <a:gd name="connsiteX38" fmla="*/ 311764 w 462218"/>
              <a:gd name="connsiteY38" fmla="*/ 315720 h 534803"/>
              <a:gd name="connsiteX39" fmla="*/ 312791 w 462218"/>
              <a:gd name="connsiteY39" fmla="*/ 312054 h 534803"/>
              <a:gd name="connsiteX40" fmla="*/ 351504 w 462218"/>
              <a:gd name="connsiteY40" fmla="*/ 357073 h 534803"/>
              <a:gd name="connsiteX41" fmla="*/ 388898 w 462218"/>
              <a:gd name="connsiteY41" fmla="*/ 391974 h 534803"/>
              <a:gd name="connsiteX42" fmla="*/ 449754 w 462218"/>
              <a:gd name="connsiteY42" fmla="*/ 392121 h 534803"/>
              <a:gd name="connsiteX43" fmla="*/ 462219 w 462218"/>
              <a:gd name="connsiteY43" fmla="*/ 361473 h 534803"/>
              <a:gd name="connsiteX44" fmla="*/ 166295 w 462218"/>
              <a:gd name="connsiteY44" fmla="*/ 85786 h 534803"/>
              <a:gd name="connsiteX45" fmla="*/ 230965 w 462218"/>
              <a:gd name="connsiteY45" fmla="*/ 21116 h 534803"/>
              <a:gd name="connsiteX46" fmla="*/ 295634 w 462218"/>
              <a:gd name="connsiteY46" fmla="*/ 85786 h 534803"/>
              <a:gd name="connsiteX47" fmla="*/ 230965 w 462218"/>
              <a:gd name="connsiteY47" fmla="*/ 150455 h 534803"/>
              <a:gd name="connsiteX48" fmla="*/ 166295 w 462218"/>
              <a:gd name="connsiteY48" fmla="*/ 85786 h 534803"/>
              <a:gd name="connsiteX49" fmla="*/ 434650 w 462218"/>
              <a:gd name="connsiteY49" fmla="*/ 376870 h 534803"/>
              <a:gd name="connsiteX50" fmla="*/ 403562 w 462218"/>
              <a:gd name="connsiteY50" fmla="*/ 376723 h 534803"/>
              <a:gd name="connsiteX51" fmla="*/ 365288 w 462218"/>
              <a:gd name="connsiteY51" fmla="*/ 340943 h 534803"/>
              <a:gd name="connsiteX52" fmla="*/ 317630 w 462218"/>
              <a:gd name="connsiteY52" fmla="*/ 270261 h 534803"/>
              <a:gd name="connsiteX53" fmla="*/ 305899 w 462218"/>
              <a:gd name="connsiteY53" fmla="*/ 263516 h 534803"/>
              <a:gd name="connsiteX54" fmla="*/ 297247 w 462218"/>
              <a:gd name="connsiteY54" fmla="*/ 273927 h 534803"/>
              <a:gd name="connsiteX55" fmla="*/ 291234 w 462218"/>
              <a:gd name="connsiteY55" fmla="*/ 309855 h 534803"/>
              <a:gd name="connsiteX56" fmla="*/ 287715 w 462218"/>
              <a:gd name="connsiteY56" fmla="*/ 340943 h 534803"/>
              <a:gd name="connsiteX57" fmla="*/ 324815 w 462218"/>
              <a:gd name="connsiteY57" fmla="*/ 386108 h 534803"/>
              <a:gd name="connsiteX58" fmla="*/ 331854 w 462218"/>
              <a:gd name="connsiteY58" fmla="*/ 392121 h 534803"/>
              <a:gd name="connsiteX59" fmla="*/ 354584 w 462218"/>
              <a:gd name="connsiteY59" fmla="*/ 410304 h 534803"/>
              <a:gd name="connsiteX60" fmla="*/ 415440 w 462218"/>
              <a:gd name="connsiteY60" fmla="*/ 486851 h 534803"/>
              <a:gd name="connsiteX61" fmla="*/ 392271 w 462218"/>
              <a:gd name="connsiteY61" fmla="*/ 511781 h 534803"/>
              <a:gd name="connsiteX62" fmla="*/ 359569 w 462218"/>
              <a:gd name="connsiteY62" fmla="*/ 512220 h 534803"/>
              <a:gd name="connsiteX63" fmla="*/ 192838 w 462218"/>
              <a:gd name="connsiteY63" fmla="*/ 509728 h 534803"/>
              <a:gd name="connsiteX64" fmla="*/ 165855 w 462218"/>
              <a:gd name="connsiteY64" fmla="*/ 481279 h 534803"/>
              <a:gd name="connsiteX65" fmla="*/ 257653 w 462218"/>
              <a:gd name="connsiteY65" fmla="*/ 450777 h 534803"/>
              <a:gd name="connsiteX66" fmla="*/ 288595 w 462218"/>
              <a:gd name="connsiteY66" fmla="*/ 452244 h 534803"/>
              <a:gd name="connsiteX67" fmla="*/ 293434 w 462218"/>
              <a:gd name="connsiteY67" fmla="*/ 452391 h 534803"/>
              <a:gd name="connsiteX68" fmla="*/ 304286 w 462218"/>
              <a:gd name="connsiteY68" fmla="*/ 442126 h 534803"/>
              <a:gd name="connsiteX69" fmla="*/ 294020 w 462218"/>
              <a:gd name="connsiteY69" fmla="*/ 431274 h 534803"/>
              <a:gd name="connsiteX70" fmla="*/ 289328 w 462218"/>
              <a:gd name="connsiteY70" fmla="*/ 431274 h 534803"/>
              <a:gd name="connsiteX71" fmla="*/ 145179 w 462218"/>
              <a:gd name="connsiteY71" fmla="*/ 475853 h 534803"/>
              <a:gd name="connsiteX72" fmla="*/ 157204 w 462218"/>
              <a:gd name="connsiteY72" fmla="*/ 511634 h 534803"/>
              <a:gd name="connsiteX73" fmla="*/ 68925 w 462218"/>
              <a:gd name="connsiteY73" fmla="*/ 511634 h 534803"/>
              <a:gd name="connsiteX74" fmla="*/ 45756 w 462218"/>
              <a:gd name="connsiteY74" fmla="*/ 486705 h 534803"/>
              <a:gd name="connsiteX75" fmla="*/ 106759 w 462218"/>
              <a:gd name="connsiteY75" fmla="*/ 410158 h 534803"/>
              <a:gd name="connsiteX76" fmla="*/ 129488 w 462218"/>
              <a:gd name="connsiteY76" fmla="*/ 391974 h 534803"/>
              <a:gd name="connsiteX77" fmla="*/ 136527 w 462218"/>
              <a:gd name="connsiteY77" fmla="*/ 385962 h 534803"/>
              <a:gd name="connsiteX78" fmla="*/ 173627 w 462218"/>
              <a:gd name="connsiteY78" fmla="*/ 340796 h 534803"/>
              <a:gd name="connsiteX79" fmla="*/ 170108 w 462218"/>
              <a:gd name="connsiteY79" fmla="*/ 309708 h 534803"/>
              <a:gd name="connsiteX80" fmla="*/ 164096 w 462218"/>
              <a:gd name="connsiteY80" fmla="*/ 273781 h 534803"/>
              <a:gd name="connsiteX81" fmla="*/ 154124 w 462218"/>
              <a:gd name="connsiteY81" fmla="*/ 263222 h 534803"/>
              <a:gd name="connsiteX82" fmla="*/ 142979 w 462218"/>
              <a:gd name="connsiteY82" fmla="*/ 272461 h 534803"/>
              <a:gd name="connsiteX83" fmla="*/ 82563 w 462218"/>
              <a:gd name="connsiteY83" fmla="*/ 353701 h 534803"/>
              <a:gd name="connsiteX84" fmla="*/ 57634 w 462218"/>
              <a:gd name="connsiteY84" fmla="*/ 376577 h 534803"/>
              <a:gd name="connsiteX85" fmla="*/ 26692 w 462218"/>
              <a:gd name="connsiteY85" fmla="*/ 376723 h 534803"/>
              <a:gd name="connsiteX86" fmla="*/ 20240 w 462218"/>
              <a:gd name="connsiteY86" fmla="*/ 361179 h 534803"/>
              <a:gd name="connsiteX87" fmla="*/ 26546 w 462218"/>
              <a:gd name="connsiteY87" fmla="*/ 345635 h 534803"/>
              <a:gd name="connsiteX88" fmla="*/ 75964 w 462218"/>
              <a:gd name="connsiteY88" fmla="*/ 295924 h 534803"/>
              <a:gd name="connsiteX89" fmla="*/ 117317 w 462218"/>
              <a:gd name="connsiteY89" fmla="*/ 225829 h 534803"/>
              <a:gd name="connsiteX90" fmla="*/ 154711 w 462218"/>
              <a:gd name="connsiteY90" fmla="*/ 180810 h 534803"/>
              <a:gd name="connsiteX91" fmla="*/ 306778 w 462218"/>
              <a:gd name="connsiteY91" fmla="*/ 180810 h 534803"/>
              <a:gd name="connsiteX92" fmla="*/ 344025 w 462218"/>
              <a:gd name="connsiteY92" fmla="*/ 225829 h 534803"/>
              <a:gd name="connsiteX93" fmla="*/ 385378 w 462218"/>
              <a:gd name="connsiteY93" fmla="*/ 295924 h 534803"/>
              <a:gd name="connsiteX94" fmla="*/ 434797 w 462218"/>
              <a:gd name="connsiteY94" fmla="*/ 345635 h 534803"/>
              <a:gd name="connsiteX95" fmla="*/ 441102 w 462218"/>
              <a:gd name="connsiteY95" fmla="*/ 361179 h 534803"/>
              <a:gd name="connsiteX96" fmla="*/ 434650 w 462218"/>
              <a:gd name="connsiteY96" fmla="*/ 376870 h 5348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62218" h="534803">
                <a:moveTo>
                  <a:pt x="462219" y="361473"/>
                </a:moveTo>
                <a:cubicBezTo>
                  <a:pt x="462219" y="350035"/>
                  <a:pt x="457820" y="339183"/>
                  <a:pt x="449754" y="330971"/>
                </a:cubicBezTo>
                <a:lnTo>
                  <a:pt x="400336" y="281259"/>
                </a:lnTo>
                <a:cubicBezTo>
                  <a:pt x="382006" y="262929"/>
                  <a:pt x="372327" y="239026"/>
                  <a:pt x="363529" y="218057"/>
                </a:cubicBezTo>
                <a:cubicBezTo>
                  <a:pt x="351211" y="188142"/>
                  <a:pt x="339626" y="159986"/>
                  <a:pt x="307365" y="159986"/>
                </a:cubicBezTo>
                <a:cubicBezTo>
                  <a:pt x="307072" y="159986"/>
                  <a:pt x="306778" y="159986"/>
                  <a:pt x="306485" y="159986"/>
                </a:cubicBezTo>
                <a:lnTo>
                  <a:pt x="274077" y="159986"/>
                </a:lnTo>
                <a:cubicBezTo>
                  <a:pt x="299593" y="145029"/>
                  <a:pt x="316750" y="117460"/>
                  <a:pt x="316750" y="85786"/>
                </a:cubicBezTo>
                <a:cubicBezTo>
                  <a:pt x="316750" y="38420"/>
                  <a:pt x="278183" y="0"/>
                  <a:pt x="230965" y="0"/>
                </a:cubicBezTo>
                <a:cubicBezTo>
                  <a:pt x="183746" y="0"/>
                  <a:pt x="145179" y="38567"/>
                  <a:pt x="145179" y="85786"/>
                </a:cubicBezTo>
                <a:cubicBezTo>
                  <a:pt x="145179" y="117314"/>
                  <a:pt x="162336" y="145029"/>
                  <a:pt x="187852" y="159986"/>
                </a:cubicBezTo>
                <a:lnTo>
                  <a:pt x="155737" y="159986"/>
                </a:lnTo>
                <a:cubicBezTo>
                  <a:pt x="122596" y="159986"/>
                  <a:pt x="111011" y="187995"/>
                  <a:pt x="98547" y="218057"/>
                </a:cubicBezTo>
                <a:cubicBezTo>
                  <a:pt x="89895" y="239026"/>
                  <a:pt x="80070" y="262929"/>
                  <a:pt x="61886" y="281259"/>
                </a:cubicBezTo>
                <a:lnTo>
                  <a:pt x="12468" y="330971"/>
                </a:lnTo>
                <a:cubicBezTo>
                  <a:pt x="4403" y="339183"/>
                  <a:pt x="-143" y="349888"/>
                  <a:pt x="3" y="361473"/>
                </a:cubicBezTo>
                <a:cubicBezTo>
                  <a:pt x="3" y="372911"/>
                  <a:pt x="4549" y="383762"/>
                  <a:pt x="12761" y="391827"/>
                </a:cubicBezTo>
                <a:cubicBezTo>
                  <a:pt x="29625" y="408545"/>
                  <a:pt x="56900" y="408398"/>
                  <a:pt x="73618" y="391681"/>
                </a:cubicBezTo>
                <a:cubicBezTo>
                  <a:pt x="80657" y="384495"/>
                  <a:pt x="88868" y="377310"/>
                  <a:pt x="97520" y="369684"/>
                </a:cubicBezTo>
                <a:cubicBezTo>
                  <a:pt x="116291" y="352967"/>
                  <a:pt x="136674" y="334930"/>
                  <a:pt x="150165" y="313960"/>
                </a:cubicBezTo>
                <a:cubicBezTo>
                  <a:pt x="150311" y="314547"/>
                  <a:pt x="150458" y="314987"/>
                  <a:pt x="150605" y="315574"/>
                </a:cubicBezTo>
                <a:cubicBezTo>
                  <a:pt x="153098" y="324519"/>
                  <a:pt x="155004" y="331557"/>
                  <a:pt x="153831" y="336397"/>
                </a:cubicBezTo>
                <a:cubicBezTo>
                  <a:pt x="151631" y="346222"/>
                  <a:pt x="136674" y="358979"/>
                  <a:pt x="123476" y="370271"/>
                </a:cubicBezTo>
                <a:lnTo>
                  <a:pt x="116291" y="376430"/>
                </a:lnTo>
                <a:cubicBezTo>
                  <a:pt x="109985" y="382002"/>
                  <a:pt x="102506" y="387721"/>
                  <a:pt x="94587" y="393880"/>
                </a:cubicBezTo>
                <a:cubicBezTo>
                  <a:pt x="63793" y="417636"/>
                  <a:pt x="25372" y="447258"/>
                  <a:pt x="25372" y="487145"/>
                </a:cubicBezTo>
                <a:cubicBezTo>
                  <a:pt x="25372" y="512514"/>
                  <a:pt x="45169" y="533190"/>
                  <a:pt x="69658" y="533190"/>
                </a:cubicBezTo>
                <a:lnTo>
                  <a:pt x="170401" y="533190"/>
                </a:lnTo>
                <a:cubicBezTo>
                  <a:pt x="174654" y="533190"/>
                  <a:pt x="178320" y="530697"/>
                  <a:pt x="179933" y="527178"/>
                </a:cubicBezTo>
                <a:cubicBezTo>
                  <a:pt x="181546" y="528058"/>
                  <a:pt x="183159" y="528791"/>
                  <a:pt x="184919" y="529524"/>
                </a:cubicBezTo>
                <a:cubicBezTo>
                  <a:pt x="194451" y="533337"/>
                  <a:pt x="223193" y="534803"/>
                  <a:pt x="269385" y="534803"/>
                </a:cubicBezTo>
                <a:cubicBezTo>
                  <a:pt x="294607" y="534803"/>
                  <a:pt x="324962" y="534363"/>
                  <a:pt x="360303" y="533777"/>
                </a:cubicBezTo>
                <a:cubicBezTo>
                  <a:pt x="374820" y="533484"/>
                  <a:pt x="386258" y="533337"/>
                  <a:pt x="392564" y="533337"/>
                </a:cubicBezTo>
                <a:cubicBezTo>
                  <a:pt x="416907" y="533337"/>
                  <a:pt x="436850" y="512660"/>
                  <a:pt x="436850" y="487291"/>
                </a:cubicBezTo>
                <a:cubicBezTo>
                  <a:pt x="436850" y="447405"/>
                  <a:pt x="398576" y="417783"/>
                  <a:pt x="367781" y="394027"/>
                </a:cubicBezTo>
                <a:cubicBezTo>
                  <a:pt x="359863" y="388015"/>
                  <a:pt x="352384" y="382149"/>
                  <a:pt x="346078" y="376577"/>
                </a:cubicBezTo>
                <a:lnTo>
                  <a:pt x="338893" y="370418"/>
                </a:lnTo>
                <a:cubicBezTo>
                  <a:pt x="325695" y="359126"/>
                  <a:pt x="310738" y="346368"/>
                  <a:pt x="308538" y="336543"/>
                </a:cubicBezTo>
                <a:cubicBezTo>
                  <a:pt x="307365" y="331704"/>
                  <a:pt x="309418" y="324665"/>
                  <a:pt x="311764" y="315720"/>
                </a:cubicBezTo>
                <a:cubicBezTo>
                  <a:pt x="312058" y="314547"/>
                  <a:pt x="312497" y="313227"/>
                  <a:pt x="312791" y="312054"/>
                </a:cubicBezTo>
                <a:cubicBezTo>
                  <a:pt x="323642" y="332584"/>
                  <a:pt x="334347" y="341969"/>
                  <a:pt x="351504" y="357073"/>
                </a:cubicBezTo>
                <a:cubicBezTo>
                  <a:pt x="361183" y="365579"/>
                  <a:pt x="373207" y="376137"/>
                  <a:pt x="388898" y="391974"/>
                </a:cubicBezTo>
                <a:cubicBezTo>
                  <a:pt x="405615" y="408838"/>
                  <a:pt x="432890" y="408838"/>
                  <a:pt x="449754" y="392121"/>
                </a:cubicBezTo>
                <a:cubicBezTo>
                  <a:pt x="457673" y="383762"/>
                  <a:pt x="462219" y="372911"/>
                  <a:pt x="462219" y="361473"/>
                </a:cubicBezTo>
                <a:close/>
                <a:moveTo>
                  <a:pt x="166295" y="85786"/>
                </a:moveTo>
                <a:cubicBezTo>
                  <a:pt x="166295" y="50152"/>
                  <a:pt x="195331" y="21116"/>
                  <a:pt x="230965" y="21116"/>
                </a:cubicBezTo>
                <a:cubicBezTo>
                  <a:pt x="266599" y="21116"/>
                  <a:pt x="295634" y="50152"/>
                  <a:pt x="295634" y="85786"/>
                </a:cubicBezTo>
                <a:cubicBezTo>
                  <a:pt x="295634" y="121420"/>
                  <a:pt x="266599" y="150455"/>
                  <a:pt x="230965" y="150455"/>
                </a:cubicBezTo>
                <a:cubicBezTo>
                  <a:pt x="195331" y="150455"/>
                  <a:pt x="166295" y="121566"/>
                  <a:pt x="166295" y="85786"/>
                </a:cubicBezTo>
                <a:close/>
                <a:moveTo>
                  <a:pt x="434650" y="376870"/>
                </a:moveTo>
                <a:cubicBezTo>
                  <a:pt x="425998" y="385375"/>
                  <a:pt x="412067" y="385375"/>
                  <a:pt x="403562" y="376723"/>
                </a:cubicBezTo>
                <a:cubicBezTo>
                  <a:pt x="387431" y="360446"/>
                  <a:pt x="375114" y="349594"/>
                  <a:pt x="365288" y="340943"/>
                </a:cubicBezTo>
                <a:cubicBezTo>
                  <a:pt x="341533" y="319973"/>
                  <a:pt x="333467" y="312787"/>
                  <a:pt x="317630" y="270261"/>
                </a:cubicBezTo>
                <a:cubicBezTo>
                  <a:pt x="315870" y="265422"/>
                  <a:pt x="310884" y="262636"/>
                  <a:pt x="305899" y="263516"/>
                </a:cubicBezTo>
                <a:cubicBezTo>
                  <a:pt x="300913" y="264395"/>
                  <a:pt x="297247" y="268795"/>
                  <a:pt x="297247" y="273927"/>
                </a:cubicBezTo>
                <a:cubicBezTo>
                  <a:pt x="297247" y="288005"/>
                  <a:pt x="294020" y="299590"/>
                  <a:pt x="291234" y="309855"/>
                </a:cubicBezTo>
                <a:cubicBezTo>
                  <a:pt x="288155" y="321146"/>
                  <a:pt x="285369" y="330971"/>
                  <a:pt x="287715" y="340943"/>
                </a:cubicBezTo>
                <a:cubicBezTo>
                  <a:pt x="291528" y="357513"/>
                  <a:pt x="308538" y="372031"/>
                  <a:pt x="324815" y="386108"/>
                </a:cubicBezTo>
                <a:lnTo>
                  <a:pt x="331854" y="392121"/>
                </a:lnTo>
                <a:cubicBezTo>
                  <a:pt x="338453" y="397986"/>
                  <a:pt x="346372" y="403999"/>
                  <a:pt x="354584" y="410304"/>
                </a:cubicBezTo>
                <a:cubicBezTo>
                  <a:pt x="383179" y="432300"/>
                  <a:pt x="415440" y="457376"/>
                  <a:pt x="415440" y="486851"/>
                </a:cubicBezTo>
                <a:cubicBezTo>
                  <a:pt x="415440" y="500636"/>
                  <a:pt x="405028" y="511781"/>
                  <a:pt x="392271" y="511781"/>
                </a:cubicBezTo>
                <a:cubicBezTo>
                  <a:pt x="385965" y="511781"/>
                  <a:pt x="374234" y="511927"/>
                  <a:pt x="359569" y="512220"/>
                </a:cubicBezTo>
                <a:cubicBezTo>
                  <a:pt x="317630" y="512954"/>
                  <a:pt x="206182" y="515007"/>
                  <a:pt x="192838" y="509728"/>
                </a:cubicBezTo>
                <a:cubicBezTo>
                  <a:pt x="173627" y="500929"/>
                  <a:pt x="163509" y="490371"/>
                  <a:pt x="165855" y="481279"/>
                </a:cubicBezTo>
                <a:cubicBezTo>
                  <a:pt x="169522" y="467641"/>
                  <a:pt x="200610" y="450777"/>
                  <a:pt x="257653" y="450777"/>
                </a:cubicBezTo>
                <a:cubicBezTo>
                  <a:pt x="267185" y="450777"/>
                  <a:pt x="277597" y="451217"/>
                  <a:pt x="288595" y="452244"/>
                </a:cubicBezTo>
                <a:lnTo>
                  <a:pt x="293434" y="452391"/>
                </a:lnTo>
                <a:cubicBezTo>
                  <a:pt x="299300" y="452097"/>
                  <a:pt x="304139" y="447991"/>
                  <a:pt x="304286" y="442126"/>
                </a:cubicBezTo>
                <a:cubicBezTo>
                  <a:pt x="304432" y="436260"/>
                  <a:pt x="299886" y="431421"/>
                  <a:pt x="294020" y="431274"/>
                </a:cubicBezTo>
                <a:lnTo>
                  <a:pt x="289328" y="431274"/>
                </a:lnTo>
                <a:cubicBezTo>
                  <a:pt x="213367" y="424089"/>
                  <a:pt x="154124" y="442419"/>
                  <a:pt x="145179" y="475853"/>
                </a:cubicBezTo>
                <a:cubicBezTo>
                  <a:pt x="143419" y="482599"/>
                  <a:pt x="142099" y="496970"/>
                  <a:pt x="157204" y="511634"/>
                </a:cubicBezTo>
                <a:lnTo>
                  <a:pt x="68925" y="511634"/>
                </a:lnTo>
                <a:cubicBezTo>
                  <a:pt x="56167" y="511634"/>
                  <a:pt x="45756" y="500489"/>
                  <a:pt x="45756" y="486705"/>
                </a:cubicBezTo>
                <a:cubicBezTo>
                  <a:pt x="45756" y="457230"/>
                  <a:pt x="78164" y="432300"/>
                  <a:pt x="106759" y="410158"/>
                </a:cubicBezTo>
                <a:cubicBezTo>
                  <a:pt x="114971" y="403852"/>
                  <a:pt x="122743" y="397693"/>
                  <a:pt x="129488" y="391974"/>
                </a:cubicBezTo>
                <a:lnTo>
                  <a:pt x="136527" y="385962"/>
                </a:lnTo>
                <a:cubicBezTo>
                  <a:pt x="152951" y="371884"/>
                  <a:pt x="169815" y="357367"/>
                  <a:pt x="173627" y="340796"/>
                </a:cubicBezTo>
                <a:cubicBezTo>
                  <a:pt x="175974" y="330824"/>
                  <a:pt x="173188" y="320999"/>
                  <a:pt x="170108" y="309708"/>
                </a:cubicBezTo>
                <a:cubicBezTo>
                  <a:pt x="167322" y="299443"/>
                  <a:pt x="164096" y="287858"/>
                  <a:pt x="164096" y="273781"/>
                </a:cubicBezTo>
                <a:cubicBezTo>
                  <a:pt x="164096" y="268208"/>
                  <a:pt x="159697" y="263516"/>
                  <a:pt x="154124" y="263222"/>
                </a:cubicBezTo>
                <a:cubicBezTo>
                  <a:pt x="148552" y="262929"/>
                  <a:pt x="143712" y="266888"/>
                  <a:pt x="142979" y="272461"/>
                </a:cubicBezTo>
                <a:cubicBezTo>
                  <a:pt x="139167" y="303549"/>
                  <a:pt x="110425" y="329065"/>
                  <a:pt x="82563" y="353701"/>
                </a:cubicBezTo>
                <a:cubicBezTo>
                  <a:pt x="73618" y="361619"/>
                  <a:pt x="65259" y="369098"/>
                  <a:pt x="57634" y="376577"/>
                </a:cubicBezTo>
                <a:cubicBezTo>
                  <a:pt x="49128" y="385082"/>
                  <a:pt x="35198" y="385228"/>
                  <a:pt x="26692" y="376723"/>
                </a:cubicBezTo>
                <a:cubicBezTo>
                  <a:pt x="22586" y="372617"/>
                  <a:pt x="20240" y="367045"/>
                  <a:pt x="20240" y="361179"/>
                </a:cubicBezTo>
                <a:cubicBezTo>
                  <a:pt x="20240" y="355313"/>
                  <a:pt x="22440" y="349741"/>
                  <a:pt x="26546" y="345635"/>
                </a:cubicBezTo>
                <a:lnTo>
                  <a:pt x="75964" y="295924"/>
                </a:lnTo>
                <a:cubicBezTo>
                  <a:pt x="97227" y="274514"/>
                  <a:pt x="107785" y="248705"/>
                  <a:pt x="117317" y="225829"/>
                </a:cubicBezTo>
                <a:cubicBezTo>
                  <a:pt x="129488" y="196060"/>
                  <a:pt x="136087" y="180663"/>
                  <a:pt x="154711" y="180810"/>
                </a:cubicBezTo>
                <a:lnTo>
                  <a:pt x="306778" y="180810"/>
                </a:lnTo>
                <a:cubicBezTo>
                  <a:pt x="324962" y="181103"/>
                  <a:pt x="331854" y="196060"/>
                  <a:pt x="344025" y="225829"/>
                </a:cubicBezTo>
                <a:cubicBezTo>
                  <a:pt x="353411" y="248705"/>
                  <a:pt x="364115" y="274660"/>
                  <a:pt x="385378" y="295924"/>
                </a:cubicBezTo>
                <a:lnTo>
                  <a:pt x="434797" y="345635"/>
                </a:lnTo>
                <a:cubicBezTo>
                  <a:pt x="438903" y="349741"/>
                  <a:pt x="441249" y="355313"/>
                  <a:pt x="441102" y="361179"/>
                </a:cubicBezTo>
                <a:cubicBezTo>
                  <a:pt x="441102" y="367192"/>
                  <a:pt x="438756" y="372764"/>
                  <a:pt x="434650" y="376870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466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4" name="Forma Livre: Forma 153">
            <a:extLst>
              <a:ext uri="{FF2B5EF4-FFF2-40B4-BE49-F238E27FC236}">
                <a16:creationId xmlns:a16="http://schemas.microsoft.com/office/drawing/2014/main" id="{200E2246-705C-43B1-9919-1A0D8F245ADE}"/>
              </a:ext>
            </a:extLst>
          </p:cNvPr>
          <p:cNvSpPr/>
          <p:nvPr/>
        </p:nvSpPr>
        <p:spPr>
          <a:xfrm>
            <a:off x="8473979" y="3408465"/>
            <a:ext cx="388016" cy="504741"/>
          </a:xfrm>
          <a:custGeom>
            <a:avLst/>
            <a:gdLst>
              <a:gd name="connsiteX0" fmla="*/ 292553 w 388016"/>
              <a:gd name="connsiteY0" fmla="*/ 132711 h 504741"/>
              <a:gd name="connsiteX1" fmla="*/ 328480 w 388016"/>
              <a:gd name="connsiteY1" fmla="*/ 70975 h 504741"/>
              <a:gd name="connsiteX2" fmla="*/ 257505 w 388016"/>
              <a:gd name="connsiteY2" fmla="*/ 0 h 504741"/>
              <a:gd name="connsiteX3" fmla="*/ 221725 w 388016"/>
              <a:gd name="connsiteY3" fmla="*/ 9678 h 504741"/>
              <a:gd name="connsiteX4" fmla="*/ 201928 w 388016"/>
              <a:gd name="connsiteY4" fmla="*/ 26249 h 504741"/>
              <a:gd name="connsiteX5" fmla="*/ 199289 w 388016"/>
              <a:gd name="connsiteY5" fmla="*/ 25662 h 504741"/>
              <a:gd name="connsiteX6" fmla="*/ 59685 w 388016"/>
              <a:gd name="connsiteY6" fmla="*/ 56164 h 504741"/>
              <a:gd name="connsiteX7" fmla="*/ 1908 w 388016"/>
              <a:gd name="connsiteY7" fmla="*/ 341529 h 504741"/>
              <a:gd name="connsiteX8" fmla="*/ 2 w 388016"/>
              <a:gd name="connsiteY8" fmla="*/ 459869 h 504741"/>
              <a:gd name="connsiteX9" fmla="*/ 20679 w 388016"/>
              <a:gd name="connsiteY9" fmla="*/ 494917 h 504741"/>
              <a:gd name="connsiteX10" fmla="*/ 85201 w 388016"/>
              <a:gd name="connsiteY10" fmla="*/ 495357 h 504741"/>
              <a:gd name="connsiteX11" fmla="*/ 106024 w 388016"/>
              <a:gd name="connsiteY11" fmla="*/ 460896 h 504741"/>
              <a:gd name="connsiteX12" fmla="*/ 107637 w 388016"/>
              <a:gd name="connsiteY12" fmla="*/ 397840 h 504741"/>
              <a:gd name="connsiteX13" fmla="*/ 125381 w 388016"/>
              <a:gd name="connsiteY13" fmla="*/ 475120 h 504741"/>
              <a:gd name="connsiteX14" fmla="*/ 155736 w 388016"/>
              <a:gd name="connsiteY14" fmla="*/ 501956 h 504741"/>
              <a:gd name="connsiteX15" fmla="*/ 217032 w 388016"/>
              <a:gd name="connsiteY15" fmla="*/ 482012 h 504741"/>
              <a:gd name="connsiteX16" fmla="*/ 226417 w 388016"/>
              <a:gd name="connsiteY16" fmla="*/ 443445 h 504741"/>
              <a:gd name="connsiteX17" fmla="*/ 208674 w 388016"/>
              <a:gd name="connsiteY17" fmla="*/ 356193 h 504741"/>
              <a:gd name="connsiteX18" fmla="*/ 202661 w 388016"/>
              <a:gd name="connsiteY18" fmla="*/ 328918 h 504741"/>
              <a:gd name="connsiteX19" fmla="*/ 190930 w 388016"/>
              <a:gd name="connsiteY19" fmla="*/ 226122 h 504741"/>
              <a:gd name="connsiteX20" fmla="*/ 305604 w 388016"/>
              <a:gd name="connsiteY20" fmla="*/ 264249 h 504741"/>
              <a:gd name="connsiteX21" fmla="*/ 297832 w 388016"/>
              <a:gd name="connsiteY21" fmla="*/ 270848 h 504741"/>
              <a:gd name="connsiteX22" fmla="*/ 283608 w 388016"/>
              <a:gd name="connsiteY22" fmla="*/ 307215 h 504741"/>
              <a:gd name="connsiteX23" fmla="*/ 290500 w 388016"/>
              <a:gd name="connsiteY23" fmla="*/ 494623 h 504741"/>
              <a:gd name="connsiteX24" fmla="*/ 301058 w 388016"/>
              <a:gd name="connsiteY24" fmla="*/ 504742 h 504741"/>
              <a:gd name="connsiteX25" fmla="*/ 301498 w 388016"/>
              <a:gd name="connsiteY25" fmla="*/ 504742 h 504741"/>
              <a:gd name="connsiteX26" fmla="*/ 311616 w 388016"/>
              <a:gd name="connsiteY26" fmla="*/ 493743 h 504741"/>
              <a:gd name="connsiteX27" fmla="*/ 304724 w 388016"/>
              <a:gd name="connsiteY27" fmla="*/ 306335 h 504741"/>
              <a:gd name="connsiteX28" fmla="*/ 312936 w 388016"/>
              <a:gd name="connsiteY28" fmla="*/ 285365 h 504741"/>
              <a:gd name="connsiteX29" fmla="*/ 335812 w 388016"/>
              <a:gd name="connsiteY29" fmla="*/ 275540 h 504741"/>
              <a:gd name="connsiteX30" fmla="*/ 366900 w 388016"/>
              <a:gd name="connsiteY30" fmla="*/ 306628 h 504741"/>
              <a:gd name="connsiteX31" fmla="*/ 377458 w 388016"/>
              <a:gd name="connsiteY31" fmla="*/ 317187 h 504741"/>
              <a:gd name="connsiteX32" fmla="*/ 388017 w 388016"/>
              <a:gd name="connsiteY32" fmla="*/ 306628 h 504741"/>
              <a:gd name="connsiteX33" fmla="*/ 348130 w 388016"/>
              <a:gd name="connsiteY33" fmla="*/ 255890 h 504741"/>
              <a:gd name="connsiteX34" fmla="*/ 370566 w 388016"/>
              <a:gd name="connsiteY34" fmla="*/ 228762 h 504741"/>
              <a:gd name="connsiteX35" fmla="*/ 366754 w 388016"/>
              <a:gd name="connsiteY35" fmla="*/ 195914 h 504741"/>
              <a:gd name="connsiteX36" fmla="*/ 339918 w 388016"/>
              <a:gd name="connsiteY36" fmla="*/ 182129 h 504741"/>
              <a:gd name="connsiteX37" fmla="*/ 338158 w 388016"/>
              <a:gd name="connsiteY37" fmla="*/ 181983 h 504741"/>
              <a:gd name="connsiteX38" fmla="*/ 244307 w 388016"/>
              <a:gd name="connsiteY38" fmla="*/ 141070 h 504741"/>
              <a:gd name="connsiteX39" fmla="*/ 292553 w 388016"/>
              <a:gd name="connsiteY39" fmla="*/ 132711 h 504741"/>
              <a:gd name="connsiteX40" fmla="*/ 336692 w 388016"/>
              <a:gd name="connsiteY40" fmla="*/ 203246 h 504741"/>
              <a:gd name="connsiteX41" fmla="*/ 338158 w 388016"/>
              <a:gd name="connsiteY41" fmla="*/ 203246 h 504741"/>
              <a:gd name="connsiteX42" fmla="*/ 349743 w 388016"/>
              <a:gd name="connsiteY42" fmla="*/ 208232 h 504741"/>
              <a:gd name="connsiteX43" fmla="*/ 350036 w 388016"/>
              <a:gd name="connsiteY43" fmla="*/ 224656 h 504741"/>
              <a:gd name="connsiteX44" fmla="*/ 334346 w 388016"/>
              <a:gd name="connsiteY44" fmla="*/ 239173 h 504741"/>
              <a:gd name="connsiteX45" fmla="*/ 192250 w 388016"/>
              <a:gd name="connsiteY45" fmla="*/ 200753 h 504741"/>
              <a:gd name="connsiteX46" fmla="*/ 177439 w 388016"/>
              <a:gd name="connsiteY46" fmla="*/ 202366 h 504741"/>
              <a:gd name="connsiteX47" fmla="*/ 175092 w 388016"/>
              <a:gd name="connsiteY47" fmla="*/ 209551 h 504741"/>
              <a:gd name="connsiteX48" fmla="*/ 172013 w 388016"/>
              <a:gd name="connsiteY48" fmla="*/ 214391 h 504741"/>
              <a:gd name="connsiteX49" fmla="*/ 182131 w 388016"/>
              <a:gd name="connsiteY49" fmla="*/ 333610 h 504741"/>
              <a:gd name="connsiteX50" fmla="*/ 187997 w 388016"/>
              <a:gd name="connsiteY50" fmla="*/ 360446 h 504741"/>
              <a:gd name="connsiteX51" fmla="*/ 206034 w 388016"/>
              <a:gd name="connsiteY51" fmla="*/ 448871 h 504741"/>
              <a:gd name="connsiteX52" fmla="*/ 201342 w 388016"/>
              <a:gd name="connsiteY52" fmla="*/ 467788 h 504741"/>
              <a:gd name="connsiteX53" fmla="*/ 160135 w 388016"/>
              <a:gd name="connsiteY53" fmla="*/ 481132 h 504741"/>
              <a:gd name="connsiteX54" fmla="*/ 145618 w 388016"/>
              <a:gd name="connsiteY54" fmla="*/ 469401 h 504741"/>
              <a:gd name="connsiteX55" fmla="*/ 109250 w 388016"/>
              <a:gd name="connsiteY55" fmla="*/ 311614 h 504741"/>
              <a:gd name="connsiteX56" fmla="*/ 97959 w 388016"/>
              <a:gd name="connsiteY56" fmla="*/ 303402 h 504741"/>
              <a:gd name="connsiteX57" fmla="*/ 88427 w 388016"/>
              <a:gd name="connsiteY57" fmla="*/ 313667 h 504741"/>
              <a:gd name="connsiteX58" fmla="*/ 84761 w 388016"/>
              <a:gd name="connsiteY58" fmla="*/ 460602 h 504741"/>
              <a:gd name="connsiteX59" fmla="*/ 74496 w 388016"/>
              <a:gd name="connsiteY59" fmla="*/ 477026 h 504741"/>
              <a:gd name="connsiteX60" fmla="*/ 31237 w 388016"/>
              <a:gd name="connsiteY60" fmla="*/ 476733 h 504741"/>
              <a:gd name="connsiteX61" fmla="*/ 20972 w 388016"/>
              <a:gd name="connsiteY61" fmla="*/ 460163 h 504741"/>
              <a:gd name="connsiteX62" fmla="*/ 22878 w 388016"/>
              <a:gd name="connsiteY62" fmla="*/ 341822 h 504741"/>
              <a:gd name="connsiteX63" fmla="*/ 73616 w 388016"/>
              <a:gd name="connsiteY63" fmla="*/ 71855 h 504741"/>
              <a:gd name="connsiteX64" fmla="*/ 163215 w 388016"/>
              <a:gd name="connsiteY64" fmla="*/ 44872 h 504741"/>
              <a:gd name="connsiteX65" fmla="*/ 190343 w 388016"/>
              <a:gd name="connsiteY65" fmla="*/ 46046 h 504741"/>
              <a:gd name="connsiteX66" fmla="*/ 185651 w 388016"/>
              <a:gd name="connsiteY66" fmla="*/ 71415 h 504741"/>
              <a:gd name="connsiteX67" fmla="*/ 200168 w 388016"/>
              <a:gd name="connsiteY67" fmla="*/ 114234 h 504741"/>
              <a:gd name="connsiteX68" fmla="*/ 200315 w 388016"/>
              <a:gd name="connsiteY68" fmla="*/ 114967 h 504741"/>
              <a:gd name="connsiteX69" fmla="*/ 336692 w 388016"/>
              <a:gd name="connsiteY69" fmla="*/ 203246 h 504741"/>
              <a:gd name="connsiteX70" fmla="*/ 206914 w 388016"/>
              <a:gd name="connsiteY70" fmla="*/ 71415 h 504741"/>
              <a:gd name="connsiteX71" fmla="*/ 232283 w 388016"/>
              <a:gd name="connsiteY71" fmla="*/ 28009 h 504741"/>
              <a:gd name="connsiteX72" fmla="*/ 257505 w 388016"/>
              <a:gd name="connsiteY72" fmla="*/ 21116 h 504741"/>
              <a:gd name="connsiteX73" fmla="*/ 307364 w 388016"/>
              <a:gd name="connsiteY73" fmla="*/ 70975 h 504741"/>
              <a:gd name="connsiteX74" fmla="*/ 281995 w 388016"/>
              <a:gd name="connsiteY74" fmla="*/ 114381 h 504741"/>
              <a:gd name="connsiteX75" fmla="*/ 256772 w 388016"/>
              <a:gd name="connsiteY75" fmla="*/ 121273 h 504741"/>
              <a:gd name="connsiteX76" fmla="*/ 206914 w 388016"/>
              <a:gd name="connsiteY76" fmla="*/ 71415 h 504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388016" h="504741">
                <a:moveTo>
                  <a:pt x="292553" y="132711"/>
                </a:moveTo>
                <a:cubicBezTo>
                  <a:pt x="314696" y="120100"/>
                  <a:pt x="328480" y="96490"/>
                  <a:pt x="328480" y="70975"/>
                </a:cubicBezTo>
                <a:cubicBezTo>
                  <a:pt x="328480" y="31821"/>
                  <a:pt x="296659" y="0"/>
                  <a:pt x="257505" y="0"/>
                </a:cubicBezTo>
                <a:cubicBezTo>
                  <a:pt x="244894" y="0"/>
                  <a:pt x="232430" y="3373"/>
                  <a:pt x="221725" y="9678"/>
                </a:cubicBezTo>
                <a:cubicBezTo>
                  <a:pt x="214099" y="14078"/>
                  <a:pt x="207354" y="19650"/>
                  <a:pt x="201928" y="26249"/>
                </a:cubicBezTo>
                <a:cubicBezTo>
                  <a:pt x="201048" y="25956"/>
                  <a:pt x="200168" y="25662"/>
                  <a:pt x="199289" y="25662"/>
                </a:cubicBezTo>
                <a:cubicBezTo>
                  <a:pt x="134473" y="19357"/>
                  <a:pt x="90040" y="29035"/>
                  <a:pt x="59685" y="56164"/>
                </a:cubicBezTo>
                <a:cubicBezTo>
                  <a:pt x="5574" y="104409"/>
                  <a:pt x="4108" y="203979"/>
                  <a:pt x="1908" y="341529"/>
                </a:cubicBezTo>
                <a:lnTo>
                  <a:pt x="2" y="459869"/>
                </a:lnTo>
                <a:cubicBezTo>
                  <a:pt x="-145" y="474533"/>
                  <a:pt x="7187" y="487145"/>
                  <a:pt x="20679" y="494917"/>
                </a:cubicBezTo>
                <a:cubicBezTo>
                  <a:pt x="39302" y="505768"/>
                  <a:pt x="66431" y="506062"/>
                  <a:pt x="85201" y="495357"/>
                </a:cubicBezTo>
                <a:cubicBezTo>
                  <a:pt x="98692" y="487585"/>
                  <a:pt x="106024" y="475267"/>
                  <a:pt x="106024" y="460896"/>
                </a:cubicBezTo>
                <a:lnTo>
                  <a:pt x="107637" y="397840"/>
                </a:lnTo>
                <a:lnTo>
                  <a:pt x="125381" y="475120"/>
                </a:lnTo>
                <a:cubicBezTo>
                  <a:pt x="129780" y="489051"/>
                  <a:pt x="140632" y="498583"/>
                  <a:pt x="155736" y="501956"/>
                </a:cubicBezTo>
                <a:cubicBezTo>
                  <a:pt x="176852" y="506501"/>
                  <a:pt x="202661" y="498143"/>
                  <a:pt x="217032" y="482012"/>
                </a:cubicBezTo>
                <a:cubicBezTo>
                  <a:pt x="227444" y="470427"/>
                  <a:pt x="230670" y="456350"/>
                  <a:pt x="226417" y="443445"/>
                </a:cubicBezTo>
                <a:lnTo>
                  <a:pt x="208674" y="356193"/>
                </a:lnTo>
                <a:cubicBezTo>
                  <a:pt x="206914" y="347541"/>
                  <a:pt x="204861" y="338450"/>
                  <a:pt x="202661" y="328918"/>
                </a:cubicBezTo>
                <a:cubicBezTo>
                  <a:pt x="194596" y="293577"/>
                  <a:pt x="185504" y="253837"/>
                  <a:pt x="190930" y="226122"/>
                </a:cubicBezTo>
                <a:cubicBezTo>
                  <a:pt x="228177" y="251931"/>
                  <a:pt x="271290" y="263956"/>
                  <a:pt x="305604" y="264249"/>
                </a:cubicBezTo>
                <a:cubicBezTo>
                  <a:pt x="302818" y="266155"/>
                  <a:pt x="300325" y="268355"/>
                  <a:pt x="297832" y="270848"/>
                </a:cubicBezTo>
                <a:cubicBezTo>
                  <a:pt x="288154" y="280819"/>
                  <a:pt x="283168" y="293724"/>
                  <a:pt x="283608" y="307215"/>
                </a:cubicBezTo>
                <a:lnTo>
                  <a:pt x="290500" y="494623"/>
                </a:lnTo>
                <a:cubicBezTo>
                  <a:pt x="290646" y="500343"/>
                  <a:pt x="295339" y="504742"/>
                  <a:pt x="301058" y="504742"/>
                </a:cubicBezTo>
                <a:cubicBezTo>
                  <a:pt x="301205" y="504742"/>
                  <a:pt x="301351" y="504742"/>
                  <a:pt x="301498" y="504742"/>
                </a:cubicBezTo>
                <a:cubicBezTo>
                  <a:pt x="307364" y="504595"/>
                  <a:pt x="311909" y="499609"/>
                  <a:pt x="311616" y="493743"/>
                </a:cubicBezTo>
                <a:lnTo>
                  <a:pt x="304724" y="306335"/>
                </a:lnTo>
                <a:cubicBezTo>
                  <a:pt x="304431" y="298710"/>
                  <a:pt x="307364" y="291231"/>
                  <a:pt x="312936" y="285365"/>
                </a:cubicBezTo>
                <a:cubicBezTo>
                  <a:pt x="318948" y="279206"/>
                  <a:pt x="327307" y="275540"/>
                  <a:pt x="335812" y="275540"/>
                </a:cubicBezTo>
                <a:cubicBezTo>
                  <a:pt x="352969" y="275540"/>
                  <a:pt x="366900" y="289471"/>
                  <a:pt x="366900" y="306628"/>
                </a:cubicBezTo>
                <a:cubicBezTo>
                  <a:pt x="366900" y="312494"/>
                  <a:pt x="371593" y="317187"/>
                  <a:pt x="377458" y="317187"/>
                </a:cubicBezTo>
                <a:cubicBezTo>
                  <a:pt x="383324" y="317187"/>
                  <a:pt x="388017" y="312494"/>
                  <a:pt x="388017" y="306628"/>
                </a:cubicBezTo>
                <a:cubicBezTo>
                  <a:pt x="388017" y="282139"/>
                  <a:pt x="371006" y="261463"/>
                  <a:pt x="348130" y="255890"/>
                </a:cubicBezTo>
                <a:cubicBezTo>
                  <a:pt x="363381" y="248265"/>
                  <a:pt x="368807" y="237267"/>
                  <a:pt x="370566" y="228762"/>
                </a:cubicBezTo>
                <a:cubicBezTo>
                  <a:pt x="372033" y="221869"/>
                  <a:pt x="374966" y="207352"/>
                  <a:pt x="366754" y="195914"/>
                </a:cubicBezTo>
                <a:cubicBezTo>
                  <a:pt x="361328" y="188288"/>
                  <a:pt x="352383" y="183742"/>
                  <a:pt x="339918" y="182129"/>
                </a:cubicBezTo>
                <a:cubicBezTo>
                  <a:pt x="339332" y="182129"/>
                  <a:pt x="338745" y="182129"/>
                  <a:pt x="338158" y="181983"/>
                </a:cubicBezTo>
                <a:cubicBezTo>
                  <a:pt x="313962" y="183449"/>
                  <a:pt x="271583" y="165266"/>
                  <a:pt x="244307" y="141070"/>
                </a:cubicBezTo>
                <a:cubicBezTo>
                  <a:pt x="260438" y="144149"/>
                  <a:pt x="278329" y="141070"/>
                  <a:pt x="292553" y="132711"/>
                </a:cubicBezTo>
                <a:close/>
                <a:moveTo>
                  <a:pt x="336692" y="203246"/>
                </a:moveTo>
                <a:cubicBezTo>
                  <a:pt x="337132" y="203246"/>
                  <a:pt x="337719" y="203246"/>
                  <a:pt x="338158" y="203246"/>
                </a:cubicBezTo>
                <a:cubicBezTo>
                  <a:pt x="342411" y="203832"/>
                  <a:pt x="347544" y="205299"/>
                  <a:pt x="349743" y="208232"/>
                </a:cubicBezTo>
                <a:cubicBezTo>
                  <a:pt x="352236" y="211751"/>
                  <a:pt x="351356" y="218497"/>
                  <a:pt x="350036" y="224656"/>
                </a:cubicBezTo>
                <a:cubicBezTo>
                  <a:pt x="348717" y="230961"/>
                  <a:pt x="343438" y="235800"/>
                  <a:pt x="334346" y="239173"/>
                </a:cubicBezTo>
                <a:cubicBezTo>
                  <a:pt x="302818" y="250464"/>
                  <a:pt x="238295" y="237707"/>
                  <a:pt x="192250" y="200753"/>
                </a:cubicBezTo>
                <a:cubicBezTo>
                  <a:pt x="187704" y="197087"/>
                  <a:pt x="181105" y="197820"/>
                  <a:pt x="177439" y="202366"/>
                </a:cubicBezTo>
                <a:cubicBezTo>
                  <a:pt x="175826" y="204419"/>
                  <a:pt x="174946" y="207059"/>
                  <a:pt x="175092" y="209551"/>
                </a:cubicBezTo>
                <a:cubicBezTo>
                  <a:pt x="173773" y="210871"/>
                  <a:pt x="172600" y="212484"/>
                  <a:pt x="172013" y="214391"/>
                </a:cubicBezTo>
                <a:cubicBezTo>
                  <a:pt x="162335" y="247532"/>
                  <a:pt x="172746" y="293284"/>
                  <a:pt x="182131" y="333610"/>
                </a:cubicBezTo>
                <a:cubicBezTo>
                  <a:pt x="184331" y="342996"/>
                  <a:pt x="186384" y="351941"/>
                  <a:pt x="187997" y="360446"/>
                </a:cubicBezTo>
                <a:lnTo>
                  <a:pt x="206034" y="448871"/>
                </a:lnTo>
                <a:cubicBezTo>
                  <a:pt x="208234" y="455617"/>
                  <a:pt x="206621" y="461922"/>
                  <a:pt x="201342" y="467788"/>
                </a:cubicBezTo>
                <a:cubicBezTo>
                  <a:pt x="192103" y="478053"/>
                  <a:pt x="173626" y="484065"/>
                  <a:pt x="160135" y="481132"/>
                </a:cubicBezTo>
                <a:cubicBezTo>
                  <a:pt x="152510" y="479519"/>
                  <a:pt x="147524" y="475267"/>
                  <a:pt x="145618" y="469401"/>
                </a:cubicBezTo>
                <a:lnTo>
                  <a:pt x="109250" y="311614"/>
                </a:lnTo>
                <a:cubicBezTo>
                  <a:pt x="108077" y="306482"/>
                  <a:pt x="103091" y="303109"/>
                  <a:pt x="97959" y="303402"/>
                </a:cubicBezTo>
                <a:cubicBezTo>
                  <a:pt x="92680" y="303989"/>
                  <a:pt x="88574" y="308388"/>
                  <a:pt x="88427" y="313667"/>
                </a:cubicBezTo>
                <a:lnTo>
                  <a:pt x="84761" y="460602"/>
                </a:lnTo>
                <a:cubicBezTo>
                  <a:pt x="84761" y="467641"/>
                  <a:pt x="81242" y="473067"/>
                  <a:pt x="74496" y="477026"/>
                </a:cubicBezTo>
                <a:cubicBezTo>
                  <a:pt x="62618" y="483772"/>
                  <a:pt x="43261" y="483772"/>
                  <a:pt x="31237" y="476733"/>
                </a:cubicBezTo>
                <a:cubicBezTo>
                  <a:pt x="24345" y="472774"/>
                  <a:pt x="20972" y="467055"/>
                  <a:pt x="20972" y="460163"/>
                </a:cubicBezTo>
                <a:lnTo>
                  <a:pt x="22878" y="341822"/>
                </a:lnTo>
                <a:cubicBezTo>
                  <a:pt x="24931" y="209551"/>
                  <a:pt x="26398" y="113941"/>
                  <a:pt x="73616" y="71855"/>
                </a:cubicBezTo>
                <a:cubicBezTo>
                  <a:pt x="93999" y="53671"/>
                  <a:pt x="122888" y="44872"/>
                  <a:pt x="163215" y="44872"/>
                </a:cubicBezTo>
                <a:cubicBezTo>
                  <a:pt x="171720" y="44872"/>
                  <a:pt x="180812" y="45313"/>
                  <a:pt x="190343" y="46046"/>
                </a:cubicBezTo>
                <a:cubicBezTo>
                  <a:pt x="187264" y="53964"/>
                  <a:pt x="185651" y="62616"/>
                  <a:pt x="185651" y="71415"/>
                </a:cubicBezTo>
                <a:cubicBezTo>
                  <a:pt x="185651" y="87545"/>
                  <a:pt x="191077" y="102356"/>
                  <a:pt x="200168" y="114234"/>
                </a:cubicBezTo>
                <a:cubicBezTo>
                  <a:pt x="200168" y="114527"/>
                  <a:pt x="200315" y="114821"/>
                  <a:pt x="200315" y="114967"/>
                </a:cubicBezTo>
                <a:cubicBezTo>
                  <a:pt x="216299" y="164092"/>
                  <a:pt x="294019" y="203246"/>
                  <a:pt x="336692" y="203246"/>
                </a:cubicBezTo>
                <a:close/>
                <a:moveTo>
                  <a:pt x="206914" y="71415"/>
                </a:moveTo>
                <a:cubicBezTo>
                  <a:pt x="206914" y="53524"/>
                  <a:pt x="216592" y="36954"/>
                  <a:pt x="232283" y="28009"/>
                </a:cubicBezTo>
                <a:cubicBezTo>
                  <a:pt x="239908" y="23463"/>
                  <a:pt x="248560" y="21116"/>
                  <a:pt x="257505" y="21116"/>
                </a:cubicBezTo>
                <a:cubicBezTo>
                  <a:pt x="284927" y="21116"/>
                  <a:pt x="307364" y="43553"/>
                  <a:pt x="307364" y="70975"/>
                </a:cubicBezTo>
                <a:cubicBezTo>
                  <a:pt x="307364" y="88865"/>
                  <a:pt x="297685" y="105436"/>
                  <a:pt x="281995" y="114381"/>
                </a:cubicBezTo>
                <a:cubicBezTo>
                  <a:pt x="274369" y="118927"/>
                  <a:pt x="265571" y="121273"/>
                  <a:pt x="256772" y="121273"/>
                </a:cubicBezTo>
                <a:cubicBezTo>
                  <a:pt x="229203" y="121273"/>
                  <a:pt x="206914" y="98837"/>
                  <a:pt x="206914" y="71415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466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55" name="Forma Livre: Forma 154">
            <a:extLst>
              <a:ext uri="{FF2B5EF4-FFF2-40B4-BE49-F238E27FC236}">
                <a16:creationId xmlns:a16="http://schemas.microsoft.com/office/drawing/2014/main" id="{4176FBE0-265A-4117-90B2-4BC6121D130C}"/>
              </a:ext>
            </a:extLst>
          </p:cNvPr>
          <p:cNvSpPr/>
          <p:nvPr/>
        </p:nvSpPr>
        <p:spPr>
          <a:xfrm>
            <a:off x="5645991" y="2448547"/>
            <a:ext cx="505914" cy="516033"/>
          </a:xfrm>
          <a:custGeom>
            <a:avLst/>
            <a:gdLst>
              <a:gd name="connsiteX0" fmla="*/ 505915 w 505914"/>
              <a:gd name="connsiteY0" fmla="*/ 505328 h 516033"/>
              <a:gd name="connsiteX1" fmla="*/ 495356 w 505914"/>
              <a:gd name="connsiteY1" fmla="*/ 494770 h 516033"/>
              <a:gd name="connsiteX2" fmla="*/ 462949 w 505914"/>
              <a:gd name="connsiteY2" fmla="*/ 494770 h 516033"/>
              <a:gd name="connsiteX3" fmla="*/ 460456 w 505914"/>
              <a:gd name="connsiteY3" fmla="*/ 439193 h 516033"/>
              <a:gd name="connsiteX4" fmla="*/ 329065 w 505914"/>
              <a:gd name="connsiteY4" fmla="*/ 303402 h 516033"/>
              <a:gd name="connsiteX5" fmla="*/ 320266 w 505914"/>
              <a:gd name="connsiteY5" fmla="*/ 294750 h 516033"/>
              <a:gd name="connsiteX6" fmla="*/ 262342 w 505914"/>
              <a:gd name="connsiteY6" fmla="*/ 299443 h 516033"/>
              <a:gd name="connsiteX7" fmla="*/ 186675 w 505914"/>
              <a:gd name="connsiteY7" fmla="*/ 357073 h 516033"/>
              <a:gd name="connsiteX8" fmla="*/ 189315 w 505914"/>
              <a:gd name="connsiteY8" fmla="*/ 278326 h 516033"/>
              <a:gd name="connsiteX9" fmla="*/ 209258 w 505914"/>
              <a:gd name="connsiteY9" fmla="*/ 271434 h 516033"/>
              <a:gd name="connsiteX10" fmla="*/ 285952 w 505914"/>
              <a:gd name="connsiteY10" fmla="*/ 274807 h 516033"/>
              <a:gd name="connsiteX11" fmla="*/ 287418 w 505914"/>
              <a:gd name="connsiteY11" fmla="*/ 274954 h 516033"/>
              <a:gd name="connsiteX12" fmla="*/ 331264 w 505914"/>
              <a:gd name="connsiteY12" fmla="*/ 234774 h 516033"/>
              <a:gd name="connsiteX13" fmla="*/ 323052 w 505914"/>
              <a:gd name="connsiteY13" fmla="*/ 207938 h 516033"/>
              <a:gd name="connsiteX14" fmla="*/ 279206 w 505914"/>
              <a:gd name="connsiteY14" fmla="*/ 139457 h 516033"/>
              <a:gd name="connsiteX15" fmla="*/ 296510 w 505914"/>
              <a:gd name="connsiteY15" fmla="*/ 89745 h 516033"/>
              <a:gd name="connsiteX16" fmla="*/ 270261 w 505914"/>
              <a:gd name="connsiteY16" fmla="*/ 26249 h 516033"/>
              <a:gd name="connsiteX17" fmla="*/ 206765 w 505914"/>
              <a:gd name="connsiteY17" fmla="*/ 0 h 516033"/>
              <a:gd name="connsiteX18" fmla="*/ 117020 w 505914"/>
              <a:gd name="connsiteY18" fmla="*/ 89745 h 516033"/>
              <a:gd name="connsiteX19" fmla="*/ 205299 w 505914"/>
              <a:gd name="connsiteY19" fmla="*/ 179490 h 516033"/>
              <a:gd name="connsiteX20" fmla="*/ 209111 w 505914"/>
              <a:gd name="connsiteY20" fmla="*/ 185502 h 516033"/>
              <a:gd name="connsiteX21" fmla="*/ 121126 w 505914"/>
              <a:gd name="connsiteY21" fmla="*/ 173771 h 516033"/>
              <a:gd name="connsiteX22" fmla="*/ 108222 w 505914"/>
              <a:gd name="connsiteY22" fmla="*/ 174211 h 516033"/>
              <a:gd name="connsiteX23" fmla="*/ 54697 w 505914"/>
              <a:gd name="connsiteY23" fmla="*/ 213951 h 516033"/>
              <a:gd name="connsiteX24" fmla="*/ 50152 w 505914"/>
              <a:gd name="connsiteY24" fmla="*/ 410304 h 516033"/>
              <a:gd name="connsiteX25" fmla="*/ 102209 w 505914"/>
              <a:gd name="connsiteY25" fmla="*/ 494917 h 516033"/>
              <a:gd name="connsiteX26" fmla="*/ 10558 w 505914"/>
              <a:gd name="connsiteY26" fmla="*/ 494917 h 516033"/>
              <a:gd name="connsiteX27" fmla="*/ 0 w 505914"/>
              <a:gd name="connsiteY27" fmla="*/ 505475 h 516033"/>
              <a:gd name="connsiteX28" fmla="*/ 10558 w 505914"/>
              <a:gd name="connsiteY28" fmla="*/ 516033 h 516033"/>
              <a:gd name="connsiteX29" fmla="*/ 495356 w 505914"/>
              <a:gd name="connsiteY29" fmla="*/ 516033 h 516033"/>
              <a:gd name="connsiteX30" fmla="*/ 505915 w 505914"/>
              <a:gd name="connsiteY30" fmla="*/ 505328 h 516033"/>
              <a:gd name="connsiteX31" fmla="*/ 198993 w 505914"/>
              <a:gd name="connsiteY31" fmla="*/ 494770 h 516033"/>
              <a:gd name="connsiteX32" fmla="*/ 295777 w 505914"/>
              <a:gd name="connsiteY32" fmla="*/ 408545 h 516033"/>
              <a:gd name="connsiteX33" fmla="*/ 389774 w 505914"/>
              <a:gd name="connsiteY33" fmla="*/ 494770 h 516033"/>
              <a:gd name="connsiteX34" fmla="*/ 198993 w 505914"/>
              <a:gd name="connsiteY34" fmla="*/ 494770 h 516033"/>
              <a:gd name="connsiteX35" fmla="*/ 444912 w 505914"/>
              <a:gd name="connsiteY35" fmla="*/ 483332 h 516033"/>
              <a:gd name="connsiteX36" fmla="*/ 407518 w 505914"/>
              <a:gd name="connsiteY36" fmla="*/ 482452 h 516033"/>
              <a:gd name="connsiteX37" fmla="*/ 302962 w 505914"/>
              <a:gd name="connsiteY37" fmla="*/ 386548 h 516033"/>
              <a:gd name="connsiteX38" fmla="*/ 288738 w 505914"/>
              <a:gd name="connsiteY38" fmla="*/ 386402 h 516033"/>
              <a:gd name="connsiteX39" fmla="*/ 182863 w 505914"/>
              <a:gd name="connsiteY39" fmla="*/ 480692 h 516033"/>
              <a:gd name="connsiteX40" fmla="*/ 131098 w 505914"/>
              <a:gd name="connsiteY40" fmla="*/ 487438 h 516033"/>
              <a:gd name="connsiteX41" fmla="*/ 70095 w 505914"/>
              <a:gd name="connsiteY41" fmla="*/ 403412 h 516033"/>
              <a:gd name="connsiteX42" fmla="*/ 72881 w 505914"/>
              <a:gd name="connsiteY42" fmla="*/ 224509 h 516033"/>
              <a:gd name="connsiteX43" fmla="*/ 112034 w 505914"/>
              <a:gd name="connsiteY43" fmla="*/ 194887 h 516033"/>
              <a:gd name="connsiteX44" fmla="*/ 115994 w 505914"/>
              <a:gd name="connsiteY44" fmla="*/ 194594 h 516033"/>
              <a:gd name="connsiteX45" fmla="*/ 118340 w 505914"/>
              <a:gd name="connsiteY45" fmla="*/ 194741 h 516033"/>
              <a:gd name="connsiteX46" fmla="*/ 229055 w 505914"/>
              <a:gd name="connsiteY46" fmla="*/ 209698 h 516033"/>
              <a:gd name="connsiteX47" fmla="*/ 239320 w 505914"/>
              <a:gd name="connsiteY47" fmla="*/ 204859 h 516033"/>
              <a:gd name="connsiteX48" fmla="*/ 239320 w 505914"/>
              <a:gd name="connsiteY48" fmla="*/ 193567 h 516033"/>
              <a:gd name="connsiteX49" fmla="*/ 220110 w 505914"/>
              <a:gd name="connsiteY49" fmla="*/ 163359 h 516033"/>
              <a:gd name="connsiteX50" fmla="*/ 210724 w 505914"/>
              <a:gd name="connsiteY50" fmla="*/ 158520 h 516033"/>
              <a:gd name="connsiteX51" fmla="*/ 206912 w 505914"/>
              <a:gd name="connsiteY51" fmla="*/ 158667 h 516033"/>
              <a:gd name="connsiteX52" fmla="*/ 138283 w 505914"/>
              <a:gd name="connsiteY52" fmla="*/ 90038 h 516033"/>
              <a:gd name="connsiteX53" fmla="*/ 206912 w 505914"/>
              <a:gd name="connsiteY53" fmla="*/ 21410 h 516033"/>
              <a:gd name="connsiteX54" fmla="*/ 255450 w 505914"/>
              <a:gd name="connsiteY54" fmla="*/ 41500 h 516033"/>
              <a:gd name="connsiteX55" fmla="*/ 275540 w 505914"/>
              <a:gd name="connsiteY55" fmla="*/ 90038 h 516033"/>
              <a:gd name="connsiteX56" fmla="*/ 266742 w 505914"/>
              <a:gd name="connsiteY56" fmla="*/ 120246 h 516033"/>
              <a:gd name="connsiteX57" fmla="*/ 257650 w 505914"/>
              <a:gd name="connsiteY57" fmla="*/ 106169 h 516033"/>
              <a:gd name="connsiteX58" fmla="*/ 211311 w 505914"/>
              <a:gd name="connsiteY58" fmla="*/ 76547 h 516033"/>
              <a:gd name="connsiteX59" fmla="*/ 179783 w 505914"/>
              <a:gd name="connsiteY59" fmla="*/ 96784 h 516033"/>
              <a:gd name="connsiteX60" fmla="*/ 184622 w 505914"/>
              <a:gd name="connsiteY60" fmla="*/ 110861 h 516033"/>
              <a:gd name="connsiteX61" fmla="*/ 198700 w 505914"/>
              <a:gd name="connsiteY61" fmla="*/ 106022 h 516033"/>
              <a:gd name="connsiteX62" fmla="*/ 211898 w 505914"/>
              <a:gd name="connsiteY62" fmla="*/ 97664 h 516033"/>
              <a:gd name="connsiteX63" fmla="*/ 239613 w 505914"/>
              <a:gd name="connsiteY63" fmla="*/ 117020 h 516033"/>
              <a:gd name="connsiteX64" fmla="*/ 305895 w 505914"/>
              <a:gd name="connsiteY64" fmla="*/ 220256 h 516033"/>
              <a:gd name="connsiteX65" fmla="*/ 310294 w 505914"/>
              <a:gd name="connsiteY65" fmla="*/ 233894 h 516033"/>
              <a:gd name="connsiteX66" fmla="*/ 289618 w 505914"/>
              <a:gd name="connsiteY66" fmla="*/ 253837 h 516033"/>
              <a:gd name="connsiteX67" fmla="*/ 288445 w 505914"/>
              <a:gd name="connsiteY67" fmla="*/ 253691 h 516033"/>
              <a:gd name="connsiteX68" fmla="*/ 210285 w 505914"/>
              <a:gd name="connsiteY68" fmla="*/ 250318 h 516033"/>
              <a:gd name="connsiteX69" fmla="*/ 173331 w 505914"/>
              <a:gd name="connsiteY69" fmla="*/ 264542 h 516033"/>
              <a:gd name="connsiteX70" fmla="*/ 168785 w 505914"/>
              <a:gd name="connsiteY70" fmla="*/ 375110 h 516033"/>
              <a:gd name="connsiteX71" fmla="*/ 169371 w 505914"/>
              <a:gd name="connsiteY71" fmla="*/ 377750 h 516033"/>
              <a:gd name="connsiteX72" fmla="*/ 175970 w 505914"/>
              <a:gd name="connsiteY72" fmla="*/ 385522 h 516033"/>
              <a:gd name="connsiteX73" fmla="*/ 186089 w 505914"/>
              <a:gd name="connsiteY73" fmla="*/ 384055 h 516033"/>
              <a:gd name="connsiteX74" fmla="*/ 275687 w 505914"/>
              <a:gd name="connsiteY74" fmla="*/ 315720 h 516033"/>
              <a:gd name="connsiteX75" fmla="*/ 277447 w 505914"/>
              <a:gd name="connsiteY75" fmla="*/ 314107 h 516033"/>
              <a:gd name="connsiteX76" fmla="*/ 310001 w 505914"/>
              <a:gd name="connsiteY76" fmla="*/ 312934 h 516033"/>
              <a:gd name="connsiteX77" fmla="*/ 312054 w 505914"/>
              <a:gd name="connsiteY77" fmla="*/ 315867 h 516033"/>
              <a:gd name="connsiteX78" fmla="*/ 445498 w 505914"/>
              <a:gd name="connsiteY78" fmla="*/ 453710 h 516033"/>
              <a:gd name="connsiteX79" fmla="*/ 444912 w 505914"/>
              <a:gd name="connsiteY79" fmla="*/ 483332 h 516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505914" h="516033">
                <a:moveTo>
                  <a:pt x="505915" y="505328"/>
                </a:moveTo>
                <a:cubicBezTo>
                  <a:pt x="505915" y="499463"/>
                  <a:pt x="501222" y="494770"/>
                  <a:pt x="495356" y="494770"/>
                </a:cubicBezTo>
                <a:lnTo>
                  <a:pt x="462949" y="494770"/>
                </a:lnTo>
                <a:cubicBezTo>
                  <a:pt x="476146" y="478493"/>
                  <a:pt x="475413" y="454444"/>
                  <a:pt x="460456" y="439193"/>
                </a:cubicBezTo>
                <a:lnTo>
                  <a:pt x="329065" y="303402"/>
                </a:lnTo>
                <a:cubicBezTo>
                  <a:pt x="327891" y="300616"/>
                  <a:pt x="325252" y="297537"/>
                  <a:pt x="320266" y="294750"/>
                </a:cubicBezTo>
                <a:cubicBezTo>
                  <a:pt x="306775" y="287418"/>
                  <a:pt x="279500" y="283606"/>
                  <a:pt x="262342" y="299443"/>
                </a:cubicBezTo>
                <a:lnTo>
                  <a:pt x="186675" y="357073"/>
                </a:lnTo>
                <a:cubicBezTo>
                  <a:pt x="181543" y="330238"/>
                  <a:pt x="176557" y="293284"/>
                  <a:pt x="189315" y="278326"/>
                </a:cubicBezTo>
                <a:cubicBezTo>
                  <a:pt x="193567" y="273341"/>
                  <a:pt x="200166" y="270994"/>
                  <a:pt x="209258" y="271434"/>
                </a:cubicBezTo>
                <a:lnTo>
                  <a:pt x="285952" y="274807"/>
                </a:lnTo>
                <a:cubicBezTo>
                  <a:pt x="286392" y="274954"/>
                  <a:pt x="286832" y="274954"/>
                  <a:pt x="287418" y="274954"/>
                </a:cubicBezTo>
                <a:cubicBezTo>
                  <a:pt x="310441" y="275834"/>
                  <a:pt x="330238" y="257943"/>
                  <a:pt x="331264" y="234774"/>
                </a:cubicBezTo>
                <a:cubicBezTo>
                  <a:pt x="331704" y="224802"/>
                  <a:pt x="328625" y="215124"/>
                  <a:pt x="323052" y="207938"/>
                </a:cubicBezTo>
                <a:lnTo>
                  <a:pt x="279206" y="139457"/>
                </a:lnTo>
                <a:cubicBezTo>
                  <a:pt x="289911" y="125819"/>
                  <a:pt x="296510" y="102209"/>
                  <a:pt x="296510" y="89745"/>
                </a:cubicBezTo>
                <a:cubicBezTo>
                  <a:pt x="296510" y="65696"/>
                  <a:pt x="287125" y="43259"/>
                  <a:pt x="270261" y="26249"/>
                </a:cubicBezTo>
                <a:cubicBezTo>
                  <a:pt x="253251" y="9239"/>
                  <a:pt x="230814" y="0"/>
                  <a:pt x="206765" y="0"/>
                </a:cubicBezTo>
                <a:cubicBezTo>
                  <a:pt x="157347" y="0"/>
                  <a:pt x="117020" y="40327"/>
                  <a:pt x="117020" y="89745"/>
                </a:cubicBezTo>
                <a:cubicBezTo>
                  <a:pt x="117020" y="138723"/>
                  <a:pt x="156467" y="178610"/>
                  <a:pt x="205299" y="179490"/>
                </a:cubicBezTo>
                <a:lnTo>
                  <a:pt x="209111" y="185502"/>
                </a:lnTo>
                <a:lnTo>
                  <a:pt x="121126" y="173771"/>
                </a:lnTo>
                <a:cubicBezTo>
                  <a:pt x="116874" y="173184"/>
                  <a:pt x="112474" y="173331"/>
                  <a:pt x="108222" y="174211"/>
                </a:cubicBezTo>
                <a:cubicBezTo>
                  <a:pt x="85932" y="178317"/>
                  <a:pt x="67455" y="192101"/>
                  <a:pt x="54697" y="213951"/>
                </a:cubicBezTo>
                <a:cubicBezTo>
                  <a:pt x="23756" y="266888"/>
                  <a:pt x="30648" y="352821"/>
                  <a:pt x="50152" y="410304"/>
                </a:cubicBezTo>
                <a:cubicBezTo>
                  <a:pt x="63496" y="449458"/>
                  <a:pt x="81240" y="478199"/>
                  <a:pt x="102209" y="494917"/>
                </a:cubicBezTo>
                <a:lnTo>
                  <a:pt x="10558" y="494917"/>
                </a:lnTo>
                <a:cubicBezTo>
                  <a:pt x="4693" y="494917"/>
                  <a:pt x="0" y="499609"/>
                  <a:pt x="0" y="505475"/>
                </a:cubicBezTo>
                <a:cubicBezTo>
                  <a:pt x="0" y="511341"/>
                  <a:pt x="4693" y="516033"/>
                  <a:pt x="10558" y="516033"/>
                </a:cubicBezTo>
                <a:lnTo>
                  <a:pt x="495356" y="516033"/>
                </a:lnTo>
                <a:cubicBezTo>
                  <a:pt x="501222" y="515886"/>
                  <a:pt x="505915" y="511194"/>
                  <a:pt x="505915" y="505328"/>
                </a:cubicBezTo>
                <a:close/>
                <a:moveTo>
                  <a:pt x="198993" y="494770"/>
                </a:moveTo>
                <a:lnTo>
                  <a:pt x="295777" y="408545"/>
                </a:lnTo>
                <a:lnTo>
                  <a:pt x="389774" y="494770"/>
                </a:lnTo>
                <a:lnTo>
                  <a:pt x="198993" y="494770"/>
                </a:lnTo>
                <a:close/>
                <a:moveTo>
                  <a:pt x="444912" y="483332"/>
                </a:moveTo>
                <a:cubicBezTo>
                  <a:pt x="436700" y="491397"/>
                  <a:pt x="415877" y="491104"/>
                  <a:pt x="407518" y="482452"/>
                </a:cubicBezTo>
                <a:lnTo>
                  <a:pt x="302962" y="386548"/>
                </a:lnTo>
                <a:cubicBezTo>
                  <a:pt x="299003" y="382882"/>
                  <a:pt x="292844" y="382882"/>
                  <a:pt x="288738" y="386402"/>
                </a:cubicBezTo>
                <a:lnTo>
                  <a:pt x="182863" y="480692"/>
                </a:lnTo>
                <a:cubicBezTo>
                  <a:pt x="163946" y="491104"/>
                  <a:pt x="146495" y="493304"/>
                  <a:pt x="131098" y="487438"/>
                </a:cubicBezTo>
                <a:cubicBezTo>
                  <a:pt x="100303" y="475707"/>
                  <a:pt x="80946" y="435233"/>
                  <a:pt x="70095" y="403412"/>
                </a:cubicBezTo>
                <a:cubicBezTo>
                  <a:pt x="48392" y="339623"/>
                  <a:pt x="49565" y="264396"/>
                  <a:pt x="72881" y="224509"/>
                </a:cubicBezTo>
                <a:cubicBezTo>
                  <a:pt x="82559" y="207792"/>
                  <a:pt x="95757" y="197820"/>
                  <a:pt x="112034" y="194887"/>
                </a:cubicBezTo>
                <a:cubicBezTo>
                  <a:pt x="113354" y="194594"/>
                  <a:pt x="114674" y="194594"/>
                  <a:pt x="115994" y="194594"/>
                </a:cubicBezTo>
                <a:cubicBezTo>
                  <a:pt x="116874" y="194594"/>
                  <a:pt x="117607" y="194594"/>
                  <a:pt x="118340" y="194741"/>
                </a:cubicBezTo>
                <a:lnTo>
                  <a:pt x="229055" y="209698"/>
                </a:lnTo>
                <a:cubicBezTo>
                  <a:pt x="233161" y="210285"/>
                  <a:pt x="237120" y="208378"/>
                  <a:pt x="239320" y="204859"/>
                </a:cubicBezTo>
                <a:cubicBezTo>
                  <a:pt x="241519" y="201339"/>
                  <a:pt x="241519" y="196940"/>
                  <a:pt x="239320" y="193567"/>
                </a:cubicBezTo>
                <a:lnTo>
                  <a:pt x="220110" y="163359"/>
                </a:lnTo>
                <a:cubicBezTo>
                  <a:pt x="218057" y="160133"/>
                  <a:pt x="214244" y="158373"/>
                  <a:pt x="210724" y="158520"/>
                </a:cubicBezTo>
                <a:cubicBezTo>
                  <a:pt x="209551" y="158520"/>
                  <a:pt x="208232" y="158667"/>
                  <a:pt x="206912" y="158667"/>
                </a:cubicBezTo>
                <a:cubicBezTo>
                  <a:pt x="169078" y="158667"/>
                  <a:pt x="138283" y="127872"/>
                  <a:pt x="138283" y="90038"/>
                </a:cubicBezTo>
                <a:cubicBezTo>
                  <a:pt x="138283" y="52205"/>
                  <a:pt x="169078" y="21410"/>
                  <a:pt x="206912" y="21410"/>
                </a:cubicBezTo>
                <a:cubicBezTo>
                  <a:pt x="225242" y="21410"/>
                  <a:pt x="242399" y="28595"/>
                  <a:pt x="255450" y="41500"/>
                </a:cubicBezTo>
                <a:cubicBezTo>
                  <a:pt x="268355" y="54404"/>
                  <a:pt x="275540" y="71708"/>
                  <a:pt x="275540" y="90038"/>
                </a:cubicBezTo>
                <a:cubicBezTo>
                  <a:pt x="275540" y="97517"/>
                  <a:pt x="271728" y="110861"/>
                  <a:pt x="266742" y="120246"/>
                </a:cubicBezTo>
                <a:lnTo>
                  <a:pt x="257650" y="106169"/>
                </a:lnTo>
                <a:cubicBezTo>
                  <a:pt x="247238" y="87399"/>
                  <a:pt x="229788" y="75521"/>
                  <a:pt x="211311" y="76547"/>
                </a:cubicBezTo>
                <a:cubicBezTo>
                  <a:pt x="197527" y="76840"/>
                  <a:pt x="185649" y="84466"/>
                  <a:pt x="179783" y="96784"/>
                </a:cubicBezTo>
                <a:cubicBezTo>
                  <a:pt x="177290" y="102063"/>
                  <a:pt x="179490" y="108369"/>
                  <a:pt x="184622" y="110861"/>
                </a:cubicBezTo>
                <a:cubicBezTo>
                  <a:pt x="189901" y="113354"/>
                  <a:pt x="196207" y="111155"/>
                  <a:pt x="198700" y="106022"/>
                </a:cubicBezTo>
                <a:cubicBezTo>
                  <a:pt x="201926" y="99277"/>
                  <a:pt x="207645" y="97810"/>
                  <a:pt x="211898" y="97664"/>
                </a:cubicBezTo>
                <a:cubicBezTo>
                  <a:pt x="220110" y="97370"/>
                  <a:pt x="231401" y="102209"/>
                  <a:pt x="239613" y="117020"/>
                </a:cubicBezTo>
                <a:lnTo>
                  <a:pt x="305895" y="220256"/>
                </a:lnTo>
                <a:cubicBezTo>
                  <a:pt x="308975" y="224216"/>
                  <a:pt x="310441" y="229055"/>
                  <a:pt x="310294" y="233894"/>
                </a:cubicBezTo>
                <a:cubicBezTo>
                  <a:pt x="309854" y="245039"/>
                  <a:pt x="300616" y="253691"/>
                  <a:pt x="289618" y="253837"/>
                </a:cubicBezTo>
                <a:cubicBezTo>
                  <a:pt x="289178" y="253837"/>
                  <a:pt x="288885" y="253691"/>
                  <a:pt x="288445" y="253691"/>
                </a:cubicBezTo>
                <a:lnTo>
                  <a:pt x="210285" y="250318"/>
                </a:lnTo>
                <a:cubicBezTo>
                  <a:pt x="194447" y="249585"/>
                  <a:pt x="181983" y="254424"/>
                  <a:pt x="173331" y="264542"/>
                </a:cubicBezTo>
                <a:cubicBezTo>
                  <a:pt x="151481" y="290204"/>
                  <a:pt x="161893" y="341236"/>
                  <a:pt x="168785" y="375110"/>
                </a:cubicBezTo>
                <a:lnTo>
                  <a:pt x="169371" y="377750"/>
                </a:lnTo>
                <a:cubicBezTo>
                  <a:pt x="170105" y="381269"/>
                  <a:pt x="172598" y="384202"/>
                  <a:pt x="175970" y="385522"/>
                </a:cubicBezTo>
                <a:cubicBezTo>
                  <a:pt x="179343" y="386842"/>
                  <a:pt x="183156" y="386255"/>
                  <a:pt x="186089" y="384055"/>
                </a:cubicBezTo>
                <a:lnTo>
                  <a:pt x="275687" y="315720"/>
                </a:lnTo>
                <a:cubicBezTo>
                  <a:pt x="275980" y="315427"/>
                  <a:pt x="277153" y="314400"/>
                  <a:pt x="277447" y="314107"/>
                </a:cubicBezTo>
                <a:cubicBezTo>
                  <a:pt x="285805" y="306042"/>
                  <a:pt x="304282" y="309855"/>
                  <a:pt x="310001" y="312934"/>
                </a:cubicBezTo>
                <a:cubicBezTo>
                  <a:pt x="310441" y="313960"/>
                  <a:pt x="311174" y="314987"/>
                  <a:pt x="312054" y="315867"/>
                </a:cubicBezTo>
                <a:lnTo>
                  <a:pt x="445498" y="453710"/>
                </a:lnTo>
                <a:cubicBezTo>
                  <a:pt x="453270" y="462069"/>
                  <a:pt x="453124" y="475267"/>
                  <a:pt x="444912" y="483332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466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AAD24A8E-0F00-4379-B1B3-0EB0558DB502}"/>
              </a:ext>
            </a:extLst>
          </p:cNvPr>
          <p:cNvGrpSpPr/>
          <p:nvPr/>
        </p:nvGrpSpPr>
        <p:grpSpPr>
          <a:xfrm>
            <a:off x="5640330" y="5282670"/>
            <a:ext cx="516901" cy="528230"/>
            <a:chOff x="5640330" y="5282670"/>
            <a:chExt cx="516901" cy="52823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57" name="Forma Livre: Forma 156">
              <a:extLst>
                <a:ext uri="{FF2B5EF4-FFF2-40B4-BE49-F238E27FC236}">
                  <a16:creationId xmlns:a16="http://schemas.microsoft.com/office/drawing/2014/main" id="{ABFC3AE5-7713-4B43-BC35-42052C11EC04}"/>
                </a:ext>
              </a:extLst>
            </p:cNvPr>
            <p:cNvSpPr/>
            <p:nvPr/>
          </p:nvSpPr>
          <p:spPr>
            <a:xfrm>
              <a:off x="5931101" y="5590551"/>
              <a:ext cx="59455" cy="30154"/>
            </a:xfrm>
            <a:custGeom>
              <a:avLst/>
              <a:gdLst>
                <a:gd name="connsiteX0" fmla="*/ 39702 w 59455"/>
                <a:gd name="connsiteY0" fmla="*/ 5226 h 30154"/>
                <a:gd name="connsiteX1" fmla="*/ 34276 w 59455"/>
                <a:gd name="connsiteY1" fmla="*/ 8452 h 30154"/>
                <a:gd name="connsiteX2" fmla="*/ 16386 w 59455"/>
                <a:gd name="connsiteY2" fmla="*/ 4933 h 30154"/>
                <a:gd name="connsiteX3" fmla="*/ 1721 w 59455"/>
                <a:gd name="connsiteY3" fmla="*/ 8012 h 30154"/>
                <a:gd name="connsiteX4" fmla="*/ 4801 w 59455"/>
                <a:gd name="connsiteY4" fmla="*/ 22676 h 30154"/>
                <a:gd name="connsiteX5" fmla="*/ 29730 w 59455"/>
                <a:gd name="connsiteY5" fmla="*/ 30155 h 30154"/>
                <a:gd name="connsiteX6" fmla="*/ 39115 w 59455"/>
                <a:gd name="connsiteY6" fmla="*/ 29128 h 30154"/>
                <a:gd name="connsiteX7" fmla="*/ 58032 w 59455"/>
                <a:gd name="connsiteY7" fmla="*/ 15931 h 30154"/>
                <a:gd name="connsiteX8" fmla="*/ 54219 w 59455"/>
                <a:gd name="connsiteY8" fmla="*/ 1560 h 30154"/>
                <a:gd name="connsiteX9" fmla="*/ 39702 w 59455"/>
                <a:gd name="connsiteY9" fmla="*/ 5226 h 30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455" h="30154">
                  <a:moveTo>
                    <a:pt x="39702" y="5226"/>
                  </a:moveTo>
                  <a:cubicBezTo>
                    <a:pt x="38822" y="6692"/>
                    <a:pt x="36915" y="7866"/>
                    <a:pt x="34276" y="8452"/>
                  </a:cubicBezTo>
                  <a:cubicBezTo>
                    <a:pt x="28704" y="9772"/>
                    <a:pt x="21811" y="8452"/>
                    <a:pt x="16386" y="4933"/>
                  </a:cubicBezTo>
                  <a:cubicBezTo>
                    <a:pt x="11546" y="1706"/>
                    <a:pt x="4948" y="3173"/>
                    <a:pt x="1721" y="8012"/>
                  </a:cubicBezTo>
                  <a:cubicBezTo>
                    <a:pt x="-1505" y="12851"/>
                    <a:pt x="-38" y="19450"/>
                    <a:pt x="4801" y="22676"/>
                  </a:cubicBezTo>
                  <a:cubicBezTo>
                    <a:pt x="12280" y="27516"/>
                    <a:pt x="21225" y="30155"/>
                    <a:pt x="29730" y="30155"/>
                  </a:cubicBezTo>
                  <a:cubicBezTo>
                    <a:pt x="32956" y="30155"/>
                    <a:pt x="36036" y="29862"/>
                    <a:pt x="39115" y="29128"/>
                  </a:cubicBezTo>
                  <a:cubicBezTo>
                    <a:pt x="47474" y="27076"/>
                    <a:pt x="54219" y="22383"/>
                    <a:pt x="58032" y="15931"/>
                  </a:cubicBezTo>
                  <a:cubicBezTo>
                    <a:pt x="60965" y="10945"/>
                    <a:pt x="59205" y="4346"/>
                    <a:pt x="54219" y="1560"/>
                  </a:cubicBezTo>
                  <a:cubicBezTo>
                    <a:pt x="49087" y="-1520"/>
                    <a:pt x="42634" y="94"/>
                    <a:pt x="39702" y="522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8" name="Forma Livre: Forma 157">
              <a:extLst>
                <a:ext uri="{FF2B5EF4-FFF2-40B4-BE49-F238E27FC236}">
                  <a16:creationId xmlns:a16="http://schemas.microsoft.com/office/drawing/2014/main" id="{5119DC90-D635-4DBF-8318-08BEFAC41D1E}"/>
                </a:ext>
              </a:extLst>
            </p:cNvPr>
            <p:cNvSpPr/>
            <p:nvPr/>
          </p:nvSpPr>
          <p:spPr>
            <a:xfrm>
              <a:off x="5640330" y="5282670"/>
              <a:ext cx="516901" cy="528230"/>
            </a:xfrm>
            <a:custGeom>
              <a:avLst/>
              <a:gdLst>
                <a:gd name="connsiteX0" fmla="*/ 432976 w 516901"/>
                <a:gd name="connsiteY0" fmla="*/ 95490 h 528230"/>
                <a:gd name="connsiteX1" fmla="*/ 328127 w 516901"/>
                <a:gd name="connsiteY1" fmla="*/ 28768 h 528230"/>
                <a:gd name="connsiteX2" fmla="*/ 208467 w 516901"/>
                <a:gd name="connsiteY2" fmla="*/ 172 h 528230"/>
                <a:gd name="connsiteX3" fmla="*/ 168434 w 516901"/>
                <a:gd name="connsiteY3" fmla="*/ 4865 h 528230"/>
                <a:gd name="connsiteX4" fmla="*/ 133240 w 516901"/>
                <a:gd name="connsiteY4" fmla="*/ 22902 h 528230"/>
                <a:gd name="connsiteX5" fmla="*/ 108457 w 516901"/>
                <a:gd name="connsiteY5" fmla="*/ 51644 h 528230"/>
                <a:gd name="connsiteX6" fmla="*/ 102445 w 516901"/>
                <a:gd name="connsiteY6" fmla="*/ 64988 h 528230"/>
                <a:gd name="connsiteX7" fmla="*/ 95846 w 516901"/>
                <a:gd name="connsiteY7" fmla="*/ 68068 h 528230"/>
                <a:gd name="connsiteX8" fmla="*/ 382 w 516901"/>
                <a:gd name="connsiteY8" fmla="*/ 266768 h 528230"/>
                <a:gd name="connsiteX9" fmla="*/ 147464 w 516901"/>
                <a:gd name="connsiteY9" fmla="*/ 456962 h 528230"/>
                <a:gd name="connsiteX10" fmla="*/ 150837 w 516901"/>
                <a:gd name="connsiteY10" fmla="*/ 458135 h 528230"/>
                <a:gd name="connsiteX11" fmla="*/ 263898 w 516901"/>
                <a:gd name="connsiteY11" fmla="*/ 528230 h 528230"/>
                <a:gd name="connsiteX12" fmla="*/ 365814 w 516901"/>
                <a:gd name="connsiteY12" fmla="*/ 471773 h 528230"/>
                <a:gd name="connsiteX13" fmla="*/ 372266 w 516901"/>
                <a:gd name="connsiteY13" fmla="*/ 470600 h 528230"/>
                <a:gd name="connsiteX14" fmla="*/ 396315 w 516901"/>
                <a:gd name="connsiteY14" fmla="*/ 458135 h 528230"/>
                <a:gd name="connsiteX15" fmla="*/ 443974 w 516901"/>
                <a:gd name="connsiteY15" fmla="*/ 426314 h 528230"/>
                <a:gd name="connsiteX16" fmla="*/ 481074 w 516901"/>
                <a:gd name="connsiteY16" fmla="*/ 385107 h 528230"/>
                <a:gd name="connsiteX17" fmla="*/ 505564 w 516901"/>
                <a:gd name="connsiteY17" fmla="*/ 336569 h 528230"/>
                <a:gd name="connsiteX18" fmla="*/ 516415 w 516901"/>
                <a:gd name="connsiteY18" fmla="*/ 282898 h 528230"/>
                <a:gd name="connsiteX19" fmla="*/ 498378 w 516901"/>
                <a:gd name="connsiteY19" fmla="*/ 183915 h 528230"/>
                <a:gd name="connsiteX20" fmla="*/ 432976 w 516901"/>
                <a:gd name="connsiteY20" fmla="*/ 95490 h 528230"/>
                <a:gd name="connsiteX21" fmla="*/ 21645 w 516901"/>
                <a:gd name="connsiteY21" fmla="*/ 265448 h 528230"/>
                <a:gd name="connsiteX22" fmla="*/ 97899 w 516901"/>
                <a:gd name="connsiteY22" fmla="*/ 93584 h 528230"/>
                <a:gd name="connsiteX23" fmla="*/ 97899 w 516901"/>
                <a:gd name="connsiteY23" fmla="*/ 94024 h 528230"/>
                <a:gd name="connsiteX24" fmla="*/ 97899 w 516901"/>
                <a:gd name="connsiteY24" fmla="*/ 94463 h 528230"/>
                <a:gd name="connsiteX25" fmla="*/ 105231 w 516901"/>
                <a:gd name="connsiteY25" fmla="*/ 127164 h 528230"/>
                <a:gd name="connsiteX26" fmla="*/ 124734 w 516901"/>
                <a:gd name="connsiteY26" fmla="*/ 155467 h 528230"/>
                <a:gd name="connsiteX27" fmla="*/ 153916 w 516901"/>
                <a:gd name="connsiteY27" fmla="*/ 175410 h 528230"/>
                <a:gd name="connsiteX28" fmla="*/ 175766 w 516901"/>
                <a:gd name="connsiteY28" fmla="*/ 182155 h 528230"/>
                <a:gd name="connsiteX29" fmla="*/ 104644 w 516901"/>
                <a:gd name="connsiteY29" fmla="*/ 316186 h 528230"/>
                <a:gd name="connsiteX30" fmla="*/ 129280 w 516901"/>
                <a:gd name="connsiteY30" fmla="*/ 422501 h 528230"/>
                <a:gd name="connsiteX31" fmla="*/ 21645 w 516901"/>
                <a:gd name="connsiteY31" fmla="*/ 265448 h 528230"/>
                <a:gd name="connsiteX32" fmla="*/ 365667 w 516901"/>
                <a:gd name="connsiteY32" fmla="*/ 438925 h 528230"/>
                <a:gd name="connsiteX33" fmla="*/ 264044 w 516901"/>
                <a:gd name="connsiteY33" fmla="*/ 507114 h 528230"/>
                <a:gd name="connsiteX34" fmla="*/ 159342 w 516901"/>
                <a:gd name="connsiteY34" fmla="*/ 434086 h 528230"/>
                <a:gd name="connsiteX35" fmla="*/ 157875 w 516901"/>
                <a:gd name="connsiteY35" fmla="*/ 432473 h 528230"/>
                <a:gd name="connsiteX36" fmla="*/ 125761 w 516901"/>
                <a:gd name="connsiteY36" fmla="*/ 316332 h 528230"/>
                <a:gd name="connsiteX37" fmla="*/ 203921 w 516901"/>
                <a:gd name="connsiteY37" fmla="*/ 191394 h 528230"/>
                <a:gd name="connsiteX38" fmla="*/ 209933 w 516901"/>
                <a:gd name="connsiteY38" fmla="*/ 184061 h 528230"/>
                <a:gd name="connsiteX39" fmla="*/ 268004 w 516901"/>
                <a:gd name="connsiteY39" fmla="*/ 193447 h 528230"/>
                <a:gd name="connsiteX40" fmla="*/ 277535 w 516901"/>
                <a:gd name="connsiteY40" fmla="*/ 196526 h 528230"/>
                <a:gd name="connsiteX41" fmla="*/ 279002 w 516901"/>
                <a:gd name="connsiteY41" fmla="*/ 196966 h 528230"/>
                <a:gd name="connsiteX42" fmla="*/ 393676 w 516901"/>
                <a:gd name="connsiteY42" fmla="*/ 331730 h 528230"/>
                <a:gd name="connsiteX43" fmla="*/ 365667 w 516901"/>
                <a:gd name="connsiteY43" fmla="*/ 438925 h 528230"/>
                <a:gd name="connsiteX44" fmla="*/ 495445 w 516901"/>
                <a:gd name="connsiteY44" fmla="*/ 281432 h 528230"/>
                <a:gd name="connsiteX45" fmla="*/ 485767 w 516901"/>
                <a:gd name="connsiteY45" fmla="*/ 329677 h 528230"/>
                <a:gd name="connsiteX46" fmla="*/ 463771 w 516901"/>
                <a:gd name="connsiteY46" fmla="*/ 373230 h 528230"/>
                <a:gd name="connsiteX47" fmla="*/ 430336 w 516901"/>
                <a:gd name="connsiteY47" fmla="*/ 410477 h 528230"/>
                <a:gd name="connsiteX48" fmla="*/ 389570 w 516901"/>
                <a:gd name="connsiteY48" fmla="*/ 438045 h 528230"/>
                <a:gd name="connsiteX49" fmla="*/ 414646 w 516901"/>
                <a:gd name="connsiteY49" fmla="*/ 331730 h 528230"/>
                <a:gd name="connsiteX50" fmla="*/ 283548 w 516901"/>
                <a:gd name="connsiteY50" fmla="*/ 176436 h 528230"/>
                <a:gd name="connsiteX51" fmla="*/ 273723 w 516901"/>
                <a:gd name="connsiteY51" fmla="*/ 173356 h 528230"/>
                <a:gd name="connsiteX52" fmla="*/ 195123 w 516901"/>
                <a:gd name="connsiteY52" fmla="*/ 163092 h 528230"/>
                <a:gd name="connsiteX53" fmla="*/ 192336 w 516901"/>
                <a:gd name="connsiteY53" fmla="*/ 163092 h 528230"/>
                <a:gd name="connsiteX54" fmla="*/ 189110 w 516901"/>
                <a:gd name="connsiteY54" fmla="*/ 162945 h 528230"/>
                <a:gd name="connsiteX55" fmla="*/ 162275 w 516901"/>
                <a:gd name="connsiteY55" fmla="*/ 156493 h 528230"/>
                <a:gd name="connsiteX56" fmla="*/ 139545 w 516901"/>
                <a:gd name="connsiteY56" fmla="*/ 140802 h 528230"/>
                <a:gd name="connsiteX57" fmla="*/ 124441 w 516901"/>
                <a:gd name="connsiteY57" fmla="*/ 118952 h 528230"/>
                <a:gd name="connsiteX58" fmla="*/ 118869 w 516901"/>
                <a:gd name="connsiteY58" fmla="*/ 94317 h 528230"/>
                <a:gd name="connsiteX59" fmla="*/ 118869 w 516901"/>
                <a:gd name="connsiteY59" fmla="*/ 93730 h 528230"/>
                <a:gd name="connsiteX60" fmla="*/ 118869 w 516901"/>
                <a:gd name="connsiteY60" fmla="*/ 91824 h 528230"/>
                <a:gd name="connsiteX61" fmla="*/ 119015 w 516901"/>
                <a:gd name="connsiteY61" fmla="*/ 88451 h 528230"/>
                <a:gd name="connsiteX62" fmla="*/ 126787 w 516901"/>
                <a:gd name="connsiteY62" fmla="*/ 62055 h 528230"/>
                <a:gd name="connsiteX63" fmla="*/ 145997 w 516901"/>
                <a:gd name="connsiteY63" fmla="*/ 39766 h 528230"/>
                <a:gd name="connsiteX64" fmla="*/ 174299 w 516901"/>
                <a:gd name="connsiteY64" fmla="*/ 25248 h 528230"/>
                <a:gd name="connsiteX65" fmla="*/ 207147 w 516901"/>
                <a:gd name="connsiteY65" fmla="*/ 21436 h 528230"/>
                <a:gd name="connsiteX66" fmla="*/ 319622 w 516901"/>
                <a:gd name="connsiteY66" fmla="*/ 48418 h 528230"/>
                <a:gd name="connsiteX67" fmla="*/ 418458 w 516901"/>
                <a:gd name="connsiteY67" fmla="*/ 111327 h 528230"/>
                <a:gd name="connsiteX68" fmla="*/ 478875 w 516901"/>
                <a:gd name="connsiteY68" fmla="*/ 192713 h 528230"/>
                <a:gd name="connsiteX69" fmla="*/ 495445 w 516901"/>
                <a:gd name="connsiteY69" fmla="*/ 281432 h 528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516901" h="528230">
                  <a:moveTo>
                    <a:pt x="432976" y="95490"/>
                  </a:moveTo>
                  <a:cubicBezTo>
                    <a:pt x="403501" y="68508"/>
                    <a:pt x="367134" y="45338"/>
                    <a:pt x="328127" y="28768"/>
                  </a:cubicBezTo>
                  <a:cubicBezTo>
                    <a:pt x="288973" y="12197"/>
                    <a:pt x="247620" y="2226"/>
                    <a:pt x="208467" y="172"/>
                  </a:cubicBezTo>
                  <a:cubicBezTo>
                    <a:pt x="194829" y="-561"/>
                    <a:pt x="181192" y="1052"/>
                    <a:pt x="168434" y="4865"/>
                  </a:cubicBezTo>
                  <a:cubicBezTo>
                    <a:pt x="155383" y="8825"/>
                    <a:pt x="143651" y="14837"/>
                    <a:pt x="133240" y="22902"/>
                  </a:cubicBezTo>
                  <a:cubicBezTo>
                    <a:pt x="122828" y="30967"/>
                    <a:pt x="114616" y="40646"/>
                    <a:pt x="108457" y="51644"/>
                  </a:cubicBezTo>
                  <a:cubicBezTo>
                    <a:pt x="106111" y="55897"/>
                    <a:pt x="104058" y="60442"/>
                    <a:pt x="102445" y="64988"/>
                  </a:cubicBezTo>
                  <a:cubicBezTo>
                    <a:pt x="99512" y="65868"/>
                    <a:pt x="97019" y="67335"/>
                    <a:pt x="95846" y="68068"/>
                  </a:cubicBezTo>
                  <a:cubicBezTo>
                    <a:pt x="74583" y="81852"/>
                    <a:pt x="-6217" y="169984"/>
                    <a:pt x="382" y="266768"/>
                  </a:cubicBezTo>
                  <a:cubicBezTo>
                    <a:pt x="6981" y="364285"/>
                    <a:pt x="64025" y="413263"/>
                    <a:pt x="147464" y="456962"/>
                  </a:cubicBezTo>
                  <a:cubicBezTo>
                    <a:pt x="148490" y="457549"/>
                    <a:pt x="149663" y="457842"/>
                    <a:pt x="150837" y="458135"/>
                  </a:cubicBezTo>
                  <a:cubicBezTo>
                    <a:pt x="187057" y="504034"/>
                    <a:pt x="225917" y="528230"/>
                    <a:pt x="263898" y="528230"/>
                  </a:cubicBezTo>
                  <a:cubicBezTo>
                    <a:pt x="297772" y="528230"/>
                    <a:pt x="332673" y="508873"/>
                    <a:pt x="365814" y="471773"/>
                  </a:cubicBezTo>
                  <a:cubicBezTo>
                    <a:pt x="368013" y="472067"/>
                    <a:pt x="370213" y="471773"/>
                    <a:pt x="372266" y="470600"/>
                  </a:cubicBezTo>
                  <a:cubicBezTo>
                    <a:pt x="378425" y="467374"/>
                    <a:pt x="386344" y="463268"/>
                    <a:pt x="396315" y="458135"/>
                  </a:cubicBezTo>
                  <a:cubicBezTo>
                    <a:pt x="413766" y="449190"/>
                    <a:pt x="429750" y="438485"/>
                    <a:pt x="443974" y="426314"/>
                  </a:cubicBezTo>
                  <a:cubicBezTo>
                    <a:pt x="458198" y="413996"/>
                    <a:pt x="470663" y="400212"/>
                    <a:pt x="481074" y="385107"/>
                  </a:cubicBezTo>
                  <a:cubicBezTo>
                    <a:pt x="491486" y="370003"/>
                    <a:pt x="499698" y="353726"/>
                    <a:pt x="505564" y="336569"/>
                  </a:cubicBezTo>
                  <a:cubicBezTo>
                    <a:pt x="511429" y="319412"/>
                    <a:pt x="515095" y="301375"/>
                    <a:pt x="516415" y="282898"/>
                  </a:cubicBezTo>
                  <a:cubicBezTo>
                    <a:pt x="518761" y="249171"/>
                    <a:pt x="512602" y="215883"/>
                    <a:pt x="498378" y="183915"/>
                  </a:cubicBezTo>
                  <a:cubicBezTo>
                    <a:pt x="484154" y="151947"/>
                    <a:pt x="462158" y="122179"/>
                    <a:pt x="432976" y="95490"/>
                  </a:cubicBezTo>
                  <a:close/>
                  <a:moveTo>
                    <a:pt x="21645" y="265448"/>
                  </a:moveTo>
                  <a:cubicBezTo>
                    <a:pt x="16659" y="191980"/>
                    <a:pt x="71797" y="118366"/>
                    <a:pt x="97899" y="93584"/>
                  </a:cubicBezTo>
                  <a:lnTo>
                    <a:pt x="97899" y="94024"/>
                  </a:lnTo>
                  <a:cubicBezTo>
                    <a:pt x="97899" y="94170"/>
                    <a:pt x="97899" y="94317"/>
                    <a:pt x="97899" y="94463"/>
                  </a:cubicBezTo>
                  <a:cubicBezTo>
                    <a:pt x="97899" y="105168"/>
                    <a:pt x="100392" y="116166"/>
                    <a:pt x="105231" y="127164"/>
                  </a:cubicBezTo>
                  <a:cubicBezTo>
                    <a:pt x="109777" y="137723"/>
                    <a:pt x="116376" y="147254"/>
                    <a:pt x="124734" y="155467"/>
                  </a:cubicBezTo>
                  <a:cubicBezTo>
                    <a:pt x="133093" y="163972"/>
                    <a:pt x="142918" y="170571"/>
                    <a:pt x="153916" y="175410"/>
                  </a:cubicBezTo>
                  <a:cubicBezTo>
                    <a:pt x="160955" y="178489"/>
                    <a:pt x="168287" y="180835"/>
                    <a:pt x="175766" y="182155"/>
                  </a:cubicBezTo>
                  <a:cubicBezTo>
                    <a:pt x="129720" y="210311"/>
                    <a:pt x="104644" y="257089"/>
                    <a:pt x="104644" y="316186"/>
                  </a:cubicBezTo>
                  <a:cubicBezTo>
                    <a:pt x="104644" y="350500"/>
                    <a:pt x="113443" y="387894"/>
                    <a:pt x="129280" y="422501"/>
                  </a:cubicBezTo>
                  <a:cubicBezTo>
                    <a:pt x="66224" y="385401"/>
                    <a:pt x="26924" y="342435"/>
                    <a:pt x="21645" y="265448"/>
                  </a:cubicBezTo>
                  <a:close/>
                  <a:moveTo>
                    <a:pt x="365667" y="438925"/>
                  </a:moveTo>
                  <a:cubicBezTo>
                    <a:pt x="331939" y="483505"/>
                    <a:pt x="296892" y="507114"/>
                    <a:pt x="264044" y="507114"/>
                  </a:cubicBezTo>
                  <a:cubicBezTo>
                    <a:pt x="230170" y="507114"/>
                    <a:pt x="193949" y="481891"/>
                    <a:pt x="159342" y="434086"/>
                  </a:cubicBezTo>
                  <a:cubicBezTo>
                    <a:pt x="158902" y="433500"/>
                    <a:pt x="158315" y="432913"/>
                    <a:pt x="157875" y="432473"/>
                  </a:cubicBezTo>
                  <a:cubicBezTo>
                    <a:pt x="137346" y="395666"/>
                    <a:pt x="125761" y="353873"/>
                    <a:pt x="125761" y="316332"/>
                  </a:cubicBezTo>
                  <a:cubicBezTo>
                    <a:pt x="125761" y="258262"/>
                    <a:pt x="153476" y="213830"/>
                    <a:pt x="203921" y="191394"/>
                  </a:cubicBezTo>
                  <a:cubicBezTo>
                    <a:pt x="207147" y="189927"/>
                    <a:pt x="209200" y="187141"/>
                    <a:pt x="209933" y="184061"/>
                  </a:cubicBezTo>
                  <a:cubicBezTo>
                    <a:pt x="229877" y="184795"/>
                    <a:pt x="249380" y="187874"/>
                    <a:pt x="268004" y="193447"/>
                  </a:cubicBezTo>
                  <a:cubicBezTo>
                    <a:pt x="271230" y="194473"/>
                    <a:pt x="274456" y="195353"/>
                    <a:pt x="277535" y="196526"/>
                  </a:cubicBezTo>
                  <a:cubicBezTo>
                    <a:pt x="277975" y="196673"/>
                    <a:pt x="278562" y="196819"/>
                    <a:pt x="279002" y="196966"/>
                  </a:cubicBezTo>
                  <a:cubicBezTo>
                    <a:pt x="350856" y="210457"/>
                    <a:pt x="393676" y="260755"/>
                    <a:pt x="393676" y="331730"/>
                  </a:cubicBezTo>
                  <a:cubicBezTo>
                    <a:pt x="393676" y="366191"/>
                    <a:pt x="383557" y="404464"/>
                    <a:pt x="365667" y="438925"/>
                  </a:cubicBezTo>
                  <a:close/>
                  <a:moveTo>
                    <a:pt x="495445" y="281432"/>
                  </a:moveTo>
                  <a:cubicBezTo>
                    <a:pt x="494272" y="298149"/>
                    <a:pt x="491046" y="314280"/>
                    <a:pt x="485767" y="329677"/>
                  </a:cubicBezTo>
                  <a:cubicBezTo>
                    <a:pt x="480488" y="344928"/>
                    <a:pt x="473156" y="359592"/>
                    <a:pt x="463771" y="373230"/>
                  </a:cubicBezTo>
                  <a:cubicBezTo>
                    <a:pt x="454532" y="386868"/>
                    <a:pt x="443241" y="399332"/>
                    <a:pt x="430336" y="410477"/>
                  </a:cubicBezTo>
                  <a:cubicBezTo>
                    <a:pt x="418165" y="420888"/>
                    <a:pt x="404527" y="430273"/>
                    <a:pt x="389570" y="438045"/>
                  </a:cubicBezTo>
                  <a:cubicBezTo>
                    <a:pt x="405700" y="403438"/>
                    <a:pt x="414646" y="365897"/>
                    <a:pt x="414646" y="331730"/>
                  </a:cubicBezTo>
                  <a:cubicBezTo>
                    <a:pt x="414646" y="235679"/>
                    <a:pt x="347044" y="188607"/>
                    <a:pt x="283548" y="176436"/>
                  </a:cubicBezTo>
                  <a:cubicBezTo>
                    <a:pt x="280321" y="175263"/>
                    <a:pt x="277095" y="174237"/>
                    <a:pt x="273723" y="173356"/>
                  </a:cubicBezTo>
                  <a:cubicBezTo>
                    <a:pt x="248647" y="165878"/>
                    <a:pt x="222251" y="162505"/>
                    <a:pt x="195123" y="163092"/>
                  </a:cubicBezTo>
                  <a:lnTo>
                    <a:pt x="192336" y="163092"/>
                  </a:lnTo>
                  <a:lnTo>
                    <a:pt x="189110" y="162945"/>
                  </a:lnTo>
                  <a:cubicBezTo>
                    <a:pt x="179725" y="162505"/>
                    <a:pt x="170633" y="160306"/>
                    <a:pt x="162275" y="156493"/>
                  </a:cubicBezTo>
                  <a:cubicBezTo>
                    <a:pt x="153769" y="152680"/>
                    <a:pt x="146144" y="147401"/>
                    <a:pt x="139545" y="140802"/>
                  </a:cubicBezTo>
                  <a:cubicBezTo>
                    <a:pt x="133093" y="134350"/>
                    <a:pt x="128107" y="127018"/>
                    <a:pt x="124441" y="118952"/>
                  </a:cubicBezTo>
                  <a:cubicBezTo>
                    <a:pt x="120775" y="110447"/>
                    <a:pt x="118869" y="102235"/>
                    <a:pt x="118869" y="94317"/>
                  </a:cubicBezTo>
                  <a:cubicBezTo>
                    <a:pt x="118869" y="94170"/>
                    <a:pt x="118869" y="94024"/>
                    <a:pt x="118869" y="93730"/>
                  </a:cubicBezTo>
                  <a:lnTo>
                    <a:pt x="118869" y="91824"/>
                  </a:lnTo>
                  <a:cubicBezTo>
                    <a:pt x="118869" y="91824"/>
                    <a:pt x="119015" y="89331"/>
                    <a:pt x="119015" y="88451"/>
                  </a:cubicBezTo>
                  <a:cubicBezTo>
                    <a:pt x="119602" y="79213"/>
                    <a:pt x="122241" y="70267"/>
                    <a:pt x="126787" y="62055"/>
                  </a:cubicBezTo>
                  <a:cubicBezTo>
                    <a:pt x="131480" y="53550"/>
                    <a:pt x="137932" y="46071"/>
                    <a:pt x="145997" y="39766"/>
                  </a:cubicBezTo>
                  <a:cubicBezTo>
                    <a:pt x="154209" y="33314"/>
                    <a:pt x="163741" y="28475"/>
                    <a:pt x="174299" y="25248"/>
                  </a:cubicBezTo>
                  <a:cubicBezTo>
                    <a:pt x="184711" y="22022"/>
                    <a:pt x="195709" y="20703"/>
                    <a:pt x="207147" y="21436"/>
                  </a:cubicBezTo>
                  <a:cubicBezTo>
                    <a:pt x="243808" y="23342"/>
                    <a:pt x="282668" y="32727"/>
                    <a:pt x="319622" y="48418"/>
                  </a:cubicBezTo>
                  <a:cubicBezTo>
                    <a:pt x="356575" y="64108"/>
                    <a:pt x="390743" y="85812"/>
                    <a:pt x="418458" y="111327"/>
                  </a:cubicBezTo>
                  <a:cubicBezTo>
                    <a:pt x="445440" y="136110"/>
                    <a:pt x="465824" y="163385"/>
                    <a:pt x="478875" y="192713"/>
                  </a:cubicBezTo>
                  <a:cubicBezTo>
                    <a:pt x="492072" y="221162"/>
                    <a:pt x="497498" y="251077"/>
                    <a:pt x="495445" y="281432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9" name="Forma Livre: Forma 158">
              <a:extLst>
                <a:ext uri="{FF2B5EF4-FFF2-40B4-BE49-F238E27FC236}">
                  <a16:creationId xmlns:a16="http://schemas.microsoft.com/office/drawing/2014/main" id="{CDC655EE-B590-4443-A3CB-FF41DA5EB96B}"/>
                </a:ext>
              </a:extLst>
            </p:cNvPr>
            <p:cNvSpPr/>
            <p:nvPr/>
          </p:nvSpPr>
          <p:spPr>
            <a:xfrm>
              <a:off x="5868516" y="5719790"/>
              <a:ext cx="69484" cy="26441"/>
            </a:xfrm>
            <a:custGeom>
              <a:avLst/>
              <a:gdLst>
                <a:gd name="connsiteX0" fmla="*/ 52868 w 69484"/>
                <a:gd name="connsiteY0" fmla="*/ 2685 h 26441"/>
                <a:gd name="connsiteX1" fmla="*/ 17528 w 69484"/>
                <a:gd name="connsiteY1" fmla="*/ 2685 h 26441"/>
                <a:gd name="connsiteX2" fmla="*/ 2863 w 69484"/>
                <a:gd name="connsiteY2" fmla="*/ 3272 h 26441"/>
                <a:gd name="connsiteX3" fmla="*/ 3303 w 69484"/>
                <a:gd name="connsiteY3" fmla="*/ 18229 h 26441"/>
                <a:gd name="connsiteX4" fmla="*/ 34978 w 69484"/>
                <a:gd name="connsiteY4" fmla="*/ 26441 h 26441"/>
                <a:gd name="connsiteX5" fmla="*/ 65480 w 69484"/>
                <a:gd name="connsiteY5" fmla="*/ 19549 h 26441"/>
                <a:gd name="connsiteX6" fmla="*/ 67386 w 69484"/>
                <a:gd name="connsiteY6" fmla="*/ 5325 h 26441"/>
                <a:gd name="connsiteX7" fmla="*/ 52868 w 69484"/>
                <a:gd name="connsiteY7" fmla="*/ 2685 h 26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9484" h="26441">
                  <a:moveTo>
                    <a:pt x="52868" y="2685"/>
                  </a:moveTo>
                  <a:cubicBezTo>
                    <a:pt x="47589" y="6058"/>
                    <a:pt x="23100" y="6058"/>
                    <a:pt x="17528" y="2685"/>
                  </a:cubicBezTo>
                  <a:cubicBezTo>
                    <a:pt x="13275" y="-1127"/>
                    <a:pt x="6676" y="-834"/>
                    <a:pt x="2863" y="3272"/>
                  </a:cubicBezTo>
                  <a:cubicBezTo>
                    <a:pt x="-1096" y="7524"/>
                    <a:pt x="-949" y="14270"/>
                    <a:pt x="3303" y="18229"/>
                  </a:cubicBezTo>
                  <a:cubicBezTo>
                    <a:pt x="9316" y="23802"/>
                    <a:pt x="22220" y="26441"/>
                    <a:pt x="34978" y="26441"/>
                  </a:cubicBezTo>
                  <a:cubicBezTo>
                    <a:pt x="47296" y="26441"/>
                    <a:pt x="59614" y="24095"/>
                    <a:pt x="65480" y="19549"/>
                  </a:cubicBezTo>
                  <a:cubicBezTo>
                    <a:pt x="70025" y="16177"/>
                    <a:pt x="70759" y="10017"/>
                    <a:pt x="67386" y="5325"/>
                  </a:cubicBezTo>
                  <a:cubicBezTo>
                    <a:pt x="64306" y="633"/>
                    <a:pt x="57708" y="-394"/>
                    <a:pt x="52868" y="268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0" name="Forma Livre: Forma 159">
              <a:extLst>
                <a:ext uri="{FF2B5EF4-FFF2-40B4-BE49-F238E27FC236}">
                  <a16:creationId xmlns:a16="http://schemas.microsoft.com/office/drawing/2014/main" id="{9A090E18-4ADC-4266-9B50-3235F4135529}"/>
                </a:ext>
              </a:extLst>
            </p:cNvPr>
            <p:cNvSpPr/>
            <p:nvPr/>
          </p:nvSpPr>
          <p:spPr>
            <a:xfrm>
              <a:off x="5905400" y="5552664"/>
              <a:ext cx="110861" cy="105875"/>
            </a:xfrm>
            <a:custGeom>
              <a:avLst/>
              <a:gdLst>
                <a:gd name="connsiteX0" fmla="*/ 55431 w 110861"/>
                <a:gd name="connsiteY0" fmla="*/ 0 h 105875"/>
                <a:gd name="connsiteX1" fmla="*/ 0 w 110861"/>
                <a:gd name="connsiteY1" fmla="*/ 52938 h 105875"/>
                <a:gd name="connsiteX2" fmla="*/ 55431 w 110861"/>
                <a:gd name="connsiteY2" fmla="*/ 105876 h 105875"/>
                <a:gd name="connsiteX3" fmla="*/ 110861 w 110861"/>
                <a:gd name="connsiteY3" fmla="*/ 52938 h 105875"/>
                <a:gd name="connsiteX4" fmla="*/ 55431 w 110861"/>
                <a:gd name="connsiteY4" fmla="*/ 0 h 105875"/>
                <a:gd name="connsiteX5" fmla="*/ 55431 w 110861"/>
                <a:gd name="connsiteY5" fmla="*/ 84759 h 105875"/>
                <a:gd name="connsiteX6" fmla="*/ 21116 w 110861"/>
                <a:gd name="connsiteY6" fmla="*/ 52938 h 105875"/>
                <a:gd name="connsiteX7" fmla="*/ 55431 w 110861"/>
                <a:gd name="connsiteY7" fmla="*/ 21116 h 105875"/>
                <a:gd name="connsiteX8" fmla="*/ 89745 w 110861"/>
                <a:gd name="connsiteY8" fmla="*/ 52938 h 105875"/>
                <a:gd name="connsiteX9" fmla="*/ 55431 w 110861"/>
                <a:gd name="connsiteY9" fmla="*/ 84759 h 10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861" h="105875">
                  <a:moveTo>
                    <a:pt x="55431" y="0"/>
                  </a:moveTo>
                  <a:cubicBezTo>
                    <a:pt x="24782" y="0"/>
                    <a:pt x="0" y="23756"/>
                    <a:pt x="0" y="52938"/>
                  </a:cubicBezTo>
                  <a:cubicBezTo>
                    <a:pt x="0" y="82119"/>
                    <a:pt x="24929" y="105876"/>
                    <a:pt x="55431" y="105876"/>
                  </a:cubicBezTo>
                  <a:cubicBezTo>
                    <a:pt x="85932" y="105876"/>
                    <a:pt x="110861" y="82119"/>
                    <a:pt x="110861" y="52938"/>
                  </a:cubicBezTo>
                  <a:cubicBezTo>
                    <a:pt x="110861" y="23756"/>
                    <a:pt x="85932" y="0"/>
                    <a:pt x="55431" y="0"/>
                  </a:cubicBezTo>
                  <a:close/>
                  <a:moveTo>
                    <a:pt x="55431" y="84759"/>
                  </a:moveTo>
                  <a:cubicBezTo>
                    <a:pt x="36514" y="84759"/>
                    <a:pt x="21116" y="70535"/>
                    <a:pt x="21116" y="52938"/>
                  </a:cubicBezTo>
                  <a:cubicBezTo>
                    <a:pt x="21116" y="35340"/>
                    <a:pt x="36514" y="21116"/>
                    <a:pt x="55431" y="21116"/>
                  </a:cubicBezTo>
                  <a:cubicBezTo>
                    <a:pt x="74347" y="21116"/>
                    <a:pt x="89745" y="35340"/>
                    <a:pt x="89745" y="52938"/>
                  </a:cubicBezTo>
                  <a:cubicBezTo>
                    <a:pt x="89745" y="70535"/>
                    <a:pt x="74347" y="84759"/>
                    <a:pt x="55431" y="84759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1" name="Forma Livre: Forma 160">
              <a:extLst>
                <a:ext uri="{FF2B5EF4-FFF2-40B4-BE49-F238E27FC236}">
                  <a16:creationId xmlns:a16="http://schemas.microsoft.com/office/drawing/2014/main" id="{1F04F58A-8FF4-47EB-8D11-3C4DD8974CF9}"/>
                </a:ext>
              </a:extLst>
            </p:cNvPr>
            <p:cNvSpPr/>
            <p:nvPr/>
          </p:nvSpPr>
          <p:spPr>
            <a:xfrm>
              <a:off x="5782074" y="5553250"/>
              <a:ext cx="110861" cy="105875"/>
            </a:xfrm>
            <a:custGeom>
              <a:avLst/>
              <a:gdLst>
                <a:gd name="connsiteX0" fmla="*/ 110861 w 110861"/>
                <a:gd name="connsiteY0" fmla="*/ 52938 h 105875"/>
                <a:gd name="connsiteX1" fmla="*/ 55431 w 110861"/>
                <a:gd name="connsiteY1" fmla="*/ 0 h 105875"/>
                <a:gd name="connsiteX2" fmla="*/ 55431 w 110861"/>
                <a:gd name="connsiteY2" fmla="*/ 0 h 105875"/>
                <a:gd name="connsiteX3" fmla="*/ 0 w 110861"/>
                <a:gd name="connsiteY3" fmla="*/ 52938 h 105875"/>
                <a:gd name="connsiteX4" fmla="*/ 55431 w 110861"/>
                <a:gd name="connsiteY4" fmla="*/ 105876 h 105875"/>
                <a:gd name="connsiteX5" fmla="*/ 110861 w 110861"/>
                <a:gd name="connsiteY5" fmla="*/ 52938 h 105875"/>
                <a:gd name="connsiteX6" fmla="*/ 55431 w 110861"/>
                <a:gd name="connsiteY6" fmla="*/ 84759 h 105875"/>
                <a:gd name="connsiteX7" fmla="*/ 21116 w 110861"/>
                <a:gd name="connsiteY7" fmla="*/ 52938 h 105875"/>
                <a:gd name="connsiteX8" fmla="*/ 55431 w 110861"/>
                <a:gd name="connsiteY8" fmla="*/ 21116 h 105875"/>
                <a:gd name="connsiteX9" fmla="*/ 89745 w 110861"/>
                <a:gd name="connsiteY9" fmla="*/ 52938 h 105875"/>
                <a:gd name="connsiteX10" fmla="*/ 55431 w 110861"/>
                <a:gd name="connsiteY10" fmla="*/ 84759 h 105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861" h="105875">
                  <a:moveTo>
                    <a:pt x="110861" y="52938"/>
                  </a:moveTo>
                  <a:cubicBezTo>
                    <a:pt x="110861" y="23756"/>
                    <a:pt x="85932" y="0"/>
                    <a:pt x="55431" y="0"/>
                  </a:cubicBezTo>
                  <a:lnTo>
                    <a:pt x="55431" y="0"/>
                  </a:lnTo>
                  <a:cubicBezTo>
                    <a:pt x="24782" y="0"/>
                    <a:pt x="0" y="23756"/>
                    <a:pt x="0" y="52938"/>
                  </a:cubicBezTo>
                  <a:cubicBezTo>
                    <a:pt x="0" y="82120"/>
                    <a:pt x="24929" y="105876"/>
                    <a:pt x="55431" y="105876"/>
                  </a:cubicBezTo>
                  <a:cubicBezTo>
                    <a:pt x="85932" y="105876"/>
                    <a:pt x="110861" y="82120"/>
                    <a:pt x="110861" y="52938"/>
                  </a:cubicBezTo>
                  <a:close/>
                  <a:moveTo>
                    <a:pt x="55431" y="84759"/>
                  </a:moveTo>
                  <a:cubicBezTo>
                    <a:pt x="36514" y="84759"/>
                    <a:pt x="21116" y="70535"/>
                    <a:pt x="21116" y="52938"/>
                  </a:cubicBezTo>
                  <a:cubicBezTo>
                    <a:pt x="21116" y="35341"/>
                    <a:pt x="36514" y="21116"/>
                    <a:pt x="55431" y="21116"/>
                  </a:cubicBezTo>
                  <a:cubicBezTo>
                    <a:pt x="74347" y="21116"/>
                    <a:pt x="89745" y="35341"/>
                    <a:pt x="89745" y="52938"/>
                  </a:cubicBezTo>
                  <a:cubicBezTo>
                    <a:pt x="89745" y="70535"/>
                    <a:pt x="74347" y="84759"/>
                    <a:pt x="55431" y="84759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2" name="Forma Livre: Forma 161">
              <a:extLst>
                <a:ext uri="{FF2B5EF4-FFF2-40B4-BE49-F238E27FC236}">
                  <a16:creationId xmlns:a16="http://schemas.microsoft.com/office/drawing/2014/main" id="{41341A6A-2D7B-4686-B61A-07833582491D}"/>
                </a:ext>
              </a:extLst>
            </p:cNvPr>
            <p:cNvSpPr/>
            <p:nvPr/>
          </p:nvSpPr>
          <p:spPr>
            <a:xfrm>
              <a:off x="5807780" y="5591127"/>
              <a:ext cx="59455" cy="30018"/>
            </a:xfrm>
            <a:custGeom>
              <a:avLst/>
              <a:gdLst>
                <a:gd name="connsiteX0" fmla="*/ 43069 w 59455"/>
                <a:gd name="connsiteY0" fmla="*/ 4943 h 30018"/>
                <a:gd name="connsiteX1" fmla="*/ 25179 w 59455"/>
                <a:gd name="connsiteY1" fmla="*/ 8462 h 30018"/>
                <a:gd name="connsiteX2" fmla="*/ 19607 w 59455"/>
                <a:gd name="connsiteY2" fmla="*/ 5236 h 30018"/>
                <a:gd name="connsiteX3" fmla="*/ 5236 w 59455"/>
                <a:gd name="connsiteY3" fmla="*/ 1423 h 30018"/>
                <a:gd name="connsiteX4" fmla="*/ 1423 w 59455"/>
                <a:gd name="connsiteY4" fmla="*/ 15794 h 30018"/>
                <a:gd name="connsiteX5" fmla="*/ 20340 w 59455"/>
                <a:gd name="connsiteY5" fmla="*/ 28992 h 30018"/>
                <a:gd name="connsiteX6" fmla="*/ 29725 w 59455"/>
                <a:gd name="connsiteY6" fmla="*/ 30018 h 30018"/>
                <a:gd name="connsiteX7" fmla="*/ 54654 w 59455"/>
                <a:gd name="connsiteY7" fmla="*/ 22539 h 30018"/>
                <a:gd name="connsiteX8" fmla="*/ 57734 w 59455"/>
                <a:gd name="connsiteY8" fmla="*/ 7875 h 30018"/>
                <a:gd name="connsiteX9" fmla="*/ 43069 w 59455"/>
                <a:gd name="connsiteY9" fmla="*/ 4943 h 30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455" h="30018">
                  <a:moveTo>
                    <a:pt x="43069" y="4943"/>
                  </a:moveTo>
                  <a:cubicBezTo>
                    <a:pt x="37644" y="8462"/>
                    <a:pt x="30752" y="9782"/>
                    <a:pt x="25179" y="8462"/>
                  </a:cubicBezTo>
                  <a:cubicBezTo>
                    <a:pt x="22540" y="7875"/>
                    <a:pt x="20487" y="6555"/>
                    <a:pt x="19607" y="5236"/>
                  </a:cubicBezTo>
                  <a:cubicBezTo>
                    <a:pt x="16674" y="250"/>
                    <a:pt x="10222" y="-1510"/>
                    <a:pt x="5236" y="1423"/>
                  </a:cubicBezTo>
                  <a:cubicBezTo>
                    <a:pt x="250" y="4356"/>
                    <a:pt x="-1510" y="10808"/>
                    <a:pt x="1423" y="15794"/>
                  </a:cubicBezTo>
                  <a:cubicBezTo>
                    <a:pt x="5236" y="22393"/>
                    <a:pt x="11981" y="27086"/>
                    <a:pt x="20340" y="28992"/>
                  </a:cubicBezTo>
                  <a:cubicBezTo>
                    <a:pt x="23419" y="29725"/>
                    <a:pt x="26499" y="30018"/>
                    <a:pt x="29725" y="30018"/>
                  </a:cubicBezTo>
                  <a:cubicBezTo>
                    <a:pt x="38377" y="30018"/>
                    <a:pt x="47175" y="27379"/>
                    <a:pt x="54654" y="22539"/>
                  </a:cubicBezTo>
                  <a:cubicBezTo>
                    <a:pt x="59493" y="19314"/>
                    <a:pt x="60960" y="12861"/>
                    <a:pt x="57734" y="7875"/>
                  </a:cubicBezTo>
                  <a:cubicBezTo>
                    <a:pt x="54508" y="3183"/>
                    <a:pt x="47909" y="1863"/>
                    <a:pt x="43069" y="4943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63" name="Agrupar 162">
            <a:extLst>
              <a:ext uri="{FF2B5EF4-FFF2-40B4-BE49-F238E27FC236}">
                <a16:creationId xmlns:a16="http://schemas.microsoft.com/office/drawing/2014/main" id="{1B271FC3-64FD-49ED-AB22-FD78E58E4EDC}"/>
              </a:ext>
            </a:extLst>
          </p:cNvPr>
          <p:cNvGrpSpPr/>
          <p:nvPr/>
        </p:nvGrpSpPr>
        <p:grpSpPr>
          <a:xfrm>
            <a:off x="5682384" y="3335577"/>
            <a:ext cx="432428" cy="577664"/>
            <a:chOff x="5682384" y="3335577"/>
            <a:chExt cx="432428" cy="57766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64" name="Forma Livre: Forma 163">
              <a:extLst>
                <a:ext uri="{FF2B5EF4-FFF2-40B4-BE49-F238E27FC236}">
                  <a16:creationId xmlns:a16="http://schemas.microsoft.com/office/drawing/2014/main" id="{D47C1833-5E53-4762-9DC7-07F950891EA3}"/>
                </a:ext>
              </a:extLst>
            </p:cNvPr>
            <p:cNvSpPr/>
            <p:nvPr/>
          </p:nvSpPr>
          <p:spPr>
            <a:xfrm>
              <a:off x="5915171" y="3607437"/>
              <a:ext cx="117063" cy="34922"/>
            </a:xfrm>
            <a:custGeom>
              <a:avLst/>
              <a:gdLst>
                <a:gd name="connsiteX0" fmla="*/ 77628 w 117063"/>
                <a:gd name="connsiteY0" fmla="*/ 1048 h 34922"/>
                <a:gd name="connsiteX1" fmla="*/ 11639 w 117063"/>
                <a:gd name="connsiteY1" fmla="*/ 13659 h 34922"/>
                <a:gd name="connsiteX2" fmla="*/ 54 w 117063"/>
                <a:gd name="connsiteY2" fmla="*/ 23191 h 34922"/>
                <a:gd name="connsiteX3" fmla="*/ 9586 w 117063"/>
                <a:gd name="connsiteY3" fmla="*/ 34776 h 34922"/>
                <a:gd name="connsiteX4" fmla="*/ 13985 w 117063"/>
                <a:gd name="connsiteY4" fmla="*/ 34922 h 34922"/>
                <a:gd name="connsiteX5" fmla="*/ 84080 w 117063"/>
                <a:gd name="connsiteY5" fmla="*/ 21285 h 34922"/>
                <a:gd name="connsiteX6" fmla="*/ 98304 w 117063"/>
                <a:gd name="connsiteY6" fmla="*/ 28030 h 34922"/>
                <a:gd name="connsiteX7" fmla="*/ 113115 w 117063"/>
                <a:gd name="connsiteY7" fmla="*/ 29643 h 34922"/>
                <a:gd name="connsiteX8" fmla="*/ 114728 w 117063"/>
                <a:gd name="connsiteY8" fmla="*/ 14832 h 34922"/>
                <a:gd name="connsiteX9" fmla="*/ 77628 w 117063"/>
                <a:gd name="connsiteY9" fmla="*/ 1048 h 34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063" h="34922">
                  <a:moveTo>
                    <a:pt x="77628" y="1048"/>
                  </a:moveTo>
                  <a:cubicBezTo>
                    <a:pt x="61204" y="6620"/>
                    <a:pt x="23663" y="14686"/>
                    <a:pt x="11639" y="13659"/>
                  </a:cubicBezTo>
                  <a:cubicBezTo>
                    <a:pt x="5920" y="13219"/>
                    <a:pt x="641" y="17325"/>
                    <a:pt x="54" y="23191"/>
                  </a:cubicBezTo>
                  <a:cubicBezTo>
                    <a:pt x="-533" y="29057"/>
                    <a:pt x="3720" y="34189"/>
                    <a:pt x="9586" y="34776"/>
                  </a:cubicBezTo>
                  <a:cubicBezTo>
                    <a:pt x="10906" y="34922"/>
                    <a:pt x="12372" y="34922"/>
                    <a:pt x="13985" y="34922"/>
                  </a:cubicBezTo>
                  <a:cubicBezTo>
                    <a:pt x="33488" y="34922"/>
                    <a:pt x="71029" y="25684"/>
                    <a:pt x="84080" y="21285"/>
                  </a:cubicBezTo>
                  <a:cubicBezTo>
                    <a:pt x="87159" y="20698"/>
                    <a:pt x="96105" y="25391"/>
                    <a:pt x="98304" y="28030"/>
                  </a:cubicBezTo>
                  <a:cubicBezTo>
                    <a:pt x="101970" y="32576"/>
                    <a:pt x="108569" y="33309"/>
                    <a:pt x="113115" y="29643"/>
                  </a:cubicBezTo>
                  <a:cubicBezTo>
                    <a:pt x="117661" y="25977"/>
                    <a:pt x="118394" y="19378"/>
                    <a:pt x="114728" y="14832"/>
                  </a:cubicBezTo>
                  <a:cubicBezTo>
                    <a:pt x="109156" y="7794"/>
                    <a:pt x="90972" y="-3498"/>
                    <a:pt x="77628" y="1048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5" name="Forma Livre: Forma 164">
              <a:extLst>
                <a:ext uri="{FF2B5EF4-FFF2-40B4-BE49-F238E27FC236}">
                  <a16:creationId xmlns:a16="http://schemas.microsoft.com/office/drawing/2014/main" id="{6FADC6C8-24B5-48D1-B229-1D7D6F5D85CC}"/>
                </a:ext>
              </a:extLst>
            </p:cNvPr>
            <p:cNvSpPr/>
            <p:nvPr/>
          </p:nvSpPr>
          <p:spPr>
            <a:xfrm>
              <a:off x="5837787" y="3798707"/>
              <a:ext cx="122240" cy="22848"/>
            </a:xfrm>
            <a:custGeom>
              <a:avLst/>
              <a:gdLst>
                <a:gd name="connsiteX0" fmla="*/ 108233 w 122240"/>
                <a:gd name="connsiteY0" fmla="*/ 559 h 22848"/>
                <a:gd name="connsiteX1" fmla="*/ 13795 w 122240"/>
                <a:gd name="connsiteY1" fmla="*/ 559 h 22848"/>
                <a:gd name="connsiteX2" fmla="*/ 1184 w 122240"/>
                <a:gd name="connsiteY2" fmla="*/ 5692 h 22848"/>
                <a:gd name="connsiteX3" fmla="*/ 5583 w 122240"/>
                <a:gd name="connsiteY3" fmla="*/ 19916 h 22848"/>
                <a:gd name="connsiteX4" fmla="*/ 70839 w 122240"/>
                <a:gd name="connsiteY4" fmla="*/ 22849 h 22848"/>
                <a:gd name="connsiteX5" fmla="*/ 117911 w 122240"/>
                <a:gd name="connsiteY5" fmla="*/ 19183 h 22848"/>
                <a:gd name="connsiteX6" fmla="*/ 120257 w 122240"/>
                <a:gd name="connsiteY6" fmla="*/ 4372 h 22848"/>
                <a:gd name="connsiteX7" fmla="*/ 108233 w 122240"/>
                <a:gd name="connsiteY7" fmla="*/ 559 h 22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240" h="22848">
                  <a:moveTo>
                    <a:pt x="108233" y="559"/>
                  </a:moveTo>
                  <a:cubicBezTo>
                    <a:pt x="97528" y="2173"/>
                    <a:pt x="24060" y="2173"/>
                    <a:pt x="13795" y="559"/>
                  </a:cubicBezTo>
                  <a:cubicBezTo>
                    <a:pt x="8956" y="-1054"/>
                    <a:pt x="3530" y="999"/>
                    <a:pt x="1184" y="5692"/>
                  </a:cubicBezTo>
                  <a:cubicBezTo>
                    <a:pt x="-1456" y="10824"/>
                    <a:pt x="451" y="17277"/>
                    <a:pt x="5583" y="19916"/>
                  </a:cubicBezTo>
                  <a:cubicBezTo>
                    <a:pt x="7930" y="21089"/>
                    <a:pt x="41071" y="22849"/>
                    <a:pt x="70839" y="22849"/>
                  </a:cubicBezTo>
                  <a:cubicBezTo>
                    <a:pt x="93422" y="22849"/>
                    <a:pt x="114098" y="21969"/>
                    <a:pt x="117911" y="19183"/>
                  </a:cubicBezTo>
                  <a:cubicBezTo>
                    <a:pt x="122604" y="15810"/>
                    <a:pt x="123630" y="9211"/>
                    <a:pt x="120257" y="4372"/>
                  </a:cubicBezTo>
                  <a:cubicBezTo>
                    <a:pt x="117471" y="559"/>
                    <a:pt x="112485" y="-907"/>
                    <a:pt x="108233" y="559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6" name="Forma Livre: Forma 165">
              <a:extLst>
                <a:ext uri="{FF2B5EF4-FFF2-40B4-BE49-F238E27FC236}">
                  <a16:creationId xmlns:a16="http://schemas.microsoft.com/office/drawing/2014/main" id="{B8A472CA-AD22-483B-9102-FCADC548BA1F}"/>
                </a:ext>
              </a:extLst>
            </p:cNvPr>
            <p:cNvSpPr/>
            <p:nvPr/>
          </p:nvSpPr>
          <p:spPr>
            <a:xfrm>
              <a:off x="5682384" y="3335577"/>
              <a:ext cx="432428" cy="577664"/>
            </a:xfrm>
            <a:custGeom>
              <a:avLst/>
              <a:gdLst>
                <a:gd name="connsiteX0" fmla="*/ 3933 w 432428"/>
                <a:gd name="connsiteY0" fmla="*/ 265869 h 577664"/>
                <a:gd name="connsiteX1" fmla="*/ 16104 w 432428"/>
                <a:gd name="connsiteY1" fmla="*/ 377317 h 577664"/>
                <a:gd name="connsiteX2" fmla="*/ 35461 w 432428"/>
                <a:gd name="connsiteY2" fmla="*/ 392421 h 577664"/>
                <a:gd name="connsiteX3" fmla="*/ 48805 w 432428"/>
                <a:gd name="connsiteY3" fmla="*/ 393008 h 577664"/>
                <a:gd name="connsiteX4" fmla="*/ 48805 w 432428"/>
                <a:gd name="connsiteY4" fmla="*/ 424096 h 577664"/>
                <a:gd name="connsiteX5" fmla="*/ 48952 w 432428"/>
                <a:gd name="connsiteY5" fmla="*/ 425855 h 577664"/>
                <a:gd name="connsiteX6" fmla="*/ 111568 w 432428"/>
                <a:gd name="connsiteY6" fmla="*/ 518240 h 577664"/>
                <a:gd name="connsiteX7" fmla="*/ 129312 w 432428"/>
                <a:gd name="connsiteY7" fmla="*/ 539063 h 577664"/>
                <a:gd name="connsiteX8" fmla="*/ 174771 w 432428"/>
                <a:gd name="connsiteY8" fmla="*/ 576310 h 577664"/>
                <a:gd name="connsiteX9" fmla="*/ 176970 w 432428"/>
                <a:gd name="connsiteY9" fmla="*/ 576897 h 577664"/>
                <a:gd name="connsiteX10" fmla="*/ 181956 w 432428"/>
                <a:gd name="connsiteY10" fmla="*/ 577337 h 577664"/>
                <a:gd name="connsiteX11" fmla="*/ 210112 w 432428"/>
                <a:gd name="connsiteY11" fmla="*/ 577190 h 577664"/>
                <a:gd name="connsiteX12" fmla="*/ 217884 w 432428"/>
                <a:gd name="connsiteY12" fmla="*/ 576897 h 577664"/>
                <a:gd name="connsiteX13" fmla="*/ 225656 w 432428"/>
                <a:gd name="connsiteY13" fmla="*/ 577190 h 577664"/>
                <a:gd name="connsiteX14" fmla="*/ 244132 w 432428"/>
                <a:gd name="connsiteY14" fmla="*/ 577630 h 577664"/>
                <a:gd name="connsiteX15" fmla="*/ 306455 w 432428"/>
                <a:gd name="connsiteY15" fmla="*/ 539063 h 577664"/>
                <a:gd name="connsiteX16" fmla="*/ 324199 w 432428"/>
                <a:gd name="connsiteY16" fmla="*/ 518240 h 577664"/>
                <a:gd name="connsiteX17" fmla="*/ 386815 w 432428"/>
                <a:gd name="connsiteY17" fmla="*/ 425855 h 577664"/>
                <a:gd name="connsiteX18" fmla="*/ 386962 w 432428"/>
                <a:gd name="connsiteY18" fmla="*/ 424096 h 577664"/>
                <a:gd name="connsiteX19" fmla="*/ 386962 w 432428"/>
                <a:gd name="connsiteY19" fmla="*/ 392861 h 577664"/>
                <a:gd name="connsiteX20" fmla="*/ 397227 w 432428"/>
                <a:gd name="connsiteY20" fmla="*/ 392568 h 577664"/>
                <a:gd name="connsiteX21" fmla="*/ 416730 w 432428"/>
                <a:gd name="connsiteY21" fmla="*/ 377464 h 577664"/>
                <a:gd name="connsiteX22" fmla="*/ 428901 w 432428"/>
                <a:gd name="connsiteY22" fmla="*/ 266016 h 577664"/>
                <a:gd name="connsiteX23" fmla="*/ 387108 w 432428"/>
                <a:gd name="connsiteY23" fmla="*/ 263523 h 577664"/>
                <a:gd name="connsiteX24" fmla="*/ 387108 w 432428"/>
                <a:gd name="connsiteY24" fmla="*/ 202960 h 577664"/>
                <a:gd name="connsiteX25" fmla="*/ 365845 w 432428"/>
                <a:gd name="connsiteY25" fmla="*/ 150462 h 577664"/>
                <a:gd name="connsiteX26" fmla="*/ 378750 w 432428"/>
                <a:gd name="connsiteY26" fmla="*/ 67023 h 577664"/>
                <a:gd name="connsiteX27" fmla="*/ 336517 w 432428"/>
                <a:gd name="connsiteY27" fmla="*/ 18777 h 577664"/>
                <a:gd name="connsiteX28" fmla="*/ 99104 w 432428"/>
                <a:gd name="connsiteY28" fmla="*/ 24643 h 577664"/>
                <a:gd name="connsiteX29" fmla="*/ 267 w 432428"/>
                <a:gd name="connsiteY29" fmla="*/ 129492 h 577664"/>
                <a:gd name="connsiteX30" fmla="*/ 48072 w 432428"/>
                <a:gd name="connsiteY30" fmla="*/ 208972 h 577664"/>
                <a:gd name="connsiteX31" fmla="*/ 48072 w 432428"/>
                <a:gd name="connsiteY31" fmla="*/ 265722 h 577664"/>
                <a:gd name="connsiteX32" fmla="*/ 3933 w 432428"/>
                <a:gd name="connsiteY32" fmla="*/ 265869 h 577664"/>
                <a:gd name="connsiteX33" fmla="*/ 387402 w 432428"/>
                <a:gd name="connsiteY33" fmla="*/ 289625 h 577664"/>
                <a:gd name="connsiteX34" fmla="*/ 394001 w 432428"/>
                <a:gd name="connsiteY34" fmla="*/ 284786 h 577664"/>
                <a:gd name="connsiteX35" fmla="*/ 411744 w 432428"/>
                <a:gd name="connsiteY35" fmla="*/ 278334 h 577664"/>
                <a:gd name="connsiteX36" fmla="*/ 396347 w 432428"/>
                <a:gd name="connsiteY36" fmla="*/ 371451 h 577664"/>
                <a:gd name="connsiteX37" fmla="*/ 387255 w 432428"/>
                <a:gd name="connsiteY37" fmla="*/ 371745 h 577664"/>
                <a:gd name="connsiteX38" fmla="*/ 387402 w 432428"/>
                <a:gd name="connsiteY38" fmla="*/ 289625 h 577664"/>
                <a:gd name="connsiteX39" fmla="*/ 257770 w 432428"/>
                <a:gd name="connsiteY39" fmla="*/ 555047 h 577664"/>
                <a:gd name="connsiteX40" fmla="*/ 256450 w 432428"/>
                <a:gd name="connsiteY40" fmla="*/ 554900 h 577664"/>
                <a:gd name="connsiteX41" fmla="*/ 244279 w 432428"/>
                <a:gd name="connsiteY41" fmla="*/ 554900 h 577664"/>
                <a:gd name="connsiteX42" fmla="*/ 234601 w 432428"/>
                <a:gd name="connsiteY42" fmla="*/ 543756 h 577664"/>
                <a:gd name="connsiteX43" fmla="*/ 247359 w 432428"/>
                <a:gd name="connsiteY43" fmla="*/ 526745 h 577664"/>
                <a:gd name="connsiteX44" fmla="*/ 255571 w 432428"/>
                <a:gd name="connsiteY44" fmla="*/ 513547 h 577664"/>
                <a:gd name="connsiteX45" fmla="*/ 216564 w 432428"/>
                <a:gd name="connsiteY45" fmla="*/ 506509 h 577664"/>
                <a:gd name="connsiteX46" fmla="*/ 177557 w 432428"/>
                <a:gd name="connsiteY46" fmla="*/ 513547 h 577664"/>
                <a:gd name="connsiteX47" fmla="*/ 185769 w 432428"/>
                <a:gd name="connsiteY47" fmla="*/ 526745 h 577664"/>
                <a:gd name="connsiteX48" fmla="*/ 198527 w 432428"/>
                <a:gd name="connsiteY48" fmla="*/ 543756 h 577664"/>
                <a:gd name="connsiteX49" fmla="*/ 188848 w 432428"/>
                <a:gd name="connsiteY49" fmla="*/ 554900 h 577664"/>
                <a:gd name="connsiteX50" fmla="*/ 178290 w 432428"/>
                <a:gd name="connsiteY50" fmla="*/ 554900 h 577664"/>
                <a:gd name="connsiteX51" fmla="*/ 147789 w 432428"/>
                <a:gd name="connsiteY51" fmla="*/ 528065 h 577664"/>
                <a:gd name="connsiteX52" fmla="*/ 148962 w 432428"/>
                <a:gd name="connsiteY52" fmla="*/ 483779 h 577664"/>
                <a:gd name="connsiteX53" fmla="*/ 149695 w 432428"/>
                <a:gd name="connsiteY53" fmla="*/ 456797 h 577664"/>
                <a:gd name="connsiteX54" fmla="*/ 179903 w 432428"/>
                <a:gd name="connsiteY54" fmla="*/ 451224 h 577664"/>
                <a:gd name="connsiteX55" fmla="*/ 216564 w 432428"/>
                <a:gd name="connsiteY55" fmla="*/ 446679 h 577664"/>
                <a:gd name="connsiteX56" fmla="*/ 253224 w 432428"/>
                <a:gd name="connsiteY56" fmla="*/ 451224 h 577664"/>
                <a:gd name="connsiteX57" fmla="*/ 283433 w 432428"/>
                <a:gd name="connsiteY57" fmla="*/ 456797 h 577664"/>
                <a:gd name="connsiteX58" fmla="*/ 284166 w 432428"/>
                <a:gd name="connsiteY58" fmla="*/ 483779 h 577664"/>
                <a:gd name="connsiteX59" fmla="*/ 286365 w 432428"/>
                <a:gd name="connsiteY59" fmla="*/ 530411 h 577664"/>
                <a:gd name="connsiteX60" fmla="*/ 257770 w 432428"/>
                <a:gd name="connsiteY60" fmla="*/ 555047 h 577664"/>
                <a:gd name="connsiteX61" fmla="*/ 366432 w 432428"/>
                <a:gd name="connsiteY61" fmla="*/ 202813 h 577664"/>
                <a:gd name="connsiteX62" fmla="*/ 366139 w 432428"/>
                <a:gd name="connsiteY62" fmla="*/ 423216 h 577664"/>
                <a:gd name="connsiteX63" fmla="*/ 308508 w 432428"/>
                <a:gd name="connsiteY63" fmla="*/ 504456 h 577664"/>
                <a:gd name="connsiteX64" fmla="*/ 303083 w 432428"/>
                <a:gd name="connsiteY64" fmla="*/ 510761 h 577664"/>
                <a:gd name="connsiteX65" fmla="*/ 304989 w 432428"/>
                <a:gd name="connsiteY65" fmla="*/ 486712 h 577664"/>
                <a:gd name="connsiteX66" fmla="*/ 294871 w 432428"/>
                <a:gd name="connsiteY66" fmla="*/ 438907 h 577664"/>
                <a:gd name="connsiteX67" fmla="*/ 255277 w 432428"/>
                <a:gd name="connsiteY67" fmla="*/ 429961 h 577664"/>
                <a:gd name="connsiteX68" fmla="*/ 253078 w 432428"/>
                <a:gd name="connsiteY68" fmla="*/ 429961 h 577664"/>
                <a:gd name="connsiteX69" fmla="*/ 221696 w 432428"/>
                <a:gd name="connsiteY69" fmla="*/ 426002 h 577664"/>
                <a:gd name="connsiteX70" fmla="*/ 216564 w 432428"/>
                <a:gd name="connsiteY70" fmla="*/ 425416 h 577664"/>
                <a:gd name="connsiteX71" fmla="*/ 211431 w 432428"/>
                <a:gd name="connsiteY71" fmla="*/ 426002 h 577664"/>
                <a:gd name="connsiteX72" fmla="*/ 180050 w 432428"/>
                <a:gd name="connsiteY72" fmla="*/ 429961 h 577664"/>
                <a:gd name="connsiteX73" fmla="*/ 138257 w 432428"/>
                <a:gd name="connsiteY73" fmla="*/ 438907 h 577664"/>
                <a:gd name="connsiteX74" fmla="*/ 128139 w 432428"/>
                <a:gd name="connsiteY74" fmla="*/ 486712 h 577664"/>
                <a:gd name="connsiteX75" fmla="*/ 130192 w 432428"/>
                <a:gd name="connsiteY75" fmla="*/ 507242 h 577664"/>
                <a:gd name="connsiteX76" fmla="*/ 127699 w 432428"/>
                <a:gd name="connsiteY76" fmla="*/ 504309 h 577664"/>
                <a:gd name="connsiteX77" fmla="*/ 70068 w 432428"/>
                <a:gd name="connsiteY77" fmla="*/ 423069 h 577664"/>
                <a:gd name="connsiteX78" fmla="*/ 69775 w 432428"/>
                <a:gd name="connsiteY78" fmla="*/ 202960 h 577664"/>
                <a:gd name="connsiteX79" fmla="*/ 69775 w 432428"/>
                <a:gd name="connsiteY79" fmla="*/ 202520 h 577664"/>
                <a:gd name="connsiteX80" fmla="*/ 89572 w 432428"/>
                <a:gd name="connsiteY80" fmla="*/ 160433 h 577664"/>
                <a:gd name="connsiteX81" fmla="*/ 177264 w 432428"/>
                <a:gd name="connsiteY81" fmla="*/ 181257 h 577664"/>
                <a:gd name="connsiteX82" fmla="*/ 260850 w 432428"/>
                <a:gd name="connsiteY82" fmla="*/ 177884 h 577664"/>
                <a:gd name="connsiteX83" fmla="*/ 350155 w 432428"/>
                <a:gd name="connsiteY83" fmla="*/ 163953 h 577664"/>
                <a:gd name="connsiteX84" fmla="*/ 366432 w 432428"/>
                <a:gd name="connsiteY84" fmla="*/ 202813 h 577664"/>
                <a:gd name="connsiteX85" fmla="*/ 327278 w 432428"/>
                <a:gd name="connsiteY85" fmla="*/ 37401 h 577664"/>
                <a:gd name="connsiteX86" fmla="*/ 358806 w 432428"/>
                <a:gd name="connsiteY86" fmla="*/ 72742 h 577664"/>
                <a:gd name="connsiteX87" fmla="*/ 350301 w 432428"/>
                <a:gd name="connsiteY87" fmla="*/ 136384 h 577664"/>
                <a:gd name="connsiteX88" fmla="*/ 343996 w 432428"/>
                <a:gd name="connsiteY88" fmla="*/ 143716 h 577664"/>
                <a:gd name="connsiteX89" fmla="*/ 314227 w 432428"/>
                <a:gd name="connsiteY89" fmla="*/ 153688 h 577664"/>
                <a:gd name="connsiteX90" fmla="*/ 306749 w 432428"/>
                <a:gd name="connsiteY90" fmla="*/ 78461 h 577664"/>
                <a:gd name="connsiteX91" fmla="*/ 170225 w 432428"/>
                <a:gd name="connsiteY91" fmla="*/ 27722 h 577664"/>
                <a:gd name="connsiteX92" fmla="*/ 327278 w 432428"/>
                <a:gd name="connsiteY92" fmla="*/ 37401 h 577664"/>
                <a:gd name="connsiteX93" fmla="*/ 21823 w 432428"/>
                <a:gd name="connsiteY93" fmla="*/ 131105 h 577664"/>
                <a:gd name="connsiteX94" fmla="*/ 106729 w 432428"/>
                <a:gd name="connsiteY94" fmla="*/ 44440 h 577664"/>
                <a:gd name="connsiteX95" fmla="*/ 109075 w 432428"/>
                <a:gd name="connsiteY95" fmla="*/ 43560 h 577664"/>
                <a:gd name="connsiteX96" fmla="*/ 119340 w 432428"/>
                <a:gd name="connsiteY96" fmla="*/ 49572 h 577664"/>
                <a:gd name="connsiteX97" fmla="*/ 289592 w 432428"/>
                <a:gd name="connsiteY97" fmla="*/ 90632 h 577664"/>
                <a:gd name="connsiteX98" fmla="*/ 290618 w 432428"/>
                <a:gd name="connsiteY98" fmla="*/ 156767 h 577664"/>
                <a:gd name="connsiteX99" fmla="*/ 261436 w 432428"/>
                <a:gd name="connsiteY99" fmla="*/ 156914 h 577664"/>
                <a:gd name="connsiteX100" fmla="*/ 175357 w 432428"/>
                <a:gd name="connsiteY100" fmla="*/ 160433 h 577664"/>
                <a:gd name="connsiteX101" fmla="*/ 104383 w 432428"/>
                <a:gd name="connsiteY101" fmla="*/ 143863 h 577664"/>
                <a:gd name="connsiteX102" fmla="*/ 90305 w 432428"/>
                <a:gd name="connsiteY102" fmla="*/ 138730 h 577664"/>
                <a:gd name="connsiteX103" fmla="*/ 86786 w 432428"/>
                <a:gd name="connsiteY103" fmla="*/ 141370 h 577664"/>
                <a:gd name="connsiteX104" fmla="*/ 76667 w 432428"/>
                <a:gd name="connsiteY104" fmla="*/ 143570 h 577664"/>
                <a:gd name="connsiteX105" fmla="*/ 50712 w 432428"/>
                <a:gd name="connsiteY105" fmla="*/ 184923 h 577664"/>
                <a:gd name="connsiteX106" fmla="*/ 21823 w 432428"/>
                <a:gd name="connsiteY106" fmla="*/ 131105 h 577664"/>
                <a:gd name="connsiteX107" fmla="*/ 38980 w 432428"/>
                <a:gd name="connsiteY107" fmla="*/ 284639 h 577664"/>
                <a:gd name="connsiteX108" fmla="*/ 48659 w 432428"/>
                <a:gd name="connsiteY108" fmla="*/ 291531 h 577664"/>
                <a:gd name="connsiteX109" fmla="*/ 48805 w 432428"/>
                <a:gd name="connsiteY109" fmla="*/ 371891 h 577664"/>
                <a:gd name="connsiteX110" fmla="*/ 37221 w 432428"/>
                <a:gd name="connsiteY110" fmla="*/ 371451 h 577664"/>
                <a:gd name="connsiteX111" fmla="*/ 36781 w 432428"/>
                <a:gd name="connsiteY111" fmla="*/ 371451 h 577664"/>
                <a:gd name="connsiteX112" fmla="*/ 21383 w 432428"/>
                <a:gd name="connsiteY112" fmla="*/ 278334 h 577664"/>
                <a:gd name="connsiteX113" fmla="*/ 38980 w 432428"/>
                <a:gd name="connsiteY113" fmla="*/ 284639 h 57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432428" h="577664">
                  <a:moveTo>
                    <a:pt x="3933" y="265869"/>
                  </a:moveTo>
                  <a:cubicBezTo>
                    <a:pt x="-5599" y="276134"/>
                    <a:pt x="6279" y="356347"/>
                    <a:pt x="16104" y="377317"/>
                  </a:cubicBezTo>
                  <a:cubicBezTo>
                    <a:pt x="21090" y="387875"/>
                    <a:pt x="27689" y="392861"/>
                    <a:pt x="35461" y="392421"/>
                  </a:cubicBezTo>
                  <a:cubicBezTo>
                    <a:pt x="38394" y="392274"/>
                    <a:pt x="44553" y="392568"/>
                    <a:pt x="48805" y="393008"/>
                  </a:cubicBezTo>
                  <a:lnTo>
                    <a:pt x="48805" y="424096"/>
                  </a:lnTo>
                  <a:cubicBezTo>
                    <a:pt x="48805" y="424682"/>
                    <a:pt x="48805" y="425269"/>
                    <a:pt x="48952" y="425855"/>
                  </a:cubicBezTo>
                  <a:cubicBezTo>
                    <a:pt x="52765" y="449025"/>
                    <a:pt x="79600" y="481433"/>
                    <a:pt x="111568" y="518240"/>
                  </a:cubicBezTo>
                  <a:cubicBezTo>
                    <a:pt x="118460" y="526305"/>
                    <a:pt x="124326" y="533051"/>
                    <a:pt x="129312" y="539063"/>
                  </a:cubicBezTo>
                  <a:cubicBezTo>
                    <a:pt x="150282" y="563992"/>
                    <a:pt x="159080" y="573231"/>
                    <a:pt x="174771" y="576310"/>
                  </a:cubicBezTo>
                  <a:cubicBezTo>
                    <a:pt x="175504" y="576603"/>
                    <a:pt x="176237" y="576750"/>
                    <a:pt x="176970" y="576897"/>
                  </a:cubicBezTo>
                  <a:cubicBezTo>
                    <a:pt x="178730" y="577190"/>
                    <a:pt x="180343" y="577190"/>
                    <a:pt x="181956" y="577337"/>
                  </a:cubicBezTo>
                  <a:cubicBezTo>
                    <a:pt x="189288" y="577923"/>
                    <a:pt x="198234" y="577630"/>
                    <a:pt x="210112" y="577190"/>
                  </a:cubicBezTo>
                  <a:cubicBezTo>
                    <a:pt x="212604" y="577043"/>
                    <a:pt x="215097" y="577043"/>
                    <a:pt x="217884" y="576897"/>
                  </a:cubicBezTo>
                  <a:cubicBezTo>
                    <a:pt x="220670" y="577043"/>
                    <a:pt x="223163" y="577043"/>
                    <a:pt x="225656" y="577190"/>
                  </a:cubicBezTo>
                  <a:cubicBezTo>
                    <a:pt x="232694" y="577483"/>
                    <a:pt x="238853" y="577630"/>
                    <a:pt x="244132" y="577630"/>
                  </a:cubicBezTo>
                  <a:cubicBezTo>
                    <a:pt x="272581" y="577630"/>
                    <a:pt x="279033" y="571471"/>
                    <a:pt x="306455" y="539063"/>
                  </a:cubicBezTo>
                  <a:cubicBezTo>
                    <a:pt x="311441" y="533197"/>
                    <a:pt x="317307" y="526305"/>
                    <a:pt x="324199" y="518240"/>
                  </a:cubicBezTo>
                  <a:cubicBezTo>
                    <a:pt x="356167" y="481433"/>
                    <a:pt x="383002" y="449025"/>
                    <a:pt x="386815" y="425855"/>
                  </a:cubicBezTo>
                  <a:cubicBezTo>
                    <a:pt x="386962" y="425269"/>
                    <a:pt x="386962" y="424682"/>
                    <a:pt x="386962" y="424096"/>
                  </a:cubicBezTo>
                  <a:lnTo>
                    <a:pt x="386962" y="392861"/>
                  </a:lnTo>
                  <a:cubicBezTo>
                    <a:pt x="390774" y="392568"/>
                    <a:pt x="395027" y="392421"/>
                    <a:pt x="397227" y="392568"/>
                  </a:cubicBezTo>
                  <a:cubicBezTo>
                    <a:pt x="405145" y="392861"/>
                    <a:pt x="411744" y="387875"/>
                    <a:pt x="416730" y="377464"/>
                  </a:cubicBezTo>
                  <a:cubicBezTo>
                    <a:pt x="426702" y="356347"/>
                    <a:pt x="438433" y="276281"/>
                    <a:pt x="428901" y="266016"/>
                  </a:cubicBezTo>
                  <a:cubicBezTo>
                    <a:pt x="413357" y="249152"/>
                    <a:pt x="398400" y="255751"/>
                    <a:pt x="387108" y="263523"/>
                  </a:cubicBezTo>
                  <a:lnTo>
                    <a:pt x="387108" y="202960"/>
                  </a:lnTo>
                  <a:cubicBezTo>
                    <a:pt x="387108" y="183896"/>
                    <a:pt x="379630" y="165566"/>
                    <a:pt x="365845" y="150462"/>
                  </a:cubicBezTo>
                  <a:cubicBezTo>
                    <a:pt x="376257" y="140050"/>
                    <a:pt x="393707" y="120547"/>
                    <a:pt x="378750" y="67023"/>
                  </a:cubicBezTo>
                  <a:cubicBezTo>
                    <a:pt x="373031" y="46493"/>
                    <a:pt x="358806" y="30216"/>
                    <a:pt x="336517" y="18777"/>
                  </a:cubicBezTo>
                  <a:cubicBezTo>
                    <a:pt x="277127" y="-11871"/>
                    <a:pt x="172131" y="-1459"/>
                    <a:pt x="99104" y="24643"/>
                  </a:cubicBezTo>
                  <a:cubicBezTo>
                    <a:pt x="44406" y="44146"/>
                    <a:pt x="3786" y="87259"/>
                    <a:pt x="267" y="129492"/>
                  </a:cubicBezTo>
                  <a:cubicBezTo>
                    <a:pt x="-2373" y="160433"/>
                    <a:pt x="14638" y="188589"/>
                    <a:pt x="48072" y="208972"/>
                  </a:cubicBezTo>
                  <a:lnTo>
                    <a:pt x="48072" y="265722"/>
                  </a:lnTo>
                  <a:cubicBezTo>
                    <a:pt x="37074" y="257070"/>
                    <a:pt x="20943" y="247539"/>
                    <a:pt x="3933" y="265869"/>
                  </a:cubicBezTo>
                  <a:close/>
                  <a:moveTo>
                    <a:pt x="387402" y="289625"/>
                  </a:moveTo>
                  <a:cubicBezTo>
                    <a:pt x="389748" y="288012"/>
                    <a:pt x="391948" y="286399"/>
                    <a:pt x="394001" y="284786"/>
                  </a:cubicBezTo>
                  <a:cubicBezTo>
                    <a:pt x="405732" y="275987"/>
                    <a:pt x="408225" y="275108"/>
                    <a:pt x="411744" y="278334"/>
                  </a:cubicBezTo>
                  <a:cubicBezTo>
                    <a:pt x="413211" y="295051"/>
                    <a:pt x="405439" y="359867"/>
                    <a:pt x="396347" y="371451"/>
                  </a:cubicBezTo>
                  <a:cubicBezTo>
                    <a:pt x="394147" y="371451"/>
                    <a:pt x="390628" y="371598"/>
                    <a:pt x="387255" y="371745"/>
                  </a:cubicBezTo>
                  <a:lnTo>
                    <a:pt x="387402" y="289625"/>
                  </a:lnTo>
                  <a:close/>
                  <a:moveTo>
                    <a:pt x="257770" y="555047"/>
                  </a:moveTo>
                  <a:cubicBezTo>
                    <a:pt x="257330" y="555047"/>
                    <a:pt x="256890" y="554900"/>
                    <a:pt x="256450" y="554900"/>
                  </a:cubicBezTo>
                  <a:cubicBezTo>
                    <a:pt x="252198" y="554900"/>
                    <a:pt x="248238" y="554900"/>
                    <a:pt x="244279" y="554900"/>
                  </a:cubicBezTo>
                  <a:cubicBezTo>
                    <a:pt x="239147" y="552847"/>
                    <a:pt x="235627" y="548301"/>
                    <a:pt x="234601" y="543756"/>
                  </a:cubicBezTo>
                  <a:cubicBezTo>
                    <a:pt x="232841" y="536277"/>
                    <a:pt x="237534" y="529971"/>
                    <a:pt x="247359" y="526745"/>
                  </a:cubicBezTo>
                  <a:cubicBezTo>
                    <a:pt x="252638" y="524985"/>
                    <a:pt x="256890" y="518826"/>
                    <a:pt x="255571" y="513547"/>
                  </a:cubicBezTo>
                  <a:cubicBezTo>
                    <a:pt x="254397" y="508562"/>
                    <a:pt x="252491" y="501083"/>
                    <a:pt x="216564" y="506509"/>
                  </a:cubicBezTo>
                  <a:cubicBezTo>
                    <a:pt x="180637" y="501083"/>
                    <a:pt x="178730" y="508562"/>
                    <a:pt x="177557" y="513547"/>
                  </a:cubicBezTo>
                  <a:cubicBezTo>
                    <a:pt x="176237" y="518973"/>
                    <a:pt x="180490" y="524985"/>
                    <a:pt x="185769" y="526745"/>
                  </a:cubicBezTo>
                  <a:cubicBezTo>
                    <a:pt x="195594" y="529971"/>
                    <a:pt x="200287" y="536130"/>
                    <a:pt x="198527" y="543756"/>
                  </a:cubicBezTo>
                  <a:cubicBezTo>
                    <a:pt x="197500" y="548301"/>
                    <a:pt x="193981" y="552847"/>
                    <a:pt x="188848" y="554900"/>
                  </a:cubicBezTo>
                  <a:cubicBezTo>
                    <a:pt x="185476" y="554900"/>
                    <a:pt x="181810" y="554461"/>
                    <a:pt x="178290" y="554900"/>
                  </a:cubicBezTo>
                  <a:cubicBezTo>
                    <a:pt x="168612" y="552114"/>
                    <a:pt x="162160" y="545075"/>
                    <a:pt x="147789" y="528065"/>
                  </a:cubicBezTo>
                  <a:cubicBezTo>
                    <a:pt x="153214" y="514281"/>
                    <a:pt x="151015" y="498150"/>
                    <a:pt x="148962" y="483779"/>
                  </a:cubicBezTo>
                  <a:cubicBezTo>
                    <a:pt x="147495" y="472927"/>
                    <a:pt x="145589" y="459436"/>
                    <a:pt x="149695" y="456797"/>
                  </a:cubicBezTo>
                  <a:cubicBezTo>
                    <a:pt x="158494" y="451078"/>
                    <a:pt x="167879" y="451224"/>
                    <a:pt x="179903" y="451224"/>
                  </a:cubicBezTo>
                  <a:cubicBezTo>
                    <a:pt x="190755" y="451224"/>
                    <a:pt x="203073" y="451224"/>
                    <a:pt x="216564" y="446679"/>
                  </a:cubicBezTo>
                  <a:cubicBezTo>
                    <a:pt x="230055" y="451224"/>
                    <a:pt x="242226" y="451224"/>
                    <a:pt x="253224" y="451224"/>
                  </a:cubicBezTo>
                  <a:cubicBezTo>
                    <a:pt x="265249" y="451224"/>
                    <a:pt x="274781" y="451224"/>
                    <a:pt x="283433" y="456797"/>
                  </a:cubicBezTo>
                  <a:cubicBezTo>
                    <a:pt x="287685" y="459436"/>
                    <a:pt x="285632" y="473074"/>
                    <a:pt x="284166" y="483779"/>
                  </a:cubicBezTo>
                  <a:cubicBezTo>
                    <a:pt x="281966" y="499030"/>
                    <a:pt x="279620" y="516187"/>
                    <a:pt x="286365" y="530411"/>
                  </a:cubicBezTo>
                  <a:cubicBezTo>
                    <a:pt x="273314" y="545808"/>
                    <a:pt x="267009" y="552407"/>
                    <a:pt x="257770" y="555047"/>
                  </a:cubicBezTo>
                  <a:close/>
                  <a:moveTo>
                    <a:pt x="366432" y="202813"/>
                  </a:moveTo>
                  <a:lnTo>
                    <a:pt x="366139" y="423216"/>
                  </a:lnTo>
                  <a:cubicBezTo>
                    <a:pt x="362179" y="442719"/>
                    <a:pt x="328598" y="481286"/>
                    <a:pt x="308508" y="504456"/>
                  </a:cubicBezTo>
                  <a:cubicBezTo>
                    <a:pt x="306602" y="506655"/>
                    <a:pt x="304842" y="508708"/>
                    <a:pt x="303083" y="510761"/>
                  </a:cubicBezTo>
                  <a:cubicBezTo>
                    <a:pt x="302643" y="503429"/>
                    <a:pt x="303816" y="495070"/>
                    <a:pt x="304989" y="486712"/>
                  </a:cubicBezTo>
                  <a:cubicBezTo>
                    <a:pt x="307482" y="468968"/>
                    <a:pt x="310268" y="449025"/>
                    <a:pt x="294871" y="438907"/>
                  </a:cubicBezTo>
                  <a:cubicBezTo>
                    <a:pt x="281673" y="430401"/>
                    <a:pt x="268328" y="429961"/>
                    <a:pt x="255277" y="429961"/>
                  </a:cubicBezTo>
                  <a:cubicBezTo>
                    <a:pt x="254544" y="429961"/>
                    <a:pt x="253811" y="429961"/>
                    <a:pt x="253078" y="429961"/>
                  </a:cubicBezTo>
                  <a:cubicBezTo>
                    <a:pt x="242666" y="429961"/>
                    <a:pt x="232401" y="429961"/>
                    <a:pt x="221696" y="426002"/>
                  </a:cubicBezTo>
                  <a:cubicBezTo>
                    <a:pt x="219937" y="425416"/>
                    <a:pt x="218177" y="425269"/>
                    <a:pt x="216564" y="425416"/>
                  </a:cubicBezTo>
                  <a:cubicBezTo>
                    <a:pt x="214804" y="425122"/>
                    <a:pt x="213044" y="425416"/>
                    <a:pt x="211431" y="426002"/>
                  </a:cubicBezTo>
                  <a:cubicBezTo>
                    <a:pt x="200726" y="429961"/>
                    <a:pt x="190608" y="429961"/>
                    <a:pt x="180050" y="429961"/>
                  </a:cubicBezTo>
                  <a:cubicBezTo>
                    <a:pt x="166412" y="429961"/>
                    <a:pt x="152335" y="429961"/>
                    <a:pt x="138257" y="438907"/>
                  </a:cubicBezTo>
                  <a:cubicBezTo>
                    <a:pt x="122713" y="448878"/>
                    <a:pt x="125646" y="468968"/>
                    <a:pt x="128139" y="486712"/>
                  </a:cubicBezTo>
                  <a:cubicBezTo>
                    <a:pt x="129165" y="493751"/>
                    <a:pt x="130192" y="500790"/>
                    <a:pt x="130192" y="507242"/>
                  </a:cubicBezTo>
                  <a:cubicBezTo>
                    <a:pt x="129312" y="506362"/>
                    <a:pt x="128579" y="505335"/>
                    <a:pt x="127699" y="504309"/>
                  </a:cubicBezTo>
                  <a:cubicBezTo>
                    <a:pt x="107609" y="481140"/>
                    <a:pt x="74028" y="442573"/>
                    <a:pt x="70068" y="423069"/>
                  </a:cubicBezTo>
                  <a:lnTo>
                    <a:pt x="69775" y="202960"/>
                  </a:lnTo>
                  <a:cubicBezTo>
                    <a:pt x="69775" y="202813"/>
                    <a:pt x="69775" y="202666"/>
                    <a:pt x="69775" y="202520"/>
                  </a:cubicBezTo>
                  <a:cubicBezTo>
                    <a:pt x="69775" y="187122"/>
                    <a:pt x="76814" y="172311"/>
                    <a:pt x="89572" y="160433"/>
                  </a:cubicBezTo>
                  <a:cubicBezTo>
                    <a:pt x="106729" y="187562"/>
                    <a:pt x="135471" y="184923"/>
                    <a:pt x="177264" y="181257"/>
                  </a:cubicBezTo>
                  <a:cubicBezTo>
                    <a:pt x="199407" y="179350"/>
                    <a:pt x="227122" y="176857"/>
                    <a:pt x="260850" y="177884"/>
                  </a:cubicBezTo>
                  <a:cubicBezTo>
                    <a:pt x="290471" y="178764"/>
                    <a:pt x="317893" y="178324"/>
                    <a:pt x="350155" y="163953"/>
                  </a:cubicBezTo>
                  <a:cubicBezTo>
                    <a:pt x="360713" y="175391"/>
                    <a:pt x="366432" y="188882"/>
                    <a:pt x="366432" y="202813"/>
                  </a:cubicBezTo>
                  <a:close/>
                  <a:moveTo>
                    <a:pt x="327278" y="37401"/>
                  </a:moveTo>
                  <a:cubicBezTo>
                    <a:pt x="344142" y="46053"/>
                    <a:pt x="354701" y="57931"/>
                    <a:pt x="358806" y="72742"/>
                  </a:cubicBezTo>
                  <a:cubicBezTo>
                    <a:pt x="370978" y="116001"/>
                    <a:pt x="358513" y="128319"/>
                    <a:pt x="350301" y="136384"/>
                  </a:cubicBezTo>
                  <a:cubicBezTo>
                    <a:pt x="348102" y="138584"/>
                    <a:pt x="345755" y="140930"/>
                    <a:pt x="343996" y="143716"/>
                  </a:cubicBezTo>
                  <a:cubicBezTo>
                    <a:pt x="333584" y="148555"/>
                    <a:pt x="323759" y="151635"/>
                    <a:pt x="314227" y="153688"/>
                  </a:cubicBezTo>
                  <a:cubicBezTo>
                    <a:pt x="323759" y="124066"/>
                    <a:pt x="321266" y="98844"/>
                    <a:pt x="306749" y="78461"/>
                  </a:cubicBezTo>
                  <a:cubicBezTo>
                    <a:pt x="279620" y="40187"/>
                    <a:pt x="217737" y="29775"/>
                    <a:pt x="170225" y="27722"/>
                  </a:cubicBezTo>
                  <a:cubicBezTo>
                    <a:pt x="227122" y="17458"/>
                    <a:pt x="289152" y="17751"/>
                    <a:pt x="327278" y="37401"/>
                  </a:cubicBezTo>
                  <a:close/>
                  <a:moveTo>
                    <a:pt x="21823" y="131105"/>
                  </a:moveTo>
                  <a:cubicBezTo>
                    <a:pt x="24609" y="96937"/>
                    <a:pt x="59510" y="61304"/>
                    <a:pt x="106729" y="44440"/>
                  </a:cubicBezTo>
                  <a:cubicBezTo>
                    <a:pt x="107462" y="44146"/>
                    <a:pt x="108342" y="43853"/>
                    <a:pt x="109075" y="43560"/>
                  </a:cubicBezTo>
                  <a:cubicBezTo>
                    <a:pt x="110835" y="47373"/>
                    <a:pt x="115088" y="50012"/>
                    <a:pt x="119340" y="49572"/>
                  </a:cubicBezTo>
                  <a:cubicBezTo>
                    <a:pt x="181076" y="45026"/>
                    <a:pt x="262903" y="53092"/>
                    <a:pt x="289592" y="90632"/>
                  </a:cubicBezTo>
                  <a:cubicBezTo>
                    <a:pt x="301469" y="107203"/>
                    <a:pt x="301763" y="129492"/>
                    <a:pt x="290618" y="156767"/>
                  </a:cubicBezTo>
                  <a:cubicBezTo>
                    <a:pt x="280940" y="157354"/>
                    <a:pt x="271408" y="157207"/>
                    <a:pt x="261436" y="156914"/>
                  </a:cubicBezTo>
                  <a:cubicBezTo>
                    <a:pt x="226535" y="155888"/>
                    <a:pt x="198087" y="158380"/>
                    <a:pt x="175357" y="160433"/>
                  </a:cubicBezTo>
                  <a:cubicBezTo>
                    <a:pt x="129165" y="164393"/>
                    <a:pt x="114208" y="164833"/>
                    <a:pt x="104383" y="143863"/>
                  </a:cubicBezTo>
                  <a:cubicBezTo>
                    <a:pt x="101890" y="138584"/>
                    <a:pt x="95584" y="136384"/>
                    <a:pt x="90305" y="138730"/>
                  </a:cubicBezTo>
                  <a:cubicBezTo>
                    <a:pt x="88985" y="139317"/>
                    <a:pt x="87812" y="140344"/>
                    <a:pt x="86786" y="141370"/>
                  </a:cubicBezTo>
                  <a:cubicBezTo>
                    <a:pt x="83413" y="140344"/>
                    <a:pt x="79600" y="141077"/>
                    <a:pt x="76667" y="143570"/>
                  </a:cubicBezTo>
                  <a:cubicBezTo>
                    <a:pt x="63470" y="155301"/>
                    <a:pt x="54671" y="169525"/>
                    <a:pt x="50712" y="184923"/>
                  </a:cubicBezTo>
                  <a:cubicBezTo>
                    <a:pt x="30182" y="169819"/>
                    <a:pt x="20210" y="151342"/>
                    <a:pt x="21823" y="131105"/>
                  </a:cubicBezTo>
                  <a:close/>
                  <a:moveTo>
                    <a:pt x="38980" y="284639"/>
                  </a:moveTo>
                  <a:cubicBezTo>
                    <a:pt x="42060" y="286986"/>
                    <a:pt x="45286" y="289332"/>
                    <a:pt x="48659" y="291531"/>
                  </a:cubicBezTo>
                  <a:lnTo>
                    <a:pt x="48805" y="371891"/>
                  </a:lnTo>
                  <a:cubicBezTo>
                    <a:pt x="44846" y="371598"/>
                    <a:pt x="40447" y="371451"/>
                    <a:pt x="37221" y="371451"/>
                  </a:cubicBezTo>
                  <a:cubicBezTo>
                    <a:pt x="37074" y="371451"/>
                    <a:pt x="36927" y="371451"/>
                    <a:pt x="36781" y="371451"/>
                  </a:cubicBezTo>
                  <a:cubicBezTo>
                    <a:pt x="27689" y="359867"/>
                    <a:pt x="19917" y="295051"/>
                    <a:pt x="21383" y="278334"/>
                  </a:cubicBezTo>
                  <a:cubicBezTo>
                    <a:pt x="24756" y="275108"/>
                    <a:pt x="27396" y="275987"/>
                    <a:pt x="38980" y="284639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67" name="Forma Livre: Forma 166">
              <a:extLst>
                <a:ext uri="{FF2B5EF4-FFF2-40B4-BE49-F238E27FC236}">
                  <a16:creationId xmlns:a16="http://schemas.microsoft.com/office/drawing/2014/main" id="{D82BB565-4E47-4572-8C07-5A619107A888}"/>
                </a:ext>
              </a:extLst>
            </p:cNvPr>
            <p:cNvSpPr/>
            <p:nvPr/>
          </p:nvSpPr>
          <p:spPr>
            <a:xfrm>
              <a:off x="5765661" y="3607436"/>
              <a:ext cx="117063" cy="34776"/>
            </a:xfrm>
            <a:custGeom>
              <a:avLst/>
              <a:gdLst>
                <a:gd name="connsiteX0" fmla="*/ 105425 w 117063"/>
                <a:gd name="connsiteY0" fmla="*/ 13660 h 34776"/>
                <a:gd name="connsiteX1" fmla="*/ 39436 w 117063"/>
                <a:gd name="connsiteY1" fmla="*/ 1049 h 34776"/>
                <a:gd name="connsiteX2" fmla="*/ 2336 w 117063"/>
                <a:gd name="connsiteY2" fmla="*/ 14686 h 34776"/>
                <a:gd name="connsiteX3" fmla="*/ 3949 w 117063"/>
                <a:gd name="connsiteY3" fmla="*/ 29497 h 34776"/>
                <a:gd name="connsiteX4" fmla="*/ 18759 w 117063"/>
                <a:gd name="connsiteY4" fmla="*/ 27884 h 34776"/>
                <a:gd name="connsiteX5" fmla="*/ 32690 w 117063"/>
                <a:gd name="connsiteY5" fmla="*/ 20992 h 34776"/>
                <a:gd name="connsiteX6" fmla="*/ 103079 w 117063"/>
                <a:gd name="connsiteY6" fmla="*/ 34776 h 34776"/>
                <a:gd name="connsiteX7" fmla="*/ 107478 w 117063"/>
                <a:gd name="connsiteY7" fmla="*/ 34630 h 34776"/>
                <a:gd name="connsiteX8" fmla="*/ 117010 w 117063"/>
                <a:gd name="connsiteY8" fmla="*/ 23045 h 34776"/>
                <a:gd name="connsiteX9" fmla="*/ 105425 w 117063"/>
                <a:gd name="connsiteY9" fmla="*/ 13660 h 3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7063" h="34776">
                  <a:moveTo>
                    <a:pt x="105425" y="13660"/>
                  </a:moveTo>
                  <a:cubicBezTo>
                    <a:pt x="93400" y="14686"/>
                    <a:pt x="55860" y="6621"/>
                    <a:pt x="39436" y="1049"/>
                  </a:cubicBezTo>
                  <a:cubicBezTo>
                    <a:pt x="26092" y="-3497"/>
                    <a:pt x="7908" y="7794"/>
                    <a:pt x="2336" y="14686"/>
                  </a:cubicBezTo>
                  <a:cubicBezTo>
                    <a:pt x="-1330" y="19232"/>
                    <a:pt x="-597" y="25831"/>
                    <a:pt x="3949" y="29497"/>
                  </a:cubicBezTo>
                  <a:cubicBezTo>
                    <a:pt x="8495" y="33163"/>
                    <a:pt x="15093" y="32430"/>
                    <a:pt x="18759" y="27884"/>
                  </a:cubicBezTo>
                  <a:cubicBezTo>
                    <a:pt x="20959" y="25245"/>
                    <a:pt x="29758" y="20845"/>
                    <a:pt x="32690" y="20992"/>
                  </a:cubicBezTo>
                  <a:cubicBezTo>
                    <a:pt x="45888" y="25538"/>
                    <a:pt x="83575" y="34776"/>
                    <a:pt x="103079" y="34776"/>
                  </a:cubicBezTo>
                  <a:cubicBezTo>
                    <a:pt x="104692" y="34776"/>
                    <a:pt x="106158" y="34776"/>
                    <a:pt x="107478" y="34630"/>
                  </a:cubicBezTo>
                  <a:cubicBezTo>
                    <a:pt x="113344" y="34043"/>
                    <a:pt x="117596" y="28911"/>
                    <a:pt x="117010" y="23045"/>
                  </a:cubicBezTo>
                  <a:cubicBezTo>
                    <a:pt x="116423" y="17179"/>
                    <a:pt x="111144" y="13220"/>
                    <a:pt x="105425" y="1366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68" name="Agrupar 167">
            <a:extLst>
              <a:ext uri="{FF2B5EF4-FFF2-40B4-BE49-F238E27FC236}">
                <a16:creationId xmlns:a16="http://schemas.microsoft.com/office/drawing/2014/main" id="{8C6E1C3D-FE43-495C-8B2E-905F341C498E}"/>
              </a:ext>
            </a:extLst>
          </p:cNvPr>
          <p:cNvGrpSpPr/>
          <p:nvPr/>
        </p:nvGrpSpPr>
        <p:grpSpPr>
          <a:xfrm>
            <a:off x="9353911" y="4335536"/>
            <a:ext cx="474601" cy="526444"/>
            <a:chOff x="9353911" y="4335536"/>
            <a:chExt cx="474601" cy="52644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69" name="Forma Livre: Forma 168">
              <a:extLst>
                <a:ext uri="{FF2B5EF4-FFF2-40B4-BE49-F238E27FC236}">
                  <a16:creationId xmlns:a16="http://schemas.microsoft.com/office/drawing/2014/main" id="{6634FBF4-3391-495C-951E-4726E75368AE}"/>
                </a:ext>
              </a:extLst>
            </p:cNvPr>
            <p:cNvSpPr/>
            <p:nvPr/>
          </p:nvSpPr>
          <p:spPr>
            <a:xfrm>
              <a:off x="9353911" y="4335536"/>
              <a:ext cx="474601" cy="526444"/>
            </a:xfrm>
            <a:custGeom>
              <a:avLst/>
              <a:gdLst>
                <a:gd name="connsiteX0" fmla="*/ 474161 w 474601"/>
                <a:gd name="connsiteY0" fmla="*/ 190341 h 526444"/>
                <a:gd name="connsiteX1" fmla="*/ 467269 w 474601"/>
                <a:gd name="connsiteY1" fmla="*/ 180370 h 526444"/>
                <a:gd name="connsiteX2" fmla="*/ 455538 w 474601"/>
                <a:gd name="connsiteY2" fmla="*/ 183449 h 526444"/>
                <a:gd name="connsiteX3" fmla="*/ 400400 w 474601"/>
                <a:gd name="connsiteY3" fmla="*/ 203246 h 526444"/>
                <a:gd name="connsiteX4" fmla="*/ 341304 w 474601"/>
                <a:gd name="connsiteY4" fmla="*/ 177437 h 526444"/>
                <a:gd name="connsiteX5" fmla="*/ 321947 w 474601"/>
                <a:gd name="connsiteY5" fmla="*/ 177437 h 526444"/>
                <a:gd name="connsiteX6" fmla="*/ 287486 w 474601"/>
                <a:gd name="connsiteY6" fmla="*/ 200313 h 526444"/>
                <a:gd name="connsiteX7" fmla="*/ 275168 w 474601"/>
                <a:gd name="connsiteY7" fmla="*/ 146642 h 526444"/>
                <a:gd name="connsiteX8" fmla="*/ 193929 w 474601"/>
                <a:gd name="connsiteY8" fmla="*/ 112328 h 526444"/>
                <a:gd name="connsiteX9" fmla="*/ 221351 w 474601"/>
                <a:gd name="connsiteY9" fmla="*/ 61443 h 526444"/>
                <a:gd name="connsiteX10" fmla="*/ 190556 w 474601"/>
                <a:gd name="connsiteY10" fmla="*/ 8359 h 526444"/>
                <a:gd name="connsiteX11" fmla="*/ 159614 w 474601"/>
                <a:gd name="connsiteY11" fmla="*/ 0 h 526444"/>
                <a:gd name="connsiteX12" fmla="*/ 98611 w 474601"/>
                <a:gd name="connsiteY12" fmla="*/ 61003 h 526444"/>
                <a:gd name="connsiteX13" fmla="*/ 125593 w 474601"/>
                <a:gd name="connsiteY13" fmla="*/ 111595 h 526444"/>
                <a:gd name="connsiteX14" fmla="*/ 36582 w 474601"/>
                <a:gd name="connsiteY14" fmla="*/ 146642 h 526444"/>
                <a:gd name="connsiteX15" fmla="*/ 1828 w 474601"/>
                <a:gd name="connsiteY15" fmla="*/ 274954 h 526444"/>
                <a:gd name="connsiteX16" fmla="*/ 7987 w 474601"/>
                <a:gd name="connsiteY16" fmla="*/ 306482 h 526444"/>
                <a:gd name="connsiteX17" fmla="*/ 39368 w 474601"/>
                <a:gd name="connsiteY17" fmla="*/ 319386 h 526444"/>
                <a:gd name="connsiteX18" fmla="*/ 71336 w 474601"/>
                <a:gd name="connsiteY18" fmla="*/ 287272 h 526444"/>
                <a:gd name="connsiteX19" fmla="*/ 76908 w 474601"/>
                <a:gd name="connsiteY19" fmla="*/ 270408 h 526444"/>
                <a:gd name="connsiteX20" fmla="*/ 74562 w 474601"/>
                <a:gd name="connsiteY20" fmla="*/ 487438 h 526444"/>
                <a:gd name="connsiteX21" fmla="*/ 92599 w 474601"/>
                <a:gd name="connsiteY21" fmla="*/ 518233 h 526444"/>
                <a:gd name="connsiteX22" fmla="*/ 148176 w 474601"/>
                <a:gd name="connsiteY22" fmla="*/ 518526 h 526444"/>
                <a:gd name="connsiteX23" fmla="*/ 155948 w 474601"/>
                <a:gd name="connsiteY23" fmla="*/ 512807 h 526444"/>
                <a:gd name="connsiteX24" fmla="*/ 186010 w 474601"/>
                <a:gd name="connsiteY24" fmla="*/ 526151 h 526444"/>
                <a:gd name="connsiteX25" fmla="*/ 192756 w 474601"/>
                <a:gd name="connsiteY25" fmla="*/ 526445 h 526444"/>
                <a:gd name="connsiteX26" fmla="*/ 235722 w 474601"/>
                <a:gd name="connsiteY26" fmla="*/ 496530 h 526444"/>
                <a:gd name="connsiteX27" fmla="*/ 238214 w 474601"/>
                <a:gd name="connsiteY27" fmla="*/ 425702 h 526444"/>
                <a:gd name="connsiteX28" fmla="*/ 327519 w 474601"/>
                <a:gd name="connsiteY28" fmla="*/ 488171 h 526444"/>
                <a:gd name="connsiteX29" fmla="*/ 335878 w 474601"/>
                <a:gd name="connsiteY29" fmla="*/ 488171 h 526444"/>
                <a:gd name="connsiteX30" fmla="*/ 474601 w 474601"/>
                <a:gd name="connsiteY30" fmla="*/ 304869 h 526444"/>
                <a:gd name="connsiteX31" fmla="*/ 474308 w 474601"/>
                <a:gd name="connsiteY31" fmla="*/ 247532 h 526444"/>
                <a:gd name="connsiteX32" fmla="*/ 474161 w 474601"/>
                <a:gd name="connsiteY32" fmla="*/ 190341 h 526444"/>
                <a:gd name="connsiteX33" fmla="*/ 119581 w 474601"/>
                <a:gd name="connsiteY33" fmla="*/ 61150 h 526444"/>
                <a:gd name="connsiteX34" fmla="*/ 159468 w 474601"/>
                <a:gd name="connsiteY34" fmla="*/ 21263 h 526444"/>
                <a:gd name="connsiteX35" fmla="*/ 179851 w 474601"/>
                <a:gd name="connsiteY35" fmla="*/ 26836 h 526444"/>
                <a:gd name="connsiteX36" fmla="*/ 200088 w 474601"/>
                <a:gd name="connsiteY36" fmla="*/ 61590 h 526444"/>
                <a:gd name="connsiteX37" fmla="*/ 160201 w 474601"/>
                <a:gd name="connsiteY37" fmla="*/ 101476 h 526444"/>
                <a:gd name="connsiteX38" fmla="*/ 139818 w 474601"/>
                <a:gd name="connsiteY38" fmla="*/ 95904 h 526444"/>
                <a:gd name="connsiteX39" fmla="*/ 119581 w 474601"/>
                <a:gd name="connsiteY39" fmla="*/ 61150 h 526444"/>
                <a:gd name="connsiteX40" fmla="*/ 214898 w 474601"/>
                <a:gd name="connsiteY40" fmla="*/ 492130 h 526444"/>
                <a:gd name="connsiteX41" fmla="*/ 188209 w 474601"/>
                <a:gd name="connsiteY41" fmla="*/ 505181 h 526444"/>
                <a:gd name="connsiteX42" fmla="*/ 166360 w 474601"/>
                <a:gd name="connsiteY42" fmla="*/ 488464 h 526444"/>
                <a:gd name="connsiteX43" fmla="*/ 166360 w 474601"/>
                <a:gd name="connsiteY43" fmla="*/ 488024 h 526444"/>
                <a:gd name="connsiteX44" fmla="*/ 166213 w 474601"/>
                <a:gd name="connsiteY44" fmla="*/ 334784 h 526444"/>
                <a:gd name="connsiteX45" fmla="*/ 155655 w 474601"/>
                <a:gd name="connsiteY45" fmla="*/ 324225 h 526444"/>
                <a:gd name="connsiteX46" fmla="*/ 155655 w 474601"/>
                <a:gd name="connsiteY46" fmla="*/ 324225 h 526444"/>
                <a:gd name="connsiteX47" fmla="*/ 145097 w 474601"/>
                <a:gd name="connsiteY47" fmla="*/ 334784 h 526444"/>
                <a:gd name="connsiteX48" fmla="*/ 145243 w 474601"/>
                <a:gd name="connsiteY48" fmla="*/ 486558 h 526444"/>
                <a:gd name="connsiteX49" fmla="*/ 145243 w 474601"/>
                <a:gd name="connsiteY49" fmla="*/ 487291 h 526444"/>
                <a:gd name="connsiteX50" fmla="*/ 145243 w 474601"/>
                <a:gd name="connsiteY50" fmla="*/ 488464 h 526444"/>
                <a:gd name="connsiteX51" fmla="*/ 137618 w 474601"/>
                <a:gd name="connsiteY51" fmla="*/ 499902 h 526444"/>
                <a:gd name="connsiteX52" fmla="*/ 103157 w 474601"/>
                <a:gd name="connsiteY52" fmla="*/ 499756 h 526444"/>
                <a:gd name="connsiteX53" fmla="*/ 95532 w 474601"/>
                <a:gd name="connsiteY53" fmla="*/ 487438 h 526444"/>
                <a:gd name="connsiteX54" fmla="*/ 98465 w 474601"/>
                <a:gd name="connsiteY54" fmla="*/ 203539 h 526444"/>
                <a:gd name="connsiteX55" fmla="*/ 89666 w 474601"/>
                <a:gd name="connsiteY55" fmla="*/ 192981 h 526444"/>
                <a:gd name="connsiteX56" fmla="*/ 77935 w 474601"/>
                <a:gd name="connsiteY56" fmla="*/ 200020 h 526444"/>
                <a:gd name="connsiteX57" fmla="*/ 51246 w 474601"/>
                <a:gd name="connsiteY57" fmla="*/ 279793 h 526444"/>
                <a:gd name="connsiteX58" fmla="*/ 35849 w 474601"/>
                <a:gd name="connsiteY58" fmla="*/ 298123 h 526444"/>
                <a:gd name="connsiteX59" fmla="*/ 24264 w 474601"/>
                <a:gd name="connsiteY59" fmla="*/ 292697 h 526444"/>
                <a:gd name="connsiteX60" fmla="*/ 21771 w 474601"/>
                <a:gd name="connsiteY60" fmla="*/ 281113 h 526444"/>
                <a:gd name="connsiteX61" fmla="*/ 56818 w 474601"/>
                <a:gd name="connsiteY61" fmla="*/ 151921 h 526444"/>
                <a:gd name="connsiteX62" fmla="*/ 163134 w 474601"/>
                <a:gd name="connsiteY62" fmla="*/ 131538 h 526444"/>
                <a:gd name="connsiteX63" fmla="*/ 254638 w 474601"/>
                <a:gd name="connsiteY63" fmla="*/ 151041 h 526444"/>
                <a:gd name="connsiteX64" fmla="*/ 266517 w 474601"/>
                <a:gd name="connsiteY64" fmla="*/ 202806 h 526444"/>
                <a:gd name="connsiteX65" fmla="*/ 207713 w 474601"/>
                <a:gd name="connsiteY65" fmla="*/ 183156 h 526444"/>
                <a:gd name="connsiteX66" fmla="*/ 195981 w 474601"/>
                <a:gd name="connsiteY66" fmla="*/ 180076 h 526444"/>
                <a:gd name="connsiteX67" fmla="*/ 189090 w 474601"/>
                <a:gd name="connsiteY67" fmla="*/ 190048 h 526444"/>
                <a:gd name="connsiteX68" fmla="*/ 188796 w 474601"/>
                <a:gd name="connsiteY68" fmla="*/ 247238 h 526444"/>
                <a:gd name="connsiteX69" fmla="*/ 188503 w 474601"/>
                <a:gd name="connsiteY69" fmla="*/ 304575 h 526444"/>
                <a:gd name="connsiteX70" fmla="*/ 217538 w 474601"/>
                <a:gd name="connsiteY70" fmla="*/ 399013 h 526444"/>
                <a:gd name="connsiteX71" fmla="*/ 214898 w 474601"/>
                <a:gd name="connsiteY71" fmla="*/ 492130 h 526444"/>
                <a:gd name="connsiteX72" fmla="*/ 331625 w 474601"/>
                <a:gd name="connsiteY72" fmla="*/ 467055 h 526444"/>
                <a:gd name="connsiteX73" fmla="*/ 209766 w 474601"/>
                <a:gd name="connsiteY73" fmla="*/ 305015 h 526444"/>
                <a:gd name="connsiteX74" fmla="*/ 210059 w 474601"/>
                <a:gd name="connsiteY74" fmla="*/ 247825 h 526444"/>
                <a:gd name="connsiteX75" fmla="*/ 210206 w 474601"/>
                <a:gd name="connsiteY75" fmla="*/ 212044 h 526444"/>
                <a:gd name="connsiteX76" fmla="*/ 262851 w 474601"/>
                <a:gd name="connsiteY76" fmla="*/ 224509 h 526444"/>
                <a:gd name="connsiteX77" fmla="*/ 331625 w 474601"/>
                <a:gd name="connsiteY77" fmla="*/ 200166 h 526444"/>
                <a:gd name="connsiteX78" fmla="*/ 400400 w 474601"/>
                <a:gd name="connsiteY78" fmla="*/ 224509 h 526444"/>
                <a:gd name="connsiteX79" fmla="*/ 453045 w 474601"/>
                <a:gd name="connsiteY79" fmla="*/ 212044 h 526444"/>
                <a:gd name="connsiteX80" fmla="*/ 453192 w 474601"/>
                <a:gd name="connsiteY80" fmla="*/ 247825 h 526444"/>
                <a:gd name="connsiteX81" fmla="*/ 453485 w 474601"/>
                <a:gd name="connsiteY81" fmla="*/ 305015 h 526444"/>
                <a:gd name="connsiteX82" fmla="*/ 331625 w 474601"/>
                <a:gd name="connsiteY82" fmla="*/ 467055 h 526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74601" h="526444">
                  <a:moveTo>
                    <a:pt x="474161" y="190341"/>
                  </a:moveTo>
                  <a:cubicBezTo>
                    <a:pt x="474161" y="185942"/>
                    <a:pt x="471375" y="181983"/>
                    <a:pt x="467269" y="180370"/>
                  </a:cubicBezTo>
                  <a:cubicBezTo>
                    <a:pt x="463163" y="178757"/>
                    <a:pt x="458471" y="180076"/>
                    <a:pt x="455538" y="183449"/>
                  </a:cubicBezTo>
                  <a:cubicBezTo>
                    <a:pt x="445420" y="195474"/>
                    <a:pt x="423717" y="203246"/>
                    <a:pt x="400400" y="203246"/>
                  </a:cubicBezTo>
                  <a:cubicBezTo>
                    <a:pt x="369019" y="203246"/>
                    <a:pt x="347023" y="190195"/>
                    <a:pt x="341304" y="177437"/>
                  </a:cubicBezTo>
                  <a:cubicBezTo>
                    <a:pt x="337931" y="169811"/>
                    <a:pt x="325320" y="169811"/>
                    <a:pt x="321947" y="177437"/>
                  </a:cubicBezTo>
                  <a:cubicBezTo>
                    <a:pt x="317988" y="186529"/>
                    <a:pt x="305523" y="195767"/>
                    <a:pt x="287486" y="200313"/>
                  </a:cubicBezTo>
                  <a:lnTo>
                    <a:pt x="275168" y="146642"/>
                  </a:lnTo>
                  <a:cubicBezTo>
                    <a:pt x="269889" y="123912"/>
                    <a:pt x="227950" y="115407"/>
                    <a:pt x="193929" y="112328"/>
                  </a:cubicBezTo>
                  <a:cubicBezTo>
                    <a:pt x="210352" y="101330"/>
                    <a:pt x="221351" y="82706"/>
                    <a:pt x="221351" y="61443"/>
                  </a:cubicBezTo>
                  <a:cubicBezTo>
                    <a:pt x="221351" y="39593"/>
                    <a:pt x="209473" y="19210"/>
                    <a:pt x="190556" y="8359"/>
                  </a:cubicBezTo>
                  <a:cubicBezTo>
                    <a:pt x="181171" y="2933"/>
                    <a:pt x="170466" y="0"/>
                    <a:pt x="159614" y="0"/>
                  </a:cubicBezTo>
                  <a:cubicBezTo>
                    <a:pt x="126033" y="0"/>
                    <a:pt x="98611" y="27422"/>
                    <a:pt x="98611" y="61003"/>
                  </a:cubicBezTo>
                  <a:cubicBezTo>
                    <a:pt x="98611" y="81386"/>
                    <a:pt x="108876" y="100450"/>
                    <a:pt x="125593" y="111595"/>
                  </a:cubicBezTo>
                  <a:cubicBezTo>
                    <a:pt x="89960" y="114087"/>
                    <a:pt x="43181" y="122006"/>
                    <a:pt x="36582" y="146642"/>
                  </a:cubicBezTo>
                  <a:lnTo>
                    <a:pt x="1828" y="274954"/>
                  </a:lnTo>
                  <a:cubicBezTo>
                    <a:pt x="-1985" y="285072"/>
                    <a:pt x="215" y="296950"/>
                    <a:pt x="7987" y="306482"/>
                  </a:cubicBezTo>
                  <a:cubicBezTo>
                    <a:pt x="15905" y="316307"/>
                    <a:pt x="27783" y="321146"/>
                    <a:pt x="39368" y="319386"/>
                  </a:cubicBezTo>
                  <a:cubicBezTo>
                    <a:pt x="48900" y="317773"/>
                    <a:pt x="62244" y="311028"/>
                    <a:pt x="71336" y="287272"/>
                  </a:cubicBezTo>
                  <a:lnTo>
                    <a:pt x="76908" y="270408"/>
                  </a:lnTo>
                  <a:lnTo>
                    <a:pt x="74562" y="487438"/>
                  </a:lnTo>
                  <a:cubicBezTo>
                    <a:pt x="74416" y="500343"/>
                    <a:pt x="80868" y="511341"/>
                    <a:pt x="92599" y="518233"/>
                  </a:cubicBezTo>
                  <a:cubicBezTo>
                    <a:pt x="108730" y="527618"/>
                    <a:pt x="132046" y="527765"/>
                    <a:pt x="148176" y="518526"/>
                  </a:cubicBezTo>
                  <a:cubicBezTo>
                    <a:pt x="151109" y="516913"/>
                    <a:pt x="153749" y="514860"/>
                    <a:pt x="155948" y="512807"/>
                  </a:cubicBezTo>
                  <a:cubicBezTo>
                    <a:pt x="163134" y="519992"/>
                    <a:pt x="173545" y="524832"/>
                    <a:pt x="186010" y="526151"/>
                  </a:cubicBezTo>
                  <a:cubicBezTo>
                    <a:pt x="188356" y="526445"/>
                    <a:pt x="190556" y="526445"/>
                    <a:pt x="192756" y="526445"/>
                  </a:cubicBezTo>
                  <a:cubicBezTo>
                    <a:pt x="214458" y="526445"/>
                    <a:pt x="231762" y="514713"/>
                    <a:pt x="235722" y="496530"/>
                  </a:cubicBezTo>
                  <a:cubicBezTo>
                    <a:pt x="236308" y="494037"/>
                    <a:pt x="237481" y="454444"/>
                    <a:pt x="238214" y="425702"/>
                  </a:cubicBezTo>
                  <a:cubicBezTo>
                    <a:pt x="261237" y="451071"/>
                    <a:pt x="291592" y="472480"/>
                    <a:pt x="327519" y="488171"/>
                  </a:cubicBezTo>
                  <a:cubicBezTo>
                    <a:pt x="330159" y="489344"/>
                    <a:pt x="333239" y="489344"/>
                    <a:pt x="335878" y="488171"/>
                  </a:cubicBezTo>
                  <a:cubicBezTo>
                    <a:pt x="421517" y="451071"/>
                    <a:pt x="474601" y="380829"/>
                    <a:pt x="474601" y="304869"/>
                  </a:cubicBezTo>
                  <a:cubicBezTo>
                    <a:pt x="474601" y="285805"/>
                    <a:pt x="474455" y="266595"/>
                    <a:pt x="474308" y="247532"/>
                  </a:cubicBezTo>
                  <a:cubicBezTo>
                    <a:pt x="474161" y="228615"/>
                    <a:pt x="474161" y="209405"/>
                    <a:pt x="474161" y="190341"/>
                  </a:cubicBezTo>
                  <a:close/>
                  <a:moveTo>
                    <a:pt x="119581" y="61150"/>
                  </a:moveTo>
                  <a:cubicBezTo>
                    <a:pt x="119581" y="39153"/>
                    <a:pt x="137471" y="21263"/>
                    <a:pt x="159468" y="21263"/>
                  </a:cubicBezTo>
                  <a:cubicBezTo>
                    <a:pt x="166653" y="21263"/>
                    <a:pt x="173545" y="23169"/>
                    <a:pt x="179851" y="26836"/>
                  </a:cubicBezTo>
                  <a:cubicBezTo>
                    <a:pt x="192315" y="33874"/>
                    <a:pt x="200088" y="47219"/>
                    <a:pt x="200088" y="61590"/>
                  </a:cubicBezTo>
                  <a:cubicBezTo>
                    <a:pt x="200088" y="83586"/>
                    <a:pt x="182197" y="101476"/>
                    <a:pt x="160201" y="101476"/>
                  </a:cubicBezTo>
                  <a:cubicBezTo>
                    <a:pt x="153015" y="101476"/>
                    <a:pt x="146123" y="99570"/>
                    <a:pt x="139818" y="95904"/>
                  </a:cubicBezTo>
                  <a:cubicBezTo>
                    <a:pt x="127353" y="88718"/>
                    <a:pt x="119581" y="75521"/>
                    <a:pt x="119581" y="61150"/>
                  </a:cubicBezTo>
                  <a:close/>
                  <a:moveTo>
                    <a:pt x="214898" y="492130"/>
                  </a:moveTo>
                  <a:cubicBezTo>
                    <a:pt x="212699" y="502395"/>
                    <a:pt x="199647" y="506501"/>
                    <a:pt x="188209" y="505181"/>
                  </a:cubicBezTo>
                  <a:cubicBezTo>
                    <a:pt x="180291" y="504302"/>
                    <a:pt x="167093" y="499902"/>
                    <a:pt x="166360" y="488464"/>
                  </a:cubicBezTo>
                  <a:cubicBezTo>
                    <a:pt x="166360" y="488318"/>
                    <a:pt x="166360" y="488171"/>
                    <a:pt x="166360" y="488024"/>
                  </a:cubicBezTo>
                  <a:lnTo>
                    <a:pt x="166213" y="334784"/>
                  </a:lnTo>
                  <a:cubicBezTo>
                    <a:pt x="166213" y="328918"/>
                    <a:pt x="161521" y="324225"/>
                    <a:pt x="155655" y="324225"/>
                  </a:cubicBezTo>
                  <a:cubicBezTo>
                    <a:pt x="155655" y="324225"/>
                    <a:pt x="155655" y="324225"/>
                    <a:pt x="155655" y="324225"/>
                  </a:cubicBezTo>
                  <a:cubicBezTo>
                    <a:pt x="149789" y="324225"/>
                    <a:pt x="145097" y="328918"/>
                    <a:pt x="145097" y="334784"/>
                  </a:cubicBezTo>
                  <a:lnTo>
                    <a:pt x="145243" y="486558"/>
                  </a:lnTo>
                  <a:cubicBezTo>
                    <a:pt x="145243" y="486851"/>
                    <a:pt x="145243" y="487145"/>
                    <a:pt x="145243" y="487291"/>
                  </a:cubicBezTo>
                  <a:cubicBezTo>
                    <a:pt x="145243" y="487731"/>
                    <a:pt x="145243" y="488171"/>
                    <a:pt x="145243" y="488464"/>
                  </a:cubicBezTo>
                  <a:cubicBezTo>
                    <a:pt x="145243" y="490811"/>
                    <a:pt x="144510" y="495943"/>
                    <a:pt x="137618" y="499902"/>
                  </a:cubicBezTo>
                  <a:cubicBezTo>
                    <a:pt x="128087" y="505328"/>
                    <a:pt x="112689" y="505181"/>
                    <a:pt x="103157" y="499756"/>
                  </a:cubicBezTo>
                  <a:cubicBezTo>
                    <a:pt x="95385" y="495210"/>
                    <a:pt x="95532" y="489344"/>
                    <a:pt x="95532" y="487438"/>
                  </a:cubicBezTo>
                  <a:lnTo>
                    <a:pt x="98465" y="203539"/>
                  </a:lnTo>
                  <a:cubicBezTo>
                    <a:pt x="98465" y="198407"/>
                    <a:pt x="94799" y="193861"/>
                    <a:pt x="89666" y="192981"/>
                  </a:cubicBezTo>
                  <a:cubicBezTo>
                    <a:pt x="84387" y="192101"/>
                    <a:pt x="79548" y="195180"/>
                    <a:pt x="77935" y="200020"/>
                  </a:cubicBezTo>
                  <a:lnTo>
                    <a:pt x="51246" y="279793"/>
                  </a:lnTo>
                  <a:cubicBezTo>
                    <a:pt x="47140" y="290498"/>
                    <a:pt x="41567" y="297243"/>
                    <a:pt x="35849" y="298123"/>
                  </a:cubicBezTo>
                  <a:cubicBezTo>
                    <a:pt x="31009" y="299003"/>
                    <a:pt x="26757" y="295924"/>
                    <a:pt x="24264" y="292697"/>
                  </a:cubicBezTo>
                  <a:cubicBezTo>
                    <a:pt x="21478" y="289178"/>
                    <a:pt x="20305" y="285072"/>
                    <a:pt x="21771" y="281113"/>
                  </a:cubicBezTo>
                  <a:lnTo>
                    <a:pt x="56818" y="151921"/>
                  </a:lnTo>
                  <a:cubicBezTo>
                    <a:pt x="59311" y="142536"/>
                    <a:pt x="100664" y="130511"/>
                    <a:pt x="163134" y="131538"/>
                  </a:cubicBezTo>
                  <a:cubicBezTo>
                    <a:pt x="225310" y="132711"/>
                    <a:pt x="253318" y="145909"/>
                    <a:pt x="254638" y="151041"/>
                  </a:cubicBezTo>
                  <a:lnTo>
                    <a:pt x="266517" y="202806"/>
                  </a:lnTo>
                  <a:cubicBezTo>
                    <a:pt x="242467" y="203393"/>
                    <a:pt x="218418" y="195767"/>
                    <a:pt x="207713" y="183156"/>
                  </a:cubicBezTo>
                  <a:cubicBezTo>
                    <a:pt x="204780" y="179783"/>
                    <a:pt x="200234" y="178463"/>
                    <a:pt x="195981" y="180076"/>
                  </a:cubicBezTo>
                  <a:cubicBezTo>
                    <a:pt x="191875" y="181543"/>
                    <a:pt x="189090" y="185502"/>
                    <a:pt x="189090" y="190048"/>
                  </a:cubicBezTo>
                  <a:cubicBezTo>
                    <a:pt x="189090" y="209112"/>
                    <a:pt x="188943" y="228175"/>
                    <a:pt x="188796" y="247238"/>
                  </a:cubicBezTo>
                  <a:cubicBezTo>
                    <a:pt x="188649" y="266302"/>
                    <a:pt x="188503" y="285512"/>
                    <a:pt x="188503" y="304575"/>
                  </a:cubicBezTo>
                  <a:cubicBezTo>
                    <a:pt x="188503" y="338010"/>
                    <a:pt x="198768" y="370124"/>
                    <a:pt x="217538" y="399013"/>
                  </a:cubicBezTo>
                  <a:cubicBezTo>
                    <a:pt x="217245" y="415437"/>
                    <a:pt x="215192" y="488758"/>
                    <a:pt x="214898" y="492130"/>
                  </a:cubicBezTo>
                  <a:close/>
                  <a:moveTo>
                    <a:pt x="331625" y="467055"/>
                  </a:moveTo>
                  <a:cubicBezTo>
                    <a:pt x="256398" y="433034"/>
                    <a:pt x="209766" y="371151"/>
                    <a:pt x="209766" y="305015"/>
                  </a:cubicBezTo>
                  <a:cubicBezTo>
                    <a:pt x="209766" y="285952"/>
                    <a:pt x="209913" y="266888"/>
                    <a:pt x="210059" y="247825"/>
                  </a:cubicBezTo>
                  <a:cubicBezTo>
                    <a:pt x="210059" y="235947"/>
                    <a:pt x="210206" y="223922"/>
                    <a:pt x="210206" y="212044"/>
                  </a:cubicBezTo>
                  <a:cubicBezTo>
                    <a:pt x="224724" y="219963"/>
                    <a:pt x="243200" y="224509"/>
                    <a:pt x="262851" y="224509"/>
                  </a:cubicBezTo>
                  <a:cubicBezTo>
                    <a:pt x="291445" y="224509"/>
                    <a:pt x="316961" y="215124"/>
                    <a:pt x="331625" y="200166"/>
                  </a:cubicBezTo>
                  <a:cubicBezTo>
                    <a:pt x="346289" y="215124"/>
                    <a:pt x="371659" y="224509"/>
                    <a:pt x="400400" y="224509"/>
                  </a:cubicBezTo>
                  <a:cubicBezTo>
                    <a:pt x="420051" y="224509"/>
                    <a:pt x="438674" y="219963"/>
                    <a:pt x="453045" y="212044"/>
                  </a:cubicBezTo>
                  <a:cubicBezTo>
                    <a:pt x="453045" y="223922"/>
                    <a:pt x="453192" y="235947"/>
                    <a:pt x="453192" y="247825"/>
                  </a:cubicBezTo>
                  <a:cubicBezTo>
                    <a:pt x="453338" y="266888"/>
                    <a:pt x="453485" y="285952"/>
                    <a:pt x="453485" y="305015"/>
                  </a:cubicBezTo>
                  <a:cubicBezTo>
                    <a:pt x="453485" y="371151"/>
                    <a:pt x="406853" y="433034"/>
                    <a:pt x="331625" y="46705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0" name="Forma Livre: Forma 169">
              <a:extLst>
                <a:ext uri="{FF2B5EF4-FFF2-40B4-BE49-F238E27FC236}">
                  <a16:creationId xmlns:a16="http://schemas.microsoft.com/office/drawing/2014/main" id="{9F6CB614-DCE0-401F-B300-5B6CE45FE6B3}"/>
                </a:ext>
              </a:extLst>
            </p:cNvPr>
            <p:cNvSpPr/>
            <p:nvPr/>
          </p:nvSpPr>
          <p:spPr>
            <a:xfrm>
              <a:off x="9623409" y="4599676"/>
              <a:ext cx="144904" cy="132086"/>
            </a:xfrm>
            <a:custGeom>
              <a:avLst/>
              <a:gdLst>
                <a:gd name="connsiteX0" fmla="*/ 140141 w 144904"/>
                <a:gd name="connsiteY0" fmla="*/ 1721 h 132086"/>
                <a:gd name="connsiteX1" fmla="*/ 125477 w 144904"/>
                <a:gd name="connsiteY1" fmla="*/ 4801 h 132086"/>
                <a:gd name="connsiteX2" fmla="*/ 60661 w 144904"/>
                <a:gd name="connsiteY2" fmla="*/ 103931 h 132086"/>
                <a:gd name="connsiteX3" fmla="*/ 18575 w 144904"/>
                <a:gd name="connsiteY3" fmla="*/ 55099 h 132086"/>
                <a:gd name="connsiteX4" fmla="*/ 3617 w 144904"/>
                <a:gd name="connsiteY4" fmla="*/ 54072 h 132086"/>
                <a:gd name="connsiteX5" fmla="*/ 2591 w 144904"/>
                <a:gd name="connsiteY5" fmla="*/ 69030 h 132086"/>
                <a:gd name="connsiteX6" fmla="*/ 53915 w 144904"/>
                <a:gd name="connsiteY6" fmla="*/ 128420 h 132086"/>
                <a:gd name="connsiteX7" fmla="*/ 61834 w 144904"/>
                <a:gd name="connsiteY7" fmla="*/ 132086 h 132086"/>
                <a:gd name="connsiteX8" fmla="*/ 62567 w 144904"/>
                <a:gd name="connsiteY8" fmla="*/ 132086 h 132086"/>
                <a:gd name="connsiteX9" fmla="*/ 70633 w 144904"/>
                <a:gd name="connsiteY9" fmla="*/ 127393 h 132086"/>
                <a:gd name="connsiteX10" fmla="*/ 143074 w 144904"/>
                <a:gd name="connsiteY10" fmla="*/ 16532 h 132086"/>
                <a:gd name="connsiteX11" fmla="*/ 140141 w 144904"/>
                <a:gd name="connsiteY11" fmla="*/ 1721 h 132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4904" h="132086">
                  <a:moveTo>
                    <a:pt x="140141" y="1721"/>
                  </a:moveTo>
                  <a:cubicBezTo>
                    <a:pt x="135155" y="-1505"/>
                    <a:pt x="128703" y="-38"/>
                    <a:pt x="125477" y="4801"/>
                  </a:cubicBezTo>
                  <a:lnTo>
                    <a:pt x="60661" y="103931"/>
                  </a:lnTo>
                  <a:lnTo>
                    <a:pt x="18575" y="55099"/>
                  </a:lnTo>
                  <a:cubicBezTo>
                    <a:pt x="14762" y="50700"/>
                    <a:pt x="8163" y="50260"/>
                    <a:pt x="3617" y="54072"/>
                  </a:cubicBezTo>
                  <a:cubicBezTo>
                    <a:pt x="-782" y="57885"/>
                    <a:pt x="-1222" y="64484"/>
                    <a:pt x="2591" y="69030"/>
                  </a:cubicBezTo>
                  <a:lnTo>
                    <a:pt x="53915" y="128420"/>
                  </a:lnTo>
                  <a:cubicBezTo>
                    <a:pt x="55968" y="130766"/>
                    <a:pt x="58901" y="132086"/>
                    <a:pt x="61834" y="132086"/>
                  </a:cubicBezTo>
                  <a:cubicBezTo>
                    <a:pt x="62127" y="132086"/>
                    <a:pt x="62274" y="132086"/>
                    <a:pt x="62567" y="132086"/>
                  </a:cubicBezTo>
                  <a:cubicBezTo>
                    <a:pt x="65940" y="131793"/>
                    <a:pt x="68873" y="130033"/>
                    <a:pt x="70633" y="127393"/>
                  </a:cubicBezTo>
                  <a:lnTo>
                    <a:pt x="143074" y="16532"/>
                  </a:lnTo>
                  <a:cubicBezTo>
                    <a:pt x="146446" y="11546"/>
                    <a:pt x="144980" y="4948"/>
                    <a:pt x="140141" y="1721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71" name="Forma Livre: Forma 170">
            <a:extLst>
              <a:ext uri="{FF2B5EF4-FFF2-40B4-BE49-F238E27FC236}">
                <a16:creationId xmlns:a16="http://schemas.microsoft.com/office/drawing/2014/main" id="{8E623218-A2CD-4DDF-A236-909B10BCB493}"/>
              </a:ext>
            </a:extLst>
          </p:cNvPr>
          <p:cNvSpPr/>
          <p:nvPr/>
        </p:nvSpPr>
        <p:spPr>
          <a:xfrm>
            <a:off x="6561619" y="1499920"/>
            <a:ext cx="521022" cy="515593"/>
          </a:xfrm>
          <a:custGeom>
            <a:avLst/>
            <a:gdLst>
              <a:gd name="connsiteX0" fmla="*/ 18921 w 521022"/>
              <a:gd name="connsiteY0" fmla="*/ 428048 h 515593"/>
              <a:gd name="connsiteX1" fmla="*/ 61154 w 521022"/>
              <a:gd name="connsiteY1" fmla="*/ 441392 h 515593"/>
              <a:gd name="connsiteX2" fmla="*/ 70099 w 521022"/>
              <a:gd name="connsiteY2" fmla="*/ 443739 h 515593"/>
              <a:gd name="connsiteX3" fmla="*/ 87403 w 521022"/>
              <a:gd name="connsiteY3" fmla="*/ 449311 h 515593"/>
              <a:gd name="connsiteX4" fmla="*/ 169522 w 521022"/>
              <a:gd name="connsiteY4" fmla="*/ 432887 h 515593"/>
              <a:gd name="connsiteX5" fmla="*/ 200757 w 521022"/>
              <a:gd name="connsiteY5" fmla="*/ 351647 h 515593"/>
              <a:gd name="connsiteX6" fmla="*/ 257507 w 521022"/>
              <a:gd name="connsiteY6" fmla="*/ 374377 h 515593"/>
              <a:gd name="connsiteX7" fmla="*/ 251348 w 521022"/>
              <a:gd name="connsiteY7" fmla="*/ 412064 h 515593"/>
              <a:gd name="connsiteX8" fmla="*/ 248562 w 521022"/>
              <a:gd name="connsiteY8" fmla="*/ 485238 h 515593"/>
              <a:gd name="connsiteX9" fmla="*/ 257214 w 521022"/>
              <a:gd name="connsiteY9" fmla="*/ 494477 h 515593"/>
              <a:gd name="connsiteX10" fmla="*/ 12322 w 521022"/>
              <a:gd name="connsiteY10" fmla="*/ 494477 h 515593"/>
              <a:gd name="connsiteX11" fmla="*/ 1764 w 521022"/>
              <a:gd name="connsiteY11" fmla="*/ 505035 h 515593"/>
              <a:gd name="connsiteX12" fmla="*/ 12322 w 521022"/>
              <a:gd name="connsiteY12" fmla="*/ 515593 h 515593"/>
              <a:gd name="connsiteX13" fmla="*/ 340800 w 521022"/>
              <a:gd name="connsiteY13" fmla="*/ 515593 h 515593"/>
              <a:gd name="connsiteX14" fmla="*/ 375407 w 521022"/>
              <a:gd name="connsiteY14" fmla="*/ 490811 h 515593"/>
              <a:gd name="connsiteX15" fmla="*/ 462513 w 521022"/>
              <a:gd name="connsiteY15" fmla="*/ 269675 h 515593"/>
              <a:gd name="connsiteX16" fmla="*/ 484509 w 521022"/>
              <a:gd name="connsiteY16" fmla="*/ 269675 h 515593"/>
              <a:gd name="connsiteX17" fmla="*/ 521023 w 521022"/>
              <a:gd name="connsiteY17" fmla="*/ 233161 h 515593"/>
              <a:gd name="connsiteX18" fmla="*/ 484216 w 521022"/>
              <a:gd name="connsiteY18" fmla="*/ 196794 h 515593"/>
              <a:gd name="connsiteX19" fmla="*/ 417054 w 521022"/>
              <a:gd name="connsiteY19" fmla="*/ 196794 h 515593"/>
              <a:gd name="connsiteX20" fmla="*/ 380540 w 521022"/>
              <a:gd name="connsiteY20" fmla="*/ 233307 h 515593"/>
              <a:gd name="connsiteX21" fmla="*/ 417054 w 521022"/>
              <a:gd name="connsiteY21" fmla="*/ 269821 h 515593"/>
              <a:gd name="connsiteX22" fmla="*/ 439636 w 521022"/>
              <a:gd name="connsiteY22" fmla="*/ 269821 h 515593"/>
              <a:gd name="connsiteX23" fmla="*/ 355317 w 521022"/>
              <a:gd name="connsiteY23" fmla="*/ 483918 h 515593"/>
              <a:gd name="connsiteX24" fmla="*/ 340653 w 521022"/>
              <a:gd name="connsiteY24" fmla="*/ 494623 h 515593"/>
              <a:gd name="connsiteX25" fmla="*/ 306339 w 521022"/>
              <a:gd name="connsiteY25" fmla="*/ 494623 h 515593"/>
              <a:gd name="connsiteX26" fmla="*/ 312351 w 521022"/>
              <a:gd name="connsiteY26" fmla="*/ 488758 h 515593"/>
              <a:gd name="connsiteX27" fmla="*/ 338160 w 521022"/>
              <a:gd name="connsiteY27" fmla="*/ 376870 h 515593"/>
              <a:gd name="connsiteX28" fmla="*/ 339480 w 521022"/>
              <a:gd name="connsiteY28" fmla="*/ 368805 h 515593"/>
              <a:gd name="connsiteX29" fmla="*/ 323496 w 521022"/>
              <a:gd name="connsiteY29" fmla="*/ 313960 h 515593"/>
              <a:gd name="connsiteX30" fmla="*/ 321736 w 521022"/>
              <a:gd name="connsiteY30" fmla="*/ 313081 h 515593"/>
              <a:gd name="connsiteX31" fmla="*/ 234044 w 521022"/>
              <a:gd name="connsiteY31" fmla="*/ 279353 h 515593"/>
              <a:gd name="connsiteX32" fmla="*/ 244749 w 521022"/>
              <a:gd name="connsiteY32" fmla="*/ 252224 h 515593"/>
              <a:gd name="connsiteX33" fmla="*/ 250468 w 521022"/>
              <a:gd name="connsiteY33" fmla="*/ 238293 h 515593"/>
              <a:gd name="connsiteX34" fmla="*/ 253255 w 521022"/>
              <a:gd name="connsiteY34" fmla="*/ 229788 h 515593"/>
              <a:gd name="connsiteX35" fmla="*/ 264106 w 521022"/>
              <a:gd name="connsiteY35" fmla="*/ 202659 h 515593"/>
              <a:gd name="connsiteX36" fmla="*/ 287715 w 521022"/>
              <a:gd name="connsiteY36" fmla="*/ 213511 h 515593"/>
              <a:gd name="connsiteX37" fmla="*/ 368075 w 521022"/>
              <a:gd name="connsiteY37" fmla="*/ 192981 h 515593"/>
              <a:gd name="connsiteX38" fmla="*/ 377607 w 521022"/>
              <a:gd name="connsiteY38" fmla="*/ 179050 h 515593"/>
              <a:gd name="connsiteX39" fmla="*/ 407229 w 521022"/>
              <a:gd name="connsiteY39" fmla="*/ 106755 h 515593"/>
              <a:gd name="connsiteX40" fmla="*/ 390218 w 521022"/>
              <a:gd name="connsiteY40" fmla="*/ 83146 h 515593"/>
              <a:gd name="connsiteX41" fmla="*/ 363969 w 521022"/>
              <a:gd name="connsiteY41" fmla="*/ 78014 h 515593"/>
              <a:gd name="connsiteX42" fmla="*/ 324229 w 521022"/>
              <a:gd name="connsiteY42" fmla="*/ 118780 h 515593"/>
              <a:gd name="connsiteX43" fmla="*/ 308832 w 521022"/>
              <a:gd name="connsiteY43" fmla="*/ 140483 h 515593"/>
              <a:gd name="connsiteX44" fmla="*/ 277450 w 521022"/>
              <a:gd name="connsiteY44" fmla="*/ 130658 h 515593"/>
              <a:gd name="connsiteX45" fmla="*/ 259120 w 521022"/>
              <a:gd name="connsiteY45" fmla="*/ 124646 h 515593"/>
              <a:gd name="connsiteX46" fmla="*/ 298714 w 521022"/>
              <a:gd name="connsiteY46" fmla="*/ 64816 h 515593"/>
              <a:gd name="connsiteX47" fmla="*/ 233898 w 521022"/>
              <a:gd name="connsiteY47" fmla="*/ 0 h 515593"/>
              <a:gd name="connsiteX48" fmla="*/ 168789 w 521022"/>
              <a:gd name="connsiteY48" fmla="*/ 64816 h 515593"/>
              <a:gd name="connsiteX49" fmla="*/ 190785 w 521022"/>
              <a:gd name="connsiteY49" fmla="*/ 113501 h 515593"/>
              <a:gd name="connsiteX50" fmla="*/ 136234 w 521022"/>
              <a:gd name="connsiteY50" fmla="*/ 126552 h 515593"/>
              <a:gd name="connsiteX51" fmla="*/ 124943 w 521022"/>
              <a:gd name="connsiteY51" fmla="*/ 129778 h 515593"/>
              <a:gd name="connsiteX52" fmla="*/ 110572 w 521022"/>
              <a:gd name="connsiteY52" fmla="*/ 133004 h 515593"/>
              <a:gd name="connsiteX53" fmla="*/ 68339 w 521022"/>
              <a:gd name="connsiteY53" fmla="*/ 168932 h 515593"/>
              <a:gd name="connsiteX54" fmla="*/ 65699 w 521022"/>
              <a:gd name="connsiteY54" fmla="*/ 184769 h 515593"/>
              <a:gd name="connsiteX55" fmla="*/ 71418 w 521022"/>
              <a:gd name="connsiteY55" fmla="*/ 270701 h 515593"/>
              <a:gd name="connsiteX56" fmla="*/ 103093 w 521022"/>
              <a:gd name="connsiteY56" fmla="*/ 279940 h 515593"/>
              <a:gd name="connsiteX57" fmla="*/ 133888 w 521022"/>
              <a:gd name="connsiteY57" fmla="*/ 229055 h 515593"/>
              <a:gd name="connsiteX58" fmla="*/ 134621 w 521022"/>
              <a:gd name="connsiteY58" fmla="*/ 222456 h 515593"/>
              <a:gd name="connsiteX59" fmla="*/ 135354 w 521022"/>
              <a:gd name="connsiteY59" fmla="*/ 214830 h 515593"/>
              <a:gd name="connsiteX60" fmla="*/ 136967 w 521022"/>
              <a:gd name="connsiteY60" fmla="*/ 206325 h 515593"/>
              <a:gd name="connsiteX61" fmla="*/ 146353 w 521022"/>
              <a:gd name="connsiteY61" fmla="*/ 204126 h 515593"/>
              <a:gd name="connsiteX62" fmla="*/ 154858 w 521022"/>
              <a:gd name="connsiteY62" fmla="*/ 202073 h 515593"/>
              <a:gd name="connsiteX63" fmla="*/ 106759 w 521022"/>
              <a:gd name="connsiteY63" fmla="*/ 370271 h 515593"/>
              <a:gd name="connsiteX64" fmla="*/ 80804 w 521022"/>
              <a:gd name="connsiteY64" fmla="*/ 364112 h 515593"/>
              <a:gd name="connsiteX65" fmla="*/ 71272 w 521022"/>
              <a:gd name="connsiteY65" fmla="*/ 362059 h 515593"/>
              <a:gd name="connsiteX66" fmla="*/ 64086 w 521022"/>
              <a:gd name="connsiteY66" fmla="*/ 360299 h 515593"/>
              <a:gd name="connsiteX67" fmla="*/ 10855 w 521022"/>
              <a:gd name="connsiteY67" fmla="*/ 367338 h 515593"/>
              <a:gd name="connsiteX68" fmla="*/ 4 w 521022"/>
              <a:gd name="connsiteY68" fmla="*/ 396227 h 515593"/>
              <a:gd name="connsiteX69" fmla="*/ 1324 w 521022"/>
              <a:gd name="connsiteY69" fmla="*/ 405172 h 515593"/>
              <a:gd name="connsiteX70" fmla="*/ 18921 w 521022"/>
              <a:gd name="connsiteY70" fmla="*/ 428048 h 515593"/>
              <a:gd name="connsiteX71" fmla="*/ 417054 w 521022"/>
              <a:gd name="connsiteY71" fmla="*/ 248705 h 515593"/>
              <a:gd name="connsiteX72" fmla="*/ 401656 w 521022"/>
              <a:gd name="connsiteY72" fmla="*/ 233307 h 515593"/>
              <a:gd name="connsiteX73" fmla="*/ 417054 w 521022"/>
              <a:gd name="connsiteY73" fmla="*/ 217910 h 515593"/>
              <a:gd name="connsiteX74" fmla="*/ 484216 w 521022"/>
              <a:gd name="connsiteY74" fmla="*/ 217910 h 515593"/>
              <a:gd name="connsiteX75" fmla="*/ 499613 w 521022"/>
              <a:gd name="connsiteY75" fmla="*/ 233307 h 515593"/>
              <a:gd name="connsiteX76" fmla="*/ 484216 w 521022"/>
              <a:gd name="connsiteY76" fmla="*/ 248705 h 515593"/>
              <a:gd name="connsiteX77" fmla="*/ 455034 w 521022"/>
              <a:gd name="connsiteY77" fmla="*/ 248705 h 515593"/>
              <a:gd name="connsiteX78" fmla="*/ 452248 w 521022"/>
              <a:gd name="connsiteY78" fmla="*/ 249145 h 515593"/>
              <a:gd name="connsiteX79" fmla="*/ 449462 w 521022"/>
              <a:gd name="connsiteY79" fmla="*/ 248705 h 515593"/>
              <a:gd name="connsiteX80" fmla="*/ 417054 w 521022"/>
              <a:gd name="connsiteY80" fmla="*/ 248705 h 515593"/>
              <a:gd name="connsiteX81" fmla="*/ 189905 w 521022"/>
              <a:gd name="connsiteY81" fmla="*/ 64816 h 515593"/>
              <a:gd name="connsiteX82" fmla="*/ 233605 w 521022"/>
              <a:gd name="connsiteY82" fmla="*/ 21116 h 515593"/>
              <a:gd name="connsiteX83" fmla="*/ 277450 w 521022"/>
              <a:gd name="connsiteY83" fmla="*/ 64816 h 515593"/>
              <a:gd name="connsiteX84" fmla="*/ 233751 w 521022"/>
              <a:gd name="connsiteY84" fmla="*/ 108515 h 515593"/>
              <a:gd name="connsiteX85" fmla="*/ 189905 w 521022"/>
              <a:gd name="connsiteY85" fmla="*/ 64816 h 515593"/>
              <a:gd name="connsiteX86" fmla="*/ 25813 w 521022"/>
              <a:gd name="connsiteY86" fmla="*/ 382002 h 515593"/>
              <a:gd name="connsiteX87" fmla="*/ 58514 w 521022"/>
              <a:gd name="connsiteY87" fmla="*/ 380389 h 515593"/>
              <a:gd name="connsiteX88" fmla="*/ 66433 w 521022"/>
              <a:gd name="connsiteY88" fmla="*/ 382442 h 515593"/>
              <a:gd name="connsiteX89" fmla="*/ 76111 w 521022"/>
              <a:gd name="connsiteY89" fmla="*/ 384642 h 515593"/>
              <a:gd name="connsiteX90" fmla="*/ 110425 w 521022"/>
              <a:gd name="connsiteY90" fmla="*/ 393440 h 515593"/>
              <a:gd name="connsiteX91" fmla="*/ 118784 w 521022"/>
              <a:gd name="connsiteY91" fmla="*/ 392854 h 515593"/>
              <a:gd name="connsiteX92" fmla="*/ 124063 w 521022"/>
              <a:gd name="connsiteY92" fmla="*/ 386402 h 515593"/>
              <a:gd name="connsiteX93" fmla="*/ 179787 w 521022"/>
              <a:gd name="connsiteY93" fmla="*/ 191954 h 515593"/>
              <a:gd name="connsiteX94" fmla="*/ 178027 w 521022"/>
              <a:gd name="connsiteY94" fmla="*/ 182569 h 515593"/>
              <a:gd name="connsiteX95" fmla="*/ 169522 w 521022"/>
              <a:gd name="connsiteY95" fmla="*/ 178463 h 515593"/>
              <a:gd name="connsiteX96" fmla="*/ 141367 w 521022"/>
              <a:gd name="connsiteY96" fmla="*/ 183742 h 515593"/>
              <a:gd name="connsiteX97" fmla="*/ 132568 w 521022"/>
              <a:gd name="connsiteY97" fmla="*/ 185795 h 515593"/>
              <a:gd name="connsiteX98" fmla="*/ 114385 w 521022"/>
              <a:gd name="connsiteY98" fmla="*/ 213511 h 515593"/>
              <a:gd name="connsiteX99" fmla="*/ 113798 w 521022"/>
              <a:gd name="connsiteY99" fmla="*/ 219816 h 515593"/>
              <a:gd name="connsiteX100" fmla="*/ 113065 w 521022"/>
              <a:gd name="connsiteY100" fmla="*/ 227148 h 515593"/>
              <a:gd name="connsiteX101" fmla="*/ 100454 w 521022"/>
              <a:gd name="connsiteY101" fmla="*/ 259263 h 515593"/>
              <a:gd name="connsiteX102" fmla="*/ 86816 w 521022"/>
              <a:gd name="connsiteY102" fmla="*/ 256330 h 515593"/>
              <a:gd name="connsiteX103" fmla="*/ 86669 w 521022"/>
              <a:gd name="connsiteY103" fmla="*/ 188728 h 515593"/>
              <a:gd name="connsiteX104" fmla="*/ 89456 w 521022"/>
              <a:gd name="connsiteY104" fmla="*/ 171424 h 515593"/>
              <a:gd name="connsiteX105" fmla="*/ 114678 w 521022"/>
              <a:gd name="connsiteY105" fmla="*/ 153827 h 515593"/>
              <a:gd name="connsiteX106" fmla="*/ 130662 w 521022"/>
              <a:gd name="connsiteY106" fmla="*/ 150308 h 515593"/>
              <a:gd name="connsiteX107" fmla="*/ 142100 w 521022"/>
              <a:gd name="connsiteY107" fmla="*/ 147082 h 515593"/>
              <a:gd name="connsiteX108" fmla="*/ 194598 w 521022"/>
              <a:gd name="connsiteY108" fmla="*/ 134617 h 515593"/>
              <a:gd name="connsiteX109" fmla="*/ 270558 w 521022"/>
              <a:gd name="connsiteY109" fmla="*/ 150895 h 515593"/>
              <a:gd name="connsiteX110" fmla="*/ 303553 w 521022"/>
              <a:gd name="connsiteY110" fmla="*/ 161160 h 515593"/>
              <a:gd name="connsiteX111" fmla="*/ 342120 w 521022"/>
              <a:gd name="connsiteY111" fmla="*/ 129778 h 515593"/>
              <a:gd name="connsiteX112" fmla="*/ 368662 w 521022"/>
              <a:gd name="connsiteY112" fmla="*/ 98690 h 515593"/>
              <a:gd name="connsiteX113" fmla="*/ 378780 w 521022"/>
              <a:gd name="connsiteY113" fmla="*/ 101183 h 515593"/>
              <a:gd name="connsiteX114" fmla="*/ 386405 w 521022"/>
              <a:gd name="connsiteY114" fmla="*/ 111008 h 515593"/>
              <a:gd name="connsiteX115" fmla="*/ 360303 w 521022"/>
              <a:gd name="connsiteY115" fmla="*/ 167025 h 515593"/>
              <a:gd name="connsiteX116" fmla="*/ 350185 w 521022"/>
              <a:gd name="connsiteY116" fmla="*/ 181983 h 515593"/>
              <a:gd name="connsiteX117" fmla="*/ 297247 w 521022"/>
              <a:gd name="connsiteY117" fmla="*/ 194887 h 515593"/>
              <a:gd name="connsiteX118" fmla="*/ 268505 w 521022"/>
              <a:gd name="connsiteY118" fmla="*/ 181983 h 515593"/>
              <a:gd name="connsiteX119" fmla="*/ 255747 w 521022"/>
              <a:gd name="connsiteY119" fmla="*/ 182716 h 515593"/>
              <a:gd name="connsiteX120" fmla="*/ 233165 w 521022"/>
              <a:gd name="connsiteY120" fmla="*/ 223629 h 515593"/>
              <a:gd name="connsiteX121" fmla="*/ 230818 w 521022"/>
              <a:gd name="connsiteY121" fmla="*/ 230814 h 515593"/>
              <a:gd name="connsiteX122" fmla="*/ 225246 w 521022"/>
              <a:gd name="connsiteY122" fmla="*/ 244305 h 515593"/>
              <a:gd name="connsiteX123" fmla="*/ 210875 w 521022"/>
              <a:gd name="connsiteY123" fmla="*/ 283606 h 515593"/>
              <a:gd name="connsiteX124" fmla="*/ 217327 w 521022"/>
              <a:gd name="connsiteY124" fmla="*/ 295923 h 515593"/>
              <a:gd name="connsiteX125" fmla="*/ 313084 w 521022"/>
              <a:gd name="connsiteY125" fmla="*/ 332731 h 515593"/>
              <a:gd name="connsiteX126" fmla="*/ 318510 w 521022"/>
              <a:gd name="connsiteY126" fmla="*/ 365578 h 515593"/>
              <a:gd name="connsiteX127" fmla="*/ 317190 w 521022"/>
              <a:gd name="connsiteY127" fmla="*/ 374230 h 515593"/>
              <a:gd name="connsiteX128" fmla="*/ 295927 w 521022"/>
              <a:gd name="connsiteY128" fmla="*/ 475707 h 515593"/>
              <a:gd name="connsiteX129" fmla="*/ 288155 w 521022"/>
              <a:gd name="connsiteY129" fmla="*/ 481426 h 515593"/>
              <a:gd name="connsiteX130" fmla="*/ 281996 w 521022"/>
              <a:gd name="connsiteY130" fmla="*/ 482305 h 515593"/>
              <a:gd name="connsiteX131" fmla="*/ 281850 w 521022"/>
              <a:gd name="connsiteY131" fmla="*/ 482305 h 515593"/>
              <a:gd name="connsiteX132" fmla="*/ 266012 w 521022"/>
              <a:gd name="connsiteY132" fmla="*/ 473947 h 515593"/>
              <a:gd name="connsiteX133" fmla="*/ 271878 w 521022"/>
              <a:gd name="connsiteY133" fmla="*/ 416463 h 515593"/>
              <a:gd name="connsiteX134" fmla="*/ 278184 w 521022"/>
              <a:gd name="connsiteY134" fmla="*/ 365725 h 515593"/>
              <a:gd name="connsiteX135" fmla="*/ 271731 w 521022"/>
              <a:gd name="connsiteY135" fmla="*/ 357513 h 515593"/>
              <a:gd name="connsiteX136" fmla="*/ 198704 w 521022"/>
              <a:gd name="connsiteY136" fmla="*/ 328185 h 515593"/>
              <a:gd name="connsiteX137" fmla="*/ 194744 w 521022"/>
              <a:gd name="connsiteY137" fmla="*/ 327451 h 515593"/>
              <a:gd name="connsiteX138" fmla="*/ 190492 w 521022"/>
              <a:gd name="connsiteY138" fmla="*/ 328331 h 515593"/>
              <a:gd name="connsiteX139" fmla="*/ 184919 w 521022"/>
              <a:gd name="connsiteY139" fmla="*/ 334197 h 515593"/>
              <a:gd name="connsiteX140" fmla="*/ 149725 w 521022"/>
              <a:gd name="connsiteY140" fmla="*/ 425702 h 515593"/>
              <a:gd name="connsiteX141" fmla="*/ 94295 w 521022"/>
              <a:gd name="connsiteY141" fmla="*/ 429368 h 515593"/>
              <a:gd name="connsiteX142" fmla="*/ 75818 w 521022"/>
              <a:gd name="connsiteY142" fmla="*/ 423502 h 515593"/>
              <a:gd name="connsiteX143" fmla="*/ 66579 w 521022"/>
              <a:gd name="connsiteY143" fmla="*/ 421156 h 515593"/>
              <a:gd name="connsiteX144" fmla="*/ 29772 w 521022"/>
              <a:gd name="connsiteY144" fmla="*/ 410011 h 515593"/>
              <a:gd name="connsiteX145" fmla="*/ 22147 w 521022"/>
              <a:gd name="connsiteY145" fmla="*/ 400919 h 515593"/>
              <a:gd name="connsiteX146" fmla="*/ 21267 w 521022"/>
              <a:gd name="connsiteY146" fmla="*/ 394614 h 515593"/>
              <a:gd name="connsiteX147" fmla="*/ 25813 w 521022"/>
              <a:gd name="connsiteY147" fmla="*/ 382002 h 515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521022" h="515593">
                <a:moveTo>
                  <a:pt x="18921" y="428048"/>
                </a:moveTo>
                <a:cubicBezTo>
                  <a:pt x="26106" y="432301"/>
                  <a:pt x="42237" y="436553"/>
                  <a:pt x="61154" y="441392"/>
                </a:cubicBezTo>
                <a:cubicBezTo>
                  <a:pt x="64673" y="442272"/>
                  <a:pt x="67752" y="443152"/>
                  <a:pt x="70099" y="443739"/>
                </a:cubicBezTo>
                <a:cubicBezTo>
                  <a:pt x="75525" y="445205"/>
                  <a:pt x="81390" y="447258"/>
                  <a:pt x="87403" y="449311"/>
                </a:cubicBezTo>
                <a:cubicBezTo>
                  <a:pt x="114531" y="458549"/>
                  <a:pt x="155444" y="472627"/>
                  <a:pt x="169522" y="432887"/>
                </a:cubicBezTo>
                <a:lnTo>
                  <a:pt x="200757" y="351647"/>
                </a:lnTo>
                <a:lnTo>
                  <a:pt x="257507" y="374377"/>
                </a:lnTo>
                <a:cubicBezTo>
                  <a:pt x="257067" y="383762"/>
                  <a:pt x="253988" y="398573"/>
                  <a:pt x="251348" y="412064"/>
                </a:cubicBezTo>
                <a:cubicBezTo>
                  <a:pt x="243869" y="448871"/>
                  <a:pt x="239910" y="472187"/>
                  <a:pt x="248562" y="485238"/>
                </a:cubicBezTo>
                <a:cubicBezTo>
                  <a:pt x="250908" y="488758"/>
                  <a:pt x="253841" y="491984"/>
                  <a:pt x="257214" y="494477"/>
                </a:cubicBezTo>
                <a:lnTo>
                  <a:pt x="12322" y="494477"/>
                </a:lnTo>
                <a:cubicBezTo>
                  <a:pt x="6456" y="494477"/>
                  <a:pt x="1764" y="499169"/>
                  <a:pt x="1764" y="505035"/>
                </a:cubicBezTo>
                <a:cubicBezTo>
                  <a:pt x="1764" y="510901"/>
                  <a:pt x="6456" y="515593"/>
                  <a:pt x="12322" y="515593"/>
                </a:cubicBezTo>
                <a:lnTo>
                  <a:pt x="340800" y="515593"/>
                </a:lnTo>
                <a:cubicBezTo>
                  <a:pt x="356784" y="515593"/>
                  <a:pt x="370715" y="505328"/>
                  <a:pt x="375407" y="490811"/>
                </a:cubicBezTo>
                <a:lnTo>
                  <a:pt x="462513" y="269675"/>
                </a:lnTo>
                <a:lnTo>
                  <a:pt x="484509" y="269675"/>
                </a:lnTo>
                <a:cubicBezTo>
                  <a:pt x="504599" y="269675"/>
                  <a:pt x="521023" y="253251"/>
                  <a:pt x="521023" y="233161"/>
                </a:cubicBezTo>
                <a:cubicBezTo>
                  <a:pt x="521023" y="213071"/>
                  <a:pt x="504452" y="196794"/>
                  <a:pt x="484216" y="196794"/>
                </a:cubicBezTo>
                <a:lnTo>
                  <a:pt x="417054" y="196794"/>
                </a:lnTo>
                <a:cubicBezTo>
                  <a:pt x="396964" y="196794"/>
                  <a:pt x="380540" y="213217"/>
                  <a:pt x="380540" y="233307"/>
                </a:cubicBezTo>
                <a:cubicBezTo>
                  <a:pt x="380540" y="253397"/>
                  <a:pt x="396964" y="269821"/>
                  <a:pt x="417054" y="269821"/>
                </a:cubicBezTo>
                <a:lnTo>
                  <a:pt x="439636" y="269821"/>
                </a:lnTo>
                <a:lnTo>
                  <a:pt x="355317" y="483918"/>
                </a:lnTo>
                <a:cubicBezTo>
                  <a:pt x="353264" y="490371"/>
                  <a:pt x="347399" y="494623"/>
                  <a:pt x="340653" y="494623"/>
                </a:cubicBezTo>
                <a:lnTo>
                  <a:pt x="306339" y="494623"/>
                </a:lnTo>
                <a:cubicBezTo>
                  <a:pt x="308539" y="492864"/>
                  <a:pt x="310445" y="490957"/>
                  <a:pt x="312351" y="488758"/>
                </a:cubicBezTo>
                <a:cubicBezTo>
                  <a:pt x="323349" y="475267"/>
                  <a:pt x="338014" y="377750"/>
                  <a:pt x="338160" y="376870"/>
                </a:cubicBezTo>
                <a:cubicBezTo>
                  <a:pt x="338454" y="374230"/>
                  <a:pt x="339040" y="371444"/>
                  <a:pt x="339480" y="368805"/>
                </a:cubicBezTo>
                <a:cubicBezTo>
                  <a:pt x="342266" y="351647"/>
                  <a:pt x="346226" y="328038"/>
                  <a:pt x="323496" y="313960"/>
                </a:cubicBezTo>
                <a:cubicBezTo>
                  <a:pt x="322909" y="313667"/>
                  <a:pt x="322323" y="313374"/>
                  <a:pt x="321736" y="313081"/>
                </a:cubicBezTo>
                <a:lnTo>
                  <a:pt x="234044" y="279353"/>
                </a:lnTo>
                <a:cubicBezTo>
                  <a:pt x="236831" y="270848"/>
                  <a:pt x="240937" y="261169"/>
                  <a:pt x="244749" y="252224"/>
                </a:cubicBezTo>
                <a:cubicBezTo>
                  <a:pt x="246802" y="247385"/>
                  <a:pt x="248855" y="242546"/>
                  <a:pt x="250468" y="238293"/>
                </a:cubicBezTo>
                <a:cubicBezTo>
                  <a:pt x="251202" y="236387"/>
                  <a:pt x="252228" y="233307"/>
                  <a:pt x="253255" y="229788"/>
                </a:cubicBezTo>
                <a:cubicBezTo>
                  <a:pt x="255014" y="224216"/>
                  <a:pt x="260000" y="208232"/>
                  <a:pt x="264106" y="202659"/>
                </a:cubicBezTo>
                <a:cubicBezTo>
                  <a:pt x="272905" y="206032"/>
                  <a:pt x="280677" y="209991"/>
                  <a:pt x="287715" y="213511"/>
                </a:cubicBezTo>
                <a:cubicBezTo>
                  <a:pt x="314258" y="226708"/>
                  <a:pt x="339333" y="239320"/>
                  <a:pt x="368075" y="192981"/>
                </a:cubicBezTo>
                <a:cubicBezTo>
                  <a:pt x="370568" y="189021"/>
                  <a:pt x="373941" y="184182"/>
                  <a:pt x="377607" y="179050"/>
                </a:cubicBezTo>
                <a:cubicBezTo>
                  <a:pt x="392858" y="157347"/>
                  <a:pt x="411921" y="130365"/>
                  <a:pt x="407229" y="106755"/>
                </a:cubicBezTo>
                <a:cubicBezTo>
                  <a:pt x="405322" y="96930"/>
                  <a:pt x="399457" y="89012"/>
                  <a:pt x="390218" y="83146"/>
                </a:cubicBezTo>
                <a:cubicBezTo>
                  <a:pt x="381420" y="77574"/>
                  <a:pt x="372621" y="75961"/>
                  <a:pt x="363969" y="78014"/>
                </a:cubicBezTo>
                <a:cubicBezTo>
                  <a:pt x="346079" y="82266"/>
                  <a:pt x="334494" y="101623"/>
                  <a:pt x="324229" y="118780"/>
                </a:cubicBezTo>
                <a:cubicBezTo>
                  <a:pt x="319683" y="126405"/>
                  <a:pt x="311911" y="139310"/>
                  <a:pt x="308832" y="140483"/>
                </a:cubicBezTo>
                <a:cubicBezTo>
                  <a:pt x="299887" y="138283"/>
                  <a:pt x="288889" y="134617"/>
                  <a:pt x="277450" y="130658"/>
                </a:cubicBezTo>
                <a:cubicBezTo>
                  <a:pt x="271438" y="128605"/>
                  <a:pt x="265426" y="126552"/>
                  <a:pt x="259120" y="124646"/>
                </a:cubicBezTo>
                <a:cubicBezTo>
                  <a:pt x="282436" y="114821"/>
                  <a:pt x="298714" y="91651"/>
                  <a:pt x="298714" y="64816"/>
                </a:cubicBezTo>
                <a:cubicBezTo>
                  <a:pt x="298714" y="29035"/>
                  <a:pt x="269678" y="0"/>
                  <a:pt x="233898" y="0"/>
                </a:cubicBezTo>
                <a:cubicBezTo>
                  <a:pt x="198117" y="0"/>
                  <a:pt x="168789" y="29035"/>
                  <a:pt x="168789" y="64816"/>
                </a:cubicBezTo>
                <a:cubicBezTo>
                  <a:pt x="168789" y="84172"/>
                  <a:pt x="177294" y="101623"/>
                  <a:pt x="190785" y="113501"/>
                </a:cubicBezTo>
                <a:cubicBezTo>
                  <a:pt x="173921" y="115847"/>
                  <a:pt x="153831" y="121566"/>
                  <a:pt x="136234" y="126552"/>
                </a:cubicBezTo>
                <a:lnTo>
                  <a:pt x="124943" y="129778"/>
                </a:lnTo>
                <a:cubicBezTo>
                  <a:pt x="119957" y="131098"/>
                  <a:pt x="115118" y="132124"/>
                  <a:pt x="110572" y="133004"/>
                </a:cubicBezTo>
                <a:cubicBezTo>
                  <a:pt x="93268" y="136377"/>
                  <a:pt x="71565" y="140483"/>
                  <a:pt x="68339" y="168932"/>
                </a:cubicBezTo>
                <a:cubicBezTo>
                  <a:pt x="67899" y="173038"/>
                  <a:pt x="66873" y="178610"/>
                  <a:pt x="65699" y="184769"/>
                </a:cubicBezTo>
                <a:cubicBezTo>
                  <a:pt x="60567" y="213217"/>
                  <a:pt x="53528" y="252078"/>
                  <a:pt x="71418" y="270701"/>
                </a:cubicBezTo>
                <a:cubicBezTo>
                  <a:pt x="76698" y="276127"/>
                  <a:pt x="86376" y="282286"/>
                  <a:pt x="103093" y="279940"/>
                </a:cubicBezTo>
                <a:cubicBezTo>
                  <a:pt x="129195" y="276420"/>
                  <a:pt x="132128" y="246798"/>
                  <a:pt x="133888" y="229055"/>
                </a:cubicBezTo>
                <a:cubicBezTo>
                  <a:pt x="134181" y="226708"/>
                  <a:pt x="134328" y="224362"/>
                  <a:pt x="134621" y="222456"/>
                </a:cubicBezTo>
                <a:cubicBezTo>
                  <a:pt x="134914" y="219816"/>
                  <a:pt x="135061" y="217323"/>
                  <a:pt x="135354" y="214830"/>
                </a:cubicBezTo>
                <a:cubicBezTo>
                  <a:pt x="135501" y="211898"/>
                  <a:pt x="135794" y="207498"/>
                  <a:pt x="136967" y="206325"/>
                </a:cubicBezTo>
                <a:cubicBezTo>
                  <a:pt x="139754" y="205739"/>
                  <a:pt x="142980" y="204859"/>
                  <a:pt x="146353" y="204126"/>
                </a:cubicBezTo>
                <a:cubicBezTo>
                  <a:pt x="148992" y="203392"/>
                  <a:pt x="151925" y="202659"/>
                  <a:pt x="154858" y="202073"/>
                </a:cubicBezTo>
                <a:lnTo>
                  <a:pt x="106759" y="370271"/>
                </a:lnTo>
                <a:cubicBezTo>
                  <a:pt x="98547" y="368071"/>
                  <a:pt x="89309" y="366018"/>
                  <a:pt x="80804" y="364112"/>
                </a:cubicBezTo>
                <a:lnTo>
                  <a:pt x="71272" y="362059"/>
                </a:lnTo>
                <a:cubicBezTo>
                  <a:pt x="68926" y="361472"/>
                  <a:pt x="66579" y="360886"/>
                  <a:pt x="64086" y="360299"/>
                </a:cubicBezTo>
                <a:cubicBezTo>
                  <a:pt x="48689" y="356193"/>
                  <a:pt x="27719" y="350621"/>
                  <a:pt x="10855" y="367338"/>
                </a:cubicBezTo>
                <a:cubicBezTo>
                  <a:pt x="3817" y="374377"/>
                  <a:pt x="-143" y="384495"/>
                  <a:pt x="4" y="396227"/>
                </a:cubicBezTo>
                <a:lnTo>
                  <a:pt x="1324" y="405172"/>
                </a:lnTo>
                <a:cubicBezTo>
                  <a:pt x="4110" y="414703"/>
                  <a:pt x="10269" y="422915"/>
                  <a:pt x="18921" y="428048"/>
                </a:cubicBezTo>
                <a:close/>
                <a:moveTo>
                  <a:pt x="417054" y="248705"/>
                </a:moveTo>
                <a:cubicBezTo>
                  <a:pt x="408548" y="248705"/>
                  <a:pt x="401656" y="241813"/>
                  <a:pt x="401656" y="233307"/>
                </a:cubicBezTo>
                <a:cubicBezTo>
                  <a:pt x="401656" y="224802"/>
                  <a:pt x="408548" y="217910"/>
                  <a:pt x="417054" y="217910"/>
                </a:cubicBezTo>
                <a:lnTo>
                  <a:pt x="484216" y="217910"/>
                </a:lnTo>
                <a:cubicBezTo>
                  <a:pt x="492721" y="217910"/>
                  <a:pt x="499613" y="224802"/>
                  <a:pt x="499613" y="233307"/>
                </a:cubicBezTo>
                <a:cubicBezTo>
                  <a:pt x="499613" y="241813"/>
                  <a:pt x="492721" y="248705"/>
                  <a:pt x="484216" y="248705"/>
                </a:cubicBezTo>
                <a:lnTo>
                  <a:pt x="455034" y="248705"/>
                </a:lnTo>
                <a:cubicBezTo>
                  <a:pt x="454007" y="248705"/>
                  <a:pt x="453128" y="248851"/>
                  <a:pt x="452248" y="249145"/>
                </a:cubicBezTo>
                <a:cubicBezTo>
                  <a:pt x="451368" y="248851"/>
                  <a:pt x="450341" y="248705"/>
                  <a:pt x="449462" y="248705"/>
                </a:cubicBezTo>
                <a:lnTo>
                  <a:pt x="417054" y="248705"/>
                </a:lnTo>
                <a:close/>
                <a:moveTo>
                  <a:pt x="189905" y="64816"/>
                </a:moveTo>
                <a:cubicBezTo>
                  <a:pt x="189905" y="40620"/>
                  <a:pt x="209555" y="21116"/>
                  <a:pt x="233605" y="21116"/>
                </a:cubicBezTo>
                <a:cubicBezTo>
                  <a:pt x="257654" y="21116"/>
                  <a:pt x="277450" y="40620"/>
                  <a:pt x="277450" y="64816"/>
                </a:cubicBezTo>
                <a:cubicBezTo>
                  <a:pt x="277450" y="89012"/>
                  <a:pt x="257801" y="108515"/>
                  <a:pt x="233751" y="108515"/>
                </a:cubicBezTo>
                <a:cubicBezTo>
                  <a:pt x="209702" y="108515"/>
                  <a:pt x="189905" y="88865"/>
                  <a:pt x="189905" y="64816"/>
                </a:cubicBezTo>
                <a:close/>
                <a:moveTo>
                  <a:pt x="25813" y="382002"/>
                </a:moveTo>
                <a:cubicBezTo>
                  <a:pt x="33438" y="374377"/>
                  <a:pt x="43263" y="376283"/>
                  <a:pt x="58514" y="380389"/>
                </a:cubicBezTo>
                <a:cubicBezTo>
                  <a:pt x="61300" y="381122"/>
                  <a:pt x="63940" y="381856"/>
                  <a:pt x="66433" y="382442"/>
                </a:cubicBezTo>
                <a:lnTo>
                  <a:pt x="76111" y="384642"/>
                </a:lnTo>
                <a:cubicBezTo>
                  <a:pt x="87989" y="387281"/>
                  <a:pt x="101333" y="390214"/>
                  <a:pt x="110425" y="393440"/>
                </a:cubicBezTo>
                <a:cubicBezTo>
                  <a:pt x="113212" y="394320"/>
                  <a:pt x="116144" y="394174"/>
                  <a:pt x="118784" y="392854"/>
                </a:cubicBezTo>
                <a:cubicBezTo>
                  <a:pt x="121423" y="391534"/>
                  <a:pt x="123330" y="389188"/>
                  <a:pt x="124063" y="386402"/>
                </a:cubicBezTo>
                <a:lnTo>
                  <a:pt x="179787" y="191954"/>
                </a:lnTo>
                <a:cubicBezTo>
                  <a:pt x="180667" y="188728"/>
                  <a:pt x="180080" y="185209"/>
                  <a:pt x="178027" y="182569"/>
                </a:cubicBezTo>
                <a:cubicBezTo>
                  <a:pt x="175974" y="179930"/>
                  <a:pt x="172455" y="178317"/>
                  <a:pt x="169522" y="178463"/>
                </a:cubicBezTo>
                <a:cubicBezTo>
                  <a:pt x="161457" y="178610"/>
                  <a:pt x="150752" y="181249"/>
                  <a:pt x="141367" y="183742"/>
                </a:cubicBezTo>
                <a:cubicBezTo>
                  <a:pt x="138141" y="184476"/>
                  <a:pt x="135208" y="185355"/>
                  <a:pt x="132568" y="185795"/>
                </a:cubicBezTo>
                <a:cubicBezTo>
                  <a:pt x="115998" y="189461"/>
                  <a:pt x="114971" y="204566"/>
                  <a:pt x="114385" y="213511"/>
                </a:cubicBezTo>
                <a:cubicBezTo>
                  <a:pt x="114238" y="215564"/>
                  <a:pt x="114091" y="217617"/>
                  <a:pt x="113798" y="219816"/>
                </a:cubicBezTo>
                <a:cubicBezTo>
                  <a:pt x="113505" y="222016"/>
                  <a:pt x="113212" y="224509"/>
                  <a:pt x="113065" y="227148"/>
                </a:cubicBezTo>
                <a:cubicBezTo>
                  <a:pt x="111452" y="243426"/>
                  <a:pt x="109252" y="258090"/>
                  <a:pt x="100454" y="259263"/>
                </a:cubicBezTo>
                <a:cubicBezTo>
                  <a:pt x="90775" y="260583"/>
                  <a:pt x="87842" y="257357"/>
                  <a:pt x="86816" y="256330"/>
                </a:cubicBezTo>
                <a:cubicBezTo>
                  <a:pt x="76404" y="245332"/>
                  <a:pt x="83003" y="208525"/>
                  <a:pt x="86669" y="188728"/>
                </a:cubicBezTo>
                <a:cubicBezTo>
                  <a:pt x="87842" y="181983"/>
                  <a:pt x="89016" y="175970"/>
                  <a:pt x="89456" y="171424"/>
                </a:cubicBezTo>
                <a:cubicBezTo>
                  <a:pt x="90922" y="158960"/>
                  <a:pt x="96201" y="157493"/>
                  <a:pt x="114678" y="153827"/>
                </a:cubicBezTo>
                <a:cubicBezTo>
                  <a:pt x="119810" y="152801"/>
                  <a:pt x="125236" y="151774"/>
                  <a:pt x="130662" y="150308"/>
                </a:cubicBezTo>
                <a:lnTo>
                  <a:pt x="142100" y="147082"/>
                </a:lnTo>
                <a:cubicBezTo>
                  <a:pt x="159404" y="142096"/>
                  <a:pt x="179054" y="136524"/>
                  <a:pt x="194598" y="134617"/>
                </a:cubicBezTo>
                <a:cubicBezTo>
                  <a:pt x="214248" y="131978"/>
                  <a:pt x="244163" y="142096"/>
                  <a:pt x="270558" y="150895"/>
                </a:cubicBezTo>
                <a:cubicBezTo>
                  <a:pt x="282436" y="154854"/>
                  <a:pt x="293728" y="158667"/>
                  <a:pt x="303553" y="161160"/>
                </a:cubicBezTo>
                <a:cubicBezTo>
                  <a:pt x="320710" y="165412"/>
                  <a:pt x="331561" y="147375"/>
                  <a:pt x="342120" y="129778"/>
                </a:cubicBezTo>
                <a:cubicBezTo>
                  <a:pt x="349892" y="116874"/>
                  <a:pt x="359423" y="100890"/>
                  <a:pt x="368662" y="98690"/>
                </a:cubicBezTo>
                <a:cubicBezTo>
                  <a:pt x="370568" y="98250"/>
                  <a:pt x="373648" y="97957"/>
                  <a:pt x="378780" y="101183"/>
                </a:cubicBezTo>
                <a:cubicBezTo>
                  <a:pt x="384499" y="104849"/>
                  <a:pt x="385819" y="108515"/>
                  <a:pt x="386405" y="111008"/>
                </a:cubicBezTo>
                <a:cubicBezTo>
                  <a:pt x="389338" y="125672"/>
                  <a:pt x="371888" y="150601"/>
                  <a:pt x="360303" y="167025"/>
                </a:cubicBezTo>
                <a:cubicBezTo>
                  <a:pt x="356344" y="172598"/>
                  <a:pt x="352824" y="177583"/>
                  <a:pt x="350185" y="181983"/>
                </a:cubicBezTo>
                <a:cubicBezTo>
                  <a:pt x="331561" y="212044"/>
                  <a:pt x="323643" y="207938"/>
                  <a:pt x="297247" y="194887"/>
                </a:cubicBezTo>
                <a:cubicBezTo>
                  <a:pt x="289035" y="190781"/>
                  <a:pt x="279503" y="186089"/>
                  <a:pt x="268505" y="181983"/>
                </a:cubicBezTo>
                <a:cubicBezTo>
                  <a:pt x="264399" y="180516"/>
                  <a:pt x="259853" y="180810"/>
                  <a:pt x="255747" y="182716"/>
                </a:cubicBezTo>
                <a:cubicBezTo>
                  <a:pt x="245043" y="187995"/>
                  <a:pt x="239177" y="204419"/>
                  <a:pt x="233165" y="223629"/>
                </a:cubicBezTo>
                <a:cubicBezTo>
                  <a:pt x="232138" y="226708"/>
                  <a:pt x="231405" y="229201"/>
                  <a:pt x="230818" y="230814"/>
                </a:cubicBezTo>
                <a:cubicBezTo>
                  <a:pt x="229205" y="234920"/>
                  <a:pt x="227299" y="239466"/>
                  <a:pt x="225246" y="244305"/>
                </a:cubicBezTo>
                <a:cubicBezTo>
                  <a:pt x="219820" y="257063"/>
                  <a:pt x="213661" y="271581"/>
                  <a:pt x="210875" y="283606"/>
                </a:cubicBezTo>
                <a:cubicBezTo>
                  <a:pt x="209702" y="288738"/>
                  <a:pt x="212488" y="294017"/>
                  <a:pt x="217327" y="295923"/>
                </a:cubicBezTo>
                <a:lnTo>
                  <a:pt x="313084" y="332731"/>
                </a:lnTo>
                <a:cubicBezTo>
                  <a:pt x="322030" y="338743"/>
                  <a:pt x="321590" y="347102"/>
                  <a:pt x="318510" y="365578"/>
                </a:cubicBezTo>
                <a:cubicBezTo>
                  <a:pt x="318070" y="368511"/>
                  <a:pt x="317484" y="371444"/>
                  <a:pt x="317190" y="374230"/>
                </a:cubicBezTo>
                <a:cubicBezTo>
                  <a:pt x="313964" y="398426"/>
                  <a:pt x="301207" y="467055"/>
                  <a:pt x="295927" y="475707"/>
                </a:cubicBezTo>
                <a:cubicBezTo>
                  <a:pt x="293434" y="478786"/>
                  <a:pt x="290355" y="480692"/>
                  <a:pt x="288155" y="481426"/>
                </a:cubicBezTo>
                <a:lnTo>
                  <a:pt x="281996" y="482305"/>
                </a:lnTo>
                <a:cubicBezTo>
                  <a:pt x="281996" y="482305"/>
                  <a:pt x="281850" y="482305"/>
                  <a:pt x="281850" y="482305"/>
                </a:cubicBezTo>
                <a:cubicBezTo>
                  <a:pt x="275398" y="482305"/>
                  <a:pt x="269385" y="479079"/>
                  <a:pt x="266012" y="473947"/>
                </a:cubicBezTo>
                <a:cubicBezTo>
                  <a:pt x="261613" y="467201"/>
                  <a:pt x="268065" y="435380"/>
                  <a:pt x="271878" y="416463"/>
                </a:cubicBezTo>
                <a:cubicBezTo>
                  <a:pt x="276131" y="395347"/>
                  <a:pt x="279797" y="377310"/>
                  <a:pt x="278184" y="365725"/>
                </a:cubicBezTo>
                <a:cubicBezTo>
                  <a:pt x="277597" y="362059"/>
                  <a:pt x="275104" y="358833"/>
                  <a:pt x="271731" y="357513"/>
                </a:cubicBezTo>
                <a:lnTo>
                  <a:pt x="198704" y="328185"/>
                </a:lnTo>
                <a:cubicBezTo>
                  <a:pt x="197384" y="327745"/>
                  <a:pt x="196064" y="327451"/>
                  <a:pt x="194744" y="327451"/>
                </a:cubicBezTo>
                <a:cubicBezTo>
                  <a:pt x="193278" y="327451"/>
                  <a:pt x="191812" y="327745"/>
                  <a:pt x="190492" y="328331"/>
                </a:cubicBezTo>
                <a:cubicBezTo>
                  <a:pt x="187852" y="329504"/>
                  <a:pt x="185946" y="331557"/>
                  <a:pt x="184919" y="334197"/>
                </a:cubicBezTo>
                <a:lnTo>
                  <a:pt x="149725" y="425702"/>
                </a:lnTo>
                <a:cubicBezTo>
                  <a:pt x="143713" y="442859"/>
                  <a:pt x="129929" y="441539"/>
                  <a:pt x="94295" y="429368"/>
                </a:cubicBezTo>
                <a:cubicBezTo>
                  <a:pt x="87842" y="427168"/>
                  <a:pt x="81537" y="424968"/>
                  <a:pt x="75818" y="423502"/>
                </a:cubicBezTo>
                <a:cubicBezTo>
                  <a:pt x="73471" y="422915"/>
                  <a:pt x="70245" y="422036"/>
                  <a:pt x="66579" y="421156"/>
                </a:cubicBezTo>
                <a:cubicBezTo>
                  <a:pt x="56314" y="418516"/>
                  <a:pt x="34905" y="413090"/>
                  <a:pt x="29772" y="410011"/>
                </a:cubicBezTo>
                <a:cubicBezTo>
                  <a:pt x="24786" y="407078"/>
                  <a:pt x="22733" y="402679"/>
                  <a:pt x="22147" y="400919"/>
                </a:cubicBezTo>
                <a:lnTo>
                  <a:pt x="21267" y="394614"/>
                </a:lnTo>
                <a:cubicBezTo>
                  <a:pt x="20974" y="389628"/>
                  <a:pt x="22733" y="385082"/>
                  <a:pt x="25813" y="382002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466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72" name="Agrupar 171">
            <a:extLst>
              <a:ext uri="{FF2B5EF4-FFF2-40B4-BE49-F238E27FC236}">
                <a16:creationId xmlns:a16="http://schemas.microsoft.com/office/drawing/2014/main" id="{6AA6EB5D-A811-4546-8DC9-D1DD17798268}"/>
              </a:ext>
            </a:extLst>
          </p:cNvPr>
          <p:cNvGrpSpPr/>
          <p:nvPr/>
        </p:nvGrpSpPr>
        <p:grpSpPr>
          <a:xfrm>
            <a:off x="7528062" y="5247138"/>
            <a:ext cx="433837" cy="563762"/>
            <a:chOff x="7528062" y="5247138"/>
            <a:chExt cx="433837" cy="56376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73" name="Forma Livre: Forma 172">
              <a:extLst>
                <a:ext uri="{FF2B5EF4-FFF2-40B4-BE49-F238E27FC236}">
                  <a16:creationId xmlns:a16="http://schemas.microsoft.com/office/drawing/2014/main" id="{D4A660B1-7F3C-4AAF-82D6-AAAA24FFCD06}"/>
                </a:ext>
              </a:extLst>
            </p:cNvPr>
            <p:cNvSpPr/>
            <p:nvPr/>
          </p:nvSpPr>
          <p:spPr>
            <a:xfrm>
              <a:off x="7771197" y="5471535"/>
              <a:ext cx="110605" cy="35670"/>
            </a:xfrm>
            <a:custGeom>
              <a:avLst/>
              <a:gdLst>
                <a:gd name="connsiteX0" fmla="*/ 81315 w 110605"/>
                <a:gd name="connsiteY0" fmla="*/ 36 h 35670"/>
                <a:gd name="connsiteX1" fmla="*/ 5648 w 110605"/>
                <a:gd name="connsiteY1" fmla="*/ 14847 h 35670"/>
                <a:gd name="connsiteX2" fmla="*/ 1249 w 110605"/>
                <a:gd name="connsiteY2" fmla="*/ 29071 h 35670"/>
                <a:gd name="connsiteX3" fmla="*/ 15473 w 110605"/>
                <a:gd name="connsiteY3" fmla="*/ 33471 h 35670"/>
                <a:gd name="connsiteX4" fmla="*/ 80435 w 110605"/>
                <a:gd name="connsiteY4" fmla="*/ 21152 h 35670"/>
                <a:gd name="connsiteX5" fmla="*/ 91727 w 110605"/>
                <a:gd name="connsiteY5" fmla="*/ 31564 h 35670"/>
                <a:gd name="connsiteX6" fmla="*/ 100085 w 110605"/>
                <a:gd name="connsiteY6" fmla="*/ 35670 h 35670"/>
                <a:gd name="connsiteX7" fmla="*/ 106538 w 110605"/>
                <a:gd name="connsiteY7" fmla="*/ 33471 h 35670"/>
                <a:gd name="connsiteX8" fmla="*/ 108444 w 110605"/>
                <a:gd name="connsiteY8" fmla="*/ 18660 h 35670"/>
                <a:gd name="connsiteX9" fmla="*/ 81315 w 110605"/>
                <a:gd name="connsiteY9" fmla="*/ 36 h 3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605" h="35670">
                  <a:moveTo>
                    <a:pt x="81315" y="36"/>
                  </a:moveTo>
                  <a:cubicBezTo>
                    <a:pt x="64891" y="-550"/>
                    <a:pt x="22512" y="6048"/>
                    <a:pt x="5648" y="14847"/>
                  </a:cubicBezTo>
                  <a:cubicBezTo>
                    <a:pt x="516" y="17486"/>
                    <a:pt x="-1537" y="23939"/>
                    <a:pt x="1249" y="29071"/>
                  </a:cubicBezTo>
                  <a:cubicBezTo>
                    <a:pt x="4035" y="34204"/>
                    <a:pt x="10341" y="36257"/>
                    <a:pt x="15473" y="33471"/>
                  </a:cubicBezTo>
                  <a:cubicBezTo>
                    <a:pt x="27791" y="27018"/>
                    <a:pt x="65478" y="20566"/>
                    <a:pt x="80435" y="21152"/>
                  </a:cubicBezTo>
                  <a:cubicBezTo>
                    <a:pt x="81169" y="21152"/>
                    <a:pt x="84395" y="22033"/>
                    <a:pt x="91727" y="31564"/>
                  </a:cubicBezTo>
                  <a:cubicBezTo>
                    <a:pt x="93780" y="34204"/>
                    <a:pt x="96859" y="35670"/>
                    <a:pt x="100085" y="35670"/>
                  </a:cubicBezTo>
                  <a:cubicBezTo>
                    <a:pt x="102285" y="35670"/>
                    <a:pt x="104631" y="34937"/>
                    <a:pt x="106538" y="33471"/>
                  </a:cubicBezTo>
                  <a:cubicBezTo>
                    <a:pt x="111084" y="29951"/>
                    <a:pt x="111963" y="23206"/>
                    <a:pt x="108444" y="18660"/>
                  </a:cubicBezTo>
                  <a:cubicBezTo>
                    <a:pt x="104191" y="13234"/>
                    <a:pt x="94513" y="623"/>
                    <a:pt x="81315" y="3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4" name="Forma Livre: Forma 173">
              <a:extLst>
                <a:ext uri="{FF2B5EF4-FFF2-40B4-BE49-F238E27FC236}">
                  <a16:creationId xmlns:a16="http://schemas.microsoft.com/office/drawing/2014/main" id="{CCB6CB78-378B-4483-ACAA-605B6E668A85}"/>
                </a:ext>
              </a:extLst>
            </p:cNvPr>
            <p:cNvSpPr/>
            <p:nvPr/>
          </p:nvSpPr>
          <p:spPr>
            <a:xfrm>
              <a:off x="7617879" y="5471535"/>
              <a:ext cx="110438" cy="35670"/>
            </a:xfrm>
            <a:custGeom>
              <a:avLst/>
              <a:gdLst>
                <a:gd name="connsiteX0" fmla="*/ 104855 w 110438"/>
                <a:gd name="connsiteY0" fmla="*/ 14847 h 35670"/>
                <a:gd name="connsiteX1" fmla="*/ 29188 w 110438"/>
                <a:gd name="connsiteY1" fmla="*/ 36 h 35670"/>
                <a:gd name="connsiteX2" fmla="*/ 2206 w 110438"/>
                <a:gd name="connsiteY2" fmla="*/ 18660 h 35670"/>
                <a:gd name="connsiteX3" fmla="*/ 4112 w 110438"/>
                <a:gd name="connsiteY3" fmla="*/ 33471 h 35670"/>
                <a:gd name="connsiteX4" fmla="*/ 10564 w 110438"/>
                <a:gd name="connsiteY4" fmla="*/ 35670 h 35670"/>
                <a:gd name="connsiteX5" fmla="*/ 18923 w 110438"/>
                <a:gd name="connsiteY5" fmla="*/ 31564 h 35670"/>
                <a:gd name="connsiteX6" fmla="*/ 30068 w 110438"/>
                <a:gd name="connsiteY6" fmla="*/ 21152 h 35670"/>
                <a:gd name="connsiteX7" fmla="*/ 95030 w 110438"/>
                <a:gd name="connsiteY7" fmla="*/ 33471 h 35670"/>
                <a:gd name="connsiteX8" fmla="*/ 109254 w 110438"/>
                <a:gd name="connsiteY8" fmla="*/ 29071 h 35670"/>
                <a:gd name="connsiteX9" fmla="*/ 104855 w 110438"/>
                <a:gd name="connsiteY9" fmla="*/ 14847 h 35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0438" h="35670">
                  <a:moveTo>
                    <a:pt x="104855" y="14847"/>
                  </a:moveTo>
                  <a:cubicBezTo>
                    <a:pt x="87991" y="6048"/>
                    <a:pt x="45612" y="-550"/>
                    <a:pt x="29188" y="36"/>
                  </a:cubicBezTo>
                  <a:cubicBezTo>
                    <a:pt x="16137" y="623"/>
                    <a:pt x="6605" y="12794"/>
                    <a:pt x="2206" y="18660"/>
                  </a:cubicBezTo>
                  <a:cubicBezTo>
                    <a:pt x="-1314" y="23206"/>
                    <a:pt x="-580" y="29951"/>
                    <a:pt x="4112" y="33471"/>
                  </a:cubicBezTo>
                  <a:cubicBezTo>
                    <a:pt x="6018" y="34937"/>
                    <a:pt x="8365" y="35670"/>
                    <a:pt x="10564" y="35670"/>
                  </a:cubicBezTo>
                  <a:cubicBezTo>
                    <a:pt x="13790" y="35670"/>
                    <a:pt x="16870" y="34204"/>
                    <a:pt x="18923" y="31564"/>
                  </a:cubicBezTo>
                  <a:cubicBezTo>
                    <a:pt x="26255" y="22033"/>
                    <a:pt x="29334" y="21152"/>
                    <a:pt x="30068" y="21152"/>
                  </a:cubicBezTo>
                  <a:cubicBezTo>
                    <a:pt x="45172" y="20419"/>
                    <a:pt x="82712" y="27165"/>
                    <a:pt x="95030" y="33471"/>
                  </a:cubicBezTo>
                  <a:cubicBezTo>
                    <a:pt x="100163" y="36110"/>
                    <a:pt x="106615" y="34204"/>
                    <a:pt x="109254" y="29071"/>
                  </a:cubicBezTo>
                  <a:cubicBezTo>
                    <a:pt x="111894" y="23939"/>
                    <a:pt x="109987" y="17486"/>
                    <a:pt x="104855" y="14847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5" name="Forma Livre: Forma 174">
              <a:extLst>
                <a:ext uri="{FF2B5EF4-FFF2-40B4-BE49-F238E27FC236}">
                  <a16:creationId xmlns:a16="http://schemas.microsoft.com/office/drawing/2014/main" id="{F3FB180F-1A8C-4A16-A516-19C43ABAC98E}"/>
                </a:ext>
              </a:extLst>
            </p:cNvPr>
            <p:cNvSpPr/>
            <p:nvPr/>
          </p:nvSpPr>
          <p:spPr>
            <a:xfrm>
              <a:off x="7528062" y="5247138"/>
              <a:ext cx="433837" cy="563762"/>
            </a:xfrm>
            <a:custGeom>
              <a:avLst/>
              <a:gdLst>
                <a:gd name="connsiteX0" fmla="*/ 397331 w 433837"/>
                <a:gd name="connsiteY0" fmla="*/ 234844 h 563762"/>
                <a:gd name="connsiteX1" fmla="*/ 413755 w 433837"/>
                <a:gd name="connsiteY1" fmla="*/ 183520 h 563762"/>
                <a:gd name="connsiteX2" fmla="*/ 418301 w 433837"/>
                <a:gd name="connsiteY2" fmla="*/ 171055 h 563762"/>
                <a:gd name="connsiteX3" fmla="*/ 419181 w 433837"/>
                <a:gd name="connsiteY3" fmla="*/ 168416 h 563762"/>
                <a:gd name="connsiteX4" fmla="*/ 380614 w 433837"/>
                <a:gd name="connsiteY4" fmla="*/ 68553 h 563762"/>
                <a:gd name="connsiteX5" fmla="*/ 351139 w 433837"/>
                <a:gd name="connsiteY5" fmla="*/ 72219 h 563762"/>
                <a:gd name="connsiteX6" fmla="*/ 346446 w 433837"/>
                <a:gd name="connsiteY6" fmla="*/ 50076 h 563762"/>
                <a:gd name="connsiteX7" fmla="*/ 109619 w 433837"/>
                <a:gd name="connsiteY7" fmla="*/ 10922 h 563762"/>
                <a:gd name="connsiteX8" fmla="*/ 7117 w 433837"/>
                <a:gd name="connsiteY8" fmla="*/ 89375 h 563762"/>
                <a:gd name="connsiteX9" fmla="*/ 28233 w 433837"/>
                <a:gd name="connsiteY9" fmla="*/ 182640 h 563762"/>
                <a:gd name="connsiteX10" fmla="*/ 30726 w 433837"/>
                <a:gd name="connsiteY10" fmla="*/ 186159 h 563762"/>
                <a:gd name="connsiteX11" fmla="*/ 45830 w 433837"/>
                <a:gd name="connsiteY11" fmla="*/ 234551 h 563762"/>
                <a:gd name="connsiteX12" fmla="*/ 13276 w 433837"/>
                <a:gd name="connsiteY12" fmla="*/ 242763 h 563762"/>
                <a:gd name="connsiteX13" fmla="*/ 26180 w 433837"/>
                <a:gd name="connsiteY13" fmla="*/ 359050 h 563762"/>
                <a:gd name="connsiteX14" fmla="*/ 45097 w 433837"/>
                <a:gd name="connsiteY14" fmla="*/ 373421 h 563762"/>
                <a:gd name="connsiteX15" fmla="*/ 57122 w 433837"/>
                <a:gd name="connsiteY15" fmla="*/ 373861 h 563762"/>
                <a:gd name="connsiteX16" fmla="*/ 57122 w 433837"/>
                <a:gd name="connsiteY16" fmla="*/ 422986 h 563762"/>
                <a:gd name="connsiteX17" fmla="*/ 43924 w 433837"/>
                <a:gd name="connsiteY17" fmla="*/ 435451 h 563762"/>
                <a:gd name="connsiteX18" fmla="*/ 57122 w 433837"/>
                <a:gd name="connsiteY18" fmla="*/ 459500 h 563762"/>
                <a:gd name="connsiteX19" fmla="*/ 178981 w 433837"/>
                <a:gd name="connsiteY19" fmla="*/ 563762 h 563762"/>
                <a:gd name="connsiteX20" fmla="*/ 264766 w 433837"/>
                <a:gd name="connsiteY20" fmla="*/ 563762 h 563762"/>
                <a:gd name="connsiteX21" fmla="*/ 386479 w 433837"/>
                <a:gd name="connsiteY21" fmla="*/ 459646 h 563762"/>
                <a:gd name="connsiteX22" fmla="*/ 399824 w 433837"/>
                <a:gd name="connsiteY22" fmla="*/ 435451 h 563762"/>
                <a:gd name="connsiteX23" fmla="*/ 386479 w 433837"/>
                <a:gd name="connsiteY23" fmla="*/ 422840 h 563762"/>
                <a:gd name="connsiteX24" fmla="*/ 386479 w 433837"/>
                <a:gd name="connsiteY24" fmla="*/ 373714 h 563762"/>
                <a:gd name="connsiteX25" fmla="*/ 398651 w 433837"/>
                <a:gd name="connsiteY25" fmla="*/ 373275 h 563762"/>
                <a:gd name="connsiteX26" fmla="*/ 417568 w 433837"/>
                <a:gd name="connsiteY26" fmla="*/ 358903 h 563762"/>
                <a:gd name="connsiteX27" fmla="*/ 430472 w 433837"/>
                <a:gd name="connsiteY27" fmla="*/ 242616 h 563762"/>
                <a:gd name="connsiteX28" fmla="*/ 397331 w 433837"/>
                <a:gd name="connsiteY28" fmla="*/ 234844 h 563762"/>
                <a:gd name="connsiteX29" fmla="*/ 22807 w 433837"/>
                <a:gd name="connsiteY29" fmla="*/ 134248 h 563762"/>
                <a:gd name="connsiteX30" fmla="*/ 27207 w 433837"/>
                <a:gd name="connsiteY30" fmla="*/ 95535 h 563762"/>
                <a:gd name="connsiteX31" fmla="*/ 115192 w 433837"/>
                <a:gd name="connsiteY31" fmla="*/ 31305 h 563762"/>
                <a:gd name="connsiteX32" fmla="*/ 192179 w 433837"/>
                <a:gd name="connsiteY32" fmla="*/ 21334 h 563762"/>
                <a:gd name="connsiteX33" fmla="*/ 330609 w 433837"/>
                <a:gd name="connsiteY33" fmla="*/ 64300 h 563762"/>
                <a:gd name="connsiteX34" fmla="*/ 328116 w 433837"/>
                <a:gd name="connsiteY34" fmla="*/ 81750 h 563762"/>
                <a:gd name="connsiteX35" fmla="*/ 326209 w 433837"/>
                <a:gd name="connsiteY35" fmla="*/ 93042 h 563762"/>
                <a:gd name="connsiteX36" fmla="*/ 326209 w 433837"/>
                <a:gd name="connsiteY36" fmla="*/ 95241 h 563762"/>
                <a:gd name="connsiteX37" fmla="*/ 317704 w 433837"/>
                <a:gd name="connsiteY37" fmla="*/ 92162 h 563762"/>
                <a:gd name="connsiteX38" fmla="*/ 313892 w 433837"/>
                <a:gd name="connsiteY38" fmla="*/ 90695 h 563762"/>
                <a:gd name="connsiteX39" fmla="*/ 258021 w 433837"/>
                <a:gd name="connsiteY39" fmla="*/ 106386 h 563762"/>
                <a:gd name="connsiteX40" fmla="*/ 222827 w 433837"/>
                <a:gd name="connsiteY40" fmla="*/ 120757 h 563762"/>
                <a:gd name="connsiteX41" fmla="*/ 147746 w 433837"/>
                <a:gd name="connsiteY41" fmla="*/ 129702 h 563762"/>
                <a:gd name="connsiteX42" fmla="*/ 145987 w 433837"/>
                <a:gd name="connsiteY42" fmla="*/ 112105 h 563762"/>
                <a:gd name="connsiteX43" fmla="*/ 145840 w 433837"/>
                <a:gd name="connsiteY43" fmla="*/ 103307 h 563762"/>
                <a:gd name="connsiteX44" fmla="*/ 146133 w 433837"/>
                <a:gd name="connsiteY44" fmla="*/ 97441 h 563762"/>
                <a:gd name="connsiteX45" fmla="*/ 145547 w 433837"/>
                <a:gd name="connsiteY45" fmla="*/ 95388 h 563762"/>
                <a:gd name="connsiteX46" fmla="*/ 144520 w 433837"/>
                <a:gd name="connsiteY46" fmla="*/ 83363 h 563762"/>
                <a:gd name="connsiteX47" fmla="*/ 117391 w 433837"/>
                <a:gd name="connsiteY47" fmla="*/ 56235 h 563762"/>
                <a:gd name="connsiteX48" fmla="*/ 66800 w 433837"/>
                <a:gd name="connsiteY48" fmla="*/ 67966 h 563762"/>
                <a:gd name="connsiteX49" fmla="*/ 22807 w 433837"/>
                <a:gd name="connsiteY49" fmla="*/ 134248 h 563762"/>
                <a:gd name="connsiteX50" fmla="*/ 363310 w 433837"/>
                <a:gd name="connsiteY50" fmla="*/ 312125 h 563762"/>
                <a:gd name="connsiteX51" fmla="*/ 320490 w 433837"/>
                <a:gd name="connsiteY51" fmla="*/ 375181 h 563762"/>
                <a:gd name="connsiteX52" fmla="*/ 247756 w 433837"/>
                <a:gd name="connsiteY52" fmla="*/ 348345 h 563762"/>
                <a:gd name="connsiteX53" fmla="*/ 221654 w 433837"/>
                <a:gd name="connsiteY53" fmla="*/ 350398 h 563762"/>
                <a:gd name="connsiteX54" fmla="*/ 195552 w 433837"/>
                <a:gd name="connsiteY54" fmla="*/ 348345 h 563762"/>
                <a:gd name="connsiteX55" fmla="*/ 121204 w 433837"/>
                <a:gd name="connsiteY55" fmla="*/ 377087 h 563762"/>
                <a:gd name="connsiteX56" fmla="*/ 78091 w 433837"/>
                <a:gd name="connsiteY56" fmla="*/ 313738 h 563762"/>
                <a:gd name="connsiteX57" fmla="*/ 78091 w 433837"/>
                <a:gd name="connsiteY57" fmla="*/ 174135 h 563762"/>
                <a:gd name="connsiteX58" fmla="*/ 124724 w 433837"/>
                <a:gd name="connsiteY58" fmla="*/ 114012 h 563762"/>
                <a:gd name="connsiteX59" fmla="*/ 134255 w 433837"/>
                <a:gd name="connsiteY59" fmla="*/ 146126 h 563762"/>
                <a:gd name="connsiteX60" fmla="*/ 226933 w 433837"/>
                <a:gd name="connsiteY60" fmla="*/ 141434 h 563762"/>
                <a:gd name="connsiteX61" fmla="*/ 267406 w 433837"/>
                <a:gd name="connsiteY61" fmla="*/ 125156 h 563762"/>
                <a:gd name="connsiteX62" fmla="*/ 307439 w 433837"/>
                <a:gd name="connsiteY62" fmla="*/ 111079 h 563762"/>
                <a:gd name="connsiteX63" fmla="*/ 307879 w 433837"/>
                <a:gd name="connsiteY63" fmla="*/ 111225 h 563762"/>
                <a:gd name="connsiteX64" fmla="*/ 365510 w 433837"/>
                <a:gd name="connsiteY64" fmla="*/ 176628 h 563762"/>
                <a:gd name="connsiteX65" fmla="*/ 365363 w 433837"/>
                <a:gd name="connsiteY65" fmla="*/ 309045 h 563762"/>
                <a:gd name="connsiteX66" fmla="*/ 363310 w 433837"/>
                <a:gd name="connsiteY66" fmla="*/ 312125 h 563762"/>
                <a:gd name="connsiteX67" fmla="*/ 365363 w 433837"/>
                <a:gd name="connsiteY67" fmla="*/ 347905 h 563762"/>
                <a:gd name="connsiteX68" fmla="*/ 365216 w 433837"/>
                <a:gd name="connsiteY68" fmla="*/ 420346 h 563762"/>
                <a:gd name="connsiteX69" fmla="*/ 333688 w 433837"/>
                <a:gd name="connsiteY69" fmla="*/ 392631 h 563762"/>
                <a:gd name="connsiteX70" fmla="*/ 365363 w 433837"/>
                <a:gd name="connsiteY70" fmla="*/ 347905 h 563762"/>
                <a:gd name="connsiteX71" fmla="*/ 108446 w 433837"/>
                <a:gd name="connsiteY71" fmla="*/ 394684 h 563762"/>
                <a:gd name="connsiteX72" fmla="*/ 78091 w 433837"/>
                <a:gd name="connsiteY72" fmla="*/ 420493 h 563762"/>
                <a:gd name="connsiteX73" fmla="*/ 78091 w 433837"/>
                <a:gd name="connsiteY73" fmla="*/ 352745 h 563762"/>
                <a:gd name="connsiteX74" fmla="*/ 108446 w 433837"/>
                <a:gd name="connsiteY74" fmla="*/ 394684 h 563762"/>
                <a:gd name="connsiteX75" fmla="*/ 56975 w 433837"/>
                <a:gd name="connsiteY75" fmla="*/ 316524 h 563762"/>
                <a:gd name="connsiteX76" fmla="*/ 56975 w 433837"/>
                <a:gd name="connsiteY76" fmla="*/ 316964 h 563762"/>
                <a:gd name="connsiteX77" fmla="*/ 56975 w 433837"/>
                <a:gd name="connsiteY77" fmla="*/ 352598 h 563762"/>
                <a:gd name="connsiteX78" fmla="*/ 46563 w 433837"/>
                <a:gd name="connsiteY78" fmla="*/ 352158 h 563762"/>
                <a:gd name="connsiteX79" fmla="*/ 46270 w 433837"/>
                <a:gd name="connsiteY79" fmla="*/ 352158 h 563762"/>
                <a:gd name="connsiteX80" fmla="*/ 30726 w 433837"/>
                <a:gd name="connsiteY80" fmla="*/ 254788 h 563762"/>
                <a:gd name="connsiteX81" fmla="*/ 48323 w 433837"/>
                <a:gd name="connsiteY81" fmla="*/ 261387 h 563762"/>
                <a:gd name="connsiteX82" fmla="*/ 56975 w 433837"/>
                <a:gd name="connsiteY82" fmla="*/ 267839 h 563762"/>
                <a:gd name="connsiteX83" fmla="*/ 56975 w 433837"/>
                <a:gd name="connsiteY83" fmla="*/ 316524 h 563762"/>
                <a:gd name="connsiteX84" fmla="*/ 56975 w 433837"/>
                <a:gd name="connsiteY84" fmla="*/ 195984 h 563762"/>
                <a:gd name="connsiteX85" fmla="*/ 47883 w 433837"/>
                <a:gd name="connsiteY85" fmla="*/ 173988 h 563762"/>
                <a:gd name="connsiteX86" fmla="*/ 45390 w 433837"/>
                <a:gd name="connsiteY86" fmla="*/ 170468 h 563762"/>
                <a:gd name="connsiteX87" fmla="*/ 39378 w 433837"/>
                <a:gd name="connsiteY87" fmla="*/ 161963 h 563762"/>
                <a:gd name="connsiteX88" fmla="*/ 40111 w 433837"/>
                <a:gd name="connsiteY88" fmla="*/ 158590 h 563762"/>
                <a:gd name="connsiteX89" fmla="*/ 82197 w 433837"/>
                <a:gd name="connsiteY89" fmla="*/ 82337 h 563762"/>
                <a:gd name="connsiteX90" fmla="*/ 110792 w 433837"/>
                <a:gd name="connsiteY90" fmla="*/ 76325 h 563762"/>
                <a:gd name="connsiteX91" fmla="*/ 123404 w 433837"/>
                <a:gd name="connsiteY91" fmla="*/ 85709 h 563762"/>
                <a:gd name="connsiteX92" fmla="*/ 123990 w 433837"/>
                <a:gd name="connsiteY92" fmla="*/ 91869 h 563762"/>
                <a:gd name="connsiteX93" fmla="*/ 56975 w 433837"/>
                <a:gd name="connsiteY93" fmla="*/ 174135 h 563762"/>
                <a:gd name="connsiteX94" fmla="*/ 56975 w 433837"/>
                <a:gd name="connsiteY94" fmla="*/ 195984 h 563762"/>
                <a:gd name="connsiteX95" fmla="*/ 264620 w 433837"/>
                <a:gd name="connsiteY95" fmla="*/ 542646 h 563762"/>
                <a:gd name="connsiteX96" fmla="*/ 178834 w 433837"/>
                <a:gd name="connsiteY96" fmla="*/ 542646 h 563762"/>
                <a:gd name="connsiteX97" fmla="*/ 78385 w 433837"/>
                <a:gd name="connsiteY97" fmla="*/ 464926 h 563762"/>
                <a:gd name="connsiteX98" fmla="*/ 156691 w 433837"/>
                <a:gd name="connsiteY98" fmla="*/ 434424 h 563762"/>
                <a:gd name="connsiteX99" fmla="*/ 258314 w 433837"/>
                <a:gd name="connsiteY99" fmla="*/ 439996 h 563762"/>
                <a:gd name="connsiteX100" fmla="*/ 287496 w 433837"/>
                <a:gd name="connsiteY100" fmla="*/ 434864 h 563762"/>
                <a:gd name="connsiteX101" fmla="*/ 364923 w 433837"/>
                <a:gd name="connsiteY101" fmla="*/ 464926 h 563762"/>
                <a:gd name="connsiteX102" fmla="*/ 264620 w 433837"/>
                <a:gd name="connsiteY102" fmla="*/ 542646 h 563762"/>
                <a:gd name="connsiteX103" fmla="*/ 258754 w 433837"/>
                <a:gd name="connsiteY103" fmla="*/ 419027 h 563762"/>
                <a:gd name="connsiteX104" fmla="*/ 184700 w 433837"/>
                <a:gd name="connsiteY104" fmla="*/ 418880 h 563762"/>
                <a:gd name="connsiteX105" fmla="*/ 221654 w 433837"/>
                <a:gd name="connsiteY105" fmla="*/ 395857 h 563762"/>
                <a:gd name="connsiteX106" fmla="*/ 258754 w 433837"/>
                <a:gd name="connsiteY106" fmla="*/ 419027 h 563762"/>
                <a:gd name="connsiteX107" fmla="*/ 370495 w 433837"/>
                <a:gd name="connsiteY107" fmla="*/ 444396 h 563762"/>
                <a:gd name="connsiteX108" fmla="*/ 229279 w 433837"/>
                <a:gd name="connsiteY108" fmla="*/ 375621 h 563762"/>
                <a:gd name="connsiteX109" fmla="*/ 221654 w 433837"/>
                <a:gd name="connsiteY109" fmla="*/ 372395 h 563762"/>
                <a:gd name="connsiteX110" fmla="*/ 221654 w 433837"/>
                <a:gd name="connsiteY110" fmla="*/ 372395 h 563762"/>
                <a:gd name="connsiteX111" fmla="*/ 214175 w 433837"/>
                <a:gd name="connsiteY111" fmla="*/ 375621 h 563762"/>
                <a:gd name="connsiteX112" fmla="*/ 73106 w 433837"/>
                <a:gd name="connsiteY112" fmla="*/ 444396 h 563762"/>
                <a:gd name="connsiteX113" fmla="*/ 70466 w 433837"/>
                <a:gd name="connsiteY113" fmla="*/ 443076 h 563762"/>
                <a:gd name="connsiteX114" fmla="*/ 128536 w 433837"/>
                <a:gd name="connsiteY114" fmla="*/ 402456 h 563762"/>
                <a:gd name="connsiteX115" fmla="*/ 196725 w 433837"/>
                <a:gd name="connsiteY115" fmla="*/ 369462 h 563762"/>
                <a:gd name="connsiteX116" fmla="*/ 218281 w 433837"/>
                <a:gd name="connsiteY116" fmla="*/ 371221 h 563762"/>
                <a:gd name="connsiteX117" fmla="*/ 225320 w 433837"/>
                <a:gd name="connsiteY117" fmla="*/ 371221 h 563762"/>
                <a:gd name="connsiteX118" fmla="*/ 246876 w 433837"/>
                <a:gd name="connsiteY118" fmla="*/ 369462 h 563762"/>
                <a:gd name="connsiteX119" fmla="*/ 315065 w 433837"/>
                <a:gd name="connsiteY119" fmla="*/ 402456 h 563762"/>
                <a:gd name="connsiteX120" fmla="*/ 373135 w 433837"/>
                <a:gd name="connsiteY120" fmla="*/ 443076 h 563762"/>
                <a:gd name="connsiteX121" fmla="*/ 370495 w 433837"/>
                <a:gd name="connsiteY121" fmla="*/ 444396 h 563762"/>
                <a:gd name="connsiteX122" fmla="*/ 342340 w 433837"/>
                <a:gd name="connsiteY122" fmla="*/ 103307 h 563762"/>
                <a:gd name="connsiteX123" fmla="*/ 359497 w 433837"/>
                <a:gd name="connsiteY123" fmla="*/ 92308 h 563762"/>
                <a:gd name="connsiteX124" fmla="*/ 368882 w 433837"/>
                <a:gd name="connsiteY124" fmla="*/ 86003 h 563762"/>
                <a:gd name="connsiteX125" fmla="*/ 399237 w 433837"/>
                <a:gd name="connsiteY125" fmla="*/ 161670 h 563762"/>
                <a:gd name="connsiteX126" fmla="*/ 398357 w 433837"/>
                <a:gd name="connsiteY126" fmla="*/ 164310 h 563762"/>
                <a:gd name="connsiteX127" fmla="*/ 394105 w 433837"/>
                <a:gd name="connsiteY127" fmla="*/ 176041 h 563762"/>
                <a:gd name="connsiteX128" fmla="*/ 386626 w 433837"/>
                <a:gd name="connsiteY128" fmla="*/ 196571 h 563762"/>
                <a:gd name="connsiteX129" fmla="*/ 386626 w 433837"/>
                <a:gd name="connsiteY129" fmla="*/ 176628 h 563762"/>
                <a:gd name="connsiteX130" fmla="*/ 342340 w 433837"/>
                <a:gd name="connsiteY130" fmla="*/ 103307 h 563762"/>
                <a:gd name="connsiteX131" fmla="*/ 397331 w 433837"/>
                <a:gd name="connsiteY131" fmla="*/ 352158 h 563762"/>
                <a:gd name="connsiteX132" fmla="*/ 386333 w 433837"/>
                <a:gd name="connsiteY132" fmla="*/ 352598 h 563762"/>
                <a:gd name="connsiteX133" fmla="*/ 386479 w 433837"/>
                <a:gd name="connsiteY133" fmla="*/ 267839 h 563762"/>
                <a:gd name="connsiteX134" fmla="*/ 395278 w 433837"/>
                <a:gd name="connsiteY134" fmla="*/ 261240 h 563762"/>
                <a:gd name="connsiteX135" fmla="*/ 412875 w 433837"/>
                <a:gd name="connsiteY135" fmla="*/ 254641 h 563762"/>
                <a:gd name="connsiteX136" fmla="*/ 397331 w 433837"/>
                <a:gd name="connsiteY136" fmla="*/ 352158 h 563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</a:cxnLst>
              <a:rect l="l" t="t" r="r" b="b"/>
              <a:pathLst>
                <a:path w="433837" h="563762">
                  <a:moveTo>
                    <a:pt x="397331" y="234844"/>
                  </a:moveTo>
                  <a:cubicBezTo>
                    <a:pt x="399677" y="221647"/>
                    <a:pt x="409942" y="193784"/>
                    <a:pt x="413755" y="183520"/>
                  </a:cubicBezTo>
                  <a:cubicBezTo>
                    <a:pt x="415661" y="178240"/>
                    <a:pt x="417274" y="173841"/>
                    <a:pt x="418301" y="171055"/>
                  </a:cubicBezTo>
                  <a:lnTo>
                    <a:pt x="419181" y="168416"/>
                  </a:lnTo>
                  <a:cubicBezTo>
                    <a:pt x="437071" y="114745"/>
                    <a:pt x="437218" y="106386"/>
                    <a:pt x="380614" y="68553"/>
                  </a:cubicBezTo>
                  <a:cubicBezTo>
                    <a:pt x="369616" y="61074"/>
                    <a:pt x="359351" y="66499"/>
                    <a:pt x="351139" y="72219"/>
                  </a:cubicBezTo>
                  <a:cubicBezTo>
                    <a:pt x="352312" y="62833"/>
                    <a:pt x="351872" y="55061"/>
                    <a:pt x="346446" y="50076"/>
                  </a:cubicBezTo>
                  <a:cubicBezTo>
                    <a:pt x="285590" y="-5062"/>
                    <a:pt x="181034" y="-8874"/>
                    <a:pt x="109619" y="10922"/>
                  </a:cubicBezTo>
                  <a:cubicBezTo>
                    <a:pt x="54922" y="26026"/>
                    <a:pt x="17675" y="54621"/>
                    <a:pt x="7117" y="89375"/>
                  </a:cubicBezTo>
                  <a:cubicBezTo>
                    <a:pt x="-6228" y="133515"/>
                    <a:pt x="-1682" y="140114"/>
                    <a:pt x="28233" y="182640"/>
                  </a:cubicBezTo>
                  <a:lnTo>
                    <a:pt x="30726" y="186159"/>
                  </a:lnTo>
                  <a:cubicBezTo>
                    <a:pt x="32486" y="188652"/>
                    <a:pt x="36738" y="198331"/>
                    <a:pt x="45830" y="234551"/>
                  </a:cubicBezTo>
                  <a:cubicBezTo>
                    <a:pt x="36152" y="230299"/>
                    <a:pt x="24860" y="229859"/>
                    <a:pt x="13276" y="242763"/>
                  </a:cubicBezTo>
                  <a:cubicBezTo>
                    <a:pt x="3744" y="253468"/>
                    <a:pt x="16502" y="339107"/>
                    <a:pt x="26180" y="359050"/>
                  </a:cubicBezTo>
                  <a:cubicBezTo>
                    <a:pt x="32192" y="371515"/>
                    <a:pt x="39818" y="373568"/>
                    <a:pt x="45097" y="373421"/>
                  </a:cubicBezTo>
                  <a:cubicBezTo>
                    <a:pt x="47590" y="373275"/>
                    <a:pt x="53016" y="373568"/>
                    <a:pt x="57122" y="373861"/>
                  </a:cubicBezTo>
                  <a:lnTo>
                    <a:pt x="57122" y="422986"/>
                  </a:lnTo>
                  <a:cubicBezTo>
                    <a:pt x="49203" y="424892"/>
                    <a:pt x="45097" y="430318"/>
                    <a:pt x="43924" y="435451"/>
                  </a:cubicBezTo>
                  <a:cubicBezTo>
                    <a:pt x="42018" y="443956"/>
                    <a:pt x="46857" y="452754"/>
                    <a:pt x="57122" y="459500"/>
                  </a:cubicBezTo>
                  <a:cubicBezTo>
                    <a:pt x="57268" y="516983"/>
                    <a:pt x="111966" y="563762"/>
                    <a:pt x="178981" y="563762"/>
                  </a:cubicBezTo>
                  <a:lnTo>
                    <a:pt x="264766" y="563762"/>
                  </a:lnTo>
                  <a:cubicBezTo>
                    <a:pt x="331489" y="563762"/>
                    <a:pt x="385893" y="517130"/>
                    <a:pt x="386479" y="459646"/>
                  </a:cubicBezTo>
                  <a:cubicBezTo>
                    <a:pt x="396891" y="452754"/>
                    <a:pt x="401730" y="444102"/>
                    <a:pt x="399824" y="435451"/>
                  </a:cubicBezTo>
                  <a:cubicBezTo>
                    <a:pt x="398651" y="430318"/>
                    <a:pt x="394545" y="424746"/>
                    <a:pt x="386479" y="422840"/>
                  </a:cubicBezTo>
                  <a:lnTo>
                    <a:pt x="386479" y="373714"/>
                  </a:lnTo>
                  <a:cubicBezTo>
                    <a:pt x="390585" y="373421"/>
                    <a:pt x="396158" y="372981"/>
                    <a:pt x="398651" y="373275"/>
                  </a:cubicBezTo>
                  <a:cubicBezTo>
                    <a:pt x="403930" y="373421"/>
                    <a:pt x="411555" y="371368"/>
                    <a:pt x="417568" y="358903"/>
                  </a:cubicBezTo>
                  <a:cubicBezTo>
                    <a:pt x="427246" y="338960"/>
                    <a:pt x="440004" y="253322"/>
                    <a:pt x="430472" y="242616"/>
                  </a:cubicBezTo>
                  <a:cubicBezTo>
                    <a:pt x="418741" y="229565"/>
                    <a:pt x="407156" y="230299"/>
                    <a:pt x="397331" y="234844"/>
                  </a:cubicBezTo>
                  <a:close/>
                  <a:moveTo>
                    <a:pt x="22807" y="134248"/>
                  </a:moveTo>
                  <a:cubicBezTo>
                    <a:pt x="18848" y="123250"/>
                    <a:pt x="21341" y="114891"/>
                    <a:pt x="27207" y="95535"/>
                  </a:cubicBezTo>
                  <a:cubicBezTo>
                    <a:pt x="35565" y="67819"/>
                    <a:pt x="67680" y="44357"/>
                    <a:pt x="115192" y="31305"/>
                  </a:cubicBezTo>
                  <a:cubicBezTo>
                    <a:pt x="138508" y="24853"/>
                    <a:pt x="165050" y="21334"/>
                    <a:pt x="192179" y="21334"/>
                  </a:cubicBezTo>
                  <a:cubicBezTo>
                    <a:pt x="243357" y="21334"/>
                    <a:pt x="296001" y="34092"/>
                    <a:pt x="330609" y="64300"/>
                  </a:cubicBezTo>
                  <a:cubicBezTo>
                    <a:pt x="330755" y="68259"/>
                    <a:pt x="328996" y="76911"/>
                    <a:pt x="328116" y="81750"/>
                  </a:cubicBezTo>
                  <a:cubicBezTo>
                    <a:pt x="327236" y="86003"/>
                    <a:pt x="326503" y="89962"/>
                    <a:pt x="326209" y="93042"/>
                  </a:cubicBezTo>
                  <a:cubicBezTo>
                    <a:pt x="326063" y="93775"/>
                    <a:pt x="326063" y="94508"/>
                    <a:pt x="326209" y="95241"/>
                  </a:cubicBezTo>
                  <a:cubicBezTo>
                    <a:pt x="323423" y="94068"/>
                    <a:pt x="320637" y="93042"/>
                    <a:pt x="317704" y="92162"/>
                  </a:cubicBezTo>
                  <a:cubicBezTo>
                    <a:pt x="316531" y="91429"/>
                    <a:pt x="315211" y="90842"/>
                    <a:pt x="313892" y="90695"/>
                  </a:cubicBezTo>
                  <a:cubicBezTo>
                    <a:pt x="295561" y="87469"/>
                    <a:pt x="276498" y="97147"/>
                    <a:pt x="258021" y="106386"/>
                  </a:cubicBezTo>
                  <a:cubicBezTo>
                    <a:pt x="246143" y="112398"/>
                    <a:pt x="233972" y="118558"/>
                    <a:pt x="222827" y="120757"/>
                  </a:cubicBezTo>
                  <a:cubicBezTo>
                    <a:pt x="197018" y="125890"/>
                    <a:pt x="153759" y="134688"/>
                    <a:pt x="147746" y="129702"/>
                  </a:cubicBezTo>
                  <a:cubicBezTo>
                    <a:pt x="146133" y="128382"/>
                    <a:pt x="146133" y="118997"/>
                    <a:pt x="145987" y="112105"/>
                  </a:cubicBezTo>
                  <a:cubicBezTo>
                    <a:pt x="145987" y="109319"/>
                    <a:pt x="145987" y="106386"/>
                    <a:pt x="145840" y="103307"/>
                  </a:cubicBezTo>
                  <a:cubicBezTo>
                    <a:pt x="146427" y="101547"/>
                    <a:pt x="146573" y="99494"/>
                    <a:pt x="146133" y="97441"/>
                  </a:cubicBezTo>
                  <a:cubicBezTo>
                    <a:pt x="145987" y="96708"/>
                    <a:pt x="145693" y="96121"/>
                    <a:pt x="145547" y="95388"/>
                  </a:cubicBezTo>
                  <a:cubicBezTo>
                    <a:pt x="145400" y="91575"/>
                    <a:pt x="145107" y="87616"/>
                    <a:pt x="144520" y="83363"/>
                  </a:cubicBezTo>
                  <a:cubicBezTo>
                    <a:pt x="143200" y="71925"/>
                    <a:pt x="132642" y="61367"/>
                    <a:pt x="117391" y="56235"/>
                  </a:cubicBezTo>
                  <a:cubicBezTo>
                    <a:pt x="102727" y="51395"/>
                    <a:pt x="81611" y="51982"/>
                    <a:pt x="66800" y="67966"/>
                  </a:cubicBezTo>
                  <a:cubicBezTo>
                    <a:pt x="48176" y="88056"/>
                    <a:pt x="30433" y="107266"/>
                    <a:pt x="22807" y="134248"/>
                  </a:cubicBezTo>
                  <a:close/>
                  <a:moveTo>
                    <a:pt x="363310" y="312125"/>
                  </a:moveTo>
                  <a:cubicBezTo>
                    <a:pt x="360231" y="317257"/>
                    <a:pt x="333542" y="356851"/>
                    <a:pt x="320490" y="375181"/>
                  </a:cubicBezTo>
                  <a:cubicBezTo>
                    <a:pt x="302160" y="355384"/>
                    <a:pt x="280751" y="350398"/>
                    <a:pt x="247756" y="348345"/>
                  </a:cubicBezTo>
                  <a:cubicBezTo>
                    <a:pt x="246876" y="348345"/>
                    <a:pt x="230746" y="348639"/>
                    <a:pt x="221654" y="350398"/>
                  </a:cubicBezTo>
                  <a:cubicBezTo>
                    <a:pt x="212415" y="348639"/>
                    <a:pt x="195405" y="348052"/>
                    <a:pt x="195552" y="348345"/>
                  </a:cubicBezTo>
                  <a:cubicBezTo>
                    <a:pt x="161531" y="350398"/>
                    <a:pt x="139974" y="355677"/>
                    <a:pt x="121204" y="377087"/>
                  </a:cubicBezTo>
                  <a:cubicBezTo>
                    <a:pt x="109619" y="361103"/>
                    <a:pt x="84250" y="323416"/>
                    <a:pt x="78091" y="313738"/>
                  </a:cubicBezTo>
                  <a:lnTo>
                    <a:pt x="78091" y="174135"/>
                  </a:lnTo>
                  <a:cubicBezTo>
                    <a:pt x="78091" y="148032"/>
                    <a:pt x="96715" y="124716"/>
                    <a:pt x="124724" y="114012"/>
                  </a:cubicBezTo>
                  <a:cubicBezTo>
                    <a:pt x="124870" y="127942"/>
                    <a:pt x="125310" y="138794"/>
                    <a:pt x="134255" y="146126"/>
                  </a:cubicBezTo>
                  <a:cubicBezTo>
                    <a:pt x="146133" y="155804"/>
                    <a:pt x="165783" y="153752"/>
                    <a:pt x="226933" y="141434"/>
                  </a:cubicBezTo>
                  <a:cubicBezTo>
                    <a:pt x="240864" y="138647"/>
                    <a:pt x="254355" y="131755"/>
                    <a:pt x="267406" y="125156"/>
                  </a:cubicBezTo>
                  <a:cubicBezTo>
                    <a:pt x="282217" y="117678"/>
                    <a:pt x="296295" y="110346"/>
                    <a:pt x="307439" y="111079"/>
                  </a:cubicBezTo>
                  <a:cubicBezTo>
                    <a:pt x="307586" y="111079"/>
                    <a:pt x="307733" y="111225"/>
                    <a:pt x="307879" y="111225"/>
                  </a:cubicBezTo>
                  <a:cubicBezTo>
                    <a:pt x="342340" y="120757"/>
                    <a:pt x="365656" y="147006"/>
                    <a:pt x="365510" y="176628"/>
                  </a:cubicBezTo>
                  <a:lnTo>
                    <a:pt x="365363" y="309045"/>
                  </a:lnTo>
                  <a:cubicBezTo>
                    <a:pt x="364483" y="310072"/>
                    <a:pt x="363750" y="310952"/>
                    <a:pt x="363310" y="312125"/>
                  </a:cubicBezTo>
                  <a:close/>
                  <a:moveTo>
                    <a:pt x="365363" y="347905"/>
                  </a:moveTo>
                  <a:lnTo>
                    <a:pt x="365216" y="420346"/>
                  </a:lnTo>
                  <a:cubicBezTo>
                    <a:pt x="352019" y="416680"/>
                    <a:pt x="343367" y="407296"/>
                    <a:pt x="333688" y="392631"/>
                  </a:cubicBezTo>
                  <a:cubicBezTo>
                    <a:pt x="342927" y="381780"/>
                    <a:pt x="355245" y="363449"/>
                    <a:pt x="365363" y="347905"/>
                  </a:cubicBezTo>
                  <a:close/>
                  <a:moveTo>
                    <a:pt x="108446" y="394684"/>
                  </a:moveTo>
                  <a:cubicBezTo>
                    <a:pt x="99208" y="408322"/>
                    <a:pt x="90849" y="416974"/>
                    <a:pt x="78091" y="420493"/>
                  </a:cubicBezTo>
                  <a:lnTo>
                    <a:pt x="78091" y="352745"/>
                  </a:lnTo>
                  <a:cubicBezTo>
                    <a:pt x="88210" y="368142"/>
                    <a:pt x="100088" y="385299"/>
                    <a:pt x="108446" y="394684"/>
                  </a:cubicBezTo>
                  <a:close/>
                  <a:moveTo>
                    <a:pt x="56975" y="316524"/>
                  </a:moveTo>
                  <a:cubicBezTo>
                    <a:pt x="56975" y="316671"/>
                    <a:pt x="56975" y="316817"/>
                    <a:pt x="56975" y="316964"/>
                  </a:cubicBezTo>
                  <a:lnTo>
                    <a:pt x="56975" y="352598"/>
                  </a:lnTo>
                  <a:cubicBezTo>
                    <a:pt x="53309" y="352305"/>
                    <a:pt x="49496" y="352158"/>
                    <a:pt x="46563" y="352158"/>
                  </a:cubicBezTo>
                  <a:cubicBezTo>
                    <a:pt x="46417" y="352158"/>
                    <a:pt x="46417" y="352158"/>
                    <a:pt x="46270" y="352158"/>
                  </a:cubicBezTo>
                  <a:cubicBezTo>
                    <a:pt x="37178" y="339987"/>
                    <a:pt x="29260" y="271505"/>
                    <a:pt x="30726" y="254788"/>
                  </a:cubicBezTo>
                  <a:cubicBezTo>
                    <a:pt x="34099" y="251415"/>
                    <a:pt x="36445" y="252148"/>
                    <a:pt x="48323" y="261387"/>
                  </a:cubicBezTo>
                  <a:cubicBezTo>
                    <a:pt x="51109" y="263586"/>
                    <a:pt x="54042" y="265786"/>
                    <a:pt x="56975" y="267839"/>
                  </a:cubicBezTo>
                  <a:lnTo>
                    <a:pt x="56975" y="316524"/>
                  </a:lnTo>
                  <a:close/>
                  <a:moveTo>
                    <a:pt x="56975" y="195984"/>
                  </a:moveTo>
                  <a:cubicBezTo>
                    <a:pt x="53456" y="184840"/>
                    <a:pt x="50523" y="177947"/>
                    <a:pt x="47883" y="173988"/>
                  </a:cubicBezTo>
                  <a:lnTo>
                    <a:pt x="45390" y="170468"/>
                  </a:lnTo>
                  <a:cubicBezTo>
                    <a:pt x="43190" y="167389"/>
                    <a:pt x="41284" y="164603"/>
                    <a:pt x="39378" y="161963"/>
                  </a:cubicBezTo>
                  <a:cubicBezTo>
                    <a:pt x="39818" y="160937"/>
                    <a:pt x="40111" y="159764"/>
                    <a:pt x="40111" y="158590"/>
                  </a:cubicBezTo>
                  <a:cubicBezTo>
                    <a:pt x="41578" y="128236"/>
                    <a:pt x="56975" y="109465"/>
                    <a:pt x="82197" y="82337"/>
                  </a:cubicBezTo>
                  <a:cubicBezTo>
                    <a:pt x="92316" y="71485"/>
                    <a:pt x="106540" y="75005"/>
                    <a:pt x="110792" y="76325"/>
                  </a:cubicBezTo>
                  <a:cubicBezTo>
                    <a:pt x="119444" y="79111"/>
                    <a:pt x="123257" y="84097"/>
                    <a:pt x="123404" y="85709"/>
                  </a:cubicBezTo>
                  <a:cubicBezTo>
                    <a:pt x="123697" y="87763"/>
                    <a:pt x="123844" y="89962"/>
                    <a:pt x="123990" y="91869"/>
                  </a:cubicBezTo>
                  <a:cubicBezTo>
                    <a:pt x="84104" y="104333"/>
                    <a:pt x="56975" y="137034"/>
                    <a:pt x="56975" y="174135"/>
                  </a:cubicBezTo>
                  <a:lnTo>
                    <a:pt x="56975" y="195984"/>
                  </a:lnTo>
                  <a:close/>
                  <a:moveTo>
                    <a:pt x="264620" y="542646"/>
                  </a:moveTo>
                  <a:lnTo>
                    <a:pt x="178834" y="542646"/>
                  </a:lnTo>
                  <a:cubicBezTo>
                    <a:pt x="125603" y="542646"/>
                    <a:pt x="81904" y="508332"/>
                    <a:pt x="78385" y="464926"/>
                  </a:cubicBezTo>
                  <a:cubicBezTo>
                    <a:pt x="97888" y="462873"/>
                    <a:pt x="128243" y="449528"/>
                    <a:pt x="156691" y="434424"/>
                  </a:cubicBezTo>
                  <a:cubicBezTo>
                    <a:pt x="180741" y="444836"/>
                    <a:pt x="257434" y="439996"/>
                    <a:pt x="258314" y="439996"/>
                  </a:cubicBezTo>
                  <a:cubicBezTo>
                    <a:pt x="274152" y="438824"/>
                    <a:pt x="282657" y="437210"/>
                    <a:pt x="287496" y="434864"/>
                  </a:cubicBezTo>
                  <a:cubicBezTo>
                    <a:pt x="315651" y="449675"/>
                    <a:pt x="345566" y="462726"/>
                    <a:pt x="364923" y="464926"/>
                  </a:cubicBezTo>
                  <a:cubicBezTo>
                    <a:pt x="361110" y="508332"/>
                    <a:pt x="317558" y="542646"/>
                    <a:pt x="264620" y="542646"/>
                  </a:cubicBezTo>
                  <a:close/>
                  <a:moveTo>
                    <a:pt x="258754" y="419027"/>
                  </a:moveTo>
                  <a:cubicBezTo>
                    <a:pt x="237931" y="420493"/>
                    <a:pt x="205670" y="420493"/>
                    <a:pt x="184700" y="418880"/>
                  </a:cubicBezTo>
                  <a:cubicBezTo>
                    <a:pt x="200244" y="409788"/>
                    <a:pt x="213442" y="401430"/>
                    <a:pt x="221654" y="395857"/>
                  </a:cubicBezTo>
                  <a:cubicBezTo>
                    <a:pt x="229866" y="401430"/>
                    <a:pt x="243210" y="409935"/>
                    <a:pt x="258754" y="419027"/>
                  </a:cubicBezTo>
                  <a:close/>
                  <a:moveTo>
                    <a:pt x="370495" y="444396"/>
                  </a:moveTo>
                  <a:cubicBezTo>
                    <a:pt x="353045" y="450115"/>
                    <a:pt x="244677" y="388379"/>
                    <a:pt x="229279" y="375621"/>
                  </a:cubicBezTo>
                  <a:cubicBezTo>
                    <a:pt x="227373" y="373568"/>
                    <a:pt x="224587" y="372395"/>
                    <a:pt x="221654" y="372395"/>
                  </a:cubicBezTo>
                  <a:cubicBezTo>
                    <a:pt x="221654" y="372395"/>
                    <a:pt x="221654" y="372395"/>
                    <a:pt x="221654" y="372395"/>
                  </a:cubicBezTo>
                  <a:cubicBezTo>
                    <a:pt x="218721" y="372395"/>
                    <a:pt x="216081" y="373568"/>
                    <a:pt x="214175" y="375621"/>
                  </a:cubicBezTo>
                  <a:cubicBezTo>
                    <a:pt x="198778" y="388379"/>
                    <a:pt x="90263" y="450115"/>
                    <a:pt x="73106" y="444396"/>
                  </a:cubicBezTo>
                  <a:cubicBezTo>
                    <a:pt x="72079" y="443956"/>
                    <a:pt x="71346" y="443516"/>
                    <a:pt x="70466" y="443076"/>
                  </a:cubicBezTo>
                  <a:cubicBezTo>
                    <a:pt x="101407" y="440583"/>
                    <a:pt x="116072" y="421666"/>
                    <a:pt x="128536" y="402456"/>
                  </a:cubicBezTo>
                  <a:cubicBezTo>
                    <a:pt x="143934" y="378553"/>
                    <a:pt x="158011" y="371808"/>
                    <a:pt x="196725" y="369462"/>
                  </a:cubicBezTo>
                  <a:cubicBezTo>
                    <a:pt x="199364" y="368729"/>
                    <a:pt x="214762" y="370488"/>
                    <a:pt x="218281" y="371221"/>
                  </a:cubicBezTo>
                  <a:cubicBezTo>
                    <a:pt x="220481" y="371955"/>
                    <a:pt x="222974" y="371955"/>
                    <a:pt x="225320" y="371221"/>
                  </a:cubicBezTo>
                  <a:cubicBezTo>
                    <a:pt x="228839" y="370488"/>
                    <a:pt x="243797" y="369608"/>
                    <a:pt x="246876" y="369462"/>
                  </a:cubicBezTo>
                  <a:cubicBezTo>
                    <a:pt x="285736" y="371808"/>
                    <a:pt x="299667" y="378700"/>
                    <a:pt x="315065" y="402456"/>
                  </a:cubicBezTo>
                  <a:cubicBezTo>
                    <a:pt x="327383" y="421519"/>
                    <a:pt x="341900" y="440143"/>
                    <a:pt x="373135" y="443076"/>
                  </a:cubicBezTo>
                  <a:cubicBezTo>
                    <a:pt x="372255" y="443516"/>
                    <a:pt x="371522" y="443956"/>
                    <a:pt x="370495" y="444396"/>
                  </a:cubicBezTo>
                  <a:close/>
                  <a:moveTo>
                    <a:pt x="342340" y="103307"/>
                  </a:moveTo>
                  <a:cubicBezTo>
                    <a:pt x="349086" y="100374"/>
                    <a:pt x="354658" y="96121"/>
                    <a:pt x="359497" y="92308"/>
                  </a:cubicBezTo>
                  <a:cubicBezTo>
                    <a:pt x="362723" y="89815"/>
                    <a:pt x="367563" y="86149"/>
                    <a:pt x="368882" y="86003"/>
                  </a:cubicBezTo>
                  <a:cubicBezTo>
                    <a:pt x="414195" y="116358"/>
                    <a:pt x="414195" y="116358"/>
                    <a:pt x="399237" y="161670"/>
                  </a:cubicBezTo>
                  <a:lnTo>
                    <a:pt x="398357" y="164310"/>
                  </a:lnTo>
                  <a:cubicBezTo>
                    <a:pt x="397477" y="166949"/>
                    <a:pt x="395864" y="171055"/>
                    <a:pt x="394105" y="176041"/>
                  </a:cubicBezTo>
                  <a:cubicBezTo>
                    <a:pt x="391319" y="183667"/>
                    <a:pt x="388826" y="190412"/>
                    <a:pt x="386626" y="196571"/>
                  </a:cubicBezTo>
                  <a:lnTo>
                    <a:pt x="386626" y="176628"/>
                  </a:lnTo>
                  <a:cubicBezTo>
                    <a:pt x="386626" y="147006"/>
                    <a:pt x="369616" y="120024"/>
                    <a:pt x="342340" y="103307"/>
                  </a:cubicBezTo>
                  <a:close/>
                  <a:moveTo>
                    <a:pt x="397331" y="352158"/>
                  </a:moveTo>
                  <a:cubicBezTo>
                    <a:pt x="394545" y="352158"/>
                    <a:pt x="390292" y="352305"/>
                    <a:pt x="386333" y="352598"/>
                  </a:cubicBezTo>
                  <a:lnTo>
                    <a:pt x="386479" y="267839"/>
                  </a:lnTo>
                  <a:cubicBezTo>
                    <a:pt x="389559" y="265786"/>
                    <a:pt x="392492" y="263439"/>
                    <a:pt x="395278" y="261240"/>
                  </a:cubicBezTo>
                  <a:cubicBezTo>
                    <a:pt x="407156" y="252001"/>
                    <a:pt x="409502" y="251268"/>
                    <a:pt x="412875" y="254641"/>
                  </a:cubicBezTo>
                  <a:cubicBezTo>
                    <a:pt x="414341" y="271652"/>
                    <a:pt x="406423" y="340133"/>
                    <a:pt x="397331" y="352158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D16D5D9F-2408-47D4-A6A7-66A3CCB1043D}"/>
              </a:ext>
            </a:extLst>
          </p:cNvPr>
          <p:cNvGrpSpPr/>
          <p:nvPr/>
        </p:nvGrpSpPr>
        <p:grpSpPr>
          <a:xfrm>
            <a:off x="7485761" y="4346237"/>
            <a:ext cx="518747" cy="515742"/>
            <a:chOff x="7485761" y="4346237"/>
            <a:chExt cx="518747" cy="51574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77" name="Forma Livre: Forma 176">
              <a:extLst>
                <a:ext uri="{FF2B5EF4-FFF2-40B4-BE49-F238E27FC236}">
                  <a16:creationId xmlns:a16="http://schemas.microsoft.com/office/drawing/2014/main" id="{E786EBCA-041C-4053-948D-FA4969B78A6C}"/>
                </a:ext>
              </a:extLst>
            </p:cNvPr>
            <p:cNvSpPr/>
            <p:nvPr/>
          </p:nvSpPr>
          <p:spPr>
            <a:xfrm>
              <a:off x="7901289" y="4354648"/>
              <a:ext cx="49199" cy="177388"/>
            </a:xfrm>
            <a:custGeom>
              <a:avLst/>
              <a:gdLst>
                <a:gd name="connsiteX0" fmla="*/ 25130 w 49199"/>
                <a:gd name="connsiteY0" fmla="*/ 2591 h 177388"/>
                <a:gd name="connsiteX1" fmla="*/ 10173 w 49199"/>
                <a:gd name="connsiteY1" fmla="*/ 3617 h 177388"/>
                <a:gd name="connsiteX2" fmla="*/ 11200 w 49199"/>
                <a:gd name="connsiteY2" fmla="*/ 18575 h 177388"/>
                <a:gd name="connsiteX3" fmla="*/ 16185 w 49199"/>
                <a:gd name="connsiteY3" fmla="*/ 80751 h 177388"/>
                <a:gd name="connsiteX4" fmla="*/ 348 w 49199"/>
                <a:gd name="connsiteY4" fmla="*/ 130756 h 177388"/>
                <a:gd name="connsiteX5" fmla="*/ 26011 w 49199"/>
                <a:gd name="connsiteY5" fmla="*/ 175188 h 177388"/>
                <a:gd name="connsiteX6" fmla="*/ 32463 w 49199"/>
                <a:gd name="connsiteY6" fmla="*/ 177388 h 177388"/>
                <a:gd name="connsiteX7" fmla="*/ 40821 w 49199"/>
                <a:gd name="connsiteY7" fmla="*/ 173282 h 177388"/>
                <a:gd name="connsiteX8" fmla="*/ 38768 w 49199"/>
                <a:gd name="connsiteY8" fmla="*/ 158471 h 177388"/>
                <a:gd name="connsiteX9" fmla="*/ 21171 w 49199"/>
                <a:gd name="connsiteY9" fmla="*/ 128703 h 177388"/>
                <a:gd name="connsiteX10" fmla="*/ 32023 w 49199"/>
                <a:gd name="connsiteY10" fmla="*/ 94682 h 177388"/>
                <a:gd name="connsiteX11" fmla="*/ 25130 w 49199"/>
                <a:gd name="connsiteY11" fmla="*/ 2591 h 17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199" h="177388">
                  <a:moveTo>
                    <a:pt x="25130" y="2591"/>
                  </a:moveTo>
                  <a:cubicBezTo>
                    <a:pt x="20731" y="-1222"/>
                    <a:pt x="14132" y="-782"/>
                    <a:pt x="10173" y="3617"/>
                  </a:cubicBezTo>
                  <a:cubicBezTo>
                    <a:pt x="6360" y="8017"/>
                    <a:pt x="6800" y="14615"/>
                    <a:pt x="11200" y="18575"/>
                  </a:cubicBezTo>
                  <a:cubicBezTo>
                    <a:pt x="35835" y="40131"/>
                    <a:pt x="29970" y="64767"/>
                    <a:pt x="16185" y="80751"/>
                  </a:cubicBezTo>
                  <a:cubicBezTo>
                    <a:pt x="4454" y="94389"/>
                    <a:pt x="-1558" y="113012"/>
                    <a:pt x="348" y="130756"/>
                  </a:cubicBezTo>
                  <a:cubicBezTo>
                    <a:pt x="2108" y="148353"/>
                    <a:pt x="11053" y="163750"/>
                    <a:pt x="26011" y="175188"/>
                  </a:cubicBezTo>
                  <a:cubicBezTo>
                    <a:pt x="27917" y="176655"/>
                    <a:pt x="30116" y="177388"/>
                    <a:pt x="32463" y="177388"/>
                  </a:cubicBezTo>
                  <a:cubicBezTo>
                    <a:pt x="35689" y="177388"/>
                    <a:pt x="38768" y="175922"/>
                    <a:pt x="40821" y="173282"/>
                  </a:cubicBezTo>
                  <a:cubicBezTo>
                    <a:pt x="44341" y="168589"/>
                    <a:pt x="43461" y="161991"/>
                    <a:pt x="38768" y="158471"/>
                  </a:cubicBezTo>
                  <a:cubicBezTo>
                    <a:pt x="28503" y="150699"/>
                    <a:pt x="22491" y="140288"/>
                    <a:pt x="21171" y="128703"/>
                  </a:cubicBezTo>
                  <a:cubicBezTo>
                    <a:pt x="19998" y="116678"/>
                    <a:pt x="23958" y="103920"/>
                    <a:pt x="32023" y="94682"/>
                  </a:cubicBezTo>
                  <a:cubicBezTo>
                    <a:pt x="53139" y="70193"/>
                    <a:pt x="59005" y="32359"/>
                    <a:pt x="25130" y="2591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8" name="Forma Livre: Forma 177">
              <a:extLst>
                <a:ext uri="{FF2B5EF4-FFF2-40B4-BE49-F238E27FC236}">
                  <a16:creationId xmlns:a16="http://schemas.microsoft.com/office/drawing/2014/main" id="{22CA8336-DFB2-4853-A704-552BBD4C66FE}"/>
                </a:ext>
              </a:extLst>
            </p:cNvPr>
            <p:cNvSpPr/>
            <p:nvPr/>
          </p:nvSpPr>
          <p:spPr>
            <a:xfrm>
              <a:off x="7618293" y="4346237"/>
              <a:ext cx="268176" cy="479228"/>
            </a:xfrm>
            <a:custGeom>
              <a:avLst/>
              <a:gdLst>
                <a:gd name="connsiteX0" fmla="*/ 26281 w 268176"/>
                <a:gd name="connsiteY0" fmla="*/ 172747 h 479228"/>
                <a:gd name="connsiteX1" fmla="*/ 1205 w 268176"/>
                <a:gd name="connsiteY1" fmla="*/ 281116 h 479228"/>
                <a:gd name="connsiteX2" fmla="*/ 11177 w 268176"/>
                <a:gd name="connsiteY2" fmla="*/ 329654 h 479228"/>
                <a:gd name="connsiteX3" fmla="*/ 60302 w 268176"/>
                <a:gd name="connsiteY3" fmla="*/ 350184 h 479228"/>
                <a:gd name="connsiteX4" fmla="*/ 156352 w 268176"/>
                <a:gd name="connsiteY4" fmla="*/ 351797 h 479228"/>
                <a:gd name="connsiteX5" fmla="*/ 180842 w 268176"/>
                <a:gd name="connsiteY5" fmla="*/ 447994 h 479228"/>
                <a:gd name="connsiteX6" fmla="*/ 181575 w 268176"/>
                <a:gd name="connsiteY6" fmla="*/ 449900 h 479228"/>
                <a:gd name="connsiteX7" fmla="*/ 218822 w 268176"/>
                <a:gd name="connsiteY7" fmla="*/ 479082 h 479228"/>
                <a:gd name="connsiteX8" fmla="*/ 222341 w 268176"/>
                <a:gd name="connsiteY8" fmla="*/ 479229 h 479228"/>
                <a:gd name="connsiteX9" fmla="*/ 259588 w 268176"/>
                <a:gd name="connsiteY9" fmla="*/ 458992 h 479228"/>
                <a:gd name="connsiteX10" fmla="*/ 263841 w 268176"/>
                <a:gd name="connsiteY10" fmla="*/ 411920 h 479228"/>
                <a:gd name="connsiteX11" fmla="*/ 243458 w 268176"/>
                <a:gd name="connsiteY11" fmla="*/ 305898 h 479228"/>
                <a:gd name="connsiteX12" fmla="*/ 243018 w 268176"/>
                <a:gd name="connsiteY12" fmla="*/ 304285 h 479228"/>
                <a:gd name="connsiteX13" fmla="*/ 186267 w 268176"/>
                <a:gd name="connsiteY13" fmla="*/ 260146 h 479228"/>
                <a:gd name="connsiteX14" fmla="*/ 106201 w 268176"/>
                <a:gd name="connsiteY14" fmla="*/ 257213 h 479228"/>
                <a:gd name="connsiteX15" fmla="*/ 126584 w 268176"/>
                <a:gd name="connsiteY15" fmla="*/ 191811 h 479228"/>
                <a:gd name="connsiteX16" fmla="*/ 124091 w 268176"/>
                <a:gd name="connsiteY16" fmla="*/ 142539 h 479228"/>
                <a:gd name="connsiteX17" fmla="*/ 107374 w 268176"/>
                <a:gd name="connsiteY17" fmla="*/ 128901 h 479228"/>
                <a:gd name="connsiteX18" fmla="*/ 108254 w 268176"/>
                <a:gd name="connsiteY18" fmla="*/ 128755 h 479228"/>
                <a:gd name="connsiteX19" fmla="*/ 149754 w 268176"/>
                <a:gd name="connsiteY19" fmla="*/ 105585 h 479228"/>
                <a:gd name="connsiteX20" fmla="*/ 137875 w 268176"/>
                <a:gd name="connsiteY20" fmla="*/ 14814 h 479228"/>
                <a:gd name="connsiteX21" fmla="*/ 89337 w 268176"/>
                <a:gd name="connsiteY21" fmla="*/ 443 h 479228"/>
                <a:gd name="connsiteX22" fmla="*/ 47837 w 268176"/>
                <a:gd name="connsiteY22" fmla="*/ 23612 h 479228"/>
                <a:gd name="connsiteX23" fmla="*/ 59715 w 268176"/>
                <a:gd name="connsiteY23" fmla="*/ 114384 h 479228"/>
                <a:gd name="connsiteX24" fmla="*/ 74966 w 268176"/>
                <a:gd name="connsiteY24" fmla="*/ 123769 h 479228"/>
                <a:gd name="connsiteX25" fmla="*/ 26281 w 268176"/>
                <a:gd name="connsiteY25" fmla="*/ 172747 h 479228"/>
                <a:gd name="connsiteX26" fmla="*/ 72913 w 268176"/>
                <a:gd name="connsiteY26" fmla="*/ 98106 h 479228"/>
                <a:gd name="connsiteX27" fmla="*/ 64408 w 268176"/>
                <a:gd name="connsiteY27" fmla="*/ 36663 h 479228"/>
                <a:gd name="connsiteX28" fmla="*/ 91683 w 268176"/>
                <a:gd name="connsiteY28" fmla="*/ 21413 h 479228"/>
                <a:gd name="connsiteX29" fmla="*/ 96523 w 268176"/>
                <a:gd name="connsiteY29" fmla="*/ 21119 h 479228"/>
                <a:gd name="connsiteX30" fmla="*/ 124384 w 268176"/>
                <a:gd name="connsiteY30" fmla="*/ 31238 h 479228"/>
                <a:gd name="connsiteX31" fmla="*/ 124384 w 268176"/>
                <a:gd name="connsiteY31" fmla="*/ 31238 h 479228"/>
                <a:gd name="connsiteX32" fmla="*/ 132890 w 268176"/>
                <a:gd name="connsiteY32" fmla="*/ 92681 h 479228"/>
                <a:gd name="connsiteX33" fmla="*/ 105614 w 268176"/>
                <a:gd name="connsiteY33" fmla="*/ 107931 h 479228"/>
                <a:gd name="connsiteX34" fmla="*/ 72913 w 268176"/>
                <a:gd name="connsiteY34" fmla="*/ 98106 h 479228"/>
                <a:gd name="connsiteX35" fmla="*/ 82885 w 268176"/>
                <a:gd name="connsiteY35" fmla="*/ 144739 h 479228"/>
                <a:gd name="connsiteX36" fmla="*/ 106494 w 268176"/>
                <a:gd name="connsiteY36" fmla="*/ 154564 h 479228"/>
                <a:gd name="connsiteX37" fmla="*/ 106348 w 268176"/>
                <a:gd name="connsiteY37" fmla="*/ 185652 h 479228"/>
                <a:gd name="connsiteX38" fmla="*/ 81858 w 268176"/>
                <a:gd name="connsiteY38" fmla="*/ 264105 h 479228"/>
                <a:gd name="connsiteX39" fmla="*/ 83325 w 268176"/>
                <a:gd name="connsiteY39" fmla="*/ 273344 h 479228"/>
                <a:gd name="connsiteX40" fmla="*/ 91537 w 268176"/>
                <a:gd name="connsiteY40" fmla="*/ 277743 h 479228"/>
                <a:gd name="connsiteX41" fmla="*/ 184654 w 268176"/>
                <a:gd name="connsiteY41" fmla="*/ 281116 h 479228"/>
                <a:gd name="connsiteX42" fmla="*/ 222781 w 268176"/>
                <a:gd name="connsiteY42" fmla="*/ 310591 h 479228"/>
                <a:gd name="connsiteX43" fmla="*/ 243164 w 268176"/>
                <a:gd name="connsiteY43" fmla="*/ 417053 h 479228"/>
                <a:gd name="connsiteX44" fmla="*/ 243898 w 268176"/>
                <a:gd name="connsiteY44" fmla="*/ 419545 h 479228"/>
                <a:gd name="connsiteX45" fmla="*/ 241991 w 268176"/>
                <a:gd name="connsiteY45" fmla="*/ 446821 h 479228"/>
                <a:gd name="connsiteX46" fmla="*/ 220288 w 268176"/>
                <a:gd name="connsiteY46" fmla="*/ 457966 h 479228"/>
                <a:gd name="connsiteX47" fmla="*/ 200785 w 268176"/>
                <a:gd name="connsiteY47" fmla="*/ 441689 h 479228"/>
                <a:gd name="connsiteX48" fmla="*/ 174536 w 268176"/>
                <a:gd name="connsiteY48" fmla="*/ 338746 h 479228"/>
                <a:gd name="connsiteX49" fmla="*/ 164418 w 268176"/>
                <a:gd name="connsiteY49" fmla="*/ 330827 h 479228"/>
                <a:gd name="connsiteX50" fmla="*/ 60595 w 268176"/>
                <a:gd name="connsiteY50" fmla="*/ 329067 h 479228"/>
                <a:gd name="connsiteX51" fmla="*/ 27161 w 268176"/>
                <a:gd name="connsiteY51" fmla="*/ 316310 h 479228"/>
                <a:gd name="connsiteX52" fmla="*/ 21588 w 268176"/>
                <a:gd name="connsiteY52" fmla="*/ 285075 h 479228"/>
                <a:gd name="connsiteX53" fmla="*/ 46518 w 268176"/>
                <a:gd name="connsiteY53" fmla="*/ 177440 h 479228"/>
                <a:gd name="connsiteX54" fmla="*/ 82885 w 268176"/>
                <a:gd name="connsiteY54" fmla="*/ 144739 h 47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68176" h="479228">
                  <a:moveTo>
                    <a:pt x="26281" y="172747"/>
                  </a:moveTo>
                  <a:lnTo>
                    <a:pt x="1205" y="281116"/>
                  </a:lnTo>
                  <a:cubicBezTo>
                    <a:pt x="-2021" y="301352"/>
                    <a:pt x="1205" y="317629"/>
                    <a:pt x="11177" y="329654"/>
                  </a:cubicBezTo>
                  <a:cubicBezTo>
                    <a:pt x="21295" y="342119"/>
                    <a:pt x="38306" y="349304"/>
                    <a:pt x="60302" y="350184"/>
                  </a:cubicBezTo>
                  <a:lnTo>
                    <a:pt x="156352" y="351797"/>
                  </a:lnTo>
                  <a:lnTo>
                    <a:pt x="180842" y="447994"/>
                  </a:lnTo>
                  <a:cubicBezTo>
                    <a:pt x="180988" y="448581"/>
                    <a:pt x="181282" y="449314"/>
                    <a:pt x="181575" y="449900"/>
                  </a:cubicBezTo>
                  <a:cubicBezTo>
                    <a:pt x="192573" y="473363"/>
                    <a:pt x="209583" y="478202"/>
                    <a:pt x="218822" y="479082"/>
                  </a:cubicBezTo>
                  <a:cubicBezTo>
                    <a:pt x="219995" y="479229"/>
                    <a:pt x="221168" y="479229"/>
                    <a:pt x="222341" y="479229"/>
                  </a:cubicBezTo>
                  <a:cubicBezTo>
                    <a:pt x="236712" y="479229"/>
                    <a:pt x="250790" y="471750"/>
                    <a:pt x="259588" y="458992"/>
                  </a:cubicBezTo>
                  <a:cubicBezTo>
                    <a:pt x="269267" y="445061"/>
                    <a:pt x="270880" y="427904"/>
                    <a:pt x="263841" y="411920"/>
                  </a:cubicBezTo>
                  <a:lnTo>
                    <a:pt x="243458" y="305898"/>
                  </a:lnTo>
                  <a:cubicBezTo>
                    <a:pt x="243311" y="305312"/>
                    <a:pt x="243164" y="304872"/>
                    <a:pt x="243018" y="304285"/>
                  </a:cubicBezTo>
                  <a:cubicBezTo>
                    <a:pt x="233193" y="277303"/>
                    <a:pt x="215449" y="263225"/>
                    <a:pt x="186267" y="260146"/>
                  </a:cubicBezTo>
                  <a:lnTo>
                    <a:pt x="106201" y="257213"/>
                  </a:lnTo>
                  <a:lnTo>
                    <a:pt x="126584" y="191811"/>
                  </a:lnTo>
                  <a:cubicBezTo>
                    <a:pt x="133036" y="171134"/>
                    <a:pt x="132156" y="154564"/>
                    <a:pt x="124091" y="142539"/>
                  </a:cubicBezTo>
                  <a:cubicBezTo>
                    <a:pt x="120132" y="136673"/>
                    <a:pt x="114413" y="131981"/>
                    <a:pt x="107374" y="128901"/>
                  </a:cubicBezTo>
                  <a:cubicBezTo>
                    <a:pt x="107667" y="128901"/>
                    <a:pt x="107961" y="128901"/>
                    <a:pt x="108254" y="128755"/>
                  </a:cubicBezTo>
                  <a:cubicBezTo>
                    <a:pt x="124824" y="126848"/>
                    <a:pt x="139635" y="118636"/>
                    <a:pt x="149754" y="105585"/>
                  </a:cubicBezTo>
                  <a:cubicBezTo>
                    <a:pt x="171163" y="78163"/>
                    <a:pt x="165884" y="37397"/>
                    <a:pt x="137875" y="14814"/>
                  </a:cubicBezTo>
                  <a:cubicBezTo>
                    <a:pt x="123945" y="3522"/>
                    <a:pt x="106787" y="-1610"/>
                    <a:pt x="89337" y="443"/>
                  </a:cubicBezTo>
                  <a:cubicBezTo>
                    <a:pt x="72767" y="2349"/>
                    <a:pt x="57956" y="10561"/>
                    <a:pt x="47837" y="23612"/>
                  </a:cubicBezTo>
                  <a:cubicBezTo>
                    <a:pt x="26428" y="51034"/>
                    <a:pt x="31707" y="91801"/>
                    <a:pt x="59715" y="114384"/>
                  </a:cubicBezTo>
                  <a:cubicBezTo>
                    <a:pt x="64408" y="118196"/>
                    <a:pt x="69540" y="121423"/>
                    <a:pt x="74966" y="123769"/>
                  </a:cubicBezTo>
                  <a:cubicBezTo>
                    <a:pt x="55023" y="125968"/>
                    <a:pt x="34053" y="139459"/>
                    <a:pt x="26281" y="172747"/>
                  </a:cubicBezTo>
                  <a:close/>
                  <a:moveTo>
                    <a:pt x="72913" y="98106"/>
                  </a:moveTo>
                  <a:cubicBezTo>
                    <a:pt x="53850" y="82709"/>
                    <a:pt x="50037" y="55140"/>
                    <a:pt x="64408" y="36663"/>
                  </a:cubicBezTo>
                  <a:cubicBezTo>
                    <a:pt x="71154" y="28158"/>
                    <a:pt x="80832" y="22732"/>
                    <a:pt x="91683" y="21413"/>
                  </a:cubicBezTo>
                  <a:cubicBezTo>
                    <a:pt x="93296" y="21266"/>
                    <a:pt x="94909" y="21119"/>
                    <a:pt x="96523" y="21119"/>
                  </a:cubicBezTo>
                  <a:cubicBezTo>
                    <a:pt x="106494" y="21119"/>
                    <a:pt x="116319" y="24639"/>
                    <a:pt x="124384" y="31238"/>
                  </a:cubicBezTo>
                  <a:cubicBezTo>
                    <a:pt x="124384" y="31238"/>
                    <a:pt x="124384" y="31238"/>
                    <a:pt x="124384" y="31238"/>
                  </a:cubicBezTo>
                  <a:cubicBezTo>
                    <a:pt x="143448" y="46635"/>
                    <a:pt x="147261" y="74204"/>
                    <a:pt x="132890" y="92681"/>
                  </a:cubicBezTo>
                  <a:cubicBezTo>
                    <a:pt x="126144" y="101186"/>
                    <a:pt x="116466" y="106612"/>
                    <a:pt x="105614" y="107931"/>
                  </a:cubicBezTo>
                  <a:cubicBezTo>
                    <a:pt x="93883" y="109251"/>
                    <a:pt x="82298" y="105732"/>
                    <a:pt x="72913" y="98106"/>
                  </a:cubicBezTo>
                  <a:close/>
                  <a:moveTo>
                    <a:pt x="82885" y="144739"/>
                  </a:moveTo>
                  <a:cubicBezTo>
                    <a:pt x="94763" y="145618"/>
                    <a:pt x="102681" y="148991"/>
                    <a:pt x="106494" y="154564"/>
                  </a:cubicBezTo>
                  <a:cubicBezTo>
                    <a:pt x="111920" y="162629"/>
                    <a:pt x="109427" y="175973"/>
                    <a:pt x="106348" y="185652"/>
                  </a:cubicBezTo>
                  <a:lnTo>
                    <a:pt x="81858" y="264105"/>
                  </a:lnTo>
                  <a:cubicBezTo>
                    <a:pt x="80832" y="267185"/>
                    <a:pt x="81418" y="270704"/>
                    <a:pt x="83325" y="273344"/>
                  </a:cubicBezTo>
                  <a:cubicBezTo>
                    <a:pt x="85231" y="275983"/>
                    <a:pt x="88311" y="277596"/>
                    <a:pt x="91537" y="277743"/>
                  </a:cubicBezTo>
                  <a:lnTo>
                    <a:pt x="184654" y="281116"/>
                  </a:lnTo>
                  <a:cubicBezTo>
                    <a:pt x="204891" y="283315"/>
                    <a:pt x="215743" y="291527"/>
                    <a:pt x="222781" y="310591"/>
                  </a:cubicBezTo>
                  <a:lnTo>
                    <a:pt x="243164" y="417053"/>
                  </a:lnTo>
                  <a:cubicBezTo>
                    <a:pt x="243311" y="417932"/>
                    <a:pt x="243604" y="418812"/>
                    <a:pt x="243898" y="419545"/>
                  </a:cubicBezTo>
                  <a:cubicBezTo>
                    <a:pt x="249910" y="432450"/>
                    <a:pt x="245364" y="442128"/>
                    <a:pt x="241991" y="446821"/>
                  </a:cubicBezTo>
                  <a:cubicBezTo>
                    <a:pt x="236712" y="454300"/>
                    <a:pt x="228207" y="458552"/>
                    <a:pt x="220288" y="457966"/>
                  </a:cubicBezTo>
                  <a:cubicBezTo>
                    <a:pt x="212370" y="457233"/>
                    <a:pt x="205624" y="451660"/>
                    <a:pt x="200785" y="441689"/>
                  </a:cubicBezTo>
                  <a:lnTo>
                    <a:pt x="174536" y="338746"/>
                  </a:lnTo>
                  <a:cubicBezTo>
                    <a:pt x="173363" y="334200"/>
                    <a:pt x="169257" y="330827"/>
                    <a:pt x="164418" y="330827"/>
                  </a:cubicBezTo>
                  <a:lnTo>
                    <a:pt x="60595" y="329067"/>
                  </a:lnTo>
                  <a:cubicBezTo>
                    <a:pt x="49744" y="328628"/>
                    <a:pt x="35080" y="325988"/>
                    <a:pt x="27161" y="316310"/>
                  </a:cubicBezTo>
                  <a:cubicBezTo>
                    <a:pt x="21295" y="309124"/>
                    <a:pt x="19536" y="298419"/>
                    <a:pt x="21588" y="285075"/>
                  </a:cubicBezTo>
                  <a:lnTo>
                    <a:pt x="46518" y="177440"/>
                  </a:lnTo>
                  <a:cubicBezTo>
                    <a:pt x="51943" y="155297"/>
                    <a:pt x="65288" y="143419"/>
                    <a:pt x="82885" y="144739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79" name="Forma Livre: Forma 178">
              <a:extLst>
                <a:ext uri="{FF2B5EF4-FFF2-40B4-BE49-F238E27FC236}">
                  <a16:creationId xmlns:a16="http://schemas.microsoft.com/office/drawing/2014/main" id="{C3680D42-9D22-4CA8-A179-57259BFDBE32}"/>
                </a:ext>
              </a:extLst>
            </p:cNvPr>
            <p:cNvSpPr/>
            <p:nvPr/>
          </p:nvSpPr>
          <p:spPr>
            <a:xfrm>
              <a:off x="7485761" y="4592452"/>
              <a:ext cx="379509" cy="269527"/>
            </a:xfrm>
            <a:custGeom>
              <a:avLst/>
              <a:gdLst>
                <a:gd name="connsiteX0" fmla="*/ 87252 w 379509"/>
                <a:gd name="connsiteY0" fmla="*/ 25662 h 269527"/>
                <a:gd name="connsiteX1" fmla="*/ 87252 w 379509"/>
                <a:gd name="connsiteY1" fmla="*/ 121859 h 269527"/>
                <a:gd name="connsiteX2" fmla="*/ 87252 w 379509"/>
                <a:gd name="connsiteY2" fmla="*/ 123326 h 269527"/>
                <a:gd name="connsiteX3" fmla="*/ 87399 w 379509"/>
                <a:gd name="connsiteY3" fmla="*/ 125086 h 269527"/>
                <a:gd name="connsiteX4" fmla="*/ 87692 w 379509"/>
                <a:gd name="connsiteY4" fmla="*/ 126699 h 269527"/>
                <a:gd name="connsiteX5" fmla="*/ 88132 w 379509"/>
                <a:gd name="connsiteY5" fmla="*/ 128458 h 269527"/>
                <a:gd name="connsiteX6" fmla="*/ 88718 w 379509"/>
                <a:gd name="connsiteY6" fmla="*/ 130071 h 269527"/>
                <a:gd name="connsiteX7" fmla="*/ 89305 w 379509"/>
                <a:gd name="connsiteY7" fmla="*/ 131538 h 269527"/>
                <a:gd name="connsiteX8" fmla="*/ 103089 w 379509"/>
                <a:gd name="connsiteY8" fmla="*/ 144296 h 269527"/>
                <a:gd name="connsiteX9" fmla="*/ 104702 w 379509"/>
                <a:gd name="connsiteY9" fmla="*/ 144736 h 269527"/>
                <a:gd name="connsiteX10" fmla="*/ 106609 w 379509"/>
                <a:gd name="connsiteY10" fmla="*/ 145175 h 269527"/>
                <a:gd name="connsiteX11" fmla="*/ 108222 w 379509"/>
                <a:gd name="connsiteY11" fmla="*/ 145469 h 269527"/>
                <a:gd name="connsiteX12" fmla="*/ 109688 w 379509"/>
                <a:gd name="connsiteY12" fmla="*/ 145615 h 269527"/>
                <a:gd name="connsiteX13" fmla="*/ 111301 w 379509"/>
                <a:gd name="connsiteY13" fmla="*/ 145615 h 269527"/>
                <a:gd name="connsiteX14" fmla="*/ 207205 w 379509"/>
                <a:gd name="connsiteY14" fmla="*/ 145615 h 269527"/>
                <a:gd name="connsiteX15" fmla="*/ 211898 w 379509"/>
                <a:gd name="connsiteY15" fmla="*/ 152068 h 269527"/>
                <a:gd name="connsiteX16" fmla="*/ 211898 w 379509"/>
                <a:gd name="connsiteY16" fmla="*/ 246065 h 269527"/>
                <a:gd name="connsiteX17" fmla="*/ 212044 w 379509"/>
                <a:gd name="connsiteY17" fmla="*/ 247532 h 269527"/>
                <a:gd name="connsiteX18" fmla="*/ 212338 w 379509"/>
                <a:gd name="connsiteY18" fmla="*/ 249438 h 269527"/>
                <a:gd name="connsiteX19" fmla="*/ 212631 w 379509"/>
                <a:gd name="connsiteY19" fmla="*/ 250904 h 269527"/>
                <a:gd name="connsiteX20" fmla="*/ 213071 w 379509"/>
                <a:gd name="connsiteY20" fmla="*/ 252517 h 269527"/>
                <a:gd name="connsiteX21" fmla="*/ 213657 w 379509"/>
                <a:gd name="connsiteY21" fmla="*/ 253984 h 269527"/>
                <a:gd name="connsiteX22" fmla="*/ 214244 w 379509"/>
                <a:gd name="connsiteY22" fmla="*/ 255304 h 269527"/>
                <a:gd name="connsiteX23" fmla="*/ 228028 w 379509"/>
                <a:gd name="connsiteY23" fmla="*/ 268061 h 269527"/>
                <a:gd name="connsiteX24" fmla="*/ 229641 w 379509"/>
                <a:gd name="connsiteY24" fmla="*/ 268648 h 269527"/>
                <a:gd name="connsiteX25" fmla="*/ 231254 w 379509"/>
                <a:gd name="connsiteY25" fmla="*/ 269088 h 269527"/>
                <a:gd name="connsiteX26" fmla="*/ 232867 w 379509"/>
                <a:gd name="connsiteY26" fmla="*/ 269381 h 269527"/>
                <a:gd name="connsiteX27" fmla="*/ 234627 w 379509"/>
                <a:gd name="connsiteY27" fmla="*/ 269528 h 269527"/>
                <a:gd name="connsiteX28" fmla="*/ 236240 w 379509"/>
                <a:gd name="connsiteY28" fmla="*/ 269528 h 269527"/>
                <a:gd name="connsiteX29" fmla="*/ 368951 w 379509"/>
                <a:gd name="connsiteY29" fmla="*/ 269528 h 269527"/>
                <a:gd name="connsiteX30" fmla="*/ 379509 w 379509"/>
                <a:gd name="connsiteY30" fmla="*/ 258970 h 269527"/>
                <a:gd name="connsiteX31" fmla="*/ 368951 w 379509"/>
                <a:gd name="connsiteY31" fmla="*/ 248412 h 269527"/>
                <a:gd name="connsiteX32" fmla="*/ 244305 w 379509"/>
                <a:gd name="connsiteY32" fmla="*/ 248412 h 269527"/>
                <a:gd name="connsiteX33" fmla="*/ 236094 w 379509"/>
                <a:gd name="connsiteY33" fmla="*/ 248558 h 269527"/>
                <a:gd name="connsiteX34" fmla="*/ 235067 w 379509"/>
                <a:gd name="connsiteY34" fmla="*/ 248265 h 269527"/>
                <a:gd name="connsiteX35" fmla="*/ 233161 w 379509"/>
                <a:gd name="connsiteY35" fmla="*/ 245479 h 269527"/>
                <a:gd name="connsiteX36" fmla="*/ 233161 w 379509"/>
                <a:gd name="connsiteY36" fmla="*/ 152068 h 269527"/>
                <a:gd name="connsiteX37" fmla="*/ 207645 w 379509"/>
                <a:gd name="connsiteY37" fmla="*/ 124499 h 269527"/>
                <a:gd name="connsiteX38" fmla="*/ 119660 w 379509"/>
                <a:gd name="connsiteY38" fmla="*/ 124499 h 269527"/>
                <a:gd name="connsiteX39" fmla="*/ 111448 w 379509"/>
                <a:gd name="connsiteY39" fmla="*/ 124646 h 269527"/>
                <a:gd name="connsiteX40" fmla="*/ 110421 w 379509"/>
                <a:gd name="connsiteY40" fmla="*/ 124352 h 269527"/>
                <a:gd name="connsiteX41" fmla="*/ 108955 w 379509"/>
                <a:gd name="connsiteY41" fmla="*/ 123033 h 269527"/>
                <a:gd name="connsiteX42" fmla="*/ 98983 w 379509"/>
                <a:gd name="connsiteY42" fmla="*/ 126552 h 269527"/>
                <a:gd name="connsiteX43" fmla="*/ 108662 w 379509"/>
                <a:gd name="connsiteY43" fmla="*/ 121566 h 269527"/>
                <a:gd name="connsiteX44" fmla="*/ 108662 w 379509"/>
                <a:gd name="connsiteY44" fmla="*/ 25662 h 269527"/>
                <a:gd name="connsiteX45" fmla="*/ 82119 w 379509"/>
                <a:gd name="connsiteY45" fmla="*/ 0 h 269527"/>
                <a:gd name="connsiteX46" fmla="*/ 10558 w 379509"/>
                <a:gd name="connsiteY46" fmla="*/ 0 h 269527"/>
                <a:gd name="connsiteX47" fmla="*/ 0 w 379509"/>
                <a:gd name="connsiteY47" fmla="*/ 10558 h 269527"/>
                <a:gd name="connsiteX48" fmla="*/ 10558 w 379509"/>
                <a:gd name="connsiteY48" fmla="*/ 21116 h 269527"/>
                <a:gd name="connsiteX49" fmla="*/ 82119 w 379509"/>
                <a:gd name="connsiteY49" fmla="*/ 21116 h 269527"/>
                <a:gd name="connsiteX50" fmla="*/ 87252 w 379509"/>
                <a:gd name="connsiteY50" fmla="*/ 25662 h 26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9509" h="269527">
                  <a:moveTo>
                    <a:pt x="87252" y="25662"/>
                  </a:moveTo>
                  <a:lnTo>
                    <a:pt x="87252" y="121859"/>
                  </a:lnTo>
                  <a:cubicBezTo>
                    <a:pt x="87252" y="122006"/>
                    <a:pt x="87252" y="123179"/>
                    <a:pt x="87252" y="123326"/>
                  </a:cubicBezTo>
                  <a:cubicBezTo>
                    <a:pt x="87252" y="123619"/>
                    <a:pt x="87399" y="124792"/>
                    <a:pt x="87399" y="125086"/>
                  </a:cubicBezTo>
                  <a:cubicBezTo>
                    <a:pt x="87399" y="125379"/>
                    <a:pt x="87692" y="126405"/>
                    <a:pt x="87692" y="126699"/>
                  </a:cubicBezTo>
                  <a:cubicBezTo>
                    <a:pt x="87692" y="126992"/>
                    <a:pt x="87985" y="128165"/>
                    <a:pt x="88132" y="128458"/>
                  </a:cubicBezTo>
                  <a:cubicBezTo>
                    <a:pt x="88278" y="128752"/>
                    <a:pt x="88572" y="129925"/>
                    <a:pt x="88718" y="130071"/>
                  </a:cubicBezTo>
                  <a:cubicBezTo>
                    <a:pt x="88718" y="130218"/>
                    <a:pt x="89305" y="131391"/>
                    <a:pt x="89305" y="131538"/>
                  </a:cubicBezTo>
                  <a:cubicBezTo>
                    <a:pt x="91944" y="137257"/>
                    <a:pt x="96490" y="141656"/>
                    <a:pt x="103089" y="144296"/>
                  </a:cubicBezTo>
                  <a:lnTo>
                    <a:pt x="104702" y="144736"/>
                  </a:lnTo>
                  <a:cubicBezTo>
                    <a:pt x="104996" y="144882"/>
                    <a:pt x="106316" y="145175"/>
                    <a:pt x="106609" y="145175"/>
                  </a:cubicBezTo>
                  <a:cubicBezTo>
                    <a:pt x="106902" y="145175"/>
                    <a:pt x="107929" y="145322"/>
                    <a:pt x="108222" y="145469"/>
                  </a:cubicBezTo>
                  <a:cubicBezTo>
                    <a:pt x="108369" y="145469"/>
                    <a:pt x="109542" y="145615"/>
                    <a:pt x="109688" y="145615"/>
                  </a:cubicBezTo>
                  <a:cubicBezTo>
                    <a:pt x="109982" y="145615"/>
                    <a:pt x="111008" y="145615"/>
                    <a:pt x="111301" y="145615"/>
                  </a:cubicBezTo>
                  <a:lnTo>
                    <a:pt x="207205" y="145615"/>
                  </a:lnTo>
                  <a:cubicBezTo>
                    <a:pt x="208818" y="146055"/>
                    <a:pt x="211898" y="149868"/>
                    <a:pt x="211898" y="152068"/>
                  </a:cubicBezTo>
                  <a:lnTo>
                    <a:pt x="211898" y="246065"/>
                  </a:lnTo>
                  <a:cubicBezTo>
                    <a:pt x="211898" y="246212"/>
                    <a:pt x="211898" y="247385"/>
                    <a:pt x="212044" y="247532"/>
                  </a:cubicBezTo>
                  <a:cubicBezTo>
                    <a:pt x="212044" y="247972"/>
                    <a:pt x="212191" y="248998"/>
                    <a:pt x="212338" y="249438"/>
                  </a:cubicBezTo>
                  <a:cubicBezTo>
                    <a:pt x="212338" y="249585"/>
                    <a:pt x="212631" y="250758"/>
                    <a:pt x="212631" y="250904"/>
                  </a:cubicBezTo>
                  <a:cubicBezTo>
                    <a:pt x="212631" y="251198"/>
                    <a:pt x="212924" y="252224"/>
                    <a:pt x="213071" y="252517"/>
                  </a:cubicBezTo>
                  <a:cubicBezTo>
                    <a:pt x="213071" y="252664"/>
                    <a:pt x="213511" y="253984"/>
                    <a:pt x="213657" y="253984"/>
                  </a:cubicBezTo>
                  <a:cubicBezTo>
                    <a:pt x="213804" y="254277"/>
                    <a:pt x="214097" y="255157"/>
                    <a:pt x="214244" y="255304"/>
                  </a:cubicBezTo>
                  <a:cubicBezTo>
                    <a:pt x="216883" y="261023"/>
                    <a:pt x="221576" y="265422"/>
                    <a:pt x="228028" y="268061"/>
                  </a:cubicBezTo>
                  <a:lnTo>
                    <a:pt x="229641" y="268648"/>
                  </a:lnTo>
                  <a:cubicBezTo>
                    <a:pt x="229935" y="268795"/>
                    <a:pt x="230961" y="268941"/>
                    <a:pt x="231254" y="269088"/>
                  </a:cubicBezTo>
                  <a:cubicBezTo>
                    <a:pt x="231548" y="269088"/>
                    <a:pt x="232574" y="269381"/>
                    <a:pt x="232867" y="269381"/>
                  </a:cubicBezTo>
                  <a:cubicBezTo>
                    <a:pt x="233014" y="269381"/>
                    <a:pt x="234480" y="269528"/>
                    <a:pt x="234627" y="269528"/>
                  </a:cubicBezTo>
                  <a:cubicBezTo>
                    <a:pt x="234920" y="269528"/>
                    <a:pt x="235947" y="269528"/>
                    <a:pt x="236240" y="269528"/>
                  </a:cubicBezTo>
                  <a:lnTo>
                    <a:pt x="368951" y="269528"/>
                  </a:lnTo>
                  <a:cubicBezTo>
                    <a:pt x="374817" y="269528"/>
                    <a:pt x="379509" y="264835"/>
                    <a:pt x="379509" y="258970"/>
                  </a:cubicBezTo>
                  <a:cubicBezTo>
                    <a:pt x="379509" y="253104"/>
                    <a:pt x="374817" y="248412"/>
                    <a:pt x="368951" y="248412"/>
                  </a:cubicBezTo>
                  <a:lnTo>
                    <a:pt x="244305" y="248412"/>
                  </a:lnTo>
                  <a:lnTo>
                    <a:pt x="236094" y="248558"/>
                  </a:lnTo>
                  <a:lnTo>
                    <a:pt x="235067" y="248265"/>
                  </a:lnTo>
                  <a:cubicBezTo>
                    <a:pt x="234334" y="247972"/>
                    <a:pt x="233747" y="247385"/>
                    <a:pt x="233161" y="245479"/>
                  </a:cubicBezTo>
                  <a:lnTo>
                    <a:pt x="233161" y="152068"/>
                  </a:lnTo>
                  <a:cubicBezTo>
                    <a:pt x="233161" y="139603"/>
                    <a:pt x="221723" y="124499"/>
                    <a:pt x="207645" y="124499"/>
                  </a:cubicBezTo>
                  <a:lnTo>
                    <a:pt x="119660" y="124499"/>
                  </a:lnTo>
                  <a:lnTo>
                    <a:pt x="111448" y="124646"/>
                  </a:lnTo>
                  <a:lnTo>
                    <a:pt x="110421" y="124352"/>
                  </a:lnTo>
                  <a:cubicBezTo>
                    <a:pt x="109688" y="124059"/>
                    <a:pt x="109102" y="123473"/>
                    <a:pt x="108955" y="123033"/>
                  </a:cubicBezTo>
                  <a:lnTo>
                    <a:pt x="98983" y="126552"/>
                  </a:lnTo>
                  <a:lnTo>
                    <a:pt x="108662" y="121566"/>
                  </a:lnTo>
                  <a:lnTo>
                    <a:pt x="108662" y="25662"/>
                  </a:lnTo>
                  <a:cubicBezTo>
                    <a:pt x="108662" y="12758"/>
                    <a:pt x="95464" y="0"/>
                    <a:pt x="82119" y="0"/>
                  </a:cubicBezTo>
                  <a:lnTo>
                    <a:pt x="10558" y="0"/>
                  </a:lnTo>
                  <a:cubicBezTo>
                    <a:pt x="4693" y="0"/>
                    <a:pt x="0" y="4692"/>
                    <a:pt x="0" y="10558"/>
                  </a:cubicBezTo>
                  <a:cubicBezTo>
                    <a:pt x="0" y="16424"/>
                    <a:pt x="4693" y="21116"/>
                    <a:pt x="10558" y="21116"/>
                  </a:cubicBezTo>
                  <a:lnTo>
                    <a:pt x="82119" y="21116"/>
                  </a:lnTo>
                  <a:cubicBezTo>
                    <a:pt x="83586" y="21116"/>
                    <a:pt x="86959" y="24049"/>
                    <a:pt x="87252" y="25662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0" name="Forma Livre: Forma 179">
              <a:extLst>
                <a:ext uri="{FF2B5EF4-FFF2-40B4-BE49-F238E27FC236}">
                  <a16:creationId xmlns:a16="http://schemas.microsoft.com/office/drawing/2014/main" id="{BAA05A02-D3B7-4415-A0AD-6273A28D3D90}"/>
                </a:ext>
              </a:extLst>
            </p:cNvPr>
            <p:cNvSpPr/>
            <p:nvPr/>
          </p:nvSpPr>
          <p:spPr>
            <a:xfrm>
              <a:off x="7839274" y="4386732"/>
              <a:ext cx="41762" cy="154689"/>
            </a:xfrm>
            <a:custGeom>
              <a:avLst/>
              <a:gdLst>
                <a:gd name="connsiteX0" fmla="*/ 19544 w 41762"/>
                <a:gd name="connsiteY0" fmla="*/ 152050 h 154689"/>
                <a:gd name="connsiteX1" fmla="*/ 26583 w 41762"/>
                <a:gd name="connsiteY1" fmla="*/ 154689 h 154689"/>
                <a:gd name="connsiteX2" fmla="*/ 34502 w 41762"/>
                <a:gd name="connsiteY2" fmla="*/ 151170 h 154689"/>
                <a:gd name="connsiteX3" fmla="*/ 33768 w 41762"/>
                <a:gd name="connsiteY3" fmla="*/ 136212 h 154689"/>
                <a:gd name="connsiteX4" fmla="*/ 29222 w 41762"/>
                <a:gd name="connsiteY4" fmla="*/ 82688 h 154689"/>
                <a:gd name="connsiteX5" fmla="*/ 23943 w 41762"/>
                <a:gd name="connsiteY5" fmla="*/ 3208 h 154689"/>
                <a:gd name="connsiteX6" fmla="*/ 8986 w 41762"/>
                <a:gd name="connsiteY6" fmla="*/ 3061 h 154689"/>
                <a:gd name="connsiteX7" fmla="*/ 8693 w 41762"/>
                <a:gd name="connsiteY7" fmla="*/ 18019 h 154689"/>
                <a:gd name="connsiteX8" fmla="*/ 12065 w 41762"/>
                <a:gd name="connsiteY8" fmla="*/ 70223 h 154689"/>
                <a:gd name="connsiteX9" fmla="*/ 19544 w 41762"/>
                <a:gd name="connsiteY9" fmla="*/ 152050 h 154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762" h="154689">
                  <a:moveTo>
                    <a:pt x="19544" y="152050"/>
                  </a:moveTo>
                  <a:cubicBezTo>
                    <a:pt x="21597" y="153809"/>
                    <a:pt x="24090" y="154689"/>
                    <a:pt x="26583" y="154689"/>
                  </a:cubicBezTo>
                  <a:cubicBezTo>
                    <a:pt x="29516" y="154689"/>
                    <a:pt x="32302" y="153516"/>
                    <a:pt x="34502" y="151170"/>
                  </a:cubicBezTo>
                  <a:cubicBezTo>
                    <a:pt x="38461" y="146771"/>
                    <a:pt x="38021" y="140172"/>
                    <a:pt x="33768" y="136212"/>
                  </a:cubicBezTo>
                  <a:cubicBezTo>
                    <a:pt x="15731" y="120082"/>
                    <a:pt x="20424" y="94713"/>
                    <a:pt x="29222" y="82688"/>
                  </a:cubicBezTo>
                  <a:cubicBezTo>
                    <a:pt x="44620" y="61718"/>
                    <a:pt x="49019" y="29017"/>
                    <a:pt x="23943" y="3208"/>
                  </a:cubicBezTo>
                  <a:cubicBezTo>
                    <a:pt x="19837" y="-1045"/>
                    <a:pt x="13239" y="-1045"/>
                    <a:pt x="8986" y="3061"/>
                  </a:cubicBezTo>
                  <a:cubicBezTo>
                    <a:pt x="4733" y="7167"/>
                    <a:pt x="4733" y="13766"/>
                    <a:pt x="8693" y="18019"/>
                  </a:cubicBezTo>
                  <a:cubicBezTo>
                    <a:pt x="26290" y="36056"/>
                    <a:pt x="21450" y="57466"/>
                    <a:pt x="12065" y="70223"/>
                  </a:cubicBezTo>
                  <a:cubicBezTo>
                    <a:pt x="-4358" y="92513"/>
                    <a:pt x="-5972" y="129174"/>
                    <a:pt x="19544" y="15205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1" name="Forma Livre: Forma 180">
              <a:extLst>
                <a:ext uri="{FF2B5EF4-FFF2-40B4-BE49-F238E27FC236}">
                  <a16:creationId xmlns:a16="http://schemas.microsoft.com/office/drawing/2014/main" id="{820CFB11-F6DE-4A5F-8852-A3B735183A8F}"/>
                </a:ext>
              </a:extLst>
            </p:cNvPr>
            <p:cNvSpPr/>
            <p:nvPr/>
          </p:nvSpPr>
          <p:spPr>
            <a:xfrm>
              <a:off x="7962805" y="4431497"/>
              <a:ext cx="41703" cy="154796"/>
            </a:xfrm>
            <a:custGeom>
              <a:avLst/>
              <a:gdLst>
                <a:gd name="connsiteX0" fmla="*/ 33710 w 41703"/>
                <a:gd name="connsiteY0" fmla="*/ 18419 h 154796"/>
                <a:gd name="connsiteX1" fmla="*/ 34443 w 41703"/>
                <a:gd name="connsiteY1" fmla="*/ 3462 h 154796"/>
                <a:gd name="connsiteX2" fmla="*/ 19486 w 41703"/>
                <a:gd name="connsiteY2" fmla="*/ 2728 h 154796"/>
                <a:gd name="connsiteX3" fmla="*/ 12007 w 41703"/>
                <a:gd name="connsiteY3" fmla="*/ 84555 h 154796"/>
                <a:gd name="connsiteX4" fmla="*/ 8634 w 41703"/>
                <a:gd name="connsiteY4" fmla="*/ 136906 h 154796"/>
                <a:gd name="connsiteX5" fmla="*/ 8927 w 41703"/>
                <a:gd name="connsiteY5" fmla="*/ 151864 h 154796"/>
                <a:gd name="connsiteX6" fmla="*/ 16260 w 41703"/>
                <a:gd name="connsiteY6" fmla="*/ 154796 h 154796"/>
                <a:gd name="connsiteX7" fmla="*/ 23885 w 41703"/>
                <a:gd name="connsiteY7" fmla="*/ 151570 h 154796"/>
                <a:gd name="connsiteX8" fmla="*/ 29164 w 41703"/>
                <a:gd name="connsiteY8" fmla="*/ 72090 h 154796"/>
                <a:gd name="connsiteX9" fmla="*/ 33710 w 41703"/>
                <a:gd name="connsiteY9" fmla="*/ 18419 h 154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1703" h="154796">
                  <a:moveTo>
                    <a:pt x="33710" y="18419"/>
                  </a:moveTo>
                  <a:cubicBezTo>
                    <a:pt x="38109" y="14460"/>
                    <a:pt x="38402" y="7861"/>
                    <a:pt x="34443" y="3462"/>
                  </a:cubicBezTo>
                  <a:cubicBezTo>
                    <a:pt x="30484" y="-791"/>
                    <a:pt x="23885" y="-1231"/>
                    <a:pt x="19486" y="2728"/>
                  </a:cubicBezTo>
                  <a:cubicBezTo>
                    <a:pt x="-6030" y="25605"/>
                    <a:pt x="-4270" y="62265"/>
                    <a:pt x="12007" y="84555"/>
                  </a:cubicBezTo>
                  <a:cubicBezTo>
                    <a:pt x="21392" y="97313"/>
                    <a:pt x="26085" y="118722"/>
                    <a:pt x="8634" y="136906"/>
                  </a:cubicBezTo>
                  <a:cubicBezTo>
                    <a:pt x="4528" y="141158"/>
                    <a:pt x="4675" y="147758"/>
                    <a:pt x="8927" y="151864"/>
                  </a:cubicBezTo>
                  <a:cubicBezTo>
                    <a:pt x="10980" y="153916"/>
                    <a:pt x="13620" y="154796"/>
                    <a:pt x="16260" y="154796"/>
                  </a:cubicBezTo>
                  <a:cubicBezTo>
                    <a:pt x="19046" y="154796"/>
                    <a:pt x="21832" y="153770"/>
                    <a:pt x="23885" y="151570"/>
                  </a:cubicBezTo>
                  <a:cubicBezTo>
                    <a:pt x="48961" y="125761"/>
                    <a:pt x="44561" y="93060"/>
                    <a:pt x="29164" y="72090"/>
                  </a:cubicBezTo>
                  <a:cubicBezTo>
                    <a:pt x="20366" y="59919"/>
                    <a:pt x="15673" y="34550"/>
                    <a:pt x="33710" y="18419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2" name="Agrupar 181">
            <a:extLst>
              <a:ext uri="{FF2B5EF4-FFF2-40B4-BE49-F238E27FC236}">
                <a16:creationId xmlns:a16="http://schemas.microsoft.com/office/drawing/2014/main" id="{83F2152E-619F-4631-80D0-E0E9BC8AC124}"/>
              </a:ext>
            </a:extLst>
          </p:cNvPr>
          <p:cNvGrpSpPr/>
          <p:nvPr/>
        </p:nvGrpSpPr>
        <p:grpSpPr>
          <a:xfrm>
            <a:off x="9389610" y="5273164"/>
            <a:ext cx="402775" cy="537735"/>
            <a:chOff x="9389610" y="5273164"/>
            <a:chExt cx="402775" cy="537735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83" name="Forma Livre: Forma 182">
              <a:extLst>
                <a:ext uri="{FF2B5EF4-FFF2-40B4-BE49-F238E27FC236}">
                  <a16:creationId xmlns:a16="http://schemas.microsoft.com/office/drawing/2014/main" id="{02423C98-BCE9-4427-9577-FDE7D9068BD6}"/>
                </a:ext>
              </a:extLst>
            </p:cNvPr>
            <p:cNvSpPr/>
            <p:nvPr/>
          </p:nvSpPr>
          <p:spPr>
            <a:xfrm>
              <a:off x="9389610" y="5273164"/>
              <a:ext cx="402775" cy="537735"/>
            </a:xfrm>
            <a:custGeom>
              <a:avLst/>
              <a:gdLst>
                <a:gd name="connsiteX0" fmla="*/ 348717 w 402775"/>
                <a:gd name="connsiteY0" fmla="*/ 388748 h 537735"/>
                <a:gd name="connsiteX1" fmla="*/ 349304 w 402775"/>
                <a:gd name="connsiteY1" fmla="*/ 388161 h 537735"/>
                <a:gd name="connsiteX2" fmla="*/ 327161 w 402775"/>
                <a:gd name="connsiteY2" fmla="*/ 102356 h 537735"/>
                <a:gd name="connsiteX3" fmla="*/ 329067 w 402775"/>
                <a:gd name="connsiteY3" fmla="*/ 92091 h 537735"/>
                <a:gd name="connsiteX4" fmla="*/ 325108 w 402775"/>
                <a:gd name="connsiteY4" fmla="*/ 21263 h 537735"/>
                <a:gd name="connsiteX5" fmla="*/ 303845 w 402775"/>
                <a:gd name="connsiteY5" fmla="*/ 0 h 537735"/>
                <a:gd name="connsiteX6" fmla="*/ 98986 w 402775"/>
                <a:gd name="connsiteY6" fmla="*/ 0 h 537735"/>
                <a:gd name="connsiteX7" fmla="*/ 77723 w 402775"/>
                <a:gd name="connsiteY7" fmla="*/ 21263 h 537735"/>
                <a:gd name="connsiteX8" fmla="*/ 73763 w 402775"/>
                <a:gd name="connsiteY8" fmla="*/ 92091 h 537735"/>
                <a:gd name="connsiteX9" fmla="*/ 75670 w 402775"/>
                <a:gd name="connsiteY9" fmla="*/ 102356 h 537735"/>
                <a:gd name="connsiteX10" fmla="*/ 53527 w 402775"/>
                <a:gd name="connsiteY10" fmla="*/ 388161 h 537735"/>
                <a:gd name="connsiteX11" fmla="*/ 55287 w 402775"/>
                <a:gd name="connsiteY11" fmla="*/ 389774 h 537735"/>
                <a:gd name="connsiteX12" fmla="*/ 5428 w 402775"/>
                <a:gd name="connsiteY12" fmla="*/ 529231 h 537735"/>
                <a:gd name="connsiteX13" fmla="*/ 15840 w 402775"/>
                <a:gd name="connsiteY13" fmla="*/ 537736 h 537735"/>
                <a:gd name="connsiteX14" fmla="*/ 17893 w 402775"/>
                <a:gd name="connsiteY14" fmla="*/ 537589 h 537735"/>
                <a:gd name="connsiteX15" fmla="*/ 26252 w 402775"/>
                <a:gd name="connsiteY15" fmla="*/ 525125 h 537735"/>
                <a:gd name="connsiteX16" fmla="*/ 103532 w 402775"/>
                <a:gd name="connsiteY16" fmla="*/ 391094 h 537735"/>
                <a:gd name="connsiteX17" fmla="*/ 141952 w 402775"/>
                <a:gd name="connsiteY17" fmla="*/ 376870 h 537735"/>
                <a:gd name="connsiteX18" fmla="*/ 192250 w 402775"/>
                <a:gd name="connsiteY18" fmla="*/ 492863 h 537735"/>
                <a:gd name="connsiteX19" fmla="*/ 201782 w 402775"/>
                <a:gd name="connsiteY19" fmla="*/ 499169 h 537735"/>
                <a:gd name="connsiteX20" fmla="*/ 211461 w 402775"/>
                <a:gd name="connsiteY20" fmla="*/ 493157 h 537735"/>
                <a:gd name="connsiteX21" fmla="*/ 266304 w 402775"/>
                <a:gd name="connsiteY21" fmla="*/ 377456 h 537735"/>
                <a:gd name="connsiteX22" fmla="*/ 378779 w 402775"/>
                <a:gd name="connsiteY22" fmla="*/ 525565 h 537735"/>
                <a:gd name="connsiteX23" fmla="*/ 387724 w 402775"/>
                <a:gd name="connsiteY23" fmla="*/ 537589 h 537735"/>
                <a:gd name="connsiteX24" fmla="*/ 399749 w 402775"/>
                <a:gd name="connsiteY24" fmla="*/ 528644 h 537735"/>
                <a:gd name="connsiteX25" fmla="*/ 348717 w 402775"/>
                <a:gd name="connsiteY25" fmla="*/ 388748 h 537735"/>
                <a:gd name="connsiteX26" fmla="*/ 98986 w 402775"/>
                <a:gd name="connsiteY26" fmla="*/ 22289 h 537735"/>
                <a:gd name="connsiteX27" fmla="*/ 99426 w 402775"/>
                <a:gd name="connsiteY27" fmla="*/ 20970 h 537735"/>
                <a:gd name="connsiteX28" fmla="*/ 303698 w 402775"/>
                <a:gd name="connsiteY28" fmla="*/ 20823 h 537735"/>
                <a:gd name="connsiteX29" fmla="*/ 307658 w 402775"/>
                <a:gd name="connsiteY29" fmla="*/ 92677 h 537735"/>
                <a:gd name="connsiteX30" fmla="*/ 95174 w 402775"/>
                <a:gd name="connsiteY30" fmla="*/ 92824 h 537735"/>
                <a:gd name="connsiteX31" fmla="*/ 98986 w 402775"/>
                <a:gd name="connsiteY31" fmla="*/ 22289 h 537735"/>
                <a:gd name="connsiteX32" fmla="*/ 144005 w 402775"/>
                <a:gd name="connsiteY32" fmla="*/ 352527 h 537735"/>
                <a:gd name="connsiteX33" fmla="*/ 142245 w 402775"/>
                <a:gd name="connsiteY33" fmla="*/ 354287 h 537735"/>
                <a:gd name="connsiteX34" fmla="*/ 96200 w 402775"/>
                <a:gd name="connsiteY34" fmla="*/ 371297 h 537735"/>
                <a:gd name="connsiteX35" fmla="*/ 72297 w 402775"/>
                <a:gd name="connsiteY35" fmla="*/ 381122 h 537735"/>
                <a:gd name="connsiteX36" fmla="*/ 69951 w 402775"/>
                <a:gd name="connsiteY36" fmla="*/ 374670 h 537735"/>
                <a:gd name="connsiteX37" fmla="*/ 93120 w 402775"/>
                <a:gd name="connsiteY37" fmla="*/ 114527 h 537735"/>
                <a:gd name="connsiteX38" fmla="*/ 93560 w 402775"/>
                <a:gd name="connsiteY38" fmla="*/ 114527 h 537735"/>
                <a:gd name="connsiteX39" fmla="*/ 97959 w 402775"/>
                <a:gd name="connsiteY39" fmla="*/ 113941 h 537735"/>
                <a:gd name="connsiteX40" fmla="*/ 125528 w 402775"/>
                <a:gd name="connsiteY40" fmla="*/ 107781 h 537735"/>
                <a:gd name="connsiteX41" fmla="*/ 107198 w 402775"/>
                <a:gd name="connsiteY41" fmla="*/ 218936 h 537735"/>
                <a:gd name="connsiteX42" fmla="*/ 155296 w 402775"/>
                <a:gd name="connsiteY42" fmla="*/ 320999 h 537735"/>
                <a:gd name="connsiteX43" fmla="*/ 144005 w 402775"/>
                <a:gd name="connsiteY43" fmla="*/ 352527 h 537735"/>
                <a:gd name="connsiteX44" fmla="*/ 202515 w 402775"/>
                <a:gd name="connsiteY44" fmla="*/ 463242 h 537735"/>
                <a:gd name="connsiteX45" fmla="*/ 160282 w 402775"/>
                <a:gd name="connsiteY45" fmla="*/ 366018 h 537735"/>
                <a:gd name="connsiteX46" fmla="*/ 175387 w 402775"/>
                <a:gd name="connsiteY46" fmla="*/ 332584 h 537735"/>
                <a:gd name="connsiteX47" fmla="*/ 232577 w 402775"/>
                <a:gd name="connsiteY47" fmla="*/ 331557 h 537735"/>
                <a:gd name="connsiteX48" fmla="*/ 246654 w 402775"/>
                <a:gd name="connsiteY48" fmla="*/ 366605 h 537735"/>
                <a:gd name="connsiteX49" fmla="*/ 247681 w 402775"/>
                <a:gd name="connsiteY49" fmla="*/ 367631 h 537735"/>
                <a:gd name="connsiteX50" fmla="*/ 202515 w 402775"/>
                <a:gd name="connsiteY50" fmla="*/ 463242 h 537735"/>
                <a:gd name="connsiteX51" fmla="*/ 201049 w 402775"/>
                <a:gd name="connsiteY51" fmla="*/ 316453 h 537735"/>
                <a:gd name="connsiteX52" fmla="*/ 128021 w 402775"/>
                <a:gd name="connsiteY52" fmla="*/ 219083 h 537735"/>
                <a:gd name="connsiteX53" fmla="*/ 149871 w 402775"/>
                <a:gd name="connsiteY53" fmla="*/ 104115 h 537735"/>
                <a:gd name="connsiteX54" fmla="*/ 151484 w 402775"/>
                <a:gd name="connsiteY54" fmla="*/ 103969 h 537735"/>
                <a:gd name="connsiteX55" fmla="*/ 165708 w 402775"/>
                <a:gd name="connsiteY55" fmla="*/ 132124 h 537735"/>
                <a:gd name="connsiteX56" fmla="*/ 237269 w 402775"/>
                <a:gd name="connsiteY56" fmla="*/ 158520 h 537735"/>
                <a:gd name="connsiteX57" fmla="*/ 274956 w 402775"/>
                <a:gd name="connsiteY57" fmla="*/ 232427 h 537735"/>
                <a:gd name="connsiteX58" fmla="*/ 201049 w 402775"/>
                <a:gd name="connsiteY58" fmla="*/ 316453 h 537735"/>
                <a:gd name="connsiteX59" fmla="*/ 330827 w 402775"/>
                <a:gd name="connsiteY59" fmla="*/ 378923 h 537735"/>
                <a:gd name="connsiteX60" fmla="*/ 265425 w 402775"/>
                <a:gd name="connsiteY60" fmla="*/ 355460 h 537735"/>
                <a:gd name="connsiteX61" fmla="*/ 262345 w 402775"/>
                <a:gd name="connsiteY61" fmla="*/ 352527 h 537735"/>
                <a:gd name="connsiteX62" fmla="*/ 253254 w 402775"/>
                <a:gd name="connsiteY62" fmla="*/ 320119 h 537735"/>
                <a:gd name="connsiteX63" fmla="*/ 295926 w 402775"/>
                <a:gd name="connsiteY63" fmla="*/ 232427 h 537735"/>
                <a:gd name="connsiteX64" fmla="*/ 237123 w 402775"/>
                <a:gd name="connsiteY64" fmla="*/ 137403 h 537735"/>
                <a:gd name="connsiteX65" fmla="*/ 180519 w 402775"/>
                <a:gd name="connsiteY65" fmla="*/ 117167 h 537735"/>
                <a:gd name="connsiteX66" fmla="*/ 172307 w 402775"/>
                <a:gd name="connsiteY66" fmla="*/ 101916 h 537735"/>
                <a:gd name="connsiteX67" fmla="*/ 305018 w 402775"/>
                <a:gd name="connsiteY67" fmla="*/ 114087 h 537735"/>
                <a:gd name="connsiteX68" fmla="*/ 309710 w 402775"/>
                <a:gd name="connsiteY68" fmla="*/ 114527 h 537735"/>
                <a:gd name="connsiteX69" fmla="*/ 332880 w 402775"/>
                <a:gd name="connsiteY69" fmla="*/ 374670 h 537735"/>
                <a:gd name="connsiteX70" fmla="*/ 330827 w 402775"/>
                <a:gd name="connsiteY70" fmla="*/ 378923 h 537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402775" h="537735">
                  <a:moveTo>
                    <a:pt x="348717" y="388748"/>
                  </a:moveTo>
                  <a:cubicBezTo>
                    <a:pt x="348864" y="388601"/>
                    <a:pt x="349011" y="388308"/>
                    <a:pt x="349304" y="388161"/>
                  </a:cubicBezTo>
                  <a:cubicBezTo>
                    <a:pt x="391830" y="336543"/>
                    <a:pt x="397696" y="184769"/>
                    <a:pt x="327161" y="102356"/>
                  </a:cubicBezTo>
                  <a:cubicBezTo>
                    <a:pt x="328627" y="99130"/>
                    <a:pt x="329361" y="95610"/>
                    <a:pt x="329067" y="92091"/>
                  </a:cubicBezTo>
                  <a:lnTo>
                    <a:pt x="325108" y="21263"/>
                  </a:lnTo>
                  <a:cubicBezTo>
                    <a:pt x="324521" y="9385"/>
                    <a:pt x="315136" y="0"/>
                    <a:pt x="303845" y="0"/>
                  </a:cubicBezTo>
                  <a:lnTo>
                    <a:pt x="98986" y="0"/>
                  </a:lnTo>
                  <a:cubicBezTo>
                    <a:pt x="87695" y="0"/>
                    <a:pt x="78456" y="9238"/>
                    <a:pt x="77723" y="21263"/>
                  </a:cubicBezTo>
                  <a:lnTo>
                    <a:pt x="73763" y="92091"/>
                  </a:lnTo>
                  <a:cubicBezTo>
                    <a:pt x="73617" y="95610"/>
                    <a:pt x="74350" y="99130"/>
                    <a:pt x="75670" y="102356"/>
                  </a:cubicBezTo>
                  <a:cubicBezTo>
                    <a:pt x="5135" y="184769"/>
                    <a:pt x="11001" y="336690"/>
                    <a:pt x="53527" y="388161"/>
                  </a:cubicBezTo>
                  <a:cubicBezTo>
                    <a:pt x="54114" y="388748"/>
                    <a:pt x="54700" y="389334"/>
                    <a:pt x="55287" y="389774"/>
                  </a:cubicBezTo>
                  <a:cubicBezTo>
                    <a:pt x="3522" y="419103"/>
                    <a:pt x="-8649" y="457669"/>
                    <a:pt x="5428" y="529231"/>
                  </a:cubicBezTo>
                  <a:cubicBezTo>
                    <a:pt x="6455" y="534217"/>
                    <a:pt x="10854" y="537736"/>
                    <a:pt x="15840" y="537736"/>
                  </a:cubicBezTo>
                  <a:cubicBezTo>
                    <a:pt x="16573" y="537736"/>
                    <a:pt x="17160" y="537736"/>
                    <a:pt x="17893" y="537589"/>
                  </a:cubicBezTo>
                  <a:cubicBezTo>
                    <a:pt x="23612" y="536416"/>
                    <a:pt x="27278" y="530844"/>
                    <a:pt x="26252" y="525125"/>
                  </a:cubicBezTo>
                  <a:cubicBezTo>
                    <a:pt x="10854" y="447404"/>
                    <a:pt x="26838" y="419836"/>
                    <a:pt x="103532" y="391094"/>
                  </a:cubicBezTo>
                  <a:lnTo>
                    <a:pt x="141952" y="376870"/>
                  </a:lnTo>
                  <a:lnTo>
                    <a:pt x="192250" y="492863"/>
                  </a:lnTo>
                  <a:cubicBezTo>
                    <a:pt x="193863" y="496676"/>
                    <a:pt x="197676" y="499169"/>
                    <a:pt x="201782" y="499169"/>
                  </a:cubicBezTo>
                  <a:cubicBezTo>
                    <a:pt x="205741" y="498729"/>
                    <a:pt x="209701" y="496823"/>
                    <a:pt x="211461" y="493157"/>
                  </a:cubicBezTo>
                  <a:lnTo>
                    <a:pt x="266304" y="377456"/>
                  </a:lnTo>
                  <a:cubicBezTo>
                    <a:pt x="365728" y="405465"/>
                    <a:pt x="391097" y="439779"/>
                    <a:pt x="378779" y="525565"/>
                  </a:cubicBezTo>
                  <a:cubicBezTo>
                    <a:pt x="377899" y="531284"/>
                    <a:pt x="382005" y="536709"/>
                    <a:pt x="387724" y="537589"/>
                  </a:cubicBezTo>
                  <a:cubicBezTo>
                    <a:pt x="393590" y="538323"/>
                    <a:pt x="398869" y="534363"/>
                    <a:pt x="399749" y="528644"/>
                  </a:cubicBezTo>
                  <a:cubicBezTo>
                    <a:pt x="409573" y="460456"/>
                    <a:pt x="396229" y="418516"/>
                    <a:pt x="348717" y="388748"/>
                  </a:cubicBezTo>
                  <a:close/>
                  <a:moveTo>
                    <a:pt x="98986" y="22289"/>
                  </a:moveTo>
                  <a:cubicBezTo>
                    <a:pt x="98986" y="21703"/>
                    <a:pt x="99280" y="21263"/>
                    <a:pt x="99426" y="20970"/>
                  </a:cubicBezTo>
                  <a:lnTo>
                    <a:pt x="303698" y="20823"/>
                  </a:lnTo>
                  <a:lnTo>
                    <a:pt x="307658" y="92677"/>
                  </a:lnTo>
                  <a:cubicBezTo>
                    <a:pt x="238589" y="75227"/>
                    <a:pt x="163362" y="75227"/>
                    <a:pt x="95174" y="92824"/>
                  </a:cubicBezTo>
                  <a:lnTo>
                    <a:pt x="98986" y="22289"/>
                  </a:lnTo>
                  <a:close/>
                  <a:moveTo>
                    <a:pt x="144005" y="352527"/>
                  </a:moveTo>
                  <a:cubicBezTo>
                    <a:pt x="143418" y="353114"/>
                    <a:pt x="142832" y="353700"/>
                    <a:pt x="142245" y="354287"/>
                  </a:cubicBezTo>
                  <a:lnTo>
                    <a:pt x="96200" y="371297"/>
                  </a:lnTo>
                  <a:cubicBezTo>
                    <a:pt x="87695" y="374523"/>
                    <a:pt x="79629" y="377749"/>
                    <a:pt x="72297" y="381122"/>
                  </a:cubicBezTo>
                  <a:cubicBezTo>
                    <a:pt x="72297" y="378776"/>
                    <a:pt x="71417" y="376576"/>
                    <a:pt x="69951" y="374670"/>
                  </a:cubicBezTo>
                  <a:cubicBezTo>
                    <a:pt x="31531" y="328184"/>
                    <a:pt x="29331" y="186968"/>
                    <a:pt x="93120" y="114527"/>
                  </a:cubicBezTo>
                  <a:cubicBezTo>
                    <a:pt x="93267" y="114527"/>
                    <a:pt x="93413" y="114527"/>
                    <a:pt x="93560" y="114527"/>
                  </a:cubicBezTo>
                  <a:cubicBezTo>
                    <a:pt x="95027" y="114527"/>
                    <a:pt x="96493" y="114381"/>
                    <a:pt x="97959" y="113941"/>
                  </a:cubicBezTo>
                  <a:cubicBezTo>
                    <a:pt x="107052" y="111594"/>
                    <a:pt x="116290" y="109541"/>
                    <a:pt x="125528" y="107781"/>
                  </a:cubicBezTo>
                  <a:cubicBezTo>
                    <a:pt x="114090" y="140043"/>
                    <a:pt x="107198" y="194594"/>
                    <a:pt x="107198" y="218936"/>
                  </a:cubicBezTo>
                  <a:cubicBezTo>
                    <a:pt x="107198" y="257210"/>
                    <a:pt x="126115" y="298710"/>
                    <a:pt x="155296" y="320999"/>
                  </a:cubicBezTo>
                  <a:cubicBezTo>
                    <a:pt x="155296" y="328478"/>
                    <a:pt x="153830" y="341529"/>
                    <a:pt x="144005" y="352527"/>
                  </a:cubicBezTo>
                  <a:close/>
                  <a:moveTo>
                    <a:pt x="202515" y="463242"/>
                  </a:moveTo>
                  <a:lnTo>
                    <a:pt x="160282" y="366018"/>
                  </a:lnTo>
                  <a:cubicBezTo>
                    <a:pt x="168348" y="356633"/>
                    <a:pt x="173480" y="345049"/>
                    <a:pt x="175387" y="332584"/>
                  </a:cubicBezTo>
                  <a:cubicBezTo>
                    <a:pt x="193423" y="339622"/>
                    <a:pt x="214687" y="338449"/>
                    <a:pt x="232577" y="331557"/>
                  </a:cubicBezTo>
                  <a:cubicBezTo>
                    <a:pt x="233750" y="342409"/>
                    <a:pt x="237123" y="356193"/>
                    <a:pt x="246654" y="366605"/>
                  </a:cubicBezTo>
                  <a:cubicBezTo>
                    <a:pt x="246948" y="366898"/>
                    <a:pt x="247241" y="367338"/>
                    <a:pt x="247681" y="367631"/>
                  </a:cubicBezTo>
                  <a:lnTo>
                    <a:pt x="202515" y="463242"/>
                  </a:lnTo>
                  <a:close/>
                  <a:moveTo>
                    <a:pt x="201049" y="316453"/>
                  </a:moveTo>
                  <a:cubicBezTo>
                    <a:pt x="159989" y="316453"/>
                    <a:pt x="128021" y="264102"/>
                    <a:pt x="128021" y="219083"/>
                  </a:cubicBezTo>
                  <a:cubicBezTo>
                    <a:pt x="128021" y="193274"/>
                    <a:pt x="137406" y="126405"/>
                    <a:pt x="149871" y="104115"/>
                  </a:cubicBezTo>
                  <a:cubicBezTo>
                    <a:pt x="150457" y="104115"/>
                    <a:pt x="150897" y="103969"/>
                    <a:pt x="151484" y="103969"/>
                  </a:cubicBezTo>
                  <a:cubicBezTo>
                    <a:pt x="152950" y="114527"/>
                    <a:pt x="157643" y="124059"/>
                    <a:pt x="165708" y="132124"/>
                  </a:cubicBezTo>
                  <a:cubicBezTo>
                    <a:pt x="187265" y="153680"/>
                    <a:pt x="225538" y="158520"/>
                    <a:pt x="237269" y="158520"/>
                  </a:cubicBezTo>
                  <a:cubicBezTo>
                    <a:pt x="270410" y="158520"/>
                    <a:pt x="274956" y="173330"/>
                    <a:pt x="274956" y="232427"/>
                  </a:cubicBezTo>
                  <a:cubicBezTo>
                    <a:pt x="274810" y="278766"/>
                    <a:pt x="241815" y="316453"/>
                    <a:pt x="201049" y="316453"/>
                  </a:cubicBezTo>
                  <a:close/>
                  <a:moveTo>
                    <a:pt x="330827" y="378923"/>
                  </a:moveTo>
                  <a:cubicBezTo>
                    <a:pt x="312790" y="370124"/>
                    <a:pt x="291234" y="362498"/>
                    <a:pt x="265425" y="355460"/>
                  </a:cubicBezTo>
                  <a:cubicBezTo>
                    <a:pt x="264252" y="354580"/>
                    <a:pt x="263225" y="353554"/>
                    <a:pt x="262345" y="352527"/>
                  </a:cubicBezTo>
                  <a:cubicBezTo>
                    <a:pt x="255013" y="344462"/>
                    <a:pt x="252814" y="330971"/>
                    <a:pt x="253254" y="320119"/>
                  </a:cubicBezTo>
                  <a:cubicBezTo>
                    <a:pt x="278916" y="301349"/>
                    <a:pt x="295926" y="269088"/>
                    <a:pt x="295926" y="232427"/>
                  </a:cubicBezTo>
                  <a:cubicBezTo>
                    <a:pt x="295926" y="183596"/>
                    <a:pt x="295926" y="137403"/>
                    <a:pt x="237123" y="137403"/>
                  </a:cubicBezTo>
                  <a:cubicBezTo>
                    <a:pt x="225685" y="137403"/>
                    <a:pt x="195623" y="132271"/>
                    <a:pt x="180519" y="117167"/>
                  </a:cubicBezTo>
                  <a:cubicBezTo>
                    <a:pt x="175973" y="112621"/>
                    <a:pt x="173334" y="107488"/>
                    <a:pt x="172307" y="101916"/>
                  </a:cubicBezTo>
                  <a:cubicBezTo>
                    <a:pt x="216886" y="98837"/>
                    <a:pt x="262199" y="102796"/>
                    <a:pt x="305018" y="114087"/>
                  </a:cubicBezTo>
                  <a:cubicBezTo>
                    <a:pt x="306631" y="114527"/>
                    <a:pt x="308098" y="114527"/>
                    <a:pt x="309710" y="114527"/>
                  </a:cubicBezTo>
                  <a:cubicBezTo>
                    <a:pt x="373353" y="186968"/>
                    <a:pt x="371153" y="328184"/>
                    <a:pt x="332880" y="374670"/>
                  </a:cubicBezTo>
                  <a:cubicBezTo>
                    <a:pt x="332000" y="375990"/>
                    <a:pt x="331267" y="377309"/>
                    <a:pt x="330827" y="378923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4" name="Forma Livre: Forma 183">
              <a:extLst>
                <a:ext uri="{FF2B5EF4-FFF2-40B4-BE49-F238E27FC236}">
                  <a16:creationId xmlns:a16="http://schemas.microsoft.com/office/drawing/2014/main" id="{34B9561F-C97A-4482-8C6C-03EAE7852548}"/>
                </a:ext>
              </a:extLst>
            </p:cNvPr>
            <p:cNvSpPr/>
            <p:nvPr/>
          </p:nvSpPr>
          <p:spPr>
            <a:xfrm>
              <a:off x="9641397" y="5775266"/>
              <a:ext cx="86518" cy="21116"/>
            </a:xfrm>
            <a:custGeom>
              <a:avLst/>
              <a:gdLst>
                <a:gd name="connsiteX0" fmla="*/ 75960 w 86518"/>
                <a:gd name="connsiteY0" fmla="*/ 0 h 21116"/>
                <a:gd name="connsiteX1" fmla="*/ 10558 w 86518"/>
                <a:gd name="connsiteY1" fmla="*/ 0 h 21116"/>
                <a:gd name="connsiteX2" fmla="*/ 0 w 86518"/>
                <a:gd name="connsiteY2" fmla="*/ 10558 h 21116"/>
                <a:gd name="connsiteX3" fmla="*/ 10558 w 86518"/>
                <a:gd name="connsiteY3" fmla="*/ 21116 h 21116"/>
                <a:gd name="connsiteX4" fmla="*/ 75960 w 86518"/>
                <a:gd name="connsiteY4" fmla="*/ 21116 h 21116"/>
                <a:gd name="connsiteX5" fmla="*/ 86519 w 86518"/>
                <a:gd name="connsiteY5" fmla="*/ 10558 h 21116"/>
                <a:gd name="connsiteX6" fmla="*/ 75960 w 86518"/>
                <a:gd name="connsiteY6" fmla="*/ 0 h 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518" h="21116">
                  <a:moveTo>
                    <a:pt x="75960" y="0"/>
                  </a:moveTo>
                  <a:lnTo>
                    <a:pt x="10558" y="0"/>
                  </a:lnTo>
                  <a:cubicBezTo>
                    <a:pt x="4693" y="0"/>
                    <a:pt x="0" y="4693"/>
                    <a:pt x="0" y="10558"/>
                  </a:cubicBezTo>
                  <a:cubicBezTo>
                    <a:pt x="0" y="16424"/>
                    <a:pt x="4693" y="21116"/>
                    <a:pt x="10558" y="21116"/>
                  </a:cubicBezTo>
                  <a:lnTo>
                    <a:pt x="75960" y="21116"/>
                  </a:lnTo>
                  <a:cubicBezTo>
                    <a:pt x="81826" y="21116"/>
                    <a:pt x="86519" y="16424"/>
                    <a:pt x="86519" y="10558"/>
                  </a:cubicBezTo>
                  <a:cubicBezTo>
                    <a:pt x="86519" y="4693"/>
                    <a:pt x="81826" y="0"/>
                    <a:pt x="75960" y="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5" name="Agrupar 184">
            <a:extLst>
              <a:ext uri="{FF2B5EF4-FFF2-40B4-BE49-F238E27FC236}">
                <a16:creationId xmlns:a16="http://schemas.microsoft.com/office/drawing/2014/main" id="{7815FFF6-7F7D-48F3-A6B4-8F368FAF713D}"/>
              </a:ext>
            </a:extLst>
          </p:cNvPr>
          <p:cNvGrpSpPr/>
          <p:nvPr/>
        </p:nvGrpSpPr>
        <p:grpSpPr>
          <a:xfrm>
            <a:off x="6605692" y="4285141"/>
            <a:ext cx="432526" cy="576839"/>
            <a:chOff x="6605692" y="4285141"/>
            <a:chExt cx="432526" cy="576839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86" name="Forma Livre: Forma 185">
              <a:extLst>
                <a:ext uri="{FF2B5EF4-FFF2-40B4-BE49-F238E27FC236}">
                  <a16:creationId xmlns:a16="http://schemas.microsoft.com/office/drawing/2014/main" id="{1E8CA548-7815-4650-A8F7-F3AA8FAAE330}"/>
                </a:ext>
              </a:extLst>
            </p:cNvPr>
            <p:cNvSpPr/>
            <p:nvPr/>
          </p:nvSpPr>
          <p:spPr>
            <a:xfrm>
              <a:off x="6765847" y="4712741"/>
              <a:ext cx="109399" cy="22635"/>
            </a:xfrm>
            <a:custGeom>
              <a:avLst/>
              <a:gdLst>
                <a:gd name="connsiteX0" fmla="*/ 104164 w 109399"/>
                <a:gd name="connsiteY0" fmla="*/ 3038 h 22635"/>
                <a:gd name="connsiteX1" fmla="*/ 3861 w 109399"/>
                <a:gd name="connsiteY1" fmla="*/ 3917 h 22635"/>
                <a:gd name="connsiteX2" fmla="*/ 2394 w 109399"/>
                <a:gd name="connsiteY2" fmla="*/ 18728 h 22635"/>
                <a:gd name="connsiteX3" fmla="*/ 14272 w 109399"/>
                <a:gd name="connsiteY3" fmla="*/ 21954 h 22635"/>
                <a:gd name="connsiteX4" fmla="*/ 95512 w 109399"/>
                <a:gd name="connsiteY4" fmla="*/ 21954 h 22635"/>
                <a:gd name="connsiteX5" fmla="*/ 98885 w 109399"/>
                <a:gd name="connsiteY5" fmla="*/ 22541 h 22635"/>
                <a:gd name="connsiteX6" fmla="*/ 107977 w 109399"/>
                <a:gd name="connsiteY6" fmla="*/ 17262 h 22635"/>
                <a:gd name="connsiteX7" fmla="*/ 104164 w 109399"/>
                <a:gd name="connsiteY7" fmla="*/ 3038 h 22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399" h="22635">
                  <a:moveTo>
                    <a:pt x="104164" y="3038"/>
                  </a:moveTo>
                  <a:cubicBezTo>
                    <a:pt x="100204" y="691"/>
                    <a:pt x="12219" y="-2828"/>
                    <a:pt x="3861" y="3917"/>
                  </a:cubicBezTo>
                  <a:cubicBezTo>
                    <a:pt x="-685" y="7583"/>
                    <a:pt x="-1272" y="14329"/>
                    <a:pt x="2394" y="18728"/>
                  </a:cubicBezTo>
                  <a:cubicBezTo>
                    <a:pt x="5327" y="22248"/>
                    <a:pt x="10166" y="23567"/>
                    <a:pt x="14272" y="21954"/>
                  </a:cubicBezTo>
                  <a:cubicBezTo>
                    <a:pt x="24097" y="20488"/>
                    <a:pt x="86274" y="20488"/>
                    <a:pt x="95512" y="21954"/>
                  </a:cubicBezTo>
                  <a:cubicBezTo>
                    <a:pt x="96685" y="22394"/>
                    <a:pt x="97858" y="22541"/>
                    <a:pt x="98885" y="22541"/>
                  </a:cubicBezTo>
                  <a:cubicBezTo>
                    <a:pt x="102551" y="22541"/>
                    <a:pt x="106070" y="20635"/>
                    <a:pt x="107977" y="17262"/>
                  </a:cubicBezTo>
                  <a:cubicBezTo>
                    <a:pt x="110909" y="12423"/>
                    <a:pt x="109150" y="5970"/>
                    <a:pt x="104164" y="3038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87" name="Forma Livre: Forma 186">
              <a:extLst>
                <a:ext uri="{FF2B5EF4-FFF2-40B4-BE49-F238E27FC236}">
                  <a16:creationId xmlns:a16="http://schemas.microsoft.com/office/drawing/2014/main" id="{32133A3F-E381-457D-8891-A5FBF6E2CF4F}"/>
                </a:ext>
              </a:extLst>
            </p:cNvPr>
            <p:cNvSpPr/>
            <p:nvPr/>
          </p:nvSpPr>
          <p:spPr>
            <a:xfrm>
              <a:off x="6605692" y="4285141"/>
              <a:ext cx="432526" cy="576839"/>
            </a:xfrm>
            <a:custGeom>
              <a:avLst/>
              <a:gdLst>
                <a:gd name="connsiteX0" fmla="*/ 15467 w 432526"/>
                <a:gd name="connsiteY0" fmla="*/ 376966 h 576839"/>
                <a:gd name="connsiteX1" fmla="*/ 35264 w 432526"/>
                <a:gd name="connsiteY1" fmla="*/ 392657 h 576839"/>
                <a:gd name="connsiteX2" fmla="*/ 45529 w 432526"/>
                <a:gd name="connsiteY2" fmla="*/ 392950 h 576839"/>
                <a:gd name="connsiteX3" fmla="*/ 45529 w 432526"/>
                <a:gd name="connsiteY3" fmla="*/ 446621 h 576839"/>
                <a:gd name="connsiteX4" fmla="*/ 45676 w 432526"/>
                <a:gd name="connsiteY4" fmla="*/ 448381 h 576839"/>
                <a:gd name="connsiteX5" fmla="*/ 93628 w 432526"/>
                <a:gd name="connsiteY5" fmla="*/ 519649 h 576839"/>
                <a:gd name="connsiteX6" fmla="*/ 100080 w 432526"/>
                <a:gd name="connsiteY6" fmla="*/ 526834 h 576839"/>
                <a:gd name="connsiteX7" fmla="*/ 178680 w 432526"/>
                <a:gd name="connsiteY7" fmla="*/ 574933 h 576839"/>
                <a:gd name="connsiteX8" fmla="*/ 214754 w 432526"/>
                <a:gd name="connsiteY8" fmla="*/ 571267 h 576839"/>
                <a:gd name="connsiteX9" fmla="*/ 250828 w 432526"/>
                <a:gd name="connsiteY9" fmla="*/ 574933 h 576839"/>
                <a:gd name="connsiteX10" fmla="*/ 266079 w 432526"/>
                <a:gd name="connsiteY10" fmla="*/ 576839 h 576839"/>
                <a:gd name="connsiteX11" fmla="*/ 329428 w 432526"/>
                <a:gd name="connsiteY11" fmla="*/ 526834 h 576839"/>
                <a:gd name="connsiteX12" fmla="*/ 335880 w 432526"/>
                <a:gd name="connsiteY12" fmla="*/ 519649 h 576839"/>
                <a:gd name="connsiteX13" fmla="*/ 383832 w 432526"/>
                <a:gd name="connsiteY13" fmla="*/ 448381 h 576839"/>
                <a:gd name="connsiteX14" fmla="*/ 383979 w 432526"/>
                <a:gd name="connsiteY14" fmla="*/ 446621 h 576839"/>
                <a:gd name="connsiteX15" fmla="*/ 383979 w 432526"/>
                <a:gd name="connsiteY15" fmla="*/ 393243 h 576839"/>
                <a:gd name="connsiteX16" fmla="*/ 397323 w 432526"/>
                <a:gd name="connsiteY16" fmla="*/ 392657 h 576839"/>
                <a:gd name="connsiteX17" fmla="*/ 417120 w 432526"/>
                <a:gd name="connsiteY17" fmla="*/ 376966 h 576839"/>
                <a:gd name="connsiteX18" fmla="*/ 428851 w 432526"/>
                <a:gd name="connsiteY18" fmla="*/ 268744 h 576839"/>
                <a:gd name="connsiteX19" fmla="*/ 409788 w 432526"/>
                <a:gd name="connsiteY19" fmla="*/ 258479 h 576839"/>
                <a:gd name="connsiteX20" fmla="*/ 417706 w 432526"/>
                <a:gd name="connsiteY20" fmla="*/ 126942 h 576839"/>
                <a:gd name="connsiteX21" fmla="*/ 293061 w 432526"/>
                <a:gd name="connsiteY21" fmla="*/ 7135 h 576839"/>
                <a:gd name="connsiteX22" fmla="*/ 268278 w 432526"/>
                <a:gd name="connsiteY22" fmla="*/ 1416 h 576839"/>
                <a:gd name="connsiteX23" fmla="*/ 266372 w 432526"/>
                <a:gd name="connsiteY23" fmla="*/ 1123 h 576839"/>
                <a:gd name="connsiteX24" fmla="*/ 243202 w 432526"/>
                <a:gd name="connsiteY24" fmla="*/ 96 h 576839"/>
                <a:gd name="connsiteX25" fmla="*/ 239096 w 432526"/>
                <a:gd name="connsiteY25" fmla="*/ 243 h 576839"/>
                <a:gd name="connsiteX26" fmla="*/ 72951 w 432526"/>
                <a:gd name="connsiteY26" fmla="*/ 65059 h 576839"/>
                <a:gd name="connsiteX27" fmla="*/ 17374 w 432526"/>
                <a:gd name="connsiteY27" fmla="*/ 132954 h 576839"/>
                <a:gd name="connsiteX28" fmla="*/ 19133 w 432526"/>
                <a:gd name="connsiteY28" fmla="*/ 259066 h 576839"/>
                <a:gd name="connsiteX29" fmla="*/ 3589 w 432526"/>
                <a:gd name="connsiteY29" fmla="*/ 268744 h 576839"/>
                <a:gd name="connsiteX30" fmla="*/ 15467 w 432526"/>
                <a:gd name="connsiteY30" fmla="*/ 376966 h 576839"/>
                <a:gd name="connsiteX31" fmla="*/ 362862 w 432526"/>
                <a:gd name="connsiteY31" fmla="*/ 445595 h 576839"/>
                <a:gd name="connsiteX32" fmla="*/ 320043 w 432526"/>
                <a:gd name="connsiteY32" fmla="*/ 505571 h 576839"/>
                <a:gd name="connsiteX33" fmla="*/ 313591 w 432526"/>
                <a:gd name="connsiteY33" fmla="*/ 512757 h 576839"/>
                <a:gd name="connsiteX34" fmla="*/ 254640 w 432526"/>
                <a:gd name="connsiteY34" fmla="*/ 554256 h 576839"/>
                <a:gd name="connsiteX35" fmla="*/ 214754 w 432526"/>
                <a:gd name="connsiteY35" fmla="*/ 550297 h 576839"/>
                <a:gd name="connsiteX36" fmla="*/ 174867 w 432526"/>
                <a:gd name="connsiteY36" fmla="*/ 554256 h 576839"/>
                <a:gd name="connsiteX37" fmla="*/ 115917 w 432526"/>
                <a:gd name="connsiteY37" fmla="*/ 512757 h 576839"/>
                <a:gd name="connsiteX38" fmla="*/ 109465 w 432526"/>
                <a:gd name="connsiteY38" fmla="*/ 505571 h 576839"/>
                <a:gd name="connsiteX39" fmla="*/ 66645 w 432526"/>
                <a:gd name="connsiteY39" fmla="*/ 445595 h 576839"/>
                <a:gd name="connsiteX40" fmla="*/ 66645 w 432526"/>
                <a:gd name="connsiteY40" fmla="*/ 424185 h 576839"/>
                <a:gd name="connsiteX41" fmla="*/ 154337 w 432526"/>
                <a:gd name="connsiteY41" fmla="*/ 526101 h 576839"/>
                <a:gd name="connsiteX42" fmla="*/ 157417 w 432526"/>
                <a:gd name="connsiteY42" fmla="*/ 528594 h 576839"/>
                <a:gd name="connsiteX43" fmla="*/ 189678 w 432526"/>
                <a:gd name="connsiteY43" fmla="*/ 532993 h 576839"/>
                <a:gd name="connsiteX44" fmla="*/ 203902 w 432526"/>
                <a:gd name="connsiteY44" fmla="*/ 517302 h 576839"/>
                <a:gd name="connsiteX45" fmla="*/ 194517 w 432526"/>
                <a:gd name="connsiteY45" fmla="*/ 488707 h 576839"/>
                <a:gd name="connsiteX46" fmla="*/ 192318 w 432526"/>
                <a:gd name="connsiteY46" fmla="*/ 485188 h 576839"/>
                <a:gd name="connsiteX47" fmla="*/ 236750 w 432526"/>
                <a:gd name="connsiteY47" fmla="*/ 485188 h 576839"/>
                <a:gd name="connsiteX48" fmla="*/ 234844 w 432526"/>
                <a:gd name="connsiteY48" fmla="*/ 488121 h 576839"/>
                <a:gd name="connsiteX49" fmla="*/ 225165 w 432526"/>
                <a:gd name="connsiteY49" fmla="*/ 517156 h 576839"/>
                <a:gd name="connsiteX50" fmla="*/ 239830 w 432526"/>
                <a:gd name="connsiteY50" fmla="*/ 532993 h 576839"/>
                <a:gd name="connsiteX51" fmla="*/ 272091 w 432526"/>
                <a:gd name="connsiteY51" fmla="*/ 528741 h 576839"/>
                <a:gd name="connsiteX52" fmla="*/ 275170 w 432526"/>
                <a:gd name="connsiteY52" fmla="*/ 526248 h 576839"/>
                <a:gd name="connsiteX53" fmla="*/ 362862 w 432526"/>
                <a:gd name="connsiteY53" fmla="*/ 424332 h 576839"/>
                <a:gd name="connsiteX54" fmla="*/ 362862 w 432526"/>
                <a:gd name="connsiteY54" fmla="*/ 445595 h 576839"/>
                <a:gd name="connsiteX55" fmla="*/ 362862 w 432526"/>
                <a:gd name="connsiteY55" fmla="*/ 391777 h 576839"/>
                <a:gd name="connsiteX56" fmla="*/ 260506 w 432526"/>
                <a:gd name="connsiteY56" fmla="*/ 510704 h 576839"/>
                <a:gd name="connsiteX57" fmla="*/ 247602 w 432526"/>
                <a:gd name="connsiteY57" fmla="*/ 513196 h 576839"/>
                <a:gd name="connsiteX58" fmla="*/ 245549 w 432526"/>
                <a:gd name="connsiteY58" fmla="*/ 511290 h 576839"/>
                <a:gd name="connsiteX59" fmla="*/ 252441 w 432526"/>
                <a:gd name="connsiteY59" fmla="*/ 499412 h 576839"/>
                <a:gd name="connsiteX60" fmla="*/ 260359 w 432526"/>
                <a:gd name="connsiteY60" fmla="*/ 471257 h 576839"/>
                <a:gd name="connsiteX61" fmla="*/ 246135 w 432526"/>
                <a:gd name="connsiteY61" fmla="*/ 463778 h 576839"/>
                <a:gd name="connsiteX62" fmla="*/ 183226 w 432526"/>
                <a:gd name="connsiteY62" fmla="*/ 463778 h 576839"/>
                <a:gd name="connsiteX63" fmla="*/ 169002 w 432526"/>
                <a:gd name="connsiteY63" fmla="*/ 471110 h 576839"/>
                <a:gd name="connsiteX64" fmla="*/ 176627 w 432526"/>
                <a:gd name="connsiteY64" fmla="*/ 499705 h 576839"/>
                <a:gd name="connsiteX65" fmla="*/ 183372 w 432526"/>
                <a:gd name="connsiteY65" fmla="*/ 511583 h 576839"/>
                <a:gd name="connsiteX66" fmla="*/ 181759 w 432526"/>
                <a:gd name="connsiteY66" fmla="*/ 513196 h 576839"/>
                <a:gd name="connsiteX67" fmla="*/ 169002 w 432526"/>
                <a:gd name="connsiteY67" fmla="*/ 510557 h 576839"/>
                <a:gd name="connsiteX68" fmla="*/ 66645 w 432526"/>
                <a:gd name="connsiteY68" fmla="*/ 391630 h 576839"/>
                <a:gd name="connsiteX69" fmla="*/ 66645 w 432526"/>
                <a:gd name="connsiteY69" fmla="*/ 331947 h 576839"/>
                <a:gd name="connsiteX70" fmla="*/ 141873 w 432526"/>
                <a:gd name="connsiteY70" fmla="*/ 353357 h 576839"/>
                <a:gd name="connsiteX71" fmla="*/ 194224 w 432526"/>
                <a:gd name="connsiteY71" fmla="*/ 325935 h 576839"/>
                <a:gd name="connsiteX72" fmla="*/ 205075 w 432526"/>
                <a:gd name="connsiteY72" fmla="*/ 292794 h 576839"/>
                <a:gd name="connsiteX73" fmla="*/ 224579 w 432526"/>
                <a:gd name="connsiteY73" fmla="*/ 292940 h 576839"/>
                <a:gd name="connsiteX74" fmla="*/ 235430 w 432526"/>
                <a:gd name="connsiteY74" fmla="*/ 325935 h 576839"/>
                <a:gd name="connsiteX75" fmla="*/ 287781 w 432526"/>
                <a:gd name="connsiteY75" fmla="*/ 353357 h 576839"/>
                <a:gd name="connsiteX76" fmla="*/ 363009 w 432526"/>
                <a:gd name="connsiteY76" fmla="*/ 331947 h 576839"/>
                <a:gd name="connsiteX77" fmla="*/ 362862 w 432526"/>
                <a:gd name="connsiteY77" fmla="*/ 391777 h 576839"/>
                <a:gd name="connsiteX78" fmla="*/ 70165 w 432526"/>
                <a:gd name="connsiteY78" fmla="*/ 265372 h 576839"/>
                <a:gd name="connsiteX79" fmla="*/ 171934 w 432526"/>
                <a:gd name="connsiteY79" fmla="*/ 269918 h 576839"/>
                <a:gd name="connsiteX80" fmla="*/ 183226 w 432526"/>
                <a:gd name="connsiteY80" fmla="*/ 280476 h 576839"/>
                <a:gd name="connsiteX81" fmla="*/ 177067 w 432526"/>
                <a:gd name="connsiteY81" fmla="*/ 313764 h 576839"/>
                <a:gd name="connsiteX82" fmla="*/ 138647 w 432526"/>
                <a:gd name="connsiteY82" fmla="*/ 332680 h 576839"/>
                <a:gd name="connsiteX83" fmla="*/ 79697 w 432526"/>
                <a:gd name="connsiteY83" fmla="*/ 315523 h 576839"/>
                <a:gd name="connsiteX84" fmla="*/ 70165 w 432526"/>
                <a:gd name="connsiteY84" fmla="*/ 265372 h 576839"/>
                <a:gd name="connsiteX85" fmla="*/ 246282 w 432526"/>
                <a:gd name="connsiteY85" fmla="*/ 280476 h 576839"/>
                <a:gd name="connsiteX86" fmla="*/ 257427 w 432526"/>
                <a:gd name="connsiteY86" fmla="*/ 269918 h 576839"/>
                <a:gd name="connsiteX87" fmla="*/ 359343 w 432526"/>
                <a:gd name="connsiteY87" fmla="*/ 265372 h 576839"/>
                <a:gd name="connsiteX88" fmla="*/ 349811 w 432526"/>
                <a:gd name="connsiteY88" fmla="*/ 315523 h 576839"/>
                <a:gd name="connsiteX89" fmla="*/ 290861 w 432526"/>
                <a:gd name="connsiteY89" fmla="*/ 332680 h 576839"/>
                <a:gd name="connsiteX90" fmla="*/ 252441 w 432526"/>
                <a:gd name="connsiteY90" fmla="*/ 313764 h 576839"/>
                <a:gd name="connsiteX91" fmla="*/ 246282 w 432526"/>
                <a:gd name="connsiteY91" fmla="*/ 280476 h 576839"/>
                <a:gd name="connsiteX92" fmla="*/ 363009 w 432526"/>
                <a:gd name="connsiteY92" fmla="*/ 243962 h 576839"/>
                <a:gd name="connsiteX93" fmla="*/ 256400 w 432526"/>
                <a:gd name="connsiteY93" fmla="*/ 248801 h 576839"/>
                <a:gd name="connsiteX94" fmla="*/ 229125 w 432526"/>
                <a:gd name="connsiteY94" fmla="*/ 268158 h 576839"/>
                <a:gd name="connsiteX95" fmla="*/ 228098 w 432526"/>
                <a:gd name="connsiteY95" fmla="*/ 269331 h 576839"/>
                <a:gd name="connsiteX96" fmla="*/ 226632 w 432526"/>
                <a:gd name="connsiteY96" fmla="*/ 271677 h 576839"/>
                <a:gd name="connsiteX97" fmla="*/ 203022 w 432526"/>
                <a:gd name="connsiteY97" fmla="*/ 271677 h 576839"/>
                <a:gd name="connsiteX98" fmla="*/ 201556 w 432526"/>
                <a:gd name="connsiteY98" fmla="*/ 269184 h 576839"/>
                <a:gd name="connsiteX99" fmla="*/ 200530 w 432526"/>
                <a:gd name="connsiteY99" fmla="*/ 268011 h 576839"/>
                <a:gd name="connsiteX100" fmla="*/ 173254 w 432526"/>
                <a:gd name="connsiteY100" fmla="*/ 248655 h 576839"/>
                <a:gd name="connsiteX101" fmla="*/ 66645 w 432526"/>
                <a:gd name="connsiteY101" fmla="*/ 243815 h 576839"/>
                <a:gd name="connsiteX102" fmla="*/ 66645 w 432526"/>
                <a:gd name="connsiteY102" fmla="*/ 207301 h 576839"/>
                <a:gd name="connsiteX103" fmla="*/ 86295 w 432526"/>
                <a:gd name="connsiteY103" fmla="*/ 166388 h 576839"/>
                <a:gd name="connsiteX104" fmla="*/ 202876 w 432526"/>
                <a:gd name="connsiteY104" fmla="*/ 144099 h 576839"/>
                <a:gd name="connsiteX105" fmla="*/ 218273 w 432526"/>
                <a:gd name="connsiteY105" fmla="*/ 142339 h 576839"/>
                <a:gd name="connsiteX106" fmla="*/ 337053 w 432526"/>
                <a:gd name="connsiteY106" fmla="*/ 163309 h 576839"/>
                <a:gd name="connsiteX107" fmla="*/ 345558 w 432526"/>
                <a:gd name="connsiteY107" fmla="*/ 168148 h 576839"/>
                <a:gd name="connsiteX108" fmla="*/ 363449 w 432526"/>
                <a:gd name="connsiteY108" fmla="*/ 207301 h 576839"/>
                <a:gd name="connsiteX109" fmla="*/ 363009 w 432526"/>
                <a:gd name="connsiteY109" fmla="*/ 243962 h 576839"/>
                <a:gd name="connsiteX110" fmla="*/ 403775 w 432526"/>
                <a:gd name="connsiteY110" fmla="*/ 280916 h 576839"/>
                <a:gd name="connsiteX111" fmla="*/ 411547 w 432526"/>
                <a:gd name="connsiteY111" fmla="*/ 281356 h 576839"/>
                <a:gd name="connsiteX112" fmla="*/ 396150 w 432526"/>
                <a:gd name="connsiteY112" fmla="*/ 371687 h 576839"/>
                <a:gd name="connsiteX113" fmla="*/ 383979 w 432526"/>
                <a:gd name="connsiteY113" fmla="*/ 372127 h 576839"/>
                <a:gd name="connsiteX114" fmla="*/ 384125 w 432526"/>
                <a:gd name="connsiteY114" fmla="*/ 294407 h 576839"/>
                <a:gd name="connsiteX115" fmla="*/ 393657 w 432526"/>
                <a:gd name="connsiteY115" fmla="*/ 287808 h 576839"/>
                <a:gd name="connsiteX116" fmla="*/ 403042 w 432526"/>
                <a:gd name="connsiteY116" fmla="*/ 281502 h 576839"/>
                <a:gd name="connsiteX117" fmla="*/ 403775 w 432526"/>
                <a:gd name="connsiteY117" fmla="*/ 280916 h 576839"/>
                <a:gd name="connsiteX118" fmla="*/ 381779 w 432526"/>
                <a:gd name="connsiteY118" fmla="*/ 87935 h 576839"/>
                <a:gd name="connsiteX119" fmla="*/ 396590 w 432526"/>
                <a:gd name="connsiteY119" fmla="*/ 125768 h 576839"/>
                <a:gd name="connsiteX120" fmla="*/ 388231 w 432526"/>
                <a:gd name="connsiteY120" fmla="*/ 265665 h 576839"/>
                <a:gd name="connsiteX121" fmla="*/ 384125 w 432526"/>
                <a:gd name="connsiteY121" fmla="*/ 268451 h 576839"/>
                <a:gd name="connsiteX122" fmla="*/ 384125 w 432526"/>
                <a:gd name="connsiteY122" fmla="*/ 207595 h 576839"/>
                <a:gd name="connsiteX123" fmla="*/ 356117 w 432526"/>
                <a:gd name="connsiteY123" fmla="*/ 149818 h 576839"/>
                <a:gd name="connsiteX124" fmla="*/ 354504 w 432526"/>
                <a:gd name="connsiteY124" fmla="*/ 148645 h 576839"/>
                <a:gd name="connsiteX125" fmla="*/ 351277 w 432526"/>
                <a:gd name="connsiteY125" fmla="*/ 147325 h 576839"/>
                <a:gd name="connsiteX126" fmla="*/ 349664 w 432526"/>
                <a:gd name="connsiteY126" fmla="*/ 147032 h 576839"/>
                <a:gd name="connsiteX127" fmla="*/ 348931 w 432526"/>
                <a:gd name="connsiteY127" fmla="*/ 146592 h 576839"/>
                <a:gd name="connsiteX128" fmla="*/ 346145 w 432526"/>
                <a:gd name="connsiteY128" fmla="*/ 144685 h 576839"/>
                <a:gd name="connsiteX129" fmla="*/ 381779 w 432526"/>
                <a:gd name="connsiteY129" fmla="*/ 87935 h 576839"/>
                <a:gd name="connsiteX130" fmla="*/ 270771 w 432526"/>
                <a:gd name="connsiteY130" fmla="*/ 23119 h 576839"/>
                <a:gd name="connsiteX131" fmla="*/ 286022 w 432526"/>
                <a:gd name="connsiteY131" fmla="*/ 27078 h 576839"/>
                <a:gd name="connsiteX132" fmla="*/ 360223 w 432526"/>
                <a:gd name="connsiteY132" fmla="*/ 67112 h 576839"/>
                <a:gd name="connsiteX133" fmla="*/ 322682 w 432526"/>
                <a:gd name="connsiteY133" fmla="*/ 131341 h 576839"/>
                <a:gd name="connsiteX134" fmla="*/ 253174 w 432526"/>
                <a:gd name="connsiteY134" fmla="*/ 119316 h 576839"/>
                <a:gd name="connsiteX135" fmla="*/ 235870 w 432526"/>
                <a:gd name="connsiteY135" fmla="*/ 119903 h 576839"/>
                <a:gd name="connsiteX136" fmla="*/ 259773 w 432526"/>
                <a:gd name="connsiteY136" fmla="*/ 36610 h 576839"/>
                <a:gd name="connsiteX137" fmla="*/ 270771 w 432526"/>
                <a:gd name="connsiteY137" fmla="*/ 23119 h 576839"/>
                <a:gd name="connsiteX138" fmla="*/ 243936 w 432526"/>
                <a:gd name="connsiteY138" fmla="*/ 21213 h 576839"/>
                <a:gd name="connsiteX139" fmla="*/ 245109 w 432526"/>
                <a:gd name="connsiteY139" fmla="*/ 21213 h 576839"/>
                <a:gd name="connsiteX140" fmla="*/ 243642 w 432526"/>
                <a:gd name="connsiteY140" fmla="*/ 22973 h 576839"/>
                <a:gd name="connsiteX141" fmla="*/ 214900 w 432526"/>
                <a:gd name="connsiteY141" fmla="*/ 121809 h 576839"/>
                <a:gd name="connsiteX142" fmla="*/ 200383 w 432526"/>
                <a:gd name="connsiteY142" fmla="*/ 123422 h 576839"/>
                <a:gd name="connsiteX143" fmla="*/ 189825 w 432526"/>
                <a:gd name="connsiteY143" fmla="*/ 124595 h 576839"/>
                <a:gd name="connsiteX144" fmla="*/ 243936 w 432526"/>
                <a:gd name="connsiteY144" fmla="*/ 21213 h 576839"/>
                <a:gd name="connsiteX145" fmla="*/ 85416 w 432526"/>
                <a:gd name="connsiteY145" fmla="*/ 82216 h 576839"/>
                <a:gd name="connsiteX146" fmla="*/ 189825 w 432526"/>
                <a:gd name="connsiteY146" fmla="*/ 30451 h 576839"/>
                <a:gd name="connsiteX147" fmla="*/ 168268 w 432526"/>
                <a:gd name="connsiteY147" fmla="*/ 126942 h 576839"/>
                <a:gd name="connsiteX148" fmla="*/ 77057 w 432526"/>
                <a:gd name="connsiteY148" fmla="*/ 147472 h 576839"/>
                <a:gd name="connsiteX149" fmla="*/ 75151 w 432526"/>
                <a:gd name="connsiteY149" fmla="*/ 148351 h 576839"/>
                <a:gd name="connsiteX150" fmla="*/ 73538 w 432526"/>
                <a:gd name="connsiteY150" fmla="*/ 149525 h 576839"/>
                <a:gd name="connsiteX151" fmla="*/ 45529 w 432526"/>
                <a:gd name="connsiteY151" fmla="*/ 207448 h 576839"/>
                <a:gd name="connsiteX152" fmla="*/ 45529 w 432526"/>
                <a:gd name="connsiteY152" fmla="*/ 266252 h 576839"/>
                <a:gd name="connsiteX153" fmla="*/ 40543 w 432526"/>
                <a:gd name="connsiteY153" fmla="*/ 263172 h 576839"/>
                <a:gd name="connsiteX154" fmla="*/ 38637 w 432526"/>
                <a:gd name="connsiteY154" fmla="*/ 132661 h 576839"/>
                <a:gd name="connsiteX155" fmla="*/ 85416 w 432526"/>
                <a:gd name="connsiteY155" fmla="*/ 82216 h 576839"/>
                <a:gd name="connsiteX156" fmla="*/ 21040 w 432526"/>
                <a:gd name="connsiteY156" fmla="*/ 281209 h 576839"/>
                <a:gd name="connsiteX157" fmla="*/ 23239 w 432526"/>
                <a:gd name="connsiteY157" fmla="*/ 279743 h 576839"/>
                <a:gd name="connsiteX158" fmla="*/ 29985 w 432526"/>
                <a:gd name="connsiteY158" fmla="*/ 282235 h 576839"/>
                <a:gd name="connsiteX159" fmla="*/ 31158 w 432526"/>
                <a:gd name="connsiteY159" fmla="*/ 282235 h 576839"/>
                <a:gd name="connsiteX160" fmla="*/ 38784 w 432526"/>
                <a:gd name="connsiteY160" fmla="*/ 287515 h 576839"/>
                <a:gd name="connsiteX161" fmla="*/ 45382 w 432526"/>
                <a:gd name="connsiteY161" fmla="*/ 292207 h 576839"/>
                <a:gd name="connsiteX162" fmla="*/ 45529 w 432526"/>
                <a:gd name="connsiteY162" fmla="*/ 371834 h 576839"/>
                <a:gd name="connsiteX163" fmla="*/ 37024 w 432526"/>
                <a:gd name="connsiteY163" fmla="*/ 371541 h 576839"/>
                <a:gd name="connsiteX164" fmla="*/ 36437 w 432526"/>
                <a:gd name="connsiteY164" fmla="*/ 371541 h 576839"/>
                <a:gd name="connsiteX165" fmla="*/ 21040 w 432526"/>
                <a:gd name="connsiteY165" fmla="*/ 281209 h 57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432526" h="576839">
                  <a:moveTo>
                    <a:pt x="15467" y="376966"/>
                  </a:moveTo>
                  <a:cubicBezTo>
                    <a:pt x="20453" y="387818"/>
                    <a:pt x="27345" y="392950"/>
                    <a:pt x="35264" y="392657"/>
                  </a:cubicBezTo>
                  <a:cubicBezTo>
                    <a:pt x="37464" y="392510"/>
                    <a:pt x="41716" y="392657"/>
                    <a:pt x="45529" y="392950"/>
                  </a:cubicBezTo>
                  <a:lnTo>
                    <a:pt x="45529" y="446621"/>
                  </a:lnTo>
                  <a:cubicBezTo>
                    <a:pt x="45529" y="447208"/>
                    <a:pt x="45529" y="447794"/>
                    <a:pt x="45676" y="448381"/>
                  </a:cubicBezTo>
                  <a:cubicBezTo>
                    <a:pt x="49488" y="470377"/>
                    <a:pt x="67965" y="491054"/>
                    <a:pt x="93628" y="519649"/>
                  </a:cubicBezTo>
                  <a:lnTo>
                    <a:pt x="100080" y="526834"/>
                  </a:lnTo>
                  <a:cubicBezTo>
                    <a:pt x="144659" y="576693"/>
                    <a:pt x="150525" y="580359"/>
                    <a:pt x="178680" y="574933"/>
                  </a:cubicBezTo>
                  <a:cubicBezTo>
                    <a:pt x="187185" y="573320"/>
                    <a:pt x="197743" y="571267"/>
                    <a:pt x="214754" y="571267"/>
                  </a:cubicBezTo>
                  <a:cubicBezTo>
                    <a:pt x="231764" y="571267"/>
                    <a:pt x="242322" y="573320"/>
                    <a:pt x="250828" y="574933"/>
                  </a:cubicBezTo>
                  <a:cubicBezTo>
                    <a:pt x="256693" y="576106"/>
                    <a:pt x="261533" y="576839"/>
                    <a:pt x="266079" y="576839"/>
                  </a:cubicBezTo>
                  <a:cubicBezTo>
                    <a:pt x="283089" y="576839"/>
                    <a:pt x="294234" y="566428"/>
                    <a:pt x="329428" y="526834"/>
                  </a:cubicBezTo>
                  <a:lnTo>
                    <a:pt x="335880" y="519649"/>
                  </a:lnTo>
                  <a:cubicBezTo>
                    <a:pt x="361542" y="490907"/>
                    <a:pt x="380166" y="470231"/>
                    <a:pt x="383832" y="448381"/>
                  </a:cubicBezTo>
                  <a:cubicBezTo>
                    <a:pt x="383979" y="447794"/>
                    <a:pt x="383979" y="447208"/>
                    <a:pt x="383979" y="446621"/>
                  </a:cubicBezTo>
                  <a:lnTo>
                    <a:pt x="383979" y="393243"/>
                  </a:lnTo>
                  <a:cubicBezTo>
                    <a:pt x="388231" y="392804"/>
                    <a:pt x="394537" y="392510"/>
                    <a:pt x="397323" y="392657"/>
                  </a:cubicBezTo>
                  <a:cubicBezTo>
                    <a:pt x="405388" y="392950"/>
                    <a:pt x="412134" y="387818"/>
                    <a:pt x="417120" y="376966"/>
                  </a:cubicBezTo>
                  <a:cubicBezTo>
                    <a:pt x="425918" y="358049"/>
                    <a:pt x="438969" y="279303"/>
                    <a:pt x="428851" y="268744"/>
                  </a:cubicBezTo>
                  <a:cubicBezTo>
                    <a:pt x="422252" y="261852"/>
                    <a:pt x="415800" y="258919"/>
                    <a:pt x="409788" y="258479"/>
                  </a:cubicBezTo>
                  <a:lnTo>
                    <a:pt x="417706" y="126942"/>
                  </a:lnTo>
                  <a:cubicBezTo>
                    <a:pt x="421226" y="67698"/>
                    <a:pt x="337786" y="22679"/>
                    <a:pt x="293061" y="7135"/>
                  </a:cubicBezTo>
                  <a:cubicBezTo>
                    <a:pt x="285142" y="4349"/>
                    <a:pt x="276930" y="2443"/>
                    <a:pt x="268278" y="1416"/>
                  </a:cubicBezTo>
                  <a:cubicBezTo>
                    <a:pt x="267691" y="1270"/>
                    <a:pt x="267105" y="1270"/>
                    <a:pt x="266372" y="1123"/>
                  </a:cubicBezTo>
                  <a:cubicBezTo>
                    <a:pt x="258893" y="243"/>
                    <a:pt x="251121" y="-50"/>
                    <a:pt x="243202" y="96"/>
                  </a:cubicBezTo>
                  <a:cubicBezTo>
                    <a:pt x="241883" y="-50"/>
                    <a:pt x="240416" y="-50"/>
                    <a:pt x="239096" y="243"/>
                  </a:cubicBezTo>
                  <a:cubicBezTo>
                    <a:pt x="183079" y="3029"/>
                    <a:pt x="119730" y="31331"/>
                    <a:pt x="72951" y="65059"/>
                  </a:cubicBezTo>
                  <a:cubicBezTo>
                    <a:pt x="52128" y="80163"/>
                    <a:pt x="17080" y="108905"/>
                    <a:pt x="17374" y="132954"/>
                  </a:cubicBezTo>
                  <a:lnTo>
                    <a:pt x="19133" y="259066"/>
                  </a:lnTo>
                  <a:cubicBezTo>
                    <a:pt x="14148" y="260239"/>
                    <a:pt x="8869" y="263172"/>
                    <a:pt x="3589" y="268744"/>
                  </a:cubicBezTo>
                  <a:cubicBezTo>
                    <a:pt x="-6382" y="279449"/>
                    <a:pt x="6669" y="358049"/>
                    <a:pt x="15467" y="376966"/>
                  </a:cubicBezTo>
                  <a:close/>
                  <a:moveTo>
                    <a:pt x="362862" y="445595"/>
                  </a:moveTo>
                  <a:cubicBezTo>
                    <a:pt x="359636" y="461432"/>
                    <a:pt x="342186" y="480935"/>
                    <a:pt x="320043" y="505571"/>
                  </a:cubicBezTo>
                  <a:lnTo>
                    <a:pt x="313591" y="512757"/>
                  </a:lnTo>
                  <a:cubicBezTo>
                    <a:pt x="273411" y="557776"/>
                    <a:pt x="272384" y="557629"/>
                    <a:pt x="254640" y="554256"/>
                  </a:cubicBezTo>
                  <a:cubicBezTo>
                    <a:pt x="245842" y="552643"/>
                    <a:pt x="233671" y="550297"/>
                    <a:pt x="214754" y="550297"/>
                  </a:cubicBezTo>
                  <a:cubicBezTo>
                    <a:pt x="195837" y="550297"/>
                    <a:pt x="183666" y="552643"/>
                    <a:pt x="174867" y="554256"/>
                  </a:cubicBezTo>
                  <a:cubicBezTo>
                    <a:pt x="157270" y="557629"/>
                    <a:pt x="156097" y="557776"/>
                    <a:pt x="115917" y="512757"/>
                  </a:cubicBezTo>
                  <a:lnTo>
                    <a:pt x="109465" y="505571"/>
                  </a:lnTo>
                  <a:cubicBezTo>
                    <a:pt x="87322" y="480935"/>
                    <a:pt x="69872" y="461432"/>
                    <a:pt x="66645" y="445595"/>
                  </a:cubicBezTo>
                  <a:lnTo>
                    <a:pt x="66645" y="424185"/>
                  </a:lnTo>
                  <a:lnTo>
                    <a:pt x="154337" y="526101"/>
                  </a:lnTo>
                  <a:cubicBezTo>
                    <a:pt x="155217" y="527128"/>
                    <a:pt x="156244" y="528007"/>
                    <a:pt x="157417" y="528594"/>
                  </a:cubicBezTo>
                  <a:cubicBezTo>
                    <a:pt x="169881" y="535046"/>
                    <a:pt x="180733" y="536513"/>
                    <a:pt x="189678" y="532993"/>
                  </a:cubicBezTo>
                  <a:cubicBezTo>
                    <a:pt x="196424" y="530207"/>
                    <a:pt x="201409" y="524635"/>
                    <a:pt x="203902" y="517302"/>
                  </a:cubicBezTo>
                  <a:cubicBezTo>
                    <a:pt x="206835" y="508211"/>
                    <a:pt x="200969" y="498679"/>
                    <a:pt x="194517" y="488707"/>
                  </a:cubicBezTo>
                  <a:cubicBezTo>
                    <a:pt x="193931" y="487681"/>
                    <a:pt x="193051" y="486361"/>
                    <a:pt x="192318" y="485188"/>
                  </a:cubicBezTo>
                  <a:lnTo>
                    <a:pt x="236750" y="485188"/>
                  </a:lnTo>
                  <a:cubicBezTo>
                    <a:pt x="236164" y="486214"/>
                    <a:pt x="235430" y="487241"/>
                    <a:pt x="234844" y="488121"/>
                  </a:cubicBezTo>
                  <a:cubicBezTo>
                    <a:pt x="228245" y="498239"/>
                    <a:pt x="221939" y="507917"/>
                    <a:pt x="225165" y="517156"/>
                  </a:cubicBezTo>
                  <a:cubicBezTo>
                    <a:pt x="227805" y="524635"/>
                    <a:pt x="232937" y="530354"/>
                    <a:pt x="239830" y="532993"/>
                  </a:cubicBezTo>
                  <a:cubicBezTo>
                    <a:pt x="248775" y="536659"/>
                    <a:pt x="259626" y="535193"/>
                    <a:pt x="272091" y="528741"/>
                  </a:cubicBezTo>
                  <a:cubicBezTo>
                    <a:pt x="273264" y="528154"/>
                    <a:pt x="274290" y="527274"/>
                    <a:pt x="275170" y="526248"/>
                  </a:cubicBezTo>
                  <a:lnTo>
                    <a:pt x="362862" y="424332"/>
                  </a:lnTo>
                  <a:lnTo>
                    <a:pt x="362862" y="445595"/>
                  </a:lnTo>
                  <a:close/>
                  <a:moveTo>
                    <a:pt x="362862" y="391777"/>
                  </a:moveTo>
                  <a:lnTo>
                    <a:pt x="260506" y="510704"/>
                  </a:lnTo>
                  <a:cubicBezTo>
                    <a:pt x="252441" y="514516"/>
                    <a:pt x="248628" y="513636"/>
                    <a:pt x="247602" y="513196"/>
                  </a:cubicBezTo>
                  <a:cubicBezTo>
                    <a:pt x="247162" y="513050"/>
                    <a:pt x="246428" y="512757"/>
                    <a:pt x="245549" y="511290"/>
                  </a:cubicBezTo>
                  <a:cubicBezTo>
                    <a:pt x="246575" y="508504"/>
                    <a:pt x="250241" y="502932"/>
                    <a:pt x="252441" y="499412"/>
                  </a:cubicBezTo>
                  <a:cubicBezTo>
                    <a:pt x="258893" y="489441"/>
                    <a:pt x="265052" y="480055"/>
                    <a:pt x="260359" y="471257"/>
                  </a:cubicBezTo>
                  <a:cubicBezTo>
                    <a:pt x="258893" y="468471"/>
                    <a:pt x="255080" y="463778"/>
                    <a:pt x="246135" y="463778"/>
                  </a:cubicBezTo>
                  <a:lnTo>
                    <a:pt x="183226" y="463778"/>
                  </a:lnTo>
                  <a:cubicBezTo>
                    <a:pt x="174427" y="463778"/>
                    <a:pt x="170468" y="468471"/>
                    <a:pt x="169002" y="471110"/>
                  </a:cubicBezTo>
                  <a:cubicBezTo>
                    <a:pt x="164162" y="479909"/>
                    <a:pt x="170175" y="489441"/>
                    <a:pt x="176627" y="499705"/>
                  </a:cubicBezTo>
                  <a:cubicBezTo>
                    <a:pt x="178827" y="503225"/>
                    <a:pt x="182346" y="508797"/>
                    <a:pt x="183372" y="511583"/>
                  </a:cubicBezTo>
                  <a:cubicBezTo>
                    <a:pt x="182786" y="512757"/>
                    <a:pt x="182053" y="513050"/>
                    <a:pt x="181759" y="513196"/>
                  </a:cubicBezTo>
                  <a:cubicBezTo>
                    <a:pt x="179853" y="513930"/>
                    <a:pt x="175454" y="513636"/>
                    <a:pt x="169002" y="510557"/>
                  </a:cubicBezTo>
                  <a:lnTo>
                    <a:pt x="66645" y="391630"/>
                  </a:lnTo>
                  <a:lnTo>
                    <a:pt x="66645" y="331947"/>
                  </a:lnTo>
                  <a:cubicBezTo>
                    <a:pt x="89815" y="353064"/>
                    <a:pt x="127795" y="355556"/>
                    <a:pt x="141873" y="353357"/>
                  </a:cubicBezTo>
                  <a:cubicBezTo>
                    <a:pt x="166069" y="349691"/>
                    <a:pt x="183666" y="340452"/>
                    <a:pt x="194224" y="325935"/>
                  </a:cubicBezTo>
                  <a:cubicBezTo>
                    <a:pt x="200969" y="316696"/>
                    <a:pt x="204489" y="305552"/>
                    <a:pt x="205075" y="292794"/>
                  </a:cubicBezTo>
                  <a:cubicBezTo>
                    <a:pt x="213434" y="293380"/>
                    <a:pt x="219740" y="293380"/>
                    <a:pt x="224579" y="292940"/>
                  </a:cubicBezTo>
                  <a:cubicBezTo>
                    <a:pt x="225165" y="305698"/>
                    <a:pt x="228685" y="316696"/>
                    <a:pt x="235430" y="325935"/>
                  </a:cubicBezTo>
                  <a:cubicBezTo>
                    <a:pt x="245842" y="340306"/>
                    <a:pt x="263586" y="349544"/>
                    <a:pt x="287781" y="353357"/>
                  </a:cubicBezTo>
                  <a:cubicBezTo>
                    <a:pt x="301859" y="355556"/>
                    <a:pt x="339839" y="353064"/>
                    <a:pt x="363009" y="331947"/>
                  </a:cubicBezTo>
                  <a:lnTo>
                    <a:pt x="362862" y="391777"/>
                  </a:lnTo>
                  <a:close/>
                  <a:moveTo>
                    <a:pt x="70165" y="265372"/>
                  </a:moveTo>
                  <a:lnTo>
                    <a:pt x="171934" y="269918"/>
                  </a:lnTo>
                  <a:cubicBezTo>
                    <a:pt x="173987" y="270357"/>
                    <a:pt x="177800" y="273877"/>
                    <a:pt x="183226" y="280476"/>
                  </a:cubicBezTo>
                  <a:cubicBezTo>
                    <a:pt x="184985" y="294407"/>
                    <a:pt x="182932" y="305698"/>
                    <a:pt x="177067" y="313764"/>
                  </a:cubicBezTo>
                  <a:cubicBezTo>
                    <a:pt x="170028" y="323442"/>
                    <a:pt x="157124" y="329894"/>
                    <a:pt x="138647" y="332680"/>
                  </a:cubicBezTo>
                  <a:cubicBezTo>
                    <a:pt x="128088" y="334293"/>
                    <a:pt x="96267" y="331654"/>
                    <a:pt x="79697" y="315523"/>
                  </a:cubicBezTo>
                  <a:cubicBezTo>
                    <a:pt x="69578" y="305552"/>
                    <a:pt x="66352" y="288688"/>
                    <a:pt x="70165" y="265372"/>
                  </a:cubicBezTo>
                  <a:close/>
                  <a:moveTo>
                    <a:pt x="246282" y="280476"/>
                  </a:moveTo>
                  <a:cubicBezTo>
                    <a:pt x="251708" y="273877"/>
                    <a:pt x="255520" y="270357"/>
                    <a:pt x="257427" y="269918"/>
                  </a:cubicBezTo>
                  <a:lnTo>
                    <a:pt x="359343" y="265372"/>
                  </a:lnTo>
                  <a:cubicBezTo>
                    <a:pt x="363155" y="288688"/>
                    <a:pt x="359929" y="305552"/>
                    <a:pt x="349811" y="315523"/>
                  </a:cubicBezTo>
                  <a:cubicBezTo>
                    <a:pt x="333387" y="331800"/>
                    <a:pt x="301419" y="334440"/>
                    <a:pt x="290861" y="332680"/>
                  </a:cubicBezTo>
                  <a:cubicBezTo>
                    <a:pt x="272384" y="329894"/>
                    <a:pt x="259480" y="323442"/>
                    <a:pt x="252441" y="313764"/>
                  </a:cubicBezTo>
                  <a:cubicBezTo>
                    <a:pt x="246575" y="305698"/>
                    <a:pt x="244375" y="294407"/>
                    <a:pt x="246282" y="280476"/>
                  </a:cubicBezTo>
                  <a:close/>
                  <a:moveTo>
                    <a:pt x="363009" y="243962"/>
                  </a:moveTo>
                  <a:lnTo>
                    <a:pt x="256400" y="248801"/>
                  </a:lnTo>
                  <a:cubicBezTo>
                    <a:pt x="244375" y="249388"/>
                    <a:pt x="234697" y="261119"/>
                    <a:pt x="229125" y="268158"/>
                  </a:cubicBezTo>
                  <a:lnTo>
                    <a:pt x="228098" y="269331"/>
                  </a:lnTo>
                  <a:cubicBezTo>
                    <a:pt x="227512" y="270064"/>
                    <a:pt x="226925" y="270944"/>
                    <a:pt x="226632" y="271677"/>
                  </a:cubicBezTo>
                  <a:cubicBezTo>
                    <a:pt x="220766" y="272264"/>
                    <a:pt x="208888" y="272264"/>
                    <a:pt x="203022" y="271677"/>
                  </a:cubicBezTo>
                  <a:cubicBezTo>
                    <a:pt x="202583" y="270797"/>
                    <a:pt x="202143" y="269918"/>
                    <a:pt x="201556" y="269184"/>
                  </a:cubicBezTo>
                  <a:lnTo>
                    <a:pt x="200530" y="268011"/>
                  </a:lnTo>
                  <a:cubicBezTo>
                    <a:pt x="194811" y="260972"/>
                    <a:pt x="185279" y="249241"/>
                    <a:pt x="173254" y="248655"/>
                  </a:cubicBezTo>
                  <a:lnTo>
                    <a:pt x="66645" y="243815"/>
                  </a:lnTo>
                  <a:lnTo>
                    <a:pt x="66645" y="207301"/>
                  </a:lnTo>
                  <a:cubicBezTo>
                    <a:pt x="66645" y="192491"/>
                    <a:pt x="73538" y="177973"/>
                    <a:pt x="86295" y="166388"/>
                  </a:cubicBezTo>
                  <a:cubicBezTo>
                    <a:pt x="122369" y="152751"/>
                    <a:pt x="170761" y="147618"/>
                    <a:pt x="202876" y="144099"/>
                  </a:cubicBezTo>
                  <a:cubicBezTo>
                    <a:pt x="208595" y="143512"/>
                    <a:pt x="213727" y="142926"/>
                    <a:pt x="218273" y="142339"/>
                  </a:cubicBezTo>
                  <a:cubicBezTo>
                    <a:pt x="295260" y="133101"/>
                    <a:pt x="325615" y="154950"/>
                    <a:pt x="337053" y="163309"/>
                  </a:cubicBezTo>
                  <a:cubicBezTo>
                    <a:pt x="339839" y="165362"/>
                    <a:pt x="342479" y="167268"/>
                    <a:pt x="345558" y="168148"/>
                  </a:cubicBezTo>
                  <a:cubicBezTo>
                    <a:pt x="357143" y="179439"/>
                    <a:pt x="363449" y="193224"/>
                    <a:pt x="363449" y="207301"/>
                  </a:cubicBezTo>
                  <a:lnTo>
                    <a:pt x="363009" y="243962"/>
                  </a:lnTo>
                  <a:close/>
                  <a:moveTo>
                    <a:pt x="403775" y="280916"/>
                  </a:moveTo>
                  <a:cubicBezTo>
                    <a:pt x="407588" y="279009"/>
                    <a:pt x="409348" y="279449"/>
                    <a:pt x="411547" y="281356"/>
                  </a:cubicBezTo>
                  <a:cubicBezTo>
                    <a:pt x="412867" y="297780"/>
                    <a:pt x="405095" y="360396"/>
                    <a:pt x="396150" y="371687"/>
                  </a:cubicBezTo>
                  <a:cubicBezTo>
                    <a:pt x="392777" y="371687"/>
                    <a:pt x="388231" y="371834"/>
                    <a:pt x="383979" y="372127"/>
                  </a:cubicBezTo>
                  <a:lnTo>
                    <a:pt x="384125" y="294407"/>
                  </a:lnTo>
                  <a:cubicBezTo>
                    <a:pt x="387498" y="292354"/>
                    <a:pt x="390578" y="290007"/>
                    <a:pt x="393657" y="287808"/>
                  </a:cubicBezTo>
                  <a:cubicBezTo>
                    <a:pt x="397763" y="284875"/>
                    <a:pt x="400696" y="282822"/>
                    <a:pt x="403042" y="281502"/>
                  </a:cubicBezTo>
                  <a:cubicBezTo>
                    <a:pt x="403335" y="281209"/>
                    <a:pt x="403482" y="281062"/>
                    <a:pt x="403775" y="280916"/>
                  </a:cubicBezTo>
                  <a:close/>
                  <a:moveTo>
                    <a:pt x="381779" y="87935"/>
                  </a:moveTo>
                  <a:cubicBezTo>
                    <a:pt x="391457" y="99960"/>
                    <a:pt x="397323" y="112717"/>
                    <a:pt x="396590" y="125768"/>
                  </a:cubicBezTo>
                  <a:lnTo>
                    <a:pt x="388231" y="265665"/>
                  </a:lnTo>
                  <a:cubicBezTo>
                    <a:pt x="386765" y="266545"/>
                    <a:pt x="385445" y="267571"/>
                    <a:pt x="384125" y="268451"/>
                  </a:cubicBezTo>
                  <a:lnTo>
                    <a:pt x="384125" y="207595"/>
                  </a:lnTo>
                  <a:cubicBezTo>
                    <a:pt x="384125" y="186038"/>
                    <a:pt x="374154" y="165509"/>
                    <a:pt x="356117" y="149818"/>
                  </a:cubicBezTo>
                  <a:cubicBezTo>
                    <a:pt x="355677" y="149378"/>
                    <a:pt x="355090" y="148938"/>
                    <a:pt x="354504" y="148645"/>
                  </a:cubicBezTo>
                  <a:cubicBezTo>
                    <a:pt x="353477" y="148058"/>
                    <a:pt x="352451" y="147618"/>
                    <a:pt x="351277" y="147325"/>
                  </a:cubicBezTo>
                  <a:cubicBezTo>
                    <a:pt x="350691" y="147178"/>
                    <a:pt x="350251" y="147178"/>
                    <a:pt x="349664" y="147032"/>
                  </a:cubicBezTo>
                  <a:cubicBezTo>
                    <a:pt x="349518" y="146885"/>
                    <a:pt x="349224" y="146738"/>
                    <a:pt x="348931" y="146592"/>
                  </a:cubicBezTo>
                  <a:cubicBezTo>
                    <a:pt x="348051" y="146005"/>
                    <a:pt x="347172" y="145418"/>
                    <a:pt x="346145" y="144685"/>
                  </a:cubicBezTo>
                  <a:cubicBezTo>
                    <a:pt x="369901" y="132807"/>
                    <a:pt x="380459" y="116237"/>
                    <a:pt x="381779" y="87935"/>
                  </a:cubicBezTo>
                  <a:close/>
                  <a:moveTo>
                    <a:pt x="270771" y="23119"/>
                  </a:moveTo>
                  <a:cubicBezTo>
                    <a:pt x="276050" y="23999"/>
                    <a:pt x="281183" y="25319"/>
                    <a:pt x="286022" y="27078"/>
                  </a:cubicBezTo>
                  <a:cubicBezTo>
                    <a:pt x="308458" y="34997"/>
                    <a:pt x="337493" y="49221"/>
                    <a:pt x="360223" y="67112"/>
                  </a:cubicBezTo>
                  <a:cubicBezTo>
                    <a:pt x="363742" y="109491"/>
                    <a:pt x="353917" y="121076"/>
                    <a:pt x="322682" y="131341"/>
                  </a:cubicBezTo>
                  <a:cubicBezTo>
                    <a:pt x="307138" y="124889"/>
                    <a:pt x="284849" y="119316"/>
                    <a:pt x="253174" y="119316"/>
                  </a:cubicBezTo>
                  <a:cubicBezTo>
                    <a:pt x="247748" y="119316"/>
                    <a:pt x="241883" y="119463"/>
                    <a:pt x="235870" y="119903"/>
                  </a:cubicBezTo>
                  <a:cubicBezTo>
                    <a:pt x="228831" y="73564"/>
                    <a:pt x="242616" y="57287"/>
                    <a:pt x="259773" y="36610"/>
                  </a:cubicBezTo>
                  <a:cubicBezTo>
                    <a:pt x="263439" y="32211"/>
                    <a:pt x="267105" y="27812"/>
                    <a:pt x="270771" y="23119"/>
                  </a:cubicBezTo>
                  <a:close/>
                  <a:moveTo>
                    <a:pt x="243936" y="21213"/>
                  </a:moveTo>
                  <a:cubicBezTo>
                    <a:pt x="244375" y="21213"/>
                    <a:pt x="244669" y="21213"/>
                    <a:pt x="245109" y="21213"/>
                  </a:cubicBezTo>
                  <a:cubicBezTo>
                    <a:pt x="244669" y="21799"/>
                    <a:pt x="244082" y="22386"/>
                    <a:pt x="243642" y="22973"/>
                  </a:cubicBezTo>
                  <a:cubicBezTo>
                    <a:pt x="224726" y="45555"/>
                    <a:pt x="206835" y="66965"/>
                    <a:pt x="214900" y="121809"/>
                  </a:cubicBezTo>
                  <a:cubicBezTo>
                    <a:pt x="210648" y="122249"/>
                    <a:pt x="205809" y="122836"/>
                    <a:pt x="200383" y="123422"/>
                  </a:cubicBezTo>
                  <a:cubicBezTo>
                    <a:pt x="197010" y="123715"/>
                    <a:pt x="193491" y="124155"/>
                    <a:pt x="189825" y="124595"/>
                  </a:cubicBezTo>
                  <a:cubicBezTo>
                    <a:pt x="166949" y="70191"/>
                    <a:pt x="188065" y="51274"/>
                    <a:pt x="243936" y="21213"/>
                  </a:cubicBezTo>
                  <a:close/>
                  <a:moveTo>
                    <a:pt x="85416" y="82216"/>
                  </a:moveTo>
                  <a:cubicBezTo>
                    <a:pt x="114744" y="61099"/>
                    <a:pt x="152284" y="41596"/>
                    <a:pt x="189825" y="30451"/>
                  </a:cubicBezTo>
                  <a:cubicBezTo>
                    <a:pt x="162549" y="52741"/>
                    <a:pt x="150378" y="80163"/>
                    <a:pt x="168268" y="126942"/>
                  </a:cubicBezTo>
                  <a:cubicBezTo>
                    <a:pt x="138793" y="130754"/>
                    <a:pt x="104919" y="136620"/>
                    <a:pt x="77057" y="147472"/>
                  </a:cubicBezTo>
                  <a:cubicBezTo>
                    <a:pt x="76470" y="147765"/>
                    <a:pt x="75737" y="148058"/>
                    <a:pt x="75151" y="148351"/>
                  </a:cubicBezTo>
                  <a:cubicBezTo>
                    <a:pt x="74564" y="148645"/>
                    <a:pt x="73977" y="149084"/>
                    <a:pt x="73538" y="149525"/>
                  </a:cubicBezTo>
                  <a:cubicBezTo>
                    <a:pt x="55354" y="165362"/>
                    <a:pt x="45382" y="185892"/>
                    <a:pt x="45529" y="207448"/>
                  </a:cubicBezTo>
                  <a:lnTo>
                    <a:pt x="45529" y="266252"/>
                  </a:lnTo>
                  <a:cubicBezTo>
                    <a:pt x="43916" y="265225"/>
                    <a:pt x="42303" y="264199"/>
                    <a:pt x="40543" y="263172"/>
                  </a:cubicBezTo>
                  <a:lnTo>
                    <a:pt x="38637" y="132661"/>
                  </a:lnTo>
                  <a:cubicBezTo>
                    <a:pt x="38490" y="126355"/>
                    <a:pt x="51101" y="106998"/>
                    <a:pt x="85416" y="82216"/>
                  </a:cubicBezTo>
                  <a:close/>
                  <a:moveTo>
                    <a:pt x="21040" y="281209"/>
                  </a:moveTo>
                  <a:cubicBezTo>
                    <a:pt x="21773" y="280622"/>
                    <a:pt x="22506" y="280036"/>
                    <a:pt x="23239" y="279743"/>
                  </a:cubicBezTo>
                  <a:cubicBezTo>
                    <a:pt x="25146" y="281356"/>
                    <a:pt x="27492" y="282235"/>
                    <a:pt x="29985" y="282235"/>
                  </a:cubicBezTo>
                  <a:cubicBezTo>
                    <a:pt x="30425" y="282235"/>
                    <a:pt x="30865" y="282235"/>
                    <a:pt x="31158" y="282235"/>
                  </a:cubicBezTo>
                  <a:cubicBezTo>
                    <a:pt x="33211" y="283555"/>
                    <a:pt x="35704" y="285315"/>
                    <a:pt x="38784" y="287515"/>
                  </a:cubicBezTo>
                  <a:cubicBezTo>
                    <a:pt x="40836" y="289128"/>
                    <a:pt x="43036" y="290594"/>
                    <a:pt x="45382" y="292207"/>
                  </a:cubicBezTo>
                  <a:lnTo>
                    <a:pt x="45529" y="371834"/>
                  </a:lnTo>
                  <a:cubicBezTo>
                    <a:pt x="42450" y="371687"/>
                    <a:pt x="39370" y="371541"/>
                    <a:pt x="37024" y="371541"/>
                  </a:cubicBezTo>
                  <a:cubicBezTo>
                    <a:pt x="36877" y="371541"/>
                    <a:pt x="36730" y="371541"/>
                    <a:pt x="36437" y="371541"/>
                  </a:cubicBezTo>
                  <a:cubicBezTo>
                    <a:pt x="27492" y="360396"/>
                    <a:pt x="19720" y="297633"/>
                    <a:pt x="21040" y="281209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6F94FDA0-BE86-4905-A6A4-8F7CC92298D0}"/>
              </a:ext>
            </a:extLst>
          </p:cNvPr>
          <p:cNvGrpSpPr/>
          <p:nvPr/>
        </p:nvGrpSpPr>
        <p:grpSpPr>
          <a:xfrm>
            <a:off x="8409898" y="4341694"/>
            <a:ext cx="516619" cy="520433"/>
            <a:chOff x="8409898" y="4341694"/>
            <a:chExt cx="516619" cy="52043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89" name="Forma Livre: Forma 188">
              <a:extLst>
                <a:ext uri="{FF2B5EF4-FFF2-40B4-BE49-F238E27FC236}">
                  <a16:creationId xmlns:a16="http://schemas.microsoft.com/office/drawing/2014/main" id="{EDD82DB8-58FF-40C2-AAB2-34F526B46C73}"/>
                </a:ext>
              </a:extLst>
            </p:cNvPr>
            <p:cNvSpPr/>
            <p:nvPr/>
          </p:nvSpPr>
          <p:spPr>
            <a:xfrm>
              <a:off x="8409898" y="4704094"/>
              <a:ext cx="516619" cy="158033"/>
            </a:xfrm>
            <a:custGeom>
              <a:avLst/>
              <a:gdLst>
                <a:gd name="connsiteX0" fmla="*/ 460456 w 516619"/>
                <a:gd name="connsiteY0" fmla="*/ 31628 h 158033"/>
                <a:gd name="connsiteX1" fmla="*/ 347248 w 516619"/>
                <a:gd name="connsiteY1" fmla="*/ 1713 h 158033"/>
                <a:gd name="connsiteX2" fmla="*/ 343142 w 516619"/>
                <a:gd name="connsiteY2" fmla="*/ 247 h 158033"/>
                <a:gd name="connsiteX3" fmla="*/ 341676 w 516619"/>
                <a:gd name="connsiteY3" fmla="*/ 100 h 158033"/>
                <a:gd name="connsiteX4" fmla="*/ 330091 w 516619"/>
                <a:gd name="connsiteY4" fmla="*/ 8019 h 158033"/>
                <a:gd name="connsiteX5" fmla="*/ 257943 w 516619"/>
                <a:gd name="connsiteY5" fmla="*/ 98643 h 158033"/>
                <a:gd name="connsiteX6" fmla="*/ 257943 w 516619"/>
                <a:gd name="connsiteY6" fmla="*/ 98643 h 158033"/>
                <a:gd name="connsiteX7" fmla="*/ 186382 w 516619"/>
                <a:gd name="connsiteY7" fmla="*/ 8019 h 158033"/>
                <a:gd name="connsiteX8" fmla="*/ 174797 w 516619"/>
                <a:gd name="connsiteY8" fmla="*/ 100 h 158033"/>
                <a:gd name="connsiteX9" fmla="*/ 173331 w 516619"/>
                <a:gd name="connsiteY9" fmla="*/ 247 h 158033"/>
                <a:gd name="connsiteX10" fmla="*/ 169225 w 516619"/>
                <a:gd name="connsiteY10" fmla="*/ 1713 h 158033"/>
                <a:gd name="connsiteX11" fmla="*/ 56017 w 516619"/>
                <a:gd name="connsiteY11" fmla="*/ 31628 h 158033"/>
                <a:gd name="connsiteX12" fmla="*/ 0 w 516619"/>
                <a:gd name="connsiteY12" fmla="*/ 80313 h 158033"/>
                <a:gd name="connsiteX13" fmla="*/ 0 w 516619"/>
                <a:gd name="connsiteY13" fmla="*/ 90138 h 158033"/>
                <a:gd name="connsiteX14" fmla="*/ 147 w 516619"/>
                <a:gd name="connsiteY14" fmla="*/ 91604 h 158033"/>
                <a:gd name="connsiteX15" fmla="*/ 8505 w 516619"/>
                <a:gd name="connsiteY15" fmla="*/ 148942 h 158033"/>
                <a:gd name="connsiteX16" fmla="*/ 20530 w 516619"/>
                <a:gd name="connsiteY16" fmla="*/ 157887 h 158033"/>
                <a:gd name="connsiteX17" fmla="*/ 29475 w 516619"/>
                <a:gd name="connsiteY17" fmla="*/ 145862 h 158033"/>
                <a:gd name="connsiteX18" fmla="*/ 21263 w 516619"/>
                <a:gd name="connsiteY18" fmla="*/ 89258 h 158033"/>
                <a:gd name="connsiteX19" fmla="*/ 21263 w 516619"/>
                <a:gd name="connsiteY19" fmla="*/ 80166 h 158033"/>
                <a:gd name="connsiteX20" fmla="*/ 59830 w 516619"/>
                <a:gd name="connsiteY20" fmla="*/ 52304 h 158033"/>
                <a:gd name="connsiteX21" fmla="*/ 169225 w 516619"/>
                <a:gd name="connsiteY21" fmla="*/ 25029 h 158033"/>
                <a:gd name="connsiteX22" fmla="*/ 258090 w 516619"/>
                <a:gd name="connsiteY22" fmla="*/ 119613 h 158033"/>
                <a:gd name="connsiteX23" fmla="*/ 258236 w 516619"/>
                <a:gd name="connsiteY23" fmla="*/ 119613 h 158033"/>
                <a:gd name="connsiteX24" fmla="*/ 347542 w 516619"/>
                <a:gd name="connsiteY24" fmla="*/ 25029 h 158033"/>
                <a:gd name="connsiteX25" fmla="*/ 457083 w 516619"/>
                <a:gd name="connsiteY25" fmla="*/ 52304 h 158033"/>
                <a:gd name="connsiteX26" fmla="*/ 495503 w 516619"/>
                <a:gd name="connsiteY26" fmla="*/ 80166 h 158033"/>
                <a:gd name="connsiteX27" fmla="*/ 495503 w 516619"/>
                <a:gd name="connsiteY27" fmla="*/ 89258 h 158033"/>
                <a:gd name="connsiteX28" fmla="*/ 487291 w 516619"/>
                <a:gd name="connsiteY28" fmla="*/ 145862 h 158033"/>
                <a:gd name="connsiteX29" fmla="*/ 496237 w 516619"/>
                <a:gd name="connsiteY29" fmla="*/ 157887 h 158033"/>
                <a:gd name="connsiteX30" fmla="*/ 497703 w 516619"/>
                <a:gd name="connsiteY30" fmla="*/ 158033 h 158033"/>
                <a:gd name="connsiteX31" fmla="*/ 508115 w 516619"/>
                <a:gd name="connsiteY31" fmla="*/ 148942 h 158033"/>
                <a:gd name="connsiteX32" fmla="*/ 516473 w 516619"/>
                <a:gd name="connsiteY32" fmla="*/ 91604 h 158033"/>
                <a:gd name="connsiteX33" fmla="*/ 516620 w 516619"/>
                <a:gd name="connsiteY33" fmla="*/ 90138 h 158033"/>
                <a:gd name="connsiteX34" fmla="*/ 516620 w 516619"/>
                <a:gd name="connsiteY34" fmla="*/ 80313 h 158033"/>
                <a:gd name="connsiteX35" fmla="*/ 460456 w 516619"/>
                <a:gd name="connsiteY35" fmla="*/ 31628 h 1580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16619" h="158033">
                  <a:moveTo>
                    <a:pt x="460456" y="31628"/>
                  </a:moveTo>
                  <a:cubicBezTo>
                    <a:pt x="419396" y="24442"/>
                    <a:pt x="365139" y="12271"/>
                    <a:pt x="347248" y="1713"/>
                  </a:cubicBezTo>
                  <a:cubicBezTo>
                    <a:pt x="346075" y="980"/>
                    <a:pt x="344609" y="540"/>
                    <a:pt x="343142" y="247"/>
                  </a:cubicBezTo>
                  <a:lnTo>
                    <a:pt x="341676" y="100"/>
                  </a:lnTo>
                  <a:cubicBezTo>
                    <a:pt x="336397" y="-487"/>
                    <a:pt x="331411" y="2740"/>
                    <a:pt x="330091" y="8019"/>
                  </a:cubicBezTo>
                  <a:cubicBezTo>
                    <a:pt x="316013" y="63889"/>
                    <a:pt x="288298" y="98643"/>
                    <a:pt x="257943" y="98643"/>
                  </a:cubicBezTo>
                  <a:cubicBezTo>
                    <a:pt x="257943" y="98643"/>
                    <a:pt x="257943" y="98643"/>
                    <a:pt x="257943" y="98643"/>
                  </a:cubicBezTo>
                  <a:cubicBezTo>
                    <a:pt x="227588" y="98643"/>
                    <a:pt x="200166" y="63889"/>
                    <a:pt x="186382" y="8019"/>
                  </a:cubicBezTo>
                  <a:cubicBezTo>
                    <a:pt x="185062" y="2740"/>
                    <a:pt x="180076" y="-633"/>
                    <a:pt x="174797" y="100"/>
                  </a:cubicBezTo>
                  <a:lnTo>
                    <a:pt x="173331" y="247"/>
                  </a:lnTo>
                  <a:cubicBezTo>
                    <a:pt x="171864" y="393"/>
                    <a:pt x="170545" y="833"/>
                    <a:pt x="169225" y="1713"/>
                  </a:cubicBezTo>
                  <a:cubicBezTo>
                    <a:pt x="151335" y="12271"/>
                    <a:pt x="97077" y="24442"/>
                    <a:pt x="56017" y="31628"/>
                  </a:cubicBezTo>
                  <a:cubicBezTo>
                    <a:pt x="30208" y="36174"/>
                    <a:pt x="0" y="51571"/>
                    <a:pt x="0" y="80313"/>
                  </a:cubicBezTo>
                  <a:lnTo>
                    <a:pt x="0" y="90138"/>
                  </a:lnTo>
                  <a:cubicBezTo>
                    <a:pt x="0" y="90578"/>
                    <a:pt x="0" y="91165"/>
                    <a:pt x="147" y="91604"/>
                  </a:cubicBezTo>
                  <a:lnTo>
                    <a:pt x="8505" y="148942"/>
                  </a:lnTo>
                  <a:cubicBezTo>
                    <a:pt x="9385" y="154661"/>
                    <a:pt x="14811" y="158767"/>
                    <a:pt x="20530" y="157887"/>
                  </a:cubicBezTo>
                  <a:cubicBezTo>
                    <a:pt x="26249" y="157007"/>
                    <a:pt x="30355" y="151728"/>
                    <a:pt x="29475" y="145862"/>
                  </a:cubicBezTo>
                  <a:lnTo>
                    <a:pt x="21263" y="89258"/>
                  </a:lnTo>
                  <a:lnTo>
                    <a:pt x="21263" y="80166"/>
                  </a:lnTo>
                  <a:cubicBezTo>
                    <a:pt x="21263" y="65649"/>
                    <a:pt x="41206" y="55530"/>
                    <a:pt x="59830" y="52304"/>
                  </a:cubicBezTo>
                  <a:cubicBezTo>
                    <a:pt x="79040" y="48932"/>
                    <a:pt x="137990" y="38080"/>
                    <a:pt x="169225" y="25029"/>
                  </a:cubicBezTo>
                  <a:cubicBezTo>
                    <a:pt x="186822" y="84419"/>
                    <a:pt x="219523" y="119613"/>
                    <a:pt x="258090" y="119613"/>
                  </a:cubicBezTo>
                  <a:cubicBezTo>
                    <a:pt x="258090" y="119613"/>
                    <a:pt x="258236" y="119613"/>
                    <a:pt x="258236" y="119613"/>
                  </a:cubicBezTo>
                  <a:cubicBezTo>
                    <a:pt x="296950" y="119613"/>
                    <a:pt x="329798" y="84566"/>
                    <a:pt x="347542" y="25029"/>
                  </a:cubicBezTo>
                  <a:cubicBezTo>
                    <a:pt x="378776" y="37933"/>
                    <a:pt x="437873" y="48932"/>
                    <a:pt x="457083" y="52304"/>
                  </a:cubicBezTo>
                  <a:cubicBezTo>
                    <a:pt x="475560" y="55530"/>
                    <a:pt x="495503" y="65649"/>
                    <a:pt x="495503" y="80166"/>
                  </a:cubicBezTo>
                  <a:lnTo>
                    <a:pt x="495503" y="89258"/>
                  </a:lnTo>
                  <a:lnTo>
                    <a:pt x="487291" y="145862"/>
                  </a:lnTo>
                  <a:cubicBezTo>
                    <a:pt x="486411" y="151581"/>
                    <a:pt x="490518" y="157007"/>
                    <a:pt x="496237" y="157887"/>
                  </a:cubicBezTo>
                  <a:cubicBezTo>
                    <a:pt x="496676" y="157887"/>
                    <a:pt x="497263" y="158033"/>
                    <a:pt x="497703" y="158033"/>
                  </a:cubicBezTo>
                  <a:cubicBezTo>
                    <a:pt x="502835" y="158033"/>
                    <a:pt x="507381" y="154221"/>
                    <a:pt x="508115" y="148942"/>
                  </a:cubicBezTo>
                  <a:lnTo>
                    <a:pt x="516473" y="91604"/>
                  </a:lnTo>
                  <a:cubicBezTo>
                    <a:pt x="516473" y="91165"/>
                    <a:pt x="516620" y="90578"/>
                    <a:pt x="516620" y="90138"/>
                  </a:cubicBezTo>
                  <a:lnTo>
                    <a:pt x="516620" y="80313"/>
                  </a:lnTo>
                  <a:cubicBezTo>
                    <a:pt x="516326" y="51571"/>
                    <a:pt x="486265" y="36174"/>
                    <a:pt x="460456" y="31628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0" name="Forma Livre: Forma 189">
              <a:extLst>
                <a:ext uri="{FF2B5EF4-FFF2-40B4-BE49-F238E27FC236}">
                  <a16:creationId xmlns:a16="http://schemas.microsoft.com/office/drawing/2014/main" id="{23D8FC31-369D-4736-A0FB-205D8A47046A}"/>
                </a:ext>
              </a:extLst>
            </p:cNvPr>
            <p:cNvSpPr/>
            <p:nvPr/>
          </p:nvSpPr>
          <p:spPr>
            <a:xfrm>
              <a:off x="8619889" y="4385687"/>
              <a:ext cx="96197" cy="96197"/>
            </a:xfrm>
            <a:custGeom>
              <a:avLst/>
              <a:gdLst>
                <a:gd name="connsiteX0" fmla="*/ 48099 w 96197"/>
                <a:gd name="connsiteY0" fmla="*/ 96197 h 96197"/>
                <a:gd name="connsiteX1" fmla="*/ 58657 w 96197"/>
                <a:gd name="connsiteY1" fmla="*/ 85639 h 96197"/>
                <a:gd name="connsiteX2" fmla="*/ 58657 w 96197"/>
                <a:gd name="connsiteY2" fmla="*/ 58657 h 96197"/>
                <a:gd name="connsiteX3" fmla="*/ 85639 w 96197"/>
                <a:gd name="connsiteY3" fmla="*/ 58657 h 96197"/>
                <a:gd name="connsiteX4" fmla="*/ 96197 w 96197"/>
                <a:gd name="connsiteY4" fmla="*/ 48099 h 96197"/>
                <a:gd name="connsiteX5" fmla="*/ 85639 w 96197"/>
                <a:gd name="connsiteY5" fmla="*/ 37540 h 96197"/>
                <a:gd name="connsiteX6" fmla="*/ 58657 w 96197"/>
                <a:gd name="connsiteY6" fmla="*/ 37540 h 96197"/>
                <a:gd name="connsiteX7" fmla="*/ 58657 w 96197"/>
                <a:gd name="connsiteY7" fmla="*/ 10558 h 96197"/>
                <a:gd name="connsiteX8" fmla="*/ 48099 w 96197"/>
                <a:gd name="connsiteY8" fmla="*/ 0 h 96197"/>
                <a:gd name="connsiteX9" fmla="*/ 37540 w 96197"/>
                <a:gd name="connsiteY9" fmla="*/ 10558 h 96197"/>
                <a:gd name="connsiteX10" fmla="*/ 37540 w 96197"/>
                <a:gd name="connsiteY10" fmla="*/ 37540 h 96197"/>
                <a:gd name="connsiteX11" fmla="*/ 10558 w 96197"/>
                <a:gd name="connsiteY11" fmla="*/ 37540 h 96197"/>
                <a:gd name="connsiteX12" fmla="*/ 0 w 96197"/>
                <a:gd name="connsiteY12" fmla="*/ 48099 h 96197"/>
                <a:gd name="connsiteX13" fmla="*/ 10558 w 96197"/>
                <a:gd name="connsiteY13" fmla="*/ 58657 h 96197"/>
                <a:gd name="connsiteX14" fmla="*/ 37540 w 96197"/>
                <a:gd name="connsiteY14" fmla="*/ 58657 h 96197"/>
                <a:gd name="connsiteX15" fmla="*/ 37540 w 96197"/>
                <a:gd name="connsiteY15" fmla="*/ 85639 h 96197"/>
                <a:gd name="connsiteX16" fmla="*/ 48099 w 96197"/>
                <a:gd name="connsiteY16" fmla="*/ 96197 h 96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6197" h="96197">
                  <a:moveTo>
                    <a:pt x="48099" y="96197"/>
                  </a:moveTo>
                  <a:cubicBezTo>
                    <a:pt x="53964" y="96197"/>
                    <a:pt x="58657" y="91505"/>
                    <a:pt x="58657" y="85639"/>
                  </a:cubicBezTo>
                  <a:lnTo>
                    <a:pt x="58657" y="58657"/>
                  </a:lnTo>
                  <a:lnTo>
                    <a:pt x="85639" y="58657"/>
                  </a:lnTo>
                  <a:cubicBezTo>
                    <a:pt x="91504" y="58657"/>
                    <a:pt x="96197" y="53964"/>
                    <a:pt x="96197" y="48099"/>
                  </a:cubicBezTo>
                  <a:cubicBezTo>
                    <a:pt x="96197" y="42233"/>
                    <a:pt x="91504" y="37540"/>
                    <a:pt x="85639" y="37540"/>
                  </a:cubicBezTo>
                  <a:lnTo>
                    <a:pt x="58657" y="37540"/>
                  </a:lnTo>
                  <a:lnTo>
                    <a:pt x="58657" y="10558"/>
                  </a:lnTo>
                  <a:cubicBezTo>
                    <a:pt x="58657" y="4693"/>
                    <a:pt x="53964" y="0"/>
                    <a:pt x="48099" y="0"/>
                  </a:cubicBezTo>
                  <a:cubicBezTo>
                    <a:pt x="42233" y="0"/>
                    <a:pt x="37540" y="4693"/>
                    <a:pt x="37540" y="10558"/>
                  </a:cubicBezTo>
                  <a:lnTo>
                    <a:pt x="37540" y="37540"/>
                  </a:lnTo>
                  <a:lnTo>
                    <a:pt x="10558" y="37540"/>
                  </a:lnTo>
                  <a:cubicBezTo>
                    <a:pt x="4692" y="37540"/>
                    <a:pt x="0" y="42233"/>
                    <a:pt x="0" y="48099"/>
                  </a:cubicBezTo>
                  <a:cubicBezTo>
                    <a:pt x="0" y="53964"/>
                    <a:pt x="4692" y="58657"/>
                    <a:pt x="10558" y="58657"/>
                  </a:cubicBezTo>
                  <a:lnTo>
                    <a:pt x="37540" y="58657"/>
                  </a:lnTo>
                  <a:lnTo>
                    <a:pt x="37540" y="85639"/>
                  </a:lnTo>
                  <a:cubicBezTo>
                    <a:pt x="37540" y="91505"/>
                    <a:pt x="42380" y="96197"/>
                    <a:pt x="48099" y="96197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1" name="Forma Livre: Forma 190">
              <a:extLst>
                <a:ext uri="{FF2B5EF4-FFF2-40B4-BE49-F238E27FC236}">
                  <a16:creationId xmlns:a16="http://schemas.microsoft.com/office/drawing/2014/main" id="{671976FB-F636-4585-8D60-60C11DF39CE1}"/>
                </a:ext>
              </a:extLst>
            </p:cNvPr>
            <p:cNvSpPr/>
            <p:nvPr/>
          </p:nvSpPr>
          <p:spPr>
            <a:xfrm>
              <a:off x="8742189" y="4841010"/>
              <a:ext cx="93264" cy="21116"/>
            </a:xfrm>
            <a:custGeom>
              <a:avLst/>
              <a:gdLst>
                <a:gd name="connsiteX0" fmla="*/ 82559 w 93264"/>
                <a:gd name="connsiteY0" fmla="*/ 0 h 21116"/>
                <a:gd name="connsiteX1" fmla="*/ 10558 w 93264"/>
                <a:gd name="connsiteY1" fmla="*/ 0 h 21116"/>
                <a:gd name="connsiteX2" fmla="*/ 0 w 93264"/>
                <a:gd name="connsiteY2" fmla="*/ 10558 h 21116"/>
                <a:gd name="connsiteX3" fmla="*/ 10558 w 93264"/>
                <a:gd name="connsiteY3" fmla="*/ 21116 h 21116"/>
                <a:gd name="connsiteX4" fmla="*/ 82706 w 93264"/>
                <a:gd name="connsiteY4" fmla="*/ 21116 h 21116"/>
                <a:gd name="connsiteX5" fmla="*/ 93264 w 93264"/>
                <a:gd name="connsiteY5" fmla="*/ 10558 h 21116"/>
                <a:gd name="connsiteX6" fmla="*/ 82559 w 93264"/>
                <a:gd name="connsiteY6" fmla="*/ 0 h 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264" h="21116">
                  <a:moveTo>
                    <a:pt x="82559" y="0"/>
                  </a:moveTo>
                  <a:lnTo>
                    <a:pt x="10558" y="0"/>
                  </a:lnTo>
                  <a:cubicBezTo>
                    <a:pt x="4693" y="0"/>
                    <a:pt x="0" y="4693"/>
                    <a:pt x="0" y="10558"/>
                  </a:cubicBezTo>
                  <a:cubicBezTo>
                    <a:pt x="0" y="16424"/>
                    <a:pt x="4693" y="21116"/>
                    <a:pt x="10558" y="21116"/>
                  </a:cubicBezTo>
                  <a:lnTo>
                    <a:pt x="82706" y="21116"/>
                  </a:lnTo>
                  <a:cubicBezTo>
                    <a:pt x="88572" y="21116"/>
                    <a:pt x="93264" y="16424"/>
                    <a:pt x="93264" y="10558"/>
                  </a:cubicBezTo>
                  <a:cubicBezTo>
                    <a:pt x="93264" y="4693"/>
                    <a:pt x="88425" y="0"/>
                    <a:pt x="82559" y="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2" name="Forma Livre: Forma 191">
              <a:extLst>
                <a:ext uri="{FF2B5EF4-FFF2-40B4-BE49-F238E27FC236}">
                  <a16:creationId xmlns:a16="http://schemas.microsoft.com/office/drawing/2014/main" id="{9255B5E5-694E-487F-B419-D7FE42CECEA9}"/>
                </a:ext>
              </a:extLst>
            </p:cNvPr>
            <p:cNvSpPr/>
            <p:nvPr/>
          </p:nvSpPr>
          <p:spPr>
            <a:xfrm>
              <a:off x="8545285" y="4341694"/>
              <a:ext cx="245259" cy="122152"/>
            </a:xfrm>
            <a:custGeom>
              <a:avLst/>
              <a:gdLst>
                <a:gd name="connsiteX0" fmla="*/ 226379 w 245259"/>
                <a:gd name="connsiteY0" fmla="*/ 122153 h 122152"/>
                <a:gd name="connsiteX1" fmla="*/ 227552 w 245259"/>
                <a:gd name="connsiteY1" fmla="*/ 122153 h 122152"/>
                <a:gd name="connsiteX2" fmla="*/ 237964 w 245259"/>
                <a:gd name="connsiteY2" fmla="*/ 112768 h 122152"/>
                <a:gd name="connsiteX3" fmla="*/ 245149 w 245259"/>
                <a:gd name="connsiteY3" fmla="*/ 49565 h 122152"/>
                <a:gd name="connsiteX4" fmla="*/ 240016 w 245259"/>
                <a:gd name="connsiteY4" fmla="*/ 35781 h 122152"/>
                <a:gd name="connsiteX5" fmla="*/ 122556 w 245259"/>
                <a:gd name="connsiteY5" fmla="*/ 0 h 122152"/>
                <a:gd name="connsiteX6" fmla="*/ 5243 w 245259"/>
                <a:gd name="connsiteY6" fmla="*/ 35634 h 122152"/>
                <a:gd name="connsiteX7" fmla="*/ 110 w 245259"/>
                <a:gd name="connsiteY7" fmla="*/ 49418 h 122152"/>
                <a:gd name="connsiteX8" fmla="*/ 7296 w 245259"/>
                <a:gd name="connsiteY8" fmla="*/ 112621 h 122152"/>
                <a:gd name="connsiteX9" fmla="*/ 19027 w 245259"/>
                <a:gd name="connsiteY9" fmla="*/ 121859 h 122152"/>
                <a:gd name="connsiteX10" fmla="*/ 28265 w 245259"/>
                <a:gd name="connsiteY10" fmla="*/ 110128 h 122152"/>
                <a:gd name="connsiteX11" fmla="*/ 21227 w 245259"/>
                <a:gd name="connsiteY11" fmla="*/ 49272 h 122152"/>
                <a:gd name="connsiteX12" fmla="*/ 122556 w 245259"/>
                <a:gd name="connsiteY12" fmla="*/ 21116 h 122152"/>
                <a:gd name="connsiteX13" fmla="*/ 223886 w 245259"/>
                <a:gd name="connsiteY13" fmla="*/ 49272 h 122152"/>
                <a:gd name="connsiteX14" fmla="*/ 216847 w 245259"/>
                <a:gd name="connsiteY14" fmla="*/ 110128 h 122152"/>
                <a:gd name="connsiteX15" fmla="*/ 226379 w 245259"/>
                <a:gd name="connsiteY15" fmla="*/ 122153 h 122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5259" h="122152">
                  <a:moveTo>
                    <a:pt x="226379" y="122153"/>
                  </a:moveTo>
                  <a:cubicBezTo>
                    <a:pt x="226819" y="122153"/>
                    <a:pt x="227259" y="122153"/>
                    <a:pt x="227552" y="122153"/>
                  </a:cubicBezTo>
                  <a:cubicBezTo>
                    <a:pt x="232831" y="122153"/>
                    <a:pt x="237377" y="118193"/>
                    <a:pt x="237964" y="112768"/>
                  </a:cubicBezTo>
                  <a:lnTo>
                    <a:pt x="245149" y="49565"/>
                  </a:lnTo>
                  <a:cubicBezTo>
                    <a:pt x="245736" y="44872"/>
                    <a:pt x="243976" y="40180"/>
                    <a:pt x="240016" y="35781"/>
                  </a:cubicBezTo>
                  <a:cubicBezTo>
                    <a:pt x="224912" y="18917"/>
                    <a:pt x="171535" y="0"/>
                    <a:pt x="122556" y="0"/>
                  </a:cubicBezTo>
                  <a:cubicBezTo>
                    <a:pt x="73578" y="0"/>
                    <a:pt x="20200" y="18917"/>
                    <a:pt x="5243" y="35634"/>
                  </a:cubicBezTo>
                  <a:cubicBezTo>
                    <a:pt x="1283" y="40033"/>
                    <a:pt x="-476" y="44726"/>
                    <a:pt x="110" y="49418"/>
                  </a:cubicBezTo>
                  <a:lnTo>
                    <a:pt x="7296" y="112621"/>
                  </a:lnTo>
                  <a:cubicBezTo>
                    <a:pt x="8029" y="118487"/>
                    <a:pt x="13015" y="122739"/>
                    <a:pt x="19027" y="121859"/>
                  </a:cubicBezTo>
                  <a:cubicBezTo>
                    <a:pt x="24893" y="121273"/>
                    <a:pt x="28999" y="115994"/>
                    <a:pt x="28265" y="110128"/>
                  </a:cubicBezTo>
                  <a:lnTo>
                    <a:pt x="21227" y="49272"/>
                  </a:lnTo>
                  <a:cubicBezTo>
                    <a:pt x="28852" y="41060"/>
                    <a:pt x="73578" y="21116"/>
                    <a:pt x="122556" y="21116"/>
                  </a:cubicBezTo>
                  <a:cubicBezTo>
                    <a:pt x="171388" y="21116"/>
                    <a:pt x="216261" y="41060"/>
                    <a:pt x="223886" y="49272"/>
                  </a:cubicBezTo>
                  <a:lnTo>
                    <a:pt x="216847" y="110128"/>
                  </a:lnTo>
                  <a:cubicBezTo>
                    <a:pt x="216407" y="116287"/>
                    <a:pt x="220513" y="121420"/>
                    <a:pt x="226379" y="122153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3" name="Forma Livre: Forma 192">
              <a:extLst>
                <a:ext uri="{FF2B5EF4-FFF2-40B4-BE49-F238E27FC236}">
                  <a16:creationId xmlns:a16="http://schemas.microsoft.com/office/drawing/2014/main" id="{6524C859-28FB-451A-8DFA-BCFAC4EF980B}"/>
                </a:ext>
              </a:extLst>
            </p:cNvPr>
            <p:cNvSpPr/>
            <p:nvPr/>
          </p:nvSpPr>
          <p:spPr>
            <a:xfrm>
              <a:off x="8537328" y="4481062"/>
              <a:ext cx="261321" cy="231930"/>
            </a:xfrm>
            <a:custGeom>
              <a:avLst/>
              <a:gdLst>
                <a:gd name="connsiteX0" fmla="*/ 10853 w 261321"/>
                <a:gd name="connsiteY0" fmla="*/ 136466 h 231930"/>
                <a:gd name="connsiteX1" fmla="*/ 33583 w 261321"/>
                <a:gd name="connsiteY1" fmla="*/ 152304 h 231930"/>
                <a:gd name="connsiteX2" fmla="*/ 130806 w 261321"/>
                <a:gd name="connsiteY2" fmla="*/ 231930 h 231930"/>
                <a:gd name="connsiteX3" fmla="*/ 228030 w 261321"/>
                <a:gd name="connsiteY3" fmla="*/ 152157 h 231930"/>
                <a:gd name="connsiteX4" fmla="*/ 250613 w 261321"/>
                <a:gd name="connsiteY4" fmla="*/ 136466 h 231930"/>
                <a:gd name="connsiteX5" fmla="*/ 261318 w 261321"/>
                <a:gd name="connsiteY5" fmla="*/ 99806 h 231930"/>
                <a:gd name="connsiteX6" fmla="*/ 239175 w 261321"/>
                <a:gd name="connsiteY6" fmla="*/ 64465 h 231930"/>
                <a:gd name="connsiteX7" fmla="*/ 239322 w 261321"/>
                <a:gd name="connsiteY7" fmla="*/ 60212 h 231930"/>
                <a:gd name="connsiteX8" fmla="*/ 239468 w 261321"/>
                <a:gd name="connsiteY8" fmla="*/ 53467 h 231930"/>
                <a:gd name="connsiteX9" fmla="*/ 225831 w 261321"/>
                <a:gd name="connsiteY9" fmla="*/ 7715 h 231930"/>
                <a:gd name="connsiteX10" fmla="*/ 172893 w 261321"/>
                <a:gd name="connsiteY10" fmla="*/ 15633 h 231930"/>
                <a:gd name="connsiteX11" fmla="*/ 165267 w 261321"/>
                <a:gd name="connsiteY11" fmla="*/ 21646 h 231930"/>
                <a:gd name="connsiteX12" fmla="*/ 130806 w 261321"/>
                <a:gd name="connsiteY12" fmla="*/ 34404 h 231930"/>
                <a:gd name="connsiteX13" fmla="*/ 96052 w 261321"/>
                <a:gd name="connsiteY13" fmla="*/ 21646 h 231930"/>
                <a:gd name="connsiteX14" fmla="*/ 88427 w 261321"/>
                <a:gd name="connsiteY14" fmla="*/ 15633 h 231930"/>
                <a:gd name="connsiteX15" fmla="*/ 35489 w 261321"/>
                <a:gd name="connsiteY15" fmla="*/ 7715 h 231930"/>
                <a:gd name="connsiteX16" fmla="*/ 21852 w 261321"/>
                <a:gd name="connsiteY16" fmla="*/ 53467 h 231930"/>
                <a:gd name="connsiteX17" fmla="*/ 21998 w 261321"/>
                <a:gd name="connsiteY17" fmla="*/ 60212 h 231930"/>
                <a:gd name="connsiteX18" fmla="*/ 22145 w 261321"/>
                <a:gd name="connsiteY18" fmla="*/ 64465 h 231930"/>
                <a:gd name="connsiteX19" fmla="*/ 2 w 261321"/>
                <a:gd name="connsiteY19" fmla="*/ 99659 h 231930"/>
                <a:gd name="connsiteX20" fmla="*/ 10853 w 261321"/>
                <a:gd name="connsiteY20" fmla="*/ 136466 h 231930"/>
                <a:gd name="connsiteX21" fmla="*/ 27571 w 261321"/>
                <a:gd name="connsiteY21" fmla="*/ 85142 h 231930"/>
                <a:gd name="connsiteX22" fmla="*/ 43261 w 261321"/>
                <a:gd name="connsiteY22" fmla="*/ 59479 h 231930"/>
                <a:gd name="connsiteX23" fmla="*/ 43115 w 261321"/>
                <a:gd name="connsiteY23" fmla="*/ 53614 h 231930"/>
                <a:gd name="connsiteX24" fmla="*/ 49274 w 261321"/>
                <a:gd name="connsiteY24" fmla="*/ 23992 h 231930"/>
                <a:gd name="connsiteX25" fmla="*/ 50593 w 261321"/>
                <a:gd name="connsiteY25" fmla="*/ 22672 h 231930"/>
                <a:gd name="connsiteX26" fmla="*/ 75669 w 261321"/>
                <a:gd name="connsiteY26" fmla="*/ 32497 h 231930"/>
                <a:gd name="connsiteX27" fmla="*/ 82855 w 261321"/>
                <a:gd name="connsiteY27" fmla="*/ 38216 h 231930"/>
                <a:gd name="connsiteX28" fmla="*/ 130953 w 261321"/>
                <a:gd name="connsiteY28" fmla="*/ 55813 h 231930"/>
                <a:gd name="connsiteX29" fmla="*/ 178758 w 261321"/>
                <a:gd name="connsiteY29" fmla="*/ 38216 h 231930"/>
                <a:gd name="connsiteX30" fmla="*/ 185944 w 261321"/>
                <a:gd name="connsiteY30" fmla="*/ 32497 h 231930"/>
                <a:gd name="connsiteX31" fmla="*/ 211020 w 261321"/>
                <a:gd name="connsiteY31" fmla="*/ 22672 h 231930"/>
                <a:gd name="connsiteX32" fmla="*/ 212339 w 261321"/>
                <a:gd name="connsiteY32" fmla="*/ 23992 h 231930"/>
                <a:gd name="connsiteX33" fmla="*/ 218499 w 261321"/>
                <a:gd name="connsiteY33" fmla="*/ 53614 h 231930"/>
                <a:gd name="connsiteX34" fmla="*/ 218352 w 261321"/>
                <a:gd name="connsiteY34" fmla="*/ 59479 h 231930"/>
                <a:gd name="connsiteX35" fmla="*/ 234043 w 261321"/>
                <a:gd name="connsiteY35" fmla="*/ 85142 h 231930"/>
                <a:gd name="connsiteX36" fmla="*/ 240201 w 261321"/>
                <a:gd name="connsiteY36" fmla="*/ 99953 h 231930"/>
                <a:gd name="connsiteX37" fmla="*/ 233016 w 261321"/>
                <a:gd name="connsiteY37" fmla="*/ 124882 h 231930"/>
                <a:gd name="connsiteX38" fmla="*/ 224218 w 261321"/>
                <a:gd name="connsiteY38" fmla="*/ 131480 h 231930"/>
                <a:gd name="connsiteX39" fmla="*/ 222018 w 261321"/>
                <a:gd name="connsiteY39" fmla="*/ 131187 h 231930"/>
                <a:gd name="connsiteX40" fmla="*/ 210286 w 261321"/>
                <a:gd name="connsiteY40" fmla="*/ 138666 h 231930"/>
                <a:gd name="connsiteX41" fmla="*/ 130806 w 261321"/>
                <a:gd name="connsiteY41" fmla="*/ 210960 h 231930"/>
                <a:gd name="connsiteX42" fmla="*/ 51327 w 261321"/>
                <a:gd name="connsiteY42" fmla="*/ 138666 h 231930"/>
                <a:gd name="connsiteX43" fmla="*/ 41208 w 261321"/>
                <a:gd name="connsiteY43" fmla="*/ 131041 h 231930"/>
                <a:gd name="connsiteX44" fmla="*/ 39595 w 261321"/>
                <a:gd name="connsiteY44" fmla="*/ 131187 h 231930"/>
                <a:gd name="connsiteX45" fmla="*/ 36662 w 261321"/>
                <a:gd name="connsiteY45" fmla="*/ 131480 h 231930"/>
                <a:gd name="connsiteX46" fmla="*/ 28450 w 261321"/>
                <a:gd name="connsiteY46" fmla="*/ 124882 h 231930"/>
                <a:gd name="connsiteX47" fmla="*/ 21412 w 261321"/>
                <a:gd name="connsiteY47" fmla="*/ 99806 h 231930"/>
                <a:gd name="connsiteX48" fmla="*/ 27571 w 261321"/>
                <a:gd name="connsiteY48" fmla="*/ 85142 h 231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61321" h="231930">
                  <a:moveTo>
                    <a:pt x="10853" y="136466"/>
                  </a:moveTo>
                  <a:cubicBezTo>
                    <a:pt x="17012" y="145998"/>
                    <a:pt x="25224" y="151571"/>
                    <a:pt x="33583" y="152304"/>
                  </a:cubicBezTo>
                  <a:cubicBezTo>
                    <a:pt x="50593" y="201722"/>
                    <a:pt x="87254" y="231930"/>
                    <a:pt x="130806" y="231930"/>
                  </a:cubicBezTo>
                  <a:cubicBezTo>
                    <a:pt x="174359" y="231930"/>
                    <a:pt x="211020" y="201575"/>
                    <a:pt x="228030" y="152157"/>
                  </a:cubicBezTo>
                  <a:cubicBezTo>
                    <a:pt x="236682" y="151130"/>
                    <a:pt x="244601" y="145558"/>
                    <a:pt x="250613" y="136466"/>
                  </a:cubicBezTo>
                  <a:cubicBezTo>
                    <a:pt x="257505" y="126348"/>
                    <a:pt x="261464" y="112564"/>
                    <a:pt x="261318" y="99806"/>
                  </a:cubicBezTo>
                  <a:cubicBezTo>
                    <a:pt x="261464" y="80743"/>
                    <a:pt x="252959" y="67398"/>
                    <a:pt x="239175" y="64465"/>
                  </a:cubicBezTo>
                  <a:cubicBezTo>
                    <a:pt x="239175" y="63145"/>
                    <a:pt x="239322" y="61532"/>
                    <a:pt x="239322" y="60212"/>
                  </a:cubicBezTo>
                  <a:cubicBezTo>
                    <a:pt x="239468" y="58013"/>
                    <a:pt x="239468" y="55813"/>
                    <a:pt x="239468" y="53467"/>
                  </a:cubicBezTo>
                  <a:cubicBezTo>
                    <a:pt x="239468" y="30004"/>
                    <a:pt x="235069" y="15340"/>
                    <a:pt x="225831" y="7715"/>
                  </a:cubicBezTo>
                  <a:cubicBezTo>
                    <a:pt x="213806" y="-4750"/>
                    <a:pt x="196062" y="-2110"/>
                    <a:pt x="172893" y="15633"/>
                  </a:cubicBezTo>
                  <a:cubicBezTo>
                    <a:pt x="170107" y="17833"/>
                    <a:pt x="167614" y="19886"/>
                    <a:pt x="165267" y="21646"/>
                  </a:cubicBezTo>
                  <a:cubicBezTo>
                    <a:pt x="154416" y="30444"/>
                    <a:pt x="149870" y="34110"/>
                    <a:pt x="130806" y="34404"/>
                  </a:cubicBezTo>
                  <a:cubicBezTo>
                    <a:pt x="111450" y="34110"/>
                    <a:pt x="106904" y="30444"/>
                    <a:pt x="96052" y="21646"/>
                  </a:cubicBezTo>
                  <a:cubicBezTo>
                    <a:pt x="93706" y="19739"/>
                    <a:pt x="91213" y="17686"/>
                    <a:pt x="88427" y="15633"/>
                  </a:cubicBezTo>
                  <a:cubicBezTo>
                    <a:pt x="65257" y="-2110"/>
                    <a:pt x="47514" y="-4603"/>
                    <a:pt x="35489" y="7715"/>
                  </a:cubicBezTo>
                  <a:cubicBezTo>
                    <a:pt x="26251" y="15487"/>
                    <a:pt x="21852" y="30004"/>
                    <a:pt x="21852" y="53467"/>
                  </a:cubicBezTo>
                  <a:cubicBezTo>
                    <a:pt x="21852" y="55813"/>
                    <a:pt x="21998" y="58013"/>
                    <a:pt x="21998" y="60212"/>
                  </a:cubicBezTo>
                  <a:cubicBezTo>
                    <a:pt x="21998" y="61532"/>
                    <a:pt x="22145" y="62999"/>
                    <a:pt x="22145" y="64465"/>
                  </a:cubicBezTo>
                  <a:cubicBezTo>
                    <a:pt x="8361" y="67398"/>
                    <a:pt x="-145" y="80743"/>
                    <a:pt x="2" y="99659"/>
                  </a:cubicBezTo>
                  <a:cubicBezTo>
                    <a:pt x="2" y="112710"/>
                    <a:pt x="4108" y="126495"/>
                    <a:pt x="10853" y="136466"/>
                  </a:cubicBezTo>
                  <a:close/>
                  <a:moveTo>
                    <a:pt x="27571" y="85142"/>
                  </a:moveTo>
                  <a:cubicBezTo>
                    <a:pt x="44288" y="84115"/>
                    <a:pt x="43555" y="66811"/>
                    <a:pt x="43261" y="59479"/>
                  </a:cubicBezTo>
                  <a:cubicBezTo>
                    <a:pt x="43115" y="57573"/>
                    <a:pt x="43115" y="55667"/>
                    <a:pt x="43115" y="53614"/>
                  </a:cubicBezTo>
                  <a:cubicBezTo>
                    <a:pt x="43115" y="29858"/>
                    <a:pt x="48247" y="24725"/>
                    <a:pt x="49274" y="23992"/>
                  </a:cubicBezTo>
                  <a:cubicBezTo>
                    <a:pt x="49713" y="23552"/>
                    <a:pt x="50300" y="23259"/>
                    <a:pt x="50593" y="22672"/>
                  </a:cubicBezTo>
                  <a:cubicBezTo>
                    <a:pt x="53819" y="19153"/>
                    <a:pt x="62911" y="22672"/>
                    <a:pt x="75669" y="32497"/>
                  </a:cubicBezTo>
                  <a:cubicBezTo>
                    <a:pt x="78309" y="34550"/>
                    <a:pt x="80655" y="36457"/>
                    <a:pt x="82855" y="38216"/>
                  </a:cubicBezTo>
                  <a:cubicBezTo>
                    <a:pt x="96346" y="49214"/>
                    <a:pt x="105144" y="55373"/>
                    <a:pt x="130953" y="55813"/>
                  </a:cubicBezTo>
                  <a:cubicBezTo>
                    <a:pt x="156469" y="55373"/>
                    <a:pt x="165267" y="49214"/>
                    <a:pt x="178758" y="38216"/>
                  </a:cubicBezTo>
                  <a:cubicBezTo>
                    <a:pt x="180958" y="36457"/>
                    <a:pt x="183304" y="34550"/>
                    <a:pt x="185944" y="32497"/>
                  </a:cubicBezTo>
                  <a:cubicBezTo>
                    <a:pt x="198702" y="22672"/>
                    <a:pt x="207793" y="19153"/>
                    <a:pt x="211020" y="22672"/>
                  </a:cubicBezTo>
                  <a:cubicBezTo>
                    <a:pt x="211460" y="23112"/>
                    <a:pt x="211899" y="23552"/>
                    <a:pt x="212339" y="23992"/>
                  </a:cubicBezTo>
                  <a:cubicBezTo>
                    <a:pt x="213366" y="24725"/>
                    <a:pt x="218499" y="30004"/>
                    <a:pt x="218499" y="53614"/>
                  </a:cubicBezTo>
                  <a:cubicBezTo>
                    <a:pt x="218499" y="55667"/>
                    <a:pt x="218352" y="57573"/>
                    <a:pt x="218352" y="59479"/>
                  </a:cubicBezTo>
                  <a:cubicBezTo>
                    <a:pt x="218058" y="66811"/>
                    <a:pt x="217325" y="84115"/>
                    <a:pt x="234043" y="85142"/>
                  </a:cubicBezTo>
                  <a:cubicBezTo>
                    <a:pt x="240055" y="85435"/>
                    <a:pt x="240348" y="97313"/>
                    <a:pt x="240201" y="99953"/>
                  </a:cubicBezTo>
                  <a:cubicBezTo>
                    <a:pt x="240201" y="108604"/>
                    <a:pt x="237562" y="118283"/>
                    <a:pt x="233016" y="124882"/>
                  </a:cubicBezTo>
                  <a:cubicBezTo>
                    <a:pt x="230376" y="128988"/>
                    <a:pt x="227297" y="131334"/>
                    <a:pt x="224218" y="131480"/>
                  </a:cubicBezTo>
                  <a:lnTo>
                    <a:pt x="222018" y="131187"/>
                  </a:lnTo>
                  <a:cubicBezTo>
                    <a:pt x="216885" y="130454"/>
                    <a:pt x="211753" y="133533"/>
                    <a:pt x="210286" y="138666"/>
                  </a:cubicBezTo>
                  <a:cubicBezTo>
                    <a:pt x="197382" y="183245"/>
                    <a:pt x="166880" y="210960"/>
                    <a:pt x="130806" y="210960"/>
                  </a:cubicBezTo>
                  <a:cubicBezTo>
                    <a:pt x="94733" y="210960"/>
                    <a:pt x="64231" y="183245"/>
                    <a:pt x="51327" y="138666"/>
                  </a:cubicBezTo>
                  <a:cubicBezTo>
                    <a:pt x="50007" y="134120"/>
                    <a:pt x="45754" y="131041"/>
                    <a:pt x="41208" y="131041"/>
                  </a:cubicBezTo>
                  <a:cubicBezTo>
                    <a:pt x="40622" y="131041"/>
                    <a:pt x="40035" y="131041"/>
                    <a:pt x="39595" y="131187"/>
                  </a:cubicBezTo>
                  <a:lnTo>
                    <a:pt x="36662" y="131480"/>
                  </a:lnTo>
                  <a:cubicBezTo>
                    <a:pt x="33876" y="131041"/>
                    <a:pt x="31237" y="129134"/>
                    <a:pt x="28450" y="124882"/>
                  </a:cubicBezTo>
                  <a:cubicBezTo>
                    <a:pt x="24051" y="118429"/>
                    <a:pt x="21265" y="108751"/>
                    <a:pt x="21412" y="99806"/>
                  </a:cubicBezTo>
                  <a:cubicBezTo>
                    <a:pt x="21265" y="97313"/>
                    <a:pt x="21412" y="85435"/>
                    <a:pt x="27571" y="85142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194" name="Agrupar 193">
            <a:extLst>
              <a:ext uri="{FF2B5EF4-FFF2-40B4-BE49-F238E27FC236}">
                <a16:creationId xmlns:a16="http://schemas.microsoft.com/office/drawing/2014/main" id="{2B1F02E0-B05A-41E5-846D-F35B3F159774}"/>
              </a:ext>
            </a:extLst>
          </p:cNvPr>
          <p:cNvGrpSpPr/>
          <p:nvPr/>
        </p:nvGrpSpPr>
        <p:grpSpPr>
          <a:xfrm>
            <a:off x="5640858" y="1498451"/>
            <a:ext cx="515886" cy="517208"/>
            <a:chOff x="5640858" y="1498451"/>
            <a:chExt cx="515886" cy="51720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95" name="Forma Livre: Forma 194">
              <a:extLst>
                <a:ext uri="{FF2B5EF4-FFF2-40B4-BE49-F238E27FC236}">
                  <a16:creationId xmlns:a16="http://schemas.microsoft.com/office/drawing/2014/main" id="{293E9834-F833-4B00-9211-2F8A1CA33788}"/>
                </a:ext>
              </a:extLst>
            </p:cNvPr>
            <p:cNvSpPr/>
            <p:nvPr/>
          </p:nvSpPr>
          <p:spPr>
            <a:xfrm>
              <a:off x="5973002" y="1954070"/>
              <a:ext cx="93264" cy="21116"/>
            </a:xfrm>
            <a:custGeom>
              <a:avLst/>
              <a:gdLst>
                <a:gd name="connsiteX0" fmla="*/ 82706 w 93264"/>
                <a:gd name="connsiteY0" fmla="*/ 21116 h 21116"/>
                <a:gd name="connsiteX1" fmla="*/ 93264 w 93264"/>
                <a:gd name="connsiteY1" fmla="*/ 10558 h 21116"/>
                <a:gd name="connsiteX2" fmla="*/ 82706 w 93264"/>
                <a:gd name="connsiteY2" fmla="*/ 0 h 21116"/>
                <a:gd name="connsiteX3" fmla="*/ 10558 w 93264"/>
                <a:gd name="connsiteY3" fmla="*/ 0 h 21116"/>
                <a:gd name="connsiteX4" fmla="*/ 0 w 93264"/>
                <a:gd name="connsiteY4" fmla="*/ 10558 h 21116"/>
                <a:gd name="connsiteX5" fmla="*/ 10558 w 93264"/>
                <a:gd name="connsiteY5" fmla="*/ 21116 h 21116"/>
                <a:gd name="connsiteX6" fmla="*/ 82706 w 93264"/>
                <a:gd name="connsiteY6" fmla="*/ 21116 h 2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3264" h="21116">
                  <a:moveTo>
                    <a:pt x="82706" y="21116"/>
                  </a:moveTo>
                  <a:cubicBezTo>
                    <a:pt x="88572" y="21116"/>
                    <a:pt x="93264" y="16424"/>
                    <a:pt x="93264" y="10558"/>
                  </a:cubicBezTo>
                  <a:cubicBezTo>
                    <a:pt x="93264" y="4693"/>
                    <a:pt x="88572" y="0"/>
                    <a:pt x="82706" y="0"/>
                  </a:cubicBezTo>
                  <a:lnTo>
                    <a:pt x="10558" y="0"/>
                  </a:lnTo>
                  <a:cubicBezTo>
                    <a:pt x="4693" y="0"/>
                    <a:pt x="0" y="4693"/>
                    <a:pt x="0" y="10558"/>
                  </a:cubicBezTo>
                  <a:cubicBezTo>
                    <a:pt x="0" y="16424"/>
                    <a:pt x="4693" y="21116"/>
                    <a:pt x="10558" y="21116"/>
                  </a:cubicBezTo>
                  <a:lnTo>
                    <a:pt x="82706" y="21116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6" name="Forma Livre: Forma 195">
              <a:extLst>
                <a:ext uri="{FF2B5EF4-FFF2-40B4-BE49-F238E27FC236}">
                  <a16:creationId xmlns:a16="http://schemas.microsoft.com/office/drawing/2014/main" id="{580B4A22-0AF8-4E9E-9437-A96C8E2314EA}"/>
                </a:ext>
              </a:extLst>
            </p:cNvPr>
            <p:cNvSpPr/>
            <p:nvPr/>
          </p:nvSpPr>
          <p:spPr>
            <a:xfrm>
              <a:off x="5776337" y="1498451"/>
              <a:ext cx="241515" cy="282581"/>
            </a:xfrm>
            <a:custGeom>
              <a:avLst/>
              <a:gdLst>
                <a:gd name="connsiteX0" fmla="*/ 31546 w 241515"/>
                <a:gd name="connsiteY0" fmla="*/ 202515 h 282581"/>
                <a:gd name="connsiteX1" fmla="*/ 122757 w 241515"/>
                <a:gd name="connsiteY1" fmla="*/ 282582 h 282581"/>
                <a:gd name="connsiteX2" fmla="*/ 212942 w 241515"/>
                <a:gd name="connsiteY2" fmla="*/ 202369 h 282581"/>
                <a:gd name="connsiteX3" fmla="*/ 234938 w 241515"/>
                <a:gd name="connsiteY3" fmla="*/ 182132 h 282581"/>
                <a:gd name="connsiteX4" fmla="*/ 241244 w 241515"/>
                <a:gd name="connsiteY4" fmla="*/ 141366 h 282581"/>
                <a:gd name="connsiteX5" fmla="*/ 227753 w 241515"/>
                <a:gd name="connsiteY5" fmla="*/ 115997 h 282581"/>
                <a:gd name="connsiteX6" fmla="*/ 228779 w 241515"/>
                <a:gd name="connsiteY6" fmla="*/ 103532 h 282581"/>
                <a:gd name="connsiteX7" fmla="*/ 228779 w 241515"/>
                <a:gd name="connsiteY7" fmla="*/ 88721 h 282581"/>
                <a:gd name="connsiteX8" fmla="*/ 182001 w 241515"/>
                <a:gd name="connsiteY8" fmla="*/ 17893 h 282581"/>
                <a:gd name="connsiteX9" fmla="*/ 163230 w 241515"/>
                <a:gd name="connsiteY9" fmla="*/ 9388 h 282581"/>
                <a:gd name="connsiteX10" fmla="*/ 119531 w 241515"/>
                <a:gd name="connsiteY10" fmla="*/ 3 h 282581"/>
                <a:gd name="connsiteX11" fmla="*/ 90203 w 241515"/>
                <a:gd name="connsiteY11" fmla="*/ 11441 h 282581"/>
                <a:gd name="connsiteX12" fmla="*/ 90056 w 241515"/>
                <a:gd name="connsiteY12" fmla="*/ 11441 h 282581"/>
                <a:gd name="connsiteX13" fmla="*/ 12776 w 241515"/>
                <a:gd name="connsiteY13" fmla="*/ 88721 h 282581"/>
                <a:gd name="connsiteX14" fmla="*/ 12776 w 241515"/>
                <a:gd name="connsiteY14" fmla="*/ 103679 h 282581"/>
                <a:gd name="connsiteX15" fmla="*/ 13802 w 241515"/>
                <a:gd name="connsiteY15" fmla="*/ 116143 h 282581"/>
                <a:gd name="connsiteX16" fmla="*/ 311 w 241515"/>
                <a:gd name="connsiteY16" fmla="*/ 141512 h 282581"/>
                <a:gd name="connsiteX17" fmla="*/ 6617 w 241515"/>
                <a:gd name="connsiteY17" fmla="*/ 182279 h 282581"/>
                <a:gd name="connsiteX18" fmla="*/ 31546 w 241515"/>
                <a:gd name="connsiteY18" fmla="*/ 202515 h 282581"/>
                <a:gd name="connsiteX19" fmla="*/ 23481 w 241515"/>
                <a:gd name="connsiteY19" fmla="*/ 135060 h 282581"/>
                <a:gd name="connsiteX20" fmla="*/ 28027 w 241515"/>
                <a:gd name="connsiteY20" fmla="*/ 134327 h 282581"/>
                <a:gd name="connsiteX21" fmla="*/ 35359 w 241515"/>
                <a:gd name="connsiteY21" fmla="*/ 129488 h 282581"/>
                <a:gd name="connsiteX22" fmla="*/ 36385 w 241515"/>
                <a:gd name="connsiteY22" fmla="*/ 120689 h 282581"/>
                <a:gd name="connsiteX23" fmla="*/ 33746 w 241515"/>
                <a:gd name="connsiteY23" fmla="*/ 103679 h 282581"/>
                <a:gd name="connsiteX24" fmla="*/ 33746 w 241515"/>
                <a:gd name="connsiteY24" fmla="*/ 88721 h 282581"/>
                <a:gd name="connsiteX25" fmla="*/ 89909 w 241515"/>
                <a:gd name="connsiteY25" fmla="*/ 32557 h 282581"/>
                <a:gd name="connsiteX26" fmla="*/ 97828 w 241515"/>
                <a:gd name="connsiteY26" fmla="*/ 32557 h 282581"/>
                <a:gd name="connsiteX27" fmla="*/ 105160 w 241515"/>
                <a:gd name="connsiteY27" fmla="*/ 30064 h 282581"/>
                <a:gd name="connsiteX28" fmla="*/ 107653 w 241515"/>
                <a:gd name="connsiteY28" fmla="*/ 23026 h 282581"/>
                <a:gd name="connsiteX29" fmla="*/ 155605 w 241515"/>
                <a:gd name="connsiteY29" fmla="*/ 29038 h 282581"/>
                <a:gd name="connsiteX30" fmla="*/ 172762 w 241515"/>
                <a:gd name="connsiteY30" fmla="*/ 36810 h 282581"/>
                <a:gd name="connsiteX31" fmla="*/ 207370 w 241515"/>
                <a:gd name="connsiteY31" fmla="*/ 88721 h 282581"/>
                <a:gd name="connsiteX32" fmla="*/ 207370 w 241515"/>
                <a:gd name="connsiteY32" fmla="*/ 103679 h 282581"/>
                <a:gd name="connsiteX33" fmla="*/ 204730 w 241515"/>
                <a:gd name="connsiteY33" fmla="*/ 120689 h 282581"/>
                <a:gd name="connsiteX34" fmla="*/ 205757 w 241515"/>
                <a:gd name="connsiteY34" fmla="*/ 129488 h 282581"/>
                <a:gd name="connsiteX35" fmla="*/ 213089 w 241515"/>
                <a:gd name="connsiteY35" fmla="*/ 134327 h 282581"/>
                <a:gd name="connsiteX36" fmla="*/ 217635 w 241515"/>
                <a:gd name="connsiteY36" fmla="*/ 135060 h 282581"/>
                <a:gd name="connsiteX37" fmla="*/ 219981 w 241515"/>
                <a:gd name="connsiteY37" fmla="*/ 138286 h 282581"/>
                <a:gd name="connsiteX38" fmla="*/ 213675 w 241515"/>
                <a:gd name="connsiteY38" fmla="*/ 179053 h 282581"/>
                <a:gd name="connsiteX39" fmla="*/ 210449 w 241515"/>
                <a:gd name="connsiteY39" fmla="*/ 181399 h 282581"/>
                <a:gd name="connsiteX40" fmla="*/ 206783 w 241515"/>
                <a:gd name="connsiteY40" fmla="*/ 180812 h 282581"/>
                <a:gd name="connsiteX41" fmla="*/ 195052 w 241515"/>
                <a:gd name="connsiteY41" fmla="*/ 188291 h 282581"/>
                <a:gd name="connsiteX42" fmla="*/ 122464 w 241515"/>
                <a:gd name="connsiteY42" fmla="*/ 261465 h 282581"/>
                <a:gd name="connsiteX43" fmla="*/ 48703 w 241515"/>
                <a:gd name="connsiteY43" fmla="*/ 187851 h 282581"/>
                <a:gd name="connsiteX44" fmla="*/ 38585 w 241515"/>
                <a:gd name="connsiteY44" fmla="*/ 180226 h 282581"/>
                <a:gd name="connsiteX45" fmla="*/ 36972 w 241515"/>
                <a:gd name="connsiteY45" fmla="*/ 180372 h 282581"/>
                <a:gd name="connsiteX46" fmla="*/ 30519 w 241515"/>
                <a:gd name="connsiteY46" fmla="*/ 181399 h 282581"/>
                <a:gd name="connsiteX47" fmla="*/ 27293 w 241515"/>
                <a:gd name="connsiteY47" fmla="*/ 179053 h 282581"/>
                <a:gd name="connsiteX48" fmla="*/ 20988 w 241515"/>
                <a:gd name="connsiteY48" fmla="*/ 138286 h 282581"/>
                <a:gd name="connsiteX49" fmla="*/ 23481 w 241515"/>
                <a:gd name="connsiteY49" fmla="*/ 135060 h 28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241515" h="282581">
                  <a:moveTo>
                    <a:pt x="31546" y="202515"/>
                  </a:moveTo>
                  <a:cubicBezTo>
                    <a:pt x="47530" y="247681"/>
                    <a:pt x="84484" y="280822"/>
                    <a:pt x="122757" y="282582"/>
                  </a:cubicBezTo>
                  <a:cubicBezTo>
                    <a:pt x="160151" y="280822"/>
                    <a:pt x="196958" y="247534"/>
                    <a:pt x="212942" y="202369"/>
                  </a:cubicBezTo>
                  <a:cubicBezTo>
                    <a:pt x="223794" y="201635"/>
                    <a:pt x="233179" y="193424"/>
                    <a:pt x="234938" y="182132"/>
                  </a:cubicBezTo>
                  <a:lnTo>
                    <a:pt x="241244" y="141366"/>
                  </a:lnTo>
                  <a:cubicBezTo>
                    <a:pt x="242857" y="130661"/>
                    <a:pt x="237138" y="120396"/>
                    <a:pt x="227753" y="115997"/>
                  </a:cubicBezTo>
                  <a:cubicBezTo>
                    <a:pt x="228486" y="111891"/>
                    <a:pt x="228779" y="107785"/>
                    <a:pt x="228779" y="103532"/>
                  </a:cubicBezTo>
                  <a:lnTo>
                    <a:pt x="228779" y="88721"/>
                  </a:lnTo>
                  <a:cubicBezTo>
                    <a:pt x="228779" y="57486"/>
                    <a:pt x="210009" y="29478"/>
                    <a:pt x="182001" y="17893"/>
                  </a:cubicBezTo>
                  <a:cubicBezTo>
                    <a:pt x="176135" y="14814"/>
                    <a:pt x="169829" y="11881"/>
                    <a:pt x="163230" y="9388"/>
                  </a:cubicBezTo>
                  <a:cubicBezTo>
                    <a:pt x="147833" y="3522"/>
                    <a:pt x="132289" y="149"/>
                    <a:pt x="119531" y="3"/>
                  </a:cubicBezTo>
                  <a:cubicBezTo>
                    <a:pt x="101494" y="-144"/>
                    <a:pt x="93722" y="5575"/>
                    <a:pt x="90203" y="11441"/>
                  </a:cubicBezTo>
                  <a:lnTo>
                    <a:pt x="90056" y="11441"/>
                  </a:lnTo>
                  <a:cubicBezTo>
                    <a:pt x="47530" y="11441"/>
                    <a:pt x="12776" y="46048"/>
                    <a:pt x="12776" y="88721"/>
                  </a:cubicBezTo>
                  <a:lnTo>
                    <a:pt x="12776" y="103679"/>
                  </a:lnTo>
                  <a:cubicBezTo>
                    <a:pt x="12776" y="107931"/>
                    <a:pt x="13069" y="112037"/>
                    <a:pt x="13802" y="116143"/>
                  </a:cubicBezTo>
                  <a:cubicBezTo>
                    <a:pt x="4417" y="120542"/>
                    <a:pt x="-1449" y="130807"/>
                    <a:pt x="311" y="141512"/>
                  </a:cubicBezTo>
                  <a:lnTo>
                    <a:pt x="6617" y="182279"/>
                  </a:lnTo>
                  <a:cubicBezTo>
                    <a:pt x="8523" y="194597"/>
                    <a:pt x="19521" y="203395"/>
                    <a:pt x="31546" y="202515"/>
                  </a:cubicBezTo>
                  <a:close/>
                  <a:moveTo>
                    <a:pt x="23481" y="135060"/>
                  </a:moveTo>
                  <a:lnTo>
                    <a:pt x="28027" y="134327"/>
                  </a:lnTo>
                  <a:cubicBezTo>
                    <a:pt x="31106" y="133887"/>
                    <a:pt x="33746" y="132127"/>
                    <a:pt x="35359" y="129488"/>
                  </a:cubicBezTo>
                  <a:cubicBezTo>
                    <a:pt x="36972" y="126848"/>
                    <a:pt x="37412" y="123622"/>
                    <a:pt x="36385" y="120689"/>
                  </a:cubicBezTo>
                  <a:cubicBezTo>
                    <a:pt x="34625" y="115117"/>
                    <a:pt x="33746" y="109398"/>
                    <a:pt x="33746" y="103679"/>
                  </a:cubicBezTo>
                  <a:lnTo>
                    <a:pt x="33746" y="88721"/>
                  </a:lnTo>
                  <a:cubicBezTo>
                    <a:pt x="33746" y="57780"/>
                    <a:pt x="58968" y="32557"/>
                    <a:pt x="89909" y="32557"/>
                  </a:cubicBezTo>
                  <a:lnTo>
                    <a:pt x="97828" y="32557"/>
                  </a:lnTo>
                  <a:cubicBezTo>
                    <a:pt x="100761" y="32557"/>
                    <a:pt x="103254" y="32264"/>
                    <a:pt x="105160" y="30064"/>
                  </a:cubicBezTo>
                  <a:cubicBezTo>
                    <a:pt x="107213" y="27865"/>
                    <a:pt x="107800" y="25958"/>
                    <a:pt x="107653" y="23026"/>
                  </a:cubicBezTo>
                  <a:cubicBezTo>
                    <a:pt x="110586" y="20533"/>
                    <a:pt x="128476" y="18773"/>
                    <a:pt x="155605" y="29038"/>
                  </a:cubicBezTo>
                  <a:cubicBezTo>
                    <a:pt x="161324" y="31237"/>
                    <a:pt x="166896" y="33730"/>
                    <a:pt x="172762" y="36810"/>
                  </a:cubicBezTo>
                  <a:cubicBezTo>
                    <a:pt x="193879" y="45608"/>
                    <a:pt x="207370" y="65992"/>
                    <a:pt x="207370" y="88721"/>
                  </a:cubicBezTo>
                  <a:lnTo>
                    <a:pt x="207370" y="103679"/>
                  </a:lnTo>
                  <a:cubicBezTo>
                    <a:pt x="207370" y="109398"/>
                    <a:pt x="206490" y="115117"/>
                    <a:pt x="204730" y="120689"/>
                  </a:cubicBezTo>
                  <a:cubicBezTo>
                    <a:pt x="203850" y="123622"/>
                    <a:pt x="204144" y="126848"/>
                    <a:pt x="205757" y="129488"/>
                  </a:cubicBezTo>
                  <a:cubicBezTo>
                    <a:pt x="207370" y="132127"/>
                    <a:pt x="210009" y="133887"/>
                    <a:pt x="213089" y="134327"/>
                  </a:cubicBezTo>
                  <a:lnTo>
                    <a:pt x="217635" y="135060"/>
                  </a:lnTo>
                  <a:cubicBezTo>
                    <a:pt x="219101" y="135353"/>
                    <a:pt x="220274" y="136820"/>
                    <a:pt x="219981" y="138286"/>
                  </a:cubicBezTo>
                  <a:lnTo>
                    <a:pt x="213675" y="179053"/>
                  </a:lnTo>
                  <a:cubicBezTo>
                    <a:pt x="213382" y="180666"/>
                    <a:pt x="211916" y="181692"/>
                    <a:pt x="210449" y="181399"/>
                  </a:cubicBezTo>
                  <a:lnTo>
                    <a:pt x="206783" y="180812"/>
                  </a:lnTo>
                  <a:cubicBezTo>
                    <a:pt x="201504" y="179932"/>
                    <a:pt x="196518" y="183159"/>
                    <a:pt x="195052" y="188291"/>
                  </a:cubicBezTo>
                  <a:cubicBezTo>
                    <a:pt x="183467" y="228618"/>
                    <a:pt x="151792" y="259999"/>
                    <a:pt x="122464" y="261465"/>
                  </a:cubicBezTo>
                  <a:cubicBezTo>
                    <a:pt x="91962" y="259999"/>
                    <a:pt x="60288" y="228324"/>
                    <a:pt x="48703" y="187851"/>
                  </a:cubicBezTo>
                  <a:cubicBezTo>
                    <a:pt x="47383" y="183305"/>
                    <a:pt x="43131" y="180226"/>
                    <a:pt x="38585" y="180226"/>
                  </a:cubicBezTo>
                  <a:cubicBezTo>
                    <a:pt x="37998" y="180226"/>
                    <a:pt x="37558" y="180226"/>
                    <a:pt x="36972" y="180372"/>
                  </a:cubicBezTo>
                  <a:lnTo>
                    <a:pt x="30519" y="181399"/>
                  </a:lnTo>
                  <a:cubicBezTo>
                    <a:pt x="28906" y="181546"/>
                    <a:pt x="27440" y="180519"/>
                    <a:pt x="27293" y="179053"/>
                  </a:cubicBezTo>
                  <a:lnTo>
                    <a:pt x="20988" y="138286"/>
                  </a:lnTo>
                  <a:cubicBezTo>
                    <a:pt x="20988" y="136966"/>
                    <a:pt x="22161" y="135207"/>
                    <a:pt x="23481" y="13506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7" name="Forma Livre: Forma 196">
              <a:extLst>
                <a:ext uri="{FF2B5EF4-FFF2-40B4-BE49-F238E27FC236}">
                  <a16:creationId xmlns:a16="http://schemas.microsoft.com/office/drawing/2014/main" id="{9F0E5915-5485-487D-8A3A-DF3F2307DE0B}"/>
                </a:ext>
              </a:extLst>
            </p:cNvPr>
            <p:cNvSpPr/>
            <p:nvPr/>
          </p:nvSpPr>
          <p:spPr>
            <a:xfrm>
              <a:off x="5640858" y="1792814"/>
              <a:ext cx="515886" cy="222845"/>
            </a:xfrm>
            <a:custGeom>
              <a:avLst/>
              <a:gdLst>
                <a:gd name="connsiteX0" fmla="*/ 11878 w 515886"/>
                <a:gd name="connsiteY0" fmla="*/ 213021 h 222845"/>
                <a:gd name="connsiteX1" fmla="*/ 23463 w 515886"/>
                <a:gd name="connsiteY1" fmla="*/ 222406 h 222845"/>
                <a:gd name="connsiteX2" fmla="*/ 32848 w 515886"/>
                <a:gd name="connsiteY2" fmla="*/ 210821 h 222845"/>
                <a:gd name="connsiteX3" fmla="*/ 20970 w 515886"/>
                <a:gd name="connsiteY3" fmla="*/ 103186 h 222845"/>
                <a:gd name="connsiteX4" fmla="*/ 20970 w 515886"/>
                <a:gd name="connsiteY4" fmla="*/ 91601 h 222845"/>
                <a:gd name="connsiteX5" fmla="*/ 59683 w 515886"/>
                <a:gd name="connsiteY5" fmla="*/ 57433 h 222845"/>
                <a:gd name="connsiteX6" fmla="*/ 168345 w 515886"/>
                <a:gd name="connsiteY6" fmla="*/ 26199 h 222845"/>
                <a:gd name="connsiteX7" fmla="*/ 208525 w 515886"/>
                <a:gd name="connsiteY7" fmla="*/ 214487 h 222845"/>
                <a:gd name="connsiteX8" fmla="*/ 218790 w 515886"/>
                <a:gd name="connsiteY8" fmla="*/ 222846 h 222845"/>
                <a:gd name="connsiteX9" fmla="*/ 218936 w 515886"/>
                <a:gd name="connsiteY9" fmla="*/ 222846 h 222845"/>
                <a:gd name="connsiteX10" fmla="*/ 229201 w 515886"/>
                <a:gd name="connsiteY10" fmla="*/ 214340 h 222845"/>
                <a:gd name="connsiteX11" fmla="*/ 255010 w 515886"/>
                <a:gd name="connsiteY11" fmla="*/ 81336 h 222845"/>
                <a:gd name="connsiteX12" fmla="*/ 254424 w 515886"/>
                <a:gd name="connsiteY12" fmla="*/ 75470 h 222845"/>
                <a:gd name="connsiteX13" fmla="*/ 238147 w 515886"/>
                <a:gd name="connsiteY13" fmla="*/ 33531 h 222845"/>
                <a:gd name="connsiteX14" fmla="*/ 277887 w 515886"/>
                <a:gd name="connsiteY14" fmla="*/ 33531 h 222845"/>
                <a:gd name="connsiteX15" fmla="*/ 261609 w 515886"/>
                <a:gd name="connsiteY15" fmla="*/ 75470 h 222845"/>
                <a:gd name="connsiteX16" fmla="*/ 261023 w 515886"/>
                <a:gd name="connsiteY16" fmla="*/ 81189 h 222845"/>
                <a:gd name="connsiteX17" fmla="*/ 286098 w 515886"/>
                <a:gd name="connsiteY17" fmla="*/ 214194 h 222845"/>
                <a:gd name="connsiteX18" fmla="*/ 296363 w 515886"/>
                <a:gd name="connsiteY18" fmla="*/ 222846 h 222845"/>
                <a:gd name="connsiteX19" fmla="*/ 296510 w 515886"/>
                <a:gd name="connsiteY19" fmla="*/ 222846 h 222845"/>
                <a:gd name="connsiteX20" fmla="*/ 306775 w 515886"/>
                <a:gd name="connsiteY20" fmla="*/ 214487 h 222845"/>
                <a:gd name="connsiteX21" fmla="*/ 347541 w 515886"/>
                <a:gd name="connsiteY21" fmla="*/ 26199 h 222845"/>
                <a:gd name="connsiteX22" fmla="*/ 456203 w 515886"/>
                <a:gd name="connsiteY22" fmla="*/ 57433 h 222845"/>
                <a:gd name="connsiteX23" fmla="*/ 494917 w 515886"/>
                <a:gd name="connsiteY23" fmla="*/ 91601 h 222845"/>
                <a:gd name="connsiteX24" fmla="*/ 494917 w 515886"/>
                <a:gd name="connsiteY24" fmla="*/ 101866 h 222845"/>
                <a:gd name="connsiteX25" fmla="*/ 482892 w 515886"/>
                <a:gd name="connsiteY25" fmla="*/ 210674 h 222845"/>
                <a:gd name="connsiteX26" fmla="*/ 492277 w 515886"/>
                <a:gd name="connsiteY26" fmla="*/ 222259 h 222845"/>
                <a:gd name="connsiteX27" fmla="*/ 503862 w 515886"/>
                <a:gd name="connsiteY27" fmla="*/ 212874 h 222845"/>
                <a:gd name="connsiteX28" fmla="*/ 515886 w 515886"/>
                <a:gd name="connsiteY28" fmla="*/ 102892 h 222845"/>
                <a:gd name="connsiteX29" fmla="*/ 515886 w 515886"/>
                <a:gd name="connsiteY29" fmla="*/ 91601 h 222845"/>
                <a:gd name="connsiteX30" fmla="*/ 460162 w 515886"/>
                <a:gd name="connsiteY30" fmla="*/ 36757 h 222845"/>
                <a:gd name="connsiteX31" fmla="*/ 347248 w 515886"/>
                <a:gd name="connsiteY31" fmla="*/ 2149 h 222845"/>
                <a:gd name="connsiteX32" fmla="*/ 342849 w 515886"/>
                <a:gd name="connsiteY32" fmla="*/ 390 h 222845"/>
                <a:gd name="connsiteX33" fmla="*/ 341382 w 515886"/>
                <a:gd name="connsiteY33" fmla="*/ 96 h 222845"/>
                <a:gd name="connsiteX34" fmla="*/ 329504 w 515886"/>
                <a:gd name="connsiteY34" fmla="*/ 8308 h 222845"/>
                <a:gd name="connsiteX35" fmla="*/ 297243 w 515886"/>
                <a:gd name="connsiteY35" fmla="*/ 159056 h 222845"/>
                <a:gd name="connsiteX36" fmla="*/ 282432 w 515886"/>
                <a:gd name="connsiteY36" fmla="*/ 80163 h 222845"/>
                <a:gd name="connsiteX37" fmla="*/ 303256 w 515886"/>
                <a:gd name="connsiteY37" fmla="*/ 26639 h 222845"/>
                <a:gd name="connsiteX38" fmla="*/ 302082 w 515886"/>
                <a:gd name="connsiteY38" fmla="*/ 16814 h 222845"/>
                <a:gd name="connsiteX39" fmla="*/ 293431 w 515886"/>
                <a:gd name="connsiteY39" fmla="*/ 12268 h 222845"/>
                <a:gd name="connsiteX40" fmla="*/ 222896 w 515886"/>
                <a:gd name="connsiteY40" fmla="*/ 12268 h 222845"/>
                <a:gd name="connsiteX41" fmla="*/ 214244 w 515886"/>
                <a:gd name="connsiteY41" fmla="*/ 16814 h 222845"/>
                <a:gd name="connsiteX42" fmla="*/ 213071 w 515886"/>
                <a:gd name="connsiteY42" fmla="*/ 26639 h 222845"/>
                <a:gd name="connsiteX43" fmla="*/ 233894 w 515886"/>
                <a:gd name="connsiteY43" fmla="*/ 80163 h 222845"/>
                <a:gd name="connsiteX44" fmla="*/ 218497 w 515886"/>
                <a:gd name="connsiteY44" fmla="*/ 159350 h 222845"/>
                <a:gd name="connsiteX45" fmla="*/ 186382 w 515886"/>
                <a:gd name="connsiteY45" fmla="*/ 8455 h 222845"/>
                <a:gd name="connsiteX46" fmla="*/ 174504 w 515886"/>
                <a:gd name="connsiteY46" fmla="*/ 243 h 222845"/>
                <a:gd name="connsiteX47" fmla="*/ 173038 w 515886"/>
                <a:gd name="connsiteY47" fmla="*/ 536 h 222845"/>
                <a:gd name="connsiteX48" fmla="*/ 168638 w 515886"/>
                <a:gd name="connsiteY48" fmla="*/ 2296 h 222845"/>
                <a:gd name="connsiteX49" fmla="*/ 55724 w 515886"/>
                <a:gd name="connsiteY49" fmla="*/ 36904 h 222845"/>
                <a:gd name="connsiteX50" fmla="*/ 0 w 515886"/>
                <a:gd name="connsiteY50" fmla="*/ 91748 h 222845"/>
                <a:gd name="connsiteX51" fmla="*/ 0 w 515886"/>
                <a:gd name="connsiteY51" fmla="*/ 104359 h 222845"/>
                <a:gd name="connsiteX52" fmla="*/ 11878 w 515886"/>
                <a:gd name="connsiteY52" fmla="*/ 213021 h 222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515886" h="222845">
                  <a:moveTo>
                    <a:pt x="11878" y="213021"/>
                  </a:moveTo>
                  <a:cubicBezTo>
                    <a:pt x="12465" y="218886"/>
                    <a:pt x="17744" y="222992"/>
                    <a:pt x="23463" y="222406"/>
                  </a:cubicBezTo>
                  <a:cubicBezTo>
                    <a:pt x="29328" y="221819"/>
                    <a:pt x="33434" y="216540"/>
                    <a:pt x="32848" y="210821"/>
                  </a:cubicBezTo>
                  <a:lnTo>
                    <a:pt x="20970" y="103186"/>
                  </a:lnTo>
                  <a:lnTo>
                    <a:pt x="20970" y="91601"/>
                  </a:lnTo>
                  <a:cubicBezTo>
                    <a:pt x="20970" y="70924"/>
                    <a:pt x="45312" y="60366"/>
                    <a:pt x="59683" y="57433"/>
                  </a:cubicBezTo>
                  <a:cubicBezTo>
                    <a:pt x="78747" y="53621"/>
                    <a:pt x="136817" y="41009"/>
                    <a:pt x="168345" y="26199"/>
                  </a:cubicBezTo>
                  <a:lnTo>
                    <a:pt x="208525" y="214487"/>
                  </a:lnTo>
                  <a:cubicBezTo>
                    <a:pt x="209551" y="219326"/>
                    <a:pt x="213804" y="222846"/>
                    <a:pt x="218790" y="222846"/>
                  </a:cubicBezTo>
                  <a:cubicBezTo>
                    <a:pt x="218790" y="222846"/>
                    <a:pt x="218790" y="222846"/>
                    <a:pt x="218936" y="222846"/>
                  </a:cubicBezTo>
                  <a:cubicBezTo>
                    <a:pt x="223922" y="222846"/>
                    <a:pt x="228175" y="219179"/>
                    <a:pt x="229201" y="214340"/>
                  </a:cubicBezTo>
                  <a:lnTo>
                    <a:pt x="255010" y="81336"/>
                  </a:lnTo>
                  <a:cubicBezTo>
                    <a:pt x="255450" y="79430"/>
                    <a:pt x="255157" y="77377"/>
                    <a:pt x="254424" y="75470"/>
                  </a:cubicBezTo>
                  <a:lnTo>
                    <a:pt x="238147" y="33531"/>
                  </a:lnTo>
                  <a:lnTo>
                    <a:pt x="277887" y="33531"/>
                  </a:lnTo>
                  <a:lnTo>
                    <a:pt x="261609" y="75470"/>
                  </a:lnTo>
                  <a:cubicBezTo>
                    <a:pt x="260876" y="77377"/>
                    <a:pt x="260729" y="79283"/>
                    <a:pt x="261023" y="81189"/>
                  </a:cubicBezTo>
                  <a:lnTo>
                    <a:pt x="286098" y="214194"/>
                  </a:lnTo>
                  <a:cubicBezTo>
                    <a:pt x="286978" y="219179"/>
                    <a:pt x="291378" y="222699"/>
                    <a:pt x="296363" y="222846"/>
                  </a:cubicBezTo>
                  <a:cubicBezTo>
                    <a:pt x="296363" y="222846"/>
                    <a:pt x="296510" y="222846"/>
                    <a:pt x="296510" y="222846"/>
                  </a:cubicBezTo>
                  <a:cubicBezTo>
                    <a:pt x="301496" y="222846"/>
                    <a:pt x="305748" y="219326"/>
                    <a:pt x="306775" y="214487"/>
                  </a:cubicBezTo>
                  <a:lnTo>
                    <a:pt x="347541" y="26199"/>
                  </a:lnTo>
                  <a:cubicBezTo>
                    <a:pt x="379069" y="41156"/>
                    <a:pt x="437286" y="53621"/>
                    <a:pt x="456203" y="57433"/>
                  </a:cubicBezTo>
                  <a:cubicBezTo>
                    <a:pt x="470574" y="60366"/>
                    <a:pt x="494917" y="70778"/>
                    <a:pt x="494917" y="91601"/>
                  </a:cubicBezTo>
                  <a:lnTo>
                    <a:pt x="494917" y="101866"/>
                  </a:lnTo>
                  <a:lnTo>
                    <a:pt x="482892" y="210674"/>
                  </a:lnTo>
                  <a:cubicBezTo>
                    <a:pt x="482305" y="216540"/>
                    <a:pt x="486411" y="221672"/>
                    <a:pt x="492277" y="222259"/>
                  </a:cubicBezTo>
                  <a:cubicBezTo>
                    <a:pt x="498143" y="222992"/>
                    <a:pt x="503275" y="218740"/>
                    <a:pt x="503862" y="212874"/>
                  </a:cubicBezTo>
                  <a:lnTo>
                    <a:pt x="515886" y="102892"/>
                  </a:lnTo>
                  <a:lnTo>
                    <a:pt x="515886" y="91601"/>
                  </a:lnTo>
                  <a:cubicBezTo>
                    <a:pt x="515886" y="61539"/>
                    <a:pt x="487878" y="42476"/>
                    <a:pt x="460162" y="36757"/>
                  </a:cubicBezTo>
                  <a:cubicBezTo>
                    <a:pt x="427168" y="30011"/>
                    <a:pt x="366312" y="15201"/>
                    <a:pt x="347248" y="2149"/>
                  </a:cubicBezTo>
                  <a:cubicBezTo>
                    <a:pt x="345928" y="1270"/>
                    <a:pt x="344462" y="683"/>
                    <a:pt x="342849" y="390"/>
                  </a:cubicBezTo>
                  <a:lnTo>
                    <a:pt x="341382" y="96"/>
                  </a:lnTo>
                  <a:cubicBezTo>
                    <a:pt x="335810" y="-637"/>
                    <a:pt x="330678" y="2883"/>
                    <a:pt x="329504" y="8308"/>
                  </a:cubicBezTo>
                  <a:lnTo>
                    <a:pt x="297243" y="159056"/>
                  </a:lnTo>
                  <a:lnTo>
                    <a:pt x="282432" y="80163"/>
                  </a:lnTo>
                  <a:lnTo>
                    <a:pt x="303256" y="26639"/>
                  </a:lnTo>
                  <a:cubicBezTo>
                    <a:pt x="304575" y="23412"/>
                    <a:pt x="304135" y="19746"/>
                    <a:pt x="302082" y="16814"/>
                  </a:cubicBezTo>
                  <a:cubicBezTo>
                    <a:pt x="300176" y="13881"/>
                    <a:pt x="296803" y="12268"/>
                    <a:pt x="293431" y="12268"/>
                  </a:cubicBezTo>
                  <a:lnTo>
                    <a:pt x="222896" y="12268"/>
                  </a:lnTo>
                  <a:cubicBezTo>
                    <a:pt x="219376" y="12268"/>
                    <a:pt x="216150" y="14027"/>
                    <a:pt x="214244" y="16814"/>
                  </a:cubicBezTo>
                  <a:cubicBezTo>
                    <a:pt x="212338" y="19746"/>
                    <a:pt x="211898" y="23412"/>
                    <a:pt x="213071" y="26639"/>
                  </a:cubicBezTo>
                  <a:lnTo>
                    <a:pt x="233894" y="80163"/>
                  </a:lnTo>
                  <a:lnTo>
                    <a:pt x="218497" y="159350"/>
                  </a:lnTo>
                  <a:lnTo>
                    <a:pt x="186382" y="8455"/>
                  </a:lnTo>
                  <a:cubicBezTo>
                    <a:pt x="185209" y="3029"/>
                    <a:pt x="180076" y="-637"/>
                    <a:pt x="174504" y="243"/>
                  </a:cubicBezTo>
                  <a:lnTo>
                    <a:pt x="173038" y="536"/>
                  </a:lnTo>
                  <a:cubicBezTo>
                    <a:pt x="171424" y="830"/>
                    <a:pt x="169958" y="1416"/>
                    <a:pt x="168638" y="2296"/>
                  </a:cubicBezTo>
                  <a:cubicBezTo>
                    <a:pt x="149575" y="15494"/>
                    <a:pt x="88718" y="30305"/>
                    <a:pt x="55724" y="36904"/>
                  </a:cubicBezTo>
                  <a:cubicBezTo>
                    <a:pt x="28009" y="42476"/>
                    <a:pt x="0" y="61686"/>
                    <a:pt x="0" y="91748"/>
                  </a:cubicBezTo>
                  <a:lnTo>
                    <a:pt x="0" y="104359"/>
                  </a:lnTo>
                  <a:lnTo>
                    <a:pt x="11878" y="213021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198" name="Forma Livre: Forma 197">
            <a:extLst>
              <a:ext uri="{FF2B5EF4-FFF2-40B4-BE49-F238E27FC236}">
                <a16:creationId xmlns:a16="http://schemas.microsoft.com/office/drawing/2014/main" id="{9F8B672C-BF09-4810-BE4D-F7AF6F87F296}"/>
              </a:ext>
            </a:extLst>
          </p:cNvPr>
          <p:cNvSpPr/>
          <p:nvPr/>
        </p:nvSpPr>
        <p:spPr>
          <a:xfrm>
            <a:off x="5628980" y="4324244"/>
            <a:ext cx="539695" cy="538176"/>
          </a:xfrm>
          <a:custGeom>
            <a:avLst/>
            <a:gdLst>
              <a:gd name="connsiteX0" fmla="*/ 519259 w 539695"/>
              <a:gd name="connsiteY0" fmla="*/ 324812 h 538176"/>
              <a:gd name="connsiteX1" fmla="*/ 419103 w 539695"/>
              <a:gd name="connsiteY1" fmla="*/ 183302 h 538176"/>
              <a:gd name="connsiteX2" fmla="*/ 357953 w 539695"/>
              <a:gd name="connsiteY2" fmla="*/ 178610 h 538176"/>
              <a:gd name="connsiteX3" fmla="*/ 307068 w 539695"/>
              <a:gd name="connsiteY3" fmla="*/ 178610 h 538176"/>
              <a:gd name="connsiteX4" fmla="*/ 352674 w 539695"/>
              <a:gd name="connsiteY4" fmla="*/ 86226 h 538176"/>
              <a:gd name="connsiteX5" fmla="*/ 391974 w 539695"/>
              <a:gd name="connsiteY5" fmla="*/ 86226 h 538176"/>
              <a:gd name="connsiteX6" fmla="*/ 402532 w 539695"/>
              <a:gd name="connsiteY6" fmla="*/ 75667 h 538176"/>
              <a:gd name="connsiteX7" fmla="*/ 391974 w 539695"/>
              <a:gd name="connsiteY7" fmla="*/ 65109 h 538176"/>
              <a:gd name="connsiteX8" fmla="*/ 350474 w 539695"/>
              <a:gd name="connsiteY8" fmla="*/ 65109 h 538176"/>
              <a:gd name="connsiteX9" fmla="*/ 269674 w 539695"/>
              <a:gd name="connsiteY9" fmla="*/ 0 h 538176"/>
              <a:gd name="connsiteX10" fmla="*/ 186822 w 539695"/>
              <a:gd name="connsiteY10" fmla="*/ 84906 h 538176"/>
              <a:gd name="connsiteX11" fmla="*/ 233601 w 539695"/>
              <a:gd name="connsiteY11" fmla="*/ 178610 h 538176"/>
              <a:gd name="connsiteX12" fmla="*/ 181543 w 539695"/>
              <a:gd name="connsiteY12" fmla="*/ 178610 h 538176"/>
              <a:gd name="connsiteX13" fmla="*/ 120246 w 539695"/>
              <a:gd name="connsiteY13" fmla="*/ 183596 h 538176"/>
              <a:gd name="connsiteX14" fmla="*/ 24782 w 539695"/>
              <a:gd name="connsiteY14" fmla="*/ 317920 h 538176"/>
              <a:gd name="connsiteX15" fmla="*/ 7625 w 539695"/>
              <a:gd name="connsiteY15" fmla="*/ 346075 h 538176"/>
              <a:gd name="connsiteX16" fmla="*/ 21116 w 539695"/>
              <a:gd name="connsiteY16" fmla="*/ 428928 h 538176"/>
              <a:gd name="connsiteX17" fmla="*/ 68775 w 539695"/>
              <a:gd name="connsiteY17" fmla="*/ 470867 h 538176"/>
              <a:gd name="connsiteX18" fmla="*/ 68775 w 539695"/>
              <a:gd name="connsiteY18" fmla="*/ 475120 h 538176"/>
              <a:gd name="connsiteX19" fmla="*/ 93997 w 539695"/>
              <a:gd name="connsiteY19" fmla="*/ 500343 h 538176"/>
              <a:gd name="connsiteX20" fmla="*/ 100596 w 539695"/>
              <a:gd name="connsiteY20" fmla="*/ 500343 h 538176"/>
              <a:gd name="connsiteX21" fmla="*/ 100596 w 539695"/>
              <a:gd name="connsiteY21" fmla="*/ 527618 h 538176"/>
              <a:gd name="connsiteX22" fmla="*/ 111155 w 539695"/>
              <a:gd name="connsiteY22" fmla="*/ 538176 h 538176"/>
              <a:gd name="connsiteX23" fmla="*/ 428488 w 539695"/>
              <a:gd name="connsiteY23" fmla="*/ 538176 h 538176"/>
              <a:gd name="connsiteX24" fmla="*/ 439046 w 539695"/>
              <a:gd name="connsiteY24" fmla="*/ 527618 h 538176"/>
              <a:gd name="connsiteX25" fmla="*/ 439046 w 539695"/>
              <a:gd name="connsiteY25" fmla="*/ 500343 h 538176"/>
              <a:gd name="connsiteX26" fmla="*/ 445645 w 539695"/>
              <a:gd name="connsiteY26" fmla="*/ 500343 h 538176"/>
              <a:gd name="connsiteX27" fmla="*/ 470867 w 539695"/>
              <a:gd name="connsiteY27" fmla="*/ 475120 h 538176"/>
              <a:gd name="connsiteX28" fmla="*/ 470867 w 539695"/>
              <a:gd name="connsiteY28" fmla="*/ 469401 h 538176"/>
              <a:gd name="connsiteX29" fmla="*/ 518233 w 539695"/>
              <a:gd name="connsiteY29" fmla="*/ 429368 h 538176"/>
              <a:gd name="connsiteX30" fmla="*/ 532164 w 539695"/>
              <a:gd name="connsiteY30" fmla="*/ 346222 h 538176"/>
              <a:gd name="connsiteX31" fmla="*/ 519259 w 539695"/>
              <a:gd name="connsiteY31" fmla="*/ 324812 h 538176"/>
              <a:gd name="connsiteX32" fmla="*/ 269968 w 539695"/>
              <a:gd name="connsiteY32" fmla="*/ 20970 h 538176"/>
              <a:gd name="connsiteX33" fmla="*/ 328625 w 539695"/>
              <a:gd name="connsiteY33" fmla="*/ 64963 h 538176"/>
              <a:gd name="connsiteX34" fmla="*/ 211311 w 539695"/>
              <a:gd name="connsiteY34" fmla="*/ 64963 h 538176"/>
              <a:gd name="connsiteX35" fmla="*/ 269968 w 539695"/>
              <a:gd name="connsiteY35" fmla="*/ 20970 h 538176"/>
              <a:gd name="connsiteX36" fmla="*/ 208231 w 539695"/>
              <a:gd name="connsiteY36" fmla="*/ 86226 h 538176"/>
              <a:gd name="connsiteX37" fmla="*/ 331557 w 539695"/>
              <a:gd name="connsiteY37" fmla="*/ 86226 h 538176"/>
              <a:gd name="connsiteX38" fmla="*/ 269968 w 539695"/>
              <a:gd name="connsiteY38" fmla="*/ 172598 h 538176"/>
              <a:gd name="connsiteX39" fmla="*/ 208231 w 539695"/>
              <a:gd name="connsiteY39" fmla="*/ 86226 h 538176"/>
              <a:gd name="connsiteX40" fmla="*/ 90185 w 539695"/>
              <a:gd name="connsiteY40" fmla="*/ 474827 h 538176"/>
              <a:gd name="connsiteX41" fmla="*/ 90185 w 539695"/>
              <a:gd name="connsiteY41" fmla="*/ 420129 h 538176"/>
              <a:gd name="connsiteX42" fmla="*/ 94291 w 539695"/>
              <a:gd name="connsiteY42" fmla="*/ 416023 h 538176"/>
              <a:gd name="connsiteX43" fmla="*/ 121273 w 539695"/>
              <a:gd name="connsiteY43" fmla="*/ 416023 h 538176"/>
              <a:gd name="connsiteX44" fmla="*/ 136377 w 539695"/>
              <a:gd name="connsiteY44" fmla="*/ 431127 h 538176"/>
              <a:gd name="connsiteX45" fmla="*/ 136377 w 539695"/>
              <a:gd name="connsiteY45" fmla="*/ 463829 h 538176"/>
              <a:gd name="connsiteX46" fmla="*/ 121273 w 539695"/>
              <a:gd name="connsiteY46" fmla="*/ 478933 h 538176"/>
              <a:gd name="connsiteX47" fmla="*/ 94291 w 539695"/>
              <a:gd name="connsiteY47" fmla="*/ 478933 h 538176"/>
              <a:gd name="connsiteX48" fmla="*/ 90185 w 539695"/>
              <a:gd name="connsiteY48" fmla="*/ 474827 h 538176"/>
              <a:gd name="connsiteX49" fmla="*/ 122006 w 539695"/>
              <a:gd name="connsiteY49" fmla="*/ 516766 h 538176"/>
              <a:gd name="connsiteX50" fmla="*/ 122006 w 539695"/>
              <a:gd name="connsiteY50" fmla="*/ 500049 h 538176"/>
              <a:gd name="connsiteX51" fmla="*/ 157493 w 539695"/>
              <a:gd name="connsiteY51" fmla="*/ 463829 h 538176"/>
              <a:gd name="connsiteX52" fmla="*/ 157493 w 539695"/>
              <a:gd name="connsiteY52" fmla="*/ 431127 h 538176"/>
              <a:gd name="connsiteX53" fmla="*/ 122006 w 539695"/>
              <a:gd name="connsiteY53" fmla="*/ 394907 h 538176"/>
              <a:gd name="connsiteX54" fmla="*/ 122006 w 539695"/>
              <a:gd name="connsiteY54" fmla="*/ 264982 h 538176"/>
              <a:gd name="connsiteX55" fmla="*/ 216004 w 539695"/>
              <a:gd name="connsiteY55" fmla="*/ 264982 h 538176"/>
              <a:gd name="connsiteX56" fmla="*/ 216004 w 539695"/>
              <a:gd name="connsiteY56" fmla="*/ 315134 h 538176"/>
              <a:gd name="connsiteX57" fmla="*/ 226562 w 539695"/>
              <a:gd name="connsiteY57" fmla="*/ 325692 h 538176"/>
              <a:gd name="connsiteX58" fmla="*/ 313374 w 539695"/>
              <a:gd name="connsiteY58" fmla="*/ 325692 h 538176"/>
              <a:gd name="connsiteX59" fmla="*/ 323932 w 539695"/>
              <a:gd name="connsiteY59" fmla="*/ 315134 h 538176"/>
              <a:gd name="connsiteX60" fmla="*/ 323932 w 539695"/>
              <a:gd name="connsiteY60" fmla="*/ 264982 h 538176"/>
              <a:gd name="connsiteX61" fmla="*/ 417929 w 539695"/>
              <a:gd name="connsiteY61" fmla="*/ 264982 h 538176"/>
              <a:gd name="connsiteX62" fmla="*/ 417929 w 539695"/>
              <a:gd name="connsiteY62" fmla="*/ 394907 h 538176"/>
              <a:gd name="connsiteX63" fmla="*/ 417929 w 539695"/>
              <a:gd name="connsiteY63" fmla="*/ 394907 h 538176"/>
              <a:gd name="connsiteX64" fmla="*/ 382442 w 539695"/>
              <a:gd name="connsiteY64" fmla="*/ 431127 h 538176"/>
              <a:gd name="connsiteX65" fmla="*/ 382442 w 539695"/>
              <a:gd name="connsiteY65" fmla="*/ 463829 h 538176"/>
              <a:gd name="connsiteX66" fmla="*/ 417929 w 539695"/>
              <a:gd name="connsiteY66" fmla="*/ 500049 h 538176"/>
              <a:gd name="connsiteX67" fmla="*/ 417929 w 539695"/>
              <a:gd name="connsiteY67" fmla="*/ 516766 h 538176"/>
              <a:gd name="connsiteX68" fmla="*/ 122006 w 539695"/>
              <a:gd name="connsiteY68" fmla="*/ 516766 h 538176"/>
              <a:gd name="connsiteX69" fmla="*/ 237120 w 539695"/>
              <a:gd name="connsiteY69" fmla="*/ 304429 h 538176"/>
              <a:gd name="connsiteX70" fmla="*/ 237120 w 539695"/>
              <a:gd name="connsiteY70" fmla="*/ 264836 h 538176"/>
              <a:gd name="connsiteX71" fmla="*/ 302816 w 539695"/>
              <a:gd name="connsiteY71" fmla="*/ 264836 h 538176"/>
              <a:gd name="connsiteX72" fmla="*/ 302816 w 539695"/>
              <a:gd name="connsiteY72" fmla="*/ 304429 h 538176"/>
              <a:gd name="connsiteX73" fmla="*/ 237120 w 539695"/>
              <a:gd name="connsiteY73" fmla="*/ 304429 h 538176"/>
              <a:gd name="connsiteX74" fmla="*/ 449604 w 539695"/>
              <a:gd name="connsiteY74" fmla="*/ 474827 h 538176"/>
              <a:gd name="connsiteX75" fmla="*/ 445498 w 539695"/>
              <a:gd name="connsiteY75" fmla="*/ 478933 h 538176"/>
              <a:gd name="connsiteX76" fmla="*/ 418516 w 539695"/>
              <a:gd name="connsiteY76" fmla="*/ 478933 h 538176"/>
              <a:gd name="connsiteX77" fmla="*/ 403412 w 539695"/>
              <a:gd name="connsiteY77" fmla="*/ 463829 h 538176"/>
              <a:gd name="connsiteX78" fmla="*/ 403412 w 539695"/>
              <a:gd name="connsiteY78" fmla="*/ 431127 h 538176"/>
              <a:gd name="connsiteX79" fmla="*/ 418516 w 539695"/>
              <a:gd name="connsiteY79" fmla="*/ 416023 h 538176"/>
              <a:gd name="connsiteX80" fmla="*/ 445498 w 539695"/>
              <a:gd name="connsiteY80" fmla="*/ 416023 h 538176"/>
              <a:gd name="connsiteX81" fmla="*/ 449604 w 539695"/>
              <a:gd name="connsiteY81" fmla="*/ 420129 h 538176"/>
              <a:gd name="connsiteX82" fmla="*/ 449604 w 539695"/>
              <a:gd name="connsiteY82" fmla="*/ 474827 h 538176"/>
              <a:gd name="connsiteX83" fmla="*/ 504448 w 539695"/>
              <a:gd name="connsiteY83" fmla="*/ 412944 h 538176"/>
              <a:gd name="connsiteX84" fmla="*/ 470721 w 539695"/>
              <a:gd name="connsiteY84" fmla="*/ 441392 h 538176"/>
              <a:gd name="connsiteX85" fmla="*/ 470721 w 539695"/>
              <a:gd name="connsiteY85" fmla="*/ 420129 h 538176"/>
              <a:gd name="connsiteX86" fmla="*/ 445498 w 539695"/>
              <a:gd name="connsiteY86" fmla="*/ 394907 h 538176"/>
              <a:gd name="connsiteX87" fmla="*/ 438899 w 539695"/>
              <a:gd name="connsiteY87" fmla="*/ 394907 h 538176"/>
              <a:gd name="connsiteX88" fmla="*/ 438899 w 539695"/>
              <a:gd name="connsiteY88" fmla="*/ 254424 h 538176"/>
              <a:gd name="connsiteX89" fmla="*/ 428341 w 539695"/>
              <a:gd name="connsiteY89" fmla="*/ 243866 h 538176"/>
              <a:gd name="connsiteX90" fmla="*/ 111448 w 539695"/>
              <a:gd name="connsiteY90" fmla="*/ 243866 h 538176"/>
              <a:gd name="connsiteX91" fmla="*/ 100890 w 539695"/>
              <a:gd name="connsiteY91" fmla="*/ 254424 h 538176"/>
              <a:gd name="connsiteX92" fmla="*/ 100890 w 539695"/>
              <a:gd name="connsiteY92" fmla="*/ 394907 h 538176"/>
              <a:gd name="connsiteX93" fmla="*/ 94291 w 539695"/>
              <a:gd name="connsiteY93" fmla="*/ 394907 h 538176"/>
              <a:gd name="connsiteX94" fmla="*/ 69068 w 539695"/>
              <a:gd name="connsiteY94" fmla="*/ 420129 h 538176"/>
              <a:gd name="connsiteX95" fmla="*/ 69068 w 539695"/>
              <a:gd name="connsiteY95" fmla="*/ 442566 h 538176"/>
              <a:gd name="connsiteX96" fmla="*/ 35341 w 539695"/>
              <a:gd name="connsiteY96" fmla="*/ 412797 h 538176"/>
              <a:gd name="connsiteX97" fmla="*/ 25809 w 539695"/>
              <a:gd name="connsiteY97" fmla="*/ 357220 h 538176"/>
              <a:gd name="connsiteX98" fmla="*/ 43259 w 539695"/>
              <a:gd name="connsiteY98" fmla="*/ 328625 h 538176"/>
              <a:gd name="connsiteX99" fmla="*/ 126552 w 539695"/>
              <a:gd name="connsiteY99" fmla="*/ 203686 h 538176"/>
              <a:gd name="connsiteX100" fmla="*/ 181836 w 539695"/>
              <a:gd name="connsiteY100" fmla="*/ 199580 h 538176"/>
              <a:gd name="connsiteX101" fmla="*/ 358100 w 539695"/>
              <a:gd name="connsiteY101" fmla="*/ 199580 h 538176"/>
              <a:gd name="connsiteX102" fmla="*/ 412650 w 539695"/>
              <a:gd name="connsiteY102" fmla="*/ 203246 h 538176"/>
              <a:gd name="connsiteX103" fmla="*/ 501222 w 539695"/>
              <a:gd name="connsiteY103" fmla="*/ 335664 h 538176"/>
              <a:gd name="connsiteX104" fmla="*/ 514127 w 539695"/>
              <a:gd name="connsiteY104" fmla="*/ 357073 h 538176"/>
              <a:gd name="connsiteX105" fmla="*/ 504448 w 539695"/>
              <a:gd name="connsiteY105" fmla="*/ 412944 h 53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539695" h="538176">
                <a:moveTo>
                  <a:pt x="519259" y="324812"/>
                </a:moveTo>
                <a:cubicBezTo>
                  <a:pt x="457230" y="221723"/>
                  <a:pt x="433034" y="187262"/>
                  <a:pt x="419103" y="183302"/>
                </a:cubicBezTo>
                <a:cubicBezTo>
                  <a:pt x="403852" y="178903"/>
                  <a:pt x="382442" y="178610"/>
                  <a:pt x="357953" y="178610"/>
                </a:cubicBezTo>
                <a:lnTo>
                  <a:pt x="307068" y="178610"/>
                </a:lnTo>
                <a:cubicBezTo>
                  <a:pt x="337716" y="159253"/>
                  <a:pt x="352234" y="129192"/>
                  <a:pt x="352674" y="86226"/>
                </a:cubicBezTo>
                <a:lnTo>
                  <a:pt x="391974" y="86226"/>
                </a:lnTo>
                <a:cubicBezTo>
                  <a:pt x="397840" y="86226"/>
                  <a:pt x="402532" y="81533"/>
                  <a:pt x="402532" y="75667"/>
                </a:cubicBezTo>
                <a:cubicBezTo>
                  <a:pt x="402532" y="69802"/>
                  <a:pt x="397840" y="65109"/>
                  <a:pt x="391974" y="65109"/>
                </a:cubicBezTo>
                <a:lnTo>
                  <a:pt x="350474" y="65109"/>
                </a:lnTo>
                <a:cubicBezTo>
                  <a:pt x="342262" y="26836"/>
                  <a:pt x="310294" y="0"/>
                  <a:pt x="269674" y="0"/>
                </a:cubicBezTo>
                <a:cubicBezTo>
                  <a:pt x="222456" y="0"/>
                  <a:pt x="186822" y="36514"/>
                  <a:pt x="186822" y="84906"/>
                </a:cubicBezTo>
                <a:cubicBezTo>
                  <a:pt x="186822" y="128019"/>
                  <a:pt x="201926" y="158520"/>
                  <a:pt x="233601" y="178610"/>
                </a:cubicBezTo>
                <a:lnTo>
                  <a:pt x="181543" y="178610"/>
                </a:lnTo>
                <a:cubicBezTo>
                  <a:pt x="157053" y="178610"/>
                  <a:pt x="135644" y="179050"/>
                  <a:pt x="120246" y="183596"/>
                </a:cubicBezTo>
                <a:cubicBezTo>
                  <a:pt x="106902" y="187555"/>
                  <a:pt x="84612" y="218937"/>
                  <a:pt x="24782" y="317920"/>
                </a:cubicBezTo>
                <a:cubicBezTo>
                  <a:pt x="17450" y="330091"/>
                  <a:pt x="11291" y="340210"/>
                  <a:pt x="7625" y="346075"/>
                </a:cubicBezTo>
                <a:cubicBezTo>
                  <a:pt x="-6746" y="368658"/>
                  <a:pt x="0" y="410451"/>
                  <a:pt x="21116" y="428928"/>
                </a:cubicBezTo>
                <a:lnTo>
                  <a:pt x="68775" y="470867"/>
                </a:lnTo>
                <a:lnTo>
                  <a:pt x="68775" y="475120"/>
                </a:lnTo>
                <a:cubicBezTo>
                  <a:pt x="68775" y="489051"/>
                  <a:pt x="80066" y="500343"/>
                  <a:pt x="93997" y="500343"/>
                </a:cubicBezTo>
                <a:lnTo>
                  <a:pt x="100596" y="500343"/>
                </a:lnTo>
                <a:lnTo>
                  <a:pt x="100596" y="527618"/>
                </a:lnTo>
                <a:cubicBezTo>
                  <a:pt x="100596" y="533484"/>
                  <a:pt x="105289" y="538176"/>
                  <a:pt x="111155" y="538176"/>
                </a:cubicBezTo>
                <a:lnTo>
                  <a:pt x="428488" y="538176"/>
                </a:lnTo>
                <a:cubicBezTo>
                  <a:pt x="434353" y="538176"/>
                  <a:pt x="439046" y="533484"/>
                  <a:pt x="439046" y="527618"/>
                </a:cubicBezTo>
                <a:lnTo>
                  <a:pt x="439046" y="500343"/>
                </a:lnTo>
                <a:lnTo>
                  <a:pt x="445645" y="500343"/>
                </a:lnTo>
                <a:cubicBezTo>
                  <a:pt x="459576" y="500343"/>
                  <a:pt x="470867" y="489051"/>
                  <a:pt x="470867" y="475120"/>
                </a:cubicBezTo>
                <a:lnTo>
                  <a:pt x="470867" y="469401"/>
                </a:lnTo>
                <a:lnTo>
                  <a:pt x="518233" y="429368"/>
                </a:lnTo>
                <a:cubicBezTo>
                  <a:pt x="539496" y="411331"/>
                  <a:pt x="546534" y="369391"/>
                  <a:pt x="532164" y="346222"/>
                </a:cubicBezTo>
                <a:cubicBezTo>
                  <a:pt x="529084" y="341236"/>
                  <a:pt x="524685" y="333904"/>
                  <a:pt x="519259" y="324812"/>
                </a:cubicBezTo>
                <a:close/>
                <a:moveTo>
                  <a:pt x="269968" y="20970"/>
                </a:moveTo>
                <a:cubicBezTo>
                  <a:pt x="298416" y="20970"/>
                  <a:pt x="320853" y="39007"/>
                  <a:pt x="328625" y="64963"/>
                </a:cubicBezTo>
                <a:lnTo>
                  <a:pt x="211311" y="64963"/>
                </a:lnTo>
                <a:cubicBezTo>
                  <a:pt x="218936" y="39007"/>
                  <a:pt x="241519" y="20970"/>
                  <a:pt x="269968" y="20970"/>
                </a:cubicBezTo>
                <a:close/>
                <a:moveTo>
                  <a:pt x="208231" y="86226"/>
                </a:moveTo>
                <a:lnTo>
                  <a:pt x="331557" y="86226"/>
                </a:lnTo>
                <a:cubicBezTo>
                  <a:pt x="331117" y="132271"/>
                  <a:pt x="312641" y="158373"/>
                  <a:pt x="269968" y="172598"/>
                </a:cubicBezTo>
                <a:cubicBezTo>
                  <a:pt x="227148" y="157200"/>
                  <a:pt x="208671" y="130951"/>
                  <a:pt x="208231" y="86226"/>
                </a:cubicBezTo>
                <a:close/>
                <a:moveTo>
                  <a:pt x="90185" y="474827"/>
                </a:moveTo>
                <a:lnTo>
                  <a:pt x="90185" y="420129"/>
                </a:lnTo>
                <a:cubicBezTo>
                  <a:pt x="90185" y="417930"/>
                  <a:pt x="92091" y="416023"/>
                  <a:pt x="94291" y="416023"/>
                </a:cubicBezTo>
                <a:lnTo>
                  <a:pt x="121273" y="416023"/>
                </a:lnTo>
                <a:cubicBezTo>
                  <a:pt x="129631" y="416023"/>
                  <a:pt x="136377" y="422769"/>
                  <a:pt x="136377" y="431127"/>
                </a:cubicBezTo>
                <a:lnTo>
                  <a:pt x="136377" y="463829"/>
                </a:lnTo>
                <a:cubicBezTo>
                  <a:pt x="136377" y="472187"/>
                  <a:pt x="129631" y="478933"/>
                  <a:pt x="121273" y="478933"/>
                </a:cubicBezTo>
                <a:lnTo>
                  <a:pt x="94291" y="478933"/>
                </a:lnTo>
                <a:cubicBezTo>
                  <a:pt x="92091" y="478933"/>
                  <a:pt x="90185" y="477026"/>
                  <a:pt x="90185" y="474827"/>
                </a:cubicBezTo>
                <a:close/>
                <a:moveTo>
                  <a:pt x="122006" y="516766"/>
                </a:moveTo>
                <a:lnTo>
                  <a:pt x="122006" y="500049"/>
                </a:lnTo>
                <a:cubicBezTo>
                  <a:pt x="141656" y="499609"/>
                  <a:pt x="157493" y="483625"/>
                  <a:pt x="157493" y="463829"/>
                </a:cubicBezTo>
                <a:lnTo>
                  <a:pt x="157493" y="431127"/>
                </a:lnTo>
                <a:cubicBezTo>
                  <a:pt x="157493" y="411331"/>
                  <a:pt x="141656" y="395347"/>
                  <a:pt x="122006" y="394907"/>
                </a:cubicBezTo>
                <a:lnTo>
                  <a:pt x="122006" y="264982"/>
                </a:lnTo>
                <a:lnTo>
                  <a:pt x="216004" y="264982"/>
                </a:lnTo>
                <a:lnTo>
                  <a:pt x="216004" y="315134"/>
                </a:lnTo>
                <a:cubicBezTo>
                  <a:pt x="216004" y="320999"/>
                  <a:pt x="220696" y="325692"/>
                  <a:pt x="226562" y="325692"/>
                </a:cubicBezTo>
                <a:lnTo>
                  <a:pt x="313374" y="325692"/>
                </a:lnTo>
                <a:cubicBezTo>
                  <a:pt x="319239" y="325692"/>
                  <a:pt x="323932" y="320999"/>
                  <a:pt x="323932" y="315134"/>
                </a:cubicBezTo>
                <a:lnTo>
                  <a:pt x="323932" y="264982"/>
                </a:lnTo>
                <a:lnTo>
                  <a:pt x="417929" y="264982"/>
                </a:lnTo>
                <a:lnTo>
                  <a:pt x="417929" y="394907"/>
                </a:lnTo>
                <a:cubicBezTo>
                  <a:pt x="417929" y="394907"/>
                  <a:pt x="417929" y="394907"/>
                  <a:pt x="417929" y="394907"/>
                </a:cubicBezTo>
                <a:cubicBezTo>
                  <a:pt x="398279" y="395347"/>
                  <a:pt x="382442" y="411331"/>
                  <a:pt x="382442" y="431127"/>
                </a:cubicBezTo>
                <a:lnTo>
                  <a:pt x="382442" y="463829"/>
                </a:lnTo>
                <a:cubicBezTo>
                  <a:pt x="382442" y="483625"/>
                  <a:pt x="398279" y="499609"/>
                  <a:pt x="417929" y="500049"/>
                </a:cubicBezTo>
                <a:lnTo>
                  <a:pt x="417929" y="516766"/>
                </a:lnTo>
                <a:lnTo>
                  <a:pt x="122006" y="516766"/>
                </a:lnTo>
                <a:close/>
                <a:moveTo>
                  <a:pt x="237120" y="304429"/>
                </a:moveTo>
                <a:lnTo>
                  <a:pt x="237120" y="264836"/>
                </a:lnTo>
                <a:lnTo>
                  <a:pt x="302816" y="264836"/>
                </a:lnTo>
                <a:lnTo>
                  <a:pt x="302816" y="304429"/>
                </a:lnTo>
                <a:lnTo>
                  <a:pt x="237120" y="304429"/>
                </a:lnTo>
                <a:close/>
                <a:moveTo>
                  <a:pt x="449604" y="474827"/>
                </a:moveTo>
                <a:cubicBezTo>
                  <a:pt x="449604" y="477026"/>
                  <a:pt x="447698" y="478933"/>
                  <a:pt x="445498" y="478933"/>
                </a:cubicBezTo>
                <a:lnTo>
                  <a:pt x="418516" y="478933"/>
                </a:lnTo>
                <a:cubicBezTo>
                  <a:pt x="410157" y="478933"/>
                  <a:pt x="403412" y="472187"/>
                  <a:pt x="403412" y="463829"/>
                </a:cubicBezTo>
                <a:lnTo>
                  <a:pt x="403412" y="431127"/>
                </a:lnTo>
                <a:cubicBezTo>
                  <a:pt x="403412" y="422769"/>
                  <a:pt x="410157" y="416023"/>
                  <a:pt x="418516" y="416023"/>
                </a:cubicBezTo>
                <a:lnTo>
                  <a:pt x="445498" y="416023"/>
                </a:lnTo>
                <a:cubicBezTo>
                  <a:pt x="447698" y="416023"/>
                  <a:pt x="449604" y="417930"/>
                  <a:pt x="449604" y="420129"/>
                </a:cubicBezTo>
                <a:lnTo>
                  <a:pt x="449604" y="474827"/>
                </a:lnTo>
                <a:close/>
                <a:moveTo>
                  <a:pt x="504448" y="412944"/>
                </a:moveTo>
                <a:lnTo>
                  <a:pt x="470721" y="441392"/>
                </a:lnTo>
                <a:lnTo>
                  <a:pt x="470721" y="420129"/>
                </a:lnTo>
                <a:cubicBezTo>
                  <a:pt x="470721" y="406198"/>
                  <a:pt x="459429" y="394907"/>
                  <a:pt x="445498" y="394907"/>
                </a:cubicBezTo>
                <a:lnTo>
                  <a:pt x="438899" y="394907"/>
                </a:lnTo>
                <a:lnTo>
                  <a:pt x="438899" y="254424"/>
                </a:lnTo>
                <a:cubicBezTo>
                  <a:pt x="438899" y="248558"/>
                  <a:pt x="434207" y="243866"/>
                  <a:pt x="428341" y="243866"/>
                </a:cubicBezTo>
                <a:lnTo>
                  <a:pt x="111448" y="243866"/>
                </a:lnTo>
                <a:cubicBezTo>
                  <a:pt x="105582" y="243866"/>
                  <a:pt x="100890" y="248558"/>
                  <a:pt x="100890" y="254424"/>
                </a:cubicBezTo>
                <a:lnTo>
                  <a:pt x="100890" y="394907"/>
                </a:lnTo>
                <a:lnTo>
                  <a:pt x="94291" y="394907"/>
                </a:lnTo>
                <a:cubicBezTo>
                  <a:pt x="80360" y="394907"/>
                  <a:pt x="69068" y="406198"/>
                  <a:pt x="69068" y="420129"/>
                </a:cubicBezTo>
                <a:lnTo>
                  <a:pt x="69068" y="442566"/>
                </a:lnTo>
                <a:lnTo>
                  <a:pt x="35341" y="412797"/>
                </a:lnTo>
                <a:cubicBezTo>
                  <a:pt x="22436" y="401359"/>
                  <a:pt x="17157" y="370711"/>
                  <a:pt x="25809" y="357220"/>
                </a:cubicBezTo>
                <a:cubicBezTo>
                  <a:pt x="29622" y="351354"/>
                  <a:pt x="35781" y="341089"/>
                  <a:pt x="43259" y="328625"/>
                </a:cubicBezTo>
                <a:cubicBezTo>
                  <a:pt x="64522" y="293284"/>
                  <a:pt x="114527" y="210578"/>
                  <a:pt x="126552" y="203686"/>
                </a:cubicBezTo>
                <a:cubicBezTo>
                  <a:pt x="139163" y="199873"/>
                  <a:pt x="159106" y="199580"/>
                  <a:pt x="181836" y="199580"/>
                </a:cubicBezTo>
                <a:lnTo>
                  <a:pt x="358100" y="199580"/>
                </a:lnTo>
                <a:cubicBezTo>
                  <a:pt x="380096" y="199580"/>
                  <a:pt x="400772" y="199873"/>
                  <a:pt x="412650" y="203246"/>
                </a:cubicBezTo>
                <a:cubicBezTo>
                  <a:pt x="426288" y="210871"/>
                  <a:pt x="482745" y="304722"/>
                  <a:pt x="501222" y="335664"/>
                </a:cubicBezTo>
                <a:cubicBezTo>
                  <a:pt x="506795" y="344755"/>
                  <a:pt x="511194" y="352234"/>
                  <a:pt x="514127" y="357073"/>
                </a:cubicBezTo>
                <a:cubicBezTo>
                  <a:pt x="522925" y="371298"/>
                  <a:pt x="517793" y="401653"/>
                  <a:pt x="504448" y="412944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4664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199" name="Agrupar 198">
            <a:extLst>
              <a:ext uri="{FF2B5EF4-FFF2-40B4-BE49-F238E27FC236}">
                <a16:creationId xmlns:a16="http://schemas.microsoft.com/office/drawing/2014/main" id="{B1A12764-8E79-46CF-A4C8-787C8BEFEDAA}"/>
              </a:ext>
            </a:extLst>
          </p:cNvPr>
          <p:cNvGrpSpPr/>
          <p:nvPr/>
        </p:nvGrpSpPr>
        <p:grpSpPr>
          <a:xfrm>
            <a:off x="9358660" y="2419159"/>
            <a:ext cx="566848" cy="509493"/>
            <a:chOff x="9358660" y="2419159"/>
            <a:chExt cx="566848" cy="50949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00" name="Forma Livre: Forma 199">
              <a:extLst>
                <a:ext uri="{FF2B5EF4-FFF2-40B4-BE49-F238E27FC236}">
                  <a16:creationId xmlns:a16="http://schemas.microsoft.com/office/drawing/2014/main" id="{8FEF1607-E31A-4FDF-A44C-5B7D7BD4DD8E}"/>
                </a:ext>
              </a:extLst>
            </p:cNvPr>
            <p:cNvSpPr/>
            <p:nvPr/>
          </p:nvSpPr>
          <p:spPr>
            <a:xfrm>
              <a:off x="9617857" y="2570405"/>
              <a:ext cx="48694" cy="25956"/>
            </a:xfrm>
            <a:custGeom>
              <a:avLst/>
              <a:gdLst>
                <a:gd name="connsiteX0" fmla="*/ 3303 w 48694"/>
                <a:gd name="connsiteY0" fmla="*/ 18185 h 25956"/>
                <a:gd name="connsiteX1" fmla="*/ 23833 w 48694"/>
                <a:gd name="connsiteY1" fmla="*/ 25957 h 25956"/>
                <a:gd name="connsiteX2" fmla="*/ 44656 w 48694"/>
                <a:gd name="connsiteY2" fmla="*/ 18918 h 25956"/>
                <a:gd name="connsiteX3" fmla="*/ 46416 w 48694"/>
                <a:gd name="connsiteY3" fmla="*/ 4107 h 25956"/>
                <a:gd name="connsiteX4" fmla="*/ 31605 w 48694"/>
                <a:gd name="connsiteY4" fmla="*/ 2347 h 25956"/>
                <a:gd name="connsiteX5" fmla="*/ 17821 w 48694"/>
                <a:gd name="connsiteY5" fmla="*/ 2934 h 25956"/>
                <a:gd name="connsiteX6" fmla="*/ 2863 w 48694"/>
                <a:gd name="connsiteY6" fmla="*/ 3227 h 25956"/>
                <a:gd name="connsiteX7" fmla="*/ 3303 w 48694"/>
                <a:gd name="connsiteY7" fmla="*/ 18185 h 25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94" h="25956">
                  <a:moveTo>
                    <a:pt x="3303" y="18185"/>
                  </a:moveTo>
                  <a:cubicBezTo>
                    <a:pt x="8729" y="23317"/>
                    <a:pt x="16208" y="25957"/>
                    <a:pt x="23833" y="25957"/>
                  </a:cubicBezTo>
                  <a:cubicBezTo>
                    <a:pt x="31165" y="25957"/>
                    <a:pt x="38644" y="23610"/>
                    <a:pt x="44656" y="18918"/>
                  </a:cubicBezTo>
                  <a:cubicBezTo>
                    <a:pt x="49202" y="15252"/>
                    <a:pt x="50082" y="8653"/>
                    <a:pt x="46416" y="4107"/>
                  </a:cubicBezTo>
                  <a:cubicBezTo>
                    <a:pt x="42750" y="-439"/>
                    <a:pt x="36151" y="-1319"/>
                    <a:pt x="31605" y="2347"/>
                  </a:cubicBezTo>
                  <a:cubicBezTo>
                    <a:pt x="27206" y="5867"/>
                    <a:pt x="20607" y="5573"/>
                    <a:pt x="17821" y="2934"/>
                  </a:cubicBezTo>
                  <a:cubicBezTo>
                    <a:pt x="13568" y="-1026"/>
                    <a:pt x="6969" y="-1026"/>
                    <a:pt x="2863" y="3227"/>
                  </a:cubicBezTo>
                  <a:cubicBezTo>
                    <a:pt x="-1096" y="7480"/>
                    <a:pt x="-949" y="14079"/>
                    <a:pt x="3303" y="1818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1" name="Forma Livre: Forma 200">
              <a:extLst>
                <a:ext uri="{FF2B5EF4-FFF2-40B4-BE49-F238E27FC236}">
                  <a16:creationId xmlns:a16="http://schemas.microsoft.com/office/drawing/2014/main" id="{D4C9FCDF-14D0-4A3C-B10C-E4EF45703CBF}"/>
                </a:ext>
              </a:extLst>
            </p:cNvPr>
            <p:cNvSpPr/>
            <p:nvPr/>
          </p:nvSpPr>
          <p:spPr>
            <a:xfrm>
              <a:off x="9657088" y="2514096"/>
              <a:ext cx="21116" cy="29035"/>
            </a:xfrm>
            <a:custGeom>
              <a:avLst/>
              <a:gdLst>
                <a:gd name="connsiteX0" fmla="*/ 10558 w 21116"/>
                <a:gd name="connsiteY0" fmla="*/ 29035 h 29035"/>
                <a:gd name="connsiteX1" fmla="*/ 21116 w 21116"/>
                <a:gd name="connsiteY1" fmla="*/ 18477 h 29035"/>
                <a:gd name="connsiteX2" fmla="*/ 21116 w 21116"/>
                <a:gd name="connsiteY2" fmla="*/ 10558 h 29035"/>
                <a:gd name="connsiteX3" fmla="*/ 10558 w 21116"/>
                <a:gd name="connsiteY3" fmla="*/ 0 h 29035"/>
                <a:gd name="connsiteX4" fmla="*/ 0 w 21116"/>
                <a:gd name="connsiteY4" fmla="*/ 10558 h 29035"/>
                <a:gd name="connsiteX5" fmla="*/ 0 w 21116"/>
                <a:gd name="connsiteY5" fmla="*/ 18477 h 29035"/>
                <a:gd name="connsiteX6" fmla="*/ 10558 w 21116"/>
                <a:gd name="connsiteY6" fmla="*/ 29035 h 2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6" h="29035">
                  <a:moveTo>
                    <a:pt x="10558" y="29035"/>
                  </a:moveTo>
                  <a:cubicBezTo>
                    <a:pt x="16424" y="29035"/>
                    <a:pt x="21116" y="24343"/>
                    <a:pt x="21116" y="18477"/>
                  </a:cubicBezTo>
                  <a:lnTo>
                    <a:pt x="21116" y="10558"/>
                  </a:lnTo>
                  <a:cubicBezTo>
                    <a:pt x="21116" y="4693"/>
                    <a:pt x="16424" y="0"/>
                    <a:pt x="10558" y="0"/>
                  </a:cubicBezTo>
                  <a:cubicBezTo>
                    <a:pt x="4692" y="0"/>
                    <a:pt x="0" y="4693"/>
                    <a:pt x="0" y="10558"/>
                  </a:cubicBezTo>
                  <a:lnTo>
                    <a:pt x="0" y="18477"/>
                  </a:lnTo>
                  <a:cubicBezTo>
                    <a:pt x="0" y="24196"/>
                    <a:pt x="4692" y="29035"/>
                    <a:pt x="10558" y="2903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2" name="Forma Livre: Forma 201">
              <a:extLst>
                <a:ext uri="{FF2B5EF4-FFF2-40B4-BE49-F238E27FC236}">
                  <a16:creationId xmlns:a16="http://schemas.microsoft.com/office/drawing/2014/main" id="{F0FE605C-6426-4A14-A713-3CCF3F52B24F}"/>
                </a:ext>
              </a:extLst>
            </p:cNvPr>
            <p:cNvSpPr/>
            <p:nvPr/>
          </p:nvSpPr>
          <p:spPr>
            <a:xfrm>
              <a:off x="9550812" y="2419159"/>
              <a:ext cx="180129" cy="217382"/>
            </a:xfrm>
            <a:custGeom>
              <a:avLst/>
              <a:gdLst>
                <a:gd name="connsiteX0" fmla="*/ 253 w 180129"/>
                <a:gd name="connsiteY0" fmla="*/ 109014 h 217382"/>
                <a:gd name="connsiteX1" fmla="*/ 4799 w 180129"/>
                <a:gd name="connsiteY1" fmla="*/ 139662 h 217382"/>
                <a:gd name="connsiteX2" fmla="*/ 13011 w 180129"/>
                <a:gd name="connsiteY2" fmla="*/ 153300 h 217382"/>
                <a:gd name="connsiteX3" fmla="*/ 23423 w 180129"/>
                <a:gd name="connsiteY3" fmla="*/ 157113 h 217382"/>
                <a:gd name="connsiteX4" fmla="*/ 91612 w 180129"/>
                <a:gd name="connsiteY4" fmla="*/ 217383 h 217382"/>
                <a:gd name="connsiteX5" fmla="*/ 158773 w 180129"/>
                <a:gd name="connsiteY5" fmla="*/ 156966 h 217382"/>
                <a:gd name="connsiteX6" fmla="*/ 167132 w 180129"/>
                <a:gd name="connsiteY6" fmla="*/ 153447 h 217382"/>
                <a:gd name="connsiteX7" fmla="*/ 175344 w 180129"/>
                <a:gd name="connsiteY7" fmla="*/ 139809 h 217382"/>
                <a:gd name="connsiteX8" fmla="*/ 179890 w 180129"/>
                <a:gd name="connsiteY8" fmla="*/ 109308 h 217382"/>
                <a:gd name="connsiteX9" fmla="*/ 172118 w 180129"/>
                <a:gd name="connsiteY9" fmla="*/ 89804 h 217382"/>
                <a:gd name="connsiteX10" fmla="*/ 170651 w 180129"/>
                <a:gd name="connsiteY10" fmla="*/ 85845 h 217382"/>
                <a:gd name="connsiteX11" fmla="*/ 170798 w 180129"/>
                <a:gd name="connsiteY11" fmla="*/ 80566 h 217382"/>
                <a:gd name="connsiteX12" fmla="*/ 170798 w 180129"/>
                <a:gd name="connsiteY12" fmla="*/ 69274 h 217382"/>
                <a:gd name="connsiteX13" fmla="*/ 135604 w 180129"/>
                <a:gd name="connsiteY13" fmla="*/ 13844 h 217382"/>
                <a:gd name="connsiteX14" fmla="*/ 121673 w 180129"/>
                <a:gd name="connsiteY14" fmla="*/ 7245 h 217382"/>
                <a:gd name="connsiteX15" fmla="*/ 73721 w 180129"/>
                <a:gd name="connsiteY15" fmla="*/ 2699 h 217382"/>
                <a:gd name="connsiteX16" fmla="*/ 66096 w 180129"/>
                <a:gd name="connsiteY16" fmla="*/ 8711 h 217382"/>
                <a:gd name="connsiteX17" fmla="*/ 8905 w 180129"/>
                <a:gd name="connsiteY17" fmla="*/ 69421 h 217382"/>
                <a:gd name="connsiteX18" fmla="*/ 8905 w 180129"/>
                <a:gd name="connsiteY18" fmla="*/ 80712 h 217382"/>
                <a:gd name="connsiteX19" fmla="*/ 9345 w 180129"/>
                <a:gd name="connsiteY19" fmla="*/ 88484 h 217382"/>
                <a:gd name="connsiteX20" fmla="*/ 9198 w 180129"/>
                <a:gd name="connsiteY20" fmla="*/ 88778 h 217382"/>
                <a:gd name="connsiteX21" fmla="*/ 253 w 180129"/>
                <a:gd name="connsiteY21" fmla="*/ 109014 h 217382"/>
                <a:gd name="connsiteX22" fmla="*/ 68002 w 180129"/>
                <a:gd name="connsiteY22" fmla="*/ 29534 h 217382"/>
                <a:gd name="connsiteX23" fmla="*/ 73721 w 180129"/>
                <a:gd name="connsiteY23" fmla="*/ 29534 h 217382"/>
                <a:gd name="connsiteX24" fmla="*/ 81493 w 180129"/>
                <a:gd name="connsiteY24" fmla="*/ 26162 h 217382"/>
                <a:gd name="connsiteX25" fmla="*/ 83986 w 180129"/>
                <a:gd name="connsiteY25" fmla="*/ 21322 h 217382"/>
                <a:gd name="connsiteX26" fmla="*/ 114194 w 180129"/>
                <a:gd name="connsiteY26" fmla="*/ 26748 h 217382"/>
                <a:gd name="connsiteX27" fmla="*/ 126512 w 180129"/>
                <a:gd name="connsiteY27" fmla="*/ 32614 h 217382"/>
                <a:gd name="connsiteX28" fmla="*/ 146895 w 180129"/>
                <a:gd name="connsiteY28" fmla="*/ 53730 h 217382"/>
                <a:gd name="connsiteX29" fmla="*/ 125926 w 180129"/>
                <a:gd name="connsiteY29" fmla="*/ 43172 h 217382"/>
                <a:gd name="connsiteX30" fmla="*/ 115661 w 180129"/>
                <a:gd name="connsiteY30" fmla="*/ 46691 h 217382"/>
                <a:gd name="connsiteX31" fmla="*/ 66682 w 180129"/>
                <a:gd name="connsiteY31" fmla="*/ 58423 h 217382"/>
                <a:gd name="connsiteX32" fmla="*/ 31342 w 180129"/>
                <a:gd name="connsiteY32" fmla="*/ 60183 h 217382"/>
                <a:gd name="connsiteX33" fmla="*/ 68002 w 180129"/>
                <a:gd name="connsiteY33" fmla="*/ 29534 h 217382"/>
                <a:gd name="connsiteX34" fmla="*/ 23716 w 180129"/>
                <a:gd name="connsiteY34" fmla="*/ 105935 h 217382"/>
                <a:gd name="connsiteX35" fmla="*/ 31048 w 180129"/>
                <a:gd name="connsiteY35" fmla="*/ 101096 h 217382"/>
                <a:gd name="connsiteX36" fmla="*/ 32221 w 180129"/>
                <a:gd name="connsiteY36" fmla="*/ 92444 h 217382"/>
                <a:gd name="connsiteX37" fmla="*/ 31342 w 180129"/>
                <a:gd name="connsiteY37" fmla="*/ 89364 h 217382"/>
                <a:gd name="connsiteX38" fmla="*/ 64336 w 180129"/>
                <a:gd name="connsiteY38" fmla="*/ 79393 h 217382"/>
                <a:gd name="connsiteX39" fmla="*/ 126806 w 180129"/>
                <a:gd name="connsiteY39" fmla="*/ 65608 h 217382"/>
                <a:gd name="connsiteX40" fmla="*/ 148948 w 180129"/>
                <a:gd name="connsiteY40" fmla="*/ 89071 h 217382"/>
                <a:gd name="connsiteX41" fmla="*/ 148068 w 180129"/>
                <a:gd name="connsiteY41" fmla="*/ 92444 h 217382"/>
                <a:gd name="connsiteX42" fmla="*/ 149242 w 180129"/>
                <a:gd name="connsiteY42" fmla="*/ 101096 h 217382"/>
                <a:gd name="connsiteX43" fmla="*/ 156574 w 180129"/>
                <a:gd name="connsiteY43" fmla="*/ 105935 h 217382"/>
                <a:gd name="connsiteX44" fmla="*/ 159213 w 180129"/>
                <a:gd name="connsiteY44" fmla="*/ 105935 h 217382"/>
                <a:gd name="connsiteX45" fmla="*/ 155694 w 180129"/>
                <a:gd name="connsiteY45" fmla="*/ 136143 h 217382"/>
                <a:gd name="connsiteX46" fmla="*/ 153054 w 180129"/>
                <a:gd name="connsiteY46" fmla="*/ 135703 h 217382"/>
                <a:gd name="connsiteX47" fmla="*/ 141176 w 180129"/>
                <a:gd name="connsiteY47" fmla="*/ 143329 h 217382"/>
                <a:gd name="connsiteX48" fmla="*/ 91758 w 180129"/>
                <a:gd name="connsiteY48" fmla="*/ 196266 h 217382"/>
                <a:gd name="connsiteX49" fmla="*/ 41167 w 180129"/>
                <a:gd name="connsiteY49" fmla="*/ 143035 h 217382"/>
                <a:gd name="connsiteX50" fmla="*/ 31048 w 180129"/>
                <a:gd name="connsiteY50" fmla="*/ 135263 h 217382"/>
                <a:gd name="connsiteX51" fmla="*/ 29289 w 180129"/>
                <a:gd name="connsiteY51" fmla="*/ 135410 h 217382"/>
                <a:gd name="connsiteX52" fmla="*/ 25623 w 180129"/>
                <a:gd name="connsiteY52" fmla="*/ 136583 h 217382"/>
                <a:gd name="connsiteX53" fmla="*/ 20343 w 180129"/>
                <a:gd name="connsiteY53" fmla="*/ 106521 h 217382"/>
                <a:gd name="connsiteX54" fmla="*/ 23716 w 180129"/>
                <a:gd name="connsiteY54" fmla="*/ 105935 h 217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80129" h="217382">
                  <a:moveTo>
                    <a:pt x="253" y="109014"/>
                  </a:moveTo>
                  <a:lnTo>
                    <a:pt x="4799" y="139662"/>
                  </a:lnTo>
                  <a:cubicBezTo>
                    <a:pt x="5679" y="145235"/>
                    <a:pt x="8612" y="150074"/>
                    <a:pt x="13011" y="153300"/>
                  </a:cubicBezTo>
                  <a:cubicBezTo>
                    <a:pt x="16091" y="155646"/>
                    <a:pt x="19757" y="156820"/>
                    <a:pt x="23423" y="157113"/>
                  </a:cubicBezTo>
                  <a:cubicBezTo>
                    <a:pt x="35741" y="191134"/>
                    <a:pt x="62869" y="215916"/>
                    <a:pt x="91612" y="217383"/>
                  </a:cubicBezTo>
                  <a:cubicBezTo>
                    <a:pt x="119327" y="215916"/>
                    <a:pt x="146602" y="190987"/>
                    <a:pt x="158773" y="156966"/>
                  </a:cubicBezTo>
                  <a:cubicBezTo>
                    <a:pt x="161706" y="156380"/>
                    <a:pt x="164493" y="155206"/>
                    <a:pt x="167132" y="153447"/>
                  </a:cubicBezTo>
                  <a:cubicBezTo>
                    <a:pt x="171678" y="150221"/>
                    <a:pt x="174464" y="145381"/>
                    <a:pt x="175344" y="139809"/>
                  </a:cubicBezTo>
                  <a:lnTo>
                    <a:pt x="179890" y="109308"/>
                  </a:lnTo>
                  <a:cubicBezTo>
                    <a:pt x="181063" y="101536"/>
                    <a:pt x="177837" y="94203"/>
                    <a:pt x="172118" y="89804"/>
                  </a:cubicBezTo>
                  <a:cubicBezTo>
                    <a:pt x="171678" y="88484"/>
                    <a:pt x="171238" y="87311"/>
                    <a:pt x="170651" y="85845"/>
                  </a:cubicBezTo>
                  <a:cubicBezTo>
                    <a:pt x="170798" y="84085"/>
                    <a:pt x="170798" y="82325"/>
                    <a:pt x="170798" y="80566"/>
                  </a:cubicBezTo>
                  <a:lnTo>
                    <a:pt x="170798" y="69274"/>
                  </a:lnTo>
                  <a:cubicBezTo>
                    <a:pt x="170798" y="44785"/>
                    <a:pt x="156720" y="22789"/>
                    <a:pt x="135604" y="13844"/>
                  </a:cubicBezTo>
                  <a:cubicBezTo>
                    <a:pt x="131205" y="11497"/>
                    <a:pt x="126512" y="9298"/>
                    <a:pt x="121673" y="7245"/>
                  </a:cubicBezTo>
                  <a:cubicBezTo>
                    <a:pt x="102316" y="-381"/>
                    <a:pt x="84426" y="-2140"/>
                    <a:pt x="73721" y="2699"/>
                  </a:cubicBezTo>
                  <a:cubicBezTo>
                    <a:pt x="70055" y="4312"/>
                    <a:pt x="67709" y="6512"/>
                    <a:pt x="66096" y="8711"/>
                  </a:cubicBezTo>
                  <a:cubicBezTo>
                    <a:pt x="34421" y="9591"/>
                    <a:pt x="8905" y="36426"/>
                    <a:pt x="8905" y="69421"/>
                  </a:cubicBezTo>
                  <a:lnTo>
                    <a:pt x="8905" y="80712"/>
                  </a:lnTo>
                  <a:cubicBezTo>
                    <a:pt x="8905" y="83352"/>
                    <a:pt x="9052" y="85845"/>
                    <a:pt x="9345" y="88484"/>
                  </a:cubicBezTo>
                  <a:cubicBezTo>
                    <a:pt x="9345" y="88631"/>
                    <a:pt x="9345" y="88778"/>
                    <a:pt x="9198" y="88778"/>
                  </a:cubicBezTo>
                  <a:cubicBezTo>
                    <a:pt x="2893" y="92590"/>
                    <a:pt x="-1066" y="100656"/>
                    <a:pt x="253" y="109014"/>
                  </a:cubicBezTo>
                  <a:close/>
                  <a:moveTo>
                    <a:pt x="68002" y="29534"/>
                  </a:moveTo>
                  <a:lnTo>
                    <a:pt x="73721" y="29534"/>
                  </a:lnTo>
                  <a:cubicBezTo>
                    <a:pt x="76654" y="29534"/>
                    <a:pt x="79440" y="28361"/>
                    <a:pt x="81493" y="26162"/>
                  </a:cubicBezTo>
                  <a:cubicBezTo>
                    <a:pt x="82813" y="24842"/>
                    <a:pt x="83693" y="23082"/>
                    <a:pt x="83986" y="21322"/>
                  </a:cubicBezTo>
                  <a:cubicBezTo>
                    <a:pt x="88239" y="20296"/>
                    <a:pt x="99677" y="20882"/>
                    <a:pt x="114194" y="26748"/>
                  </a:cubicBezTo>
                  <a:cubicBezTo>
                    <a:pt x="118300" y="28361"/>
                    <a:pt x="122113" y="30121"/>
                    <a:pt x="126512" y="32614"/>
                  </a:cubicBezTo>
                  <a:cubicBezTo>
                    <a:pt x="135897" y="36720"/>
                    <a:pt x="143083" y="44345"/>
                    <a:pt x="146895" y="53730"/>
                  </a:cubicBezTo>
                  <a:cubicBezTo>
                    <a:pt x="140736" y="48744"/>
                    <a:pt x="133551" y="44785"/>
                    <a:pt x="125926" y="43172"/>
                  </a:cubicBezTo>
                  <a:cubicBezTo>
                    <a:pt x="122113" y="42292"/>
                    <a:pt x="118154" y="43759"/>
                    <a:pt x="115661" y="46691"/>
                  </a:cubicBezTo>
                  <a:cubicBezTo>
                    <a:pt x="102316" y="62529"/>
                    <a:pt x="85013" y="60622"/>
                    <a:pt x="66682" y="58423"/>
                  </a:cubicBezTo>
                  <a:cubicBezTo>
                    <a:pt x="55684" y="57250"/>
                    <a:pt x="42486" y="55637"/>
                    <a:pt x="31342" y="60183"/>
                  </a:cubicBezTo>
                  <a:cubicBezTo>
                    <a:pt x="35301" y="42439"/>
                    <a:pt x="50112" y="29534"/>
                    <a:pt x="68002" y="29534"/>
                  </a:cubicBezTo>
                  <a:close/>
                  <a:moveTo>
                    <a:pt x="23716" y="105935"/>
                  </a:moveTo>
                  <a:cubicBezTo>
                    <a:pt x="26796" y="105495"/>
                    <a:pt x="29435" y="103735"/>
                    <a:pt x="31048" y="101096"/>
                  </a:cubicBezTo>
                  <a:cubicBezTo>
                    <a:pt x="32661" y="98456"/>
                    <a:pt x="33101" y="95377"/>
                    <a:pt x="32221" y="92444"/>
                  </a:cubicBezTo>
                  <a:cubicBezTo>
                    <a:pt x="31928" y="91417"/>
                    <a:pt x="31635" y="90391"/>
                    <a:pt x="31342" y="89364"/>
                  </a:cubicBezTo>
                  <a:cubicBezTo>
                    <a:pt x="35741" y="76753"/>
                    <a:pt x="43806" y="77046"/>
                    <a:pt x="64336" y="79393"/>
                  </a:cubicBezTo>
                  <a:cubicBezTo>
                    <a:pt x="82519" y="81446"/>
                    <a:pt x="107009" y="84232"/>
                    <a:pt x="126806" y="65608"/>
                  </a:cubicBezTo>
                  <a:cubicBezTo>
                    <a:pt x="136190" y="70154"/>
                    <a:pt x="144402" y="80859"/>
                    <a:pt x="148948" y="89071"/>
                  </a:cubicBezTo>
                  <a:cubicBezTo>
                    <a:pt x="148655" y="90244"/>
                    <a:pt x="148362" y="91271"/>
                    <a:pt x="148068" y="92444"/>
                  </a:cubicBezTo>
                  <a:cubicBezTo>
                    <a:pt x="147189" y="95377"/>
                    <a:pt x="147628" y="98603"/>
                    <a:pt x="149242" y="101096"/>
                  </a:cubicBezTo>
                  <a:cubicBezTo>
                    <a:pt x="150855" y="103735"/>
                    <a:pt x="153495" y="105495"/>
                    <a:pt x="156574" y="105935"/>
                  </a:cubicBezTo>
                  <a:lnTo>
                    <a:pt x="159213" y="105935"/>
                  </a:lnTo>
                  <a:lnTo>
                    <a:pt x="155694" y="136143"/>
                  </a:lnTo>
                  <a:lnTo>
                    <a:pt x="153054" y="135703"/>
                  </a:lnTo>
                  <a:cubicBezTo>
                    <a:pt x="147775" y="134823"/>
                    <a:pt x="142643" y="138049"/>
                    <a:pt x="141176" y="143329"/>
                  </a:cubicBezTo>
                  <a:cubicBezTo>
                    <a:pt x="133111" y="172510"/>
                    <a:pt x="111408" y="195240"/>
                    <a:pt x="91758" y="196266"/>
                  </a:cubicBezTo>
                  <a:cubicBezTo>
                    <a:pt x="70935" y="195240"/>
                    <a:pt x="49232" y="172364"/>
                    <a:pt x="41167" y="143035"/>
                  </a:cubicBezTo>
                  <a:cubicBezTo>
                    <a:pt x="39847" y="138343"/>
                    <a:pt x="35741" y="135263"/>
                    <a:pt x="31048" y="135263"/>
                  </a:cubicBezTo>
                  <a:cubicBezTo>
                    <a:pt x="30462" y="135263"/>
                    <a:pt x="29875" y="135263"/>
                    <a:pt x="29289" y="135410"/>
                  </a:cubicBezTo>
                  <a:lnTo>
                    <a:pt x="25623" y="136583"/>
                  </a:lnTo>
                  <a:lnTo>
                    <a:pt x="20343" y="106521"/>
                  </a:lnTo>
                  <a:lnTo>
                    <a:pt x="23716" y="105935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3" name="Forma Livre: Forma 202">
              <a:extLst>
                <a:ext uri="{FF2B5EF4-FFF2-40B4-BE49-F238E27FC236}">
                  <a16:creationId xmlns:a16="http://schemas.microsoft.com/office/drawing/2014/main" id="{576D0647-D270-4C75-967F-FE0C24D89656}"/>
                </a:ext>
              </a:extLst>
            </p:cNvPr>
            <p:cNvSpPr/>
            <p:nvPr/>
          </p:nvSpPr>
          <p:spPr>
            <a:xfrm>
              <a:off x="9606203" y="2514096"/>
              <a:ext cx="21116" cy="29035"/>
            </a:xfrm>
            <a:custGeom>
              <a:avLst/>
              <a:gdLst>
                <a:gd name="connsiteX0" fmla="*/ 10558 w 21116"/>
                <a:gd name="connsiteY0" fmla="*/ 29035 h 29035"/>
                <a:gd name="connsiteX1" fmla="*/ 21116 w 21116"/>
                <a:gd name="connsiteY1" fmla="*/ 18477 h 29035"/>
                <a:gd name="connsiteX2" fmla="*/ 21116 w 21116"/>
                <a:gd name="connsiteY2" fmla="*/ 10558 h 29035"/>
                <a:gd name="connsiteX3" fmla="*/ 10558 w 21116"/>
                <a:gd name="connsiteY3" fmla="*/ 0 h 29035"/>
                <a:gd name="connsiteX4" fmla="*/ 0 w 21116"/>
                <a:gd name="connsiteY4" fmla="*/ 10558 h 29035"/>
                <a:gd name="connsiteX5" fmla="*/ 0 w 21116"/>
                <a:gd name="connsiteY5" fmla="*/ 18477 h 29035"/>
                <a:gd name="connsiteX6" fmla="*/ 10558 w 21116"/>
                <a:gd name="connsiteY6" fmla="*/ 29035 h 2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6" h="29035">
                  <a:moveTo>
                    <a:pt x="10558" y="29035"/>
                  </a:moveTo>
                  <a:cubicBezTo>
                    <a:pt x="16424" y="29035"/>
                    <a:pt x="21116" y="24343"/>
                    <a:pt x="21116" y="18477"/>
                  </a:cubicBezTo>
                  <a:lnTo>
                    <a:pt x="21116" y="10558"/>
                  </a:lnTo>
                  <a:cubicBezTo>
                    <a:pt x="21116" y="4693"/>
                    <a:pt x="16424" y="0"/>
                    <a:pt x="10558" y="0"/>
                  </a:cubicBezTo>
                  <a:cubicBezTo>
                    <a:pt x="4692" y="0"/>
                    <a:pt x="0" y="4693"/>
                    <a:pt x="0" y="10558"/>
                  </a:cubicBezTo>
                  <a:lnTo>
                    <a:pt x="0" y="18477"/>
                  </a:lnTo>
                  <a:cubicBezTo>
                    <a:pt x="0" y="24196"/>
                    <a:pt x="4692" y="29035"/>
                    <a:pt x="10558" y="2903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4" name="Forma Livre: Forma 203">
              <a:extLst>
                <a:ext uri="{FF2B5EF4-FFF2-40B4-BE49-F238E27FC236}">
                  <a16:creationId xmlns:a16="http://schemas.microsoft.com/office/drawing/2014/main" id="{DAE490F0-4234-437B-9A9C-38EA3F72FFDB}"/>
                </a:ext>
              </a:extLst>
            </p:cNvPr>
            <p:cNvSpPr/>
            <p:nvPr/>
          </p:nvSpPr>
          <p:spPr>
            <a:xfrm>
              <a:off x="9358660" y="2517762"/>
              <a:ext cx="566848" cy="410890"/>
            </a:xfrm>
            <a:custGeom>
              <a:avLst/>
              <a:gdLst>
                <a:gd name="connsiteX0" fmla="*/ 509153 w 566848"/>
                <a:gd name="connsiteY0" fmla="*/ 308975 h 410890"/>
                <a:gd name="connsiteX1" fmla="*/ 514285 w 566848"/>
                <a:gd name="connsiteY1" fmla="*/ 291524 h 410890"/>
                <a:gd name="connsiteX2" fmla="*/ 514285 w 566848"/>
                <a:gd name="connsiteY2" fmla="*/ 32261 h 410890"/>
                <a:gd name="connsiteX3" fmla="*/ 482024 w 566848"/>
                <a:gd name="connsiteY3" fmla="*/ 0 h 410890"/>
                <a:gd name="connsiteX4" fmla="*/ 397118 w 566848"/>
                <a:gd name="connsiteY4" fmla="*/ 0 h 410890"/>
                <a:gd name="connsiteX5" fmla="*/ 386560 w 566848"/>
                <a:gd name="connsiteY5" fmla="*/ 10558 h 410890"/>
                <a:gd name="connsiteX6" fmla="*/ 397118 w 566848"/>
                <a:gd name="connsiteY6" fmla="*/ 21116 h 410890"/>
                <a:gd name="connsiteX7" fmla="*/ 482024 w 566848"/>
                <a:gd name="connsiteY7" fmla="*/ 21116 h 410890"/>
                <a:gd name="connsiteX8" fmla="*/ 493169 w 566848"/>
                <a:gd name="connsiteY8" fmla="*/ 32261 h 410890"/>
                <a:gd name="connsiteX9" fmla="*/ 493169 w 566848"/>
                <a:gd name="connsiteY9" fmla="*/ 291524 h 410890"/>
                <a:gd name="connsiteX10" fmla="*/ 482024 w 566848"/>
                <a:gd name="connsiteY10" fmla="*/ 302669 h 410890"/>
                <a:gd name="connsiteX11" fmla="*/ 464280 w 566848"/>
                <a:gd name="connsiteY11" fmla="*/ 302669 h 410890"/>
                <a:gd name="connsiteX12" fmla="*/ 464280 w 566848"/>
                <a:gd name="connsiteY12" fmla="*/ 302229 h 410890"/>
                <a:gd name="connsiteX13" fmla="*/ 472932 w 566848"/>
                <a:gd name="connsiteY13" fmla="*/ 202219 h 410890"/>
                <a:gd name="connsiteX14" fmla="*/ 472932 w 566848"/>
                <a:gd name="connsiteY14" fmla="*/ 193714 h 410890"/>
                <a:gd name="connsiteX15" fmla="*/ 430406 w 566848"/>
                <a:gd name="connsiteY15" fmla="*/ 150015 h 410890"/>
                <a:gd name="connsiteX16" fmla="*/ 350193 w 566848"/>
                <a:gd name="connsiteY16" fmla="*/ 124499 h 410890"/>
                <a:gd name="connsiteX17" fmla="*/ 345647 w 566848"/>
                <a:gd name="connsiteY17" fmla="*/ 122593 h 410890"/>
                <a:gd name="connsiteX18" fmla="*/ 344620 w 566848"/>
                <a:gd name="connsiteY18" fmla="*/ 122446 h 410890"/>
                <a:gd name="connsiteX19" fmla="*/ 333036 w 566848"/>
                <a:gd name="connsiteY19" fmla="*/ 131391 h 410890"/>
                <a:gd name="connsiteX20" fmla="*/ 338608 w 566848"/>
                <a:gd name="connsiteY20" fmla="*/ 142243 h 410890"/>
                <a:gd name="connsiteX21" fmla="*/ 426153 w 566848"/>
                <a:gd name="connsiteY21" fmla="*/ 170838 h 410890"/>
                <a:gd name="connsiteX22" fmla="*/ 451816 w 566848"/>
                <a:gd name="connsiteY22" fmla="*/ 193861 h 410890"/>
                <a:gd name="connsiteX23" fmla="*/ 451816 w 566848"/>
                <a:gd name="connsiteY23" fmla="*/ 201486 h 410890"/>
                <a:gd name="connsiteX24" fmla="*/ 443164 w 566848"/>
                <a:gd name="connsiteY24" fmla="*/ 300616 h 410890"/>
                <a:gd name="connsiteX25" fmla="*/ 443164 w 566848"/>
                <a:gd name="connsiteY25" fmla="*/ 302962 h 410890"/>
                <a:gd name="connsiteX26" fmla="*/ 321744 w 566848"/>
                <a:gd name="connsiteY26" fmla="*/ 302962 h 410890"/>
                <a:gd name="connsiteX27" fmla="*/ 321744 w 566848"/>
                <a:gd name="connsiteY27" fmla="*/ 300176 h 410890"/>
                <a:gd name="connsiteX28" fmla="*/ 304000 w 566848"/>
                <a:gd name="connsiteY28" fmla="*/ 185649 h 410890"/>
                <a:gd name="connsiteX29" fmla="*/ 318811 w 566848"/>
                <a:gd name="connsiteY29" fmla="*/ 145909 h 410890"/>
                <a:gd name="connsiteX30" fmla="*/ 317638 w 566848"/>
                <a:gd name="connsiteY30" fmla="*/ 136230 h 410890"/>
                <a:gd name="connsiteX31" fmla="*/ 308987 w 566848"/>
                <a:gd name="connsiteY31" fmla="*/ 131685 h 410890"/>
                <a:gd name="connsiteX32" fmla="*/ 258102 w 566848"/>
                <a:gd name="connsiteY32" fmla="*/ 131685 h 410890"/>
                <a:gd name="connsiteX33" fmla="*/ 249450 w 566848"/>
                <a:gd name="connsiteY33" fmla="*/ 136230 h 410890"/>
                <a:gd name="connsiteX34" fmla="*/ 248277 w 566848"/>
                <a:gd name="connsiteY34" fmla="*/ 145909 h 410890"/>
                <a:gd name="connsiteX35" fmla="*/ 263088 w 566848"/>
                <a:gd name="connsiteY35" fmla="*/ 185649 h 410890"/>
                <a:gd name="connsiteX36" fmla="*/ 244904 w 566848"/>
                <a:gd name="connsiteY36" fmla="*/ 300176 h 410890"/>
                <a:gd name="connsiteX37" fmla="*/ 244904 w 566848"/>
                <a:gd name="connsiteY37" fmla="*/ 302962 h 410890"/>
                <a:gd name="connsiteX38" fmla="*/ 124071 w 566848"/>
                <a:gd name="connsiteY38" fmla="*/ 302962 h 410890"/>
                <a:gd name="connsiteX39" fmla="*/ 124071 w 566848"/>
                <a:gd name="connsiteY39" fmla="*/ 300616 h 410890"/>
                <a:gd name="connsiteX40" fmla="*/ 115419 w 566848"/>
                <a:gd name="connsiteY40" fmla="*/ 202513 h 410890"/>
                <a:gd name="connsiteX41" fmla="*/ 115419 w 566848"/>
                <a:gd name="connsiteY41" fmla="*/ 193714 h 410890"/>
                <a:gd name="connsiteX42" fmla="*/ 141081 w 566848"/>
                <a:gd name="connsiteY42" fmla="*/ 170691 h 410890"/>
                <a:gd name="connsiteX43" fmla="*/ 227307 w 566848"/>
                <a:gd name="connsiteY43" fmla="*/ 142976 h 410890"/>
                <a:gd name="connsiteX44" fmla="*/ 234052 w 566848"/>
                <a:gd name="connsiteY44" fmla="*/ 131391 h 410890"/>
                <a:gd name="connsiteX45" fmla="*/ 221441 w 566848"/>
                <a:gd name="connsiteY45" fmla="*/ 122593 h 410890"/>
                <a:gd name="connsiteX46" fmla="*/ 216895 w 566848"/>
                <a:gd name="connsiteY46" fmla="*/ 124499 h 410890"/>
                <a:gd name="connsiteX47" fmla="*/ 136682 w 566848"/>
                <a:gd name="connsiteY47" fmla="*/ 150015 h 410890"/>
                <a:gd name="connsiteX48" fmla="*/ 94156 w 566848"/>
                <a:gd name="connsiteY48" fmla="*/ 193714 h 410890"/>
                <a:gd name="connsiteX49" fmla="*/ 94156 w 566848"/>
                <a:gd name="connsiteY49" fmla="*/ 203246 h 410890"/>
                <a:gd name="connsiteX50" fmla="*/ 102808 w 566848"/>
                <a:gd name="connsiteY50" fmla="*/ 302376 h 410890"/>
                <a:gd name="connsiteX51" fmla="*/ 102808 w 566848"/>
                <a:gd name="connsiteY51" fmla="*/ 302816 h 410890"/>
                <a:gd name="connsiteX52" fmla="*/ 84917 w 566848"/>
                <a:gd name="connsiteY52" fmla="*/ 302816 h 410890"/>
                <a:gd name="connsiteX53" fmla="*/ 73773 w 566848"/>
                <a:gd name="connsiteY53" fmla="*/ 291671 h 410890"/>
                <a:gd name="connsiteX54" fmla="*/ 73773 w 566848"/>
                <a:gd name="connsiteY54" fmla="*/ 32261 h 410890"/>
                <a:gd name="connsiteX55" fmla="*/ 84917 w 566848"/>
                <a:gd name="connsiteY55" fmla="*/ 21116 h 410890"/>
                <a:gd name="connsiteX56" fmla="*/ 170557 w 566848"/>
                <a:gd name="connsiteY56" fmla="*/ 21116 h 410890"/>
                <a:gd name="connsiteX57" fmla="*/ 181115 w 566848"/>
                <a:gd name="connsiteY57" fmla="*/ 10558 h 410890"/>
                <a:gd name="connsiteX58" fmla="*/ 170557 w 566848"/>
                <a:gd name="connsiteY58" fmla="*/ 0 h 410890"/>
                <a:gd name="connsiteX59" fmla="*/ 84917 w 566848"/>
                <a:gd name="connsiteY59" fmla="*/ 0 h 410890"/>
                <a:gd name="connsiteX60" fmla="*/ 52656 w 566848"/>
                <a:gd name="connsiteY60" fmla="*/ 32261 h 410890"/>
                <a:gd name="connsiteX61" fmla="*/ 52656 w 566848"/>
                <a:gd name="connsiteY61" fmla="*/ 291524 h 410890"/>
                <a:gd name="connsiteX62" fmla="*/ 57789 w 566848"/>
                <a:gd name="connsiteY62" fmla="*/ 308975 h 410890"/>
                <a:gd name="connsiteX63" fmla="*/ 2505 w 566848"/>
                <a:gd name="connsiteY63" fmla="*/ 386842 h 410890"/>
                <a:gd name="connsiteX64" fmla="*/ 1625 w 566848"/>
                <a:gd name="connsiteY64" fmla="*/ 400772 h 410890"/>
                <a:gd name="connsiteX65" fmla="*/ 19368 w 566848"/>
                <a:gd name="connsiteY65" fmla="*/ 410891 h 410890"/>
                <a:gd name="connsiteX66" fmla="*/ 547573 w 566848"/>
                <a:gd name="connsiteY66" fmla="*/ 410891 h 410890"/>
                <a:gd name="connsiteX67" fmla="*/ 565463 w 566848"/>
                <a:gd name="connsiteY67" fmla="*/ 400479 h 410890"/>
                <a:gd name="connsiteX68" fmla="*/ 564290 w 566848"/>
                <a:gd name="connsiteY68" fmla="*/ 386695 h 410890"/>
                <a:gd name="connsiteX69" fmla="*/ 509153 w 566848"/>
                <a:gd name="connsiteY69" fmla="*/ 308975 h 410890"/>
                <a:gd name="connsiteX70" fmla="*/ 293882 w 566848"/>
                <a:gd name="connsiteY70" fmla="*/ 152654 h 410890"/>
                <a:gd name="connsiteX71" fmla="*/ 283617 w 566848"/>
                <a:gd name="connsiteY71" fmla="*/ 180223 h 410890"/>
                <a:gd name="connsiteX72" fmla="*/ 273352 w 566848"/>
                <a:gd name="connsiteY72" fmla="*/ 152654 h 410890"/>
                <a:gd name="connsiteX73" fmla="*/ 293882 w 566848"/>
                <a:gd name="connsiteY73" fmla="*/ 152654 h 410890"/>
                <a:gd name="connsiteX74" fmla="*/ 283617 w 566848"/>
                <a:gd name="connsiteY74" fmla="*/ 190781 h 410890"/>
                <a:gd name="connsiteX75" fmla="*/ 300921 w 566848"/>
                <a:gd name="connsiteY75" fmla="*/ 302816 h 410890"/>
                <a:gd name="connsiteX76" fmla="*/ 265874 w 566848"/>
                <a:gd name="connsiteY76" fmla="*/ 302816 h 410890"/>
                <a:gd name="connsiteX77" fmla="*/ 283617 w 566848"/>
                <a:gd name="connsiteY77" fmla="*/ 190781 h 410890"/>
                <a:gd name="connsiteX78" fmla="*/ 26701 w 566848"/>
                <a:gd name="connsiteY78" fmla="*/ 389774 h 410890"/>
                <a:gd name="connsiteX79" fmla="*/ 74653 w 566848"/>
                <a:gd name="connsiteY79" fmla="*/ 322026 h 410890"/>
                <a:gd name="connsiteX80" fmla="*/ 85211 w 566848"/>
                <a:gd name="connsiteY80" fmla="*/ 323785 h 410890"/>
                <a:gd name="connsiteX81" fmla="*/ 482024 w 566848"/>
                <a:gd name="connsiteY81" fmla="*/ 323785 h 410890"/>
                <a:gd name="connsiteX82" fmla="*/ 492582 w 566848"/>
                <a:gd name="connsiteY82" fmla="*/ 322026 h 410890"/>
                <a:gd name="connsiteX83" fmla="*/ 540681 w 566848"/>
                <a:gd name="connsiteY83" fmla="*/ 389921 h 410890"/>
                <a:gd name="connsiteX84" fmla="*/ 26701 w 566848"/>
                <a:gd name="connsiteY84" fmla="*/ 389774 h 410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66848" h="410890">
                  <a:moveTo>
                    <a:pt x="509153" y="308975"/>
                  </a:moveTo>
                  <a:cubicBezTo>
                    <a:pt x="512379" y="303989"/>
                    <a:pt x="514285" y="297976"/>
                    <a:pt x="514285" y="291524"/>
                  </a:cubicBezTo>
                  <a:lnTo>
                    <a:pt x="514285" y="32261"/>
                  </a:lnTo>
                  <a:cubicBezTo>
                    <a:pt x="514285" y="14518"/>
                    <a:pt x="499767" y="0"/>
                    <a:pt x="482024" y="0"/>
                  </a:cubicBezTo>
                  <a:lnTo>
                    <a:pt x="397118" y="0"/>
                  </a:lnTo>
                  <a:cubicBezTo>
                    <a:pt x="391252" y="0"/>
                    <a:pt x="386560" y="4693"/>
                    <a:pt x="386560" y="10558"/>
                  </a:cubicBezTo>
                  <a:cubicBezTo>
                    <a:pt x="386560" y="16424"/>
                    <a:pt x="391252" y="21116"/>
                    <a:pt x="397118" y="21116"/>
                  </a:cubicBezTo>
                  <a:lnTo>
                    <a:pt x="482024" y="21116"/>
                  </a:lnTo>
                  <a:cubicBezTo>
                    <a:pt x="488036" y="21116"/>
                    <a:pt x="493169" y="26249"/>
                    <a:pt x="493169" y="32261"/>
                  </a:cubicBezTo>
                  <a:lnTo>
                    <a:pt x="493169" y="291524"/>
                  </a:lnTo>
                  <a:cubicBezTo>
                    <a:pt x="493169" y="297537"/>
                    <a:pt x="487889" y="302669"/>
                    <a:pt x="482024" y="302669"/>
                  </a:cubicBezTo>
                  <a:lnTo>
                    <a:pt x="464280" y="302669"/>
                  </a:lnTo>
                  <a:cubicBezTo>
                    <a:pt x="464280" y="302522"/>
                    <a:pt x="464280" y="302376"/>
                    <a:pt x="464280" y="302229"/>
                  </a:cubicBezTo>
                  <a:lnTo>
                    <a:pt x="472932" y="202219"/>
                  </a:lnTo>
                  <a:lnTo>
                    <a:pt x="472932" y="193714"/>
                  </a:lnTo>
                  <a:cubicBezTo>
                    <a:pt x="472932" y="169665"/>
                    <a:pt x="451669" y="154414"/>
                    <a:pt x="430406" y="150015"/>
                  </a:cubicBezTo>
                  <a:cubicBezTo>
                    <a:pt x="398878" y="143416"/>
                    <a:pt x="361777" y="132858"/>
                    <a:pt x="350193" y="124499"/>
                  </a:cubicBezTo>
                  <a:cubicBezTo>
                    <a:pt x="348873" y="123473"/>
                    <a:pt x="347260" y="122886"/>
                    <a:pt x="345647" y="122593"/>
                  </a:cubicBezTo>
                  <a:lnTo>
                    <a:pt x="344620" y="122446"/>
                  </a:lnTo>
                  <a:cubicBezTo>
                    <a:pt x="338755" y="121566"/>
                    <a:pt x="334062" y="125526"/>
                    <a:pt x="333036" y="131391"/>
                  </a:cubicBezTo>
                  <a:cubicBezTo>
                    <a:pt x="332303" y="135790"/>
                    <a:pt x="334795" y="140043"/>
                    <a:pt x="338608" y="142243"/>
                  </a:cubicBezTo>
                  <a:cubicBezTo>
                    <a:pt x="358258" y="155734"/>
                    <a:pt x="410463" y="167465"/>
                    <a:pt x="426153" y="170838"/>
                  </a:cubicBezTo>
                  <a:cubicBezTo>
                    <a:pt x="435685" y="172891"/>
                    <a:pt x="451816" y="179930"/>
                    <a:pt x="451816" y="193861"/>
                  </a:cubicBezTo>
                  <a:lnTo>
                    <a:pt x="451816" y="201486"/>
                  </a:lnTo>
                  <a:lnTo>
                    <a:pt x="443164" y="300616"/>
                  </a:lnTo>
                  <a:cubicBezTo>
                    <a:pt x="443164" y="301349"/>
                    <a:pt x="443164" y="302229"/>
                    <a:pt x="443164" y="302962"/>
                  </a:cubicBezTo>
                  <a:lnTo>
                    <a:pt x="321744" y="302962"/>
                  </a:lnTo>
                  <a:cubicBezTo>
                    <a:pt x="321891" y="302082"/>
                    <a:pt x="321891" y="301203"/>
                    <a:pt x="321744" y="300176"/>
                  </a:cubicBezTo>
                  <a:lnTo>
                    <a:pt x="304000" y="185649"/>
                  </a:lnTo>
                  <a:lnTo>
                    <a:pt x="318811" y="145909"/>
                  </a:lnTo>
                  <a:cubicBezTo>
                    <a:pt x="319985" y="142683"/>
                    <a:pt x="319544" y="139017"/>
                    <a:pt x="317638" y="136230"/>
                  </a:cubicBezTo>
                  <a:cubicBezTo>
                    <a:pt x="315732" y="133444"/>
                    <a:pt x="312359" y="131685"/>
                    <a:pt x="308987" y="131685"/>
                  </a:cubicBezTo>
                  <a:lnTo>
                    <a:pt x="258102" y="131685"/>
                  </a:lnTo>
                  <a:cubicBezTo>
                    <a:pt x="254582" y="131685"/>
                    <a:pt x="251356" y="133444"/>
                    <a:pt x="249450" y="136230"/>
                  </a:cubicBezTo>
                  <a:cubicBezTo>
                    <a:pt x="247544" y="139017"/>
                    <a:pt x="246957" y="142683"/>
                    <a:pt x="248277" y="145909"/>
                  </a:cubicBezTo>
                  <a:lnTo>
                    <a:pt x="263088" y="185649"/>
                  </a:lnTo>
                  <a:lnTo>
                    <a:pt x="244904" y="300176"/>
                  </a:lnTo>
                  <a:cubicBezTo>
                    <a:pt x="244757" y="301056"/>
                    <a:pt x="244757" y="302082"/>
                    <a:pt x="244904" y="302962"/>
                  </a:cubicBezTo>
                  <a:lnTo>
                    <a:pt x="124071" y="302962"/>
                  </a:lnTo>
                  <a:cubicBezTo>
                    <a:pt x="124218" y="302229"/>
                    <a:pt x="124218" y="301496"/>
                    <a:pt x="124071" y="300616"/>
                  </a:cubicBezTo>
                  <a:lnTo>
                    <a:pt x="115419" y="202513"/>
                  </a:lnTo>
                  <a:lnTo>
                    <a:pt x="115419" y="193714"/>
                  </a:lnTo>
                  <a:cubicBezTo>
                    <a:pt x="115419" y="179783"/>
                    <a:pt x="131550" y="172598"/>
                    <a:pt x="141081" y="170691"/>
                  </a:cubicBezTo>
                  <a:cubicBezTo>
                    <a:pt x="156479" y="167465"/>
                    <a:pt x="206923" y="156174"/>
                    <a:pt x="227307" y="142976"/>
                  </a:cubicBezTo>
                  <a:cubicBezTo>
                    <a:pt x="232146" y="141510"/>
                    <a:pt x="234932" y="136524"/>
                    <a:pt x="234052" y="131391"/>
                  </a:cubicBezTo>
                  <a:cubicBezTo>
                    <a:pt x="233172" y="125672"/>
                    <a:pt x="227160" y="121713"/>
                    <a:pt x="221441" y="122593"/>
                  </a:cubicBezTo>
                  <a:cubicBezTo>
                    <a:pt x="219828" y="122886"/>
                    <a:pt x="218215" y="123473"/>
                    <a:pt x="216895" y="124499"/>
                  </a:cubicBezTo>
                  <a:cubicBezTo>
                    <a:pt x="205311" y="132858"/>
                    <a:pt x="168210" y="143416"/>
                    <a:pt x="136682" y="150015"/>
                  </a:cubicBezTo>
                  <a:cubicBezTo>
                    <a:pt x="115566" y="154414"/>
                    <a:pt x="94156" y="169665"/>
                    <a:pt x="94156" y="193714"/>
                  </a:cubicBezTo>
                  <a:lnTo>
                    <a:pt x="94156" y="203246"/>
                  </a:lnTo>
                  <a:lnTo>
                    <a:pt x="102808" y="302376"/>
                  </a:lnTo>
                  <a:cubicBezTo>
                    <a:pt x="102808" y="302522"/>
                    <a:pt x="102808" y="302669"/>
                    <a:pt x="102808" y="302816"/>
                  </a:cubicBezTo>
                  <a:lnTo>
                    <a:pt x="84917" y="302816"/>
                  </a:lnTo>
                  <a:cubicBezTo>
                    <a:pt x="78905" y="302816"/>
                    <a:pt x="73773" y="297537"/>
                    <a:pt x="73773" y="291671"/>
                  </a:cubicBezTo>
                  <a:lnTo>
                    <a:pt x="73773" y="32261"/>
                  </a:lnTo>
                  <a:cubicBezTo>
                    <a:pt x="73773" y="26102"/>
                    <a:pt x="78759" y="21116"/>
                    <a:pt x="84917" y="21116"/>
                  </a:cubicBezTo>
                  <a:lnTo>
                    <a:pt x="170557" y="21116"/>
                  </a:lnTo>
                  <a:cubicBezTo>
                    <a:pt x="176422" y="21116"/>
                    <a:pt x="181115" y="16424"/>
                    <a:pt x="181115" y="10558"/>
                  </a:cubicBezTo>
                  <a:cubicBezTo>
                    <a:pt x="181115" y="4693"/>
                    <a:pt x="176422" y="0"/>
                    <a:pt x="170557" y="0"/>
                  </a:cubicBezTo>
                  <a:lnTo>
                    <a:pt x="84917" y="0"/>
                  </a:lnTo>
                  <a:cubicBezTo>
                    <a:pt x="67174" y="0"/>
                    <a:pt x="52656" y="14518"/>
                    <a:pt x="52656" y="32261"/>
                  </a:cubicBezTo>
                  <a:lnTo>
                    <a:pt x="52656" y="291524"/>
                  </a:lnTo>
                  <a:cubicBezTo>
                    <a:pt x="52656" y="297976"/>
                    <a:pt x="54563" y="303989"/>
                    <a:pt x="57789" y="308975"/>
                  </a:cubicBezTo>
                  <a:lnTo>
                    <a:pt x="2505" y="386842"/>
                  </a:lnTo>
                  <a:cubicBezTo>
                    <a:pt x="-428" y="390948"/>
                    <a:pt x="-868" y="396227"/>
                    <a:pt x="1625" y="400772"/>
                  </a:cubicBezTo>
                  <a:cubicBezTo>
                    <a:pt x="4998" y="407371"/>
                    <a:pt x="13210" y="410891"/>
                    <a:pt x="19368" y="410891"/>
                  </a:cubicBezTo>
                  <a:lnTo>
                    <a:pt x="547573" y="410891"/>
                  </a:lnTo>
                  <a:cubicBezTo>
                    <a:pt x="553732" y="410891"/>
                    <a:pt x="562090" y="407225"/>
                    <a:pt x="565463" y="400479"/>
                  </a:cubicBezTo>
                  <a:cubicBezTo>
                    <a:pt x="567663" y="395933"/>
                    <a:pt x="567223" y="390801"/>
                    <a:pt x="564290" y="386695"/>
                  </a:cubicBezTo>
                  <a:lnTo>
                    <a:pt x="509153" y="308975"/>
                  </a:lnTo>
                  <a:close/>
                  <a:moveTo>
                    <a:pt x="293882" y="152654"/>
                  </a:moveTo>
                  <a:lnTo>
                    <a:pt x="283617" y="180223"/>
                  </a:lnTo>
                  <a:lnTo>
                    <a:pt x="273352" y="152654"/>
                  </a:lnTo>
                  <a:lnTo>
                    <a:pt x="293882" y="152654"/>
                  </a:lnTo>
                  <a:close/>
                  <a:moveTo>
                    <a:pt x="283617" y="190781"/>
                  </a:moveTo>
                  <a:lnTo>
                    <a:pt x="300921" y="302816"/>
                  </a:lnTo>
                  <a:lnTo>
                    <a:pt x="265874" y="302816"/>
                  </a:lnTo>
                  <a:lnTo>
                    <a:pt x="283617" y="190781"/>
                  </a:lnTo>
                  <a:close/>
                  <a:moveTo>
                    <a:pt x="26701" y="389774"/>
                  </a:moveTo>
                  <a:lnTo>
                    <a:pt x="74653" y="322026"/>
                  </a:lnTo>
                  <a:cubicBezTo>
                    <a:pt x="78025" y="323199"/>
                    <a:pt x="81545" y="323785"/>
                    <a:pt x="85211" y="323785"/>
                  </a:cubicBezTo>
                  <a:lnTo>
                    <a:pt x="482024" y="323785"/>
                  </a:lnTo>
                  <a:cubicBezTo>
                    <a:pt x="485690" y="323785"/>
                    <a:pt x="489356" y="323199"/>
                    <a:pt x="492582" y="322026"/>
                  </a:cubicBezTo>
                  <a:lnTo>
                    <a:pt x="540681" y="389921"/>
                  </a:lnTo>
                  <a:lnTo>
                    <a:pt x="26701" y="389774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05" name="Agrupar 204">
            <a:extLst>
              <a:ext uri="{FF2B5EF4-FFF2-40B4-BE49-F238E27FC236}">
                <a16:creationId xmlns:a16="http://schemas.microsoft.com/office/drawing/2014/main" id="{22A0CE18-B06B-492B-9B70-B89CF937133A}"/>
              </a:ext>
            </a:extLst>
          </p:cNvPr>
          <p:cNvGrpSpPr/>
          <p:nvPr/>
        </p:nvGrpSpPr>
        <p:grpSpPr>
          <a:xfrm>
            <a:off x="9330656" y="1461891"/>
            <a:ext cx="520971" cy="553622"/>
            <a:chOff x="9330656" y="1461891"/>
            <a:chExt cx="520971" cy="55362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06" name="Forma Livre: Forma 205">
              <a:extLst>
                <a:ext uri="{FF2B5EF4-FFF2-40B4-BE49-F238E27FC236}">
                  <a16:creationId xmlns:a16="http://schemas.microsoft.com/office/drawing/2014/main" id="{554EAE2F-D2D3-46C6-A076-CA3A4E265E42}"/>
                </a:ext>
              </a:extLst>
            </p:cNvPr>
            <p:cNvSpPr/>
            <p:nvPr/>
          </p:nvSpPr>
          <p:spPr>
            <a:xfrm>
              <a:off x="9605177" y="1571335"/>
              <a:ext cx="21116" cy="29035"/>
            </a:xfrm>
            <a:custGeom>
              <a:avLst/>
              <a:gdLst>
                <a:gd name="connsiteX0" fmla="*/ 10558 w 21116"/>
                <a:gd name="connsiteY0" fmla="*/ 29035 h 29035"/>
                <a:gd name="connsiteX1" fmla="*/ 21116 w 21116"/>
                <a:gd name="connsiteY1" fmla="*/ 18477 h 29035"/>
                <a:gd name="connsiteX2" fmla="*/ 21116 w 21116"/>
                <a:gd name="connsiteY2" fmla="*/ 10558 h 29035"/>
                <a:gd name="connsiteX3" fmla="*/ 10558 w 21116"/>
                <a:gd name="connsiteY3" fmla="*/ 0 h 29035"/>
                <a:gd name="connsiteX4" fmla="*/ 0 w 21116"/>
                <a:gd name="connsiteY4" fmla="*/ 10558 h 29035"/>
                <a:gd name="connsiteX5" fmla="*/ 0 w 21116"/>
                <a:gd name="connsiteY5" fmla="*/ 18477 h 29035"/>
                <a:gd name="connsiteX6" fmla="*/ 10558 w 21116"/>
                <a:gd name="connsiteY6" fmla="*/ 29035 h 2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6" h="29035">
                  <a:moveTo>
                    <a:pt x="10558" y="29035"/>
                  </a:moveTo>
                  <a:cubicBezTo>
                    <a:pt x="16424" y="29035"/>
                    <a:pt x="21116" y="24343"/>
                    <a:pt x="21116" y="18477"/>
                  </a:cubicBezTo>
                  <a:lnTo>
                    <a:pt x="21116" y="10558"/>
                  </a:lnTo>
                  <a:cubicBezTo>
                    <a:pt x="21116" y="4693"/>
                    <a:pt x="16424" y="0"/>
                    <a:pt x="10558" y="0"/>
                  </a:cubicBezTo>
                  <a:cubicBezTo>
                    <a:pt x="4693" y="0"/>
                    <a:pt x="0" y="4693"/>
                    <a:pt x="0" y="10558"/>
                  </a:cubicBezTo>
                  <a:lnTo>
                    <a:pt x="0" y="18477"/>
                  </a:lnTo>
                  <a:cubicBezTo>
                    <a:pt x="0" y="24343"/>
                    <a:pt x="4839" y="29035"/>
                    <a:pt x="10558" y="2903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7" name="Forma Livre: Forma 206">
              <a:extLst>
                <a:ext uri="{FF2B5EF4-FFF2-40B4-BE49-F238E27FC236}">
                  <a16:creationId xmlns:a16="http://schemas.microsoft.com/office/drawing/2014/main" id="{635A06C5-E5D1-4BEF-BF60-A582150AC7C1}"/>
                </a:ext>
              </a:extLst>
            </p:cNvPr>
            <p:cNvSpPr/>
            <p:nvPr/>
          </p:nvSpPr>
          <p:spPr>
            <a:xfrm>
              <a:off x="9330656" y="1461891"/>
              <a:ext cx="520971" cy="553622"/>
            </a:xfrm>
            <a:custGeom>
              <a:avLst/>
              <a:gdLst>
                <a:gd name="connsiteX0" fmla="*/ 18044 w 520971"/>
                <a:gd name="connsiteY0" fmla="*/ 492033 h 553622"/>
                <a:gd name="connsiteX1" fmla="*/ 65409 w 520971"/>
                <a:gd name="connsiteY1" fmla="*/ 532506 h 553622"/>
                <a:gd name="connsiteX2" fmla="*/ 17164 w 520971"/>
                <a:gd name="connsiteY2" fmla="*/ 532506 h 553622"/>
                <a:gd name="connsiteX3" fmla="*/ 6606 w 520971"/>
                <a:gd name="connsiteY3" fmla="*/ 543064 h 553622"/>
                <a:gd name="connsiteX4" fmla="*/ 17164 w 520971"/>
                <a:gd name="connsiteY4" fmla="*/ 553622 h 553622"/>
                <a:gd name="connsiteX5" fmla="*/ 503869 w 520971"/>
                <a:gd name="connsiteY5" fmla="*/ 553622 h 553622"/>
                <a:gd name="connsiteX6" fmla="*/ 514427 w 520971"/>
                <a:gd name="connsiteY6" fmla="*/ 543064 h 553622"/>
                <a:gd name="connsiteX7" fmla="*/ 503869 w 520971"/>
                <a:gd name="connsiteY7" fmla="*/ 532506 h 553622"/>
                <a:gd name="connsiteX8" fmla="*/ 455624 w 520971"/>
                <a:gd name="connsiteY8" fmla="*/ 532506 h 553622"/>
                <a:gd name="connsiteX9" fmla="*/ 502989 w 520971"/>
                <a:gd name="connsiteY9" fmla="*/ 492033 h 553622"/>
                <a:gd name="connsiteX10" fmla="*/ 517507 w 520971"/>
                <a:gd name="connsiteY10" fmla="*/ 442028 h 553622"/>
                <a:gd name="connsiteX11" fmla="*/ 442279 w 520971"/>
                <a:gd name="connsiteY11" fmla="*/ 296705 h 553622"/>
                <a:gd name="connsiteX12" fmla="*/ 398580 w 520971"/>
                <a:gd name="connsiteY12" fmla="*/ 266497 h 553622"/>
                <a:gd name="connsiteX13" fmla="*/ 377610 w 520971"/>
                <a:gd name="connsiteY13" fmla="*/ 262538 h 553622"/>
                <a:gd name="connsiteX14" fmla="*/ 348722 w 520971"/>
                <a:gd name="connsiteY14" fmla="*/ 256672 h 553622"/>
                <a:gd name="connsiteX15" fmla="*/ 359573 w 520971"/>
                <a:gd name="connsiteY15" fmla="*/ 246847 h 553622"/>
                <a:gd name="connsiteX16" fmla="*/ 359720 w 520971"/>
                <a:gd name="connsiteY16" fmla="*/ 246700 h 553622"/>
                <a:gd name="connsiteX17" fmla="*/ 388608 w 520971"/>
                <a:gd name="connsiteY17" fmla="*/ 156222 h 553622"/>
                <a:gd name="connsiteX18" fmla="*/ 349748 w 520971"/>
                <a:gd name="connsiteY18" fmla="*/ 24978 h 553622"/>
                <a:gd name="connsiteX19" fmla="*/ 200320 w 520971"/>
                <a:gd name="connsiteY19" fmla="*/ 14126 h 553622"/>
                <a:gd name="connsiteX20" fmla="*/ 187709 w 520971"/>
                <a:gd name="connsiteY20" fmla="*/ 31723 h 553622"/>
                <a:gd name="connsiteX21" fmla="*/ 135211 w 520971"/>
                <a:gd name="connsiteY21" fmla="*/ 95073 h 553622"/>
                <a:gd name="connsiteX22" fmla="*/ 165126 w 520971"/>
                <a:gd name="connsiteY22" fmla="*/ 258285 h 553622"/>
                <a:gd name="connsiteX23" fmla="*/ 143423 w 520971"/>
                <a:gd name="connsiteY23" fmla="*/ 262538 h 553622"/>
                <a:gd name="connsiteX24" fmla="*/ 122453 w 520971"/>
                <a:gd name="connsiteY24" fmla="*/ 266497 h 553622"/>
                <a:gd name="connsiteX25" fmla="*/ 78754 w 520971"/>
                <a:gd name="connsiteY25" fmla="*/ 296705 h 553622"/>
                <a:gd name="connsiteX26" fmla="*/ 3526 w 520971"/>
                <a:gd name="connsiteY26" fmla="*/ 442028 h 553622"/>
                <a:gd name="connsiteX27" fmla="*/ 18044 w 520971"/>
                <a:gd name="connsiteY27" fmla="*/ 492033 h 553622"/>
                <a:gd name="connsiteX28" fmla="*/ 407525 w 520971"/>
                <a:gd name="connsiteY28" fmla="*/ 532506 h 553622"/>
                <a:gd name="connsiteX29" fmla="*/ 113508 w 520971"/>
                <a:gd name="connsiteY29" fmla="*/ 532506 h 553622"/>
                <a:gd name="connsiteX30" fmla="*/ 113508 w 520971"/>
                <a:gd name="connsiteY30" fmla="*/ 348030 h 553622"/>
                <a:gd name="connsiteX31" fmla="*/ 118494 w 520971"/>
                <a:gd name="connsiteY31" fmla="*/ 343044 h 553622"/>
                <a:gd name="connsiteX32" fmla="*/ 402539 w 520971"/>
                <a:gd name="connsiteY32" fmla="*/ 343044 h 553622"/>
                <a:gd name="connsiteX33" fmla="*/ 407525 w 520971"/>
                <a:gd name="connsiteY33" fmla="*/ 348030 h 553622"/>
                <a:gd name="connsiteX34" fmla="*/ 407525 w 520971"/>
                <a:gd name="connsiteY34" fmla="*/ 532506 h 553622"/>
                <a:gd name="connsiteX35" fmla="*/ 212051 w 520971"/>
                <a:gd name="connsiteY35" fmla="*/ 31723 h 553622"/>
                <a:gd name="connsiteX36" fmla="*/ 335377 w 520971"/>
                <a:gd name="connsiteY36" fmla="*/ 40815 h 553622"/>
                <a:gd name="connsiteX37" fmla="*/ 367345 w 520971"/>
                <a:gd name="connsiteY37" fmla="*/ 156222 h 553622"/>
                <a:gd name="connsiteX38" fmla="*/ 365878 w 520971"/>
                <a:gd name="connsiteY38" fmla="*/ 180565 h 553622"/>
                <a:gd name="connsiteX39" fmla="*/ 341976 w 520971"/>
                <a:gd name="connsiteY39" fmla="*/ 111937 h 553622"/>
                <a:gd name="connsiteX40" fmla="*/ 279800 w 520971"/>
                <a:gd name="connsiteY40" fmla="*/ 75276 h 553622"/>
                <a:gd name="connsiteX41" fmla="*/ 209412 w 520971"/>
                <a:gd name="connsiteY41" fmla="*/ 40815 h 553622"/>
                <a:gd name="connsiteX42" fmla="*/ 209265 w 520971"/>
                <a:gd name="connsiteY42" fmla="*/ 39935 h 553622"/>
                <a:gd name="connsiteX43" fmla="*/ 208679 w 520971"/>
                <a:gd name="connsiteY43" fmla="*/ 38176 h 553622"/>
                <a:gd name="connsiteX44" fmla="*/ 212051 w 520971"/>
                <a:gd name="connsiteY44" fmla="*/ 31723 h 553622"/>
                <a:gd name="connsiteX45" fmla="*/ 342709 w 520971"/>
                <a:gd name="connsiteY45" fmla="*/ 233649 h 553622"/>
                <a:gd name="connsiteX46" fmla="*/ 326139 w 520971"/>
                <a:gd name="connsiteY46" fmla="*/ 246554 h 553622"/>
                <a:gd name="connsiteX47" fmla="*/ 323499 w 520971"/>
                <a:gd name="connsiteY47" fmla="*/ 246261 h 553622"/>
                <a:gd name="connsiteX48" fmla="*/ 322619 w 520971"/>
                <a:gd name="connsiteY48" fmla="*/ 246261 h 553622"/>
                <a:gd name="connsiteX49" fmla="*/ 308395 w 520971"/>
                <a:gd name="connsiteY49" fmla="*/ 217665 h 553622"/>
                <a:gd name="connsiteX50" fmla="*/ 308102 w 520971"/>
                <a:gd name="connsiteY50" fmla="*/ 215466 h 553622"/>
                <a:gd name="connsiteX51" fmla="*/ 328632 w 520971"/>
                <a:gd name="connsiteY51" fmla="*/ 191563 h 553622"/>
                <a:gd name="connsiteX52" fmla="*/ 339190 w 520971"/>
                <a:gd name="connsiteY52" fmla="*/ 153436 h 553622"/>
                <a:gd name="connsiteX53" fmla="*/ 342709 w 520971"/>
                <a:gd name="connsiteY53" fmla="*/ 233649 h 553622"/>
                <a:gd name="connsiteX54" fmla="*/ 212198 w 520971"/>
                <a:gd name="connsiteY54" fmla="*/ 78209 h 553622"/>
                <a:gd name="connsiteX55" fmla="*/ 277013 w 520971"/>
                <a:gd name="connsiteY55" fmla="*/ 96246 h 553622"/>
                <a:gd name="connsiteX56" fmla="*/ 319393 w 520971"/>
                <a:gd name="connsiteY56" fmla="*/ 117656 h 553622"/>
                <a:gd name="connsiteX57" fmla="*/ 309715 w 520971"/>
                <a:gd name="connsiteY57" fmla="*/ 181885 h 553622"/>
                <a:gd name="connsiteX58" fmla="*/ 257364 w 520971"/>
                <a:gd name="connsiteY58" fmla="*/ 216932 h 553622"/>
                <a:gd name="connsiteX59" fmla="*/ 205599 w 520971"/>
                <a:gd name="connsiteY59" fmla="*/ 183205 h 553622"/>
                <a:gd name="connsiteX60" fmla="*/ 212198 w 520971"/>
                <a:gd name="connsiteY60" fmla="*/ 78209 h 553622"/>
                <a:gd name="connsiteX61" fmla="*/ 155741 w 520971"/>
                <a:gd name="connsiteY61" fmla="*/ 99179 h 553622"/>
                <a:gd name="connsiteX62" fmla="*/ 190495 w 520971"/>
                <a:gd name="connsiteY62" fmla="*/ 52840 h 553622"/>
                <a:gd name="connsiteX63" fmla="*/ 195627 w 520971"/>
                <a:gd name="connsiteY63" fmla="*/ 62958 h 553622"/>
                <a:gd name="connsiteX64" fmla="*/ 185509 w 520971"/>
                <a:gd name="connsiteY64" fmla="*/ 190097 h 553622"/>
                <a:gd name="connsiteX65" fmla="*/ 212491 w 520971"/>
                <a:gd name="connsiteY65" fmla="*/ 221185 h 553622"/>
                <a:gd name="connsiteX66" fmla="*/ 189615 w 520971"/>
                <a:gd name="connsiteY66" fmla="*/ 251100 h 553622"/>
                <a:gd name="connsiteX67" fmla="*/ 185656 w 520971"/>
                <a:gd name="connsiteY67" fmla="*/ 248754 h 553622"/>
                <a:gd name="connsiteX68" fmla="*/ 155741 w 520971"/>
                <a:gd name="connsiteY68" fmla="*/ 99179 h 553622"/>
                <a:gd name="connsiteX69" fmla="*/ 22296 w 520971"/>
                <a:gd name="connsiteY69" fmla="*/ 451853 h 553622"/>
                <a:gd name="connsiteX70" fmla="*/ 97524 w 520971"/>
                <a:gd name="connsiteY70" fmla="*/ 306530 h 553622"/>
                <a:gd name="connsiteX71" fmla="*/ 126705 w 520971"/>
                <a:gd name="connsiteY71" fmla="*/ 287320 h 553622"/>
                <a:gd name="connsiteX72" fmla="*/ 147089 w 520971"/>
                <a:gd name="connsiteY72" fmla="*/ 283508 h 553622"/>
                <a:gd name="connsiteX73" fmla="*/ 232288 w 520971"/>
                <a:gd name="connsiteY73" fmla="*/ 232330 h 553622"/>
                <a:gd name="connsiteX74" fmla="*/ 257217 w 520971"/>
                <a:gd name="connsiteY74" fmla="*/ 238195 h 553622"/>
                <a:gd name="connsiteX75" fmla="*/ 288012 w 520971"/>
                <a:gd name="connsiteY75" fmla="*/ 229103 h 553622"/>
                <a:gd name="connsiteX76" fmla="*/ 373797 w 520971"/>
                <a:gd name="connsiteY76" fmla="*/ 283361 h 553622"/>
                <a:gd name="connsiteX77" fmla="*/ 394034 w 520971"/>
                <a:gd name="connsiteY77" fmla="*/ 287174 h 553622"/>
                <a:gd name="connsiteX78" fmla="*/ 423216 w 520971"/>
                <a:gd name="connsiteY78" fmla="*/ 306384 h 553622"/>
                <a:gd name="connsiteX79" fmla="*/ 498443 w 520971"/>
                <a:gd name="connsiteY79" fmla="*/ 451706 h 553622"/>
                <a:gd name="connsiteX80" fmla="*/ 489058 w 520971"/>
                <a:gd name="connsiteY80" fmla="*/ 475902 h 553622"/>
                <a:gd name="connsiteX81" fmla="*/ 428495 w 520971"/>
                <a:gd name="connsiteY81" fmla="*/ 527667 h 553622"/>
                <a:gd name="connsiteX82" fmla="*/ 428495 w 520971"/>
                <a:gd name="connsiteY82" fmla="*/ 348030 h 553622"/>
                <a:gd name="connsiteX83" fmla="*/ 402393 w 520971"/>
                <a:gd name="connsiteY83" fmla="*/ 321928 h 553622"/>
                <a:gd name="connsiteX84" fmla="*/ 118347 w 520971"/>
                <a:gd name="connsiteY84" fmla="*/ 321928 h 553622"/>
                <a:gd name="connsiteX85" fmla="*/ 92245 w 520971"/>
                <a:gd name="connsiteY85" fmla="*/ 348030 h 553622"/>
                <a:gd name="connsiteX86" fmla="*/ 92245 w 520971"/>
                <a:gd name="connsiteY86" fmla="*/ 527813 h 553622"/>
                <a:gd name="connsiteX87" fmla="*/ 31682 w 520971"/>
                <a:gd name="connsiteY87" fmla="*/ 476049 h 553622"/>
                <a:gd name="connsiteX88" fmla="*/ 22296 w 520971"/>
                <a:gd name="connsiteY88" fmla="*/ 451853 h 553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520971" h="553622">
                  <a:moveTo>
                    <a:pt x="18044" y="492033"/>
                  </a:moveTo>
                  <a:lnTo>
                    <a:pt x="65409" y="532506"/>
                  </a:lnTo>
                  <a:lnTo>
                    <a:pt x="17164" y="532506"/>
                  </a:lnTo>
                  <a:cubicBezTo>
                    <a:pt x="11298" y="532506"/>
                    <a:pt x="6606" y="537198"/>
                    <a:pt x="6606" y="543064"/>
                  </a:cubicBezTo>
                  <a:cubicBezTo>
                    <a:pt x="6606" y="548930"/>
                    <a:pt x="11298" y="553622"/>
                    <a:pt x="17164" y="553622"/>
                  </a:cubicBezTo>
                  <a:lnTo>
                    <a:pt x="503869" y="553622"/>
                  </a:lnTo>
                  <a:cubicBezTo>
                    <a:pt x="509735" y="553622"/>
                    <a:pt x="514427" y="548930"/>
                    <a:pt x="514427" y="543064"/>
                  </a:cubicBezTo>
                  <a:cubicBezTo>
                    <a:pt x="514427" y="537198"/>
                    <a:pt x="509735" y="532506"/>
                    <a:pt x="503869" y="532506"/>
                  </a:cubicBezTo>
                  <a:lnTo>
                    <a:pt x="455624" y="532506"/>
                  </a:lnTo>
                  <a:lnTo>
                    <a:pt x="502989" y="492033"/>
                  </a:lnTo>
                  <a:cubicBezTo>
                    <a:pt x="514280" y="482354"/>
                    <a:pt x="527331" y="461238"/>
                    <a:pt x="517507" y="442028"/>
                  </a:cubicBezTo>
                  <a:lnTo>
                    <a:pt x="442279" y="296705"/>
                  </a:lnTo>
                  <a:cubicBezTo>
                    <a:pt x="434214" y="281308"/>
                    <a:pt x="419110" y="270750"/>
                    <a:pt x="398580" y="266497"/>
                  </a:cubicBezTo>
                  <a:cubicBezTo>
                    <a:pt x="391688" y="265031"/>
                    <a:pt x="384649" y="263858"/>
                    <a:pt x="377610" y="262538"/>
                  </a:cubicBezTo>
                  <a:cubicBezTo>
                    <a:pt x="366905" y="260631"/>
                    <a:pt x="357227" y="258725"/>
                    <a:pt x="348722" y="256672"/>
                  </a:cubicBezTo>
                  <a:cubicBezTo>
                    <a:pt x="352241" y="253739"/>
                    <a:pt x="355907" y="250367"/>
                    <a:pt x="359573" y="246847"/>
                  </a:cubicBezTo>
                  <a:cubicBezTo>
                    <a:pt x="359573" y="246847"/>
                    <a:pt x="359573" y="246847"/>
                    <a:pt x="359720" y="246700"/>
                  </a:cubicBezTo>
                  <a:cubicBezTo>
                    <a:pt x="384356" y="224997"/>
                    <a:pt x="388461" y="180712"/>
                    <a:pt x="388608" y="156222"/>
                  </a:cubicBezTo>
                  <a:cubicBezTo>
                    <a:pt x="389048" y="108857"/>
                    <a:pt x="375704" y="48587"/>
                    <a:pt x="349748" y="24978"/>
                  </a:cubicBezTo>
                  <a:cubicBezTo>
                    <a:pt x="316607" y="-5084"/>
                    <a:pt x="231115" y="-7137"/>
                    <a:pt x="200320" y="14126"/>
                  </a:cubicBezTo>
                  <a:cubicBezTo>
                    <a:pt x="193281" y="18966"/>
                    <a:pt x="189028" y="25125"/>
                    <a:pt x="187709" y="31723"/>
                  </a:cubicBezTo>
                  <a:cubicBezTo>
                    <a:pt x="160727" y="35243"/>
                    <a:pt x="142396" y="57239"/>
                    <a:pt x="135211" y="95073"/>
                  </a:cubicBezTo>
                  <a:cubicBezTo>
                    <a:pt x="125533" y="146837"/>
                    <a:pt x="139610" y="228517"/>
                    <a:pt x="165126" y="258285"/>
                  </a:cubicBezTo>
                  <a:cubicBezTo>
                    <a:pt x="158527" y="259752"/>
                    <a:pt x="151195" y="261071"/>
                    <a:pt x="143423" y="262538"/>
                  </a:cubicBezTo>
                  <a:cubicBezTo>
                    <a:pt x="136384" y="263858"/>
                    <a:pt x="129345" y="265031"/>
                    <a:pt x="122453" y="266497"/>
                  </a:cubicBezTo>
                  <a:cubicBezTo>
                    <a:pt x="101923" y="270750"/>
                    <a:pt x="86819" y="281308"/>
                    <a:pt x="78754" y="296705"/>
                  </a:cubicBezTo>
                  <a:lnTo>
                    <a:pt x="3526" y="442028"/>
                  </a:lnTo>
                  <a:cubicBezTo>
                    <a:pt x="-6445" y="461238"/>
                    <a:pt x="6752" y="482501"/>
                    <a:pt x="18044" y="492033"/>
                  </a:cubicBezTo>
                  <a:close/>
                  <a:moveTo>
                    <a:pt x="407525" y="532506"/>
                  </a:moveTo>
                  <a:lnTo>
                    <a:pt x="113508" y="532506"/>
                  </a:lnTo>
                  <a:lnTo>
                    <a:pt x="113508" y="348030"/>
                  </a:lnTo>
                  <a:cubicBezTo>
                    <a:pt x="113508" y="345244"/>
                    <a:pt x="115854" y="343044"/>
                    <a:pt x="118494" y="343044"/>
                  </a:cubicBezTo>
                  <a:lnTo>
                    <a:pt x="402539" y="343044"/>
                  </a:lnTo>
                  <a:cubicBezTo>
                    <a:pt x="405325" y="343044"/>
                    <a:pt x="407525" y="345391"/>
                    <a:pt x="407525" y="348030"/>
                  </a:cubicBezTo>
                  <a:lnTo>
                    <a:pt x="407525" y="532506"/>
                  </a:lnTo>
                  <a:close/>
                  <a:moveTo>
                    <a:pt x="212051" y="31723"/>
                  </a:moveTo>
                  <a:cubicBezTo>
                    <a:pt x="233901" y="16619"/>
                    <a:pt x="308248" y="16179"/>
                    <a:pt x="335377" y="40815"/>
                  </a:cubicBezTo>
                  <a:cubicBezTo>
                    <a:pt x="353707" y="57386"/>
                    <a:pt x="367785" y="108124"/>
                    <a:pt x="367345" y="156222"/>
                  </a:cubicBezTo>
                  <a:cubicBezTo>
                    <a:pt x="367345" y="164874"/>
                    <a:pt x="366759" y="172940"/>
                    <a:pt x="365878" y="180565"/>
                  </a:cubicBezTo>
                  <a:cubicBezTo>
                    <a:pt x="363239" y="153876"/>
                    <a:pt x="355027" y="129974"/>
                    <a:pt x="341976" y="111937"/>
                  </a:cubicBezTo>
                  <a:cubicBezTo>
                    <a:pt x="326872" y="91113"/>
                    <a:pt x="305316" y="78502"/>
                    <a:pt x="279800" y="75276"/>
                  </a:cubicBezTo>
                  <a:cubicBezTo>
                    <a:pt x="248565" y="71463"/>
                    <a:pt x="212491" y="63985"/>
                    <a:pt x="209412" y="40815"/>
                  </a:cubicBezTo>
                  <a:cubicBezTo>
                    <a:pt x="209412" y="40522"/>
                    <a:pt x="209265" y="40229"/>
                    <a:pt x="209265" y="39935"/>
                  </a:cubicBezTo>
                  <a:cubicBezTo>
                    <a:pt x="209119" y="39349"/>
                    <a:pt x="208972" y="38762"/>
                    <a:pt x="208679" y="38176"/>
                  </a:cubicBezTo>
                  <a:cubicBezTo>
                    <a:pt x="207945" y="36709"/>
                    <a:pt x="207505" y="34950"/>
                    <a:pt x="212051" y="31723"/>
                  </a:cubicBezTo>
                  <a:close/>
                  <a:moveTo>
                    <a:pt x="342709" y="233649"/>
                  </a:moveTo>
                  <a:cubicBezTo>
                    <a:pt x="332738" y="243034"/>
                    <a:pt x="327898" y="245821"/>
                    <a:pt x="326139" y="246554"/>
                  </a:cubicBezTo>
                  <a:cubicBezTo>
                    <a:pt x="325259" y="246261"/>
                    <a:pt x="324379" y="246261"/>
                    <a:pt x="323499" y="246261"/>
                  </a:cubicBezTo>
                  <a:cubicBezTo>
                    <a:pt x="323206" y="246261"/>
                    <a:pt x="322912" y="246261"/>
                    <a:pt x="322619" y="246261"/>
                  </a:cubicBezTo>
                  <a:cubicBezTo>
                    <a:pt x="313381" y="239955"/>
                    <a:pt x="308395" y="231156"/>
                    <a:pt x="308395" y="217665"/>
                  </a:cubicBezTo>
                  <a:cubicBezTo>
                    <a:pt x="308395" y="216932"/>
                    <a:pt x="308248" y="216199"/>
                    <a:pt x="308102" y="215466"/>
                  </a:cubicBezTo>
                  <a:cubicBezTo>
                    <a:pt x="317487" y="207547"/>
                    <a:pt x="324966" y="198895"/>
                    <a:pt x="328632" y="191563"/>
                  </a:cubicBezTo>
                  <a:cubicBezTo>
                    <a:pt x="334644" y="179538"/>
                    <a:pt x="337723" y="166634"/>
                    <a:pt x="339190" y="153436"/>
                  </a:cubicBezTo>
                  <a:cubicBezTo>
                    <a:pt x="346375" y="176312"/>
                    <a:pt x="347695" y="204468"/>
                    <a:pt x="342709" y="233649"/>
                  </a:cubicBezTo>
                  <a:close/>
                  <a:moveTo>
                    <a:pt x="212198" y="78209"/>
                  </a:moveTo>
                  <a:cubicBezTo>
                    <a:pt x="232435" y="90673"/>
                    <a:pt x="260297" y="94193"/>
                    <a:pt x="277013" y="96246"/>
                  </a:cubicBezTo>
                  <a:cubicBezTo>
                    <a:pt x="294024" y="98299"/>
                    <a:pt x="308248" y="105484"/>
                    <a:pt x="319393" y="117656"/>
                  </a:cubicBezTo>
                  <a:cubicBezTo>
                    <a:pt x="319393" y="140385"/>
                    <a:pt x="318953" y="163555"/>
                    <a:pt x="309715" y="181885"/>
                  </a:cubicBezTo>
                  <a:cubicBezTo>
                    <a:pt x="303116" y="195083"/>
                    <a:pt x="275254" y="216932"/>
                    <a:pt x="257364" y="216932"/>
                  </a:cubicBezTo>
                  <a:cubicBezTo>
                    <a:pt x="239620" y="216932"/>
                    <a:pt x="209998" y="195962"/>
                    <a:pt x="205599" y="183205"/>
                  </a:cubicBezTo>
                  <a:cubicBezTo>
                    <a:pt x="192401" y="145224"/>
                    <a:pt x="200760" y="106951"/>
                    <a:pt x="212198" y="78209"/>
                  </a:cubicBezTo>
                  <a:close/>
                  <a:moveTo>
                    <a:pt x="155741" y="99179"/>
                  </a:moveTo>
                  <a:cubicBezTo>
                    <a:pt x="161020" y="70877"/>
                    <a:pt x="172751" y="55333"/>
                    <a:pt x="190495" y="52840"/>
                  </a:cubicBezTo>
                  <a:cubicBezTo>
                    <a:pt x="191815" y="56506"/>
                    <a:pt x="193574" y="59879"/>
                    <a:pt x="195627" y="62958"/>
                  </a:cubicBezTo>
                  <a:cubicBezTo>
                    <a:pt x="181256" y="95806"/>
                    <a:pt x="169232" y="142585"/>
                    <a:pt x="185509" y="190097"/>
                  </a:cubicBezTo>
                  <a:cubicBezTo>
                    <a:pt x="189175" y="200802"/>
                    <a:pt x="199733" y="212093"/>
                    <a:pt x="212491" y="221185"/>
                  </a:cubicBezTo>
                  <a:cubicBezTo>
                    <a:pt x="211465" y="236289"/>
                    <a:pt x="203399" y="245087"/>
                    <a:pt x="189615" y="251100"/>
                  </a:cubicBezTo>
                  <a:cubicBezTo>
                    <a:pt x="188588" y="250073"/>
                    <a:pt x="187122" y="249340"/>
                    <a:pt x="185656" y="248754"/>
                  </a:cubicBezTo>
                  <a:cubicBezTo>
                    <a:pt x="169818" y="243621"/>
                    <a:pt x="144156" y="160622"/>
                    <a:pt x="155741" y="99179"/>
                  </a:cubicBezTo>
                  <a:close/>
                  <a:moveTo>
                    <a:pt x="22296" y="451853"/>
                  </a:moveTo>
                  <a:lnTo>
                    <a:pt x="97524" y="306530"/>
                  </a:lnTo>
                  <a:cubicBezTo>
                    <a:pt x="103829" y="294359"/>
                    <a:pt x="116881" y="289373"/>
                    <a:pt x="126705" y="287320"/>
                  </a:cubicBezTo>
                  <a:cubicBezTo>
                    <a:pt x="133451" y="285854"/>
                    <a:pt x="140197" y="284681"/>
                    <a:pt x="147089" y="283508"/>
                  </a:cubicBezTo>
                  <a:cubicBezTo>
                    <a:pt x="183456" y="277055"/>
                    <a:pt x="224076" y="269723"/>
                    <a:pt x="232288" y="232330"/>
                  </a:cubicBezTo>
                  <a:cubicBezTo>
                    <a:pt x="240940" y="235996"/>
                    <a:pt x="249592" y="238195"/>
                    <a:pt x="257217" y="238195"/>
                  </a:cubicBezTo>
                  <a:cubicBezTo>
                    <a:pt x="267042" y="238195"/>
                    <a:pt x="277893" y="234676"/>
                    <a:pt x="288012" y="229103"/>
                  </a:cubicBezTo>
                  <a:cubicBezTo>
                    <a:pt x="294611" y="269283"/>
                    <a:pt x="336550" y="276762"/>
                    <a:pt x="373797" y="283361"/>
                  </a:cubicBezTo>
                  <a:cubicBezTo>
                    <a:pt x="380543" y="284534"/>
                    <a:pt x="387435" y="285854"/>
                    <a:pt x="394034" y="287174"/>
                  </a:cubicBezTo>
                  <a:cubicBezTo>
                    <a:pt x="403859" y="289227"/>
                    <a:pt x="416910" y="294212"/>
                    <a:pt x="423216" y="306384"/>
                  </a:cubicBezTo>
                  <a:lnTo>
                    <a:pt x="498443" y="451706"/>
                  </a:lnTo>
                  <a:cubicBezTo>
                    <a:pt x="502109" y="458891"/>
                    <a:pt x="495217" y="470623"/>
                    <a:pt x="489058" y="475902"/>
                  </a:cubicBezTo>
                  <a:lnTo>
                    <a:pt x="428495" y="527667"/>
                  </a:lnTo>
                  <a:lnTo>
                    <a:pt x="428495" y="348030"/>
                  </a:lnTo>
                  <a:cubicBezTo>
                    <a:pt x="428495" y="333659"/>
                    <a:pt x="416763" y="321928"/>
                    <a:pt x="402393" y="321928"/>
                  </a:cubicBezTo>
                  <a:lnTo>
                    <a:pt x="118347" y="321928"/>
                  </a:lnTo>
                  <a:cubicBezTo>
                    <a:pt x="103976" y="321928"/>
                    <a:pt x="92245" y="333659"/>
                    <a:pt x="92245" y="348030"/>
                  </a:cubicBezTo>
                  <a:lnTo>
                    <a:pt x="92245" y="527813"/>
                  </a:lnTo>
                  <a:lnTo>
                    <a:pt x="31682" y="476049"/>
                  </a:lnTo>
                  <a:cubicBezTo>
                    <a:pt x="25523" y="470623"/>
                    <a:pt x="18484" y="459038"/>
                    <a:pt x="22296" y="451853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8" name="Forma Livre: Forma 207">
              <a:extLst>
                <a:ext uri="{FF2B5EF4-FFF2-40B4-BE49-F238E27FC236}">
                  <a16:creationId xmlns:a16="http://schemas.microsoft.com/office/drawing/2014/main" id="{6701C9C4-ABCC-4263-B5A9-796A2670D4AE}"/>
                </a:ext>
              </a:extLst>
            </p:cNvPr>
            <p:cNvSpPr/>
            <p:nvPr/>
          </p:nvSpPr>
          <p:spPr>
            <a:xfrm>
              <a:off x="9565946" y="1627698"/>
              <a:ext cx="48694" cy="25902"/>
            </a:xfrm>
            <a:custGeom>
              <a:avLst/>
              <a:gdLst>
                <a:gd name="connsiteX0" fmla="*/ 3303 w 48694"/>
                <a:gd name="connsiteY0" fmla="*/ 18131 h 25902"/>
                <a:gd name="connsiteX1" fmla="*/ 23833 w 48694"/>
                <a:gd name="connsiteY1" fmla="*/ 25903 h 25902"/>
                <a:gd name="connsiteX2" fmla="*/ 44656 w 48694"/>
                <a:gd name="connsiteY2" fmla="*/ 18864 h 25902"/>
                <a:gd name="connsiteX3" fmla="*/ 46416 w 48694"/>
                <a:gd name="connsiteY3" fmla="*/ 4053 h 25902"/>
                <a:gd name="connsiteX4" fmla="*/ 31605 w 48694"/>
                <a:gd name="connsiteY4" fmla="*/ 2294 h 25902"/>
                <a:gd name="connsiteX5" fmla="*/ 17821 w 48694"/>
                <a:gd name="connsiteY5" fmla="*/ 2880 h 25902"/>
                <a:gd name="connsiteX6" fmla="*/ 2863 w 48694"/>
                <a:gd name="connsiteY6" fmla="*/ 3173 h 25902"/>
                <a:gd name="connsiteX7" fmla="*/ 3303 w 48694"/>
                <a:gd name="connsiteY7" fmla="*/ 18131 h 2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94" h="25902">
                  <a:moveTo>
                    <a:pt x="3303" y="18131"/>
                  </a:moveTo>
                  <a:cubicBezTo>
                    <a:pt x="8729" y="23263"/>
                    <a:pt x="16208" y="25903"/>
                    <a:pt x="23833" y="25903"/>
                  </a:cubicBezTo>
                  <a:cubicBezTo>
                    <a:pt x="31165" y="25903"/>
                    <a:pt x="38644" y="23557"/>
                    <a:pt x="44656" y="18864"/>
                  </a:cubicBezTo>
                  <a:cubicBezTo>
                    <a:pt x="49202" y="15198"/>
                    <a:pt x="50082" y="8599"/>
                    <a:pt x="46416" y="4053"/>
                  </a:cubicBezTo>
                  <a:cubicBezTo>
                    <a:pt x="42750" y="-493"/>
                    <a:pt x="36151" y="-1373"/>
                    <a:pt x="31605" y="2294"/>
                  </a:cubicBezTo>
                  <a:cubicBezTo>
                    <a:pt x="27206" y="5813"/>
                    <a:pt x="20607" y="5520"/>
                    <a:pt x="17821" y="2880"/>
                  </a:cubicBezTo>
                  <a:cubicBezTo>
                    <a:pt x="13568" y="-1079"/>
                    <a:pt x="6969" y="-933"/>
                    <a:pt x="2863" y="3173"/>
                  </a:cubicBezTo>
                  <a:cubicBezTo>
                    <a:pt x="-1096" y="7426"/>
                    <a:pt x="-949" y="14025"/>
                    <a:pt x="3303" y="18131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9" name="Forma Livre: Forma 208">
              <a:extLst>
                <a:ext uri="{FF2B5EF4-FFF2-40B4-BE49-F238E27FC236}">
                  <a16:creationId xmlns:a16="http://schemas.microsoft.com/office/drawing/2014/main" id="{79EEBE69-E23A-4226-94A6-8005B55ADFC0}"/>
                </a:ext>
              </a:extLst>
            </p:cNvPr>
            <p:cNvSpPr/>
            <p:nvPr/>
          </p:nvSpPr>
          <p:spPr>
            <a:xfrm>
              <a:off x="9554292" y="1571335"/>
              <a:ext cx="21116" cy="29035"/>
            </a:xfrm>
            <a:custGeom>
              <a:avLst/>
              <a:gdLst>
                <a:gd name="connsiteX0" fmla="*/ 10558 w 21116"/>
                <a:gd name="connsiteY0" fmla="*/ 29035 h 29035"/>
                <a:gd name="connsiteX1" fmla="*/ 21116 w 21116"/>
                <a:gd name="connsiteY1" fmla="*/ 18477 h 29035"/>
                <a:gd name="connsiteX2" fmla="*/ 21116 w 21116"/>
                <a:gd name="connsiteY2" fmla="*/ 10558 h 29035"/>
                <a:gd name="connsiteX3" fmla="*/ 10558 w 21116"/>
                <a:gd name="connsiteY3" fmla="*/ 0 h 29035"/>
                <a:gd name="connsiteX4" fmla="*/ 0 w 21116"/>
                <a:gd name="connsiteY4" fmla="*/ 10558 h 29035"/>
                <a:gd name="connsiteX5" fmla="*/ 0 w 21116"/>
                <a:gd name="connsiteY5" fmla="*/ 18477 h 29035"/>
                <a:gd name="connsiteX6" fmla="*/ 10558 w 21116"/>
                <a:gd name="connsiteY6" fmla="*/ 29035 h 2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6" h="29035">
                  <a:moveTo>
                    <a:pt x="10558" y="29035"/>
                  </a:moveTo>
                  <a:cubicBezTo>
                    <a:pt x="16424" y="29035"/>
                    <a:pt x="21116" y="24343"/>
                    <a:pt x="21116" y="18477"/>
                  </a:cubicBezTo>
                  <a:lnTo>
                    <a:pt x="21116" y="10558"/>
                  </a:lnTo>
                  <a:cubicBezTo>
                    <a:pt x="21116" y="4693"/>
                    <a:pt x="16424" y="0"/>
                    <a:pt x="10558" y="0"/>
                  </a:cubicBezTo>
                  <a:cubicBezTo>
                    <a:pt x="4693" y="0"/>
                    <a:pt x="0" y="4693"/>
                    <a:pt x="0" y="10558"/>
                  </a:cubicBezTo>
                  <a:lnTo>
                    <a:pt x="0" y="18477"/>
                  </a:lnTo>
                  <a:cubicBezTo>
                    <a:pt x="0" y="24343"/>
                    <a:pt x="4839" y="29035"/>
                    <a:pt x="10558" y="2903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10" name="Agrupar 209">
            <a:extLst>
              <a:ext uri="{FF2B5EF4-FFF2-40B4-BE49-F238E27FC236}">
                <a16:creationId xmlns:a16="http://schemas.microsoft.com/office/drawing/2014/main" id="{BA758137-1340-467C-AD33-B0057A2EA4C5}"/>
              </a:ext>
            </a:extLst>
          </p:cNvPr>
          <p:cNvGrpSpPr/>
          <p:nvPr/>
        </p:nvGrpSpPr>
        <p:grpSpPr>
          <a:xfrm>
            <a:off x="6559339" y="2427862"/>
            <a:ext cx="525293" cy="536570"/>
            <a:chOff x="6559339" y="2427862"/>
            <a:chExt cx="525293" cy="53657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11" name="Forma Livre: Forma 210">
              <a:extLst>
                <a:ext uri="{FF2B5EF4-FFF2-40B4-BE49-F238E27FC236}">
                  <a16:creationId xmlns:a16="http://schemas.microsoft.com/office/drawing/2014/main" id="{E1AA0F6F-AEA1-4994-848D-2E48785F40A7}"/>
                </a:ext>
              </a:extLst>
            </p:cNvPr>
            <p:cNvSpPr/>
            <p:nvPr/>
          </p:nvSpPr>
          <p:spPr>
            <a:xfrm>
              <a:off x="6836137" y="2520108"/>
              <a:ext cx="21116" cy="29035"/>
            </a:xfrm>
            <a:custGeom>
              <a:avLst/>
              <a:gdLst>
                <a:gd name="connsiteX0" fmla="*/ 10558 w 21116"/>
                <a:gd name="connsiteY0" fmla="*/ 29035 h 29035"/>
                <a:gd name="connsiteX1" fmla="*/ 21116 w 21116"/>
                <a:gd name="connsiteY1" fmla="*/ 18477 h 29035"/>
                <a:gd name="connsiteX2" fmla="*/ 21116 w 21116"/>
                <a:gd name="connsiteY2" fmla="*/ 10558 h 29035"/>
                <a:gd name="connsiteX3" fmla="*/ 10558 w 21116"/>
                <a:gd name="connsiteY3" fmla="*/ 0 h 29035"/>
                <a:gd name="connsiteX4" fmla="*/ 0 w 21116"/>
                <a:gd name="connsiteY4" fmla="*/ 10558 h 29035"/>
                <a:gd name="connsiteX5" fmla="*/ 0 w 21116"/>
                <a:gd name="connsiteY5" fmla="*/ 18477 h 29035"/>
                <a:gd name="connsiteX6" fmla="*/ 10558 w 21116"/>
                <a:gd name="connsiteY6" fmla="*/ 29035 h 2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6" h="29035">
                  <a:moveTo>
                    <a:pt x="10558" y="29035"/>
                  </a:moveTo>
                  <a:cubicBezTo>
                    <a:pt x="16424" y="29035"/>
                    <a:pt x="21116" y="24343"/>
                    <a:pt x="21116" y="18477"/>
                  </a:cubicBezTo>
                  <a:lnTo>
                    <a:pt x="21116" y="10558"/>
                  </a:lnTo>
                  <a:cubicBezTo>
                    <a:pt x="21116" y="4693"/>
                    <a:pt x="16424" y="0"/>
                    <a:pt x="10558" y="0"/>
                  </a:cubicBezTo>
                  <a:cubicBezTo>
                    <a:pt x="4693" y="0"/>
                    <a:pt x="0" y="4693"/>
                    <a:pt x="0" y="10558"/>
                  </a:cubicBezTo>
                  <a:lnTo>
                    <a:pt x="0" y="18477"/>
                  </a:lnTo>
                  <a:cubicBezTo>
                    <a:pt x="0" y="24343"/>
                    <a:pt x="4693" y="29035"/>
                    <a:pt x="10558" y="2903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2" name="Forma Livre: Forma 211">
              <a:extLst>
                <a:ext uri="{FF2B5EF4-FFF2-40B4-BE49-F238E27FC236}">
                  <a16:creationId xmlns:a16="http://schemas.microsoft.com/office/drawing/2014/main" id="{83516449-54AD-4738-BD9E-0A2644BEA794}"/>
                </a:ext>
              </a:extLst>
            </p:cNvPr>
            <p:cNvSpPr/>
            <p:nvPr/>
          </p:nvSpPr>
          <p:spPr>
            <a:xfrm>
              <a:off x="6796906" y="2576362"/>
              <a:ext cx="48694" cy="26012"/>
            </a:xfrm>
            <a:custGeom>
              <a:avLst/>
              <a:gdLst>
                <a:gd name="connsiteX0" fmla="*/ 3303 w 48694"/>
                <a:gd name="connsiteY0" fmla="*/ 18241 h 26012"/>
                <a:gd name="connsiteX1" fmla="*/ 23833 w 48694"/>
                <a:gd name="connsiteY1" fmla="*/ 26013 h 26012"/>
                <a:gd name="connsiteX2" fmla="*/ 44656 w 48694"/>
                <a:gd name="connsiteY2" fmla="*/ 18974 h 26012"/>
                <a:gd name="connsiteX3" fmla="*/ 46416 w 48694"/>
                <a:gd name="connsiteY3" fmla="*/ 4163 h 26012"/>
                <a:gd name="connsiteX4" fmla="*/ 31605 w 48694"/>
                <a:gd name="connsiteY4" fmla="*/ 2403 h 26012"/>
                <a:gd name="connsiteX5" fmla="*/ 17821 w 48694"/>
                <a:gd name="connsiteY5" fmla="*/ 2990 h 26012"/>
                <a:gd name="connsiteX6" fmla="*/ 2863 w 48694"/>
                <a:gd name="connsiteY6" fmla="*/ 3283 h 26012"/>
                <a:gd name="connsiteX7" fmla="*/ 3303 w 48694"/>
                <a:gd name="connsiteY7" fmla="*/ 18241 h 2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694" h="26012">
                  <a:moveTo>
                    <a:pt x="3303" y="18241"/>
                  </a:moveTo>
                  <a:cubicBezTo>
                    <a:pt x="8729" y="23373"/>
                    <a:pt x="16208" y="26013"/>
                    <a:pt x="23833" y="26013"/>
                  </a:cubicBezTo>
                  <a:cubicBezTo>
                    <a:pt x="31165" y="26013"/>
                    <a:pt x="38644" y="23666"/>
                    <a:pt x="44656" y="18974"/>
                  </a:cubicBezTo>
                  <a:cubicBezTo>
                    <a:pt x="49202" y="15308"/>
                    <a:pt x="50082" y="8709"/>
                    <a:pt x="46416" y="4163"/>
                  </a:cubicBezTo>
                  <a:cubicBezTo>
                    <a:pt x="42750" y="-383"/>
                    <a:pt x="36151" y="-1263"/>
                    <a:pt x="31605" y="2403"/>
                  </a:cubicBezTo>
                  <a:cubicBezTo>
                    <a:pt x="27206" y="5923"/>
                    <a:pt x="20607" y="5630"/>
                    <a:pt x="17821" y="2990"/>
                  </a:cubicBezTo>
                  <a:cubicBezTo>
                    <a:pt x="13568" y="-1116"/>
                    <a:pt x="6969" y="-969"/>
                    <a:pt x="2863" y="3283"/>
                  </a:cubicBezTo>
                  <a:cubicBezTo>
                    <a:pt x="-1096" y="7536"/>
                    <a:pt x="-949" y="14281"/>
                    <a:pt x="3303" y="18241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3" name="Forma Livre: Forma 212">
              <a:extLst>
                <a:ext uri="{FF2B5EF4-FFF2-40B4-BE49-F238E27FC236}">
                  <a16:creationId xmlns:a16="http://schemas.microsoft.com/office/drawing/2014/main" id="{5BB17A1E-F8E3-421E-A909-F87FC9980F27}"/>
                </a:ext>
              </a:extLst>
            </p:cNvPr>
            <p:cNvSpPr/>
            <p:nvPr/>
          </p:nvSpPr>
          <p:spPr>
            <a:xfrm>
              <a:off x="6785252" y="2520108"/>
              <a:ext cx="21116" cy="29035"/>
            </a:xfrm>
            <a:custGeom>
              <a:avLst/>
              <a:gdLst>
                <a:gd name="connsiteX0" fmla="*/ 10558 w 21116"/>
                <a:gd name="connsiteY0" fmla="*/ 29035 h 29035"/>
                <a:gd name="connsiteX1" fmla="*/ 21116 w 21116"/>
                <a:gd name="connsiteY1" fmla="*/ 18477 h 29035"/>
                <a:gd name="connsiteX2" fmla="*/ 21116 w 21116"/>
                <a:gd name="connsiteY2" fmla="*/ 10558 h 29035"/>
                <a:gd name="connsiteX3" fmla="*/ 10558 w 21116"/>
                <a:gd name="connsiteY3" fmla="*/ 0 h 29035"/>
                <a:gd name="connsiteX4" fmla="*/ 0 w 21116"/>
                <a:gd name="connsiteY4" fmla="*/ 10558 h 29035"/>
                <a:gd name="connsiteX5" fmla="*/ 0 w 21116"/>
                <a:gd name="connsiteY5" fmla="*/ 18477 h 29035"/>
                <a:gd name="connsiteX6" fmla="*/ 10558 w 21116"/>
                <a:gd name="connsiteY6" fmla="*/ 29035 h 2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116" h="29035">
                  <a:moveTo>
                    <a:pt x="10558" y="29035"/>
                  </a:moveTo>
                  <a:cubicBezTo>
                    <a:pt x="16424" y="29035"/>
                    <a:pt x="21116" y="24343"/>
                    <a:pt x="21116" y="18477"/>
                  </a:cubicBezTo>
                  <a:lnTo>
                    <a:pt x="21116" y="10558"/>
                  </a:lnTo>
                  <a:cubicBezTo>
                    <a:pt x="21116" y="4693"/>
                    <a:pt x="16424" y="0"/>
                    <a:pt x="10558" y="0"/>
                  </a:cubicBezTo>
                  <a:cubicBezTo>
                    <a:pt x="4693" y="0"/>
                    <a:pt x="0" y="4693"/>
                    <a:pt x="0" y="10558"/>
                  </a:cubicBezTo>
                  <a:lnTo>
                    <a:pt x="0" y="18477"/>
                  </a:lnTo>
                  <a:cubicBezTo>
                    <a:pt x="0" y="24343"/>
                    <a:pt x="4693" y="29035"/>
                    <a:pt x="10558" y="2903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4" name="Forma Livre: Forma 213">
              <a:extLst>
                <a:ext uri="{FF2B5EF4-FFF2-40B4-BE49-F238E27FC236}">
                  <a16:creationId xmlns:a16="http://schemas.microsoft.com/office/drawing/2014/main" id="{CA874E7A-8B1C-4D71-8F9E-EF328853B211}"/>
                </a:ext>
              </a:extLst>
            </p:cNvPr>
            <p:cNvSpPr/>
            <p:nvPr/>
          </p:nvSpPr>
          <p:spPr>
            <a:xfrm>
              <a:off x="6559339" y="2648555"/>
              <a:ext cx="525293" cy="315877"/>
            </a:xfrm>
            <a:custGeom>
              <a:avLst/>
              <a:gdLst>
                <a:gd name="connsiteX0" fmla="*/ 17681 w 525293"/>
                <a:gd name="connsiteY0" fmla="*/ 254288 h 315877"/>
                <a:gd name="connsiteX1" fmla="*/ 65047 w 525293"/>
                <a:gd name="connsiteY1" fmla="*/ 294761 h 315877"/>
                <a:gd name="connsiteX2" fmla="*/ 19294 w 525293"/>
                <a:gd name="connsiteY2" fmla="*/ 294761 h 315877"/>
                <a:gd name="connsiteX3" fmla="*/ 8736 w 525293"/>
                <a:gd name="connsiteY3" fmla="*/ 305320 h 315877"/>
                <a:gd name="connsiteX4" fmla="*/ 19294 w 525293"/>
                <a:gd name="connsiteY4" fmla="*/ 315878 h 315877"/>
                <a:gd name="connsiteX5" fmla="*/ 505999 w 525293"/>
                <a:gd name="connsiteY5" fmla="*/ 315878 h 315877"/>
                <a:gd name="connsiteX6" fmla="*/ 516557 w 525293"/>
                <a:gd name="connsiteY6" fmla="*/ 305320 h 315877"/>
                <a:gd name="connsiteX7" fmla="*/ 505999 w 525293"/>
                <a:gd name="connsiteY7" fmla="*/ 294761 h 315877"/>
                <a:gd name="connsiteX8" fmla="*/ 460247 w 525293"/>
                <a:gd name="connsiteY8" fmla="*/ 294761 h 315877"/>
                <a:gd name="connsiteX9" fmla="*/ 507612 w 525293"/>
                <a:gd name="connsiteY9" fmla="*/ 254288 h 315877"/>
                <a:gd name="connsiteX10" fmla="*/ 522276 w 525293"/>
                <a:gd name="connsiteY10" fmla="*/ 204723 h 315877"/>
                <a:gd name="connsiteX11" fmla="*/ 455408 w 525293"/>
                <a:gd name="connsiteY11" fmla="*/ 59401 h 315877"/>
                <a:gd name="connsiteX12" fmla="*/ 411562 w 525293"/>
                <a:gd name="connsiteY12" fmla="*/ 28753 h 315877"/>
                <a:gd name="connsiteX13" fmla="*/ 328122 w 525293"/>
                <a:gd name="connsiteY13" fmla="*/ 2211 h 315877"/>
                <a:gd name="connsiteX14" fmla="*/ 323576 w 525293"/>
                <a:gd name="connsiteY14" fmla="*/ 304 h 315877"/>
                <a:gd name="connsiteX15" fmla="*/ 322550 w 525293"/>
                <a:gd name="connsiteY15" fmla="*/ 158 h 315877"/>
                <a:gd name="connsiteX16" fmla="*/ 310965 w 525293"/>
                <a:gd name="connsiteY16" fmla="*/ 8956 h 315877"/>
                <a:gd name="connsiteX17" fmla="*/ 316538 w 525293"/>
                <a:gd name="connsiteY17" fmla="*/ 19808 h 315877"/>
                <a:gd name="connsiteX18" fmla="*/ 407162 w 525293"/>
                <a:gd name="connsiteY18" fmla="*/ 49429 h 315877"/>
                <a:gd name="connsiteX19" fmla="*/ 436197 w 525293"/>
                <a:gd name="connsiteY19" fmla="*/ 68200 h 315877"/>
                <a:gd name="connsiteX20" fmla="*/ 503066 w 525293"/>
                <a:gd name="connsiteY20" fmla="*/ 213522 h 315877"/>
                <a:gd name="connsiteX21" fmla="*/ 493828 w 525293"/>
                <a:gd name="connsiteY21" fmla="*/ 238158 h 315877"/>
                <a:gd name="connsiteX22" fmla="*/ 430772 w 525293"/>
                <a:gd name="connsiteY22" fmla="*/ 292122 h 315877"/>
                <a:gd name="connsiteX23" fmla="*/ 430772 w 525293"/>
                <a:gd name="connsiteY23" fmla="*/ 110139 h 315877"/>
                <a:gd name="connsiteX24" fmla="*/ 404669 w 525293"/>
                <a:gd name="connsiteY24" fmla="*/ 84037 h 315877"/>
                <a:gd name="connsiteX25" fmla="*/ 120624 w 525293"/>
                <a:gd name="connsiteY25" fmla="*/ 84037 h 315877"/>
                <a:gd name="connsiteX26" fmla="*/ 94522 w 525293"/>
                <a:gd name="connsiteY26" fmla="*/ 110139 h 315877"/>
                <a:gd name="connsiteX27" fmla="*/ 94522 w 525293"/>
                <a:gd name="connsiteY27" fmla="*/ 292122 h 315877"/>
                <a:gd name="connsiteX28" fmla="*/ 31466 w 525293"/>
                <a:gd name="connsiteY28" fmla="*/ 238158 h 315877"/>
                <a:gd name="connsiteX29" fmla="*/ 22227 w 525293"/>
                <a:gd name="connsiteY29" fmla="*/ 213522 h 315877"/>
                <a:gd name="connsiteX30" fmla="*/ 89096 w 525293"/>
                <a:gd name="connsiteY30" fmla="*/ 68200 h 315877"/>
                <a:gd name="connsiteX31" fmla="*/ 118131 w 525293"/>
                <a:gd name="connsiteY31" fmla="*/ 49429 h 315877"/>
                <a:gd name="connsiteX32" fmla="*/ 207583 w 525293"/>
                <a:gd name="connsiteY32" fmla="*/ 20688 h 315877"/>
                <a:gd name="connsiteX33" fmla="*/ 214328 w 525293"/>
                <a:gd name="connsiteY33" fmla="*/ 9103 h 315877"/>
                <a:gd name="connsiteX34" fmla="*/ 201717 w 525293"/>
                <a:gd name="connsiteY34" fmla="*/ 451 h 315877"/>
                <a:gd name="connsiteX35" fmla="*/ 197171 w 525293"/>
                <a:gd name="connsiteY35" fmla="*/ 2357 h 315877"/>
                <a:gd name="connsiteX36" fmla="*/ 113732 w 525293"/>
                <a:gd name="connsiteY36" fmla="*/ 28899 h 315877"/>
                <a:gd name="connsiteX37" fmla="*/ 69886 w 525293"/>
                <a:gd name="connsiteY37" fmla="*/ 59548 h 315877"/>
                <a:gd name="connsiteX38" fmla="*/ 3017 w 525293"/>
                <a:gd name="connsiteY38" fmla="*/ 204870 h 315877"/>
                <a:gd name="connsiteX39" fmla="*/ 17681 w 525293"/>
                <a:gd name="connsiteY39" fmla="*/ 254288 h 315877"/>
                <a:gd name="connsiteX40" fmla="*/ 115638 w 525293"/>
                <a:gd name="connsiteY40" fmla="*/ 110139 h 315877"/>
                <a:gd name="connsiteX41" fmla="*/ 120624 w 525293"/>
                <a:gd name="connsiteY41" fmla="*/ 105153 h 315877"/>
                <a:gd name="connsiteX42" fmla="*/ 404669 w 525293"/>
                <a:gd name="connsiteY42" fmla="*/ 105153 h 315877"/>
                <a:gd name="connsiteX43" fmla="*/ 409655 w 525293"/>
                <a:gd name="connsiteY43" fmla="*/ 110139 h 315877"/>
                <a:gd name="connsiteX44" fmla="*/ 409655 w 525293"/>
                <a:gd name="connsiteY44" fmla="*/ 294761 h 315877"/>
                <a:gd name="connsiteX45" fmla="*/ 115638 w 525293"/>
                <a:gd name="connsiteY45" fmla="*/ 294761 h 315877"/>
                <a:gd name="connsiteX46" fmla="*/ 115638 w 525293"/>
                <a:gd name="connsiteY46" fmla="*/ 110139 h 315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25293" h="315877">
                  <a:moveTo>
                    <a:pt x="17681" y="254288"/>
                  </a:moveTo>
                  <a:lnTo>
                    <a:pt x="65047" y="294761"/>
                  </a:lnTo>
                  <a:lnTo>
                    <a:pt x="19294" y="294761"/>
                  </a:lnTo>
                  <a:cubicBezTo>
                    <a:pt x="13429" y="294761"/>
                    <a:pt x="8736" y="299454"/>
                    <a:pt x="8736" y="305320"/>
                  </a:cubicBezTo>
                  <a:cubicBezTo>
                    <a:pt x="8736" y="311185"/>
                    <a:pt x="13429" y="315878"/>
                    <a:pt x="19294" y="315878"/>
                  </a:cubicBezTo>
                  <a:lnTo>
                    <a:pt x="505999" y="315878"/>
                  </a:lnTo>
                  <a:cubicBezTo>
                    <a:pt x="511865" y="315878"/>
                    <a:pt x="516557" y="311185"/>
                    <a:pt x="516557" y="305320"/>
                  </a:cubicBezTo>
                  <a:cubicBezTo>
                    <a:pt x="516557" y="299454"/>
                    <a:pt x="511865" y="294761"/>
                    <a:pt x="505999" y="294761"/>
                  </a:cubicBezTo>
                  <a:lnTo>
                    <a:pt x="460247" y="294761"/>
                  </a:lnTo>
                  <a:lnTo>
                    <a:pt x="507612" y="254288"/>
                  </a:lnTo>
                  <a:cubicBezTo>
                    <a:pt x="518464" y="245050"/>
                    <a:pt x="531222" y="224227"/>
                    <a:pt x="522276" y="204723"/>
                  </a:cubicBezTo>
                  <a:lnTo>
                    <a:pt x="455408" y="59401"/>
                  </a:lnTo>
                  <a:cubicBezTo>
                    <a:pt x="448222" y="43857"/>
                    <a:pt x="433118" y="33299"/>
                    <a:pt x="411562" y="28753"/>
                  </a:cubicBezTo>
                  <a:cubicBezTo>
                    <a:pt x="387219" y="23620"/>
                    <a:pt x="342053" y="12329"/>
                    <a:pt x="328122" y="2211"/>
                  </a:cubicBezTo>
                  <a:cubicBezTo>
                    <a:pt x="326803" y="1184"/>
                    <a:pt x="325190" y="598"/>
                    <a:pt x="323576" y="304"/>
                  </a:cubicBezTo>
                  <a:lnTo>
                    <a:pt x="322550" y="158"/>
                  </a:lnTo>
                  <a:cubicBezTo>
                    <a:pt x="316684" y="-869"/>
                    <a:pt x="311992" y="3237"/>
                    <a:pt x="310965" y="8956"/>
                  </a:cubicBezTo>
                  <a:cubicBezTo>
                    <a:pt x="310232" y="13355"/>
                    <a:pt x="312725" y="17608"/>
                    <a:pt x="316538" y="19808"/>
                  </a:cubicBezTo>
                  <a:cubicBezTo>
                    <a:pt x="336921" y="33885"/>
                    <a:pt x="391032" y="45910"/>
                    <a:pt x="407162" y="49429"/>
                  </a:cubicBezTo>
                  <a:cubicBezTo>
                    <a:pt x="422120" y="52509"/>
                    <a:pt x="431945" y="58961"/>
                    <a:pt x="436197" y="68200"/>
                  </a:cubicBezTo>
                  <a:lnTo>
                    <a:pt x="503066" y="213522"/>
                  </a:lnTo>
                  <a:cubicBezTo>
                    <a:pt x="506732" y="221294"/>
                    <a:pt x="499987" y="232879"/>
                    <a:pt x="493828" y="238158"/>
                  </a:cubicBezTo>
                  <a:lnTo>
                    <a:pt x="430772" y="292122"/>
                  </a:lnTo>
                  <a:lnTo>
                    <a:pt x="430772" y="110139"/>
                  </a:lnTo>
                  <a:cubicBezTo>
                    <a:pt x="430772" y="95768"/>
                    <a:pt x="419040" y="84037"/>
                    <a:pt x="404669" y="84037"/>
                  </a:cubicBezTo>
                  <a:lnTo>
                    <a:pt x="120624" y="84037"/>
                  </a:lnTo>
                  <a:cubicBezTo>
                    <a:pt x="106253" y="84037"/>
                    <a:pt x="94522" y="95768"/>
                    <a:pt x="94522" y="110139"/>
                  </a:cubicBezTo>
                  <a:lnTo>
                    <a:pt x="94522" y="292122"/>
                  </a:lnTo>
                  <a:lnTo>
                    <a:pt x="31466" y="238158"/>
                  </a:lnTo>
                  <a:cubicBezTo>
                    <a:pt x="25307" y="232879"/>
                    <a:pt x="18561" y="221440"/>
                    <a:pt x="22227" y="213522"/>
                  </a:cubicBezTo>
                  <a:lnTo>
                    <a:pt x="89096" y="68200"/>
                  </a:lnTo>
                  <a:cubicBezTo>
                    <a:pt x="93349" y="58814"/>
                    <a:pt x="103174" y="52509"/>
                    <a:pt x="118131" y="49429"/>
                  </a:cubicBezTo>
                  <a:cubicBezTo>
                    <a:pt x="134115" y="46057"/>
                    <a:pt x="186320" y="34325"/>
                    <a:pt x="207583" y="20688"/>
                  </a:cubicBezTo>
                  <a:cubicBezTo>
                    <a:pt x="212422" y="19221"/>
                    <a:pt x="215208" y="14235"/>
                    <a:pt x="214328" y="9103"/>
                  </a:cubicBezTo>
                  <a:cubicBezTo>
                    <a:pt x="213448" y="3384"/>
                    <a:pt x="207436" y="-429"/>
                    <a:pt x="201717" y="451"/>
                  </a:cubicBezTo>
                  <a:cubicBezTo>
                    <a:pt x="200104" y="744"/>
                    <a:pt x="198491" y="1331"/>
                    <a:pt x="197171" y="2357"/>
                  </a:cubicBezTo>
                  <a:cubicBezTo>
                    <a:pt x="183240" y="12476"/>
                    <a:pt x="138221" y="23767"/>
                    <a:pt x="113732" y="28899"/>
                  </a:cubicBezTo>
                  <a:cubicBezTo>
                    <a:pt x="92175" y="33445"/>
                    <a:pt x="77071" y="44004"/>
                    <a:pt x="69886" y="59548"/>
                  </a:cubicBezTo>
                  <a:lnTo>
                    <a:pt x="3017" y="204870"/>
                  </a:lnTo>
                  <a:cubicBezTo>
                    <a:pt x="-5928" y="224227"/>
                    <a:pt x="6830" y="245050"/>
                    <a:pt x="17681" y="254288"/>
                  </a:cubicBezTo>
                  <a:close/>
                  <a:moveTo>
                    <a:pt x="115638" y="110139"/>
                  </a:moveTo>
                  <a:cubicBezTo>
                    <a:pt x="115638" y="107353"/>
                    <a:pt x="117985" y="105153"/>
                    <a:pt x="120624" y="105153"/>
                  </a:cubicBezTo>
                  <a:lnTo>
                    <a:pt x="404669" y="105153"/>
                  </a:lnTo>
                  <a:cubicBezTo>
                    <a:pt x="407456" y="105153"/>
                    <a:pt x="409655" y="107500"/>
                    <a:pt x="409655" y="110139"/>
                  </a:cubicBezTo>
                  <a:lnTo>
                    <a:pt x="409655" y="294761"/>
                  </a:lnTo>
                  <a:lnTo>
                    <a:pt x="115638" y="294761"/>
                  </a:lnTo>
                  <a:lnTo>
                    <a:pt x="115638" y="110139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5" name="Forma Livre: Forma 214">
              <a:extLst>
                <a:ext uri="{FF2B5EF4-FFF2-40B4-BE49-F238E27FC236}">
                  <a16:creationId xmlns:a16="http://schemas.microsoft.com/office/drawing/2014/main" id="{9E6387AC-668F-4D87-86D9-BE85CDC19B44}"/>
                </a:ext>
              </a:extLst>
            </p:cNvPr>
            <p:cNvSpPr/>
            <p:nvPr/>
          </p:nvSpPr>
          <p:spPr>
            <a:xfrm>
              <a:off x="6728889" y="2427862"/>
              <a:ext cx="185940" cy="224810"/>
            </a:xfrm>
            <a:custGeom>
              <a:avLst/>
              <a:gdLst>
                <a:gd name="connsiteX0" fmla="*/ 199 w 185940"/>
                <a:gd name="connsiteY0" fmla="*/ 112776 h 224810"/>
                <a:gd name="connsiteX1" fmla="*/ 4892 w 185940"/>
                <a:gd name="connsiteY1" fmla="*/ 144450 h 224810"/>
                <a:gd name="connsiteX2" fmla="*/ 13250 w 185940"/>
                <a:gd name="connsiteY2" fmla="*/ 158381 h 224810"/>
                <a:gd name="connsiteX3" fmla="*/ 24102 w 185940"/>
                <a:gd name="connsiteY3" fmla="*/ 162341 h 224810"/>
                <a:gd name="connsiteX4" fmla="*/ 94490 w 185940"/>
                <a:gd name="connsiteY4" fmla="*/ 224810 h 224810"/>
                <a:gd name="connsiteX5" fmla="*/ 163998 w 185940"/>
                <a:gd name="connsiteY5" fmla="*/ 162194 h 224810"/>
                <a:gd name="connsiteX6" fmla="*/ 172650 w 185940"/>
                <a:gd name="connsiteY6" fmla="*/ 158528 h 224810"/>
                <a:gd name="connsiteX7" fmla="*/ 181009 w 185940"/>
                <a:gd name="connsiteY7" fmla="*/ 144597 h 224810"/>
                <a:gd name="connsiteX8" fmla="*/ 185701 w 185940"/>
                <a:gd name="connsiteY8" fmla="*/ 112922 h 224810"/>
                <a:gd name="connsiteX9" fmla="*/ 175730 w 185940"/>
                <a:gd name="connsiteY9" fmla="*/ 91659 h 224810"/>
                <a:gd name="connsiteX10" fmla="*/ 176316 w 185940"/>
                <a:gd name="connsiteY10" fmla="*/ 83154 h 224810"/>
                <a:gd name="connsiteX11" fmla="*/ 176316 w 185940"/>
                <a:gd name="connsiteY11" fmla="*/ 71423 h 224810"/>
                <a:gd name="connsiteX12" fmla="*/ 140096 w 185940"/>
                <a:gd name="connsiteY12" fmla="*/ 14232 h 224810"/>
                <a:gd name="connsiteX13" fmla="*/ 125725 w 185940"/>
                <a:gd name="connsiteY13" fmla="*/ 7487 h 224810"/>
                <a:gd name="connsiteX14" fmla="*/ 76307 w 185940"/>
                <a:gd name="connsiteY14" fmla="*/ 2794 h 224810"/>
                <a:gd name="connsiteX15" fmla="*/ 68388 w 185940"/>
                <a:gd name="connsiteY15" fmla="*/ 8953 h 224810"/>
                <a:gd name="connsiteX16" fmla="*/ 9291 w 185940"/>
                <a:gd name="connsiteY16" fmla="*/ 71423 h 224810"/>
                <a:gd name="connsiteX17" fmla="*/ 9291 w 185940"/>
                <a:gd name="connsiteY17" fmla="*/ 83154 h 224810"/>
                <a:gd name="connsiteX18" fmla="*/ 9731 w 185940"/>
                <a:gd name="connsiteY18" fmla="*/ 90046 h 224810"/>
                <a:gd name="connsiteX19" fmla="*/ 9731 w 185940"/>
                <a:gd name="connsiteY19" fmla="*/ 90633 h 224810"/>
                <a:gd name="connsiteX20" fmla="*/ 9878 w 185940"/>
                <a:gd name="connsiteY20" fmla="*/ 91659 h 224810"/>
                <a:gd name="connsiteX21" fmla="*/ 199 w 185940"/>
                <a:gd name="connsiteY21" fmla="*/ 112776 h 224810"/>
                <a:gd name="connsiteX22" fmla="*/ 70001 w 185940"/>
                <a:gd name="connsiteY22" fmla="*/ 29923 h 224810"/>
                <a:gd name="connsiteX23" fmla="*/ 76013 w 185940"/>
                <a:gd name="connsiteY23" fmla="*/ 29923 h 224810"/>
                <a:gd name="connsiteX24" fmla="*/ 83785 w 185940"/>
                <a:gd name="connsiteY24" fmla="*/ 26550 h 224810"/>
                <a:gd name="connsiteX25" fmla="*/ 86425 w 185940"/>
                <a:gd name="connsiteY25" fmla="*/ 21418 h 224810"/>
                <a:gd name="connsiteX26" fmla="*/ 118246 w 185940"/>
                <a:gd name="connsiteY26" fmla="*/ 26990 h 224810"/>
                <a:gd name="connsiteX27" fmla="*/ 131004 w 185940"/>
                <a:gd name="connsiteY27" fmla="*/ 33002 h 224810"/>
                <a:gd name="connsiteX28" fmla="*/ 152267 w 185940"/>
                <a:gd name="connsiteY28" fmla="*/ 54999 h 224810"/>
                <a:gd name="connsiteX29" fmla="*/ 126751 w 185940"/>
                <a:gd name="connsiteY29" fmla="*/ 40335 h 224810"/>
                <a:gd name="connsiteX30" fmla="*/ 116486 w 185940"/>
                <a:gd name="connsiteY30" fmla="*/ 43854 h 224810"/>
                <a:gd name="connsiteX31" fmla="*/ 67508 w 185940"/>
                <a:gd name="connsiteY31" fmla="*/ 55585 h 224810"/>
                <a:gd name="connsiteX32" fmla="*/ 50204 w 185940"/>
                <a:gd name="connsiteY32" fmla="*/ 54266 h 224810"/>
                <a:gd name="connsiteX33" fmla="*/ 33194 w 185940"/>
                <a:gd name="connsiteY33" fmla="*/ 56905 h 224810"/>
                <a:gd name="connsiteX34" fmla="*/ 70001 w 185940"/>
                <a:gd name="connsiteY34" fmla="*/ 29923 h 224810"/>
                <a:gd name="connsiteX35" fmla="*/ 24249 w 185940"/>
                <a:gd name="connsiteY35" fmla="*/ 109110 h 224810"/>
                <a:gd name="connsiteX36" fmla="*/ 31581 w 185940"/>
                <a:gd name="connsiteY36" fmla="*/ 104270 h 224810"/>
                <a:gd name="connsiteX37" fmla="*/ 32754 w 185940"/>
                <a:gd name="connsiteY37" fmla="*/ 95619 h 224810"/>
                <a:gd name="connsiteX38" fmla="*/ 31434 w 185940"/>
                <a:gd name="connsiteY38" fmla="*/ 89606 h 224810"/>
                <a:gd name="connsiteX39" fmla="*/ 65308 w 185940"/>
                <a:gd name="connsiteY39" fmla="*/ 76555 h 224810"/>
                <a:gd name="connsiteX40" fmla="*/ 127778 w 185940"/>
                <a:gd name="connsiteY40" fmla="*/ 62771 h 224810"/>
                <a:gd name="connsiteX41" fmla="*/ 153733 w 185940"/>
                <a:gd name="connsiteY41" fmla="*/ 95325 h 224810"/>
                <a:gd name="connsiteX42" fmla="*/ 153733 w 185940"/>
                <a:gd name="connsiteY42" fmla="*/ 95765 h 224810"/>
                <a:gd name="connsiteX43" fmla="*/ 154907 w 185940"/>
                <a:gd name="connsiteY43" fmla="*/ 104270 h 224810"/>
                <a:gd name="connsiteX44" fmla="*/ 162239 w 185940"/>
                <a:gd name="connsiteY44" fmla="*/ 109110 h 224810"/>
                <a:gd name="connsiteX45" fmla="*/ 165318 w 185940"/>
                <a:gd name="connsiteY45" fmla="*/ 109696 h 224810"/>
                <a:gd name="connsiteX46" fmla="*/ 161212 w 185940"/>
                <a:gd name="connsiteY46" fmla="*/ 141224 h 224810"/>
                <a:gd name="connsiteX47" fmla="*/ 158426 w 185940"/>
                <a:gd name="connsiteY47" fmla="*/ 140784 h 224810"/>
                <a:gd name="connsiteX48" fmla="*/ 146548 w 185940"/>
                <a:gd name="connsiteY48" fmla="*/ 148410 h 224810"/>
                <a:gd name="connsiteX49" fmla="*/ 94930 w 185940"/>
                <a:gd name="connsiteY49" fmla="*/ 203694 h 224810"/>
                <a:gd name="connsiteX50" fmla="*/ 42139 w 185940"/>
                <a:gd name="connsiteY50" fmla="*/ 148116 h 224810"/>
                <a:gd name="connsiteX51" fmla="*/ 32021 w 185940"/>
                <a:gd name="connsiteY51" fmla="*/ 140344 h 224810"/>
                <a:gd name="connsiteX52" fmla="*/ 30261 w 185940"/>
                <a:gd name="connsiteY52" fmla="*/ 140491 h 224810"/>
                <a:gd name="connsiteX53" fmla="*/ 26155 w 185940"/>
                <a:gd name="connsiteY53" fmla="*/ 141371 h 224810"/>
                <a:gd name="connsiteX54" fmla="*/ 21022 w 185940"/>
                <a:gd name="connsiteY54" fmla="*/ 109696 h 224810"/>
                <a:gd name="connsiteX55" fmla="*/ 24249 w 185940"/>
                <a:gd name="connsiteY55" fmla="*/ 109110 h 2248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85940" h="224810">
                  <a:moveTo>
                    <a:pt x="199" y="112776"/>
                  </a:moveTo>
                  <a:lnTo>
                    <a:pt x="4892" y="144450"/>
                  </a:lnTo>
                  <a:cubicBezTo>
                    <a:pt x="5772" y="150169"/>
                    <a:pt x="8705" y="155009"/>
                    <a:pt x="13250" y="158381"/>
                  </a:cubicBezTo>
                  <a:cubicBezTo>
                    <a:pt x="16477" y="160728"/>
                    <a:pt x="20289" y="162047"/>
                    <a:pt x="24102" y="162341"/>
                  </a:cubicBezTo>
                  <a:cubicBezTo>
                    <a:pt x="36713" y="197535"/>
                    <a:pt x="64868" y="223344"/>
                    <a:pt x="94490" y="224810"/>
                  </a:cubicBezTo>
                  <a:cubicBezTo>
                    <a:pt x="123085" y="223344"/>
                    <a:pt x="151387" y="197535"/>
                    <a:pt x="163998" y="162194"/>
                  </a:cubicBezTo>
                  <a:cubicBezTo>
                    <a:pt x="167078" y="161607"/>
                    <a:pt x="170011" y="160434"/>
                    <a:pt x="172650" y="158528"/>
                  </a:cubicBezTo>
                  <a:cubicBezTo>
                    <a:pt x="177196" y="155155"/>
                    <a:pt x="180129" y="150316"/>
                    <a:pt x="181009" y="144597"/>
                  </a:cubicBezTo>
                  <a:lnTo>
                    <a:pt x="185701" y="112922"/>
                  </a:lnTo>
                  <a:cubicBezTo>
                    <a:pt x="187021" y="104270"/>
                    <a:pt x="182769" y="95912"/>
                    <a:pt x="175730" y="91659"/>
                  </a:cubicBezTo>
                  <a:cubicBezTo>
                    <a:pt x="176170" y="88873"/>
                    <a:pt x="176316" y="85940"/>
                    <a:pt x="176316" y="83154"/>
                  </a:cubicBezTo>
                  <a:lnTo>
                    <a:pt x="176316" y="71423"/>
                  </a:lnTo>
                  <a:cubicBezTo>
                    <a:pt x="176316" y="46200"/>
                    <a:pt x="161799" y="23617"/>
                    <a:pt x="140096" y="14232"/>
                  </a:cubicBezTo>
                  <a:cubicBezTo>
                    <a:pt x="135696" y="11739"/>
                    <a:pt x="130857" y="9393"/>
                    <a:pt x="125725" y="7487"/>
                  </a:cubicBezTo>
                  <a:cubicBezTo>
                    <a:pt x="105635" y="-432"/>
                    <a:pt x="87158" y="-2192"/>
                    <a:pt x="76307" y="2794"/>
                  </a:cubicBezTo>
                  <a:cubicBezTo>
                    <a:pt x="72494" y="4554"/>
                    <a:pt x="70001" y="6754"/>
                    <a:pt x="68388" y="8953"/>
                  </a:cubicBezTo>
                  <a:cubicBezTo>
                    <a:pt x="35687" y="9686"/>
                    <a:pt x="9291" y="37402"/>
                    <a:pt x="9291" y="71423"/>
                  </a:cubicBezTo>
                  <a:lnTo>
                    <a:pt x="9291" y="83154"/>
                  </a:lnTo>
                  <a:cubicBezTo>
                    <a:pt x="9291" y="85500"/>
                    <a:pt x="9438" y="87700"/>
                    <a:pt x="9731" y="90046"/>
                  </a:cubicBezTo>
                  <a:cubicBezTo>
                    <a:pt x="9731" y="90193"/>
                    <a:pt x="9731" y="90486"/>
                    <a:pt x="9731" y="90633"/>
                  </a:cubicBezTo>
                  <a:cubicBezTo>
                    <a:pt x="9731" y="90926"/>
                    <a:pt x="9878" y="91366"/>
                    <a:pt x="9878" y="91659"/>
                  </a:cubicBezTo>
                  <a:cubicBezTo>
                    <a:pt x="3132" y="95765"/>
                    <a:pt x="-974" y="104124"/>
                    <a:pt x="199" y="112776"/>
                  </a:cubicBezTo>
                  <a:close/>
                  <a:moveTo>
                    <a:pt x="70001" y="29923"/>
                  </a:moveTo>
                  <a:lnTo>
                    <a:pt x="76013" y="29923"/>
                  </a:lnTo>
                  <a:cubicBezTo>
                    <a:pt x="78946" y="29923"/>
                    <a:pt x="81732" y="28750"/>
                    <a:pt x="83785" y="26550"/>
                  </a:cubicBezTo>
                  <a:cubicBezTo>
                    <a:pt x="85105" y="25084"/>
                    <a:pt x="85985" y="23324"/>
                    <a:pt x="86425" y="21418"/>
                  </a:cubicBezTo>
                  <a:cubicBezTo>
                    <a:pt x="90824" y="20391"/>
                    <a:pt x="102702" y="20831"/>
                    <a:pt x="118246" y="26990"/>
                  </a:cubicBezTo>
                  <a:cubicBezTo>
                    <a:pt x="122499" y="28603"/>
                    <a:pt x="126458" y="30510"/>
                    <a:pt x="131004" y="33002"/>
                  </a:cubicBezTo>
                  <a:cubicBezTo>
                    <a:pt x="140829" y="37255"/>
                    <a:pt x="148308" y="45320"/>
                    <a:pt x="152267" y="54999"/>
                  </a:cubicBezTo>
                  <a:cubicBezTo>
                    <a:pt x="145082" y="47960"/>
                    <a:pt x="136283" y="42388"/>
                    <a:pt x="126751" y="40335"/>
                  </a:cubicBezTo>
                  <a:cubicBezTo>
                    <a:pt x="122939" y="39455"/>
                    <a:pt x="118979" y="40921"/>
                    <a:pt x="116486" y="43854"/>
                  </a:cubicBezTo>
                  <a:cubicBezTo>
                    <a:pt x="103142" y="59691"/>
                    <a:pt x="85838" y="57785"/>
                    <a:pt x="67508" y="55585"/>
                  </a:cubicBezTo>
                  <a:cubicBezTo>
                    <a:pt x="62082" y="54999"/>
                    <a:pt x="56217" y="54266"/>
                    <a:pt x="50204" y="54266"/>
                  </a:cubicBezTo>
                  <a:cubicBezTo>
                    <a:pt x="44339" y="54266"/>
                    <a:pt x="38620" y="54852"/>
                    <a:pt x="33194" y="56905"/>
                  </a:cubicBezTo>
                  <a:cubicBezTo>
                    <a:pt x="38766" y="41214"/>
                    <a:pt x="53137" y="29923"/>
                    <a:pt x="70001" y="29923"/>
                  </a:cubicBezTo>
                  <a:close/>
                  <a:moveTo>
                    <a:pt x="24249" y="109110"/>
                  </a:moveTo>
                  <a:cubicBezTo>
                    <a:pt x="27328" y="108670"/>
                    <a:pt x="29968" y="106910"/>
                    <a:pt x="31581" y="104270"/>
                  </a:cubicBezTo>
                  <a:cubicBezTo>
                    <a:pt x="33194" y="101631"/>
                    <a:pt x="33634" y="98551"/>
                    <a:pt x="32754" y="95619"/>
                  </a:cubicBezTo>
                  <a:cubicBezTo>
                    <a:pt x="32167" y="93712"/>
                    <a:pt x="31727" y="91659"/>
                    <a:pt x="31434" y="89606"/>
                  </a:cubicBezTo>
                  <a:cubicBezTo>
                    <a:pt x="35540" y="74062"/>
                    <a:pt x="43312" y="74062"/>
                    <a:pt x="65308" y="76555"/>
                  </a:cubicBezTo>
                  <a:cubicBezTo>
                    <a:pt x="83492" y="78608"/>
                    <a:pt x="107981" y="81394"/>
                    <a:pt x="127778" y="62771"/>
                  </a:cubicBezTo>
                  <a:cubicBezTo>
                    <a:pt x="141269" y="69370"/>
                    <a:pt x="152560" y="88726"/>
                    <a:pt x="153733" y="95325"/>
                  </a:cubicBezTo>
                  <a:cubicBezTo>
                    <a:pt x="153733" y="95472"/>
                    <a:pt x="153733" y="95619"/>
                    <a:pt x="153733" y="95765"/>
                  </a:cubicBezTo>
                  <a:cubicBezTo>
                    <a:pt x="152854" y="98698"/>
                    <a:pt x="153294" y="101778"/>
                    <a:pt x="154907" y="104270"/>
                  </a:cubicBezTo>
                  <a:cubicBezTo>
                    <a:pt x="156520" y="106910"/>
                    <a:pt x="159159" y="108670"/>
                    <a:pt x="162239" y="109110"/>
                  </a:cubicBezTo>
                  <a:lnTo>
                    <a:pt x="165318" y="109696"/>
                  </a:lnTo>
                  <a:lnTo>
                    <a:pt x="161212" y="141224"/>
                  </a:lnTo>
                  <a:lnTo>
                    <a:pt x="158426" y="140784"/>
                  </a:lnTo>
                  <a:cubicBezTo>
                    <a:pt x="153147" y="139904"/>
                    <a:pt x="148014" y="143131"/>
                    <a:pt x="146548" y="148410"/>
                  </a:cubicBezTo>
                  <a:cubicBezTo>
                    <a:pt x="138189" y="178765"/>
                    <a:pt x="115460" y="202521"/>
                    <a:pt x="94930" y="203694"/>
                  </a:cubicBezTo>
                  <a:cubicBezTo>
                    <a:pt x="73227" y="202521"/>
                    <a:pt x="50498" y="178765"/>
                    <a:pt x="42139" y="148116"/>
                  </a:cubicBezTo>
                  <a:cubicBezTo>
                    <a:pt x="40819" y="143424"/>
                    <a:pt x="36713" y="140344"/>
                    <a:pt x="32021" y="140344"/>
                  </a:cubicBezTo>
                  <a:cubicBezTo>
                    <a:pt x="31434" y="140344"/>
                    <a:pt x="30847" y="140344"/>
                    <a:pt x="30261" y="140491"/>
                  </a:cubicBezTo>
                  <a:lnTo>
                    <a:pt x="26155" y="141371"/>
                  </a:lnTo>
                  <a:lnTo>
                    <a:pt x="21022" y="109696"/>
                  </a:lnTo>
                  <a:lnTo>
                    <a:pt x="24249" y="109110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BE1FC239-00E2-4E68-A7E3-D90D362CEFA5}"/>
              </a:ext>
            </a:extLst>
          </p:cNvPr>
          <p:cNvGrpSpPr/>
          <p:nvPr/>
        </p:nvGrpSpPr>
        <p:grpSpPr>
          <a:xfrm>
            <a:off x="8411271" y="5294805"/>
            <a:ext cx="513688" cy="516681"/>
            <a:chOff x="8411271" y="5294805"/>
            <a:chExt cx="513688" cy="51668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17" name="Forma Livre: Forma 216">
              <a:extLst>
                <a:ext uri="{FF2B5EF4-FFF2-40B4-BE49-F238E27FC236}">
                  <a16:creationId xmlns:a16="http://schemas.microsoft.com/office/drawing/2014/main" id="{CA594220-32DA-4C23-AB89-098AC39020E4}"/>
                </a:ext>
              </a:extLst>
            </p:cNvPr>
            <p:cNvSpPr/>
            <p:nvPr/>
          </p:nvSpPr>
          <p:spPr>
            <a:xfrm>
              <a:off x="8411271" y="5645101"/>
              <a:ext cx="513688" cy="166385"/>
            </a:xfrm>
            <a:custGeom>
              <a:avLst/>
              <a:gdLst>
                <a:gd name="connsiteX0" fmla="*/ 506302 w 513688"/>
                <a:gd name="connsiteY0" fmla="*/ 145122 h 166385"/>
                <a:gd name="connsiteX1" fmla="*/ 354820 w 513688"/>
                <a:gd name="connsiteY1" fmla="*/ 93798 h 166385"/>
                <a:gd name="connsiteX2" fmla="*/ 352474 w 513688"/>
                <a:gd name="connsiteY2" fmla="*/ 93211 h 166385"/>
                <a:gd name="connsiteX3" fmla="*/ 338250 w 513688"/>
                <a:gd name="connsiteY3" fmla="*/ 94091 h 166385"/>
                <a:gd name="connsiteX4" fmla="*/ 335610 w 513688"/>
                <a:gd name="connsiteY4" fmla="*/ 94971 h 166385"/>
                <a:gd name="connsiteX5" fmla="*/ 258183 w 513688"/>
                <a:gd name="connsiteY5" fmla="*/ 134271 h 166385"/>
                <a:gd name="connsiteX6" fmla="*/ 38807 w 513688"/>
                <a:gd name="connsiteY6" fmla="*/ 1560 h 166385"/>
                <a:gd name="connsiteX7" fmla="*/ 23996 w 513688"/>
                <a:gd name="connsiteY7" fmla="*/ 5226 h 166385"/>
                <a:gd name="connsiteX8" fmla="*/ 27662 w 513688"/>
                <a:gd name="connsiteY8" fmla="*/ 20037 h 166385"/>
                <a:gd name="connsiteX9" fmla="*/ 66522 w 513688"/>
                <a:gd name="connsiteY9" fmla="*/ 43500 h 166385"/>
                <a:gd name="connsiteX10" fmla="*/ 64176 w 513688"/>
                <a:gd name="connsiteY10" fmla="*/ 46286 h 166385"/>
                <a:gd name="connsiteX11" fmla="*/ 1560 w 513688"/>
                <a:gd name="connsiteY11" fmla="*/ 149815 h 166385"/>
                <a:gd name="connsiteX12" fmla="*/ 5226 w 513688"/>
                <a:gd name="connsiteY12" fmla="*/ 164626 h 166385"/>
                <a:gd name="connsiteX13" fmla="*/ 20037 w 513688"/>
                <a:gd name="connsiteY13" fmla="*/ 160960 h 166385"/>
                <a:gd name="connsiteX14" fmla="*/ 82653 w 513688"/>
                <a:gd name="connsiteY14" fmla="*/ 57431 h 166385"/>
                <a:gd name="connsiteX15" fmla="*/ 83973 w 513688"/>
                <a:gd name="connsiteY15" fmla="*/ 54058 h 166385"/>
                <a:gd name="connsiteX16" fmla="*/ 252171 w 513688"/>
                <a:gd name="connsiteY16" fmla="*/ 155974 h 166385"/>
                <a:gd name="connsiteX17" fmla="*/ 262582 w 513688"/>
                <a:gd name="connsiteY17" fmla="*/ 156414 h 166385"/>
                <a:gd name="connsiteX18" fmla="*/ 343969 w 513688"/>
                <a:gd name="connsiteY18" fmla="*/ 115207 h 166385"/>
                <a:gd name="connsiteX19" fmla="*/ 349101 w 513688"/>
                <a:gd name="connsiteY19" fmla="*/ 114914 h 166385"/>
                <a:gd name="connsiteX20" fmla="*/ 499409 w 513688"/>
                <a:gd name="connsiteY20" fmla="*/ 165799 h 166385"/>
                <a:gd name="connsiteX21" fmla="*/ 502929 w 513688"/>
                <a:gd name="connsiteY21" fmla="*/ 166386 h 166385"/>
                <a:gd name="connsiteX22" fmla="*/ 513194 w 513688"/>
                <a:gd name="connsiteY22" fmla="*/ 159054 h 166385"/>
                <a:gd name="connsiteX23" fmla="*/ 506302 w 513688"/>
                <a:gd name="connsiteY23" fmla="*/ 145122 h 166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688" h="166385">
                  <a:moveTo>
                    <a:pt x="506302" y="145122"/>
                  </a:moveTo>
                  <a:lnTo>
                    <a:pt x="354820" y="93798"/>
                  </a:lnTo>
                  <a:cubicBezTo>
                    <a:pt x="354087" y="93505"/>
                    <a:pt x="353207" y="93358"/>
                    <a:pt x="352474" y="93211"/>
                  </a:cubicBezTo>
                  <a:cubicBezTo>
                    <a:pt x="347781" y="92771"/>
                    <a:pt x="342942" y="93065"/>
                    <a:pt x="338250" y="94091"/>
                  </a:cubicBezTo>
                  <a:cubicBezTo>
                    <a:pt x="337370" y="94238"/>
                    <a:pt x="336490" y="94678"/>
                    <a:pt x="335610" y="94971"/>
                  </a:cubicBezTo>
                  <a:lnTo>
                    <a:pt x="258183" y="134271"/>
                  </a:lnTo>
                  <a:lnTo>
                    <a:pt x="38807" y="1560"/>
                  </a:lnTo>
                  <a:cubicBezTo>
                    <a:pt x="33674" y="-1520"/>
                    <a:pt x="27076" y="94"/>
                    <a:pt x="23996" y="5226"/>
                  </a:cubicBezTo>
                  <a:cubicBezTo>
                    <a:pt x="20917" y="10358"/>
                    <a:pt x="22530" y="16957"/>
                    <a:pt x="27662" y="20037"/>
                  </a:cubicBezTo>
                  <a:lnTo>
                    <a:pt x="66522" y="43500"/>
                  </a:lnTo>
                  <a:cubicBezTo>
                    <a:pt x="65642" y="44233"/>
                    <a:pt x="64763" y="45259"/>
                    <a:pt x="64176" y="46286"/>
                  </a:cubicBezTo>
                  <a:lnTo>
                    <a:pt x="1560" y="149815"/>
                  </a:lnTo>
                  <a:cubicBezTo>
                    <a:pt x="-1520" y="154948"/>
                    <a:pt x="93" y="161546"/>
                    <a:pt x="5226" y="164626"/>
                  </a:cubicBezTo>
                  <a:cubicBezTo>
                    <a:pt x="10358" y="167705"/>
                    <a:pt x="16957" y="166092"/>
                    <a:pt x="20037" y="160960"/>
                  </a:cubicBezTo>
                  <a:lnTo>
                    <a:pt x="82653" y="57431"/>
                  </a:lnTo>
                  <a:cubicBezTo>
                    <a:pt x="83239" y="56404"/>
                    <a:pt x="83679" y="55231"/>
                    <a:pt x="83973" y="54058"/>
                  </a:cubicBezTo>
                  <a:lnTo>
                    <a:pt x="252171" y="155974"/>
                  </a:lnTo>
                  <a:cubicBezTo>
                    <a:pt x="255397" y="157880"/>
                    <a:pt x="259356" y="158027"/>
                    <a:pt x="262582" y="156414"/>
                  </a:cubicBezTo>
                  <a:lnTo>
                    <a:pt x="343969" y="115207"/>
                  </a:lnTo>
                  <a:cubicBezTo>
                    <a:pt x="345728" y="114914"/>
                    <a:pt x="347342" y="114914"/>
                    <a:pt x="349101" y="114914"/>
                  </a:cubicBezTo>
                  <a:lnTo>
                    <a:pt x="499409" y="165799"/>
                  </a:lnTo>
                  <a:cubicBezTo>
                    <a:pt x="500583" y="166239"/>
                    <a:pt x="501755" y="166386"/>
                    <a:pt x="502929" y="166386"/>
                  </a:cubicBezTo>
                  <a:cubicBezTo>
                    <a:pt x="507475" y="166386"/>
                    <a:pt x="511581" y="163599"/>
                    <a:pt x="513194" y="159054"/>
                  </a:cubicBezTo>
                  <a:cubicBezTo>
                    <a:pt x="514953" y="153041"/>
                    <a:pt x="511874" y="147029"/>
                    <a:pt x="506302" y="145122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8" name="Forma Livre: Forma 217">
              <a:extLst>
                <a:ext uri="{FF2B5EF4-FFF2-40B4-BE49-F238E27FC236}">
                  <a16:creationId xmlns:a16="http://schemas.microsoft.com/office/drawing/2014/main" id="{BB78B851-1CA8-49F4-A6E7-491A13C90D91}"/>
                </a:ext>
              </a:extLst>
            </p:cNvPr>
            <p:cNvSpPr/>
            <p:nvPr/>
          </p:nvSpPr>
          <p:spPr>
            <a:xfrm>
              <a:off x="8617188" y="5376191"/>
              <a:ext cx="64415" cy="39215"/>
            </a:xfrm>
            <a:custGeom>
              <a:avLst/>
              <a:gdLst>
                <a:gd name="connsiteX0" fmla="*/ 6661 w 64415"/>
                <a:gd name="connsiteY0" fmla="*/ 20592 h 39215"/>
                <a:gd name="connsiteX1" fmla="*/ 49481 w 64415"/>
                <a:gd name="connsiteY1" fmla="*/ 38336 h 39215"/>
                <a:gd name="connsiteX2" fmla="*/ 53587 w 64415"/>
                <a:gd name="connsiteY2" fmla="*/ 39216 h 39215"/>
                <a:gd name="connsiteX3" fmla="*/ 63558 w 64415"/>
                <a:gd name="connsiteY3" fmla="*/ 32617 h 39215"/>
                <a:gd name="connsiteX4" fmla="*/ 57693 w 64415"/>
                <a:gd name="connsiteY4" fmla="*/ 18539 h 39215"/>
                <a:gd name="connsiteX5" fmla="*/ 14873 w 64415"/>
                <a:gd name="connsiteY5" fmla="*/ 795 h 39215"/>
                <a:gd name="connsiteX6" fmla="*/ 795 w 64415"/>
                <a:gd name="connsiteY6" fmla="*/ 6661 h 39215"/>
                <a:gd name="connsiteX7" fmla="*/ 6661 w 64415"/>
                <a:gd name="connsiteY7" fmla="*/ 20592 h 3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415" h="39215">
                  <a:moveTo>
                    <a:pt x="6661" y="20592"/>
                  </a:moveTo>
                  <a:lnTo>
                    <a:pt x="49481" y="38336"/>
                  </a:lnTo>
                  <a:cubicBezTo>
                    <a:pt x="50800" y="38922"/>
                    <a:pt x="52267" y="39216"/>
                    <a:pt x="53587" y="39216"/>
                  </a:cubicBezTo>
                  <a:cubicBezTo>
                    <a:pt x="57839" y="39216"/>
                    <a:pt x="61798" y="36723"/>
                    <a:pt x="63558" y="32617"/>
                  </a:cubicBezTo>
                  <a:cubicBezTo>
                    <a:pt x="65904" y="27191"/>
                    <a:pt x="63265" y="20885"/>
                    <a:pt x="57693" y="18539"/>
                  </a:cubicBezTo>
                  <a:lnTo>
                    <a:pt x="14873" y="795"/>
                  </a:lnTo>
                  <a:cubicBezTo>
                    <a:pt x="9447" y="-1404"/>
                    <a:pt x="3142" y="1089"/>
                    <a:pt x="795" y="6661"/>
                  </a:cubicBezTo>
                  <a:cubicBezTo>
                    <a:pt x="-1404" y="11940"/>
                    <a:pt x="1089" y="18246"/>
                    <a:pt x="6661" y="20592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9" name="Forma Livre: Forma 218">
              <a:extLst>
                <a:ext uri="{FF2B5EF4-FFF2-40B4-BE49-F238E27FC236}">
                  <a16:creationId xmlns:a16="http://schemas.microsoft.com/office/drawing/2014/main" id="{2C06CCFA-7209-4A42-88D4-8E7FE4908C40}"/>
                </a:ext>
              </a:extLst>
            </p:cNvPr>
            <p:cNvSpPr/>
            <p:nvPr/>
          </p:nvSpPr>
          <p:spPr>
            <a:xfrm>
              <a:off x="8851688" y="5473708"/>
              <a:ext cx="64249" cy="39215"/>
            </a:xfrm>
            <a:custGeom>
              <a:avLst/>
              <a:gdLst>
                <a:gd name="connsiteX0" fmla="*/ 6642 w 64249"/>
                <a:gd name="connsiteY0" fmla="*/ 20592 h 39215"/>
                <a:gd name="connsiteX1" fmla="*/ 49314 w 64249"/>
                <a:gd name="connsiteY1" fmla="*/ 38336 h 39215"/>
                <a:gd name="connsiteX2" fmla="*/ 53420 w 64249"/>
                <a:gd name="connsiteY2" fmla="*/ 39215 h 39215"/>
                <a:gd name="connsiteX3" fmla="*/ 63392 w 64249"/>
                <a:gd name="connsiteY3" fmla="*/ 32617 h 39215"/>
                <a:gd name="connsiteX4" fmla="*/ 57526 w 64249"/>
                <a:gd name="connsiteY4" fmla="*/ 18539 h 39215"/>
                <a:gd name="connsiteX5" fmla="*/ 14853 w 64249"/>
                <a:gd name="connsiteY5" fmla="*/ 795 h 39215"/>
                <a:gd name="connsiteX6" fmla="*/ 776 w 64249"/>
                <a:gd name="connsiteY6" fmla="*/ 6661 h 39215"/>
                <a:gd name="connsiteX7" fmla="*/ 6642 w 64249"/>
                <a:gd name="connsiteY7" fmla="*/ 20592 h 3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249" h="39215">
                  <a:moveTo>
                    <a:pt x="6642" y="20592"/>
                  </a:moveTo>
                  <a:lnTo>
                    <a:pt x="49314" y="38336"/>
                  </a:lnTo>
                  <a:cubicBezTo>
                    <a:pt x="50634" y="38922"/>
                    <a:pt x="52101" y="39215"/>
                    <a:pt x="53420" y="39215"/>
                  </a:cubicBezTo>
                  <a:cubicBezTo>
                    <a:pt x="57673" y="39215"/>
                    <a:pt x="61632" y="36723"/>
                    <a:pt x="63392" y="32617"/>
                  </a:cubicBezTo>
                  <a:cubicBezTo>
                    <a:pt x="65738" y="27044"/>
                    <a:pt x="63099" y="20885"/>
                    <a:pt x="57526" y="18539"/>
                  </a:cubicBezTo>
                  <a:lnTo>
                    <a:pt x="14853" y="795"/>
                  </a:lnTo>
                  <a:cubicBezTo>
                    <a:pt x="9428" y="-1404"/>
                    <a:pt x="3122" y="1089"/>
                    <a:pt x="776" y="6661"/>
                  </a:cubicBezTo>
                  <a:cubicBezTo>
                    <a:pt x="-1424" y="12087"/>
                    <a:pt x="1216" y="18393"/>
                    <a:pt x="6642" y="20592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0" name="Forma Livre: Forma 219">
              <a:extLst>
                <a:ext uri="{FF2B5EF4-FFF2-40B4-BE49-F238E27FC236}">
                  <a16:creationId xmlns:a16="http://schemas.microsoft.com/office/drawing/2014/main" id="{97AFFE88-2A7E-43C7-A789-0C0F6838D8E1}"/>
                </a:ext>
              </a:extLst>
            </p:cNvPr>
            <p:cNvSpPr/>
            <p:nvPr/>
          </p:nvSpPr>
          <p:spPr>
            <a:xfrm>
              <a:off x="8795504" y="5529745"/>
              <a:ext cx="39131" cy="64418"/>
            </a:xfrm>
            <a:custGeom>
              <a:avLst/>
              <a:gdLst>
                <a:gd name="connsiteX0" fmla="*/ 6661 w 39131"/>
                <a:gd name="connsiteY0" fmla="*/ 776 h 64418"/>
                <a:gd name="connsiteX1" fmla="*/ 795 w 39131"/>
                <a:gd name="connsiteY1" fmla="*/ 14853 h 64418"/>
                <a:gd name="connsiteX2" fmla="*/ 18392 w 39131"/>
                <a:gd name="connsiteY2" fmla="*/ 57673 h 64418"/>
                <a:gd name="connsiteX3" fmla="*/ 28364 w 39131"/>
                <a:gd name="connsiteY3" fmla="*/ 64418 h 64418"/>
                <a:gd name="connsiteX4" fmla="*/ 32470 w 39131"/>
                <a:gd name="connsiteY4" fmla="*/ 63539 h 64418"/>
                <a:gd name="connsiteX5" fmla="*/ 38336 w 39131"/>
                <a:gd name="connsiteY5" fmla="*/ 49461 h 64418"/>
                <a:gd name="connsiteX6" fmla="*/ 20739 w 39131"/>
                <a:gd name="connsiteY6" fmla="*/ 6641 h 64418"/>
                <a:gd name="connsiteX7" fmla="*/ 6661 w 39131"/>
                <a:gd name="connsiteY7" fmla="*/ 776 h 64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131" h="64418">
                  <a:moveTo>
                    <a:pt x="6661" y="776"/>
                  </a:moveTo>
                  <a:cubicBezTo>
                    <a:pt x="1089" y="3122"/>
                    <a:pt x="-1404" y="9281"/>
                    <a:pt x="795" y="14853"/>
                  </a:cubicBezTo>
                  <a:lnTo>
                    <a:pt x="18392" y="57673"/>
                  </a:lnTo>
                  <a:cubicBezTo>
                    <a:pt x="20152" y="61779"/>
                    <a:pt x="24111" y="64418"/>
                    <a:pt x="28364" y="64418"/>
                  </a:cubicBezTo>
                  <a:cubicBezTo>
                    <a:pt x="29684" y="64418"/>
                    <a:pt x="31150" y="64125"/>
                    <a:pt x="32470" y="63539"/>
                  </a:cubicBezTo>
                  <a:cubicBezTo>
                    <a:pt x="38042" y="61192"/>
                    <a:pt x="40535" y="55034"/>
                    <a:pt x="38336" y="49461"/>
                  </a:cubicBezTo>
                  <a:lnTo>
                    <a:pt x="20739" y="6641"/>
                  </a:lnTo>
                  <a:cubicBezTo>
                    <a:pt x="18392" y="1216"/>
                    <a:pt x="12087" y="-1424"/>
                    <a:pt x="6661" y="77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1" name="Forma Livre: Forma 220">
              <a:extLst>
                <a:ext uri="{FF2B5EF4-FFF2-40B4-BE49-F238E27FC236}">
                  <a16:creationId xmlns:a16="http://schemas.microsoft.com/office/drawing/2014/main" id="{196DAB9D-AC39-45FC-BFAB-EAC3C8CF33B1}"/>
                </a:ext>
              </a:extLst>
            </p:cNvPr>
            <p:cNvSpPr/>
            <p:nvPr/>
          </p:nvSpPr>
          <p:spPr>
            <a:xfrm>
              <a:off x="8698219" y="5529725"/>
              <a:ext cx="39319" cy="64437"/>
            </a:xfrm>
            <a:custGeom>
              <a:avLst/>
              <a:gdLst>
                <a:gd name="connsiteX0" fmla="*/ 32678 w 39319"/>
                <a:gd name="connsiteY0" fmla="*/ 795 h 64437"/>
                <a:gd name="connsiteX1" fmla="*/ 18601 w 39319"/>
                <a:gd name="connsiteY1" fmla="*/ 6661 h 64437"/>
                <a:gd name="connsiteX2" fmla="*/ 857 w 39319"/>
                <a:gd name="connsiteY2" fmla="*/ 49481 h 64437"/>
                <a:gd name="connsiteX3" fmla="*/ 6723 w 39319"/>
                <a:gd name="connsiteY3" fmla="*/ 63558 h 64437"/>
                <a:gd name="connsiteX4" fmla="*/ 10829 w 39319"/>
                <a:gd name="connsiteY4" fmla="*/ 64438 h 64437"/>
                <a:gd name="connsiteX5" fmla="*/ 20800 w 39319"/>
                <a:gd name="connsiteY5" fmla="*/ 57839 h 64437"/>
                <a:gd name="connsiteX6" fmla="*/ 38544 w 39319"/>
                <a:gd name="connsiteY6" fmla="*/ 15020 h 64437"/>
                <a:gd name="connsiteX7" fmla="*/ 32678 w 39319"/>
                <a:gd name="connsiteY7" fmla="*/ 795 h 6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19" h="64437">
                  <a:moveTo>
                    <a:pt x="32678" y="795"/>
                  </a:moveTo>
                  <a:cubicBezTo>
                    <a:pt x="27253" y="-1404"/>
                    <a:pt x="20947" y="1089"/>
                    <a:pt x="18601" y="6661"/>
                  </a:cubicBezTo>
                  <a:lnTo>
                    <a:pt x="857" y="49481"/>
                  </a:lnTo>
                  <a:cubicBezTo>
                    <a:pt x="-1489" y="55053"/>
                    <a:pt x="1150" y="61212"/>
                    <a:pt x="6723" y="63558"/>
                  </a:cubicBezTo>
                  <a:cubicBezTo>
                    <a:pt x="8043" y="64145"/>
                    <a:pt x="9509" y="64438"/>
                    <a:pt x="10829" y="64438"/>
                  </a:cubicBezTo>
                  <a:cubicBezTo>
                    <a:pt x="15081" y="64438"/>
                    <a:pt x="19041" y="61945"/>
                    <a:pt x="20800" y="57839"/>
                  </a:cubicBezTo>
                  <a:lnTo>
                    <a:pt x="38544" y="15020"/>
                  </a:lnTo>
                  <a:cubicBezTo>
                    <a:pt x="40744" y="9300"/>
                    <a:pt x="38104" y="2995"/>
                    <a:pt x="32678" y="79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2" name="Forma Livre: Forma 221">
              <a:extLst>
                <a:ext uri="{FF2B5EF4-FFF2-40B4-BE49-F238E27FC236}">
                  <a16:creationId xmlns:a16="http://schemas.microsoft.com/office/drawing/2014/main" id="{CC30AB3B-A511-483D-B93C-97D5C412A99A}"/>
                </a:ext>
              </a:extLst>
            </p:cNvPr>
            <p:cNvSpPr/>
            <p:nvPr/>
          </p:nvSpPr>
          <p:spPr>
            <a:xfrm>
              <a:off x="8851815" y="5376484"/>
              <a:ext cx="64353" cy="39215"/>
            </a:xfrm>
            <a:custGeom>
              <a:avLst/>
              <a:gdLst>
                <a:gd name="connsiteX0" fmla="*/ 10767 w 64353"/>
                <a:gd name="connsiteY0" fmla="*/ 39215 h 39215"/>
                <a:gd name="connsiteX1" fmla="*/ 14873 w 64353"/>
                <a:gd name="connsiteY1" fmla="*/ 38336 h 39215"/>
                <a:gd name="connsiteX2" fmla="*/ 57693 w 64353"/>
                <a:gd name="connsiteY2" fmla="*/ 20739 h 39215"/>
                <a:gd name="connsiteX3" fmla="*/ 63558 w 64353"/>
                <a:gd name="connsiteY3" fmla="*/ 6661 h 39215"/>
                <a:gd name="connsiteX4" fmla="*/ 49481 w 64353"/>
                <a:gd name="connsiteY4" fmla="*/ 795 h 39215"/>
                <a:gd name="connsiteX5" fmla="*/ 6661 w 64353"/>
                <a:gd name="connsiteY5" fmla="*/ 18393 h 39215"/>
                <a:gd name="connsiteX6" fmla="*/ 795 w 64353"/>
                <a:gd name="connsiteY6" fmla="*/ 32470 h 39215"/>
                <a:gd name="connsiteX7" fmla="*/ 10767 w 64353"/>
                <a:gd name="connsiteY7" fmla="*/ 39215 h 3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353" h="39215">
                  <a:moveTo>
                    <a:pt x="10767" y="39215"/>
                  </a:moveTo>
                  <a:cubicBezTo>
                    <a:pt x="12087" y="39215"/>
                    <a:pt x="13553" y="38922"/>
                    <a:pt x="14873" y="38336"/>
                  </a:cubicBezTo>
                  <a:lnTo>
                    <a:pt x="57693" y="20739"/>
                  </a:lnTo>
                  <a:cubicBezTo>
                    <a:pt x="63265" y="18393"/>
                    <a:pt x="65758" y="12233"/>
                    <a:pt x="63558" y="6661"/>
                  </a:cubicBezTo>
                  <a:cubicBezTo>
                    <a:pt x="61212" y="1089"/>
                    <a:pt x="54906" y="-1404"/>
                    <a:pt x="49481" y="795"/>
                  </a:cubicBezTo>
                  <a:lnTo>
                    <a:pt x="6661" y="18393"/>
                  </a:lnTo>
                  <a:cubicBezTo>
                    <a:pt x="1089" y="20739"/>
                    <a:pt x="-1404" y="26898"/>
                    <a:pt x="795" y="32470"/>
                  </a:cubicBezTo>
                  <a:cubicBezTo>
                    <a:pt x="2555" y="36723"/>
                    <a:pt x="6661" y="39215"/>
                    <a:pt x="10767" y="3921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2" name="Forma Livre: Forma 261">
              <a:extLst>
                <a:ext uri="{FF2B5EF4-FFF2-40B4-BE49-F238E27FC236}">
                  <a16:creationId xmlns:a16="http://schemas.microsoft.com/office/drawing/2014/main" id="{898F0D9D-CE28-4186-A0ED-ADC32F16FA1E}"/>
                </a:ext>
              </a:extLst>
            </p:cNvPr>
            <p:cNvSpPr/>
            <p:nvPr/>
          </p:nvSpPr>
          <p:spPr>
            <a:xfrm>
              <a:off x="8455245" y="5531086"/>
              <a:ext cx="450347" cy="222917"/>
            </a:xfrm>
            <a:custGeom>
              <a:avLst/>
              <a:gdLst>
                <a:gd name="connsiteX0" fmla="*/ 116546 w 450347"/>
                <a:gd name="connsiteY0" fmla="*/ 44455 h 222917"/>
                <a:gd name="connsiteX1" fmla="*/ 46305 w 450347"/>
                <a:gd name="connsiteY1" fmla="*/ 1342 h 222917"/>
                <a:gd name="connsiteX2" fmla="*/ 8764 w 450347"/>
                <a:gd name="connsiteY2" fmla="*/ 27150 h 222917"/>
                <a:gd name="connsiteX3" fmla="*/ 1432 w 450347"/>
                <a:gd name="connsiteY3" fmla="*/ 69383 h 222917"/>
                <a:gd name="connsiteX4" fmla="*/ 71674 w 450347"/>
                <a:gd name="connsiteY4" fmla="*/ 112496 h 222917"/>
                <a:gd name="connsiteX5" fmla="*/ 96603 w 450347"/>
                <a:gd name="connsiteY5" fmla="*/ 100765 h 222917"/>
                <a:gd name="connsiteX6" fmla="*/ 93377 w 450347"/>
                <a:gd name="connsiteY6" fmla="*/ 128627 h 222917"/>
                <a:gd name="connsiteX7" fmla="*/ 113467 w 450347"/>
                <a:gd name="connsiteY7" fmla="*/ 156342 h 222917"/>
                <a:gd name="connsiteX8" fmla="*/ 195586 w 450347"/>
                <a:gd name="connsiteY8" fmla="*/ 206347 h 222917"/>
                <a:gd name="connsiteX9" fmla="*/ 234886 w 450347"/>
                <a:gd name="connsiteY9" fmla="*/ 211479 h 222917"/>
                <a:gd name="connsiteX10" fmla="*/ 236499 w 450347"/>
                <a:gd name="connsiteY10" fmla="*/ 210746 h 222917"/>
                <a:gd name="connsiteX11" fmla="*/ 319499 w 450347"/>
                <a:gd name="connsiteY11" fmla="*/ 165434 h 222917"/>
                <a:gd name="connsiteX12" fmla="*/ 393699 w 450347"/>
                <a:gd name="connsiteY12" fmla="*/ 219251 h 222917"/>
                <a:gd name="connsiteX13" fmla="*/ 397366 w 450347"/>
                <a:gd name="connsiteY13" fmla="*/ 221011 h 222917"/>
                <a:gd name="connsiteX14" fmla="*/ 411883 w 450347"/>
                <a:gd name="connsiteY14" fmla="*/ 222918 h 222917"/>
                <a:gd name="connsiteX15" fmla="*/ 446931 w 450347"/>
                <a:gd name="connsiteY15" fmla="*/ 201655 h 222917"/>
                <a:gd name="connsiteX16" fmla="*/ 423321 w 450347"/>
                <a:gd name="connsiteY16" fmla="*/ 138158 h 222917"/>
                <a:gd name="connsiteX17" fmla="*/ 337829 w 450347"/>
                <a:gd name="connsiteY17" fmla="*/ 78769 h 222917"/>
                <a:gd name="connsiteX18" fmla="*/ 335189 w 450347"/>
                <a:gd name="connsiteY18" fmla="*/ 77449 h 222917"/>
                <a:gd name="connsiteX19" fmla="*/ 308207 w 450347"/>
                <a:gd name="connsiteY19" fmla="*/ 76422 h 222917"/>
                <a:gd name="connsiteX20" fmla="*/ 304834 w 450347"/>
                <a:gd name="connsiteY20" fmla="*/ 78035 h 222917"/>
                <a:gd name="connsiteX21" fmla="*/ 225648 w 450347"/>
                <a:gd name="connsiteY21" fmla="*/ 121148 h 222917"/>
                <a:gd name="connsiteX22" fmla="*/ 161565 w 450347"/>
                <a:gd name="connsiteY22" fmla="*/ 82141 h 222917"/>
                <a:gd name="connsiteX23" fmla="*/ 110827 w 450347"/>
                <a:gd name="connsiteY23" fmla="*/ 84048 h 222917"/>
                <a:gd name="connsiteX24" fmla="*/ 116546 w 450347"/>
                <a:gd name="connsiteY24" fmla="*/ 44455 h 222917"/>
                <a:gd name="connsiteX25" fmla="*/ 91030 w 450347"/>
                <a:gd name="connsiteY25" fmla="*/ 75249 h 222917"/>
                <a:gd name="connsiteX26" fmla="*/ 67128 w 450347"/>
                <a:gd name="connsiteY26" fmla="*/ 91526 h 222917"/>
                <a:gd name="connsiteX27" fmla="*/ 22255 w 450347"/>
                <a:gd name="connsiteY27" fmla="*/ 64544 h 222917"/>
                <a:gd name="connsiteX28" fmla="*/ 26801 w 450347"/>
                <a:gd name="connsiteY28" fmla="*/ 38735 h 222917"/>
                <a:gd name="connsiteX29" fmla="*/ 50704 w 450347"/>
                <a:gd name="connsiteY29" fmla="*/ 22458 h 222917"/>
                <a:gd name="connsiteX30" fmla="*/ 95576 w 450347"/>
                <a:gd name="connsiteY30" fmla="*/ 49440 h 222917"/>
                <a:gd name="connsiteX31" fmla="*/ 91030 w 450347"/>
                <a:gd name="connsiteY31" fmla="*/ 75249 h 222917"/>
                <a:gd name="connsiteX32" fmla="*/ 117573 w 450347"/>
                <a:gd name="connsiteY32" fmla="*/ 107803 h 222917"/>
                <a:gd name="connsiteX33" fmla="*/ 150421 w 450347"/>
                <a:gd name="connsiteY33" fmla="*/ 100911 h 222917"/>
                <a:gd name="connsiteX34" fmla="*/ 219782 w 450347"/>
                <a:gd name="connsiteY34" fmla="*/ 143144 h 222917"/>
                <a:gd name="connsiteX35" fmla="*/ 230487 w 450347"/>
                <a:gd name="connsiteY35" fmla="*/ 143438 h 222917"/>
                <a:gd name="connsiteX36" fmla="*/ 315099 w 450347"/>
                <a:gd name="connsiteY36" fmla="*/ 97392 h 222917"/>
                <a:gd name="connsiteX37" fmla="*/ 326831 w 450347"/>
                <a:gd name="connsiteY37" fmla="*/ 97832 h 222917"/>
                <a:gd name="connsiteX38" fmla="*/ 411003 w 450347"/>
                <a:gd name="connsiteY38" fmla="*/ 156196 h 222917"/>
                <a:gd name="connsiteX39" fmla="*/ 427281 w 450347"/>
                <a:gd name="connsiteY39" fmla="*/ 193003 h 222917"/>
                <a:gd name="connsiteX40" fmla="*/ 404551 w 450347"/>
                <a:gd name="connsiteY40" fmla="*/ 200775 h 222917"/>
                <a:gd name="connsiteX41" fmla="*/ 326684 w 450347"/>
                <a:gd name="connsiteY41" fmla="*/ 144171 h 222917"/>
                <a:gd name="connsiteX42" fmla="*/ 315246 w 450347"/>
                <a:gd name="connsiteY42" fmla="*/ 143438 h 222917"/>
                <a:gd name="connsiteX43" fmla="*/ 227114 w 450347"/>
                <a:gd name="connsiteY43" fmla="*/ 191536 h 222917"/>
                <a:gd name="connsiteX44" fmla="*/ 206731 w 450347"/>
                <a:gd name="connsiteY44" fmla="*/ 188017 h 222917"/>
                <a:gd name="connsiteX45" fmla="*/ 124612 w 450347"/>
                <a:gd name="connsiteY45" fmla="*/ 138012 h 222917"/>
                <a:gd name="connsiteX46" fmla="*/ 114346 w 450347"/>
                <a:gd name="connsiteY46" fmla="*/ 123934 h 222917"/>
                <a:gd name="connsiteX47" fmla="*/ 117573 w 450347"/>
                <a:gd name="connsiteY47" fmla="*/ 107803 h 22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50347" h="222917">
                  <a:moveTo>
                    <a:pt x="116546" y="44455"/>
                  </a:moveTo>
                  <a:cubicBezTo>
                    <a:pt x="109507" y="13953"/>
                    <a:pt x="77833" y="-5404"/>
                    <a:pt x="46305" y="1342"/>
                  </a:cubicBezTo>
                  <a:cubicBezTo>
                    <a:pt x="30467" y="4714"/>
                    <a:pt x="17270" y="13953"/>
                    <a:pt x="8764" y="27150"/>
                  </a:cubicBezTo>
                  <a:cubicBezTo>
                    <a:pt x="699" y="39909"/>
                    <a:pt x="-1940" y="54866"/>
                    <a:pt x="1432" y="69383"/>
                  </a:cubicBezTo>
                  <a:cubicBezTo>
                    <a:pt x="8618" y="99885"/>
                    <a:pt x="40146" y="119242"/>
                    <a:pt x="71674" y="112496"/>
                  </a:cubicBezTo>
                  <a:cubicBezTo>
                    <a:pt x="81059" y="110443"/>
                    <a:pt x="89564" y="106484"/>
                    <a:pt x="96603" y="100765"/>
                  </a:cubicBezTo>
                  <a:cubicBezTo>
                    <a:pt x="92350" y="109417"/>
                    <a:pt x="91177" y="119095"/>
                    <a:pt x="93377" y="128627"/>
                  </a:cubicBezTo>
                  <a:cubicBezTo>
                    <a:pt x="96016" y="140212"/>
                    <a:pt x="103055" y="150036"/>
                    <a:pt x="113467" y="156342"/>
                  </a:cubicBezTo>
                  <a:lnTo>
                    <a:pt x="195586" y="206347"/>
                  </a:lnTo>
                  <a:cubicBezTo>
                    <a:pt x="207904" y="213826"/>
                    <a:pt x="222568" y="215732"/>
                    <a:pt x="234886" y="211479"/>
                  </a:cubicBezTo>
                  <a:cubicBezTo>
                    <a:pt x="235473" y="211333"/>
                    <a:pt x="236059" y="211040"/>
                    <a:pt x="236499" y="210746"/>
                  </a:cubicBezTo>
                  <a:lnTo>
                    <a:pt x="319499" y="165434"/>
                  </a:lnTo>
                  <a:lnTo>
                    <a:pt x="393699" y="219251"/>
                  </a:lnTo>
                  <a:cubicBezTo>
                    <a:pt x="394873" y="220131"/>
                    <a:pt x="396046" y="220718"/>
                    <a:pt x="397366" y="221011"/>
                  </a:cubicBezTo>
                  <a:cubicBezTo>
                    <a:pt x="402645" y="222331"/>
                    <a:pt x="407484" y="222918"/>
                    <a:pt x="411883" y="222918"/>
                  </a:cubicBezTo>
                  <a:cubicBezTo>
                    <a:pt x="430360" y="222918"/>
                    <a:pt x="441945" y="212799"/>
                    <a:pt x="446931" y="201655"/>
                  </a:cubicBezTo>
                  <a:cubicBezTo>
                    <a:pt x="454996" y="183911"/>
                    <a:pt x="449423" y="156342"/>
                    <a:pt x="423321" y="138158"/>
                  </a:cubicBezTo>
                  <a:lnTo>
                    <a:pt x="337829" y="78769"/>
                  </a:lnTo>
                  <a:cubicBezTo>
                    <a:pt x="336949" y="78182"/>
                    <a:pt x="336069" y="77742"/>
                    <a:pt x="335189" y="77449"/>
                  </a:cubicBezTo>
                  <a:cubicBezTo>
                    <a:pt x="326537" y="74516"/>
                    <a:pt x="317152" y="74076"/>
                    <a:pt x="308207" y="76422"/>
                  </a:cubicBezTo>
                  <a:cubicBezTo>
                    <a:pt x="307034" y="76715"/>
                    <a:pt x="305861" y="77302"/>
                    <a:pt x="304834" y="78035"/>
                  </a:cubicBezTo>
                  <a:lnTo>
                    <a:pt x="225648" y="121148"/>
                  </a:lnTo>
                  <a:lnTo>
                    <a:pt x="161565" y="82141"/>
                  </a:lnTo>
                  <a:cubicBezTo>
                    <a:pt x="145435" y="72316"/>
                    <a:pt x="125345" y="73636"/>
                    <a:pt x="110827" y="84048"/>
                  </a:cubicBezTo>
                  <a:cubicBezTo>
                    <a:pt x="117573" y="72170"/>
                    <a:pt x="119772" y="58092"/>
                    <a:pt x="116546" y="44455"/>
                  </a:cubicBezTo>
                  <a:close/>
                  <a:moveTo>
                    <a:pt x="91030" y="75249"/>
                  </a:moveTo>
                  <a:cubicBezTo>
                    <a:pt x="85751" y="83608"/>
                    <a:pt x="77246" y="89327"/>
                    <a:pt x="67128" y="91526"/>
                  </a:cubicBezTo>
                  <a:cubicBezTo>
                    <a:pt x="46891" y="95926"/>
                    <a:pt x="26801" y="83754"/>
                    <a:pt x="22255" y="64544"/>
                  </a:cubicBezTo>
                  <a:cubicBezTo>
                    <a:pt x="20202" y="55599"/>
                    <a:pt x="21815" y="46507"/>
                    <a:pt x="26801" y="38735"/>
                  </a:cubicBezTo>
                  <a:cubicBezTo>
                    <a:pt x="32080" y="30377"/>
                    <a:pt x="40586" y="24511"/>
                    <a:pt x="50704" y="22458"/>
                  </a:cubicBezTo>
                  <a:cubicBezTo>
                    <a:pt x="70941" y="18205"/>
                    <a:pt x="91030" y="30230"/>
                    <a:pt x="95576" y="49440"/>
                  </a:cubicBezTo>
                  <a:cubicBezTo>
                    <a:pt x="97629" y="58239"/>
                    <a:pt x="96016" y="67477"/>
                    <a:pt x="91030" y="75249"/>
                  </a:cubicBezTo>
                  <a:close/>
                  <a:moveTo>
                    <a:pt x="117573" y="107803"/>
                  </a:moveTo>
                  <a:cubicBezTo>
                    <a:pt x="124612" y="97245"/>
                    <a:pt x="139276" y="94166"/>
                    <a:pt x="150421" y="100911"/>
                  </a:cubicBezTo>
                  <a:lnTo>
                    <a:pt x="219782" y="143144"/>
                  </a:lnTo>
                  <a:cubicBezTo>
                    <a:pt x="223008" y="145197"/>
                    <a:pt x="227114" y="145197"/>
                    <a:pt x="230487" y="143438"/>
                  </a:cubicBezTo>
                  <a:lnTo>
                    <a:pt x="315099" y="97392"/>
                  </a:lnTo>
                  <a:cubicBezTo>
                    <a:pt x="319059" y="96512"/>
                    <a:pt x="323018" y="96659"/>
                    <a:pt x="326831" y="97832"/>
                  </a:cubicBezTo>
                  <a:lnTo>
                    <a:pt x="411003" y="156196"/>
                  </a:lnTo>
                  <a:cubicBezTo>
                    <a:pt x="427281" y="167487"/>
                    <a:pt x="431533" y="183618"/>
                    <a:pt x="427281" y="193003"/>
                  </a:cubicBezTo>
                  <a:cubicBezTo>
                    <a:pt x="424054" y="200335"/>
                    <a:pt x="415843" y="203121"/>
                    <a:pt x="404551" y="200775"/>
                  </a:cubicBezTo>
                  <a:lnTo>
                    <a:pt x="326684" y="144171"/>
                  </a:lnTo>
                  <a:cubicBezTo>
                    <a:pt x="323311" y="141678"/>
                    <a:pt x="318912" y="141385"/>
                    <a:pt x="315246" y="143438"/>
                  </a:cubicBezTo>
                  <a:lnTo>
                    <a:pt x="227114" y="191536"/>
                  </a:lnTo>
                  <a:cubicBezTo>
                    <a:pt x="220809" y="193296"/>
                    <a:pt x="213330" y="192123"/>
                    <a:pt x="206731" y="188017"/>
                  </a:cubicBezTo>
                  <a:lnTo>
                    <a:pt x="124612" y="138012"/>
                  </a:lnTo>
                  <a:cubicBezTo>
                    <a:pt x="119332" y="134786"/>
                    <a:pt x="115666" y="129800"/>
                    <a:pt x="114346" y="123934"/>
                  </a:cubicBezTo>
                  <a:cubicBezTo>
                    <a:pt x="113173" y="118362"/>
                    <a:pt x="114346" y="112643"/>
                    <a:pt x="117573" y="107803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3" name="Forma Livre: Forma 262">
              <a:extLst>
                <a:ext uri="{FF2B5EF4-FFF2-40B4-BE49-F238E27FC236}">
                  <a16:creationId xmlns:a16="http://schemas.microsoft.com/office/drawing/2014/main" id="{E1C839C6-8FA9-4BDD-BF55-2BF4FFA50973}"/>
                </a:ext>
              </a:extLst>
            </p:cNvPr>
            <p:cNvSpPr/>
            <p:nvPr/>
          </p:nvSpPr>
          <p:spPr>
            <a:xfrm>
              <a:off x="8698574" y="5294805"/>
              <a:ext cx="39131" cy="64438"/>
            </a:xfrm>
            <a:custGeom>
              <a:avLst/>
              <a:gdLst>
                <a:gd name="connsiteX0" fmla="*/ 28364 w 39131"/>
                <a:gd name="connsiteY0" fmla="*/ 64438 h 64438"/>
                <a:gd name="connsiteX1" fmla="*/ 32470 w 39131"/>
                <a:gd name="connsiteY1" fmla="*/ 63558 h 64438"/>
                <a:gd name="connsiteX2" fmla="*/ 38336 w 39131"/>
                <a:gd name="connsiteY2" fmla="*/ 49480 h 64438"/>
                <a:gd name="connsiteX3" fmla="*/ 20739 w 39131"/>
                <a:gd name="connsiteY3" fmla="*/ 6661 h 64438"/>
                <a:gd name="connsiteX4" fmla="*/ 6661 w 39131"/>
                <a:gd name="connsiteY4" fmla="*/ 796 h 64438"/>
                <a:gd name="connsiteX5" fmla="*/ 795 w 39131"/>
                <a:gd name="connsiteY5" fmla="*/ 14873 h 64438"/>
                <a:gd name="connsiteX6" fmla="*/ 18392 w 39131"/>
                <a:gd name="connsiteY6" fmla="*/ 57692 h 64438"/>
                <a:gd name="connsiteX7" fmla="*/ 28364 w 39131"/>
                <a:gd name="connsiteY7" fmla="*/ 64438 h 6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131" h="64438">
                  <a:moveTo>
                    <a:pt x="28364" y="64438"/>
                  </a:moveTo>
                  <a:cubicBezTo>
                    <a:pt x="29684" y="64438"/>
                    <a:pt x="31150" y="64145"/>
                    <a:pt x="32470" y="63558"/>
                  </a:cubicBezTo>
                  <a:cubicBezTo>
                    <a:pt x="38042" y="61212"/>
                    <a:pt x="40535" y="55053"/>
                    <a:pt x="38336" y="49480"/>
                  </a:cubicBezTo>
                  <a:lnTo>
                    <a:pt x="20739" y="6661"/>
                  </a:lnTo>
                  <a:cubicBezTo>
                    <a:pt x="18392" y="1089"/>
                    <a:pt x="12087" y="-1404"/>
                    <a:pt x="6661" y="796"/>
                  </a:cubicBezTo>
                  <a:cubicBezTo>
                    <a:pt x="1089" y="3141"/>
                    <a:pt x="-1404" y="9301"/>
                    <a:pt x="795" y="14873"/>
                  </a:cubicBezTo>
                  <a:lnTo>
                    <a:pt x="18392" y="57692"/>
                  </a:lnTo>
                  <a:cubicBezTo>
                    <a:pt x="20152" y="61945"/>
                    <a:pt x="24258" y="64438"/>
                    <a:pt x="28364" y="64438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5" name="Forma Livre: Forma 284">
              <a:extLst>
                <a:ext uri="{FF2B5EF4-FFF2-40B4-BE49-F238E27FC236}">
                  <a16:creationId xmlns:a16="http://schemas.microsoft.com/office/drawing/2014/main" id="{11AB913C-102A-4DA9-B532-A9B61DF21BCC}"/>
                </a:ext>
              </a:extLst>
            </p:cNvPr>
            <p:cNvSpPr/>
            <p:nvPr/>
          </p:nvSpPr>
          <p:spPr>
            <a:xfrm>
              <a:off x="8795736" y="5295098"/>
              <a:ext cx="39339" cy="64437"/>
            </a:xfrm>
            <a:custGeom>
              <a:avLst/>
              <a:gdLst>
                <a:gd name="connsiteX0" fmla="*/ 32678 w 39339"/>
                <a:gd name="connsiteY0" fmla="*/ 795 h 64437"/>
                <a:gd name="connsiteX1" fmla="*/ 18601 w 39339"/>
                <a:gd name="connsiteY1" fmla="*/ 6661 h 64437"/>
                <a:gd name="connsiteX2" fmla="*/ 857 w 39339"/>
                <a:gd name="connsiteY2" fmla="*/ 49481 h 64437"/>
                <a:gd name="connsiteX3" fmla="*/ 6723 w 39339"/>
                <a:gd name="connsiteY3" fmla="*/ 63558 h 64437"/>
                <a:gd name="connsiteX4" fmla="*/ 10829 w 39339"/>
                <a:gd name="connsiteY4" fmla="*/ 64438 h 64437"/>
                <a:gd name="connsiteX5" fmla="*/ 20800 w 39339"/>
                <a:gd name="connsiteY5" fmla="*/ 57839 h 64437"/>
                <a:gd name="connsiteX6" fmla="*/ 38544 w 39339"/>
                <a:gd name="connsiteY6" fmla="*/ 15020 h 64437"/>
                <a:gd name="connsiteX7" fmla="*/ 32678 w 39339"/>
                <a:gd name="connsiteY7" fmla="*/ 795 h 64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339" h="64437">
                  <a:moveTo>
                    <a:pt x="32678" y="795"/>
                  </a:moveTo>
                  <a:cubicBezTo>
                    <a:pt x="27252" y="-1404"/>
                    <a:pt x="20947" y="1089"/>
                    <a:pt x="18601" y="6661"/>
                  </a:cubicBezTo>
                  <a:lnTo>
                    <a:pt x="857" y="49481"/>
                  </a:lnTo>
                  <a:cubicBezTo>
                    <a:pt x="-1489" y="55053"/>
                    <a:pt x="1150" y="61212"/>
                    <a:pt x="6723" y="63558"/>
                  </a:cubicBezTo>
                  <a:cubicBezTo>
                    <a:pt x="8042" y="64145"/>
                    <a:pt x="9509" y="64438"/>
                    <a:pt x="10829" y="64438"/>
                  </a:cubicBezTo>
                  <a:cubicBezTo>
                    <a:pt x="15081" y="64438"/>
                    <a:pt x="19041" y="61945"/>
                    <a:pt x="20800" y="57839"/>
                  </a:cubicBezTo>
                  <a:lnTo>
                    <a:pt x="38544" y="15020"/>
                  </a:lnTo>
                  <a:cubicBezTo>
                    <a:pt x="40744" y="9447"/>
                    <a:pt x="38251" y="3142"/>
                    <a:pt x="32678" y="795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6" name="Forma Livre: Forma 285">
              <a:extLst>
                <a:ext uri="{FF2B5EF4-FFF2-40B4-BE49-F238E27FC236}">
                  <a16:creationId xmlns:a16="http://schemas.microsoft.com/office/drawing/2014/main" id="{45F4958F-F448-47B7-8BCE-A48D45EBA5E5}"/>
                </a:ext>
              </a:extLst>
            </p:cNvPr>
            <p:cNvSpPr/>
            <p:nvPr/>
          </p:nvSpPr>
          <p:spPr>
            <a:xfrm>
              <a:off x="8617041" y="5473415"/>
              <a:ext cx="64353" cy="39215"/>
            </a:xfrm>
            <a:custGeom>
              <a:avLst/>
              <a:gdLst>
                <a:gd name="connsiteX0" fmla="*/ 795 w 64353"/>
                <a:gd name="connsiteY0" fmla="*/ 32470 h 39215"/>
                <a:gd name="connsiteX1" fmla="*/ 10767 w 64353"/>
                <a:gd name="connsiteY1" fmla="*/ 39216 h 39215"/>
                <a:gd name="connsiteX2" fmla="*/ 14873 w 64353"/>
                <a:gd name="connsiteY2" fmla="*/ 38336 h 39215"/>
                <a:gd name="connsiteX3" fmla="*/ 57692 w 64353"/>
                <a:gd name="connsiteY3" fmla="*/ 20739 h 39215"/>
                <a:gd name="connsiteX4" fmla="*/ 63558 w 64353"/>
                <a:gd name="connsiteY4" fmla="*/ 6661 h 39215"/>
                <a:gd name="connsiteX5" fmla="*/ 49481 w 64353"/>
                <a:gd name="connsiteY5" fmla="*/ 795 h 39215"/>
                <a:gd name="connsiteX6" fmla="*/ 6661 w 64353"/>
                <a:gd name="connsiteY6" fmla="*/ 18392 h 39215"/>
                <a:gd name="connsiteX7" fmla="*/ 795 w 64353"/>
                <a:gd name="connsiteY7" fmla="*/ 32470 h 39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353" h="39215">
                  <a:moveTo>
                    <a:pt x="795" y="32470"/>
                  </a:moveTo>
                  <a:cubicBezTo>
                    <a:pt x="2555" y="36576"/>
                    <a:pt x="6515" y="39216"/>
                    <a:pt x="10767" y="39216"/>
                  </a:cubicBezTo>
                  <a:cubicBezTo>
                    <a:pt x="12087" y="39216"/>
                    <a:pt x="13553" y="38922"/>
                    <a:pt x="14873" y="38336"/>
                  </a:cubicBezTo>
                  <a:lnTo>
                    <a:pt x="57692" y="20739"/>
                  </a:lnTo>
                  <a:cubicBezTo>
                    <a:pt x="63265" y="18392"/>
                    <a:pt x="65758" y="12233"/>
                    <a:pt x="63558" y="6661"/>
                  </a:cubicBezTo>
                  <a:cubicBezTo>
                    <a:pt x="61212" y="1089"/>
                    <a:pt x="54906" y="-1404"/>
                    <a:pt x="49481" y="795"/>
                  </a:cubicBezTo>
                  <a:lnTo>
                    <a:pt x="6661" y="18392"/>
                  </a:lnTo>
                  <a:cubicBezTo>
                    <a:pt x="1089" y="20739"/>
                    <a:pt x="-1404" y="27044"/>
                    <a:pt x="795" y="3247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87" name="Forma Livre: Forma 286">
              <a:extLst>
                <a:ext uri="{FF2B5EF4-FFF2-40B4-BE49-F238E27FC236}">
                  <a16:creationId xmlns:a16="http://schemas.microsoft.com/office/drawing/2014/main" id="{C8F7B96E-4069-4946-9E38-E0A2DDA1F986}"/>
                </a:ext>
              </a:extLst>
            </p:cNvPr>
            <p:cNvSpPr/>
            <p:nvPr/>
          </p:nvSpPr>
          <p:spPr>
            <a:xfrm>
              <a:off x="8684981" y="5362893"/>
              <a:ext cx="163392" cy="163374"/>
            </a:xfrm>
            <a:custGeom>
              <a:avLst/>
              <a:gdLst>
                <a:gd name="connsiteX0" fmla="*/ 50903 w 163392"/>
                <a:gd name="connsiteY0" fmla="*/ 157362 h 163374"/>
                <a:gd name="connsiteX1" fmla="*/ 81551 w 163392"/>
                <a:gd name="connsiteY1" fmla="*/ 163375 h 163374"/>
                <a:gd name="connsiteX2" fmla="*/ 157365 w 163392"/>
                <a:gd name="connsiteY2" fmla="*/ 112344 h 163374"/>
                <a:gd name="connsiteX3" fmla="*/ 112346 w 163392"/>
                <a:gd name="connsiteY3" fmla="*/ 6028 h 163374"/>
                <a:gd name="connsiteX4" fmla="*/ 6030 w 163392"/>
                <a:gd name="connsiteY4" fmla="*/ 51047 h 163374"/>
                <a:gd name="connsiteX5" fmla="*/ 50903 w 163392"/>
                <a:gd name="connsiteY5" fmla="*/ 157362 h 163374"/>
                <a:gd name="connsiteX6" fmla="*/ 25973 w 163392"/>
                <a:gd name="connsiteY6" fmla="*/ 58966 h 163374"/>
                <a:gd name="connsiteX7" fmla="*/ 81844 w 163392"/>
                <a:gd name="connsiteY7" fmla="*/ 21425 h 163374"/>
                <a:gd name="connsiteX8" fmla="*/ 104427 w 163392"/>
                <a:gd name="connsiteY8" fmla="*/ 25825 h 163374"/>
                <a:gd name="connsiteX9" fmla="*/ 137568 w 163392"/>
                <a:gd name="connsiteY9" fmla="*/ 104131 h 163374"/>
                <a:gd name="connsiteX10" fmla="*/ 59261 w 163392"/>
                <a:gd name="connsiteY10" fmla="*/ 137272 h 163374"/>
                <a:gd name="connsiteX11" fmla="*/ 25973 w 163392"/>
                <a:gd name="connsiteY11" fmla="*/ 58966 h 163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3392" h="163374">
                  <a:moveTo>
                    <a:pt x="50903" y="157362"/>
                  </a:moveTo>
                  <a:cubicBezTo>
                    <a:pt x="60874" y="161468"/>
                    <a:pt x="71286" y="163375"/>
                    <a:pt x="81551" y="163375"/>
                  </a:cubicBezTo>
                  <a:cubicBezTo>
                    <a:pt x="113812" y="163375"/>
                    <a:pt x="144460" y="144165"/>
                    <a:pt x="157365" y="112344"/>
                  </a:cubicBezTo>
                  <a:cubicBezTo>
                    <a:pt x="174375" y="70551"/>
                    <a:pt x="154139" y="22892"/>
                    <a:pt x="112346" y="6028"/>
                  </a:cubicBezTo>
                  <a:cubicBezTo>
                    <a:pt x="70553" y="-10982"/>
                    <a:pt x="22894" y="9254"/>
                    <a:pt x="6030" y="51047"/>
                  </a:cubicBezTo>
                  <a:cubicBezTo>
                    <a:pt x="-10980" y="92693"/>
                    <a:pt x="9256" y="140352"/>
                    <a:pt x="50903" y="157362"/>
                  </a:cubicBezTo>
                  <a:close/>
                  <a:moveTo>
                    <a:pt x="25973" y="58966"/>
                  </a:moveTo>
                  <a:cubicBezTo>
                    <a:pt x="35505" y="35650"/>
                    <a:pt x="57942" y="21425"/>
                    <a:pt x="81844" y="21425"/>
                  </a:cubicBezTo>
                  <a:cubicBezTo>
                    <a:pt x="89323" y="21425"/>
                    <a:pt x="96948" y="22892"/>
                    <a:pt x="104427" y="25825"/>
                  </a:cubicBezTo>
                  <a:cubicBezTo>
                    <a:pt x="135075" y="38289"/>
                    <a:pt x="150033" y="73483"/>
                    <a:pt x="137568" y="104131"/>
                  </a:cubicBezTo>
                  <a:cubicBezTo>
                    <a:pt x="125104" y="134926"/>
                    <a:pt x="89909" y="149737"/>
                    <a:pt x="59261" y="137272"/>
                  </a:cubicBezTo>
                  <a:cubicBezTo>
                    <a:pt x="28320" y="124808"/>
                    <a:pt x="13509" y="89761"/>
                    <a:pt x="25973" y="58966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28" name="Agrupar 327">
            <a:extLst>
              <a:ext uri="{FF2B5EF4-FFF2-40B4-BE49-F238E27FC236}">
                <a16:creationId xmlns:a16="http://schemas.microsoft.com/office/drawing/2014/main" id="{CB0F391E-72A9-469C-A10E-733EF085C5F4}"/>
              </a:ext>
            </a:extLst>
          </p:cNvPr>
          <p:cNvGrpSpPr/>
          <p:nvPr/>
        </p:nvGrpSpPr>
        <p:grpSpPr>
          <a:xfrm>
            <a:off x="7502377" y="3386322"/>
            <a:ext cx="485449" cy="527177"/>
            <a:chOff x="7502377" y="3386322"/>
            <a:chExt cx="485449" cy="527177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29" name="Forma Livre: Forma 328">
              <a:extLst>
                <a:ext uri="{FF2B5EF4-FFF2-40B4-BE49-F238E27FC236}">
                  <a16:creationId xmlns:a16="http://schemas.microsoft.com/office/drawing/2014/main" id="{D2B413AB-FC69-45E6-9E9E-B5183B28988A}"/>
                </a:ext>
              </a:extLst>
            </p:cNvPr>
            <p:cNvSpPr/>
            <p:nvPr/>
          </p:nvSpPr>
          <p:spPr>
            <a:xfrm>
              <a:off x="7603362" y="3386322"/>
              <a:ext cx="283616" cy="320412"/>
            </a:xfrm>
            <a:custGeom>
              <a:avLst/>
              <a:gdLst>
                <a:gd name="connsiteX0" fmla="*/ 141515 w 283616"/>
                <a:gd name="connsiteY0" fmla="*/ 0 h 320412"/>
                <a:gd name="connsiteX1" fmla="*/ 62915 w 283616"/>
                <a:gd name="connsiteY1" fmla="*/ 26396 h 320412"/>
                <a:gd name="connsiteX2" fmla="*/ 26401 w 283616"/>
                <a:gd name="connsiteY2" fmla="*/ 106902 h 320412"/>
                <a:gd name="connsiteX3" fmla="*/ 26401 w 283616"/>
                <a:gd name="connsiteY3" fmla="*/ 112181 h 320412"/>
                <a:gd name="connsiteX4" fmla="*/ 8217 w 283616"/>
                <a:gd name="connsiteY4" fmla="*/ 121126 h 320412"/>
                <a:gd name="connsiteX5" fmla="*/ 5 w 283616"/>
                <a:gd name="connsiteY5" fmla="*/ 141656 h 320412"/>
                <a:gd name="connsiteX6" fmla="*/ 1472 w 283616"/>
                <a:gd name="connsiteY6" fmla="*/ 147668 h 320412"/>
                <a:gd name="connsiteX7" fmla="*/ 37839 w 283616"/>
                <a:gd name="connsiteY7" fmla="*/ 164826 h 320412"/>
                <a:gd name="connsiteX8" fmla="*/ 36079 w 283616"/>
                <a:gd name="connsiteY8" fmla="*/ 170838 h 320412"/>
                <a:gd name="connsiteX9" fmla="*/ 141808 w 283616"/>
                <a:gd name="connsiteY9" fmla="*/ 320413 h 320412"/>
                <a:gd name="connsiteX10" fmla="*/ 247537 w 283616"/>
                <a:gd name="connsiteY10" fmla="*/ 170838 h 320412"/>
                <a:gd name="connsiteX11" fmla="*/ 245777 w 283616"/>
                <a:gd name="connsiteY11" fmla="*/ 164972 h 320412"/>
                <a:gd name="connsiteX12" fmla="*/ 281998 w 283616"/>
                <a:gd name="connsiteY12" fmla="*/ 148108 h 320412"/>
                <a:gd name="connsiteX13" fmla="*/ 283611 w 283616"/>
                <a:gd name="connsiteY13" fmla="*/ 141656 h 320412"/>
                <a:gd name="connsiteX14" fmla="*/ 275399 w 283616"/>
                <a:gd name="connsiteY14" fmla="*/ 121126 h 320412"/>
                <a:gd name="connsiteX15" fmla="*/ 257215 w 283616"/>
                <a:gd name="connsiteY15" fmla="*/ 112181 h 320412"/>
                <a:gd name="connsiteX16" fmla="*/ 257215 w 283616"/>
                <a:gd name="connsiteY16" fmla="*/ 106902 h 320412"/>
                <a:gd name="connsiteX17" fmla="*/ 141515 w 283616"/>
                <a:gd name="connsiteY17" fmla="*/ 0 h 320412"/>
                <a:gd name="connsiteX18" fmla="*/ 226274 w 283616"/>
                <a:gd name="connsiteY18" fmla="*/ 170691 h 320412"/>
                <a:gd name="connsiteX19" fmla="*/ 141661 w 283616"/>
                <a:gd name="connsiteY19" fmla="*/ 299296 h 320412"/>
                <a:gd name="connsiteX20" fmla="*/ 57049 w 283616"/>
                <a:gd name="connsiteY20" fmla="*/ 170691 h 320412"/>
                <a:gd name="connsiteX21" fmla="*/ 56609 w 283616"/>
                <a:gd name="connsiteY21" fmla="*/ 167758 h 320412"/>
                <a:gd name="connsiteX22" fmla="*/ 134916 w 283616"/>
                <a:gd name="connsiteY22" fmla="*/ 172011 h 320412"/>
                <a:gd name="connsiteX23" fmla="*/ 148554 w 283616"/>
                <a:gd name="connsiteY23" fmla="*/ 172011 h 320412"/>
                <a:gd name="connsiteX24" fmla="*/ 226714 w 283616"/>
                <a:gd name="connsiteY24" fmla="*/ 167758 h 320412"/>
                <a:gd name="connsiteX25" fmla="*/ 226274 w 283616"/>
                <a:gd name="connsiteY25" fmla="*/ 170691 h 320412"/>
                <a:gd name="connsiteX26" fmla="*/ 260441 w 283616"/>
                <a:gd name="connsiteY26" fmla="*/ 136084 h 320412"/>
                <a:gd name="connsiteX27" fmla="*/ 262055 w 283616"/>
                <a:gd name="connsiteY27" fmla="*/ 138577 h 320412"/>
                <a:gd name="connsiteX28" fmla="*/ 148407 w 283616"/>
                <a:gd name="connsiteY28" fmla="*/ 150894 h 320412"/>
                <a:gd name="connsiteX29" fmla="*/ 135063 w 283616"/>
                <a:gd name="connsiteY29" fmla="*/ 150894 h 320412"/>
                <a:gd name="connsiteX30" fmla="*/ 21415 w 283616"/>
                <a:gd name="connsiteY30" fmla="*/ 138870 h 320412"/>
                <a:gd name="connsiteX31" fmla="*/ 23028 w 283616"/>
                <a:gd name="connsiteY31" fmla="*/ 136084 h 320412"/>
                <a:gd name="connsiteX32" fmla="*/ 36519 w 283616"/>
                <a:gd name="connsiteY32" fmla="*/ 132418 h 320412"/>
                <a:gd name="connsiteX33" fmla="*/ 44145 w 283616"/>
                <a:gd name="connsiteY33" fmla="*/ 129485 h 320412"/>
                <a:gd name="connsiteX34" fmla="*/ 47371 w 283616"/>
                <a:gd name="connsiteY34" fmla="*/ 121859 h 320412"/>
                <a:gd name="connsiteX35" fmla="*/ 47371 w 283616"/>
                <a:gd name="connsiteY35" fmla="*/ 106755 h 320412"/>
                <a:gd name="connsiteX36" fmla="*/ 76259 w 283616"/>
                <a:gd name="connsiteY36" fmla="*/ 42673 h 320412"/>
                <a:gd name="connsiteX37" fmla="*/ 111160 w 283616"/>
                <a:gd name="connsiteY37" fmla="*/ 25076 h 320412"/>
                <a:gd name="connsiteX38" fmla="*/ 111160 w 283616"/>
                <a:gd name="connsiteY38" fmla="*/ 83293 h 320412"/>
                <a:gd name="connsiteX39" fmla="*/ 121718 w 283616"/>
                <a:gd name="connsiteY39" fmla="*/ 93851 h 320412"/>
                <a:gd name="connsiteX40" fmla="*/ 132276 w 283616"/>
                <a:gd name="connsiteY40" fmla="*/ 83293 h 320412"/>
                <a:gd name="connsiteX41" fmla="*/ 132276 w 283616"/>
                <a:gd name="connsiteY41" fmla="*/ 21556 h 320412"/>
                <a:gd name="connsiteX42" fmla="*/ 151193 w 283616"/>
                <a:gd name="connsiteY42" fmla="*/ 21556 h 320412"/>
                <a:gd name="connsiteX43" fmla="*/ 151193 w 283616"/>
                <a:gd name="connsiteY43" fmla="*/ 83293 h 320412"/>
                <a:gd name="connsiteX44" fmla="*/ 161751 w 283616"/>
                <a:gd name="connsiteY44" fmla="*/ 93851 h 320412"/>
                <a:gd name="connsiteX45" fmla="*/ 172310 w 283616"/>
                <a:gd name="connsiteY45" fmla="*/ 83293 h 320412"/>
                <a:gd name="connsiteX46" fmla="*/ 172310 w 283616"/>
                <a:gd name="connsiteY46" fmla="*/ 25222 h 320412"/>
                <a:gd name="connsiteX47" fmla="*/ 236099 w 283616"/>
                <a:gd name="connsiteY47" fmla="*/ 106755 h 320412"/>
                <a:gd name="connsiteX48" fmla="*/ 236099 w 283616"/>
                <a:gd name="connsiteY48" fmla="*/ 121859 h 320412"/>
                <a:gd name="connsiteX49" fmla="*/ 239325 w 283616"/>
                <a:gd name="connsiteY49" fmla="*/ 129485 h 320412"/>
                <a:gd name="connsiteX50" fmla="*/ 246950 w 283616"/>
                <a:gd name="connsiteY50" fmla="*/ 132418 h 320412"/>
                <a:gd name="connsiteX51" fmla="*/ 260441 w 283616"/>
                <a:gd name="connsiteY51" fmla="*/ 136084 h 32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283616" h="320412">
                  <a:moveTo>
                    <a:pt x="141515" y="0"/>
                  </a:moveTo>
                  <a:cubicBezTo>
                    <a:pt x="111600" y="0"/>
                    <a:pt x="83738" y="9385"/>
                    <a:pt x="62915" y="26396"/>
                  </a:cubicBezTo>
                  <a:cubicBezTo>
                    <a:pt x="39012" y="45899"/>
                    <a:pt x="26401" y="73761"/>
                    <a:pt x="26401" y="106902"/>
                  </a:cubicBezTo>
                  <a:lnTo>
                    <a:pt x="26401" y="112181"/>
                  </a:lnTo>
                  <a:cubicBezTo>
                    <a:pt x="19069" y="113501"/>
                    <a:pt x="12910" y="116580"/>
                    <a:pt x="8217" y="121126"/>
                  </a:cubicBezTo>
                  <a:cubicBezTo>
                    <a:pt x="2791" y="126552"/>
                    <a:pt x="-141" y="133737"/>
                    <a:pt x="5" y="141656"/>
                  </a:cubicBezTo>
                  <a:cubicBezTo>
                    <a:pt x="5" y="143856"/>
                    <a:pt x="592" y="146202"/>
                    <a:pt x="1472" y="147668"/>
                  </a:cubicBezTo>
                  <a:cubicBezTo>
                    <a:pt x="5284" y="155734"/>
                    <a:pt x="19069" y="161160"/>
                    <a:pt x="37839" y="164826"/>
                  </a:cubicBezTo>
                  <a:cubicBezTo>
                    <a:pt x="36666" y="166585"/>
                    <a:pt x="36079" y="168492"/>
                    <a:pt x="36079" y="170838"/>
                  </a:cubicBezTo>
                  <a:cubicBezTo>
                    <a:pt x="36226" y="253397"/>
                    <a:pt x="83738" y="320413"/>
                    <a:pt x="141808" y="320413"/>
                  </a:cubicBezTo>
                  <a:cubicBezTo>
                    <a:pt x="199878" y="320413"/>
                    <a:pt x="247390" y="253251"/>
                    <a:pt x="247537" y="170838"/>
                  </a:cubicBezTo>
                  <a:cubicBezTo>
                    <a:pt x="247537" y="168638"/>
                    <a:pt x="246950" y="166585"/>
                    <a:pt x="245777" y="164972"/>
                  </a:cubicBezTo>
                  <a:cubicBezTo>
                    <a:pt x="264547" y="161306"/>
                    <a:pt x="278332" y="155880"/>
                    <a:pt x="281998" y="148108"/>
                  </a:cubicBezTo>
                  <a:cubicBezTo>
                    <a:pt x="283024" y="146202"/>
                    <a:pt x="283464" y="144149"/>
                    <a:pt x="283611" y="141656"/>
                  </a:cubicBezTo>
                  <a:cubicBezTo>
                    <a:pt x="283758" y="133737"/>
                    <a:pt x="280825" y="126552"/>
                    <a:pt x="275399" y="121126"/>
                  </a:cubicBezTo>
                  <a:cubicBezTo>
                    <a:pt x="270853" y="116580"/>
                    <a:pt x="264547" y="113501"/>
                    <a:pt x="257215" y="112181"/>
                  </a:cubicBezTo>
                  <a:lnTo>
                    <a:pt x="257215" y="106902"/>
                  </a:lnTo>
                  <a:cubicBezTo>
                    <a:pt x="257069" y="36660"/>
                    <a:pt x="198852" y="0"/>
                    <a:pt x="141515" y="0"/>
                  </a:cubicBezTo>
                  <a:close/>
                  <a:moveTo>
                    <a:pt x="226274" y="170691"/>
                  </a:moveTo>
                  <a:cubicBezTo>
                    <a:pt x="226127" y="241519"/>
                    <a:pt x="188147" y="299296"/>
                    <a:pt x="141661" y="299296"/>
                  </a:cubicBezTo>
                  <a:cubicBezTo>
                    <a:pt x="95176" y="299296"/>
                    <a:pt x="57196" y="241666"/>
                    <a:pt x="57049" y="170691"/>
                  </a:cubicBezTo>
                  <a:cubicBezTo>
                    <a:pt x="57049" y="169665"/>
                    <a:pt x="56902" y="168638"/>
                    <a:pt x="56609" y="167758"/>
                  </a:cubicBezTo>
                  <a:cubicBezTo>
                    <a:pt x="80658" y="170691"/>
                    <a:pt x="109107" y="171864"/>
                    <a:pt x="134916" y="172011"/>
                  </a:cubicBezTo>
                  <a:cubicBezTo>
                    <a:pt x="139462" y="172011"/>
                    <a:pt x="144008" y="172011"/>
                    <a:pt x="148554" y="172011"/>
                  </a:cubicBezTo>
                  <a:cubicBezTo>
                    <a:pt x="174363" y="171864"/>
                    <a:pt x="202665" y="170838"/>
                    <a:pt x="226714" y="167758"/>
                  </a:cubicBezTo>
                  <a:cubicBezTo>
                    <a:pt x="226420" y="168638"/>
                    <a:pt x="226274" y="169665"/>
                    <a:pt x="226274" y="170691"/>
                  </a:cubicBezTo>
                  <a:close/>
                  <a:moveTo>
                    <a:pt x="260441" y="136084"/>
                  </a:moveTo>
                  <a:cubicBezTo>
                    <a:pt x="261175" y="136817"/>
                    <a:pt x="261761" y="137697"/>
                    <a:pt x="262055" y="138577"/>
                  </a:cubicBezTo>
                  <a:cubicBezTo>
                    <a:pt x="252230" y="143709"/>
                    <a:pt x="213369" y="150455"/>
                    <a:pt x="148407" y="150894"/>
                  </a:cubicBezTo>
                  <a:cubicBezTo>
                    <a:pt x="144008" y="150894"/>
                    <a:pt x="139462" y="150894"/>
                    <a:pt x="135063" y="150894"/>
                  </a:cubicBezTo>
                  <a:cubicBezTo>
                    <a:pt x="68634" y="150455"/>
                    <a:pt x="29627" y="143562"/>
                    <a:pt x="21415" y="138870"/>
                  </a:cubicBezTo>
                  <a:cubicBezTo>
                    <a:pt x="21708" y="137697"/>
                    <a:pt x="22295" y="136817"/>
                    <a:pt x="23028" y="136084"/>
                  </a:cubicBezTo>
                  <a:cubicBezTo>
                    <a:pt x="25521" y="133591"/>
                    <a:pt x="30360" y="132271"/>
                    <a:pt x="36519" y="132418"/>
                  </a:cubicBezTo>
                  <a:cubicBezTo>
                    <a:pt x="39452" y="132418"/>
                    <a:pt x="42092" y="131391"/>
                    <a:pt x="44145" y="129485"/>
                  </a:cubicBezTo>
                  <a:cubicBezTo>
                    <a:pt x="46198" y="127578"/>
                    <a:pt x="47371" y="124792"/>
                    <a:pt x="47371" y="121859"/>
                  </a:cubicBezTo>
                  <a:lnTo>
                    <a:pt x="47371" y="106755"/>
                  </a:lnTo>
                  <a:cubicBezTo>
                    <a:pt x="47371" y="80213"/>
                    <a:pt x="57342" y="58070"/>
                    <a:pt x="76259" y="42673"/>
                  </a:cubicBezTo>
                  <a:cubicBezTo>
                    <a:pt x="86084" y="34608"/>
                    <a:pt x="98109" y="28595"/>
                    <a:pt x="111160" y="25076"/>
                  </a:cubicBezTo>
                  <a:lnTo>
                    <a:pt x="111160" y="83293"/>
                  </a:lnTo>
                  <a:cubicBezTo>
                    <a:pt x="111160" y="89158"/>
                    <a:pt x="115853" y="93851"/>
                    <a:pt x="121718" y="93851"/>
                  </a:cubicBezTo>
                  <a:cubicBezTo>
                    <a:pt x="127584" y="93851"/>
                    <a:pt x="132276" y="89158"/>
                    <a:pt x="132276" y="83293"/>
                  </a:cubicBezTo>
                  <a:lnTo>
                    <a:pt x="132276" y="21556"/>
                  </a:lnTo>
                  <a:cubicBezTo>
                    <a:pt x="138435" y="21116"/>
                    <a:pt x="144888" y="21116"/>
                    <a:pt x="151193" y="21556"/>
                  </a:cubicBezTo>
                  <a:lnTo>
                    <a:pt x="151193" y="83293"/>
                  </a:lnTo>
                  <a:cubicBezTo>
                    <a:pt x="151193" y="89158"/>
                    <a:pt x="155886" y="93851"/>
                    <a:pt x="161751" y="93851"/>
                  </a:cubicBezTo>
                  <a:cubicBezTo>
                    <a:pt x="167617" y="93851"/>
                    <a:pt x="172310" y="89158"/>
                    <a:pt x="172310" y="83293"/>
                  </a:cubicBezTo>
                  <a:lnTo>
                    <a:pt x="172310" y="25222"/>
                  </a:lnTo>
                  <a:cubicBezTo>
                    <a:pt x="206624" y="34754"/>
                    <a:pt x="236099" y="61150"/>
                    <a:pt x="236099" y="106755"/>
                  </a:cubicBezTo>
                  <a:lnTo>
                    <a:pt x="236099" y="121859"/>
                  </a:lnTo>
                  <a:cubicBezTo>
                    <a:pt x="236099" y="124792"/>
                    <a:pt x="237272" y="127432"/>
                    <a:pt x="239325" y="129485"/>
                  </a:cubicBezTo>
                  <a:cubicBezTo>
                    <a:pt x="241378" y="131538"/>
                    <a:pt x="244164" y="132564"/>
                    <a:pt x="246950" y="132418"/>
                  </a:cubicBezTo>
                  <a:cubicBezTo>
                    <a:pt x="253109" y="132271"/>
                    <a:pt x="257802" y="133591"/>
                    <a:pt x="260441" y="136084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0" name="Forma Livre: Forma 329">
              <a:extLst>
                <a:ext uri="{FF2B5EF4-FFF2-40B4-BE49-F238E27FC236}">
                  <a16:creationId xmlns:a16="http://schemas.microsoft.com/office/drawing/2014/main" id="{243EE2DE-979A-4313-9C30-B1FFC5AEE020}"/>
                </a:ext>
              </a:extLst>
            </p:cNvPr>
            <p:cNvSpPr/>
            <p:nvPr/>
          </p:nvSpPr>
          <p:spPr>
            <a:xfrm>
              <a:off x="7502377" y="3690675"/>
              <a:ext cx="485449" cy="222824"/>
            </a:xfrm>
            <a:custGeom>
              <a:avLst/>
              <a:gdLst>
                <a:gd name="connsiteX0" fmla="*/ 90579 w 485449"/>
                <a:gd name="connsiteY0" fmla="*/ 30431 h 222824"/>
                <a:gd name="connsiteX1" fmla="*/ 85593 w 485449"/>
                <a:gd name="connsiteY1" fmla="*/ 31310 h 222824"/>
                <a:gd name="connsiteX2" fmla="*/ 57438 w 485449"/>
                <a:gd name="connsiteY2" fmla="*/ 43482 h 222824"/>
                <a:gd name="connsiteX3" fmla="*/ 57438 w 485449"/>
                <a:gd name="connsiteY3" fmla="*/ 43482 h 222824"/>
                <a:gd name="connsiteX4" fmla="*/ 49813 w 485449"/>
                <a:gd name="connsiteY4" fmla="*/ 46121 h 222824"/>
                <a:gd name="connsiteX5" fmla="*/ 30603 w 485449"/>
                <a:gd name="connsiteY5" fmla="*/ 56239 h 222824"/>
                <a:gd name="connsiteX6" fmla="*/ 16672 w 485449"/>
                <a:gd name="connsiteY6" fmla="*/ 86448 h 222824"/>
                <a:gd name="connsiteX7" fmla="*/ 101 w 485449"/>
                <a:gd name="connsiteY7" fmla="*/ 210800 h 222824"/>
                <a:gd name="connsiteX8" fmla="*/ 2594 w 485449"/>
                <a:gd name="connsiteY8" fmla="*/ 219159 h 222824"/>
                <a:gd name="connsiteX9" fmla="*/ 10513 w 485449"/>
                <a:gd name="connsiteY9" fmla="*/ 222825 h 222824"/>
                <a:gd name="connsiteX10" fmla="*/ 96005 w 485449"/>
                <a:gd name="connsiteY10" fmla="*/ 222825 h 222824"/>
                <a:gd name="connsiteX11" fmla="*/ 98498 w 485449"/>
                <a:gd name="connsiteY11" fmla="*/ 222531 h 222824"/>
                <a:gd name="connsiteX12" fmla="*/ 100991 w 485449"/>
                <a:gd name="connsiteY12" fmla="*/ 222825 h 222824"/>
                <a:gd name="connsiteX13" fmla="*/ 384450 w 485449"/>
                <a:gd name="connsiteY13" fmla="*/ 222825 h 222824"/>
                <a:gd name="connsiteX14" fmla="*/ 386209 w 485449"/>
                <a:gd name="connsiteY14" fmla="*/ 222678 h 222824"/>
                <a:gd name="connsiteX15" fmla="*/ 387822 w 485449"/>
                <a:gd name="connsiteY15" fmla="*/ 222825 h 222824"/>
                <a:gd name="connsiteX16" fmla="*/ 474928 w 485449"/>
                <a:gd name="connsiteY16" fmla="*/ 222825 h 222824"/>
                <a:gd name="connsiteX17" fmla="*/ 482846 w 485449"/>
                <a:gd name="connsiteY17" fmla="*/ 219159 h 222824"/>
                <a:gd name="connsiteX18" fmla="*/ 485339 w 485449"/>
                <a:gd name="connsiteY18" fmla="*/ 210800 h 222824"/>
                <a:gd name="connsiteX19" fmla="*/ 468769 w 485449"/>
                <a:gd name="connsiteY19" fmla="*/ 86448 h 222824"/>
                <a:gd name="connsiteX20" fmla="*/ 427709 w 485449"/>
                <a:gd name="connsiteY20" fmla="*/ 43482 h 222824"/>
                <a:gd name="connsiteX21" fmla="*/ 397941 w 485449"/>
                <a:gd name="connsiteY21" fmla="*/ 31310 h 222824"/>
                <a:gd name="connsiteX22" fmla="*/ 394714 w 485449"/>
                <a:gd name="connsiteY22" fmla="*/ 30577 h 222824"/>
                <a:gd name="connsiteX23" fmla="*/ 390902 w 485449"/>
                <a:gd name="connsiteY23" fmla="*/ 27204 h 222824"/>
                <a:gd name="connsiteX24" fmla="*/ 341337 w 485449"/>
                <a:gd name="connsiteY24" fmla="*/ 1249 h 222824"/>
                <a:gd name="connsiteX25" fmla="*/ 331219 w 485449"/>
                <a:gd name="connsiteY25" fmla="*/ 1395 h 222824"/>
                <a:gd name="connsiteX26" fmla="*/ 325940 w 485449"/>
                <a:gd name="connsiteY26" fmla="*/ 10047 h 222824"/>
                <a:gd name="connsiteX27" fmla="*/ 319047 w 485449"/>
                <a:gd name="connsiteY27" fmla="*/ 131613 h 222824"/>
                <a:gd name="connsiteX28" fmla="*/ 166540 w 485449"/>
                <a:gd name="connsiteY28" fmla="*/ 131613 h 222824"/>
                <a:gd name="connsiteX29" fmla="*/ 159647 w 485449"/>
                <a:gd name="connsiteY29" fmla="*/ 10047 h 222824"/>
                <a:gd name="connsiteX30" fmla="*/ 154368 w 485449"/>
                <a:gd name="connsiteY30" fmla="*/ 1395 h 222824"/>
                <a:gd name="connsiteX31" fmla="*/ 144250 w 485449"/>
                <a:gd name="connsiteY31" fmla="*/ 1249 h 222824"/>
                <a:gd name="connsiteX32" fmla="*/ 94685 w 485449"/>
                <a:gd name="connsiteY32" fmla="*/ 27204 h 222824"/>
                <a:gd name="connsiteX33" fmla="*/ 90579 w 485449"/>
                <a:gd name="connsiteY33" fmla="*/ 30431 h 222824"/>
                <a:gd name="connsiteX34" fmla="*/ 22537 w 485449"/>
                <a:gd name="connsiteY34" fmla="*/ 201415 h 222824"/>
                <a:gd name="connsiteX35" fmla="*/ 37495 w 485449"/>
                <a:gd name="connsiteY35" fmla="*/ 88941 h 222824"/>
                <a:gd name="connsiteX36" fmla="*/ 45853 w 485449"/>
                <a:gd name="connsiteY36" fmla="*/ 70464 h 222824"/>
                <a:gd name="connsiteX37" fmla="*/ 55678 w 485449"/>
                <a:gd name="connsiteY37" fmla="*/ 66211 h 222824"/>
                <a:gd name="connsiteX38" fmla="*/ 65943 w 485449"/>
                <a:gd name="connsiteY38" fmla="*/ 62692 h 222824"/>
                <a:gd name="connsiteX39" fmla="*/ 79874 w 485449"/>
                <a:gd name="connsiteY39" fmla="*/ 56679 h 222824"/>
                <a:gd name="connsiteX40" fmla="*/ 85007 w 485449"/>
                <a:gd name="connsiteY40" fmla="*/ 201415 h 222824"/>
                <a:gd name="connsiteX41" fmla="*/ 22537 w 485449"/>
                <a:gd name="connsiteY41" fmla="*/ 201415 h 222824"/>
                <a:gd name="connsiteX42" fmla="*/ 403806 w 485449"/>
                <a:gd name="connsiteY42" fmla="*/ 56386 h 222824"/>
                <a:gd name="connsiteX43" fmla="*/ 419644 w 485449"/>
                <a:gd name="connsiteY43" fmla="*/ 62838 h 222824"/>
                <a:gd name="connsiteX44" fmla="*/ 447799 w 485449"/>
                <a:gd name="connsiteY44" fmla="*/ 89087 h 222824"/>
                <a:gd name="connsiteX45" fmla="*/ 462756 w 485449"/>
                <a:gd name="connsiteY45" fmla="*/ 201562 h 222824"/>
                <a:gd name="connsiteX46" fmla="*/ 398674 w 485449"/>
                <a:gd name="connsiteY46" fmla="*/ 201562 h 222824"/>
                <a:gd name="connsiteX47" fmla="*/ 403806 w 485449"/>
                <a:gd name="connsiteY47" fmla="*/ 56386 h 222824"/>
                <a:gd name="connsiteX48" fmla="*/ 104217 w 485449"/>
                <a:gd name="connsiteY48" fmla="*/ 45681 h 222824"/>
                <a:gd name="connsiteX49" fmla="*/ 139264 w 485449"/>
                <a:gd name="connsiteY49" fmla="*/ 27351 h 222824"/>
                <a:gd name="connsiteX50" fmla="*/ 145717 w 485449"/>
                <a:gd name="connsiteY50" fmla="*/ 142612 h 222824"/>
                <a:gd name="connsiteX51" fmla="*/ 156275 w 485449"/>
                <a:gd name="connsiteY51" fmla="*/ 152583 h 222824"/>
                <a:gd name="connsiteX52" fmla="*/ 328872 w 485449"/>
                <a:gd name="connsiteY52" fmla="*/ 152583 h 222824"/>
                <a:gd name="connsiteX53" fmla="*/ 339431 w 485449"/>
                <a:gd name="connsiteY53" fmla="*/ 142612 h 222824"/>
                <a:gd name="connsiteX54" fmla="*/ 345883 w 485449"/>
                <a:gd name="connsiteY54" fmla="*/ 27351 h 222824"/>
                <a:gd name="connsiteX55" fmla="*/ 380930 w 485449"/>
                <a:gd name="connsiteY55" fmla="*/ 45681 h 222824"/>
                <a:gd name="connsiteX56" fmla="*/ 382983 w 485449"/>
                <a:gd name="connsiteY56" fmla="*/ 46561 h 222824"/>
                <a:gd name="connsiteX57" fmla="*/ 377411 w 485449"/>
                <a:gd name="connsiteY57" fmla="*/ 201562 h 222824"/>
                <a:gd name="connsiteX58" fmla="*/ 105977 w 485449"/>
                <a:gd name="connsiteY58" fmla="*/ 201562 h 222824"/>
                <a:gd name="connsiteX59" fmla="*/ 100404 w 485449"/>
                <a:gd name="connsiteY59" fmla="*/ 46854 h 222824"/>
                <a:gd name="connsiteX60" fmla="*/ 104217 w 485449"/>
                <a:gd name="connsiteY60" fmla="*/ 45681 h 22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485449" h="222824">
                  <a:moveTo>
                    <a:pt x="90579" y="30431"/>
                  </a:moveTo>
                  <a:cubicBezTo>
                    <a:pt x="88966" y="30284"/>
                    <a:pt x="87206" y="30577"/>
                    <a:pt x="85593" y="31310"/>
                  </a:cubicBezTo>
                  <a:lnTo>
                    <a:pt x="57438" y="43482"/>
                  </a:lnTo>
                  <a:cubicBezTo>
                    <a:pt x="57438" y="43482"/>
                    <a:pt x="57438" y="43482"/>
                    <a:pt x="57438" y="43482"/>
                  </a:cubicBezTo>
                  <a:cubicBezTo>
                    <a:pt x="54799" y="44655"/>
                    <a:pt x="52306" y="45388"/>
                    <a:pt x="49813" y="46121"/>
                  </a:cubicBezTo>
                  <a:cubicBezTo>
                    <a:pt x="43507" y="48028"/>
                    <a:pt x="36468" y="50081"/>
                    <a:pt x="30603" y="56239"/>
                  </a:cubicBezTo>
                  <a:cubicBezTo>
                    <a:pt x="23124" y="64011"/>
                    <a:pt x="18285" y="74863"/>
                    <a:pt x="16672" y="86448"/>
                  </a:cubicBezTo>
                  <a:lnTo>
                    <a:pt x="101" y="210800"/>
                  </a:lnTo>
                  <a:cubicBezTo>
                    <a:pt x="-339" y="213880"/>
                    <a:pt x="688" y="216812"/>
                    <a:pt x="2594" y="219159"/>
                  </a:cubicBezTo>
                  <a:cubicBezTo>
                    <a:pt x="4647" y="221505"/>
                    <a:pt x="7433" y="222825"/>
                    <a:pt x="10513" y="222825"/>
                  </a:cubicBezTo>
                  <a:lnTo>
                    <a:pt x="96005" y="222825"/>
                  </a:lnTo>
                  <a:cubicBezTo>
                    <a:pt x="96885" y="222825"/>
                    <a:pt x="97618" y="222678"/>
                    <a:pt x="98498" y="222531"/>
                  </a:cubicBezTo>
                  <a:cubicBezTo>
                    <a:pt x="99231" y="222678"/>
                    <a:pt x="100111" y="222825"/>
                    <a:pt x="100991" y="222825"/>
                  </a:cubicBezTo>
                  <a:lnTo>
                    <a:pt x="384450" y="222825"/>
                  </a:lnTo>
                  <a:cubicBezTo>
                    <a:pt x="385036" y="222825"/>
                    <a:pt x="385623" y="222825"/>
                    <a:pt x="386209" y="222678"/>
                  </a:cubicBezTo>
                  <a:cubicBezTo>
                    <a:pt x="386796" y="222825"/>
                    <a:pt x="387382" y="222825"/>
                    <a:pt x="387822" y="222825"/>
                  </a:cubicBezTo>
                  <a:lnTo>
                    <a:pt x="474928" y="222825"/>
                  </a:lnTo>
                  <a:cubicBezTo>
                    <a:pt x="478007" y="222825"/>
                    <a:pt x="480793" y="221505"/>
                    <a:pt x="482846" y="219159"/>
                  </a:cubicBezTo>
                  <a:cubicBezTo>
                    <a:pt x="484899" y="216812"/>
                    <a:pt x="485779" y="213880"/>
                    <a:pt x="485339" y="210800"/>
                  </a:cubicBezTo>
                  <a:lnTo>
                    <a:pt x="468769" y="86448"/>
                  </a:lnTo>
                  <a:cubicBezTo>
                    <a:pt x="465543" y="62105"/>
                    <a:pt x="446186" y="51107"/>
                    <a:pt x="427709" y="43482"/>
                  </a:cubicBezTo>
                  <a:lnTo>
                    <a:pt x="397941" y="31310"/>
                  </a:lnTo>
                  <a:cubicBezTo>
                    <a:pt x="396914" y="30870"/>
                    <a:pt x="395888" y="30577"/>
                    <a:pt x="394714" y="30577"/>
                  </a:cubicBezTo>
                  <a:cubicBezTo>
                    <a:pt x="393835" y="29111"/>
                    <a:pt x="392515" y="27938"/>
                    <a:pt x="390902" y="27204"/>
                  </a:cubicBezTo>
                  <a:lnTo>
                    <a:pt x="341337" y="1249"/>
                  </a:lnTo>
                  <a:cubicBezTo>
                    <a:pt x="338111" y="-364"/>
                    <a:pt x="334298" y="-364"/>
                    <a:pt x="331219" y="1395"/>
                  </a:cubicBezTo>
                  <a:cubicBezTo>
                    <a:pt x="328139" y="3155"/>
                    <a:pt x="326086" y="6381"/>
                    <a:pt x="325940" y="10047"/>
                  </a:cubicBezTo>
                  <a:lnTo>
                    <a:pt x="319047" y="131613"/>
                  </a:lnTo>
                  <a:lnTo>
                    <a:pt x="166540" y="131613"/>
                  </a:lnTo>
                  <a:lnTo>
                    <a:pt x="159647" y="10047"/>
                  </a:lnTo>
                  <a:cubicBezTo>
                    <a:pt x="159501" y="6381"/>
                    <a:pt x="157448" y="3155"/>
                    <a:pt x="154368" y="1395"/>
                  </a:cubicBezTo>
                  <a:cubicBezTo>
                    <a:pt x="151289" y="-364"/>
                    <a:pt x="147476" y="-511"/>
                    <a:pt x="144250" y="1249"/>
                  </a:cubicBezTo>
                  <a:lnTo>
                    <a:pt x="94685" y="27204"/>
                  </a:lnTo>
                  <a:cubicBezTo>
                    <a:pt x="92779" y="27791"/>
                    <a:pt x="91606" y="28964"/>
                    <a:pt x="90579" y="30431"/>
                  </a:cubicBezTo>
                  <a:close/>
                  <a:moveTo>
                    <a:pt x="22537" y="201415"/>
                  </a:moveTo>
                  <a:lnTo>
                    <a:pt x="37495" y="88941"/>
                  </a:lnTo>
                  <a:cubicBezTo>
                    <a:pt x="38521" y="81608"/>
                    <a:pt x="41454" y="75156"/>
                    <a:pt x="45853" y="70464"/>
                  </a:cubicBezTo>
                  <a:cubicBezTo>
                    <a:pt x="47613" y="68557"/>
                    <a:pt x="50693" y="67531"/>
                    <a:pt x="55678" y="66211"/>
                  </a:cubicBezTo>
                  <a:cubicBezTo>
                    <a:pt x="59051" y="65185"/>
                    <a:pt x="62424" y="64158"/>
                    <a:pt x="65943" y="62692"/>
                  </a:cubicBezTo>
                  <a:lnTo>
                    <a:pt x="79874" y="56679"/>
                  </a:lnTo>
                  <a:lnTo>
                    <a:pt x="85007" y="201415"/>
                  </a:lnTo>
                  <a:lnTo>
                    <a:pt x="22537" y="201415"/>
                  </a:lnTo>
                  <a:close/>
                  <a:moveTo>
                    <a:pt x="403806" y="56386"/>
                  </a:moveTo>
                  <a:lnTo>
                    <a:pt x="419644" y="62838"/>
                  </a:lnTo>
                  <a:cubicBezTo>
                    <a:pt x="438854" y="70757"/>
                    <a:pt x="446186" y="77502"/>
                    <a:pt x="447799" y="89087"/>
                  </a:cubicBezTo>
                  <a:lnTo>
                    <a:pt x="462756" y="201562"/>
                  </a:lnTo>
                  <a:lnTo>
                    <a:pt x="398674" y="201562"/>
                  </a:lnTo>
                  <a:lnTo>
                    <a:pt x="403806" y="56386"/>
                  </a:lnTo>
                  <a:close/>
                  <a:moveTo>
                    <a:pt x="104217" y="45681"/>
                  </a:moveTo>
                  <a:lnTo>
                    <a:pt x="139264" y="27351"/>
                  </a:lnTo>
                  <a:lnTo>
                    <a:pt x="145717" y="142612"/>
                  </a:lnTo>
                  <a:cubicBezTo>
                    <a:pt x="146010" y="148184"/>
                    <a:pt x="150702" y="152583"/>
                    <a:pt x="156275" y="152583"/>
                  </a:cubicBezTo>
                  <a:lnTo>
                    <a:pt x="328872" y="152583"/>
                  </a:lnTo>
                  <a:cubicBezTo>
                    <a:pt x="334445" y="152583"/>
                    <a:pt x="339137" y="148184"/>
                    <a:pt x="339431" y="142612"/>
                  </a:cubicBezTo>
                  <a:lnTo>
                    <a:pt x="345883" y="27351"/>
                  </a:lnTo>
                  <a:lnTo>
                    <a:pt x="380930" y="45681"/>
                  </a:lnTo>
                  <a:cubicBezTo>
                    <a:pt x="381663" y="45975"/>
                    <a:pt x="382250" y="46268"/>
                    <a:pt x="382983" y="46561"/>
                  </a:cubicBezTo>
                  <a:lnTo>
                    <a:pt x="377411" y="201562"/>
                  </a:lnTo>
                  <a:lnTo>
                    <a:pt x="105977" y="201562"/>
                  </a:lnTo>
                  <a:lnTo>
                    <a:pt x="100404" y="46854"/>
                  </a:lnTo>
                  <a:cubicBezTo>
                    <a:pt x="101870" y="46561"/>
                    <a:pt x="103044" y="46268"/>
                    <a:pt x="104217" y="45681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331" name="Agrupar 330">
            <a:extLst>
              <a:ext uri="{FF2B5EF4-FFF2-40B4-BE49-F238E27FC236}">
                <a16:creationId xmlns:a16="http://schemas.microsoft.com/office/drawing/2014/main" id="{43ECBF75-DCC1-439E-8A9E-6C4DF86C7377}"/>
              </a:ext>
            </a:extLst>
          </p:cNvPr>
          <p:cNvGrpSpPr/>
          <p:nvPr/>
        </p:nvGrpSpPr>
        <p:grpSpPr>
          <a:xfrm>
            <a:off x="6557040" y="5282696"/>
            <a:ext cx="529873" cy="528350"/>
            <a:chOff x="6557040" y="5282696"/>
            <a:chExt cx="529873" cy="52835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32" name="Forma Livre: Forma 331">
              <a:extLst>
                <a:ext uri="{FF2B5EF4-FFF2-40B4-BE49-F238E27FC236}">
                  <a16:creationId xmlns:a16="http://schemas.microsoft.com/office/drawing/2014/main" id="{8322E164-61FF-4E65-8606-6BBDAF68B779}"/>
                </a:ext>
              </a:extLst>
            </p:cNvPr>
            <p:cNvSpPr/>
            <p:nvPr/>
          </p:nvSpPr>
          <p:spPr>
            <a:xfrm>
              <a:off x="6557040" y="5282696"/>
              <a:ext cx="529873" cy="528350"/>
            </a:xfrm>
            <a:custGeom>
              <a:avLst/>
              <a:gdLst>
                <a:gd name="connsiteX0" fmla="*/ 490261 w 529873"/>
                <a:gd name="connsiteY0" fmla="*/ 488318 h 528350"/>
                <a:gd name="connsiteX1" fmla="*/ 529854 w 529873"/>
                <a:gd name="connsiteY1" fmla="*/ 443298 h 528350"/>
                <a:gd name="connsiteX2" fmla="*/ 519443 w 529873"/>
                <a:gd name="connsiteY2" fmla="*/ 417490 h 528350"/>
                <a:gd name="connsiteX3" fmla="*/ 477503 w 529873"/>
                <a:gd name="connsiteY3" fmla="*/ 410011 h 528350"/>
                <a:gd name="connsiteX4" fmla="*/ 362829 w 529873"/>
                <a:gd name="connsiteY4" fmla="*/ 410011 h 528350"/>
                <a:gd name="connsiteX5" fmla="*/ 354910 w 529873"/>
                <a:gd name="connsiteY5" fmla="*/ 413530 h 528350"/>
                <a:gd name="connsiteX6" fmla="*/ 352271 w 529873"/>
                <a:gd name="connsiteY6" fmla="*/ 421742 h 528350"/>
                <a:gd name="connsiteX7" fmla="*/ 362389 w 529873"/>
                <a:gd name="connsiteY7" fmla="*/ 506941 h 528350"/>
                <a:gd name="connsiteX8" fmla="*/ 291854 w 529873"/>
                <a:gd name="connsiteY8" fmla="*/ 506941 h 528350"/>
                <a:gd name="connsiteX9" fmla="*/ 292294 w 529873"/>
                <a:gd name="connsiteY9" fmla="*/ 503862 h 528350"/>
                <a:gd name="connsiteX10" fmla="*/ 292294 w 529873"/>
                <a:gd name="connsiteY10" fmla="*/ 299443 h 528350"/>
                <a:gd name="connsiteX11" fmla="*/ 445095 w 529873"/>
                <a:gd name="connsiteY11" fmla="*/ 236387 h 528350"/>
                <a:gd name="connsiteX12" fmla="*/ 445095 w 529873"/>
                <a:gd name="connsiteY12" fmla="*/ 386255 h 528350"/>
                <a:gd name="connsiteX13" fmla="*/ 455653 w 529873"/>
                <a:gd name="connsiteY13" fmla="*/ 396813 h 528350"/>
                <a:gd name="connsiteX14" fmla="*/ 466212 w 529873"/>
                <a:gd name="connsiteY14" fmla="*/ 386255 h 528350"/>
                <a:gd name="connsiteX15" fmla="*/ 466212 w 529873"/>
                <a:gd name="connsiteY15" fmla="*/ 220843 h 528350"/>
                <a:gd name="connsiteX16" fmla="*/ 461519 w 529873"/>
                <a:gd name="connsiteY16" fmla="*/ 212044 h 528350"/>
                <a:gd name="connsiteX17" fmla="*/ 451694 w 529873"/>
                <a:gd name="connsiteY17" fmla="*/ 211018 h 528350"/>
                <a:gd name="connsiteX18" fmla="*/ 438203 w 529873"/>
                <a:gd name="connsiteY18" fmla="*/ 216590 h 528350"/>
                <a:gd name="connsiteX19" fmla="*/ 370894 w 529873"/>
                <a:gd name="connsiteY19" fmla="*/ 180076 h 528350"/>
                <a:gd name="connsiteX20" fmla="*/ 315464 w 529873"/>
                <a:gd name="connsiteY20" fmla="*/ 180076 h 528350"/>
                <a:gd name="connsiteX21" fmla="*/ 364149 w 529873"/>
                <a:gd name="connsiteY21" fmla="*/ 82120 h 528350"/>
                <a:gd name="connsiteX22" fmla="*/ 280856 w 529873"/>
                <a:gd name="connsiteY22" fmla="*/ 0 h 528350"/>
                <a:gd name="connsiteX23" fmla="*/ 197564 w 529873"/>
                <a:gd name="connsiteY23" fmla="*/ 82120 h 528350"/>
                <a:gd name="connsiteX24" fmla="*/ 246249 w 529873"/>
                <a:gd name="connsiteY24" fmla="*/ 180076 h 528350"/>
                <a:gd name="connsiteX25" fmla="*/ 213401 w 529873"/>
                <a:gd name="connsiteY25" fmla="*/ 180076 h 528350"/>
                <a:gd name="connsiteX26" fmla="*/ 125856 w 529873"/>
                <a:gd name="connsiteY26" fmla="*/ 217910 h 528350"/>
                <a:gd name="connsiteX27" fmla="*/ 109138 w 529873"/>
                <a:gd name="connsiteY27" fmla="*/ 211018 h 528350"/>
                <a:gd name="connsiteX28" fmla="*/ 99314 w 529873"/>
                <a:gd name="connsiteY28" fmla="*/ 212044 h 528350"/>
                <a:gd name="connsiteX29" fmla="*/ 94621 w 529873"/>
                <a:gd name="connsiteY29" fmla="*/ 220843 h 528350"/>
                <a:gd name="connsiteX30" fmla="*/ 94621 w 529873"/>
                <a:gd name="connsiteY30" fmla="*/ 250317 h 528350"/>
                <a:gd name="connsiteX31" fmla="*/ 91102 w 529873"/>
                <a:gd name="connsiteY31" fmla="*/ 252664 h 528350"/>
                <a:gd name="connsiteX32" fmla="*/ 13821 w 529873"/>
                <a:gd name="connsiteY32" fmla="*/ 329358 h 528350"/>
                <a:gd name="connsiteX33" fmla="*/ 13675 w 529873"/>
                <a:gd name="connsiteY33" fmla="*/ 399306 h 528350"/>
                <a:gd name="connsiteX34" fmla="*/ 77317 w 529873"/>
                <a:gd name="connsiteY34" fmla="*/ 465002 h 528350"/>
                <a:gd name="connsiteX35" fmla="*/ 94768 w 529873"/>
                <a:gd name="connsiteY35" fmla="*/ 476733 h 528350"/>
                <a:gd name="connsiteX36" fmla="*/ 94768 w 529873"/>
                <a:gd name="connsiteY36" fmla="*/ 507234 h 528350"/>
                <a:gd name="connsiteX37" fmla="*/ 36991 w 529873"/>
                <a:gd name="connsiteY37" fmla="*/ 507234 h 528350"/>
                <a:gd name="connsiteX38" fmla="*/ 26432 w 529873"/>
                <a:gd name="connsiteY38" fmla="*/ 517793 h 528350"/>
                <a:gd name="connsiteX39" fmla="*/ 36991 w 529873"/>
                <a:gd name="connsiteY39" fmla="*/ 528351 h 528350"/>
                <a:gd name="connsiteX40" fmla="*/ 516510 w 529873"/>
                <a:gd name="connsiteY40" fmla="*/ 528351 h 528350"/>
                <a:gd name="connsiteX41" fmla="*/ 527068 w 529873"/>
                <a:gd name="connsiteY41" fmla="*/ 517793 h 528350"/>
                <a:gd name="connsiteX42" fmla="*/ 516510 w 529873"/>
                <a:gd name="connsiteY42" fmla="*/ 507234 h 528350"/>
                <a:gd name="connsiteX43" fmla="*/ 478383 w 529873"/>
                <a:gd name="connsiteY43" fmla="*/ 507234 h 528350"/>
                <a:gd name="connsiteX44" fmla="*/ 479996 w 529873"/>
                <a:gd name="connsiteY44" fmla="*/ 493890 h 528350"/>
                <a:gd name="connsiteX45" fmla="*/ 490261 w 529873"/>
                <a:gd name="connsiteY45" fmla="*/ 488318 h 528350"/>
                <a:gd name="connsiteX46" fmla="*/ 487475 w 529873"/>
                <a:gd name="connsiteY46" fmla="*/ 430541 h 528350"/>
                <a:gd name="connsiteX47" fmla="*/ 505512 w 529873"/>
                <a:gd name="connsiteY47" fmla="*/ 433327 h 528350"/>
                <a:gd name="connsiteX48" fmla="*/ 508738 w 529873"/>
                <a:gd name="connsiteY48" fmla="*/ 443885 h 528350"/>
                <a:gd name="connsiteX49" fmla="*/ 482929 w 529873"/>
                <a:gd name="connsiteY49" fmla="*/ 468228 h 528350"/>
                <a:gd name="connsiteX50" fmla="*/ 487475 w 529873"/>
                <a:gd name="connsiteY50" fmla="*/ 430541 h 528350"/>
                <a:gd name="connsiteX51" fmla="*/ 218827 w 529873"/>
                <a:gd name="connsiteY51" fmla="*/ 82120 h 528350"/>
                <a:gd name="connsiteX52" fmla="*/ 281003 w 529873"/>
                <a:gd name="connsiteY52" fmla="*/ 21116 h 528350"/>
                <a:gd name="connsiteX53" fmla="*/ 343179 w 529873"/>
                <a:gd name="connsiteY53" fmla="*/ 82120 h 528350"/>
                <a:gd name="connsiteX54" fmla="*/ 281003 w 529873"/>
                <a:gd name="connsiteY54" fmla="*/ 170398 h 528350"/>
                <a:gd name="connsiteX55" fmla="*/ 218827 w 529873"/>
                <a:gd name="connsiteY55" fmla="*/ 82120 h 528350"/>
                <a:gd name="connsiteX56" fmla="*/ 92568 w 529873"/>
                <a:gd name="connsiteY56" fmla="*/ 450337 h 528350"/>
                <a:gd name="connsiteX57" fmla="*/ 28925 w 529873"/>
                <a:gd name="connsiteY57" fmla="*/ 384642 h 528350"/>
                <a:gd name="connsiteX58" fmla="*/ 28632 w 529873"/>
                <a:gd name="connsiteY58" fmla="*/ 344315 h 528350"/>
                <a:gd name="connsiteX59" fmla="*/ 94621 w 529873"/>
                <a:gd name="connsiteY59" fmla="*/ 278913 h 528350"/>
                <a:gd name="connsiteX60" fmla="*/ 94621 w 529873"/>
                <a:gd name="connsiteY60" fmla="*/ 348568 h 528350"/>
                <a:gd name="connsiteX61" fmla="*/ 88462 w 529873"/>
                <a:gd name="connsiteY61" fmla="*/ 351354 h 528350"/>
                <a:gd name="connsiteX62" fmla="*/ 87875 w 529873"/>
                <a:gd name="connsiteY62" fmla="*/ 366311 h 528350"/>
                <a:gd name="connsiteX63" fmla="*/ 128642 w 529873"/>
                <a:gd name="connsiteY63" fmla="*/ 409864 h 528350"/>
                <a:gd name="connsiteX64" fmla="*/ 128642 w 529873"/>
                <a:gd name="connsiteY64" fmla="*/ 450484 h 528350"/>
                <a:gd name="connsiteX65" fmla="*/ 92568 w 529873"/>
                <a:gd name="connsiteY65" fmla="*/ 450337 h 528350"/>
                <a:gd name="connsiteX66" fmla="*/ 115884 w 529873"/>
                <a:gd name="connsiteY66" fmla="*/ 507088 h 528350"/>
                <a:gd name="connsiteX67" fmla="*/ 115884 w 529873"/>
                <a:gd name="connsiteY67" fmla="*/ 479226 h 528350"/>
                <a:gd name="connsiteX68" fmla="*/ 144186 w 529873"/>
                <a:gd name="connsiteY68" fmla="*/ 464855 h 528350"/>
                <a:gd name="connsiteX69" fmla="*/ 144186 w 529873"/>
                <a:gd name="connsiteY69" fmla="*/ 395347 h 528350"/>
                <a:gd name="connsiteX70" fmla="*/ 115297 w 529873"/>
                <a:gd name="connsiteY70" fmla="*/ 364405 h 528350"/>
                <a:gd name="connsiteX71" fmla="*/ 115884 w 529873"/>
                <a:gd name="connsiteY71" fmla="*/ 360886 h 528350"/>
                <a:gd name="connsiteX72" fmla="*/ 115884 w 529873"/>
                <a:gd name="connsiteY72" fmla="*/ 236534 h 528350"/>
                <a:gd name="connsiteX73" fmla="*/ 271324 w 529873"/>
                <a:gd name="connsiteY73" fmla="*/ 300616 h 528350"/>
                <a:gd name="connsiteX74" fmla="*/ 271324 w 529873"/>
                <a:gd name="connsiteY74" fmla="*/ 504008 h 528350"/>
                <a:gd name="connsiteX75" fmla="*/ 271764 w 529873"/>
                <a:gd name="connsiteY75" fmla="*/ 507088 h 528350"/>
                <a:gd name="connsiteX76" fmla="*/ 115884 w 529873"/>
                <a:gd name="connsiteY76" fmla="*/ 507088 h 528350"/>
                <a:gd name="connsiteX77" fmla="*/ 147705 w 529873"/>
                <a:gd name="connsiteY77" fmla="*/ 226855 h 528350"/>
                <a:gd name="connsiteX78" fmla="*/ 213694 w 529873"/>
                <a:gd name="connsiteY78" fmla="*/ 201193 h 528350"/>
                <a:gd name="connsiteX79" fmla="*/ 371041 w 529873"/>
                <a:gd name="connsiteY79" fmla="*/ 201193 h 528350"/>
                <a:gd name="connsiteX80" fmla="*/ 418260 w 529873"/>
                <a:gd name="connsiteY80" fmla="*/ 224949 h 528350"/>
                <a:gd name="connsiteX81" fmla="*/ 280563 w 529873"/>
                <a:gd name="connsiteY81" fmla="*/ 281699 h 528350"/>
                <a:gd name="connsiteX82" fmla="*/ 147705 w 529873"/>
                <a:gd name="connsiteY82" fmla="*/ 226855 h 528350"/>
                <a:gd name="connsiteX83" fmla="*/ 383652 w 529873"/>
                <a:gd name="connsiteY83" fmla="*/ 507088 h 528350"/>
                <a:gd name="connsiteX84" fmla="*/ 374707 w 529873"/>
                <a:gd name="connsiteY84" fmla="*/ 431127 h 528350"/>
                <a:gd name="connsiteX85" fmla="*/ 466212 w 529873"/>
                <a:gd name="connsiteY85" fmla="*/ 431127 h 528350"/>
                <a:gd name="connsiteX86" fmla="*/ 457266 w 529873"/>
                <a:gd name="connsiteY86" fmla="*/ 507088 h 528350"/>
                <a:gd name="connsiteX87" fmla="*/ 383652 w 529873"/>
                <a:gd name="connsiteY87" fmla="*/ 507088 h 528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529873" h="528350">
                  <a:moveTo>
                    <a:pt x="490261" y="488318"/>
                  </a:moveTo>
                  <a:cubicBezTo>
                    <a:pt x="510058" y="478053"/>
                    <a:pt x="530587" y="467348"/>
                    <a:pt x="529854" y="443298"/>
                  </a:cubicBezTo>
                  <a:cubicBezTo>
                    <a:pt x="529414" y="431714"/>
                    <a:pt x="526042" y="423355"/>
                    <a:pt x="519443" y="417490"/>
                  </a:cubicBezTo>
                  <a:cubicBezTo>
                    <a:pt x="508738" y="408104"/>
                    <a:pt x="492900" y="408691"/>
                    <a:pt x="477503" y="410011"/>
                  </a:cubicBezTo>
                  <a:lnTo>
                    <a:pt x="362829" y="410011"/>
                  </a:lnTo>
                  <a:cubicBezTo>
                    <a:pt x="359750" y="410011"/>
                    <a:pt x="356963" y="411331"/>
                    <a:pt x="354910" y="413530"/>
                  </a:cubicBezTo>
                  <a:cubicBezTo>
                    <a:pt x="352857" y="415730"/>
                    <a:pt x="351978" y="418809"/>
                    <a:pt x="352271" y="421742"/>
                  </a:cubicBezTo>
                  <a:lnTo>
                    <a:pt x="362389" y="506941"/>
                  </a:lnTo>
                  <a:lnTo>
                    <a:pt x="291854" y="506941"/>
                  </a:lnTo>
                  <a:cubicBezTo>
                    <a:pt x="292148" y="505915"/>
                    <a:pt x="292294" y="504888"/>
                    <a:pt x="292294" y="503862"/>
                  </a:cubicBezTo>
                  <a:lnTo>
                    <a:pt x="292294" y="299443"/>
                  </a:lnTo>
                  <a:lnTo>
                    <a:pt x="445095" y="236387"/>
                  </a:lnTo>
                  <a:lnTo>
                    <a:pt x="445095" y="386255"/>
                  </a:lnTo>
                  <a:cubicBezTo>
                    <a:pt x="445095" y="392120"/>
                    <a:pt x="449788" y="396813"/>
                    <a:pt x="455653" y="396813"/>
                  </a:cubicBezTo>
                  <a:cubicBezTo>
                    <a:pt x="461519" y="396813"/>
                    <a:pt x="466212" y="392120"/>
                    <a:pt x="466212" y="386255"/>
                  </a:cubicBezTo>
                  <a:lnTo>
                    <a:pt x="466212" y="220843"/>
                  </a:lnTo>
                  <a:cubicBezTo>
                    <a:pt x="466212" y="217323"/>
                    <a:pt x="464452" y="214097"/>
                    <a:pt x="461519" y="212044"/>
                  </a:cubicBezTo>
                  <a:cubicBezTo>
                    <a:pt x="458586" y="210138"/>
                    <a:pt x="454920" y="209698"/>
                    <a:pt x="451694" y="211018"/>
                  </a:cubicBezTo>
                  <a:lnTo>
                    <a:pt x="438203" y="216590"/>
                  </a:lnTo>
                  <a:cubicBezTo>
                    <a:pt x="430284" y="180076"/>
                    <a:pt x="389371" y="180076"/>
                    <a:pt x="370894" y="180076"/>
                  </a:cubicBezTo>
                  <a:lnTo>
                    <a:pt x="315464" y="180076"/>
                  </a:lnTo>
                  <a:cubicBezTo>
                    <a:pt x="344206" y="160280"/>
                    <a:pt x="364149" y="118487"/>
                    <a:pt x="364149" y="82120"/>
                  </a:cubicBezTo>
                  <a:cubicBezTo>
                    <a:pt x="364149" y="35341"/>
                    <a:pt x="328368" y="0"/>
                    <a:pt x="280856" y="0"/>
                  </a:cubicBezTo>
                  <a:cubicBezTo>
                    <a:pt x="233344" y="0"/>
                    <a:pt x="197564" y="35341"/>
                    <a:pt x="197564" y="82120"/>
                  </a:cubicBezTo>
                  <a:cubicBezTo>
                    <a:pt x="197564" y="118487"/>
                    <a:pt x="217507" y="160280"/>
                    <a:pt x="246249" y="180076"/>
                  </a:cubicBezTo>
                  <a:lnTo>
                    <a:pt x="213401" y="180076"/>
                  </a:lnTo>
                  <a:cubicBezTo>
                    <a:pt x="182459" y="180076"/>
                    <a:pt x="150638" y="193861"/>
                    <a:pt x="125856" y="217910"/>
                  </a:cubicBezTo>
                  <a:lnTo>
                    <a:pt x="109138" y="211018"/>
                  </a:lnTo>
                  <a:cubicBezTo>
                    <a:pt x="105912" y="209698"/>
                    <a:pt x="102100" y="209991"/>
                    <a:pt x="99314" y="212044"/>
                  </a:cubicBezTo>
                  <a:cubicBezTo>
                    <a:pt x="96381" y="213951"/>
                    <a:pt x="94621" y="217323"/>
                    <a:pt x="94621" y="220843"/>
                  </a:cubicBezTo>
                  <a:lnTo>
                    <a:pt x="94621" y="250317"/>
                  </a:lnTo>
                  <a:cubicBezTo>
                    <a:pt x="93301" y="250758"/>
                    <a:pt x="92128" y="251638"/>
                    <a:pt x="91102" y="252664"/>
                  </a:cubicBezTo>
                  <a:lnTo>
                    <a:pt x="13821" y="329358"/>
                  </a:lnTo>
                  <a:cubicBezTo>
                    <a:pt x="-4509" y="347688"/>
                    <a:pt x="-4656" y="379509"/>
                    <a:pt x="13675" y="399306"/>
                  </a:cubicBezTo>
                  <a:lnTo>
                    <a:pt x="77317" y="465002"/>
                  </a:lnTo>
                  <a:cubicBezTo>
                    <a:pt x="82303" y="470280"/>
                    <a:pt x="88169" y="474387"/>
                    <a:pt x="94768" y="476733"/>
                  </a:cubicBezTo>
                  <a:lnTo>
                    <a:pt x="94768" y="507234"/>
                  </a:lnTo>
                  <a:lnTo>
                    <a:pt x="36991" y="507234"/>
                  </a:lnTo>
                  <a:cubicBezTo>
                    <a:pt x="31125" y="507234"/>
                    <a:pt x="26432" y="511927"/>
                    <a:pt x="26432" y="517793"/>
                  </a:cubicBezTo>
                  <a:cubicBezTo>
                    <a:pt x="26432" y="523658"/>
                    <a:pt x="31125" y="528351"/>
                    <a:pt x="36991" y="528351"/>
                  </a:cubicBezTo>
                  <a:lnTo>
                    <a:pt x="516510" y="528351"/>
                  </a:lnTo>
                  <a:cubicBezTo>
                    <a:pt x="522376" y="528351"/>
                    <a:pt x="527068" y="523658"/>
                    <a:pt x="527068" y="517793"/>
                  </a:cubicBezTo>
                  <a:cubicBezTo>
                    <a:pt x="527068" y="511927"/>
                    <a:pt x="522376" y="507234"/>
                    <a:pt x="516510" y="507234"/>
                  </a:cubicBezTo>
                  <a:lnTo>
                    <a:pt x="478383" y="507234"/>
                  </a:lnTo>
                  <a:lnTo>
                    <a:pt x="479996" y="493890"/>
                  </a:lnTo>
                  <a:cubicBezTo>
                    <a:pt x="483515" y="491837"/>
                    <a:pt x="486888" y="490077"/>
                    <a:pt x="490261" y="488318"/>
                  </a:cubicBezTo>
                  <a:close/>
                  <a:moveTo>
                    <a:pt x="487475" y="430541"/>
                  </a:moveTo>
                  <a:cubicBezTo>
                    <a:pt x="495100" y="430101"/>
                    <a:pt x="502432" y="430541"/>
                    <a:pt x="505512" y="433327"/>
                  </a:cubicBezTo>
                  <a:cubicBezTo>
                    <a:pt x="507418" y="435086"/>
                    <a:pt x="508591" y="438606"/>
                    <a:pt x="508738" y="443885"/>
                  </a:cubicBezTo>
                  <a:cubicBezTo>
                    <a:pt x="509031" y="453270"/>
                    <a:pt x="501406" y="458549"/>
                    <a:pt x="482929" y="468228"/>
                  </a:cubicBezTo>
                  <a:lnTo>
                    <a:pt x="487475" y="430541"/>
                  </a:lnTo>
                  <a:close/>
                  <a:moveTo>
                    <a:pt x="218827" y="82120"/>
                  </a:moveTo>
                  <a:cubicBezTo>
                    <a:pt x="218827" y="47365"/>
                    <a:pt x="245516" y="21116"/>
                    <a:pt x="281003" y="21116"/>
                  </a:cubicBezTo>
                  <a:cubicBezTo>
                    <a:pt x="316490" y="21116"/>
                    <a:pt x="343179" y="47365"/>
                    <a:pt x="343179" y="82120"/>
                  </a:cubicBezTo>
                  <a:cubicBezTo>
                    <a:pt x="343179" y="120686"/>
                    <a:pt x="312971" y="170398"/>
                    <a:pt x="281003" y="170398"/>
                  </a:cubicBezTo>
                  <a:cubicBezTo>
                    <a:pt x="249035" y="170398"/>
                    <a:pt x="218827" y="120686"/>
                    <a:pt x="218827" y="82120"/>
                  </a:cubicBezTo>
                  <a:close/>
                  <a:moveTo>
                    <a:pt x="92568" y="450337"/>
                  </a:moveTo>
                  <a:lnTo>
                    <a:pt x="28925" y="384642"/>
                  </a:lnTo>
                  <a:cubicBezTo>
                    <a:pt x="18367" y="373350"/>
                    <a:pt x="18221" y="354580"/>
                    <a:pt x="28632" y="344315"/>
                  </a:cubicBezTo>
                  <a:lnTo>
                    <a:pt x="94621" y="278913"/>
                  </a:lnTo>
                  <a:lnTo>
                    <a:pt x="94621" y="348568"/>
                  </a:lnTo>
                  <a:cubicBezTo>
                    <a:pt x="92421" y="348715"/>
                    <a:pt x="90222" y="349741"/>
                    <a:pt x="88462" y="351354"/>
                  </a:cubicBezTo>
                  <a:cubicBezTo>
                    <a:pt x="84209" y="355313"/>
                    <a:pt x="83916" y="362059"/>
                    <a:pt x="87875" y="366311"/>
                  </a:cubicBezTo>
                  <a:lnTo>
                    <a:pt x="128642" y="409864"/>
                  </a:lnTo>
                  <a:cubicBezTo>
                    <a:pt x="138907" y="420862"/>
                    <a:pt x="138907" y="439486"/>
                    <a:pt x="128642" y="450484"/>
                  </a:cubicBezTo>
                  <a:cubicBezTo>
                    <a:pt x="119110" y="460749"/>
                    <a:pt x="102540" y="460896"/>
                    <a:pt x="92568" y="450337"/>
                  </a:cubicBezTo>
                  <a:close/>
                  <a:moveTo>
                    <a:pt x="115884" y="507088"/>
                  </a:moveTo>
                  <a:lnTo>
                    <a:pt x="115884" y="479226"/>
                  </a:lnTo>
                  <a:cubicBezTo>
                    <a:pt x="126589" y="478053"/>
                    <a:pt x="136561" y="473067"/>
                    <a:pt x="144186" y="464855"/>
                  </a:cubicBezTo>
                  <a:cubicBezTo>
                    <a:pt x="162076" y="445645"/>
                    <a:pt x="162076" y="414557"/>
                    <a:pt x="144186" y="395347"/>
                  </a:cubicBezTo>
                  <a:lnTo>
                    <a:pt x="115297" y="364405"/>
                  </a:lnTo>
                  <a:cubicBezTo>
                    <a:pt x="115737" y="363379"/>
                    <a:pt x="115884" y="362205"/>
                    <a:pt x="115884" y="360886"/>
                  </a:cubicBezTo>
                  <a:lnTo>
                    <a:pt x="115884" y="236534"/>
                  </a:lnTo>
                  <a:lnTo>
                    <a:pt x="271324" y="300616"/>
                  </a:lnTo>
                  <a:lnTo>
                    <a:pt x="271324" y="504008"/>
                  </a:lnTo>
                  <a:cubicBezTo>
                    <a:pt x="271324" y="505035"/>
                    <a:pt x="271471" y="506061"/>
                    <a:pt x="271764" y="507088"/>
                  </a:cubicBezTo>
                  <a:lnTo>
                    <a:pt x="115884" y="507088"/>
                  </a:lnTo>
                  <a:close/>
                  <a:moveTo>
                    <a:pt x="147705" y="226855"/>
                  </a:moveTo>
                  <a:cubicBezTo>
                    <a:pt x="167355" y="210431"/>
                    <a:pt x="190818" y="201193"/>
                    <a:pt x="213694" y="201193"/>
                  </a:cubicBezTo>
                  <a:lnTo>
                    <a:pt x="371041" y="201193"/>
                  </a:lnTo>
                  <a:cubicBezTo>
                    <a:pt x="404035" y="201193"/>
                    <a:pt x="416500" y="207058"/>
                    <a:pt x="418260" y="224949"/>
                  </a:cubicBezTo>
                  <a:lnTo>
                    <a:pt x="280563" y="281699"/>
                  </a:lnTo>
                  <a:lnTo>
                    <a:pt x="147705" y="226855"/>
                  </a:lnTo>
                  <a:close/>
                  <a:moveTo>
                    <a:pt x="383652" y="507088"/>
                  </a:moveTo>
                  <a:lnTo>
                    <a:pt x="374707" y="431127"/>
                  </a:lnTo>
                  <a:lnTo>
                    <a:pt x="466212" y="431127"/>
                  </a:lnTo>
                  <a:lnTo>
                    <a:pt x="457266" y="507088"/>
                  </a:lnTo>
                  <a:lnTo>
                    <a:pt x="383652" y="507088"/>
                  </a:ln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3" name="Forma Livre: Forma 332">
              <a:extLst>
                <a:ext uri="{FF2B5EF4-FFF2-40B4-BE49-F238E27FC236}">
                  <a16:creationId xmlns:a16="http://schemas.microsoft.com/office/drawing/2014/main" id="{9072BE15-2D94-4606-9B2E-068ECE7C7A60}"/>
                </a:ext>
              </a:extLst>
            </p:cNvPr>
            <p:cNvSpPr/>
            <p:nvPr/>
          </p:nvSpPr>
          <p:spPr>
            <a:xfrm>
              <a:off x="6950630" y="5588275"/>
              <a:ext cx="35144" cy="95192"/>
            </a:xfrm>
            <a:custGeom>
              <a:avLst/>
              <a:gdLst>
                <a:gd name="connsiteX0" fmla="*/ 35082 w 35144"/>
                <a:gd name="connsiteY0" fmla="*/ 27738 h 95192"/>
                <a:gd name="connsiteX1" fmla="*/ 21297 w 35144"/>
                <a:gd name="connsiteY1" fmla="*/ 2515 h 95192"/>
                <a:gd name="connsiteX2" fmla="*/ 6193 w 35144"/>
                <a:gd name="connsiteY2" fmla="*/ 3835 h 95192"/>
                <a:gd name="connsiteX3" fmla="*/ 7513 w 35144"/>
                <a:gd name="connsiteY3" fmla="*/ 18939 h 95192"/>
                <a:gd name="connsiteX4" fmla="*/ 13672 w 35144"/>
                <a:gd name="connsiteY4" fmla="*/ 29204 h 95192"/>
                <a:gd name="connsiteX5" fmla="*/ 9419 w 35144"/>
                <a:gd name="connsiteY5" fmla="*/ 39909 h 95192"/>
                <a:gd name="connsiteX6" fmla="*/ 181 w 35144"/>
                <a:gd name="connsiteY6" fmla="*/ 67918 h 95192"/>
                <a:gd name="connsiteX7" fmla="*/ 15138 w 35144"/>
                <a:gd name="connsiteY7" fmla="*/ 93140 h 95192"/>
                <a:gd name="connsiteX8" fmla="*/ 21444 w 35144"/>
                <a:gd name="connsiteY8" fmla="*/ 95193 h 95192"/>
                <a:gd name="connsiteX9" fmla="*/ 30096 w 35144"/>
                <a:gd name="connsiteY9" fmla="*/ 90794 h 95192"/>
                <a:gd name="connsiteX10" fmla="*/ 27750 w 35144"/>
                <a:gd name="connsiteY10" fmla="*/ 75836 h 95192"/>
                <a:gd name="connsiteX11" fmla="*/ 21444 w 35144"/>
                <a:gd name="connsiteY11" fmla="*/ 65718 h 95192"/>
                <a:gd name="connsiteX12" fmla="*/ 25257 w 35144"/>
                <a:gd name="connsiteY12" fmla="*/ 54280 h 95192"/>
                <a:gd name="connsiteX13" fmla="*/ 35082 w 35144"/>
                <a:gd name="connsiteY13" fmla="*/ 27738 h 95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144" h="95192">
                  <a:moveTo>
                    <a:pt x="35082" y="27738"/>
                  </a:moveTo>
                  <a:cubicBezTo>
                    <a:pt x="34642" y="21139"/>
                    <a:pt x="31856" y="11461"/>
                    <a:pt x="21297" y="2515"/>
                  </a:cubicBezTo>
                  <a:cubicBezTo>
                    <a:pt x="16752" y="-1297"/>
                    <a:pt x="10006" y="-711"/>
                    <a:pt x="6193" y="3835"/>
                  </a:cubicBezTo>
                  <a:cubicBezTo>
                    <a:pt x="2381" y="8381"/>
                    <a:pt x="2967" y="15127"/>
                    <a:pt x="7513" y="18939"/>
                  </a:cubicBezTo>
                  <a:cubicBezTo>
                    <a:pt x="11326" y="22166"/>
                    <a:pt x="13525" y="25685"/>
                    <a:pt x="13672" y="29204"/>
                  </a:cubicBezTo>
                  <a:cubicBezTo>
                    <a:pt x="13965" y="32723"/>
                    <a:pt x="12352" y="36536"/>
                    <a:pt x="9419" y="39909"/>
                  </a:cubicBezTo>
                  <a:cubicBezTo>
                    <a:pt x="2527" y="47534"/>
                    <a:pt x="-845" y="57946"/>
                    <a:pt x="181" y="67918"/>
                  </a:cubicBezTo>
                  <a:cubicBezTo>
                    <a:pt x="1208" y="77889"/>
                    <a:pt x="6487" y="86834"/>
                    <a:pt x="15138" y="93140"/>
                  </a:cubicBezTo>
                  <a:cubicBezTo>
                    <a:pt x="17045" y="94460"/>
                    <a:pt x="19244" y="95193"/>
                    <a:pt x="21444" y="95193"/>
                  </a:cubicBezTo>
                  <a:cubicBezTo>
                    <a:pt x="24817" y="95193"/>
                    <a:pt x="28043" y="93726"/>
                    <a:pt x="30096" y="90794"/>
                  </a:cubicBezTo>
                  <a:cubicBezTo>
                    <a:pt x="33615" y="85954"/>
                    <a:pt x="32589" y="79209"/>
                    <a:pt x="27750" y="75836"/>
                  </a:cubicBezTo>
                  <a:cubicBezTo>
                    <a:pt x="23937" y="73050"/>
                    <a:pt x="21884" y="69677"/>
                    <a:pt x="21444" y="65718"/>
                  </a:cubicBezTo>
                  <a:cubicBezTo>
                    <a:pt x="21004" y="61759"/>
                    <a:pt x="22471" y="57506"/>
                    <a:pt x="25257" y="54280"/>
                  </a:cubicBezTo>
                  <a:cubicBezTo>
                    <a:pt x="32149" y="46508"/>
                    <a:pt x="35668" y="37123"/>
                    <a:pt x="35082" y="27738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4" name="Forma Livre: Forma 333">
              <a:extLst>
                <a:ext uri="{FF2B5EF4-FFF2-40B4-BE49-F238E27FC236}">
                  <a16:creationId xmlns:a16="http://schemas.microsoft.com/office/drawing/2014/main" id="{2AB971C3-70ED-4F93-B514-7DA65708DF0F}"/>
                </a:ext>
              </a:extLst>
            </p:cNvPr>
            <p:cNvSpPr/>
            <p:nvPr/>
          </p:nvSpPr>
          <p:spPr>
            <a:xfrm>
              <a:off x="6692338" y="5575451"/>
              <a:ext cx="116331" cy="56839"/>
            </a:xfrm>
            <a:custGeom>
              <a:avLst/>
              <a:gdLst>
                <a:gd name="connsiteX0" fmla="*/ 109484 w 116331"/>
                <a:gd name="connsiteY0" fmla="*/ 36310 h 56839"/>
                <a:gd name="connsiteX1" fmla="*/ 14314 w 116331"/>
                <a:gd name="connsiteY1" fmla="*/ 676 h 56839"/>
                <a:gd name="connsiteX2" fmla="*/ 676 w 116331"/>
                <a:gd name="connsiteY2" fmla="*/ 6835 h 56839"/>
                <a:gd name="connsiteX3" fmla="*/ 6835 w 116331"/>
                <a:gd name="connsiteY3" fmla="*/ 20473 h 56839"/>
                <a:gd name="connsiteX4" fmla="*/ 102005 w 116331"/>
                <a:gd name="connsiteY4" fmla="*/ 56106 h 56839"/>
                <a:gd name="connsiteX5" fmla="*/ 105671 w 116331"/>
                <a:gd name="connsiteY5" fmla="*/ 56840 h 56839"/>
                <a:gd name="connsiteX6" fmla="*/ 115497 w 116331"/>
                <a:gd name="connsiteY6" fmla="*/ 49948 h 56839"/>
                <a:gd name="connsiteX7" fmla="*/ 109484 w 116331"/>
                <a:gd name="connsiteY7" fmla="*/ 36310 h 5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331" h="56839">
                  <a:moveTo>
                    <a:pt x="109484" y="36310"/>
                  </a:moveTo>
                  <a:lnTo>
                    <a:pt x="14314" y="676"/>
                  </a:lnTo>
                  <a:cubicBezTo>
                    <a:pt x="8888" y="-1377"/>
                    <a:pt x="2729" y="1409"/>
                    <a:pt x="676" y="6835"/>
                  </a:cubicBezTo>
                  <a:cubicBezTo>
                    <a:pt x="-1377" y="12261"/>
                    <a:pt x="1409" y="18420"/>
                    <a:pt x="6835" y="20473"/>
                  </a:cubicBezTo>
                  <a:lnTo>
                    <a:pt x="102005" y="56106"/>
                  </a:lnTo>
                  <a:cubicBezTo>
                    <a:pt x="103179" y="56546"/>
                    <a:pt x="104498" y="56840"/>
                    <a:pt x="105671" y="56840"/>
                  </a:cubicBezTo>
                  <a:cubicBezTo>
                    <a:pt x="109924" y="56840"/>
                    <a:pt x="114030" y="54200"/>
                    <a:pt x="115497" y="49948"/>
                  </a:cubicBezTo>
                  <a:cubicBezTo>
                    <a:pt x="117843" y="44522"/>
                    <a:pt x="115057" y="38363"/>
                    <a:pt x="109484" y="3631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5" name="Forma Livre: Forma 334">
              <a:extLst>
                <a:ext uri="{FF2B5EF4-FFF2-40B4-BE49-F238E27FC236}">
                  <a16:creationId xmlns:a16="http://schemas.microsoft.com/office/drawing/2014/main" id="{A04D77F2-FF89-4277-AFF8-FBDF881FBDF5}"/>
                </a:ext>
              </a:extLst>
            </p:cNvPr>
            <p:cNvSpPr/>
            <p:nvPr/>
          </p:nvSpPr>
          <p:spPr>
            <a:xfrm>
              <a:off x="6692338" y="5616950"/>
              <a:ext cx="116331" cy="56839"/>
            </a:xfrm>
            <a:custGeom>
              <a:avLst/>
              <a:gdLst>
                <a:gd name="connsiteX0" fmla="*/ 109484 w 116331"/>
                <a:gd name="connsiteY0" fmla="*/ 36310 h 56839"/>
                <a:gd name="connsiteX1" fmla="*/ 14314 w 116331"/>
                <a:gd name="connsiteY1" fmla="*/ 676 h 56839"/>
                <a:gd name="connsiteX2" fmla="*/ 676 w 116331"/>
                <a:gd name="connsiteY2" fmla="*/ 6835 h 56839"/>
                <a:gd name="connsiteX3" fmla="*/ 6835 w 116331"/>
                <a:gd name="connsiteY3" fmla="*/ 20473 h 56839"/>
                <a:gd name="connsiteX4" fmla="*/ 102005 w 116331"/>
                <a:gd name="connsiteY4" fmla="*/ 56107 h 56839"/>
                <a:gd name="connsiteX5" fmla="*/ 105671 w 116331"/>
                <a:gd name="connsiteY5" fmla="*/ 56840 h 56839"/>
                <a:gd name="connsiteX6" fmla="*/ 115497 w 116331"/>
                <a:gd name="connsiteY6" fmla="*/ 49947 h 56839"/>
                <a:gd name="connsiteX7" fmla="*/ 109484 w 116331"/>
                <a:gd name="connsiteY7" fmla="*/ 36310 h 56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6331" h="56839">
                  <a:moveTo>
                    <a:pt x="109484" y="36310"/>
                  </a:moveTo>
                  <a:lnTo>
                    <a:pt x="14314" y="676"/>
                  </a:lnTo>
                  <a:cubicBezTo>
                    <a:pt x="8888" y="-1377"/>
                    <a:pt x="2729" y="1409"/>
                    <a:pt x="676" y="6835"/>
                  </a:cubicBezTo>
                  <a:cubicBezTo>
                    <a:pt x="-1377" y="12261"/>
                    <a:pt x="1409" y="18420"/>
                    <a:pt x="6835" y="20473"/>
                  </a:cubicBezTo>
                  <a:lnTo>
                    <a:pt x="102005" y="56107"/>
                  </a:lnTo>
                  <a:cubicBezTo>
                    <a:pt x="103179" y="56547"/>
                    <a:pt x="104498" y="56840"/>
                    <a:pt x="105671" y="56840"/>
                  </a:cubicBezTo>
                  <a:cubicBezTo>
                    <a:pt x="109924" y="56840"/>
                    <a:pt x="114030" y="54200"/>
                    <a:pt x="115497" y="49947"/>
                  </a:cubicBezTo>
                  <a:cubicBezTo>
                    <a:pt x="117843" y="44522"/>
                    <a:pt x="115057" y="38363"/>
                    <a:pt x="109484" y="36310"/>
                  </a:cubicBezTo>
                  <a:close/>
                </a:path>
              </a:pathLst>
            </a:custGeom>
            <a:grpFill/>
            <a:ln w="146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23" name="Google Shape;48;p4">
            <a:extLst>
              <a:ext uri="{FF2B5EF4-FFF2-40B4-BE49-F238E27FC236}">
                <a16:creationId xmlns:a16="http://schemas.microsoft.com/office/drawing/2014/main" id="{92FD0B41-1138-4B06-9059-3F5E8ADD6A70}"/>
              </a:ext>
            </a:extLst>
          </p:cNvPr>
          <p:cNvSpPr txBox="1"/>
          <p:nvPr/>
        </p:nvSpPr>
        <p:spPr>
          <a:xfrm>
            <a:off x="5560773" y="6095482"/>
            <a:ext cx="63272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o uso dos ícones, basta copiar o mesmo, escolher a forma de quadrado com cantos arredondados no slide de elementos gráficos, e redimensionar e posicionar conforme demanda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7759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8;p4">
            <a:extLst>
              <a:ext uri="{FF2B5EF4-FFF2-40B4-BE49-F238E27FC236}">
                <a16:creationId xmlns:a16="http://schemas.microsoft.com/office/drawing/2014/main" id="{DB6CDF82-CB7B-4F30-AE44-039B8BC2D8D8}"/>
              </a:ext>
            </a:extLst>
          </p:cNvPr>
          <p:cNvSpPr txBox="1"/>
          <p:nvPr/>
        </p:nvSpPr>
        <p:spPr>
          <a:xfrm>
            <a:off x="1977365" y="3018679"/>
            <a:ext cx="1828553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FAMÍLIA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96969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cxnSp>
        <p:nvCxnSpPr>
          <p:cNvPr id="464" name="Google Shape;49;p4">
            <a:extLst>
              <a:ext uri="{FF2B5EF4-FFF2-40B4-BE49-F238E27FC236}">
                <a16:creationId xmlns:a16="http://schemas.microsoft.com/office/drawing/2014/main" id="{1E205820-A279-4043-ABB4-1184F8B29B8B}"/>
              </a:ext>
            </a:extLst>
          </p:cNvPr>
          <p:cNvCxnSpPr/>
          <p:nvPr/>
        </p:nvCxnSpPr>
        <p:spPr>
          <a:xfrm>
            <a:off x="2081018" y="4309810"/>
            <a:ext cx="364332" cy="0"/>
          </a:xfrm>
          <a:prstGeom prst="straightConnector1">
            <a:avLst/>
          </a:prstGeom>
          <a:noFill/>
          <a:ln w="28575" cap="flat" cmpd="sng">
            <a:solidFill>
              <a:srgbClr val="A2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8;p4">
            <a:extLst>
              <a:ext uri="{FF2B5EF4-FFF2-40B4-BE49-F238E27FC236}">
                <a16:creationId xmlns:a16="http://schemas.microsoft.com/office/drawing/2014/main" id="{8959141F-1C3A-45C0-990C-E73FAFA645E9}"/>
              </a:ext>
            </a:extLst>
          </p:cNvPr>
          <p:cNvSpPr txBox="1"/>
          <p:nvPr/>
        </p:nvSpPr>
        <p:spPr>
          <a:xfrm>
            <a:off x="1977365" y="3374940"/>
            <a:ext cx="2436842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B61A3A"/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DE ÍCONES</a:t>
            </a:r>
            <a:endParaRPr kumimoji="0" lang="pt-BR" sz="3200" b="1" i="0" u="none" strike="noStrike" kern="1200" cap="none" spc="0" normalizeH="0" baseline="0" noProof="0" dirty="0">
              <a:ln>
                <a:noFill/>
              </a:ln>
              <a:solidFill>
                <a:srgbClr val="B61A3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  <p:grpSp>
        <p:nvGrpSpPr>
          <p:cNvPr id="255" name="Agrupar 254">
            <a:extLst>
              <a:ext uri="{FF2B5EF4-FFF2-40B4-BE49-F238E27FC236}">
                <a16:creationId xmlns:a16="http://schemas.microsoft.com/office/drawing/2014/main" id="{3626D42C-4798-404E-9BB3-72C9DFD377AA}"/>
              </a:ext>
            </a:extLst>
          </p:cNvPr>
          <p:cNvGrpSpPr/>
          <p:nvPr/>
        </p:nvGrpSpPr>
        <p:grpSpPr>
          <a:xfrm>
            <a:off x="5791689" y="5354215"/>
            <a:ext cx="484468" cy="440716"/>
            <a:chOff x="5791689" y="5634969"/>
            <a:chExt cx="484468" cy="44071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6" name="Forma Livre: Forma 5">
              <a:extLst>
                <a:ext uri="{FF2B5EF4-FFF2-40B4-BE49-F238E27FC236}">
                  <a16:creationId xmlns:a16="http://schemas.microsoft.com/office/drawing/2014/main" id="{310A67DD-89AA-4A26-A02B-4E5185E60BA0}"/>
                </a:ext>
              </a:extLst>
            </p:cNvPr>
            <p:cNvSpPr/>
            <p:nvPr/>
          </p:nvSpPr>
          <p:spPr>
            <a:xfrm>
              <a:off x="5791689" y="5634969"/>
              <a:ext cx="345976" cy="440716"/>
            </a:xfrm>
            <a:custGeom>
              <a:avLst/>
              <a:gdLst>
                <a:gd name="connsiteX0" fmla="*/ 332883 w 345976"/>
                <a:gd name="connsiteY0" fmla="*/ 2417 h 440716"/>
                <a:gd name="connsiteX1" fmla="*/ 297667 w 345976"/>
                <a:gd name="connsiteY1" fmla="*/ 9622 h 440716"/>
                <a:gd name="connsiteX2" fmla="*/ 169893 w 345976"/>
                <a:gd name="connsiteY2" fmla="*/ 95715 h 440716"/>
                <a:gd name="connsiteX3" fmla="*/ 28396 w 345976"/>
                <a:gd name="connsiteY3" fmla="*/ 95715 h 440716"/>
                <a:gd name="connsiteX4" fmla="*/ 0 w 345976"/>
                <a:gd name="connsiteY4" fmla="*/ 124110 h 440716"/>
                <a:gd name="connsiteX5" fmla="*/ 0 w 345976"/>
                <a:gd name="connsiteY5" fmla="*/ 248302 h 440716"/>
                <a:gd name="connsiteX6" fmla="*/ 28396 w 345976"/>
                <a:gd name="connsiteY6" fmla="*/ 276697 h 440716"/>
                <a:gd name="connsiteX7" fmla="*/ 29946 w 345976"/>
                <a:gd name="connsiteY7" fmla="*/ 276697 h 440716"/>
                <a:gd name="connsiteX8" fmla="*/ 59811 w 345976"/>
                <a:gd name="connsiteY8" fmla="*/ 411223 h 440716"/>
                <a:gd name="connsiteX9" fmla="*/ 96949 w 345976"/>
                <a:gd name="connsiteY9" fmla="*/ 440717 h 440716"/>
                <a:gd name="connsiteX10" fmla="*/ 130106 w 345976"/>
                <a:gd name="connsiteY10" fmla="*/ 440717 h 440716"/>
                <a:gd name="connsiteX11" fmla="*/ 149183 w 345976"/>
                <a:gd name="connsiteY11" fmla="*/ 430725 h 440716"/>
                <a:gd name="connsiteX12" fmla="*/ 155565 w 345976"/>
                <a:gd name="connsiteY12" fmla="*/ 399846 h 440716"/>
                <a:gd name="connsiteX13" fmla="*/ 123368 w 345976"/>
                <a:gd name="connsiteY13" fmla="*/ 276697 h 440716"/>
                <a:gd name="connsiteX14" fmla="*/ 169893 w 345976"/>
                <a:gd name="connsiteY14" fmla="*/ 276697 h 440716"/>
                <a:gd name="connsiteX15" fmla="*/ 297667 w 345976"/>
                <a:gd name="connsiteY15" fmla="*/ 362790 h 440716"/>
                <a:gd name="connsiteX16" fmla="*/ 332568 w 345976"/>
                <a:gd name="connsiteY16" fmla="*/ 369968 h 440716"/>
                <a:gd name="connsiteX17" fmla="*/ 345976 w 345976"/>
                <a:gd name="connsiteY17" fmla="*/ 338073 h 440716"/>
                <a:gd name="connsiteX18" fmla="*/ 345976 w 345976"/>
                <a:gd name="connsiteY18" fmla="*/ 32336 h 440716"/>
                <a:gd name="connsiteX19" fmla="*/ 332883 w 345976"/>
                <a:gd name="connsiteY19" fmla="*/ 2417 h 440716"/>
                <a:gd name="connsiteX20" fmla="*/ 136982 w 345976"/>
                <a:gd name="connsiteY20" fmla="*/ 404690 h 440716"/>
                <a:gd name="connsiteX21" fmla="*/ 133977 w 345976"/>
                <a:gd name="connsiteY21" fmla="*/ 418964 h 440716"/>
                <a:gd name="connsiteX22" fmla="*/ 130106 w 345976"/>
                <a:gd name="connsiteY22" fmla="*/ 421475 h 440716"/>
                <a:gd name="connsiteX23" fmla="*/ 96949 w 345976"/>
                <a:gd name="connsiteY23" fmla="*/ 421475 h 440716"/>
                <a:gd name="connsiteX24" fmla="*/ 78558 w 345976"/>
                <a:gd name="connsiteY24" fmla="*/ 407037 h 440716"/>
                <a:gd name="connsiteX25" fmla="*/ 49613 w 345976"/>
                <a:gd name="connsiteY25" fmla="*/ 276684 h 440716"/>
                <a:gd name="connsiteX26" fmla="*/ 103495 w 345976"/>
                <a:gd name="connsiteY26" fmla="*/ 276684 h 440716"/>
                <a:gd name="connsiteX27" fmla="*/ 103509 w 345976"/>
                <a:gd name="connsiteY27" fmla="*/ 276752 h 440716"/>
                <a:gd name="connsiteX28" fmla="*/ 136982 w 345976"/>
                <a:gd name="connsiteY28" fmla="*/ 404690 h 440716"/>
                <a:gd name="connsiteX29" fmla="*/ 221305 w 345976"/>
                <a:gd name="connsiteY29" fmla="*/ 288171 h 440716"/>
                <a:gd name="connsiteX30" fmla="*/ 178183 w 345976"/>
                <a:gd name="connsiteY30" fmla="*/ 259117 h 440716"/>
                <a:gd name="connsiteX31" fmla="*/ 172817 w 345976"/>
                <a:gd name="connsiteY31" fmla="*/ 257483 h 440716"/>
                <a:gd name="connsiteX32" fmla="*/ 28396 w 345976"/>
                <a:gd name="connsiteY32" fmla="*/ 257483 h 440716"/>
                <a:gd name="connsiteX33" fmla="*/ 19214 w 345976"/>
                <a:gd name="connsiteY33" fmla="*/ 248302 h 440716"/>
                <a:gd name="connsiteX34" fmla="*/ 19214 w 345976"/>
                <a:gd name="connsiteY34" fmla="*/ 124110 h 440716"/>
                <a:gd name="connsiteX35" fmla="*/ 28396 w 345976"/>
                <a:gd name="connsiteY35" fmla="*/ 114929 h 440716"/>
                <a:gd name="connsiteX36" fmla="*/ 172817 w 345976"/>
                <a:gd name="connsiteY36" fmla="*/ 114929 h 440716"/>
                <a:gd name="connsiteX37" fmla="*/ 178183 w 345976"/>
                <a:gd name="connsiteY37" fmla="*/ 113296 h 440716"/>
                <a:gd name="connsiteX38" fmla="*/ 221305 w 345976"/>
                <a:gd name="connsiteY38" fmla="*/ 84242 h 440716"/>
                <a:gd name="connsiteX39" fmla="*/ 221305 w 345976"/>
                <a:gd name="connsiteY39" fmla="*/ 288171 h 440716"/>
                <a:gd name="connsiteX40" fmla="*/ 326762 w 345976"/>
                <a:gd name="connsiteY40" fmla="*/ 338059 h 440716"/>
                <a:gd name="connsiteX41" fmla="*/ 323537 w 345976"/>
                <a:gd name="connsiteY41" fmla="*/ 352991 h 440716"/>
                <a:gd name="connsiteX42" fmla="*/ 308385 w 345976"/>
                <a:gd name="connsiteY42" fmla="*/ 346842 h 440716"/>
                <a:gd name="connsiteX43" fmla="*/ 240368 w 345976"/>
                <a:gd name="connsiteY43" fmla="*/ 301017 h 440716"/>
                <a:gd name="connsiteX44" fmla="*/ 240505 w 345976"/>
                <a:gd name="connsiteY44" fmla="*/ 299398 h 440716"/>
                <a:gd name="connsiteX45" fmla="*/ 240505 w 345976"/>
                <a:gd name="connsiteY45" fmla="*/ 72974 h 440716"/>
                <a:gd name="connsiteX46" fmla="*/ 240368 w 345976"/>
                <a:gd name="connsiteY46" fmla="*/ 71368 h 440716"/>
                <a:gd name="connsiteX47" fmla="*/ 308385 w 345976"/>
                <a:gd name="connsiteY47" fmla="*/ 25543 h 440716"/>
                <a:gd name="connsiteX48" fmla="*/ 323839 w 345976"/>
                <a:gd name="connsiteY48" fmla="*/ 19367 h 440716"/>
                <a:gd name="connsiteX49" fmla="*/ 326748 w 345976"/>
                <a:gd name="connsiteY49" fmla="*/ 32322 h 440716"/>
                <a:gd name="connsiteX50" fmla="*/ 326748 w 345976"/>
                <a:gd name="connsiteY50" fmla="*/ 338059 h 440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45976" h="440716">
                  <a:moveTo>
                    <a:pt x="332883" y="2417"/>
                  </a:moveTo>
                  <a:cubicBezTo>
                    <a:pt x="323798" y="-2414"/>
                    <a:pt x="311940" y="2"/>
                    <a:pt x="297667" y="9622"/>
                  </a:cubicBezTo>
                  <a:lnTo>
                    <a:pt x="169893" y="95715"/>
                  </a:lnTo>
                  <a:lnTo>
                    <a:pt x="28396" y="95715"/>
                  </a:lnTo>
                  <a:cubicBezTo>
                    <a:pt x="12736" y="95715"/>
                    <a:pt x="0" y="108451"/>
                    <a:pt x="0" y="124110"/>
                  </a:cubicBezTo>
                  <a:lnTo>
                    <a:pt x="0" y="248302"/>
                  </a:lnTo>
                  <a:cubicBezTo>
                    <a:pt x="0" y="263961"/>
                    <a:pt x="12736" y="276697"/>
                    <a:pt x="28396" y="276697"/>
                  </a:cubicBezTo>
                  <a:lnTo>
                    <a:pt x="29946" y="276697"/>
                  </a:lnTo>
                  <a:lnTo>
                    <a:pt x="59811" y="411223"/>
                  </a:lnTo>
                  <a:cubicBezTo>
                    <a:pt x="63420" y="427486"/>
                    <a:pt x="80081" y="440717"/>
                    <a:pt x="96949" y="440717"/>
                  </a:cubicBezTo>
                  <a:lnTo>
                    <a:pt x="130106" y="440717"/>
                  </a:lnTo>
                  <a:cubicBezTo>
                    <a:pt x="137435" y="440717"/>
                    <a:pt x="144215" y="437176"/>
                    <a:pt x="149183" y="430725"/>
                  </a:cubicBezTo>
                  <a:cubicBezTo>
                    <a:pt x="155647" y="422353"/>
                    <a:pt x="158214" y="409947"/>
                    <a:pt x="155565" y="399846"/>
                  </a:cubicBezTo>
                  <a:lnTo>
                    <a:pt x="123368" y="276697"/>
                  </a:lnTo>
                  <a:lnTo>
                    <a:pt x="169893" y="276697"/>
                  </a:lnTo>
                  <a:lnTo>
                    <a:pt x="297667" y="362790"/>
                  </a:lnTo>
                  <a:cubicBezTo>
                    <a:pt x="302950" y="366344"/>
                    <a:pt x="319022" y="377173"/>
                    <a:pt x="332568" y="369968"/>
                  </a:cubicBezTo>
                  <a:cubicBezTo>
                    <a:pt x="341461" y="365233"/>
                    <a:pt x="345976" y="354501"/>
                    <a:pt x="345976" y="338073"/>
                  </a:cubicBezTo>
                  <a:lnTo>
                    <a:pt x="345976" y="32336"/>
                  </a:lnTo>
                  <a:cubicBezTo>
                    <a:pt x="345976" y="17102"/>
                    <a:pt x="341571" y="7042"/>
                    <a:pt x="332883" y="2417"/>
                  </a:cubicBezTo>
                  <a:close/>
                  <a:moveTo>
                    <a:pt x="136982" y="404690"/>
                  </a:moveTo>
                  <a:cubicBezTo>
                    <a:pt x="138135" y="409110"/>
                    <a:pt x="136845" y="415244"/>
                    <a:pt x="133977" y="418964"/>
                  </a:cubicBezTo>
                  <a:cubicBezTo>
                    <a:pt x="133085" y="420117"/>
                    <a:pt x="131698" y="421475"/>
                    <a:pt x="130106" y="421475"/>
                  </a:cubicBezTo>
                  <a:lnTo>
                    <a:pt x="96949" y="421475"/>
                  </a:lnTo>
                  <a:cubicBezTo>
                    <a:pt x="89139" y="421475"/>
                    <a:pt x="80205" y="414462"/>
                    <a:pt x="78558" y="407037"/>
                  </a:cubicBezTo>
                  <a:lnTo>
                    <a:pt x="49613" y="276684"/>
                  </a:lnTo>
                  <a:lnTo>
                    <a:pt x="103495" y="276684"/>
                  </a:lnTo>
                  <a:cubicBezTo>
                    <a:pt x="103495" y="276711"/>
                    <a:pt x="103509" y="276725"/>
                    <a:pt x="103509" y="276752"/>
                  </a:cubicBezTo>
                  <a:lnTo>
                    <a:pt x="136982" y="404690"/>
                  </a:lnTo>
                  <a:close/>
                  <a:moveTo>
                    <a:pt x="221305" y="288171"/>
                  </a:moveTo>
                  <a:lnTo>
                    <a:pt x="178183" y="259117"/>
                  </a:lnTo>
                  <a:cubicBezTo>
                    <a:pt x="176591" y="258046"/>
                    <a:pt x="174724" y="257483"/>
                    <a:pt x="172817" y="257483"/>
                  </a:cubicBezTo>
                  <a:lnTo>
                    <a:pt x="28396" y="257483"/>
                  </a:lnTo>
                  <a:cubicBezTo>
                    <a:pt x="23331" y="257483"/>
                    <a:pt x="19214" y="253366"/>
                    <a:pt x="19214" y="248302"/>
                  </a:cubicBezTo>
                  <a:lnTo>
                    <a:pt x="19214" y="124110"/>
                  </a:lnTo>
                  <a:cubicBezTo>
                    <a:pt x="19214" y="119046"/>
                    <a:pt x="23331" y="114929"/>
                    <a:pt x="28396" y="114929"/>
                  </a:cubicBezTo>
                  <a:lnTo>
                    <a:pt x="172817" y="114929"/>
                  </a:lnTo>
                  <a:cubicBezTo>
                    <a:pt x="174724" y="114929"/>
                    <a:pt x="176604" y="114353"/>
                    <a:pt x="178183" y="113296"/>
                  </a:cubicBezTo>
                  <a:lnTo>
                    <a:pt x="221305" y="84242"/>
                  </a:lnTo>
                  <a:lnTo>
                    <a:pt x="221305" y="288171"/>
                  </a:lnTo>
                  <a:close/>
                  <a:moveTo>
                    <a:pt x="326762" y="338059"/>
                  </a:moveTo>
                  <a:cubicBezTo>
                    <a:pt x="326762" y="348846"/>
                    <a:pt x="324374" y="352538"/>
                    <a:pt x="323537" y="352991"/>
                  </a:cubicBezTo>
                  <a:cubicBezTo>
                    <a:pt x="323496" y="353004"/>
                    <a:pt x="319845" y="354569"/>
                    <a:pt x="308385" y="346842"/>
                  </a:cubicBezTo>
                  <a:lnTo>
                    <a:pt x="240368" y="301017"/>
                  </a:lnTo>
                  <a:cubicBezTo>
                    <a:pt x="240450" y="300495"/>
                    <a:pt x="240505" y="299946"/>
                    <a:pt x="240505" y="299398"/>
                  </a:cubicBezTo>
                  <a:lnTo>
                    <a:pt x="240505" y="72974"/>
                  </a:lnTo>
                  <a:cubicBezTo>
                    <a:pt x="240505" y="72425"/>
                    <a:pt x="240464" y="71890"/>
                    <a:pt x="240368" y="71368"/>
                  </a:cubicBezTo>
                  <a:lnTo>
                    <a:pt x="308385" y="25543"/>
                  </a:lnTo>
                  <a:cubicBezTo>
                    <a:pt x="318184" y="18941"/>
                    <a:pt x="322864" y="18845"/>
                    <a:pt x="323839" y="19367"/>
                  </a:cubicBezTo>
                  <a:cubicBezTo>
                    <a:pt x="324594" y="19765"/>
                    <a:pt x="326748" y="23017"/>
                    <a:pt x="326748" y="32322"/>
                  </a:cubicBezTo>
                  <a:lnTo>
                    <a:pt x="326748" y="338059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CB02F1F2-45BE-45A4-9ABC-82904BDCD2BF}"/>
                </a:ext>
              </a:extLst>
            </p:cNvPr>
            <p:cNvSpPr/>
            <p:nvPr/>
          </p:nvSpPr>
          <p:spPr>
            <a:xfrm>
              <a:off x="6165360" y="5757802"/>
              <a:ext cx="59536" cy="126703"/>
            </a:xfrm>
            <a:custGeom>
              <a:avLst/>
              <a:gdLst>
                <a:gd name="connsiteX0" fmla="*/ 59536 w 59536"/>
                <a:gd name="connsiteY0" fmla="*/ 63339 h 126703"/>
                <a:gd name="connsiteX1" fmla="*/ 12297 w 59536"/>
                <a:gd name="connsiteY1" fmla="*/ 385 h 126703"/>
                <a:gd name="connsiteX2" fmla="*/ 384 w 59536"/>
                <a:gd name="connsiteY2" fmla="*/ 6932 h 126703"/>
                <a:gd name="connsiteX3" fmla="*/ 6931 w 59536"/>
                <a:gd name="connsiteY3" fmla="*/ 18845 h 126703"/>
                <a:gd name="connsiteX4" fmla="*/ 40308 w 59536"/>
                <a:gd name="connsiteY4" fmla="*/ 63353 h 126703"/>
                <a:gd name="connsiteX5" fmla="*/ 6931 w 59536"/>
                <a:gd name="connsiteY5" fmla="*/ 107861 h 126703"/>
                <a:gd name="connsiteX6" fmla="*/ 384 w 59536"/>
                <a:gd name="connsiteY6" fmla="*/ 119773 h 126703"/>
                <a:gd name="connsiteX7" fmla="*/ 9607 w 59536"/>
                <a:gd name="connsiteY7" fmla="*/ 126704 h 126703"/>
                <a:gd name="connsiteX8" fmla="*/ 12297 w 59536"/>
                <a:gd name="connsiteY8" fmla="*/ 126320 h 126703"/>
                <a:gd name="connsiteX9" fmla="*/ 59536 w 59536"/>
                <a:gd name="connsiteY9" fmla="*/ 63339 h 1267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9536" h="126703">
                  <a:moveTo>
                    <a:pt x="59536" y="63339"/>
                  </a:moveTo>
                  <a:cubicBezTo>
                    <a:pt x="59536" y="34353"/>
                    <a:pt x="40116" y="8469"/>
                    <a:pt x="12297" y="385"/>
                  </a:cubicBezTo>
                  <a:cubicBezTo>
                    <a:pt x="7205" y="-1097"/>
                    <a:pt x="1867" y="1826"/>
                    <a:pt x="384" y="6932"/>
                  </a:cubicBezTo>
                  <a:cubicBezTo>
                    <a:pt x="-1098" y="12037"/>
                    <a:pt x="1839" y="17363"/>
                    <a:pt x="6931" y="18845"/>
                  </a:cubicBezTo>
                  <a:cubicBezTo>
                    <a:pt x="26584" y="24554"/>
                    <a:pt x="40308" y="42862"/>
                    <a:pt x="40308" y="63353"/>
                  </a:cubicBezTo>
                  <a:cubicBezTo>
                    <a:pt x="40308" y="83843"/>
                    <a:pt x="26584" y="102138"/>
                    <a:pt x="6931" y="107861"/>
                  </a:cubicBezTo>
                  <a:cubicBezTo>
                    <a:pt x="1839" y="109343"/>
                    <a:pt x="-1098" y="114668"/>
                    <a:pt x="384" y="119773"/>
                  </a:cubicBezTo>
                  <a:cubicBezTo>
                    <a:pt x="1606" y="123973"/>
                    <a:pt x="5435" y="126704"/>
                    <a:pt x="9607" y="126704"/>
                  </a:cubicBezTo>
                  <a:cubicBezTo>
                    <a:pt x="10499" y="126704"/>
                    <a:pt x="11391" y="126580"/>
                    <a:pt x="12297" y="126320"/>
                  </a:cubicBezTo>
                  <a:cubicBezTo>
                    <a:pt x="40102" y="118209"/>
                    <a:pt x="59536" y="92325"/>
                    <a:pt x="59536" y="63339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5B4A3CC2-DD77-4261-B6AA-EBBBC117C3CA}"/>
                </a:ext>
              </a:extLst>
            </p:cNvPr>
            <p:cNvSpPr/>
            <p:nvPr/>
          </p:nvSpPr>
          <p:spPr>
            <a:xfrm>
              <a:off x="6180666" y="5704322"/>
              <a:ext cx="95491" cy="233640"/>
            </a:xfrm>
            <a:custGeom>
              <a:avLst/>
              <a:gdLst>
                <a:gd name="connsiteX0" fmla="*/ 13461 w 95491"/>
                <a:gd name="connsiteY0" fmla="*/ 807 h 233640"/>
                <a:gd name="connsiteX1" fmla="*/ 807 w 95491"/>
                <a:gd name="connsiteY1" fmla="*/ 5762 h 233640"/>
                <a:gd name="connsiteX2" fmla="*/ 5762 w 95491"/>
                <a:gd name="connsiteY2" fmla="*/ 18415 h 233640"/>
                <a:gd name="connsiteX3" fmla="*/ 76263 w 95491"/>
                <a:gd name="connsiteY3" fmla="*/ 116819 h 233640"/>
                <a:gd name="connsiteX4" fmla="*/ 5762 w 95491"/>
                <a:gd name="connsiteY4" fmla="*/ 215222 h 233640"/>
                <a:gd name="connsiteX5" fmla="*/ 807 w 95491"/>
                <a:gd name="connsiteY5" fmla="*/ 227876 h 233640"/>
                <a:gd name="connsiteX6" fmla="*/ 9618 w 95491"/>
                <a:gd name="connsiteY6" fmla="*/ 233640 h 233640"/>
                <a:gd name="connsiteX7" fmla="*/ 13461 w 95491"/>
                <a:gd name="connsiteY7" fmla="*/ 232830 h 233640"/>
                <a:gd name="connsiteX8" fmla="*/ 95491 w 95491"/>
                <a:gd name="connsiteY8" fmla="*/ 116819 h 233640"/>
                <a:gd name="connsiteX9" fmla="*/ 13461 w 95491"/>
                <a:gd name="connsiteY9" fmla="*/ 807 h 233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5491" h="233640">
                  <a:moveTo>
                    <a:pt x="13461" y="807"/>
                  </a:moveTo>
                  <a:cubicBezTo>
                    <a:pt x="8603" y="-1320"/>
                    <a:pt x="2934" y="903"/>
                    <a:pt x="807" y="5762"/>
                  </a:cubicBezTo>
                  <a:cubicBezTo>
                    <a:pt x="-1320" y="10620"/>
                    <a:pt x="903" y="16288"/>
                    <a:pt x="5762" y="18415"/>
                  </a:cubicBezTo>
                  <a:cubicBezTo>
                    <a:pt x="49254" y="37410"/>
                    <a:pt x="76263" y="75111"/>
                    <a:pt x="76263" y="116819"/>
                  </a:cubicBezTo>
                  <a:cubicBezTo>
                    <a:pt x="76263" y="158527"/>
                    <a:pt x="49240" y="196228"/>
                    <a:pt x="5762" y="215222"/>
                  </a:cubicBezTo>
                  <a:cubicBezTo>
                    <a:pt x="903" y="217349"/>
                    <a:pt x="-1320" y="223004"/>
                    <a:pt x="807" y="227876"/>
                  </a:cubicBezTo>
                  <a:cubicBezTo>
                    <a:pt x="2385" y="231485"/>
                    <a:pt x="5913" y="233640"/>
                    <a:pt x="9618" y="233640"/>
                  </a:cubicBezTo>
                  <a:cubicBezTo>
                    <a:pt x="10908" y="233640"/>
                    <a:pt x="12212" y="233379"/>
                    <a:pt x="13461" y="232830"/>
                  </a:cubicBezTo>
                  <a:cubicBezTo>
                    <a:pt x="64063" y="210734"/>
                    <a:pt x="95491" y="166281"/>
                    <a:pt x="95491" y="116819"/>
                  </a:cubicBezTo>
                  <a:cubicBezTo>
                    <a:pt x="95491" y="67356"/>
                    <a:pt x="64063" y="22903"/>
                    <a:pt x="13461" y="80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57" name="Agrupar 256">
            <a:extLst>
              <a:ext uri="{FF2B5EF4-FFF2-40B4-BE49-F238E27FC236}">
                <a16:creationId xmlns:a16="http://schemas.microsoft.com/office/drawing/2014/main" id="{17799240-2FE6-4030-B44A-7F9394DCDA1C}"/>
              </a:ext>
            </a:extLst>
          </p:cNvPr>
          <p:cNvGrpSpPr/>
          <p:nvPr/>
        </p:nvGrpSpPr>
        <p:grpSpPr>
          <a:xfrm>
            <a:off x="7480204" y="5357132"/>
            <a:ext cx="484907" cy="434882"/>
            <a:chOff x="7480204" y="5640790"/>
            <a:chExt cx="484907" cy="43488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28805FF2-A500-4D07-A6AD-01FC8BD05858}"/>
                </a:ext>
              </a:extLst>
            </p:cNvPr>
            <p:cNvSpPr/>
            <p:nvPr/>
          </p:nvSpPr>
          <p:spPr>
            <a:xfrm>
              <a:off x="7690173" y="5705912"/>
              <a:ext cx="128940" cy="19214"/>
            </a:xfrm>
            <a:custGeom>
              <a:avLst/>
              <a:gdLst>
                <a:gd name="connsiteX0" fmla="*/ 119333 w 128940"/>
                <a:gd name="connsiteY0" fmla="*/ 0 h 19214"/>
                <a:gd name="connsiteX1" fmla="*/ 9607 w 128940"/>
                <a:gd name="connsiteY1" fmla="*/ 0 h 19214"/>
                <a:gd name="connsiteX2" fmla="*/ 0 w 128940"/>
                <a:gd name="connsiteY2" fmla="*/ 9607 h 19214"/>
                <a:gd name="connsiteX3" fmla="*/ 9607 w 128940"/>
                <a:gd name="connsiteY3" fmla="*/ 19214 h 19214"/>
                <a:gd name="connsiteX4" fmla="*/ 119333 w 128940"/>
                <a:gd name="connsiteY4" fmla="*/ 19214 h 19214"/>
                <a:gd name="connsiteX5" fmla="*/ 128940 w 128940"/>
                <a:gd name="connsiteY5" fmla="*/ 9607 h 19214"/>
                <a:gd name="connsiteX6" fmla="*/ 119333 w 128940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8940" h="19214">
                  <a:moveTo>
                    <a:pt x="119333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19333" y="19214"/>
                  </a:lnTo>
                  <a:cubicBezTo>
                    <a:pt x="124644" y="19214"/>
                    <a:pt x="128940" y="14918"/>
                    <a:pt x="128940" y="9607"/>
                  </a:cubicBezTo>
                  <a:cubicBezTo>
                    <a:pt x="128940" y="4296"/>
                    <a:pt x="124631" y="0"/>
                    <a:pt x="119333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" name="Forma Livre: Forma 9">
              <a:extLst>
                <a:ext uri="{FF2B5EF4-FFF2-40B4-BE49-F238E27FC236}">
                  <a16:creationId xmlns:a16="http://schemas.microsoft.com/office/drawing/2014/main" id="{82CAF115-3BD5-4956-84AF-3A63006B7F85}"/>
                </a:ext>
              </a:extLst>
            </p:cNvPr>
            <p:cNvSpPr/>
            <p:nvPr/>
          </p:nvSpPr>
          <p:spPr>
            <a:xfrm>
              <a:off x="7480204" y="5640790"/>
              <a:ext cx="484907" cy="434882"/>
            </a:xfrm>
            <a:custGeom>
              <a:avLst/>
              <a:gdLst>
                <a:gd name="connsiteX0" fmla="*/ 447275 w 484907"/>
                <a:gd name="connsiteY0" fmla="*/ 81934 h 434882"/>
                <a:gd name="connsiteX1" fmla="*/ 439795 w 484907"/>
                <a:gd name="connsiteY1" fmla="*/ 82030 h 434882"/>
                <a:gd name="connsiteX2" fmla="*/ 385200 w 484907"/>
                <a:gd name="connsiteY2" fmla="*/ 81824 h 434882"/>
                <a:gd name="connsiteX3" fmla="*/ 367002 w 484907"/>
                <a:gd name="connsiteY3" fmla="*/ 30413 h 434882"/>
                <a:gd name="connsiteX4" fmla="*/ 325925 w 484907"/>
                <a:gd name="connsiteY4" fmla="*/ 0 h 434882"/>
                <a:gd name="connsiteX5" fmla="*/ 222951 w 484907"/>
                <a:gd name="connsiteY5" fmla="*/ 0 h 434882"/>
                <a:gd name="connsiteX6" fmla="*/ 181875 w 484907"/>
                <a:gd name="connsiteY6" fmla="*/ 30413 h 434882"/>
                <a:gd name="connsiteX7" fmla="*/ 163731 w 484907"/>
                <a:gd name="connsiteY7" fmla="*/ 81660 h 434882"/>
                <a:gd name="connsiteX8" fmla="*/ 54170 w 484907"/>
                <a:gd name="connsiteY8" fmla="*/ 82058 h 434882"/>
                <a:gd name="connsiteX9" fmla="*/ 37632 w 484907"/>
                <a:gd name="connsiteY9" fmla="*/ 81920 h 434882"/>
                <a:gd name="connsiteX10" fmla="*/ 0 w 484907"/>
                <a:gd name="connsiteY10" fmla="*/ 119553 h 434882"/>
                <a:gd name="connsiteX11" fmla="*/ 0 w 484907"/>
                <a:gd name="connsiteY11" fmla="*/ 365012 h 434882"/>
                <a:gd name="connsiteX12" fmla="*/ 37632 w 484907"/>
                <a:gd name="connsiteY12" fmla="*/ 402644 h 434882"/>
                <a:gd name="connsiteX13" fmla="*/ 178238 w 484907"/>
                <a:gd name="connsiteY13" fmla="*/ 402644 h 434882"/>
                <a:gd name="connsiteX14" fmla="*/ 179061 w 484907"/>
                <a:gd name="connsiteY14" fmla="*/ 402603 h 434882"/>
                <a:gd name="connsiteX15" fmla="*/ 274431 w 484907"/>
                <a:gd name="connsiteY15" fmla="*/ 434882 h 434882"/>
                <a:gd name="connsiteX16" fmla="*/ 369829 w 484907"/>
                <a:gd name="connsiteY16" fmla="*/ 402589 h 434882"/>
                <a:gd name="connsiteX17" fmla="*/ 370886 w 484907"/>
                <a:gd name="connsiteY17" fmla="*/ 402644 h 434882"/>
                <a:gd name="connsiteX18" fmla="*/ 447275 w 484907"/>
                <a:gd name="connsiteY18" fmla="*/ 402644 h 434882"/>
                <a:gd name="connsiteX19" fmla="*/ 484907 w 484907"/>
                <a:gd name="connsiteY19" fmla="*/ 365012 h 434882"/>
                <a:gd name="connsiteX20" fmla="*/ 484907 w 484907"/>
                <a:gd name="connsiteY20" fmla="*/ 119553 h 434882"/>
                <a:gd name="connsiteX21" fmla="*/ 447275 w 484907"/>
                <a:gd name="connsiteY21" fmla="*/ 81934 h 434882"/>
                <a:gd name="connsiteX22" fmla="*/ 274431 w 484907"/>
                <a:gd name="connsiteY22" fmla="*/ 415668 h 434882"/>
                <a:gd name="connsiteX23" fmla="*/ 136324 w 484907"/>
                <a:gd name="connsiteY23" fmla="*/ 277560 h 434882"/>
                <a:gd name="connsiteX24" fmla="*/ 274431 w 484907"/>
                <a:gd name="connsiteY24" fmla="*/ 139453 h 434882"/>
                <a:gd name="connsiteX25" fmla="*/ 412539 w 484907"/>
                <a:gd name="connsiteY25" fmla="*/ 277560 h 434882"/>
                <a:gd name="connsiteX26" fmla="*/ 274431 w 484907"/>
                <a:gd name="connsiteY26" fmla="*/ 415668 h 434882"/>
                <a:gd name="connsiteX27" fmla="*/ 465680 w 484907"/>
                <a:gd name="connsiteY27" fmla="*/ 365012 h 434882"/>
                <a:gd name="connsiteX28" fmla="*/ 447262 w 484907"/>
                <a:gd name="connsiteY28" fmla="*/ 383430 h 434882"/>
                <a:gd name="connsiteX29" fmla="*/ 390690 w 484907"/>
                <a:gd name="connsiteY29" fmla="*/ 383430 h 434882"/>
                <a:gd name="connsiteX30" fmla="*/ 431739 w 484907"/>
                <a:gd name="connsiteY30" fmla="*/ 277560 h 434882"/>
                <a:gd name="connsiteX31" fmla="*/ 274418 w 484907"/>
                <a:gd name="connsiteY31" fmla="*/ 120239 h 434882"/>
                <a:gd name="connsiteX32" fmla="*/ 117096 w 484907"/>
                <a:gd name="connsiteY32" fmla="*/ 277560 h 434882"/>
                <a:gd name="connsiteX33" fmla="*/ 158145 w 484907"/>
                <a:gd name="connsiteY33" fmla="*/ 383430 h 434882"/>
                <a:gd name="connsiteX34" fmla="*/ 37618 w 484907"/>
                <a:gd name="connsiteY34" fmla="*/ 383430 h 434882"/>
                <a:gd name="connsiteX35" fmla="*/ 19200 w 484907"/>
                <a:gd name="connsiteY35" fmla="*/ 365012 h 434882"/>
                <a:gd name="connsiteX36" fmla="*/ 19200 w 484907"/>
                <a:gd name="connsiteY36" fmla="*/ 119553 h 434882"/>
                <a:gd name="connsiteX37" fmla="*/ 37618 w 484907"/>
                <a:gd name="connsiteY37" fmla="*/ 101134 h 434882"/>
                <a:gd name="connsiteX38" fmla="*/ 53964 w 484907"/>
                <a:gd name="connsiteY38" fmla="*/ 101272 h 434882"/>
                <a:gd name="connsiteX39" fmla="*/ 125879 w 484907"/>
                <a:gd name="connsiteY39" fmla="*/ 101629 h 434882"/>
                <a:gd name="connsiteX40" fmla="*/ 157734 w 484907"/>
                <a:gd name="connsiteY40" fmla="*/ 101134 h 434882"/>
                <a:gd name="connsiteX41" fmla="*/ 179953 w 484907"/>
                <a:gd name="connsiteY41" fmla="*/ 93339 h 434882"/>
                <a:gd name="connsiteX42" fmla="*/ 199963 w 484907"/>
                <a:gd name="connsiteY42" fmla="*/ 36822 h 434882"/>
                <a:gd name="connsiteX43" fmla="*/ 222924 w 484907"/>
                <a:gd name="connsiteY43" fmla="*/ 19200 h 434882"/>
                <a:gd name="connsiteX44" fmla="*/ 325897 w 484907"/>
                <a:gd name="connsiteY44" fmla="*/ 19200 h 434882"/>
                <a:gd name="connsiteX45" fmla="*/ 348858 w 484907"/>
                <a:gd name="connsiteY45" fmla="*/ 36822 h 434882"/>
                <a:gd name="connsiteX46" fmla="*/ 368868 w 484907"/>
                <a:gd name="connsiteY46" fmla="*/ 93339 h 434882"/>
                <a:gd name="connsiteX47" fmla="*/ 402328 w 484907"/>
                <a:gd name="connsiteY47" fmla="*/ 101477 h 434882"/>
                <a:gd name="connsiteX48" fmla="*/ 440056 w 484907"/>
                <a:gd name="connsiteY48" fmla="*/ 101217 h 434882"/>
                <a:gd name="connsiteX49" fmla="*/ 447248 w 484907"/>
                <a:gd name="connsiteY49" fmla="*/ 101121 h 434882"/>
                <a:gd name="connsiteX50" fmla="*/ 465666 w 484907"/>
                <a:gd name="connsiteY50" fmla="*/ 119539 h 434882"/>
                <a:gd name="connsiteX51" fmla="*/ 465666 w 484907"/>
                <a:gd name="connsiteY51" fmla="*/ 365012 h 43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84907" h="434882">
                  <a:moveTo>
                    <a:pt x="447275" y="81934"/>
                  </a:moveTo>
                  <a:cubicBezTo>
                    <a:pt x="446068" y="81934"/>
                    <a:pt x="443405" y="81975"/>
                    <a:pt x="439795" y="82030"/>
                  </a:cubicBezTo>
                  <a:cubicBezTo>
                    <a:pt x="411482" y="82456"/>
                    <a:pt x="393188" y="82387"/>
                    <a:pt x="385200" y="81824"/>
                  </a:cubicBezTo>
                  <a:lnTo>
                    <a:pt x="367002" y="30413"/>
                  </a:lnTo>
                  <a:cubicBezTo>
                    <a:pt x="361059" y="13642"/>
                    <a:pt x="342627" y="0"/>
                    <a:pt x="325925" y="0"/>
                  </a:cubicBezTo>
                  <a:lnTo>
                    <a:pt x="222951" y="0"/>
                  </a:lnTo>
                  <a:cubicBezTo>
                    <a:pt x="206235" y="0"/>
                    <a:pt x="187817" y="13642"/>
                    <a:pt x="181875" y="30413"/>
                  </a:cubicBezTo>
                  <a:lnTo>
                    <a:pt x="163731" y="81660"/>
                  </a:lnTo>
                  <a:cubicBezTo>
                    <a:pt x="145039" y="82936"/>
                    <a:pt x="77735" y="82291"/>
                    <a:pt x="54170" y="82058"/>
                  </a:cubicBezTo>
                  <a:cubicBezTo>
                    <a:pt x="46278" y="81975"/>
                    <a:pt x="40363" y="81920"/>
                    <a:pt x="37632" y="81920"/>
                  </a:cubicBezTo>
                  <a:cubicBezTo>
                    <a:pt x="16881" y="81920"/>
                    <a:pt x="0" y="98801"/>
                    <a:pt x="0" y="119553"/>
                  </a:cubicBezTo>
                  <a:lnTo>
                    <a:pt x="0" y="365012"/>
                  </a:lnTo>
                  <a:cubicBezTo>
                    <a:pt x="0" y="385763"/>
                    <a:pt x="16881" y="402644"/>
                    <a:pt x="37632" y="402644"/>
                  </a:cubicBezTo>
                  <a:lnTo>
                    <a:pt x="178238" y="402644"/>
                  </a:lnTo>
                  <a:cubicBezTo>
                    <a:pt x="178512" y="402644"/>
                    <a:pt x="178800" y="402630"/>
                    <a:pt x="179061" y="402603"/>
                  </a:cubicBezTo>
                  <a:cubicBezTo>
                    <a:pt x="205535" y="422846"/>
                    <a:pt x="238597" y="434882"/>
                    <a:pt x="274431" y="434882"/>
                  </a:cubicBezTo>
                  <a:cubicBezTo>
                    <a:pt x="310266" y="434882"/>
                    <a:pt x="343341" y="422832"/>
                    <a:pt x="369829" y="402589"/>
                  </a:cubicBezTo>
                  <a:cubicBezTo>
                    <a:pt x="370172" y="402630"/>
                    <a:pt x="370529" y="402644"/>
                    <a:pt x="370886" y="402644"/>
                  </a:cubicBezTo>
                  <a:lnTo>
                    <a:pt x="447275" y="402644"/>
                  </a:lnTo>
                  <a:cubicBezTo>
                    <a:pt x="468027" y="402644"/>
                    <a:pt x="484907" y="385763"/>
                    <a:pt x="484907" y="365012"/>
                  </a:cubicBezTo>
                  <a:lnTo>
                    <a:pt x="484907" y="119553"/>
                  </a:lnTo>
                  <a:cubicBezTo>
                    <a:pt x="484894" y="98815"/>
                    <a:pt x="468013" y="81934"/>
                    <a:pt x="447275" y="81934"/>
                  </a:cubicBezTo>
                  <a:close/>
                  <a:moveTo>
                    <a:pt x="274431" y="415668"/>
                  </a:moveTo>
                  <a:cubicBezTo>
                    <a:pt x="198275" y="415668"/>
                    <a:pt x="136324" y="353717"/>
                    <a:pt x="136324" y="277560"/>
                  </a:cubicBezTo>
                  <a:cubicBezTo>
                    <a:pt x="136324" y="201404"/>
                    <a:pt x="198275" y="139453"/>
                    <a:pt x="274431" y="139453"/>
                  </a:cubicBezTo>
                  <a:cubicBezTo>
                    <a:pt x="350587" y="139453"/>
                    <a:pt x="412539" y="201404"/>
                    <a:pt x="412539" y="277560"/>
                  </a:cubicBezTo>
                  <a:cubicBezTo>
                    <a:pt x="412539" y="353717"/>
                    <a:pt x="350587" y="415668"/>
                    <a:pt x="274431" y="415668"/>
                  </a:cubicBezTo>
                  <a:close/>
                  <a:moveTo>
                    <a:pt x="465680" y="365012"/>
                  </a:moveTo>
                  <a:cubicBezTo>
                    <a:pt x="465680" y="374989"/>
                    <a:pt x="457253" y="383430"/>
                    <a:pt x="447262" y="383430"/>
                  </a:cubicBezTo>
                  <a:lnTo>
                    <a:pt x="390690" y="383430"/>
                  </a:lnTo>
                  <a:cubicBezTo>
                    <a:pt x="416176" y="355460"/>
                    <a:pt x="431739" y="318294"/>
                    <a:pt x="431739" y="277560"/>
                  </a:cubicBezTo>
                  <a:cubicBezTo>
                    <a:pt x="431739" y="190809"/>
                    <a:pt x="361169" y="120239"/>
                    <a:pt x="274418" y="120239"/>
                  </a:cubicBezTo>
                  <a:cubicBezTo>
                    <a:pt x="187666" y="120239"/>
                    <a:pt x="117096" y="190809"/>
                    <a:pt x="117096" y="277560"/>
                  </a:cubicBezTo>
                  <a:cubicBezTo>
                    <a:pt x="117096" y="318294"/>
                    <a:pt x="132659" y="355460"/>
                    <a:pt x="158145" y="383430"/>
                  </a:cubicBezTo>
                  <a:lnTo>
                    <a:pt x="37618" y="383430"/>
                  </a:lnTo>
                  <a:cubicBezTo>
                    <a:pt x="27462" y="383430"/>
                    <a:pt x="19200" y="375168"/>
                    <a:pt x="19200" y="365012"/>
                  </a:cubicBezTo>
                  <a:lnTo>
                    <a:pt x="19200" y="119553"/>
                  </a:lnTo>
                  <a:cubicBezTo>
                    <a:pt x="19200" y="109396"/>
                    <a:pt x="27462" y="101134"/>
                    <a:pt x="37618" y="101134"/>
                  </a:cubicBezTo>
                  <a:cubicBezTo>
                    <a:pt x="40322" y="101134"/>
                    <a:pt x="46169" y="101189"/>
                    <a:pt x="53964" y="101272"/>
                  </a:cubicBezTo>
                  <a:cubicBezTo>
                    <a:pt x="72808" y="101450"/>
                    <a:pt x="101299" y="101725"/>
                    <a:pt x="125879" y="101629"/>
                  </a:cubicBezTo>
                  <a:cubicBezTo>
                    <a:pt x="139508" y="101574"/>
                    <a:pt x="150213" y="101409"/>
                    <a:pt x="157734" y="101134"/>
                  </a:cubicBezTo>
                  <a:cubicBezTo>
                    <a:pt x="170854" y="100654"/>
                    <a:pt x="177442" y="100421"/>
                    <a:pt x="179953" y="93339"/>
                  </a:cubicBezTo>
                  <a:lnTo>
                    <a:pt x="199963" y="36822"/>
                  </a:lnTo>
                  <a:cubicBezTo>
                    <a:pt x="203175" y="27764"/>
                    <a:pt x="214333" y="19200"/>
                    <a:pt x="222924" y="19200"/>
                  </a:cubicBezTo>
                  <a:lnTo>
                    <a:pt x="325897" y="19200"/>
                  </a:lnTo>
                  <a:cubicBezTo>
                    <a:pt x="334489" y="19200"/>
                    <a:pt x="345660" y="27764"/>
                    <a:pt x="348858" y="36822"/>
                  </a:cubicBezTo>
                  <a:lnTo>
                    <a:pt x="368868" y="93339"/>
                  </a:lnTo>
                  <a:cubicBezTo>
                    <a:pt x="371558" y="100915"/>
                    <a:pt x="378023" y="101285"/>
                    <a:pt x="402328" y="101477"/>
                  </a:cubicBezTo>
                  <a:cubicBezTo>
                    <a:pt x="415545" y="101587"/>
                    <a:pt x="430888" y="101354"/>
                    <a:pt x="440056" y="101217"/>
                  </a:cubicBezTo>
                  <a:cubicBezTo>
                    <a:pt x="443529" y="101162"/>
                    <a:pt x="446081" y="101121"/>
                    <a:pt x="447248" y="101121"/>
                  </a:cubicBezTo>
                  <a:cubicBezTo>
                    <a:pt x="457404" y="101121"/>
                    <a:pt x="465666" y="109383"/>
                    <a:pt x="465666" y="119539"/>
                  </a:cubicBezTo>
                  <a:lnTo>
                    <a:pt x="465666" y="365012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1" name="Forma Livre: Forma 10">
              <a:extLst>
                <a:ext uri="{FF2B5EF4-FFF2-40B4-BE49-F238E27FC236}">
                  <a16:creationId xmlns:a16="http://schemas.microsoft.com/office/drawing/2014/main" id="{393D8690-3543-4662-AADD-E60048ED307F}"/>
                </a:ext>
              </a:extLst>
            </p:cNvPr>
            <p:cNvSpPr/>
            <p:nvPr/>
          </p:nvSpPr>
          <p:spPr>
            <a:xfrm>
              <a:off x="7637156" y="5800870"/>
              <a:ext cx="234960" cy="234946"/>
            </a:xfrm>
            <a:custGeom>
              <a:avLst/>
              <a:gdLst>
                <a:gd name="connsiteX0" fmla="*/ 117480 w 234960"/>
                <a:gd name="connsiteY0" fmla="*/ 0 h 234946"/>
                <a:gd name="connsiteX1" fmla="*/ 0 w 234960"/>
                <a:gd name="connsiteY1" fmla="*/ 117480 h 234946"/>
                <a:gd name="connsiteX2" fmla="*/ 117480 w 234960"/>
                <a:gd name="connsiteY2" fmla="*/ 234946 h 234946"/>
                <a:gd name="connsiteX3" fmla="*/ 234960 w 234960"/>
                <a:gd name="connsiteY3" fmla="*/ 117480 h 234946"/>
                <a:gd name="connsiteX4" fmla="*/ 117480 w 234960"/>
                <a:gd name="connsiteY4" fmla="*/ 0 h 234946"/>
                <a:gd name="connsiteX5" fmla="*/ 117480 w 234960"/>
                <a:gd name="connsiteY5" fmla="*/ 215732 h 234946"/>
                <a:gd name="connsiteX6" fmla="*/ 19214 w 234960"/>
                <a:gd name="connsiteY6" fmla="*/ 117480 h 234946"/>
                <a:gd name="connsiteX7" fmla="*/ 117480 w 234960"/>
                <a:gd name="connsiteY7" fmla="*/ 19214 h 234946"/>
                <a:gd name="connsiteX8" fmla="*/ 215746 w 234960"/>
                <a:gd name="connsiteY8" fmla="*/ 117480 h 234946"/>
                <a:gd name="connsiteX9" fmla="*/ 117480 w 234960"/>
                <a:gd name="connsiteY9" fmla="*/ 215732 h 2349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960" h="234946">
                  <a:moveTo>
                    <a:pt x="117480" y="0"/>
                  </a:moveTo>
                  <a:cubicBezTo>
                    <a:pt x="52701" y="0"/>
                    <a:pt x="0" y="52701"/>
                    <a:pt x="0" y="117480"/>
                  </a:cubicBezTo>
                  <a:cubicBezTo>
                    <a:pt x="0" y="182259"/>
                    <a:pt x="52701" y="234946"/>
                    <a:pt x="117480" y="234946"/>
                  </a:cubicBezTo>
                  <a:cubicBezTo>
                    <a:pt x="182259" y="234946"/>
                    <a:pt x="234960" y="182245"/>
                    <a:pt x="234960" y="117480"/>
                  </a:cubicBezTo>
                  <a:cubicBezTo>
                    <a:pt x="234960" y="52715"/>
                    <a:pt x="182259" y="0"/>
                    <a:pt x="117480" y="0"/>
                  </a:cubicBezTo>
                  <a:close/>
                  <a:moveTo>
                    <a:pt x="117480" y="215732"/>
                  </a:moveTo>
                  <a:cubicBezTo>
                    <a:pt x="63297" y="215732"/>
                    <a:pt x="19214" y="171650"/>
                    <a:pt x="19214" y="117480"/>
                  </a:cubicBezTo>
                  <a:cubicBezTo>
                    <a:pt x="19214" y="63296"/>
                    <a:pt x="63297" y="19214"/>
                    <a:pt x="117480" y="19214"/>
                  </a:cubicBezTo>
                  <a:cubicBezTo>
                    <a:pt x="171664" y="19214"/>
                    <a:pt x="215746" y="63296"/>
                    <a:pt x="215746" y="117480"/>
                  </a:cubicBezTo>
                  <a:cubicBezTo>
                    <a:pt x="215746" y="171663"/>
                    <a:pt x="171664" y="215732"/>
                    <a:pt x="117480" y="21573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2" name="Forma Livre: Forma 11">
              <a:extLst>
                <a:ext uri="{FF2B5EF4-FFF2-40B4-BE49-F238E27FC236}">
                  <a16:creationId xmlns:a16="http://schemas.microsoft.com/office/drawing/2014/main" id="{9E6991FD-534C-4B0A-A59C-AA06629A2773}"/>
                </a:ext>
              </a:extLst>
            </p:cNvPr>
            <p:cNvSpPr/>
            <p:nvPr/>
          </p:nvSpPr>
          <p:spPr>
            <a:xfrm>
              <a:off x="7744315" y="5908030"/>
              <a:ext cx="92391" cy="92392"/>
            </a:xfrm>
            <a:custGeom>
              <a:avLst/>
              <a:gdLst>
                <a:gd name="connsiteX0" fmla="*/ 82785 w 92391"/>
                <a:gd name="connsiteY0" fmla="*/ 0 h 92392"/>
                <a:gd name="connsiteX1" fmla="*/ 73178 w 92391"/>
                <a:gd name="connsiteY1" fmla="*/ 9607 h 92392"/>
                <a:gd name="connsiteX2" fmla="*/ 9607 w 92391"/>
                <a:gd name="connsiteY2" fmla="*/ 73178 h 92392"/>
                <a:gd name="connsiteX3" fmla="*/ 0 w 92391"/>
                <a:gd name="connsiteY3" fmla="*/ 82785 h 92392"/>
                <a:gd name="connsiteX4" fmla="*/ 9607 w 92391"/>
                <a:gd name="connsiteY4" fmla="*/ 92392 h 92392"/>
                <a:gd name="connsiteX5" fmla="*/ 92392 w 92391"/>
                <a:gd name="connsiteY5" fmla="*/ 9607 h 92392"/>
                <a:gd name="connsiteX6" fmla="*/ 82785 w 92391"/>
                <a:gd name="connsiteY6" fmla="*/ 0 h 92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391" h="92392">
                  <a:moveTo>
                    <a:pt x="82785" y="0"/>
                  </a:moveTo>
                  <a:cubicBezTo>
                    <a:pt x="77474" y="0"/>
                    <a:pt x="73178" y="4296"/>
                    <a:pt x="73178" y="9607"/>
                  </a:cubicBezTo>
                  <a:cubicBezTo>
                    <a:pt x="73178" y="44659"/>
                    <a:pt x="44659" y="73178"/>
                    <a:pt x="9607" y="73178"/>
                  </a:cubicBezTo>
                  <a:cubicBezTo>
                    <a:pt x="4296" y="73178"/>
                    <a:pt x="0" y="77474"/>
                    <a:pt x="0" y="82785"/>
                  </a:cubicBezTo>
                  <a:cubicBezTo>
                    <a:pt x="0" y="88097"/>
                    <a:pt x="4296" y="92392"/>
                    <a:pt x="9607" y="92392"/>
                  </a:cubicBezTo>
                  <a:cubicBezTo>
                    <a:pt x="55254" y="92392"/>
                    <a:pt x="92392" y="55254"/>
                    <a:pt x="92392" y="9607"/>
                  </a:cubicBezTo>
                  <a:cubicBezTo>
                    <a:pt x="92392" y="4296"/>
                    <a:pt x="88096" y="0"/>
                    <a:pt x="82785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3" name="Agrupar 242">
            <a:extLst>
              <a:ext uri="{FF2B5EF4-FFF2-40B4-BE49-F238E27FC236}">
                <a16:creationId xmlns:a16="http://schemas.microsoft.com/office/drawing/2014/main" id="{114C4985-4173-4716-8825-DD095CE24EAB}"/>
              </a:ext>
            </a:extLst>
          </p:cNvPr>
          <p:cNvGrpSpPr/>
          <p:nvPr/>
        </p:nvGrpSpPr>
        <p:grpSpPr>
          <a:xfrm>
            <a:off x="5791702" y="2847614"/>
            <a:ext cx="484454" cy="426208"/>
            <a:chOff x="5791702" y="3137325"/>
            <a:chExt cx="484454" cy="426208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" name="Forma Livre: Forma 4">
              <a:extLst>
                <a:ext uri="{FF2B5EF4-FFF2-40B4-BE49-F238E27FC236}">
                  <a16:creationId xmlns:a16="http://schemas.microsoft.com/office/drawing/2014/main" id="{C80A18CF-8AE8-420C-919B-1C22F74E79EC}"/>
                </a:ext>
              </a:extLst>
            </p:cNvPr>
            <p:cNvSpPr/>
            <p:nvPr/>
          </p:nvSpPr>
          <p:spPr>
            <a:xfrm>
              <a:off x="5791702" y="3137325"/>
              <a:ext cx="484454" cy="348487"/>
            </a:xfrm>
            <a:custGeom>
              <a:avLst/>
              <a:gdLst>
                <a:gd name="connsiteX0" fmla="*/ 484454 w 484454"/>
                <a:gd name="connsiteY0" fmla="*/ 35944 h 348487"/>
                <a:gd name="connsiteX1" fmla="*/ 448799 w 484454"/>
                <a:gd name="connsiteY1" fmla="*/ 0 h 348487"/>
                <a:gd name="connsiteX2" fmla="*/ 35656 w 484454"/>
                <a:gd name="connsiteY2" fmla="*/ 0 h 348487"/>
                <a:gd name="connsiteX3" fmla="*/ 0 w 484454"/>
                <a:gd name="connsiteY3" fmla="*/ 35944 h 348487"/>
                <a:gd name="connsiteX4" fmla="*/ 0 w 484454"/>
                <a:gd name="connsiteY4" fmla="*/ 312544 h 348487"/>
                <a:gd name="connsiteX5" fmla="*/ 35656 w 484454"/>
                <a:gd name="connsiteY5" fmla="*/ 348488 h 348487"/>
                <a:gd name="connsiteX6" fmla="*/ 448799 w 484454"/>
                <a:gd name="connsiteY6" fmla="*/ 348488 h 348487"/>
                <a:gd name="connsiteX7" fmla="*/ 484454 w 484454"/>
                <a:gd name="connsiteY7" fmla="*/ 312544 h 348487"/>
                <a:gd name="connsiteX8" fmla="*/ 484454 w 484454"/>
                <a:gd name="connsiteY8" fmla="*/ 35944 h 348487"/>
                <a:gd name="connsiteX9" fmla="*/ 465240 w 484454"/>
                <a:gd name="connsiteY9" fmla="*/ 312557 h 348487"/>
                <a:gd name="connsiteX10" fmla="*/ 448799 w 484454"/>
                <a:gd name="connsiteY10" fmla="*/ 329287 h 348487"/>
                <a:gd name="connsiteX11" fmla="*/ 35656 w 484454"/>
                <a:gd name="connsiteY11" fmla="*/ 329287 h 348487"/>
                <a:gd name="connsiteX12" fmla="*/ 19214 w 484454"/>
                <a:gd name="connsiteY12" fmla="*/ 312557 h 348487"/>
                <a:gd name="connsiteX13" fmla="*/ 19214 w 484454"/>
                <a:gd name="connsiteY13" fmla="*/ 35958 h 348487"/>
                <a:gd name="connsiteX14" fmla="*/ 35656 w 484454"/>
                <a:gd name="connsiteY14" fmla="*/ 19228 h 348487"/>
                <a:gd name="connsiteX15" fmla="*/ 448799 w 484454"/>
                <a:gd name="connsiteY15" fmla="*/ 19228 h 348487"/>
                <a:gd name="connsiteX16" fmla="*/ 465240 w 484454"/>
                <a:gd name="connsiteY16" fmla="*/ 35958 h 348487"/>
                <a:gd name="connsiteX17" fmla="*/ 465240 w 484454"/>
                <a:gd name="connsiteY17" fmla="*/ 312557 h 348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4454" h="348487">
                  <a:moveTo>
                    <a:pt x="484454" y="35944"/>
                  </a:moveTo>
                  <a:cubicBezTo>
                    <a:pt x="484454" y="16126"/>
                    <a:pt x="468452" y="0"/>
                    <a:pt x="448799" y="0"/>
                  </a:cubicBezTo>
                  <a:lnTo>
                    <a:pt x="35656" y="0"/>
                  </a:lnTo>
                  <a:cubicBezTo>
                    <a:pt x="15989" y="0"/>
                    <a:pt x="0" y="16126"/>
                    <a:pt x="0" y="35944"/>
                  </a:cubicBezTo>
                  <a:lnTo>
                    <a:pt x="0" y="312544"/>
                  </a:lnTo>
                  <a:cubicBezTo>
                    <a:pt x="0" y="332362"/>
                    <a:pt x="16003" y="348488"/>
                    <a:pt x="35656" y="348488"/>
                  </a:cubicBezTo>
                  <a:lnTo>
                    <a:pt x="448799" y="348488"/>
                  </a:lnTo>
                  <a:cubicBezTo>
                    <a:pt x="468466" y="348488"/>
                    <a:pt x="484454" y="332362"/>
                    <a:pt x="484454" y="312544"/>
                  </a:cubicBezTo>
                  <a:lnTo>
                    <a:pt x="484454" y="35944"/>
                  </a:lnTo>
                  <a:close/>
                  <a:moveTo>
                    <a:pt x="465240" y="312557"/>
                  </a:moveTo>
                  <a:cubicBezTo>
                    <a:pt x="465240" y="321780"/>
                    <a:pt x="457857" y="329287"/>
                    <a:pt x="448799" y="329287"/>
                  </a:cubicBezTo>
                  <a:lnTo>
                    <a:pt x="35656" y="329287"/>
                  </a:lnTo>
                  <a:cubicBezTo>
                    <a:pt x="26584" y="329287"/>
                    <a:pt x="19214" y="321780"/>
                    <a:pt x="19214" y="312557"/>
                  </a:cubicBezTo>
                  <a:lnTo>
                    <a:pt x="19214" y="35958"/>
                  </a:lnTo>
                  <a:cubicBezTo>
                    <a:pt x="19214" y="26735"/>
                    <a:pt x="26598" y="19228"/>
                    <a:pt x="35656" y="19228"/>
                  </a:cubicBezTo>
                  <a:lnTo>
                    <a:pt x="448799" y="19228"/>
                  </a:lnTo>
                  <a:cubicBezTo>
                    <a:pt x="457870" y="19228"/>
                    <a:pt x="465240" y="26735"/>
                    <a:pt x="465240" y="35958"/>
                  </a:cubicBezTo>
                  <a:lnTo>
                    <a:pt x="465240" y="312557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3" name="Forma Livre: Forma 12">
              <a:extLst>
                <a:ext uri="{FF2B5EF4-FFF2-40B4-BE49-F238E27FC236}">
                  <a16:creationId xmlns:a16="http://schemas.microsoft.com/office/drawing/2014/main" id="{93B3800D-5941-4F1F-BCD9-E87329F22464}"/>
                </a:ext>
              </a:extLst>
            </p:cNvPr>
            <p:cNvSpPr/>
            <p:nvPr/>
          </p:nvSpPr>
          <p:spPr>
            <a:xfrm>
              <a:off x="5989099" y="3249525"/>
              <a:ext cx="116093" cy="130953"/>
            </a:xfrm>
            <a:custGeom>
              <a:avLst/>
              <a:gdLst>
                <a:gd name="connsiteX0" fmla="*/ 111290 w 116093"/>
                <a:gd name="connsiteY0" fmla="*/ 57158 h 130953"/>
                <a:gd name="connsiteX1" fmla="*/ 14411 w 116093"/>
                <a:gd name="connsiteY1" fmla="*/ 1287 h 130953"/>
                <a:gd name="connsiteX2" fmla="*/ 4804 w 116093"/>
                <a:gd name="connsiteY2" fmla="*/ 1287 h 130953"/>
                <a:gd name="connsiteX3" fmla="*/ 0 w 116093"/>
                <a:gd name="connsiteY3" fmla="*/ 9603 h 130953"/>
                <a:gd name="connsiteX4" fmla="*/ 0 w 116093"/>
                <a:gd name="connsiteY4" fmla="*/ 65475 h 130953"/>
                <a:gd name="connsiteX5" fmla="*/ 0 w 116093"/>
                <a:gd name="connsiteY5" fmla="*/ 121347 h 130953"/>
                <a:gd name="connsiteX6" fmla="*/ 4804 w 116093"/>
                <a:gd name="connsiteY6" fmla="*/ 129664 h 130953"/>
                <a:gd name="connsiteX7" fmla="*/ 9607 w 116093"/>
                <a:gd name="connsiteY7" fmla="*/ 130954 h 130953"/>
                <a:gd name="connsiteX8" fmla="*/ 14411 w 116093"/>
                <a:gd name="connsiteY8" fmla="*/ 129664 h 130953"/>
                <a:gd name="connsiteX9" fmla="*/ 111290 w 116093"/>
                <a:gd name="connsiteY9" fmla="*/ 73792 h 130953"/>
                <a:gd name="connsiteX10" fmla="*/ 116094 w 116093"/>
                <a:gd name="connsiteY10" fmla="*/ 65475 h 130953"/>
                <a:gd name="connsiteX11" fmla="*/ 111290 w 116093"/>
                <a:gd name="connsiteY11" fmla="*/ 57158 h 130953"/>
                <a:gd name="connsiteX12" fmla="*/ 19214 w 116093"/>
                <a:gd name="connsiteY12" fmla="*/ 104713 h 130953"/>
                <a:gd name="connsiteX13" fmla="*/ 19214 w 116093"/>
                <a:gd name="connsiteY13" fmla="*/ 65475 h 130953"/>
                <a:gd name="connsiteX14" fmla="*/ 19214 w 116093"/>
                <a:gd name="connsiteY14" fmla="*/ 26237 h 130953"/>
                <a:gd name="connsiteX15" fmla="*/ 87259 w 116093"/>
                <a:gd name="connsiteY15" fmla="*/ 65475 h 130953"/>
                <a:gd name="connsiteX16" fmla="*/ 19214 w 116093"/>
                <a:gd name="connsiteY16" fmla="*/ 104713 h 13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093" h="130953">
                  <a:moveTo>
                    <a:pt x="111290" y="57158"/>
                  </a:moveTo>
                  <a:lnTo>
                    <a:pt x="14411" y="1287"/>
                  </a:lnTo>
                  <a:cubicBezTo>
                    <a:pt x="11432" y="-429"/>
                    <a:pt x="7782" y="-429"/>
                    <a:pt x="4804" y="1287"/>
                  </a:cubicBezTo>
                  <a:cubicBezTo>
                    <a:pt x="1825" y="3002"/>
                    <a:pt x="0" y="6172"/>
                    <a:pt x="0" y="9603"/>
                  </a:cubicBezTo>
                  <a:lnTo>
                    <a:pt x="0" y="65475"/>
                  </a:lnTo>
                  <a:lnTo>
                    <a:pt x="0" y="121347"/>
                  </a:lnTo>
                  <a:cubicBezTo>
                    <a:pt x="0" y="124778"/>
                    <a:pt x="1825" y="127948"/>
                    <a:pt x="4804" y="129664"/>
                  </a:cubicBezTo>
                  <a:cubicBezTo>
                    <a:pt x="6286" y="130528"/>
                    <a:pt x="7946" y="130954"/>
                    <a:pt x="9607" y="130954"/>
                  </a:cubicBezTo>
                  <a:cubicBezTo>
                    <a:pt x="11268" y="130954"/>
                    <a:pt x="12928" y="130528"/>
                    <a:pt x="14411" y="129664"/>
                  </a:cubicBezTo>
                  <a:lnTo>
                    <a:pt x="111290" y="73792"/>
                  </a:lnTo>
                  <a:cubicBezTo>
                    <a:pt x="114269" y="72077"/>
                    <a:pt x="116094" y="68906"/>
                    <a:pt x="116094" y="65475"/>
                  </a:cubicBezTo>
                  <a:cubicBezTo>
                    <a:pt x="116094" y="62044"/>
                    <a:pt x="114269" y="58874"/>
                    <a:pt x="111290" y="57158"/>
                  </a:cubicBezTo>
                  <a:close/>
                  <a:moveTo>
                    <a:pt x="19214" y="104713"/>
                  </a:moveTo>
                  <a:lnTo>
                    <a:pt x="19214" y="65475"/>
                  </a:lnTo>
                  <a:lnTo>
                    <a:pt x="19214" y="26237"/>
                  </a:lnTo>
                  <a:lnTo>
                    <a:pt x="87259" y="65475"/>
                  </a:lnTo>
                  <a:lnTo>
                    <a:pt x="19214" y="104713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4" name="Forma Livre: Forma 13">
              <a:extLst>
                <a:ext uri="{FF2B5EF4-FFF2-40B4-BE49-F238E27FC236}">
                  <a16:creationId xmlns:a16="http://schemas.microsoft.com/office/drawing/2014/main" id="{CBA970A5-7D33-4790-9A19-99A33469D3A1}"/>
                </a:ext>
              </a:extLst>
            </p:cNvPr>
            <p:cNvSpPr/>
            <p:nvPr/>
          </p:nvSpPr>
          <p:spPr>
            <a:xfrm>
              <a:off x="5916552" y="3194484"/>
              <a:ext cx="234755" cy="234359"/>
            </a:xfrm>
            <a:custGeom>
              <a:avLst/>
              <a:gdLst>
                <a:gd name="connsiteX0" fmla="*/ 58713 w 234755"/>
                <a:gd name="connsiteY0" fmla="*/ 15676 h 234359"/>
                <a:gd name="connsiteX1" fmla="*/ 4049 w 234755"/>
                <a:gd name="connsiteY1" fmla="*/ 86836 h 234359"/>
                <a:gd name="connsiteX2" fmla="*/ 15770 w 234755"/>
                <a:gd name="connsiteY2" fmla="*/ 175784 h 234359"/>
                <a:gd name="connsiteX3" fmla="*/ 117577 w 234755"/>
                <a:gd name="connsiteY3" fmla="*/ 234359 h 234359"/>
                <a:gd name="connsiteX4" fmla="*/ 176042 w 234755"/>
                <a:gd name="connsiteY4" fmla="*/ 218686 h 234359"/>
                <a:gd name="connsiteX5" fmla="*/ 230706 w 234755"/>
                <a:gd name="connsiteY5" fmla="*/ 147525 h 234359"/>
                <a:gd name="connsiteX6" fmla="*/ 218986 w 234755"/>
                <a:gd name="connsiteY6" fmla="*/ 58578 h 234359"/>
                <a:gd name="connsiteX7" fmla="*/ 58713 w 234755"/>
                <a:gd name="connsiteY7" fmla="*/ 15676 h 234359"/>
                <a:gd name="connsiteX8" fmla="*/ 212137 w 234755"/>
                <a:gd name="connsiteY8" fmla="*/ 142530 h 234359"/>
                <a:gd name="connsiteX9" fmla="*/ 166422 w 234755"/>
                <a:gd name="connsiteY9" fmla="*/ 202025 h 234359"/>
                <a:gd name="connsiteX10" fmla="*/ 32390 w 234755"/>
                <a:gd name="connsiteY10" fmla="*/ 166163 h 234359"/>
                <a:gd name="connsiteX11" fmla="*/ 22591 w 234755"/>
                <a:gd name="connsiteY11" fmla="*/ 91818 h 234359"/>
                <a:gd name="connsiteX12" fmla="*/ 68306 w 234755"/>
                <a:gd name="connsiteY12" fmla="*/ 32324 h 234359"/>
                <a:gd name="connsiteX13" fmla="*/ 202338 w 234755"/>
                <a:gd name="connsiteY13" fmla="*/ 68185 h 234359"/>
                <a:gd name="connsiteX14" fmla="*/ 212137 w 234755"/>
                <a:gd name="connsiteY14" fmla="*/ 142530 h 23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34755" h="234359">
                  <a:moveTo>
                    <a:pt x="58713" y="15676"/>
                  </a:moveTo>
                  <a:cubicBezTo>
                    <a:pt x="31566" y="31322"/>
                    <a:pt x="12160" y="56602"/>
                    <a:pt x="4049" y="86836"/>
                  </a:cubicBezTo>
                  <a:cubicBezTo>
                    <a:pt x="-4062" y="117071"/>
                    <a:pt x="97" y="148665"/>
                    <a:pt x="15770" y="175784"/>
                  </a:cubicBezTo>
                  <a:cubicBezTo>
                    <a:pt x="37482" y="213347"/>
                    <a:pt x="76994" y="234359"/>
                    <a:pt x="117577" y="234359"/>
                  </a:cubicBezTo>
                  <a:cubicBezTo>
                    <a:pt x="137463" y="234359"/>
                    <a:pt x="157611" y="229309"/>
                    <a:pt x="176042" y="218686"/>
                  </a:cubicBezTo>
                  <a:cubicBezTo>
                    <a:pt x="203189" y="203026"/>
                    <a:pt x="222595" y="177760"/>
                    <a:pt x="230706" y="147525"/>
                  </a:cubicBezTo>
                  <a:cubicBezTo>
                    <a:pt x="238817" y="117291"/>
                    <a:pt x="234659" y="85697"/>
                    <a:pt x="218986" y="58578"/>
                  </a:cubicBezTo>
                  <a:cubicBezTo>
                    <a:pt x="186637" y="2610"/>
                    <a:pt x="114736" y="-16631"/>
                    <a:pt x="58713" y="15676"/>
                  </a:cubicBezTo>
                  <a:close/>
                  <a:moveTo>
                    <a:pt x="212137" y="142530"/>
                  </a:moveTo>
                  <a:cubicBezTo>
                    <a:pt x="205357" y="167810"/>
                    <a:pt x="189122" y="188945"/>
                    <a:pt x="166422" y="202025"/>
                  </a:cubicBezTo>
                  <a:cubicBezTo>
                    <a:pt x="119567" y="229048"/>
                    <a:pt x="59441" y="212949"/>
                    <a:pt x="32390" y="166163"/>
                  </a:cubicBezTo>
                  <a:cubicBezTo>
                    <a:pt x="19283" y="143504"/>
                    <a:pt x="15811" y="117099"/>
                    <a:pt x="22591" y="91818"/>
                  </a:cubicBezTo>
                  <a:cubicBezTo>
                    <a:pt x="29371" y="66538"/>
                    <a:pt x="45606" y="45403"/>
                    <a:pt x="68306" y="32324"/>
                  </a:cubicBezTo>
                  <a:cubicBezTo>
                    <a:pt x="115161" y="5300"/>
                    <a:pt x="175287" y="21399"/>
                    <a:pt x="202338" y="68185"/>
                  </a:cubicBezTo>
                  <a:cubicBezTo>
                    <a:pt x="215445" y="90844"/>
                    <a:pt x="218931" y="117250"/>
                    <a:pt x="212137" y="14253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5" name="Forma Livre: Forma 14">
              <a:extLst>
                <a:ext uri="{FF2B5EF4-FFF2-40B4-BE49-F238E27FC236}">
                  <a16:creationId xmlns:a16="http://schemas.microsoft.com/office/drawing/2014/main" id="{DB78DE5D-FFE4-4138-BDAE-2925AC04F80F}"/>
                </a:ext>
              </a:extLst>
            </p:cNvPr>
            <p:cNvSpPr/>
            <p:nvPr/>
          </p:nvSpPr>
          <p:spPr>
            <a:xfrm>
              <a:off x="5800994" y="3512067"/>
              <a:ext cx="465844" cy="51466"/>
            </a:xfrm>
            <a:custGeom>
              <a:avLst/>
              <a:gdLst>
                <a:gd name="connsiteX0" fmla="*/ 456251 w 465844"/>
                <a:gd name="connsiteY0" fmla="*/ 17732 h 51466"/>
                <a:gd name="connsiteX1" fmla="*/ 128679 w 465844"/>
                <a:gd name="connsiteY1" fmla="*/ 17732 h 51466"/>
                <a:gd name="connsiteX2" fmla="*/ 104387 w 465844"/>
                <a:gd name="connsiteY2" fmla="*/ 0 h 51466"/>
                <a:gd name="connsiteX3" fmla="*/ 80095 w 465844"/>
                <a:gd name="connsiteY3" fmla="*/ 17732 h 51466"/>
                <a:gd name="connsiteX4" fmla="*/ 9607 w 465844"/>
                <a:gd name="connsiteY4" fmla="*/ 17732 h 51466"/>
                <a:gd name="connsiteX5" fmla="*/ 0 w 465844"/>
                <a:gd name="connsiteY5" fmla="*/ 27339 h 51466"/>
                <a:gd name="connsiteX6" fmla="*/ 9607 w 465844"/>
                <a:gd name="connsiteY6" fmla="*/ 36946 h 51466"/>
                <a:gd name="connsiteX7" fmla="*/ 81371 w 465844"/>
                <a:gd name="connsiteY7" fmla="*/ 36946 h 51466"/>
                <a:gd name="connsiteX8" fmla="*/ 104373 w 465844"/>
                <a:gd name="connsiteY8" fmla="*/ 51466 h 51466"/>
                <a:gd name="connsiteX9" fmla="*/ 127375 w 465844"/>
                <a:gd name="connsiteY9" fmla="*/ 36946 h 51466"/>
                <a:gd name="connsiteX10" fmla="*/ 456237 w 465844"/>
                <a:gd name="connsiteY10" fmla="*/ 36946 h 51466"/>
                <a:gd name="connsiteX11" fmla="*/ 465844 w 465844"/>
                <a:gd name="connsiteY11" fmla="*/ 27339 h 51466"/>
                <a:gd name="connsiteX12" fmla="*/ 456251 w 465844"/>
                <a:gd name="connsiteY12" fmla="*/ 17732 h 5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5844" h="51466">
                  <a:moveTo>
                    <a:pt x="456251" y="17732"/>
                  </a:moveTo>
                  <a:lnTo>
                    <a:pt x="128679" y="17732"/>
                  </a:lnTo>
                  <a:cubicBezTo>
                    <a:pt x="125330" y="7452"/>
                    <a:pt x="115710" y="0"/>
                    <a:pt x="104387" y="0"/>
                  </a:cubicBezTo>
                  <a:cubicBezTo>
                    <a:pt x="93065" y="0"/>
                    <a:pt x="83444" y="7439"/>
                    <a:pt x="80095" y="17732"/>
                  </a:cubicBezTo>
                  <a:lnTo>
                    <a:pt x="9607" y="17732"/>
                  </a:lnTo>
                  <a:cubicBezTo>
                    <a:pt x="4296" y="17732"/>
                    <a:pt x="0" y="22028"/>
                    <a:pt x="0" y="27339"/>
                  </a:cubicBezTo>
                  <a:cubicBezTo>
                    <a:pt x="0" y="32650"/>
                    <a:pt x="4296" y="36946"/>
                    <a:pt x="9607" y="36946"/>
                  </a:cubicBezTo>
                  <a:lnTo>
                    <a:pt x="81371" y="36946"/>
                  </a:lnTo>
                  <a:cubicBezTo>
                    <a:pt x="85516" y="45537"/>
                    <a:pt x="94272" y="51466"/>
                    <a:pt x="104373" y="51466"/>
                  </a:cubicBezTo>
                  <a:cubicBezTo>
                    <a:pt x="114474" y="51466"/>
                    <a:pt x="123231" y="45537"/>
                    <a:pt x="127375" y="36946"/>
                  </a:cubicBezTo>
                  <a:lnTo>
                    <a:pt x="456237" y="36946"/>
                  </a:lnTo>
                  <a:cubicBezTo>
                    <a:pt x="461549" y="36946"/>
                    <a:pt x="465844" y="32650"/>
                    <a:pt x="465844" y="27339"/>
                  </a:cubicBezTo>
                  <a:cubicBezTo>
                    <a:pt x="465844" y="22028"/>
                    <a:pt x="461562" y="17732"/>
                    <a:pt x="456251" y="1773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58" name="Agrupar 257">
            <a:extLst>
              <a:ext uri="{FF2B5EF4-FFF2-40B4-BE49-F238E27FC236}">
                <a16:creationId xmlns:a16="http://schemas.microsoft.com/office/drawing/2014/main" id="{DEAA1573-0C13-4A9A-8D4C-F9418927F068}"/>
              </a:ext>
            </a:extLst>
          </p:cNvPr>
          <p:cNvGrpSpPr/>
          <p:nvPr/>
        </p:nvGrpSpPr>
        <p:grpSpPr>
          <a:xfrm>
            <a:off x="8339140" y="5338152"/>
            <a:ext cx="460808" cy="472842"/>
            <a:chOff x="8339140" y="5602829"/>
            <a:chExt cx="460808" cy="47284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6" name="Forma Livre: Forma 15">
              <a:extLst>
                <a:ext uri="{FF2B5EF4-FFF2-40B4-BE49-F238E27FC236}">
                  <a16:creationId xmlns:a16="http://schemas.microsoft.com/office/drawing/2014/main" id="{9DAF7A5C-7B54-4672-AF34-F9F6832D2FA8}"/>
                </a:ext>
              </a:extLst>
            </p:cNvPr>
            <p:cNvSpPr/>
            <p:nvPr/>
          </p:nvSpPr>
          <p:spPr>
            <a:xfrm>
              <a:off x="8390319" y="5861600"/>
              <a:ext cx="177714" cy="164897"/>
            </a:xfrm>
            <a:custGeom>
              <a:avLst/>
              <a:gdLst>
                <a:gd name="connsiteX0" fmla="*/ 126510 w 177714"/>
                <a:gd name="connsiteY0" fmla="*/ 0 h 164897"/>
                <a:gd name="connsiteX1" fmla="*/ 88603 w 177714"/>
                <a:gd name="connsiteY1" fmla="*/ 19818 h 164897"/>
                <a:gd name="connsiteX2" fmla="*/ 50450 w 177714"/>
                <a:gd name="connsiteY2" fmla="*/ 0 h 164897"/>
                <a:gd name="connsiteX3" fmla="*/ 4007 w 177714"/>
                <a:gd name="connsiteY3" fmla="*/ 33583 h 164897"/>
                <a:gd name="connsiteX4" fmla="*/ 21958 w 177714"/>
                <a:gd name="connsiteY4" fmla="*/ 103166 h 164897"/>
                <a:gd name="connsiteX5" fmla="*/ 83265 w 177714"/>
                <a:gd name="connsiteY5" fmla="*/ 162208 h 164897"/>
                <a:gd name="connsiteX6" fmla="*/ 89935 w 177714"/>
                <a:gd name="connsiteY6" fmla="*/ 164897 h 164897"/>
                <a:gd name="connsiteX7" fmla="*/ 96673 w 177714"/>
                <a:gd name="connsiteY7" fmla="*/ 162139 h 164897"/>
                <a:gd name="connsiteX8" fmla="*/ 156841 w 177714"/>
                <a:gd name="connsiteY8" fmla="*/ 102987 h 164897"/>
                <a:gd name="connsiteX9" fmla="*/ 173173 w 177714"/>
                <a:gd name="connsiteY9" fmla="*/ 32581 h 164897"/>
                <a:gd name="connsiteX10" fmla="*/ 126510 w 177714"/>
                <a:gd name="connsiteY10" fmla="*/ 0 h 164897"/>
                <a:gd name="connsiteX11" fmla="*/ 143363 w 177714"/>
                <a:gd name="connsiteY11" fmla="*/ 89263 h 164897"/>
                <a:gd name="connsiteX12" fmla="*/ 89866 w 177714"/>
                <a:gd name="connsiteY12" fmla="*/ 141868 h 164897"/>
                <a:gd name="connsiteX13" fmla="*/ 35174 w 177714"/>
                <a:gd name="connsiteY13" fmla="*/ 89194 h 164897"/>
                <a:gd name="connsiteX14" fmla="*/ 34941 w 177714"/>
                <a:gd name="connsiteY14" fmla="*/ 88974 h 164897"/>
                <a:gd name="connsiteX15" fmla="*/ 21958 w 177714"/>
                <a:gd name="connsiteY15" fmla="*/ 40459 h 164897"/>
                <a:gd name="connsiteX16" fmla="*/ 50463 w 177714"/>
                <a:gd name="connsiteY16" fmla="*/ 19214 h 164897"/>
                <a:gd name="connsiteX17" fmla="*/ 80177 w 177714"/>
                <a:gd name="connsiteY17" fmla="*/ 40926 h 164897"/>
                <a:gd name="connsiteX18" fmla="*/ 88795 w 177714"/>
                <a:gd name="connsiteY18" fmla="*/ 46127 h 164897"/>
                <a:gd name="connsiteX19" fmla="*/ 97332 w 177714"/>
                <a:gd name="connsiteY19" fmla="*/ 40789 h 164897"/>
                <a:gd name="connsiteX20" fmla="*/ 126523 w 177714"/>
                <a:gd name="connsiteY20" fmla="*/ 19214 h 164897"/>
                <a:gd name="connsiteX21" fmla="*/ 155386 w 177714"/>
                <a:gd name="connsiteY21" fmla="*/ 39842 h 164897"/>
                <a:gd name="connsiteX22" fmla="*/ 143363 w 177714"/>
                <a:gd name="connsiteY22" fmla="*/ 89263 h 164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77714" h="164897">
                  <a:moveTo>
                    <a:pt x="126510" y="0"/>
                  </a:moveTo>
                  <a:cubicBezTo>
                    <a:pt x="112525" y="0"/>
                    <a:pt x="98293" y="8838"/>
                    <a:pt x="88603" y="19818"/>
                  </a:cubicBezTo>
                  <a:cubicBezTo>
                    <a:pt x="78749" y="8852"/>
                    <a:pt x="64380" y="0"/>
                    <a:pt x="50450" y="0"/>
                  </a:cubicBezTo>
                  <a:cubicBezTo>
                    <a:pt x="29753" y="0"/>
                    <a:pt x="11953" y="12873"/>
                    <a:pt x="4007" y="33583"/>
                  </a:cubicBezTo>
                  <a:cubicBezTo>
                    <a:pt x="-5230" y="57656"/>
                    <a:pt x="1811" y="84940"/>
                    <a:pt x="21958" y="103166"/>
                  </a:cubicBezTo>
                  <a:lnTo>
                    <a:pt x="83265" y="162208"/>
                  </a:lnTo>
                  <a:cubicBezTo>
                    <a:pt x="85131" y="164006"/>
                    <a:pt x="87533" y="164897"/>
                    <a:pt x="89935" y="164897"/>
                  </a:cubicBezTo>
                  <a:cubicBezTo>
                    <a:pt x="92364" y="164897"/>
                    <a:pt x="94807" y="163978"/>
                    <a:pt x="96673" y="162139"/>
                  </a:cubicBezTo>
                  <a:lnTo>
                    <a:pt x="156841" y="102987"/>
                  </a:lnTo>
                  <a:cubicBezTo>
                    <a:pt x="176699" y="83471"/>
                    <a:pt x="182944" y="56489"/>
                    <a:pt x="173173" y="32581"/>
                  </a:cubicBezTo>
                  <a:cubicBezTo>
                    <a:pt x="164938" y="12475"/>
                    <a:pt x="147069" y="0"/>
                    <a:pt x="126510" y="0"/>
                  </a:cubicBezTo>
                  <a:close/>
                  <a:moveTo>
                    <a:pt x="143363" y="89263"/>
                  </a:moveTo>
                  <a:lnTo>
                    <a:pt x="89866" y="141868"/>
                  </a:lnTo>
                  <a:lnTo>
                    <a:pt x="35174" y="89194"/>
                  </a:lnTo>
                  <a:cubicBezTo>
                    <a:pt x="35092" y="89126"/>
                    <a:pt x="35024" y="89043"/>
                    <a:pt x="34941" y="88974"/>
                  </a:cubicBezTo>
                  <a:cubicBezTo>
                    <a:pt x="17621" y="73384"/>
                    <a:pt x="16880" y="53689"/>
                    <a:pt x="21958" y="40459"/>
                  </a:cubicBezTo>
                  <a:cubicBezTo>
                    <a:pt x="25897" y="30180"/>
                    <a:pt x="35463" y="19214"/>
                    <a:pt x="50463" y="19214"/>
                  </a:cubicBezTo>
                  <a:cubicBezTo>
                    <a:pt x="60331" y="19214"/>
                    <a:pt x="74206" y="29356"/>
                    <a:pt x="80177" y="40926"/>
                  </a:cubicBezTo>
                  <a:cubicBezTo>
                    <a:pt x="81837" y="44151"/>
                    <a:pt x="85213" y="46155"/>
                    <a:pt x="88795" y="46127"/>
                  </a:cubicBezTo>
                  <a:cubicBezTo>
                    <a:pt x="92419" y="46100"/>
                    <a:pt x="95712" y="44027"/>
                    <a:pt x="97332" y="40789"/>
                  </a:cubicBezTo>
                  <a:cubicBezTo>
                    <a:pt x="103027" y="29287"/>
                    <a:pt x="116669" y="19214"/>
                    <a:pt x="126523" y="19214"/>
                  </a:cubicBezTo>
                  <a:cubicBezTo>
                    <a:pt x="139315" y="19214"/>
                    <a:pt x="150102" y="26927"/>
                    <a:pt x="155386" y="39842"/>
                  </a:cubicBezTo>
                  <a:cubicBezTo>
                    <a:pt x="160683" y="52811"/>
                    <a:pt x="160313" y="72601"/>
                    <a:pt x="143363" y="89263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8CDDE5FB-6155-4184-822F-5CC66947C1D1}"/>
                </a:ext>
              </a:extLst>
            </p:cNvPr>
            <p:cNvSpPr/>
            <p:nvPr/>
          </p:nvSpPr>
          <p:spPr>
            <a:xfrm>
              <a:off x="8339140" y="5795696"/>
              <a:ext cx="279976" cy="279975"/>
            </a:xfrm>
            <a:custGeom>
              <a:avLst/>
              <a:gdLst>
                <a:gd name="connsiteX0" fmla="*/ 139988 w 279976"/>
                <a:gd name="connsiteY0" fmla="*/ 0 h 279975"/>
                <a:gd name="connsiteX1" fmla="*/ 0 w 279976"/>
                <a:gd name="connsiteY1" fmla="*/ 139988 h 279975"/>
                <a:gd name="connsiteX2" fmla="*/ 139988 w 279976"/>
                <a:gd name="connsiteY2" fmla="*/ 279976 h 279975"/>
                <a:gd name="connsiteX3" fmla="*/ 279976 w 279976"/>
                <a:gd name="connsiteY3" fmla="*/ 139988 h 279975"/>
                <a:gd name="connsiteX4" fmla="*/ 139988 w 279976"/>
                <a:gd name="connsiteY4" fmla="*/ 0 h 279975"/>
                <a:gd name="connsiteX5" fmla="*/ 139988 w 279976"/>
                <a:gd name="connsiteY5" fmla="*/ 260762 h 279975"/>
                <a:gd name="connsiteX6" fmla="*/ 19214 w 279976"/>
                <a:gd name="connsiteY6" fmla="*/ 139988 h 279975"/>
                <a:gd name="connsiteX7" fmla="*/ 139988 w 279976"/>
                <a:gd name="connsiteY7" fmla="*/ 19214 h 279975"/>
                <a:gd name="connsiteX8" fmla="*/ 260762 w 279976"/>
                <a:gd name="connsiteY8" fmla="*/ 139988 h 279975"/>
                <a:gd name="connsiteX9" fmla="*/ 139988 w 279976"/>
                <a:gd name="connsiteY9" fmla="*/ 260762 h 279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76" h="279975">
                  <a:moveTo>
                    <a:pt x="139988" y="0"/>
                  </a:moveTo>
                  <a:cubicBezTo>
                    <a:pt x="62802" y="0"/>
                    <a:pt x="0" y="62802"/>
                    <a:pt x="0" y="139988"/>
                  </a:cubicBezTo>
                  <a:cubicBezTo>
                    <a:pt x="0" y="217173"/>
                    <a:pt x="62802" y="279976"/>
                    <a:pt x="139988" y="279976"/>
                  </a:cubicBezTo>
                  <a:cubicBezTo>
                    <a:pt x="217174" y="279976"/>
                    <a:pt x="279976" y="217173"/>
                    <a:pt x="279976" y="139988"/>
                  </a:cubicBezTo>
                  <a:cubicBezTo>
                    <a:pt x="279976" y="62802"/>
                    <a:pt x="217174" y="0"/>
                    <a:pt x="139988" y="0"/>
                  </a:cubicBezTo>
                  <a:close/>
                  <a:moveTo>
                    <a:pt x="139988" y="260762"/>
                  </a:moveTo>
                  <a:cubicBezTo>
                    <a:pt x="73398" y="260762"/>
                    <a:pt x="19214" y="206578"/>
                    <a:pt x="19214" y="139988"/>
                  </a:cubicBezTo>
                  <a:cubicBezTo>
                    <a:pt x="19214" y="73398"/>
                    <a:pt x="73398" y="19214"/>
                    <a:pt x="139988" y="19214"/>
                  </a:cubicBezTo>
                  <a:cubicBezTo>
                    <a:pt x="206578" y="19214"/>
                    <a:pt x="260762" y="73398"/>
                    <a:pt x="260762" y="139988"/>
                  </a:cubicBezTo>
                  <a:cubicBezTo>
                    <a:pt x="260762" y="206578"/>
                    <a:pt x="206592" y="260762"/>
                    <a:pt x="139988" y="26076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C78FD4D7-8F85-492F-AD7C-F45EFF92BAB4}"/>
                </a:ext>
              </a:extLst>
            </p:cNvPr>
            <p:cNvSpPr/>
            <p:nvPr/>
          </p:nvSpPr>
          <p:spPr>
            <a:xfrm>
              <a:off x="8488077" y="5602829"/>
              <a:ext cx="311871" cy="414487"/>
            </a:xfrm>
            <a:custGeom>
              <a:avLst/>
              <a:gdLst>
                <a:gd name="connsiteX0" fmla="*/ 302264 w 311871"/>
                <a:gd name="connsiteY0" fmla="*/ 0 h 414487"/>
                <a:gd name="connsiteX1" fmla="*/ 206249 w 311871"/>
                <a:gd name="connsiteY1" fmla="*/ 0 h 414487"/>
                <a:gd name="connsiteX2" fmla="*/ 196642 w 311871"/>
                <a:gd name="connsiteY2" fmla="*/ 9607 h 414487"/>
                <a:gd name="connsiteX3" fmla="*/ 196642 w 311871"/>
                <a:gd name="connsiteY3" fmla="*/ 70612 h 414487"/>
                <a:gd name="connsiteX4" fmla="*/ 107928 w 311871"/>
                <a:gd name="connsiteY4" fmla="*/ 70612 h 414487"/>
                <a:gd name="connsiteX5" fmla="*/ 98321 w 311871"/>
                <a:gd name="connsiteY5" fmla="*/ 80219 h 414487"/>
                <a:gd name="connsiteX6" fmla="*/ 98321 w 311871"/>
                <a:gd name="connsiteY6" fmla="*/ 120993 h 414487"/>
                <a:gd name="connsiteX7" fmla="*/ 9607 w 311871"/>
                <a:gd name="connsiteY7" fmla="*/ 120993 h 414487"/>
                <a:gd name="connsiteX8" fmla="*/ 0 w 311871"/>
                <a:gd name="connsiteY8" fmla="*/ 130600 h 414487"/>
                <a:gd name="connsiteX9" fmla="*/ 0 w 311871"/>
                <a:gd name="connsiteY9" fmla="*/ 161686 h 414487"/>
                <a:gd name="connsiteX10" fmla="*/ 9607 w 311871"/>
                <a:gd name="connsiteY10" fmla="*/ 171293 h 414487"/>
                <a:gd name="connsiteX11" fmla="*/ 19214 w 311871"/>
                <a:gd name="connsiteY11" fmla="*/ 161686 h 414487"/>
                <a:gd name="connsiteX12" fmla="*/ 19214 w 311871"/>
                <a:gd name="connsiteY12" fmla="*/ 140207 h 414487"/>
                <a:gd name="connsiteX13" fmla="*/ 98321 w 311871"/>
                <a:gd name="connsiteY13" fmla="*/ 140207 h 414487"/>
                <a:gd name="connsiteX14" fmla="*/ 98321 w 311871"/>
                <a:gd name="connsiteY14" fmla="*/ 197424 h 414487"/>
                <a:gd name="connsiteX15" fmla="*/ 107928 w 311871"/>
                <a:gd name="connsiteY15" fmla="*/ 207031 h 414487"/>
                <a:gd name="connsiteX16" fmla="*/ 117535 w 311871"/>
                <a:gd name="connsiteY16" fmla="*/ 197424 h 414487"/>
                <a:gd name="connsiteX17" fmla="*/ 117535 w 311871"/>
                <a:gd name="connsiteY17" fmla="*/ 89812 h 414487"/>
                <a:gd name="connsiteX18" fmla="*/ 196642 w 311871"/>
                <a:gd name="connsiteY18" fmla="*/ 89812 h 414487"/>
                <a:gd name="connsiteX19" fmla="*/ 196642 w 311871"/>
                <a:gd name="connsiteY19" fmla="*/ 393792 h 414487"/>
                <a:gd name="connsiteX20" fmla="*/ 196752 w 311871"/>
                <a:gd name="connsiteY20" fmla="*/ 395274 h 414487"/>
                <a:gd name="connsiteX21" fmla="*/ 157459 w 311871"/>
                <a:gd name="connsiteY21" fmla="*/ 395274 h 414487"/>
                <a:gd name="connsiteX22" fmla="*/ 147852 w 311871"/>
                <a:gd name="connsiteY22" fmla="*/ 404881 h 414487"/>
                <a:gd name="connsiteX23" fmla="*/ 157459 w 311871"/>
                <a:gd name="connsiteY23" fmla="*/ 414488 h 414487"/>
                <a:gd name="connsiteX24" fmla="*/ 302251 w 311871"/>
                <a:gd name="connsiteY24" fmla="*/ 414488 h 414487"/>
                <a:gd name="connsiteX25" fmla="*/ 311858 w 311871"/>
                <a:gd name="connsiteY25" fmla="*/ 404881 h 414487"/>
                <a:gd name="connsiteX26" fmla="*/ 311858 w 311871"/>
                <a:gd name="connsiteY26" fmla="*/ 404620 h 414487"/>
                <a:gd name="connsiteX27" fmla="*/ 311871 w 311871"/>
                <a:gd name="connsiteY27" fmla="*/ 404057 h 414487"/>
                <a:gd name="connsiteX28" fmla="*/ 311871 w 311871"/>
                <a:gd name="connsiteY28" fmla="*/ 9580 h 414487"/>
                <a:gd name="connsiteX29" fmla="*/ 302264 w 311871"/>
                <a:gd name="connsiteY29" fmla="*/ 0 h 414487"/>
                <a:gd name="connsiteX30" fmla="*/ 292657 w 311871"/>
                <a:gd name="connsiteY30" fmla="*/ 395288 h 414487"/>
                <a:gd name="connsiteX31" fmla="*/ 215746 w 311871"/>
                <a:gd name="connsiteY31" fmla="*/ 395288 h 414487"/>
                <a:gd name="connsiteX32" fmla="*/ 215856 w 311871"/>
                <a:gd name="connsiteY32" fmla="*/ 393805 h 414487"/>
                <a:gd name="connsiteX33" fmla="*/ 215856 w 311871"/>
                <a:gd name="connsiteY33" fmla="*/ 19214 h 414487"/>
                <a:gd name="connsiteX34" fmla="*/ 292657 w 311871"/>
                <a:gd name="connsiteY34" fmla="*/ 19214 h 414487"/>
                <a:gd name="connsiteX35" fmla="*/ 292657 w 311871"/>
                <a:gd name="connsiteY35" fmla="*/ 395288 h 41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11871" h="414487">
                  <a:moveTo>
                    <a:pt x="302264" y="0"/>
                  </a:moveTo>
                  <a:lnTo>
                    <a:pt x="206249" y="0"/>
                  </a:lnTo>
                  <a:cubicBezTo>
                    <a:pt x="200938" y="0"/>
                    <a:pt x="196642" y="4296"/>
                    <a:pt x="196642" y="9607"/>
                  </a:cubicBezTo>
                  <a:lnTo>
                    <a:pt x="196642" y="70612"/>
                  </a:lnTo>
                  <a:lnTo>
                    <a:pt x="107928" y="70612"/>
                  </a:lnTo>
                  <a:cubicBezTo>
                    <a:pt x="102617" y="70612"/>
                    <a:pt x="98321" y="74907"/>
                    <a:pt x="98321" y="80219"/>
                  </a:cubicBezTo>
                  <a:lnTo>
                    <a:pt x="98321" y="120993"/>
                  </a:lnTo>
                  <a:lnTo>
                    <a:pt x="9607" y="120993"/>
                  </a:lnTo>
                  <a:cubicBezTo>
                    <a:pt x="4296" y="120993"/>
                    <a:pt x="0" y="125289"/>
                    <a:pt x="0" y="130600"/>
                  </a:cubicBezTo>
                  <a:lnTo>
                    <a:pt x="0" y="161686"/>
                  </a:lnTo>
                  <a:cubicBezTo>
                    <a:pt x="0" y="166997"/>
                    <a:pt x="4296" y="171293"/>
                    <a:pt x="9607" y="171293"/>
                  </a:cubicBezTo>
                  <a:cubicBezTo>
                    <a:pt x="14918" y="171293"/>
                    <a:pt x="19214" y="166997"/>
                    <a:pt x="19214" y="161686"/>
                  </a:cubicBezTo>
                  <a:lnTo>
                    <a:pt x="19214" y="140207"/>
                  </a:lnTo>
                  <a:lnTo>
                    <a:pt x="98321" y="140207"/>
                  </a:lnTo>
                  <a:lnTo>
                    <a:pt x="98321" y="197424"/>
                  </a:lnTo>
                  <a:cubicBezTo>
                    <a:pt x="98321" y="202735"/>
                    <a:pt x="102617" y="207031"/>
                    <a:pt x="107928" y="207031"/>
                  </a:cubicBezTo>
                  <a:cubicBezTo>
                    <a:pt x="113239" y="207031"/>
                    <a:pt x="117535" y="202735"/>
                    <a:pt x="117535" y="197424"/>
                  </a:cubicBezTo>
                  <a:lnTo>
                    <a:pt x="117535" y="89812"/>
                  </a:lnTo>
                  <a:lnTo>
                    <a:pt x="196642" y="89812"/>
                  </a:lnTo>
                  <a:lnTo>
                    <a:pt x="196642" y="393792"/>
                  </a:lnTo>
                  <a:cubicBezTo>
                    <a:pt x="196642" y="394299"/>
                    <a:pt x="196683" y="394793"/>
                    <a:pt x="196752" y="395274"/>
                  </a:cubicBezTo>
                  <a:lnTo>
                    <a:pt x="157459" y="395274"/>
                  </a:lnTo>
                  <a:cubicBezTo>
                    <a:pt x="152148" y="395274"/>
                    <a:pt x="147852" y="399569"/>
                    <a:pt x="147852" y="404881"/>
                  </a:cubicBezTo>
                  <a:cubicBezTo>
                    <a:pt x="147852" y="410192"/>
                    <a:pt x="152148" y="414488"/>
                    <a:pt x="157459" y="414488"/>
                  </a:cubicBezTo>
                  <a:lnTo>
                    <a:pt x="302251" y="414488"/>
                  </a:lnTo>
                  <a:cubicBezTo>
                    <a:pt x="307562" y="414488"/>
                    <a:pt x="311858" y="410192"/>
                    <a:pt x="311858" y="404881"/>
                  </a:cubicBezTo>
                  <a:cubicBezTo>
                    <a:pt x="311858" y="404798"/>
                    <a:pt x="311858" y="404702"/>
                    <a:pt x="311858" y="404620"/>
                  </a:cubicBezTo>
                  <a:cubicBezTo>
                    <a:pt x="311871" y="404442"/>
                    <a:pt x="311871" y="404250"/>
                    <a:pt x="311871" y="404057"/>
                  </a:cubicBezTo>
                  <a:lnTo>
                    <a:pt x="311871" y="9580"/>
                  </a:lnTo>
                  <a:cubicBezTo>
                    <a:pt x="311871" y="4296"/>
                    <a:pt x="307576" y="0"/>
                    <a:pt x="302264" y="0"/>
                  </a:cubicBezTo>
                  <a:close/>
                  <a:moveTo>
                    <a:pt x="292657" y="395288"/>
                  </a:moveTo>
                  <a:lnTo>
                    <a:pt x="215746" y="395288"/>
                  </a:lnTo>
                  <a:cubicBezTo>
                    <a:pt x="215815" y="394807"/>
                    <a:pt x="215856" y="394313"/>
                    <a:pt x="215856" y="393805"/>
                  </a:cubicBezTo>
                  <a:lnTo>
                    <a:pt x="215856" y="19214"/>
                  </a:lnTo>
                  <a:lnTo>
                    <a:pt x="292657" y="19214"/>
                  </a:lnTo>
                  <a:lnTo>
                    <a:pt x="292657" y="395288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6" name="Agrupar 235">
            <a:extLst>
              <a:ext uri="{FF2B5EF4-FFF2-40B4-BE49-F238E27FC236}">
                <a16:creationId xmlns:a16="http://schemas.microsoft.com/office/drawing/2014/main" id="{152C8698-EF5E-4554-879A-BF08F6F3ED59}"/>
              </a:ext>
            </a:extLst>
          </p:cNvPr>
          <p:cNvGrpSpPr/>
          <p:nvPr/>
        </p:nvGrpSpPr>
        <p:grpSpPr>
          <a:xfrm>
            <a:off x="9184140" y="1932751"/>
            <a:ext cx="480878" cy="481490"/>
            <a:chOff x="9184140" y="2222462"/>
            <a:chExt cx="480878" cy="48149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ACE903A6-6F20-4ACB-895A-95E501DFACE2}"/>
                </a:ext>
              </a:extLst>
            </p:cNvPr>
            <p:cNvSpPr/>
            <p:nvPr/>
          </p:nvSpPr>
          <p:spPr>
            <a:xfrm>
              <a:off x="9184140" y="2222462"/>
              <a:ext cx="463651" cy="463662"/>
            </a:xfrm>
            <a:custGeom>
              <a:avLst/>
              <a:gdLst>
                <a:gd name="connsiteX0" fmla="*/ 9600 w 463651"/>
                <a:gd name="connsiteY0" fmla="*/ 463662 h 463662"/>
                <a:gd name="connsiteX1" fmla="*/ 12221 w 463651"/>
                <a:gd name="connsiteY1" fmla="*/ 463292 h 463662"/>
                <a:gd name="connsiteX2" fmla="*/ 92879 w 463651"/>
                <a:gd name="connsiteY2" fmla="*/ 440399 h 463662"/>
                <a:gd name="connsiteX3" fmla="*/ 97051 w 463651"/>
                <a:gd name="connsiteY3" fmla="*/ 437957 h 463662"/>
                <a:gd name="connsiteX4" fmla="*/ 460841 w 463651"/>
                <a:gd name="connsiteY4" fmla="*/ 74166 h 463662"/>
                <a:gd name="connsiteX5" fmla="*/ 460841 w 463651"/>
                <a:gd name="connsiteY5" fmla="*/ 60579 h 463662"/>
                <a:gd name="connsiteX6" fmla="*/ 403076 w 463651"/>
                <a:gd name="connsiteY6" fmla="*/ 2814 h 463662"/>
                <a:gd name="connsiteX7" fmla="*/ 396282 w 463651"/>
                <a:gd name="connsiteY7" fmla="*/ 0 h 463662"/>
                <a:gd name="connsiteX8" fmla="*/ 389489 w 463651"/>
                <a:gd name="connsiteY8" fmla="*/ 2814 h 463662"/>
                <a:gd name="connsiteX9" fmla="*/ 29582 w 463651"/>
                <a:gd name="connsiteY9" fmla="*/ 362720 h 463662"/>
                <a:gd name="connsiteX10" fmla="*/ 29486 w 463651"/>
                <a:gd name="connsiteY10" fmla="*/ 362816 h 463662"/>
                <a:gd name="connsiteX11" fmla="*/ 29390 w 463651"/>
                <a:gd name="connsiteY11" fmla="*/ 362912 h 463662"/>
                <a:gd name="connsiteX12" fmla="*/ 25698 w 463651"/>
                <a:gd name="connsiteY12" fmla="*/ 366604 h 463662"/>
                <a:gd name="connsiteX13" fmla="*/ 23255 w 463651"/>
                <a:gd name="connsiteY13" fmla="*/ 370776 h 463662"/>
                <a:gd name="connsiteX14" fmla="*/ 363 w 463651"/>
                <a:gd name="connsiteY14" fmla="*/ 451434 h 463662"/>
                <a:gd name="connsiteX15" fmla="*/ 2820 w 463651"/>
                <a:gd name="connsiteY15" fmla="*/ 460849 h 463662"/>
                <a:gd name="connsiteX16" fmla="*/ 9600 w 463651"/>
                <a:gd name="connsiteY16" fmla="*/ 463662 h 463662"/>
                <a:gd name="connsiteX17" fmla="*/ 251326 w 463651"/>
                <a:gd name="connsiteY17" fmla="*/ 256507 h 463662"/>
                <a:gd name="connsiteX18" fmla="*/ 94046 w 463651"/>
                <a:gd name="connsiteY18" fmla="*/ 413788 h 463662"/>
                <a:gd name="connsiteX19" fmla="*/ 78743 w 463651"/>
                <a:gd name="connsiteY19" fmla="*/ 398485 h 463662"/>
                <a:gd name="connsiteX20" fmla="*/ 381309 w 463651"/>
                <a:gd name="connsiteY20" fmla="*/ 95919 h 463662"/>
                <a:gd name="connsiteX21" fmla="*/ 396598 w 463651"/>
                <a:gd name="connsiteY21" fmla="*/ 111208 h 463662"/>
                <a:gd name="connsiteX22" fmla="*/ 251326 w 463651"/>
                <a:gd name="connsiteY22" fmla="*/ 256507 h 463662"/>
                <a:gd name="connsiteX23" fmla="*/ 396282 w 463651"/>
                <a:gd name="connsiteY23" fmla="*/ 23194 h 463662"/>
                <a:gd name="connsiteX24" fmla="*/ 440461 w 463651"/>
                <a:gd name="connsiteY24" fmla="*/ 67373 h 463662"/>
                <a:gd name="connsiteX25" fmla="*/ 410199 w 463651"/>
                <a:gd name="connsiteY25" fmla="*/ 97635 h 463662"/>
                <a:gd name="connsiteX26" fmla="*/ 366020 w 463651"/>
                <a:gd name="connsiteY26" fmla="*/ 53456 h 463662"/>
                <a:gd name="connsiteX27" fmla="*/ 396282 w 463651"/>
                <a:gd name="connsiteY27" fmla="*/ 23194 h 463662"/>
                <a:gd name="connsiteX28" fmla="*/ 352433 w 463651"/>
                <a:gd name="connsiteY28" fmla="*/ 67043 h 463662"/>
                <a:gd name="connsiteX29" fmla="*/ 367736 w 463651"/>
                <a:gd name="connsiteY29" fmla="*/ 82346 h 463662"/>
                <a:gd name="connsiteX30" fmla="*/ 65170 w 463651"/>
                <a:gd name="connsiteY30" fmla="*/ 384912 h 463662"/>
                <a:gd name="connsiteX31" fmla="*/ 49867 w 463651"/>
                <a:gd name="connsiteY31" fmla="*/ 369623 h 463662"/>
                <a:gd name="connsiteX32" fmla="*/ 352433 w 463651"/>
                <a:gd name="connsiteY32" fmla="*/ 67043 h 463662"/>
                <a:gd name="connsiteX33" fmla="*/ 38942 w 463651"/>
                <a:gd name="connsiteY33" fmla="*/ 385859 h 463662"/>
                <a:gd name="connsiteX34" fmla="*/ 77796 w 463651"/>
                <a:gd name="connsiteY34" fmla="*/ 424713 h 463662"/>
                <a:gd name="connsiteX35" fmla="*/ 23544 w 463651"/>
                <a:gd name="connsiteY35" fmla="*/ 440111 h 463662"/>
                <a:gd name="connsiteX36" fmla="*/ 38942 w 463651"/>
                <a:gd name="connsiteY36" fmla="*/ 385859 h 463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63651" h="463662">
                  <a:moveTo>
                    <a:pt x="9600" y="463662"/>
                  </a:moveTo>
                  <a:cubicBezTo>
                    <a:pt x="10478" y="463662"/>
                    <a:pt x="11357" y="463539"/>
                    <a:pt x="12221" y="463292"/>
                  </a:cubicBezTo>
                  <a:lnTo>
                    <a:pt x="92879" y="440399"/>
                  </a:lnTo>
                  <a:cubicBezTo>
                    <a:pt x="94457" y="439946"/>
                    <a:pt x="95884" y="439109"/>
                    <a:pt x="97051" y="437957"/>
                  </a:cubicBezTo>
                  <a:lnTo>
                    <a:pt x="460841" y="74166"/>
                  </a:lnTo>
                  <a:cubicBezTo>
                    <a:pt x="464588" y="70419"/>
                    <a:pt x="464588" y="64326"/>
                    <a:pt x="460841" y="60579"/>
                  </a:cubicBezTo>
                  <a:lnTo>
                    <a:pt x="403076" y="2814"/>
                  </a:lnTo>
                  <a:cubicBezTo>
                    <a:pt x="401278" y="1016"/>
                    <a:pt x="398835" y="0"/>
                    <a:pt x="396282" y="0"/>
                  </a:cubicBezTo>
                  <a:cubicBezTo>
                    <a:pt x="393729" y="0"/>
                    <a:pt x="391286" y="1016"/>
                    <a:pt x="389489" y="2814"/>
                  </a:cubicBezTo>
                  <a:lnTo>
                    <a:pt x="29582" y="362720"/>
                  </a:lnTo>
                  <a:cubicBezTo>
                    <a:pt x="29555" y="362747"/>
                    <a:pt x="29528" y="362775"/>
                    <a:pt x="29486" y="362816"/>
                  </a:cubicBezTo>
                  <a:cubicBezTo>
                    <a:pt x="29459" y="362843"/>
                    <a:pt x="29431" y="362871"/>
                    <a:pt x="29390" y="362912"/>
                  </a:cubicBezTo>
                  <a:lnTo>
                    <a:pt x="25698" y="366604"/>
                  </a:lnTo>
                  <a:cubicBezTo>
                    <a:pt x="24545" y="367757"/>
                    <a:pt x="23695" y="369198"/>
                    <a:pt x="23255" y="370776"/>
                  </a:cubicBezTo>
                  <a:lnTo>
                    <a:pt x="363" y="451434"/>
                  </a:lnTo>
                  <a:cubicBezTo>
                    <a:pt x="-584" y="454782"/>
                    <a:pt x="350" y="458392"/>
                    <a:pt x="2820" y="460849"/>
                  </a:cubicBezTo>
                  <a:cubicBezTo>
                    <a:pt x="4631" y="462674"/>
                    <a:pt x="7088" y="463662"/>
                    <a:pt x="9600" y="463662"/>
                  </a:cubicBezTo>
                  <a:close/>
                  <a:moveTo>
                    <a:pt x="251326" y="256507"/>
                  </a:moveTo>
                  <a:lnTo>
                    <a:pt x="94046" y="413788"/>
                  </a:lnTo>
                  <a:lnTo>
                    <a:pt x="78743" y="398485"/>
                  </a:lnTo>
                  <a:lnTo>
                    <a:pt x="381309" y="95919"/>
                  </a:lnTo>
                  <a:lnTo>
                    <a:pt x="396598" y="111208"/>
                  </a:lnTo>
                  <a:lnTo>
                    <a:pt x="251326" y="256507"/>
                  </a:lnTo>
                  <a:close/>
                  <a:moveTo>
                    <a:pt x="396282" y="23194"/>
                  </a:moveTo>
                  <a:lnTo>
                    <a:pt x="440461" y="67373"/>
                  </a:lnTo>
                  <a:lnTo>
                    <a:pt x="410199" y="97635"/>
                  </a:lnTo>
                  <a:lnTo>
                    <a:pt x="366020" y="53456"/>
                  </a:lnTo>
                  <a:lnTo>
                    <a:pt x="396282" y="23194"/>
                  </a:lnTo>
                  <a:close/>
                  <a:moveTo>
                    <a:pt x="352433" y="67043"/>
                  </a:moveTo>
                  <a:lnTo>
                    <a:pt x="367736" y="82346"/>
                  </a:lnTo>
                  <a:lnTo>
                    <a:pt x="65170" y="384912"/>
                  </a:lnTo>
                  <a:lnTo>
                    <a:pt x="49867" y="369623"/>
                  </a:lnTo>
                  <a:lnTo>
                    <a:pt x="352433" y="67043"/>
                  </a:lnTo>
                  <a:close/>
                  <a:moveTo>
                    <a:pt x="38942" y="385859"/>
                  </a:moveTo>
                  <a:lnTo>
                    <a:pt x="77796" y="424713"/>
                  </a:lnTo>
                  <a:lnTo>
                    <a:pt x="23544" y="440111"/>
                  </a:lnTo>
                  <a:lnTo>
                    <a:pt x="38942" y="385859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B3508B74-9341-4E92-8E94-E5CF99D40603}"/>
                </a:ext>
              </a:extLst>
            </p:cNvPr>
            <p:cNvSpPr/>
            <p:nvPr/>
          </p:nvSpPr>
          <p:spPr>
            <a:xfrm>
              <a:off x="9336308" y="2684738"/>
              <a:ext cx="328710" cy="19214"/>
            </a:xfrm>
            <a:custGeom>
              <a:avLst/>
              <a:gdLst>
                <a:gd name="connsiteX0" fmla="*/ 319104 w 328710"/>
                <a:gd name="connsiteY0" fmla="*/ 0 h 19214"/>
                <a:gd name="connsiteX1" fmla="*/ 9607 w 328710"/>
                <a:gd name="connsiteY1" fmla="*/ 0 h 19214"/>
                <a:gd name="connsiteX2" fmla="*/ 0 w 328710"/>
                <a:gd name="connsiteY2" fmla="*/ 9607 h 19214"/>
                <a:gd name="connsiteX3" fmla="*/ 9607 w 328710"/>
                <a:gd name="connsiteY3" fmla="*/ 19214 h 19214"/>
                <a:gd name="connsiteX4" fmla="*/ 319104 w 328710"/>
                <a:gd name="connsiteY4" fmla="*/ 19214 h 19214"/>
                <a:gd name="connsiteX5" fmla="*/ 328711 w 328710"/>
                <a:gd name="connsiteY5" fmla="*/ 9607 h 19214"/>
                <a:gd name="connsiteX6" fmla="*/ 319104 w 328710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8710" h="19214">
                  <a:moveTo>
                    <a:pt x="319104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319104" y="19214"/>
                  </a:lnTo>
                  <a:cubicBezTo>
                    <a:pt x="324415" y="19214"/>
                    <a:pt x="328711" y="14918"/>
                    <a:pt x="328711" y="9607"/>
                  </a:cubicBezTo>
                  <a:cubicBezTo>
                    <a:pt x="328711" y="4309"/>
                    <a:pt x="324415" y="0"/>
                    <a:pt x="319104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C9A3CBD7-FA9D-41E7-9FE8-B8C20317D99F}"/>
                </a:ext>
              </a:extLst>
            </p:cNvPr>
            <p:cNvSpPr/>
            <p:nvPr/>
          </p:nvSpPr>
          <p:spPr>
            <a:xfrm>
              <a:off x="9513447" y="2485297"/>
              <a:ext cx="151571" cy="19214"/>
            </a:xfrm>
            <a:custGeom>
              <a:avLst/>
              <a:gdLst>
                <a:gd name="connsiteX0" fmla="*/ 0 w 151571"/>
                <a:gd name="connsiteY0" fmla="*/ 9607 h 19214"/>
                <a:gd name="connsiteX1" fmla="*/ 9607 w 151571"/>
                <a:gd name="connsiteY1" fmla="*/ 19214 h 19214"/>
                <a:gd name="connsiteX2" fmla="*/ 141964 w 151571"/>
                <a:gd name="connsiteY2" fmla="*/ 19214 h 19214"/>
                <a:gd name="connsiteX3" fmla="*/ 151571 w 151571"/>
                <a:gd name="connsiteY3" fmla="*/ 9607 h 19214"/>
                <a:gd name="connsiteX4" fmla="*/ 141964 w 151571"/>
                <a:gd name="connsiteY4" fmla="*/ 0 h 19214"/>
                <a:gd name="connsiteX5" fmla="*/ 9607 w 151571"/>
                <a:gd name="connsiteY5" fmla="*/ 0 h 19214"/>
                <a:gd name="connsiteX6" fmla="*/ 0 w 151571"/>
                <a:gd name="connsiteY6" fmla="*/ 9607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571" h="19214">
                  <a:moveTo>
                    <a:pt x="0" y="9607"/>
                  </a:moveTo>
                  <a:cubicBezTo>
                    <a:pt x="0" y="14918"/>
                    <a:pt x="4296" y="19214"/>
                    <a:pt x="9607" y="19214"/>
                  </a:cubicBezTo>
                  <a:lnTo>
                    <a:pt x="141964" y="19214"/>
                  </a:lnTo>
                  <a:cubicBezTo>
                    <a:pt x="147276" y="19214"/>
                    <a:pt x="151571" y="14918"/>
                    <a:pt x="151571" y="9607"/>
                  </a:cubicBezTo>
                  <a:cubicBezTo>
                    <a:pt x="151571" y="4296"/>
                    <a:pt x="147276" y="0"/>
                    <a:pt x="141964" y="0"/>
                  </a:cubicBezTo>
                  <a:lnTo>
                    <a:pt x="9607" y="0"/>
                  </a:lnTo>
                  <a:cubicBezTo>
                    <a:pt x="4310" y="0"/>
                    <a:pt x="0" y="4309"/>
                    <a:pt x="0" y="960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876B741E-0FA7-4703-9E89-FB7654618BB2}"/>
                </a:ext>
              </a:extLst>
            </p:cNvPr>
            <p:cNvSpPr/>
            <p:nvPr/>
          </p:nvSpPr>
          <p:spPr>
            <a:xfrm>
              <a:off x="9385276" y="2618258"/>
              <a:ext cx="279742" cy="19214"/>
            </a:xfrm>
            <a:custGeom>
              <a:avLst/>
              <a:gdLst>
                <a:gd name="connsiteX0" fmla="*/ 270135 w 279742"/>
                <a:gd name="connsiteY0" fmla="*/ 0 h 19214"/>
                <a:gd name="connsiteX1" fmla="*/ 9607 w 279742"/>
                <a:gd name="connsiteY1" fmla="*/ 0 h 19214"/>
                <a:gd name="connsiteX2" fmla="*/ 0 w 279742"/>
                <a:gd name="connsiteY2" fmla="*/ 9607 h 19214"/>
                <a:gd name="connsiteX3" fmla="*/ 9607 w 279742"/>
                <a:gd name="connsiteY3" fmla="*/ 19214 h 19214"/>
                <a:gd name="connsiteX4" fmla="*/ 270135 w 279742"/>
                <a:gd name="connsiteY4" fmla="*/ 19214 h 19214"/>
                <a:gd name="connsiteX5" fmla="*/ 279742 w 279742"/>
                <a:gd name="connsiteY5" fmla="*/ 9607 h 19214"/>
                <a:gd name="connsiteX6" fmla="*/ 270135 w 279742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742" h="19214">
                  <a:moveTo>
                    <a:pt x="270135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270135" y="19214"/>
                  </a:lnTo>
                  <a:cubicBezTo>
                    <a:pt x="275447" y="19214"/>
                    <a:pt x="279742" y="14918"/>
                    <a:pt x="279742" y="9607"/>
                  </a:cubicBezTo>
                  <a:cubicBezTo>
                    <a:pt x="279742" y="4296"/>
                    <a:pt x="275447" y="0"/>
                    <a:pt x="270135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B87AE419-2F7A-4F74-B8E0-EC8F886F9E5B}"/>
                </a:ext>
              </a:extLst>
            </p:cNvPr>
            <p:cNvSpPr/>
            <p:nvPr/>
          </p:nvSpPr>
          <p:spPr>
            <a:xfrm>
              <a:off x="9446500" y="2551777"/>
              <a:ext cx="218518" cy="19214"/>
            </a:xfrm>
            <a:custGeom>
              <a:avLst/>
              <a:gdLst>
                <a:gd name="connsiteX0" fmla="*/ 208911 w 218518"/>
                <a:gd name="connsiteY0" fmla="*/ 19214 h 19214"/>
                <a:gd name="connsiteX1" fmla="*/ 218518 w 218518"/>
                <a:gd name="connsiteY1" fmla="*/ 9607 h 19214"/>
                <a:gd name="connsiteX2" fmla="*/ 208911 w 218518"/>
                <a:gd name="connsiteY2" fmla="*/ 0 h 19214"/>
                <a:gd name="connsiteX3" fmla="*/ 9607 w 218518"/>
                <a:gd name="connsiteY3" fmla="*/ 0 h 19214"/>
                <a:gd name="connsiteX4" fmla="*/ 0 w 218518"/>
                <a:gd name="connsiteY4" fmla="*/ 9607 h 19214"/>
                <a:gd name="connsiteX5" fmla="*/ 9607 w 218518"/>
                <a:gd name="connsiteY5" fmla="*/ 19214 h 19214"/>
                <a:gd name="connsiteX6" fmla="*/ 208911 w 218518"/>
                <a:gd name="connsiteY6" fmla="*/ 19214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518" h="19214">
                  <a:moveTo>
                    <a:pt x="208911" y="19214"/>
                  </a:moveTo>
                  <a:cubicBezTo>
                    <a:pt x="214223" y="19214"/>
                    <a:pt x="218518" y="14918"/>
                    <a:pt x="218518" y="9607"/>
                  </a:cubicBezTo>
                  <a:cubicBezTo>
                    <a:pt x="218518" y="4296"/>
                    <a:pt x="214223" y="0"/>
                    <a:pt x="208911" y="0"/>
                  </a:cubicBez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208911" y="19214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1" name="Agrupar 230">
            <a:extLst>
              <a:ext uri="{FF2B5EF4-FFF2-40B4-BE49-F238E27FC236}">
                <a16:creationId xmlns:a16="http://schemas.microsoft.com/office/drawing/2014/main" id="{685A09ED-FF1E-4889-9C6F-6995058E1DAA}"/>
              </a:ext>
            </a:extLst>
          </p:cNvPr>
          <p:cNvGrpSpPr/>
          <p:nvPr/>
        </p:nvGrpSpPr>
        <p:grpSpPr>
          <a:xfrm>
            <a:off x="5799204" y="1123415"/>
            <a:ext cx="469361" cy="474257"/>
            <a:chOff x="5799204" y="1413126"/>
            <a:chExt cx="469361" cy="474257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591FF342-6880-44A2-A4DE-73E19615B924}"/>
                </a:ext>
              </a:extLst>
            </p:cNvPr>
            <p:cNvSpPr/>
            <p:nvPr/>
          </p:nvSpPr>
          <p:spPr>
            <a:xfrm>
              <a:off x="6125944" y="1460297"/>
              <a:ext cx="94409" cy="101161"/>
            </a:xfrm>
            <a:custGeom>
              <a:avLst/>
              <a:gdLst>
                <a:gd name="connsiteX0" fmla="*/ 46951 w 94409"/>
                <a:gd name="connsiteY0" fmla="*/ 101162 h 101161"/>
                <a:gd name="connsiteX1" fmla="*/ 71037 w 94409"/>
                <a:gd name="connsiteY1" fmla="*/ 94039 h 101161"/>
                <a:gd name="connsiteX2" fmla="*/ 94410 w 94409"/>
                <a:gd name="connsiteY2" fmla="*/ 50423 h 101161"/>
                <a:gd name="connsiteX3" fmla="*/ 47459 w 94409"/>
                <a:gd name="connsiteY3" fmla="*/ 0 h 101161"/>
                <a:gd name="connsiteX4" fmla="*/ 23400 w 94409"/>
                <a:gd name="connsiteY4" fmla="*/ 7109 h 101161"/>
                <a:gd name="connsiteX5" fmla="*/ 0 w 94409"/>
                <a:gd name="connsiteY5" fmla="*/ 50753 h 101161"/>
                <a:gd name="connsiteX6" fmla="*/ 46951 w 94409"/>
                <a:gd name="connsiteY6" fmla="*/ 101162 h 101161"/>
                <a:gd name="connsiteX7" fmla="*/ 33611 w 94409"/>
                <a:gd name="connsiteY7" fmla="*/ 23386 h 101161"/>
                <a:gd name="connsiteX8" fmla="*/ 33748 w 94409"/>
                <a:gd name="connsiteY8" fmla="*/ 23304 h 101161"/>
                <a:gd name="connsiteX9" fmla="*/ 47472 w 94409"/>
                <a:gd name="connsiteY9" fmla="*/ 19214 h 101161"/>
                <a:gd name="connsiteX10" fmla="*/ 75209 w 94409"/>
                <a:gd name="connsiteY10" fmla="*/ 50423 h 101161"/>
                <a:gd name="connsiteX11" fmla="*/ 60812 w 94409"/>
                <a:gd name="connsiteY11" fmla="*/ 77776 h 101161"/>
                <a:gd name="connsiteX12" fmla="*/ 60675 w 94409"/>
                <a:gd name="connsiteY12" fmla="*/ 77858 h 101161"/>
                <a:gd name="connsiteX13" fmla="*/ 46965 w 94409"/>
                <a:gd name="connsiteY13" fmla="*/ 81948 h 101161"/>
                <a:gd name="connsiteX14" fmla="*/ 19241 w 94409"/>
                <a:gd name="connsiteY14" fmla="*/ 50739 h 101161"/>
                <a:gd name="connsiteX15" fmla="*/ 33611 w 94409"/>
                <a:gd name="connsiteY15" fmla="*/ 23386 h 10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409" h="101161">
                  <a:moveTo>
                    <a:pt x="46951" y="101162"/>
                  </a:moveTo>
                  <a:cubicBezTo>
                    <a:pt x="55446" y="101162"/>
                    <a:pt x="63777" y="98692"/>
                    <a:pt x="71037" y="94039"/>
                  </a:cubicBezTo>
                  <a:cubicBezTo>
                    <a:pt x="85461" y="85036"/>
                    <a:pt x="94410" y="68333"/>
                    <a:pt x="94410" y="50423"/>
                  </a:cubicBezTo>
                  <a:cubicBezTo>
                    <a:pt x="94410" y="22618"/>
                    <a:pt x="73356" y="0"/>
                    <a:pt x="47459" y="0"/>
                  </a:cubicBezTo>
                  <a:cubicBezTo>
                    <a:pt x="38963" y="0"/>
                    <a:pt x="30660" y="2457"/>
                    <a:pt x="23400" y="7109"/>
                  </a:cubicBezTo>
                  <a:cubicBezTo>
                    <a:pt x="8962" y="16099"/>
                    <a:pt x="0" y="32815"/>
                    <a:pt x="0" y="50753"/>
                  </a:cubicBezTo>
                  <a:cubicBezTo>
                    <a:pt x="14" y="78544"/>
                    <a:pt x="21067" y="101162"/>
                    <a:pt x="46951" y="101162"/>
                  </a:cubicBezTo>
                  <a:close/>
                  <a:moveTo>
                    <a:pt x="33611" y="23386"/>
                  </a:moveTo>
                  <a:cubicBezTo>
                    <a:pt x="33652" y="23359"/>
                    <a:pt x="33707" y="23331"/>
                    <a:pt x="33748" y="23304"/>
                  </a:cubicBezTo>
                  <a:cubicBezTo>
                    <a:pt x="37907" y="20628"/>
                    <a:pt x="42655" y="19214"/>
                    <a:pt x="47472" y="19214"/>
                  </a:cubicBezTo>
                  <a:cubicBezTo>
                    <a:pt x="62761" y="19214"/>
                    <a:pt x="75209" y="33213"/>
                    <a:pt x="75209" y="50423"/>
                  </a:cubicBezTo>
                  <a:cubicBezTo>
                    <a:pt x="75209" y="61787"/>
                    <a:pt x="69692" y="72272"/>
                    <a:pt x="60812" y="77776"/>
                  </a:cubicBezTo>
                  <a:cubicBezTo>
                    <a:pt x="60771" y="77803"/>
                    <a:pt x="60716" y="77831"/>
                    <a:pt x="60675" y="77858"/>
                  </a:cubicBezTo>
                  <a:cubicBezTo>
                    <a:pt x="56517" y="80534"/>
                    <a:pt x="51768" y="81948"/>
                    <a:pt x="46965" y="81948"/>
                  </a:cubicBezTo>
                  <a:cubicBezTo>
                    <a:pt x="31676" y="81948"/>
                    <a:pt x="19241" y="67949"/>
                    <a:pt x="19241" y="50739"/>
                  </a:cubicBezTo>
                  <a:cubicBezTo>
                    <a:pt x="19228" y="39375"/>
                    <a:pt x="24731" y="28890"/>
                    <a:pt x="33611" y="23386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8A242396-4035-4F48-959B-C0757D61EE0E}"/>
                </a:ext>
              </a:extLst>
            </p:cNvPr>
            <p:cNvSpPr/>
            <p:nvPr/>
          </p:nvSpPr>
          <p:spPr>
            <a:xfrm>
              <a:off x="5981057" y="1413126"/>
              <a:ext cx="103097" cy="110659"/>
            </a:xfrm>
            <a:custGeom>
              <a:avLst/>
              <a:gdLst>
                <a:gd name="connsiteX0" fmla="*/ 51260 w 103097"/>
                <a:gd name="connsiteY0" fmla="*/ 110659 h 110659"/>
                <a:gd name="connsiteX1" fmla="*/ 77501 w 103097"/>
                <a:gd name="connsiteY1" fmla="*/ 102891 h 110659"/>
                <a:gd name="connsiteX2" fmla="*/ 103097 w 103097"/>
                <a:gd name="connsiteY2" fmla="*/ 55144 h 110659"/>
                <a:gd name="connsiteX3" fmla="*/ 51837 w 103097"/>
                <a:gd name="connsiteY3" fmla="*/ 0 h 110659"/>
                <a:gd name="connsiteX4" fmla="*/ 25568 w 103097"/>
                <a:gd name="connsiteY4" fmla="*/ 7768 h 110659"/>
                <a:gd name="connsiteX5" fmla="*/ 0 w 103097"/>
                <a:gd name="connsiteY5" fmla="*/ 55501 h 110659"/>
                <a:gd name="connsiteX6" fmla="*/ 51260 w 103097"/>
                <a:gd name="connsiteY6" fmla="*/ 110659 h 110659"/>
                <a:gd name="connsiteX7" fmla="*/ 35793 w 103097"/>
                <a:gd name="connsiteY7" fmla="*/ 24059 h 110659"/>
                <a:gd name="connsiteX8" fmla="*/ 35930 w 103097"/>
                <a:gd name="connsiteY8" fmla="*/ 23976 h 110659"/>
                <a:gd name="connsiteX9" fmla="*/ 51837 w 103097"/>
                <a:gd name="connsiteY9" fmla="*/ 19228 h 110659"/>
                <a:gd name="connsiteX10" fmla="*/ 83883 w 103097"/>
                <a:gd name="connsiteY10" fmla="*/ 55158 h 110659"/>
                <a:gd name="connsiteX11" fmla="*/ 67304 w 103097"/>
                <a:gd name="connsiteY11" fmla="*/ 86614 h 110659"/>
                <a:gd name="connsiteX12" fmla="*/ 67167 w 103097"/>
                <a:gd name="connsiteY12" fmla="*/ 86696 h 110659"/>
                <a:gd name="connsiteX13" fmla="*/ 51260 w 103097"/>
                <a:gd name="connsiteY13" fmla="*/ 91445 h 110659"/>
                <a:gd name="connsiteX14" fmla="*/ 19214 w 103097"/>
                <a:gd name="connsiteY14" fmla="*/ 55515 h 110659"/>
                <a:gd name="connsiteX15" fmla="*/ 35793 w 103097"/>
                <a:gd name="connsiteY15" fmla="*/ 24059 h 110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3097" h="110659">
                  <a:moveTo>
                    <a:pt x="51260" y="110659"/>
                  </a:moveTo>
                  <a:cubicBezTo>
                    <a:pt x="60510" y="110659"/>
                    <a:pt x="69582" y="107969"/>
                    <a:pt x="77501" y="102891"/>
                  </a:cubicBezTo>
                  <a:cubicBezTo>
                    <a:pt x="93298" y="93065"/>
                    <a:pt x="103097" y="74770"/>
                    <a:pt x="103097" y="55144"/>
                  </a:cubicBezTo>
                  <a:cubicBezTo>
                    <a:pt x="103097" y="24745"/>
                    <a:pt x="80095" y="0"/>
                    <a:pt x="51837" y="0"/>
                  </a:cubicBezTo>
                  <a:cubicBezTo>
                    <a:pt x="42573" y="0"/>
                    <a:pt x="33487" y="2690"/>
                    <a:pt x="25568" y="7768"/>
                  </a:cubicBezTo>
                  <a:cubicBezTo>
                    <a:pt x="9799" y="17608"/>
                    <a:pt x="0" y="35889"/>
                    <a:pt x="0" y="55501"/>
                  </a:cubicBezTo>
                  <a:cubicBezTo>
                    <a:pt x="0" y="85928"/>
                    <a:pt x="22988" y="110659"/>
                    <a:pt x="51260" y="110659"/>
                  </a:cubicBezTo>
                  <a:close/>
                  <a:moveTo>
                    <a:pt x="35793" y="24059"/>
                  </a:moveTo>
                  <a:cubicBezTo>
                    <a:pt x="35834" y="24031"/>
                    <a:pt x="35889" y="24004"/>
                    <a:pt x="35930" y="23976"/>
                  </a:cubicBezTo>
                  <a:cubicBezTo>
                    <a:pt x="40747" y="20875"/>
                    <a:pt x="46251" y="19228"/>
                    <a:pt x="51837" y="19228"/>
                  </a:cubicBezTo>
                  <a:cubicBezTo>
                    <a:pt x="69514" y="19228"/>
                    <a:pt x="83883" y="35340"/>
                    <a:pt x="83883" y="55158"/>
                  </a:cubicBezTo>
                  <a:cubicBezTo>
                    <a:pt x="83883" y="68224"/>
                    <a:pt x="77529" y="80273"/>
                    <a:pt x="67304" y="86614"/>
                  </a:cubicBezTo>
                  <a:cubicBezTo>
                    <a:pt x="67263" y="86642"/>
                    <a:pt x="67208" y="86669"/>
                    <a:pt x="67167" y="86696"/>
                  </a:cubicBezTo>
                  <a:cubicBezTo>
                    <a:pt x="62350" y="89798"/>
                    <a:pt x="56846" y="91445"/>
                    <a:pt x="51260" y="91445"/>
                  </a:cubicBezTo>
                  <a:cubicBezTo>
                    <a:pt x="33597" y="91445"/>
                    <a:pt x="19214" y="75333"/>
                    <a:pt x="19214" y="55515"/>
                  </a:cubicBezTo>
                  <a:cubicBezTo>
                    <a:pt x="19214" y="42463"/>
                    <a:pt x="25568" y="30413"/>
                    <a:pt x="35793" y="24059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D4D0A935-0887-4FC4-ABEB-C840A953F2C3}"/>
                </a:ext>
              </a:extLst>
            </p:cNvPr>
            <p:cNvSpPr/>
            <p:nvPr/>
          </p:nvSpPr>
          <p:spPr>
            <a:xfrm>
              <a:off x="6114030" y="1571729"/>
              <a:ext cx="154535" cy="315640"/>
            </a:xfrm>
            <a:custGeom>
              <a:avLst/>
              <a:gdLst>
                <a:gd name="connsiteX0" fmla="*/ 48352 w 154535"/>
                <a:gd name="connsiteY0" fmla="*/ 393 h 315640"/>
                <a:gd name="connsiteX1" fmla="*/ 39253 w 154535"/>
                <a:gd name="connsiteY1" fmla="*/ 10481 h 315640"/>
                <a:gd name="connsiteX2" fmla="*/ 49341 w 154535"/>
                <a:gd name="connsiteY2" fmla="*/ 19580 h 315640"/>
                <a:gd name="connsiteX3" fmla="*/ 128873 w 154535"/>
                <a:gd name="connsiteY3" fmla="*/ 31561 h 315640"/>
                <a:gd name="connsiteX4" fmla="*/ 130273 w 154535"/>
                <a:gd name="connsiteY4" fmla="*/ 33441 h 315640"/>
                <a:gd name="connsiteX5" fmla="*/ 134157 w 154535"/>
                <a:gd name="connsiteY5" fmla="*/ 110929 h 315640"/>
                <a:gd name="connsiteX6" fmla="*/ 134719 w 154535"/>
                <a:gd name="connsiteY6" fmla="*/ 118134 h 315640"/>
                <a:gd name="connsiteX7" fmla="*/ 131069 w 154535"/>
                <a:gd name="connsiteY7" fmla="*/ 139105 h 315640"/>
                <a:gd name="connsiteX8" fmla="*/ 128763 w 154535"/>
                <a:gd name="connsiteY8" fmla="*/ 139530 h 315640"/>
                <a:gd name="connsiteX9" fmla="*/ 119760 w 154535"/>
                <a:gd name="connsiteY9" fmla="*/ 125655 h 315640"/>
                <a:gd name="connsiteX10" fmla="*/ 119417 w 154535"/>
                <a:gd name="connsiteY10" fmla="*/ 124804 h 315640"/>
                <a:gd name="connsiteX11" fmla="*/ 118909 w 154535"/>
                <a:gd name="connsiteY11" fmla="*/ 65488 h 315640"/>
                <a:gd name="connsiteX12" fmla="*/ 109220 w 154535"/>
                <a:gd name="connsiteY12" fmla="*/ 55963 h 315640"/>
                <a:gd name="connsiteX13" fmla="*/ 99695 w 154535"/>
                <a:gd name="connsiteY13" fmla="*/ 65652 h 315640"/>
                <a:gd name="connsiteX14" fmla="*/ 100903 w 154535"/>
                <a:gd name="connsiteY14" fmla="*/ 208138 h 315640"/>
                <a:gd name="connsiteX15" fmla="*/ 101863 w 154535"/>
                <a:gd name="connsiteY15" fmla="*/ 284006 h 315640"/>
                <a:gd name="connsiteX16" fmla="*/ 96223 w 154535"/>
                <a:gd name="connsiteY16" fmla="*/ 293627 h 315640"/>
                <a:gd name="connsiteX17" fmla="*/ 74182 w 154535"/>
                <a:gd name="connsiteY17" fmla="*/ 293778 h 315640"/>
                <a:gd name="connsiteX18" fmla="*/ 68568 w 154535"/>
                <a:gd name="connsiteY18" fmla="*/ 284363 h 315640"/>
                <a:gd name="connsiteX19" fmla="*/ 68651 w 154535"/>
                <a:gd name="connsiteY19" fmla="*/ 171741 h 315640"/>
                <a:gd name="connsiteX20" fmla="*/ 59057 w 154535"/>
                <a:gd name="connsiteY20" fmla="*/ 162121 h 315640"/>
                <a:gd name="connsiteX21" fmla="*/ 59057 w 154535"/>
                <a:gd name="connsiteY21" fmla="*/ 162121 h 315640"/>
                <a:gd name="connsiteX22" fmla="*/ 49450 w 154535"/>
                <a:gd name="connsiteY22" fmla="*/ 171714 h 315640"/>
                <a:gd name="connsiteX23" fmla="*/ 49368 w 154535"/>
                <a:gd name="connsiteY23" fmla="*/ 284336 h 315640"/>
                <a:gd name="connsiteX24" fmla="*/ 49368 w 154535"/>
                <a:gd name="connsiteY24" fmla="*/ 284349 h 315640"/>
                <a:gd name="connsiteX25" fmla="*/ 49368 w 154535"/>
                <a:gd name="connsiteY25" fmla="*/ 284349 h 315640"/>
                <a:gd name="connsiteX26" fmla="*/ 43837 w 154535"/>
                <a:gd name="connsiteY26" fmla="*/ 294094 h 315640"/>
                <a:gd name="connsiteX27" fmla="*/ 24788 w 154535"/>
                <a:gd name="connsiteY27" fmla="*/ 293956 h 315640"/>
                <a:gd name="connsiteX28" fmla="*/ 19216 w 154535"/>
                <a:gd name="connsiteY28" fmla="*/ 284020 h 315640"/>
                <a:gd name="connsiteX29" fmla="*/ 20176 w 154535"/>
                <a:gd name="connsiteY29" fmla="*/ 208262 h 315640"/>
                <a:gd name="connsiteX30" fmla="*/ 20629 w 154535"/>
                <a:gd name="connsiteY30" fmla="*/ 197886 h 315640"/>
                <a:gd name="connsiteX31" fmla="*/ 11448 w 154535"/>
                <a:gd name="connsiteY31" fmla="*/ 187867 h 315640"/>
                <a:gd name="connsiteX32" fmla="*/ 1429 w 154535"/>
                <a:gd name="connsiteY32" fmla="*/ 197049 h 315640"/>
                <a:gd name="connsiteX33" fmla="*/ 976 w 154535"/>
                <a:gd name="connsiteY33" fmla="*/ 207589 h 315640"/>
                <a:gd name="connsiteX34" fmla="*/ 962 w 154535"/>
                <a:gd name="connsiteY34" fmla="*/ 207891 h 315640"/>
                <a:gd name="connsiteX35" fmla="*/ 2 w 154535"/>
                <a:gd name="connsiteY35" fmla="*/ 283814 h 315640"/>
                <a:gd name="connsiteX36" fmla="*/ 15071 w 154535"/>
                <a:gd name="connsiteY36" fmla="*/ 310549 h 315640"/>
                <a:gd name="connsiteX37" fmla="*/ 34463 w 154535"/>
                <a:gd name="connsiteY37" fmla="*/ 315641 h 315640"/>
                <a:gd name="connsiteX38" fmla="*/ 53389 w 154535"/>
                <a:gd name="connsiteY38" fmla="*/ 310769 h 315640"/>
                <a:gd name="connsiteX39" fmla="*/ 59167 w 154535"/>
                <a:gd name="connsiteY39" fmla="*/ 306528 h 315640"/>
                <a:gd name="connsiteX40" fmla="*/ 64616 w 154535"/>
                <a:gd name="connsiteY40" fmla="*/ 310439 h 315640"/>
                <a:gd name="connsiteX41" fmla="*/ 105940 w 154535"/>
                <a:gd name="connsiteY41" fmla="*/ 310206 h 315640"/>
                <a:gd name="connsiteX42" fmla="*/ 121077 w 154535"/>
                <a:gd name="connsiteY42" fmla="*/ 283787 h 315640"/>
                <a:gd name="connsiteX43" fmla="*/ 120117 w 154535"/>
                <a:gd name="connsiteY43" fmla="*/ 207932 h 315640"/>
                <a:gd name="connsiteX44" fmla="*/ 119678 w 154535"/>
                <a:gd name="connsiteY44" fmla="*/ 156521 h 315640"/>
                <a:gd name="connsiteX45" fmla="*/ 122354 w 154535"/>
                <a:gd name="connsiteY45" fmla="*/ 157660 h 315640"/>
                <a:gd name="connsiteX46" fmla="*/ 141211 w 154535"/>
                <a:gd name="connsiteY46" fmla="*/ 155423 h 315640"/>
                <a:gd name="connsiteX47" fmla="*/ 153837 w 154535"/>
                <a:gd name="connsiteY47" fmla="*/ 116350 h 315640"/>
                <a:gd name="connsiteX48" fmla="*/ 153330 w 154535"/>
                <a:gd name="connsiteY48" fmla="*/ 109968 h 315640"/>
                <a:gd name="connsiteX49" fmla="*/ 149446 w 154535"/>
                <a:gd name="connsiteY49" fmla="*/ 32481 h 315640"/>
                <a:gd name="connsiteX50" fmla="*/ 141733 w 154535"/>
                <a:gd name="connsiteY50" fmla="*/ 17302 h 315640"/>
                <a:gd name="connsiteX51" fmla="*/ 48352 w 154535"/>
                <a:gd name="connsiteY51" fmla="*/ 393 h 3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54535" h="315640">
                  <a:moveTo>
                    <a:pt x="48352" y="393"/>
                  </a:moveTo>
                  <a:cubicBezTo>
                    <a:pt x="43055" y="668"/>
                    <a:pt x="38979" y="5183"/>
                    <a:pt x="39253" y="10481"/>
                  </a:cubicBezTo>
                  <a:cubicBezTo>
                    <a:pt x="39528" y="15778"/>
                    <a:pt x="44029" y="19854"/>
                    <a:pt x="49341" y="19580"/>
                  </a:cubicBezTo>
                  <a:cubicBezTo>
                    <a:pt x="85065" y="17727"/>
                    <a:pt x="119252" y="22874"/>
                    <a:pt x="128873" y="31561"/>
                  </a:cubicBezTo>
                  <a:cubicBezTo>
                    <a:pt x="129875" y="32467"/>
                    <a:pt x="130259" y="33140"/>
                    <a:pt x="130273" y="33441"/>
                  </a:cubicBezTo>
                  <a:lnTo>
                    <a:pt x="134157" y="110929"/>
                  </a:lnTo>
                  <a:cubicBezTo>
                    <a:pt x="134280" y="113317"/>
                    <a:pt x="134500" y="115760"/>
                    <a:pt x="134719" y="118134"/>
                  </a:cubicBezTo>
                  <a:cubicBezTo>
                    <a:pt x="135886" y="130596"/>
                    <a:pt x="135639" y="136264"/>
                    <a:pt x="131069" y="139105"/>
                  </a:cubicBezTo>
                  <a:cubicBezTo>
                    <a:pt x="129792" y="139901"/>
                    <a:pt x="129092" y="139654"/>
                    <a:pt x="128763" y="139530"/>
                  </a:cubicBezTo>
                  <a:cubicBezTo>
                    <a:pt x="127967" y="139256"/>
                    <a:pt x="123795" y="137266"/>
                    <a:pt x="119760" y="125655"/>
                  </a:cubicBezTo>
                  <a:cubicBezTo>
                    <a:pt x="119664" y="125367"/>
                    <a:pt x="119540" y="125079"/>
                    <a:pt x="119417" y="124804"/>
                  </a:cubicBezTo>
                  <a:lnTo>
                    <a:pt x="118909" y="65488"/>
                  </a:lnTo>
                  <a:cubicBezTo>
                    <a:pt x="118868" y="60176"/>
                    <a:pt x="114586" y="55949"/>
                    <a:pt x="109220" y="55963"/>
                  </a:cubicBezTo>
                  <a:cubicBezTo>
                    <a:pt x="103908" y="56004"/>
                    <a:pt x="99654" y="60341"/>
                    <a:pt x="99695" y="65652"/>
                  </a:cubicBezTo>
                  <a:lnTo>
                    <a:pt x="100903" y="208138"/>
                  </a:lnTo>
                  <a:lnTo>
                    <a:pt x="101863" y="284006"/>
                  </a:lnTo>
                  <a:cubicBezTo>
                    <a:pt x="101905" y="288233"/>
                    <a:pt x="100066" y="291376"/>
                    <a:pt x="96223" y="293627"/>
                  </a:cubicBezTo>
                  <a:cubicBezTo>
                    <a:pt x="90033" y="297250"/>
                    <a:pt x="80357" y="297319"/>
                    <a:pt x="74182" y="293778"/>
                  </a:cubicBezTo>
                  <a:cubicBezTo>
                    <a:pt x="70407" y="291609"/>
                    <a:pt x="68568" y="288535"/>
                    <a:pt x="68568" y="284363"/>
                  </a:cubicBezTo>
                  <a:lnTo>
                    <a:pt x="68651" y="171741"/>
                  </a:lnTo>
                  <a:cubicBezTo>
                    <a:pt x="68651" y="166430"/>
                    <a:pt x="64355" y="162134"/>
                    <a:pt x="59057" y="162121"/>
                  </a:cubicBezTo>
                  <a:cubicBezTo>
                    <a:pt x="59057" y="162121"/>
                    <a:pt x="59057" y="162121"/>
                    <a:pt x="59057" y="162121"/>
                  </a:cubicBezTo>
                  <a:cubicBezTo>
                    <a:pt x="53760" y="162121"/>
                    <a:pt x="49450" y="166416"/>
                    <a:pt x="49450" y="171714"/>
                  </a:cubicBezTo>
                  <a:lnTo>
                    <a:pt x="49368" y="284336"/>
                  </a:lnTo>
                  <a:cubicBezTo>
                    <a:pt x="49368" y="284336"/>
                    <a:pt x="49368" y="284336"/>
                    <a:pt x="49368" y="284349"/>
                  </a:cubicBezTo>
                  <a:cubicBezTo>
                    <a:pt x="49368" y="284349"/>
                    <a:pt x="49368" y="284349"/>
                    <a:pt x="49368" y="284349"/>
                  </a:cubicBezTo>
                  <a:cubicBezTo>
                    <a:pt x="49368" y="288769"/>
                    <a:pt x="47556" y="291953"/>
                    <a:pt x="43837" y="294094"/>
                  </a:cubicBezTo>
                  <a:cubicBezTo>
                    <a:pt x="38416" y="297209"/>
                    <a:pt x="30223" y="297140"/>
                    <a:pt x="24788" y="293956"/>
                  </a:cubicBezTo>
                  <a:cubicBezTo>
                    <a:pt x="21000" y="291733"/>
                    <a:pt x="19174" y="288480"/>
                    <a:pt x="19216" y="284020"/>
                  </a:cubicBezTo>
                  <a:lnTo>
                    <a:pt x="20176" y="208262"/>
                  </a:lnTo>
                  <a:lnTo>
                    <a:pt x="20629" y="197886"/>
                  </a:lnTo>
                  <a:cubicBezTo>
                    <a:pt x="20863" y="192589"/>
                    <a:pt x="16745" y="188101"/>
                    <a:pt x="11448" y="187867"/>
                  </a:cubicBezTo>
                  <a:cubicBezTo>
                    <a:pt x="6164" y="187620"/>
                    <a:pt x="1662" y="191751"/>
                    <a:pt x="1429" y="197049"/>
                  </a:cubicBezTo>
                  <a:lnTo>
                    <a:pt x="976" y="207589"/>
                  </a:lnTo>
                  <a:cubicBezTo>
                    <a:pt x="976" y="207685"/>
                    <a:pt x="962" y="207781"/>
                    <a:pt x="962" y="207891"/>
                  </a:cubicBezTo>
                  <a:lnTo>
                    <a:pt x="2" y="283814"/>
                  </a:lnTo>
                  <a:cubicBezTo>
                    <a:pt x="-108" y="295123"/>
                    <a:pt x="5382" y="304867"/>
                    <a:pt x="15071" y="310549"/>
                  </a:cubicBezTo>
                  <a:cubicBezTo>
                    <a:pt x="20863" y="313939"/>
                    <a:pt x="27670" y="315641"/>
                    <a:pt x="34463" y="315641"/>
                  </a:cubicBezTo>
                  <a:cubicBezTo>
                    <a:pt x="41092" y="315641"/>
                    <a:pt x="47721" y="314021"/>
                    <a:pt x="53389" y="310769"/>
                  </a:cubicBezTo>
                  <a:cubicBezTo>
                    <a:pt x="55516" y="309547"/>
                    <a:pt x="57452" y="308120"/>
                    <a:pt x="59167" y="306528"/>
                  </a:cubicBezTo>
                  <a:cubicBezTo>
                    <a:pt x="60800" y="307983"/>
                    <a:pt x="62626" y="309300"/>
                    <a:pt x="64616" y="310439"/>
                  </a:cubicBezTo>
                  <a:cubicBezTo>
                    <a:pt x="76789" y="317425"/>
                    <a:pt x="93780" y="317329"/>
                    <a:pt x="105940" y="310206"/>
                  </a:cubicBezTo>
                  <a:cubicBezTo>
                    <a:pt x="115670" y="304510"/>
                    <a:pt x="121187" y="294890"/>
                    <a:pt x="121077" y="283787"/>
                  </a:cubicBezTo>
                  <a:lnTo>
                    <a:pt x="120117" y="207932"/>
                  </a:lnTo>
                  <a:lnTo>
                    <a:pt x="119678" y="156521"/>
                  </a:lnTo>
                  <a:cubicBezTo>
                    <a:pt x="120556" y="156960"/>
                    <a:pt x="121448" y="157345"/>
                    <a:pt x="122354" y="157660"/>
                  </a:cubicBezTo>
                  <a:cubicBezTo>
                    <a:pt x="128640" y="159884"/>
                    <a:pt x="135337" y="159088"/>
                    <a:pt x="141211" y="155423"/>
                  </a:cubicBezTo>
                  <a:cubicBezTo>
                    <a:pt x="156596" y="145844"/>
                    <a:pt x="155004" y="128798"/>
                    <a:pt x="153837" y="116350"/>
                  </a:cubicBezTo>
                  <a:cubicBezTo>
                    <a:pt x="153632" y="114086"/>
                    <a:pt x="153426" y="111945"/>
                    <a:pt x="153330" y="109968"/>
                  </a:cubicBezTo>
                  <a:lnTo>
                    <a:pt x="149446" y="32481"/>
                  </a:lnTo>
                  <a:cubicBezTo>
                    <a:pt x="149254" y="28556"/>
                    <a:pt x="147758" y="22737"/>
                    <a:pt x="141733" y="17302"/>
                  </a:cubicBezTo>
                  <a:cubicBezTo>
                    <a:pt x="124934" y="2109"/>
                    <a:pt x="80934" y="-1295"/>
                    <a:pt x="48352" y="393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E9B8A64D-6263-478F-A4DD-90E50B86FDE5}"/>
                </a:ext>
              </a:extLst>
            </p:cNvPr>
            <p:cNvSpPr/>
            <p:nvPr/>
          </p:nvSpPr>
          <p:spPr>
            <a:xfrm>
              <a:off x="5929906" y="1534923"/>
              <a:ext cx="207976" cy="352460"/>
            </a:xfrm>
            <a:custGeom>
              <a:avLst/>
              <a:gdLst>
                <a:gd name="connsiteX0" fmla="*/ 823 w 207976"/>
                <a:gd name="connsiteY0" fmla="*/ 136014 h 352460"/>
                <a:gd name="connsiteX1" fmla="*/ 810 w 207976"/>
                <a:gd name="connsiteY1" fmla="*/ 137373 h 352460"/>
                <a:gd name="connsiteX2" fmla="*/ 480 w 207976"/>
                <a:gd name="connsiteY2" fmla="*/ 145306 h 352460"/>
                <a:gd name="connsiteX3" fmla="*/ 9607 w 207976"/>
                <a:gd name="connsiteY3" fmla="*/ 190788 h 352460"/>
                <a:gd name="connsiteX4" fmla="*/ 29192 w 207976"/>
                <a:gd name="connsiteY4" fmla="*/ 196689 h 352460"/>
                <a:gd name="connsiteX5" fmla="*/ 39265 w 207976"/>
                <a:gd name="connsiteY5" fmla="*/ 193492 h 352460"/>
                <a:gd name="connsiteX6" fmla="*/ 38936 w 207976"/>
                <a:gd name="connsiteY6" fmla="*/ 232084 h 352460"/>
                <a:gd name="connsiteX7" fmla="*/ 37865 w 207976"/>
                <a:gd name="connsiteY7" fmla="*/ 318081 h 352460"/>
                <a:gd name="connsiteX8" fmla="*/ 54129 w 207976"/>
                <a:gd name="connsiteY8" fmla="*/ 346929 h 352460"/>
                <a:gd name="connsiteX9" fmla="*/ 75195 w 207976"/>
                <a:gd name="connsiteY9" fmla="*/ 352460 h 352460"/>
                <a:gd name="connsiteX10" fmla="*/ 95768 w 207976"/>
                <a:gd name="connsiteY10" fmla="*/ 347163 h 352460"/>
                <a:gd name="connsiteX11" fmla="*/ 102754 w 207976"/>
                <a:gd name="connsiteY11" fmla="*/ 341865 h 352460"/>
                <a:gd name="connsiteX12" fmla="*/ 109396 w 207976"/>
                <a:gd name="connsiteY12" fmla="*/ 346792 h 352460"/>
                <a:gd name="connsiteX13" fmla="*/ 154385 w 207976"/>
                <a:gd name="connsiteY13" fmla="*/ 346531 h 352460"/>
                <a:gd name="connsiteX14" fmla="*/ 170717 w 207976"/>
                <a:gd name="connsiteY14" fmla="*/ 318040 h 352460"/>
                <a:gd name="connsiteX15" fmla="*/ 169646 w 207976"/>
                <a:gd name="connsiteY15" fmla="*/ 232112 h 352460"/>
                <a:gd name="connsiteX16" fmla="*/ 169303 w 207976"/>
                <a:gd name="connsiteY16" fmla="*/ 193423 h 352460"/>
                <a:gd name="connsiteX17" fmla="*/ 173613 w 207976"/>
                <a:gd name="connsiteY17" fmla="*/ 195427 h 352460"/>
                <a:gd name="connsiteX18" fmla="*/ 193705 w 207976"/>
                <a:gd name="connsiteY18" fmla="*/ 193052 h 352460"/>
                <a:gd name="connsiteX19" fmla="*/ 207265 w 207976"/>
                <a:gd name="connsiteY19" fmla="*/ 151001 h 352460"/>
                <a:gd name="connsiteX20" fmla="*/ 206702 w 207976"/>
                <a:gd name="connsiteY20" fmla="*/ 143439 h 352460"/>
                <a:gd name="connsiteX21" fmla="*/ 202379 w 207976"/>
                <a:gd name="connsiteY21" fmla="*/ 35223 h 352460"/>
                <a:gd name="connsiteX22" fmla="*/ 128075 w 207976"/>
                <a:gd name="connsiteY22" fmla="*/ 542 h 352460"/>
                <a:gd name="connsiteX23" fmla="*/ 6615 w 207976"/>
                <a:gd name="connsiteY23" fmla="*/ 33384 h 352460"/>
                <a:gd name="connsiteX24" fmla="*/ 823 w 207976"/>
                <a:gd name="connsiteY24" fmla="*/ 136014 h 352460"/>
                <a:gd name="connsiteX25" fmla="*/ 19653 w 207976"/>
                <a:gd name="connsiteY25" fmla="*/ 146321 h 352460"/>
                <a:gd name="connsiteX26" fmla="*/ 20010 w 207976"/>
                <a:gd name="connsiteY26" fmla="*/ 137647 h 352460"/>
                <a:gd name="connsiteX27" fmla="*/ 20024 w 207976"/>
                <a:gd name="connsiteY27" fmla="*/ 136289 h 352460"/>
                <a:gd name="connsiteX28" fmla="*/ 25417 w 207976"/>
                <a:gd name="connsiteY28" fmla="*/ 37309 h 352460"/>
                <a:gd name="connsiteX29" fmla="*/ 25513 w 207976"/>
                <a:gd name="connsiteY29" fmla="*/ 36815 h 352460"/>
                <a:gd name="connsiteX30" fmla="*/ 56462 w 207976"/>
                <a:gd name="connsiteY30" fmla="*/ 23722 h 352460"/>
                <a:gd name="connsiteX31" fmla="*/ 126881 w 207976"/>
                <a:gd name="connsiteY31" fmla="*/ 19701 h 352460"/>
                <a:gd name="connsiteX32" fmla="*/ 183192 w 207976"/>
                <a:gd name="connsiteY32" fmla="*/ 35978 h 352460"/>
                <a:gd name="connsiteX33" fmla="*/ 187515 w 207976"/>
                <a:gd name="connsiteY33" fmla="*/ 144194 h 352460"/>
                <a:gd name="connsiteX34" fmla="*/ 188133 w 207976"/>
                <a:gd name="connsiteY34" fmla="*/ 152703 h 352460"/>
                <a:gd name="connsiteX35" fmla="*/ 183563 w 207976"/>
                <a:gd name="connsiteY35" fmla="*/ 176720 h 352460"/>
                <a:gd name="connsiteX36" fmla="*/ 180022 w 207976"/>
                <a:gd name="connsiteY36" fmla="*/ 177297 h 352460"/>
                <a:gd name="connsiteX37" fmla="*/ 169303 w 207976"/>
                <a:gd name="connsiteY37" fmla="*/ 161130 h 352460"/>
                <a:gd name="connsiteX38" fmla="*/ 169042 w 207976"/>
                <a:gd name="connsiteY38" fmla="*/ 160443 h 352460"/>
                <a:gd name="connsiteX39" fmla="*/ 168301 w 207976"/>
                <a:gd name="connsiteY39" fmla="*/ 73157 h 352460"/>
                <a:gd name="connsiteX40" fmla="*/ 158694 w 207976"/>
                <a:gd name="connsiteY40" fmla="*/ 63632 h 352460"/>
                <a:gd name="connsiteX41" fmla="*/ 158612 w 207976"/>
                <a:gd name="connsiteY41" fmla="*/ 63632 h 352460"/>
                <a:gd name="connsiteX42" fmla="*/ 149087 w 207976"/>
                <a:gd name="connsiteY42" fmla="*/ 73322 h 352460"/>
                <a:gd name="connsiteX43" fmla="*/ 150432 w 207976"/>
                <a:gd name="connsiteY43" fmla="*/ 232263 h 352460"/>
                <a:gd name="connsiteX44" fmla="*/ 151503 w 207976"/>
                <a:gd name="connsiteY44" fmla="*/ 318204 h 352460"/>
                <a:gd name="connsiteX45" fmla="*/ 144668 w 207976"/>
                <a:gd name="connsiteY45" fmla="*/ 329898 h 352460"/>
                <a:gd name="connsiteX46" fmla="*/ 118949 w 207976"/>
                <a:gd name="connsiteY46" fmla="*/ 330062 h 352460"/>
                <a:gd name="connsiteX47" fmla="*/ 112141 w 207976"/>
                <a:gd name="connsiteY47" fmla="*/ 318602 h 352460"/>
                <a:gd name="connsiteX48" fmla="*/ 112237 w 207976"/>
                <a:gd name="connsiteY48" fmla="*/ 180399 h 352460"/>
                <a:gd name="connsiteX49" fmla="*/ 102630 w 207976"/>
                <a:gd name="connsiteY49" fmla="*/ 170792 h 352460"/>
                <a:gd name="connsiteX50" fmla="*/ 102630 w 207976"/>
                <a:gd name="connsiteY50" fmla="*/ 170792 h 352460"/>
                <a:gd name="connsiteX51" fmla="*/ 93023 w 207976"/>
                <a:gd name="connsiteY51" fmla="*/ 180399 h 352460"/>
                <a:gd name="connsiteX52" fmla="*/ 92927 w 207976"/>
                <a:gd name="connsiteY52" fmla="*/ 318602 h 352460"/>
                <a:gd name="connsiteX53" fmla="*/ 92927 w 207976"/>
                <a:gd name="connsiteY53" fmla="*/ 318616 h 352460"/>
                <a:gd name="connsiteX54" fmla="*/ 92927 w 207976"/>
                <a:gd name="connsiteY54" fmla="*/ 318616 h 352460"/>
                <a:gd name="connsiteX55" fmla="*/ 86202 w 207976"/>
                <a:gd name="connsiteY55" fmla="*/ 330460 h 352460"/>
                <a:gd name="connsiteX56" fmla="*/ 63845 w 207976"/>
                <a:gd name="connsiteY56" fmla="*/ 330309 h 352460"/>
                <a:gd name="connsiteX57" fmla="*/ 57079 w 207976"/>
                <a:gd name="connsiteY57" fmla="*/ 318246 h 352460"/>
                <a:gd name="connsiteX58" fmla="*/ 58150 w 207976"/>
                <a:gd name="connsiteY58" fmla="*/ 232235 h 352460"/>
                <a:gd name="connsiteX59" fmla="*/ 59509 w 207976"/>
                <a:gd name="connsiteY59" fmla="*/ 73322 h 352460"/>
                <a:gd name="connsiteX60" fmla="*/ 49984 w 207976"/>
                <a:gd name="connsiteY60" fmla="*/ 63632 h 352460"/>
                <a:gd name="connsiteX61" fmla="*/ 49902 w 207976"/>
                <a:gd name="connsiteY61" fmla="*/ 63632 h 352460"/>
                <a:gd name="connsiteX62" fmla="*/ 40295 w 207976"/>
                <a:gd name="connsiteY62" fmla="*/ 73157 h 352460"/>
                <a:gd name="connsiteX63" fmla="*/ 39553 w 207976"/>
                <a:gd name="connsiteY63" fmla="*/ 160443 h 352460"/>
                <a:gd name="connsiteX64" fmla="*/ 39293 w 207976"/>
                <a:gd name="connsiteY64" fmla="*/ 161130 h 352460"/>
                <a:gd name="connsiteX65" fmla="*/ 27641 w 207976"/>
                <a:gd name="connsiteY65" fmla="*/ 177503 h 352460"/>
                <a:gd name="connsiteX66" fmla="*/ 27229 w 207976"/>
                <a:gd name="connsiteY66" fmla="*/ 177544 h 352460"/>
                <a:gd name="connsiteX67" fmla="*/ 22796 w 207976"/>
                <a:gd name="connsiteY67" fmla="*/ 176775 h 352460"/>
                <a:gd name="connsiteX68" fmla="*/ 19653 w 207976"/>
                <a:gd name="connsiteY68" fmla="*/ 146321 h 352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207976" h="352460">
                  <a:moveTo>
                    <a:pt x="823" y="136014"/>
                  </a:moveTo>
                  <a:lnTo>
                    <a:pt x="810" y="137373"/>
                  </a:lnTo>
                  <a:cubicBezTo>
                    <a:pt x="782" y="139637"/>
                    <a:pt x="631" y="142396"/>
                    <a:pt x="480" y="145306"/>
                  </a:cubicBezTo>
                  <a:cubicBezTo>
                    <a:pt x="-357" y="160951"/>
                    <a:pt x="-1386" y="180440"/>
                    <a:pt x="9607" y="190788"/>
                  </a:cubicBezTo>
                  <a:cubicBezTo>
                    <a:pt x="13093" y="194068"/>
                    <a:pt x="19324" y="197746"/>
                    <a:pt x="29192" y="196689"/>
                  </a:cubicBezTo>
                  <a:cubicBezTo>
                    <a:pt x="32238" y="196442"/>
                    <a:pt x="35711" y="195564"/>
                    <a:pt x="39265" y="193492"/>
                  </a:cubicBezTo>
                  <a:lnTo>
                    <a:pt x="38936" y="232084"/>
                  </a:lnTo>
                  <a:lnTo>
                    <a:pt x="37865" y="318081"/>
                  </a:lnTo>
                  <a:cubicBezTo>
                    <a:pt x="37742" y="330296"/>
                    <a:pt x="43671" y="340808"/>
                    <a:pt x="54129" y="346929"/>
                  </a:cubicBezTo>
                  <a:cubicBezTo>
                    <a:pt x="60428" y="350621"/>
                    <a:pt x="67812" y="352460"/>
                    <a:pt x="75195" y="352460"/>
                  </a:cubicBezTo>
                  <a:cubicBezTo>
                    <a:pt x="82401" y="352460"/>
                    <a:pt x="89606" y="350704"/>
                    <a:pt x="95768" y="347163"/>
                  </a:cubicBezTo>
                  <a:cubicBezTo>
                    <a:pt x="98390" y="345667"/>
                    <a:pt x="100723" y="343883"/>
                    <a:pt x="102754" y="341865"/>
                  </a:cubicBezTo>
                  <a:cubicBezTo>
                    <a:pt x="104703" y="343718"/>
                    <a:pt x="106926" y="345379"/>
                    <a:pt x="109396" y="346792"/>
                  </a:cubicBezTo>
                  <a:cubicBezTo>
                    <a:pt x="122654" y="354395"/>
                    <a:pt x="141155" y="354286"/>
                    <a:pt x="154385" y="346531"/>
                  </a:cubicBezTo>
                  <a:cubicBezTo>
                    <a:pt x="164884" y="340383"/>
                    <a:pt x="170840" y="330007"/>
                    <a:pt x="170717" y="318040"/>
                  </a:cubicBezTo>
                  <a:lnTo>
                    <a:pt x="169646" y="232112"/>
                  </a:lnTo>
                  <a:lnTo>
                    <a:pt x="169303" y="193423"/>
                  </a:lnTo>
                  <a:cubicBezTo>
                    <a:pt x="170689" y="194233"/>
                    <a:pt x="172117" y="194905"/>
                    <a:pt x="173613" y="195427"/>
                  </a:cubicBezTo>
                  <a:cubicBezTo>
                    <a:pt x="180296" y="197787"/>
                    <a:pt x="187433" y="196950"/>
                    <a:pt x="193705" y="193052"/>
                  </a:cubicBezTo>
                  <a:cubicBezTo>
                    <a:pt x="210119" y="182842"/>
                    <a:pt x="208472" y="164437"/>
                    <a:pt x="207265" y="151001"/>
                  </a:cubicBezTo>
                  <a:cubicBezTo>
                    <a:pt x="207018" y="148325"/>
                    <a:pt x="206798" y="145786"/>
                    <a:pt x="206702" y="143439"/>
                  </a:cubicBezTo>
                  <a:lnTo>
                    <a:pt x="202379" y="35223"/>
                  </a:lnTo>
                  <a:cubicBezTo>
                    <a:pt x="201391" y="10341"/>
                    <a:pt x="161425" y="2628"/>
                    <a:pt x="128075" y="542"/>
                  </a:cubicBezTo>
                  <a:cubicBezTo>
                    <a:pt x="96235" y="-1462"/>
                    <a:pt x="12558" y="583"/>
                    <a:pt x="6615" y="33384"/>
                  </a:cubicBezTo>
                  <a:cubicBezTo>
                    <a:pt x="2004" y="54588"/>
                    <a:pt x="1345" y="99727"/>
                    <a:pt x="823" y="136014"/>
                  </a:cubicBezTo>
                  <a:close/>
                  <a:moveTo>
                    <a:pt x="19653" y="146321"/>
                  </a:moveTo>
                  <a:cubicBezTo>
                    <a:pt x="19818" y="143219"/>
                    <a:pt x="19969" y="140296"/>
                    <a:pt x="20010" y="137647"/>
                  </a:cubicBezTo>
                  <a:lnTo>
                    <a:pt x="20024" y="136289"/>
                  </a:lnTo>
                  <a:cubicBezTo>
                    <a:pt x="20518" y="102623"/>
                    <a:pt x="21177" y="56523"/>
                    <a:pt x="25417" y="37309"/>
                  </a:cubicBezTo>
                  <a:cubicBezTo>
                    <a:pt x="25459" y="37144"/>
                    <a:pt x="25486" y="36980"/>
                    <a:pt x="25513" y="36815"/>
                  </a:cubicBezTo>
                  <a:cubicBezTo>
                    <a:pt x="25761" y="35305"/>
                    <a:pt x="31758" y="28649"/>
                    <a:pt x="56462" y="23722"/>
                  </a:cubicBezTo>
                  <a:cubicBezTo>
                    <a:pt x="76595" y="19701"/>
                    <a:pt x="102919" y="18205"/>
                    <a:pt x="126881" y="19701"/>
                  </a:cubicBezTo>
                  <a:cubicBezTo>
                    <a:pt x="166311" y="22171"/>
                    <a:pt x="183014" y="31517"/>
                    <a:pt x="183192" y="35978"/>
                  </a:cubicBezTo>
                  <a:lnTo>
                    <a:pt x="187515" y="144194"/>
                  </a:lnTo>
                  <a:cubicBezTo>
                    <a:pt x="187625" y="147007"/>
                    <a:pt x="187886" y="149903"/>
                    <a:pt x="188133" y="152703"/>
                  </a:cubicBezTo>
                  <a:cubicBezTo>
                    <a:pt x="189354" y="166331"/>
                    <a:pt x="189299" y="173152"/>
                    <a:pt x="183563" y="176720"/>
                  </a:cubicBezTo>
                  <a:cubicBezTo>
                    <a:pt x="181902" y="177750"/>
                    <a:pt x="180804" y="177571"/>
                    <a:pt x="180022" y="177297"/>
                  </a:cubicBezTo>
                  <a:cubicBezTo>
                    <a:pt x="178663" y="176817"/>
                    <a:pt x="173846" y="174223"/>
                    <a:pt x="169303" y="161130"/>
                  </a:cubicBezTo>
                  <a:cubicBezTo>
                    <a:pt x="169221" y="160896"/>
                    <a:pt x="169138" y="160677"/>
                    <a:pt x="169042" y="160443"/>
                  </a:cubicBezTo>
                  <a:lnTo>
                    <a:pt x="168301" y="73157"/>
                  </a:lnTo>
                  <a:cubicBezTo>
                    <a:pt x="168260" y="67873"/>
                    <a:pt x="163964" y="63632"/>
                    <a:pt x="158694" y="63632"/>
                  </a:cubicBezTo>
                  <a:cubicBezTo>
                    <a:pt x="158667" y="63632"/>
                    <a:pt x="158639" y="63632"/>
                    <a:pt x="158612" y="63632"/>
                  </a:cubicBezTo>
                  <a:cubicBezTo>
                    <a:pt x="153301" y="63673"/>
                    <a:pt x="149046" y="68010"/>
                    <a:pt x="149087" y="73322"/>
                  </a:cubicBezTo>
                  <a:lnTo>
                    <a:pt x="150432" y="232263"/>
                  </a:lnTo>
                  <a:lnTo>
                    <a:pt x="151503" y="318204"/>
                  </a:lnTo>
                  <a:cubicBezTo>
                    <a:pt x="151558" y="323351"/>
                    <a:pt x="149320" y="327180"/>
                    <a:pt x="144668" y="329898"/>
                  </a:cubicBezTo>
                  <a:cubicBezTo>
                    <a:pt x="137449" y="334125"/>
                    <a:pt x="126168" y="334193"/>
                    <a:pt x="118949" y="330062"/>
                  </a:cubicBezTo>
                  <a:cubicBezTo>
                    <a:pt x="114365" y="327427"/>
                    <a:pt x="112128" y="323680"/>
                    <a:pt x="112141" y="318602"/>
                  </a:cubicBezTo>
                  <a:lnTo>
                    <a:pt x="112237" y="180399"/>
                  </a:lnTo>
                  <a:cubicBezTo>
                    <a:pt x="112237" y="175087"/>
                    <a:pt x="107942" y="170792"/>
                    <a:pt x="102630" y="170792"/>
                  </a:cubicBezTo>
                  <a:cubicBezTo>
                    <a:pt x="102630" y="170792"/>
                    <a:pt x="102630" y="170792"/>
                    <a:pt x="102630" y="170792"/>
                  </a:cubicBezTo>
                  <a:cubicBezTo>
                    <a:pt x="97333" y="170792"/>
                    <a:pt x="93023" y="175087"/>
                    <a:pt x="93023" y="180399"/>
                  </a:cubicBezTo>
                  <a:lnTo>
                    <a:pt x="92927" y="318602"/>
                  </a:lnTo>
                  <a:cubicBezTo>
                    <a:pt x="92927" y="318602"/>
                    <a:pt x="92927" y="318602"/>
                    <a:pt x="92927" y="318616"/>
                  </a:cubicBezTo>
                  <a:cubicBezTo>
                    <a:pt x="92927" y="318616"/>
                    <a:pt x="92927" y="318616"/>
                    <a:pt x="92927" y="318616"/>
                  </a:cubicBezTo>
                  <a:cubicBezTo>
                    <a:pt x="92927" y="323914"/>
                    <a:pt x="90663" y="327894"/>
                    <a:pt x="86202" y="330460"/>
                  </a:cubicBezTo>
                  <a:cubicBezTo>
                    <a:pt x="79834" y="334111"/>
                    <a:pt x="70227" y="334042"/>
                    <a:pt x="63845" y="330309"/>
                  </a:cubicBezTo>
                  <a:cubicBezTo>
                    <a:pt x="59303" y="327647"/>
                    <a:pt x="57024" y="323584"/>
                    <a:pt x="57079" y="318246"/>
                  </a:cubicBezTo>
                  <a:lnTo>
                    <a:pt x="58150" y="232235"/>
                  </a:lnTo>
                  <a:lnTo>
                    <a:pt x="59509" y="73322"/>
                  </a:lnTo>
                  <a:cubicBezTo>
                    <a:pt x="59550" y="68010"/>
                    <a:pt x="55295" y="63673"/>
                    <a:pt x="49984" y="63632"/>
                  </a:cubicBezTo>
                  <a:cubicBezTo>
                    <a:pt x="49956" y="63632"/>
                    <a:pt x="49929" y="63632"/>
                    <a:pt x="49902" y="63632"/>
                  </a:cubicBezTo>
                  <a:cubicBezTo>
                    <a:pt x="44631" y="63632"/>
                    <a:pt x="40336" y="67873"/>
                    <a:pt x="40295" y="73157"/>
                  </a:cubicBezTo>
                  <a:lnTo>
                    <a:pt x="39553" y="160443"/>
                  </a:lnTo>
                  <a:cubicBezTo>
                    <a:pt x="39457" y="160663"/>
                    <a:pt x="39375" y="160896"/>
                    <a:pt x="39293" y="161130"/>
                  </a:cubicBezTo>
                  <a:cubicBezTo>
                    <a:pt x="34915" y="173715"/>
                    <a:pt x="29905" y="177338"/>
                    <a:pt x="27641" y="177503"/>
                  </a:cubicBezTo>
                  <a:cubicBezTo>
                    <a:pt x="27503" y="177516"/>
                    <a:pt x="27366" y="177530"/>
                    <a:pt x="27229" y="177544"/>
                  </a:cubicBezTo>
                  <a:cubicBezTo>
                    <a:pt x="24004" y="177914"/>
                    <a:pt x="23098" y="177050"/>
                    <a:pt x="22796" y="176775"/>
                  </a:cubicBezTo>
                  <a:cubicBezTo>
                    <a:pt x="18253" y="172548"/>
                    <a:pt x="19159" y="155489"/>
                    <a:pt x="19653" y="146321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13E7CF6E-D35C-475E-AC55-861B3247D7E8}"/>
                </a:ext>
              </a:extLst>
            </p:cNvPr>
            <p:cNvSpPr/>
            <p:nvPr/>
          </p:nvSpPr>
          <p:spPr>
            <a:xfrm>
              <a:off x="5799204" y="1571709"/>
              <a:ext cx="155050" cy="315646"/>
            </a:xfrm>
            <a:custGeom>
              <a:avLst/>
              <a:gdLst>
                <a:gd name="connsiteX0" fmla="*/ 27303 w 155050"/>
                <a:gd name="connsiteY0" fmla="*/ 162196 h 315646"/>
                <a:gd name="connsiteX1" fmla="*/ 35346 w 155050"/>
                <a:gd name="connsiteY1" fmla="*/ 159945 h 315646"/>
                <a:gd name="connsiteX2" fmla="*/ 34934 w 155050"/>
                <a:gd name="connsiteY2" fmla="*/ 207897 h 315646"/>
                <a:gd name="connsiteX3" fmla="*/ 33973 w 155050"/>
                <a:gd name="connsiteY3" fmla="*/ 283820 h 315646"/>
                <a:gd name="connsiteX4" fmla="*/ 49042 w 155050"/>
                <a:gd name="connsiteY4" fmla="*/ 310555 h 315646"/>
                <a:gd name="connsiteX5" fmla="*/ 68435 w 155050"/>
                <a:gd name="connsiteY5" fmla="*/ 315647 h 315646"/>
                <a:gd name="connsiteX6" fmla="*/ 87361 w 155050"/>
                <a:gd name="connsiteY6" fmla="*/ 310775 h 315646"/>
                <a:gd name="connsiteX7" fmla="*/ 93139 w 155050"/>
                <a:gd name="connsiteY7" fmla="*/ 306534 h 315646"/>
                <a:gd name="connsiteX8" fmla="*/ 98587 w 155050"/>
                <a:gd name="connsiteY8" fmla="*/ 310445 h 315646"/>
                <a:gd name="connsiteX9" fmla="*/ 139911 w 155050"/>
                <a:gd name="connsiteY9" fmla="*/ 310212 h 315646"/>
                <a:gd name="connsiteX10" fmla="*/ 155049 w 155050"/>
                <a:gd name="connsiteY10" fmla="*/ 283793 h 315646"/>
                <a:gd name="connsiteX11" fmla="*/ 154088 w 155050"/>
                <a:gd name="connsiteY11" fmla="*/ 207884 h 315646"/>
                <a:gd name="connsiteX12" fmla="*/ 153896 w 155050"/>
                <a:gd name="connsiteY12" fmla="*/ 194640 h 315646"/>
                <a:gd name="connsiteX13" fmla="*/ 144289 w 155050"/>
                <a:gd name="connsiteY13" fmla="*/ 185170 h 315646"/>
                <a:gd name="connsiteX14" fmla="*/ 144138 w 155050"/>
                <a:gd name="connsiteY14" fmla="*/ 185170 h 315646"/>
                <a:gd name="connsiteX15" fmla="*/ 134668 w 155050"/>
                <a:gd name="connsiteY15" fmla="*/ 194914 h 315646"/>
                <a:gd name="connsiteX16" fmla="*/ 134860 w 155050"/>
                <a:gd name="connsiteY16" fmla="*/ 208131 h 315646"/>
                <a:gd name="connsiteX17" fmla="*/ 135821 w 155050"/>
                <a:gd name="connsiteY17" fmla="*/ 283999 h 315646"/>
                <a:gd name="connsiteX18" fmla="*/ 130180 w 155050"/>
                <a:gd name="connsiteY18" fmla="*/ 293620 h 315646"/>
                <a:gd name="connsiteX19" fmla="*/ 108139 w 155050"/>
                <a:gd name="connsiteY19" fmla="*/ 293770 h 315646"/>
                <a:gd name="connsiteX20" fmla="*/ 102526 w 155050"/>
                <a:gd name="connsiteY20" fmla="*/ 284356 h 315646"/>
                <a:gd name="connsiteX21" fmla="*/ 102608 w 155050"/>
                <a:gd name="connsiteY21" fmla="*/ 171734 h 315646"/>
                <a:gd name="connsiteX22" fmla="*/ 93015 w 155050"/>
                <a:gd name="connsiteY22" fmla="*/ 162127 h 315646"/>
                <a:gd name="connsiteX23" fmla="*/ 93001 w 155050"/>
                <a:gd name="connsiteY23" fmla="*/ 162127 h 315646"/>
                <a:gd name="connsiteX24" fmla="*/ 83394 w 155050"/>
                <a:gd name="connsiteY24" fmla="*/ 171720 h 315646"/>
                <a:gd name="connsiteX25" fmla="*/ 83312 w 155050"/>
                <a:gd name="connsiteY25" fmla="*/ 284342 h 315646"/>
                <a:gd name="connsiteX26" fmla="*/ 83312 w 155050"/>
                <a:gd name="connsiteY26" fmla="*/ 284356 h 315646"/>
                <a:gd name="connsiteX27" fmla="*/ 83312 w 155050"/>
                <a:gd name="connsiteY27" fmla="*/ 284356 h 315646"/>
                <a:gd name="connsiteX28" fmla="*/ 77781 w 155050"/>
                <a:gd name="connsiteY28" fmla="*/ 294100 h 315646"/>
                <a:gd name="connsiteX29" fmla="*/ 58732 w 155050"/>
                <a:gd name="connsiteY29" fmla="*/ 293963 h 315646"/>
                <a:gd name="connsiteX30" fmla="*/ 53160 w 155050"/>
                <a:gd name="connsiteY30" fmla="*/ 284026 h 315646"/>
                <a:gd name="connsiteX31" fmla="*/ 54120 w 155050"/>
                <a:gd name="connsiteY31" fmla="*/ 208090 h 315646"/>
                <a:gd name="connsiteX32" fmla="*/ 55328 w 155050"/>
                <a:gd name="connsiteY32" fmla="*/ 65645 h 315646"/>
                <a:gd name="connsiteX33" fmla="*/ 45803 w 155050"/>
                <a:gd name="connsiteY33" fmla="*/ 55956 h 315646"/>
                <a:gd name="connsiteX34" fmla="*/ 45721 w 155050"/>
                <a:gd name="connsiteY34" fmla="*/ 55956 h 315646"/>
                <a:gd name="connsiteX35" fmla="*/ 36114 w 155050"/>
                <a:gd name="connsiteY35" fmla="*/ 65480 h 315646"/>
                <a:gd name="connsiteX36" fmla="*/ 35579 w 155050"/>
                <a:gd name="connsiteY36" fmla="*/ 128228 h 315646"/>
                <a:gd name="connsiteX37" fmla="*/ 35263 w 155050"/>
                <a:gd name="connsiteY37" fmla="*/ 129024 h 315646"/>
                <a:gd name="connsiteX38" fmla="*/ 25697 w 155050"/>
                <a:gd name="connsiteY38" fmla="*/ 143036 h 315646"/>
                <a:gd name="connsiteX39" fmla="*/ 25286 w 155050"/>
                <a:gd name="connsiteY39" fmla="*/ 143078 h 315646"/>
                <a:gd name="connsiteX40" fmla="*/ 22102 w 155050"/>
                <a:gd name="connsiteY40" fmla="*/ 142652 h 315646"/>
                <a:gd name="connsiteX41" fmla="*/ 19631 w 155050"/>
                <a:gd name="connsiteY41" fmla="*/ 116123 h 315646"/>
                <a:gd name="connsiteX42" fmla="*/ 19961 w 155050"/>
                <a:gd name="connsiteY42" fmla="*/ 108314 h 315646"/>
                <a:gd name="connsiteX43" fmla="*/ 24778 w 155050"/>
                <a:gd name="connsiteY43" fmla="*/ 34724 h 315646"/>
                <a:gd name="connsiteX44" fmla="*/ 24860 w 155050"/>
                <a:gd name="connsiteY44" fmla="*/ 34299 h 315646"/>
                <a:gd name="connsiteX45" fmla="*/ 47135 w 155050"/>
                <a:gd name="connsiteY45" fmla="*/ 24335 h 315646"/>
                <a:gd name="connsiteX46" fmla="*/ 99232 w 155050"/>
                <a:gd name="connsiteY46" fmla="*/ 19216 h 315646"/>
                <a:gd name="connsiteX47" fmla="*/ 99273 w 155050"/>
                <a:gd name="connsiteY47" fmla="*/ 19216 h 315646"/>
                <a:gd name="connsiteX48" fmla="*/ 108880 w 155050"/>
                <a:gd name="connsiteY48" fmla="*/ 9650 h 315646"/>
                <a:gd name="connsiteX49" fmla="*/ 99315 w 155050"/>
                <a:gd name="connsiteY49" fmla="*/ 2 h 315646"/>
                <a:gd name="connsiteX50" fmla="*/ 5962 w 155050"/>
                <a:gd name="connsiteY50" fmla="*/ 30799 h 315646"/>
                <a:gd name="connsiteX51" fmla="*/ 733 w 155050"/>
                <a:gd name="connsiteY51" fmla="*/ 108026 h 315646"/>
                <a:gd name="connsiteX52" fmla="*/ 431 w 155050"/>
                <a:gd name="connsiteY52" fmla="*/ 115107 h 315646"/>
                <a:gd name="connsiteX53" fmla="*/ 8912 w 155050"/>
                <a:gd name="connsiteY53" fmla="*/ 156637 h 315646"/>
                <a:gd name="connsiteX54" fmla="*/ 27303 w 155050"/>
                <a:gd name="connsiteY54" fmla="*/ 162196 h 315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55050" h="315646">
                  <a:moveTo>
                    <a:pt x="27303" y="162196"/>
                  </a:moveTo>
                  <a:cubicBezTo>
                    <a:pt x="29760" y="162003"/>
                    <a:pt x="32505" y="161358"/>
                    <a:pt x="35346" y="159945"/>
                  </a:cubicBezTo>
                  <a:lnTo>
                    <a:pt x="34934" y="207897"/>
                  </a:lnTo>
                  <a:lnTo>
                    <a:pt x="33973" y="283820"/>
                  </a:lnTo>
                  <a:cubicBezTo>
                    <a:pt x="33863" y="295129"/>
                    <a:pt x="39353" y="304873"/>
                    <a:pt x="49042" y="310555"/>
                  </a:cubicBezTo>
                  <a:cubicBezTo>
                    <a:pt x="54834" y="313945"/>
                    <a:pt x="61641" y="315647"/>
                    <a:pt x="68435" y="315647"/>
                  </a:cubicBezTo>
                  <a:cubicBezTo>
                    <a:pt x="75064" y="315647"/>
                    <a:pt x="81693" y="314028"/>
                    <a:pt x="87361" y="310775"/>
                  </a:cubicBezTo>
                  <a:cubicBezTo>
                    <a:pt x="89488" y="309553"/>
                    <a:pt x="91423" y="308126"/>
                    <a:pt x="93139" y="306534"/>
                  </a:cubicBezTo>
                  <a:cubicBezTo>
                    <a:pt x="94772" y="307989"/>
                    <a:pt x="96597" y="309306"/>
                    <a:pt x="98587" y="310445"/>
                  </a:cubicBezTo>
                  <a:cubicBezTo>
                    <a:pt x="110761" y="317431"/>
                    <a:pt x="127751" y="317335"/>
                    <a:pt x="139911" y="310212"/>
                  </a:cubicBezTo>
                  <a:cubicBezTo>
                    <a:pt x="149642" y="304517"/>
                    <a:pt x="155159" y="294896"/>
                    <a:pt x="155049" y="283793"/>
                  </a:cubicBezTo>
                  <a:lnTo>
                    <a:pt x="154088" y="207884"/>
                  </a:lnTo>
                  <a:lnTo>
                    <a:pt x="153896" y="194640"/>
                  </a:lnTo>
                  <a:cubicBezTo>
                    <a:pt x="153814" y="189383"/>
                    <a:pt x="149532" y="185170"/>
                    <a:pt x="144289" y="185170"/>
                  </a:cubicBezTo>
                  <a:cubicBezTo>
                    <a:pt x="144234" y="185170"/>
                    <a:pt x="144193" y="185170"/>
                    <a:pt x="144138" y="185170"/>
                  </a:cubicBezTo>
                  <a:cubicBezTo>
                    <a:pt x="138827" y="185252"/>
                    <a:pt x="134600" y="189617"/>
                    <a:pt x="134668" y="194914"/>
                  </a:cubicBezTo>
                  <a:lnTo>
                    <a:pt x="134860" y="208131"/>
                  </a:lnTo>
                  <a:lnTo>
                    <a:pt x="135821" y="283999"/>
                  </a:lnTo>
                  <a:cubicBezTo>
                    <a:pt x="135862" y="288226"/>
                    <a:pt x="134023" y="291369"/>
                    <a:pt x="130180" y="293620"/>
                  </a:cubicBezTo>
                  <a:cubicBezTo>
                    <a:pt x="123991" y="297243"/>
                    <a:pt x="114315" y="297311"/>
                    <a:pt x="108139" y="293770"/>
                  </a:cubicBezTo>
                  <a:cubicBezTo>
                    <a:pt x="104365" y="291602"/>
                    <a:pt x="102526" y="288528"/>
                    <a:pt x="102526" y="284356"/>
                  </a:cubicBezTo>
                  <a:lnTo>
                    <a:pt x="102608" y="171734"/>
                  </a:lnTo>
                  <a:cubicBezTo>
                    <a:pt x="102608" y="166423"/>
                    <a:pt x="98313" y="162127"/>
                    <a:pt x="93015" y="162127"/>
                  </a:cubicBezTo>
                  <a:cubicBezTo>
                    <a:pt x="93015" y="162127"/>
                    <a:pt x="93015" y="162127"/>
                    <a:pt x="93001" y="162127"/>
                  </a:cubicBezTo>
                  <a:cubicBezTo>
                    <a:pt x="87704" y="162127"/>
                    <a:pt x="83394" y="166423"/>
                    <a:pt x="83394" y="171720"/>
                  </a:cubicBezTo>
                  <a:lnTo>
                    <a:pt x="83312" y="284342"/>
                  </a:lnTo>
                  <a:cubicBezTo>
                    <a:pt x="83312" y="284342"/>
                    <a:pt x="83312" y="284342"/>
                    <a:pt x="83312" y="284356"/>
                  </a:cubicBezTo>
                  <a:cubicBezTo>
                    <a:pt x="83312" y="284356"/>
                    <a:pt x="83312" y="284356"/>
                    <a:pt x="83312" y="284356"/>
                  </a:cubicBezTo>
                  <a:cubicBezTo>
                    <a:pt x="83312" y="288775"/>
                    <a:pt x="81500" y="291959"/>
                    <a:pt x="77781" y="294100"/>
                  </a:cubicBezTo>
                  <a:cubicBezTo>
                    <a:pt x="72360" y="297215"/>
                    <a:pt x="64167" y="297147"/>
                    <a:pt x="58732" y="293963"/>
                  </a:cubicBezTo>
                  <a:cubicBezTo>
                    <a:pt x="54944" y="291739"/>
                    <a:pt x="53118" y="288487"/>
                    <a:pt x="53160" y="284026"/>
                  </a:cubicBezTo>
                  <a:lnTo>
                    <a:pt x="54120" y="208090"/>
                  </a:lnTo>
                  <a:lnTo>
                    <a:pt x="55328" y="65645"/>
                  </a:lnTo>
                  <a:cubicBezTo>
                    <a:pt x="55369" y="60334"/>
                    <a:pt x="51115" y="55997"/>
                    <a:pt x="45803" y="55956"/>
                  </a:cubicBezTo>
                  <a:cubicBezTo>
                    <a:pt x="45776" y="55956"/>
                    <a:pt x="45749" y="55956"/>
                    <a:pt x="45721" y="55956"/>
                  </a:cubicBezTo>
                  <a:cubicBezTo>
                    <a:pt x="40451" y="55956"/>
                    <a:pt x="36155" y="60210"/>
                    <a:pt x="36114" y="65480"/>
                  </a:cubicBezTo>
                  <a:lnTo>
                    <a:pt x="35579" y="128228"/>
                  </a:lnTo>
                  <a:cubicBezTo>
                    <a:pt x="35469" y="128489"/>
                    <a:pt x="35359" y="128749"/>
                    <a:pt x="35263" y="129024"/>
                  </a:cubicBezTo>
                  <a:cubicBezTo>
                    <a:pt x="31503" y="139839"/>
                    <a:pt x="27358" y="142913"/>
                    <a:pt x="25697" y="143036"/>
                  </a:cubicBezTo>
                  <a:cubicBezTo>
                    <a:pt x="25560" y="143050"/>
                    <a:pt x="25423" y="143064"/>
                    <a:pt x="25286" y="143078"/>
                  </a:cubicBezTo>
                  <a:cubicBezTo>
                    <a:pt x="24174" y="143201"/>
                    <a:pt x="22719" y="143228"/>
                    <a:pt x="22102" y="142652"/>
                  </a:cubicBezTo>
                  <a:cubicBezTo>
                    <a:pt x="18410" y="139166"/>
                    <a:pt x="19233" y="123603"/>
                    <a:pt x="19631" y="116123"/>
                  </a:cubicBezTo>
                  <a:cubicBezTo>
                    <a:pt x="19782" y="113337"/>
                    <a:pt x="19919" y="110688"/>
                    <a:pt x="19961" y="108314"/>
                  </a:cubicBezTo>
                  <a:cubicBezTo>
                    <a:pt x="20441" y="75883"/>
                    <a:pt x="21059" y="51619"/>
                    <a:pt x="24778" y="34724"/>
                  </a:cubicBezTo>
                  <a:cubicBezTo>
                    <a:pt x="24819" y="34559"/>
                    <a:pt x="24833" y="34463"/>
                    <a:pt x="24860" y="34299"/>
                  </a:cubicBezTo>
                  <a:cubicBezTo>
                    <a:pt x="25327" y="32967"/>
                    <a:pt x="30405" y="28260"/>
                    <a:pt x="47135" y="24335"/>
                  </a:cubicBezTo>
                  <a:cubicBezTo>
                    <a:pt x="61326" y="21000"/>
                    <a:pt x="80306" y="19106"/>
                    <a:pt x="99232" y="19216"/>
                  </a:cubicBezTo>
                  <a:cubicBezTo>
                    <a:pt x="99246" y="19216"/>
                    <a:pt x="99260" y="19216"/>
                    <a:pt x="99273" y="19216"/>
                  </a:cubicBezTo>
                  <a:cubicBezTo>
                    <a:pt x="104557" y="19216"/>
                    <a:pt x="108853" y="14947"/>
                    <a:pt x="108880" y="9650"/>
                  </a:cubicBezTo>
                  <a:cubicBezTo>
                    <a:pt x="108908" y="4338"/>
                    <a:pt x="104626" y="29"/>
                    <a:pt x="99315" y="2"/>
                  </a:cubicBezTo>
                  <a:cubicBezTo>
                    <a:pt x="84630" y="-53"/>
                    <a:pt x="11355" y="1127"/>
                    <a:pt x="5962" y="30799"/>
                  </a:cubicBezTo>
                  <a:cubicBezTo>
                    <a:pt x="1886" y="49464"/>
                    <a:pt x="1241" y="73523"/>
                    <a:pt x="733" y="108026"/>
                  </a:cubicBezTo>
                  <a:cubicBezTo>
                    <a:pt x="705" y="110043"/>
                    <a:pt x="568" y="112500"/>
                    <a:pt x="431" y="115107"/>
                  </a:cubicBezTo>
                  <a:cubicBezTo>
                    <a:pt x="-324" y="129339"/>
                    <a:pt x="-1271" y="147058"/>
                    <a:pt x="8912" y="156637"/>
                  </a:cubicBezTo>
                  <a:cubicBezTo>
                    <a:pt x="12247" y="159739"/>
                    <a:pt x="18094" y="163197"/>
                    <a:pt x="27303" y="162196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939B6193-1D29-464B-8A46-2CFB036BAB3F}"/>
                </a:ext>
              </a:extLst>
            </p:cNvPr>
            <p:cNvSpPr/>
            <p:nvPr/>
          </p:nvSpPr>
          <p:spPr>
            <a:xfrm>
              <a:off x="5845104" y="1460297"/>
              <a:ext cx="94409" cy="101161"/>
            </a:xfrm>
            <a:custGeom>
              <a:avLst/>
              <a:gdLst>
                <a:gd name="connsiteX0" fmla="*/ 46951 w 94409"/>
                <a:gd name="connsiteY0" fmla="*/ 101162 h 101161"/>
                <a:gd name="connsiteX1" fmla="*/ 70968 w 94409"/>
                <a:gd name="connsiteY1" fmla="*/ 94080 h 101161"/>
                <a:gd name="connsiteX2" fmla="*/ 94410 w 94409"/>
                <a:gd name="connsiteY2" fmla="*/ 50423 h 101161"/>
                <a:gd name="connsiteX3" fmla="*/ 47459 w 94409"/>
                <a:gd name="connsiteY3" fmla="*/ 0 h 101161"/>
                <a:gd name="connsiteX4" fmla="*/ 23400 w 94409"/>
                <a:gd name="connsiteY4" fmla="*/ 7109 h 101161"/>
                <a:gd name="connsiteX5" fmla="*/ 0 w 94409"/>
                <a:gd name="connsiteY5" fmla="*/ 50739 h 101161"/>
                <a:gd name="connsiteX6" fmla="*/ 46951 w 94409"/>
                <a:gd name="connsiteY6" fmla="*/ 101162 h 101161"/>
                <a:gd name="connsiteX7" fmla="*/ 33611 w 94409"/>
                <a:gd name="connsiteY7" fmla="*/ 23386 h 101161"/>
                <a:gd name="connsiteX8" fmla="*/ 33748 w 94409"/>
                <a:gd name="connsiteY8" fmla="*/ 23304 h 101161"/>
                <a:gd name="connsiteX9" fmla="*/ 47472 w 94409"/>
                <a:gd name="connsiteY9" fmla="*/ 19214 h 101161"/>
                <a:gd name="connsiteX10" fmla="*/ 75209 w 94409"/>
                <a:gd name="connsiteY10" fmla="*/ 50423 h 101161"/>
                <a:gd name="connsiteX11" fmla="*/ 60812 w 94409"/>
                <a:gd name="connsiteY11" fmla="*/ 77776 h 101161"/>
                <a:gd name="connsiteX12" fmla="*/ 60675 w 94409"/>
                <a:gd name="connsiteY12" fmla="*/ 77858 h 101161"/>
                <a:gd name="connsiteX13" fmla="*/ 46965 w 94409"/>
                <a:gd name="connsiteY13" fmla="*/ 81948 h 101161"/>
                <a:gd name="connsiteX14" fmla="*/ 19241 w 94409"/>
                <a:gd name="connsiteY14" fmla="*/ 50739 h 101161"/>
                <a:gd name="connsiteX15" fmla="*/ 33611 w 94409"/>
                <a:gd name="connsiteY15" fmla="*/ 23386 h 101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4409" h="101161">
                  <a:moveTo>
                    <a:pt x="46951" y="101162"/>
                  </a:moveTo>
                  <a:cubicBezTo>
                    <a:pt x="55419" y="101162"/>
                    <a:pt x="63722" y="98705"/>
                    <a:pt x="70968" y="94080"/>
                  </a:cubicBezTo>
                  <a:cubicBezTo>
                    <a:pt x="85434" y="85091"/>
                    <a:pt x="94410" y="68361"/>
                    <a:pt x="94410" y="50423"/>
                  </a:cubicBezTo>
                  <a:cubicBezTo>
                    <a:pt x="94410" y="22618"/>
                    <a:pt x="73356" y="0"/>
                    <a:pt x="47459" y="0"/>
                  </a:cubicBezTo>
                  <a:cubicBezTo>
                    <a:pt x="38963" y="0"/>
                    <a:pt x="30646" y="2457"/>
                    <a:pt x="23400" y="7109"/>
                  </a:cubicBezTo>
                  <a:cubicBezTo>
                    <a:pt x="8976" y="16099"/>
                    <a:pt x="0" y="32815"/>
                    <a:pt x="0" y="50739"/>
                  </a:cubicBezTo>
                  <a:cubicBezTo>
                    <a:pt x="0" y="78544"/>
                    <a:pt x="21067" y="101162"/>
                    <a:pt x="46951" y="101162"/>
                  </a:cubicBezTo>
                  <a:close/>
                  <a:moveTo>
                    <a:pt x="33611" y="23386"/>
                  </a:moveTo>
                  <a:cubicBezTo>
                    <a:pt x="33652" y="23359"/>
                    <a:pt x="33707" y="23331"/>
                    <a:pt x="33748" y="23304"/>
                  </a:cubicBezTo>
                  <a:cubicBezTo>
                    <a:pt x="37907" y="20628"/>
                    <a:pt x="42655" y="19214"/>
                    <a:pt x="47472" y="19214"/>
                  </a:cubicBezTo>
                  <a:cubicBezTo>
                    <a:pt x="62761" y="19214"/>
                    <a:pt x="75209" y="33213"/>
                    <a:pt x="75209" y="50423"/>
                  </a:cubicBezTo>
                  <a:cubicBezTo>
                    <a:pt x="75209" y="61787"/>
                    <a:pt x="69692" y="72272"/>
                    <a:pt x="60812" y="77776"/>
                  </a:cubicBezTo>
                  <a:cubicBezTo>
                    <a:pt x="60771" y="77803"/>
                    <a:pt x="60716" y="77831"/>
                    <a:pt x="60675" y="77858"/>
                  </a:cubicBezTo>
                  <a:cubicBezTo>
                    <a:pt x="56517" y="80534"/>
                    <a:pt x="51768" y="81948"/>
                    <a:pt x="46965" y="81948"/>
                  </a:cubicBezTo>
                  <a:cubicBezTo>
                    <a:pt x="31676" y="81948"/>
                    <a:pt x="19241" y="67949"/>
                    <a:pt x="19241" y="50739"/>
                  </a:cubicBezTo>
                  <a:cubicBezTo>
                    <a:pt x="19214" y="39375"/>
                    <a:pt x="24731" y="28890"/>
                    <a:pt x="33611" y="23386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53" name="Forma Livre: Forma 52">
            <a:extLst>
              <a:ext uri="{FF2B5EF4-FFF2-40B4-BE49-F238E27FC236}">
                <a16:creationId xmlns:a16="http://schemas.microsoft.com/office/drawing/2014/main" id="{82DEB496-F6C9-4310-A3F3-3BD9C76AA7BE}"/>
              </a:ext>
            </a:extLst>
          </p:cNvPr>
          <p:cNvSpPr/>
          <p:nvPr/>
        </p:nvSpPr>
        <p:spPr>
          <a:xfrm>
            <a:off x="8336433" y="3625947"/>
            <a:ext cx="466219" cy="480433"/>
          </a:xfrm>
          <a:custGeom>
            <a:avLst/>
            <a:gdLst>
              <a:gd name="connsiteX0" fmla="*/ 466219 w 466219"/>
              <a:gd name="connsiteY0" fmla="*/ 287799 h 480433"/>
              <a:gd name="connsiteX1" fmla="*/ 466219 w 466219"/>
              <a:gd name="connsiteY1" fmla="*/ 282350 h 480433"/>
              <a:gd name="connsiteX2" fmla="*/ 433445 w 466219"/>
              <a:gd name="connsiteY2" fmla="*/ 240491 h 480433"/>
              <a:gd name="connsiteX3" fmla="*/ 443931 w 466219"/>
              <a:gd name="connsiteY3" fmla="*/ 212343 h 480433"/>
              <a:gd name="connsiteX4" fmla="*/ 443931 w 466219"/>
              <a:gd name="connsiteY4" fmla="*/ 206894 h 480433"/>
              <a:gd name="connsiteX5" fmla="*/ 400823 w 466219"/>
              <a:gd name="connsiteY5" fmla="*/ 163786 h 480433"/>
              <a:gd name="connsiteX6" fmla="*/ 306138 w 466219"/>
              <a:gd name="connsiteY6" fmla="*/ 163786 h 480433"/>
              <a:gd name="connsiteX7" fmla="*/ 304945 w 466219"/>
              <a:gd name="connsiteY7" fmla="*/ 163800 h 480433"/>
              <a:gd name="connsiteX8" fmla="*/ 332297 w 466219"/>
              <a:gd name="connsiteY8" fmla="*/ 118633 h 480433"/>
              <a:gd name="connsiteX9" fmla="*/ 332489 w 466219"/>
              <a:gd name="connsiteY9" fmla="*/ 118317 h 480433"/>
              <a:gd name="connsiteX10" fmla="*/ 335426 w 466219"/>
              <a:gd name="connsiteY10" fmla="*/ 30715 h 480433"/>
              <a:gd name="connsiteX11" fmla="*/ 288283 w 466219"/>
              <a:gd name="connsiteY11" fmla="*/ 0 h 480433"/>
              <a:gd name="connsiteX12" fmla="*/ 288160 w 466219"/>
              <a:gd name="connsiteY12" fmla="*/ 0 h 480433"/>
              <a:gd name="connsiteX13" fmla="*/ 264760 w 466219"/>
              <a:gd name="connsiteY13" fmla="*/ 15097 h 480433"/>
              <a:gd name="connsiteX14" fmla="*/ 239466 w 466219"/>
              <a:gd name="connsiteY14" fmla="*/ 83265 h 480433"/>
              <a:gd name="connsiteX15" fmla="*/ 107960 w 466219"/>
              <a:gd name="connsiteY15" fmla="*/ 170840 h 480433"/>
              <a:gd name="connsiteX16" fmla="*/ 96266 w 466219"/>
              <a:gd name="connsiteY16" fmla="*/ 175273 h 480433"/>
              <a:gd name="connsiteX17" fmla="*/ 2296 w 466219"/>
              <a:gd name="connsiteY17" fmla="*/ 278700 h 480433"/>
              <a:gd name="connsiteX18" fmla="*/ 14058 w 466219"/>
              <a:gd name="connsiteY18" fmla="*/ 374893 h 480433"/>
              <a:gd name="connsiteX19" fmla="*/ 57632 w 466219"/>
              <a:gd name="connsiteY19" fmla="*/ 442321 h 480433"/>
              <a:gd name="connsiteX20" fmla="*/ 227100 w 466219"/>
              <a:gd name="connsiteY20" fmla="*/ 480433 h 480433"/>
              <a:gd name="connsiteX21" fmla="*/ 238766 w 466219"/>
              <a:gd name="connsiteY21" fmla="*/ 480296 h 480433"/>
              <a:gd name="connsiteX22" fmla="*/ 316171 w 466219"/>
              <a:gd name="connsiteY22" fmla="*/ 478169 h 480433"/>
              <a:gd name="connsiteX23" fmla="*/ 360391 w 466219"/>
              <a:gd name="connsiteY23" fmla="*/ 478169 h 480433"/>
              <a:gd name="connsiteX24" fmla="*/ 403499 w 466219"/>
              <a:gd name="connsiteY24" fmla="*/ 435061 h 480433"/>
              <a:gd name="connsiteX25" fmla="*/ 403499 w 466219"/>
              <a:gd name="connsiteY25" fmla="*/ 429612 h 480433"/>
              <a:gd name="connsiteX26" fmla="*/ 396650 w 466219"/>
              <a:gd name="connsiteY26" fmla="*/ 406322 h 480433"/>
              <a:gd name="connsiteX27" fmla="*/ 438331 w 466219"/>
              <a:gd name="connsiteY27" fmla="*/ 363242 h 480433"/>
              <a:gd name="connsiteX28" fmla="*/ 438331 w 466219"/>
              <a:gd name="connsiteY28" fmla="*/ 357793 h 480433"/>
              <a:gd name="connsiteX29" fmla="*/ 428601 w 466219"/>
              <a:gd name="connsiteY29" fmla="*/ 330550 h 480433"/>
              <a:gd name="connsiteX30" fmla="*/ 466219 w 466219"/>
              <a:gd name="connsiteY30" fmla="*/ 287799 h 480433"/>
              <a:gd name="connsiteX31" fmla="*/ 306138 w 466219"/>
              <a:gd name="connsiteY31" fmla="*/ 183014 h 480433"/>
              <a:gd name="connsiteX32" fmla="*/ 400823 w 466219"/>
              <a:gd name="connsiteY32" fmla="*/ 183014 h 480433"/>
              <a:gd name="connsiteX33" fmla="*/ 424717 w 466219"/>
              <a:gd name="connsiteY33" fmla="*/ 206908 h 480433"/>
              <a:gd name="connsiteX34" fmla="*/ 424717 w 466219"/>
              <a:gd name="connsiteY34" fmla="*/ 212356 h 480433"/>
              <a:gd name="connsiteX35" fmla="*/ 400823 w 466219"/>
              <a:gd name="connsiteY35" fmla="*/ 236250 h 480433"/>
              <a:gd name="connsiteX36" fmla="*/ 306138 w 466219"/>
              <a:gd name="connsiteY36" fmla="*/ 236250 h 480433"/>
              <a:gd name="connsiteX37" fmla="*/ 282245 w 466219"/>
              <a:gd name="connsiteY37" fmla="*/ 212356 h 480433"/>
              <a:gd name="connsiteX38" fmla="*/ 282245 w 466219"/>
              <a:gd name="connsiteY38" fmla="*/ 206908 h 480433"/>
              <a:gd name="connsiteX39" fmla="*/ 282738 w 466219"/>
              <a:gd name="connsiteY39" fmla="*/ 202063 h 480433"/>
              <a:gd name="connsiteX40" fmla="*/ 283027 w 466219"/>
              <a:gd name="connsiteY40" fmla="*/ 200814 h 480433"/>
              <a:gd name="connsiteX41" fmla="*/ 283521 w 466219"/>
              <a:gd name="connsiteY41" fmla="*/ 199195 h 480433"/>
              <a:gd name="connsiteX42" fmla="*/ 288791 w 466219"/>
              <a:gd name="connsiteY42" fmla="*/ 190493 h 480433"/>
              <a:gd name="connsiteX43" fmla="*/ 306138 w 466219"/>
              <a:gd name="connsiteY43" fmla="*/ 183014 h 480433"/>
              <a:gd name="connsiteX44" fmla="*/ 266105 w 466219"/>
              <a:gd name="connsiteY44" fmla="*/ 460327 h 480433"/>
              <a:gd name="connsiteX45" fmla="*/ 238231 w 466219"/>
              <a:gd name="connsiteY45" fmla="*/ 461096 h 480433"/>
              <a:gd name="connsiteX46" fmla="*/ 70341 w 466219"/>
              <a:gd name="connsiteY46" fmla="*/ 427924 h 480433"/>
              <a:gd name="connsiteX47" fmla="*/ 21195 w 466219"/>
              <a:gd name="connsiteY47" fmla="*/ 282117 h 480433"/>
              <a:gd name="connsiteX48" fmla="*/ 103142 w 466219"/>
              <a:gd name="connsiteY48" fmla="*/ 193225 h 480433"/>
              <a:gd name="connsiteX49" fmla="*/ 114739 w 466219"/>
              <a:gd name="connsiteY49" fmla="*/ 188819 h 480433"/>
              <a:gd name="connsiteX50" fmla="*/ 255853 w 466219"/>
              <a:gd name="connsiteY50" fmla="*/ 93367 h 480433"/>
              <a:gd name="connsiteX51" fmla="*/ 257019 w 466219"/>
              <a:gd name="connsiteY51" fmla="*/ 91143 h 480433"/>
              <a:gd name="connsiteX52" fmla="*/ 282766 w 466219"/>
              <a:gd name="connsiteY52" fmla="*/ 21780 h 480433"/>
              <a:gd name="connsiteX53" fmla="*/ 288228 w 466219"/>
              <a:gd name="connsiteY53" fmla="*/ 19214 h 480433"/>
              <a:gd name="connsiteX54" fmla="*/ 288297 w 466219"/>
              <a:gd name="connsiteY54" fmla="*/ 19214 h 480433"/>
              <a:gd name="connsiteX55" fmla="*/ 317461 w 466219"/>
              <a:gd name="connsiteY55" fmla="*/ 37536 h 480433"/>
              <a:gd name="connsiteX56" fmla="*/ 315759 w 466219"/>
              <a:gd name="connsiteY56" fmla="*/ 108861 h 480433"/>
              <a:gd name="connsiteX57" fmla="*/ 273241 w 466219"/>
              <a:gd name="connsiteY57" fmla="*/ 179075 h 480433"/>
              <a:gd name="connsiteX58" fmla="*/ 266173 w 466219"/>
              <a:gd name="connsiteY58" fmla="*/ 190741 h 480433"/>
              <a:gd name="connsiteX59" fmla="*/ 265336 w 466219"/>
              <a:gd name="connsiteY59" fmla="*/ 192401 h 480433"/>
              <a:gd name="connsiteX60" fmla="*/ 264870 w 466219"/>
              <a:gd name="connsiteY60" fmla="*/ 193993 h 480433"/>
              <a:gd name="connsiteX61" fmla="*/ 264389 w 466219"/>
              <a:gd name="connsiteY61" fmla="*/ 196134 h 480433"/>
              <a:gd name="connsiteX62" fmla="*/ 263950 w 466219"/>
              <a:gd name="connsiteY62" fmla="*/ 197987 h 480433"/>
              <a:gd name="connsiteX63" fmla="*/ 186051 w 466219"/>
              <a:gd name="connsiteY63" fmla="*/ 290036 h 480433"/>
              <a:gd name="connsiteX64" fmla="*/ 178503 w 466219"/>
              <a:gd name="connsiteY64" fmla="*/ 301331 h 480433"/>
              <a:gd name="connsiteX65" fmla="*/ 189798 w 466219"/>
              <a:gd name="connsiteY65" fmla="*/ 308879 h 480433"/>
              <a:gd name="connsiteX66" fmla="*/ 271251 w 466219"/>
              <a:gd name="connsiteY66" fmla="*/ 237636 h 480433"/>
              <a:gd name="connsiteX67" fmla="*/ 280872 w 466219"/>
              <a:gd name="connsiteY67" fmla="*/ 247257 h 480433"/>
              <a:gd name="connsiteX68" fmla="*/ 262770 w 466219"/>
              <a:gd name="connsiteY68" fmla="*/ 282350 h 480433"/>
              <a:gd name="connsiteX69" fmla="*/ 262770 w 466219"/>
              <a:gd name="connsiteY69" fmla="*/ 287799 h 480433"/>
              <a:gd name="connsiteX70" fmla="*/ 283891 w 466219"/>
              <a:gd name="connsiteY70" fmla="*/ 324868 h 480433"/>
              <a:gd name="connsiteX71" fmla="*/ 268561 w 466219"/>
              <a:gd name="connsiteY71" fmla="*/ 357806 h 480433"/>
              <a:gd name="connsiteX72" fmla="*/ 268561 w 466219"/>
              <a:gd name="connsiteY72" fmla="*/ 363255 h 480433"/>
              <a:gd name="connsiteX73" fmla="*/ 279705 w 466219"/>
              <a:gd name="connsiteY73" fmla="*/ 392158 h 480433"/>
              <a:gd name="connsiteX74" fmla="*/ 257884 w 466219"/>
              <a:gd name="connsiteY74" fmla="*/ 429640 h 480433"/>
              <a:gd name="connsiteX75" fmla="*/ 257884 w 466219"/>
              <a:gd name="connsiteY75" fmla="*/ 435088 h 480433"/>
              <a:gd name="connsiteX76" fmla="*/ 266105 w 466219"/>
              <a:gd name="connsiteY76" fmla="*/ 460327 h 480433"/>
              <a:gd name="connsiteX77" fmla="*/ 384271 w 466219"/>
              <a:gd name="connsiteY77" fmla="*/ 435074 h 480433"/>
              <a:gd name="connsiteX78" fmla="*/ 363836 w 466219"/>
              <a:gd name="connsiteY78" fmla="*/ 458721 h 480433"/>
              <a:gd name="connsiteX79" fmla="*/ 359403 w 466219"/>
              <a:gd name="connsiteY79" fmla="*/ 457774 h 480433"/>
              <a:gd name="connsiteX80" fmla="*/ 315883 w 466219"/>
              <a:gd name="connsiteY80" fmla="*/ 458969 h 480433"/>
              <a:gd name="connsiteX81" fmla="*/ 301019 w 466219"/>
              <a:gd name="connsiteY81" fmla="*/ 458969 h 480433"/>
              <a:gd name="connsiteX82" fmla="*/ 277125 w 466219"/>
              <a:gd name="connsiteY82" fmla="*/ 435074 h 480433"/>
              <a:gd name="connsiteX83" fmla="*/ 277125 w 466219"/>
              <a:gd name="connsiteY83" fmla="*/ 429626 h 480433"/>
              <a:gd name="connsiteX84" fmla="*/ 301019 w 466219"/>
              <a:gd name="connsiteY84" fmla="*/ 405732 h 480433"/>
              <a:gd name="connsiteX85" fmla="*/ 304368 w 466219"/>
              <a:gd name="connsiteY85" fmla="*/ 405732 h 480433"/>
              <a:gd name="connsiteX86" fmla="*/ 311683 w 466219"/>
              <a:gd name="connsiteY86" fmla="*/ 406349 h 480433"/>
              <a:gd name="connsiteX87" fmla="*/ 365798 w 466219"/>
              <a:gd name="connsiteY87" fmla="*/ 406349 h 480433"/>
              <a:gd name="connsiteX88" fmla="*/ 384258 w 466219"/>
              <a:gd name="connsiteY88" fmla="*/ 429626 h 480433"/>
              <a:gd name="connsiteX89" fmla="*/ 384258 w 466219"/>
              <a:gd name="connsiteY89" fmla="*/ 435074 h 480433"/>
              <a:gd name="connsiteX90" fmla="*/ 419103 w 466219"/>
              <a:gd name="connsiteY90" fmla="*/ 363242 h 480433"/>
              <a:gd name="connsiteX91" fmla="*/ 395209 w 466219"/>
              <a:gd name="connsiteY91" fmla="*/ 387135 h 480433"/>
              <a:gd name="connsiteX92" fmla="*/ 367706 w 466219"/>
              <a:gd name="connsiteY92" fmla="*/ 387135 h 480433"/>
              <a:gd name="connsiteX93" fmla="*/ 360391 w 466219"/>
              <a:gd name="connsiteY93" fmla="*/ 386518 h 480433"/>
              <a:gd name="connsiteX94" fmla="*/ 306276 w 466219"/>
              <a:gd name="connsiteY94" fmla="*/ 386518 h 480433"/>
              <a:gd name="connsiteX95" fmla="*/ 287817 w 466219"/>
              <a:gd name="connsiteY95" fmla="*/ 363242 h 480433"/>
              <a:gd name="connsiteX96" fmla="*/ 287817 w 466219"/>
              <a:gd name="connsiteY96" fmla="*/ 357793 h 480433"/>
              <a:gd name="connsiteX97" fmla="*/ 311711 w 466219"/>
              <a:gd name="connsiteY97" fmla="*/ 333899 h 480433"/>
              <a:gd name="connsiteX98" fmla="*/ 395237 w 466219"/>
              <a:gd name="connsiteY98" fmla="*/ 333899 h 480433"/>
              <a:gd name="connsiteX99" fmla="*/ 419131 w 466219"/>
              <a:gd name="connsiteY99" fmla="*/ 357793 h 480433"/>
              <a:gd name="connsiteX100" fmla="*/ 419131 w 466219"/>
              <a:gd name="connsiteY100" fmla="*/ 363242 h 480433"/>
              <a:gd name="connsiteX101" fmla="*/ 447005 w 466219"/>
              <a:gd name="connsiteY101" fmla="*/ 287799 h 480433"/>
              <a:gd name="connsiteX102" fmla="*/ 423111 w 466219"/>
              <a:gd name="connsiteY102" fmla="*/ 311693 h 480433"/>
              <a:gd name="connsiteX103" fmla="*/ 305892 w 466219"/>
              <a:gd name="connsiteY103" fmla="*/ 311693 h 480433"/>
              <a:gd name="connsiteX104" fmla="*/ 281998 w 466219"/>
              <a:gd name="connsiteY104" fmla="*/ 287799 h 480433"/>
              <a:gd name="connsiteX105" fmla="*/ 281998 w 466219"/>
              <a:gd name="connsiteY105" fmla="*/ 282350 h 480433"/>
              <a:gd name="connsiteX106" fmla="*/ 305892 w 466219"/>
              <a:gd name="connsiteY106" fmla="*/ 258456 h 480433"/>
              <a:gd name="connsiteX107" fmla="*/ 423111 w 466219"/>
              <a:gd name="connsiteY107" fmla="*/ 258456 h 480433"/>
              <a:gd name="connsiteX108" fmla="*/ 447005 w 466219"/>
              <a:gd name="connsiteY108" fmla="*/ 282350 h 480433"/>
              <a:gd name="connsiteX109" fmla="*/ 447005 w 466219"/>
              <a:gd name="connsiteY109" fmla="*/ 287799 h 480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466219" h="480433">
                <a:moveTo>
                  <a:pt x="466219" y="287799"/>
                </a:moveTo>
                <a:lnTo>
                  <a:pt x="466219" y="282350"/>
                </a:lnTo>
                <a:cubicBezTo>
                  <a:pt x="466219" y="262148"/>
                  <a:pt x="452234" y="245144"/>
                  <a:pt x="433445" y="240491"/>
                </a:cubicBezTo>
                <a:cubicBezTo>
                  <a:pt x="439978" y="232929"/>
                  <a:pt x="443931" y="223089"/>
                  <a:pt x="443931" y="212343"/>
                </a:cubicBezTo>
                <a:lnTo>
                  <a:pt x="443931" y="206894"/>
                </a:lnTo>
                <a:cubicBezTo>
                  <a:pt x="443931" y="183124"/>
                  <a:pt x="424593" y="163786"/>
                  <a:pt x="400823" y="163786"/>
                </a:cubicBezTo>
                <a:lnTo>
                  <a:pt x="306138" y="163786"/>
                </a:lnTo>
                <a:cubicBezTo>
                  <a:pt x="305740" y="163786"/>
                  <a:pt x="305343" y="163786"/>
                  <a:pt x="304945" y="163800"/>
                </a:cubicBezTo>
                <a:lnTo>
                  <a:pt x="332297" y="118633"/>
                </a:lnTo>
                <a:cubicBezTo>
                  <a:pt x="332366" y="118523"/>
                  <a:pt x="332421" y="118413"/>
                  <a:pt x="332489" y="118317"/>
                </a:cubicBezTo>
                <a:cubicBezTo>
                  <a:pt x="344059" y="97429"/>
                  <a:pt x="343771" y="52701"/>
                  <a:pt x="335426" y="30715"/>
                </a:cubicBezTo>
                <a:cubicBezTo>
                  <a:pt x="328729" y="13107"/>
                  <a:pt x="305054" y="0"/>
                  <a:pt x="288283" y="0"/>
                </a:cubicBezTo>
                <a:cubicBezTo>
                  <a:pt x="288242" y="0"/>
                  <a:pt x="288201" y="0"/>
                  <a:pt x="288160" y="0"/>
                </a:cubicBezTo>
                <a:cubicBezTo>
                  <a:pt x="276837" y="41"/>
                  <a:pt x="268301" y="5545"/>
                  <a:pt x="264760" y="15097"/>
                </a:cubicBezTo>
                <a:lnTo>
                  <a:pt x="239466" y="83265"/>
                </a:lnTo>
                <a:cubicBezTo>
                  <a:pt x="202081" y="135294"/>
                  <a:pt x="154238" y="153369"/>
                  <a:pt x="107960" y="170840"/>
                </a:cubicBezTo>
                <a:cubicBezTo>
                  <a:pt x="104034" y="172323"/>
                  <a:pt x="100137" y="173791"/>
                  <a:pt x="96266" y="175273"/>
                </a:cubicBezTo>
                <a:cubicBezTo>
                  <a:pt x="29402" y="200924"/>
                  <a:pt x="8266" y="245679"/>
                  <a:pt x="2296" y="278700"/>
                </a:cubicBezTo>
                <a:cubicBezTo>
                  <a:pt x="-4456" y="316085"/>
                  <a:pt x="4959" y="351644"/>
                  <a:pt x="14058" y="374893"/>
                </a:cubicBezTo>
                <a:cubicBezTo>
                  <a:pt x="24873" y="402575"/>
                  <a:pt x="41163" y="427773"/>
                  <a:pt x="57632" y="442321"/>
                </a:cubicBezTo>
                <a:cubicBezTo>
                  <a:pt x="97035" y="477140"/>
                  <a:pt x="192378" y="480433"/>
                  <a:pt x="227100" y="480433"/>
                </a:cubicBezTo>
                <a:cubicBezTo>
                  <a:pt x="232782" y="480433"/>
                  <a:pt x="236844" y="480351"/>
                  <a:pt x="238766" y="480296"/>
                </a:cubicBezTo>
                <a:lnTo>
                  <a:pt x="316171" y="478169"/>
                </a:lnTo>
                <a:lnTo>
                  <a:pt x="360391" y="478169"/>
                </a:lnTo>
                <a:cubicBezTo>
                  <a:pt x="384161" y="478169"/>
                  <a:pt x="403499" y="458831"/>
                  <a:pt x="403499" y="435061"/>
                </a:cubicBezTo>
                <a:lnTo>
                  <a:pt x="403499" y="429612"/>
                </a:lnTo>
                <a:cubicBezTo>
                  <a:pt x="403499" y="421034"/>
                  <a:pt x="400987" y="413033"/>
                  <a:pt x="396650" y="406322"/>
                </a:cubicBezTo>
                <a:cubicBezTo>
                  <a:pt x="419762" y="405567"/>
                  <a:pt x="438331" y="386532"/>
                  <a:pt x="438331" y="363242"/>
                </a:cubicBezTo>
                <a:lnTo>
                  <a:pt x="438331" y="357793"/>
                </a:lnTo>
                <a:cubicBezTo>
                  <a:pt x="438331" y="347472"/>
                  <a:pt x="434681" y="337975"/>
                  <a:pt x="428601" y="330550"/>
                </a:cubicBezTo>
                <a:cubicBezTo>
                  <a:pt x="449777" y="327860"/>
                  <a:pt x="466219" y="309717"/>
                  <a:pt x="466219" y="287799"/>
                </a:cubicBezTo>
                <a:close/>
                <a:moveTo>
                  <a:pt x="306138" y="183014"/>
                </a:moveTo>
                <a:lnTo>
                  <a:pt x="400823" y="183014"/>
                </a:lnTo>
                <a:cubicBezTo>
                  <a:pt x="413998" y="183014"/>
                  <a:pt x="424717" y="193732"/>
                  <a:pt x="424717" y="206908"/>
                </a:cubicBezTo>
                <a:lnTo>
                  <a:pt x="424717" y="212356"/>
                </a:lnTo>
                <a:cubicBezTo>
                  <a:pt x="424717" y="225532"/>
                  <a:pt x="413998" y="236250"/>
                  <a:pt x="400823" y="236250"/>
                </a:cubicBezTo>
                <a:lnTo>
                  <a:pt x="306138" y="236250"/>
                </a:lnTo>
                <a:cubicBezTo>
                  <a:pt x="292963" y="236250"/>
                  <a:pt x="282245" y="225532"/>
                  <a:pt x="282245" y="212356"/>
                </a:cubicBezTo>
                <a:lnTo>
                  <a:pt x="282245" y="206908"/>
                </a:lnTo>
                <a:cubicBezTo>
                  <a:pt x="282245" y="205247"/>
                  <a:pt x="282409" y="203628"/>
                  <a:pt x="282738" y="202063"/>
                </a:cubicBezTo>
                <a:cubicBezTo>
                  <a:pt x="282835" y="201651"/>
                  <a:pt x="282931" y="201226"/>
                  <a:pt x="283027" y="200814"/>
                </a:cubicBezTo>
                <a:cubicBezTo>
                  <a:pt x="283178" y="200265"/>
                  <a:pt x="283343" y="199716"/>
                  <a:pt x="283521" y="199195"/>
                </a:cubicBezTo>
                <a:lnTo>
                  <a:pt x="288791" y="190493"/>
                </a:lnTo>
                <a:cubicBezTo>
                  <a:pt x="293155" y="185882"/>
                  <a:pt x="299318" y="183014"/>
                  <a:pt x="306138" y="183014"/>
                </a:cubicBezTo>
                <a:close/>
                <a:moveTo>
                  <a:pt x="266105" y="460327"/>
                </a:moveTo>
                <a:lnTo>
                  <a:pt x="238231" y="461096"/>
                </a:lnTo>
                <a:cubicBezTo>
                  <a:pt x="194505" y="462290"/>
                  <a:pt x="103156" y="456923"/>
                  <a:pt x="70341" y="427924"/>
                </a:cubicBezTo>
                <a:cubicBezTo>
                  <a:pt x="43743" y="404414"/>
                  <a:pt x="10929" y="338977"/>
                  <a:pt x="21195" y="282117"/>
                </a:cubicBezTo>
                <a:cubicBezTo>
                  <a:pt x="28592" y="241150"/>
                  <a:pt x="56164" y="211245"/>
                  <a:pt x="103142" y="193225"/>
                </a:cubicBezTo>
                <a:cubicBezTo>
                  <a:pt x="106971" y="191756"/>
                  <a:pt x="110842" y="190288"/>
                  <a:pt x="114739" y="188819"/>
                </a:cubicBezTo>
                <a:cubicBezTo>
                  <a:pt x="161718" y="171074"/>
                  <a:pt x="214982" y="150967"/>
                  <a:pt x="255853" y="93367"/>
                </a:cubicBezTo>
                <a:cubicBezTo>
                  <a:pt x="256333" y="92680"/>
                  <a:pt x="256731" y="91939"/>
                  <a:pt x="257019" y="91143"/>
                </a:cubicBezTo>
                <a:lnTo>
                  <a:pt x="282766" y="21780"/>
                </a:lnTo>
                <a:cubicBezTo>
                  <a:pt x="283095" y="20889"/>
                  <a:pt x="283713" y="19242"/>
                  <a:pt x="288228" y="19214"/>
                </a:cubicBezTo>
                <a:cubicBezTo>
                  <a:pt x="288256" y="19214"/>
                  <a:pt x="288269" y="19214"/>
                  <a:pt x="288297" y="19214"/>
                </a:cubicBezTo>
                <a:cubicBezTo>
                  <a:pt x="298892" y="19214"/>
                  <a:pt x="314140" y="28780"/>
                  <a:pt x="317461" y="37536"/>
                </a:cubicBezTo>
                <a:cubicBezTo>
                  <a:pt x="323871" y="54417"/>
                  <a:pt x="324186" y="93394"/>
                  <a:pt x="315759" y="108861"/>
                </a:cubicBezTo>
                <a:lnTo>
                  <a:pt x="273241" y="179075"/>
                </a:lnTo>
                <a:cubicBezTo>
                  <a:pt x="270305" y="182533"/>
                  <a:pt x="267916" y="186472"/>
                  <a:pt x="266173" y="190741"/>
                </a:cubicBezTo>
                <a:cubicBezTo>
                  <a:pt x="265844" y="191262"/>
                  <a:pt x="265570" y="191811"/>
                  <a:pt x="265336" y="192401"/>
                </a:cubicBezTo>
                <a:cubicBezTo>
                  <a:pt x="265130" y="192923"/>
                  <a:pt x="264979" y="193458"/>
                  <a:pt x="264870" y="193993"/>
                </a:cubicBezTo>
                <a:cubicBezTo>
                  <a:pt x="264705" y="194707"/>
                  <a:pt x="264554" y="195434"/>
                  <a:pt x="264389" y="196134"/>
                </a:cubicBezTo>
                <a:cubicBezTo>
                  <a:pt x="264224" y="196752"/>
                  <a:pt x="264087" y="197356"/>
                  <a:pt x="263950" y="197987"/>
                </a:cubicBezTo>
                <a:cubicBezTo>
                  <a:pt x="251063" y="252061"/>
                  <a:pt x="225563" y="282186"/>
                  <a:pt x="186051" y="290036"/>
                </a:cubicBezTo>
                <a:cubicBezTo>
                  <a:pt x="180849" y="291065"/>
                  <a:pt x="177460" y="296129"/>
                  <a:pt x="178503" y="301331"/>
                </a:cubicBezTo>
                <a:cubicBezTo>
                  <a:pt x="179532" y="306533"/>
                  <a:pt x="184596" y="309909"/>
                  <a:pt x="189798" y="308879"/>
                </a:cubicBezTo>
                <a:cubicBezTo>
                  <a:pt x="226922" y="301509"/>
                  <a:pt x="254206" y="277602"/>
                  <a:pt x="271251" y="237636"/>
                </a:cubicBezTo>
                <a:cubicBezTo>
                  <a:pt x="273928" y="241328"/>
                  <a:pt x="277194" y="244581"/>
                  <a:pt x="280872" y="247257"/>
                </a:cubicBezTo>
                <a:cubicBezTo>
                  <a:pt x="269920" y="255080"/>
                  <a:pt x="262770" y="267899"/>
                  <a:pt x="262770" y="282350"/>
                </a:cubicBezTo>
                <a:lnTo>
                  <a:pt x="262770" y="287799"/>
                </a:lnTo>
                <a:cubicBezTo>
                  <a:pt x="262770" y="303541"/>
                  <a:pt x="271251" y="317347"/>
                  <a:pt x="283891" y="324868"/>
                </a:cubicBezTo>
                <a:cubicBezTo>
                  <a:pt x="274518" y="332787"/>
                  <a:pt x="268561" y="344618"/>
                  <a:pt x="268561" y="357806"/>
                </a:cubicBezTo>
                <a:lnTo>
                  <a:pt x="268561" y="363255"/>
                </a:lnTo>
                <a:cubicBezTo>
                  <a:pt x="268561" y="374372"/>
                  <a:pt x="272788" y="384500"/>
                  <a:pt x="279705" y="392158"/>
                </a:cubicBezTo>
                <a:cubicBezTo>
                  <a:pt x="266681" y="399583"/>
                  <a:pt x="257884" y="413610"/>
                  <a:pt x="257884" y="429640"/>
                </a:cubicBezTo>
                <a:lnTo>
                  <a:pt x="257884" y="435088"/>
                </a:lnTo>
                <a:cubicBezTo>
                  <a:pt x="257911" y="444489"/>
                  <a:pt x="260944" y="453218"/>
                  <a:pt x="266105" y="460327"/>
                </a:cubicBezTo>
                <a:close/>
                <a:moveTo>
                  <a:pt x="384271" y="435074"/>
                </a:moveTo>
                <a:cubicBezTo>
                  <a:pt x="384271" y="447069"/>
                  <a:pt x="375378" y="457033"/>
                  <a:pt x="363836" y="458721"/>
                </a:cubicBezTo>
                <a:cubicBezTo>
                  <a:pt x="362504" y="458076"/>
                  <a:pt x="360995" y="457733"/>
                  <a:pt x="359403" y="457774"/>
                </a:cubicBezTo>
                <a:lnTo>
                  <a:pt x="315883" y="458969"/>
                </a:lnTo>
                <a:lnTo>
                  <a:pt x="301019" y="458969"/>
                </a:lnTo>
                <a:cubicBezTo>
                  <a:pt x="288064" y="458969"/>
                  <a:pt x="277125" y="448030"/>
                  <a:pt x="277125" y="435074"/>
                </a:cubicBezTo>
                <a:lnTo>
                  <a:pt x="277125" y="429626"/>
                </a:lnTo>
                <a:cubicBezTo>
                  <a:pt x="277125" y="416450"/>
                  <a:pt x="287844" y="405732"/>
                  <a:pt x="301019" y="405732"/>
                </a:cubicBezTo>
                <a:lnTo>
                  <a:pt x="304368" y="405732"/>
                </a:lnTo>
                <a:cubicBezTo>
                  <a:pt x="306743" y="406143"/>
                  <a:pt x="309199" y="406349"/>
                  <a:pt x="311683" y="406349"/>
                </a:cubicBezTo>
                <a:lnTo>
                  <a:pt x="365798" y="406349"/>
                </a:lnTo>
                <a:cubicBezTo>
                  <a:pt x="376366" y="408820"/>
                  <a:pt x="384258" y="418317"/>
                  <a:pt x="384258" y="429626"/>
                </a:cubicBezTo>
                <a:lnTo>
                  <a:pt x="384258" y="435074"/>
                </a:lnTo>
                <a:close/>
                <a:moveTo>
                  <a:pt x="419103" y="363242"/>
                </a:moveTo>
                <a:cubicBezTo>
                  <a:pt x="419103" y="376417"/>
                  <a:pt x="408385" y="387135"/>
                  <a:pt x="395209" y="387135"/>
                </a:cubicBezTo>
                <a:lnTo>
                  <a:pt x="367706" y="387135"/>
                </a:lnTo>
                <a:cubicBezTo>
                  <a:pt x="365332" y="386724"/>
                  <a:pt x="362875" y="386518"/>
                  <a:pt x="360391" y="386518"/>
                </a:cubicBezTo>
                <a:lnTo>
                  <a:pt x="306276" y="386518"/>
                </a:lnTo>
                <a:cubicBezTo>
                  <a:pt x="295708" y="384047"/>
                  <a:pt x="287817" y="374550"/>
                  <a:pt x="287817" y="363242"/>
                </a:cubicBezTo>
                <a:lnTo>
                  <a:pt x="287817" y="357793"/>
                </a:lnTo>
                <a:cubicBezTo>
                  <a:pt x="287817" y="344618"/>
                  <a:pt x="298535" y="333899"/>
                  <a:pt x="311711" y="333899"/>
                </a:cubicBezTo>
                <a:lnTo>
                  <a:pt x="395237" y="333899"/>
                </a:lnTo>
                <a:cubicBezTo>
                  <a:pt x="408412" y="333899"/>
                  <a:pt x="419131" y="344618"/>
                  <a:pt x="419131" y="357793"/>
                </a:cubicBezTo>
                <a:lnTo>
                  <a:pt x="419131" y="363242"/>
                </a:lnTo>
                <a:close/>
                <a:moveTo>
                  <a:pt x="447005" y="287799"/>
                </a:moveTo>
                <a:cubicBezTo>
                  <a:pt x="447005" y="300974"/>
                  <a:pt x="436286" y="311693"/>
                  <a:pt x="423111" y="311693"/>
                </a:cubicBezTo>
                <a:lnTo>
                  <a:pt x="305892" y="311693"/>
                </a:lnTo>
                <a:cubicBezTo>
                  <a:pt x="292936" y="311693"/>
                  <a:pt x="281998" y="300755"/>
                  <a:pt x="281998" y="287799"/>
                </a:cubicBezTo>
                <a:lnTo>
                  <a:pt x="281998" y="282350"/>
                </a:lnTo>
                <a:cubicBezTo>
                  <a:pt x="281998" y="269175"/>
                  <a:pt x="292716" y="258456"/>
                  <a:pt x="305892" y="258456"/>
                </a:cubicBezTo>
                <a:lnTo>
                  <a:pt x="423111" y="258456"/>
                </a:lnTo>
                <a:cubicBezTo>
                  <a:pt x="436286" y="258456"/>
                  <a:pt x="447005" y="269175"/>
                  <a:pt x="447005" y="282350"/>
                </a:cubicBezTo>
                <a:lnTo>
                  <a:pt x="447005" y="287799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37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26" name="Agrupar 225">
            <a:extLst>
              <a:ext uri="{FF2B5EF4-FFF2-40B4-BE49-F238E27FC236}">
                <a16:creationId xmlns:a16="http://schemas.microsoft.com/office/drawing/2014/main" id="{8E8CFCCB-0A20-47A4-8534-6A8A1C121D65}"/>
              </a:ext>
            </a:extLst>
          </p:cNvPr>
          <p:cNvGrpSpPr/>
          <p:nvPr/>
        </p:nvGrpSpPr>
        <p:grpSpPr>
          <a:xfrm>
            <a:off x="10029536" y="1113095"/>
            <a:ext cx="484468" cy="484536"/>
            <a:chOff x="10029536" y="1402806"/>
            <a:chExt cx="484468" cy="484536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C97A1A08-8760-4009-8D84-CA26183DF1CE}"/>
                </a:ext>
              </a:extLst>
            </p:cNvPr>
            <p:cNvSpPr/>
            <p:nvPr/>
          </p:nvSpPr>
          <p:spPr>
            <a:xfrm>
              <a:off x="10029536" y="1402806"/>
              <a:ext cx="484468" cy="484536"/>
            </a:xfrm>
            <a:custGeom>
              <a:avLst/>
              <a:gdLst>
                <a:gd name="connsiteX0" fmla="*/ 243305 w 484468"/>
                <a:gd name="connsiteY0" fmla="*/ 474353 h 484536"/>
                <a:gd name="connsiteX1" fmla="*/ 267981 w 484468"/>
                <a:gd name="connsiteY1" fmla="*/ 484537 h 484536"/>
                <a:gd name="connsiteX2" fmla="*/ 268022 w 484468"/>
                <a:gd name="connsiteY2" fmla="*/ 484537 h 484536"/>
                <a:gd name="connsiteX3" fmla="*/ 292671 w 484468"/>
                <a:gd name="connsiteY3" fmla="*/ 474353 h 484536"/>
                <a:gd name="connsiteX4" fmla="*/ 474312 w 484468"/>
                <a:gd name="connsiteY4" fmla="*/ 292712 h 484536"/>
                <a:gd name="connsiteX5" fmla="*/ 484468 w 484468"/>
                <a:gd name="connsiteY5" fmla="*/ 268036 h 484536"/>
                <a:gd name="connsiteX6" fmla="*/ 474312 w 484468"/>
                <a:gd name="connsiteY6" fmla="*/ 243359 h 484536"/>
                <a:gd name="connsiteX7" fmla="*/ 308701 w 484468"/>
                <a:gd name="connsiteY7" fmla="*/ 77734 h 484536"/>
                <a:gd name="connsiteX8" fmla="*/ 442293 w 484468"/>
                <a:gd name="connsiteY8" fmla="*/ 44151 h 484536"/>
                <a:gd name="connsiteX9" fmla="*/ 444119 w 484468"/>
                <a:gd name="connsiteY9" fmla="*/ 30688 h 484536"/>
                <a:gd name="connsiteX10" fmla="*/ 430655 w 484468"/>
                <a:gd name="connsiteY10" fmla="*/ 28862 h 484536"/>
                <a:gd name="connsiteX11" fmla="*/ 303870 w 484468"/>
                <a:gd name="connsiteY11" fmla="*/ 55487 h 484536"/>
                <a:gd name="connsiteX12" fmla="*/ 277396 w 484468"/>
                <a:gd name="connsiteY12" fmla="*/ 46429 h 484536"/>
                <a:gd name="connsiteX13" fmla="*/ 247051 w 484468"/>
                <a:gd name="connsiteY13" fmla="*/ 16085 h 484536"/>
                <a:gd name="connsiteX14" fmla="*/ 213852 w 484468"/>
                <a:gd name="connsiteY14" fmla="*/ 41 h 484536"/>
                <a:gd name="connsiteX15" fmla="*/ 70255 w 484468"/>
                <a:gd name="connsiteY15" fmla="*/ 0 h 484536"/>
                <a:gd name="connsiteX16" fmla="*/ 28697 w 484468"/>
                <a:gd name="connsiteY16" fmla="*/ 28656 h 484536"/>
                <a:gd name="connsiteX17" fmla="*/ 0 w 484468"/>
                <a:gd name="connsiteY17" fmla="*/ 70255 h 484536"/>
                <a:gd name="connsiteX18" fmla="*/ 0 w 484468"/>
                <a:gd name="connsiteY18" fmla="*/ 213880 h 484536"/>
                <a:gd name="connsiteX19" fmla="*/ 16030 w 484468"/>
                <a:gd name="connsiteY19" fmla="*/ 247079 h 484536"/>
                <a:gd name="connsiteX20" fmla="*/ 243305 w 484468"/>
                <a:gd name="connsiteY20" fmla="*/ 474353 h 484536"/>
                <a:gd name="connsiteX21" fmla="*/ 19214 w 484468"/>
                <a:gd name="connsiteY21" fmla="*/ 70790 h 484536"/>
                <a:gd name="connsiteX22" fmla="*/ 42271 w 484468"/>
                <a:gd name="connsiteY22" fmla="*/ 42271 h 484536"/>
                <a:gd name="connsiteX23" fmla="*/ 70804 w 484468"/>
                <a:gd name="connsiteY23" fmla="*/ 19228 h 484536"/>
                <a:gd name="connsiteX24" fmla="*/ 213797 w 484468"/>
                <a:gd name="connsiteY24" fmla="*/ 19255 h 484536"/>
                <a:gd name="connsiteX25" fmla="*/ 233464 w 484468"/>
                <a:gd name="connsiteY25" fmla="*/ 29672 h 484536"/>
                <a:gd name="connsiteX26" fmla="*/ 233464 w 484468"/>
                <a:gd name="connsiteY26" fmla="*/ 29672 h 484536"/>
                <a:gd name="connsiteX27" fmla="*/ 244471 w 484468"/>
                <a:gd name="connsiteY27" fmla="*/ 40679 h 484536"/>
                <a:gd name="connsiteX28" fmla="*/ 234219 w 484468"/>
                <a:gd name="connsiteY28" fmla="*/ 40349 h 484536"/>
                <a:gd name="connsiteX29" fmla="*/ 140043 w 484468"/>
                <a:gd name="connsiteY29" fmla="*/ 65438 h 484536"/>
                <a:gd name="connsiteX30" fmla="*/ 124905 w 484468"/>
                <a:gd name="connsiteY30" fmla="*/ 79299 h 484536"/>
                <a:gd name="connsiteX31" fmla="*/ 90484 w 484468"/>
                <a:gd name="connsiteY31" fmla="*/ 90526 h 484536"/>
                <a:gd name="connsiteX32" fmla="*/ 90484 w 484468"/>
                <a:gd name="connsiteY32" fmla="*/ 147083 h 484536"/>
                <a:gd name="connsiteX33" fmla="*/ 147042 w 484468"/>
                <a:gd name="connsiteY33" fmla="*/ 147083 h 484536"/>
                <a:gd name="connsiteX34" fmla="*/ 147042 w 484468"/>
                <a:gd name="connsiteY34" fmla="*/ 90526 h 484536"/>
                <a:gd name="connsiteX35" fmla="*/ 143529 w 484468"/>
                <a:gd name="connsiteY35" fmla="*/ 87396 h 484536"/>
                <a:gd name="connsiteX36" fmla="*/ 234205 w 484468"/>
                <a:gd name="connsiteY36" fmla="*/ 59564 h 484536"/>
                <a:gd name="connsiteX37" fmla="*/ 267445 w 484468"/>
                <a:gd name="connsiteY37" fmla="*/ 63667 h 484536"/>
                <a:gd name="connsiteX38" fmla="*/ 460725 w 484468"/>
                <a:gd name="connsiteY38" fmla="*/ 256947 h 484536"/>
                <a:gd name="connsiteX39" fmla="*/ 465254 w 484468"/>
                <a:gd name="connsiteY39" fmla="*/ 268036 h 484536"/>
                <a:gd name="connsiteX40" fmla="*/ 460725 w 484468"/>
                <a:gd name="connsiteY40" fmla="*/ 279125 h 484536"/>
                <a:gd name="connsiteX41" fmla="*/ 279084 w 484468"/>
                <a:gd name="connsiteY41" fmla="*/ 460766 h 484536"/>
                <a:gd name="connsiteX42" fmla="*/ 267995 w 484468"/>
                <a:gd name="connsiteY42" fmla="*/ 465309 h 484536"/>
                <a:gd name="connsiteX43" fmla="*/ 267981 w 484468"/>
                <a:gd name="connsiteY43" fmla="*/ 465309 h 484536"/>
                <a:gd name="connsiteX44" fmla="*/ 256892 w 484468"/>
                <a:gd name="connsiteY44" fmla="*/ 460766 h 484536"/>
                <a:gd name="connsiteX45" fmla="*/ 29617 w 484468"/>
                <a:gd name="connsiteY45" fmla="*/ 233505 h 484536"/>
                <a:gd name="connsiteX46" fmla="*/ 19214 w 484468"/>
                <a:gd name="connsiteY46" fmla="*/ 213880 h 484536"/>
                <a:gd name="connsiteX47" fmla="*/ 19214 w 484468"/>
                <a:gd name="connsiteY47" fmla="*/ 70790 h 484536"/>
                <a:gd name="connsiteX48" fmla="*/ 104058 w 484468"/>
                <a:gd name="connsiteY48" fmla="*/ 104099 h 484536"/>
                <a:gd name="connsiteX49" fmla="*/ 112992 w 484468"/>
                <a:gd name="connsiteY49" fmla="*/ 98829 h 484536"/>
                <a:gd name="connsiteX50" fmla="*/ 109136 w 484468"/>
                <a:gd name="connsiteY50" fmla="*/ 118798 h 484536"/>
                <a:gd name="connsiteX51" fmla="*/ 118743 w 484468"/>
                <a:gd name="connsiteY51" fmla="*/ 128405 h 484536"/>
                <a:gd name="connsiteX52" fmla="*/ 128350 w 484468"/>
                <a:gd name="connsiteY52" fmla="*/ 118798 h 484536"/>
                <a:gd name="connsiteX53" fmla="*/ 132165 w 484468"/>
                <a:gd name="connsiteY53" fmla="*/ 102932 h 484536"/>
                <a:gd name="connsiteX54" fmla="*/ 133441 w 484468"/>
                <a:gd name="connsiteY54" fmla="*/ 104099 h 484536"/>
                <a:gd name="connsiteX55" fmla="*/ 133441 w 484468"/>
                <a:gd name="connsiteY55" fmla="*/ 133483 h 484536"/>
                <a:gd name="connsiteX56" fmla="*/ 104058 w 484468"/>
                <a:gd name="connsiteY56" fmla="*/ 133483 h 484536"/>
                <a:gd name="connsiteX57" fmla="*/ 104058 w 484468"/>
                <a:gd name="connsiteY57" fmla="*/ 104099 h 484536"/>
                <a:gd name="connsiteX58" fmla="*/ 104058 w 484468"/>
                <a:gd name="connsiteY58" fmla="*/ 104099 h 48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484468" h="484536">
                  <a:moveTo>
                    <a:pt x="243305" y="474353"/>
                  </a:moveTo>
                  <a:cubicBezTo>
                    <a:pt x="249865" y="480914"/>
                    <a:pt x="258635" y="484537"/>
                    <a:pt x="267981" y="484537"/>
                  </a:cubicBezTo>
                  <a:cubicBezTo>
                    <a:pt x="267995" y="484537"/>
                    <a:pt x="268008" y="484537"/>
                    <a:pt x="268022" y="484537"/>
                  </a:cubicBezTo>
                  <a:cubicBezTo>
                    <a:pt x="277368" y="484523"/>
                    <a:pt x="286124" y="480914"/>
                    <a:pt x="292671" y="474353"/>
                  </a:cubicBezTo>
                  <a:lnTo>
                    <a:pt x="474312" y="292712"/>
                  </a:lnTo>
                  <a:cubicBezTo>
                    <a:pt x="480859" y="286166"/>
                    <a:pt x="484468" y="277396"/>
                    <a:pt x="484468" y="268036"/>
                  </a:cubicBezTo>
                  <a:cubicBezTo>
                    <a:pt x="484468" y="258676"/>
                    <a:pt x="480859" y="249906"/>
                    <a:pt x="474312" y="243359"/>
                  </a:cubicBezTo>
                  <a:lnTo>
                    <a:pt x="308701" y="77734"/>
                  </a:lnTo>
                  <a:cubicBezTo>
                    <a:pt x="341571" y="89277"/>
                    <a:pt x="376279" y="94423"/>
                    <a:pt x="442293" y="44151"/>
                  </a:cubicBezTo>
                  <a:cubicBezTo>
                    <a:pt x="446521" y="40940"/>
                    <a:pt x="447330" y="34915"/>
                    <a:pt x="444119" y="30688"/>
                  </a:cubicBezTo>
                  <a:cubicBezTo>
                    <a:pt x="440907" y="26460"/>
                    <a:pt x="434868" y="25651"/>
                    <a:pt x="430655" y="28862"/>
                  </a:cubicBezTo>
                  <a:cubicBezTo>
                    <a:pt x="365314" y="78627"/>
                    <a:pt x="339539" y="68910"/>
                    <a:pt x="303870" y="55487"/>
                  </a:cubicBezTo>
                  <a:cubicBezTo>
                    <a:pt x="295676" y="52399"/>
                    <a:pt x="287003" y="49133"/>
                    <a:pt x="277396" y="46429"/>
                  </a:cubicBezTo>
                  <a:lnTo>
                    <a:pt x="247051" y="16085"/>
                  </a:lnTo>
                  <a:cubicBezTo>
                    <a:pt x="241548" y="10581"/>
                    <a:pt x="224324" y="41"/>
                    <a:pt x="213852" y="41"/>
                  </a:cubicBezTo>
                  <a:lnTo>
                    <a:pt x="70255" y="0"/>
                  </a:lnTo>
                  <a:cubicBezTo>
                    <a:pt x="61704" y="0"/>
                    <a:pt x="47719" y="9648"/>
                    <a:pt x="28697" y="28656"/>
                  </a:cubicBezTo>
                  <a:cubicBezTo>
                    <a:pt x="9662" y="47678"/>
                    <a:pt x="0" y="61677"/>
                    <a:pt x="0" y="70255"/>
                  </a:cubicBezTo>
                  <a:lnTo>
                    <a:pt x="0" y="213880"/>
                  </a:lnTo>
                  <a:cubicBezTo>
                    <a:pt x="0" y="224365"/>
                    <a:pt x="10526" y="241575"/>
                    <a:pt x="16030" y="247079"/>
                  </a:cubicBezTo>
                  <a:lnTo>
                    <a:pt x="243305" y="474353"/>
                  </a:lnTo>
                  <a:close/>
                  <a:moveTo>
                    <a:pt x="19214" y="70790"/>
                  </a:moveTo>
                  <a:cubicBezTo>
                    <a:pt x="20312" y="67359"/>
                    <a:pt x="27997" y="56530"/>
                    <a:pt x="42271" y="42271"/>
                  </a:cubicBezTo>
                  <a:cubicBezTo>
                    <a:pt x="56530" y="28011"/>
                    <a:pt x="67359" y="20339"/>
                    <a:pt x="70804" y="19228"/>
                  </a:cubicBezTo>
                  <a:lnTo>
                    <a:pt x="213797" y="19255"/>
                  </a:lnTo>
                  <a:cubicBezTo>
                    <a:pt x="217462" y="19461"/>
                    <a:pt x="229772" y="25980"/>
                    <a:pt x="233464" y="29672"/>
                  </a:cubicBezTo>
                  <a:cubicBezTo>
                    <a:pt x="233464" y="29672"/>
                    <a:pt x="233464" y="29672"/>
                    <a:pt x="233464" y="29672"/>
                  </a:cubicBezTo>
                  <a:lnTo>
                    <a:pt x="244471" y="40679"/>
                  </a:lnTo>
                  <a:cubicBezTo>
                    <a:pt x="241164" y="40459"/>
                    <a:pt x="237746" y="40349"/>
                    <a:pt x="234219" y="40349"/>
                  </a:cubicBezTo>
                  <a:cubicBezTo>
                    <a:pt x="195228" y="40349"/>
                    <a:pt x="162661" y="49023"/>
                    <a:pt x="140043" y="65438"/>
                  </a:cubicBezTo>
                  <a:cubicBezTo>
                    <a:pt x="134238" y="69651"/>
                    <a:pt x="129173" y="74303"/>
                    <a:pt x="124905" y="79299"/>
                  </a:cubicBezTo>
                  <a:cubicBezTo>
                    <a:pt x="112731" y="77419"/>
                    <a:pt x="99844" y="81166"/>
                    <a:pt x="90484" y="90526"/>
                  </a:cubicBezTo>
                  <a:cubicBezTo>
                    <a:pt x="74894" y="106116"/>
                    <a:pt x="74894" y="131493"/>
                    <a:pt x="90484" y="147083"/>
                  </a:cubicBezTo>
                  <a:cubicBezTo>
                    <a:pt x="106075" y="162674"/>
                    <a:pt x="131452" y="162674"/>
                    <a:pt x="147042" y="147083"/>
                  </a:cubicBezTo>
                  <a:cubicBezTo>
                    <a:pt x="162633" y="131493"/>
                    <a:pt x="162633" y="106116"/>
                    <a:pt x="147042" y="90526"/>
                  </a:cubicBezTo>
                  <a:cubicBezTo>
                    <a:pt x="145917" y="89400"/>
                    <a:pt x="144750" y="88357"/>
                    <a:pt x="143529" y="87396"/>
                  </a:cubicBezTo>
                  <a:cubicBezTo>
                    <a:pt x="159161" y="72176"/>
                    <a:pt x="187886" y="59564"/>
                    <a:pt x="234205" y="59564"/>
                  </a:cubicBezTo>
                  <a:cubicBezTo>
                    <a:pt x="246708" y="59564"/>
                    <a:pt x="257550" y="61197"/>
                    <a:pt x="267445" y="63667"/>
                  </a:cubicBezTo>
                  <a:lnTo>
                    <a:pt x="460725" y="256947"/>
                  </a:lnTo>
                  <a:cubicBezTo>
                    <a:pt x="463649" y="259870"/>
                    <a:pt x="465254" y="263809"/>
                    <a:pt x="465254" y="268036"/>
                  </a:cubicBezTo>
                  <a:cubicBezTo>
                    <a:pt x="465254" y="272277"/>
                    <a:pt x="463649" y="276215"/>
                    <a:pt x="460725" y="279125"/>
                  </a:cubicBezTo>
                  <a:lnTo>
                    <a:pt x="279084" y="460766"/>
                  </a:lnTo>
                  <a:cubicBezTo>
                    <a:pt x="276161" y="463690"/>
                    <a:pt x="272222" y="465309"/>
                    <a:pt x="267995" y="465309"/>
                  </a:cubicBezTo>
                  <a:cubicBezTo>
                    <a:pt x="267995" y="465309"/>
                    <a:pt x="267981" y="465309"/>
                    <a:pt x="267981" y="465309"/>
                  </a:cubicBezTo>
                  <a:cubicBezTo>
                    <a:pt x="263767" y="465309"/>
                    <a:pt x="259829" y="463690"/>
                    <a:pt x="256892" y="460766"/>
                  </a:cubicBezTo>
                  <a:lnTo>
                    <a:pt x="29617" y="233505"/>
                  </a:lnTo>
                  <a:cubicBezTo>
                    <a:pt x="25911" y="229800"/>
                    <a:pt x="19392" y="217489"/>
                    <a:pt x="19214" y="213880"/>
                  </a:cubicBezTo>
                  <a:lnTo>
                    <a:pt x="19214" y="70790"/>
                  </a:lnTo>
                  <a:close/>
                  <a:moveTo>
                    <a:pt x="104058" y="104099"/>
                  </a:moveTo>
                  <a:cubicBezTo>
                    <a:pt x="106638" y="101519"/>
                    <a:pt x="109726" y="99762"/>
                    <a:pt x="112992" y="98829"/>
                  </a:cubicBezTo>
                  <a:cubicBezTo>
                    <a:pt x="110467" y="105320"/>
                    <a:pt x="109136" y="112045"/>
                    <a:pt x="109136" y="118798"/>
                  </a:cubicBezTo>
                  <a:cubicBezTo>
                    <a:pt x="109136" y="124109"/>
                    <a:pt x="113431" y="128405"/>
                    <a:pt x="118743" y="128405"/>
                  </a:cubicBezTo>
                  <a:cubicBezTo>
                    <a:pt x="124054" y="128405"/>
                    <a:pt x="128350" y="124109"/>
                    <a:pt x="128350" y="118798"/>
                  </a:cubicBezTo>
                  <a:cubicBezTo>
                    <a:pt x="128350" y="113871"/>
                    <a:pt x="129557" y="108436"/>
                    <a:pt x="132165" y="102932"/>
                  </a:cubicBezTo>
                  <a:cubicBezTo>
                    <a:pt x="132604" y="103303"/>
                    <a:pt x="133030" y="103687"/>
                    <a:pt x="133441" y="104099"/>
                  </a:cubicBezTo>
                  <a:cubicBezTo>
                    <a:pt x="141539" y="112196"/>
                    <a:pt x="141539" y="125385"/>
                    <a:pt x="133441" y="133483"/>
                  </a:cubicBezTo>
                  <a:cubicBezTo>
                    <a:pt x="125344" y="141580"/>
                    <a:pt x="112155" y="141580"/>
                    <a:pt x="104058" y="133483"/>
                  </a:cubicBezTo>
                  <a:cubicBezTo>
                    <a:pt x="95960" y="125372"/>
                    <a:pt x="95960" y="112196"/>
                    <a:pt x="104058" y="104099"/>
                  </a:cubicBezTo>
                  <a:lnTo>
                    <a:pt x="104058" y="104099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7" name="Forma Livre: Forma 56">
              <a:extLst>
                <a:ext uri="{FF2B5EF4-FFF2-40B4-BE49-F238E27FC236}">
                  <a16:creationId xmlns:a16="http://schemas.microsoft.com/office/drawing/2014/main" id="{185575D5-97AB-406E-BA10-EE830F29C55A}"/>
                </a:ext>
              </a:extLst>
            </p:cNvPr>
            <p:cNvSpPr/>
            <p:nvPr/>
          </p:nvSpPr>
          <p:spPr>
            <a:xfrm>
              <a:off x="10200435" y="1560648"/>
              <a:ext cx="181057" cy="215170"/>
            </a:xfrm>
            <a:custGeom>
              <a:avLst/>
              <a:gdLst>
                <a:gd name="connsiteX0" fmla="*/ 16411 w 181057"/>
                <a:gd name="connsiteY0" fmla="*/ 146810 h 215170"/>
                <a:gd name="connsiteX1" fmla="*/ 46659 w 181057"/>
                <a:gd name="connsiteY1" fmla="*/ 116561 h 215170"/>
                <a:gd name="connsiteX2" fmla="*/ 72516 w 181057"/>
                <a:gd name="connsiteY2" fmla="*/ 159354 h 215170"/>
                <a:gd name="connsiteX3" fmla="*/ 44999 w 181057"/>
                <a:gd name="connsiteY3" fmla="*/ 186871 h 215170"/>
                <a:gd name="connsiteX4" fmla="*/ 44999 w 181057"/>
                <a:gd name="connsiteY4" fmla="*/ 200458 h 215170"/>
                <a:gd name="connsiteX5" fmla="*/ 58585 w 181057"/>
                <a:gd name="connsiteY5" fmla="*/ 200458 h 215170"/>
                <a:gd name="connsiteX6" fmla="*/ 82754 w 181057"/>
                <a:gd name="connsiteY6" fmla="*/ 176290 h 215170"/>
                <a:gd name="connsiteX7" fmla="*/ 103436 w 181057"/>
                <a:gd name="connsiteY7" fmla="*/ 210532 h 215170"/>
                <a:gd name="connsiteX8" fmla="*/ 111671 w 181057"/>
                <a:gd name="connsiteY8" fmla="*/ 215171 h 215170"/>
                <a:gd name="connsiteX9" fmla="*/ 116626 w 181057"/>
                <a:gd name="connsiteY9" fmla="*/ 213785 h 215170"/>
                <a:gd name="connsiteX10" fmla="*/ 119878 w 181057"/>
                <a:gd name="connsiteY10" fmla="*/ 200595 h 215170"/>
                <a:gd name="connsiteX11" fmla="*/ 96739 w 181057"/>
                <a:gd name="connsiteY11" fmla="*/ 162305 h 215170"/>
                <a:gd name="connsiteX12" fmla="*/ 129513 w 181057"/>
                <a:gd name="connsiteY12" fmla="*/ 129531 h 215170"/>
                <a:gd name="connsiteX13" fmla="*/ 150195 w 181057"/>
                <a:gd name="connsiteY13" fmla="*/ 163773 h 215170"/>
                <a:gd name="connsiteX14" fmla="*/ 163384 w 181057"/>
                <a:gd name="connsiteY14" fmla="*/ 167026 h 215170"/>
                <a:gd name="connsiteX15" fmla="*/ 166637 w 181057"/>
                <a:gd name="connsiteY15" fmla="*/ 153837 h 215170"/>
                <a:gd name="connsiteX16" fmla="*/ 143498 w 181057"/>
                <a:gd name="connsiteY16" fmla="*/ 115546 h 215170"/>
                <a:gd name="connsiteX17" fmla="*/ 178248 w 181057"/>
                <a:gd name="connsiteY17" fmla="*/ 80796 h 215170"/>
                <a:gd name="connsiteX18" fmla="*/ 178248 w 181057"/>
                <a:gd name="connsiteY18" fmla="*/ 67209 h 215170"/>
                <a:gd name="connsiteX19" fmla="*/ 164661 w 181057"/>
                <a:gd name="connsiteY19" fmla="*/ 67209 h 215170"/>
                <a:gd name="connsiteX20" fmla="*/ 133259 w 181057"/>
                <a:gd name="connsiteY20" fmla="*/ 98610 h 215170"/>
                <a:gd name="connsiteX21" fmla="*/ 107403 w 181057"/>
                <a:gd name="connsiteY21" fmla="*/ 55818 h 215170"/>
                <a:gd name="connsiteX22" fmla="*/ 136059 w 181057"/>
                <a:gd name="connsiteY22" fmla="*/ 27161 h 215170"/>
                <a:gd name="connsiteX23" fmla="*/ 136059 w 181057"/>
                <a:gd name="connsiteY23" fmla="*/ 13574 h 215170"/>
                <a:gd name="connsiteX24" fmla="*/ 122472 w 181057"/>
                <a:gd name="connsiteY24" fmla="*/ 13574 h 215170"/>
                <a:gd name="connsiteX25" fmla="*/ 97165 w 181057"/>
                <a:gd name="connsiteY25" fmla="*/ 38882 h 215170"/>
                <a:gd name="connsiteX26" fmla="*/ 76482 w 181057"/>
                <a:gd name="connsiteY26" fmla="*/ 4640 h 215170"/>
                <a:gd name="connsiteX27" fmla="*/ 63293 w 181057"/>
                <a:gd name="connsiteY27" fmla="*/ 1387 h 215170"/>
                <a:gd name="connsiteX28" fmla="*/ 60040 w 181057"/>
                <a:gd name="connsiteY28" fmla="*/ 14576 h 215170"/>
                <a:gd name="connsiteX29" fmla="*/ 83179 w 181057"/>
                <a:gd name="connsiteY29" fmla="*/ 52867 h 215170"/>
                <a:gd name="connsiteX30" fmla="*/ 50406 w 181057"/>
                <a:gd name="connsiteY30" fmla="*/ 85641 h 215170"/>
                <a:gd name="connsiteX31" fmla="*/ 29723 w 181057"/>
                <a:gd name="connsiteY31" fmla="*/ 51398 h 215170"/>
                <a:gd name="connsiteX32" fmla="*/ 16534 w 181057"/>
                <a:gd name="connsiteY32" fmla="*/ 48146 h 215170"/>
                <a:gd name="connsiteX33" fmla="*/ 13282 w 181057"/>
                <a:gd name="connsiteY33" fmla="*/ 61335 h 215170"/>
                <a:gd name="connsiteX34" fmla="*/ 36421 w 181057"/>
                <a:gd name="connsiteY34" fmla="*/ 99626 h 215170"/>
                <a:gd name="connsiteX35" fmla="*/ 2810 w 181057"/>
                <a:gd name="connsiteY35" fmla="*/ 133237 h 215170"/>
                <a:gd name="connsiteX36" fmla="*/ 2810 w 181057"/>
                <a:gd name="connsiteY36" fmla="*/ 146824 h 215170"/>
                <a:gd name="connsiteX37" fmla="*/ 16411 w 181057"/>
                <a:gd name="connsiteY37" fmla="*/ 146810 h 215170"/>
                <a:gd name="connsiteX38" fmla="*/ 93445 w 181057"/>
                <a:gd name="connsiteY38" fmla="*/ 69775 h 215170"/>
                <a:gd name="connsiteX39" fmla="*/ 119302 w 181057"/>
                <a:gd name="connsiteY39" fmla="*/ 112568 h 215170"/>
                <a:gd name="connsiteX40" fmla="*/ 86528 w 181057"/>
                <a:gd name="connsiteY40" fmla="*/ 145341 h 215170"/>
                <a:gd name="connsiteX41" fmla="*/ 60672 w 181057"/>
                <a:gd name="connsiteY41" fmla="*/ 102549 h 215170"/>
                <a:gd name="connsiteX42" fmla="*/ 93445 w 181057"/>
                <a:gd name="connsiteY42" fmla="*/ 69775 h 215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181057" h="215170">
                  <a:moveTo>
                    <a:pt x="16411" y="146810"/>
                  </a:moveTo>
                  <a:lnTo>
                    <a:pt x="46659" y="116561"/>
                  </a:lnTo>
                  <a:lnTo>
                    <a:pt x="72516" y="159354"/>
                  </a:lnTo>
                  <a:lnTo>
                    <a:pt x="44999" y="186871"/>
                  </a:lnTo>
                  <a:cubicBezTo>
                    <a:pt x="41252" y="190618"/>
                    <a:pt x="41252" y="196711"/>
                    <a:pt x="44999" y="200458"/>
                  </a:cubicBezTo>
                  <a:cubicBezTo>
                    <a:pt x="48745" y="204219"/>
                    <a:pt x="54839" y="204205"/>
                    <a:pt x="58585" y="200458"/>
                  </a:cubicBezTo>
                  <a:lnTo>
                    <a:pt x="82754" y="176290"/>
                  </a:lnTo>
                  <a:lnTo>
                    <a:pt x="103436" y="210532"/>
                  </a:lnTo>
                  <a:cubicBezTo>
                    <a:pt x="105248" y="213524"/>
                    <a:pt x="108419" y="215171"/>
                    <a:pt x="111671" y="215171"/>
                  </a:cubicBezTo>
                  <a:cubicBezTo>
                    <a:pt x="113359" y="215171"/>
                    <a:pt x="115075" y="214718"/>
                    <a:pt x="116626" y="213785"/>
                  </a:cubicBezTo>
                  <a:cubicBezTo>
                    <a:pt x="121168" y="211040"/>
                    <a:pt x="122623" y="205138"/>
                    <a:pt x="119878" y="200595"/>
                  </a:cubicBezTo>
                  <a:lnTo>
                    <a:pt x="96739" y="162305"/>
                  </a:lnTo>
                  <a:lnTo>
                    <a:pt x="129513" y="129531"/>
                  </a:lnTo>
                  <a:lnTo>
                    <a:pt x="150195" y="163773"/>
                  </a:lnTo>
                  <a:cubicBezTo>
                    <a:pt x="152940" y="168316"/>
                    <a:pt x="158842" y="169771"/>
                    <a:pt x="163384" y="167026"/>
                  </a:cubicBezTo>
                  <a:cubicBezTo>
                    <a:pt x="167927" y="164281"/>
                    <a:pt x="169382" y="158379"/>
                    <a:pt x="166637" y="153837"/>
                  </a:cubicBezTo>
                  <a:lnTo>
                    <a:pt x="143498" y="115546"/>
                  </a:lnTo>
                  <a:lnTo>
                    <a:pt x="178248" y="80796"/>
                  </a:lnTo>
                  <a:cubicBezTo>
                    <a:pt x="181994" y="77049"/>
                    <a:pt x="181994" y="70956"/>
                    <a:pt x="178248" y="67209"/>
                  </a:cubicBezTo>
                  <a:cubicBezTo>
                    <a:pt x="174501" y="63462"/>
                    <a:pt x="168407" y="63462"/>
                    <a:pt x="164661" y="67209"/>
                  </a:cubicBezTo>
                  <a:lnTo>
                    <a:pt x="133259" y="98610"/>
                  </a:lnTo>
                  <a:lnTo>
                    <a:pt x="107403" y="55818"/>
                  </a:lnTo>
                  <a:lnTo>
                    <a:pt x="136059" y="27161"/>
                  </a:lnTo>
                  <a:cubicBezTo>
                    <a:pt x="139806" y="23415"/>
                    <a:pt x="139806" y="17321"/>
                    <a:pt x="136059" y="13574"/>
                  </a:cubicBezTo>
                  <a:cubicBezTo>
                    <a:pt x="132312" y="9828"/>
                    <a:pt x="126219" y="9828"/>
                    <a:pt x="122472" y="13574"/>
                  </a:cubicBezTo>
                  <a:lnTo>
                    <a:pt x="97165" y="38882"/>
                  </a:lnTo>
                  <a:lnTo>
                    <a:pt x="76482" y="4640"/>
                  </a:lnTo>
                  <a:cubicBezTo>
                    <a:pt x="73737" y="97"/>
                    <a:pt x="67836" y="-1358"/>
                    <a:pt x="63293" y="1387"/>
                  </a:cubicBezTo>
                  <a:cubicBezTo>
                    <a:pt x="58750" y="4132"/>
                    <a:pt x="57295" y="10033"/>
                    <a:pt x="60040" y="14576"/>
                  </a:cubicBezTo>
                  <a:lnTo>
                    <a:pt x="83179" y="52867"/>
                  </a:lnTo>
                  <a:lnTo>
                    <a:pt x="50406" y="85641"/>
                  </a:lnTo>
                  <a:lnTo>
                    <a:pt x="29723" y="51398"/>
                  </a:lnTo>
                  <a:cubicBezTo>
                    <a:pt x="26978" y="46856"/>
                    <a:pt x="21077" y="45401"/>
                    <a:pt x="16534" y="48146"/>
                  </a:cubicBezTo>
                  <a:cubicBezTo>
                    <a:pt x="11992" y="50891"/>
                    <a:pt x="10537" y="56792"/>
                    <a:pt x="13282" y="61335"/>
                  </a:cubicBezTo>
                  <a:lnTo>
                    <a:pt x="36421" y="99626"/>
                  </a:lnTo>
                  <a:lnTo>
                    <a:pt x="2810" y="133237"/>
                  </a:lnTo>
                  <a:cubicBezTo>
                    <a:pt x="-937" y="136983"/>
                    <a:pt x="-937" y="143077"/>
                    <a:pt x="2810" y="146824"/>
                  </a:cubicBezTo>
                  <a:cubicBezTo>
                    <a:pt x="6584" y="150557"/>
                    <a:pt x="12664" y="150557"/>
                    <a:pt x="16411" y="146810"/>
                  </a:cubicBezTo>
                  <a:close/>
                  <a:moveTo>
                    <a:pt x="93445" y="69775"/>
                  </a:moveTo>
                  <a:lnTo>
                    <a:pt x="119302" y="112568"/>
                  </a:lnTo>
                  <a:lnTo>
                    <a:pt x="86528" y="145341"/>
                  </a:lnTo>
                  <a:lnTo>
                    <a:pt x="60672" y="102549"/>
                  </a:lnTo>
                  <a:lnTo>
                    <a:pt x="93445" y="69775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7" name="Agrupar 246">
            <a:extLst>
              <a:ext uri="{FF2B5EF4-FFF2-40B4-BE49-F238E27FC236}">
                <a16:creationId xmlns:a16="http://schemas.microsoft.com/office/drawing/2014/main" id="{F757E707-247F-464F-B63A-716C8C70FA73}"/>
              </a:ext>
            </a:extLst>
          </p:cNvPr>
          <p:cNvGrpSpPr/>
          <p:nvPr/>
        </p:nvGrpSpPr>
        <p:grpSpPr>
          <a:xfrm>
            <a:off x="9187495" y="3625933"/>
            <a:ext cx="474147" cy="480474"/>
            <a:chOff x="9187495" y="3915644"/>
            <a:chExt cx="474147" cy="48047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514B7058-D698-4E09-A779-1CBA3A66042D}"/>
                </a:ext>
              </a:extLst>
            </p:cNvPr>
            <p:cNvSpPr/>
            <p:nvPr/>
          </p:nvSpPr>
          <p:spPr>
            <a:xfrm>
              <a:off x="9283620" y="4202523"/>
              <a:ext cx="91980" cy="19214"/>
            </a:xfrm>
            <a:custGeom>
              <a:avLst/>
              <a:gdLst>
                <a:gd name="connsiteX0" fmla="*/ 82373 w 91980"/>
                <a:gd name="connsiteY0" fmla="*/ 0 h 19214"/>
                <a:gd name="connsiteX1" fmla="*/ 9607 w 91980"/>
                <a:gd name="connsiteY1" fmla="*/ 0 h 19214"/>
                <a:gd name="connsiteX2" fmla="*/ 0 w 91980"/>
                <a:gd name="connsiteY2" fmla="*/ 9607 h 19214"/>
                <a:gd name="connsiteX3" fmla="*/ 9607 w 91980"/>
                <a:gd name="connsiteY3" fmla="*/ 19214 h 19214"/>
                <a:gd name="connsiteX4" fmla="*/ 82373 w 91980"/>
                <a:gd name="connsiteY4" fmla="*/ 19214 h 19214"/>
                <a:gd name="connsiteX5" fmla="*/ 91980 w 91980"/>
                <a:gd name="connsiteY5" fmla="*/ 9607 h 19214"/>
                <a:gd name="connsiteX6" fmla="*/ 82373 w 91980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980" h="19214">
                  <a:moveTo>
                    <a:pt x="82373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82373" y="19214"/>
                  </a:lnTo>
                  <a:cubicBezTo>
                    <a:pt x="87684" y="19214"/>
                    <a:pt x="91980" y="14918"/>
                    <a:pt x="91980" y="9607"/>
                  </a:cubicBezTo>
                  <a:cubicBezTo>
                    <a:pt x="91980" y="4296"/>
                    <a:pt x="87684" y="0"/>
                    <a:pt x="82373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EEE734D9-0831-4EE0-B241-FD435C71B8D0}"/>
                </a:ext>
              </a:extLst>
            </p:cNvPr>
            <p:cNvSpPr/>
            <p:nvPr/>
          </p:nvSpPr>
          <p:spPr>
            <a:xfrm>
              <a:off x="9283620" y="4159031"/>
              <a:ext cx="164746" cy="19214"/>
            </a:xfrm>
            <a:custGeom>
              <a:avLst/>
              <a:gdLst>
                <a:gd name="connsiteX0" fmla="*/ 155140 w 164746"/>
                <a:gd name="connsiteY0" fmla="*/ 0 h 19214"/>
                <a:gd name="connsiteX1" fmla="*/ 9607 w 164746"/>
                <a:gd name="connsiteY1" fmla="*/ 0 h 19214"/>
                <a:gd name="connsiteX2" fmla="*/ 0 w 164746"/>
                <a:gd name="connsiteY2" fmla="*/ 9607 h 19214"/>
                <a:gd name="connsiteX3" fmla="*/ 9607 w 164746"/>
                <a:gd name="connsiteY3" fmla="*/ 19214 h 19214"/>
                <a:gd name="connsiteX4" fmla="*/ 155140 w 164746"/>
                <a:gd name="connsiteY4" fmla="*/ 19214 h 19214"/>
                <a:gd name="connsiteX5" fmla="*/ 164747 w 164746"/>
                <a:gd name="connsiteY5" fmla="*/ 9607 h 19214"/>
                <a:gd name="connsiteX6" fmla="*/ 155140 w 164746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46" h="19214">
                  <a:moveTo>
                    <a:pt x="155140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55140" y="19214"/>
                  </a:lnTo>
                  <a:cubicBezTo>
                    <a:pt x="160451" y="19214"/>
                    <a:pt x="164747" y="14918"/>
                    <a:pt x="164747" y="9607"/>
                  </a:cubicBezTo>
                  <a:cubicBezTo>
                    <a:pt x="164747" y="4296"/>
                    <a:pt x="160437" y="0"/>
                    <a:pt x="155140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0027BACA-54D6-4BDA-AD1D-2A64E49405EE}"/>
                </a:ext>
              </a:extLst>
            </p:cNvPr>
            <p:cNvSpPr/>
            <p:nvPr/>
          </p:nvSpPr>
          <p:spPr>
            <a:xfrm>
              <a:off x="9283620" y="4115525"/>
              <a:ext cx="164746" cy="19214"/>
            </a:xfrm>
            <a:custGeom>
              <a:avLst/>
              <a:gdLst>
                <a:gd name="connsiteX0" fmla="*/ 155140 w 164746"/>
                <a:gd name="connsiteY0" fmla="*/ 0 h 19214"/>
                <a:gd name="connsiteX1" fmla="*/ 9607 w 164746"/>
                <a:gd name="connsiteY1" fmla="*/ 0 h 19214"/>
                <a:gd name="connsiteX2" fmla="*/ 0 w 164746"/>
                <a:gd name="connsiteY2" fmla="*/ 9607 h 19214"/>
                <a:gd name="connsiteX3" fmla="*/ 9607 w 164746"/>
                <a:gd name="connsiteY3" fmla="*/ 19214 h 19214"/>
                <a:gd name="connsiteX4" fmla="*/ 155140 w 164746"/>
                <a:gd name="connsiteY4" fmla="*/ 19214 h 19214"/>
                <a:gd name="connsiteX5" fmla="*/ 164747 w 164746"/>
                <a:gd name="connsiteY5" fmla="*/ 9607 h 19214"/>
                <a:gd name="connsiteX6" fmla="*/ 155140 w 164746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46" h="19214">
                  <a:moveTo>
                    <a:pt x="155140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55140" y="19214"/>
                  </a:lnTo>
                  <a:cubicBezTo>
                    <a:pt x="160451" y="19214"/>
                    <a:pt x="164747" y="14918"/>
                    <a:pt x="164747" y="9607"/>
                  </a:cubicBezTo>
                  <a:cubicBezTo>
                    <a:pt x="164747" y="4296"/>
                    <a:pt x="160437" y="0"/>
                    <a:pt x="155140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0E2A56F8-49D9-4CB3-8FC9-59A612190521}"/>
                </a:ext>
              </a:extLst>
            </p:cNvPr>
            <p:cNvSpPr/>
            <p:nvPr/>
          </p:nvSpPr>
          <p:spPr>
            <a:xfrm>
              <a:off x="9283620" y="4072019"/>
              <a:ext cx="164746" cy="19214"/>
            </a:xfrm>
            <a:custGeom>
              <a:avLst/>
              <a:gdLst>
                <a:gd name="connsiteX0" fmla="*/ 155140 w 164746"/>
                <a:gd name="connsiteY0" fmla="*/ 0 h 19214"/>
                <a:gd name="connsiteX1" fmla="*/ 9607 w 164746"/>
                <a:gd name="connsiteY1" fmla="*/ 0 h 19214"/>
                <a:gd name="connsiteX2" fmla="*/ 0 w 164746"/>
                <a:gd name="connsiteY2" fmla="*/ 9607 h 19214"/>
                <a:gd name="connsiteX3" fmla="*/ 9607 w 164746"/>
                <a:gd name="connsiteY3" fmla="*/ 19214 h 19214"/>
                <a:gd name="connsiteX4" fmla="*/ 155140 w 164746"/>
                <a:gd name="connsiteY4" fmla="*/ 19214 h 19214"/>
                <a:gd name="connsiteX5" fmla="*/ 164747 w 164746"/>
                <a:gd name="connsiteY5" fmla="*/ 9607 h 19214"/>
                <a:gd name="connsiteX6" fmla="*/ 155140 w 164746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46" h="19214">
                  <a:moveTo>
                    <a:pt x="155140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55140" y="19214"/>
                  </a:lnTo>
                  <a:cubicBezTo>
                    <a:pt x="160451" y="19214"/>
                    <a:pt x="164747" y="14918"/>
                    <a:pt x="164747" y="9607"/>
                  </a:cubicBezTo>
                  <a:cubicBezTo>
                    <a:pt x="164747" y="4296"/>
                    <a:pt x="160437" y="0"/>
                    <a:pt x="155140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9" name="Forma Livre: Forma 58">
              <a:extLst>
                <a:ext uri="{FF2B5EF4-FFF2-40B4-BE49-F238E27FC236}">
                  <a16:creationId xmlns:a16="http://schemas.microsoft.com/office/drawing/2014/main" id="{677072C1-4CD3-43EF-B549-F5DB6B50E3F9}"/>
                </a:ext>
              </a:extLst>
            </p:cNvPr>
            <p:cNvSpPr/>
            <p:nvPr/>
          </p:nvSpPr>
          <p:spPr>
            <a:xfrm>
              <a:off x="9187495" y="3915644"/>
              <a:ext cx="474147" cy="480474"/>
            </a:xfrm>
            <a:custGeom>
              <a:avLst/>
              <a:gdLst>
                <a:gd name="connsiteX0" fmla="*/ 474147 w 474147"/>
                <a:gd name="connsiteY0" fmla="*/ 68937 h 480474"/>
                <a:gd name="connsiteX1" fmla="*/ 405210 w 474147"/>
                <a:gd name="connsiteY1" fmla="*/ 0 h 480474"/>
                <a:gd name="connsiteX2" fmla="*/ 186116 w 474147"/>
                <a:gd name="connsiteY2" fmla="*/ 0 h 480474"/>
                <a:gd name="connsiteX3" fmla="*/ 126895 w 474147"/>
                <a:gd name="connsiteY3" fmla="*/ 34970 h 480474"/>
                <a:gd name="connsiteX4" fmla="*/ 70996 w 474147"/>
                <a:gd name="connsiteY4" fmla="*/ 71888 h 480474"/>
                <a:gd name="connsiteX5" fmla="*/ 68937 w 474147"/>
                <a:gd name="connsiteY5" fmla="*/ 71888 h 480474"/>
                <a:gd name="connsiteX6" fmla="*/ 0 w 474147"/>
                <a:gd name="connsiteY6" fmla="*/ 140825 h 480474"/>
                <a:gd name="connsiteX7" fmla="*/ 0 w 474147"/>
                <a:gd name="connsiteY7" fmla="*/ 322535 h 480474"/>
                <a:gd name="connsiteX8" fmla="*/ 68937 w 474147"/>
                <a:gd name="connsiteY8" fmla="*/ 391472 h 480474"/>
                <a:gd name="connsiteX9" fmla="*/ 100421 w 474147"/>
                <a:gd name="connsiteY9" fmla="*/ 391472 h 480474"/>
                <a:gd name="connsiteX10" fmla="*/ 100421 w 474147"/>
                <a:gd name="connsiteY10" fmla="*/ 470867 h 480474"/>
                <a:gd name="connsiteX11" fmla="*/ 106350 w 474147"/>
                <a:gd name="connsiteY11" fmla="*/ 479747 h 480474"/>
                <a:gd name="connsiteX12" fmla="*/ 110028 w 474147"/>
                <a:gd name="connsiteY12" fmla="*/ 480474 h 480474"/>
                <a:gd name="connsiteX13" fmla="*/ 116822 w 474147"/>
                <a:gd name="connsiteY13" fmla="*/ 477661 h 480474"/>
                <a:gd name="connsiteX14" fmla="*/ 203010 w 474147"/>
                <a:gd name="connsiteY14" fmla="*/ 391472 h 480474"/>
                <a:gd name="connsiteX15" fmla="*/ 288032 w 474147"/>
                <a:gd name="connsiteY15" fmla="*/ 391472 h 480474"/>
                <a:gd name="connsiteX16" fmla="*/ 349174 w 474147"/>
                <a:gd name="connsiteY16" fmla="*/ 354362 h 480474"/>
                <a:gd name="connsiteX17" fmla="*/ 350368 w 474147"/>
                <a:gd name="connsiteY17" fmla="*/ 354430 h 480474"/>
                <a:gd name="connsiteX18" fmla="*/ 410384 w 474147"/>
                <a:gd name="connsiteY18" fmla="*/ 319392 h 480474"/>
                <a:gd name="connsiteX19" fmla="*/ 474134 w 474147"/>
                <a:gd name="connsiteY19" fmla="*/ 250647 h 480474"/>
                <a:gd name="connsiteX20" fmla="*/ 474134 w 474147"/>
                <a:gd name="connsiteY20" fmla="*/ 68937 h 480474"/>
                <a:gd name="connsiteX21" fmla="*/ 337769 w 474147"/>
                <a:gd name="connsiteY21" fmla="*/ 322549 h 480474"/>
                <a:gd name="connsiteX22" fmla="*/ 288046 w 474147"/>
                <a:gd name="connsiteY22" fmla="*/ 372272 h 480474"/>
                <a:gd name="connsiteX23" fmla="*/ 199044 w 474147"/>
                <a:gd name="connsiteY23" fmla="*/ 372272 h 480474"/>
                <a:gd name="connsiteX24" fmla="*/ 192250 w 474147"/>
                <a:gd name="connsiteY24" fmla="*/ 375085 h 480474"/>
                <a:gd name="connsiteX25" fmla="*/ 119648 w 474147"/>
                <a:gd name="connsiteY25" fmla="*/ 447687 h 480474"/>
                <a:gd name="connsiteX26" fmla="*/ 119648 w 474147"/>
                <a:gd name="connsiteY26" fmla="*/ 381879 h 480474"/>
                <a:gd name="connsiteX27" fmla="*/ 110041 w 474147"/>
                <a:gd name="connsiteY27" fmla="*/ 372272 h 480474"/>
                <a:gd name="connsiteX28" fmla="*/ 68951 w 474147"/>
                <a:gd name="connsiteY28" fmla="*/ 372272 h 480474"/>
                <a:gd name="connsiteX29" fmla="*/ 19228 w 474147"/>
                <a:gd name="connsiteY29" fmla="*/ 322549 h 480474"/>
                <a:gd name="connsiteX30" fmla="*/ 19228 w 474147"/>
                <a:gd name="connsiteY30" fmla="*/ 140839 h 480474"/>
                <a:gd name="connsiteX31" fmla="*/ 68951 w 474147"/>
                <a:gd name="connsiteY31" fmla="*/ 91116 h 480474"/>
                <a:gd name="connsiteX32" fmla="*/ 288046 w 474147"/>
                <a:gd name="connsiteY32" fmla="*/ 91116 h 480474"/>
                <a:gd name="connsiteX33" fmla="*/ 337769 w 474147"/>
                <a:gd name="connsiteY33" fmla="*/ 140839 h 480474"/>
                <a:gd name="connsiteX34" fmla="*/ 337769 w 474147"/>
                <a:gd name="connsiteY34" fmla="*/ 322549 h 480474"/>
                <a:gd name="connsiteX35" fmla="*/ 400105 w 474147"/>
                <a:gd name="connsiteY35" fmla="*/ 285507 h 480474"/>
                <a:gd name="connsiteX36" fmla="*/ 355871 w 474147"/>
                <a:gd name="connsiteY36" fmla="*/ 334928 h 480474"/>
                <a:gd name="connsiteX37" fmla="*/ 356983 w 474147"/>
                <a:gd name="connsiteY37" fmla="*/ 322535 h 480474"/>
                <a:gd name="connsiteX38" fmla="*/ 356983 w 474147"/>
                <a:gd name="connsiteY38" fmla="*/ 140825 h 480474"/>
                <a:gd name="connsiteX39" fmla="*/ 288046 w 474147"/>
                <a:gd name="connsiteY39" fmla="*/ 71888 h 480474"/>
                <a:gd name="connsiteX40" fmla="*/ 93518 w 474147"/>
                <a:gd name="connsiteY40" fmla="*/ 71888 h 480474"/>
                <a:gd name="connsiteX41" fmla="*/ 131287 w 474147"/>
                <a:gd name="connsiteY41" fmla="*/ 54060 h 480474"/>
                <a:gd name="connsiteX42" fmla="*/ 350382 w 474147"/>
                <a:gd name="connsiteY42" fmla="*/ 54060 h 480474"/>
                <a:gd name="connsiteX43" fmla="*/ 400105 w 474147"/>
                <a:gd name="connsiteY43" fmla="*/ 103783 h 480474"/>
                <a:gd name="connsiteX44" fmla="*/ 400105 w 474147"/>
                <a:gd name="connsiteY44" fmla="*/ 285507 h 480474"/>
                <a:gd name="connsiteX45" fmla="*/ 454933 w 474147"/>
                <a:gd name="connsiteY45" fmla="*/ 250661 h 480474"/>
                <a:gd name="connsiteX46" fmla="*/ 418056 w 474147"/>
                <a:gd name="connsiteY46" fmla="*/ 298710 h 480474"/>
                <a:gd name="connsiteX47" fmla="*/ 419319 w 474147"/>
                <a:gd name="connsiteY47" fmla="*/ 285507 h 480474"/>
                <a:gd name="connsiteX48" fmla="*/ 419319 w 474147"/>
                <a:gd name="connsiteY48" fmla="*/ 103797 h 480474"/>
                <a:gd name="connsiteX49" fmla="*/ 350382 w 474147"/>
                <a:gd name="connsiteY49" fmla="*/ 34860 h 480474"/>
                <a:gd name="connsiteX50" fmla="*/ 150144 w 474147"/>
                <a:gd name="connsiteY50" fmla="*/ 34860 h 480474"/>
                <a:gd name="connsiteX51" fmla="*/ 186116 w 474147"/>
                <a:gd name="connsiteY51" fmla="*/ 19228 h 480474"/>
                <a:gd name="connsiteX52" fmla="*/ 405210 w 474147"/>
                <a:gd name="connsiteY52" fmla="*/ 19228 h 480474"/>
                <a:gd name="connsiteX53" fmla="*/ 454933 w 474147"/>
                <a:gd name="connsiteY53" fmla="*/ 68951 h 480474"/>
                <a:gd name="connsiteX54" fmla="*/ 454933 w 474147"/>
                <a:gd name="connsiteY54" fmla="*/ 250661 h 48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474147" h="480474">
                  <a:moveTo>
                    <a:pt x="474147" y="68937"/>
                  </a:moveTo>
                  <a:cubicBezTo>
                    <a:pt x="474147" y="30921"/>
                    <a:pt x="443227" y="0"/>
                    <a:pt x="405210" y="0"/>
                  </a:cubicBezTo>
                  <a:lnTo>
                    <a:pt x="186116" y="0"/>
                  </a:lnTo>
                  <a:cubicBezTo>
                    <a:pt x="160561" y="0"/>
                    <a:pt x="138616" y="13025"/>
                    <a:pt x="126895" y="34970"/>
                  </a:cubicBezTo>
                  <a:cubicBezTo>
                    <a:pt x="102150" y="36397"/>
                    <a:pt x="81715" y="49888"/>
                    <a:pt x="70996" y="71888"/>
                  </a:cubicBezTo>
                  <a:lnTo>
                    <a:pt x="68937" y="71888"/>
                  </a:lnTo>
                  <a:cubicBezTo>
                    <a:pt x="30921" y="71888"/>
                    <a:pt x="0" y="102809"/>
                    <a:pt x="0" y="140825"/>
                  </a:cubicBezTo>
                  <a:lnTo>
                    <a:pt x="0" y="322535"/>
                  </a:lnTo>
                  <a:cubicBezTo>
                    <a:pt x="0" y="360551"/>
                    <a:pt x="30921" y="391472"/>
                    <a:pt x="68937" y="391472"/>
                  </a:cubicBezTo>
                  <a:lnTo>
                    <a:pt x="100421" y="391472"/>
                  </a:lnTo>
                  <a:lnTo>
                    <a:pt x="100421" y="470867"/>
                  </a:lnTo>
                  <a:cubicBezTo>
                    <a:pt x="100421" y="474752"/>
                    <a:pt x="102768" y="478251"/>
                    <a:pt x="106350" y="479747"/>
                  </a:cubicBezTo>
                  <a:cubicBezTo>
                    <a:pt x="107544" y="480241"/>
                    <a:pt x="108793" y="480474"/>
                    <a:pt x="110028" y="480474"/>
                  </a:cubicBezTo>
                  <a:cubicBezTo>
                    <a:pt x="112526" y="480474"/>
                    <a:pt x="114982" y="479500"/>
                    <a:pt x="116822" y="477661"/>
                  </a:cubicBezTo>
                  <a:lnTo>
                    <a:pt x="203010" y="391472"/>
                  </a:lnTo>
                  <a:lnTo>
                    <a:pt x="288032" y="391472"/>
                  </a:lnTo>
                  <a:cubicBezTo>
                    <a:pt x="314575" y="391472"/>
                    <a:pt x="337659" y="376403"/>
                    <a:pt x="349174" y="354362"/>
                  </a:cubicBezTo>
                  <a:cubicBezTo>
                    <a:pt x="349572" y="354417"/>
                    <a:pt x="349970" y="354430"/>
                    <a:pt x="350368" y="354430"/>
                  </a:cubicBezTo>
                  <a:cubicBezTo>
                    <a:pt x="376074" y="354430"/>
                    <a:pt x="398527" y="340294"/>
                    <a:pt x="410384" y="319392"/>
                  </a:cubicBezTo>
                  <a:cubicBezTo>
                    <a:pt x="445985" y="316730"/>
                    <a:pt x="474134" y="286907"/>
                    <a:pt x="474134" y="250647"/>
                  </a:cubicBezTo>
                  <a:lnTo>
                    <a:pt x="474134" y="68937"/>
                  </a:lnTo>
                  <a:close/>
                  <a:moveTo>
                    <a:pt x="337769" y="322549"/>
                  </a:moveTo>
                  <a:cubicBezTo>
                    <a:pt x="337769" y="349970"/>
                    <a:pt x="315467" y="372272"/>
                    <a:pt x="288046" y="372272"/>
                  </a:cubicBezTo>
                  <a:lnTo>
                    <a:pt x="199044" y="372272"/>
                  </a:lnTo>
                  <a:cubicBezTo>
                    <a:pt x="196491" y="372272"/>
                    <a:pt x="194048" y="373287"/>
                    <a:pt x="192250" y="375085"/>
                  </a:cubicBezTo>
                  <a:lnTo>
                    <a:pt x="119648" y="447687"/>
                  </a:lnTo>
                  <a:lnTo>
                    <a:pt x="119648" y="381879"/>
                  </a:lnTo>
                  <a:cubicBezTo>
                    <a:pt x="119648" y="376568"/>
                    <a:pt x="115353" y="372272"/>
                    <a:pt x="110041" y="372272"/>
                  </a:cubicBezTo>
                  <a:lnTo>
                    <a:pt x="68951" y="372272"/>
                  </a:lnTo>
                  <a:cubicBezTo>
                    <a:pt x="41530" y="372272"/>
                    <a:pt x="19228" y="349970"/>
                    <a:pt x="19228" y="322549"/>
                  </a:cubicBezTo>
                  <a:lnTo>
                    <a:pt x="19228" y="140839"/>
                  </a:lnTo>
                  <a:cubicBezTo>
                    <a:pt x="19228" y="113418"/>
                    <a:pt x="41530" y="91116"/>
                    <a:pt x="68951" y="91116"/>
                  </a:cubicBezTo>
                  <a:lnTo>
                    <a:pt x="288046" y="91116"/>
                  </a:lnTo>
                  <a:cubicBezTo>
                    <a:pt x="315467" y="91116"/>
                    <a:pt x="337769" y="113418"/>
                    <a:pt x="337769" y="140839"/>
                  </a:cubicBezTo>
                  <a:lnTo>
                    <a:pt x="337769" y="322549"/>
                  </a:lnTo>
                  <a:close/>
                  <a:moveTo>
                    <a:pt x="400105" y="285507"/>
                  </a:moveTo>
                  <a:cubicBezTo>
                    <a:pt x="400105" y="311075"/>
                    <a:pt x="380712" y="332197"/>
                    <a:pt x="355871" y="334928"/>
                  </a:cubicBezTo>
                  <a:cubicBezTo>
                    <a:pt x="356599" y="330907"/>
                    <a:pt x="356983" y="326762"/>
                    <a:pt x="356983" y="322535"/>
                  </a:cubicBezTo>
                  <a:lnTo>
                    <a:pt x="356983" y="140825"/>
                  </a:lnTo>
                  <a:cubicBezTo>
                    <a:pt x="356983" y="102809"/>
                    <a:pt x="326062" y="71888"/>
                    <a:pt x="288046" y="71888"/>
                  </a:cubicBezTo>
                  <a:lnTo>
                    <a:pt x="93518" y="71888"/>
                  </a:lnTo>
                  <a:cubicBezTo>
                    <a:pt x="102329" y="60552"/>
                    <a:pt x="115737" y="54060"/>
                    <a:pt x="131287" y="54060"/>
                  </a:cubicBezTo>
                  <a:lnTo>
                    <a:pt x="350382" y="54060"/>
                  </a:lnTo>
                  <a:cubicBezTo>
                    <a:pt x="377803" y="54060"/>
                    <a:pt x="400105" y="76362"/>
                    <a:pt x="400105" y="103783"/>
                  </a:cubicBezTo>
                  <a:lnTo>
                    <a:pt x="400105" y="285507"/>
                  </a:lnTo>
                  <a:close/>
                  <a:moveTo>
                    <a:pt x="454933" y="250661"/>
                  </a:moveTo>
                  <a:cubicBezTo>
                    <a:pt x="454933" y="273635"/>
                    <a:pt x="439274" y="293028"/>
                    <a:pt x="418056" y="298710"/>
                  </a:cubicBezTo>
                  <a:cubicBezTo>
                    <a:pt x="418893" y="294441"/>
                    <a:pt x="419319" y="290022"/>
                    <a:pt x="419319" y="285507"/>
                  </a:cubicBezTo>
                  <a:lnTo>
                    <a:pt x="419319" y="103797"/>
                  </a:lnTo>
                  <a:cubicBezTo>
                    <a:pt x="419319" y="65781"/>
                    <a:pt x="388398" y="34860"/>
                    <a:pt x="350382" y="34860"/>
                  </a:cubicBezTo>
                  <a:lnTo>
                    <a:pt x="150144" y="34860"/>
                  </a:lnTo>
                  <a:cubicBezTo>
                    <a:pt x="158941" y="24800"/>
                    <a:pt x="171526" y="19228"/>
                    <a:pt x="186116" y="19228"/>
                  </a:cubicBezTo>
                  <a:lnTo>
                    <a:pt x="405210" y="19228"/>
                  </a:lnTo>
                  <a:cubicBezTo>
                    <a:pt x="432631" y="19228"/>
                    <a:pt x="454933" y="41530"/>
                    <a:pt x="454933" y="68951"/>
                  </a:cubicBezTo>
                  <a:lnTo>
                    <a:pt x="454933" y="250661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8" name="Agrupar 237">
            <a:extLst>
              <a:ext uri="{FF2B5EF4-FFF2-40B4-BE49-F238E27FC236}">
                <a16:creationId xmlns:a16="http://schemas.microsoft.com/office/drawing/2014/main" id="{8DDAE9AF-0BE3-4D5E-B9CE-D3F4B7D663F3}"/>
              </a:ext>
            </a:extLst>
          </p:cNvPr>
          <p:cNvGrpSpPr/>
          <p:nvPr/>
        </p:nvGrpSpPr>
        <p:grpSpPr>
          <a:xfrm>
            <a:off x="10031475" y="2794707"/>
            <a:ext cx="480703" cy="479019"/>
            <a:chOff x="10031475" y="3084418"/>
            <a:chExt cx="480703" cy="479019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962E2D55-DAF4-45AA-A8B8-78FE513E5470}"/>
                </a:ext>
              </a:extLst>
            </p:cNvPr>
            <p:cNvSpPr/>
            <p:nvPr/>
          </p:nvSpPr>
          <p:spPr>
            <a:xfrm>
              <a:off x="10137715" y="3263622"/>
              <a:ext cx="193546" cy="193561"/>
            </a:xfrm>
            <a:custGeom>
              <a:avLst/>
              <a:gdLst>
                <a:gd name="connsiteX0" fmla="*/ 121827 w 193546"/>
                <a:gd name="connsiteY0" fmla="*/ 23449 h 193561"/>
                <a:gd name="connsiteX1" fmla="*/ 134015 w 193546"/>
                <a:gd name="connsiteY1" fmla="*/ 17451 h 193561"/>
                <a:gd name="connsiteX2" fmla="*/ 128017 w 193546"/>
                <a:gd name="connsiteY2" fmla="*/ 5264 h 193561"/>
                <a:gd name="connsiteX3" fmla="*/ 28296 w 193546"/>
                <a:gd name="connsiteY3" fmla="*/ 28417 h 193561"/>
                <a:gd name="connsiteX4" fmla="*/ 28296 w 193546"/>
                <a:gd name="connsiteY4" fmla="*/ 165262 h 193561"/>
                <a:gd name="connsiteX5" fmla="*/ 96726 w 193546"/>
                <a:gd name="connsiteY5" fmla="*/ 193561 h 193561"/>
                <a:gd name="connsiteX6" fmla="*/ 165155 w 193546"/>
                <a:gd name="connsiteY6" fmla="*/ 165262 h 193561"/>
                <a:gd name="connsiteX7" fmla="*/ 188774 w 193546"/>
                <a:gd name="connsiteY7" fmla="*/ 66955 h 193561"/>
                <a:gd name="connsiteX8" fmla="*/ 176670 w 193546"/>
                <a:gd name="connsiteY8" fmla="*/ 60779 h 193561"/>
                <a:gd name="connsiteX9" fmla="*/ 170494 w 193546"/>
                <a:gd name="connsiteY9" fmla="*/ 72883 h 193561"/>
                <a:gd name="connsiteX10" fmla="*/ 151568 w 193546"/>
                <a:gd name="connsiteY10" fmla="*/ 151689 h 193561"/>
                <a:gd name="connsiteX11" fmla="*/ 96726 w 193546"/>
                <a:gd name="connsiteY11" fmla="*/ 174361 h 193561"/>
                <a:gd name="connsiteX12" fmla="*/ 41883 w 193546"/>
                <a:gd name="connsiteY12" fmla="*/ 151689 h 193561"/>
                <a:gd name="connsiteX13" fmla="*/ 41883 w 193546"/>
                <a:gd name="connsiteY13" fmla="*/ 42018 h 193561"/>
                <a:gd name="connsiteX14" fmla="*/ 121827 w 193546"/>
                <a:gd name="connsiteY14" fmla="*/ 23449 h 193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3546" h="193561">
                  <a:moveTo>
                    <a:pt x="121827" y="23449"/>
                  </a:moveTo>
                  <a:cubicBezTo>
                    <a:pt x="126837" y="25164"/>
                    <a:pt x="132313" y="22474"/>
                    <a:pt x="134015" y="17451"/>
                  </a:cubicBezTo>
                  <a:cubicBezTo>
                    <a:pt x="135730" y="12428"/>
                    <a:pt x="133040" y="6966"/>
                    <a:pt x="128017" y="5264"/>
                  </a:cubicBezTo>
                  <a:cubicBezTo>
                    <a:pt x="92800" y="-6745"/>
                    <a:pt x="54592" y="2135"/>
                    <a:pt x="28296" y="28417"/>
                  </a:cubicBezTo>
                  <a:cubicBezTo>
                    <a:pt x="-9432" y="66145"/>
                    <a:pt x="-9432" y="127534"/>
                    <a:pt x="28296" y="165262"/>
                  </a:cubicBezTo>
                  <a:cubicBezTo>
                    <a:pt x="47167" y="184119"/>
                    <a:pt x="71939" y="193561"/>
                    <a:pt x="96726" y="193561"/>
                  </a:cubicBezTo>
                  <a:cubicBezTo>
                    <a:pt x="121512" y="193561"/>
                    <a:pt x="146284" y="184133"/>
                    <a:pt x="165155" y="165262"/>
                  </a:cubicBezTo>
                  <a:cubicBezTo>
                    <a:pt x="190998" y="139419"/>
                    <a:pt x="200056" y="101746"/>
                    <a:pt x="188774" y="66955"/>
                  </a:cubicBezTo>
                  <a:cubicBezTo>
                    <a:pt x="187141" y="61904"/>
                    <a:pt x="181720" y="59132"/>
                    <a:pt x="176670" y="60779"/>
                  </a:cubicBezTo>
                  <a:cubicBezTo>
                    <a:pt x="171619" y="62412"/>
                    <a:pt x="168860" y="67833"/>
                    <a:pt x="170494" y="72883"/>
                  </a:cubicBezTo>
                  <a:cubicBezTo>
                    <a:pt x="179524" y="100771"/>
                    <a:pt x="172278" y="130979"/>
                    <a:pt x="151568" y="151689"/>
                  </a:cubicBezTo>
                  <a:cubicBezTo>
                    <a:pt x="136444" y="166813"/>
                    <a:pt x="116585" y="174361"/>
                    <a:pt x="96726" y="174361"/>
                  </a:cubicBezTo>
                  <a:cubicBezTo>
                    <a:pt x="76867" y="174361"/>
                    <a:pt x="57007" y="166799"/>
                    <a:pt x="41883" y="151689"/>
                  </a:cubicBezTo>
                  <a:cubicBezTo>
                    <a:pt x="11649" y="121454"/>
                    <a:pt x="11649" y="72252"/>
                    <a:pt x="41883" y="42018"/>
                  </a:cubicBezTo>
                  <a:cubicBezTo>
                    <a:pt x="62964" y="20937"/>
                    <a:pt x="93596" y="13828"/>
                    <a:pt x="121827" y="23449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0FF2B860-2DD9-4A95-ABAD-A3567AF007D4}"/>
                </a:ext>
              </a:extLst>
            </p:cNvPr>
            <p:cNvSpPr/>
            <p:nvPr/>
          </p:nvSpPr>
          <p:spPr>
            <a:xfrm>
              <a:off x="10084609" y="3210651"/>
              <a:ext cx="299729" cy="299727"/>
            </a:xfrm>
            <a:custGeom>
              <a:avLst/>
              <a:gdLst>
                <a:gd name="connsiteX0" fmla="*/ 226523 w 299729"/>
                <a:gd name="connsiteY0" fmla="*/ 31898 h 299727"/>
                <a:gd name="connsiteX1" fmla="*/ 222818 w 299729"/>
                <a:gd name="connsiteY1" fmla="*/ 18832 h 299727"/>
                <a:gd name="connsiteX2" fmla="*/ 43839 w 299729"/>
                <a:gd name="connsiteY2" fmla="*/ 43810 h 299727"/>
                <a:gd name="connsiteX3" fmla="*/ 43839 w 299729"/>
                <a:gd name="connsiteY3" fmla="*/ 255824 h 299727"/>
                <a:gd name="connsiteX4" fmla="*/ 149846 w 299729"/>
                <a:gd name="connsiteY4" fmla="*/ 299728 h 299727"/>
                <a:gd name="connsiteX5" fmla="*/ 255852 w 299729"/>
                <a:gd name="connsiteY5" fmla="*/ 255824 h 299727"/>
                <a:gd name="connsiteX6" fmla="*/ 298370 w 299729"/>
                <a:gd name="connsiteY6" fmla="*/ 170184 h 299727"/>
                <a:gd name="connsiteX7" fmla="*/ 281462 w 299729"/>
                <a:gd name="connsiteY7" fmla="*/ 78011 h 299727"/>
                <a:gd name="connsiteX8" fmla="*/ 268423 w 299729"/>
                <a:gd name="connsiteY8" fmla="*/ 74182 h 299727"/>
                <a:gd name="connsiteX9" fmla="*/ 264594 w 299729"/>
                <a:gd name="connsiteY9" fmla="*/ 87220 h 299727"/>
                <a:gd name="connsiteX10" fmla="*/ 242251 w 299729"/>
                <a:gd name="connsiteY10" fmla="*/ 242250 h 299727"/>
                <a:gd name="connsiteX11" fmla="*/ 149832 w 299729"/>
                <a:gd name="connsiteY11" fmla="*/ 280527 h 299727"/>
                <a:gd name="connsiteX12" fmla="*/ 57412 w 299729"/>
                <a:gd name="connsiteY12" fmla="*/ 242250 h 299727"/>
                <a:gd name="connsiteX13" fmla="*/ 57412 w 299729"/>
                <a:gd name="connsiteY13" fmla="*/ 57411 h 299727"/>
                <a:gd name="connsiteX14" fmla="*/ 213458 w 299729"/>
                <a:gd name="connsiteY14" fmla="*/ 35631 h 299727"/>
                <a:gd name="connsiteX15" fmla="*/ 226523 w 299729"/>
                <a:gd name="connsiteY15" fmla="*/ 31898 h 299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9729" h="299727">
                  <a:moveTo>
                    <a:pt x="226523" y="31898"/>
                  </a:moveTo>
                  <a:cubicBezTo>
                    <a:pt x="229103" y="27259"/>
                    <a:pt x="227443" y="21412"/>
                    <a:pt x="222818" y="18832"/>
                  </a:cubicBezTo>
                  <a:cubicBezTo>
                    <a:pt x="164613" y="-13640"/>
                    <a:pt x="91009" y="-3360"/>
                    <a:pt x="43839" y="43810"/>
                  </a:cubicBezTo>
                  <a:cubicBezTo>
                    <a:pt x="-14613" y="102262"/>
                    <a:pt x="-14613" y="197372"/>
                    <a:pt x="43839" y="255824"/>
                  </a:cubicBezTo>
                  <a:cubicBezTo>
                    <a:pt x="72152" y="284137"/>
                    <a:pt x="109798" y="299728"/>
                    <a:pt x="149846" y="299728"/>
                  </a:cubicBezTo>
                  <a:cubicBezTo>
                    <a:pt x="189893" y="299728"/>
                    <a:pt x="227539" y="284137"/>
                    <a:pt x="255852" y="255824"/>
                  </a:cubicBezTo>
                  <a:cubicBezTo>
                    <a:pt x="279225" y="232451"/>
                    <a:pt x="293923" y="202848"/>
                    <a:pt x="298370" y="170184"/>
                  </a:cubicBezTo>
                  <a:cubicBezTo>
                    <a:pt x="302679" y="138590"/>
                    <a:pt x="296668" y="105858"/>
                    <a:pt x="281462" y="78011"/>
                  </a:cubicBezTo>
                  <a:cubicBezTo>
                    <a:pt x="278922" y="73359"/>
                    <a:pt x="273076" y="71643"/>
                    <a:pt x="268423" y="74182"/>
                  </a:cubicBezTo>
                  <a:cubicBezTo>
                    <a:pt x="263771" y="76721"/>
                    <a:pt x="262056" y="82568"/>
                    <a:pt x="264594" y="87220"/>
                  </a:cubicBezTo>
                  <a:cubicBezTo>
                    <a:pt x="292194" y="137753"/>
                    <a:pt x="282999" y="201503"/>
                    <a:pt x="242251" y="242250"/>
                  </a:cubicBezTo>
                  <a:cubicBezTo>
                    <a:pt x="217561" y="266940"/>
                    <a:pt x="184746" y="280527"/>
                    <a:pt x="149832" y="280527"/>
                  </a:cubicBezTo>
                  <a:cubicBezTo>
                    <a:pt x="114917" y="280527"/>
                    <a:pt x="82102" y="266927"/>
                    <a:pt x="57412" y="242250"/>
                  </a:cubicBezTo>
                  <a:cubicBezTo>
                    <a:pt x="6454" y="191292"/>
                    <a:pt x="6454" y="108370"/>
                    <a:pt x="57412" y="57411"/>
                  </a:cubicBezTo>
                  <a:cubicBezTo>
                    <a:pt x="98544" y="16279"/>
                    <a:pt x="162705" y="7331"/>
                    <a:pt x="213458" y="35631"/>
                  </a:cubicBezTo>
                  <a:cubicBezTo>
                    <a:pt x="218083" y="38197"/>
                    <a:pt x="223943" y="36537"/>
                    <a:pt x="226523" y="31898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69892C30-EF19-4895-A8D4-9CF4AA613D8F}"/>
                </a:ext>
              </a:extLst>
            </p:cNvPr>
            <p:cNvSpPr/>
            <p:nvPr/>
          </p:nvSpPr>
          <p:spPr>
            <a:xfrm>
              <a:off x="10031475" y="3157501"/>
              <a:ext cx="406020" cy="405936"/>
            </a:xfrm>
            <a:custGeom>
              <a:avLst/>
              <a:gdLst>
                <a:gd name="connsiteX0" fmla="*/ 315230 w 406020"/>
                <a:gd name="connsiteY0" fmla="*/ 33719 h 405936"/>
                <a:gd name="connsiteX1" fmla="*/ 59382 w 406020"/>
                <a:gd name="connsiteY1" fmla="*/ 59370 h 405936"/>
                <a:gd name="connsiteX2" fmla="*/ 59382 w 406020"/>
                <a:gd name="connsiteY2" fmla="*/ 346551 h 405936"/>
                <a:gd name="connsiteX3" fmla="*/ 202966 w 406020"/>
                <a:gd name="connsiteY3" fmla="*/ 405936 h 405936"/>
                <a:gd name="connsiteX4" fmla="*/ 346563 w 406020"/>
                <a:gd name="connsiteY4" fmla="*/ 346551 h 405936"/>
                <a:gd name="connsiteX5" fmla="*/ 405070 w 406020"/>
                <a:gd name="connsiteY5" fmla="*/ 222730 h 405936"/>
                <a:gd name="connsiteX6" fmla="*/ 372913 w 406020"/>
                <a:gd name="connsiteY6" fmla="*/ 91759 h 405936"/>
                <a:gd name="connsiteX7" fmla="*/ 359615 w 406020"/>
                <a:gd name="connsiteY7" fmla="*/ 88987 h 405936"/>
                <a:gd name="connsiteX8" fmla="*/ 356842 w 406020"/>
                <a:gd name="connsiteY8" fmla="*/ 102286 h 405936"/>
                <a:gd name="connsiteX9" fmla="*/ 332976 w 406020"/>
                <a:gd name="connsiteY9" fmla="*/ 332950 h 405936"/>
                <a:gd name="connsiteX10" fmla="*/ 72969 w 406020"/>
                <a:gd name="connsiteY10" fmla="*/ 332950 h 405936"/>
                <a:gd name="connsiteX11" fmla="*/ 72969 w 406020"/>
                <a:gd name="connsiteY11" fmla="*/ 72943 h 405936"/>
                <a:gd name="connsiteX12" fmla="*/ 304608 w 406020"/>
                <a:gd name="connsiteY12" fmla="*/ 49708 h 405936"/>
                <a:gd name="connsiteX13" fmla="*/ 317920 w 406020"/>
                <a:gd name="connsiteY13" fmla="*/ 47032 h 405936"/>
                <a:gd name="connsiteX14" fmla="*/ 315230 w 406020"/>
                <a:gd name="connsiteY14" fmla="*/ 33719 h 40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6020" h="405936">
                  <a:moveTo>
                    <a:pt x="315230" y="33719"/>
                  </a:moveTo>
                  <a:cubicBezTo>
                    <a:pt x="235108" y="-19545"/>
                    <a:pt x="127509" y="-8758"/>
                    <a:pt x="59382" y="59370"/>
                  </a:cubicBezTo>
                  <a:cubicBezTo>
                    <a:pt x="-19794" y="138545"/>
                    <a:pt x="-19794" y="267375"/>
                    <a:pt x="59382" y="346551"/>
                  </a:cubicBezTo>
                  <a:cubicBezTo>
                    <a:pt x="98963" y="386132"/>
                    <a:pt x="150964" y="405936"/>
                    <a:pt x="202966" y="405936"/>
                  </a:cubicBezTo>
                  <a:cubicBezTo>
                    <a:pt x="254967" y="405936"/>
                    <a:pt x="306968" y="386146"/>
                    <a:pt x="346563" y="346551"/>
                  </a:cubicBezTo>
                  <a:cubicBezTo>
                    <a:pt x="379762" y="313352"/>
                    <a:pt x="400541" y="269379"/>
                    <a:pt x="405070" y="222730"/>
                  </a:cubicBezTo>
                  <a:cubicBezTo>
                    <a:pt x="409544" y="176713"/>
                    <a:pt x="398125" y="130201"/>
                    <a:pt x="372913" y="91759"/>
                  </a:cubicBezTo>
                  <a:cubicBezTo>
                    <a:pt x="370004" y="87326"/>
                    <a:pt x="364048" y="86077"/>
                    <a:pt x="359615" y="88987"/>
                  </a:cubicBezTo>
                  <a:cubicBezTo>
                    <a:pt x="355182" y="91896"/>
                    <a:pt x="353933" y="97853"/>
                    <a:pt x="356842" y="102286"/>
                  </a:cubicBezTo>
                  <a:cubicBezTo>
                    <a:pt x="404287" y="174654"/>
                    <a:pt x="394255" y="271657"/>
                    <a:pt x="332976" y="332950"/>
                  </a:cubicBezTo>
                  <a:cubicBezTo>
                    <a:pt x="261294" y="404632"/>
                    <a:pt x="144651" y="404632"/>
                    <a:pt x="72969" y="332950"/>
                  </a:cubicBezTo>
                  <a:cubicBezTo>
                    <a:pt x="1287" y="261268"/>
                    <a:pt x="1287" y="144625"/>
                    <a:pt x="72969" y="72943"/>
                  </a:cubicBezTo>
                  <a:cubicBezTo>
                    <a:pt x="134660" y="11266"/>
                    <a:pt x="232061" y="1481"/>
                    <a:pt x="304608" y="49708"/>
                  </a:cubicBezTo>
                  <a:cubicBezTo>
                    <a:pt x="309027" y="52645"/>
                    <a:pt x="314983" y="51451"/>
                    <a:pt x="317920" y="47032"/>
                  </a:cubicBezTo>
                  <a:cubicBezTo>
                    <a:pt x="320857" y="42626"/>
                    <a:pt x="319650" y="36656"/>
                    <a:pt x="315230" y="33719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20D39FF8-7596-4329-92B5-BD70A52A77C8}"/>
                </a:ext>
              </a:extLst>
            </p:cNvPr>
            <p:cNvSpPr/>
            <p:nvPr/>
          </p:nvSpPr>
          <p:spPr>
            <a:xfrm>
              <a:off x="10227377" y="3084418"/>
              <a:ext cx="284801" cy="283914"/>
            </a:xfrm>
            <a:custGeom>
              <a:avLst/>
              <a:gdLst>
                <a:gd name="connsiteX0" fmla="*/ 2822 w 284801"/>
                <a:gd name="connsiteY0" fmla="*/ 281101 h 283914"/>
                <a:gd name="connsiteX1" fmla="*/ 9616 w 284801"/>
                <a:gd name="connsiteY1" fmla="*/ 283915 h 283914"/>
                <a:gd name="connsiteX2" fmla="*/ 16409 w 284801"/>
                <a:gd name="connsiteY2" fmla="*/ 281101 h 283914"/>
                <a:gd name="connsiteX3" fmla="*/ 164728 w 284801"/>
                <a:gd name="connsiteY3" fmla="*/ 132783 h 283914"/>
                <a:gd name="connsiteX4" fmla="*/ 166416 w 284801"/>
                <a:gd name="connsiteY4" fmla="*/ 133497 h 283914"/>
                <a:gd name="connsiteX5" fmla="*/ 215316 w 284801"/>
                <a:gd name="connsiteY5" fmla="*/ 148868 h 283914"/>
                <a:gd name="connsiteX6" fmla="*/ 224991 w 284801"/>
                <a:gd name="connsiteY6" fmla="*/ 146493 h 283914"/>
                <a:gd name="connsiteX7" fmla="*/ 281988 w 284801"/>
                <a:gd name="connsiteY7" fmla="*/ 89483 h 283914"/>
                <a:gd name="connsiteX8" fmla="*/ 284527 w 284801"/>
                <a:gd name="connsiteY8" fmla="*/ 80397 h 283914"/>
                <a:gd name="connsiteX9" fmla="*/ 278077 w 284801"/>
                <a:gd name="connsiteY9" fmla="*/ 73521 h 283914"/>
                <a:gd name="connsiteX10" fmla="*/ 236918 w 284801"/>
                <a:gd name="connsiteY10" fmla="*/ 60579 h 283914"/>
                <a:gd name="connsiteX11" fmla="*/ 258081 w 284801"/>
                <a:gd name="connsiteY11" fmla="*/ 39416 h 283914"/>
                <a:gd name="connsiteX12" fmla="*/ 258081 w 284801"/>
                <a:gd name="connsiteY12" fmla="*/ 25829 h 283914"/>
                <a:gd name="connsiteX13" fmla="*/ 244494 w 284801"/>
                <a:gd name="connsiteY13" fmla="*/ 25829 h 283914"/>
                <a:gd name="connsiteX14" fmla="*/ 223783 w 284801"/>
                <a:gd name="connsiteY14" fmla="*/ 46539 h 283914"/>
                <a:gd name="connsiteX15" fmla="*/ 211267 w 284801"/>
                <a:gd name="connsiteY15" fmla="*/ 6725 h 283914"/>
                <a:gd name="connsiteX16" fmla="*/ 204391 w 284801"/>
                <a:gd name="connsiteY16" fmla="*/ 275 h 283914"/>
                <a:gd name="connsiteX17" fmla="*/ 195306 w 284801"/>
                <a:gd name="connsiteY17" fmla="*/ 2814 h 283914"/>
                <a:gd name="connsiteX18" fmla="*/ 138295 w 284801"/>
                <a:gd name="connsiteY18" fmla="*/ 59824 h 283914"/>
                <a:gd name="connsiteX19" fmla="*/ 135920 w 284801"/>
                <a:gd name="connsiteY19" fmla="*/ 69500 h 283914"/>
                <a:gd name="connsiteX20" fmla="*/ 151292 w 284801"/>
                <a:gd name="connsiteY20" fmla="*/ 118400 h 283914"/>
                <a:gd name="connsiteX21" fmla="*/ 151456 w 284801"/>
                <a:gd name="connsiteY21" fmla="*/ 118866 h 283914"/>
                <a:gd name="connsiteX22" fmla="*/ 2808 w 284801"/>
                <a:gd name="connsiteY22" fmla="*/ 267514 h 283914"/>
                <a:gd name="connsiteX23" fmla="*/ 2822 w 284801"/>
                <a:gd name="connsiteY23" fmla="*/ 281101 h 283914"/>
                <a:gd name="connsiteX24" fmla="*/ 221725 w 284801"/>
                <a:gd name="connsiteY24" fmla="*/ 75786 h 283914"/>
                <a:gd name="connsiteX25" fmla="*/ 223413 w 284801"/>
                <a:gd name="connsiteY25" fmla="*/ 76499 h 283914"/>
                <a:gd name="connsiteX26" fmla="*/ 257189 w 284801"/>
                <a:gd name="connsiteY26" fmla="*/ 87122 h 283914"/>
                <a:gd name="connsiteX27" fmla="*/ 215508 w 284801"/>
                <a:gd name="connsiteY27" fmla="*/ 128803 h 283914"/>
                <a:gd name="connsiteX28" fmla="*/ 179907 w 284801"/>
                <a:gd name="connsiteY28" fmla="*/ 117617 h 283914"/>
                <a:gd name="connsiteX29" fmla="*/ 221725 w 284801"/>
                <a:gd name="connsiteY29" fmla="*/ 75786 h 283914"/>
                <a:gd name="connsiteX30" fmla="*/ 197694 w 284801"/>
                <a:gd name="connsiteY30" fmla="*/ 27614 h 283914"/>
                <a:gd name="connsiteX31" fmla="*/ 208316 w 284801"/>
                <a:gd name="connsiteY31" fmla="*/ 61389 h 283914"/>
                <a:gd name="connsiteX32" fmla="*/ 208481 w 284801"/>
                <a:gd name="connsiteY32" fmla="*/ 61856 h 283914"/>
                <a:gd name="connsiteX33" fmla="*/ 166786 w 284801"/>
                <a:gd name="connsiteY33" fmla="*/ 103550 h 283914"/>
                <a:gd name="connsiteX34" fmla="*/ 156013 w 284801"/>
                <a:gd name="connsiteY34" fmla="*/ 69294 h 283914"/>
                <a:gd name="connsiteX35" fmla="*/ 197694 w 284801"/>
                <a:gd name="connsiteY35" fmla="*/ 27614 h 283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84801" h="283914">
                  <a:moveTo>
                    <a:pt x="2822" y="281101"/>
                  </a:moveTo>
                  <a:cubicBezTo>
                    <a:pt x="4702" y="282982"/>
                    <a:pt x="7159" y="283915"/>
                    <a:pt x="9616" y="283915"/>
                  </a:cubicBezTo>
                  <a:cubicBezTo>
                    <a:pt x="12072" y="283915"/>
                    <a:pt x="14529" y="282982"/>
                    <a:pt x="16409" y="281101"/>
                  </a:cubicBezTo>
                  <a:lnTo>
                    <a:pt x="164728" y="132783"/>
                  </a:lnTo>
                  <a:cubicBezTo>
                    <a:pt x="165263" y="133071"/>
                    <a:pt x="165826" y="133304"/>
                    <a:pt x="166416" y="133497"/>
                  </a:cubicBezTo>
                  <a:lnTo>
                    <a:pt x="215316" y="148868"/>
                  </a:lnTo>
                  <a:cubicBezTo>
                    <a:pt x="218733" y="149938"/>
                    <a:pt x="222466" y="149032"/>
                    <a:pt x="224991" y="146493"/>
                  </a:cubicBezTo>
                  <a:lnTo>
                    <a:pt x="281988" y="89483"/>
                  </a:lnTo>
                  <a:cubicBezTo>
                    <a:pt x="284363" y="87108"/>
                    <a:pt x="285323" y="83664"/>
                    <a:pt x="284527" y="80397"/>
                  </a:cubicBezTo>
                  <a:cubicBezTo>
                    <a:pt x="283731" y="77131"/>
                    <a:pt x="281275" y="74523"/>
                    <a:pt x="278077" y="73521"/>
                  </a:cubicBezTo>
                  <a:lnTo>
                    <a:pt x="236918" y="60579"/>
                  </a:lnTo>
                  <a:lnTo>
                    <a:pt x="258081" y="39416"/>
                  </a:lnTo>
                  <a:cubicBezTo>
                    <a:pt x="261827" y="35670"/>
                    <a:pt x="261827" y="29576"/>
                    <a:pt x="258081" y="25829"/>
                  </a:cubicBezTo>
                  <a:cubicBezTo>
                    <a:pt x="254334" y="22083"/>
                    <a:pt x="248240" y="22083"/>
                    <a:pt x="244494" y="25829"/>
                  </a:cubicBezTo>
                  <a:lnTo>
                    <a:pt x="223783" y="46539"/>
                  </a:lnTo>
                  <a:lnTo>
                    <a:pt x="211267" y="6725"/>
                  </a:lnTo>
                  <a:cubicBezTo>
                    <a:pt x="210265" y="3527"/>
                    <a:pt x="207657" y="1071"/>
                    <a:pt x="204391" y="275"/>
                  </a:cubicBezTo>
                  <a:cubicBezTo>
                    <a:pt x="201125" y="-521"/>
                    <a:pt x="197680" y="439"/>
                    <a:pt x="195306" y="2814"/>
                  </a:cubicBezTo>
                  <a:lnTo>
                    <a:pt x="138295" y="59824"/>
                  </a:lnTo>
                  <a:cubicBezTo>
                    <a:pt x="135770" y="62350"/>
                    <a:pt x="134850" y="66083"/>
                    <a:pt x="135920" y="69500"/>
                  </a:cubicBezTo>
                  <a:lnTo>
                    <a:pt x="151292" y="118400"/>
                  </a:lnTo>
                  <a:cubicBezTo>
                    <a:pt x="151347" y="118565"/>
                    <a:pt x="151401" y="118715"/>
                    <a:pt x="151456" y="118866"/>
                  </a:cubicBezTo>
                  <a:lnTo>
                    <a:pt x="2808" y="267514"/>
                  </a:lnTo>
                  <a:cubicBezTo>
                    <a:pt x="-938" y="271261"/>
                    <a:pt x="-938" y="277355"/>
                    <a:pt x="2822" y="281101"/>
                  </a:cubicBezTo>
                  <a:close/>
                  <a:moveTo>
                    <a:pt x="221725" y="75786"/>
                  </a:moveTo>
                  <a:cubicBezTo>
                    <a:pt x="222260" y="76074"/>
                    <a:pt x="222823" y="76307"/>
                    <a:pt x="223413" y="76499"/>
                  </a:cubicBezTo>
                  <a:lnTo>
                    <a:pt x="257189" y="87122"/>
                  </a:lnTo>
                  <a:lnTo>
                    <a:pt x="215508" y="128803"/>
                  </a:lnTo>
                  <a:lnTo>
                    <a:pt x="179907" y="117617"/>
                  </a:lnTo>
                  <a:lnTo>
                    <a:pt x="221725" y="75786"/>
                  </a:lnTo>
                  <a:close/>
                  <a:moveTo>
                    <a:pt x="197694" y="27614"/>
                  </a:moveTo>
                  <a:lnTo>
                    <a:pt x="208316" y="61389"/>
                  </a:lnTo>
                  <a:cubicBezTo>
                    <a:pt x="208371" y="61554"/>
                    <a:pt x="208426" y="61705"/>
                    <a:pt x="208481" y="61856"/>
                  </a:cubicBezTo>
                  <a:lnTo>
                    <a:pt x="166786" y="103550"/>
                  </a:lnTo>
                  <a:lnTo>
                    <a:pt x="156013" y="69294"/>
                  </a:lnTo>
                  <a:lnTo>
                    <a:pt x="197694" y="27614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99DA88CB-5BCF-4996-AEF6-AEC286B234E4}"/>
                </a:ext>
              </a:extLst>
            </p:cNvPr>
            <p:cNvSpPr/>
            <p:nvPr/>
          </p:nvSpPr>
          <p:spPr>
            <a:xfrm>
              <a:off x="10190811" y="3318338"/>
              <a:ext cx="85733" cy="85732"/>
            </a:xfrm>
            <a:custGeom>
              <a:avLst/>
              <a:gdLst>
                <a:gd name="connsiteX0" fmla="*/ 36438 w 85733"/>
                <a:gd name="connsiteY0" fmla="*/ 18799 h 85732"/>
                <a:gd name="connsiteX1" fmla="*/ 42806 w 85733"/>
                <a:gd name="connsiteY1" fmla="*/ 6790 h 85732"/>
                <a:gd name="connsiteX2" fmla="*/ 30797 w 85733"/>
                <a:gd name="connsiteY2" fmla="*/ 422 h 85732"/>
                <a:gd name="connsiteX3" fmla="*/ 12777 w 85733"/>
                <a:gd name="connsiteY3" fmla="*/ 11278 h 85732"/>
                <a:gd name="connsiteX4" fmla="*/ 0 w 85733"/>
                <a:gd name="connsiteY4" fmla="*/ 42117 h 85732"/>
                <a:gd name="connsiteX5" fmla="*/ 12777 w 85733"/>
                <a:gd name="connsiteY5" fmla="*/ 72955 h 85732"/>
                <a:gd name="connsiteX6" fmla="*/ 43616 w 85733"/>
                <a:gd name="connsiteY6" fmla="*/ 85732 h 85732"/>
                <a:gd name="connsiteX7" fmla="*/ 74454 w 85733"/>
                <a:gd name="connsiteY7" fmla="*/ 72955 h 85732"/>
                <a:gd name="connsiteX8" fmla="*/ 85310 w 85733"/>
                <a:gd name="connsiteY8" fmla="*/ 54935 h 85732"/>
                <a:gd name="connsiteX9" fmla="*/ 78942 w 85733"/>
                <a:gd name="connsiteY9" fmla="*/ 42940 h 85732"/>
                <a:gd name="connsiteX10" fmla="*/ 66947 w 85733"/>
                <a:gd name="connsiteY10" fmla="*/ 49308 h 85732"/>
                <a:gd name="connsiteX11" fmla="*/ 60881 w 85733"/>
                <a:gd name="connsiteY11" fmla="*/ 59368 h 85732"/>
                <a:gd name="connsiteX12" fmla="*/ 43630 w 85733"/>
                <a:gd name="connsiteY12" fmla="*/ 66518 h 85732"/>
                <a:gd name="connsiteX13" fmla="*/ 26378 w 85733"/>
                <a:gd name="connsiteY13" fmla="*/ 59368 h 85732"/>
                <a:gd name="connsiteX14" fmla="*/ 19228 w 85733"/>
                <a:gd name="connsiteY14" fmla="*/ 42117 h 85732"/>
                <a:gd name="connsiteX15" fmla="*/ 26378 w 85733"/>
                <a:gd name="connsiteY15" fmla="*/ 24865 h 85732"/>
                <a:gd name="connsiteX16" fmla="*/ 36438 w 85733"/>
                <a:gd name="connsiteY16" fmla="*/ 18799 h 85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5733" h="85732">
                  <a:moveTo>
                    <a:pt x="36438" y="18799"/>
                  </a:moveTo>
                  <a:cubicBezTo>
                    <a:pt x="41516" y="17248"/>
                    <a:pt x="44357" y="11868"/>
                    <a:pt x="42806" y="6790"/>
                  </a:cubicBezTo>
                  <a:cubicBezTo>
                    <a:pt x="41255" y="1726"/>
                    <a:pt x="35889" y="-1129"/>
                    <a:pt x="30797" y="422"/>
                  </a:cubicBezTo>
                  <a:cubicBezTo>
                    <a:pt x="24045" y="2495"/>
                    <a:pt x="17814" y="6255"/>
                    <a:pt x="12777" y="11278"/>
                  </a:cubicBezTo>
                  <a:cubicBezTo>
                    <a:pt x="4543" y="19513"/>
                    <a:pt x="0" y="30465"/>
                    <a:pt x="0" y="42117"/>
                  </a:cubicBezTo>
                  <a:cubicBezTo>
                    <a:pt x="0" y="53769"/>
                    <a:pt x="4543" y="64721"/>
                    <a:pt x="12777" y="72955"/>
                  </a:cubicBezTo>
                  <a:cubicBezTo>
                    <a:pt x="21012" y="81190"/>
                    <a:pt x="31964" y="85732"/>
                    <a:pt x="43616" y="85732"/>
                  </a:cubicBezTo>
                  <a:cubicBezTo>
                    <a:pt x="55268" y="85732"/>
                    <a:pt x="66220" y="81190"/>
                    <a:pt x="74454" y="72955"/>
                  </a:cubicBezTo>
                  <a:cubicBezTo>
                    <a:pt x="79477" y="67932"/>
                    <a:pt x="83238" y="61701"/>
                    <a:pt x="85310" y="54935"/>
                  </a:cubicBezTo>
                  <a:cubicBezTo>
                    <a:pt x="86861" y="49857"/>
                    <a:pt x="84020" y="44491"/>
                    <a:pt x="78942" y="42940"/>
                  </a:cubicBezTo>
                  <a:cubicBezTo>
                    <a:pt x="73864" y="41389"/>
                    <a:pt x="68498" y="44230"/>
                    <a:pt x="66947" y="49308"/>
                  </a:cubicBezTo>
                  <a:cubicBezTo>
                    <a:pt x="65781" y="53137"/>
                    <a:pt x="63736" y="56514"/>
                    <a:pt x="60881" y="59368"/>
                  </a:cubicBezTo>
                  <a:cubicBezTo>
                    <a:pt x="56270" y="63979"/>
                    <a:pt x="50149" y="66518"/>
                    <a:pt x="43630" y="66518"/>
                  </a:cubicBezTo>
                  <a:cubicBezTo>
                    <a:pt x="37111" y="66518"/>
                    <a:pt x="30990" y="63979"/>
                    <a:pt x="26378" y="59368"/>
                  </a:cubicBezTo>
                  <a:cubicBezTo>
                    <a:pt x="21767" y="54757"/>
                    <a:pt x="19228" y="48636"/>
                    <a:pt x="19228" y="42117"/>
                  </a:cubicBezTo>
                  <a:cubicBezTo>
                    <a:pt x="19228" y="35598"/>
                    <a:pt x="21767" y="29477"/>
                    <a:pt x="26378" y="24865"/>
                  </a:cubicBezTo>
                  <a:cubicBezTo>
                    <a:pt x="29233" y="22024"/>
                    <a:pt x="32623" y="19979"/>
                    <a:pt x="36438" y="18799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D810FA8E-A0E7-4924-AD8B-0A4240B6DDD3}"/>
              </a:ext>
            </a:extLst>
          </p:cNvPr>
          <p:cNvGrpSpPr/>
          <p:nvPr/>
        </p:nvGrpSpPr>
        <p:grpSpPr>
          <a:xfrm>
            <a:off x="8332364" y="1133942"/>
            <a:ext cx="474391" cy="463675"/>
            <a:chOff x="8332364" y="1423653"/>
            <a:chExt cx="474391" cy="463675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6" name="Forma Livre: Forma 55">
              <a:extLst>
                <a:ext uri="{FF2B5EF4-FFF2-40B4-BE49-F238E27FC236}">
                  <a16:creationId xmlns:a16="http://schemas.microsoft.com/office/drawing/2014/main" id="{E9745438-4C92-4E46-AF92-8EEBA4587BE7}"/>
                </a:ext>
              </a:extLst>
            </p:cNvPr>
            <p:cNvSpPr/>
            <p:nvPr/>
          </p:nvSpPr>
          <p:spPr>
            <a:xfrm>
              <a:off x="8380533" y="1472498"/>
              <a:ext cx="122118" cy="122132"/>
            </a:xfrm>
            <a:custGeom>
              <a:avLst/>
              <a:gdLst>
                <a:gd name="connsiteX0" fmla="*/ 21451 w 122118"/>
                <a:gd name="connsiteY0" fmla="*/ 115765 h 122132"/>
                <a:gd name="connsiteX1" fmla="*/ 36877 w 122118"/>
                <a:gd name="connsiteY1" fmla="*/ 122133 h 122132"/>
                <a:gd name="connsiteX2" fmla="*/ 52303 w 122118"/>
                <a:gd name="connsiteY2" fmla="*/ 115765 h 122132"/>
                <a:gd name="connsiteX3" fmla="*/ 115751 w 122118"/>
                <a:gd name="connsiteY3" fmla="*/ 52317 h 122132"/>
                <a:gd name="connsiteX4" fmla="*/ 122119 w 122118"/>
                <a:gd name="connsiteY4" fmla="*/ 36891 h 122132"/>
                <a:gd name="connsiteX5" fmla="*/ 115751 w 122118"/>
                <a:gd name="connsiteY5" fmla="*/ 21465 h 122132"/>
                <a:gd name="connsiteX6" fmla="*/ 100668 w 122118"/>
                <a:gd name="connsiteY6" fmla="*/ 6382 h 122132"/>
                <a:gd name="connsiteX7" fmla="*/ 85242 w 122118"/>
                <a:gd name="connsiteY7" fmla="*/ 0 h 122132"/>
                <a:gd name="connsiteX8" fmla="*/ 69816 w 122118"/>
                <a:gd name="connsiteY8" fmla="*/ 6382 h 122132"/>
                <a:gd name="connsiteX9" fmla="*/ 6368 w 122118"/>
                <a:gd name="connsiteY9" fmla="*/ 69829 h 122132"/>
                <a:gd name="connsiteX10" fmla="*/ 0 w 122118"/>
                <a:gd name="connsiteY10" fmla="*/ 85255 h 122132"/>
                <a:gd name="connsiteX11" fmla="*/ 6368 w 122118"/>
                <a:gd name="connsiteY11" fmla="*/ 100682 h 122132"/>
                <a:gd name="connsiteX12" fmla="*/ 21451 w 122118"/>
                <a:gd name="connsiteY12" fmla="*/ 115765 h 122132"/>
                <a:gd name="connsiteX13" fmla="*/ 19941 w 122118"/>
                <a:gd name="connsiteY13" fmla="*/ 83416 h 122132"/>
                <a:gd name="connsiteX14" fmla="*/ 83389 w 122118"/>
                <a:gd name="connsiteY14" fmla="*/ 19969 h 122132"/>
                <a:gd name="connsiteX15" fmla="*/ 85228 w 122118"/>
                <a:gd name="connsiteY15" fmla="*/ 19228 h 122132"/>
                <a:gd name="connsiteX16" fmla="*/ 87067 w 122118"/>
                <a:gd name="connsiteY16" fmla="*/ 19969 h 122132"/>
                <a:gd name="connsiteX17" fmla="*/ 102150 w 122118"/>
                <a:gd name="connsiteY17" fmla="*/ 35052 h 122132"/>
                <a:gd name="connsiteX18" fmla="*/ 102891 w 122118"/>
                <a:gd name="connsiteY18" fmla="*/ 36891 h 122132"/>
                <a:gd name="connsiteX19" fmla="*/ 102150 w 122118"/>
                <a:gd name="connsiteY19" fmla="*/ 38730 h 122132"/>
                <a:gd name="connsiteX20" fmla="*/ 38702 w 122118"/>
                <a:gd name="connsiteY20" fmla="*/ 102177 h 122132"/>
                <a:gd name="connsiteX21" fmla="*/ 36863 w 122118"/>
                <a:gd name="connsiteY21" fmla="*/ 102919 h 122132"/>
                <a:gd name="connsiteX22" fmla="*/ 35024 w 122118"/>
                <a:gd name="connsiteY22" fmla="*/ 102177 h 122132"/>
                <a:gd name="connsiteX23" fmla="*/ 19941 w 122118"/>
                <a:gd name="connsiteY23" fmla="*/ 87094 h 122132"/>
                <a:gd name="connsiteX24" fmla="*/ 19200 w 122118"/>
                <a:gd name="connsiteY24" fmla="*/ 85255 h 122132"/>
                <a:gd name="connsiteX25" fmla="*/ 19941 w 122118"/>
                <a:gd name="connsiteY25" fmla="*/ 83416 h 122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22118" h="122132">
                  <a:moveTo>
                    <a:pt x="21451" y="115765"/>
                  </a:moveTo>
                  <a:cubicBezTo>
                    <a:pt x="25568" y="119882"/>
                    <a:pt x="31044" y="122146"/>
                    <a:pt x="36877" y="122133"/>
                  </a:cubicBezTo>
                  <a:cubicBezTo>
                    <a:pt x="42710" y="122133"/>
                    <a:pt x="48186" y="119868"/>
                    <a:pt x="52303" y="115765"/>
                  </a:cubicBezTo>
                  <a:lnTo>
                    <a:pt x="115751" y="52317"/>
                  </a:lnTo>
                  <a:cubicBezTo>
                    <a:pt x="119868" y="48200"/>
                    <a:pt x="122119" y="42724"/>
                    <a:pt x="122119" y="36891"/>
                  </a:cubicBezTo>
                  <a:cubicBezTo>
                    <a:pt x="122119" y="31058"/>
                    <a:pt x="119854" y="25568"/>
                    <a:pt x="115751" y="21465"/>
                  </a:cubicBezTo>
                  <a:lnTo>
                    <a:pt x="100668" y="6382"/>
                  </a:lnTo>
                  <a:cubicBezTo>
                    <a:pt x="96564" y="2265"/>
                    <a:pt x="91075" y="14"/>
                    <a:pt x="85242" y="0"/>
                  </a:cubicBezTo>
                  <a:cubicBezTo>
                    <a:pt x="79409" y="0"/>
                    <a:pt x="73919" y="2265"/>
                    <a:pt x="69816" y="6382"/>
                  </a:cubicBezTo>
                  <a:lnTo>
                    <a:pt x="6368" y="69829"/>
                  </a:lnTo>
                  <a:cubicBezTo>
                    <a:pt x="2251" y="73947"/>
                    <a:pt x="0" y="79423"/>
                    <a:pt x="0" y="85255"/>
                  </a:cubicBezTo>
                  <a:cubicBezTo>
                    <a:pt x="0" y="91088"/>
                    <a:pt x="2265" y="96564"/>
                    <a:pt x="6368" y="100682"/>
                  </a:cubicBezTo>
                  <a:lnTo>
                    <a:pt x="21451" y="115765"/>
                  </a:lnTo>
                  <a:close/>
                  <a:moveTo>
                    <a:pt x="19941" y="83416"/>
                  </a:moveTo>
                  <a:lnTo>
                    <a:pt x="83389" y="19969"/>
                  </a:lnTo>
                  <a:cubicBezTo>
                    <a:pt x="84034" y="19324"/>
                    <a:pt x="84816" y="19228"/>
                    <a:pt x="85228" y="19228"/>
                  </a:cubicBezTo>
                  <a:cubicBezTo>
                    <a:pt x="85640" y="19228"/>
                    <a:pt x="86422" y="19324"/>
                    <a:pt x="87067" y="19969"/>
                  </a:cubicBezTo>
                  <a:lnTo>
                    <a:pt x="102150" y="35052"/>
                  </a:lnTo>
                  <a:cubicBezTo>
                    <a:pt x="102795" y="35697"/>
                    <a:pt x="102891" y="36479"/>
                    <a:pt x="102891" y="36891"/>
                  </a:cubicBezTo>
                  <a:cubicBezTo>
                    <a:pt x="102891" y="37303"/>
                    <a:pt x="102795" y="38085"/>
                    <a:pt x="102150" y="38730"/>
                  </a:cubicBezTo>
                  <a:lnTo>
                    <a:pt x="38702" y="102177"/>
                  </a:lnTo>
                  <a:cubicBezTo>
                    <a:pt x="38057" y="102823"/>
                    <a:pt x="37275" y="102919"/>
                    <a:pt x="36863" y="102919"/>
                  </a:cubicBezTo>
                  <a:cubicBezTo>
                    <a:pt x="36452" y="102919"/>
                    <a:pt x="35669" y="102823"/>
                    <a:pt x="35024" y="102177"/>
                  </a:cubicBezTo>
                  <a:lnTo>
                    <a:pt x="19941" y="87094"/>
                  </a:lnTo>
                  <a:cubicBezTo>
                    <a:pt x="19296" y="86449"/>
                    <a:pt x="19200" y="85667"/>
                    <a:pt x="19200" y="85255"/>
                  </a:cubicBezTo>
                  <a:cubicBezTo>
                    <a:pt x="19200" y="84857"/>
                    <a:pt x="19296" y="84075"/>
                    <a:pt x="19941" y="83416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2" name="Forma Livre: Forma 61">
              <a:extLst>
                <a:ext uri="{FF2B5EF4-FFF2-40B4-BE49-F238E27FC236}">
                  <a16:creationId xmlns:a16="http://schemas.microsoft.com/office/drawing/2014/main" id="{2412DC27-9633-445B-B507-E9A1D6FEB1B3}"/>
                </a:ext>
              </a:extLst>
            </p:cNvPr>
            <p:cNvSpPr/>
            <p:nvPr/>
          </p:nvSpPr>
          <p:spPr>
            <a:xfrm>
              <a:off x="8332364" y="1423653"/>
              <a:ext cx="474391" cy="463675"/>
            </a:xfrm>
            <a:custGeom>
              <a:avLst/>
              <a:gdLst>
                <a:gd name="connsiteX0" fmla="*/ 48965 w 474391"/>
                <a:gd name="connsiteY0" fmla="*/ 203696 h 463675"/>
                <a:gd name="connsiteX1" fmla="*/ 123886 w 474391"/>
                <a:gd name="connsiteY1" fmla="*/ 203696 h 463675"/>
                <a:gd name="connsiteX2" fmla="*/ 138694 w 474391"/>
                <a:gd name="connsiteY2" fmla="*/ 188888 h 463675"/>
                <a:gd name="connsiteX3" fmla="*/ 171660 w 474391"/>
                <a:gd name="connsiteY3" fmla="*/ 221853 h 463675"/>
                <a:gd name="connsiteX4" fmla="*/ 26896 w 474391"/>
                <a:gd name="connsiteY4" fmla="*/ 366618 h 463675"/>
                <a:gd name="connsiteX5" fmla="*/ 24453 w 474391"/>
                <a:gd name="connsiteY5" fmla="*/ 370790 h 463675"/>
                <a:gd name="connsiteX6" fmla="*/ 1561 w 474391"/>
                <a:gd name="connsiteY6" fmla="*/ 451447 h 463675"/>
                <a:gd name="connsiteX7" fmla="*/ 4018 w 474391"/>
                <a:gd name="connsiteY7" fmla="*/ 460862 h 463675"/>
                <a:gd name="connsiteX8" fmla="*/ 10811 w 474391"/>
                <a:gd name="connsiteY8" fmla="*/ 463676 h 463675"/>
                <a:gd name="connsiteX9" fmla="*/ 13433 w 474391"/>
                <a:gd name="connsiteY9" fmla="*/ 463305 h 463675"/>
                <a:gd name="connsiteX10" fmla="*/ 94090 w 474391"/>
                <a:gd name="connsiteY10" fmla="*/ 440413 h 463675"/>
                <a:gd name="connsiteX11" fmla="*/ 98263 w 474391"/>
                <a:gd name="connsiteY11" fmla="*/ 437970 h 463675"/>
                <a:gd name="connsiteX12" fmla="*/ 243027 w 474391"/>
                <a:gd name="connsiteY12" fmla="*/ 293206 h 463675"/>
                <a:gd name="connsiteX13" fmla="*/ 395325 w 474391"/>
                <a:gd name="connsiteY13" fmla="*/ 445505 h 463675"/>
                <a:gd name="connsiteX14" fmla="*/ 416639 w 474391"/>
                <a:gd name="connsiteY14" fmla="*/ 454714 h 463675"/>
                <a:gd name="connsiteX15" fmla="*/ 440410 w 474391"/>
                <a:gd name="connsiteY15" fmla="*/ 444558 h 463675"/>
                <a:gd name="connsiteX16" fmla="*/ 445776 w 474391"/>
                <a:gd name="connsiteY16" fmla="*/ 408806 h 463675"/>
                <a:gd name="connsiteX17" fmla="*/ 471578 w 474391"/>
                <a:gd name="connsiteY17" fmla="*/ 383004 h 463675"/>
                <a:gd name="connsiteX18" fmla="*/ 474391 w 474391"/>
                <a:gd name="connsiteY18" fmla="*/ 376211 h 463675"/>
                <a:gd name="connsiteX19" fmla="*/ 471578 w 474391"/>
                <a:gd name="connsiteY19" fmla="*/ 369417 h 463675"/>
                <a:gd name="connsiteX20" fmla="*/ 445186 w 474391"/>
                <a:gd name="connsiteY20" fmla="*/ 343025 h 463675"/>
                <a:gd name="connsiteX21" fmla="*/ 459390 w 474391"/>
                <a:gd name="connsiteY21" fmla="*/ 328821 h 463675"/>
                <a:gd name="connsiteX22" fmla="*/ 462204 w 474391"/>
                <a:gd name="connsiteY22" fmla="*/ 322027 h 463675"/>
                <a:gd name="connsiteX23" fmla="*/ 459390 w 474391"/>
                <a:gd name="connsiteY23" fmla="*/ 315234 h 463675"/>
                <a:gd name="connsiteX24" fmla="*/ 428044 w 474391"/>
                <a:gd name="connsiteY24" fmla="*/ 283887 h 463675"/>
                <a:gd name="connsiteX25" fmla="*/ 427866 w 474391"/>
                <a:gd name="connsiteY25" fmla="*/ 283709 h 463675"/>
                <a:gd name="connsiteX26" fmla="*/ 421251 w 474391"/>
                <a:gd name="connsiteY26" fmla="*/ 281074 h 463675"/>
                <a:gd name="connsiteX27" fmla="*/ 414457 w 474391"/>
                <a:gd name="connsiteY27" fmla="*/ 283887 h 463675"/>
                <a:gd name="connsiteX28" fmla="*/ 368728 w 474391"/>
                <a:gd name="connsiteY28" fmla="*/ 329617 h 463675"/>
                <a:gd name="connsiteX29" fmla="*/ 287686 w 474391"/>
                <a:gd name="connsiteY29" fmla="*/ 248561 h 463675"/>
                <a:gd name="connsiteX30" fmla="*/ 418204 w 474391"/>
                <a:gd name="connsiteY30" fmla="*/ 118043 h 463675"/>
                <a:gd name="connsiteX31" fmla="*/ 418231 w 474391"/>
                <a:gd name="connsiteY31" fmla="*/ 118015 h 463675"/>
                <a:gd name="connsiteX32" fmla="*/ 418259 w 474391"/>
                <a:gd name="connsiteY32" fmla="*/ 117988 h 463675"/>
                <a:gd name="connsiteX33" fmla="*/ 462081 w 474391"/>
                <a:gd name="connsiteY33" fmla="*/ 74166 h 463675"/>
                <a:gd name="connsiteX34" fmla="*/ 464894 w 474391"/>
                <a:gd name="connsiteY34" fmla="*/ 67373 h 463675"/>
                <a:gd name="connsiteX35" fmla="*/ 462081 w 474391"/>
                <a:gd name="connsiteY35" fmla="*/ 60579 h 463675"/>
                <a:gd name="connsiteX36" fmla="*/ 404315 w 474391"/>
                <a:gd name="connsiteY36" fmla="*/ 2813 h 463675"/>
                <a:gd name="connsiteX37" fmla="*/ 397521 w 474391"/>
                <a:gd name="connsiteY37" fmla="*/ 0 h 463675"/>
                <a:gd name="connsiteX38" fmla="*/ 390728 w 474391"/>
                <a:gd name="connsiteY38" fmla="*/ 2813 h 463675"/>
                <a:gd name="connsiteX39" fmla="*/ 216347 w 474391"/>
                <a:gd name="connsiteY39" fmla="*/ 177195 h 463675"/>
                <a:gd name="connsiteX40" fmla="*/ 183381 w 474391"/>
                <a:gd name="connsiteY40" fmla="*/ 144229 h 463675"/>
                <a:gd name="connsiteX41" fmla="*/ 203034 w 474391"/>
                <a:gd name="connsiteY41" fmla="*/ 124576 h 463675"/>
                <a:gd name="connsiteX42" fmla="*/ 203034 w 474391"/>
                <a:gd name="connsiteY42" fmla="*/ 49655 h 463675"/>
                <a:gd name="connsiteX43" fmla="*/ 169506 w 474391"/>
                <a:gd name="connsiteY43" fmla="*/ 16126 h 463675"/>
                <a:gd name="connsiteX44" fmla="*/ 94584 w 474391"/>
                <a:gd name="connsiteY44" fmla="*/ 16126 h 463675"/>
                <a:gd name="connsiteX45" fmla="*/ 15491 w 474391"/>
                <a:gd name="connsiteY45" fmla="*/ 95219 h 463675"/>
                <a:gd name="connsiteX46" fmla="*/ 15491 w 474391"/>
                <a:gd name="connsiteY46" fmla="*/ 170140 h 463675"/>
                <a:gd name="connsiteX47" fmla="*/ 48965 w 474391"/>
                <a:gd name="connsiteY47" fmla="*/ 203696 h 463675"/>
                <a:gd name="connsiteX48" fmla="*/ 185261 w 474391"/>
                <a:gd name="connsiteY48" fmla="*/ 235441 h 463675"/>
                <a:gd name="connsiteX49" fmla="*/ 200564 w 474391"/>
                <a:gd name="connsiteY49" fmla="*/ 250743 h 463675"/>
                <a:gd name="connsiteX50" fmla="*/ 66381 w 474391"/>
                <a:gd name="connsiteY50" fmla="*/ 384926 h 463675"/>
                <a:gd name="connsiteX51" fmla="*/ 51078 w 474391"/>
                <a:gd name="connsiteY51" fmla="*/ 369623 h 463675"/>
                <a:gd name="connsiteX52" fmla="*/ 185261 w 474391"/>
                <a:gd name="connsiteY52" fmla="*/ 235441 h 463675"/>
                <a:gd name="connsiteX53" fmla="*/ 24755 w 474391"/>
                <a:gd name="connsiteY53" fmla="*/ 440125 h 463675"/>
                <a:gd name="connsiteX54" fmla="*/ 40154 w 474391"/>
                <a:gd name="connsiteY54" fmla="*/ 385873 h 463675"/>
                <a:gd name="connsiteX55" fmla="*/ 79007 w 474391"/>
                <a:gd name="connsiteY55" fmla="*/ 424726 h 463675"/>
                <a:gd name="connsiteX56" fmla="*/ 24755 w 474391"/>
                <a:gd name="connsiteY56" fmla="*/ 440125 h 463675"/>
                <a:gd name="connsiteX57" fmla="*/ 95257 w 474391"/>
                <a:gd name="connsiteY57" fmla="*/ 413802 h 463675"/>
                <a:gd name="connsiteX58" fmla="*/ 79968 w 474391"/>
                <a:gd name="connsiteY58" fmla="*/ 398499 h 463675"/>
                <a:gd name="connsiteX59" fmla="*/ 214151 w 474391"/>
                <a:gd name="connsiteY59" fmla="*/ 264316 h 463675"/>
                <a:gd name="connsiteX60" fmla="*/ 229453 w 474391"/>
                <a:gd name="connsiteY60" fmla="*/ 279619 h 463675"/>
                <a:gd name="connsiteX61" fmla="*/ 95257 w 474391"/>
                <a:gd name="connsiteY61" fmla="*/ 413802 h 463675"/>
                <a:gd name="connsiteX62" fmla="*/ 274085 w 474391"/>
                <a:gd name="connsiteY62" fmla="*/ 234988 h 463675"/>
                <a:gd name="connsiteX63" fmla="*/ 258782 w 474391"/>
                <a:gd name="connsiteY63" fmla="*/ 219685 h 463675"/>
                <a:gd name="connsiteX64" fmla="*/ 382521 w 474391"/>
                <a:gd name="connsiteY64" fmla="*/ 95947 h 463675"/>
                <a:gd name="connsiteX65" fmla="*/ 397823 w 474391"/>
                <a:gd name="connsiteY65" fmla="*/ 111249 h 463675"/>
                <a:gd name="connsiteX66" fmla="*/ 274085 w 474391"/>
                <a:gd name="connsiteY66" fmla="*/ 234988 h 463675"/>
                <a:gd name="connsiteX67" fmla="*/ 397494 w 474391"/>
                <a:gd name="connsiteY67" fmla="*/ 23208 h 463675"/>
                <a:gd name="connsiteX68" fmla="*/ 441672 w 474391"/>
                <a:gd name="connsiteY68" fmla="*/ 67386 h 463675"/>
                <a:gd name="connsiteX69" fmla="*/ 411410 w 474391"/>
                <a:gd name="connsiteY69" fmla="*/ 97648 h 463675"/>
                <a:gd name="connsiteX70" fmla="*/ 389328 w 474391"/>
                <a:gd name="connsiteY70" fmla="*/ 75552 h 463675"/>
                <a:gd name="connsiteX71" fmla="*/ 367232 w 474391"/>
                <a:gd name="connsiteY71" fmla="*/ 53456 h 463675"/>
                <a:gd name="connsiteX72" fmla="*/ 397494 w 474391"/>
                <a:gd name="connsiteY72" fmla="*/ 23208 h 463675"/>
                <a:gd name="connsiteX73" fmla="*/ 353645 w 474391"/>
                <a:gd name="connsiteY73" fmla="*/ 67057 h 463675"/>
                <a:gd name="connsiteX74" fmla="*/ 368947 w 474391"/>
                <a:gd name="connsiteY74" fmla="*/ 82360 h 463675"/>
                <a:gd name="connsiteX75" fmla="*/ 245209 w 474391"/>
                <a:gd name="connsiteY75" fmla="*/ 206098 h 463675"/>
                <a:gd name="connsiteX76" fmla="*/ 229906 w 474391"/>
                <a:gd name="connsiteY76" fmla="*/ 190795 h 463675"/>
                <a:gd name="connsiteX77" fmla="*/ 353645 w 474391"/>
                <a:gd name="connsiteY77" fmla="*/ 67057 h 463675"/>
                <a:gd name="connsiteX78" fmla="*/ 29037 w 474391"/>
                <a:gd name="connsiteY78" fmla="*/ 108834 h 463675"/>
                <a:gd name="connsiteX79" fmla="*/ 108130 w 474391"/>
                <a:gd name="connsiteY79" fmla="*/ 29741 h 463675"/>
                <a:gd name="connsiteX80" fmla="*/ 155877 w 474391"/>
                <a:gd name="connsiteY80" fmla="*/ 29741 h 463675"/>
                <a:gd name="connsiteX81" fmla="*/ 189406 w 474391"/>
                <a:gd name="connsiteY81" fmla="*/ 63269 h 463675"/>
                <a:gd name="connsiteX82" fmla="*/ 189406 w 474391"/>
                <a:gd name="connsiteY82" fmla="*/ 111030 h 463675"/>
                <a:gd name="connsiteX83" fmla="*/ 162959 w 474391"/>
                <a:gd name="connsiteY83" fmla="*/ 137476 h 463675"/>
                <a:gd name="connsiteX84" fmla="*/ 160146 w 474391"/>
                <a:gd name="connsiteY84" fmla="*/ 144270 h 463675"/>
                <a:gd name="connsiteX85" fmla="*/ 162959 w 474391"/>
                <a:gd name="connsiteY85" fmla="*/ 151063 h 463675"/>
                <a:gd name="connsiteX86" fmla="*/ 361907 w 474391"/>
                <a:gd name="connsiteY86" fmla="*/ 350025 h 463675"/>
                <a:gd name="connsiteX87" fmla="*/ 375494 w 474391"/>
                <a:gd name="connsiteY87" fmla="*/ 350025 h 463675"/>
                <a:gd name="connsiteX88" fmla="*/ 421223 w 474391"/>
                <a:gd name="connsiteY88" fmla="*/ 304295 h 463675"/>
                <a:gd name="connsiteX89" fmla="*/ 438982 w 474391"/>
                <a:gd name="connsiteY89" fmla="*/ 322055 h 463675"/>
                <a:gd name="connsiteX90" fmla="*/ 398701 w 474391"/>
                <a:gd name="connsiteY90" fmla="*/ 362336 h 463675"/>
                <a:gd name="connsiteX91" fmla="*/ 398701 w 474391"/>
                <a:gd name="connsiteY91" fmla="*/ 375923 h 463675"/>
                <a:gd name="connsiteX92" fmla="*/ 412289 w 474391"/>
                <a:gd name="connsiteY92" fmla="*/ 375923 h 463675"/>
                <a:gd name="connsiteX93" fmla="*/ 431571 w 474391"/>
                <a:gd name="connsiteY93" fmla="*/ 356640 h 463675"/>
                <a:gd name="connsiteX94" fmla="*/ 451169 w 474391"/>
                <a:gd name="connsiteY94" fmla="*/ 376238 h 463675"/>
                <a:gd name="connsiteX95" fmla="*/ 426439 w 474391"/>
                <a:gd name="connsiteY95" fmla="*/ 400969 h 463675"/>
                <a:gd name="connsiteX96" fmla="*/ 426425 w 474391"/>
                <a:gd name="connsiteY96" fmla="*/ 414543 h 463675"/>
                <a:gd name="connsiteX97" fmla="*/ 426795 w 474391"/>
                <a:gd name="connsiteY97" fmla="*/ 430998 h 463675"/>
                <a:gd name="connsiteX98" fmla="*/ 416790 w 474391"/>
                <a:gd name="connsiteY98" fmla="*/ 435527 h 463675"/>
                <a:gd name="connsiteX99" fmla="*/ 416722 w 474391"/>
                <a:gd name="connsiteY99" fmla="*/ 435527 h 463675"/>
                <a:gd name="connsiteX100" fmla="*/ 408967 w 474391"/>
                <a:gd name="connsiteY100" fmla="*/ 432028 h 463675"/>
                <a:gd name="connsiteX101" fmla="*/ 145474 w 474391"/>
                <a:gd name="connsiteY101" fmla="*/ 168535 h 463675"/>
                <a:gd name="connsiteX102" fmla="*/ 138681 w 474391"/>
                <a:gd name="connsiteY102" fmla="*/ 165721 h 463675"/>
                <a:gd name="connsiteX103" fmla="*/ 131887 w 474391"/>
                <a:gd name="connsiteY103" fmla="*/ 168535 h 463675"/>
                <a:gd name="connsiteX104" fmla="*/ 110285 w 474391"/>
                <a:gd name="connsiteY104" fmla="*/ 190137 h 463675"/>
                <a:gd name="connsiteX105" fmla="*/ 62538 w 474391"/>
                <a:gd name="connsiteY105" fmla="*/ 190137 h 463675"/>
                <a:gd name="connsiteX106" fmla="*/ 29010 w 474391"/>
                <a:gd name="connsiteY106" fmla="*/ 156608 h 463675"/>
                <a:gd name="connsiteX107" fmla="*/ 29037 w 474391"/>
                <a:gd name="connsiteY107" fmla="*/ 108834 h 463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474391" h="463675">
                  <a:moveTo>
                    <a:pt x="48965" y="203696"/>
                  </a:moveTo>
                  <a:cubicBezTo>
                    <a:pt x="69620" y="224351"/>
                    <a:pt x="103231" y="224351"/>
                    <a:pt x="123886" y="203696"/>
                  </a:cubicBezTo>
                  <a:lnTo>
                    <a:pt x="138694" y="188888"/>
                  </a:lnTo>
                  <a:lnTo>
                    <a:pt x="171660" y="221853"/>
                  </a:lnTo>
                  <a:lnTo>
                    <a:pt x="26896" y="366618"/>
                  </a:lnTo>
                  <a:cubicBezTo>
                    <a:pt x="25743" y="367770"/>
                    <a:pt x="24893" y="369211"/>
                    <a:pt x="24453" y="370790"/>
                  </a:cubicBezTo>
                  <a:lnTo>
                    <a:pt x="1561" y="451447"/>
                  </a:lnTo>
                  <a:cubicBezTo>
                    <a:pt x="614" y="454796"/>
                    <a:pt x="1547" y="458406"/>
                    <a:pt x="4018" y="460862"/>
                  </a:cubicBezTo>
                  <a:cubicBezTo>
                    <a:pt x="5843" y="462688"/>
                    <a:pt x="8300" y="463676"/>
                    <a:pt x="10811" y="463676"/>
                  </a:cubicBezTo>
                  <a:cubicBezTo>
                    <a:pt x="11690" y="463676"/>
                    <a:pt x="12568" y="463552"/>
                    <a:pt x="13433" y="463305"/>
                  </a:cubicBezTo>
                  <a:lnTo>
                    <a:pt x="94090" y="440413"/>
                  </a:lnTo>
                  <a:cubicBezTo>
                    <a:pt x="95669" y="439960"/>
                    <a:pt x="97096" y="439123"/>
                    <a:pt x="98263" y="437970"/>
                  </a:cubicBezTo>
                  <a:lnTo>
                    <a:pt x="243027" y="293206"/>
                  </a:lnTo>
                  <a:lnTo>
                    <a:pt x="395325" y="445505"/>
                  </a:lnTo>
                  <a:cubicBezTo>
                    <a:pt x="401076" y="451393"/>
                    <a:pt x="408652" y="454659"/>
                    <a:pt x="416639" y="454714"/>
                  </a:cubicBezTo>
                  <a:cubicBezTo>
                    <a:pt x="425258" y="454714"/>
                    <a:pt x="433904" y="451063"/>
                    <a:pt x="440410" y="444558"/>
                  </a:cubicBezTo>
                  <a:cubicBezTo>
                    <a:pt x="449989" y="434978"/>
                    <a:pt x="451760" y="420444"/>
                    <a:pt x="445776" y="408806"/>
                  </a:cubicBezTo>
                  <a:lnTo>
                    <a:pt x="471578" y="383004"/>
                  </a:lnTo>
                  <a:cubicBezTo>
                    <a:pt x="473376" y="381206"/>
                    <a:pt x="474391" y="378764"/>
                    <a:pt x="474391" y="376211"/>
                  </a:cubicBezTo>
                  <a:cubicBezTo>
                    <a:pt x="474391" y="373658"/>
                    <a:pt x="473376" y="371215"/>
                    <a:pt x="471578" y="369417"/>
                  </a:cubicBezTo>
                  <a:lnTo>
                    <a:pt x="445186" y="343025"/>
                  </a:lnTo>
                  <a:lnTo>
                    <a:pt x="459390" y="328821"/>
                  </a:lnTo>
                  <a:cubicBezTo>
                    <a:pt x="461271" y="326941"/>
                    <a:pt x="462204" y="324484"/>
                    <a:pt x="462204" y="322027"/>
                  </a:cubicBezTo>
                  <a:cubicBezTo>
                    <a:pt x="462204" y="319571"/>
                    <a:pt x="461271" y="317114"/>
                    <a:pt x="459390" y="315234"/>
                  </a:cubicBezTo>
                  <a:lnTo>
                    <a:pt x="428044" y="283887"/>
                  </a:lnTo>
                  <a:cubicBezTo>
                    <a:pt x="427989" y="283832"/>
                    <a:pt x="427934" y="283778"/>
                    <a:pt x="427866" y="283709"/>
                  </a:cubicBezTo>
                  <a:cubicBezTo>
                    <a:pt x="426013" y="281952"/>
                    <a:pt x="423639" y="281074"/>
                    <a:pt x="421251" y="281074"/>
                  </a:cubicBezTo>
                  <a:cubicBezTo>
                    <a:pt x="418794" y="281074"/>
                    <a:pt x="416337" y="282007"/>
                    <a:pt x="414457" y="283887"/>
                  </a:cubicBezTo>
                  <a:lnTo>
                    <a:pt x="368728" y="329617"/>
                  </a:lnTo>
                  <a:lnTo>
                    <a:pt x="287686" y="248561"/>
                  </a:lnTo>
                  <a:lnTo>
                    <a:pt x="418204" y="118043"/>
                  </a:lnTo>
                  <a:cubicBezTo>
                    <a:pt x="418217" y="118029"/>
                    <a:pt x="418217" y="118029"/>
                    <a:pt x="418231" y="118015"/>
                  </a:cubicBezTo>
                  <a:cubicBezTo>
                    <a:pt x="418245" y="118002"/>
                    <a:pt x="418245" y="118002"/>
                    <a:pt x="418259" y="117988"/>
                  </a:cubicBezTo>
                  <a:lnTo>
                    <a:pt x="462081" y="74166"/>
                  </a:lnTo>
                  <a:cubicBezTo>
                    <a:pt x="463878" y="72368"/>
                    <a:pt x="464894" y="69925"/>
                    <a:pt x="464894" y="67373"/>
                  </a:cubicBezTo>
                  <a:cubicBezTo>
                    <a:pt x="464894" y="64820"/>
                    <a:pt x="463878" y="62377"/>
                    <a:pt x="462081" y="60579"/>
                  </a:cubicBezTo>
                  <a:lnTo>
                    <a:pt x="404315" y="2813"/>
                  </a:lnTo>
                  <a:cubicBezTo>
                    <a:pt x="402517" y="1016"/>
                    <a:pt x="400074" y="0"/>
                    <a:pt x="397521" y="0"/>
                  </a:cubicBezTo>
                  <a:cubicBezTo>
                    <a:pt x="394968" y="0"/>
                    <a:pt x="392525" y="1016"/>
                    <a:pt x="390728" y="2813"/>
                  </a:cubicBezTo>
                  <a:lnTo>
                    <a:pt x="216347" y="177195"/>
                  </a:lnTo>
                  <a:lnTo>
                    <a:pt x="183381" y="144229"/>
                  </a:lnTo>
                  <a:lnTo>
                    <a:pt x="203034" y="124576"/>
                  </a:lnTo>
                  <a:cubicBezTo>
                    <a:pt x="223689" y="103920"/>
                    <a:pt x="223689" y="70310"/>
                    <a:pt x="203034" y="49655"/>
                  </a:cubicBezTo>
                  <a:lnTo>
                    <a:pt x="169506" y="16126"/>
                  </a:lnTo>
                  <a:cubicBezTo>
                    <a:pt x="148850" y="-4529"/>
                    <a:pt x="115240" y="-4529"/>
                    <a:pt x="94584" y="16126"/>
                  </a:cubicBezTo>
                  <a:lnTo>
                    <a:pt x="15491" y="95219"/>
                  </a:lnTo>
                  <a:cubicBezTo>
                    <a:pt x="-5164" y="115874"/>
                    <a:pt x="-5164" y="149485"/>
                    <a:pt x="15491" y="170140"/>
                  </a:cubicBezTo>
                  <a:lnTo>
                    <a:pt x="48965" y="203696"/>
                  </a:lnTo>
                  <a:close/>
                  <a:moveTo>
                    <a:pt x="185261" y="235441"/>
                  </a:moveTo>
                  <a:lnTo>
                    <a:pt x="200564" y="250743"/>
                  </a:lnTo>
                  <a:lnTo>
                    <a:pt x="66381" y="384926"/>
                  </a:lnTo>
                  <a:lnTo>
                    <a:pt x="51078" y="369623"/>
                  </a:lnTo>
                  <a:lnTo>
                    <a:pt x="185261" y="235441"/>
                  </a:lnTo>
                  <a:close/>
                  <a:moveTo>
                    <a:pt x="24755" y="440125"/>
                  </a:moveTo>
                  <a:lnTo>
                    <a:pt x="40154" y="385873"/>
                  </a:lnTo>
                  <a:lnTo>
                    <a:pt x="79007" y="424726"/>
                  </a:lnTo>
                  <a:lnTo>
                    <a:pt x="24755" y="440125"/>
                  </a:lnTo>
                  <a:close/>
                  <a:moveTo>
                    <a:pt x="95257" y="413802"/>
                  </a:moveTo>
                  <a:lnTo>
                    <a:pt x="79968" y="398499"/>
                  </a:lnTo>
                  <a:lnTo>
                    <a:pt x="214151" y="264316"/>
                  </a:lnTo>
                  <a:lnTo>
                    <a:pt x="229453" y="279619"/>
                  </a:lnTo>
                  <a:lnTo>
                    <a:pt x="95257" y="413802"/>
                  </a:lnTo>
                  <a:close/>
                  <a:moveTo>
                    <a:pt x="274085" y="234988"/>
                  </a:moveTo>
                  <a:lnTo>
                    <a:pt x="258782" y="219685"/>
                  </a:lnTo>
                  <a:lnTo>
                    <a:pt x="382521" y="95947"/>
                  </a:lnTo>
                  <a:lnTo>
                    <a:pt x="397823" y="111249"/>
                  </a:lnTo>
                  <a:lnTo>
                    <a:pt x="274085" y="234988"/>
                  </a:lnTo>
                  <a:close/>
                  <a:moveTo>
                    <a:pt x="397494" y="23208"/>
                  </a:moveTo>
                  <a:lnTo>
                    <a:pt x="441672" y="67386"/>
                  </a:lnTo>
                  <a:lnTo>
                    <a:pt x="411410" y="97648"/>
                  </a:lnTo>
                  <a:lnTo>
                    <a:pt x="389328" y="75552"/>
                  </a:lnTo>
                  <a:lnTo>
                    <a:pt x="367232" y="53456"/>
                  </a:lnTo>
                  <a:lnTo>
                    <a:pt x="397494" y="23208"/>
                  </a:lnTo>
                  <a:close/>
                  <a:moveTo>
                    <a:pt x="353645" y="67057"/>
                  </a:moveTo>
                  <a:lnTo>
                    <a:pt x="368947" y="82360"/>
                  </a:lnTo>
                  <a:lnTo>
                    <a:pt x="245209" y="206098"/>
                  </a:lnTo>
                  <a:lnTo>
                    <a:pt x="229906" y="190795"/>
                  </a:lnTo>
                  <a:lnTo>
                    <a:pt x="353645" y="67057"/>
                  </a:lnTo>
                  <a:close/>
                  <a:moveTo>
                    <a:pt x="29037" y="108834"/>
                  </a:moveTo>
                  <a:lnTo>
                    <a:pt x="108130" y="29741"/>
                  </a:lnTo>
                  <a:cubicBezTo>
                    <a:pt x="121292" y="16579"/>
                    <a:pt x="142716" y="16579"/>
                    <a:pt x="155877" y="29741"/>
                  </a:cubicBezTo>
                  <a:lnTo>
                    <a:pt x="189406" y="63269"/>
                  </a:lnTo>
                  <a:cubicBezTo>
                    <a:pt x="202567" y="76431"/>
                    <a:pt x="202567" y="97854"/>
                    <a:pt x="189406" y="111030"/>
                  </a:cubicBezTo>
                  <a:lnTo>
                    <a:pt x="162959" y="137476"/>
                  </a:lnTo>
                  <a:cubicBezTo>
                    <a:pt x="161161" y="139274"/>
                    <a:pt x="160146" y="141717"/>
                    <a:pt x="160146" y="144270"/>
                  </a:cubicBezTo>
                  <a:cubicBezTo>
                    <a:pt x="160146" y="146823"/>
                    <a:pt x="161161" y="149266"/>
                    <a:pt x="162959" y="151063"/>
                  </a:cubicBezTo>
                  <a:lnTo>
                    <a:pt x="361907" y="350025"/>
                  </a:lnTo>
                  <a:cubicBezTo>
                    <a:pt x="365654" y="353772"/>
                    <a:pt x="371747" y="353772"/>
                    <a:pt x="375494" y="350025"/>
                  </a:cubicBezTo>
                  <a:lnTo>
                    <a:pt x="421223" y="304295"/>
                  </a:lnTo>
                  <a:lnTo>
                    <a:pt x="438982" y="322055"/>
                  </a:lnTo>
                  <a:lnTo>
                    <a:pt x="398701" y="362336"/>
                  </a:lnTo>
                  <a:cubicBezTo>
                    <a:pt x="394955" y="366082"/>
                    <a:pt x="394955" y="372176"/>
                    <a:pt x="398701" y="375923"/>
                  </a:cubicBezTo>
                  <a:cubicBezTo>
                    <a:pt x="402448" y="379669"/>
                    <a:pt x="408542" y="379669"/>
                    <a:pt x="412289" y="375923"/>
                  </a:cubicBezTo>
                  <a:lnTo>
                    <a:pt x="431571" y="356640"/>
                  </a:lnTo>
                  <a:lnTo>
                    <a:pt x="451169" y="376238"/>
                  </a:lnTo>
                  <a:lnTo>
                    <a:pt x="426439" y="400969"/>
                  </a:lnTo>
                  <a:cubicBezTo>
                    <a:pt x="422692" y="404716"/>
                    <a:pt x="422692" y="410796"/>
                    <a:pt x="426425" y="414543"/>
                  </a:cubicBezTo>
                  <a:cubicBezTo>
                    <a:pt x="430981" y="419113"/>
                    <a:pt x="431146" y="426648"/>
                    <a:pt x="426795" y="430998"/>
                  </a:cubicBezTo>
                  <a:cubicBezTo>
                    <a:pt x="423913" y="433880"/>
                    <a:pt x="420276" y="435527"/>
                    <a:pt x="416790" y="435527"/>
                  </a:cubicBezTo>
                  <a:cubicBezTo>
                    <a:pt x="416763" y="435527"/>
                    <a:pt x="416749" y="435527"/>
                    <a:pt x="416722" y="435527"/>
                  </a:cubicBezTo>
                  <a:cubicBezTo>
                    <a:pt x="413826" y="435514"/>
                    <a:pt x="411232" y="434361"/>
                    <a:pt x="408967" y="432028"/>
                  </a:cubicBezTo>
                  <a:lnTo>
                    <a:pt x="145474" y="168535"/>
                  </a:lnTo>
                  <a:cubicBezTo>
                    <a:pt x="143594" y="166654"/>
                    <a:pt x="141137" y="165721"/>
                    <a:pt x="138681" y="165721"/>
                  </a:cubicBezTo>
                  <a:cubicBezTo>
                    <a:pt x="136224" y="165721"/>
                    <a:pt x="133767" y="166654"/>
                    <a:pt x="131887" y="168535"/>
                  </a:cubicBezTo>
                  <a:lnTo>
                    <a:pt x="110285" y="190137"/>
                  </a:lnTo>
                  <a:cubicBezTo>
                    <a:pt x="97124" y="203298"/>
                    <a:pt x="75700" y="203298"/>
                    <a:pt x="62538" y="190137"/>
                  </a:cubicBezTo>
                  <a:lnTo>
                    <a:pt x="29010" y="156608"/>
                  </a:lnTo>
                  <a:cubicBezTo>
                    <a:pt x="15862" y="143419"/>
                    <a:pt x="15862" y="121995"/>
                    <a:pt x="29037" y="108834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53" name="Agrupar 252">
            <a:extLst>
              <a:ext uri="{FF2B5EF4-FFF2-40B4-BE49-F238E27FC236}">
                <a16:creationId xmlns:a16="http://schemas.microsoft.com/office/drawing/2014/main" id="{17409970-0946-46B3-B37C-67745A872EAA}"/>
              </a:ext>
            </a:extLst>
          </p:cNvPr>
          <p:cNvGrpSpPr/>
          <p:nvPr/>
        </p:nvGrpSpPr>
        <p:grpSpPr>
          <a:xfrm>
            <a:off x="6637979" y="4504605"/>
            <a:ext cx="478979" cy="477002"/>
            <a:chOff x="6637979" y="4794316"/>
            <a:chExt cx="478979" cy="47700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2DD808DF-CB6A-454E-A8F2-4770B06934C4}"/>
                </a:ext>
              </a:extLst>
            </p:cNvPr>
            <p:cNvSpPr/>
            <p:nvPr/>
          </p:nvSpPr>
          <p:spPr>
            <a:xfrm>
              <a:off x="6637979" y="4794316"/>
              <a:ext cx="478979" cy="477002"/>
            </a:xfrm>
            <a:custGeom>
              <a:avLst/>
              <a:gdLst>
                <a:gd name="connsiteX0" fmla="*/ 5290 w 478979"/>
                <a:gd name="connsiteY0" fmla="*/ 460300 h 477002"/>
                <a:gd name="connsiteX1" fmla="*/ 40863 w 478979"/>
                <a:gd name="connsiteY1" fmla="*/ 477002 h 477002"/>
                <a:gd name="connsiteX2" fmla="*/ 438113 w 478979"/>
                <a:gd name="connsiteY2" fmla="*/ 477002 h 477002"/>
                <a:gd name="connsiteX3" fmla="*/ 473714 w 478979"/>
                <a:gd name="connsiteY3" fmla="*/ 460259 h 477002"/>
                <a:gd name="connsiteX4" fmla="*/ 477433 w 478979"/>
                <a:gd name="connsiteY4" fmla="*/ 435280 h 477002"/>
                <a:gd name="connsiteX5" fmla="*/ 475910 w 478979"/>
                <a:gd name="connsiteY5" fmla="*/ 432467 h 477002"/>
                <a:gd name="connsiteX6" fmla="*/ 399205 w 478979"/>
                <a:gd name="connsiteY6" fmla="*/ 355254 h 477002"/>
                <a:gd name="connsiteX7" fmla="*/ 373650 w 478979"/>
                <a:gd name="connsiteY7" fmla="*/ 347211 h 477002"/>
                <a:gd name="connsiteX8" fmla="*/ 291387 w 478979"/>
                <a:gd name="connsiteY8" fmla="*/ 347211 h 477002"/>
                <a:gd name="connsiteX9" fmla="*/ 334261 w 478979"/>
                <a:gd name="connsiteY9" fmla="*/ 290791 h 477002"/>
                <a:gd name="connsiteX10" fmla="*/ 379867 w 478979"/>
                <a:gd name="connsiteY10" fmla="*/ 227042 h 477002"/>
                <a:gd name="connsiteX11" fmla="*/ 396378 w 478979"/>
                <a:gd name="connsiteY11" fmla="*/ 156896 h 477002"/>
                <a:gd name="connsiteX12" fmla="*/ 239468 w 478979"/>
                <a:gd name="connsiteY12" fmla="*/ 0 h 477002"/>
                <a:gd name="connsiteX13" fmla="*/ 128520 w 478979"/>
                <a:gd name="connsiteY13" fmla="*/ 45963 h 477002"/>
                <a:gd name="connsiteX14" fmla="*/ 82557 w 478979"/>
                <a:gd name="connsiteY14" fmla="*/ 156910 h 477002"/>
                <a:gd name="connsiteX15" fmla="*/ 99068 w 478979"/>
                <a:gd name="connsiteY15" fmla="*/ 227055 h 477002"/>
                <a:gd name="connsiteX16" fmla="*/ 143425 w 478979"/>
                <a:gd name="connsiteY16" fmla="*/ 288115 h 477002"/>
                <a:gd name="connsiteX17" fmla="*/ 188935 w 478979"/>
                <a:gd name="connsiteY17" fmla="*/ 347225 h 477002"/>
                <a:gd name="connsiteX18" fmla="*/ 105312 w 478979"/>
                <a:gd name="connsiteY18" fmla="*/ 347225 h 477002"/>
                <a:gd name="connsiteX19" fmla="*/ 79772 w 478979"/>
                <a:gd name="connsiteY19" fmla="*/ 355281 h 477002"/>
                <a:gd name="connsiteX20" fmla="*/ 3053 w 478979"/>
                <a:gd name="connsiteY20" fmla="*/ 432481 h 477002"/>
                <a:gd name="connsiteX21" fmla="*/ 1515 w 478979"/>
                <a:gd name="connsiteY21" fmla="*/ 435308 h 477002"/>
                <a:gd name="connsiteX22" fmla="*/ 5290 w 478979"/>
                <a:gd name="connsiteY22" fmla="*/ 460300 h 477002"/>
                <a:gd name="connsiteX23" fmla="*/ 158453 w 478979"/>
                <a:gd name="connsiteY23" fmla="*/ 276106 h 477002"/>
                <a:gd name="connsiteX24" fmla="*/ 116278 w 478979"/>
                <a:gd name="connsiteY24" fmla="*/ 218464 h 477002"/>
                <a:gd name="connsiteX25" fmla="*/ 101785 w 478979"/>
                <a:gd name="connsiteY25" fmla="*/ 156910 h 477002"/>
                <a:gd name="connsiteX26" fmla="*/ 142121 w 478979"/>
                <a:gd name="connsiteY26" fmla="*/ 59550 h 477002"/>
                <a:gd name="connsiteX27" fmla="*/ 239481 w 478979"/>
                <a:gd name="connsiteY27" fmla="*/ 19228 h 477002"/>
                <a:gd name="connsiteX28" fmla="*/ 377177 w 478979"/>
                <a:gd name="connsiteY28" fmla="*/ 156910 h 477002"/>
                <a:gd name="connsiteX29" fmla="*/ 362684 w 478979"/>
                <a:gd name="connsiteY29" fmla="*/ 218464 h 477002"/>
                <a:gd name="connsiteX30" fmla="*/ 319137 w 478979"/>
                <a:gd name="connsiteY30" fmla="*/ 278947 h 477002"/>
                <a:gd name="connsiteX31" fmla="*/ 239770 w 478979"/>
                <a:gd name="connsiteY31" fmla="*/ 393490 h 477002"/>
                <a:gd name="connsiteX32" fmla="*/ 158453 w 478979"/>
                <a:gd name="connsiteY32" fmla="*/ 276106 h 477002"/>
                <a:gd name="connsiteX33" fmla="*/ 19357 w 478979"/>
                <a:gd name="connsiteY33" fmla="*/ 442884 h 477002"/>
                <a:gd name="connsiteX34" fmla="*/ 91094 w 478979"/>
                <a:gd name="connsiteY34" fmla="*/ 370817 h 477002"/>
                <a:gd name="connsiteX35" fmla="*/ 105326 w 478979"/>
                <a:gd name="connsiteY35" fmla="*/ 366439 h 477002"/>
                <a:gd name="connsiteX36" fmla="*/ 202124 w 478979"/>
                <a:gd name="connsiteY36" fmla="*/ 366439 h 477002"/>
                <a:gd name="connsiteX37" fmla="*/ 230464 w 478979"/>
                <a:gd name="connsiteY37" fmla="*/ 420513 h 477002"/>
                <a:gd name="connsiteX38" fmla="*/ 239358 w 478979"/>
                <a:gd name="connsiteY38" fmla="*/ 426854 h 477002"/>
                <a:gd name="connsiteX39" fmla="*/ 248443 w 478979"/>
                <a:gd name="connsiteY39" fmla="*/ 420774 h 477002"/>
                <a:gd name="connsiteX40" fmla="*/ 278170 w 478979"/>
                <a:gd name="connsiteY40" fmla="*/ 366439 h 477002"/>
                <a:gd name="connsiteX41" fmla="*/ 373678 w 478979"/>
                <a:gd name="connsiteY41" fmla="*/ 366439 h 477002"/>
                <a:gd name="connsiteX42" fmla="*/ 387923 w 478979"/>
                <a:gd name="connsiteY42" fmla="*/ 370817 h 477002"/>
                <a:gd name="connsiteX43" fmla="*/ 459647 w 478979"/>
                <a:gd name="connsiteY43" fmla="*/ 442897 h 477002"/>
                <a:gd name="connsiteX44" fmla="*/ 458096 w 478979"/>
                <a:gd name="connsiteY44" fmla="*/ 449101 h 477002"/>
                <a:gd name="connsiteX45" fmla="*/ 438127 w 478979"/>
                <a:gd name="connsiteY45" fmla="*/ 457802 h 477002"/>
                <a:gd name="connsiteX46" fmla="*/ 40863 w 478979"/>
                <a:gd name="connsiteY46" fmla="*/ 457802 h 477002"/>
                <a:gd name="connsiteX47" fmla="*/ 20922 w 478979"/>
                <a:gd name="connsiteY47" fmla="*/ 449142 h 477002"/>
                <a:gd name="connsiteX48" fmla="*/ 19357 w 478979"/>
                <a:gd name="connsiteY48" fmla="*/ 442884 h 477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78979" h="477002">
                  <a:moveTo>
                    <a:pt x="5290" y="460300"/>
                  </a:moveTo>
                  <a:cubicBezTo>
                    <a:pt x="12550" y="470442"/>
                    <a:pt x="26507" y="477002"/>
                    <a:pt x="40863" y="477002"/>
                  </a:cubicBezTo>
                  <a:lnTo>
                    <a:pt x="438113" y="477002"/>
                  </a:lnTo>
                  <a:cubicBezTo>
                    <a:pt x="452483" y="477002"/>
                    <a:pt x="466454" y="470428"/>
                    <a:pt x="473714" y="460259"/>
                  </a:cubicBezTo>
                  <a:cubicBezTo>
                    <a:pt x="479067" y="452751"/>
                    <a:pt x="480398" y="443886"/>
                    <a:pt x="477433" y="435280"/>
                  </a:cubicBezTo>
                  <a:cubicBezTo>
                    <a:pt x="477090" y="434265"/>
                    <a:pt x="476569" y="433318"/>
                    <a:pt x="475910" y="432467"/>
                  </a:cubicBezTo>
                  <a:cubicBezTo>
                    <a:pt x="463846" y="417082"/>
                    <a:pt x="410788" y="363680"/>
                    <a:pt x="399205" y="355254"/>
                  </a:cubicBezTo>
                  <a:cubicBezTo>
                    <a:pt x="391862" y="349915"/>
                    <a:pt x="383271" y="347211"/>
                    <a:pt x="373650" y="347211"/>
                  </a:cubicBezTo>
                  <a:lnTo>
                    <a:pt x="291387" y="347211"/>
                  </a:lnTo>
                  <a:cubicBezTo>
                    <a:pt x="305440" y="327517"/>
                    <a:pt x="320592" y="308221"/>
                    <a:pt x="334261" y="290791"/>
                  </a:cubicBezTo>
                  <a:cubicBezTo>
                    <a:pt x="354573" y="264907"/>
                    <a:pt x="372113" y="242550"/>
                    <a:pt x="379867" y="227042"/>
                  </a:cubicBezTo>
                  <a:cubicBezTo>
                    <a:pt x="390668" y="205426"/>
                    <a:pt x="396378" y="181175"/>
                    <a:pt x="396378" y="156896"/>
                  </a:cubicBezTo>
                  <a:cubicBezTo>
                    <a:pt x="396378" y="70378"/>
                    <a:pt x="325986" y="0"/>
                    <a:pt x="239468" y="0"/>
                  </a:cubicBezTo>
                  <a:cubicBezTo>
                    <a:pt x="197554" y="0"/>
                    <a:pt x="158151" y="16318"/>
                    <a:pt x="128520" y="45963"/>
                  </a:cubicBezTo>
                  <a:cubicBezTo>
                    <a:pt x="98889" y="75594"/>
                    <a:pt x="82557" y="114996"/>
                    <a:pt x="82557" y="156910"/>
                  </a:cubicBezTo>
                  <a:cubicBezTo>
                    <a:pt x="82557" y="181188"/>
                    <a:pt x="88267" y="205439"/>
                    <a:pt x="99068" y="227055"/>
                  </a:cubicBezTo>
                  <a:cubicBezTo>
                    <a:pt x="106630" y="242179"/>
                    <a:pt x="123689" y="263466"/>
                    <a:pt x="143425" y="288115"/>
                  </a:cubicBezTo>
                  <a:cubicBezTo>
                    <a:pt x="157986" y="306286"/>
                    <a:pt x="174167" y="326502"/>
                    <a:pt x="188935" y="347225"/>
                  </a:cubicBezTo>
                  <a:lnTo>
                    <a:pt x="105312" y="347225"/>
                  </a:lnTo>
                  <a:cubicBezTo>
                    <a:pt x="95692" y="347225"/>
                    <a:pt x="87100" y="349942"/>
                    <a:pt x="79772" y="355281"/>
                  </a:cubicBezTo>
                  <a:cubicBezTo>
                    <a:pt x="68174" y="363694"/>
                    <a:pt x="15116" y="417096"/>
                    <a:pt x="3053" y="432481"/>
                  </a:cubicBezTo>
                  <a:cubicBezTo>
                    <a:pt x="2394" y="433331"/>
                    <a:pt x="1872" y="434279"/>
                    <a:pt x="1515" y="435308"/>
                  </a:cubicBezTo>
                  <a:cubicBezTo>
                    <a:pt x="-1408" y="443926"/>
                    <a:pt x="-77" y="452806"/>
                    <a:pt x="5290" y="460300"/>
                  </a:cubicBezTo>
                  <a:close/>
                  <a:moveTo>
                    <a:pt x="158453" y="276106"/>
                  </a:moveTo>
                  <a:cubicBezTo>
                    <a:pt x="139390" y="252308"/>
                    <a:pt x="122934" y="231763"/>
                    <a:pt x="116278" y="218464"/>
                  </a:cubicBezTo>
                  <a:cubicBezTo>
                    <a:pt x="106795" y="199510"/>
                    <a:pt x="101785" y="178224"/>
                    <a:pt x="101785" y="156910"/>
                  </a:cubicBezTo>
                  <a:cubicBezTo>
                    <a:pt x="101785" y="120143"/>
                    <a:pt x="116113" y="85557"/>
                    <a:pt x="142121" y="59550"/>
                  </a:cubicBezTo>
                  <a:cubicBezTo>
                    <a:pt x="168129" y="33542"/>
                    <a:pt x="202700" y="19228"/>
                    <a:pt x="239481" y="19228"/>
                  </a:cubicBezTo>
                  <a:cubicBezTo>
                    <a:pt x="315404" y="19228"/>
                    <a:pt x="377177" y="80987"/>
                    <a:pt x="377177" y="156910"/>
                  </a:cubicBezTo>
                  <a:cubicBezTo>
                    <a:pt x="377177" y="178224"/>
                    <a:pt x="372168" y="199510"/>
                    <a:pt x="362684" y="218464"/>
                  </a:cubicBezTo>
                  <a:cubicBezTo>
                    <a:pt x="355795" y="232229"/>
                    <a:pt x="338804" y="253886"/>
                    <a:pt x="319137" y="278947"/>
                  </a:cubicBezTo>
                  <a:cubicBezTo>
                    <a:pt x="292169" y="313312"/>
                    <a:pt x="259601" y="354828"/>
                    <a:pt x="239770" y="393490"/>
                  </a:cubicBezTo>
                  <a:cubicBezTo>
                    <a:pt x="220130" y="353113"/>
                    <a:pt x="186382" y="310966"/>
                    <a:pt x="158453" y="276106"/>
                  </a:cubicBezTo>
                  <a:close/>
                  <a:moveTo>
                    <a:pt x="19357" y="442884"/>
                  </a:moveTo>
                  <a:cubicBezTo>
                    <a:pt x="33054" y="426222"/>
                    <a:pt x="82022" y="377391"/>
                    <a:pt x="91094" y="370817"/>
                  </a:cubicBezTo>
                  <a:cubicBezTo>
                    <a:pt x="95074" y="367921"/>
                    <a:pt x="99864" y="366439"/>
                    <a:pt x="105326" y="366439"/>
                  </a:cubicBezTo>
                  <a:lnTo>
                    <a:pt x="202124" y="366439"/>
                  </a:lnTo>
                  <a:cubicBezTo>
                    <a:pt x="214064" y="384775"/>
                    <a:pt x="224206" y="403138"/>
                    <a:pt x="230464" y="420513"/>
                  </a:cubicBezTo>
                  <a:cubicBezTo>
                    <a:pt x="231823" y="424274"/>
                    <a:pt x="235364" y="426799"/>
                    <a:pt x="239358" y="426854"/>
                  </a:cubicBezTo>
                  <a:cubicBezTo>
                    <a:pt x="243352" y="426950"/>
                    <a:pt x="246975" y="424493"/>
                    <a:pt x="248443" y="420774"/>
                  </a:cubicBezTo>
                  <a:cubicBezTo>
                    <a:pt x="255223" y="403591"/>
                    <a:pt x="265846" y="385063"/>
                    <a:pt x="278170" y="366439"/>
                  </a:cubicBezTo>
                  <a:lnTo>
                    <a:pt x="373678" y="366439"/>
                  </a:lnTo>
                  <a:cubicBezTo>
                    <a:pt x="379140" y="366439"/>
                    <a:pt x="383930" y="367908"/>
                    <a:pt x="387923" y="370817"/>
                  </a:cubicBezTo>
                  <a:cubicBezTo>
                    <a:pt x="396982" y="377391"/>
                    <a:pt x="445950" y="426236"/>
                    <a:pt x="459647" y="442897"/>
                  </a:cubicBezTo>
                  <a:cubicBezTo>
                    <a:pt x="460045" y="445079"/>
                    <a:pt x="459537" y="447069"/>
                    <a:pt x="458096" y="449101"/>
                  </a:cubicBezTo>
                  <a:cubicBezTo>
                    <a:pt x="454500" y="454138"/>
                    <a:pt x="446101" y="457802"/>
                    <a:pt x="438127" y="457802"/>
                  </a:cubicBezTo>
                  <a:lnTo>
                    <a:pt x="40863" y="457802"/>
                  </a:lnTo>
                  <a:cubicBezTo>
                    <a:pt x="32903" y="457802"/>
                    <a:pt x="24504" y="454151"/>
                    <a:pt x="20922" y="449142"/>
                  </a:cubicBezTo>
                  <a:cubicBezTo>
                    <a:pt x="19453" y="447083"/>
                    <a:pt x="18945" y="445079"/>
                    <a:pt x="19357" y="442884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3" name="Forma Livre: Forma 62">
              <a:extLst>
                <a:ext uri="{FF2B5EF4-FFF2-40B4-BE49-F238E27FC236}">
                  <a16:creationId xmlns:a16="http://schemas.microsoft.com/office/drawing/2014/main" id="{F93B844F-B4E3-46F2-9638-599BD995FC0E}"/>
                </a:ext>
              </a:extLst>
            </p:cNvPr>
            <p:cNvSpPr/>
            <p:nvPr/>
          </p:nvSpPr>
          <p:spPr>
            <a:xfrm>
              <a:off x="6787127" y="4857653"/>
              <a:ext cx="183905" cy="183905"/>
            </a:xfrm>
            <a:custGeom>
              <a:avLst/>
              <a:gdLst>
                <a:gd name="connsiteX0" fmla="*/ 183906 w 183905"/>
                <a:gd name="connsiteY0" fmla="*/ 91953 h 183905"/>
                <a:gd name="connsiteX1" fmla="*/ 91953 w 183905"/>
                <a:gd name="connsiteY1" fmla="*/ 0 h 183905"/>
                <a:gd name="connsiteX2" fmla="*/ 0 w 183905"/>
                <a:gd name="connsiteY2" fmla="*/ 91953 h 183905"/>
                <a:gd name="connsiteX3" fmla="*/ 91953 w 183905"/>
                <a:gd name="connsiteY3" fmla="*/ 183906 h 183905"/>
                <a:gd name="connsiteX4" fmla="*/ 183906 w 183905"/>
                <a:gd name="connsiteY4" fmla="*/ 91953 h 183905"/>
                <a:gd name="connsiteX5" fmla="*/ 19214 w 183905"/>
                <a:gd name="connsiteY5" fmla="*/ 91953 h 183905"/>
                <a:gd name="connsiteX6" fmla="*/ 91953 w 183905"/>
                <a:gd name="connsiteY6" fmla="*/ 19214 h 183905"/>
                <a:gd name="connsiteX7" fmla="*/ 164692 w 183905"/>
                <a:gd name="connsiteY7" fmla="*/ 91953 h 183905"/>
                <a:gd name="connsiteX8" fmla="*/ 91953 w 183905"/>
                <a:gd name="connsiteY8" fmla="*/ 164692 h 183905"/>
                <a:gd name="connsiteX9" fmla="*/ 19214 w 183905"/>
                <a:gd name="connsiteY9" fmla="*/ 91953 h 183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3905" h="183905">
                  <a:moveTo>
                    <a:pt x="183906" y="91953"/>
                  </a:moveTo>
                  <a:cubicBezTo>
                    <a:pt x="183906" y="41255"/>
                    <a:pt x="142651" y="0"/>
                    <a:pt x="91953" y="0"/>
                  </a:cubicBezTo>
                  <a:cubicBezTo>
                    <a:pt x="41255" y="0"/>
                    <a:pt x="0" y="41255"/>
                    <a:pt x="0" y="91953"/>
                  </a:cubicBezTo>
                  <a:cubicBezTo>
                    <a:pt x="0" y="142650"/>
                    <a:pt x="41255" y="183906"/>
                    <a:pt x="91953" y="183906"/>
                  </a:cubicBezTo>
                  <a:cubicBezTo>
                    <a:pt x="142651" y="183906"/>
                    <a:pt x="183906" y="142650"/>
                    <a:pt x="183906" y="91953"/>
                  </a:cubicBezTo>
                  <a:close/>
                  <a:moveTo>
                    <a:pt x="19214" y="91953"/>
                  </a:moveTo>
                  <a:cubicBezTo>
                    <a:pt x="19214" y="51850"/>
                    <a:pt x="51850" y="19214"/>
                    <a:pt x="91953" y="19214"/>
                  </a:cubicBezTo>
                  <a:cubicBezTo>
                    <a:pt x="132055" y="19214"/>
                    <a:pt x="164692" y="51850"/>
                    <a:pt x="164692" y="91953"/>
                  </a:cubicBezTo>
                  <a:cubicBezTo>
                    <a:pt x="164692" y="132055"/>
                    <a:pt x="132055" y="164692"/>
                    <a:pt x="91953" y="164692"/>
                  </a:cubicBezTo>
                  <a:cubicBezTo>
                    <a:pt x="51850" y="164692"/>
                    <a:pt x="19214" y="132055"/>
                    <a:pt x="19214" y="91953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0" name="Agrupar 229">
            <a:extLst>
              <a:ext uri="{FF2B5EF4-FFF2-40B4-BE49-F238E27FC236}">
                <a16:creationId xmlns:a16="http://schemas.microsoft.com/office/drawing/2014/main" id="{C08649D6-89FC-4574-B02C-74529530D593}"/>
              </a:ext>
            </a:extLst>
          </p:cNvPr>
          <p:cNvGrpSpPr/>
          <p:nvPr/>
        </p:nvGrpSpPr>
        <p:grpSpPr>
          <a:xfrm>
            <a:off x="6635569" y="1113836"/>
            <a:ext cx="483795" cy="483781"/>
            <a:chOff x="6635569" y="1403547"/>
            <a:chExt cx="483795" cy="48378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8" name="Forma Livre: Forma 17">
              <a:extLst>
                <a:ext uri="{FF2B5EF4-FFF2-40B4-BE49-F238E27FC236}">
                  <a16:creationId xmlns:a16="http://schemas.microsoft.com/office/drawing/2014/main" id="{50365614-2532-4D99-8A65-B2097062B36F}"/>
                </a:ext>
              </a:extLst>
            </p:cNvPr>
            <p:cNvSpPr/>
            <p:nvPr/>
          </p:nvSpPr>
          <p:spPr>
            <a:xfrm>
              <a:off x="6678224" y="1584460"/>
              <a:ext cx="91980" cy="19214"/>
            </a:xfrm>
            <a:custGeom>
              <a:avLst/>
              <a:gdLst>
                <a:gd name="connsiteX0" fmla="*/ 82373 w 91980"/>
                <a:gd name="connsiteY0" fmla="*/ 0 h 19214"/>
                <a:gd name="connsiteX1" fmla="*/ 9607 w 91980"/>
                <a:gd name="connsiteY1" fmla="*/ 0 h 19214"/>
                <a:gd name="connsiteX2" fmla="*/ 0 w 91980"/>
                <a:gd name="connsiteY2" fmla="*/ 9607 h 19214"/>
                <a:gd name="connsiteX3" fmla="*/ 9607 w 91980"/>
                <a:gd name="connsiteY3" fmla="*/ 19214 h 19214"/>
                <a:gd name="connsiteX4" fmla="*/ 82373 w 91980"/>
                <a:gd name="connsiteY4" fmla="*/ 19214 h 19214"/>
                <a:gd name="connsiteX5" fmla="*/ 91980 w 91980"/>
                <a:gd name="connsiteY5" fmla="*/ 9607 h 19214"/>
                <a:gd name="connsiteX6" fmla="*/ 82373 w 91980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980" h="19214">
                  <a:moveTo>
                    <a:pt x="82373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82373" y="19214"/>
                  </a:lnTo>
                  <a:cubicBezTo>
                    <a:pt x="87685" y="19214"/>
                    <a:pt x="91980" y="14918"/>
                    <a:pt x="91980" y="9607"/>
                  </a:cubicBezTo>
                  <a:cubicBezTo>
                    <a:pt x="91980" y="4296"/>
                    <a:pt x="87671" y="0"/>
                    <a:pt x="82373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9" name="Forma Livre: Forma 18">
              <a:extLst>
                <a:ext uri="{FF2B5EF4-FFF2-40B4-BE49-F238E27FC236}">
                  <a16:creationId xmlns:a16="http://schemas.microsoft.com/office/drawing/2014/main" id="{44F7D6F0-EB3E-4BF2-8DE6-A71978123EEB}"/>
                </a:ext>
              </a:extLst>
            </p:cNvPr>
            <p:cNvSpPr/>
            <p:nvPr/>
          </p:nvSpPr>
          <p:spPr>
            <a:xfrm>
              <a:off x="6678224" y="1540968"/>
              <a:ext cx="164746" cy="19214"/>
            </a:xfrm>
            <a:custGeom>
              <a:avLst/>
              <a:gdLst>
                <a:gd name="connsiteX0" fmla="*/ 155126 w 164746"/>
                <a:gd name="connsiteY0" fmla="*/ 0 h 19214"/>
                <a:gd name="connsiteX1" fmla="*/ 9607 w 164746"/>
                <a:gd name="connsiteY1" fmla="*/ 0 h 19214"/>
                <a:gd name="connsiteX2" fmla="*/ 0 w 164746"/>
                <a:gd name="connsiteY2" fmla="*/ 9607 h 19214"/>
                <a:gd name="connsiteX3" fmla="*/ 9607 w 164746"/>
                <a:gd name="connsiteY3" fmla="*/ 19214 h 19214"/>
                <a:gd name="connsiteX4" fmla="*/ 155140 w 164746"/>
                <a:gd name="connsiteY4" fmla="*/ 19214 h 19214"/>
                <a:gd name="connsiteX5" fmla="*/ 164747 w 164746"/>
                <a:gd name="connsiteY5" fmla="*/ 9607 h 19214"/>
                <a:gd name="connsiteX6" fmla="*/ 155126 w 164746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46" h="19214">
                  <a:moveTo>
                    <a:pt x="155126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55140" y="19214"/>
                  </a:lnTo>
                  <a:cubicBezTo>
                    <a:pt x="160451" y="19214"/>
                    <a:pt x="164747" y="14918"/>
                    <a:pt x="164747" y="9607"/>
                  </a:cubicBezTo>
                  <a:cubicBezTo>
                    <a:pt x="164747" y="4296"/>
                    <a:pt x="160437" y="0"/>
                    <a:pt x="155126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828EDD73-6478-428C-B7CC-DFBE5E583CE0}"/>
                </a:ext>
              </a:extLst>
            </p:cNvPr>
            <p:cNvSpPr/>
            <p:nvPr/>
          </p:nvSpPr>
          <p:spPr>
            <a:xfrm>
              <a:off x="6678224" y="1497462"/>
              <a:ext cx="164746" cy="19214"/>
            </a:xfrm>
            <a:custGeom>
              <a:avLst/>
              <a:gdLst>
                <a:gd name="connsiteX0" fmla="*/ 155126 w 164746"/>
                <a:gd name="connsiteY0" fmla="*/ 0 h 19214"/>
                <a:gd name="connsiteX1" fmla="*/ 9607 w 164746"/>
                <a:gd name="connsiteY1" fmla="*/ 0 h 19214"/>
                <a:gd name="connsiteX2" fmla="*/ 0 w 164746"/>
                <a:gd name="connsiteY2" fmla="*/ 9607 h 19214"/>
                <a:gd name="connsiteX3" fmla="*/ 9607 w 164746"/>
                <a:gd name="connsiteY3" fmla="*/ 19214 h 19214"/>
                <a:gd name="connsiteX4" fmla="*/ 155140 w 164746"/>
                <a:gd name="connsiteY4" fmla="*/ 19214 h 19214"/>
                <a:gd name="connsiteX5" fmla="*/ 164747 w 164746"/>
                <a:gd name="connsiteY5" fmla="*/ 9607 h 19214"/>
                <a:gd name="connsiteX6" fmla="*/ 155126 w 164746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46" h="19214">
                  <a:moveTo>
                    <a:pt x="155126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55140" y="19214"/>
                  </a:lnTo>
                  <a:cubicBezTo>
                    <a:pt x="160451" y="19214"/>
                    <a:pt x="164747" y="14918"/>
                    <a:pt x="164747" y="9607"/>
                  </a:cubicBezTo>
                  <a:cubicBezTo>
                    <a:pt x="164733" y="4296"/>
                    <a:pt x="160437" y="0"/>
                    <a:pt x="155126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3" name="Forma Livre: Forma 22">
              <a:extLst>
                <a:ext uri="{FF2B5EF4-FFF2-40B4-BE49-F238E27FC236}">
                  <a16:creationId xmlns:a16="http://schemas.microsoft.com/office/drawing/2014/main" id="{0B36B290-8E55-4B9A-BA8D-0D98B3F39685}"/>
                </a:ext>
              </a:extLst>
            </p:cNvPr>
            <p:cNvSpPr/>
            <p:nvPr/>
          </p:nvSpPr>
          <p:spPr>
            <a:xfrm>
              <a:off x="6935939" y="1695109"/>
              <a:ext cx="116656" cy="131585"/>
            </a:xfrm>
            <a:custGeom>
              <a:avLst/>
              <a:gdLst>
                <a:gd name="connsiteX0" fmla="*/ 111853 w 116656"/>
                <a:gd name="connsiteY0" fmla="*/ 57488 h 131585"/>
                <a:gd name="connsiteX1" fmla="*/ 14411 w 116656"/>
                <a:gd name="connsiteY1" fmla="*/ 1287 h 131585"/>
                <a:gd name="connsiteX2" fmla="*/ 4804 w 116656"/>
                <a:gd name="connsiteY2" fmla="*/ 1287 h 131585"/>
                <a:gd name="connsiteX3" fmla="*/ 0 w 116656"/>
                <a:gd name="connsiteY3" fmla="*/ 9604 h 131585"/>
                <a:gd name="connsiteX4" fmla="*/ 0 w 116656"/>
                <a:gd name="connsiteY4" fmla="*/ 65791 h 131585"/>
                <a:gd name="connsiteX5" fmla="*/ 0 w 116656"/>
                <a:gd name="connsiteY5" fmla="*/ 121978 h 131585"/>
                <a:gd name="connsiteX6" fmla="*/ 4804 w 116656"/>
                <a:gd name="connsiteY6" fmla="*/ 130295 h 131585"/>
                <a:gd name="connsiteX7" fmla="*/ 9607 w 116656"/>
                <a:gd name="connsiteY7" fmla="*/ 131585 h 131585"/>
                <a:gd name="connsiteX8" fmla="*/ 14411 w 116656"/>
                <a:gd name="connsiteY8" fmla="*/ 130295 h 131585"/>
                <a:gd name="connsiteX9" fmla="*/ 111853 w 116656"/>
                <a:gd name="connsiteY9" fmla="*/ 74108 h 131585"/>
                <a:gd name="connsiteX10" fmla="*/ 116657 w 116656"/>
                <a:gd name="connsiteY10" fmla="*/ 65791 h 131585"/>
                <a:gd name="connsiteX11" fmla="*/ 111853 w 116656"/>
                <a:gd name="connsiteY11" fmla="*/ 57488 h 131585"/>
                <a:gd name="connsiteX12" fmla="*/ 19214 w 116656"/>
                <a:gd name="connsiteY12" fmla="*/ 105372 h 131585"/>
                <a:gd name="connsiteX13" fmla="*/ 19214 w 116656"/>
                <a:gd name="connsiteY13" fmla="*/ 65805 h 131585"/>
                <a:gd name="connsiteX14" fmla="*/ 19214 w 116656"/>
                <a:gd name="connsiteY14" fmla="*/ 26237 h 131585"/>
                <a:gd name="connsiteX15" fmla="*/ 87822 w 116656"/>
                <a:gd name="connsiteY15" fmla="*/ 65805 h 131585"/>
                <a:gd name="connsiteX16" fmla="*/ 19214 w 116656"/>
                <a:gd name="connsiteY16" fmla="*/ 105372 h 131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6656" h="131585">
                  <a:moveTo>
                    <a:pt x="111853" y="57488"/>
                  </a:moveTo>
                  <a:lnTo>
                    <a:pt x="14411" y="1287"/>
                  </a:lnTo>
                  <a:cubicBezTo>
                    <a:pt x="11432" y="-429"/>
                    <a:pt x="7782" y="-429"/>
                    <a:pt x="4804" y="1287"/>
                  </a:cubicBezTo>
                  <a:cubicBezTo>
                    <a:pt x="1825" y="3002"/>
                    <a:pt x="0" y="6173"/>
                    <a:pt x="0" y="9604"/>
                  </a:cubicBezTo>
                  <a:lnTo>
                    <a:pt x="0" y="65791"/>
                  </a:lnTo>
                  <a:lnTo>
                    <a:pt x="0" y="121978"/>
                  </a:lnTo>
                  <a:cubicBezTo>
                    <a:pt x="0" y="125409"/>
                    <a:pt x="1825" y="128580"/>
                    <a:pt x="4804" y="130295"/>
                  </a:cubicBezTo>
                  <a:cubicBezTo>
                    <a:pt x="6286" y="131160"/>
                    <a:pt x="7946" y="131585"/>
                    <a:pt x="9607" y="131585"/>
                  </a:cubicBezTo>
                  <a:cubicBezTo>
                    <a:pt x="11268" y="131585"/>
                    <a:pt x="12928" y="131160"/>
                    <a:pt x="14411" y="130295"/>
                  </a:cubicBezTo>
                  <a:lnTo>
                    <a:pt x="111853" y="74108"/>
                  </a:lnTo>
                  <a:cubicBezTo>
                    <a:pt x="114831" y="72392"/>
                    <a:pt x="116657" y="69222"/>
                    <a:pt x="116657" y="65791"/>
                  </a:cubicBezTo>
                  <a:cubicBezTo>
                    <a:pt x="116657" y="62360"/>
                    <a:pt x="114818" y="59203"/>
                    <a:pt x="111853" y="57488"/>
                  </a:cubicBezTo>
                  <a:close/>
                  <a:moveTo>
                    <a:pt x="19214" y="105372"/>
                  </a:moveTo>
                  <a:lnTo>
                    <a:pt x="19214" y="65805"/>
                  </a:lnTo>
                  <a:lnTo>
                    <a:pt x="19214" y="26237"/>
                  </a:lnTo>
                  <a:lnTo>
                    <a:pt x="87822" y="65805"/>
                  </a:lnTo>
                  <a:lnTo>
                    <a:pt x="19214" y="105372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84F4BAFD-590A-4971-A59B-BA6E0502D962}"/>
                </a:ext>
              </a:extLst>
            </p:cNvPr>
            <p:cNvSpPr/>
            <p:nvPr/>
          </p:nvSpPr>
          <p:spPr>
            <a:xfrm>
              <a:off x="6696203" y="1671637"/>
              <a:ext cx="128789" cy="178566"/>
            </a:xfrm>
            <a:custGeom>
              <a:avLst/>
              <a:gdLst>
                <a:gd name="connsiteX0" fmla="*/ 10911 w 128789"/>
                <a:gd name="connsiteY0" fmla="*/ 171060 h 178566"/>
                <a:gd name="connsiteX1" fmla="*/ 32993 w 128789"/>
                <a:gd name="connsiteY1" fmla="*/ 178567 h 178566"/>
                <a:gd name="connsiteX2" fmla="*/ 41049 w 128789"/>
                <a:gd name="connsiteY2" fmla="*/ 177785 h 178566"/>
                <a:gd name="connsiteX3" fmla="*/ 77954 w 128789"/>
                <a:gd name="connsiteY3" fmla="*/ 141690 h 178566"/>
                <a:gd name="connsiteX4" fmla="*/ 78023 w 128789"/>
                <a:gd name="connsiteY4" fmla="*/ 141292 h 178566"/>
                <a:gd name="connsiteX5" fmla="*/ 78434 w 128789"/>
                <a:gd name="connsiteY5" fmla="*/ 135953 h 178566"/>
                <a:gd name="connsiteX6" fmla="*/ 78119 w 128789"/>
                <a:gd name="connsiteY6" fmla="*/ 131328 h 178566"/>
                <a:gd name="connsiteX7" fmla="*/ 78119 w 128789"/>
                <a:gd name="connsiteY7" fmla="*/ 43808 h 178566"/>
                <a:gd name="connsiteX8" fmla="*/ 86477 w 128789"/>
                <a:gd name="connsiteY8" fmla="*/ 49133 h 178566"/>
                <a:gd name="connsiteX9" fmla="*/ 109575 w 128789"/>
                <a:gd name="connsiteY9" fmla="*/ 82963 h 178566"/>
                <a:gd name="connsiteX10" fmla="*/ 119182 w 128789"/>
                <a:gd name="connsiteY10" fmla="*/ 92543 h 178566"/>
                <a:gd name="connsiteX11" fmla="*/ 119209 w 128789"/>
                <a:gd name="connsiteY11" fmla="*/ 92543 h 178566"/>
                <a:gd name="connsiteX12" fmla="*/ 128789 w 128789"/>
                <a:gd name="connsiteY12" fmla="*/ 82909 h 178566"/>
                <a:gd name="connsiteX13" fmla="*/ 96441 w 128789"/>
                <a:gd name="connsiteY13" fmla="*/ 32705 h 178566"/>
                <a:gd name="connsiteX14" fmla="*/ 78105 w 128789"/>
                <a:gd name="connsiteY14" fmla="*/ 9607 h 178566"/>
                <a:gd name="connsiteX15" fmla="*/ 68498 w 128789"/>
                <a:gd name="connsiteY15" fmla="*/ 0 h 178566"/>
                <a:gd name="connsiteX16" fmla="*/ 58891 w 128789"/>
                <a:gd name="connsiteY16" fmla="*/ 9607 h 178566"/>
                <a:gd name="connsiteX17" fmla="*/ 58891 w 128789"/>
                <a:gd name="connsiteY17" fmla="*/ 107297 h 178566"/>
                <a:gd name="connsiteX18" fmla="*/ 37385 w 128789"/>
                <a:gd name="connsiteY18" fmla="*/ 105622 h 178566"/>
                <a:gd name="connsiteX19" fmla="*/ 0 w 128789"/>
                <a:gd name="connsiteY19" fmla="*/ 147454 h 178566"/>
                <a:gd name="connsiteX20" fmla="*/ 10911 w 128789"/>
                <a:gd name="connsiteY20" fmla="*/ 171060 h 178566"/>
                <a:gd name="connsiteX21" fmla="*/ 41036 w 128789"/>
                <a:gd name="connsiteY21" fmla="*/ 124466 h 178566"/>
                <a:gd name="connsiteX22" fmla="*/ 55282 w 128789"/>
                <a:gd name="connsiteY22" fmla="*/ 127156 h 178566"/>
                <a:gd name="connsiteX23" fmla="*/ 58877 w 128789"/>
                <a:gd name="connsiteY23" fmla="*/ 133016 h 178566"/>
                <a:gd name="connsiteX24" fmla="*/ 58877 w 128789"/>
                <a:gd name="connsiteY24" fmla="*/ 139151 h 178566"/>
                <a:gd name="connsiteX25" fmla="*/ 37371 w 128789"/>
                <a:gd name="connsiteY25" fmla="*/ 158927 h 178566"/>
                <a:gd name="connsiteX26" fmla="*/ 23126 w 128789"/>
                <a:gd name="connsiteY26" fmla="*/ 156251 h 178566"/>
                <a:gd name="connsiteX27" fmla="*/ 19200 w 128789"/>
                <a:gd name="connsiteY27" fmla="*/ 147454 h 178566"/>
                <a:gd name="connsiteX28" fmla="*/ 41036 w 128789"/>
                <a:gd name="connsiteY28" fmla="*/ 124466 h 17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8789" h="178566">
                  <a:moveTo>
                    <a:pt x="10911" y="171060"/>
                  </a:moveTo>
                  <a:cubicBezTo>
                    <a:pt x="16867" y="175973"/>
                    <a:pt x="24635" y="178567"/>
                    <a:pt x="32993" y="178567"/>
                  </a:cubicBezTo>
                  <a:cubicBezTo>
                    <a:pt x="35628" y="178567"/>
                    <a:pt x="38332" y="178306"/>
                    <a:pt x="41049" y="177785"/>
                  </a:cubicBezTo>
                  <a:cubicBezTo>
                    <a:pt x="59920" y="174120"/>
                    <a:pt x="75113" y="158845"/>
                    <a:pt x="77954" y="141690"/>
                  </a:cubicBezTo>
                  <a:cubicBezTo>
                    <a:pt x="77982" y="141553"/>
                    <a:pt x="77995" y="141429"/>
                    <a:pt x="78023" y="141292"/>
                  </a:cubicBezTo>
                  <a:cubicBezTo>
                    <a:pt x="78297" y="139521"/>
                    <a:pt x="78434" y="137751"/>
                    <a:pt x="78434" y="135953"/>
                  </a:cubicBezTo>
                  <a:cubicBezTo>
                    <a:pt x="78434" y="134375"/>
                    <a:pt x="78325" y="132838"/>
                    <a:pt x="78119" y="131328"/>
                  </a:cubicBezTo>
                  <a:lnTo>
                    <a:pt x="78119" y="43808"/>
                  </a:lnTo>
                  <a:cubicBezTo>
                    <a:pt x="80919" y="45757"/>
                    <a:pt x="83773" y="47486"/>
                    <a:pt x="86477" y="49133"/>
                  </a:cubicBezTo>
                  <a:cubicBezTo>
                    <a:pt x="99350" y="56956"/>
                    <a:pt x="109534" y="63118"/>
                    <a:pt x="109575" y="82963"/>
                  </a:cubicBezTo>
                  <a:cubicBezTo>
                    <a:pt x="109589" y="88261"/>
                    <a:pt x="113884" y="92543"/>
                    <a:pt x="119182" y="92543"/>
                  </a:cubicBezTo>
                  <a:cubicBezTo>
                    <a:pt x="119196" y="92543"/>
                    <a:pt x="119196" y="92543"/>
                    <a:pt x="119209" y="92543"/>
                  </a:cubicBezTo>
                  <a:cubicBezTo>
                    <a:pt x="124521" y="92529"/>
                    <a:pt x="128803" y="88220"/>
                    <a:pt x="128789" y="82909"/>
                  </a:cubicBezTo>
                  <a:cubicBezTo>
                    <a:pt x="128720" y="52290"/>
                    <a:pt x="110069" y="40967"/>
                    <a:pt x="96441" y="32705"/>
                  </a:cubicBezTo>
                  <a:cubicBezTo>
                    <a:pt x="84061" y="25198"/>
                    <a:pt x="78105" y="21067"/>
                    <a:pt x="78105" y="9607"/>
                  </a:cubicBezTo>
                  <a:cubicBezTo>
                    <a:pt x="78105" y="4296"/>
                    <a:pt x="73809" y="0"/>
                    <a:pt x="68498" y="0"/>
                  </a:cubicBezTo>
                  <a:cubicBezTo>
                    <a:pt x="63187" y="0"/>
                    <a:pt x="58891" y="4296"/>
                    <a:pt x="58891" y="9607"/>
                  </a:cubicBezTo>
                  <a:lnTo>
                    <a:pt x="58891" y="107297"/>
                  </a:lnTo>
                  <a:cubicBezTo>
                    <a:pt x="52441" y="104771"/>
                    <a:pt x="44988" y="104140"/>
                    <a:pt x="37385" y="105622"/>
                  </a:cubicBezTo>
                  <a:cubicBezTo>
                    <a:pt x="16428" y="109685"/>
                    <a:pt x="0" y="128062"/>
                    <a:pt x="0" y="147454"/>
                  </a:cubicBezTo>
                  <a:cubicBezTo>
                    <a:pt x="0" y="156869"/>
                    <a:pt x="3870" y="165254"/>
                    <a:pt x="10911" y="171060"/>
                  </a:cubicBezTo>
                  <a:close/>
                  <a:moveTo>
                    <a:pt x="41036" y="124466"/>
                  </a:moveTo>
                  <a:cubicBezTo>
                    <a:pt x="46690" y="123368"/>
                    <a:pt x="51878" y="124342"/>
                    <a:pt x="55282" y="127156"/>
                  </a:cubicBezTo>
                  <a:cubicBezTo>
                    <a:pt x="57121" y="128679"/>
                    <a:pt x="58342" y="130669"/>
                    <a:pt x="58877" y="133016"/>
                  </a:cubicBezTo>
                  <a:lnTo>
                    <a:pt x="58877" y="139151"/>
                  </a:lnTo>
                  <a:cubicBezTo>
                    <a:pt x="57079" y="148223"/>
                    <a:pt x="47966" y="156869"/>
                    <a:pt x="37371" y="158927"/>
                  </a:cubicBezTo>
                  <a:cubicBezTo>
                    <a:pt x="31717" y="160025"/>
                    <a:pt x="26529" y="159051"/>
                    <a:pt x="23126" y="156251"/>
                  </a:cubicBezTo>
                  <a:cubicBezTo>
                    <a:pt x="20559" y="154138"/>
                    <a:pt x="19200" y="151091"/>
                    <a:pt x="19200" y="147454"/>
                  </a:cubicBezTo>
                  <a:cubicBezTo>
                    <a:pt x="19214" y="137284"/>
                    <a:pt x="29205" y="126771"/>
                    <a:pt x="41036" y="124466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9B64E8E6-B4B2-4E81-BFB6-D8281BBEA33B}"/>
                </a:ext>
              </a:extLst>
            </p:cNvPr>
            <p:cNvSpPr/>
            <p:nvPr/>
          </p:nvSpPr>
          <p:spPr>
            <a:xfrm>
              <a:off x="6635569" y="1403547"/>
              <a:ext cx="483795" cy="483781"/>
            </a:xfrm>
            <a:custGeom>
              <a:avLst/>
              <a:gdLst>
                <a:gd name="connsiteX0" fmla="*/ 37865 w 483795"/>
                <a:gd name="connsiteY0" fmla="*/ 483782 h 483781"/>
                <a:gd name="connsiteX1" fmla="*/ 445930 w 483795"/>
                <a:gd name="connsiteY1" fmla="*/ 483782 h 483781"/>
                <a:gd name="connsiteX2" fmla="*/ 483796 w 483795"/>
                <a:gd name="connsiteY2" fmla="*/ 445917 h 483781"/>
                <a:gd name="connsiteX3" fmla="*/ 483796 w 483795"/>
                <a:gd name="connsiteY3" fmla="*/ 37865 h 483781"/>
                <a:gd name="connsiteX4" fmla="*/ 445930 w 483795"/>
                <a:gd name="connsiteY4" fmla="*/ 0 h 483781"/>
                <a:gd name="connsiteX5" fmla="*/ 37865 w 483795"/>
                <a:gd name="connsiteY5" fmla="*/ 0 h 483781"/>
                <a:gd name="connsiteX6" fmla="*/ 0 w 483795"/>
                <a:gd name="connsiteY6" fmla="*/ 37865 h 483781"/>
                <a:gd name="connsiteX7" fmla="*/ 0 w 483795"/>
                <a:gd name="connsiteY7" fmla="*/ 445930 h 483781"/>
                <a:gd name="connsiteX8" fmla="*/ 37865 w 483795"/>
                <a:gd name="connsiteY8" fmla="*/ 483782 h 483781"/>
                <a:gd name="connsiteX9" fmla="*/ 251498 w 483795"/>
                <a:gd name="connsiteY9" fmla="*/ 19214 h 483781"/>
                <a:gd name="connsiteX10" fmla="*/ 445917 w 483795"/>
                <a:gd name="connsiteY10" fmla="*/ 19214 h 483781"/>
                <a:gd name="connsiteX11" fmla="*/ 464568 w 483795"/>
                <a:gd name="connsiteY11" fmla="*/ 37865 h 483781"/>
                <a:gd name="connsiteX12" fmla="*/ 464568 w 483795"/>
                <a:gd name="connsiteY12" fmla="*/ 232284 h 483781"/>
                <a:gd name="connsiteX13" fmla="*/ 445724 w 483795"/>
                <a:gd name="connsiteY13" fmla="*/ 232284 h 483781"/>
                <a:gd name="connsiteX14" fmla="*/ 445724 w 483795"/>
                <a:gd name="connsiteY14" fmla="*/ 197095 h 483781"/>
                <a:gd name="connsiteX15" fmla="*/ 398046 w 483795"/>
                <a:gd name="connsiteY15" fmla="*/ 149417 h 483781"/>
                <a:gd name="connsiteX16" fmla="*/ 319351 w 483795"/>
                <a:gd name="connsiteY16" fmla="*/ 149417 h 483781"/>
                <a:gd name="connsiteX17" fmla="*/ 271673 w 483795"/>
                <a:gd name="connsiteY17" fmla="*/ 197095 h 483781"/>
                <a:gd name="connsiteX18" fmla="*/ 271673 w 483795"/>
                <a:gd name="connsiteY18" fmla="*/ 232284 h 483781"/>
                <a:gd name="connsiteX19" fmla="*/ 251498 w 483795"/>
                <a:gd name="connsiteY19" fmla="*/ 232284 h 483781"/>
                <a:gd name="connsiteX20" fmla="*/ 251498 w 483795"/>
                <a:gd name="connsiteY20" fmla="*/ 19214 h 483781"/>
                <a:gd name="connsiteX21" fmla="*/ 397703 w 483795"/>
                <a:gd name="connsiteY21" fmla="*/ 192017 h 483781"/>
                <a:gd name="connsiteX22" fmla="*/ 388096 w 483795"/>
                <a:gd name="connsiteY22" fmla="*/ 201624 h 483781"/>
                <a:gd name="connsiteX23" fmla="*/ 388096 w 483795"/>
                <a:gd name="connsiteY23" fmla="*/ 232284 h 483781"/>
                <a:gd name="connsiteX24" fmla="*/ 329287 w 483795"/>
                <a:gd name="connsiteY24" fmla="*/ 232284 h 483781"/>
                <a:gd name="connsiteX25" fmla="*/ 329287 w 483795"/>
                <a:gd name="connsiteY25" fmla="*/ 201624 h 483781"/>
                <a:gd name="connsiteX26" fmla="*/ 319680 w 483795"/>
                <a:gd name="connsiteY26" fmla="*/ 192017 h 483781"/>
                <a:gd name="connsiteX27" fmla="*/ 310073 w 483795"/>
                <a:gd name="connsiteY27" fmla="*/ 201624 h 483781"/>
                <a:gd name="connsiteX28" fmla="*/ 310073 w 483795"/>
                <a:gd name="connsiteY28" fmla="*/ 232284 h 483781"/>
                <a:gd name="connsiteX29" fmla="*/ 290873 w 483795"/>
                <a:gd name="connsiteY29" fmla="*/ 232284 h 483781"/>
                <a:gd name="connsiteX30" fmla="*/ 290873 w 483795"/>
                <a:gd name="connsiteY30" fmla="*/ 197095 h 483781"/>
                <a:gd name="connsiteX31" fmla="*/ 319337 w 483795"/>
                <a:gd name="connsiteY31" fmla="*/ 168631 h 483781"/>
                <a:gd name="connsiteX32" fmla="*/ 398019 w 483795"/>
                <a:gd name="connsiteY32" fmla="*/ 168631 h 483781"/>
                <a:gd name="connsiteX33" fmla="*/ 426483 w 483795"/>
                <a:gd name="connsiteY33" fmla="*/ 197095 h 483781"/>
                <a:gd name="connsiteX34" fmla="*/ 426483 w 483795"/>
                <a:gd name="connsiteY34" fmla="*/ 232284 h 483781"/>
                <a:gd name="connsiteX35" fmla="*/ 407296 w 483795"/>
                <a:gd name="connsiteY35" fmla="*/ 232284 h 483781"/>
                <a:gd name="connsiteX36" fmla="*/ 407296 w 483795"/>
                <a:gd name="connsiteY36" fmla="*/ 201624 h 483781"/>
                <a:gd name="connsiteX37" fmla="*/ 397703 w 483795"/>
                <a:gd name="connsiteY37" fmla="*/ 192017 h 483781"/>
                <a:gd name="connsiteX38" fmla="*/ 251498 w 483795"/>
                <a:gd name="connsiteY38" fmla="*/ 251498 h 483781"/>
                <a:gd name="connsiteX39" fmla="*/ 464568 w 483795"/>
                <a:gd name="connsiteY39" fmla="*/ 251498 h 483781"/>
                <a:gd name="connsiteX40" fmla="*/ 464568 w 483795"/>
                <a:gd name="connsiteY40" fmla="*/ 445917 h 483781"/>
                <a:gd name="connsiteX41" fmla="*/ 445917 w 483795"/>
                <a:gd name="connsiteY41" fmla="*/ 464568 h 483781"/>
                <a:gd name="connsiteX42" fmla="*/ 251498 w 483795"/>
                <a:gd name="connsiteY42" fmla="*/ 464568 h 483781"/>
                <a:gd name="connsiteX43" fmla="*/ 251498 w 483795"/>
                <a:gd name="connsiteY43" fmla="*/ 251498 h 483781"/>
                <a:gd name="connsiteX44" fmla="*/ 19214 w 483795"/>
                <a:gd name="connsiteY44" fmla="*/ 37865 h 483781"/>
                <a:gd name="connsiteX45" fmla="*/ 37865 w 483795"/>
                <a:gd name="connsiteY45" fmla="*/ 19214 h 483781"/>
                <a:gd name="connsiteX46" fmla="*/ 232284 w 483795"/>
                <a:gd name="connsiteY46" fmla="*/ 19214 h 483781"/>
                <a:gd name="connsiteX47" fmla="*/ 232284 w 483795"/>
                <a:gd name="connsiteY47" fmla="*/ 232284 h 483781"/>
                <a:gd name="connsiteX48" fmla="*/ 19214 w 483795"/>
                <a:gd name="connsiteY48" fmla="*/ 232284 h 483781"/>
                <a:gd name="connsiteX49" fmla="*/ 19214 w 483795"/>
                <a:gd name="connsiteY49" fmla="*/ 37865 h 483781"/>
                <a:gd name="connsiteX50" fmla="*/ 19214 w 483795"/>
                <a:gd name="connsiteY50" fmla="*/ 251498 h 483781"/>
                <a:gd name="connsiteX51" fmla="*/ 232284 w 483795"/>
                <a:gd name="connsiteY51" fmla="*/ 251498 h 483781"/>
                <a:gd name="connsiteX52" fmla="*/ 232284 w 483795"/>
                <a:gd name="connsiteY52" fmla="*/ 464568 h 483781"/>
                <a:gd name="connsiteX53" fmla="*/ 37865 w 483795"/>
                <a:gd name="connsiteY53" fmla="*/ 464568 h 483781"/>
                <a:gd name="connsiteX54" fmla="*/ 19214 w 483795"/>
                <a:gd name="connsiteY54" fmla="*/ 445917 h 483781"/>
                <a:gd name="connsiteX55" fmla="*/ 19214 w 483795"/>
                <a:gd name="connsiteY55" fmla="*/ 251498 h 483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83795" h="483781">
                  <a:moveTo>
                    <a:pt x="37865" y="483782"/>
                  </a:moveTo>
                  <a:lnTo>
                    <a:pt x="445930" y="483782"/>
                  </a:lnTo>
                  <a:cubicBezTo>
                    <a:pt x="466805" y="483782"/>
                    <a:pt x="483796" y="466791"/>
                    <a:pt x="483796" y="445917"/>
                  </a:cubicBezTo>
                  <a:lnTo>
                    <a:pt x="483796" y="37865"/>
                  </a:lnTo>
                  <a:cubicBezTo>
                    <a:pt x="483796" y="16991"/>
                    <a:pt x="466819" y="0"/>
                    <a:pt x="445930" y="0"/>
                  </a:cubicBezTo>
                  <a:lnTo>
                    <a:pt x="37865" y="0"/>
                  </a:lnTo>
                  <a:cubicBezTo>
                    <a:pt x="16991" y="0"/>
                    <a:pt x="0" y="16991"/>
                    <a:pt x="0" y="37865"/>
                  </a:cubicBezTo>
                  <a:lnTo>
                    <a:pt x="0" y="445930"/>
                  </a:lnTo>
                  <a:cubicBezTo>
                    <a:pt x="0" y="466805"/>
                    <a:pt x="16991" y="483782"/>
                    <a:pt x="37865" y="483782"/>
                  </a:cubicBezTo>
                  <a:close/>
                  <a:moveTo>
                    <a:pt x="251498" y="19214"/>
                  </a:moveTo>
                  <a:lnTo>
                    <a:pt x="445917" y="19214"/>
                  </a:lnTo>
                  <a:cubicBezTo>
                    <a:pt x="456196" y="19214"/>
                    <a:pt x="464568" y="27572"/>
                    <a:pt x="464568" y="37865"/>
                  </a:cubicBezTo>
                  <a:lnTo>
                    <a:pt x="464568" y="232284"/>
                  </a:lnTo>
                  <a:lnTo>
                    <a:pt x="445724" y="232284"/>
                  </a:lnTo>
                  <a:lnTo>
                    <a:pt x="445724" y="197095"/>
                  </a:lnTo>
                  <a:cubicBezTo>
                    <a:pt x="445724" y="170799"/>
                    <a:pt x="424328" y="149417"/>
                    <a:pt x="398046" y="149417"/>
                  </a:cubicBezTo>
                  <a:lnTo>
                    <a:pt x="319351" y="149417"/>
                  </a:lnTo>
                  <a:cubicBezTo>
                    <a:pt x="293055" y="149417"/>
                    <a:pt x="271673" y="170813"/>
                    <a:pt x="271673" y="197095"/>
                  </a:cubicBezTo>
                  <a:lnTo>
                    <a:pt x="271673" y="232284"/>
                  </a:lnTo>
                  <a:lnTo>
                    <a:pt x="251498" y="232284"/>
                  </a:lnTo>
                  <a:lnTo>
                    <a:pt x="251498" y="19214"/>
                  </a:lnTo>
                  <a:close/>
                  <a:moveTo>
                    <a:pt x="397703" y="192017"/>
                  </a:moveTo>
                  <a:cubicBezTo>
                    <a:pt x="392392" y="192017"/>
                    <a:pt x="388096" y="196313"/>
                    <a:pt x="388096" y="201624"/>
                  </a:cubicBezTo>
                  <a:lnTo>
                    <a:pt x="388096" y="232284"/>
                  </a:lnTo>
                  <a:lnTo>
                    <a:pt x="329287" y="232284"/>
                  </a:lnTo>
                  <a:lnTo>
                    <a:pt x="329287" y="201624"/>
                  </a:lnTo>
                  <a:cubicBezTo>
                    <a:pt x="329287" y="196313"/>
                    <a:pt x="324992" y="192017"/>
                    <a:pt x="319680" y="192017"/>
                  </a:cubicBezTo>
                  <a:cubicBezTo>
                    <a:pt x="314369" y="192017"/>
                    <a:pt x="310073" y="196313"/>
                    <a:pt x="310073" y="201624"/>
                  </a:cubicBezTo>
                  <a:lnTo>
                    <a:pt x="310073" y="232284"/>
                  </a:lnTo>
                  <a:lnTo>
                    <a:pt x="290873" y="232284"/>
                  </a:lnTo>
                  <a:lnTo>
                    <a:pt x="290873" y="197095"/>
                  </a:lnTo>
                  <a:cubicBezTo>
                    <a:pt x="290873" y="181394"/>
                    <a:pt x="303650" y="168631"/>
                    <a:pt x="319337" y="168631"/>
                  </a:cubicBezTo>
                  <a:lnTo>
                    <a:pt x="398019" y="168631"/>
                  </a:lnTo>
                  <a:cubicBezTo>
                    <a:pt x="413719" y="168631"/>
                    <a:pt x="426483" y="181408"/>
                    <a:pt x="426483" y="197095"/>
                  </a:cubicBezTo>
                  <a:lnTo>
                    <a:pt x="426483" y="232284"/>
                  </a:lnTo>
                  <a:lnTo>
                    <a:pt x="407296" y="232284"/>
                  </a:lnTo>
                  <a:lnTo>
                    <a:pt x="407296" y="201624"/>
                  </a:lnTo>
                  <a:cubicBezTo>
                    <a:pt x="407310" y="196326"/>
                    <a:pt x="403014" y="192017"/>
                    <a:pt x="397703" y="192017"/>
                  </a:cubicBezTo>
                  <a:close/>
                  <a:moveTo>
                    <a:pt x="251498" y="251498"/>
                  </a:moveTo>
                  <a:lnTo>
                    <a:pt x="464568" y="251498"/>
                  </a:lnTo>
                  <a:lnTo>
                    <a:pt x="464568" y="445917"/>
                  </a:lnTo>
                  <a:cubicBezTo>
                    <a:pt x="464568" y="456196"/>
                    <a:pt x="456210" y="464568"/>
                    <a:pt x="445917" y="464568"/>
                  </a:cubicBezTo>
                  <a:lnTo>
                    <a:pt x="251498" y="464568"/>
                  </a:lnTo>
                  <a:lnTo>
                    <a:pt x="251498" y="251498"/>
                  </a:lnTo>
                  <a:close/>
                  <a:moveTo>
                    <a:pt x="19214" y="37865"/>
                  </a:moveTo>
                  <a:cubicBezTo>
                    <a:pt x="19214" y="27586"/>
                    <a:pt x="27572" y="19214"/>
                    <a:pt x="37865" y="19214"/>
                  </a:cubicBezTo>
                  <a:lnTo>
                    <a:pt x="232284" y="19214"/>
                  </a:lnTo>
                  <a:lnTo>
                    <a:pt x="232284" y="232284"/>
                  </a:lnTo>
                  <a:lnTo>
                    <a:pt x="19214" y="232284"/>
                  </a:lnTo>
                  <a:lnTo>
                    <a:pt x="19214" y="37865"/>
                  </a:lnTo>
                  <a:close/>
                  <a:moveTo>
                    <a:pt x="19214" y="251498"/>
                  </a:moveTo>
                  <a:lnTo>
                    <a:pt x="232284" y="251498"/>
                  </a:lnTo>
                  <a:lnTo>
                    <a:pt x="232284" y="464568"/>
                  </a:lnTo>
                  <a:lnTo>
                    <a:pt x="37865" y="464568"/>
                  </a:lnTo>
                  <a:cubicBezTo>
                    <a:pt x="27586" y="464568"/>
                    <a:pt x="19214" y="456210"/>
                    <a:pt x="19214" y="445917"/>
                  </a:cubicBezTo>
                  <a:lnTo>
                    <a:pt x="19214" y="251498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5447CCD5-BC62-4AE3-92E9-5624708FA424}"/>
                </a:ext>
              </a:extLst>
            </p:cNvPr>
            <p:cNvSpPr/>
            <p:nvPr/>
          </p:nvSpPr>
          <p:spPr>
            <a:xfrm>
              <a:off x="6678224" y="1453956"/>
              <a:ext cx="164746" cy="19214"/>
            </a:xfrm>
            <a:custGeom>
              <a:avLst/>
              <a:gdLst>
                <a:gd name="connsiteX0" fmla="*/ 155126 w 164746"/>
                <a:gd name="connsiteY0" fmla="*/ 0 h 19214"/>
                <a:gd name="connsiteX1" fmla="*/ 9607 w 164746"/>
                <a:gd name="connsiteY1" fmla="*/ 0 h 19214"/>
                <a:gd name="connsiteX2" fmla="*/ 0 w 164746"/>
                <a:gd name="connsiteY2" fmla="*/ 9607 h 19214"/>
                <a:gd name="connsiteX3" fmla="*/ 9607 w 164746"/>
                <a:gd name="connsiteY3" fmla="*/ 19214 h 19214"/>
                <a:gd name="connsiteX4" fmla="*/ 155140 w 164746"/>
                <a:gd name="connsiteY4" fmla="*/ 19214 h 19214"/>
                <a:gd name="connsiteX5" fmla="*/ 164747 w 164746"/>
                <a:gd name="connsiteY5" fmla="*/ 9607 h 19214"/>
                <a:gd name="connsiteX6" fmla="*/ 155126 w 164746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46" h="19214">
                  <a:moveTo>
                    <a:pt x="155126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55140" y="19214"/>
                  </a:lnTo>
                  <a:cubicBezTo>
                    <a:pt x="160451" y="19214"/>
                    <a:pt x="164747" y="14918"/>
                    <a:pt x="164747" y="9607"/>
                  </a:cubicBezTo>
                  <a:cubicBezTo>
                    <a:pt x="164733" y="4309"/>
                    <a:pt x="160437" y="0"/>
                    <a:pt x="155126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9" name="Forma Livre: Forma 448">
              <a:extLst>
                <a:ext uri="{FF2B5EF4-FFF2-40B4-BE49-F238E27FC236}">
                  <a16:creationId xmlns:a16="http://schemas.microsoft.com/office/drawing/2014/main" id="{341C2216-BDBB-4B61-858C-C95F605F8994}"/>
                </a:ext>
              </a:extLst>
            </p:cNvPr>
            <p:cNvSpPr/>
            <p:nvPr/>
          </p:nvSpPr>
          <p:spPr>
            <a:xfrm>
              <a:off x="6947001" y="1447602"/>
              <a:ext cx="94533" cy="95713"/>
            </a:xfrm>
            <a:custGeom>
              <a:avLst/>
              <a:gdLst>
                <a:gd name="connsiteX0" fmla="*/ 47267 w 94533"/>
                <a:gd name="connsiteY0" fmla="*/ 95713 h 95713"/>
                <a:gd name="connsiteX1" fmla="*/ 94533 w 94533"/>
                <a:gd name="connsiteY1" fmla="*/ 44755 h 95713"/>
                <a:gd name="connsiteX2" fmla="*/ 47706 w 94533"/>
                <a:gd name="connsiteY2" fmla="*/ 0 h 95713"/>
                <a:gd name="connsiteX3" fmla="*/ 0 w 94533"/>
                <a:gd name="connsiteY3" fmla="*/ 44755 h 95713"/>
                <a:gd name="connsiteX4" fmla="*/ 47267 w 94533"/>
                <a:gd name="connsiteY4" fmla="*/ 95713 h 95713"/>
                <a:gd name="connsiteX5" fmla="*/ 47706 w 94533"/>
                <a:gd name="connsiteY5" fmla="*/ 19200 h 95713"/>
                <a:gd name="connsiteX6" fmla="*/ 75319 w 94533"/>
                <a:gd name="connsiteY6" fmla="*/ 44741 h 95713"/>
                <a:gd name="connsiteX7" fmla="*/ 47267 w 94533"/>
                <a:gd name="connsiteY7" fmla="*/ 76486 h 95713"/>
                <a:gd name="connsiteX8" fmla="*/ 19214 w 94533"/>
                <a:gd name="connsiteY8" fmla="*/ 44741 h 95713"/>
                <a:gd name="connsiteX9" fmla="*/ 47706 w 94533"/>
                <a:gd name="connsiteY9" fmla="*/ 19200 h 9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533" h="95713">
                  <a:moveTo>
                    <a:pt x="47267" y="95713"/>
                  </a:moveTo>
                  <a:cubicBezTo>
                    <a:pt x="74207" y="95713"/>
                    <a:pt x="94533" y="73809"/>
                    <a:pt x="94533" y="44755"/>
                  </a:cubicBezTo>
                  <a:cubicBezTo>
                    <a:pt x="94533" y="15371"/>
                    <a:pt x="70968" y="0"/>
                    <a:pt x="47706" y="0"/>
                  </a:cubicBezTo>
                  <a:cubicBezTo>
                    <a:pt x="24004" y="0"/>
                    <a:pt x="0" y="15371"/>
                    <a:pt x="0" y="44755"/>
                  </a:cubicBezTo>
                  <a:cubicBezTo>
                    <a:pt x="0" y="73796"/>
                    <a:pt x="20312" y="95713"/>
                    <a:pt x="47267" y="95713"/>
                  </a:cubicBezTo>
                  <a:close/>
                  <a:moveTo>
                    <a:pt x="47706" y="19200"/>
                  </a:moveTo>
                  <a:cubicBezTo>
                    <a:pt x="60442" y="19200"/>
                    <a:pt x="75319" y="25884"/>
                    <a:pt x="75319" y="44741"/>
                  </a:cubicBezTo>
                  <a:cubicBezTo>
                    <a:pt x="75319" y="63132"/>
                    <a:pt x="63516" y="76486"/>
                    <a:pt x="47267" y="76486"/>
                  </a:cubicBezTo>
                  <a:cubicBezTo>
                    <a:pt x="31017" y="76486"/>
                    <a:pt x="19214" y="63132"/>
                    <a:pt x="19214" y="44741"/>
                  </a:cubicBezTo>
                  <a:cubicBezTo>
                    <a:pt x="19214" y="27202"/>
                    <a:pt x="33981" y="19200"/>
                    <a:pt x="47706" y="1920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455" name="Forma Livre: Forma 454">
            <a:extLst>
              <a:ext uri="{FF2B5EF4-FFF2-40B4-BE49-F238E27FC236}">
                <a16:creationId xmlns:a16="http://schemas.microsoft.com/office/drawing/2014/main" id="{63F162B8-5DD5-41A7-9C6C-57D243513033}"/>
              </a:ext>
            </a:extLst>
          </p:cNvPr>
          <p:cNvSpPr/>
          <p:nvPr/>
        </p:nvSpPr>
        <p:spPr>
          <a:xfrm>
            <a:off x="9188204" y="4488893"/>
            <a:ext cx="472696" cy="492631"/>
          </a:xfrm>
          <a:custGeom>
            <a:avLst/>
            <a:gdLst>
              <a:gd name="connsiteX0" fmla="*/ 472299 w 472696"/>
              <a:gd name="connsiteY0" fmla="*/ 208044 h 492631"/>
              <a:gd name="connsiteX1" fmla="*/ 447979 w 472696"/>
              <a:gd name="connsiteY1" fmla="*/ 174832 h 492631"/>
              <a:gd name="connsiteX2" fmla="*/ 453085 w 472696"/>
              <a:gd name="connsiteY2" fmla="*/ 170838 h 492631"/>
              <a:gd name="connsiteX3" fmla="*/ 458712 w 472696"/>
              <a:gd name="connsiteY3" fmla="*/ 113662 h 492631"/>
              <a:gd name="connsiteX4" fmla="*/ 442462 w 472696"/>
              <a:gd name="connsiteY4" fmla="*/ 101009 h 492631"/>
              <a:gd name="connsiteX5" fmla="*/ 452742 w 472696"/>
              <a:gd name="connsiteY5" fmla="*/ 67164 h 492631"/>
              <a:gd name="connsiteX6" fmla="*/ 425458 w 472696"/>
              <a:gd name="connsiteY6" fmla="*/ 31783 h 492631"/>
              <a:gd name="connsiteX7" fmla="*/ 392135 w 472696"/>
              <a:gd name="connsiteY7" fmla="*/ 36696 h 492631"/>
              <a:gd name="connsiteX8" fmla="*/ 383269 w 472696"/>
              <a:gd name="connsiteY8" fmla="*/ 17070 h 492631"/>
              <a:gd name="connsiteX9" fmla="*/ 325710 w 472696"/>
              <a:gd name="connsiteY9" fmla="*/ 8232 h 492631"/>
              <a:gd name="connsiteX10" fmla="*/ 203385 w 472696"/>
              <a:gd name="connsiteY10" fmla="*/ 105428 h 492631"/>
              <a:gd name="connsiteX11" fmla="*/ 184926 w 472696"/>
              <a:gd name="connsiteY11" fmla="*/ 118301 h 492631"/>
              <a:gd name="connsiteX12" fmla="*/ 190717 w 472696"/>
              <a:gd name="connsiteY12" fmla="*/ 86337 h 492631"/>
              <a:gd name="connsiteX13" fmla="*/ 157793 w 472696"/>
              <a:gd name="connsiteY13" fmla="*/ 21201 h 492631"/>
              <a:gd name="connsiteX14" fmla="*/ 157436 w 472696"/>
              <a:gd name="connsiteY14" fmla="*/ 21051 h 492631"/>
              <a:gd name="connsiteX15" fmla="*/ 136671 w 472696"/>
              <a:gd name="connsiteY15" fmla="*/ 21778 h 492631"/>
              <a:gd name="connsiteX16" fmla="*/ 111775 w 472696"/>
              <a:gd name="connsiteY16" fmla="*/ 56418 h 492631"/>
              <a:gd name="connsiteX17" fmla="*/ 111652 w 472696"/>
              <a:gd name="connsiteY17" fmla="*/ 56830 h 492631"/>
              <a:gd name="connsiteX18" fmla="*/ 95759 w 472696"/>
              <a:gd name="connsiteY18" fmla="*/ 114129 h 492631"/>
              <a:gd name="connsiteX19" fmla="*/ 94290 w 472696"/>
              <a:gd name="connsiteY19" fmla="*/ 113360 h 492631"/>
              <a:gd name="connsiteX20" fmla="*/ 93933 w 472696"/>
              <a:gd name="connsiteY20" fmla="*/ 113196 h 492631"/>
              <a:gd name="connsiteX21" fmla="*/ 73169 w 472696"/>
              <a:gd name="connsiteY21" fmla="*/ 112880 h 492631"/>
              <a:gd name="connsiteX22" fmla="*/ 46543 w 472696"/>
              <a:gd name="connsiteY22" fmla="*/ 146203 h 492631"/>
              <a:gd name="connsiteX23" fmla="*/ 46269 w 472696"/>
              <a:gd name="connsiteY23" fmla="*/ 147026 h 492631"/>
              <a:gd name="connsiteX24" fmla="*/ 5618 w 472696"/>
              <a:gd name="connsiteY24" fmla="*/ 290623 h 492631"/>
              <a:gd name="connsiteX25" fmla="*/ 14305 w 472696"/>
              <a:gd name="connsiteY25" fmla="*/ 379516 h 492631"/>
              <a:gd name="connsiteX26" fmla="*/ 76503 w 472696"/>
              <a:gd name="connsiteY26" fmla="*/ 459089 h 492631"/>
              <a:gd name="connsiteX27" fmla="*/ 155748 w 472696"/>
              <a:gd name="connsiteY27" fmla="*/ 492632 h 492631"/>
              <a:gd name="connsiteX28" fmla="*/ 193325 w 472696"/>
              <a:gd name="connsiteY28" fmla="*/ 481734 h 492631"/>
              <a:gd name="connsiteX29" fmla="*/ 296696 w 472696"/>
              <a:gd name="connsiteY29" fmla="*/ 413648 h 492631"/>
              <a:gd name="connsiteX30" fmla="*/ 296957 w 472696"/>
              <a:gd name="connsiteY30" fmla="*/ 413470 h 492631"/>
              <a:gd name="connsiteX31" fmla="*/ 379468 w 472696"/>
              <a:gd name="connsiteY31" fmla="*/ 355128 h 492631"/>
              <a:gd name="connsiteX32" fmla="*/ 398792 w 472696"/>
              <a:gd name="connsiteY32" fmla="*/ 315588 h 492631"/>
              <a:gd name="connsiteX33" fmla="*/ 392314 w 472696"/>
              <a:gd name="connsiteY33" fmla="*/ 296484 h 492631"/>
              <a:gd name="connsiteX34" fmla="*/ 454828 w 472696"/>
              <a:gd name="connsiteY34" fmla="*/ 248215 h 492631"/>
              <a:gd name="connsiteX35" fmla="*/ 472299 w 472696"/>
              <a:gd name="connsiteY35" fmla="*/ 208044 h 492631"/>
              <a:gd name="connsiteX36" fmla="*/ 368365 w 472696"/>
              <a:gd name="connsiteY36" fmla="*/ 339413 h 492631"/>
              <a:gd name="connsiteX37" fmla="*/ 285978 w 472696"/>
              <a:gd name="connsiteY37" fmla="*/ 397673 h 492631"/>
              <a:gd name="connsiteX38" fmla="*/ 182743 w 472696"/>
              <a:gd name="connsiteY38" fmla="*/ 465677 h 492631"/>
              <a:gd name="connsiteX39" fmla="*/ 88663 w 472696"/>
              <a:gd name="connsiteY39" fmla="*/ 444198 h 492631"/>
              <a:gd name="connsiteX40" fmla="*/ 23637 w 472696"/>
              <a:gd name="connsiteY40" fmla="*/ 297280 h 492631"/>
              <a:gd name="connsiteX41" fmla="*/ 23967 w 472696"/>
              <a:gd name="connsiteY41" fmla="*/ 296319 h 492631"/>
              <a:gd name="connsiteX42" fmla="*/ 64618 w 472696"/>
              <a:gd name="connsiteY42" fmla="*/ 152694 h 492631"/>
              <a:gd name="connsiteX43" fmla="*/ 80552 w 472696"/>
              <a:gd name="connsiteY43" fmla="*/ 130612 h 492631"/>
              <a:gd name="connsiteX44" fmla="*/ 86001 w 472696"/>
              <a:gd name="connsiteY44" fmla="*/ 130694 h 492631"/>
              <a:gd name="connsiteX45" fmla="*/ 93453 w 472696"/>
              <a:gd name="connsiteY45" fmla="*/ 136884 h 492631"/>
              <a:gd name="connsiteX46" fmla="*/ 93920 w 472696"/>
              <a:gd name="connsiteY46" fmla="*/ 137447 h 492631"/>
              <a:gd name="connsiteX47" fmla="*/ 105297 w 472696"/>
              <a:gd name="connsiteY47" fmla="*/ 175065 h 492631"/>
              <a:gd name="connsiteX48" fmla="*/ 103774 w 472696"/>
              <a:gd name="connsiteY48" fmla="*/ 229715 h 492631"/>
              <a:gd name="connsiteX49" fmla="*/ 146703 w 472696"/>
              <a:gd name="connsiteY49" fmla="*/ 215428 h 492631"/>
              <a:gd name="connsiteX50" fmla="*/ 273804 w 472696"/>
              <a:gd name="connsiteY50" fmla="*/ 124559 h 492631"/>
              <a:gd name="connsiteX51" fmla="*/ 303586 w 472696"/>
              <a:gd name="connsiteY51" fmla="*/ 131051 h 492631"/>
              <a:gd name="connsiteX52" fmla="*/ 297136 w 472696"/>
              <a:gd name="connsiteY52" fmla="*/ 159227 h 492631"/>
              <a:gd name="connsiteX53" fmla="*/ 220952 w 472696"/>
              <a:gd name="connsiteY53" fmla="*/ 215387 h 492631"/>
              <a:gd name="connsiteX54" fmla="*/ 220444 w 472696"/>
              <a:gd name="connsiteY54" fmla="*/ 215744 h 492631"/>
              <a:gd name="connsiteX55" fmla="*/ 219799 w 472696"/>
              <a:gd name="connsiteY55" fmla="*/ 216238 h 492631"/>
              <a:gd name="connsiteX56" fmla="*/ 218797 w 472696"/>
              <a:gd name="connsiteY56" fmla="*/ 216979 h 492631"/>
              <a:gd name="connsiteX57" fmla="*/ 216766 w 472696"/>
              <a:gd name="connsiteY57" fmla="*/ 230415 h 492631"/>
              <a:gd name="connsiteX58" fmla="*/ 230202 w 472696"/>
              <a:gd name="connsiteY58" fmla="*/ 232446 h 492631"/>
              <a:gd name="connsiteX59" fmla="*/ 232178 w 472696"/>
              <a:gd name="connsiteY59" fmla="*/ 230991 h 492631"/>
              <a:gd name="connsiteX60" fmla="*/ 333862 w 472696"/>
              <a:gd name="connsiteY60" fmla="*/ 159694 h 492631"/>
              <a:gd name="connsiteX61" fmla="*/ 362779 w 472696"/>
              <a:gd name="connsiteY61" fmla="*/ 163358 h 492631"/>
              <a:gd name="connsiteX62" fmla="*/ 359842 w 472696"/>
              <a:gd name="connsiteY62" fmla="*/ 194718 h 492631"/>
              <a:gd name="connsiteX63" fmla="*/ 335028 w 472696"/>
              <a:gd name="connsiteY63" fmla="*/ 212217 h 492631"/>
              <a:gd name="connsiteX64" fmla="*/ 334562 w 472696"/>
              <a:gd name="connsiteY64" fmla="*/ 212532 h 492631"/>
              <a:gd name="connsiteX65" fmla="*/ 333930 w 472696"/>
              <a:gd name="connsiteY65" fmla="*/ 212999 h 492631"/>
              <a:gd name="connsiteX66" fmla="*/ 254604 w 472696"/>
              <a:gd name="connsiteY66" fmla="*/ 268953 h 492631"/>
              <a:gd name="connsiteX67" fmla="*/ 252298 w 472696"/>
              <a:gd name="connsiteY67" fmla="*/ 282334 h 492631"/>
              <a:gd name="connsiteX68" fmla="*/ 265679 w 472696"/>
              <a:gd name="connsiteY68" fmla="*/ 284653 h 492631"/>
              <a:gd name="connsiteX69" fmla="*/ 345843 w 472696"/>
              <a:gd name="connsiteY69" fmla="*/ 228095 h 492631"/>
              <a:gd name="connsiteX70" fmla="*/ 374280 w 472696"/>
              <a:gd name="connsiteY70" fmla="*/ 231897 h 492631"/>
              <a:gd name="connsiteX71" fmla="*/ 370533 w 472696"/>
              <a:gd name="connsiteY71" fmla="*/ 262104 h 492631"/>
              <a:gd name="connsiteX72" fmla="*/ 341973 w 472696"/>
              <a:gd name="connsiteY72" fmla="*/ 282197 h 492631"/>
              <a:gd name="connsiteX73" fmla="*/ 336936 w 472696"/>
              <a:gd name="connsiteY73" fmla="*/ 285312 h 492631"/>
              <a:gd name="connsiteX74" fmla="*/ 274051 w 472696"/>
              <a:gd name="connsiteY74" fmla="*/ 330040 h 492631"/>
              <a:gd name="connsiteX75" fmla="*/ 271787 w 472696"/>
              <a:gd name="connsiteY75" fmla="*/ 343435 h 492631"/>
              <a:gd name="connsiteX76" fmla="*/ 285182 w 472696"/>
              <a:gd name="connsiteY76" fmla="*/ 345699 h 492631"/>
              <a:gd name="connsiteX77" fmla="*/ 343194 w 472696"/>
              <a:gd name="connsiteY77" fmla="*/ 304444 h 492631"/>
              <a:gd name="connsiteX78" fmla="*/ 345376 w 472696"/>
              <a:gd name="connsiteY78" fmla="*/ 303291 h 492631"/>
              <a:gd name="connsiteX79" fmla="*/ 351950 w 472696"/>
              <a:gd name="connsiteY79" fmla="*/ 298666 h 492631"/>
              <a:gd name="connsiteX80" fmla="*/ 366773 w 472696"/>
              <a:gd name="connsiteY80" fmla="*/ 298241 h 492631"/>
              <a:gd name="connsiteX81" fmla="*/ 379632 w 472696"/>
              <a:gd name="connsiteY81" fmla="*/ 317345 h 492631"/>
              <a:gd name="connsiteX82" fmla="*/ 368365 w 472696"/>
              <a:gd name="connsiteY82" fmla="*/ 339413 h 492631"/>
              <a:gd name="connsiteX83" fmla="*/ 443066 w 472696"/>
              <a:gd name="connsiteY83" fmla="*/ 232968 h 492631"/>
              <a:gd name="connsiteX84" fmla="*/ 378576 w 472696"/>
              <a:gd name="connsiteY84" fmla="*/ 282773 h 492631"/>
              <a:gd name="connsiteX85" fmla="*/ 376325 w 472696"/>
              <a:gd name="connsiteY85" fmla="*/ 281511 h 492631"/>
              <a:gd name="connsiteX86" fmla="*/ 381581 w 472696"/>
              <a:gd name="connsiteY86" fmla="*/ 277805 h 492631"/>
              <a:gd name="connsiteX87" fmla="*/ 390104 w 472696"/>
              <a:gd name="connsiteY87" fmla="*/ 220986 h 492631"/>
              <a:gd name="connsiteX88" fmla="*/ 374527 w 472696"/>
              <a:gd name="connsiteY88" fmla="*/ 207523 h 492631"/>
              <a:gd name="connsiteX89" fmla="*/ 378493 w 472696"/>
              <a:gd name="connsiteY89" fmla="*/ 152282 h 492631"/>
              <a:gd name="connsiteX90" fmla="*/ 326766 w 472696"/>
              <a:gd name="connsiteY90" fmla="*/ 141399 h 492631"/>
              <a:gd name="connsiteX91" fmla="*/ 319149 w 472696"/>
              <a:gd name="connsiteY91" fmla="*/ 119742 h 492631"/>
              <a:gd name="connsiteX92" fmla="*/ 262633 w 472696"/>
              <a:gd name="connsiteY92" fmla="*/ 108914 h 492631"/>
              <a:gd name="connsiteX93" fmla="*/ 135532 w 472696"/>
              <a:gd name="connsiteY93" fmla="*/ 199782 h 492631"/>
              <a:gd name="connsiteX94" fmla="*/ 116441 w 472696"/>
              <a:gd name="connsiteY94" fmla="*/ 211695 h 492631"/>
              <a:gd name="connsiteX95" fmla="*/ 123852 w 472696"/>
              <a:gd name="connsiteY95" fmla="*/ 180060 h 492631"/>
              <a:gd name="connsiteX96" fmla="*/ 111610 w 472696"/>
              <a:gd name="connsiteY96" fmla="*/ 128855 h 492631"/>
              <a:gd name="connsiteX97" fmla="*/ 130097 w 472696"/>
              <a:gd name="connsiteY97" fmla="*/ 62155 h 492631"/>
              <a:gd name="connsiteX98" fmla="*/ 144947 w 472696"/>
              <a:gd name="connsiteY98" fmla="*/ 39098 h 492631"/>
              <a:gd name="connsiteX99" fmla="*/ 150395 w 472696"/>
              <a:gd name="connsiteY99" fmla="*/ 38920 h 492631"/>
              <a:gd name="connsiteX100" fmla="*/ 171915 w 472696"/>
              <a:gd name="connsiteY100" fmla="*/ 82247 h 492631"/>
              <a:gd name="connsiteX101" fmla="*/ 173164 w 472696"/>
              <a:gd name="connsiteY101" fmla="*/ 136897 h 492631"/>
              <a:gd name="connsiteX102" fmla="*/ 215311 w 472696"/>
              <a:gd name="connsiteY102" fmla="*/ 120456 h 492631"/>
              <a:gd name="connsiteX103" fmla="*/ 337636 w 472696"/>
              <a:gd name="connsiteY103" fmla="*/ 23260 h 492631"/>
              <a:gd name="connsiteX104" fmla="*/ 368282 w 472696"/>
              <a:gd name="connsiteY104" fmla="*/ 29120 h 492631"/>
              <a:gd name="connsiteX105" fmla="*/ 363932 w 472696"/>
              <a:gd name="connsiteY105" fmla="*/ 58573 h 492631"/>
              <a:gd name="connsiteX106" fmla="*/ 360899 w 472696"/>
              <a:gd name="connsiteY106" fmla="*/ 62979 h 492631"/>
              <a:gd name="connsiteX107" fmla="*/ 330225 w 472696"/>
              <a:gd name="connsiteY107" fmla="*/ 89274 h 492631"/>
              <a:gd name="connsiteX108" fmla="*/ 329182 w 472696"/>
              <a:gd name="connsiteY108" fmla="*/ 102820 h 492631"/>
              <a:gd name="connsiteX109" fmla="*/ 342728 w 472696"/>
              <a:gd name="connsiteY109" fmla="*/ 103863 h 492631"/>
              <a:gd name="connsiteX110" fmla="*/ 399738 w 472696"/>
              <a:gd name="connsiteY110" fmla="*/ 54991 h 492631"/>
              <a:gd name="connsiteX111" fmla="*/ 418788 w 472696"/>
              <a:gd name="connsiteY111" fmla="*/ 49803 h 492631"/>
              <a:gd name="connsiteX112" fmla="*/ 433734 w 472696"/>
              <a:gd name="connsiteY112" fmla="*/ 70143 h 492631"/>
              <a:gd name="connsiteX113" fmla="*/ 427132 w 472696"/>
              <a:gd name="connsiteY113" fmla="*/ 88945 h 492631"/>
              <a:gd name="connsiteX114" fmla="*/ 403142 w 472696"/>
              <a:gd name="connsiteY114" fmla="*/ 107761 h 492631"/>
              <a:gd name="connsiteX115" fmla="*/ 402785 w 472696"/>
              <a:gd name="connsiteY115" fmla="*/ 108021 h 492631"/>
              <a:gd name="connsiteX116" fmla="*/ 402223 w 472696"/>
              <a:gd name="connsiteY116" fmla="*/ 108474 h 492631"/>
              <a:gd name="connsiteX117" fmla="*/ 392300 w 472696"/>
              <a:gd name="connsiteY117" fmla="*/ 116256 h 492631"/>
              <a:gd name="connsiteX118" fmla="*/ 390667 w 472696"/>
              <a:gd name="connsiteY118" fmla="*/ 129747 h 492631"/>
              <a:gd name="connsiteX119" fmla="*/ 404158 w 472696"/>
              <a:gd name="connsiteY119" fmla="*/ 131380 h 492631"/>
              <a:gd name="connsiteX120" fmla="*/ 414780 w 472696"/>
              <a:gd name="connsiteY120" fmla="*/ 123050 h 492631"/>
              <a:gd name="connsiteX121" fmla="*/ 443437 w 472696"/>
              <a:gd name="connsiteY121" fmla="*/ 125355 h 492631"/>
              <a:gd name="connsiteX122" fmla="*/ 441227 w 472696"/>
              <a:gd name="connsiteY122" fmla="*/ 155713 h 492631"/>
              <a:gd name="connsiteX123" fmla="*/ 413723 w 472696"/>
              <a:gd name="connsiteY123" fmla="*/ 177233 h 492631"/>
              <a:gd name="connsiteX124" fmla="*/ 408865 w 472696"/>
              <a:gd name="connsiteY124" fmla="*/ 180596 h 492631"/>
              <a:gd name="connsiteX125" fmla="*/ 407095 w 472696"/>
              <a:gd name="connsiteY125" fmla="*/ 182421 h 492631"/>
              <a:gd name="connsiteX126" fmla="*/ 406381 w 472696"/>
              <a:gd name="connsiteY126" fmla="*/ 182984 h 492631"/>
              <a:gd name="connsiteX127" fmla="*/ 404734 w 472696"/>
              <a:gd name="connsiteY127" fmla="*/ 196475 h 492631"/>
              <a:gd name="connsiteX128" fmla="*/ 418225 w 472696"/>
              <a:gd name="connsiteY128" fmla="*/ 198122 h 492631"/>
              <a:gd name="connsiteX129" fmla="*/ 424538 w 472696"/>
              <a:gd name="connsiteY129" fmla="*/ 193181 h 492631"/>
              <a:gd name="connsiteX130" fmla="*/ 439374 w 472696"/>
              <a:gd name="connsiteY130" fmla="*/ 192055 h 492631"/>
              <a:gd name="connsiteX131" fmla="*/ 453277 w 472696"/>
              <a:gd name="connsiteY131" fmla="*/ 210693 h 492631"/>
              <a:gd name="connsiteX132" fmla="*/ 443066 w 472696"/>
              <a:gd name="connsiteY132" fmla="*/ 232968 h 492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472696" h="492631">
                <a:moveTo>
                  <a:pt x="472299" y="208044"/>
                </a:moveTo>
                <a:cubicBezTo>
                  <a:pt x="470281" y="193483"/>
                  <a:pt x="460798" y="180610"/>
                  <a:pt x="447979" y="174832"/>
                </a:cubicBezTo>
                <a:lnTo>
                  <a:pt x="453085" y="170838"/>
                </a:lnTo>
                <a:cubicBezTo>
                  <a:pt x="472436" y="155700"/>
                  <a:pt x="471132" y="129885"/>
                  <a:pt x="458712" y="113662"/>
                </a:cubicBezTo>
                <a:cubicBezTo>
                  <a:pt x="454512" y="108173"/>
                  <a:pt x="448940" y="103685"/>
                  <a:pt x="442462" y="101009"/>
                </a:cubicBezTo>
                <a:cubicBezTo>
                  <a:pt x="451081" y="92403"/>
                  <a:pt x="454800" y="80312"/>
                  <a:pt x="452742" y="67164"/>
                </a:cubicBezTo>
                <a:cubicBezTo>
                  <a:pt x="450217" y="51079"/>
                  <a:pt x="439251" y="36861"/>
                  <a:pt x="425458" y="31783"/>
                </a:cubicBezTo>
                <a:cubicBezTo>
                  <a:pt x="414465" y="27734"/>
                  <a:pt x="402813" y="29491"/>
                  <a:pt x="392135" y="36696"/>
                </a:cubicBezTo>
                <a:cubicBezTo>
                  <a:pt x="391037" y="29491"/>
                  <a:pt x="387826" y="22711"/>
                  <a:pt x="383269" y="17070"/>
                </a:cubicBezTo>
                <a:cubicBezTo>
                  <a:pt x="370080" y="725"/>
                  <a:pt x="344951" y="-7057"/>
                  <a:pt x="325710" y="8232"/>
                </a:cubicBezTo>
                <a:lnTo>
                  <a:pt x="203385" y="105428"/>
                </a:lnTo>
                <a:cubicBezTo>
                  <a:pt x="193901" y="112962"/>
                  <a:pt x="188219" y="116572"/>
                  <a:pt x="184926" y="118301"/>
                </a:cubicBezTo>
                <a:cubicBezTo>
                  <a:pt x="185365" y="111054"/>
                  <a:pt x="188274" y="97605"/>
                  <a:pt x="190717" y="86337"/>
                </a:cubicBezTo>
                <a:cubicBezTo>
                  <a:pt x="195178" y="65764"/>
                  <a:pt x="180561" y="30973"/>
                  <a:pt x="157793" y="21201"/>
                </a:cubicBezTo>
                <a:cubicBezTo>
                  <a:pt x="157669" y="21147"/>
                  <a:pt x="157546" y="21106"/>
                  <a:pt x="157436" y="21051"/>
                </a:cubicBezTo>
                <a:cubicBezTo>
                  <a:pt x="150436" y="18388"/>
                  <a:pt x="143258" y="18635"/>
                  <a:pt x="136671" y="21778"/>
                </a:cubicBezTo>
                <a:cubicBezTo>
                  <a:pt x="122658" y="28475"/>
                  <a:pt x="115055" y="46358"/>
                  <a:pt x="111775" y="56418"/>
                </a:cubicBezTo>
                <a:cubicBezTo>
                  <a:pt x="111734" y="56555"/>
                  <a:pt x="111692" y="56693"/>
                  <a:pt x="111652" y="56830"/>
                </a:cubicBezTo>
                <a:lnTo>
                  <a:pt x="95759" y="114129"/>
                </a:lnTo>
                <a:cubicBezTo>
                  <a:pt x="95278" y="113854"/>
                  <a:pt x="94784" y="113607"/>
                  <a:pt x="94290" y="113360"/>
                </a:cubicBezTo>
                <a:cubicBezTo>
                  <a:pt x="94167" y="113305"/>
                  <a:pt x="94057" y="113250"/>
                  <a:pt x="93933" y="113196"/>
                </a:cubicBezTo>
                <a:cubicBezTo>
                  <a:pt x="87085" y="110176"/>
                  <a:pt x="79907" y="110066"/>
                  <a:pt x="73169" y="112880"/>
                </a:cubicBezTo>
                <a:cubicBezTo>
                  <a:pt x="58827" y="118850"/>
                  <a:pt x="50331" y="136321"/>
                  <a:pt x="46543" y="146203"/>
                </a:cubicBezTo>
                <a:cubicBezTo>
                  <a:pt x="46434" y="146477"/>
                  <a:pt x="46351" y="146751"/>
                  <a:pt x="46269" y="147026"/>
                </a:cubicBezTo>
                <a:lnTo>
                  <a:pt x="5618" y="290623"/>
                </a:lnTo>
                <a:cubicBezTo>
                  <a:pt x="-4141" y="315437"/>
                  <a:pt x="-1149" y="346166"/>
                  <a:pt x="14305" y="379516"/>
                </a:cubicBezTo>
                <a:cubicBezTo>
                  <a:pt x="27933" y="408913"/>
                  <a:pt x="50606" y="437927"/>
                  <a:pt x="76503" y="459089"/>
                </a:cubicBezTo>
                <a:cubicBezTo>
                  <a:pt x="103582" y="481213"/>
                  <a:pt x="131236" y="492632"/>
                  <a:pt x="155748" y="492632"/>
                </a:cubicBezTo>
                <a:cubicBezTo>
                  <a:pt x="169486" y="492632"/>
                  <a:pt x="182222" y="489036"/>
                  <a:pt x="193325" y="481734"/>
                </a:cubicBezTo>
                <a:lnTo>
                  <a:pt x="296696" y="413648"/>
                </a:lnTo>
                <a:cubicBezTo>
                  <a:pt x="296779" y="413593"/>
                  <a:pt x="296875" y="413525"/>
                  <a:pt x="296957" y="413470"/>
                </a:cubicBezTo>
                <a:lnTo>
                  <a:pt x="379468" y="355128"/>
                </a:lnTo>
                <a:cubicBezTo>
                  <a:pt x="393178" y="345425"/>
                  <a:pt x="400233" y="331014"/>
                  <a:pt x="398792" y="315588"/>
                </a:cubicBezTo>
                <a:cubicBezTo>
                  <a:pt x="398147" y="308726"/>
                  <a:pt x="395854" y="302165"/>
                  <a:pt x="392314" y="296484"/>
                </a:cubicBezTo>
                <a:lnTo>
                  <a:pt x="454828" y="248215"/>
                </a:lnTo>
                <a:cubicBezTo>
                  <a:pt x="468044" y="237963"/>
                  <a:pt x="474412" y="223333"/>
                  <a:pt x="472299" y="208044"/>
                </a:cubicBezTo>
                <a:close/>
                <a:moveTo>
                  <a:pt x="368365" y="339413"/>
                </a:moveTo>
                <a:lnTo>
                  <a:pt x="285978" y="397673"/>
                </a:lnTo>
                <a:lnTo>
                  <a:pt x="182743" y="465677"/>
                </a:lnTo>
                <a:cubicBezTo>
                  <a:pt x="159247" y="481158"/>
                  <a:pt x="124072" y="473129"/>
                  <a:pt x="88663" y="444198"/>
                </a:cubicBezTo>
                <a:cubicBezTo>
                  <a:pt x="43757" y="407513"/>
                  <a:pt x="6125" y="340910"/>
                  <a:pt x="23637" y="297280"/>
                </a:cubicBezTo>
                <a:cubicBezTo>
                  <a:pt x="23761" y="296964"/>
                  <a:pt x="23871" y="296649"/>
                  <a:pt x="23967" y="296319"/>
                </a:cubicBezTo>
                <a:lnTo>
                  <a:pt x="64618" y="152694"/>
                </a:lnTo>
                <a:cubicBezTo>
                  <a:pt x="68983" y="141481"/>
                  <a:pt x="75213" y="132835"/>
                  <a:pt x="80552" y="130612"/>
                </a:cubicBezTo>
                <a:cubicBezTo>
                  <a:pt x="82391" y="129843"/>
                  <a:pt x="84024" y="129871"/>
                  <a:pt x="86001" y="130694"/>
                </a:cubicBezTo>
                <a:cubicBezTo>
                  <a:pt x="88636" y="132025"/>
                  <a:pt x="91147" y="134194"/>
                  <a:pt x="93453" y="136884"/>
                </a:cubicBezTo>
                <a:cubicBezTo>
                  <a:pt x="93604" y="137076"/>
                  <a:pt x="93755" y="137268"/>
                  <a:pt x="93920" y="137447"/>
                </a:cubicBezTo>
                <a:cubicBezTo>
                  <a:pt x="102470" y="147877"/>
                  <a:pt x="107850" y="165622"/>
                  <a:pt x="105297" y="175065"/>
                </a:cubicBezTo>
                <a:cubicBezTo>
                  <a:pt x="97131" y="205313"/>
                  <a:pt x="92630" y="221974"/>
                  <a:pt x="103774" y="229715"/>
                </a:cubicBezTo>
                <a:cubicBezTo>
                  <a:pt x="113504" y="236481"/>
                  <a:pt x="126885" y="229605"/>
                  <a:pt x="146703" y="215428"/>
                </a:cubicBezTo>
                <a:lnTo>
                  <a:pt x="273804" y="124559"/>
                </a:lnTo>
                <a:cubicBezTo>
                  <a:pt x="284139" y="117176"/>
                  <a:pt x="297067" y="122061"/>
                  <a:pt x="303586" y="131051"/>
                </a:cubicBezTo>
                <a:cubicBezTo>
                  <a:pt x="306921" y="135635"/>
                  <a:pt x="312960" y="147575"/>
                  <a:pt x="297136" y="159227"/>
                </a:cubicBezTo>
                <a:lnTo>
                  <a:pt x="220952" y="215387"/>
                </a:lnTo>
                <a:lnTo>
                  <a:pt x="220444" y="215744"/>
                </a:lnTo>
                <a:cubicBezTo>
                  <a:pt x="220224" y="215908"/>
                  <a:pt x="220005" y="216073"/>
                  <a:pt x="219799" y="216238"/>
                </a:cubicBezTo>
                <a:lnTo>
                  <a:pt x="218797" y="216979"/>
                </a:lnTo>
                <a:cubicBezTo>
                  <a:pt x="214529" y="220122"/>
                  <a:pt x="213609" y="226147"/>
                  <a:pt x="216766" y="230415"/>
                </a:cubicBezTo>
                <a:cubicBezTo>
                  <a:pt x="219909" y="234683"/>
                  <a:pt x="225934" y="235603"/>
                  <a:pt x="230202" y="232446"/>
                </a:cubicBezTo>
                <a:lnTo>
                  <a:pt x="232178" y="230991"/>
                </a:lnTo>
                <a:lnTo>
                  <a:pt x="333862" y="159694"/>
                </a:lnTo>
                <a:cubicBezTo>
                  <a:pt x="349782" y="148522"/>
                  <a:pt x="359389" y="158541"/>
                  <a:pt x="362779" y="163358"/>
                </a:cubicBezTo>
                <a:cubicBezTo>
                  <a:pt x="368502" y="171483"/>
                  <a:pt x="371370" y="186593"/>
                  <a:pt x="359842" y="194718"/>
                </a:cubicBezTo>
                <a:lnTo>
                  <a:pt x="335028" y="212217"/>
                </a:lnTo>
                <a:cubicBezTo>
                  <a:pt x="334877" y="212312"/>
                  <a:pt x="334713" y="212422"/>
                  <a:pt x="334562" y="212532"/>
                </a:cubicBezTo>
                <a:cubicBezTo>
                  <a:pt x="334342" y="212683"/>
                  <a:pt x="334136" y="212834"/>
                  <a:pt x="333930" y="212999"/>
                </a:cubicBezTo>
                <a:lnTo>
                  <a:pt x="254604" y="268953"/>
                </a:lnTo>
                <a:cubicBezTo>
                  <a:pt x="250267" y="272013"/>
                  <a:pt x="249238" y="278011"/>
                  <a:pt x="252298" y="282334"/>
                </a:cubicBezTo>
                <a:cubicBezTo>
                  <a:pt x="255359" y="286657"/>
                  <a:pt x="261356" y="287700"/>
                  <a:pt x="265679" y="284653"/>
                </a:cubicBezTo>
                <a:lnTo>
                  <a:pt x="345843" y="228095"/>
                </a:lnTo>
                <a:cubicBezTo>
                  <a:pt x="361914" y="217624"/>
                  <a:pt x="371069" y="227231"/>
                  <a:pt x="374280" y="231897"/>
                </a:cubicBezTo>
                <a:cubicBezTo>
                  <a:pt x="380566" y="241024"/>
                  <a:pt x="380881" y="254817"/>
                  <a:pt x="370533" y="262104"/>
                </a:cubicBezTo>
                <a:lnTo>
                  <a:pt x="341973" y="282197"/>
                </a:lnTo>
                <a:cubicBezTo>
                  <a:pt x="340271" y="283103"/>
                  <a:pt x="338583" y="284146"/>
                  <a:pt x="336936" y="285312"/>
                </a:cubicBezTo>
                <a:lnTo>
                  <a:pt x="274051" y="330040"/>
                </a:lnTo>
                <a:cubicBezTo>
                  <a:pt x="269728" y="333114"/>
                  <a:pt x="268713" y="339112"/>
                  <a:pt x="271787" y="343435"/>
                </a:cubicBezTo>
                <a:cubicBezTo>
                  <a:pt x="274861" y="347758"/>
                  <a:pt x="280858" y="348774"/>
                  <a:pt x="285182" y="345699"/>
                </a:cubicBezTo>
                <a:lnTo>
                  <a:pt x="343194" y="304444"/>
                </a:lnTo>
                <a:cubicBezTo>
                  <a:pt x="343949" y="304156"/>
                  <a:pt x="344690" y="303771"/>
                  <a:pt x="345376" y="303291"/>
                </a:cubicBezTo>
                <a:lnTo>
                  <a:pt x="351950" y="298666"/>
                </a:lnTo>
                <a:cubicBezTo>
                  <a:pt x="357001" y="296251"/>
                  <a:pt x="362065" y="296086"/>
                  <a:pt x="366773" y="298241"/>
                </a:cubicBezTo>
                <a:cubicBezTo>
                  <a:pt x="373703" y="301411"/>
                  <a:pt x="378864" y="309096"/>
                  <a:pt x="379632" y="317345"/>
                </a:cubicBezTo>
                <a:cubicBezTo>
                  <a:pt x="380209" y="323370"/>
                  <a:pt x="378699" y="332098"/>
                  <a:pt x="368365" y="339413"/>
                </a:cubicBezTo>
                <a:close/>
                <a:moveTo>
                  <a:pt x="443066" y="232968"/>
                </a:moveTo>
                <a:lnTo>
                  <a:pt x="378576" y="282773"/>
                </a:lnTo>
                <a:cubicBezTo>
                  <a:pt x="377835" y="282334"/>
                  <a:pt x="377093" y="281908"/>
                  <a:pt x="376325" y="281511"/>
                </a:cubicBezTo>
                <a:lnTo>
                  <a:pt x="381581" y="277805"/>
                </a:lnTo>
                <a:cubicBezTo>
                  <a:pt x="401673" y="263669"/>
                  <a:pt x="401687" y="237812"/>
                  <a:pt x="390104" y="220986"/>
                </a:cubicBezTo>
                <a:cubicBezTo>
                  <a:pt x="386179" y="215291"/>
                  <a:pt x="380854" y="210529"/>
                  <a:pt x="374527" y="207523"/>
                </a:cubicBezTo>
                <a:cubicBezTo>
                  <a:pt x="391078" y="192769"/>
                  <a:pt x="389912" y="168518"/>
                  <a:pt x="378493" y="152282"/>
                </a:cubicBezTo>
                <a:cubicBezTo>
                  <a:pt x="368021" y="137392"/>
                  <a:pt x="348300" y="128800"/>
                  <a:pt x="326766" y="141399"/>
                </a:cubicBezTo>
                <a:cubicBezTo>
                  <a:pt x="326533" y="133535"/>
                  <a:pt x="323692" y="126000"/>
                  <a:pt x="319149" y="119742"/>
                </a:cubicBezTo>
                <a:cubicBezTo>
                  <a:pt x="307113" y="103163"/>
                  <a:pt x="282698" y="94585"/>
                  <a:pt x="262633" y="108914"/>
                </a:cubicBezTo>
                <a:lnTo>
                  <a:pt x="135532" y="199782"/>
                </a:lnTo>
                <a:cubicBezTo>
                  <a:pt x="125678" y="206823"/>
                  <a:pt x="119817" y="210131"/>
                  <a:pt x="116441" y="211695"/>
                </a:cubicBezTo>
                <a:cubicBezTo>
                  <a:pt x="117251" y="204476"/>
                  <a:pt x="120847" y="191191"/>
                  <a:pt x="123852" y="180060"/>
                </a:cubicBezTo>
                <a:cubicBezTo>
                  <a:pt x="127681" y="165870"/>
                  <a:pt x="122590" y="144295"/>
                  <a:pt x="111610" y="128855"/>
                </a:cubicBezTo>
                <a:lnTo>
                  <a:pt x="130097" y="62155"/>
                </a:lnTo>
                <a:cubicBezTo>
                  <a:pt x="133885" y="50640"/>
                  <a:pt x="139704" y="41610"/>
                  <a:pt x="144947" y="39098"/>
                </a:cubicBezTo>
                <a:cubicBezTo>
                  <a:pt x="146744" y="38234"/>
                  <a:pt x="148378" y="38179"/>
                  <a:pt x="150395" y="38920"/>
                </a:cubicBezTo>
                <a:cubicBezTo>
                  <a:pt x="163515" y="44739"/>
                  <a:pt x="174577" y="69991"/>
                  <a:pt x="171915" y="82247"/>
                </a:cubicBezTo>
                <a:cubicBezTo>
                  <a:pt x="165286" y="112866"/>
                  <a:pt x="161635" y="129733"/>
                  <a:pt x="173164" y="136897"/>
                </a:cubicBezTo>
                <a:cubicBezTo>
                  <a:pt x="183224" y="143156"/>
                  <a:pt x="196248" y="135607"/>
                  <a:pt x="215311" y="120456"/>
                </a:cubicBezTo>
                <a:lnTo>
                  <a:pt x="337636" y="23260"/>
                </a:lnTo>
                <a:cubicBezTo>
                  <a:pt x="347531" y="15396"/>
                  <a:pt x="360981" y="20063"/>
                  <a:pt x="368282" y="29120"/>
                </a:cubicBezTo>
                <a:cubicBezTo>
                  <a:pt x="372057" y="33814"/>
                  <a:pt x="379207" y="46070"/>
                  <a:pt x="363932" y="58573"/>
                </a:cubicBezTo>
                <a:cubicBezTo>
                  <a:pt x="362463" y="59767"/>
                  <a:pt x="361448" y="61318"/>
                  <a:pt x="360899" y="62979"/>
                </a:cubicBezTo>
                <a:lnTo>
                  <a:pt x="330225" y="89274"/>
                </a:lnTo>
                <a:cubicBezTo>
                  <a:pt x="326190" y="92733"/>
                  <a:pt x="325737" y="98785"/>
                  <a:pt x="329182" y="102820"/>
                </a:cubicBezTo>
                <a:cubicBezTo>
                  <a:pt x="332627" y="106855"/>
                  <a:pt x="338693" y="107322"/>
                  <a:pt x="342728" y="103863"/>
                </a:cubicBezTo>
                <a:lnTo>
                  <a:pt x="399738" y="54991"/>
                </a:lnTo>
                <a:cubicBezTo>
                  <a:pt x="406340" y="49323"/>
                  <a:pt x="412749" y="47580"/>
                  <a:pt x="418788" y="49803"/>
                </a:cubicBezTo>
                <a:cubicBezTo>
                  <a:pt x="426130" y="52507"/>
                  <a:pt x="432279" y="60865"/>
                  <a:pt x="433734" y="70143"/>
                </a:cubicBezTo>
                <a:cubicBezTo>
                  <a:pt x="434447" y="74671"/>
                  <a:pt x="434530" y="83139"/>
                  <a:pt x="427132" y="88945"/>
                </a:cubicBezTo>
                <a:lnTo>
                  <a:pt x="403142" y="107761"/>
                </a:lnTo>
                <a:cubicBezTo>
                  <a:pt x="403032" y="107843"/>
                  <a:pt x="402909" y="107939"/>
                  <a:pt x="402785" y="108021"/>
                </a:cubicBezTo>
                <a:cubicBezTo>
                  <a:pt x="402593" y="108173"/>
                  <a:pt x="402401" y="108310"/>
                  <a:pt x="402223" y="108474"/>
                </a:cubicBezTo>
                <a:lnTo>
                  <a:pt x="392300" y="116256"/>
                </a:lnTo>
                <a:cubicBezTo>
                  <a:pt x="388128" y="119536"/>
                  <a:pt x="387400" y="125575"/>
                  <a:pt x="390667" y="129747"/>
                </a:cubicBezTo>
                <a:cubicBezTo>
                  <a:pt x="393947" y="133919"/>
                  <a:pt x="399985" y="134647"/>
                  <a:pt x="404158" y="131380"/>
                </a:cubicBezTo>
                <a:lnTo>
                  <a:pt x="414780" y="123050"/>
                </a:lnTo>
                <a:cubicBezTo>
                  <a:pt x="430330" y="111700"/>
                  <a:pt x="439992" y="120854"/>
                  <a:pt x="443437" y="125355"/>
                </a:cubicBezTo>
                <a:cubicBezTo>
                  <a:pt x="450175" y="134153"/>
                  <a:pt x="451191" y="147918"/>
                  <a:pt x="441227" y="155713"/>
                </a:cubicBezTo>
                <a:lnTo>
                  <a:pt x="413723" y="177233"/>
                </a:lnTo>
                <a:cubicBezTo>
                  <a:pt x="412063" y="178222"/>
                  <a:pt x="410444" y="179347"/>
                  <a:pt x="408865" y="180596"/>
                </a:cubicBezTo>
                <a:cubicBezTo>
                  <a:pt x="408179" y="181145"/>
                  <a:pt x="407589" y="181748"/>
                  <a:pt x="407095" y="182421"/>
                </a:cubicBezTo>
                <a:lnTo>
                  <a:pt x="406381" y="182984"/>
                </a:lnTo>
                <a:cubicBezTo>
                  <a:pt x="402209" y="186250"/>
                  <a:pt x="401468" y="192289"/>
                  <a:pt x="404734" y="196475"/>
                </a:cubicBezTo>
                <a:cubicBezTo>
                  <a:pt x="408001" y="200661"/>
                  <a:pt x="414039" y="201388"/>
                  <a:pt x="418225" y="198122"/>
                </a:cubicBezTo>
                <a:lnTo>
                  <a:pt x="424538" y="193181"/>
                </a:lnTo>
                <a:cubicBezTo>
                  <a:pt x="429479" y="190505"/>
                  <a:pt x="434530" y="190107"/>
                  <a:pt x="439374" y="192055"/>
                </a:cubicBezTo>
                <a:cubicBezTo>
                  <a:pt x="446539" y="194938"/>
                  <a:pt x="452124" y="202431"/>
                  <a:pt x="453277" y="210693"/>
                </a:cubicBezTo>
                <a:cubicBezTo>
                  <a:pt x="454087" y="216622"/>
                  <a:pt x="452989" y="225309"/>
                  <a:pt x="443066" y="232968"/>
                </a:cubicBez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37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16EF35B3-6CEA-4733-AE96-29C78D5FDFD9}"/>
              </a:ext>
            </a:extLst>
          </p:cNvPr>
          <p:cNvGrpSpPr/>
          <p:nvPr/>
        </p:nvGrpSpPr>
        <p:grpSpPr>
          <a:xfrm>
            <a:off x="6635240" y="5355829"/>
            <a:ext cx="484454" cy="437489"/>
            <a:chOff x="6635240" y="5638169"/>
            <a:chExt cx="484454" cy="437489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7" name="Forma Livre: Forma 16">
              <a:extLst>
                <a:ext uri="{FF2B5EF4-FFF2-40B4-BE49-F238E27FC236}">
                  <a16:creationId xmlns:a16="http://schemas.microsoft.com/office/drawing/2014/main" id="{B0C5AB50-1B41-47D0-8D90-79BDA883AB7A}"/>
                </a:ext>
              </a:extLst>
            </p:cNvPr>
            <p:cNvSpPr/>
            <p:nvPr/>
          </p:nvSpPr>
          <p:spPr>
            <a:xfrm>
              <a:off x="6898321" y="5903569"/>
              <a:ext cx="164746" cy="19214"/>
            </a:xfrm>
            <a:custGeom>
              <a:avLst/>
              <a:gdLst>
                <a:gd name="connsiteX0" fmla="*/ 155140 w 164746"/>
                <a:gd name="connsiteY0" fmla="*/ 0 h 19214"/>
                <a:gd name="connsiteX1" fmla="*/ 9607 w 164746"/>
                <a:gd name="connsiteY1" fmla="*/ 0 h 19214"/>
                <a:gd name="connsiteX2" fmla="*/ 0 w 164746"/>
                <a:gd name="connsiteY2" fmla="*/ 9607 h 19214"/>
                <a:gd name="connsiteX3" fmla="*/ 9607 w 164746"/>
                <a:gd name="connsiteY3" fmla="*/ 19214 h 19214"/>
                <a:gd name="connsiteX4" fmla="*/ 155140 w 164746"/>
                <a:gd name="connsiteY4" fmla="*/ 19214 h 19214"/>
                <a:gd name="connsiteX5" fmla="*/ 164747 w 164746"/>
                <a:gd name="connsiteY5" fmla="*/ 9607 h 19214"/>
                <a:gd name="connsiteX6" fmla="*/ 155140 w 164746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46" h="19214">
                  <a:moveTo>
                    <a:pt x="155140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55140" y="19214"/>
                  </a:lnTo>
                  <a:cubicBezTo>
                    <a:pt x="160451" y="19214"/>
                    <a:pt x="164747" y="14918"/>
                    <a:pt x="164747" y="9607"/>
                  </a:cubicBezTo>
                  <a:cubicBezTo>
                    <a:pt x="164747" y="4296"/>
                    <a:pt x="160437" y="0"/>
                    <a:pt x="155140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64113AFC-C1BB-4C0B-ADE5-B634CE7685C9}"/>
                </a:ext>
              </a:extLst>
            </p:cNvPr>
            <p:cNvSpPr/>
            <p:nvPr/>
          </p:nvSpPr>
          <p:spPr>
            <a:xfrm>
              <a:off x="6898321" y="5860077"/>
              <a:ext cx="164746" cy="19214"/>
            </a:xfrm>
            <a:custGeom>
              <a:avLst/>
              <a:gdLst>
                <a:gd name="connsiteX0" fmla="*/ 155140 w 164746"/>
                <a:gd name="connsiteY0" fmla="*/ 0 h 19214"/>
                <a:gd name="connsiteX1" fmla="*/ 9607 w 164746"/>
                <a:gd name="connsiteY1" fmla="*/ 0 h 19214"/>
                <a:gd name="connsiteX2" fmla="*/ 0 w 164746"/>
                <a:gd name="connsiteY2" fmla="*/ 9607 h 19214"/>
                <a:gd name="connsiteX3" fmla="*/ 9607 w 164746"/>
                <a:gd name="connsiteY3" fmla="*/ 19214 h 19214"/>
                <a:gd name="connsiteX4" fmla="*/ 155140 w 164746"/>
                <a:gd name="connsiteY4" fmla="*/ 19214 h 19214"/>
                <a:gd name="connsiteX5" fmla="*/ 164747 w 164746"/>
                <a:gd name="connsiteY5" fmla="*/ 9607 h 19214"/>
                <a:gd name="connsiteX6" fmla="*/ 155140 w 164746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46" h="19214">
                  <a:moveTo>
                    <a:pt x="155140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55140" y="19214"/>
                  </a:lnTo>
                  <a:cubicBezTo>
                    <a:pt x="160451" y="19214"/>
                    <a:pt x="164747" y="14918"/>
                    <a:pt x="164747" y="9607"/>
                  </a:cubicBezTo>
                  <a:cubicBezTo>
                    <a:pt x="164747" y="4296"/>
                    <a:pt x="160437" y="0"/>
                    <a:pt x="155140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1B752880-8DBB-4378-9FDC-01EEF900CEE1}"/>
                </a:ext>
              </a:extLst>
            </p:cNvPr>
            <p:cNvSpPr/>
            <p:nvPr/>
          </p:nvSpPr>
          <p:spPr>
            <a:xfrm>
              <a:off x="6898321" y="5816571"/>
              <a:ext cx="164746" cy="19214"/>
            </a:xfrm>
            <a:custGeom>
              <a:avLst/>
              <a:gdLst>
                <a:gd name="connsiteX0" fmla="*/ 155140 w 164746"/>
                <a:gd name="connsiteY0" fmla="*/ 0 h 19214"/>
                <a:gd name="connsiteX1" fmla="*/ 9607 w 164746"/>
                <a:gd name="connsiteY1" fmla="*/ 0 h 19214"/>
                <a:gd name="connsiteX2" fmla="*/ 0 w 164746"/>
                <a:gd name="connsiteY2" fmla="*/ 9607 h 19214"/>
                <a:gd name="connsiteX3" fmla="*/ 9607 w 164746"/>
                <a:gd name="connsiteY3" fmla="*/ 19214 h 19214"/>
                <a:gd name="connsiteX4" fmla="*/ 155140 w 164746"/>
                <a:gd name="connsiteY4" fmla="*/ 19214 h 19214"/>
                <a:gd name="connsiteX5" fmla="*/ 164747 w 164746"/>
                <a:gd name="connsiteY5" fmla="*/ 9607 h 19214"/>
                <a:gd name="connsiteX6" fmla="*/ 155140 w 164746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4746" h="19214">
                  <a:moveTo>
                    <a:pt x="155140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55140" y="19214"/>
                  </a:lnTo>
                  <a:cubicBezTo>
                    <a:pt x="160451" y="19214"/>
                    <a:pt x="164747" y="14918"/>
                    <a:pt x="164747" y="9607"/>
                  </a:cubicBezTo>
                  <a:cubicBezTo>
                    <a:pt x="164747" y="4296"/>
                    <a:pt x="160437" y="0"/>
                    <a:pt x="155140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B9126E62-156D-4DB8-B0B5-76FD2C760312}"/>
                </a:ext>
              </a:extLst>
            </p:cNvPr>
            <p:cNvSpPr/>
            <p:nvPr/>
          </p:nvSpPr>
          <p:spPr>
            <a:xfrm>
              <a:off x="6898321" y="5947075"/>
              <a:ext cx="91980" cy="19214"/>
            </a:xfrm>
            <a:custGeom>
              <a:avLst/>
              <a:gdLst>
                <a:gd name="connsiteX0" fmla="*/ 82373 w 91980"/>
                <a:gd name="connsiteY0" fmla="*/ 0 h 19214"/>
                <a:gd name="connsiteX1" fmla="*/ 9607 w 91980"/>
                <a:gd name="connsiteY1" fmla="*/ 0 h 19214"/>
                <a:gd name="connsiteX2" fmla="*/ 0 w 91980"/>
                <a:gd name="connsiteY2" fmla="*/ 9607 h 19214"/>
                <a:gd name="connsiteX3" fmla="*/ 9607 w 91980"/>
                <a:gd name="connsiteY3" fmla="*/ 19214 h 19214"/>
                <a:gd name="connsiteX4" fmla="*/ 82373 w 91980"/>
                <a:gd name="connsiteY4" fmla="*/ 19214 h 19214"/>
                <a:gd name="connsiteX5" fmla="*/ 91980 w 91980"/>
                <a:gd name="connsiteY5" fmla="*/ 9607 h 19214"/>
                <a:gd name="connsiteX6" fmla="*/ 82373 w 91980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980" h="19214">
                  <a:moveTo>
                    <a:pt x="82373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82373" y="19214"/>
                  </a:lnTo>
                  <a:cubicBezTo>
                    <a:pt x="87685" y="19214"/>
                    <a:pt x="91980" y="14918"/>
                    <a:pt x="91980" y="9607"/>
                  </a:cubicBezTo>
                  <a:cubicBezTo>
                    <a:pt x="91980" y="4296"/>
                    <a:pt x="87671" y="0"/>
                    <a:pt x="82373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41515AD3-D460-453F-ADB4-E3BB12122D78}"/>
                </a:ext>
              </a:extLst>
            </p:cNvPr>
            <p:cNvSpPr/>
            <p:nvPr/>
          </p:nvSpPr>
          <p:spPr>
            <a:xfrm>
              <a:off x="6635240" y="5638169"/>
              <a:ext cx="484454" cy="437489"/>
            </a:xfrm>
            <a:custGeom>
              <a:avLst/>
              <a:gdLst>
                <a:gd name="connsiteX0" fmla="*/ 448799 w 484454"/>
                <a:gd name="connsiteY0" fmla="*/ 33872 h 437489"/>
                <a:gd name="connsiteX1" fmla="*/ 354650 w 484454"/>
                <a:gd name="connsiteY1" fmla="*/ 33872 h 437489"/>
                <a:gd name="connsiteX2" fmla="*/ 354650 w 484454"/>
                <a:gd name="connsiteY2" fmla="*/ 9607 h 437489"/>
                <a:gd name="connsiteX3" fmla="*/ 345043 w 484454"/>
                <a:gd name="connsiteY3" fmla="*/ 0 h 437489"/>
                <a:gd name="connsiteX4" fmla="*/ 139412 w 484454"/>
                <a:gd name="connsiteY4" fmla="*/ 0 h 437489"/>
                <a:gd name="connsiteX5" fmla="*/ 129805 w 484454"/>
                <a:gd name="connsiteY5" fmla="*/ 9607 h 437489"/>
                <a:gd name="connsiteX6" fmla="*/ 129805 w 484454"/>
                <a:gd name="connsiteY6" fmla="*/ 33872 h 437489"/>
                <a:gd name="connsiteX7" fmla="*/ 35656 w 484454"/>
                <a:gd name="connsiteY7" fmla="*/ 33872 h 437489"/>
                <a:gd name="connsiteX8" fmla="*/ 0 w 484454"/>
                <a:gd name="connsiteY8" fmla="*/ 69815 h 437489"/>
                <a:gd name="connsiteX9" fmla="*/ 0 w 484454"/>
                <a:gd name="connsiteY9" fmla="*/ 401546 h 437489"/>
                <a:gd name="connsiteX10" fmla="*/ 35656 w 484454"/>
                <a:gd name="connsiteY10" fmla="*/ 437490 h 437489"/>
                <a:gd name="connsiteX11" fmla="*/ 448799 w 484454"/>
                <a:gd name="connsiteY11" fmla="*/ 437490 h 437489"/>
                <a:gd name="connsiteX12" fmla="*/ 484454 w 484454"/>
                <a:gd name="connsiteY12" fmla="*/ 401546 h 437489"/>
                <a:gd name="connsiteX13" fmla="*/ 484454 w 484454"/>
                <a:gd name="connsiteY13" fmla="*/ 69815 h 437489"/>
                <a:gd name="connsiteX14" fmla="*/ 448799 w 484454"/>
                <a:gd name="connsiteY14" fmla="*/ 33872 h 437489"/>
                <a:gd name="connsiteX15" fmla="*/ 149019 w 484454"/>
                <a:gd name="connsiteY15" fmla="*/ 19228 h 437489"/>
                <a:gd name="connsiteX16" fmla="*/ 335450 w 484454"/>
                <a:gd name="connsiteY16" fmla="*/ 19228 h 437489"/>
                <a:gd name="connsiteX17" fmla="*/ 335450 w 484454"/>
                <a:gd name="connsiteY17" fmla="*/ 68223 h 437489"/>
                <a:gd name="connsiteX18" fmla="*/ 149019 w 484454"/>
                <a:gd name="connsiteY18" fmla="*/ 68223 h 437489"/>
                <a:gd name="connsiteX19" fmla="*/ 149019 w 484454"/>
                <a:gd name="connsiteY19" fmla="*/ 19228 h 437489"/>
                <a:gd name="connsiteX20" fmla="*/ 465240 w 484454"/>
                <a:gd name="connsiteY20" fmla="*/ 401560 h 437489"/>
                <a:gd name="connsiteX21" fmla="*/ 448799 w 484454"/>
                <a:gd name="connsiteY21" fmla="*/ 418290 h 437489"/>
                <a:gd name="connsiteX22" fmla="*/ 35656 w 484454"/>
                <a:gd name="connsiteY22" fmla="*/ 418290 h 437489"/>
                <a:gd name="connsiteX23" fmla="*/ 19214 w 484454"/>
                <a:gd name="connsiteY23" fmla="*/ 401560 h 437489"/>
                <a:gd name="connsiteX24" fmla="*/ 19214 w 484454"/>
                <a:gd name="connsiteY24" fmla="*/ 69829 h 437489"/>
                <a:gd name="connsiteX25" fmla="*/ 35656 w 484454"/>
                <a:gd name="connsiteY25" fmla="*/ 53099 h 437489"/>
                <a:gd name="connsiteX26" fmla="*/ 129805 w 484454"/>
                <a:gd name="connsiteY26" fmla="*/ 53099 h 437489"/>
                <a:gd name="connsiteX27" fmla="*/ 129805 w 484454"/>
                <a:gd name="connsiteY27" fmla="*/ 77831 h 437489"/>
                <a:gd name="connsiteX28" fmla="*/ 139412 w 484454"/>
                <a:gd name="connsiteY28" fmla="*/ 87438 h 437489"/>
                <a:gd name="connsiteX29" fmla="*/ 345057 w 484454"/>
                <a:gd name="connsiteY29" fmla="*/ 87438 h 437489"/>
                <a:gd name="connsiteX30" fmla="*/ 354664 w 484454"/>
                <a:gd name="connsiteY30" fmla="*/ 77831 h 437489"/>
                <a:gd name="connsiteX31" fmla="*/ 354664 w 484454"/>
                <a:gd name="connsiteY31" fmla="*/ 53099 h 437489"/>
                <a:gd name="connsiteX32" fmla="*/ 448812 w 484454"/>
                <a:gd name="connsiteY32" fmla="*/ 53099 h 437489"/>
                <a:gd name="connsiteX33" fmla="*/ 465254 w 484454"/>
                <a:gd name="connsiteY33" fmla="*/ 69829 h 437489"/>
                <a:gd name="connsiteX34" fmla="*/ 465254 w 484454"/>
                <a:gd name="connsiteY34" fmla="*/ 401560 h 437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84454" h="437489">
                  <a:moveTo>
                    <a:pt x="448799" y="33872"/>
                  </a:moveTo>
                  <a:lnTo>
                    <a:pt x="354650" y="33872"/>
                  </a:lnTo>
                  <a:lnTo>
                    <a:pt x="354650" y="9607"/>
                  </a:lnTo>
                  <a:cubicBezTo>
                    <a:pt x="354650" y="4296"/>
                    <a:pt x="350354" y="0"/>
                    <a:pt x="345043" y="0"/>
                  </a:cubicBezTo>
                  <a:lnTo>
                    <a:pt x="139412" y="0"/>
                  </a:lnTo>
                  <a:cubicBezTo>
                    <a:pt x="134100" y="0"/>
                    <a:pt x="129805" y="4296"/>
                    <a:pt x="129805" y="9607"/>
                  </a:cubicBezTo>
                  <a:lnTo>
                    <a:pt x="129805" y="33872"/>
                  </a:lnTo>
                  <a:lnTo>
                    <a:pt x="35656" y="33872"/>
                  </a:lnTo>
                  <a:cubicBezTo>
                    <a:pt x="15989" y="33872"/>
                    <a:pt x="0" y="49998"/>
                    <a:pt x="0" y="69815"/>
                  </a:cubicBezTo>
                  <a:lnTo>
                    <a:pt x="0" y="401546"/>
                  </a:lnTo>
                  <a:cubicBezTo>
                    <a:pt x="0" y="421364"/>
                    <a:pt x="16003" y="437490"/>
                    <a:pt x="35656" y="437490"/>
                  </a:cubicBezTo>
                  <a:lnTo>
                    <a:pt x="448799" y="437490"/>
                  </a:lnTo>
                  <a:cubicBezTo>
                    <a:pt x="468466" y="437490"/>
                    <a:pt x="484454" y="421364"/>
                    <a:pt x="484454" y="401546"/>
                  </a:cubicBezTo>
                  <a:lnTo>
                    <a:pt x="484454" y="69815"/>
                  </a:lnTo>
                  <a:cubicBezTo>
                    <a:pt x="484454" y="49998"/>
                    <a:pt x="468466" y="33872"/>
                    <a:pt x="448799" y="33872"/>
                  </a:cubicBezTo>
                  <a:close/>
                  <a:moveTo>
                    <a:pt x="149019" y="19228"/>
                  </a:moveTo>
                  <a:lnTo>
                    <a:pt x="335450" y="19228"/>
                  </a:lnTo>
                  <a:lnTo>
                    <a:pt x="335450" y="68223"/>
                  </a:lnTo>
                  <a:lnTo>
                    <a:pt x="149019" y="68223"/>
                  </a:lnTo>
                  <a:lnTo>
                    <a:pt x="149019" y="19228"/>
                  </a:lnTo>
                  <a:close/>
                  <a:moveTo>
                    <a:pt x="465240" y="401560"/>
                  </a:moveTo>
                  <a:cubicBezTo>
                    <a:pt x="465240" y="410631"/>
                    <a:pt x="457706" y="418290"/>
                    <a:pt x="448799" y="418290"/>
                  </a:cubicBezTo>
                  <a:lnTo>
                    <a:pt x="35656" y="418290"/>
                  </a:lnTo>
                  <a:cubicBezTo>
                    <a:pt x="26735" y="418290"/>
                    <a:pt x="19214" y="410631"/>
                    <a:pt x="19214" y="401560"/>
                  </a:cubicBezTo>
                  <a:lnTo>
                    <a:pt x="19214" y="69829"/>
                  </a:lnTo>
                  <a:cubicBezTo>
                    <a:pt x="19214" y="60606"/>
                    <a:pt x="26598" y="53099"/>
                    <a:pt x="35656" y="53099"/>
                  </a:cubicBezTo>
                  <a:lnTo>
                    <a:pt x="129805" y="53099"/>
                  </a:lnTo>
                  <a:lnTo>
                    <a:pt x="129805" y="77831"/>
                  </a:lnTo>
                  <a:cubicBezTo>
                    <a:pt x="129805" y="83142"/>
                    <a:pt x="134100" y="87438"/>
                    <a:pt x="139412" y="87438"/>
                  </a:cubicBezTo>
                  <a:lnTo>
                    <a:pt x="345057" y="87438"/>
                  </a:lnTo>
                  <a:cubicBezTo>
                    <a:pt x="350368" y="87438"/>
                    <a:pt x="354664" y="83142"/>
                    <a:pt x="354664" y="77831"/>
                  </a:cubicBezTo>
                  <a:lnTo>
                    <a:pt x="354664" y="53099"/>
                  </a:lnTo>
                  <a:lnTo>
                    <a:pt x="448812" y="53099"/>
                  </a:lnTo>
                  <a:cubicBezTo>
                    <a:pt x="457733" y="53099"/>
                    <a:pt x="465254" y="60758"/>
                    <a:pt x="465254" y="69829"/>
                  </a:cubicBezTo>
                  <a:lnTo>
                    <a:pt x="465254" y="401560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D08617D9-A339-4752-8C82-AE81172A98DF}"/>
                </a:ext>
              </a:extLst>
            </p:cNvPr>
            <p:cNvSpPr/>
            <p:nvPr/>
          </p:nvSpPr>
          <p:spPr>
            <a:xfrm>
              <a:off x="6731035" y="5770046"/>
              <a:ext cx="94533" cy="95713"/>
            </a:xfrm>
            <a:custGeom>
              <a:avLst/>
              <a:gdLst>
                <a:gd name="connsiteX0" fmla="*/ 47267 w 94533"/>
                <a:gd name="connsiteY0" fmla="*/ 95713 h 95713"/>
                <a:gd name="connsiteX1" fmla="*/ 94533 w 94533"/>
                <a:gd name="connsiteY1" fmla="*/ 44755 h 95713"/>
                <a:gd name="connsiteX2" fmla="*/ 47706 w 94533"/>
                <a:gd name="connsiteY2" fmla="*/ 0 h 95713"/>
                <a:gd name="connsiteX3" fmla="*/ 0 w 94533"/>
                <a:gd name="connsiteY3" fmla="*/ 44755 h 95713"/>
                <a:gd name="connsiteX4" fmla="*/ 47267 w 94533"/>
                <a:gd name="connsiteY4" fmla="*/ 95713 h 95713"/>
                <a:gd name="connsiteX5" fmla="*/ 47706 w 94533"/>
                <a:gd name="connsiteY5" fmla="*/ 19200 h 95713"/>
                <a:gd name="connsiteX6" fmla="*/ 75319 w 94533"/>
                <a:gd name="connsiteY6" fmla="*/ 44741 h 95713"/>
                <a:gd name="connsiteX7" fmla="*/ 47267 w 94533"/>
                <a:gd name="connsiteY7" fmla="*/ 76486 h 95713"/>
                <a:gd name="connsiteX8" fmla="*/ 19214 w 94533"/>
                <a:gd name="connsiteY8" fmla="*/ 44741 h 95713"/>
                <a:gd name="connsiteX9" fmla="*/ 47706 w 94533"/>
                <a:gd name="connsiteY9" fmla="*/ 19200 h 9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533" h="95713">
                  <a:moveTo>
                    <a:pt x="47267" y="95713"/>
                  </a:moveTo>
                  <a:cubicBezTo>
                    <a:pt x="74207" y="95713"/>
                    <a:pt x="94533" y="73809"/>
                    <a:pt x="94533" y="44755"/>
                  </a:cubicBezTo>
                  <a:cubicBezTo>
                    <a:pt x="94533" y="15371"/>
                    <a:pt x="70982" y="0"/>
                    <a:pt x="47706" y="0"/>
                  </a:cubicBezTo>
                  <a:cubicBezTo>
                    <a:pt x="24004" y="0"/>
                    <a:pt x="0" y="15371"/>
                    <a:pt x="0" y="44755"/>
                  </a:cubicBezTo>
                  <a:cubicBezTo>
                    <a:pt x="0" y="73809"/>
                    <a:pt x="20326" y="95713"/>
                    <a:pt x="47267" y="95713"/>
                  </a:cubicBezTo>
                  <a:close/>
                  <a:moveTo>
                    <a:pt x="47706" y="19200"/>
                  </a:moveTo>
                  <a:cubicBezTo>
                    <a:pt x="60442" y="19200"/>
                    <a:pt x="75319" y="25898"/>
                    <a:pt x="75319" y="44741"/>
                  </a:cubicBezTo>
                  <a:cubicBezTo>
                    <a:pt x="75319" y="63132"/>
                    <a:pt x="63516" y="76486"/>
                    <a:pt x="47267" y="76486"/>
                  </a:cubicBezTo>
                  <a:cubicBezTo>
                    <a:pt x="31017" y="76486"/>
                    <a:pt x="19214" y="63132"/>
                    <a:pt x="19214" y="44741"/>
                  </a:cubicBezTo>
                  <a:cubicBezTo>
                    <a:pt x="19214" y="27201"/>
                    <a:pt x="33981" y="19200"/>
                    <a:pt x="47706" y="1920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8" name="Forma Livre: Forma 457">
              <a:extLst>
                <a:ext uri="{FF2B5EF4-FFF2-40B4-BE49-F238E27FC236}">
                  <a16:creationId xmlns:a16="http://schemas.microsoft.com/office/drawing/2014/main" id="{596DC260-A15E-496A-8FA7-683FB0E8D569}"/>
                </a:ext>
              </a:extLst>
            </p:cNvPr>
            <p:cNvSpPr/>
            <p:nvPr/>
          </p:nvSpPr>
          <p:spPr>
            <a:xfrm>
              <a:off x="6729690" y="5918021"/>
              <a:ext cx="19214" cy="83526"/>
            </a:xfrm>
            <a:custGeom>
              <a:avLst/>
              <a:gdLst>
                <a:gd name="connsiteX0" fmla="*/ 9607 w 19214"/>
                <a:gd name="connsiteY0" fmla="*/ 0 h 83526"/>
                <a:gd name="connsiteX1" fmla="*/ 0 w 19214"/>
                <a:gd name="connsiteY1" fmla="*/ 9607 h 83526"/>
                <a:gd name="connsiteX2" fmla="*/ 0 w 19214"/>
                <a:gd name="connsiteY2" fmla="*/ 73919 h 83526"/>
                <a:gd name="connsiteX3" fmla="*/ 9607 w 19214"/>
                <a:gd name="connsiteY3" fmla="*/ 83526 h 83526"/>
                <a:gd name="connsiteX4" fmla="*/ 19214 w 19214"/>
                <a:gd name="connsiteY4" fmla="*/ 73919 h 83526"/>
                <a:gd name="connsiteX5" fmla="*/ 19214 w 19214"/>
                <a:gd name="connsiteY5" fmla="*/ 9607 h 83526"/>
                <a:gd name="connsiteX6" fmla="*/ 9607 w 19214"/>
                <a:gd name="connsiteY6" fmla="*/ 0 h 83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83526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73919"/>
                  </a:lnTo>
                  <a:cubicBezTo>
                    <a:pt x="0" y="79230"/>
                    <a:pt x="4296" y="83526"/>
                    <a:pt x="9607" y="83526"/>
                  </a:cubicBezTo>
                  <a:cubicBezTo>
                    <a:pt x="14918" y="83526"/>
                    <a:pt x="19214" y="79230"/>
                    <a:pt x="19214" y="73919"/>
                  </a:cubicBezTo>
                  <a:lnTo>
                    <a:pt x="19214" y="9607"/>
                  </a:lnTo>
                  <a:cubicBezTo>
                    <a:pt x="19214" y="4296"/>
                    <a:pt x="14905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9" name="Forma Livre: Forma 458">
              <a:extLst>
                <a:ext uri="{FF2B5EF4-FFF2-40B4-BE49-F238E27FC236}">
                  <a16:creationId xmlns:a16="http://schemas.microsoft.com/office/drawing/2014/main" id="{B5979AB2-83F0-43B3-A538-EAFB600B36A9}"/>
                </a:ext>
              </a:extLst>
            </p:cNvPr>
            <p:cNvSpPr/>
            <p:nvPr/>
          </p:nvSpPr>
          <p:spPr>
            <a:xfrm>
              <a:off x="6691290" y="5875421"/>
              <a:ext cx="174037" cy="110796"/>
            </a:xfrm>
            <a:custGeom>
              <a:avLst/>
              <a:gdLst>
                <a:gd name="connsiteX0" fmla="*/ 126360 w 174037"/>
                <a:gd name="connsiteY0" fmla="*/ 0 h 110796"/>
                <a:gd name="connsiteX1" fmla="*/ 47678 w 174037"/>
                <a:gd name="connsiteY1" fmla="*/ 0 h 110796"/>
                <a:gd name="connsiteX2" fmla="*/ 0 w 174037"/>
                <a:gd name="connsiteY2" fmla="*/ 47678 h 110796"/>
                <a:gd name="connsiteX3" fmla="*/ 0 w 174037"/>
                <a:gd name="connsiteY3" fmla="*/ 101189 h 110796"/>
                <a:gd name="connsiteX4" fmla="*/ 9607 w 174037"/>
                <a:gd name="connsiteY4" fmla="*/ 110796 h 110796"/>
                <a:gd name="connsiteX5" fmla="*/ 19214 w 174037"/>
                <a:gd name="connsiteY5" fmla="*/ 101189 h 110796"/>
                <a:gd name="connsiteX6" fmla="*/ 19214 w 174037"/>
                <a:gd name="connsiteY6" fmla="*/ 47678 h 110796"/>
                <a:gd name="connsiteX7" fmla="*/ 47678 w 174037"/>
                <a:gd name="connsiteY7" fmla="*/ 19214 h 110796"/>
                <a:gd name="connsiteX8" fmla="*/ 126360 w 174037"/>
                <a:gd name="connsiteY8" fmla="*/ 19214 h 110796"/>
                <a:gd name="connsiteX9" fmla="*/ 154824 w 174037"/>
                <a:gd name="connsiteY9" fmla="*/ 47678 h 110796"/>
                <a:gd name="connsiteX10" fmla="*/ 154824 w 174037"/>
                <a:gd name="connsiteY10" fmla="*/ 101189 h 110796"/>
                <a:gd name="connsiteX11" fmla="*/ 164431 w 174037"/>
                <a:gd name="connsiteY11" fmla="*/ 110796 h 110796"/>
                <a:gd name="connsiteX12" fmla="*/ 174038 w 174037"/>
                <a:gd name="connsiteY12" fmla="*/ 101189 h 110796"/>
                <a:gd name="connsiteX13" fmla="*/ 174038 w 174037"/>
                <a:gd name="connsiteY13" fmla="*/ 47678 h 110796"/>
                <a:gd name="connsiteX14" fmla="*/ 126360 w 174037"/>
                <a:gd name="connsiteY14" fmla="*/ 0 h 11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037" h="110796">
                  <a:moveTo>
                    <a:pt x="126360" y="0"/>
                  </a:moveTo>
                  <a:lnTo>
                    <a:pt x="47678" y="0"/>
                  </a:lnTo>
                  <a:cubicBezTo>
                    <a:pt x="21383" y="0"/>
                    <a:pt x="0" y="21383"/>
                    <a:pt x="0" y="47678"/>
                  </a:cubicBezTo>
                  <a:lnTo>
                    <a:pt x="0" y="101189"/>
                  </a:lnTo>
                  <a:cubicBezTo>
                    <a:pt x="0" y="106501"/>
                    <a:pt x="4296" y="110796"/>
                    <a:pt x="9607" y="110796"/>
                  </a:cubicBezTo>
                  <a:cubicBezTo>
                    <a:pt x="14918" y="110796"/>
                    <a:pt x="19214" y="106501"/>
                    <a:pt x="19214" y="101189"/>
                  </a:cubicBezTo>
                  <a:lnTo>
                    <a:pt x="19214" y="47678"/>
                  </a:lnTo>
                  <a:cubicBezTo>
                    <a:pt x="19214" y="31978"/>
                    <a:pt x="31991" y="19214"/>
                    <a:pt x="47678" y="19214"/>
                  </a:cubicBezTo>
                  <a:lnTo>
                    <a:pt x="126360" y="19214"/>
                  </a:lnTo>
                  <a:cubicBezTo>
                    <a:pt x="142060" y="19214"/>
                    <a:pt x="154824" y="31978"/>
                    <a:pt x="154824" y="47678"/>
                  </a:cubicBezTo>
                  <a:lnTo>
                    <a:pt x="154824" y="101189"/>
                  </a:lnTo>
                  <a:cubicBezTo>
                    <a:pt x="154824" y="106501"/>
                    <a:pt x="159120" y="110796"/>
                    <a:pt x="164431" y="110796"/>
                  </a:cubicBezTo>
                  <a:cubicBezTo>
                    <a:pt x="169742" y="110796"/>
                    <a:pt x="174038" y="106501"/>
                    <a:pt x="174038" y="101189"/>
                  </a:cubicBezTo>
                  <a:lnTo>
                    <a:pt x="174038" y="47678"/>
                  </a:lnTo>
                  <a:cubicBezTo>
                    <a:pt x="174038" y="21383"/>
                    <a:pt x="152642" y="0"/>
                    <a:pt x="126360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0" name="Forma Livre: Forma 459">
              <a:extLst>
                <a:ext uri="{FF2B5EF4-FFF2-40B4-BE49-F238E27FC236}">
                  <a16:creationId xmlns:a16="http://schemas.microsoft.com/office/drawing/2014/main" id="{AE3B904E-9A4B-4B92-B5B7-F53FFBF2977A}"/>
                </a:ext>
              </a:extLst>
            </p:cNvPr>
            <p:cNvSpPr/>
            <p:nvPr/>
          </p:nvSpPr>
          <p:spPr>
            <a:xfrm>
              <a:off x="6807713" y="5918021"/>
              <a:ext cx="19214" cy="83526"/>
            </a:xfrm>
            <a:custGeom>
              <a:avLst/>
              <a:gdLst>
                <a:gd name="connsiteX0" fmla="*/ 9607 w 19214"/>
                <a:gd name="connsiteY0" fmla="*/ 0 h 83526"/>
                <a:gd name="connsiteX1" fmla="*/ 0 w 19214"/>
                <a:gd name="connsiteY1" fmla="*/ 9607 h 83526"/>
                <a:gd name="connsiteX2" fmla="*/ 0 w 19214"/>
                <a:gd name="connsiteY2" fmla="*/ 73919 h 83526"/>
                <a:gd name="connsiteX3" fmla="*/ 9607 w 19214"/>
                <a:gd name="connsiteY3" fmla="*/ 83526 h 83526"/>
                <a:gd name="connsiteX4" fmla="*/ 19214 w 19214"/>
                <a:gd name="connsiteY4" fmla="*/ 73919 h 83526"/>
                <a:gd name="connsiteX5" fmla="*/ 19214 w 19214"/>
                <a:gd name="connsiteY5" fmla="*/ 9607 h 83526"/>
                <a:gd name="connsiteX6" fmla="*/ 9607 w 19214"/>
                <a:gd name="connsiteY6" fmla="*/ 0 h 83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83526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73919"/>
                  </a:lnTo>
                  <a:cubicBezTo>
                    <a:pt x="0" y="79230"/>
                    <a:pt x="4296" y="83526"/>
                    <a:pt x="9607" y="83526"/>
                  </a:cubicBezTo>
                  <a:cubicBezTo>
                    <a:pt x="14918" y="83526"/>
                    <a:pt x="19214" y="79230"/>
                    <a:pt x="19214" y="73919"/>
                  </a:cubicBezTo>
                  <a:lnTo>
                    <a:pt x="19214" y="9607"/>
                  </a:lnTo>
                  <a:cubicBezTo>
                    <a:pt x="19214" y="4296"/>
                    <a:pt x="14905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54" name="Agrupar 253">
            <a:extLst>
              <a:ext uri="{FF2B5EF4-FFF2-40B4-BE49-F238E27FC236}">
                <a16:creationId xmlns:a16="http://schemas.microsoft.com/office/drawing/2014/main" id="{93AF9E0F-2D95-4BB7-8337-24F958EAAAC2}"/>
              </a:ext>
            </a:extLst>
          </p:cNvPr>
          <p:cNvGrpSpPr/>
          <p:nvPr/>
        </p:nvGrpSpPr>
        <p:grpSpPr>
          <a:xfrm>
            <a:off x="5791689" y="4494380"/>
            <a:ext cx="484468" cy="487213"/>
            <a:chOff x="5791689" y="4784091"/>
            <a:chExt cx="484468" cy="48721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515A7138-619C-4343-876B-E38E95D80E7A}"/>
                </a:ext>
              </a:extLst>
            </p:cNvPr>
            <p:cNvSpPr/>
            <p:nvPr/>
          </p:nvSpPr>
          <p:spPr>
            <a:xfrm>
              <a:off x="5986656" y="4866602"/>
              <a:ext cx="94533" cy="95713"/>
            </a:xfrm>
            <a:custGeom>
              <a:avLst/>
              <a:gdLst>
                <a:gd name="connsiteX0" fmla="*/ 47267 w 94533"/>
                <a:gd name="connsiteY0" fmla="*/ 95713 h 95713"/>
                <a:gd name="connsiteX1" fmla="*/ 94533 w 94533"/>
                <a:gd name="connsiteY1" fmla="*/ 44755 h 95713"/>
                <a:gd name="connsiteX2" fmla="*/ 47706 w 94533"/>
                <a:gd name="connsiteY2" fmla="*/ 0 h 95713"/>
                <a:gd name="connsiteX3" fmla="*/ 0 w 94533"/>
                <a:gd name="connsiteY3" fmla="*/ 44755 h 95713"/>
                <a:gd name="connsiteX4" fmla="*/ 47267 w 94533"/>
                <a:gd name="connsiteY4" fmla="*/ 95713 h 95713"/>
                <a:gd name="connsiteX5" fmla="*/ 47706 w 94533"/>
                <a:gd name="connsiteY5" fmla="*/ 19214 h 95713"/>
                <a:gd name="connsiteX6" fmla="*/ 75319 w 94533"/>
                <a:gd name="connsiteY6" fmla="*/ 44755 h 95713"/>
                <a:gd name="connsiteX7" fmla="*/ 47267 w 94533"/>
                <a:gd name="connsiteY7" fmla="*/ 76499 h 95713"/>
                <a:gd name="connsiteX8" fmla="*/ 19214 w 94533"/>
                <a:gd name="connsiteY8" fmla="*/ 44755 h 95713"/>
                <a:gd name="connsiteX9" fmla="*/ 47706 w 94533"/>
                <a:gd name="connsiteY9" fmla="*/ 19214 h 9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533" h="95713">
                  <a:moveTo>
                    <a:pt x="47267" y="95713"/>
                  </a:moveTo>
                  <a:cubicBezTo>
                    <a:pt x="74207" y="95713"/>
                    <a:pt x="94533" y="73809"/>
                    <a:pt x="94533" y="44755"/>
                  </a:cubicBezTo>
                  <a:cubicBezTo>
                    <a:pt x="94533" y="15371"/>
                    <a:pt x="70982" y="0"/>
                    <a:pt x="47706" y="0"/>
                  </a:cubicBezTo>
                  <a:cubicBezTo>
                    <a:pt x="24004" y="0"/>
                    <a:pt x="0" y="15371"/>
                    <a:pt x="0" y="44755"/>
                  </a:cubicBezTo>
                  <a:cubicBezTo>
                    <a:pt x="0" y="73809"/>
                    <a:pt x="20326" y="95713"/>
                    <a:pt x="47267" y="95713"/>
                  </a:cubicBezTo>
                  <a:close/>
                  <a:moveTo>
                    <a:pt x="47706" y="19214"/>
                  </a:moveTo>
                  <a:cubicBezTo>
                    <a:pt x="60442" y="19214"/>
                    <a:pt x="75319" y="25898"/>
                    <a:pt x="75319" y="44755"/>
                  </a:cubicBezTo>
                  <a:cubicBezTo>
                    <a:pt x="75319" y="63146"/>
                    <a:pt x="63516" y="76499"/>
                    <a:pt x="47267" y="76499"/>
                  </a:cubicBezTo>
                  <a:cubicBezTo>
                    <a:pt x="31017" y="76499"/>
                    <a:pt x="19214" y="63146"/>
                    <a:pt x="19214" y="44755"/>
                  </a:cubicBezTo>
                  <a:cubicBezTo>
                    <a:pt x="19214" y="27201"/>
                    <a:pt x="33981" y="19214"/>
                    <a:pt x="47706" y="19214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E4854C7F-905C-43D6-BA1B-ED792B160771}"/>
                </a:ext>
              </a:extLst>
            </p:cNvPr>
            <p:cNvSpPr/>
            <p:nvPr/>
          </p:nvSpPr>
          <p:spPr>
            <a:xfrm>
              <a:off x="5862122" y="5013809"/>
              <a:ext cx="60290" cy="63886"/>
            </a:xfrm>
            <a:custGeom>
              <a:avLst/>
              <a:gdLst>
                <a:gd name="connsiteX0" fmla="*/ 50684 w 60290"/>
                <a:gd name="connsiteY0" fmla="*/ 44672 h 63886"/>
                <a:gd name="connsiteX1" fmla="*/ 19214 w 60290"/>
                <a:gd name="connsiteY1" fmla="*/ 44672 h 63886"/>
                <a:gd name="connsiteX2" fmla="*/ 19214 w 60290"/>
                <a:gd name="connsiteY2" fmla="*/ 9607 h 63886"/>
                <a:gd name="connsiteX3" fmla="*/ 9607 w 60290"/>
                <a:gd name="connsiteY3" fmla="*/ 0 h 63886"/>
                <a:gd name="connsiteX4" fmla="*/ 0 w 60290"/>
                <a:gd name="connsiteY4" fmla="*/ 9607 h 63886"/>
                <a:gd name="connsiteX5" fmla="*/ 0 w 60290"/>
                <a:gd name="connsiteY5" fmla="*/ 54279 h 63886"/>
                <a:gd name="connsiteX6" fmla="*/ 9607 w 60290"/>
                <a:gd name="connsiteY6" fmla="*/ 63886 h 63886"/>
                <a:gd name="connsiteX7" fmla="*/ 50684 w 60290"/>
                <a:gd name="connsiteY7" fmla="*/ 63886 h 63886"/>
                <a:gd name="connsiteX8" fmla="*/ 60291 w 60290"/>
                <a:gd name="connsiteY8" fmla="*/ 54279 h 63886"/>
                <a:gd name="connsiteX9" fmla="*/ 50684 w 60290"/>
                <a:gd name="connsiteY9" fmla="*/ 44672 h 6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290" h="63886">
                  <a:moveTo>
                    <a:pt x="50684" y="44672"/>
                  </a:moveTo>
                  <a:lnTo>
                    <a:pt x="19214" y="44672"/>
                  </a:ln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lnTo>
                    <a:pt x="0" y="54279"/>
                  </a:lnTo>
                  <a:cubicBezTo>
                    <a:pt x="0" y="59591"/>
                    <a:pt x="4296" y="63886"/>
                    <a:pt x="9607" y="63886"/>
                  </a:cubicBezTo>
                  <a:lnTo>
                    <a:pt x="50684" y="63886"/>
                  </a:lnTo>
                  <a:cubicBezTo>
                    <a:pt x="55995" y="63886"/>
                    <a:pt x="60291" y="59591"/>
                    <a:pt x="60291" y="54279"/>
                  </a:cubicBezTo>
                  <a:cubicBezTo>
                    <a:pt x="60291" y="48968"/>
                    <a:pt x="55981" y="44672"/>
                    <a:pt x="50684" y="4467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1" name="Forma Livre: Forma 60">
              <a:extLst>
                <a:ext uri="{FF2B5EF4-FFF2-40B4-BE49-F238E27FC236}">
                  <a16:creationId xmlns:a16="http://schemas.microsoft.com/office/drawing/2014/main" id="{11E7F2D1-0D61-4077-B7F9-02C2F1BE91C6}"/>
                </a:ext>
              </a:extLst>
            </p:cNvPr>
            <p:cNvSpPr/>
            <p:nvPr/>
          </p:nvSpPr>
          <p:spPr>
            <a:xfrm>
              <a:off x="5862986" y="4858697"/>
              <a:ext cx="60290" cy="63886"/>
            </a:xfrm>
            <a:custGeom>
              <a:avLst/>
              <a:gdLst>
                <a:gd name="connsiteX0" fmla="*/ 50684 w 60290"/>
                <a:gd name="connsiteY0" fmla="*/ 0 h 63886"/>
                <a:gd name="connsiteX1" fmla="*/ 9607 w 60290"/>
                <a:gd name="connsiteY1" fmla="*/ 0 h 63886"/>
                <a:gd name="connsiteX2" fmla="*/ 0 w 60290"/>
                <a:gd name="connsiteY2" fmla="*/ 9607 h 63886"/>
                <a:gd name="connsiteX3" fmla="*/ 0 w 60290"/>
                <a:gd name="connsiteY3" fmla="*/ 54279 h 63886"/>
                <a:gd name="connsiteX4" fmla="*/ 9607 w 60290"/>
                <a:gd name="connsiteY4" fmla="*/ 63886 h 63886"/>
                <a:gd name="connsiteX5" fmla="*/ 19214 w 60290"/>
                <a:gd name="connsiteY5" fmla="*/ 54279 h 63886"/>
                <a:gd name="connsiteX6" fmla="*/ 19214 w 60290"/>
                <a:gd name="connsiteY6" fmla="*/ 19214 h 63886"/>
                <a:gd name="connsiteX7" fmla="*/ 50684 w 60290"/>
                <a:gd name="connsiteY7" fmla="*/ 19214 h 63886"/>
                <a:gd name="connsiteX8" fmla="*/ 60291 w 60290"/>
                <a:gd name="connsiteY8" fmla="*/ 9607 h 63886"/>
                <a:gd name="connsiteX9" fmla="*/ 50684 w 60290"/>
                <a:gd name="connsiteY9" fmla="*/ 0 h 6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290" h="63886">
                  <a:moveTo>
                    <a:pt x="50684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lnTo>
                    <a:pt x="0" y="54279"/>
                  </a:lnTo>
                  <a:cubicBezTo>
                    <a:pt x="0" y="59591"/>
                    <a:pt x="4296" y="63886"/>
                    <a:pt x="9607" y="63886"/>
                  </a:cubicBezTo>
                  <a:cubicBezTo>
                    <a:pt x="14918" y="63886"/>
                    <a:pt x="19214" y="59591"/>
                    <a:pt x="19214" y="54279"/>
                  </a:cubicBezTo>
                  <a:lnTo>
                    <a:pt x="19214" y="19214"/>
                  </a:lnTo>
                  <a:lnTo>
                    <a:pt x="50684" y="19214"/>
                  </a:lnTo>
                  <a:cubicBezTo>
                    <a:pt x="55995" y="19214"/>
                    <a:pt x="60291" y="14918"/>
                    <a:pt x="60291" y="9607"/>
                  </a:cubicBezTo>
                  <a:cubicBezTo>
                    <a:pt x="60291" y="4296"/>
                    <a:pt x="55995" y="0"/>
                    <a:pt x="50684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8" name="Forma Livre: Forma 447">
              <a:extLst>
                <a:ext uri="{FF2B5EF4-FFF2-40B4-BE49-F238E27FC236}">
                  <a16:creationId xmlns:a16="http://schemas.microsoft.com/office/drawing/2014/main" id="{01361A67-8967-4D2C-9A17-1E2FA0C8B1F4}"/>
                </a:ext>
              </a:extLst>
            </p:cNvPr>
            <p:cNvSpPr/>
            <p:nvPr/>
          </p:nvSpPr>
          <p:spPr>
            <a:xfrm>
              <a:off x="6145447" y="5013822"/>
              <a:ext cx="60290" cy="63886"/>
            </a:xfrm>
            <a:custGeom>
              <a:avLst/>
              <a:gdLst>
                <a:gd name="connsiteX0" fmla="*/ 50684 w 60290"/>
                <a:gd name="connsiteY0" fmla="*/ 0 h 63886"/>
                <a:gd name="connsiteX1" fmla="*/ 41077 w 60290"/>
                <a:gd name="connsiteY1" fmla="*/ 9607 h 63886"/>
                <a:gd name="connsiteX2" fmla="*/ 41077 w 60290"/>
                <a:gd name="connsiteY2" fmla="*/ 44672 h 63886"/>
                <a:gd name="connsiteX3" fmla="*/ 9607 w 60290"/>
                <a:gd name="connsiteY3" fmla="*/ 44672 h 63886"/>
                <a:gd name="connsiteX4" fmla="*/ 0 w 60290"/>
                <a:gd name="connsiteY4" fmla="*/ 54279 h 63886"/>
                <a:gd name="connsiteX5" fmla="*/ 9607 w 60290"/>
                <a:gd name="connsiteY5" fmla="*/ 63886 h 63886"/>
                <a:gd name="connsiteX6" fmla="*/ 50684 w 60290"/>
                <a:gd name="connsiteY6" fmla="*/ 63886 h 63886"/>
                <a:gd name="connsiteX7" fmla="*/ 60291 w 60290"/>
                <a:gd name="connsiteY7" fmla="*/ 54279 h 63886"/>
                <a:gd name="connsiteX8" fmla="*/ 60291 w 60290"/>
                <a:gd name="connsiteY8" fmla="*/ 9607 h 63886"/>
                <a:gd name="connsiteX9" fmla="*/ 50684 w 60290"/>
                <a:gd name="connsiteY9" fmla="*/ 0 h 6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290" h="63886">
                  <a:moveTo>
                    <a:pt x="50684" y="0"/>
                  </a:moveTo>
                  <a:cubicBezTo>
                    <a:pt x="45373" y="0"/>
                    <a:pt x="41077" y="4296"/>
                    <a:pt x="41077" y="9607"/>
                  </a:cubicBezTo>
                  <a:lnTo>
                    <a:pt x="41077" y="44672"/>
                  </a:lnTo>
                  <a:lnTo>
                    <a:pt x="9607" y="44672"/>
                  </a:lnTo>
                  <a:cubicBezTo>
                    <a:pt x="4296" y="44672"/>
                    <a:pt x="0" y="48968"/>
                    <a:pt x="0" y="54279"/>
                  </a:cubicBezTo>
                  <a:cubicBezTo>
                    <a:pt x="0" y="59591"/>
                    <a:pt x="4296" y="63886"/>
                    <a:pt x="9607" y="63886"/>
                  </a:cubicBezTo>
                  <a:lnTo>
                    <a:pt x="50684" y="63886"/>
                  </a:lnTo>
                  <a:cubicBezTo>
                    <a:pt x="55995" y="63886"/>
                    <a:pt x="60291" y="59591"/>
                    <a:pt x="60291" y="54279"/>
                  </a:cubicBezTo>
                  <a:lnTo>
                    <a:pt x="60291" y="9607"/>
                  </a:lnTo>
                  <a:cubicBezTo>
                    <a:pt x="60291" y="4296"/>
                    <a:pt x="55981" y="0"/>
                    <a:pt x="50684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1" name="Forma Livre: Forma 450">
              <a:extLst>
                <a:ext uri="{FF2B5EF4-FFF2-40B4-BE49-F238E27FC236}">
                  <a16:creationId xmlns:a16="http://schemas.microsoft.com/office/drawing/2014/main" id="{72E9FC90-99C0-4648-82EC-2101228128A0}"/>
                </a:ext>
              </a:extLst>
            </p:cNvPr>
            <p:cNvSpPr/>
            <p:nvPr/>
          </p:nvSpPr>
          <p:spPr>
            <a:xfrm>
              <a:off x="6144568" y="4858697"/>
              <a:ext cx="60290" cy="63886"/>
            </a:xfrm>
            <a:custGeom>
              <a:avLst/>
              <a:gdLst>
                <a:gd name="connsiteX0" fmla="*/ 9607 w 60290"/>
                <a:gd name="connsiteY0" fmla="*/ 19214 h 63886"/>
                <a:gd name="connsiteX1" fmla="*/ 41077 w 60290"/>
                <a:gd name="connsiteY1" fmla="*/ 19214 h 63886"/>
                <a:gd name="connsiteX2" fmla="*/ 41077 w 60290"/>
                <a:gd name="connsiteY2" fmla="*/ 54279 h 63886"/>
                <a:gd name="connsiteX3" fmla="*/ 50684 w 60290"/>
                <a:gd name="connsiteY3" fmla="*/ 63886 h 63886"/>
                <a:gd name="connsiteX4" fmla="*/ 60291 w 60290"/>
                <a:gd name="connsiteY4" fmla="*/ 54279 h 63886"/>
                <a:gd name="connsiteX5" fmla="*/ 60291 w 60290"/>
                <a:gd name="connsiteY5" fmla="*/ 9607 h 63886"/>
                <a:gd name="connsiteX6" fmla="*/ 50684 w 60290"/>
                <a:gd name="connsiteY6" fmla="*/ 0 h 63886"/>
                <a:gd name="connsiteX7" fmla="*/ 9607 w 60290"/>
                <a:gd name="connsiteY7" fmla="*/ 0 h 63886"/>
                <a:gd name="connsiteX8" fmla="*/ 0 w 60290"/>
                <a:gd name="connsiteY8" fmla="*/ 9607 h 63886"/>
                <a:gd name="connsiteX9" fmla="*/ 9607 w 60290"/>
                <a:gd name="connsiteY9" fmla="*/ 19214 h 63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0290" h="63886">
                  <a:moveTo>
                    <a:pt x="9607" y="19214"/>
                  </a:moveTo>
                  <a:lnTo>
                    <a:pt x="41077" y="19214"/>
                  </a:lnTo>
                  <a:lnTo>
                    <a:pt x="41077" y="54279"/>
                  </a:lnTo>
                  <a:cubicBezTo>
                    <a:pt x="41077" y="59591"/>
                    <a:pt x="45373" y="63886"/>
                    <a:pt x="50684" y="63886"/>
                  </a:cubicBezTo>
                  <a:cubicBezTo>
                    <a:pt x="55995" y="63886"/>
                    <a:pt x="60291" y="59591"/>
                    <a:pt x="60291" y="54279"/>
                  </a:cubicBezTo>
                  <a:lnTo>
                    <a:pt x="60291" y="9607"/>
                  </a:lnTo>
                  <a:cubicBezTo>
                    <a:pt x="60291" y="4296"/>
                    <a:pt x="55995" y="0"/>
                    <a:pt x="50684" y="0"/>
                  </a:cubicBez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309" y="19214"/>
                    <a:pt x="9607" y="19214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2" name="Forma Livre: Forma 451">
              <a:extLst>
                <a:ext uri="{FF2B5EF4-FFF2-40B4-BE49-F238E27FC236}">
                  <a16:creationId xmlns:a16="http://schemas.microsoft.com/office/drawing/2014/main" id="{1B0A4C45-C6E2-4F02-9690-67A7423B74D2}"/>
                </a:ext>
              </a:extLst>
            </p:cNvPr>
            <p:cNvSpPr/>
            <p:nvPr/>
          </p:nvSpPr>
          <p:spPr>
            <a:xfrm>
              <a:off x="5985311" y="5014577"/>
              <a:ext cx="19214" cy="64133"/>
            </a:xfrm>
            <a:custGeom>
              <a:avLst/>
              <a:gdLst>
                <a:gd name="connsiteX0" fmla="*/ 9607 w 19214"/>
                <a:gd name="connsiteY0" fmla="*/ 0 h 64133"/>
                <a:gd name="connsiteX1" fmla="*/ 0 w 19214"/>
                <a:gd name="connsiteY1" fmla="*/ 9607 h 64133"/>
                <a:gd name="connsiteX2" fmla="*/ 0 w 19214"/>
                <a:gd name="connsiteY2" fmla="*/ 54527 h 64133"/>
                <a:gd name="connsiteX3" fmla="*/ 9607 w 19214"/>
                <a:gd name="connsiteY3" fmla="*/ 64134 h 64133"/>
                <a:gd name="connsiteX4" fmla="*/ 19214 w 19214"/>
                <a:gd name="connsiteY4" fmla="*/ 54527 h 64133"/>
                <a:gd name="connsiteX5" fmla="*/ 19214 w 19214"/>
                <a:gd name="connsiteY5" fmla="*/ 9607 h 64133"/>
                <a:gd name="connsiteX6" fmla="*/ 9607 w 19214"/>
                <a:gd name="connsiteY6" fmla="*/ 0 h 6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64133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54527"/>
                  </a:lnTo>
                  <a:cubicBezTo>
                    <a:pt x="0" y="59838"/>
                    <a:pt x="4296" y="64134"/>
                    <a:pt x="9607" y="64134"/>
                  </a:cubicBezTo>
                  <a:cubicBezTo>
                    <a:pt x="14918" y="64134"/>
                    <a:pt x="19214" y="59838"/>
                    <a:pt x="19214" y="54527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3" name="Forma Livre: Forma 452">
              <a:extLst>
                <a:ext uri="{FF2B5EF4-FFF2-40B4-BE49-F238E27FC236}">
                  <a16:creationId xmlns:a16="http://schemas.microsoft.com/office/drawing/2014/main" id="{38213396-D1CA-49E6-A1F2-A045511D1B57}"/>
                </a:ext>
              </a:extLst>
            </p:cNvPr>
            <p:cNvSpPr/>
            <p:nvPr/>
          </p:nvSpPr>
          <p:spPr>
            <a:xfrm>
              <a:off x="5946911" y="4971977"/>
              <a:ext cx="174037" cy="110796"/>
            </a:xfrm>
            <a:custGeom>
              <a:avLst/>
              <a:gdLst>
                <a:gd name="connsiteX0" fmla="*/ 126360 w 174037"/>
                <a:gd name="connsiteY0" fmla="*/ 0 h 110796"/>
                <a:gd name="connsiteX1" fmla="*/ 47678 w 174037"/>
                <a:gd name="connsiteY1" fmla="*/ 0 h 110796"/>
                <a:gd name="connsiteX2" fmla="*/ 0 w 174037"/>
                <a:gd name="connsiteY2" fmla="*/ 47678 h 110796"/>
                <a:gd name="connsiteX3" fmla="*/ 0 w 174037"/>
                <a:gd name="connsiteY3" fmla="*/ 101189 h 110796"/>
                <a:gd name="connsiteX4" fmla="*/ 9607 w 174037"/>
                <a:gd name="connsiteY4" fmla="*/ 110796 h 110796"/>
                <a:gd name="connsiteX5" fmla="*/ 19214 w 174037"/>
                <a:gd name="connsiteY5" fmla="*/ 101189 h 110796"/>
                <a:gd name="connsiteX6" fmla="*/ 19214 w 174037"/>
                <a:gd name="connsiteY6" fmla="*/ 47678 h 110796"/>
                <a:gd name="connsiteX7" fmla="*/ 47678 w 174037"/>
                <a:gd name="connsiteY7" fmla="*/ 19214 h 110796"/>
                <a:gd name="connsiteX8" fmla="*/ 126360 w 174037"/>
                <a:gd name="connsiteY8" fmla="*/ 19214 h 110796"/>
                <a:gd name="connsiteX9" fmla="*/ 154824 w 174037"/>
                <a:gd name="connsiteY9" fmla="*/ 47678 h 110796"/>
                <a:gd name="connsiteX10" fmla="*/ 154824 w 174037"/>
                <a:gd name="connsiteY10" fmla="*/ 101189 h 110796"/>
                <a:gd name="connsiteX11" fmla="*/ 164431 w 174037"/>
                <a:gd name="connsiteY11" fmla="*/ 110796 h 110796"/>
                <a:gd name="connsiteX12" fmla="*/ 174038 w 174037"/>
                <a:gd name="connsiteY12" fmla="*/ 101189 h 110796"/>
                <a:gd name="connsiteX13" fmla="*/ 174038 w 174037"/>
                <a:gd name="connsiteY13" fmla="*/ 47678 h 110796"/>
                <a:gd name="connsiteX14" fmla="*/ 126360 w 174037"/>
                <a:gd name="connsiteY14" fmla="*/ 0 h 11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037" h="110796">
                  <a:moveTo>
                    <a:pt x="126360" y="0"/>
                  </a:moveTo>
                  <a:lnTo>
                    <a:pt x="47678" y="0"/>
                  </a:lnTo>
                  <a:cubicBezTo>
                    <a:pt x="21382" y="0"/>
                    <a:pt x="0" y="21382"/>
                    <a:pt x="0" y="47678"/>
                  </a:cubicBezTo>
                  <a:lnTo>
                    <a:pt x="0" y="101189"/>
                  </a:lnTo>
                  <a:cubicBezTo>
                    <a:pt x="0" y="106500"/>
                    <a:pt x="4296" y="110796"/>
                    <a:pt x="9607" y="110796"/>
                  </a:cubicBezTo>
                  <a:cubicBezTo>
                    <a:pt x="14918" y="110796"/>
                    <a:pt x="19214" y="106500"/>
                    <a:pt x="19214" y="101189"/>
                  </a:cubicBezTo>
                  <a:lnTo>
                    <a:pt x="19214" y="47678"/>
                  </a:lnTo>
                  <a:cubicBezTo>
                    <a:pt x="19214" y="31977"/>
                    <a:pt x="31991" y="19214"/>
                    <a:pt x="47678" y="19214"/>
                  </a:cubicBezTo>
                  <a:lnTo>
                    <a:pt x="126360" y="19214"/>
                  </a:lnTo>
                  <a:cubicBezTo>
                    <a:pt x="142060" y="19214"/>
                    <a:pt x="154824" y="31977"/>
                    <a:pt x="154824" y="47678"/>
                  </a:cubicBezTo>
                  <a:lnTo>
                    <a:pt x="154824" y="101189"/>
                  </a:lnTo>
                  <a:cubicBezTo>
                    <a:pt x="154824" y="106500"/>
                    <a:pt x="159120" y="110796"/>
                    <a:pt x="164431" y="110796"/>
                  </a:cubicBezTo>
                  <a:cubicBezTo>
                    <a:pt x="169742" y="110796"/>
                    <a:pt x="174038" y="106500"/>
                    <a:pt x="174038" y="101189"/>
                  </a:cubicBezTo>
                  <a:lnTo>
                    <a:pt x="174038" y="47678"/>
                  </a:lnTo>
                  <a:cubicBezTo>
                    <a:pt x="174038" y="21382"/>
                    <a:pt x="152656" y="0"/>
                    <a:pt x="126360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4" name="Forma Livre: Forma 453">
              <a:extLst>
                <a:ext uri="{FF2B5EF4-FFF2-40B4-BE49-F238E27FC236}">
                  <a16:creationId xmlns:a16="http://schemas.microsoft.com/office/drawing/2014/main" id="{D2BE65C4-DA75-4FC4-8828-3855CDAFBB40}"/>
                </a:ext>
              </a:extLst>
            </p:cNvPr>
            <p:cNvSpPr/>
            <p:nvPr/>
          </p:nvSpPr>
          <p:spPr>
            <a:xfrm>
              <a:off x="6063334" y="5014577"/>
              <a:ext cx="19214" cy="64133"/>
            </a:xfrm>
            <a:custGeom>
              <a:avLst/>
              <a:gdLst>
                <a:gd name="connsiteX0" fmla="*/ 9607 w 19214"/>
                <a:gd name="connsiteY0" fmla="*/ 0 h 64133"/>
                <a:gd name="connsiteX1" fmla="*/ 0 w 19214"/>
                <a:gd name="connsiteY1" fmla="*/ 9607 h 64133"/>
                <a:gd name="connsiteX2" fmla="*/ 0 w 19214"/>
                <a:gd name="connsiteY2" fmla="*/ 54527 h 64133"/>
                <a:gd name="connsiteX3" fmla="*/ 9607 w 19214"/>
                <a:gd name="connsiteY3" fmla="*/ 64134 h 64133"/>
                <a:gd name="connsiteX4" fmla="*/ 19214 w 19214"/>
                <a:gd name="connsiteY4" fmla="*/ 54527 h 64133"/>
                <a:gd name="connsiteX5" fmla="*/ 19214 w 19214"/>
                <a:gd name="connsiteY5" fmla="*/ 9607 h 64133"/>
                <a:gd name="connsiteX6" fmla="*/ 9607 w 19214"/>
                <a:gd name="connsiteY6" fmla="*/ 0 h 6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64133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54527"/>
                  </a:lnTo>
                  <a:cubicBezTo>
                    <a:pt x="0" y="59838"/>
                    <a:pt x="4296" y="64134"/>
                    <a:pt x="9607" y="64134"/>
                  </a:cubicBezTo>
                  <a:cubicBezTo>
                    <a:pt x="14918" y="64134"/>
                    <a:pt x="19214" y="59838"/>
                    <a:pt x="19214" y="54527"/>
                  </a:cubicBezTo>
                  <a:lnTo>
                    <a:pt x="19214" y="9607"/>
                  </a:lnTo>
                  <a:cubicBezTo>
                    <a:pt x="19214" y="4296"/>
                    <a:pt x="14905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1" name="Forma Livre: Forma 460">
              <a:extLst>
                <a:ext uri="{FF2B5EF4-FFF2-40B4-BE49-F238E27FC236}">
                  <a16:creationId xmlns:a16="http://schemas.microsoft.com/office/drawing/2014/main" id="{59218DDB-4C93-4661-80F1-399653D7C29C}"/>
                </a:ext>
              </a:extLst>
            </p:cNvPr>
            <p:cNvSpPr/>
            <p:nvPr/>
          </p:nvSpPr>
          <p:spPr>
            <a:xfrm>
              <a:off x="5791689" y="4784091"/>
              <a:ext cx="484468" cy="487213"/>
            </a:xfrm>
            <a:custGeom>
              <a:avLst/>
              <a:gdLst>
                <a:gd name="connsiteX0" fmla="*/ 379834 w 484468"/>
                <a:gd name="connsiteY0" fmla="*/ 481600 h 487213"/>
                <a:gd name="connsiteX1" fmla="*/ 378338 w 484468"/>
                <a:gd name="connsiteY1" fmla="*/ 471306 h 487213"/>
                <a:gd name="connsiteX2" fmla="*/ 291326 w 484468"/>
                <a:gd name="connsiteY2" fmla="*/ 371394 h 487213"/>
                <a:gd name="connsiteX3" fmla="*/ 340692 w 484468"/>
                <a:gd name="connsiteY3" fmla="*/ 371394 h 487213"/>
                <a:gd name="connsiteX4" fmla="*/ 350011 w 484468"/>
                <a:gd name="connsiteY4" fmla="*/ 364106 h 487213"/>
                <a:gd name="connsiteX5" fmla="*/ 351603 w 484468"/>
                <a:gd name="connsiteY5" fmla="*/ 340857 h 487213"/>
                <a:gd name="connsiteX6" fmla="*/ 351548 w 484468"/>
                <a:gd name="connsiteY6" fmla="*/ 338689 h 487213"/>
                <a:gd name="connsiteX7" fmla="*/ 437902 w 484468"/>
                <a:gd name="connsiteY7" fmla="*/ 338689 h 487213"/>
                <a:gd name="connsiteX8" fmla="*/ 484468 w 484468"/>
                <a:gd name="connsiteY8" fmla="*/ 292122 h 487213"/>
                <a:gd name="connsiteX9" fmla="*/ 484468 w 484468"/>
                <a:gd name="connsiteY9" fmla="*/ 79340 h 487213"/>
                <a:gd name="connsiteX10" fmla="*/ 437943 w 484468"/>
                <a:gd name="connsiteY10" fmla="*/ 32774 h 487213"/>
                <a:gd name="connsiteX11" fmla="*/ 351384 w 484468"/>
                <a:gd name="connsiteY11" fmla="*/ 32335 h 487213"/>
                <a:gd name="connsiteX12" fmla="*/ 351384 w 484468"/>
                <a:gd name="connsiteY12" fmla="*/ 32266 h 487213"/>
                <a:gd name="connsiteX13" fmla="*/ 351342 w 484468"/>
                <a:gd name="connsiteY13" fmla="*/ 9538 h 487213"/>
                <a:gd name="connsiteX14" fmla="*/ 341735 w 484468"/>
                <a:gd name="connsiteY14" fmla="*/ 0 h 487213"/>
                <a:gd name="connsiteX15" fmla="*/ 146246 w 484468"/>
                <a:gd name="connsiteY15" fmla="*/ 0 h 487213"/>
                <a:gd name="connsiteX16" fmla="*/ 136639 w 484468"/>
                <a:gd name="connsiteY16" fmla="*/ 9538 h 487213"/>
                <a:gd name="connsiteX17" fmla="*/ 136996 w 484468"/>
                <a:gd name="connsiteY17" fmla="*/ 15810 h 487213"/>
                <a:gd name="connsiteX18" fmla="*/ 137422 w 484468"/>
                <a:gd name="connsiteY18" fmla="*/ 30797 h 487213"/>
                <a:gd name="connsiteX19" fmla="*/ 46073 w 484468"/>
                <a:gd name="connsiteY19" fmla="*/ 29548 h 487213"/>
                <a:gd name="connsiteX20" fmla="*/ 13807 w 484468"/>
                <a:gd name="connsiteY20" fmla="*/ 40569 h 487213"/>
                <a:gd name="connsiteX21" fmla="*/ 0 w 484468"/>
                <a:gd name="connsiteY21" fmla="*/ 79327 h 487213"/>
                <a:gd name="connsiteX22" fmla="*/ 0 w 484468"/>
                <a:gd name="connsiteY22" fmla="*/ 292108 h 487213"/>
                <a:gd name="connsiteX23" fmla="*/ 46567 w 484468"/>
                <a:gd name="connsiteY23" fmla="*/ 338675 h 487213"/>
                <a:gd name="connsiteX24" fmla="*/ 133126 w 484468"/>
                <a:gd name="connsiteY24" fmla="*/ 338675 h 487213"/>
                <a:gd name="connsiteX25" fmla="*/ 132989 w 484468"/>
                <a:gd name="connsiteY25" fmla="*/ 341406 h 487213"/>
                <a:gd name="connsiteX26" fmla="*/ 137037 w 484468"/>
                <a:gd name="connsiteY26" fmla="*/ 366878 h 487213"/>
                <a:gd name="connsiteX27" fmla="*/ 145189 w 484468"/>
                <a:gd name="connsiteY27" fmla="*/ 371394 h 487213"/>
                <a:gd name="connsiteX28" fmla="*/ 209872 w 484468"/>
                <a:gd name="connsiteY28" fmla="*/ 371394 h 487213"/>
                <a:gd name="connsiteX29" fmla="*/ 307878 w 484468"/>
                <a:gd name="connsiteY29" fmla="*/ 483919 h 487213"/>
                <a:gd name="connsiteX30" fmla="*/ 315124 w 484468"/>
                <a:gd name="connsiteY30" fmla="*/ 487213 h 487213"/>
                <a:gd name="connsiteX31" fmla="*/ 371078 w 484468"/>
                <a:gd name="connsiteY31" fmla="*/ 487213 h 487213"/>
                <a:gd name="connsiteX32" fmla="*/ 379834 w 484468"/>
                <a:gd name="connsiteY32" fmla="*/ 481600 h 487213"/>
                <a:gd name="connsiteX33" fmla="*/ 332170 w 484468"/>
                <a:gd name="connsiteY33" fmla="*/ 19214 h 487213"/>
                <a:gd name="connsiteX34" fmla="*/ 332170 w 484468"/>
                <a:gd name="connsiteY34" fmla="*/ 32225 h 487213"/>
                <a:gd name="connsiteX35" fmla="*/ 187200 w 484468"/>
                <a:gd name="connsiteY35" fmla="*/ 31483 h 487213"/>
                <a:gd name="connsiteX36" fmla="*/ 156622 w 484468"/>
                <a:gd name="connsiteY36" fmla="*/ 31058 h 487213"/>
                <a:gd name="connsiteX37" fmla="*/ 156526 w 484468"/>
                <a:gd name="connsiteY37" fmla="*/ 19200 h 487213"/>
                <a:gd name="connsiteX38" fmla="*/ 332170 w 484468"/>
                <a:gd name="connsiteY38" fmla="*/ 19200 h 487213"/>
                <a:gd name="connsiteX39" fmla="*/ 46580 w 484468"/>
                <a:gd name="connsiteY39" fmla="*/ 319475 h 487213"/>
                <a:gd name="connsiteX40" fmla="*/ 19228 w 484468"/>
                <a:gd name="connsiteY40" fmla="*/ 292122 h 487213"/>
                <a:gd name="connsiteX41" fmla="*/ 19228 w 484468"/>
                <a:gd name="connsiteY41" fmla="*/ 79340 h 487213"/>
                <a:gd name="connsiteX42" fmla="*/ 27174 w 484468"/>
                <a:gd name="connsiteY42" fmla="*/ 54390 h 487213"/>
                <a:gd name="connsiteX43" fmla="*/ 43973 w 484468"/>
                <a:gd name="connsiteY43" fmla="*/ 48735 h 487213"/>
                <a:gd name="connsiteX44" fmla="*/ 45524 w 484468"/>
                <a:gd name="connsiteY44" fmla="*/ 48763 h 487213"/>
                <a:gd name="connsiteX45" fmla="*/ 45716 w 484468"/>
                <a:gd name="connsiteY45" fmla="*/ 48763 h 487213"/>
                <a:gd name="connsiteX46" fmla="*/ 187021 w 484468"/>
                <a:gd name="connsiteY46" fmla="*/ 50698 h 487213"/>
                <a:gd name="connsiteX47" fmla="*/ 187104 w 484468"/>
                <a:gd name="connsiteY47" fmla="*/ 50698 h 487213"/>
                <a:gd name="connsiteX48" fmla="*/ 437902 w 484468"/>
                <a:gd name="connsiteY48" fmla="*/ 51988 h 487213"/>
                <a:gd name="connsiteX49" fmla="*/ 465254 w 484468"/>
                <a:gd name="connsiteY49" fmla="*/ 79340 h 487213"/>
                <a:gd name="connsiteX50" fmla="*/ 465254 w 484468"/>
                <a:gd name="connsiteY50" fmla="*/ 292122 h 487213"/>
                <a:gd name="connsiteX51" fmla="*/ 437902 w 484468"/>
                <a:gd name="connsiteY51" fmla="*/ 319475 h 487213"/>
                <a:gd name="connsiteX52" fmla="*/ 46580 w 484468"/>
                <a:gd name="connsiteY52" fmla="*/ 319475 h 487213"/>
                <a:gd name="connsiteX53" fmla="*/ 214195 w 484468"/>
                <a:gd name="connsiteY53" fmla="*/ 352193 h 487213"/>
                <a:gd name="connsiteX54" fmla="*/ 152134 w 484468"/>
                <a:gd name="connsiteY54" fmla="*/ 352193 h 487213"/>
                <a:gd name="connsiteX55" fmla="*/ 152203 w 484468"/>
                <a:gd name="connsiteY55" fmla="*/ 342408 h 487213"/>
                <a:gd name="connsiteX56" fmla="*/ 152367 w 484468"/>
                <a:gd name="connsiteY56" fmla="*/ 338689 h 487213"/>
                <a:gd name="connsiteX57" fmla="*/ 332334 w 484468"/>
                <a:gd name="connsiteY57" fmla="*/ 338689 h 487213"/>
                <a:gd name="connsiteX58" fmla="*/ 332389 w 484468"/>
                <a:gd name="connsiteY58" fmla="*/ 341324 h 487213"/>
                <a:gd name="connsiteX59" fmla="*/ 332375 w 484468"/>
                <a:gd name="connsiteY59" fmla="*/ 352193 h 487213"/>
                <a:gd name="connsiteX60" fmla="*/ 270259 w 484468"/>
                <a:gd name="connsiteY60" fmla="*/ 352193 h 487213"/>
                <a:gd name="connsiteX61" fmla="*/ 270163 w 484468"/>
                <a:gd name="connsiteY61" fmla="*/ 352193 h 487213"/>
                <a:gd name="connsiteX62" fmla="*/ 214305 w 484468"/>
                <a:gd name="connsiteY62" fmla="*/ 352193 h 487213"/>
                <a:gd name="connsiteX63" fmla="*/ 214195 w 484468"/>
                <a:gd name="connsiteY63" fmla="*/ 352193 h 487213"/>
                <a:gd name="connsiteX64" fmla="*/ 319502 w 484468"/>
                <a:gd name="connsiteY64" fmla="*/ 468013 h 487213"/>
                <a:gd name="connsiteX65" fmla="*/ 235358 w 484468"/>
                <a:gd name="connsiteY65" fmla="*/ 371394 h 487213"/>
                <a:gd name="connsiteX66" fmla="*/ 265840 w 484468"/>
                <a:gd name="connsiteY66" fmla="*/ 371394 h 487213"/>
                <a:gd name="connsiteX67" fmla="*/ 349984 w 484468"/>
                <a:gd name="connsiteY67" fmla="*/ 468013 h 487213"/>
                <a:gd name="connsiteX68" fmla="*/ 319502 w 484468"/>
                <a:gd name="connsiteY68" fmla="*/ 468013 h 4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84468" h="487213">
                  <a:moveTo>
                    <a:pt x="379834" y="481600"/>
                  </a:moveTo>
                  <a:cubicBezTo>
                    <a:pt x="381399" y="478169"/>
                    <a:pt x="380808" y="474147"/>
                    <a:pt x="378338" y="471306"/>
                  </a:cubicBezTo>
                  <a:lnTo>
                    <a:pt x="291326" y="371394"/>
                  </a:lnTo>
                  <a:lnTo>
                    <a:pt x="340692" y="371394"/>
                  </a:lnTo>
                  <a:cubicBezTo>
                    <a:pt x="345112" y="371394"/>
                    <a:pt x="348954" y="368388"/>
                    <a:pt x="350011" y="364106"/>
                  </a:cubicBezTo>
                  <a:cubicBezTo>
                    <a:pt x="351974" y="356201"/>
                    <a:pt x="351782" y="348405"/>
                    <a:pt x="351603" y="340857"/>
                  </a:cubicBezTo>
                  <a:cubicBezTo>
                    <a:pt x="351589" y="340130"/>
                    <a:pt x="351562" y="339416"/>
                    <a:pt x="351548" y="338689"/>
                  </a:cubicBezTo>
                  <a:lnTo>
                    <a:pt x="437902" y="338689"/>
                  </a:lnTo>
                  <a:cubicBezTo>
                    <a:pt x="463580" y="338689"/>
                    <a:pt x="484468" y="317800"/>
                    <a:pt x="484468" y="292122"/>
                  </a:cubicBezTo>
                  <a:lnTo>
                    <a:pt x="484468" y="79340"/>
                  </a:lnTo>
                  <a:cubicBezTo>
                    <a:pt x="484468" y="53662"/>
                    <a:pt x="463580" y="32774"/>
                    <a:pt x="437943" y="32774"/>
                  </a:cubicBezTo>
                  <a:lnTo>
                    <a:pt x="351384" y="32335"/>
                  </a:lnTo>
                  <a:lnTo>
                    <a:pt x="351384" y="32266"/>
                  </a:lnTo>
                  <a:cubicBezTo>
                    <a:pt x="351384" y="24800"/>
                    <a:pt x="351397" y="16455"/>
                    <a:pt x="351342" y="9538"/>
                  </a:cubicBezTo>
                  <a:cubicBezTo>
                    <a:pt x="351301" y="4255"/>
                    <a:pt x="347019" y="0"/>
                    <a:pt x="341735" y="0"/>
                  </a:cubicBezTo>
                  <a:lnTo>
                    <a:pt x="146246" y="0"/>
                  </a:lnTo>
                  <a:cubicBezTo>
                    <a:pt x="140962" y="0"/>
                    <a:pt x="136680" y="4255"/>
                    <a:pt x="136639" y="9538"/>
                  </a:cubicBezTo>
                  <a:cubicBezTo>
                    <a:pt x="136626" y="11144"/>
                    <a:pt x="136790" y="13203"/>
                    <a:pt x="136996" y="15810"/>
                  </a:cubicBezTo>
                  <a:cubicBezTo>
                    <a:pt x="137257" y="19022"/>
                    <a:pt x="137861" y="26598"/>
                    <a:pt x="137422" y="30797"/>
                  </a:cubicBezTo>
                  <a:lnTo>
                    <a:pt x="46073" y="29548"/>
                  </a:lnTo>
                  <a:cubicBezTo>
                    <a:pt x="32691" y="29095"/>
                    <a:pt x="21822" y="32828"/>
                    <a:pt x="13807" y="40569"/>
                  </a:cubicBezTo>
                  <a:cubicBezTo>
                    <a:pt x="2388" y="51604"/>
                    <a:pt x="0" y="67743"/>
                    <a:pt x="0" y="79327"/>
                  </a:cubicBezTo>
                  <a:lnTo>
                    <a:pt x="0" y="292108"/>
                  </a:lnTo>
                  <a:cubicBezTo>
                    <a:pt x="0" y="317786"/>
                    <a:pt x="20888" y="338675"/>
                    <a:pt x="46567" y="338675"/>
                  </a:cubicBezTo>
                  <a:lnTo>
                    <a:pt x="133126" y="338675"/>
                  </a:lnTo>
                  <a:cubicBezTo>
                    <a:pt x="133085" y="339553"/>
                    <a:pt x="133043" y="340473"/>
                    <a:pt x="132989" y="341406"/>
                  </a:cubicBezTo>
                  <a:cubicBezTo>
                    <a:pt x="132591" y="349229"/>
                    <a:pt x="132083" y="358959"/>
                    <a:pt x="137037" y="366878"/>
                  </a:cubicBezTo>
                  <a:cubicBezTo>
                    <a:pt x="138794" y="369678"/>
                    <a:pt x="141868" y="371394"/>
                    <a:pt x="145189" y="371394"/>
                  </a:cubicBezTo>
                  <a:lnTo>
                    <a:pt x="209872" y="371394"/>
                  </a:lnTo>
                  <a:lnTo>
                    <a:pt x="307878" y="483919"/>
                  </a:lnTo>
                  <a:cubicBezTo>
                    <a:pt x="309703" y="486019"/>
                    <a:pt x="312338" y="487213"/>
                    <a:pt x="315124" y="487213"/>
                  </a:cubicBezTo>
                  <a:lnTo>
                    <a:pt x="371078" y="487213"/>
                  </a:lnTo>
                  <a:cubicBezTo>
                    <a:pt x="374852" y="487227"/>
                    <a:pt x="378269" y="485031"/>
                    <a:pt x="379834" y="481600"/>
                  </a:cubicBezTo>
                  <a:close/>
                  <a:moveTo>
                    <a:pt x="332170" y="19214"/>
                  </a:moveTo>
                  <a:cubicBezTo>
                    <a:pt x="332170" y="23551"/>
                    <a:pt x="332170" y="28025"/>
                    <a:pt x="332170" y="32225"/>
                  </a:cubicBezTo>
                  <a:lnTo>
                    <a:pt x="187200" y="31483"/>
                  </a:lnTo>
                  <a:lnTo>
                    <a:pt x="156622" y="31058"/>
                  </a:lnTo>
                  <a:cubicBezTo>
                    <a:pt x="156910" y="27147"/>
                    <a:pt x="156773" y="23043"/>
                    <a:pt x="156526" y="19200"/>
                  </a:cubicBezTo>
                  <a:lnTo>
                    <a:pt x="332170" y="19200"/>
                  </a:lnTo>
                  <a:close/>
                  <a:moveTo>
                    <a:pt x="46580" y="319475"/>
                  </a:moveTo>
                  <a:cubicBezTo>
                    <a:pt x="31497" y="319475"/>
                    <a:pt x="19228" y="307205"/>
                    <a:pt x="19228" y="292122"/>
                  </a:cubicBezTo>
                  <a:lnTo>
                    <a:pt x="19228" y="79340"/>
                  </a:lnTo>
                  <a:cubicBezTo>
                    <a:pt x="19228" y="72890"/>
                    <a:pt x="20257" y="61087"/>
                    <a:pt x="27174" y="54390"/>
                  </a:cubicBezTo>
                  <a:cubicBezTo>
                    <a:pt x="31099" y="50588"/>
                    <a:pt x="36616" y="48735"/>
                    <a:pt x="43973" y="48735"/>
                  </a:cubicBezTo>
                  <a:cubicBezTo>
                    <a:pt x="44480" y="48735"/>
                    <a:pt x="45002" y="48749"/>
                    <a:pt x="45524" y="48763"/>
                  </a:cubicBezTo>
                  <a:cubicBezTo>
                    <a:pt x="45592" y="48763"/>
                    <a:pt x="45647" y="48763"/>
                    <a:pt x="45716" y="48763"/>
                  </a:cubicBezTo>
                  <a:lnTo>
                    <a:pt x="187021" y="50698"/>
                  </a:lnTo>
                  <a:cubicBezTo>
                    <a:pt x="187049" y="50698"/>
                    <a:pt x="187076" y="50698"/>
                    <a:pt x="187104" y="50698"/>
                  </a:cubicBezTo>
                  <a:lnTo>
                    <a:pt x="437902" y="51988"/>
                  </a:lnTo>
                  <a:cubicBezTo>
                    <a:pt x="452985" y="51988"/>
                    <a:pt x="465254" y="64257"/>
                    <a:pt x="465254" y="79340"/>
                  </a:cubicBezTo>
                  <a:lnTo>
                    <a:pt x="465254" y="292122"/>
                  </a:lnTo>
                  <a:cubicBezTo>
                    <a:pt x="465254" y="307205"/>
                    <a:pt x="452985" y="319475"/>
                    <a:pt x="437902" y="319475"/>
                  </a:cubicBezTo>
                  <a:lnTo>
                    <a:pt x="46580" y="319475"/>
                  </a:lnTo>
                  <a:close/>
                  <a:moveTo>
                    <a:pt x="214195" y="352193"/>
                  </a:moveTo>
                  <a:lnTo>
                    <a:pt x="152134" y="352193"/>
                  </a:lnTo>
                  <a:cubicBezTo>
                    <a:pt x="151846" y="349215"/>
                    <a:pt x="152038" y="345578"/>
                    <a:pt x="152203" y="342408"/>
                  </a:cubicBezTo>
                  <a:cubicBezTo>
                    <a:pt x="152271" y="341186"/>
                    <a:pt x="152326" y="339937"/>
                    <a:pt x="152367" y="338689"/>
                  </a:cubicBezTo>
                  <a:lnTo>
                    <a:pt x="332334" y="338689"/>
                  </a:lnTo>
                  <a:cubicBezTo>
                    <a:pt x="332348" y="339567"/>
                    <a:pt x="332375" y="340445"/>
                    <a:pt x="332389" y="341324"/>
                  </a:cubicBezTo>
                  <a:cubicBezTo>
                    <a:pt x="332485" y="345098"/>
                    <a:pt x="332568" y="348749"/>
                    <a:pt x="332375" y="352193"/>
                  </a:cubicBezTo>
                  <a:lnTo>
                    <a:pt x="270259" y="352193"/>
                  </a:lnTo>
                  <a:cubicBezTo>
                    <a:pt x="270232" y="352193"/>
                    <a:pt x="270191" y="352193"/>
                    <a:pt x="270163" y="352193"/>
                  </a:cubicBezTo>
                  <a:lnTo>
                    <a:pt x="214305" y="352193"/>
                  </a:lnTo>
                  <a:cubicBezTo>
                    <a:pt x="214264" y="352193"/>
                    <a:pt x="214237" y="352193"/>
                    <a:pt x="214195" y="352193"/>
                  </a:cubicBezTo>
                  <a:close/>
                  <a:moveTo>
                    <a:pt x="319502" y="468013"/>
                  </a:moveTo>
                  <a:lnTo>
                    <a:pt x="235358" y="371394"/>
                  </a:lnTo>
                  <a:lnTo>
                    <a:pt x="265840" y="371394"/>
                  </a:lnTo>
                  <a:lnTo>
                    <a:pt x="349984" y="468013"/>
                  </a:lnTo>
                  <a:lnTo>
                    <a:pt x="319502" y="468013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0" name="Agrupar 239">
            <a:extLst>
              <a:ext uri="{FF2B5EF4-FFF2-40B4-BE49-F238E27FC236}">
                <a16:creationId xmlns:a16="http://schemas.microsoft.com/office/drawing/2014/main" id="{B55AD796-94B3-4CAF-B0A6-6FF6CF5917E7}"/>
              </a:ext>
            </a:extLst>
          </p:cNvPr>
          <p:cNvGrpSpPr/>
          <p:nvPr/>
        </p:nvGrpSpPr>
        <p:grpSpPr>
          <a:xfrm>
            <a:off x="8334515" y="2793348"/>
            <a:ext cx="470071" cy="480474"/>
            <a:chOff x="8334515" y="3083059"/>
            <a:chExt cx="470071" cy="48047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2D098290-16D9-4542-A6FB-EE28631826B7}"/>
                </a:ext>
              </a:extLst>
            </p:cNvPr>
            <p:cNvSpPr/>
            <p:nvPr/>
          </p:nvSpPr>
          <p:spPr>
            <a:xfrm>
              <a:off x="8334515" y="3083059"/>
              <a:ext cx="470071" cy="480474"/>
            </a:xfrm>
            <a:custGeom>
              <a:avLst/>
              <a:gdLst>
                <a:gd name="connsiteX0" fmla="*/ 470071 w 470071"/>
                <a:gd name="connsiteY0" fmla="*/ 140825 h 480474"/>
                <a:gd name="connsiteX1" fmla="*/ 403165 w 470071"/>
                <a:gd name="connsiteY1" fmla="*/ 71915 h 480474"/>
                <a:gd name="connsiteX2" fmla="*/ 347253 w 470071"/>
                <a:gd name="connsiteY2" fmla="*/ 34970 h 480474"/>
                <a:gd name="connsiteX3" fmla="*/ 288032 w 470071"/>
                <a:gd name="connsiteY3" fmla="*/ 0 h 480474"/>
                <a:gd name="connsiteX4" fmla="*/ 68937 w 470071"/>
                <a:gd name="connsiteY4" fmla="*/ 0 h 480474"/>
                <a:gd name="connsiteX5" fmla="*/ 0 w 470071"/>
                <a:gd name="connsiteY5" fmla="*/ 68937 h 480474"/>
                <a:gd name="connsiteX6" fmla="*/ 0 w 470071"/>
                <a:gd name="connsiteY6" fmla="*/ 250647 h 480474"/>
                <a:gd name="connsiteX7" fmla="*/ 63750 w 470071"/>
                <a:gd name="connsiteY7" fmla="*/ 319392 h 480474"/>
                <a:gd name="connsiteX8" fmla="*/ 120898 w 470071"/>
                <a:gd name="connsiteY8" fmla="*/ 354375 h 480474"/>
                <a:gd name="connsiteX9" fmla="*/ 182039 w 470071"/>
                <a:gd name="connsiteY9" fmla="*/ 391472 h 480474"/>
                <a:gd name="connsiteX10" fmla="*/ 213523 w 470071"/>
                <a:gd name="connsiteY10" fmla="*/ 391472 h 480474"/>
                <a:gd name="connsiteX11" fmla="*/ 213523 w 470071"/>
                <a:gd name="connsiteY11" fmla="*/ 470867 h 480474"/>
                <a:gd name="connsiteX12" fmla="*/ 219452 w 470071"/>
                <a:gd name="connsiteY12" fmla="*/ 479747 h 480474"/>
                <a:gd name="connsiteX13" fmla="*/ 223130 w 470071"/>
                <a:gd name="connsiteY13" fmla="*/ 480474 h 480474"/>
                <a:gd name="connsiteX14" fmla="*/ 229923 w 470071"/>
                <a:gd name="connsiteY14" fmla="*/ 477661 h 480474"/>
                <a:gd name="connsiteX15" fmla="*/ 316112 w 470071"/>
                <a:gd name="connsiteY15" fmla="*/ 391472 h 480474"/>
                <a:gd name="connsiteX16" fmla="*/ 401134 w 470071"/>
                <a:gd name="connsiteY16" fmla="*/ 391472 h 480474"/>
                <a:gd name="connsiteX17" fmla="*/ 470071 w 470071"/>
                <a:gd name="connsiteY17" fmla="*/ 322535 h 480474"/>
                <a:gd name="connsiteX18" fmla="*/ 470071 w 470071"/>
                <a:gd name="connsiteY18" fmla="*/ 140825 h 480474"/>
                <a:gd name="connsiteX19" fmla="*/ 56091 w 470071"/>
                <a:gd name="connsiteY19" fmla="*/ 298696 h 480474"/>
                <a:gd name="connsiteX20" fmla="*/ 19214 w 470071"/>
                <a:gd name="connsiteY20" fmla="*/ 250647 h 480474"/>
                <a:gd name="connsiteX21" fmla="*/ 19214 w 470071"/>
                <a:gd name="connsiteY21" fmla="*/ 68937 h 480474"/>
                <a:gd name="connsiteX22" fmla="*/ 68937 w 470071"/>
                <a:gd name="connsiteY22" fmla="*/ 19214 h 480474"/>
                <a:gd name="connsiteX23" fmla="*/ 288032 w 470071"/>
                <a:gd name="connsiteY23" fmla="*/ 19214 h 480474"/>
                <a:gd name="connsiteX24" fmla="*/ 324004 w 470071"/>
                <a:gd name="connsiteY24" fmla="*/ 34846 h 480474"/>
                <a:gd name="connsiteX25" fmla="*/ 123766 w 470071"/>
                <a:gd name="connsiteY25" fmla="*/ 34846 h 480474"/>
                <a:gd name="connsiteX26" fmla="*/ 54829 w 470071"/>
                <a:gd name="connsiteY26" fmla="*/ 103783 h 480474"/>
                <a:gd name="connsiteX27" fmla="*/ 54829 w 470071"/>
                <a:gd name="connsiteY27" fmla="*/ 285493 h 480474"/>
                <a:gd name="connsiteX28" fmla="*/ 56091 w 470071"/>
                <a:gd name="connsiteY28" fmla="*/ 298696 h 480474"/>
                <a:gd name="connsiteX29" fmla="*/ 114090 w 470071"/>
                <a:gd name="connsiteY29" fmla="*/ 334269 h 480474"/>
                <a:gd name="connsiteX30" fmla="*/ 74043 w 470071"/>
                <a:gd name="connsiteY30" fmla="*/ 285493 h 480474"/>
                <a:gd name="connsiteX31" fmla="*/ 74043 w 470071"/>
                <a:gd name="connsiteY31" fmla="*/ 103783 h 480474"/>
                <a:gd name="connsiteX32" fmla="*/ 123766 w 470071"/>
                <a:gd name="connsiteY32" fmla="*/ 54060 h 480474"/>
                <a:gd name="connsiteX33" fmla="*/ 342861 w 470071"/>
                <a:gd name="connsiteY33" fmla="*/ 54060 h 480474"/>
                <a:gd name="connsiteX34" fmla="*/ 380630 w 470071"/>
                <a:gd name="connsiteY34" fmla="*/ 71888 h 480474"/>
                <a:gd name="connsiteX35" fmla="*/ 182039 w 470071"/>
                <a:gd name="connsiteY35" fmla="*/ 71888 h 480474"/>
                <a:gd name="connsiteX36" fmla="*/ 113102 w 470071"/>
                <a:gd name="connsiteY36" fmla="*/ 140825 h 480474"/>
                <a:gd name="connsiteX37" fmla="*/ 113102 w 470071"/>
                <a:gd name="connsiteY37" fmla="*/ 322535 h 480474"/>
                <a:gd name="connsiteX38" fmla="*/ 114090 w 470071"/>
                <a:gd name="connsiteY38" fmla="*/ 334269 h 480474"/>
                <a:gd name="connsiteX39" fmla="*/ 450857 w 470071"/>
                <a:gd name="connsiteY39" fmla="*/ 322535 h 480474"/>
                <a:gd name="connsiteX40" fmla="*/ 401134 w 470071"/>
                <a:gd name="connsiteY40" fmla="*/ 372258 h 480474"/>
                <a:gd name="connsiteX41" fmla="*/ 312132 w 470071"/>
                <a:gd name="connsiteY41" fmla="*/ 372258 h 480474"/>
                <a:gd name="connsiteX42" fmla="*/ 305338 w 470071"/>
                <a:gd name="connsiteY42" fmla="*/ 375072 h 480474"/>
                <a:gd name="connsiteX43" fmla="*/ 232737 w 470071"/>
                <a:gd name="connsiteY43" fmla="*/ 447673 h 480474"/>
                <a:gd name="connsiteX44" fmla="*/ 232737 w 470071"/>
                <a:gd name="connsiteY44" fmla="*/ 381865 h 480474"/>
                <a:gd name="connsiteX45" fmla="*/ 223130 w 470071"/>
                <a:gd name="connsiteY45" fmla="*/ 372258 h 480474"/>
                <a:gd name="connsiteX46" fmla="*/ 182039 w 470071"/>
                <a:gd name="connsiteY46" fmla="*/ 372258 h 480474"/>
                <a:gd name="connsiteX47" fmla="*/ 132316 w 470071"/>
                <a:gd name="connsiteY47" fmla="*/ 322535 h 480474"/>
                <a:gd name="connsiteX48" fmla="*/ 132316 w 470071"/>
                <a:gd name="connsiteY48" fmla="*/ 140825 h 480474"/>
                <a:gd name="connsiteX49" fmla="*/ 182039 w 470071"/>
                <a:gd name="connsiteY49" fmla="*/ 91102 h 480474"/>
                <a:gd name="connsiteX50" fmla="*/ 401134 w 470071"/>
                <a:gd name="connsiteY50" fmla="*/ 91102 h 480474"/>
                <a:gd name="connsiteX51" fmla="*/ 450857 w 470071"/>
                <a:gd name="connsiteY51" fmla="*/ 140825 h 480474"/>
                <a:gd name="connsiteX52" fmla="*/ 450857 w 470071"/>
                <a:gd name="connsiteY52" fmla="*/ 322535 h 480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470071" h="480474">
                  <a:moveTo>
                    <a:pt x="470071" y="140825"/>
                  </a:moveTo>
                  <a:cubicBezTo>
                    <a:pt x="470071" y="103495"/>
                    <a:pt x="440235" y="72986"/>
                    <a:pt x="403165" y="71915"/>
                  </a:cubicBezTo>
                  <a:cubicBezTo>
                    <a:pt x="392447" y="49902"/>
                    <a:pt x="372011" y="36397"/>
                    <a:pt x="347253" y="34970"/>
                  </a:cubicBezTo>
                  <a:cubicBezTo>
                    <a:pt x="335532" y="13024"/>
                    <a:pt x="313587" y="0"/>
                    <a:pt x="288032" y="0"/>
                  </a:cubicBezTo>
                  <a:lnTo>
                    <a:pt x="68937" y="0"/>
                  </a:lnTo>
                  <a:cubicBezTo>
                    <a:pt x="30921" y="0"/>
                    <a:pt x="0" y="30921"/>
                    <a:pt x="0" y="68937"/>
                  </a:cubicBezTo>
                  <a:lnTo>
                    <a:pt x="0" y="250647"/>
                  </a:lnTo>
                  <a:cubicBezTo>
                    <a:pt x="0" y="286920"/>
                    <a:pt x="28149" y="316730"/>
                    <a:pt x="63750" y="319392"/>
                  </a:cubicBezTo>
                  <a:cubicBezTo>
                    <a:pt x="75154" y="339512"/>
                    <a:pt x="96400" y="353360"/>
                    <a:pt x="120898" y="354375"/>
                  </a:cubicBezTo>
                  <a:cubicBezTo>
                    <a:pt x="132412" y="376403"/>
                    <a:pt x="155497" y="391472"/>
                    <a:pt x="182039" y="391472"/>
                  </a:cubicBezTo>
                  <a:lnTo>
                    <a:pt x="213523" y="391472"/>
                  </a:lnTo>
                  <a:lnTo>
                    <a:pt x="213523" y="470867"/>
                  </a:lnTo>
                  <a:cubicBezTo>
                    <a:pt x="213523" y="474751"/>
                    <a:pt x="215870" y="478251"/>
                    <a:pt x="219452" y="479747"/>
                  </a:cubicBezTo>
                  <a:cubicBezTo>
                    <a:pt x="220646" y="480241"/>
                    <a:pt x="221895" y="480474"/>
                    <a:pt x="223130" y="480474"/>
                  </a:cubicBezTo>
                  <a:cubicBezTo>
                    <a:pt x="225628" y="480474"/>
                    <a:pt x="228084" y="479500"/>
                    <a:pt x="229923" y="477661"/>
                  </a:cubicBezTo>
                  <a:lnTo>
                    <a:pt x="316112" y="391472"/>
                  </a:lnTo>
                  <a:lnTo>
                    <a:pt x="401134" y="391472"/>
                  </a:lnTo>
                  <a:cubicBezTo>
                    <a:pt x="439150" y="391472"/>
                    <a:pt x="470071" y="360551"/>
                    <a:pt x="470071" y="322535"/>
                  </a:cubicBezTo>
                  <a:lnTo>
                    <a:pt x="470071" y="140825"/>
                  </a:lnTo>
                  <a:close/>
                  <a:moveTo>
                    <a:pt x="56091" y="298696"/>
                  </a:moveTo>
                  <a:cubicBezTo>
                    <a:pt x="34874" y="293014"/>
                    <a:pt x="19214" y="273635"/>
                    <a:pt x="19214" y="250647"/>
                  </a:cubicBezTo>
                  <a:lnTo>
                    <a:pt x="19214" y="68937"/>
                  </a:lnTo>
                  <a:cubicBezTo>
                    <a:pt x="19214" y="41516"/>
                    <a:pt x="41516" y="19214"/>
                    <a:pt x="68937" y="19214"/>
                  </a:cubicBezTo>
                  <a:lnTo>
                    <a:pt x="288032" y="19214"/>
                  </a:lnTo>
                  <a:cubicBezTo>
                    <a:pt x="302621" y="19214"/>
                    <a:pt x="315192" y="24786"/>
                    <a:pt x="324004" y="34846"/>
                  </a:cubicBezTo>
                  <a:lnTo>
                    <a:pt x="123766" y="34846"/>
                  </a:lnTo>
                  <a:cubicBezTo>
                    <a:pt x="85749" y="34846"/>
                    <a:pt x="54829" y="65767"/>
                    <a:pt x="54829" y="103783"/>
                  </a:cubicBezTo>
                  <a:lnTo>
                    <a:pt x="54829" y="285493"/>
                  </a:lnTo>
                  <a:cubicBezTo>
                    <a:pt x="54829" y="290008"/>
                    <a:pt x="55254" y="294414"/>
                    <a:pt x="56091" y="298696"/>
                  </a:cubicBezTo>
                  <a:close/>
                  <a:moveTo>
                    <a:pt x="114090" y="334269"/>
                  </a:moveTo>
                  <a:cubicBezTo>
                    <a:pt x="91280" y="329754"/>
                    <a:pt x="74043" y="309593"/>
                    <a:pt x="74043" y="285493"/>
                  </a:cubicBezTo>
                  <a:lnTo>
                    <a:pt x="74043" y="103783"/>
                  </a:lnTo>
                  <a:cubicBezTo>
                    <a:pt x="74043" y="76362"/>
                    <a:pt x="96345" y="54060"/>
                    <a:pt x="123766" y="54060"/>
                  </a:cubicBezTo>
                  <a:lnTo>
                    <a:pt x="342861" y="54060"/>
                  </a:lnTo>
                  <a:cubicBezTo>
                    <a:pt x="358411" y="54060"/>
                    <a:pt x="371819" y="60538"/>
                    <a:pt x="380630" y="71888"/>
                  </a:cubicBezTo>
                  <a:lnTo>
                    <a:pt x="182039" y="71888"/>
                  </a:lnTo>
                  <a:cubicBezTo>
                    <a:pt x="144023" y="71888"/>
                    <a:pt x="113102" y="102809"/>
                    <a:pt x="113102" y="140825"/>
                  </a:cubicBezTo>
                  <a:lnTo>
                    <a:pt x="113102" y="322535"/>
                  </a:lnTo>
                  <a:cubicBezTo>
                    <a:pt x="113088" y="326529"/>
                    <a:pt x="113431" y="330454"/>
                    <a:pt x="114090" y="334269"/>
                  </a:cubicBezTo>
                  <a:close/>
                  <a:moveTo>
                    <a:pt x="450857" y="322535"/>
                  </a:moveTo>
                  <a:cubicBezTo>
                    <a:pt x="450857" y="349956"/>
                    <a:pt x="428555" y="372258"/>
                    <a:pt x="401134" y="372258"/>
                  </a:cubicBezTo>
                  <a:lnTo>
                    <a:pt x="312132" y="372258"/>
                  </a:lnTo>
                  <a:cubicBezTo>
                    <a:pt x="309579" y="372258"/>
                    <a:pt x="307136" y="373274"/>
                    <a:pt x="305338" y="375072"/>
                  </a:cubicBezTo>
                  <a:lnTo>
                    <a:pt x="232737" y="447673"/>
                  </a:lnTo>
                  <a:lnTo>
                    <a:pt x="232737" y="381865"/>
                  </a:lnTo>
                  <a:cubicBezTo>
                    <a:pt x="232737" y="376554"/>
                    <a:pt x="228441" y="372258"/>
                    <a:pt x="223130" y="372258"/>
                  </a:cubicBezTo>
                  <a:lnTo>
                    <a:pt x="182039" y="372258"/>
                  </a:lnTo>
                  <a:cubicBezTo>
                    <a:pt x="154618" y="372258"/>
                    <a:pt x="132316" y="349956"/>
                    <a:pt x="132316" y="322535"/>
                  </a:cubicBezTo>
                  <a:lnTo>
                    <a:pt x="132316" y="140825"/>
                  </a:lnTo>
                  <a:cubicBezTo>
                    <a:pt x="132316" y="113404"/>
                    <a:pt x="154618" y="91102"/>
                    <a:pt x="182039" y="91102"/>
                  </a:cubicBezTo>
                  <a:lnTo>
                    <a:pt x="401134" y="91102"/>
                  </a:lnTo>
                  <a:cubicBezTo>
                    <a:pt x="428555" y="91102"/>
                    <a:pt x="450857" y="113404"/>
                    <a:pt x="450857" y="140825"/>
                  </a:cubicBezTo>
                  <a:lnTo>
                    <a:pt x="450857" y="322535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0" name="Forma Livre: Forma 449">
              <a:extLst>
                <a:ext uri="{FF2B5EF4-FFF2-40B4-BE49-F238E27FC236}">
                  <a16:creationId xmlns:a16="http://schemas.microsoft.com/office/drawing/2014/main" id="{E4ACE176-3CC0-4FB4-B5B2-4A3ACD08C6B1}"/>
                </a:ext>
              </a:extLst>
            </p:cNvPr>
            <p:cNvSpPr/>
            <p:nvPr/>
          </p:nvSpPr>
          <p:spPr>
            <a:xfrm>
              <a:off x="8539076" y="3303375"/>
              <a:ext cx="174038" cy="110796"/>
            </a:xfrm>
            <a:custGeom>
              <a:avLst/>
              <a:gdLst>
                <a:gd name="connsiteX0" fmla="*/ 126360 w 174038"/>
                <a:gd name="connsiteY0" fmla="*/ 0 h 110796"/>
                <a:gd name="connsiteX1" fmla="*/ 47678 w 174038"/>
                <a:gd name="connsiteY1" fmla="*/ 0 h 110796"/>
                <a:gd name="connsiteX2" fmla="*/ 0 w 174038"/>
                <a:gd name="connsiteY2" fmla="*/ 47678 h 110796"/>
                <a:gd name="connsiteX3" fmla="*/ 0 w 174038"/>
                <a:gd name="connsiteY3" fmla="*/ 101189 h 110796"/>
                <a:gd name="connsiteX4" fmla="*/ 9607 w 174038"/>
                <a:gd name="connsiteY4" fmla="*/ 110796 h 110796"/>
                <a:gd name="connsiteX5" fmla="*/ 19214 w 174038"/>
                <a:gd name="connsiteY5" fmla="*/ 101189 h 110796"/>
                <a:gd name="connsiteX6" fmla="*/ 19214 w 174038"/>
                <a:gd name="connsiteY6" fmla="*/ 47678 h 110796"/>
                <a:gd name="connsiteX7" fmla="*/ 47678 w 174038"/>
                <a:gd name="connsiteY7" fmla="*/ 19214 h 110796"/>
                <a:gd name="connsiteX8" fmla="*/ 126360 w 174038"/>
                <a:gd name="connsiteY8" fmla="*/ 19214 h 110796"/>
                <a:gd name="connsiteX9" fmla="*/ 154824 w 174038"/>
                <a:gd name="connsiteY9" fmla="*/ 47678 h 110796"/>
                <a:gd name="connsiteX10" fmla="*/ 154824 w 174038"/>
                <a:gd name="connsiteY10" fmla="*/ 101189 h 110796"/>
                <a:gd name="connsiteX11" fmla="*/ 164431 w 174038"/>
                <a:gd name="connsiteY11" fmla="*/ 110796 h 110796"/>
                <a:gd name="connsiteX12" fmla="*/ 174038 w 174038"/>
                <a:gd name="connsiteY12" fmla="*/ 101189 h 110796"/>
                <a:gd name="connsiteX13" fmla="*/ 174038 w 174038"/>
                <a:gd name="connsiteY13" fmla="*/ 47678 h 110796"/>
                <a:gd name="connsiteX14" fmla="*/ 126360 w 174038"/>
                <a:gd name="connsiteY14" fmla="*/ 0 h 11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74038" h="110796">
                  <a:moveTo>
                    <a:pt x="126360" y="0"/>
                  </a:moveTo>
                  <a:lnTo>
                    <a:pt x="47678" y="0"/>
                  </a:lnTo>
                  <a:cubicBezTo>
                    <a:pt x="21383" y="0"/>
                    <a:pt x="0" y="21396"/>
                    <a:pt x="0" y="47678"/>
                  </a:cubicBezTo>
                  <a:lnTo>
                    <a:pt x="0" y="101189"/>
                  </a:lnTo>
                  <a:cubicBezTo>
                    <a:pt x="0" y="106501"/>
                    <a:pt x="4296" y="110796"/>
                    <a:pt x="9607" y="110796"/>
                  </a:cubicBezTo>
                  <a:cubicBezTo>
                    <a:pt x="14918" y="110796"/>
                    <a:pt x="19214" y="106501"/>
                    <a:pt x="19214" y="101189"/>
                  </a:cubicBezTo>
                  <a:lnTo>
                    <a:pt x="19214" y="47678"/>
                  </a:lnTo>
                  <a:cubicBezTo>
                    <a:pt x="19214" y="31978"/>
                    <a:pt x="31991" y="19214"/>
                    <a:pt x="47678" y="19214"/>
                  </a:cubicBezTo>
                  <a:lnTo>
                    <a:pt x="126360" y="19214"/>
                  </a:lnTo>
                  <a:cubicBezTo>
                    <a:pt x="142060" y="19214"/>
                    <a:pt x="154824" y="31978"/>
                    <a:pt x="154824" y="47678"/>
                  </a:cubicBezTo>
                  <a:lnTo>
                    <a:pt x="154824" y="101189"/>
                  </a:lnTo>
                  <a:cubicBezTo>
                    <a:pt x="154824" y="106501"/>
                    <a:pt x="159120" y="110796"/>
                    <a:pt x="164431" y="110796"/>
                  </a:cubicBezTo>
                  <a:cubicBezTo>
                    <a:pt x="169742" y="110796"/>
                    <a:pt x="174038" y="106501"/>
                    <a:pt x="174038" y="101189"/>
                  </a:cubicBezTo>
                  <a:lnTo>
                    <a:pt x="174038" y="47678"/>
                  </a:lnTo>
                  <a:cubicBezTo>
                    <a:pt x="174038" y="21383"/>
                    <a:pt x="152655" y="0"/>
                    <a:pt x="126360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6" name="Forma Livre: Forma 455">
              <a:extLst>
                <a:ext uri="{FF2B5EF4-FFF2-40B4-BE49-F238E27FC236}">
                  <a16:creationId xmlns:a16="http://schemas.microsoft.com/office/drawing/2014/main" id="{31DA4D14-BBFD-42A6-A225-1FAEAB7A322F}"/>
                </a:ext>
              </a:extLst>
            </p:cNvPr>
            <p:cNvSpPr/>
            <p:nvPr/>
          </p:nvSpPr>
          <p:spPr>
            <a:xfrm>
              <a:off x="8578822" y="3198000"/>
              <a:ext cx="94533" cy="95713"/>
            </a:xfrm>
            <a:custGeom>
              <a:avLst/>
              <a:gdLst>
                <a:gd name="connsiteX0" fmla="*/ 47266 w 94533"/>
                <a:gd name="connsiteY0" fmla="*/ 95713 h 95713"/>
                <a:gd name="connsiteX1" fmla="*/ 94533 w 94533"/>
                <a:gd name="connsiteY1" fmla="*/ 44755 h 95713"/>
                <a:gd name="connsiteX2" fmla="*/ 47706 w 94533"/>
                <a:gd name="connsiteY2" fmla="*/ 0 h 95713"/>
                <a:gd name="connsiteX3" fmla="*/ 0 w 94533"/>
                <a:gd name="connsiteY3" fmla="*/ 44755 h 95713"/>
                <a:gd name="connsiteX4" fmla="*/ 47266 w 94533"/>
                <a:gd name="connsiteY4" fmla="*/ 95713 h 95713"/>
                <a:gd name="connsiteX5" fmla="*/ 47706 w 94533"/>
                <a:gd name="connsiteY5" fmla="*/ 19214 h 95713"/>
                <a:gd name="connsiteX6" fmla="*/ 75319 w 94533"/>
                <a:gd name="connsiteY6" fmla="*/ 44755 h 95713"/>
                <a:gd name="connsiteX7" fmla="*/ 47266 w 94533"/>
                <a:gd name="connsiteY7" fmla="*/ 76499 h 95713"/>
                <a:gd name="connsiteX8" fmla="*/ 19214 w 94533"/>
                <a:gd name="connsiteY8" fmla="*/ 44755 h 95713"/>
                <a:gd name="connsiteX9" fmla="*/ 47706 w 94533"/>
                <a:gd name="connsiteY9" fmla="*/ 19214 h 9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533" h="95713">
                  <a:moveTo>
                    <a:pt x="47266" y="95713"/>
                  </a:moveTo>
                  <a:cubicBezTo>
                    <a:pt x="74207" y="95713"/>
                    <a:pt x="94533" y="73809"/>
                    <a:pt x="94533" y="44755"/>
                  </a:cubicBezTo>
                  <a:cubicBezTo>
                    <a:pt x="94533" y="15371"/>
                    <a:pt x="70968" y="0"/>
                    <a:pt x="47706" y="0"/>
                  </a:cubicBezTo>
                  <a:cubicBezTo>
                    <a:pt x="24004" y="0"/>
                    <a:pt x="0" y="15371"/>
                    <a:pt x="0" y="44755"/>
                  </a:cubicBezTo>
                  <a:cubicBezTo>
                    <a:pt x="0" y="73809"/>
                    <a:pt x="20326" y="95713"/>
                    <a:pt x="47266" y="95713"/>
                  </a:cubicBezTo>
                  <a:close/>
                  <a:moveTo>
                    <a:pt x="47706" y="19214"/>
                  </a:moveTo>
                  <a:cubicBezTo>
                    <a:pt x="60442" y="19214"/>
                    <a:pt x="75319" y="25898"/>
                    <a:pt x="75319" y="44755"/>
                  </a:cubicBezTo>
                  <a:cubicBezTo>
                    <a:pt x="75319" y="63146"/>
                    <a:pt x="63516" y="76499"/>
                    <a:pt x="47266" y="76499"/>
                  </a:cubicBezTo>
                  <a:cubicBezTo>
                    <a:pt x="31017" y="76499"/>
                    <a:pt x="19214" y="63146"/>
                    <a:pt x="19214" y="44755"/>
                  </a:cubicBezTo>
                  <a:cubicBezTo>
                    <a:pt x="19214" y="27202"/>
                    <a:pt x="33981" y="19214"/>
                    <a:pt x="47706" y="19214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7" name="Forma Livre: Forma 456">
              <a:extLst>
                <a:ext uri="{FF2B5EF4-FFF2-40B4-BE49-F238E27FC236}">
                  <a16:creationId xmlns:a16="http://schemas.microsoft.com/office/drawing/2014/main" id="{308D2148-B004-4552-8CD8-FCE42F51A564}"/>
                </a:ext>
              </a:extLst>
            </p:cNvPr>
            <p:cNvSpPr/>
            <p:nvPr/>
          </p:nvSpPr>
          <p:spPr>
            <a:xfrm>
              <a:off x="8577477" y="3345976"/>
              <a:ext cx="19214" cy="83526"/>
            </a:xfrm>
            <a:custGeom>
              <a:avLst/>
              <a:gdLst>
                <a:gd name="connsiteX0" fmla="*/ 9607 w 19214"/>
                <a:gd name="connsiteY0" fmla="*/ 0 h 83526"/>
                <a:gd name="connsiteX1" fmla="*/ 0 w 19214"/>
                <a:gd name="connsiteY1" fmla="*/ 9607 h 83526"/>
                <a:gd name="connsiteX2" fmla="*/ 0 w 19214"/>
                <a:gd name="connsiteY2" fmla="*/ 73919 h 83526"/>
                <a:gd name="connsiteX3" fmla="*/ 9607 w 19214"/>
                <a:gd name="connsiteY3" fmla="*/ 83526 h 83526"/>
                <a:gd name="connsiteX4" fmla="*/ 19214 w 19214"/>
                <a:gd name="connsiteY4" fmla="*/ 73919 h 83526"/>
                <a:gd name="connsiteX5" fmla="*/ 19214 w 19214"/>
                <a:gd name="connsiteY5" fmla="*/ 9607 h 83526"/>
                <a:gd name="connsiteX6" fmla="*/ 9607 w 19214"/>
                <a:gd name="connsiteY6" fmla="*/ 0 h 83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83526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73919"/>
                  </a:lnTo>
                  <a:cubicBezTo>
                    <a:pt x="0" y="79230"/>
                    <a:pt x="4296" y="83526"/>
                    <a:pt x="9607" y="83526"/>
                  </a:cubicBezTo>
                  <a:cubicBezTo>
                    <a:pt x="14918" y="83526"/>
                    <a:pt x="19214" y="79230"/>
                    <a:pt x="19214" y="73919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2" name="Forma Livre: Forma 461">
              <a:extLst>
                <a:ext uri="{FF2B5EF4-FFF2-40B4-BE49-F238E27FC236}">
                  <a16:creationId xmlns:a16="http://schemas.microsoft.com/office/drawing/2014/main" id="{1441B725-806E-440F-AE71-05202B4475F4}"/>
                </a:ext>
              </a:extLst>
            </p:cNvPr>
            <p:cNvSpPr/>
            <p:nvPr/>
          </p:nvSpPr>
          <p:spPr>
            <a:xfrm>
              <a:off x="8655500" y="3345976"/>
              <a:ext cx="19214" cy="83526"/>
            </a:xfrm>
            <a:custGeom>
              <a:avLst/>
              <a:gdLst>
                <a:gd name="connsiteX0" fmla="*/ 9607 w 19214"/>
                <a:gd name="connsiteY0" fmla="*/ 0 h 83526"/>
                <a:gd name="connsiteX1" fmla="*/ 0 w 19214"/>
                <a:gd name="connsiteY1" fmla="*/ 9607 h 83526"/>
                <a:gd name="connsiteX2" fmla="*/ 0 w 19214"/>
                <a:gd name="connsiteY2" fmla="*/ 73919 h 83526"/>
                <a:gd name="connsiteX3" fmla="*/ 9607 w 19214"/>
                <a:gd name="connsiteY3" fmla="*/ 83526 h 83526"/>
                <a:gd name="connsiteX4" fmla="*/ 19214 w 19214"/>
                <a:gd name="connsiteY4" fmla="*/ 73919 h 83526"/>
                <a:gd name="connsiteX5" fmla="*/ 19214 w 19214"/>
                <a:gd name="connsiteY5" fmla="*/ 9607 h 83526"/>
                <a:gd name="connsiteX6" fmla="*/ 9607 w 19214"/>
                <a:gd name="connsiteY6" fmla="*/ 0 h 83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83526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73919"/>
                  </a:lnTo>
                  <a:cubicBezTo>
                    <a:pt x="0" y="79230"/>
                    <a:pt x="4296" y="83526"/>
                    <a:pt x="9607" y="83526"/>
                  </a:cubicBezTo>
                  <a:cubicBezTo>
                    <a:pt x="14918" y="83526"/>
                    <a:pt x="19214" y="79230"/>
                    <a:pt x="19214" y="73919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50" name="Agrupar 249">
            <a:extLst>
              <a:ext uri="{FF2B5EF4-FFF2-40B4-BE49-F238E27FC236}">
                <a16:creationId xmlns:a16="http://schemas.microsoft.com/office/drawing/2014/main" id="{E87452CE-0895-47E6-981B-1D40839CEE7A}"/>
              </a:ext>
            </a:extLst>
          </p:cNvPr>
          <p:cNvGrpSpPr/>
          <p:nvPr/>
        </p:nvGrpSpPr>
        <p:grpSpPr>
          <a:xfrm>
            <a:off x="10031589" y="5332353"/>
            <a:ext cx="480343" cy="484440"/>
            <a:chOff x="10031589" y="5591190"/>
            <a:chExt cx="480343" cy="48444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71" name="Forma Livre: Forma 470">
              <a:extLst>
                <a:ext uri="{FF2B5EF4-FFF2-40B4-BE49-F238E27FC236}">
                  <a16:creationId xmlns:a16="http://schemas.microsoft.com/office/drawing/2014/main" id="{A1C26EEA-F297-4254-AC65-47D026D72815}"/>
                </a:ext>
              </a:extLst>
            </p:cNvPr>
            <p:cNvSpPr/>
            <p:nvPr/>
          </p:nvSpPr>
          <p:spPr>
            <a:xfrm>
              <a:off x="10077118" y="5591190"/>
              <a:ext cx="389304" cy="247023"/>
            </a:xfrm>
            <a:custGeom>
              <a:avLst/>
              <a:gdLst>
                <a:gd name="connsiteX0" fmla="*/ 34311 w 389304"/>
                <a:gd name="connsiteY0" fmla="*/ 38030 h 247023"/>
                <a:gd name="connsiteX1" fmla="*/ 0 w 389304"/>
                <a:gd name="connsiteY1" fmla="*/ 72327 h 247023"/>
                <a:gd name="connsiteX2" fmla="*/ 34311 w 389304"/>
                <a:gd name="connsiteY2" fmla="*/ 106638 h 247023"/>
                <a:gd name="connsiteX3" fmla="*/ 35066 w 389304"/>
                <a:gd name="connsiteY3" fmla="*/ 106624 h 247023"/>
                <a:gd name="connsiteX4" fmla="*/ 67551 w 389304"/>
                <a:gd name="connsiteY4" fmla="*/ 239695 h 247023"/>
                <a:gd name="connsiteX5" fmla="*/ 76884 w 389304"/>
                <a:gd name="connsiteY5" fmla="*/ 247024 h 247023"/>
                <a:gd name="connsiteX6" fmla="*/ 311762 w 389304"/>
                <a:gd name="connsiteY6" fmla="*/ 247024 h 247023"/>
                <a:gd name="connsiteX7" fmla="*/ 321094 w 389304"/>
                <a:gd name="connsiteY7" fmla="*/ 239681 h 247023"/>
                <a:gd name="connsiteX8" fmla="*/ 353538 w 389304"/>
                <a:gd name="connsiteY8" fmla="*/ 105910 h 247023"/>
                <a:gd name="connsiteX9" fmla="*/ 354993 w 389304"/>
                <a:gd name="connsiteY9" fmla="*/ 105938 h 247023"/>
                <a:gd name="connsiteX10" fmla="*/ 389304 w 389304"/>
                <a:gd name="connsiteY10" fmla="*/ 71627 h 247023"/>
                <a:gd name="connsiteX11" fmla="*/ 354993 w 389304"/>
                <a:gd name="connsiteY11" fmla="*/ 37330 h 247023"/>
                <a:gd name="connsiteX12" fmla="*/ 320682 w 389304"/>
                <a:gd name="connsiteY12" fmla="*/ 71627 h 247023"/>
                <a:gd name="connsiteX13" fmla="*/ 329233 w 389304"/>
                <a:gd name="connsiteY13" fmla="*/ 94258 h 247023"/>
                <a:gd name="connsiteX14" fmla="*/ 260515 w 389304"/>
                <a:gd name="connsiteY14" fmla="*/ 155277 h 247023"/>
                <a:gd name="connsiteX15" fmla="*/ 257345 w 389304"/>
                <a:gd name="connsiteY15" fmla="*/ 156704 h 247023"/>
                <a:gd name="connsiteX16" fmla="*/ 253612 w 389304"/>
                <a:gd name="connsiteY16" fmla="*/ 152367 h 247023"/>
                <a:gd name="connsiteX17" fmla="*/ 209913 w 389304"/>
                <a:gd name="connsiteY17" fmla="*/ 65026 h 247023"/>
                <a:gd name="connsiteX18" fmla="*/ 228990 w 389304"/>
                <a:gd name="connsiteY18" fmla="*/ 34297 h 247023"/>
                <a:gd name="connsiteX19" fmla="*/ 194679 w 389304"/>
                <a:gd name="connsiteY19" fmla="*/ 0 h 247023"/>
                <a:gd name="connsiteX20" fmla="*/ 160369 w 389304"/>
                <a:gd name="connsiteY20" fmla="*/ 34297 h 247023"/>
                <a:gd name="connsiteX21" fmla="*/ 179047 w 389304"/>
                <a:gd name="connsiteY21" fmla="*/ 64834 h 247023"/>
                <a:gd name="connsiteX22" fmla="*/ 135212 w 389304"/>
                <a:gd name="connsiteY22" fmla="*/ 152381 h 247023"/>
                <a:gd name="connsiteX23" fmla="*/ 131493 w 389304"/>
                <a:gd name="connsiteY23" fmla="*/ 156704 h 247023"/>
                <a:gd name="connsiteX24" fmla="*/ 128240 w 389304"/>
                <a:gd name="connsiteY24" fmla="*/ 155167 h 247023"/>
                <a:gd name="connsiteX25" fmla="*/ 59440 w 389304"/>
                <a:gd name="connsiteY25" fmla="*/ 95645 h 247023"/>
                <a:gd name="connsiteX26" fmla="*/ 68622 w 389304"/>
                <a:gd name="connsiteY26" fmla="*/ 72313 h 247023"/>
                <a:gd name="connsiteX27" fmla="*/ 34311 w 389304"/>
                <a:gd name="connsiteY27" fmla="*/ 38030 h 247023"/>
                <a:gd name="connsiteX28" fmla="*/ 34311 w 389304"/>
                <a:gd name="connsiteY28" fmla="*/ 87424 h 247023"/>
                <a:gd name="connsiteX29" fmla="*/ 19214 w 389304"/>
                <a:gd name="connsiteY29" fmla="*/ 72327 h 247023"/>
                <a:gd name="connsiteX30" fmla="*/ 34311 w 389304"/>
                <a:gd name="connsiteY30" fmla="*/ 57244 h 247023"/>
                <a:gd name="connsiteX31" fmla="*/ 49408 w 389304"/>
                <a:gd name="connsiteY31" fmla="*/ 72327 h 247023"/>
                <a:gd name="connsiteX32" fmla="*/ 34311 w 389304"/>
                <a:gd name="connsiteY32" fmla="*/ 87424 h 247023"/>
                <a:gd name="connsiteX33" fmla="*/ 355007 w 389304"/>
                <a:gd name="connsiteY33" fmla="*/ 56558 h 247023"/>
                <a:gd name="connsiteX34" fmla="*/ 370104 w 389304"/>
                <a:gd name="connsiteY34" fmla="*/ 71641 h 247023"/>
                <a:gd name="connsiteX35" fmla="*/ 355007 w 389304"/>
                <a:gd name="connsiteY35" fmla="*/ 86738 h 247023"/>
                <a:gd name="connsiteX36" fmla="*/ 351795 w 389304"/>
                <a:gd name="connsiteY36" fmla="*/ 86394 h 247023"/>
                <a:gd name="connsiteX37" fmla="*/ 347733 w 389304"/>
                <a:gd name="connsiteY37" fmla="*/ 84857 h 247023"/>
                <a:gd name="connsiteX38" fmla="*/ 339924 w 389304"/>
                <a:gd name="connsiteY38" fmla="*/ 71641 h 247023"/>
                <a:gd name="connsiteX39" fmla="*/ 355007 w 389304"/>
                <a:gd name="connsiteY39" fmla="*/ 56558 h 247023"/>
                <a:gd name="connsiteX40" fmla="*/ 194693 w 389304"/>
                <a:gd name="connsiteY40" fmla="*/ 19228 h 247023"/>
                <a:gd name="connsiteX41" fmla="*/ 209790 w 389304"/>
                <a:gd name="connsiteY41" fmla="*/ 34311 h 247023"/>
                <a:gd name="connsiteX42" fmla="*/ 194693 w 389304"/>
                <a:gd name="connsiteY42" fmla="*/ 49394 h 247023"/>
                <a:gd name="connsiteX43" fmla="*/ 179596 w 389304"/>
                <a:gd name="connsiteY43" fmla="*/ 34311 h 247023"/>
                <a:gd name="connsiteX44" fmla="*/ 194693 w 389304"/>
                <a:gd name="connsiteY44" fmla="*/ 19228 h 247023"/>
                <a:gd name="connsiteX45" fmla="*/ 112045 w 389304"/>
                <a:gd name="connsiteY45" fmla="*/ 165542 h 247023"/>
                <a:gd name="connsiteX46" fmla="*/ 131493 w 389304"/>
                <a:gd name="connsiteY46" fmla="*/ 175946 h 247023"/>
                <a:gd name="connsiteX47" fmla="*/ 154083 w 389304"/>
                <a:gd name="connsiteY47" fmla="*/ 156073 h 247023"/>
                <a:gd name="connsiteX48" fmla="*/ 194433 w 389304"/>
                <a:gd name="connsiteY48" fmla="*/ 76431 h 247023"/>
                <a:gd name="connsiteX49" fmla="*/ 234782 w 389304"/>
                <a:gd name="connsiteY49" fmla="*/ 156073 h 247023"/>
                <a:gd name="connsiteX50" fmla="*/ 257372 w 389304"/>
                <a:gd name="connsiteY50" fmla="*/ 175932 h 247023"/>
                <a:gd name="connsiteX51" fmla="*/ 276078 w 389304"/>
                <a:gd name="connsiteY51" fmla="*/ 166599 h 247023"/>
                <a:gd name="connsiteX52" fmla="*/ 331305 w 389304"/>
                <a:gd name="connsiteY52" fmla="*/ 116149 h 247023"/>
                <a:gd name="connsiteX53" fmla="*/ 304227 w 389304"/>
                <a:gd name="connsiteY53" fmla="*/ 227810 h 247023"/>
                <a:gd name="connsiteX54" fmla="*/ 84446 w 389304"/>
                <a:gd name="connsiteY54" fmla="*/ 227810 h 247023"/>
                <a:gd name="connsiteX55" fmla="*/ 57491 w 389304"/>
                <a:gd name="connsiteY55" fmla="*/ 117398 h 247023"/>
                <a:gd name="connsiteX56" fmla="*/ 112045 w 389304"/>
                <a:gd name="connsiteY56" fmla="*/ 165542 h 247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389304" h="247023">
                  <a:moveTo>
                    <a:pt x="34311" y="38030"/>
                  </a:moveTo>
                  <a:cubicBezTo>
                    <a:pt x="15399" y="38030"/>
                    <a:pt x="0" y="53415"/>
                    <a:pt x="0" y="72327"/>
                  </a:cubicBezTo>
                  <a:cubicBezTo>
                    <a:pt x="0" y="91239"/>
                    <a:pt x="15385" y="106638"/>
                    <a:pt x="34311" y="106638"/>
                  </a:cubicBezTo>
                  <a:cubicBezTo>
                    <a:pt x="34558" y="106638"/>
                    <a:pt x="34819" y="106638"/>
                    <a:pt x="35066" y="106624"/>
                  </a:cubicBezTo>
                  <a:lnTo>
                    <a:pt x="67551" y="239695"/>
                  </a:lnTo>
                  <a:cubicBezTo>
                    <a:pt x="68608" y="243991"/>
                    <a:pt x="72451" y="247024"/>
                    <a:pt x="76884" y="247024"/>
                  </a:cubicBezTo>
                  <a:lnTo>
                    <a:pt x="311762" y="247024"/>
                  </a:lnTo>
                  <a:cubicBezTo>
                    <a:pt x="316195" y="247024"/>
                    <a:pt x="320051" y="243991"/>
                    <a:pt x="321094" y="239681"/>
                  </a:cubicBezTo>
                  <a:lnTo>
                    <a:pt x="353538" y="105910"/>
                  </a:lnTo>
                  <a:cubicBezTo>
                    <a:pt x="354019" y="105924"/>
                    <a:pt x="354513" y="105938"/>
                    <a:pt x="354993" y="105938"/>
                  </a:cubicBezTo>
                  <a:cubicBezTo>
                    <a:pt x="373905" y="105938"/>
                    <a:pt x="389304" y="90553"/>
                    <a:pt x="389304" y="71627"/>
                  </a:cubicBezTo>
                  <a:cubicBezTo>
                    <a:pt x="389304" y="52715"/>
                    <a:pt x="373919" y="37330"/>
                    <a:pt x="354993" y="37330"/>
                  </a:cubicBezTo>
                  <a:cubicBezTo>
                    <a:pt x="336081" y="37330"/>
                    <a:pt x="320682" y="52715"/>
                    <a:pt x="320682" y="71627"/>
                  </a:cubicBezTo>
                  <a:cubicBezTo>
                    <a:pt x="320682" y="80287"/>
                    <a:pt x="323907" y="88220"/>
                    <a:pt x="329233" y="94258"/>
                  </a:cubicBezTo>
                  <a:cubicBezTo>
                    <a:pt x="301509" y="112910"/>
                    <a:pt x="278549" y="130504"/>
                    <a:pt x="260515" y="155277"/>
                  </a:cubicBezTo>
                  <a:cubicBezTo>
                    <a:pt x="260021" y="155963"/>
                    <a:pt x="258923" y="156704"/>
                    <a:pt x="257345" y="156704"/>
                  </a:cubicBezTo>
                  <a:cubicBezTo>
                    <a:pt x="254833" y="156704"/>
                    <a:pt x="253927" y="153987"/>
                    <a:pt x="253612" y="152367"/>
                  </a:cubicBezTo>
                  <a:cubicBezTo>
                    <a:pt x="249604" y="131850"/>
                    <a:pt x="225463" y="88988"/>
                    <a:pt x="209913" y="65026"/>
                  </a:cubicBezTo>
                  <a:cubicBezTo>
                    <a:pt x="221209" y="59399"/>
                    <a:pt x="228990" y="47747"/>
                    <a:pt x="228990" y="34297"/>
                  </a:cubicBezTo>
                  <a:cubicBezTo>
                    <a:pt x="228990" y="15385"/>
                    <a:pt x="213605" y="0"/>
                    <a:pt x="194679" y="0"/>
                  </a:cubicBezTo>
                  <a:cubicBezTo>
                    <a:pt x="175767" y="0"/>
                    <a:pt x="160369" y="15385"/>
                    <a:pt x="160369" y="34297"/>
                  </a:cubicBezTo>
                  <a:cubicBezTo>
                    <a:pt x="160369" y="47582"/>
                    <a:pt x="167972" y="59138"/>
                    <a:pt x="179047" y="64834"/>
                  </a:cubicBezTo>
                  <a:cubicBezTo>
                    <a:pt x="163484" y="88769"/>
                    <a:pt x="139206" y="131850"/>
                    <a:pt x="135212" y="152381"/>
                  </a:cubicBezTo>
                  <a:cubicBezTo>
                    <a:pt x="134896" y="154000"/>
                    <a:pt x="133991" y="156704"/>
                    <a:pt x="131493" y="156704"/>
                  </a:cubicBezTo>
                  <a:cubicBezTo>
                    <a:pt x="129818" y="156704"/>
                    <a:pt x="128693" y="155867"/>
                    <a:pt x="128240" y="155167"/>
                  </a:cubicBezTo>
                  <a:cubicBezTo>
                    <a:pt x="113829" y="132618"/>
                    <a:pt x="83746" y="111455"/>
                    <a:pt x="59440" y="95645"/>
                  </a:cubicBezTo>
                  <a:cubicBezTo>
                    <a:pt x="65136" y="89524"/>
                    <a:pt x="68622" y="81317"/>
                    <a:pt x="68622" y="72313"/>
                  </a:cubicBezTo>
                  <a:cubicBezTo>
                    <a:pt x="68608" y="53415"/>
                    <a:pt x="53223" y="38030"/>
                    <a:pt x="34311" y="38030"/>
                  </a:cubicBezTo>
                  <a:close/>
                  <a:moveTo>
                    <a:pt x="34311" y="87424"/>
                  </a:moveTo>
                  <a:cubicBezTo>
                    <a:pt x="25994" y="87424"/>
                    <a:pt x="19214" y="80658"/>
                    <a:pt x="19214" y="72327"/>
                  </a:cubicBezTo>
                  <a:cubicBezTo>
                    <a:pt x="19214" y="64010"/>
                    <a:pt x="25980" y="57244"/>
                    <a:pt x="34311" y="57244"/>
                  </a:cubicBezTo>
                  <a:cubicBezTo>
                    <a:pt x="42628" y="57244"/>
                    <a:pt x="49408" y="64010"/>
                    <a:pt x="49408" y="72327"/>
                  </a:cubicBezTo>
                  <a:cubicBezTo>
                    <a:pt x="49394" y="80658"/>
                    <a:pt x="42628" y="87424"/>
                    <a:pt x="34311" y="87424"/>
                  </a:cubicBezTo>
                  <a:close/>
                  <a:moveTo>
                    <a:pt x="355007" y="56558"/>
                  </a:moveTo>
                  <a:cubicBezTo>
                    <a:pt x="363324" y="56558"/>
                    <a:pt x="370104" y="63324"/>
                    <a:pt x="370104" y="71641"/>
                  </a:cubicBezTo>
                  <a:cubicBezTo>
                    <a:pt x="370104" y="79958"/>
                    <a:pt x="363337" y="86738"/>
                    <a:pt x="355007" y="86738"/>
                  </a:cubicBezTo>
                  <a:cubicBezTo>
                    <a:pt x="353909" y="86738"/>
                    <a:pt x="352825" y="86614"/>
                    <a:pt x="351795" y="86394"/>
                  </a:cubicBezTo>
                  <a:cubicBezTo>
                    <a:pt x="350547" y="85557"/>
                    <a:pt x="349160" y="85050"/>
                    <a:pt x="347733" y="84857"/>
                  </a:cubicBezTo>
                  <a:cubicBezTo>
                    <a:pt x="343080" y="82277"/>
                    <a:pt x="339924" y="77323"/>
                    <a:pt x="339924" y="71641"/>
                  </a:cubicBezTo>
                  <a:cubicBezTo>
                    <a:pt x="339910" y="63338"/>
                    <a:pt x="346690" y="56558"/>
                    <a:pt x="355007" y="56558"/>
                  </a:cubicBezTo>
                  <a:close/>
                  <a:moveTo>
                    <a:pt x="194693" y="19228"/>
                  </a:moveTo>
                  <a:cubicBezTo>
                    <a:pt x="203010" y="19228"/>
                    <a:pt x="209790" y="25994"/>
                    <a:pt x="209790" y="34311"/>
                  </a:cubicBezTo>
                  <a:cubicBezTo>
                    <a:pt x="209790" y="42628"/>
                    <a:pt x="203024" y="49394"/>
                    <a:pt x="194693" y="49394"/>
                  </a:cubicBezTo>
                  <a:cubicBezTo>
                    <a:pt x="186376" y="49394"/>
                    <a:pt x="179596" y="42628"/>
                    <a:pt x="179596" y="34311"/>
                  </a:cubicBezTo>
                  <a:cubicBezTo>
                    <a:pt x="179596" y="25994"/>
                    <a:pt x="186362" y="19228"/>
                    <a:pt x="194693" y="19228"/>
                  </a:cubicBezTo>
                  <a:close/>
                  <a:moveTo>
                    <a:pt x="112045" y="165542"/>
                  </a:moveTo>
                  <a:cubicBezTo>
                    <a:pt x="116218" y="172062"/>
                    <a:pt x="123478" y="175946"/>
                    <a:pt x="131493" y="175946"/>
                  </a:cubicBezTo>
                  <a:cubicBezTo>
                    <a:pt x="142692" y="175946"/>
                    <a:pt x="151764" y="167958"/>
                    <a:pt x="154083" y="156073"/>
                  </a:cubicBezTo>
                  <a:cubicBezTo>
                    <a:pt x="157212" y="139988"/>
                    <a:pt x="179212" y="100009"/>
                    <a:pt x="194433" y="76431"/>
                  </a:cubicBezTo>
                  <a:cubicBezTo>
                    <a:pt x="209639" y="99995"/>
                    <a:pt x="231625" y="139960"/>
                    <a:pt x="234782" y="156073"/>
                  </a:cubicBezTo>
                  <a:cubicBezTo>
                    <a:pt x="237101" y="167958"/>
                    <a:pt x="246173" y="175932"/>
                    <a:pt x="257372" y="175932"/>
                  </a:cubicBezTo>
                  <a:cubicBezTo>
                    <a:pt x="264838" y="175932"/>
                    <a:pt x="271824" y="172446"/>
                    <a:pt x="276078" y="166599"/>
                  </a:cubicBezTo>
                  <a:cubicBezTo>
                    <a:pt x="290516" y="146781"/>
                    <a:pt x="309071" y="131589"/>
                    <a:pt x="331305" y="116149"/>
                  </a:cubicBezTo>
                  <a:lnTo>
                    <a:pt x="304227" y="227810"/>
                  </a:lnTo>
                  <a:lnTo>
                    <a:pt x="84446" y="227810"/>
                  </a:lnTo>
                  <a:lnTo>
                    <a:pt x="57491" y="117398"/>
                  </a:lnTo>
                  <a:cubicBezTo>
                    <a:pt x="78009" y="131204"/>
                    <a:pt x="101299" y="148703"/>
                    <a:pt x="112045" y="16554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8" name="Forma Livre: Forma 477">
              <a:extLst>
                <a:ext uri="{FF2B5EF4-FFF2-40B4-BE49-F238E27FC236}">
                  <a16:creationId xmlns:a16="http://schemas.microsoft.com/office/drawing/2014/main" id="{FAEF54B8-68E5-4579-8C4D-024C2CA109D0}"/>
                </a:ext>
              </a:extLst>
            </p:cNvPr>
            <p:cNvSpPr/>
            <p:nvPr/>
          </p:nvSpPr>
          <p:spPr>
            <a:xfrm>
              <a:off x="10031589" y="5855255"/>
              <a:ext cx="480343" cy="220375"/>
            </a:xfrm>
            <a:custGeom>
              <a:avLst/>
              <a:gdLst>
                <a:gd name="connsiteX0" fmla="*/ 464217 w 480343"/>
                <a:gd name="connsiteY0" fmla="*/ 43881 h 220375"/>
                <a:gd name="connsiteX1" fmla="*/ 424979 w 480343"/>
                <a:gd name="connsiteY1" fmla="*/ 45981 h 220375"/>
                <a:gd name="connsiteX2" fmla="*/ 415523 w 480343"/>
                <a:gd name="connsiteY2" fmla="*/ 28976 h 220375"/>
                <a:gd name="connsiteX3" fmla="*/ 367310 w 480343"/>
                <a:gd name="connsiteY3" fmla="*/ 33546 h 220375"/>
                <a:gd name="connsiteX4" fmla="*/ 358910 w 480343"/>
                <a:gd name="connsiteY4" fmla="*/ 24434 h 220375"/>
                <a:gd name="connsiteX5" fmla="*/ 312879 w 480343"/>
                <a:gd name="connsiteY5" fmla="*/ 31296 h 220375"/>
                <a:gd name="connsiteX6" fmla="*/ 250241 w 480343"/>
                <a:gd name="connsiteY6" fmla="*/ 64618 h 220375"/>
                <a:gd name="connsiteX7" fmla="*/ 245822 w 480343"/>
                <a:gd name="connsiteY7" fmla="*/ 69559 h 220375"/>
                <a:gd name="connsiteX8" fmla="*/ 182567 w 480343"/>
                <a:gd name="connsiteY8" fmla="*/ 37938 h 220375"/>
                <a:gd name="connsiteX9" fmla="*/ 172877 w 480343"/>
                <a:gd name="connsiteY9" fmla="*/ 30761 h 220375"/>
                <a:gd name="connsiteX10" fmla="*/ 141201 w 480343"/>
                <a:gd name="connsiteY10" fmla="*/ 7292 h 220375"/>
                <a:gd name="connsiteX11" fmla="*/ 82338 w 480343"/>
                <a:gd name="connsiteY11" fmla="*/ 5906 h 220375"/>
                <a:gd name="connsiteX12" fmla="*/ 5990 w 480343"/>
                <a:gd name="connsiteY12" fmla="*/ 36937 h 220375"/>
                <a:gd name="connsiteX13" fmla="*/ 706 w 480343"/>
                <a:gd name="connsiteY13" fmla="*/ 49453 h 220375"/>
                <a:gd name="connsiteX14" fmla="*/ 13222 w 480343"/>
                <a:gd name="connsiteY14" fmla="*/ 54737 h 220375"/>
                <a:gd name="connsiteX15" fmla="*/ 89571 w 480343"/>
                <a:gd name="connsiteY15" fmla="*/ 23706 h 220375"/>
                <a:gd name="connsiteX16" fmla="*/ 129756 w 480343"/>
                <a:gd name="connsiteY16" fmla="*/ 22732 h 220375"/>
                <a:gd name="connsiteX17" fmla="*/ 161431 w 480343"/>
                <a:gd name="connsiteY17" fmla="*/ 46200 h 220375"/>
                <a:gd name="connsiteX18" fmla="*/ 171121 w 480343"/>
                <a:gd name="connsiteY18" fmla="*/ 53378 h 220375"/>
                <a:gd name="connsiteX19" fmla="*/ 271679 w 480343"/>
                <a:gd name="connsiteY19" fmla="*/ 89995 h 220375"/>
                <a:gd name="connsiteX20" fmla="*/ 305976 w 480343"/>
                <a:gd name="connsiteY20" fmla="*/ 91202 h 220375"/>
                <a:gd name="connsiteX21" fmla="*/ 312028 w 480343"/>
                <a:gd name="connsiteY21" fmla="*/ 97324 h 220375"/>
                <a:gd name="connsiteX22" fmla="*/ 303107 w 480343"/>
                <a:gd name="connsiteY22" fmla="*/ 107232 h 220375"/>
                <a:gd name="connsiteX23" fmla="*/ 302558 w 480343"/>
                <a:gd name="connsiteY23" fmla="*/ 107466 h 220375"/>
                <a:gd name="connsiteX24" fmla="*/ 151275 w 480343"/>
                <a:gd name="connsiteY24" fmla="*/ 94112 h 220375"/>
                <a:gd name="connsiteX25" fmla="*/ 138347 w 480343"/>
                <a:gd name="connsiteY25" fmla="*/ 98284 h 220375"/>
                <a:gd name="connsiteX26" fmla="*/ 142519 w 480343"/>
                <a:gd name="connsiteY26" fmla="*/ 111212 h 220375"/>
                <a:gd name="connsiteX27" fmla="*/ 240703 w 480343"/>
                <a:gd name="connsiteY27" fmla="*/ 141886 h 220375"/>
                <a:gd name="connsiteX28" fmla="*/ 310285 w 480343"/>
                <a:gd name="connsiteY28" fmla="*/ 125047 h 220375"/>
                <a:gd name="connsiteX29" fmla="*/ 331009 w 480343"/>
                <a:gd name="connsiteY29" fmla="*/ 94373 h 220375"/>
                <a:gd name="connsiteX30" fmla="*/ 307115 w 480343"/>
                <a:gd name="connsiteY30" fmla="*/ 72016 h 220375"/>
                <a:gd name="connsiteX31" fmla="*/ 279282 w 480343"/>
                <a:gd name="connsiteY31" fmla="*/ 70931 h 220375"/>
                <a:gd name="connsiteX32" fmla="*/ 321882 w 480343"/>
                <a:gd name="connsiteY32" fmla="*/ 48273 h 220375"/>
                <a:gd name="connsiteX33" fmla="*/ 349043 w 480343"/>
                <a:gd name="connsiteY33" fmla="*/ 40944 h 220375"/>
                <a:gd name="connsiteX34" fmla="*/ 351444 w 480343"/>
                <a:gd name="connsiteY34" fmla="*/ 49508 h 220375"/>
                <a:gd name="connsiteX35" fmla="*/ 356591 w 480343"/>
                <a:gd name="connsiteY35" fmla="*/ 57962 h 220375"/>
                <a:gd name="connsiteX36" fmla="*/ 366473 w 480343"/>
                <a:gd name="connsiteY36" fmla="*/ 57372 h 220375"/>
                <a:gd name="connsiteX37" fmla="*/ 377054 w 480343"/>
                <a:gd name="connsiteY37" fmla="*/ 50125 h 220375"/>
                <a:gd name="connsiteX38" fmla="*/ 403514 w 480343"/>
                <a:gd name="connsiteY38" fmla="*/ 43991 h 220375"/>
                <a:gd name="connsiteX39" fmla="*/ 403871 w 480343"/>
                <a:gd name="connsiteY39" fmla="*/ 60830 h 220375"/>
                <a:gd name="connsiteX40" fmla="*/ 406918 w 480343"/>
                <a:gd name="connsiteY40" fmla="*/ 71961 h 220375"/>
                <a:gd name="connsiteX41" fmla="*/ 418446 w 480343"/>
                <a:gd name="connsiteY41" fmla="*/ 72139 h 220375"/>
                <a:gd name="connsiteX42" fmla="*/ 455447 w 480343"/>
                <a:gd name="connsiteY42" fmla="*/ 61009 h 220375"/>
                <a:gd name="connsiteX43" fmla="*/ 461115 w 480343"/>
                <a:gd name="connsiteY43" fmla="*/ 70149 h 220375"/>
                <a:gd name="connsiteX44" fmla="*/ 456367 w 480343"/>
                <a:gd name="connsiteY44" fmla="*/ 77945 h 220375"/>
                <a:gd name="connsiteX45" fmla="*/ 455584 w 480343"/>
                <a:gd name="connsiteY45" fmla="*/ 78384 h 220375"/>
                <a:gd name="connsiteX46" fmla="*/ 289342 w 480343"/>
                <a:gd name="connsiteY46" fmla="*/ 183402 h 220375"/>
                <a:gd name="connsiteX47" fmla="*/ 205157 w 480343"/>
                <a:gd name="connsiteY47" fmla="*/ 197964 h 220375"/>
                <a:gd name="connsiteX48" fmla="*/ 202632 w 480343"/>
                <a:gd name="connsiteY48" fmla="*/ 196907 h 220375"/>
                <a:gd name="connsiteX49" fmla="*/ 133996 w 480343"/>
                <a:gd name="connsiteY49" fmla="*/ 168306 h 220375"/>
                <a:gd name="connsiteX50" fmla="*/ 39422 w 480343"/>
                <a:gd name="connsiteY50" fmla="*/ 145070 h 220375"/>
                <a:gd name="connsiteX51" fmla="*/ 31119 w 480343"/>
                <a:gd name="connsiteY51" fmla="*/ 155816 h 220375"/>
                <a:gd name="connsiteX52" fmla="*/ 41865 w 480343"/>
                <a:gd name="connsiteY52" fmla="*/ 164120 h 220375"/>
                <a:gd name="connsiteX53" fmla="*/ 124952 w 480343"/>
                <a:gd name="connsiteY53" fmla="*/ 185241 h 220375"/>
                <a:gd name="connsiteX54" fmla="*/ 196675 w 480343"/>
                <a:gd name="connsiteY54" fmla="*/ 215201 h 220375"/>
                <a:gd name="connsiteX55" fmla="*/ 225963 w 480343"/>
                <a:gd name="connsiteY55" fmla="*/ 220376 h 220375"/>
                <a:gd name="connsiteX56" fmla="*/ 299608 w 480343"/>
                <a:gd name="connsiteY56" fmla="*/ 199624 h 220375"/>
                <a:gd name="connsiteX57" fmla="*/ 465507 w 480343"/>
                <a:gd name="connsiteY57" fmla="*/ 94812 h 220375"/>
                <a:gd name="connsiteX58" fmla="*/ 480343 w 480343"/>
                <a:gd name="connsiteY58" fmla="*/ 70122 h 220375"/>
                <a:gd name="connsiteX59" fmla="*/ 464217 w 480343"/>
                <a:gd name="connsiteY59" fmla="*/ 43881 h 220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80343" h="220375">
                  <a:moveTo>
                    <a:pt x="464217" y="43881"/>
                  </a:moveTo>
                  <a:cubicBezTo>
                    <a:pt x="457437" y="40422"/>
                    <a:pt x="444385" y="37087"/>
                    <a:pt x="424979" y="45981"/>
                  </a:cubicBezTo>
                  <a:cubicBezTo>
                    <a:pt x="423991" y="39077"/>
                    <a:pt x="420807" y="33190"/>
                    <a:pt x="415523" y="28976"/>
                  </a:cubicBezTo>
                  <a:cubicBezTo>
                    <a:pt x="403912" y="19712"/>
                    <a:pt x="385522" y="21483"/>
                    <a:pt x="367310" y="33546"/>
                  </a:cubicBezTo>
                  <a:cubicBezTo>
                    <a:pt x="364976" y="28976"/>
                    <a:pt x="361792" y="26163"/>
                    <a:pt x="358910" y="24434"/>
                  </a:cubicBezTo>
                  <a:cubicBezTo>
                    <a:pt x="348548" y="18258"/>
                    <a:pt x="333067" y="20549"/>
                    <a:pt x="312879" y="31296"/>
                  </a:cubicBezTo>
                  <a:lnTo>
                    <a:pt x="250241" y="64618"/>
                  </a:lnTo>
                  <a:cubicBezTo>
                    <a:pt x="248142" y="65730"/>
                    <a:pt x="246632" y="67514"/>
                    <a:pt x="245822" y="69559"/>
                  </a:cubicBezTo>
                  <a:cubicBezTo>
                    <a:pt x="227184" y="67377"/>
                    <a:pt x="213364" y="60748"/>
                    <a:pt x="182567" y="37938"/>
                  </a:cubicBezTo>
                  <a:lnTo>
                    <a:pt x="172877" y="30761"/>
                  </a:lnTo>
                  <a:cubicBezTo>
                    <a:pt x="162323" y="22938"/>
                    <a:pt x="151769" y="15115"/>
                    <a:pt x="141201" y="7292"/>
                  </a:cubicBezTo>
                  <a:cubicBezTo>
                    <a:pt x="128836" y="-1862"/>
                    <a:pt x="102979" y="-2480"/>
                    <a:pt x="82338" y="5906"/>
                  </a:cubicBezTo>
                  <a:lnTo>
                    <a:pt x="5990" y="36937"/>
                  </a:lnTo>
                  <a:cubicBezTo>
                    <a:pt x="1076" y="38940"/>
                    <a:pt x="-1284" y="44540"/>
                    <a:pt x="706" y="49453"/>
                  </a:cubicBezTo>
                  <a:cubicBezTo>
                    <a:pt x="2710" y="54366"/>
                    <a:pt x="8309" y="56727"/>
                    <a:pt x="13222" y="54737"/>
                  </a:cubicBezTo>
                  <a:lnTo>
                    <a:pt x="89571" y="23706"/>
                  </a:lnTo>
                  <a:cubicBezTo>
                    <a:pt x="107165" y="16556"/>
                    <a:pt x="125089" y="19273"/>
                    <a:pt x="129756" y="22732"/>
                  </a:cubicBezTo>
                  <a:cubicBezTo>
                    <a:pt x="140310" y="30555"/>
                    <a:pt x="150877" y="38377"/>
                    <a:pt x="161431" y="46200"/>
                  </a:cubicBezTo>
                  <a:lnTo>
                    <a:pt x="171121" y="53378"/>
                  </a:lnTo>
                  <a:cubicBezTo>
                    <a:pt x="219224" y="89020"/>
                    <a:pt x="233511" y="89281"/>
                    <a:pt x="271679" y="89995"/>
                  </a:cubicBezTo>
                  <a:cubicBezTo>
                    <a:pt x="281341" y="90173"/>
                    <a:pt x="292293" y="90379"/>
                    <a:pt x="305976" y="91202"/>
                  </a:cubicBezTo>
                  <a:cubicBezTo>
                    <a:pt x="308762" y="91367"/>
                    <a:pt x="311534" y="94167"/>
                    <a:pt x="312028" y="97324"/>
                  </a:cubicBezTo>
                  <a:cubicBezTo>
                    <a:pt x="312852" y="102635"/>
                    <a:pt x="306785" y="105805"/>
                    <a:pt x="303107" y="107232"/>
                  </a:cubicBezTo>
                  <a:cubicBezTo>
                    <a:pt x="302929" y="107301"/>
                    <a:pt x="302737" y="107383"/>
                    <a:pt x="302558" y="107466"/>
                  </a:cubicBezTo>
                  <a:cubicBezTo>
                    <a:pt x="245630" y="133501"/>
                    <a:pt x="211333" y="124854"/>
                    <a:pt x="151275" y="94112"/>
                  </a:cubicBezTo>
                  <a:cubicBezTo>
                    <a:pt x="146554" y="91696"/>
                    <a:pt x="140763" y="93563"/>
                    <a:pt x="138347" y="98284"/>
                  </a:cubicBezTo>
                  <a:cubicBezTo>
                    <a:pt x="135932" y="103005"/>
                    <a:pt x="137798" y="108797"/>
                    <a:pt x="142519" y="111212"/>
                  </a:cubicBezTo>
                  <a:cubicBezTo>
                    <a:pt x="176501" y="128601"/>
                    <a:pt x="206364" y="141900"/>
                    <a:pt x="240703" y="141886"/>
                  </a:cubicBezTo>
                  <a:cubicBezTo>
                    <a:pt x="261591" y="141886"/>
                    <a:pt x="284154" y="136959"/>
                    <a:pt x="310285" y="125047"/>
                  </a:cubicBezTo>
                  <a:cubicBezTo>
                    <a:pt x="327989" y="118116"/>
                    <a:pt x="332615" y="104680"/>
                    <a:pt x="331009" y="94373"/>
                  </a:cubicBezTo>
                  <a:cubicBezTo>
                    <a:pt x="329142" y="82323"/>
                    <a:pt x="318863" y="72716"/>
                    <a:pt x="307115" y="72016"/>
                  </a:cubicBezTo>
                  <a:cubicBezTo>
                    <a:pt x="296369" y="71371"/>
                    <a:pt x="287338" y="71096"/>
                    <a:pt x="279282" y="70931"/>
                  </a:cubicBezTo>
                  <a:lnTo>
                    <a:pt x="321882" y="48273"/>
                  </a:lnTo>
                  <a:cubicBezTo>
                    <a:pt x="338338" y="39517"/>
                    <a:pt x="346696" y="39558"/>
                    <a:pt x="349043" y="40944"/>
                  </a:cubicBezTo>
                  <a:cubicBezTo>
                    <a:pt x="350525" y="41822"/>
                    <a:pt x="351417" y="45034"/>
                    <a:pt x="351444" y="49508"/>
                  </a:cubicBezTo>
                  <a:cubicBezTo>
                    <a:pt x="351458" y="53063"/>
                    <a:pt x="353448" y="56315"/>
                    <a:pt x="356591" y="57962"/>
                  </a:cubicBezTo>
                  <a:cubicBezTo>
                    <a:pt x="359734" y="59609"/>
                    <a:pt x="363535" y="59389"/>
                    <a:pt x="366473" y="57372"/>
                  </a:cubicBezTo>
                  <a:lnTo>
                    <a:pt x="377054" y="50125"/>
                  </a:lnTo>
                  <a:cubicBezTo>
                    <a:pt x="389680" y="41479"/>
                    <a:pt x="399617" y="40889"/>
                    <a:pt x="403514" y="43991"/>
                  </a:cubicBezTo>
                  <a:cubicBezTo>
                    <a:pt x="406808" y="46612"/>
                    <a:pt x="406945" y="53063"/>
                    <a:pt x="403871" y="60830"/>
                  </a:cubicBezTo>
                  <a:cubicBezTo>
                    <a:pt x="402306" y="64810"/>
                    <a:pt x="403542" y="69339"/>
                    <a:pt x="406918" y="71961"/>
                  </a:cubicBezTo>
                  <a:cubicBezTo>
                    <a:pt x="410294" y="74582"/>
                    <a:pt x="415001" y="74651"/>
                    <a:pt x="418446" y="72139"/>
                  </a:cubicBezTo>
                  <a:cubicBezTo>
                    <a:pt x="433639" y="61091"/>
                    <a:pt x="447473" y="56933"/>
                    <a:pt x="455447" y="61009"/>
                  </a:cubicBezTo>
                  <a:cubicBezTo>
                    <a:pt x="459619" y="63136"/>
                    <a:pt x="461115" y="67130"/>
                    <a:pt x="461115" y="70149"/>
                  </a:cubicBezTo>
                  <a:cubicBezTo>
                    <a:pt x="461115" y="72167"/>
                    <a:pt x="460498" y="75845"/>
                    <a:pt x="456367" y="77945"/>
                  </a:cubicBezTo>
                  <a:cubicBezTo>
                    <a:pt x="456092" y="78082"/>
                    <a:pt x="455831" y="78233"/>
                    <a:pt x="455584" y="78384"/>
                  </a:cubicBezTo>
                  <a:lnTo>
                    <a:pt x="289342" y="183402"/>
                  </a:lnTo>
                  <a:cubicBezTo>
                    <a:pt x="257049" y="203783"/>
                    <a:pt x="214489" y="203536"/>
                    <a:pt x="205157" y="197964"/>
                  </a:cubicBezTo>
                  <a:cubicBezTo>
                    <a:pt x="204375" y="197497"/>
                    <a:pt x="203524" y="197140"/>
                    <a:pt x="202632" y="196907"/>
                  </a:cubicBezTo>
                  <a:cubicBezTo>
                    <a:pt x="173550" y="189413"/>
                    <a:pt x="152538" y="178201"/>
                    <a:pt x="133996" y="168306"/>
                  </a:cubicBezTo>
                  <a:cubicBezTo>
                    <a:pt x="105313" y="153003"/>
                    <a:pt x="80540" y="139800"/>
                    <a:pt x="39422" y="145070"/>
                  </a:cubicBezTo>
                  <a:cubicBezTo>
                    <a:pt x="34166" y="145743"/>
                    <a:pt x="30446" y="150560"/>
                    <a:pt x="31119" y="155816"/>
                  </a:cubicBezTo>
                  <a:cubicBezTo>
                    <a:pt x="31791" y="161073"/>
                    <a:pt x="36622" y="164792"/>
                    <a:pt x="41865" y="164120"/>
                  </a:cubicBezTo>
                  <a:cubicBezTo>
                    <a:pt x="76917" y="159618"/>
                    <a:pt x="98107" y="170927"/>
                    <a:pt x="124952" y="185241"/>
                  </a:cubicBezTo>
                  <a:cubicBezTo>
                    <a:pt x="144207" y="195507"/>
                    <a:pt x="165988" y="207131"/>
                    <a:pt x="196675" y="215201"/>
                  </a:cubicBezTo>
                  <a:cubicBezTo>
                    <a:pt x="203098" y="218468"/>
                    <a:pt x="213529" y="220376"/>
                    <a:pt x="225963" y="220376"/>
                  </a:cubicBezTo>
                  <a:cubicBezTo>
                    <a:pt x="247922" y="220376"/>
                    <a:pt x="276153" y="214433"/>
                    <a:pt x="299608" y="199624"/>
                  </a:cubicBezTo>
                  <a:lnTo>
                    <a:pt x="465507" y="94812"/>
                  </a:lnTo>
                  <a:cubicBezTo>
                    <a:pt x="474798" y="89912"/>
                    <a:pt x="480329" y="80717"/>
                    <a:pt x="480343" y="70122"/>
                  </a:cubicBezTo>
                  <a:cubicBezTo>
                    <a:pt x="480384" y="59033"/>
                    <a:pt x="474195" y="48959"/>
                    <a:pt x="464217" y="43881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7" name="Agrupar 236">
            <a:extLst>
              <a:ext uri="{FF2B5EF4-FFF2-40B4-BE49-F238E27FC236}">
                <a16:creationId xmlns:a16="http://schemas.microsoft.com/office/drawing/2014/main" id="{E08520C2-3384-4EF8-9178-9BB88F823248}"/>
              </a:ext>
            </a:extLst>
          </p:cNvPr>
          <p:cNvGrpSpPr/>
          <p:nvPr/>
        </p:nvGrpSpPr>
        <p:grpSpPr>
          <a:xfrm>
            <a:off x="10025466" y="1921017"/>
            <a:ext cx="492692" cy="493210"/>
            <a:chOff x="10025466" y="2210728"/>
            <a:chExt cx="492692" cy="49321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66" name="Forma Livre: Forma 465">
              <a:extLst>
                <a:ext uri="{FF2B5EF4-FFF2-40B4-BE49-F238E27FC236}">
                  <a16:creationId xmlns:a16="http://schemas.microsoft.com/office/drawing/2014/main" id="{3448D2A8-F70E-4BAC-8CAE-7D8892874287}"/>
                </a:ext>
              </a:extLst>
            </p:cNvPr>
            <p:cNvSpPr/>
            <p:nvPr/>
          </p:nvSpPr>
          <p:spPr>
            <a:xfrm>
              <a:off x="10422084" y="2531206"/>
              <a:ext cx="54808" cy="39757"/>
            </a:xfrm>
            <a:custGeom>
              <a:avLst/>
              <a:gdLst>
                <a:gd name="connsiteX0" fmla="*/ 4799 w 54808"/>
                <a:gd name="connsiteY0" fmla="*/ 17922 h 39757"/>
                <a:gd name="connsiteX1" fmla="*/ 40399 w 54808"/>
                <a:gd name="connsiteY1" fmla="*/ 38467 h 39757"/>
                <a:gd name="connsiteX2" fmla="*/ 45189 w 54808"/>
                <a:gd name="connsiteY2" fmla="*/ 39757 h 39757"/>
                <a:gd name="connsiteX3" fmla="*/ 53520 w 54808"/>
                <a:gd name="connsiteY3" fmla="*/ 34954 h 39757"/>
                <a:gd name="connsiteX4" fmla="*/ 50006 w 54808"/>
                <a:gd name="connsiteY4" fmla="*/ 21833 h 39757"/>
                <a:gd name="connsiteX5" fmla="*/ 14406 w 54808"/>
                <a:gd name="connsiteY5" fmla="*/ 1288 h 39757"/>
                <a:gd name="connsiteX6" fmla="*/ 1285 w 54808"/>
                <a:gd name="connsiteY6" fmla="*/ 4802 h 39757"/>
                <a:gd name="connsiteX7" fmla="*/ 4799 w 54808"/>
                <a:gd name="connsiteY7" fmla="*/ 17922 h 39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08" h="39757">
                  <a:moveTo>
                    <a:pt x="4799" y="17922"/>
                  </a:moveTo>
                  <a:lnTo>
                    <a:pt x="40399" y="38467"/>
                  </a:lnTo>
                  <a:cubicBezTo>
                    <a:pt x="41909" y="39346"/>
                    <a:pt x="43570" y="39757"/>
                    <a:pt x="45189" y="39757"/>
                  </a:cubicBezTo>
                  <a:cubicBezTo>
                    <a:pt x="48510" y="39757"/>
                    <a:pt x="51736" y="38028"/>
                    <a:pt x="53520" y="34954"/>
                  </a:cubicBezTo>
                  <a:cubicBezTo>
                    <a:pt x="56169" y="30356"/>
                    <a:pt x="54604" y="24482"/>
                    <a:pt x="50006" y="21833"/>
                  </a:cubicBezTo>
                  <a:lnTo>
                    <a:pt x="14406" y="1288"/>
                  </a:lnTo>
                  <a:cubicBezTo>
                    <a:pt x="9808" y="-1361"/>
                    <a:pt x="3934" y="204"/>
                    <a:pt x="1285" y="4802"/>
                  </a:cubicBezTo>
                  <a:cubicBezTo>
                    <a:pt x="-1364" y="9386"/>
                    <a:pt x="215" y="15260"/>
                    <a:pt x="4799" y="1792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7" name="Forma Livre: Forma 466">
              <a:extLst>
                <a:ext uri="{FF2B5EF4-FFF2-40B4-BE49-F238E27FC236}">
                  <a16:creationId xmlns:a16="http://schemas.microsoft.com/office/drawing/2014/main" id="{6470E47A-ADB9-49AB-B0BB-DBB3D3850AA0}"/>
                </a:ext>
              </a:extLst>
            </p:cNvPr>
            <p:cNvSpPr/>
            <p:nvPr/>
          </p:nvSpPr>
          <p:spPr>
            <a:xfrm>
              <a:off x="10065276" y="2323606"/>
              <a:ext cx="54811" cy="39763"/>
            </a:xfrm>
            <a:custGeom>
              <a:avLst/>
              <a:gdLst>
                <a:gd name="connsiteX0" fmla="*/ 40402 w 54811"/>
                <a:gd name="connsiteY0" fmla="*/ 38474 h 39763"/>
                <a:gd name="connsiteX1" fmla="*/ 45192 w 54811"/>
                <a:gd name="connsiteY1" fmla="*/ 39764 h 39763"/>
                <a:gd name="connsiteX2" fmla="*/ 53523 w 54811"/>
                <a:gd name="connsiteY2" fmla="*/ 34960 h 39763"/>
                <a:gd name="connsiteX3" fmla="*/ 50009 w 54811"/>
                <a:gd name="connsiteY3" fmla="*/ 21840 h 39763"/>
                <a:gd name="connsiteX4" fmla="*/ 14409 w 54811"/>
                <a:gd name="connsiteY4" fmla="*/ 1294 h 39763"/>
                <a:gd name="connsiteX5" fmla="*/ 1288 w 54811"/>
                <a:gd name="connsiteY5" fmla="*/ 4808 h 39763"/>
                <a:gd name="connsiteX6" fmla="*/ 4802 w 54811"/>
                <a:gd name="connsiteY6" fmla="*/ 17928 h 39763"/>
                <a:gd name="connsiteX7" fmla="*/ 40402 w 54811"/>
                <a:gd name="connsiteY7" fmla="*/ 38474 h 3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11" h="39763">
                  <a:moveTo>
                    <a:pt x="40402" y="38474"/>
                  </a:moveTo>
                  <a:cubicBezTo>
                    <a:pt x="41912" y="39352"/>
                    <a:pt x="43573" y="39764"/>
                    <a:pt x="45192" y="39764"/>
                  </a:cubicBezTo>
                  <a:cubicBezTo>
                    <a:pt x="48513" y="39764"/>
                    <a:pt x="51739" y="38034"/>
                    <a:pt x="53523" y="34960"/>
                  </a:cubicBezTo>
                  <a:cubicBezTo>
                    <a:pt x="56172" y="30362"/>
                    <a:pt x="54607" y="24488"/>
                    <a:pt x="50009" y="21840"/>
                  </a:cubicBezTo>
                  <a:lnTo>
                    <a:pt x="14409" y="1294"/>
                  </a:lnTo>
                  <a:cubicBezTo>
                    <a:pt x="9811" y="-1368"/>
                    <a:pt x="3937" y="210"/>
                    <a:pt x="1288" y="4808"/>
                  </a:cubicBezTo>
                  <a:cubicBezTo>
                    <a:pt x="-1361" y="9405"/>
                    <a:pt x="204" y="15279"/>
                    <a:pt x="4802" y="17928"/>
                  </a:cubicBezTo>
                  <a:lnTo>
                    <a:pt x="40402" y="38474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8" name="Forma Livre: Forma 467">
              <a:extLst>
                <a:ext uri="{FF2B5EF4-FFF2-40B4-BE49-F238E27FC236}">
                  <a16:creationId xmlns:a16="http://schemas.microsoft.com/office/drawing/2014/main" id="{FC8B1468-F03B-47B1-8FC0-58E89BB245ED}"/>
                </a:ext>
              </a:extLst>
            </p:cNvPr>
            <p:cNvSpPr/>
            <p:nvPr/>
          </p:nvSpPr>
          <p:spPr>
            <a:xfrm>
              <a:off x="10064584" y="2530006"/>
              <a:ext cx="54823" cy="39763"/>
            </a:xfrm>
            <a:custGeom>
              <a:avLst/>
              <a:gdLst>
                <a:gd name="connsiteX0" fmla="*/ 9625 w 54823"/>
                <a:gd name="connsiteY0" fmla="*/ 39764 h 39763"/>
                <a:gd name="connsiteX1" fmla="*/ 14415 w 54823"/>
                <a:gd name="connsiteY1" fmla="*/ 38473 h 39763"/>
                <a:gd name="connsiteX2" fmla="*/ 50016 w 54823"/>
                <a:gd name="connsiteY2" fmla="*/ 17928 h 39763"/>
                <a:gd name="connsiteX3" fmla="*/ 53529 w 54823"/>
                <a:gd name="connsiteY3" fmla="*/ 4808 h 39763"/>
                <a:gd name="connsiteX4" fmla="*/ 40409 w 54823"/>
                <a:gd name="connsiteY4" fmla="*/ 1294 h 39763"/>
                <a:gd name="connsiteX5" fmla="*/ 4808 w 54823"/>
                <a:gd name="connsiteY5" fmla="*/ 21840 h 39763"/>
                <a:gd name="connsiteX6" fmla="*/ 1294 w 54823"/>
                <a:gd name="connsiteY6" fmla="*/ 34960 h 39763"/>
                <a:gd name="connsiteX7" fmla="*/ 9625 w 54823"/>
                <a:gd name="connsiteY7" fmla="*/ 39764 h 39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23" h="39763">
                  <a:moveTo>
                    <a:pt x="9625" y="39764"/>
                  </a:moveTo>
                  <a:cubicBezTo>
                    <a:pt x="11258" y="39764"/>
                    <a:pt x="12905" y="39352"/>
                    <a:pt x="14415" y="38473"/>
                  </a:cubicBezTo>
                  <a:lnTo>
                    <a:pt x="50016" y="17928"/>
                  </a:lnTo>
                  <a:cubicBezTo>
                    <a:pt x="54613" y="15279"/>
                    <a:pt x="56192" y="9405"/>
                    <a:pt x="53529" y="4808"/>
                  </a:cubicBezTo>
                  <a:cubicBezTo>
                    <a:pt x="50880" y="210"/>
                    <a:pt x="45006" y="-1368"/>
                    <a:pt x="40409" y="1294"/>
                  </a:cubicBezTo>
                  <a:lnTo>
                    <a:pt x="4808" y="21840"/>
                  </a:lnTo>
                  <a:cubicBezTo>
                    <a:pt x="210" y="24488"/>
                    <a:pt x="-1368" y="30362"/>
                    <a:pt x="1294" y="34960"/>
                  </a:cubicBezTo>
                  <a:cubicBezTo>
                    <a:pt x="3065" y="38034"/>
                    <a:pt x="6304" y="39764"/>
                    <a:pt x="9625" y="39764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9" name="Forma Livre: Forma 468">
              <a:extLst>
                <a:ext uri="{FF2B5EF4-FFF2-40B4-BE49-F238E27FC236}">
                  <a16:creationId xmlns:a16="http://schemas.microsoft.com/office/drawing/2014/main" id="{F62550D0-E417-4AFF-A0F7-65EB5EB8116F}"/>
                </a:ext>
              </a:extLst>
            </p:cNvPr>
            <p:cNvSpPr/>
            <p:nvPr/>
          </p:nvSpPr>
          <p:spPr>
            <a:xfrm>
              <a:off x="10114655" y="2287543"/>
              <a:ext cx="314245" cy="272002"/>
            </a:xfrm>
            <a:custGeom>
              <a:avLst/>
              <a:gdLst>
                <a:gd name="connsiteX0" fmla="*/ 253584 w 314245"/>
                <a:gd name="connsiteY0" fmla="*/ 269120 h 272002"/>
                <a:gd name="connsiteX1" fmla="*/ 260446 w 314245"/>
                <a:gd name="connsiteY1" fmla="*/ 272002 h 272002"/>
                <a:gd name="connsiteX2" fmla="*/ 267171 w 314245"/>
                <a:gd name="connsiteY2" fmla="*/ 269257 h 272002"/>
                <a:gd name="connsiteX3" fmla="*/ 314246 w 314245"/>
                <a:gd name="connsiteY3" fmla="*/ 157130 h 272002"/>
                <a:gd name="connsiteX4" fmla="*/ 157130 w 314245"/>
                <a:gd name="connsiteY4" fmla="*/ 0 h 272002"/>
                <a:gd name="connsiteX5" fmla="*/ 0 w 314245"/>
                <a:gd name="connsiteY5" fmla="*/ 157116 h 272002"/>
                <a:gd name="connsiteX6" fmla="*/ 47074 w 314245"/>
                <a:gd name="connsiteY6" fmla="*/ 269244 h 272002"/>
                <a:gd name="connsiteX7" fmla="*/ 60661 w 314245"/>
                <a:gd name="connsiteY7" fmla="*/ 269120 h 272002"/>
                <a:gd name="connsiteX8" fmla="*/ 60538 w 314245"/>
                <a:gd name="connsiteY8" fmla="*/ 255533 h 272002"/>
                <a:gd name="connsiteX9" fmla="*/ 19228 w 314245"/>
                <a:gd name="connsiteY9" fmla="*/ 157116 h 272002"/>
                <a:gd name="connsiteX10" fmla="*/ 157143 w 314245"/>
                <a:gd name="connsiteY10" fmla="*/ 19200 h 272002"/>
                <a:gd name="connsiteX11" fmla="*/ 295045 w 314245"/>
                <a:gd name="connsiteY11" fmla="*/ 157116 h 272002"/>
                <a:gd name="connsiteX12" fmla="*/ 253735 w 314245"/>
                <a:gd name="connsiteY12" fmla="*/ 255533 h 272002"/>
                <a:gd name="connsiteX13" fmla="*/ 253584 w 314245"/>
                <a:gd name="connsiteY13" fmla="*/ 269120 h 272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4245" h="272002">
                  <a:moveTo>
                    <a:pt x="253584" y="269120"/>
                  </a:moveTo>
                  <a:cubicBezTo>
                    <a:pt x="255464" y="271041"/>
                    <a:pt x="257948" y="272002"/>
                    <a:pt x="260446" y="272002"/>
                  </a:cubicBezTo>
                  <a:cubicBezTo>
                    <a:pt x="262876" y="272002"/>
                    <a:pt x="265305" y="271083"/>
                    <a:pt x="267171" y="269257"/>
                  </a:cubicBezTo>
                  <a:cubicBezTo>
                    <a:pt x="297529" y="239462"/>
                    <a:pt x="314246" y="199647"/>
                    <a:pt x="314246" y="157130"/>
                  </a:cubicBezTo>
                  <a:cubicBezTo>
                    <a:pt x="314246" y="70488"/>
                    <a:pt x="243757" y="0"/>
                    <a:pt x="157130" y="0"/>
                  </a:cubicBezTo>
                  <a:cubicBezTo>
                    <a:pt x="70502" y="0"/>
                    <a:pt x="0" y="70474"/>
                    <a:pt x="0" y="157116"/>
                  </a:cubicBezTo>
                  <a:cubicBezTo>
                    <a:pt x="0" y="199634"/>
                    <a:pt x="16716" y="239448"/>
                    <a:pt x="47074" y="269244"/>
                  </a:cubicBezTo>
                  <a:cubicBezTo>
                    <a:pt x="50862" y="272963"/>
                    <a:pt x="56942" y="272908"/>
                    <a:pt x="60661" y="269120"/>
                  </a:cubicBezTo>
                  <a:cubicBezTo>
                    <a:pt x="64381" y="265332"/>
                    <a:pt x="64326" y="259252"/>
                    <a:pt x="60538" y="255533"/>
                  </a:cubicBezTo>
                  <a:cubicBezTo>
                    <a:pt x="33899" y="229388"/>
                    <a:pt x="19228" y="194432"/>
                    <a:pt x="19228" y="157116"/>
                  </a:cubicBezTo>
                  <a:cubicBezTo>
                    <a:pt x="19228" y="81069"/>
                    <a:pt x="81097" y="19200"/>
                    <a:pt x="157143" y="19200"/>
                  </a:cubicBezTo>
                  <a:cubicBezTo>
                    <a:pt x="233190" y="19200"/>
                    <a:pt x="295045" y="81069"/>
                    <a:pt x="295045" y="157116"/>
                  </a:cubicBezTo>
                  <a:cubicBezTo>
                    <a:pt x="295045" y="194432"/>
                    <a:pt x="280374" y="229388"/>
                    <a:pt x="253735" y="255533"/>
                  </a:cubicBezTo>
                  <a:cubicBezTo>
                    <a:pt x="249933" y="259238"/>
                    <a:pt x="249865" y="265332"/>
                    <a:pt x="253584" y="26912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0" name="Forma Livre: Forma 469">
              <a:extLst>
                <a:ext uri="{FF2B5EF4-FFF2-40B4-BE49-F238E27FC236}">
                  <a16:creationId xmlns:a16="http://schemas.microsoft.com/office/drawing/2014/main" id="{FA918F8C-FAA2-492F-86C0-8B9EEA3665FD}"/>
                </a:ext>
              </a:extLst>
            </p:cNvPr>
            <p:cNvSpPr/>
            <p:nvPr/>
          </p:nvSpPr>
          <p:spPr>
            <a:xfrm>
              <a:off x="10148604" y="2240780"/>
              <a:ext cx="39767" cy="54819"/>
            </a:xfrm>
            <a:custGeom>
              <a:avLst/>
              <a:gdLst>
                <a:gd name="connsiteX0" fmla="*/ 30170 w 39767"/>
                <a:gd name="connsiteY0" fmla="*/ 54819 h 54819"/>
                <a:gd name="connsiteX1" fmla="*/ 34960 w 39767"/>
                <a:gd name="connsiteY1" fmla="*/ 53529 h 54819"/>
                <a:gd name="connsiteX2" fmla="*/ 38474 w 39767"/>
                <a:gd name="connsiteY2" fmla="*/ 40409 h 54819"/>
                <a:gd name="connsiteX3" fmla="*/ 17928 w 39767"/>
                <a:gd name="connsiteY3" fmla="*/ 4808 h 54819"/>
                <a:gd name="connsiteX4" fmla="*/ 4808 w 39767"/>
                <a:gd name="connsiteY4" fmla="*/ 1294 h 54819"/>
                <a:gd name="connsiteX5" fmla="*/ 1294 w 39767"/>
                <a:gd name="connsiteY5" fmla="*/ 14415 h 54819"/>
                <a:gd name="connsiteX6" fmla="*/ 21840 w 39767"/>
                <a:gd name="connsiteY6" fmla="*/ 50016 h 54819"/>
                <a:gd name="connsiteX7" fmla="*/ 30170 w 39767"/>
                <a:gd name="connsiteY7" fmla="*/ 54819 h 54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67" h="54819">
                  <a:moveTo>
                    <a:pt x="30170" y="54819"/>
                  </a:moveTo>
                  <a:cubicBezTo>
                    <a:pt x="31803" y="54819"/>
                    <a:pt x="33450" y="54407"/>
                    <a:pt x="34960" y="53529"/>
                  </a:cubicBezTo>
                  <a:cubicBezTo>
                    <a:pt x="39558" y="50880"/>
                    <a:pt x="41136" y="45006"/>
                    <a:pt x="38474" y="40409"/>
                  </a:cubicBezTo>
                  <a:lnTo>
                    <a:pt x="17928" y="4808"/>
                  </a:lnTo>
                  <a:cubicBezTo>
                    <a:pt x="15279" y="210"/>
                    <a:pt x="9405" y="-1368"/>
                    <a:pt x="4808" y="1294"/>
                  </a:cubicBezTo>
                  <a:cubicBezTo>
                    <a:pt x="210" y="3943"/>
                    <a:pt x="-1368" y="9817"/>
                    <a:pt x="1294" y="14415"/>
                  </a:cubicBezTo>
                  <a:lnTo>
                    <a:pt x="21840" y="50016"/>
                  </a:lnTo>
                  <a:cubicBezTo>
                    <a:pt x="23610" y="53090"/>
                    <a:pt x="26849" y="54819"/>
                    <a:pt x="30170" y="54819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2" name="Forma Livre: Forma 471">
              <a:extLst>
                <a:ext uri="{FF2B5EF4-FFF2-40B4-BE49-F238E27FC236}">
                  <a16:creationId xmlns:a16="http://schemas.microsoft.com/office/drawing/2014/main" id="{E8459282-9BBB-4DF3-A876-1656C9030084}"/>
                </a:ext>
              </a:extLst>
            </p:cNvPr>
            <p:cNvSpPr/>
            <p:nvPr/>
          </p:nvSpPr>
          <p:spPr>
            <a:xfrm>
              <a:off x="10225629" y="2366485"/>
              <a:ext cx="94533" cy="95713"/>
            </a:xfrm>
            <a:custGeom>
              <a:avLst/>
              <a:gdLst>
                <a:gd name="connsiteX0" fmla="*/ 0 w 94533"/>
                <a:gd name="connsiteY0" fmla="*/ 44755 h 95713"/>
                <a:gd name="connsiteX1" fmla="*/ 47267 w 94533"/>
                <a:gd name="connsiteY1" fmla="*/ 95713 h 95713"/>
                <a:gd name="connsiteX2" fmla="*/ 94533 w 94533"/>
                <a:gd name="connsiteY2" fmla="*/ 44755 h 95713"/>
                <a:gd name="connsiteX3" fmla="*/ 47706 w 94533"/>
                <a:gd name="connsiteY3" fmla="*/ 0 h 95713"/>
                <a:gd name="connsiteX4" fmla="*/ 0 w 94533"/>
                <a:gd name="connsiteY4" fmla="*/ 44755 h 95713"/>
                <a:gd name="connsiteX5" fmla="*/ 75319 w 94533"/>
                <a:gd name="connsiteY5" fmla="*/ 44755 h 95713"/>
                <a:gd name="connsiteX6" fmla="*/ 47267 w 94533"/>
                <a:gd name="connsiteY6" fmla="*/ 76499 h 95713"/>
                <a:gd name="connsiteX7" fmla="*/ 19214 w 94533"/>
                <a:gd name="connsiteY7" fmla="*/ 44755 h 95713"/>
                <a:gd name="connsiteX8" fmla="*/ 47706 w 94533"/>
                <a:gd name="connsiteY8" fmla="*/ 19214 h 95713"/>
                <a:gd name="connsiteX9" fmla="*/ 75319 w 94533"/>
                <a:gd name="connsiteY9" fmla="*/ 44755 h 95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4533" h="95713">
                  <a:moveTo>
                    <a:pt x="0" y="44755"/>
                  </a:moveTo>
                  <a:cubicBezTo>
                    <a:pt x="0" y="73809"/>
                    <a:pt x="20326" y="95713"/>
                    <a:pt x="47267" y="95713"/>
                  </a:cubicBezTo>
                  <a:cubicBezTo>
                    <a:pt x="74207" y="95713"/>
                    <a:pt x="94533" y="73809"/>
                    <a:pt x="94533" y="44755"/>
                  </a:cubicBezTo>
                  <a:cubicBezTo>
                    <a:pt x="94533" y="15371"/>
                    <a:pt x="70969" y="0"/>
                    <a:pt x="47706" y="0"/>
                  </a:cubicBezTo>
                  <a:cubicBezTo>
                    <a:pt x="23990" y="0"/>
                    <a:pt x="0" y="15371"/>
                    <a:pt x="0" y="44755"/>
                  </a:cubicBezTo>
                  <a:close/>
                  <a:moveTo>
                    <a:pt x="75319" y="44755"/>
                  </a:moveTo>
                  <a:cubicBezTo>
                    <a:pt x="75319" y="63146"/>
                    <a:pt x="63516" y="76499"/>
                    <a:pt x="47267" y="76499"/>
                  </a:cubicBezTo>
                  <a:cubicBezTo>
                    <a:pt x="31017" y="76499"/>
                    <a:pt x="19214" y="63146"/>
                    <a:pt x="19214" y="44755"/>
                  </a:cubicBezTo>
                  <a:cubicBezTo>
                    <a:pt x="19214" y="27202"/>
                    <a:pt x="33981" y="19214"/>
                    <a:pt x="47706" y="19214"/>
                  </a:cubicBezTo>
                  <a:cubicBezTo>
                    <a:pt x="60442" y="19214"/>
                    <a:pt x="75319" y="25912"/>
                    <a:pt x="75319" y="44755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3" name="Forma Livre: Forma 472">
              <a:extLst>
                <a:ext uri="{FF2B5EF4-FFF2-40B4-BE49-F238E27FC236}">
                  <a16:creationId xmlns:a16="http://schemas.microsoft.com/office/drawing/2014/main" id="{215CAA3C-1E82-4FD6-A095-3563BFCF402F}"/>
                </a:ext>
              </a:extLst>
            </p:cNvPr>
            <p:cNvSpPr/>
            <p:nvPr/>
          </p:nvSpPr>
          <p:spPr>
            <a:xfrm>
              <a:off x="10034532" y="2436987"/>
              <a:ext cx="60318" cy="19214"/>
            </a:xfrm>
            <a:custGeom>
              <a:avLst/>
              <a:gdLst>
                <a:gd name="connsiteX0" fmla="*/ 0 w 60318"/>
                <a:gd name="connsiteY0" fmla="*/ 9607 h 19214"/>
                <a:gd name="connsiteX1" fmla="*/ 9607 w 60318"/>
                <a:gd name="connsiteY1" fmla="*/ 19214 h 19214"/>
                <a:gd name="connsiteX2" fmla="*/ 50712 w 60318"/>
                <a:gd name="connsiteY2" fmla="*/ 19214 h 19214"/>
                <a:gd name="connsiteX3" fmla="*/ 60319 w 60318"/>
                <a:gd name="connsiteY3" fmla="*/ 9607 h 19214"/>
                <a:gd name="connsiteX4" fmla="*/ 50712 w 60318"/>
                <a:gd name="connsiteY4" fmla="*/ 0 h 19214"/>
                <a:gd name="connsiteX5" fmla="*/ 9607 w 60318"/>
                <a:gd name="connsiteY5" fmla="*/ 0 h 19214"/>
                <a:gd name="connsiteX6" fmla="*/ 0 w 60318"/>
                <a:gd name="connsiteY6" fmla="*/ 9607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18" h="19214">
                  <a:moveTo>
                    <a:pt x="0" y="9607"/>
                  </a:moveTo>
                  <a:cubicBezTo>
                    <a:pt x="0" y="14918"/>
                    <a:pt x="4296" y="19214"/>
                    <a:pt x="9607" y="19214"/>
                  </a:cubicBezTo>
                  <a:lnTo>
                    <a:pt x="50712" y="19214"/>
                  </a:lnTo>
                  <a:cubicBezTo>
                    <a:pt x="56023" y="19214"/>
                    <a:pt x="60319" y="14918"/>
                    <a:pt x="60319" y="9607"/>
                  </a:cubicBezTo>
                  <a:cubicBezTo>
                    <a:pt x="60319" y="4296"/>
                    <a:pt x="56023" y="0"/>
                    <a:pt x="50712" y="0"/>
                  </a:cubicBez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4" name="Forma Livre: Forma 473">
              <a:extLst>
                <a:ext uri="{FF2B5EF4-FFF2-40B4-BE49-F238E27FC236}">
                  <a16:creationId xmlns:a16="http://schemas.microsoft.com/office/drawing/2014/main" id="{5C9B73C7-CBC9-4900-B344-E4D9CAB48863}"/>
                </a:ext>
              </a:extLst>
            </p:cNvPr>
            <p:cNvSpPr/>
            <p:nvPr/>
          </p:nvSpPr>
          <p:spPr>
            <a:xfrm>
              <a:off x="10447332" y="2438360"/>
              <a:ext cx="60318" cy="19214"/>
            </a:xfrm>
            <a:custGeom>
              <a:avLst/>
              <a:gdLst>
                <a:gd name="connsiteX0" fmla="*/ 60318 w 60318"/>
                <a:gd name="connsiteY0" fmla="*/ 9607 h 19214"/>
                <a:gd name="connsiteX1" fmla="*/ 50711 w 60318"/>
                <a:gd name="connsiteY1" fmla="*/ 0 h 19214"/>
                <a:gd name="connsiteX2" fmla="*/ 9607 w 60318"/>
                <a:gd name="connsiteY2" fmla="*/ 0 h 19214"/>
                <a:gd name="connsiteX3" fmla="*/ 0 w 60318"/>
                <a:gd name="connsiteY3" fmla="*/ 9607 h 19214"/>
                <a:gd name="connsiteX4" fmla="*/ 9607 w 60318"/>
                <a:gd name="connsiteY4" fmla="*/ 19214 h 19214"/>
                <a:gd name="connsiteX5" fmla="*/ 50711 w 60318"/>
                <a:gd name="connsiteY5" fmla="*/ 19214 h 19214"/>
                <a:gd name="connsiteX6" fmla="*/ 60318 w 60318"/>
                <a:gd name="connsiteY6" fmla="*/ 9607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318" h="19214">
                  <a:moveTo>
                    <a:pt x="60318" y="9607"/>
                  </a:moveTo>
                  <a:cubicBezTo>
                    <a:pt x="60318" y="4296"/>
                    <a:pt x="56023" y="0"/>
                    <a:pt x="50711" y="0"/>
                  </a:cubicBez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50711" y="19214"/>
                  </a:lnTo>
                  <a:cubicBezTo>
                    <a:pt x="56009" y="19214"/>
                    <a:pt x="60318" y="14918"/>
                    <a:pt x="60318" y="960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5" name="Forma Livre: Forma 474">
              <a:extLst>
                <a:ext uri="{FF2B5EF4-FFF2-40B4-BE49-F238E27FC236}">
                  <a16:creationId xmlns:a16="http://schemas.microsoft.com/office/drawing/2014/main" id="{DFCACE23-AC08-4D6E-9F14-5AECF8C8BE02}"/>
                </a:ext>
              </a:extLst>
            </p:cNvPr>
            <p:cNvSpPr/>
            <p:nvPr/>
          </p:nvSpPr>
          <p:spPr>
            <a:xfrm>
              <a:off x="10025466" y="2471874"/>
              <a:ext cx="492692" cy="232064"/>
            </a:xfrm>
            <a:custGeom>
              <a:avLst/>
              <a:gdLst>
                <a:gd name="connsiteX0" fmla="*/ 454173 w 492692"/>
                <a:gd name="connsiteY0" fmla="*/ 181449 h 232064"/>
                <a:gd name="connsiteX1" fmla="*/ 490021 w 492692"/>
                <a:gd name="connsiteY1" fmla="*/ 143803 h 232064"/>
                <a:gd name="connsiteX2" fmla="*/ 491887 w 492692"/>
                <a:gd name="connsiteY2" fmla="*/ 133400 h 232064"/>
                <a:gd name="connsiteX3" fmla="*/ 483063 w 492692"/>
                <a:gd name="connsiteY3" fmla="*/ 127581 h 232064"/>
                <a:gd name="connsiteX4" fmla="*/ 381695 w 492692"/>
                <a:gd name="connsiteY4" fmla="*/ 127581 h 232064"/>
                <a:gd name="connsiteX5" fmla="*/ 381695 w 492692"/>
                <a:gd name="connsiteY5" fmla="*/ 109643 h 232064"/>
                <a:gd name="connsiteX6" fmla="*/ 372088 w 492692"/>
                <a:gd name="connsiteY6" fmla="*/ 100036 h 232064"/>
                <a:gd name="connsiteX7" fmla="*/ 334470 w 492692"/>
                <a:gd name="connsiteY7" fmla="*/ 100036 h 232064"/>
                <a:gd name="connsiteX8" fmla="*/ 334470 w 492692"/>
                <a:gd name="connsiteY8" fmla="*/ 47678 h 232064"/>
                <a:gd name="connsiteX9" fmla="*/ 286791 w 492692"/>
                <a:gd name="connsiteY9" fmla="*/ 0 h 232064"/>
                <a:gd name="connsiteX10" fmla="*/ 208110 w 492692"/>
                <a:gd name="connsiteY10" fmla="*/ 0 h 232064"/>
                <a:gd name="connsiteX11" fmla="*/ 160431 w 492692"/>
                <a:gd name="connsiteY11" fmla="*/ 47678 h 232064"/>
                <a:gd name="connsiteX12" fmla="*/ 160431 w 492692"/>
                <a:gd name="connsiteY12" fmla="*/ 100023 h 232064"/>
                <a:gd name="connsiteX13" fmla="*/ 120576 w 492692"/>
                <a:gd name="connsiteY13" fmla="*/ 100023 h 232064"/>
                <a:gd name="connsiteX14" fmla="*/ 110969 w 492692"/>
                <a:gd name="connsiteY14" fmla="*/ 109630 h 232064"/>
                <a:gd name="connsiteX15" fmla="*/ 110969 w 492692"/>
                <a:gd name="connsiteY15" fmla="*/ 127567 h 232064"/>
                <a:gd name="connsiteX16" fmla="*/ 9601 w 492692"/>
                <a:gd name="connsiteY16" fmla="*/ 127567 h 232064"/>
                <a:gd name="connsiteX17" fmla="*/ 777 w 492692"/>
                <a:gd name="connsiteY17" fmla="*/ 133387 h 232064"/>
                <a:gd name="connsiteX18" fmla="*/ 2643 w 492692"/>
                <a:gd name="connsiteY18" fmla="*/ 143790 h 232064"/>
                <a:gd name="connsiteX19" fmla="*/ 38491 w 492692"/>
                <a:gd name="connsiteY19" fmla="*/ 181435 h 232064"/>
                <a:gd name="connsiteX20" fmla="*/ 2959 w 492692"/>
                <a:gd name="connsiteY20" fmla="*/ 215527 h 232064"/>
                <a:gd name="connsiteX21" fmla="*/ 694 w 492692"/>
                <a:gd name="connsiteY21" fmla="*/ 226039 h 232064"/>
                <a:gd name="connsiteX22" fmla="*/ 9601 w 492692"/>
                <a:gd name="connsiteY22" fmla="*/ 232064 h 232064"/>
                <a:gd name="connsiteX23" fmla="*/ 120658 w 492692"/>
                <a:gd name="connsiteY23" fmla="*/ 232064 h 232064"/>
                <a:gd name="connsiteX24" fmla="*/ 130265 w 492692"/>
                <a:gd name="connsiteY24" fmla="*/ 222457 h 232064"/>
                <a:gd name="connsiteX25" fmla="*/ 130265 w 492692"/>
                <a:gd name="connsiteY25" fmla="*/ 197836 h 232064"/>
                <a:gd name="connsiteX26" fmla="*/ 362412 w 492692"/>
                <a:gd name="connsiteY26" fmla="*/ 197836 h 232064"/>
                <a:gd name="connsiteX27" fmla="*/ 362412 w 492692"/>
                <a:gd name="connsiteY27" fmla="*/ 222457 h 232064"/>
                <a:gd name="connsiteX28" fmla="*/ 372019 w 492692"/>
                <a:gd name="connsiteY28" fmla="*/ 232064 h 232064"/>
                <a:gd name="connsiteX29" fmla="*/ 483076 w 492692"/>
                <a:gd name="connsiteY29" fmla="*/ 232064 h 232064"/>
                <a:gd name="connsiteX30" fmla="*/ 491997 w 492692"/>
                <a:gd name="connsiteY30" fmla="*/ 226039 h 232064"/>
                <a:gd name="connsiteX31" fmla="*/ 489733 w 492692"/>
                <a:gd name="connsiteY31" fmla="*/ 215527 h 232064"/>
                <a:gd name="connsiteX32" fmla="*/ 454173 w 492692"/>
                <a:gd name="connsiteY32" fmla="*/ 181449 h 232064"/>
                <a:gd name="connsiteX33" fmla="*/ 111024 w 492692"/>
                <a:gd name="connsiteY33" fmla="*/ 212864 h 232064"/>
                <a:gd name="connsiteX34" fmla="*/ 33454 w 492692"/>
                <a:gd name="connsiteY34" fmla="*/ 212864 h 232064"/>
                <a:gd name="connsiteX35" fmla="*/ 58652 w 492692"/>
                <a:gd name="connsiteY35" fmla="*/ 188682 h 232064"/>
                <a:gd name="connsiteX36" fmla="*/ 58954 w 492692"/>
                <a:gd name="connsiteY36" fmla="*/ 175122 h 232064"/>
                <a:gd name="connsiteX37" fmla="*/ 31958 w 492692"/>
                <a:gd name="connsiteY37" fmla="*/ 146768 h 232064"/>
                <a:gd name="connsiteX38" fmla="*/ 110914 w 492692"/>
                <a:gd name="connsiteY38" fmla="*/ 146768 h 232064"/>
                <a:gd name="connsiteX39" fmla="*/ 110914 w 492692"/>
                <a:gd name="connsiteY39" fmla="*/ 188229 h 232064"/>
                <a:gd name="connsiteX40" fmla="*/ 110996 w 492692"/>
                <a:gd name="connsiteY40" fmla="*/ 189505 h 232064"/>
                <a:gd name="connsiteX41" fmla="*/ 110996 w 492692"/>
                <a:gd name="connsiteY41" fmla="*/ 212864 h 232064"/>
                <a:gd name="connsiteX42" fmla="*/ 179618 w 492692"/>
                <a:gd name="connsiteY42" fmla="*/ 47678 h 232064"/>
                <a:gd name="connsiteX43" fmla="*/ 208082 w 492692"/>
                <a:gd name="connsiteY43" fmla="*/ 19214 h 232064"/>
                <a:gd name="connsiteX44" fmla="*/ 286764 w 492692"/>
                <a:gd name="connsiteY44" fmla="*/ 19214 h 232064"/>
                <a:gd name="connsiteX45" fmla="*/ 315228 w 492692"/>
                <a:gd name="connsiteY45" fmla="*/ 47678 h 232064"/>
                <a:gd name="connsiteX46" fmla="*/ 315228 w 492692"/>
                <a:gd name="connsiteY46" fmla="*/ 100023 h 232064"/>
                <a:gd name="connsiteX47" fmla="*/ 296041 w 492692"/>
                <a:gd name="connsiteY47" fmla="*/ 100023 h 232064"/>
                <a:gd name="connsiteX48" fmla="*/ 296041 w 492692"/>
                <a:gd name="connsiteY48" fmla="*/ 52207 h 232064"/>
                <a:gd name="connsiteX49" fmla="*/ 286434 w 492692"/>
                <a:gd name="connsiteY49" fmla="*/ 42600 h 232064"/>
                <a:gd name="connsiteX50" fmla="*/ 276827 w 492692"/>
                <a:gd name="connsiteY50" fmla="*/ 52207 h 232064"/>
                <a:gd name="connsiteX51" fmla="*/ 276827 w 492692"/>
                <a:gd name="connsiteY51" fmla="*/ 100023 h 232064"/>
                <a:gd name="connsiteX52" fmla="*/ 218019 w 492692"/>
                <a:gd name="connsiteY52" fmla="*/ 100023 h 232064"/>
                <a:gd name="connsiteX53" fmla="*/ 218019 w 492692"/>
                <a:gd name="connsiteY53" fmla="*/ 52207 h 232064"/>
                <a:gd name="connsiteX54" fmla="*/ 208412 w 492692"/>
                <a:gd name="connsiteY54" fmla="*/ 42600 h 232064"/>
                <a:gd name="connsiteX55" fmla="*/ 198805 w 492692"/>
                <a:gd name="connsiteY55" fmla="*/ 52207 h 232064"/>
                <a:gd name="connsiteX56" fmla="*/ 198805 w 492692"/>
                <a:gd name="connsiteY56" fmla="*/ 100023 h 232064"/>
                <a:gd name="connsiteX57" fmla="*/ 179604 w 492692"/>
                <a:gd name="connsiteY57" fmla="*/ 100023 h 232064"/>
                <a:gd name="connsiteX58" fmla="*/ 179604 w 492692"/>
                <a:gd name="connsiteY58" fmla="*/ 47678 h 232064"/>
                <a:gd name="connsiteX59" fmla="*/ 362467 w 492692"/>
                <a:gd name="connsiteY59" fmla="*/ 178636 h 232064"/>
                <a:gd name="connsiteX60" fmla="*/ 130156 w 492692"/>
                <a:gd name="connsiteY60" fmla="*/ 178636 h 232064"/>
                <a:gd name="connsiteX61" fmla="*/ 130156 w 492692"/>
                <a:gd name="connsiteY61" fmla="*/ 119237 h 232064"/>
                <a:gd name="connsiteX62" fmla="*/ 362467 w 492692"/>
                <a:gd name="connsiteY62" fmla="*/ 119237 h 232064"/>
                <a:gd name="connsiteX63" fmla="*/ 362467 w 492692"/>
                <a:gd name="connsiteY63" fmla="*/ 178636 h 232064"/>
                <a:gd name="connsiteX64" fmla="*/ 381599 w 492692"/>
                <a:gd name="connsiteY64" fmla="*/ 212864 h 232064"/>
                <a:gd name="connsiteX65" fmla="*/ 381599 w 492692"/>
                <a:gd name="connsiteY65" fmla="*/ 189519 h 232064"/>
                <a:gd name="connsiteX66" fmla="*/ 381681 w 492692"/>
                <a:gd name="connsiteY66" fmla="*/ 188243 h 232064"/>
                <a:gd name="connsiteX67" fmla="*/ 381681 w 492692"/>
                <a:gd name="connsiteY67" fmla="*/ 146781 h 232064"/>
                <a:gd name="connsiteX68" fmla="*/ 460637 w 492692"/>
                <a:gd name="connsiteY68" fmla="*/ 146781 h 232064"/>
                <a:gd name="connsiteX69" fmla="*/ 433641 w 492692"/>
                <a:gd name="connsiteY69" fmla="*/ 175136 h 232064"/>
                <a:gd name="connsiteX70" fmla="*/ 433943 w 492692"/>
                <a:gd name="connsiteY70" fmla="*/ 188696 h 232064"/>
                <a:gd name="connsiteX71" fmla="*/ 459141 w 492692"/>
                <a:gd name="connsiteY71" fmla="*/ 212878 h 232064"/>
                <a:gd name="connsiteX72" fmla="*/ 381599 w 492692"/>
                <a:gd name="connsiteY72" fmla="*/ 212878 h 23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492692" h="232064">
                  <a:moveTo>
                    <a:pt x="454173" y="181449"/>
                  </a:moveTo>
                  <a:lnTo>
                    <a:pt x="490021" y="143803"/>
                  </a:lnTo>
                  <a:cubicBezTo>
                    <a:pt x="492670" y="141017"/>
                    <a:pt x="493411" y="136927"/>
                    <a:pt x="491887" y="133400"/>
                  </a:cubicBezTo>
                  <a:cubicBezTo>
                    <a:pt x="490378" y="129873"/>
                    <a:pt x="486906" y="127581"/>
                    <a:pt x="483063" y="127581"/>
                  </a:cubicBezTo>
                  <a:lnTo>
                    <a:pt x="381695" y="127581"/>
                  </a:lnTo>
                  <a:lnTo>
                    <a:pt x="381695" y="109643"/>
                  </a:lnTo>
                  <a:cubicBezTo>
                    <a:pt x="381695" y="104332"/>
                    <a:pt x="377399" y="100036"/>
                    <a:pt x="372088" y="100036"/>
                  </a:cubicBezTo>
                  <a:lnTo>
                    <a:pt x="334470" y="100036"/>
                  </a:lnTo>
                  <a:lnTo>
                    <a:pt x="334470" y="47678"/>
                  </a:lnTo>
                  <a:cubicBezTo>
                    <a:pt x="334470" y="21382"/>
                    <a:pt x="313073" y="0"/>
                    <a:pt x="286791" y="0"/>
                  </a:cubicBezTo>
                  <a:lnTo>
                    <a:pt x="208110" y="0"/>
                  </a:lnTo>
                  <a:cubicBezTo>
                    <a:pt x="181814" y="0"/>
                    <a:pt x="160431" y="21396"/>
                    <a:pt x="160431" y="47678"/>
                  </a:cubicBezTo>
                  <a:lnTo>
                    <a:pt x="160431" y="100023"/>
                  </a:lnTo>
                  <a:lnTo>
                    <a:pt x="120576" y="100023"/>
                  </a:lnTo>
                  <a:cubicBezTo>
                    <a:pt x="115265" y="100023"/>
                    <a:pt x="110969" y="104318"/>
                    <a:pt x="110969" y="109630"/>
                  </a:cubicBezTo>
                  <a:lnTo>
                    <a:pt x="110969" y="127567"/>
                  </a:lnTo>
                  <a:lnTo>
                    <a:pt x="9601" y="127567"/>
                  </a:lnTo>
                  <a:cubicBezTo>
                    <a:pt x="5759" y="127567"/>
                    <a:pt x="2286" y="129859"/>
                    <a:pt x="777" y="133387"/>
                  </a:cubicBezTo>
                  <a:cubicBezTo>
                    <a:pt x="-733" y="136914"/>
                    <a:pt x="-6" y="141017"/>
                    <a:pt x="2643" y="143790"/>
                  </a:cubicBezTo>
                  <a:lnTo>
                    <a:pt x="38491" y="181435"/>
                  </a:lnTo>
                  <a:lnTo>
                    <a:pt x="2959" y="215527"/>
                  </a:lnTo>
                  <a:cubicBezTo>
                    <a:pt x="131" y="218244"/>
                    <a:pt x="-761" y="222402"/>
                    <a:pt x="694" y="226039"/>
                  </a:cubicBezTo>
                  <a:cubicBezTo>
                    <a:pt x="2163" y="229676"/>
                    <a:pt x="5690" y="232064"/>
                    <a:pt x="9601" y="232064"/>
                  </a:cubicBezTo>
                  <a:lnTo>
                    <a:pt x="120658" y="232064"/>
                  </a:lnTo>
                  <a:cubicBezTo>
                    <a:pt x="125970" y="232064"/>
                    <a:pt x="130265" y="227769"/>
                    <a:pt x="130265" y="222457"/>
                  </a:cubicBezTo>
                  <a:lnTo>
                    <a:pt x="130265" y="197836"/>
                  </a:lnTo>
                  <a:lnTo>
                    <a:pt x="362412" y="197836"/>
                  </a:lnTo>
                  <a:lnTo>
                    <a:pt x="362412" y="222457"/>
                  </a:lnTo>
                  <a:cubicBezTo>
                    <a:pt x="362412" y="227769"/>
                    <a:pt x="366708" y="232064"/>
                    <a:pt x="372019" y="232064"/>
                  </a:cubicBezTo>
                  <a:lnTo>
                    <a:pt x="483076" y="232064"/>
                  </a:lnTo>
                  <a:cubicBezTo>
                    <a:pt x="487001" y="232064"/>
                    <a:pt x="490529" y="229676"/>
                    <a:pt x="491997" y="226039"/>
                  </a:cubicBezTo>
                  <a:cubicBezTo>
                    <a:pt x="493466" y="222402"/>
                    <a:pt x="492560" y="218244"/>
                    <a:pt x="489733" y="215527"/>
                  </a:cubicBezTo>
                  <a:lnTo>
                    <a:pt x="454173" y="181449"/>
                  </a:lnTo>
                  <a:close/>
                  <a:moveTo>
                    <a:pt x="111024" y="212864"/>
                  </a:moveTo>
                  <a:lnTo>
                    <a:pt x="33454" y="212864"/>
                  </a:lnTo>
                  <a:lnTo>
                    <a:pt x="58652" y="188682"/>
                  </a:lnTo>
                  <a:cubicBezTo>
                    <a:pt x="62467" y="185017"/>
                    <a:pt x="62605" y="178951"/>
                    <a:pt x="58954" y="175122"/>
                  </a:cubicBezTo>
                  <a:lnTo>
                    <a:pt x="31958" y="146768"/>
                  </a:lnTo>
                  <a:lnTo>
                    <a:pt x="110914" y="146768"/>
                  </a:lnTo>
                  <a:lnTo>
                    <a:pt x="110914" y="188229"/>
                  </a:lnTo>
                  <a:cubicBezTo>
                    <a:pt x="110914" y="188668"/>
                    <a:pt x="110942" y="189094"/>
                    <a:pt x="110996" y="189505"/>
                  </a:cubicBezTo>
                  <a:lnTo>
                    <a:pt x="110996" y="212864"/>
                  </a:lnTo>
                  <a:close/>
                  <a:moveTo>
                    <a:pt x="179618" y="47678"/>
                  </a:moveTo>
                  <a:cubicBezTo>
                    <a:pt x="179618" y="31978"/>
                    <a:pt x="192395" y="19214"/>
                    <a:pt x="208082" y="19214"/>
                  </a:cubicBezTo>
                  <a:lnTo>
                    <a:pt x="286764" y="19214"/>
                  </a:lnTo>
                  <a:cubicBezTo>
                    <a:pt x="302464" y="19214"/>
                    <a:pt x="315228" y="31991"/>
                    <a:pt x="315228" y="47678"/>
                  </a:cubicBezTo>
                  <a:lnTo>
                    <a:pt x="315228" y="100023"/>
                  </a:lnTo>
                  <a:lnTo>
                    <a:pt x="296041" y="100023"/>
                  </a:lnTo>
                  <a:lnTo>
                    <a:pt x="296041" y="52207"/>
                  </a:lnTo>
                  <a:cubicBezTo>
                    <a:pt x="296041" y="46896"/>
                    <a:pt x="291746" y="42600"/>
                    <a:pt x="286434" y="42600"/>
                  </a:cubicBezTo>
                  <a:cubicBezTo>
                    <a:pt x="281123" y="42600"/>
                    <a:pt x="276827" y="46896"/>
                    <a:pt x="276827" y="52207"/>
                  </a:cubicBezTo>
                  <a:lnTo>
                    <a:pt x="276827" y="100023"/>
                  </a:lnTo>
                  <a:lnTo>
                    <a:pt x="218019" y="100023"/>
                  </a:lnTo>
                  <a:lnTo>
                    <a:pt x="218019" y="52207"/>
                  </a:lnTo>
                  <a:cubicBezTo>
                    <a:pt x="218019" y="46896"/>
                    <a:pt x="213723" y="42600"/>
                    <a:pt x="208412" y="42600"/>
                  </a:cubicBezTo>
                  <a:cubicBezTo>
                    <a:pt x="203100" y="42600"/>
                    <a:pt x="198805" y="46896"/>
                    <a:pt x="198805" y="52207"/>
                  </a:cubicBezTo>
                  <a:lnTo>
                    <a:pt x="198805" y="100023"/>
                  </a:lnTo>
                  <a:lnTo>
                    <a:pt x="179604" y="100023"/>
                  </a:lnTo>
                  <a:lnTo>
                    <a:pt x="179604" y="47678"/>
                  </a:lnTo>
                  <a:close/>
                  <a:moveTo>
                    <a:pt x="362467" y="178636"/>
                  </a:moveTo>
                  <a:lnTo>
                    <a:pt x="130156" y="178636"/>
                  </a:lnTo>
                  <a:lnTo>
                    <a:pt x="130156" y="119237"/>
                  </a:lnTo>
                  <a:lnTo>
                    <a:pt x="362467" y="119237"/>
                  </a:lnTo>
                  <a:lnTo>
                    <a:pt x="362467" y="178636"/>
                  </a:lnTo>
                  <a:close/>
                  <a:moveTo>
                    <a:pt x="381599" y="212864"/>
                  </a:moveTo>
                  <a:lnTo>
                    <a:pt x="381599" y="189519"/>
                  </a:lnTo>
                  <a:cubicBezTo>
                    <a:pt x="381654" y="189107"/>
                    <a:pt x="381681" y="188668"/>
                    <a:pt x="381681" y="188243"/>
                  </a:cubicBezTo>
                  <a:lnTo>
                    <a:pt x="381681" y="146781"/>
                  </a:lnTo>
                  <a:lnTo>
                    <a:pt x="460637" y="146781"/>
                  </a:lnTo>
                  <a:lnTo>
                    <a:pt x="433641" y="175136"/>
                  </a:lnTo>
                  <a:cubicBezTo>
                    <a:pt x="429991" y="178965"/>
                    <a:pt x="430128" y="185031"/>
                    <a:pt x="433943" y="188696"/>
                  </a:cubicBezTo>
                  <a:lnTo>
                    <a:pt x="459141" y="212878"/>
                  </a:lnTo>
                  <a:lnTo>
                    <a:pt x="381599" y="212878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6" name="Forma Livre: Forma 475">
              <a:extLst>
                <a:ext uri="{FF2B5EF4-FFF2-40B4-BE49-F238E27FC236}">
                  <a16:creationId xmlns:a16="http://schemas.microsoft.com/office/drawing/2014/main" id="{0AD75CBD-46D3-4B97-B796-961DB1E26454}"/>
                </a:ext>
              </a:extLst>
            </p:cNvPr>
            <p:cNvSpPr/>
            <p:nvPr/>
          </p:nvSpPr>
          <p:spPr>
            <a:xfrm>
              <a:off x="10355010" y="2241472"/>
              <a:ext cx="39755" cy="54813"/>
            </a:xfrm>
            <a:custGeom>
              <a:avLst/>
              <a:gdLst>
                <a:gd name="connsiteX0" fmla="*/ 9591 w 39755"/>
                <a:gd name="connsiteY0" fmla="*/ 54813 h 54813"/>
                <a:gd name="connsiteX1" fmla="*/ 17922 w 39755"/>
                <a:gd name="connsiteY1" fmla="*/ 50010 h 54813"/>
                <a:gd name="connsiteX2" fmla="*/ 38467 w 39755"/>
                <a:gd name="connsiteY2" fmla="*/ 14409 h 54813"/>
                <a:gd name="connsiteX3" fmla="*/ 34954 w 39755"/>
                <a:gd name="connsiteY3" fmla="*/ 1288 h 54813"/>
                <a:gd name="connsiteX4" fmla="*/ 21834 w 39755"/>
                <a:gd name="connsiteY4" fmla="*/ 4802 h 54813"/>
                <a:gd name="connsiteX5" fmla="*/ 1288 w 39755"/>
                <a:gd name="connsiteY5" fmla="*/ 40403 h 54813"/>
                <a:gd name="connsiteX6" fmla="*/ 4802 w 39755"/>
                <a:gd name="connsiteY6" fmla="*/ 53523 h 54813"/>
                <a:gd name="connsiteX7" fmla="*/ 9591 w 39755"/>
                <a:gd name="connsiteY7" fmla="*/ 54813 h 5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55" h="54813">
                  <a:moveTo>
                    <a:pt x="9591" y="54813"/>
                  </a:moveTo>
                  <a:cubicBezTo>
                    <a:pt x="12913" y="54813"/>
                    <a:pt x="16138" y="53084"/>
                    <a:pt x="17922" y="50010"/>
                  </a:cubicBezTo>
                  <a:lnTo>
                    <a:pt x="38467" y="14409"/>
                  </a:lnTo>
                  <a:cubicBezTo>
                    <a:pt x="41116" y="9811"/>
                    <a:pt x="39552" y="3937"/>
                    <a:pt x="34954" y="1288"/>
                  </a:cubicBezTo>
                  <a:cubicBezTo>
                    <a:pt x="30356" y="-1361"/>
                    <a:pt x="24482" y="204"/>
                    <a:pt x="21834" y="4802"/>
                  </a:cubicBezTo>
                  <a:lnTo>
                    <a:pt x="1288" y="40403"/>
                  </a:lnTo>
                  <a:cubicBezTo>
                    <a:pt x="-1361" y="45000"/>
                    <a:pt x="204" y="50874"/>
                    <a:pt x="4802" y="53523"/>
                  </a:cubicBezTo>
                  <a:cubicBezTo>
                    <a:pt x="6311" y="54401"/>
                    <a:pt x="7958" y="54813"/>
                    <a:pt x="9591" y="54813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7" name="Forma Livre: Forma 476">
              <a:extLst>
                <a:ext uri="{FF2B5EF4-FFF2-40B4-BE49-F238E27FC236}">
                  <a16:creationId xmlns:a16="http://schemas.microsoft.com/office/drawing/2014/main" id="{61C78D12-65C6-4440-A610-DB1A97F07079}"/>
                </a:ext>
              </a:extLst>
            </p:cNvPr>
            <p:cNvSpPr/>
            <p:nvPr/>
          </p:nvSpPr>
          <p:spPr>
            <a:xfrm>
              <a:off x="10262163" y="2210728"/>
              <a:ext cx="19214" cy="60318"/>
            </a:xfrm>
            <a:custGeom>
              <a:avLst/>
              <a:gdLst>
                <a:gd name="connsiteX0" fmla="*/ 19214 w 19214"/>
                <a:gd name="connsiteY0" fmla="*/ 50711 h 60318"/>
                <a:gd name="connsiteX1" fmla="*/ 19214 w 19214"/>
                <a:gd name="connsiteY1" fmla="*/ 9607 h 60318"/>
                <a:gd name="connsiteX2" fmla="*/ 9607 w 19214"/>
                <a:gd name="connsiteY2" fmla="*/ 0 h 60318"/>
                <a:gd name="connsiteX3" fmla="*/ 0 w 19214"/>
                <a:gd name="connsiteY3" fmla="*/ 9607 h 60318"/>
                <a:gd name="connsiteX4" fmla="*/ 0 w 19214"/>
                <a:gd name="connsiteY4" fmla="*/ 50711 h 60318"/>
                <a:gd name="connsiteX5" fmla="*/ 9607 w 19214"/>
                <a:gd name="connsiteY5" fmla="*/ 60318 h 60318"/>
                <a:gd name="connsiteX6" fmla="*/ 19214 w 19214"/>
                <a:gd name="connsiteY6" fmla="*/ 50711 h 60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60318">
                  <a:moveTo>
                    <a:pt x="19214" y="50711"/>
                  </a:move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lnTo>
                    <a:pt x="0" y="50711"/>
                  </a:lnTo>
                  <a:cubicBezTo>
                    <a:pt x="0" y="56023"/>
                    <a:pt x="4296" y="60318"/>
                    <a:pt x="9607" y="60318"/>
                  </a:cubicBezTo>
                  <a:cubicBezTo>
                    <a:pt x="14918" y="60318"/>
                    <a:pt x="19214" y="56009"/>
                    <a:pt x="19214" y="50711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79" name="Forma Livre: Forma 478">
              <a:extLst>
                <a:ext uri="{FF2B5EF4-FFF2-40B4-BE49-F238E27FC236}">
                  <a16:creationId xmlns:a16="http://schemas.microsoft.com/office/drawing/2014/main" id="{2FDE318C-6C94-468E-BD2D-6C479BCFEDDE}"/>
                </a:ext>
              </a:extLst>
            </p:cNvPr>
            <p:cNvSpPr/>
            <p:nvPr/>
          </p:nvSpPr>
          <p:spPr>
            <a:xfrm>
              <a:off x="10422761" y="2324787"/>
              <a:ext cx="54823" cy="39777"/>
            </a:xfrm>
            <a:custGeom>
              <a:avLst/>
              <a:gdLst>
                <a:gd name="connsiteX0" fmla="*/ 9625 w 54823"/>
                <a:gd name="connsiteY0" fmla="*/ 39777 h 39777"/>
                <a:gd name="connsiteX1" fmla="*/ 14415 w 54823"/>
                <a:gd name="connsiteY1" fmla="*/ 38487 h 39777"/>
                <a:gd name="connsiteX2" fmla="*/ 50016 w 54823"/>
                <a:gd name="connsiteY2" fmla="*/ 17928 h 39777"/>
                <a:gd name="connsiteX3" fmla="*/ 53529 w 54823"/>
                <a:gd name="connsiteY3" fmla="*/ 4808 h 39777"/>
                <a:gd name="connsiteX4" fmla="*/ 40409 w 54823"/>
                <a:gd name="connsiteY4" fmla="*/ 1294 h 39777"/>
                <a:gd name="connsiteX5" fmla="*/ 4808 w 54823"/>
                <a:gd name="connsiteY5" fmla="*/ 21853 h 39777"/>
                <a:gd name="connsiteX6" fmla="*/ 1294 w 54823"/>
                <a:gd name="connsiteY6" fmla="*/ 34974 h 39777"/>
                <a:gd name="connsiteX7" fmla="*/ 9625 w 54823"/>
                <a:gd name="connsiteY7" fmla="*/ 39777 h 39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823" h="39777">
                  <a:moveTo>
                    <a:pt x="9625" y="39777"/>
                  </a:moveTo>
                  <a:cubicBezTo>
                    <a:pt x="11258" y="39777"/>
                    <a:pt x="12905" y="39366"/>
                    <a:pt x="14415" y="38487"/>
                  </a:cubicBezTo>
                  <a:lnTo>
                    <a:pt x="50016" y="17928"/>
                  </a:lnTo>
                  <a:cubicBezTo>
                    <a:pt x="54613" y="15279"/>
                    <a:pt x="56192" y="9405"/>
                    <a:pt x="53529" y="4808"/>
                  </a:cubicBezTo>
                  <a:cubicBezTo>
                    <a:pt x="50880" y="210"/>
                    <a:pt x="45006" y="-1368"/>
                    <a:pt x="40409" y="1294"/>
                  </a:cubicBezTo>
                  <a:lnTo>
                    <a:pt x="4808" y="21853"/>
                  </a:lnTo>
                  <a:cubicBezTo>
                    <a:pt x="210" y="24502"/>
                    <a:pt x="-1368" y="30376"/>
                    <a:pt x="1294" y="34974"/>
                  </a:cubicBezTo>
                  <a:cubicBezTo>
                    <a:pt x="3079" y="38062"/>
                    <a:pt x="6304" y="39777"/>
                    <a:pt x="9625" y="3977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5" name="Agrupar 244">
            <a:extLst>
              <a:ext uri="{FF2B5EF4-FFF2-40B4-BE49-F238E27FC236}">
                <a16:creationId xmlns:a16="http://schemas.microsoft.com/office/drawing/2014/main" id="{6F01A89C-0855-4A11-B99E-CA0EAC687BCB}"/>
              </a:ext>
            </a:extLst>
          </p:cNvPr>
          <p:cNvGrpSpPr/>
          <p:nvPr/>
        </p:nvGrpSpPr>
        <p:grpSpPr>
          <a:xfrm>
            <a:off x="6640030" y="3629158"/>
            <a:ext cx="474833" cy="477262"/>
            <a:chOff x="6640030" y="3918869"/>
            <a:chExt cx="474833" cy="47726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80" name="Forma Livre: Forma 479">
              <a:extLst>
                <a:ext uri="{FF2B5EF4-FFF2-40B4-BE49-F238E27FC236}">
                  <a16:creationId xmlns:a16="http://schemas.microsoft.com/office/drawing/2014/main" id="{7CBDA9D8-2EA2-4E0B-90F6-A61D395C0527}"/>
                </a:ext>
              </a:extLst>
            </p:cNvPr>
            <p:cNvSpPr/>
            <p:nvPr/>
          </p:nvSpPr>
          <p:spPr>
            <a:xfrm>
              <a:off x="6755600" y="3992487"/>
              <a:ext cx="243757" cy="232764"/>
            </a:xfrm>
            <a:custGeom>
              <a:avLst/>
              <a:gdLst>
                <a:gd name="connsiteX0" fmla="*/ 186296 w 243757"/>
                <a:gd name="connsiteY0" fmla="*/ 231378 h 232764"/>
                <a:gd name="connsiteX1" fmla="*/ 191264 w 243757"/>
                <a:gd name="connsiteY1" fmla="*/ 232764 h 232764"/>
                <a:gd name="connsiteX2" fmla="*/ 196987 w 243757"/>
                <a:gd name="connsiteY2" fmla="*/ 230870 h 232764"/>
                <a:gd name="connsiteX3" fmla="*/ 200569 w 243757"/>
                <a:gd name="connsiteY3" fmla="*/ 220783 h 232764"/>
                <a:gd name="connsiteX4" fmla="*/ 182220 w 243757"/>
                <a:gd name="connsiteY4" fmla="*/ 148840 h 232764"/>
                <a:gd name="connsiteX5" fmla="*/ 240438 w 243757"/>
                <a:gd name="connsiteY5" fmla="*/ 98431 h 232764"/>
                <a:gd name="connsiteX6" fmla="*/ 243252 w 243757"/>
                <a:gd name="connsiteY6" fmla="*/ 88110 h 232764"/>
                <a:gd name="connsiteX7" fmla="*/ 234770 w 243757"/>
                <a:gd name="connsiteY7" fmla="*/ 81591 h 232764"/>
                <a:gd name="connsiteX8" fmla="*/ 160672 w 243757"/>
                <a:gd name="connsiteY8" fmla="*/ 76815 h 232764"/>
                <a:gd name="connsiteX9" fmla="*/ 130726 w 243757"/>
                <a:gd name="connsiteY9" fmla="*/ 5874 h 232764"/>
                <a:gd name="connsiteX10" fmla="*/ 121778 w 243757"/>
                <a:gd name="connsiteY10" fmla="*/ 0 h 232764"/>
                <a:gd name="connsiteX11" fmla="*/ 112953 w 243757"/>
                <a:gd name="connsiteY11" fmla="*/ 6052 h 232764"/>
                <a:gd name="connsiteX12" fmla="*/ 85504 w 243757"/>
                <a:gd name="connsiteY12" fmla="*/ 75044 h 232764"/>
                <a:gd name="connsiteX13" fmla="*/ 8785 w 243757"/>
                <a:gd name="connsiteY13" fmla="*/ 81591 h 232764"/>
                <a:gd name="connsiteX14" fmla="*/ 441 w 243757"/>
                <a:gd name="connsiteY14" fmla="*/ 88288 h 232764"/>
                <a:gd name="connsiteX15" fmla="*/ 3474 w 243757"/>
                <a:gd name="connsiteY15" fmla="*/ 98554 h 232764"/>
                <a:gd name="connsiteX16" fmla="*/ 60608 w 243757"/>
                <a:gd name="connsiteY16" fmla="*/ 145972 h 232764"/>
                <a:gd name="connsiteX17" fmla="*/ 43137 w 243757"/>
                <a:gd name="connsiteY17" fmla="*/ 220961 h 232764"/>
                <a:gd name="connsiteX18" fmla="*/ 46925 w 243757"/>
                <a:gd name="connsiteY18" fmla="*/ 230966 h 232764"/>
                <a:gd name="connsiteX19" fmla="*/ 57630 w 243757"/>
                <a:gd name="connsiteY19" fmla="*/ 231254 h 232764"/>
                <a:gd name="connsiteX20" fmla="*/ 120391 w 243757"/>
                <a:gd name="connsiteY20" fmla="*/ 191564 h 232764"/>
                <a:gd name="connsiteX21" fmla="*/ 186296 w 243757"/>
                <a:gd name="connsiteY21" fmla="*/ 231378 h 232764"/>
                <a:gd name="connsiteX22" fmla="*/ 115121 w 243757"/>
                <a:gd name="connsiteY22" fmla="*/ 172171 h 232764"/>
                <a:gd name="connsiteX23" fmla="*/ 67155 w 243757"/>
                <a:gd name="connsiteY23" fmla="*/ 202502 h 232764"/>
                <a:gd name="connsiteX24" fmla="*/ 80660 w 243757"/>
                <a:gd name="connsiteY24" fmla="*/ 144558 h 232764"/>
                <a:gd name="connsiteX25" fmla="*/ 77434 w 243757"/>
                <a:gd name="connsiteY25" fmla="*/ 134992 h 232764"/>
                <a:gd name="connsiteX26" fmla="*/ 33764 w 243757"/>
                <a:gd name="connsiteY26" fmla="*/ 98746 h 232764"/>
                <a:gd name="connsiteX27" fmla="*/ 93039 w 243757"/>
                <a:gd name="connsiteY27" fmla="*/ 93682 h 232764"/>
                <a:gd name="connsiteX28" fmla="*/ 101150 w 243757"/>
                <a:gd name="connsiteY28" fmla="*/ 87657 h 232764"/>
                <a:gd name="connsiteX29" fmla="*/ 122135 w 243757"/>
                <a:gd name="connsiteY29" fmla="*/ 34928 h 232764"/>
                <a:gd name="connsiteX30" fmla="*/ 145274 w 243757"/>
                <a:gd name="connsiteY30" fmla="*/ 89743 h 232764"/>
                <a:gd name="connsiteX31" fmla="*/ 153508 w 243757"/>
                <a:gd name="connsiteY31" fmla="*/ 95590 h 232764"/>
                <a:gd name="connsiteX32" fmla="*/ 210149 w 243757"/>
                <a:gd name="connsiteY32" fmla="*/ 99240 h 232764"/>
                <a:gd name="connsiteX33" fmla="*/ 165160 w 243757"/>
                <a:gd name="connsiteY33" fmla="*/ 138190 h 232764"/>
                <a:gd name="connsiteX34" fmla="*/ 162141 w 243757"/>
                <a:gd name="connsiteY34" fmla="*/ 147824 h 232764"/>
                <a:gd name="connsiteX35" fmla="*/ 176167 w 243757"/>
                <a:gd name="connsiteY35" fmla="*/ 202818 h 232764"/>
                <a:gd name="connsiteX36" fmla="*/ 125222 w 243757"/>
                <a:gd name="connsiteY36" fmla="*/ 172075 h 232764"/>
                <a:gd name="connsiteX37" fmla="*/ 120254 w 243757"/>
                <a:gd name="connsiteY37" fmla="*/ 170689 h 232764"/>
                <a:gd name="connsiteX38" fmla="*/ 115121 w 243757"/>
                <a:gd name="connsiteY38" fmla="*/ 172171 h 23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243757" h="232764">
                  <a:moveTo>
                    <a:pt x="186296" y="231378"/>
                  </a:moveTo>
                  <a:cubicBezTo>
                    <a:pt x="187833" y="232298"/>
                    <a:pt x="189548" y="232764"/>
                    <a:pt x="191264" y="232764"/>
                  </a:cubicBezTo>
                  <a:cubicBezTo>
                    <a:pt x="193281" y="232764"/>
                    <a:pt x="195299" y="232133"/>
                    <a:pt x="196987" y="230870"/>
                  </a:cubicBezTo>
                  <a:cubicBezTo>
                    <a:pt x="200116" y="228551"/>
                    <a:pt x="201530" y="224557"/>
                    <a:pt x="200569" y="220783"/>
                  </a:cubicBezTo>
                  <a:lnTo>
                    <a:pt x="182220" y="148840"/>
                  </a:lnTo>
                  <a:lnTo>
                    <a:pt x="240438" y="98431"/>
                  </a:lnTo>
                  <a:cubicBezTo>
                    <a:pt x="243389" y="95878"/>
                    <a:pt x="244500" y="91802"/>
                    <a:pt x="243252" y="88110"/>
                  </a:cubicBezTo>
                  <a:cubicBezTo>
                    <a:pt x="242003" y="84418"/>
                    <a:pt x="238654" y="81838"/>
                    <a:pt x="234770" y="81591"/>
                  </a:cubicBezTo>
                  <a:lnTo>
                    <a:pt x="160672" y="76815"/>
                  </a:lnTo>
                  <a:lnTo>
                    <a:pt x="130726" y="5874"/>
                  </a:lnTo>
                  <a:cubicBezTo>
                    <a:pt x="129216" y="2278"/>
                    <a:pt x="125634" y="0"/>
                    <a:pt x="121778" y="0"/>
                  </a:cubicBezTo>
                  <a:cubicBezTo>
                    <a:pt x="117880" y="41"/>
                    <a:pt x="114394" y="2429"/>
                    <a:pt x="112953" y="6052"/>
                  </a:cubicBezTo>
                  <a:lnTo>
                    <a:pt x="85504" y="75044"/>
                  </a:lnTo>
                  <a:lnTo>
                    <a:pt x="8785" y="81591"/>
                  </a:lnTo>
                  <a:cubicBezTo>
                    <a:pt x="4901" y="81920"/>
                    <a:pt x="1608" y="84569"/>
                    <a:pt x="441" y="88288"/>
                  </a:cubicBezTo>
                  <a:cubicBezTo>
                    <a:pt x="-726" y="92008"/>
                    <a:pt x="468" y="96070"/>
                    <a:pt x="3474" y="98554"/>
                  </a:cubicBezTo>
                  <a:lnTo>
                    <a:pt x="60608" y="145972"/>
                  </a:lnTo>
                  <a:lnTo>
                    <a:pt x="43137" y="220961"/>
                  </a:lnTo>
                  <a:cubicBezTo>
                    <a:pt x="42259" y="224763"/>
                    <a:pt x="43755" y="228716"/>
                    <a:pt x="46925" y="230966"/>
                  </a:cubicBezTo>
                  <a:cubicBezTo>
                    <a:pt x="50096" y="233217"/>
                    <a:pt x="54336" y="233341"/>
                    <a:pt x="57630" y="231254"/>
                  </a:cubicBezTo>
                  <a:lnTo>
                    <a:pt x="120391" y="191564"/>
                  </a:lnTo>
                  <a:lnTo>
                    <a:pt x="186296" y="231378"/>
                  </a:lnTo>
                  <a:close/>
                  <a:moveTo>
                    <a:pt x="115121" y="172171"/>
                  </a:moveTo>
                  <a:lnTo>
                    <a:pt x="67155" y="202502"/>
                  </a:lnTo>
                  <a:lnTo>
                    <a:pt x="80660" y="144558"/>
                  </a:lnTo>
                  <a:cubicBezTo>
                    <a:pt x="81483" y="141017"/>
                    <a:pt x="80234" y="137312"/>
                    <a:pt x="77434" y="134992"/>
                  </a:cubicBezTo>
                  <a:lnTo>
                    <a:pt x="33764" y="98746"/>
                  </a:lnTo>
                  <a:lnTo>
                    <a:pt x="93039" y="93682"/>
                  </a:lnTo>
                  <a:cubicBezTo>
                    <a:pt x="96662" y="93366"/>
                    <a:pt x="99805" y="91047"/>
                    <a:pt x="101150" y="87657"/>
                  </a:cubicBezTo>
                  <a:lnTo>
                    <a:pt x="122135" y="34928"/>
                  </a:lnTo>
                  <a:lnTo>
                    <a:pt x="145274" y="89743"/>
                  </a:lnTo>
                  <a:cubicBezTo>
                    <a:pt x="146687" y="93092"/>
                    <a:pt x="149871" y="95356"/>
                    <a:pt x="153508" y="95590"/>
                  </a:cubicBezTo>
                  <a:lnTo>
                    <a:pt x="210149" y="99240"/>
                  </a:lnTo>
                  <a:lnTo>
                    <a:pt x="165160" y="138190"/>
                  </a:lnTo>
                  <a:cubicBezTo>
                    <a:pt x="162415" y="140578"/>
                    <a:pt x="161235" y="144297"/>
                    <a:pt x="162141" y="147824"/>
                  </a:cubicBezTo>
                  <a:lnTo>
                    <a:pt x="176167" y="202818"/>
                  </a:lnTo>
                  <a:lnTo>
                    <a:pt x="125222" y="172075"/>
                  </a:lnTo>
                  <a:cubicBezTo>
                    <a:pt x="123699" y="171156"/>
                    <a:pt x="121970" y="170689"/>
                    <a:pt x="120254" y="170689"/>
                  </a:cubicBezTo>
                  <a:cubicBezTo>
                    <a:pt x="118470" y="170689"/>
                    <a:pt x="116686" y="171183"/>
                    <a:pt x="115121" y="172171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1" name="Forma Livre: Forma 480">
              <a:extLst>
                <a:ext uri="{FF2B5EF4-FFF2-40B4-BE49-F238E27FC236}">
                  <a16:creationId xmlns:a16="http://schemas.microsoft.com/office/drawing/2014/main" id="{68F59745-3AEF-410A-8AF7-AB84AFC9E4E1}"/>
                </a:ext>
              </a:extLst>
            </p:cNvPr>
            <p:cNvSpPr/>
            <p:nvPr/>
          </p:nvSpPr>
          <p:spPr>
            <a:xfrm>
              <a:off x="6640030" y="3918869"/>
              <a:ext cx="474833" cy="477262"/>
            </a:xfrm>
            <a:custGeom>
              <a:avLst/>
              <a:gdLst>
                <a:gd name="connsiteX0" fmla="*/ 0 w 474833"/>
                <a:gd name="connsiteY0" fmla="*/ 9607 h 477262"/>
                <a:gd name="connsiteX1" fmla="*/ 9607 w 474833"/>
                <a:gd name="connsiteY1" fmla="*/ 19214 h 477262"/>
                <a:gd name="connsiteX2" fmla="*/ 65108 w 474833"/>
                <a:gd name="connsiteY2" fmla="*/ 19214 h 477262"/>
                <a:gd name="connsiteX3" fmla="*/ 65108 w 474833"/>
                <a:gd name="connsiteY3" fmla="*/ 467656 h 477262"/>
                <a:gd name="connsiteX4" fmla="*/ 70282 w 474833"/>
                <a:gd name="connsiteY4" fmla="*/ 476179 h 477262"/>
                <a:gd name="connsiteX5" fmla="*/ 80232 w 474833"/>
                <a:gd name="connsiteY5" fmla="*/ 475506 h 477262"/>
                <a:gd name="connsiteX6" fmla="*/ 237417 w 474833"/>
                <a:gd name="connsiteY6" fmla="*/ 364888 h 477262"/>
                <a:gd name="connsiteX7" fmla="*/ 394601 w 474833"/>
                <a:gd name="connsiteY7" fmla="*/ 475506 h 477262"/>
                <a:gd name="connsiteX8" fmla="*/ 400132 w 474833"/>
                <a:gd name="connsiteY8" fmla="*/ 477263 h 477262"/>
                <a:gd name="connsiteX9" fmla="*/ 404552 w 474833"/>
                <a:gd name="connsiteY9" fmla="*/ 476179 h 477262"/>
                <a:gd name="connsiteX10" fmla="*/ 409726 w 474833"/>
                <a:gd name="connsiteY10" fmla="*/ 467656 h 477262"/>
                <a:gd name="connsiteX11" fmla="*/ 409726 w 474833"/>
                <a:gd name="connsiteY11" fmla="*/ 19214 h 477262"/>
                <a:gd name="connsiteX12" fmla="*/ 465227 w 474833"/>
                <a:gd name="connsiteY12" fmla="*/ 19214 h 477262"/>
                <a:gd name="connsiteX13" fmla="*/ 474834 w 474833"/>
                <a:gd name="connsiteY13" fmla="*/ 9607 h 477262"/>
                <a:gd name="connsiteX14" fmla="*/ 465227 w 474833"/>
                <a:gd name="connsiteY14" fmla="*/ 0 h 477262"/>
                <a:gd name="connsiteX15" fmla="*/ 400283 w 474833"/>
                <a:gd name="connsiteY15" fmla="*/ 0 h 477262"/>
                <a:gd name="connsiteX16" fmla="*/ 399954 w 474833"/>
                <a:gd name="connsiteY16" fmla="*/ 0 h 477262"/>
                <a:gd name="connsiteX17" fmla="*/ 9607 w 474833"/>
                <a:gd name="connsiteY17" fmla="*/ 0 h 477262"/>
                <a:gd name="connsiteX18" fmla="*/ 0 w 474833"/>
                <a:gd name="connsiteY18" fmla="*/ 9607 h 477262"/>
                <a:gd name="connsiteX19" fmla="*/ 84322 w 474833"/>
                <a:gd name="connsiteY19" fmla="*/ 19214 h 477262"/>
                <a:gd name="connsiteX20" fmla="*/ 390553 w 474833"/>
                <a:gd name="connsiteY20" fmla="*/ 19214 h 477262"/>
                <a:gd name="connsiteX21" fmla="*/ 390553 w 474833"/>
                <a:gd name="connsiteY21" fmla="*/ 449156 h 477262"/>
                <a:gd name="connsiteX22" fmla="*/ 242975 w 474833"/>
                <a:gd name="connsiteY22" fmla="*/ 345303 h 477262"/>
                <a:gd name="connsiteX23" fmla="*/ 237444 w 474833"/>
                <a:gd name="connsiteY23" fmla="*/ 343547 h 477262"/>
                <a:gd name="connsiteX24" fmla="*/ 231913 w 474833"/>
                <a:gd name="connsiteY24" fmla="*/ 345303 h 477262"/>
                <a:gd name="connsiteX25" fmla="*/ 84336 w 474833"/>
                <a:gd name="connsiteY25" fmla="*/ 449156 h 477262"/>
                <a:gd name="connsiteX26" fmla="*/ 84336 w 474833"/>
                <a:gd name="connsiteY26" fmla="*/ 19214 h 477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4833" h="477262">
                  <a:moveTo>
                    <a:pt x="0" y="9607"/>
                  </a:moveTo>
                  <a:cubicBezTo>
                    <a:pt x="0" y="14918"/>
                    <a:pt x="4296" y="19214"/>
                    <a:pt x="9607" y="19214"/>
                  </a:cubicBezTo>
                  <a:lnTo>
                    <a:pt x="65108" y="19214"/>
                  </a:lnTo>
                  <a:lnTo>
                    <a:pt x="65108" y="467656"/>
                  </a:lnTo>
                  <a:cubicBezTo>
                    <a:pt x="65108" y="471238"/>
                    <a:pt x="67112" y="474532"/>
                    <a:pt x="70282" y="476179"/>
                  </a:cubicBezTo>
                  <a:cubicBezTo>
                    <a:pt x="73466" y="477825"/>
                    <a:pt x="77309" y="477579"/>
                    <a:pt x="80232" y="475506"/>
                  </a:cubicBezTo>
                  <a:lnTo>
                    <a:pt x="237417" y="364888"/>
                  </a:lnTo>
                  <a:lnTo>
                    <a:pt x="394601" y="475506"/>
                  </a:lnTo>
                  <a:cubicBezTo>
                    <a:pt x="396248" y="476673"/>
                    <a:pt x="398183" y="477263"/>
                    <a:pt x="400132" y="477263"/>
                  </a:cubicBezTo>
                  <a:cubicBezTo>
                    <a:pt x="401642" y="477263"/>
                    <a:pt x="403165" y="476906"/>
                    <a:pt x="404552" y="476179"/>
                  </a:cubicBezTo>
                  <a:cubicBezTo>
                    <a:pt x="407736" y="474532"/>
                    <a:pt x="409726" y="471238"/>
                    <a:pt x="409726" y="467656"/>
                  </a:cubicBezTo>
                  <a:lnTo>
                    <a:pt x="409726" y="19214"/>
                  </a:lnTo>
                  <a:lnTo>
                    <a:pt x="465227" y="19214"/>
                  </a:lnTo>
                  <a:cubicBezTo>
                    <a:pt x="470538" y="19214"/>
                    <a:pt x="474834" y="14918"/>
                    <a:pt x="474834" y="9607"/>
                  </a:cubicBezTo>
                  <a:cubicBezTo>
                    <a:pt x="474834" y="4296"/>
                    <a:pt x="470538" y="0"/>
                    <a:pt x="465227" y="0"/>
                  </a:cubicBezTo>
                  <a:lnTo>
                    <a:pt x="400283" y="0"/>
                  </a:lnTo>
                  <a:cubicBezTo>
                    <a:pt x="400174" y="0"/>
                    <a:pt x="400064" y="0"/>
                    <a:pt x="399954" y="0"/>
                  </a:cubicBezTo>
                  <a:lnTo>
                    <a:pt x="9607" y="0"/>
                  </a:lnTo>
                  <a:cubicBezTo>
                    <a:pt x="4309" y="0"/>
                    <a:pt x="0" y="4296"/>
                    <a:pt x="0" y="9607"/>
                  </a:cubicBezTo>
                  <a:close/>
                  <a:moveTo>
                    <a:pt x="84322" y="19214"/>
                  </a:moveTo>
                  <a:lnTo>
                    <a:pt x="390553" y="19214"/>
                  </a:lnTo>
                  <a:lnTo>
                    <a:pt x="390553" y="449156"/>
                  </a:lnTo>
                  <a:lnTo>
                    <a:pt x="242975" y="345303"/>
                  </a:lnTo>
                  <a:cubicBezTo>
                    <a:pt x="241315" y="344137"/>
                    <a:pt x="239379" y="343547"/>
                    <a:pt x="237444" y="343547"/>
                  </a:cubicBezTo>
                  <a:cubicBezTo>
                    <a:pt x="235509" y="343547"/>
                    <a:pt x="233574" y="344123"/>
                    <a:pt x="231913" y="345303"/>
                  </a:cubicBezTo>
                  <a:lnTo>
                    <a:pt x="84336" y="449156"/>
                  </a:lnTo>
                  <a:lnTo>
                    <a:pt x="84336" y="19214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6" name="Agrupar 245">
            <a:extLst>
              <a:ext uri="{FF2B5EF4-FFF2-40B4-BE49-F238E27FC236}">
                <a16:creationId xmlns:a16="http://schemas.microsoft.com/office/drawing/2014/main" id="{AF66674C-1684-4BF7-8086-B5E48858A105}"/>
              </a:ext>
            </a:extLst>
          </p:cNvPr>
          <p:cNvGrpSpPr/>
          <p:nvPr/>
        </p:nvGrpSpPr>
        <p:grpSpPr>
          <a:xfrm>
            <a:off x="7479052" y="3619208"/>
            <a:ext cx="487213" cy="487212"/>
            <a:chOff x="7479052" y="3908919"/>
            <a:chExt cx="487213" cy="48721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82" name="Forma Livre: Forma 481">
              <a:extLst>
                <a:ext uri="{FF2B5EF4-FFF2-40B4-BE49-F238E27FC236}">
                  <a16:creationId xmlns:a16="http://schemas.microsoft.com/office/drawing/2014/main" id="{BCD8178D-DD16-40EA-B8C4-945D720231D0}"/>
                </a:ext>
              </a:extLst>
            </p:cNvPr>
            <p:cNvSpPr/>
            <p:nvPr/>
          </p:nvSpPr>
          <p:spPr>
            <a:xfrm>
              <a:off x="7626025" y="4145911"/>
              <a:ext cx="193265" cy="110563"/>
            </a:xfrm>
            <a:custGeom>
              <a:avLst/>
              <a:gdLst>
                <a:gd name="connsiteX0" fmla="*/ 140853 w 193265"/>
                <a:gd name="connsiteY0" fmla="*/ 0 h 110563"/>
                <a:gd name="connsiteX1" fmla="*/ 52413 w 193265"/>
                <a:gd name="connsiteY1" fmla="*/ 0 h 110563"/>
                <a:gd name="connsiteX2" fmla="*/ 0 w 193265"/>
                <a:gd name="connsiteY2" fmla="*/ 52413 h 110563"/>
                <a:gd name="connsiteX3" fmla="*/ 0 w 193265"/>
                <a:gd name="connsiteY3" fmla="*/ 100956 h 110563"/>
                <a:gd name="connsiteX4" fmla="*/ 9607 w 193265"/>
                <a:gd name="connsiteY4" fmla="*/ 110563 h 110563"/>
                <a:gd name="connsiteX5" fmla="*/ 19214 w 193265"/>
                <a:gd name="connsiteY5" fmla="*/ 100956 h 110563"/>
                <a:gd name="connsiteX6" fmla="*/ 19214 w 193265"/>
                <a:gd name="connsiteY6" fmla="*/ 52413 h 110563"/>
                <a:gd name="connsiteX7" fmla="*/ 52413 w 193265"/>
                <a:gd name="connsiteY7" fmla="*/ 19214 h 110563"/>
                <a:gd name="connsiteX8" fmla="*/ 140853 w 193265"/>
                <a:gd name="connsiteY8" fmla="*/ 19214 h 110563"/>
                <a:gd name="connsiteX9" fmla="*/ 174052 w 193265"/>
                <a:gd name="connsiteY9" fmla="*/ 52413 h 110563"/>
                <a:gd name="connsiteX10" fmla="*/ 174052 w 193265"/>
                <a:gd name="connsiteY10" fmla="*/ 100956 h 110563"/>
                <a:gd name="connsiteX11" fmla="*/ 183659 w 193265"/>
                <a:gd name="connsiteY11" fmla="*/ 110563 h 110563"/>
                <a:gd name="connsiteX12" fmla="*/ 193266 w 193265"/>
                <a:gd name="connsiteY12" fmla="*/ 100956 h 110563"/>
                <a:gd name="connsiteX13" fmla="*/ 193266 w 193265"/>
                <a:gd name="connsiteY13" fmla="*/ 52413 h 110563"/>
                <a:gd name="connsiteX14" fmla="*/ 140853 w 193265"/>
                <a:gd name="connsiteY14" fmla="*/ 0 h 110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3265" h="110563">
                  <a:moveTo>
                    <a:pt x="140853" y="0"/>
                  </a:moveTo>
                  <a:lnTo>
                    <a:pt x="52413" y="0"/>
                  </a:lnTo>
                  <a:cubicBezTo>
                    <a:pt x="23510" y="0"/>
                    <a:pt x="0" y="23510"/>
                    <a:pt x="0" y="52413"/>
                  </a:cubicBezTo>
                  <a:lnTo>
                    <a:pt x="0" y="100956"/>
                  </a:lnTo>
                  <a:cubicBezTo>
                    <a:pt x="0" y="106267"/>
                    <a:pt x="4296" y="110563"/>
                    <a:pt x="9607" y="110563"/>
                  </a:cubicBezTo>
                  <a:cubicBezTo>
                    <a:pt x="14918" y="110563"/>
                    <a:pt x="19214" y="106267"/>
                    <a:pt x="19214" y="100956"/>
                  </a:cubicBezTo>
                  <a:lnTo>
                    <a:pt x="19214" y="52413"/>
                  </a:lnTo>
                  <a:cubicBezTo>
                    <a:pt x="19214" y="34105"/>
                    <a:pt x="34105" y="19214"/>
                    <a:pt x="52413" y="19214"/>
                  </a:cubicBezTo>
                  <a:lnTo>
                    <a:pt x="140853" y="19214"/>
                  </a:lnTo>
                  <a:cubicBezTo>
                    <a:pt x="159161" y="19214"/>
                    <a:pt x="174052" y="34105"/>
                    <a:pt x="174052" y="52413"/>
                  </a:cubicBezTo>
                  <a:lnTo>
                    <a:pt x="174052" y="100956"/>
                  </a:lnTo>
                  <a:cubicBezTo>
                    <a:pt x="174052" y="106267"/>
                    <a:pt x="178347" y="110563"/>
                    <a:pt x="183659" y="110563"/>
                  </a:cubicBezTo>
                  <a:cubicBezTo>
                    <a:pt x="188970" y="110563"/>
                    <a:pt x="193266" y="106267"/>
                    <a:pt x="193266" y="100956"/>
                  </a:cubicBezTo>
                  <a:lnTo>
                    <a:pt x="193266" y="52413"/>
                  </a:lnTo>
                  <a:cubicBezTo>
                    <a:pt x="193252" y="23510"/>
                    <a:pt x="169742" y="0"/>
                    <a:pt x="140853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3" name="Forma Livre: Forma 482">
              <a:extLst>
                <a:ext uri="{FF2B5EF4-FFF2-40B4-BE49-F238E27FC236}">
                  <a16:creationId xmlns:a16="http://schemas.microsoft.com/office/drawing/2014/main" id="{76D2845A-AA87-41AF-86D2-13D9EC2D2EC3}"/>
                </a:ext>
              </a:extLst>
            </p:cNvPr>
            <p:cNvSpPr/>
            <p:nvPr/>
          </p:nvSpPr>
          <p:spPr>
            <a:xfrm>
              <a:off x="7669202" y="4189938"/>
              <a:ext cx="19214" cy="91513"/>
            </a:xfrm>
            <a:custGeom>
              <a:avLst/>
              <a:gdLst>
                <a:gd name="connsiteX0" fmla="*/ 9607 w 19214"/>
                <a:gd name="connsiteY0" fmla="*/ 0 h 91513"/>
                <a:gd name="connsiteX1" fmla="*/ 0 w 19214"/>
                <a:gd name="connsiteY1" fmla="*/ 9607 h 91513"/>
                <a:gd name="connsiteX2" fmla="*/ 0 w 19214"/>
                <a:gd name="connsiteY2" fmla="*/ 81907 h 91513"/>
                <a:gd name="connsiteX3" fmla="*/ 9607 w 19214"/>
                <a:gd name="connsiteY3" fmla="*/ 91514 h 91513"/>
                <a:gd name="connsiteX4" fmla="*/ 19214 w 19214"/>
                <a:gd name="connsiteY4" fmla="*/ 81907 h 91513"/>
                <a:gd name="connsiteX5" fmla="*/ 19214 w 19214"/>
                <a:gd name="connsiteY5" fmla="*/ 9607 h 91513"/>
                <a:gd name="connsiteX6" fmla="*/ 9607 w 19214"/>
                <a:gd name="connsiteY6" fmla="*/ 0 h 9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91513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81907"/>
                  </a:lnTo>
                  <a:cubicBezTo>
                    <a:pt x="0" y="87218"/>
                    <a:pt x="4296" y="91514"/>
                    <a:pt x="9607" y="91514"/>
                  </a:cubicBezTo>
                  <a:cubicBezTo>
                    <a:pt x="14918" y="91514"/>
                    <a:pt x="19214" y="87218"/>
                    <a:pt x="19214" y="81907"/>
                  </a:cubicBezTo>
                  <a:lnTo>
                    <a:pt x="19214" y="9607"/>
                  </a:lnTo>
                  <a:cubicBezTo>
                    <a:pt x="19214" y="4296"/>
                    <a:pt x="14905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4" name="Forma Livre: Forma 483">
              <a:extLst>
                <a:ext uri="{FF2B5EF4-FFF2-40B4-BE49-F238E27FC236}">
                  <a16:creationId xmlns:a16="http://schemas.microsoft.com/office/drawing/2014/main" id="{CD787466-78EA-476F-ACB0-373710234D2B}"/>
                </a:ext>
              </a:extLst>
            </p:cNvPr>
            <p:cNvSpPr/>
            <p:nvPr/>
          </p:nvSpPr>
          <p:spPr>
            <a:xfrm>
              <a:off x="7670698" y="4031340"/>
              <a:ext cx="103879" cy="105210"/>
            </a:xfrm>
            <a:custGeom>
              <a:avLst/>
              <a:gdLst>
                <a:gd name="connsiteX0" fmla="*/ 51946 w 103879"/>
                <a:gd name="connsiteY0" fmla="*/ 105211 h 105210"/>
                <a:gd name="connsiteX1" fmla="*/ 103879 w 103879"/>
                <a:gd name="connsiteY1" fmla="*/ 49119 h 105210"/>
                <a:gd name="connsiteX2" fmla="*/ 52427 w 103879"/>
                <a:gd name="connsiteY2" fmla="*/ 0 h 105210"/>
                <a:gd name="connsiteX3" fmla="*/ 0 w 103879"/>
                <a:gd name="connsiteY3" fmla="*/ 49119 h 105210"/>
                <a:gd name="connsiteX4" fmla="*/ 51946 w 103879"/>
                <a:gd name="connsiteY4" fmla="*/ 105211 h 105210"/>
                <a:gd name="connsiteX5" fmla="*/ 52441 w 103879"/>
                <a:gd name="connsiteY5" fmla="*/ 19214 h 105210"/>
                <a:gd name="connsiteX6" fmla="*/ 84679 w 103879"/>
                <a:gd name="connsiteY6" fmla="*/ 49119 h 105210"/>
                <a:gd name="connsiteX7" fmla="*/ 51960 w 103879"/>
                <a:gd name="connsiteY7" fmla="*/ 85997 h 105210"/>
                <a:gd name="connsiteX8" fmla="*/ 19242 w 103879"/>
                <a:gd name="connsiteY8" fmla="*/ 49119 h 105210"/>
                <a:gd name="connsiteX9" fmla="*/ 52441 w 103879"/>
                <a:gd name="connsiteY9" fmla="*/ 19214 h 105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879" h="105210">
                  <a:moveTo>
                    <a:pt x="51946" y="105211"/>
                  </a:moveTo>
                  <a:cubicBezTo>
                    <a:pt x="81550" y="105211"/>
                    <a:pt x="103879" y="81097"/>
                    <a:pt x="103879" y="49119"/>
                  </a:cubicBezTo>
                  <a:cubicBezTo>
                    <a:pt x="103879" y="16867"/>
                    <a:pt x="77995" y="0"/>
                    <a:pt x="52427" y="0"/>
                  </a:cubicBezTo>
                  <a:cubicBezTo>
                    <a:pt x="26378" y="0"/>
                    <a:pt x="0" y="16867"/>
                    <a:pt x="0" y="49119"/>
                  </a:cubicBezTo>
                  <a:cubicBezTo>
                    <a:pt x="14" y="81097"/>
                    <a:pt x="22343" y="105211"/>
                    <a:pt x="51946" y="105211"/>
                  </a:cubicBezTo>
                  <a:close/>
                  <a:moveTo>
                    <a:pt x="52441" y="19214"/>
                  </a:moveTo>
                  <a:cubicBezTo>
                    <a:pt x="68484" y="19214"/>
                    <a:pt x="84679" y="28464"/>
                    <a:pt x="84679" y="49119"/>
                  </a:cubicBezTo>
                  <a:cubicBezTo>
                    <a:pt x="84679" y="70488"/>
                    <a:pt x="70913" y="85997"/>
                    <a:pt x="51960" y="85997"/>
                  </a:cubicBezTo>
                  <a:cubicBezTo>
                    <a:pt x="33007" y="85997"/>
                    <a:pt x="19242" y="70488"/>
                    <a:pt x="19242" y="49119"/>
                  </a:cubicBezTo>
                  <a:cubicBezTo>
                    <a:pt x="19228" y="28560"/>
                    <a:pt x="36452" y="19214"/>
                    <a:pt x="52441" y="19214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5" name="Forma Livre: Forma 484">
              <a:extLst>
                <a:ext uri="{FF2B5EF4-FFF2-40B4-BE49-F238E27FC236}">
                  <a16:creationId xmlns:a16="http://schemas.microsoft.com/office/drawing/2014/main" id="{FA1D52C7-E7FE-42E9-A64E-E8326751E9CA}"/>
                </a:ext>
              </a:extLst>
            </p:cNvPr>
            <p:cNvSpPr/>
            <p:nvPr/>
          </p:nvSpPr>
          <p:spPr>
            <a:xfrm>
              <a:off x="7756900" y="4189938"/>
              <a:ext cx="19214" cy="91513"/>
            </a:xfrm>
            <a:custGeom>
              <a:avLst/>
              <a:gdLst>
                <a:gd name="connsiteX0" fmla="*/ 9607 w 19214"/>
                <a:gd name="connsiteY0" fmla="*/ 0 h 91513"/>
                <a:gd name="connsiteX1" fmla="*/ 0 w 19214"/>
                <a:gd name="connsiteY1" fmla="*/ 9607 h 91513"/>
                <a:gd name="connsiteX2" fmla="*/ 0 w 19214"/>
                <a:gd name="connsiteY2" fmla="*/ 81907 h 91513"/>
                <a:gd name="connsiteX3" fmla="*/ 9607 w 19214"/>
                <a:gd name="connsiteY3" fmla="*/ 91514 h 91513"/>
                <a:gd name="connsiteX4" fmla="*/ 19214 w 19214"/>
                <a:gd name="connsiteY4" fmla="*/ 81907 h 91513"/>
                <a:gd name="connsiteX5" fmla="*/ 19214 w 19214"/>
                <a:gd name="connsiteY5" fmla="*/ 9607 h 91513"/>
                <a:gd name="connsiteX6" fmla="*/ 9607 w 19214"/>
                <a:gd name="connsiteY6" fmla="*/ 0 h 91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91513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81907"/>
                  </a:lnTo>
                  <a:cubicBezTo>
                    <a:pt x="0" y="87218"/>
                    <a:pt x="4296" y="91514"/>
                    <a:pt x="9607" y="91514"/>
                  </a:cubicBezTo>
                  <a:cubicBezTo>
                    <a:pt x="14918" y="91514"/>
                    <a:pt x="19214" y="87218"/>
                    <a:pt x="19214" y="81907"/>
                  </a:cubicBezTo>
                  <a:lnTo>
                    <a:pt x="19214" y="9607"/>
                  </a:lnTo>
                  <a:cubicBezTo>
                    <a:pt x="19214" y="4296"/>
                    <a:pt x="14905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6" name="Forma Livre: Forma 485">
              <a:extLst>
                <a:ext uri="{FF2B5EF4-FFF2-40B4-BE49-F238E27FC236}">
                  <a16:creationId xmlns:a16="http://schemas.microsoft.com/office/drawing/2014/main" id="{E9803034-26FA-4DE3-815B-B12405DBF79D}"/>
                </a:ext>
              </a:extLst>
            </p:cNvPr>
            <p:cNvSpPr/>
            <p:nvPr/>
          </p:nvSpPr>
          <p:spPr>
            <a:xfrm>
              <a:off x="7479052" y="3908919"/>
              <a:ext cx="487213" cy="487212"/>
            </a:xfrm>
            <a:custGeom>
              <a:avLst/>
              <a:gdLst>
                <a:gd name="connsiteX0" fmla="*/ 477606 w 487213"/>
                <a:gd name="connsiteY0" fmla="*/ 233999 h 487212"/>
                <a:gd name="connsiteX1" fmla="*/ 446164 w 487213"/>
                <a:gd name="connsiteY1" fmla="*/ 233999 h 487212"/>
                <a:gd name="connsiteX2" fmla="*/ 253214 w 487213"/>
                <a:gd name="connsiteY2" fmla="*/ 41049 h 487212"/>
                <a:gd name="connsiteX3" fmla="*/ 253214 w 487213"/>
                <a:gd name="connsiteY3" fmla="*/ 9607 h 487212"/>
                <a:gd name="connsiteX4" fmla="*/ 243607 w 487213"/>
                <a:gd name="connsiteY4" fmla="*/ 0 h 487212"/>
                <a:gd name="connsiteX5" fmla="*/ 234000 w 487213"/>
                <a:gd name="connsiteY5" fmla="*/ 9607 h 487212"/>
                <a:gd name="connsiteX6" fmla="*/ 234000 w 487213"/>
                <a:gd name="connsiteY6" fmla="*/ 41049 h 487212"/>
                <a:gd name="connsiteX7" fmla="*/ 41049 w 487213"/>
                <a:gd name="connsiteY7" fmla="*/ 233999 h 487212"/>
                <a:gd name="connsiteX8" fmla="*/ 9607 w 487213"/>
                <a:gd name="connsiteY8" fmla="*/ 233999 h 487212"/>
                <a:gd name="connsiteX9" fmla="*/ 0 w 487213"/>
                <a:gd name="connsiteY9" fmla="*/ 243607 h 487212"/>
                <a:gd name="connsiteX10" fmla="*/ 9607 w 487213"/>
                <a:gd name="connsiteY10" fmla="*/ 253214 h 487212"/>
                <a:gd name="connsiteX11" fmla="*/ 41049 w 487213"/>
                <a:gd name="connsiteY11" fmla="*/ 253214 h 487212"/>
                <a:gd name="connsiteX12" fmla="*/ 234000 w 487213"/>
                <a:gd name="connsiteY12" fmla="*/ 446163 h 487212"/>
                <a:gd name="connsiteX13" fmla="*/ 234000 w 487213"/>
                <a:gd name="connsiteY13" fmla="*/ 477606 h 487212"/>
                <a:gd name="connsiteX14" fmla="*/ 243607 w 487213"/>
                <a:gd name="connsiteY14" fmla="*/ 487213 h 487212"/>
                <a:gd name="connsiteX15" fmla="*/ 253214 w 487213"/>
                <a:gd name="connsiteY15" fmla="*/ 477606 h 487212"/>
                <a:gd name="connsiteX16" fmla="*/ 253214 w 487213"/>
                <a:gd name="connsiteY16" fmla="*/ 446163 h 487212"/>
                <a:gd name="connsiteX17" fmla="*/ 446164 w 487213"/>
                <a:gd name="connsiteY17" fmla="*/ 253214 h 487212"/>
                <a:gd name="connsiteX18" fmla="*/ 477606 w 487213"/>
                <a:gd name="connsiteY18" fmla="*/ 253214 h 487212"/>
                <a:gd name="connsiteX19" fmla="*/ 487213 w 487213"/>
                <a:gd name="connsiteY19" fmla="*/ 243607 h 487212"/>
                <a:gd name="connsiteX20" fmla="*/ 477606 w 487213"/>
                <a:gd name="connsiteY20" fmla="*/ 233999 h 487212"/>
                <a:gd name="connsiteX21" fmla="*/ 253214 w 487213"/>
                <a:gd name="connsiteY21" fmla="*/ 426936 h 487212"/>
                <a:gd name="connsiteX22" fmla="*/ 253214 w 487213"/>
                <a:gd name="connsiteY22" fmla="*/ 398389 h 487212"/>
                <a:gd name="connsiteX23" fmla="*/ 243607 w 487213"/>
                <a:gd name="connsiteY23" fmla="*/ 388782 h 487212"/>
                <a:gd name="connsiteX24" fmla="*/ 234000 w 487213"/>
                <a:gd name="connsiteY24" fmla="*/ 398389 h 487212"/>
                <a:gd name="connsiteX25" fmla="*/ 234000 w 487213"/>
                <a:gd name="connsiteY25" fmla="*/ 426936 h 487212"/>
                <a:gd name="connsiteX26" fmla="*/ 60277 w 487213"/>
                <a:gd name="connsiteY26" fmla="*/ 253214 h 487212"/>
                <a:gd name="connsiteX27" fmla="*/ 88824 w 487213"/>
                <a:gd name="connsiteY27" fmla="*/ 253214 h 487212"/>
                <a:gd name="connsiteX28" fmla="*/ 98431 w 487213"/>
                <a:gd name="connsiteY28" fmla="*/ 243607 h 487212"/>
                <a:gd name="connsiteX29" fmla="*/ 88824 w 487213"/>
                <a:gd name="connsiteY29" fmla="*/ 233999 h 487212"/>
                <a:gd name="connsiteX30" fmla="*/ 60277 w 487213"/>
                <a:gd name="connsiteY30" fmla="*/ 233999 h 487212"/>
                <a:gd name="connsiteX31" fmla="*/ 234000 w 487213"/>
                <a:gd name="connsiteY31" fmla="*/ 60277 h 487212"/>
                <a:gd name="connsiteX32" fmla="*/ 234000 w 487213"/>
                <a:gd name="connsiteY32" fmla="*/ 88824 h 487212"/>
                <a:gd name="connsiteX33" fmla="*/ 243607 w 487213"/>
                <a:gd name="connsiteY33" fmla="*/ 98431 h 487212"/>
                <a:gd name="connsiteX34" fmla="*/ 253214 w 487213"/>
                <a:gd name="connsiteY34" fmla="*/ 88824 h 487212"/>
                <a:gd name="connsiteX35" fmla="*/ 253214 w 487213"/>
                <a:gd name="connsiteY35" fmla="*/ 60277 h 487212"/>
                <a:gd name="connsiteX36" fmla="*/ 426936 w 487213"/>
                <a:gd name="connsiteY36" fmla="*/ 233999 h 487212"/>
                <a:gd name="connsiteX37" fmla="*/ 398389 w 487213"/>
                <a:gd name="connsiteY37" fmla="*/ 233999 h 487212"/>
                <a:gd name="connsiteX38" fmla="*/ 388782 w 487213"/>
                <a:gd name="connsiteY38" fmla="*/ 243607 h 487212"/>
                <a:gd name="connsiteX39" fmla="*/ 398389 w 487213"/>
                <a:gd name="connsiteY39" fmla="*/ 253214 h 487212"/>
                <a:gd name="connsiteX40" fmla="*/ 426936 w 487213"/>
                <a:gd name="connsiteY40" fmla="*/ 253214 h 487212"/>
                <a:gd name="connsiteX41" fmla="*/ 253214 w 487213"/>
                <a:gd name="connsiteY41" fmla="*/ 426936 h 487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87213" h="487212">
                  <a:moveTo>
                    <a:pt x="477606" y="233999"/>
                  </a:moveTo>
                  <a:lnTo>
                    <a:pt x="446164" y="233999"/>
                  </a:lnTo>
                  <a:cubicBezTo>
                    <a:pt x="441278" y="129804"/>
                    <a:pt x="357408" y="45935"/>
                    <a:pt x="253214" y="41049"/>
                  </a:cubicBezTo>
                  <a:lnTo>
                    <a:pt x="253214" y="9607"/>
                  </a:lnTo>
                  <a:cubicBezTo>
                    <a:pt x="253214" y="4296"/>
                    <a:pt x="248918" y="0"/>
                    <a:pt x="243607" y="0"/>
                  </a:cubicBezTo>
                  <a:cubicBezTo>
                    <a:pt x="238295" y="0"/>
                    <a:pt x="234000" y="4296"/>
                    <a:pt x="234000" y="9607"/>
                  </a:cubicBezTo>
                  <a:lnTo>
                    <a:pt x="234000" y="41049"/>
                  </a:lnTo>
                  <a:cubicBezTo>
                    <a:pt x="129804" y="45935"/>
                    <a:pt x="45935" y="129804"/>
                    <a:pt x="41049" y="233999"/>
                  </a:cubicBezTo>
                  <a:lnTo>
                    <a:pt x="9607" y="233999"/>
                  </a:lnTo>
                  <a:cubicBezTo>
                    <a:pt x="4296" y="233999"/>
                    <a:pt x="0" y="238295"/>
                    <a:pt x="0" y="243607"/>
                  </a:cubicBezTo>
                  <a:cubicBezTo>
                    <a:pt x="0" y="248918"/>
                    <a:pt x="4296" y="253214"/>
                    <a:pt x="9607" y="253214"/>
                  </a:cubicBezTo>
                  <a:lnTo>
                    <a:pt x="41049" y="253214"/>
                  </a:lnTo>
                  <a:cubicBezTo>
                    <a:pt x="45935" y="357408"/>
                    <a:pt x="129804" y="441278"/>
                    <a:pt x="234000" y="446163"/>
                  </a:cubicBezTo>
                  <a:lnTo>
                    <a:pt x="234000" y="477606"/>
                  </a:lnTo>
                  <a:cubicBezTo>
                    <a:pt x="234000" y="482917"/>
                    <a:pt x="238295" y="487213"/>
                    <a:pt x="243607" y="487213"/>
                  </a:cubicBezTo>
                  <a:cubicBezTo>
                    <a:pt x="248918" y="487213"/>
                    <a:pt x="253214" y="482917"/>
                    <a:pt x="253214" y="477606"/>
                  </a:cubicBezTo>
                  <a:lnTo>
                    <a:pt x="253214" y="446163"/>
                  </a:lnTo>
                  <a:cubicBezTo>
                    <a:pt x="357408" y="441278"/>
                    <a:pt x="441278" y="357408"/>
                    <a:pt x="446164" y="253214"/>
                  </a:cubicBezTo>
                  <a:lnTo>
                    <a:pt x="477606" y="253214"/>
                  </a:lnTo>
                  <a:cubicBezTo>
                    <a:pt x="482917" y="253214"/>
                    <a:pt x="487213" y="248918"/>
                    <a:pt x="487213" y="243607"/>
                  </a:cubicBezTo>
                  <a:cubicBezTo>
                    <a:pt x="487213" y="238295"/>
                    <a:pt x="482904" y="233999"/>
                    <a:pt x="477606" y="233999"/>
                  </a:cubicBezTo>
                  <a:close/>
                  <a:moveTo>
                    <a:pt x="253214" y="426936"/>
                  </a:moveTo>
                  <a:lnTo>
                    <a:pt x="253214" y="398389"/>
                  </a:lnTo>
                  <a:cubicBezTo>
                    <a:pt x="253214" y="393078"/>
                    <a:pt x="248918" y="388782"/>
                    <a:pt x="243607" y="388782"/>
                  </a:cubicBezTo>
                  <a:cubicBezTo>
                    <a:pt x="238295" y="388782"/>
                    <a:pt x="234000" y="393078"/>
                    <a:pt x="234000" y="398389"/>
                  </a:cubicBezTo>
                  <a:lnTo>
                    <a:pt x="234000" y="426936"/>
                  </a:lnTo>
                  <a:cubicBezTo>
                    <a:pt x="140400" y="422091"/>
                    <a:pt x="65122" y="346813"/>
                    <a:pt x="60277" y="253214"/>
                  </a:cubicBezTo>
                  <a:lnTo>
                    <a:pt x="88824" y="253214"/>
                  </a:lnTo>
                  <a:cubicBezTo>
                    <a:pt x="94135" y="253214"/>
                    <a:pt x="98431" y="248918"/>
                    <a:pt x="98431" y="243607"/>
                  </a:cubicBezTo>
                  <a:cubicBezTo>
                    <a:pt x="98431" y="238295"/>
                    <a:pt x="94135" y="233999"/>
                    <a:pt x="88824" y="233999"/>
                  </a:cubicBezTo>
                  <a:lnTo>
                    <a:pt x="60277" y="233999"/>
                  </a:lnTo>
                  <a:cubicBezTo>
                    <a:pt x="65122" y="140400"/>
                    <a:pt x="140400" y="65122"/>
                    <a:pt x="234000" y="60277"/>
                  </a:cubicBezTo>
                  <a:lnTo>
                    <a:pt x="234000" y="88824"/>
                  </a:lnTo>
                  <a:cubicBezTo>
                    <a:pt x="234000" y="94135"/>
                    <a:pt x="238295" y="98431"/>
                    <a:pt x="243607" y="98431"/>
                  </a:cubicBezTo>
                  <a:cubicBezTo>
                    <a:pt x="248918" y="98431"/>
                    <a:pt x="253214" y="94135"/>
                    <a:pt x="253214" y="88824"/>
                  </a:cubicBezTo>
                  <a:lnTo>
                    <a:pt x="253214" y="60277"/>
                  </a:lnTo>
                  <a:cubicBezTo>
                    <a:pt x="346813" y="65122"/>
                    <a:pt x="422091" y="140400"/>
                    <a:pt x="426936" y="233999"/>
                  </a:cubicBezTo>
                  <a:lnTo>
                    <a:pt x="398389" y="233999"/>
                  </a:lnTo>
                  <a:cubicBezTo>
                    <a:pt x="393078" y="233999"/>
                    <a:pt x="388782" y="238295"/>
                    <a:pt x="388782" y="243607"/>
                  </a:cubicBezTo>
                  <a:cubicBezTo>
                    <a:pt x="388782" y="248918"/>
                    <a:pt x="393078" y="253214"/>
                    <a:pt x="398389" y="253214"/>
                  </a:cubicBezTo>
                  <a:lnTo>
                    <a:pt x="426936" y="253214"/>
                  </a:lnTo>
                  <a:cubicBezTo>
                    <a:pt x="422077" y="346813"/>
                    <a:pt x="346800" y="422077"/>
                    <a:pt x="253214" y="426936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9" name="Agrupar 238">
            <a:extLst>
              <a:ext uri="{FF2B5EF4-FFF2-40B4-BE49-F238E27FC236}">
                <a16:creationId xmlns:a16="http://schemas.microsoft.com/office/drawing/2014/main" id="{B15CF9CF-3E95-490C-BB98-7105435536FD}"/>
              </a:ext>
            </a:extLst>
          </p:cNvPr>
          <p:cNvGrpSpPr/>
          <p:nvPr/>
        </p:nvGrpSpPr>
        <p:grpSpPr>
          <a:xfrm>
            <a:off x="9180793" y="2823939"/>
            <a:ext cx="487502" cy="449882"/>
            <a:chOff x="9180793" y="3113650"/>
            <a:chExt cx="487502" cy="44988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87" name="Forma Livre: Forma 486">
              <a:extLst>
                <a:ext uri="{FF2B5EF4-FFF2-40B4-BE49-F238E27FC236}">
                  <a16:creationId xmlns:a16="http://schemas.microsoft.com/office/drawing/2014/main" id="{6CFAF7C1-A92D-4AD1-B3D7-04AB6F5A9088}"/>
                </a:ext>
              </a:extLst>
            </p:cNvPr>
            <p:cNvSpPr/>
            <p:nvPr/>
          </p:nvSpPr>
          <p:spPr>
            <a:xfrm>
              <a:off x="9492822" y="3315316"/>
              <a:ext cx="106062" cy="168699"/>
            </a:xfrm>
            <a:custGeom>
              <a:avLst/>
              <a:gdLst>
                <a:gd name="connsiteX0" fmla="*/ 53633 w 106062"/>
                <a:gd name="connsiteY0" fmla="*/ 74729 h 168699"/>
                <a:gd name="connsiteX1" fmla="*/ 53043 w 106062"/>
                <a:gd name="connsiteY1" fmla="*/ 74729 h 168699"/>
                <a:gd name="connsiteX2" fmla="*/ 20118 w 106062"/>
                <a:gd name="connsiteY2" fmla="*/ 63228 h 168699"/>
                <a:gd name="connsiteX3" fmla="*/ 20749 w 106062"/>
                <a:gd name="connsiteY3" fmla="*/ 54911 h 168699"/>
                <a:gd name="connsiteX4" fmla="*/ 56117 w 106062"/>
                <a:gd name="connsiteY4" fmla="*/ 45345 h 168699"/>
                <a:gd name="connsiteX5" fmla="*/ 86049 w 106062"/>
                <a:gd name="connsiteY5" fmla="*/ 52660 h 168699"/>
                <a:gd name="connsiteX6" fmla="*/ 88177 w 106062"/>
                <a:gd name="connsiteY6" fmla="*/ 53319 h 168699"/>
                <a:gd name="connsiteX7" fmla="*/ 100185 w 106062"/>
                <a:gd name="connsiteY7" fmla="*/ 46951 h 168699"/>
                <a:gd name="connsiteX8" fmla="*/ 93831 w 106062"/>
                <a:gd name="connsiteY8" fmla="*/ 34942 h 168699"/>
                <a:gd name="connsiteX9" fmla="*/ 91718 w 106062"/>
                <a:gd name="connsiteY9" fmla="*/ 34297 h 168699"/>
                <a:gd name="connsiteX10" fmla="*/ 62636 w 106062"/>
                <a:gd name="connsiteY10" fmla="*/ 26817 h 168699"/>
                <a:gd name="connsiteX11" fmla="*/ 62636 w 106062"/>
                <a:gd name="connsiteY11" fmla="*/ 9607 h 168699"/>
                <a:gd name="connsiteX12" fmla="*/ 53029 w 106062"/>
                <a:gd name="connsiteY12" fmla="*/ 0 h 168699"/>
                <a:gd name="connsiteX13" fmla="*/ 43422 w 106062"/>
                <a:gd name="connsiteY13" fmla="*/ 9607 h 168699"/>
                <a:gd name="connsiteX14" fmla="*/ 43422 w 106062"/>
                <a:gd name="connsiteY14" fmla="*/ 25857 h 168699"/>
                <a:gd name="connsiteX15" fmla="*/ 4829 w 106062"/>
                <a:gd name="connsiteY15" fmla="*/ 44192 h 168699"/>
                <a:gd name="connsiteX16" fmla="*/ 3196 w 106062"/>
                <a:gd name="connsiteY16" fmla="*/ 72286 h 168699"/>
                <a:gd name="connsiteX17" fmla="*/ 53083 w 106062"/>
                <a:gd name="connsiteY17" fmla="*/ 93943 h 168699"/>
                <a:gd name="connsiteX18" fmla="*/ 53674 w 106062"/>
                <a:gd name="connsiteY18" fmla="*/ 93943 h 168699"/>
                <a:gd name="connsiteX19" fmla="*/ 85885 w 106062"/>
                <a:gd name="connsiteY19" fmla="*/ 105526 h 168699"/>
                <a:gd name="connsiteX20" fmla="*/ 85308 w 106062"/>
                <a:gd name="connsiteY20" fmla="*/ 114063 h 168699"/>
                <a:gd name="connsiteX21" fmla="*/ 50545 w 106062"/>
                <a:gd name="connsiteY21" fmla="*/ 123327 h 168699"/>
                <a:gd name="connsiteX22" fmla="*/ 20804 w 106062"/>
                <a:gd name="connsiteY22" fmla="*/ 116053 h 168699"/>
                <a:gd name="connsiteX23" fmla="*/ 18553 w 106062"/>
                <a:gd name="connsiteY23" fmla="*/ 115366 h 168699"/>
                <a:gd name="connsiteX24" fmla="*/ 6544 w 106062"/>
                <a:gd name="connsiteY24" fmla="*/ 121735 h 168699"/>
                <a:gd name="connsiteX25" fmla="*/ 12899 w 106062"/>
                <a:gd name="connsiteY25" fmla="*/ 133743 h 168699"/>
                <a:gd name="connsiteX26" fmla="*/ 15136 w 106062"/>
                <a:gd name="connsiteY26" fmla="*/ 134430 h 168699"/>
                <a:gd name="connsiteX27" fmla="*/ 43984 w 106062"/>
                <a:gd name="connsiteY27" fmla="*/ 141854 h 168699"/>
                <a:gd name="connsiteX28" fmla="*/ 43422 w 106062"/>
                <a:gd name="connsiteY28" fmla="*/ 145093 h 168699"/>
                <a:gd name="connsiteX29" fmla="*/ 43422 w 106062"/>
                <a:gd name="connsiteY29" fmla="*/ 159092 h 168699"/>
                <a:gd name="connsiteX30" fmla="*/ 53029 w 106062"/>
                <a:gd name="connsiteY30" fmla="*/ 168699 h 168699"/>
                <a:gd name="connsiteX31" fmla="*/ 62636 w 106062"/>
                <a:gd name="connsiteY31" fmla="*/ 159092 h 168699"/>
                <a:gd name="connsiteX32" fmla="*/ 62636 w 106062"/>
                <a:gd name="connsiteY32" fmla="*/ 145093 h 168699"/>
                <a:gd name="connsiteX33" fmla="*/ 62375 w 106062"/>
                <a:gd name="connsiteY33" fmla="*/ 142870 h 168699"/>
                <a:gd name="connsiteX34" fmla="*/ 101228 w 106062"/>
                <a:gd name="connsiteY34" fmla="*/ 124809 h 168699"/>
                <a:gd name="connsiteX35" fmla="*/ 102807 w 106062"/>
                <a:gd name="connsiteY35" fmla="*/ 96496 h 168699"/>
                <a:gd name="connsiteX36" fmla="*/ 53633 w 106062"/>
                <a:gd name="connsiteY36" fmla="*/ 74729 h 168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6062" h="168699">
                  <a:moveTo>
                    <a:pt x="53633" y="74729"/>
                  </a:moveTo>
                  <a:cubicBezTo>
                    <a:pt x="53440" y="74729"/>
                    <a:pt x="53235" y="74729"/>
                    <a:pt x="53043" y="74729"/>
                  </a:cubicBezTo>
                  <a:cubicBezTo>
                    <a:pt x="33307" y="74729"/>
                    <a:pt x="23096" y="68800"/>
                    <a:pt x="20118" y="63228"/>
                  </a:cubicBezTo>
                  <a:cubicBezTo>
                    <a:pt x="18663" y="60510"/>
                    <a:pt x="18869" y="57711"/>
                    <a:pt x="20749" y="54911"/>
                  </a:cubicBezTo>
                  <a:cubicBezTo>
                    <a:pt x="24592" y="49202"/>
                    <a:pt x="36148" y="43259"/>
                    <a:pt x="56117" y="45345"/>
                  </a:cubicBezTo>
                  <a:cubicBezTo>
                    <a:pt x="65463" y="46320"/>
                    <a:pt x="75001" y="49257"/>
                    <a:pt x="86049" y="52660"/>
                  </a:cubicBezTo>
                  <a:lnTo>
                    <a:pt x="88177" y="53319"/>
                  </a:lnTo>
                  <a:cubicBezTo>
                    <a:pt x="93255" y="54884"/>
                    <a:pt x="98621" y="52029"/>
                    <a:pt x="100185" y="46951"/>
                  </a:cubicBezTo>
                  <a:cubicBezTo>
                    <a:pt x="101750" y="41873"/>
                    <a:pt x="98895" y="36507"/>
                    <a:pt x="93831" y="34942"/>
                  </a:cubicBezTo>
                  <a:lnTo>
                    <a:pt x="91718" y="34297"/>
                  </a:lnTo>
                  <a:cubicBezTo>
                    <a:pt x="81767" y="31237"/>
                    <a:pt x="72284" y="28313"/>
                    <a:pt x="62636" y="26817"/>
                  </a:cubicBezTo>
                  <a:lnTo>
                    <a:pt x="62636" y="9607"/>
                  </a:lnTo>
                  <a:cubicBezTo>
                    <a:pt x="62636" y="4296"/>
                    <a:pt x="58340" y="0"/>
                    <a:pt x="53029" y="0"/>
                  </a:cubicBezTo>
                  <a:cubicBezTo>
                    <a:pt x="47717" y="0"/>
                    <a:pt x="43422" y="4296"/>
                    <a:pt x="43422" y="9607"/>
                  </a:cubicBezTo>
                  <a:lnTo>
                    <a:pt x="43422" y="25857"/>
                  </a:lnTo>
                  <a:cubicBezTo>
                    <a:pt x="26033" y="26886"/>
                    <a:pt x="12117" y="33350"/>
                    <a:pt x="4829" y="44192"/>
                  </a:cubicBezTo>
                  <a:cubicBezTo>
                    <a:pt x="-976" y="52825"/>
                    <a:pt x="-1580" y="63338"/>
                    <a:pt x="3196" y="72286"/>
                  </a:cubicBezTo>
                  <a:cubicBezTo>
                    <a:pt x="10566" y="86065"/>
                    <a:pt x="28723" y="93943"/>
                    <a:pt x="53083" y="93943"/>
                  </a:cubicBezTo>
                  <a:cubicBezTo>
                    <a:pt x="53276" y="93943"/>
                    <a:pt x="53468" y="93943"/>
                    <a:pt x="53674" y="93943"/>
                  </a:cubicBezTo>
                  <a:cubicBezTo>
                    <a:pt x="72847" y="93943"/>
                    <a:pt x="82879" y="99913"/>
                    <a:pt x="85885" y="105526"/>
                  </a:cubicBezTo>
                  <a:cubicBezTo>
                    <a:pt x="87408" y="108367"/>
                    <a:pt x="87202" y="111235"/>
                    <a:pt x="85308" y="114063"/>
                  </a:cubicBezTo>
                  <a:cubicBezTo>
                    <a:pt x="81397" y="119882"/>
                    <a:pt x="70212" y="125385"/>
                    <a:pt x="50545" y="123327"/>
                  </a:cubicBezTo>
                  <a:cubicBezTo>
                    <a:pt x="41240" y="122352"/>
                    <a:pt x="31770" y="119429"/>
                    <a:pt x="20804" y="116053"/>
                  </a:cubicBezTo>
                  <a:lnTo>
                    <a:pt x="18553" y="115366"/>
                  </a:lnTo>
                  <a:cubicBezTo>
                    <a:pt x="13489" y="113816"/>
                    <a:pt x="8109" y="116657"/>
                    <a:pt x="6544" y="121735"/>
                  </a:cubicBezTo>
                  <a:cubicBezTo>
                    <a:pt x="4980" y="126813"/>
                    <a:pt x="7834" y="132179"/>
                    <a:pt x="12899" y="133743"/>
                  </a:cubicBezTo>
                  <a:lnTo>
                    <a:pt x="15136" y="134430"/>
                  </a:lnTo>
                  <a:cubicBezTo>
                    <a:pt x="25004" y="137476"/>
                    <a:pt x="34405" y="140372"/>
                    <a:pt x="43984" y="141854"/>
                  </a:cubicBezTo>
                  <a:cubicBezTo>
                    <a:pt x="43628" y="142870"/>
                    <a:pt x="43422" y="143954"/>
                    <a:pt x="43422" y="145093"/>
                  </a:cubicBezTo>
                  <a:lnTo>
                    <a:pt x="43422" y="159092"/>
                  </a:lnTo>
                  <a:cubicBezTo>
                    <a:pt x="43422" y="164404"/>
                    <a:pt x="47717" y="168699"/>
                    <a:pt x="53029" y="168699"/>
                  </a:cubicBezTo>
                  <a:cubicBezTo>
                    <a:pt x="58340" y="168699"/>
                    <a:pt x="62636" y="164404"/>
                    <a:pt x="62636" y="159092"/>
                  </a:cubicBezTo>
                  <a:lnTo>
                    <a:pt x="62636" y="145093"/>
                  </a:lnTo>
                  <a:cubicBezTo>
                    <a:pt x="62636" y="144325"/>
                    <a:pt x="62553" y="143584"/>
                    <a:pt x="62375" y="142870"/>
                  </a:cubicBezTo>
                  <a:cubicBezTo>
                    <a:pt x="79901" y="142019"/>
                    <a:pt x="93941" y="135624"/>
                    <a:pt x="101228" y="124809"/>
                  </a:cubicBezTo>
                  <a:cubicBezTo>
                    <a:pt x="107061" y="116135"/>
                    <a:pt x="107651" y="105554"/>
                    <a:pt x="102807" y="96496"/>
                  </a:cubicBezTo>
                  <a:cubicBezTo>
                    <a:pt x="95396" y="82648"/>
                    <a:pt x="77499" y="74729"/>
                    <a:pt x="53633" y="74729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88" name="Forma Livre: Forma 487">
              <a:extLst>
                <a:ext uri="{FF2B5EF4-FFF2-40B4-BE49-F238E27FC236}">
                  <a16:creationId xmlns:a16="http://schemas.microsoft.com/office/drawing/2014/main" id="{8BBE955A-F683-46D4-9552-5D8616B3DD0E}"/>
                </a:ext>
              </a:extLst>
            </p:cNvPr>
            <p:cNvSpPr/>
            <p:nvPr/>
          </p:nvSpPr>
          <p:spPr>
            <a:xfrm>
              <a:off x="9428480" y="3282308"/>
              <a:ext cx="234685" cy="234685"/>
            </a:xfrm>
            <a:custGeom>
              <a:avLst/>
              <a:gdLst>
                <a:gd name="connsiteX0" fmla="*/ 117343 w 234685"/>
                <a:gd name="connsiteY0" fmla="*/ 0 h 234685"/>
                <a:gd name="connsiteX1" fmla="*/ 0 w 234685"/>
                <a:gd name="connsiteY1" fmla="*/ 117343 h 234685"/>
                <a:gd name="connsiteX2" fmla="*/ 117343 w 234685"/>
                <a:gd name="connsiteY2" fmla="*/ 234686 h 234685"/>
                <a:gd name="connsiteX3" fmla="*/ 234686 w 234685"/>
                <a:gd name="connsiteY3" fmla="*/ 117343 h 234685"/>
                <a:gd name="connsiteX4" fmla="*/ 117343 w 234685"/>
                <a:gd name="connsiteY4" fmla="*/ 0 h 234685"/>
                <a:gd name="connsiteX5" fmla="*/ 117343 w 234685"/>
                <a:gd name="connsiteY5" fmla="*/ 215472 h 234685"/>
                <a:gd name="connsiteX6" fmla="*/ 19214 w 234685"/>
                <a:gd name="connsiteY6" fmla="*/ 117343 h 234685"/>
                <a:gd name="connsiteX7" fmla="*/ 117343 w 234685"/>
                <a:gd name="connsiteY7" fmla="*/ 19214 h 234685"/>
                <a:gd name="connsiteX8" fmla="*/ 215472 w 234685"/>
                <a:gd name="connsiteY8" fmla="*/ 117343 h 234685"/>
                <a:gd name="connsiteX9" fmla="*/ 117343 w 234685"/>
                <a:gd name="connsiteY9" fmla="*/ 215472 h 234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4685" h="234685">
                  <a:moveTo>
                    <a:pt x="117343" y="0"/>
                  </a:moveTo>
                  <a:cubicBezTo>
                    <a:pt x="52633" y="0"/>
                    <a:pt x="0" y="52646"/>
                    <a:pt x="0" y="117343"/>
                  </a:cubicBezTo>
                  <a:cubicBezTo>
                    <a:pt x="0" y="182039"/>
                    <a:pt x="52646" y="234686"/>
                    <a:pt x="117343" y="234686"/>
                  </a:cubicBezTo>
                  <a:cubicBezTo>
                    <a:pt x="182039" y="234686"/>
                    <a:pt x="234686" y="182053"/>
                    <a:pt x="234686" y="117343"/>
                  </a:cubicBezTo>
                  <a:cubicBezTo>
                    <a:pt x="234686" y="52633"/>
                    <a:pt x="182053" y="0"/>
                    <a:pt x="117343" y="0"/>
                  </a:cubicBezTo>
                  <a:close/>
                  <a:moveTo>
                    <a:pt x="117343" y="215472"/>
                  </a:moveTo>
                  <a:cubicBezTo>
                    <a:pt x="63228" y="215472"/>
                    <a:pt x="19214" y="171458"/>
                    <a:pt x="19214" y="117343"/>
                  </a:cubicBezTo>
                  <a:cubicBezTo>
                    <a:pt x="19214" y="63228"/>
                    <a:pt x="63241" y="19214"/>
                    <a:pt x="117343" y="19214"/>
                  </a:cubicBezTo>
                  <a:cubicBezTo>
                    <a:pt x="171444" y="19214"/>
                    <a:pt x="215472" y="63242"/>
                    <a:pt x="215472" y="117343"/>
                  </a:cubicBezTo>
                  <a:cubicBezTo>
                    <a:pt x="215472" y="171444"/>
                    <a:pt x="171458" y="215472"/>
                    <a:pt x="117343" y="21547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1" name="Forma Livre: Forma 490">
              <a:extLst>
                <a:ext uri="{FF2B5EF4-FFF2-40B4-BE49-F238E27FC236}">
                  <a16:creationId xmlns:a16="http://schemas.microsoft.com/office/drawing/2014/main" id="{F57D5205-D8C0-48DB-AE3C-21288498CBC8}"/>
                </a:ext>
              </a:extLst>
            </p:cNvPr>
            <p:cNvSpPr/>
            <p:nvPr/>
          </p:nvSpPr>
          <p:spPr>
            <a:xfrm>
              <a:off x="9522533" y="3151035"/>
              <a:ext cx="107432" cy="117891"/>
            </a:xfrm>
            <a:custGeom>
              <a:avLst/>
              <a:gdLst>
                <a:gd name="connsiteX0" fmla="*/ 97415 w 107432"/>
                <a:gd name="connsiteY0" fmla="*/ 117892 h 117891"/>
                <a:gd name="connsiteX1" fmla="*/ 97758 w 107432"/>
                <a:gd name="connsiteY1" fmla="*/ 117892 h 117891"/>
                <a:gd name="connsiteX2" fmla="*/ 107352 w 107432"/>
                <a:gd name="connsiteY2" fmla="*/ 108614 h 117891"/>
                <a:gd name="connsiteX3" fmla="*/ 78887 w 107432"/>
                <a:gd name="connsiteY3" fmla="*/ 28053 h 117891"/>
                <a:gd name="connsiteX4" fmla="*/ 9607 w 107432"/>
                <a:gd name="connsiteY4" fmla="*/ 0 h 117891"/>
                <a:gd name="connsiteX5" fmla="*/ 0 w 107432"/>
                <a:gd name="connsiteY5" fmla="*/ 9607 h 117891"/>
                <a:gd name="connsiteX6" fmla="*/ 9607 w 107432"/>
                <a:gd name="connsiteY6" fmla="*/ 19214 h 117891"/>
                <a:gd name="connsiteX7" fmla="*/ 65067 w 107432"/>
                <a:gd name="connsiteY7" fmla="*/ 41406 h 117891"/>
                <a:gd name="connsiteX8" fmla="*/ 88151 w 107432"/>
                <a:gd name="connsiteY8" fmla="*/ 107955 h 117891"/>
                <a:gd name="connsiteX9" fmla="*/ 97415 w 107432"/>
                <a:gd name="connsiteY9" fmla="*/ 117892 h 117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432" h="117891">
                  <a:moveTo>
                    <a:pt x="97415" y="117892"/>
                  </a:moveTo>
                  <a:cubicBezTo>
                    <a:pt x="97525" y="117892"/>
                    <a:pt x="97648" y="117892"/>
                    <a:pt x="97758" y="117892"/>
                  </a:cubicBezTo>
                  <a:cubicBezTo>
                    <a:pt x="102905" y="117892"/>
                    <a:pt x="107173" y="113802"/>
                    <a:pt x="107352" y="108614"/>
                  </a:cubicBezTo>
                  <a:cubicBezTo>
                    <a:pt x="108450" y="76801"/>
                    <a:pt x="98348" y="48186"/>
                    <a:pt x="78887" y="28053"/>
                  </a:cubicBezTo>
                  <a:cubicBezTo>
                    <a:pt x="61155" y="9703"/>
                    <a:pt x="37206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cubicBezTo>
                    <a:pt x="31868" y="19214"/>
                    <a:pt x="51041" y="26886"/>
                    <a:pt x="65067" y="41406"/>
                  </a:cubicBezTo>
                  <a:cubicBezTo>
                    <a:pt x="80864" y="57766"/>
                    <a:pt x="89071" y="81399"/>
                    <a:pt x="88151" y="107955"/>
                  </a:cubicBezTo>
                  <a:cubicBezTo>
                    <a:pt x="87959" y="113253"/>
                    <a:pt x="92117" y="117700"/>
                    <a:pt x="97415" y="11789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2" name="Forma Livre: Forma 491">
              <a:extLst>
                <a:ext uri="{FF2B5EF4-FFF2-40B4-BE49-F238E27FC236}">
                  <a16:creationId xmlns:a16="http://schemas.microsoft.com/office/drawing/2014/main" id="{8C7B8BD2-D808-4E5D-BE9A-F60C2496224E}"/>
                </a:ext>
              </a:extLst>
            </p:cNvPr>
            <p:cNvSpPr/>
            <p:nvPr/>
          </p:nvSpPr>
          <p:spPr>
            <a:xfrm>
              <a:off x="9180793" y="3113650"/>
              <a:ext cx="487502" cy="449882"/>
            </a:xfrm>
            <a:custGeom>
              <a:avLst/>
              <a:gdLst>
                <a:gd name="connsiteX0" fmla="*/ 58923 w 487502"/>
                <a:gd name="connsiteY0" fmla="*/ 272400 h 449882"/>
                <a:gd name="connsiteX1" fmla="*/ 240413 w 487502"/>
                <a:gd name="connsiteY1" fmla="*/ 447193 h 449882"/>
                <a:gd name="connsiteX2" fmla="*/ 247083 w 487502"/>
                <a:gd name="connsiteY2" fmla="*/ 449883 h 449882"/>
                <a:gd name="connsiteX3" fmla="*/ 253822 w 487502"/>
                <a:gd name="connsiteY3" fmla="*/ 447124 h 449882"/>
                <a:gd name="connsiteX4" fmla="*/ 288558 w 487502"/>
                <a:gd name="connsiteY4" fmla="*/ 412978 h 449882"/>
                <a:gd name="connsiteX5" fmla="*/ 288668 w 487502"/>
                <a:gd name="connsiteY5" fmla="*/ 399391 h 449882"/>
                <a:gd name="connsiteX6" fmla="*/ 275081 w 487502"/>
                <a:gd name="connsiteY6" fmla="*/ 399281 h 449882"/>
                <a:gd name="connsiteX7" fmla="*/ 247015 w 487502"/>
                <a:gd name="connsiteY7" fmla="*/ 426881 h 449882"/>
                <a:gd name="connsiteX8" fmla="*/ 72139 w 487502"/>
                <a:gd name="connsiteY8" fmla="*/ 258470 h 449882"/>
                <a:gd name="connsiteX9" fmla="*/ 71906 w 487502"/>
                <a:gd name="connsiteY9" fmla="*/ 258250 h 449882"/>
                <a:gd name="connsiteX10" fmla="*/ 28551 w 487502"/>
                <a:gd name="connsiteY10" fmla="*/ 94108 h 449882"/>
                <a:gd name="connsiteX11" fmla="*/ 130385 w 487502"/>
                <a:gd name="connsiteY11" fmla="*/ 19214 h 449882"/>
                <a:gd name="connsiteX12" fmla="*/ 234937 w 487502"/>
                <a:gd name="connsiteY12" fmla="*/ 93600 h 449882"/>
                <a:gd name="connsiteX13" fmla="*/ 243556 w 487502"/>
                <a:gd name="connsiteY13" fmla="*/ 98801 h 449882"/>
                <a:gd name="connsiteX14" fmla="*/ 252093 w 487502"/>
                <a:gd name="connsiteY14" fmla="*/ 93463 h 449882"/>
                <a:gd name="connsiteX15" fmla="*/ 355244 w 487502"/>
                <a:gd name="connsiteY15" fmla="*/ 19214 h 449882"/>
                <a:gd name="connsiteX16" fmla="*/ 439278 w 487502"/>
                <a:gd name="connsiteY16" fmla="*/ 60030 h 449882"/>
                <a:gd name="connsiteX17" fmla="*/ 464998 w 487502"/>
                <a:gd name="connsiteY17" fmla="*/ 176193 h 449882"/>
                <a:gd name="connsiteX18" fmla="*/ 472354 w 487502"/>
                <a:gd name="connsiteY18" fmla="*/ 187611 h 449882"/>
                <a:gd name="connsiteX19" fmla="*/ 483773 w 487502"/>
                <a:gd name="connsiteY19" fmla="*/ 180255 h 449882"/>
                <a:gd name="connsiteX20" fmla="*/ 454224 w 487502"/>
                <a:gd name="connsiteY20" fmla="*/ 47967 h 449882"/>
                <a:gd name="connsiteX21" fmla="*/ 355244 w 487502"/>
                <a:gd name="connsiteY21" fmla="*/ 0 h 449882"/>
                <a:gd name="connsiteX22" fmla="*/ 285045 w 487502"/>
                <a:gd name="connsiteY22" fmla="*/ 26584 h 449882"/>
                <a:gd name="connsiteX23" fmla="*/ 243350 w 487502"/>
                <a:gd name="connsiteY23" fmla="*/ 70282 h 449882"/>
                <a:gd name="connsiteX24" fmla="*/ 200914 w 487502"/>
                <a:gd name="connsiteY24" fmla="*/ 26557 h 449882"/>
                <a:gd name="connsiteX25" fmla="*/ 130399 w 487502"/>
                <a:gd name="connsiteY25" fmla="*/ 14 h 449882"/>
                <a:gd name="connsiteX26" fmla="*/ 10627 w 487502"/>
                <a:gd name="connsiteY26" fmla="*/ 87232 h 449882"/>
                <a:gd name="connsiteX27" fmla="*/ 4122 w 487502"/>
                <a:gd name="connsiteY27" fmla="*/ 181120 h 449882"/>
                <a:gd name="connsiteX28" fmla="*/ 58923 w 487502"/>
                <a:gd name="connsiteY28" fmla="*/ 272400 h 449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87502" h="449882">
                  <a:moveTo>
                    <a:pt x="58923" y="272400"/>
                  </a:moveTo>
                  <a:lnTo>
                    <a:pt x="240413" y="447193"/>
                  </a:lnTo>
                  <a:cubicBezTo>
                    <a:pt x="242279" y="448991"/>
                    <a:pt x="244681" y="449883"/>
                    <a:pt x="247083" y="449883"/>
                  </a:cubicBezTo>
                  <a:cubicBezTo>
                    <a:pt x="249512" y="449883"/>
                    <a:pt x="251955" y="448963"/>
                    <a:pt x="253822" y="447124"/>
                  </a:cubicBezTo>
                  <a:lnTo>
                    <a:pt x="288558" y="412978"/>
                  </a:lnTo>
                  <a:cubicBezTo>
                    <a:pt x="292346" y="409259"/>
                    <a:pt x="292387" y="403179"/>
                    <a:pt x="288668" y="399391"/>
                  </a:cubicBezTo>
                  <a:cubicBezTo>
                    <a:pt x="284948" y="395603"/>
                    <a:pt x="278869" y="395562"/>
                    <a:pt x="275081" y="399281"/>
                  </a:cubicBezTo>
                  <a:lnTo>
                    <a:pt x="247015" y="426881"/>
                  </a:lnTo>
                  <a:lnTo>
                    <a:pt x="72139" y="258470"/>
                  </a:lnTo>
                  <a:cubicBezTo>
                    <a:pt x="72057" y="258401"/>
                    <a:pt x="71988" y="258319"/>
                    <a:pt x="71906" y="258250"/>
                  </a:cubicBezTo>
                  <a:cubicBezTo>
                    <a:pt x="23885" y="215005"/>
                    <a:pt x="6867" y="150583"/>
                    <a:pt x="28551" y="94108"/>
                  </a:cubicBezTo>
                  <a:cubicBezTo>
                    <a:pt x="46283" y="47912"/>
                    <a:pt x="85301" y="19214"/>
                    <a:pt x="130385" y="19214"/>
                  </a:cubicBezTo>
                  <a:cubicBezTo>
                    <a:pt x="170007" y="19214"/>
                    <a:pt x="216423" y="57683"/>
                    <a:pt x="234937" y="93600"/>
                  </a:cubicBezTo>
                  <a:cubicBezTo>
                    <a:pt x="236598" y="96825"/>
                    <a:pt x="239919" y="98843"/>
                    <a:pt x="243556" y="98801"/>
                  </a:cubicBezTo>
                  <a:cubicBezTo>
                    <a:pt x="247179" y="98774"/>
                    <a:pt x="250487" y="96702"/>
                    <a:pt x="252093" y="93463"/>
                  </a:cubicBezTo>
                  <a:cubicBezTo>
                    <a:pt x="269852" y="57601"/>
                    <a:pt x="315540" y="19214"/>
                    <a:pt x="355244" y="19214"/>
                  </a:cubicBezTo>
                  <a:cubicBezTo>
                    <a:pt x="388183" y="19214"/>
                    <a:pt x="418033" y="33707"/>
                    <a:pt x="439278" y="60030"/>
                  </a:cubicBezTo>
                  <a:cubicBezTo>
                    <a:pt x="464380" y="91129"/>
                    <a:pt x="473987" y="134553"/>
                    <a:pt x="464998" y="176193"/>
                  </a:cubicBezTo>
                  <a:cubicBezTo>
                    <a:pt x="463872" y="181381"/>
                    <a:pt x="467166" y="186486"/>
                    <a:pt x="472354" y="187611"/>
                  </a:cubicBezTo>
                  <a:cubicBezTo>
                    <a:pt x="477556" y="188737"/>
                    <a:pt x="482647" y="185429"/>
                    <a:pt x="483773" y="180255"/>
                  </a:cubicBezTo>
                  <a:cubicBezTo>
                    <a:pt x="493983" y="133002"/>
                    <a:pt x="482935" y="83554"/>
                    <a:pt x="454224" y="47967"/>
                  </a:cubicBezTo>
                  <a:cubicBezTo>
                    <a:pt x="429260" y="17032"/>
                    <a:pt x="394112" y="0"/>
                    <a:pt x="355244" y="0"/>
                  </a:cubicBezTo>
                  <a:cubicBezTo>
                    <a:pt x="333135" y="0"/>
                    <a:pt x="308211" y="9442"/>
                    <a:pt x="285045" y="26584"/>
                  </a:cubicBezTo>
                  <a:cubicBezTo>
                    <a:pt x="268630" y="38730"/>
                    <a:pt x="254014" y="54129"/>
                    <a:pt x="243350" y="70282"/>
                  </a:cubicBezTo>
                  <a:cubicBezTo>
                    <a:pt x="232384" y="54115"/>
                    <a:pt x="217507" y="38703"/>
                    <a:pt x="200914" y="26557"/>
                  </a:cubicBezTo>
                  <a:cubicBezTo>
                    <a:pt x="177514" y="9442"/>
                    <a:pt x="152468" y="14"/>
                    <a:pt x="130399" y="14"/>
                  </a:cubicBezTo>
                  <a:cubicBezTo>
                    <a:pt x="77162" y="14"/>
                    <a:pt x="31268" y="33432"/>
                    <a:pt x="10627" y="87232"/>
                  </a:cubicBezTo>
                  <a:cubicBezTo>
                    <a:pt x="-819" y="117041"/>
                    <a:pt x="-3070" y="149513"/>
                    <a:pt x="4122" y="181120"/>
                  </a:cubicBezTo>
                  <a:cubicBezTo>
                    <a:pt x="11931" y="215540"/>
                    <a:pt x="30884" y="247120"/>
                    <a:pt x="58923" y="27240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9" name="Agrupar 248">
            <a:extLst>
              <a:ext uri="{FF2B5EF4-FFF2-40B4-BE49-F238E27FC236}">
                <a16:creationId xmlns:a16="http://schemas.microsoft.com/office/drawing/2014/main" id="{BB1A36DC-A08F-4041-B335-7E8293EC275D}"/>
              </a:ext>
            </a:extLst>
          </p:cNvPr>
          <p:cNvGrpSpPr/>
          <p:nvPr/>
        </p:nvGrpSpPr>
        <p:grpSpPr>
          <a:xfrm>
            <a:off x="10029536" y="4500666"/>
            <a:ext cx="484482" cy="480954"/>
            <a:chOff x="10029536" y="4790377"/>
            <a:chExt cx="484482" cy="48095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89" name="Forma Livre: Forma 488">
              <a:extLst>
                <a:ext uri="{FF2B5EF4-FFF2-40B4-BE49-F238E27FC236}">
                  <a16:creationId xmlns:a16="http://schemas.microsoft.com/office/drawing/2014/main" id="{E4BB19A2-9D6C-450F-9AA5-86D0BB6C6F68}"/>
                </a:ext>
              </a:extLst>
            </p:cNvPr>
            <p:cNvSpPr/>
            <p:nvPr/>
          </p:nvSpPr>
          <p:spPr>
            <a:xfrm>
              <a:off x="10352599" y="4847745"/>
              <a:ext cx="87678" cy="120444"/>
            </a:xfrm>
            <a:custGeom>
              <a:avLst/>
              <a:gdLst>
                <a:gd name="connsiteX0" fmla="*/ 76054 w 87678"/>
                <a:gd name="connsiteY0" fmla="*/ 51521 h 120444"/>
                <a:gd name="connsiteX1" fmla="*/ 23229 w 87678"/>
                <a:gd name="connsiteY1" fmla="*/ 41584 h 120444"/>
                <a:gd name="connsiteX2" fmla="*/ 23229 w 87678"/>
                <a:gd name="connsiteY2" fmla="*/ 19214 h 120444"/>
                <a:gd name="connsiteX3" fmla="*/ 76644 w 87678"/>
                <a:gd name="connsiteY3" fmla="*/ 19214 h 120444"/>
                <a:gd name="connsiteX4" fmla="*/ 86251 w 87678"/>
                <a:gd name="connsiteY4" fmla="*/ 9607 h 120444"/>
                <a:gd name="connsiteX5" fmla="*/ 76644 w 87678"/>
                <a:gd name="connsiteY5" fmla="*/ 0 h 120444"/>
                <a:gd name="connsiteX6" fmla="*/ 13622 w 87678"/>
                <a:gd name="connsiteY6" fmla="*/ 0 h 120444"/>
                <a:gd name="connsiteX7" fmla="*/ 4015 w 87678"/>
                <a:gd name="connsiteY7" fmla="*/ 9607 h 120444"/>
                <a:gd name="connsiteX8" fmla="*/ 4015 w 87678"/>
                <a:gd name="connsiteY8" fmla="*/ 52399 h 120444"/>
                <a:gd name="connsiteX9" fmla="*/ 7309 w 87678"/>
                <a:gd name="connsiteY9" fmla="*/ 59632 h 120444"/>
                <a:gd name="connsiteX10" fmla="*/ 14926 w 87678"/>
                <a:gd name="connsiteY10" fmla="*/ 61910 h 120444"/>
                <a:gd name="connsiteX11" fmla="*/ 63441 w 87678"/>
                <a:gd name="connsiteY11" fmla="*/ 65986 h 120444"/>
                <a:gd name="connsiteX12" fmla="*/ 68437 w 87678"/>
                <a:gd name="connsiteY12" fmla="*/ 79409 h 120444"/>
                <a:gd name="connsiteX13" fmla="*/ 42855 w 87678"/>
                <a:gd name="connsiteY13" fmla="*/ 101231 h 120444"/>
                <a:gd name="connsiteX14" fmla="*/ 42745 w 87678"/>
                <a:gd name="connsiteY14" fmla="*/ 101231 h 120444"/>
                <a:gd name="connsiteX15" fmla="*/ 14995 w 87678"/>
                <a:gd name="connsiteY15" fmla="*/ 91486 h 120444"/>
                <a:gd name="connsiteX16" fmla="*/ 1655 w 87678"/>
                <a:gd name="connsiteY16" fmla="*/ 94052 h 120444"/>
                <a:gd name="connsiteX17" fmla="*/ 4221 w 87678"/>
                <a:gd name="connsiteY17" fmla="*/ 107393 h 120444"/>
                <a:gd name="connsiteX18" fmla="*/ 42759 w 87678"/>
                <a:gd name="connsiteY18" fmla="*/ 120445 h 120444"/>
                <a:gd name="connsiteX19" fmla="*/ 42910 w 87678"/>
                <a:gd name="connsiteY19" fmla="*/ 120445 h 120444"/>
                <a:gd name="connsiteX20" fmla="*/ 87679 w 87678"/>
                <a:gd name="connsiteY20" fmla="*/ 79395 h 120444"/>
                <a:gd name="connsiteX21" fmla="*/ 76054 w 87678"/>
                <a:gd name="connsiteY21" fmla="*/ 51521 h 120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7678" h="120444">
                  <a:moveTo>
                    <a:pt x="76054" y="51521"/>
                  </a:moveTo>
                  <a:cubicBezTo>
                    <a:pt x="63291" y="40391"/>
                    <a:pt x="43075" y="39663"/>
                    <a:pt x="23229" y="41584"/>
                  </a:cubicBezTo>
                  <a:lnTo>
                    <a:pt x="23229" y="19214"/>
                  </a:lnTo>
                  <a:lnTo>
                    <a:pt x="76644" y="19214"/>
                  </a:lnTo>
                  <a:cubicBezTo>
                    <a:pt x="81955" y="19214"/>
                    <a:pt x="86251" y="14918"/>
                    <a:pt x="86251" y="9607"/>
                  </a:cubicBezTo>
                  <a:cubicBezTo>
                    <a:pt x="86251" y="4296"/>
                    <a:pt x="81955" y="0"/>
                    <a:pt x="76644" y="0"/>
                  </a:cubicBezTo>
                  <a:lnTo>
                    <a:pt x="13622" y="0"/>
                  </a:lnTo>
                  <a:cubicBezTo>
                    <a:pt x="8311" y="0"/>
                    <a:pt x="4015" y="4296"/>
                    <a:pt x="4015" y="9607"/>
                  </a:cubicBezTo>
                  <a:lnTo>
                    <a:pt x="4015" y="52399"/>
                  </a:lnTo>
                  <a:cubicBezTo>
                    <a:pt x="4015" y="55172"/>
                    <a:pt x="5209" y="57807"/>
                    <a:pt x="7309" y="59632"/>
                  </a:cubicBezTo>
                  <a:cubicBezTo>
                    <a:pt x="9409" y="61457"/>
                    <a:pt x="12168" y="62281"/>
                    <a:pt x="14926" y="61910"/>
                  </a:cubicBezTo>
                  <a:cubicBezTo>
                    <a:pt x="26276" y="60373"/>
                    <a:pt x="52860" y="56764"/>
                    <a:pt x="63441" y="65986"/>
                  </a:cubicBezTo>
                  <a:cubicBezTo>
                    <a:pt x="65582" y="67853"/>
                    <a:pt x="68437" y="71284"/>
                    <a:pt x="68437" y="79409"/>
                  </a:cubicBezTo>
                  <a:cubicBezTo>
                    <a:pt x="68451" y="90169"/>
                    <a:pt x="65418" y="101176"/>
                    <a:pt x="42855" y="101231"/>
                  </a:cubicBezTo>
                  <a:cubicBezTo>
                    <a:pt x="42814" y="101231"/>
                    <a:pt x="42787" y="101231"/>
                    <a:pt x="42745" y="101231"/>
                  </a:cubicBezTo>
                  <a:cubicBezTo>
                    <a:pt x="29364" y="101231"/>
                    <a:pt x="22378" y="96495"/>
                    <a:pt x="14995" y="91486"/>
                  </a:cubicBezTo>
                  <a:cubicBezTo>
                    <a:pt x="10603" y="88508"/>
                    <a:pt x="4633" y="89661"/>
                    <a:pt x="1655" y="94052"/>
                  </a:cubicBezTo>
                  <a:cubicBezTo>
                    <a:pt x="-1324" y="98444"/>
                    <a:pt x="-171" y="104414"/>
                    <a:pt x="4221" y="107393"/>
                  </a:cubicBezTo>
                  <a:cubicBezTo>
                    <a:pt x="12799" y="113212"/>
                    <a:pt x="23476" y="120445"/>
                    <a:pt x="42759" y="120445"/>
                  </a:cubicBezTo>
                  <a:cubicBezTo>
                    <a:pt x="42814" y="120445"/>
                    <a:pt x="42855" y="120445"/>
                    <a:pt x="42910" y="120445"/>
                  </a:cubicBezTo>
                  <a:cubicBezTo>
                    <a:pt x="71388" y="120390"/>
                    <a:pt x="87706" y="105430"/>
                    <a:pt x="87679" y="79395"/>
                  </a:cubicBezTo>
                  <a:cubicBezTo>
                    <a:pt x="87624" y="67592"/>
                    <a:pt x="83726" y="58218"/>
                    <a:pt x="76054" y="51521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0" name="Forma Livre: Forma 489">
              <a:extLst>
                <a:ext uri="{FF2B5EF4-FFF2-40B4-BE49-F238E27FC236}">
                  <a16:creationId xmlns:a16="http://schemas.microsoft.com/office/drawing/2014/main" id="{58FFDE95-ED0E-4E88-9AAC-EA2CFC050F0A}"/>
                </a:ext>
              </a:extLst>
            </p:cNvPr>
            <p:cNvSpPr/>
            <p:nvPr/>
          </p:nvSpPr>
          <p:spPr>
            <a:xfrm>
              <a:off x="10029536" y="4861373"/>
              <a:ext cx="406267" cy="409958"/>
            </a:xfrm>
            <a:custGeom>
              <a:avLst/>
              <a:gdLst>
                <a:gd name="connsiteX0" fmla="*/ 0 w 406267"/>
                <a:gd name="connsiteY0" fmla="*/ 260926 h 409958"/>
                <a:gd name="connsiteX1" fmla="*/ 58754 w 406267"/>
                <a:gd name="connsiteY1" fmla="*/ 319680 h 409958"/>
                <a:gd name="connsiteX2" fmla="*/ 98280 w 406267"/>
                <a:gd name="connsiteY2" fmla="*/ 319680 h 409958"/>
                <a:gd name="connsiteX3" fmla="*/ 98280 w 406267"/>
                <a:gd name="connsiteY3" fmla="*/ 400352 h 409958"/>
                <a:gd name="connsiteX4" fmla="*/ 104112 w 406267"/>
                <a:gd name="connsiteY4" fmla="*/ 409190 h 409958"/>
                <a:gd name="connsiteX5" fmla="*/ 107887 w 406267"/>
                <a:gd name="connsiteY5" fmla="*/ 409959 h 409958"/>
                <a:gd name="connsiteX6" fmla="*/ 114543 w 406267"/>
                <a:gd name="connsiteY6" fmla="*/ 407283 h 409958"/>
                <a:gd name="connsiteX7" fmla="*/ 205933 w 406267"/>
                <a:gd name="connsiteY7" fmla="*/ 319680 h 409958"/>
                <a:gd name="connsiteX8" fmla="*/ 347513 w 406267"/>
                <a:gd name="connsiteY8" fmla="*/ 319680 h 409958"/>
                <a:gd name="connsiteX9" fmla="*/ 406267 w 406267"/>
                <a:gd name="connsiteY9" fmla="*/ 260926 h 409958"/>
                <a:gd name="connsiteX10" fmla="*/ 406267 w 406267"/>
                <a:gd name="connsiteY10" fmla="*/ 188956 h 409958"/>
                <a:gd name="connsiteX11" fmla="*/ 396660 w 406267"/>
                <a:gd name="connsiteY11" fmla="*/ 179349 h 409958"/>
                <a:gd name="connsiteX12" fmla="*/ 387053 w 406267"/>
                <a:gd name="connsiteY12" fmla="*/ 188956 h 409958"/>
                <a:gd name="connsiteX13" fmla="*/ 387053 w 406267"/>
                <a:gd name="connsiteY13" fmla="*/ 260926 h 409958"/>
                <a:gd name="connsiteX14" fmla="*/ 347513 w 406267"/>
                <a:gd name="connsiteY14" fmla="*/ 300466 h 409958"/>
                <a:gd name="connsiteX15" fmla="*/ 202063 w 406267"/>
                <a:gd name="connsiteY15" fmla="*/ 300466 h 409958"/>
                <a:gd name="connsiteX16" fmla="*/ 195420 w 406267"/>
                <a:gd name="connsiteY16" fmla="*/ 303142 h 409958"/>
                <a:gd name="connsiteX17" fmla="*/ 117494 w 406267"/>
                <a:gd name="connsiteY17" fmla="*/ 377844 h 409958"/>
                <a:gd name="connsiteX18" fmla="*/ 117494 w 406267"/>
                <a:gd name="connsiteY18" fmla="*/ 310087 h 409958"/>
                <a:gd name="connsiteX19" fmla="*/ 107887 w 406267"/>
                <a:gd name="connsiteY19" fmla="*/ 300480 h 409958"/>
                <a:gd name="connsiteX20" fmla="*/ 58754 w 406267"/>
                <a:gd name="connsiteY20" fmla="*/ 300480 h 409958"/>
                <a:gd name="connsiteX21" fmla="*/ 19214 w 406267"/>
                <a:gd name="connsiteY21" fmla="*/ 260940 h 409958"/>
                <a:gd name="connsiteX22" fmla="*/ 19214 w 406267"/>
                <a:gd name="connsiteY22" fmla="*/ 66535 h 409958"/>
                <a:gd name="connsiteX23" fmla="*/ 170868 w 406267"/>
                <a:gd name="connsiteY23" fmla="*/ 183178 h 409958"/>
                <a:gd name="connsiteX24" fmla="*/ 238981 w 406267"/>
                <a:gd name="connsiteY24" fmla="*/ 183041 h 409958"/>
                <a:gd name="connsiteX25" fmla="*/ 271673 w 406267"/>
                <a:gd name="connsiteY25" fmla="*/ 157198 h 409958"/>
                <a:gd name="connsiteX26" fmla="*/ 273251 w 406267"/>
                <a:gd name="connsiteY26" fmla="*/ 143707 h 409958"/>
                <a:gd name="connsiteX27" fmla="*/ 259760 w 406267"/>
                <a:gd name="connsiteY27" fmla="*/ 142129 h 409958"/>
                <a:gd name="connsiteX28" fmla="*/ 227069 w 406267"/>
                <a:gd name="connsiteY28" fmla="*/ 167972 h 409958"/>
                <a:gd name="connsiteX29" fmla="*/ 182575 w 406267"/>
                <a:gd name="connsiteY29" fmla="*/ 167958 h 409958"/>
                <a:gd name="connsiteX30" fmla="*/ 21918 w 406267"/>
                <a:gd name="connsiteY30" fmla="*/ 44385 h 409958"/>
                <a:gd name="connsiteX31" fmla="*/ 58754 w 406267"/>
                <a:gd name="connsiteY31" fmla="*/ 19214 h 409958"/>
                <a:gd name="connsiteX32" fmla="*/ 220879 w 406267"/>
                <a:gd name="connsiteY32" fmla="*/ 19214 h 409958"/>
                <a:gd name="connsiteX33" fmla="*/ 230486 w 406267"/>
                <a:gd name="connsiteY33" fmla="*/ 9607 h 409958"/>
                <a:gd name="connsiteX34" fmla="*/ 220879 w 406267"/>
                <a:gd name="connsiteY34" fmla="*/ 0 h 409958"/>
                <a:gd name="connsiteX35" fmla="*/ 58754 w 406267"/>
                <a:gd name="connsiteY35" fmla="*/ 0 h 409958"/>
                <a:gd name="connsiteX36" fmla="*/ 0 w 406267"/>
                <a:gd name="connsiteY36" fmla="*/ 58754 h 409958"/>
                <a:gd name="connsiteX37" fmla="*/ 0 w 406267"/>
                <a:gd name="connsiteY37" fmla="*/ 260926 h 409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06267" h="409958">
                  <a:moveTo>
                    <a:pt x="0" y="260926"/>
                  </a:moveTo>
                  <a:cubicBezTo>
                    <a:pt x="0" y="293330"/>
                    <a:pt x="26351" y="319680"/>
                    <a:pt x="58754" y="319680"/>
                  </a:cubicBezTo>
                  <a:lnTo>
                    <a:pt x="98280" y="319680"/>
                  </a:lnTo>
                  <a:lnTo>
                    <a:pt x="98280" y="400352"/>
                  </a:lnTo>
                  <a:cubicBezTo>
                    <a:pt x="98280" y="404195"/>
                    <a:pt x="100572" y="407681"/>
                    <a:pt x="104112" y="409190"/>
                  </a:cubicBezTo>
                  <a:cubicBezTo>
                    <a:pt x="105334" y="409712"/>
                    <a:pt x="106610" y="409959"/>
                    <a:pt x="107887" y="409959"/>
                  </a:cubicBezTo>
                  <a:cubicBezTo>
                    <a:pt x="110316" y="409959"/>
                    <a:pt x="112718" y="409039"/>
                    <a:pt x="114543" y="407283"/>
                  </a:cubicBezTo>
                  <a:lnTo>
                    <a:pt x="205933" y="319680"/>
                  </a:lnTo>
                  <a:lnTo>
                    <a:pt x="347513" y="319680"/>
                  </a:lnTo>
                  <a:cubicBezTo>
                    <a:pt x="379916" y="319680"/>
                    <a:pt x="406267" y="293330"/>
                    <a:pt x="406267" y="260926"/>
                  </a:cubicBezTo>
                  <a:lnTo>
                    <a:pt x="406267" y="188956"/>
                  </a:lnTo>
                  <a:cubicBezTo>
                    <a:pt x="406267" y="183645"/>
                    <a:pt x="401971" y="179349"/>
                    <a:pt x="396660" y="179349"/>
                  </a:cubicBezTo>
                  <a:cubicBezTo>
                    <a:pt x="391349" y="179349"/>
                    <a:pt x="387053" y="183645"/>
                    <a:pt x="387053" y="188956"/>
                  </a:cubicBezTo>
                  <a:lnTo>
                    <a:pt x="387053" y="260926"/>
                  </a:lnTo>
                  <a:cubicBezTo>
                    <a:pt x="387053" y="282735"/>
                    <a:pt x="369321" y="300466"/>
                    <a:pt x="347513" y="300466"/>
                  </a:cubicBezTo>
                  <a:lnTo>
                    <a:pt x="202063" y="300466"/>
                  </a:lnTo>
                  <a:cubicBezTo>
                    <a:pt x="199593" y="300466"/>
                    <a:pt x="197205" y="301427"/>
                    <a:pt x="195420" y="303142"/>
                  </a:cubicBezTo>
                  <a:lnTo>
                    <a:pt x="117494" y="377844"/>
                  </a:lnTo>
                  <a:lnTo>
                    <a:pt x="117494" y="310087"/>
                  </a:lnTo>
                  <a:cubicBezTo>
                    <a:pt x="117494" y="304776"/>
                    <a:pt x="113198" y="300480"/>
                    <a:pt x="107887" y="300480"/>
                  </a:cubicBezTo>
                  <a:lnTo>
                    <a:pt x="58754" y="300480"/>
                  </a:lnTo>
                  <a:cubicBezTo>
                    <a:pt x="36946" y="300480"/>
                    <a:pt x="19214" y="282748"/>
                    <a:pt x="19214" y="260940"/>
                  </a:cubicBezTo>
                  <a:lnTo>
                    <a:pt x="19214" y="66535"/>
                  </a:lnTo>
                  <a:lnTo>
                    <a:pt x="170868" y="183178"/>
                  </a:lnTo>
                  <a:cubicBezTo>
                    <a:pt x="193705" y="200746"/>
                    <a:pt x="210503" y="205549"/>
                    <a:pt x="238981" y="183041"/>
                  </a:cubicBezTo>
                  <a:lnTo>
                    <a:pt x="271673" y="157198"/>
                  </a:lnTo>
                  <a:cubicBezTo>
                    <a:pt x="275831" y="153904"/>
                    <a:pt x="276545" y="147866"/>
                    <a:pt x="273251" y="143707"/>
                  </a:cubicBezTo>
                  <a:cubicBezTo>
                    <a:pt x="269957" y="139549"/>
                    <a:pt x="263919" y="138835"/>
                    <a:pt x="259760" y="142129"/>
                  </a:cubicBezTo>
                  <a:lnTo>
                    <a:pt x="227069" y="167972"/>
                  </a:lnTo>
                  <a:cubicBezTo>
                    <a:pt x="207718" y="183274"/>
                    <a:pt x="200594" y="181820"/>
                    <a:pt x="182575" y="167958"/>
                  </a:cubicBezTo>
                  <a:lnTo>
                    <a:pt x="21918" y="44385"/>
                  </a:lnTo>
                  <a:cubicBezTo>
                    <a:pt x="27682" y="29672"/>
                    <a:pt x="42024" y="19214"/>
                    <a:pt x="58754" y="19214"/>
                  </a:cubicBezTo>
                  <a:lnTo>
                    <a:pt x="220879" y="19214"/>
                  </a:lnTo>
                  <a:cubicBezTo>
                    <a:pt x="226190" y="19214"/>
                    <a:pt x="230486" y="14918"/>
                    <a:pt x="230486" y="9607"/>
                  </a:cubicBezTo>
                  <a:cubicBezTo>
                    <a:pt x="230486" y="4296"/>
                    <a:pt x="226190" y="0"/>
                    <a:pt x="220879" y="0"/>
                  </a:cubicBezTo>
                  <a:lnTo>
                    <a:pt x="58754" y="0"/>
                  </a:lnTo>
                  <a:cubicBezTo>
                    <a:pt x="26351" y="0"/>
                    <a:pt x="0" y="26364"/>
                    <a:pt x="0" y="58754"/>
                  </a:cubicBezTo>
                  <a:lnTo>
                    <a:pt x="0" y="260926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3" name="Forma Livre: Forma 492">
              <a:extLst>
                <a:ext uri="{FF2B5EF4-FFF2-40B4-BE49-F238E27FC236}">
                  <a16:creationId xmlns:a16="http://schemas.microsoft.com/office/drawing/2014/main" id="{AB7209A5-39D9-4FE5-94F4-414DAE38B41C}"/>
                </a:ext>
              </a:extLst>
            </p:cNvPr>
            <p:cNvSpPr/>
            <p:nvPr/>
          </p:nvSpPr>
          <p:spPr>
            <a:xfrm>
              <a:off x="10278811" y="4790377"/>
              <a:ext cx="235207" cy="235207"/>
            </a:xfrm>
            <a:custGeom>
              <a:avLst/>
              <a:gdLst>
                <a:gd name="connsiteX0" fmla="*/ 117604 w 235207"/>
                <a:gd name="connsiteY0" fmla="*/ 0 h 235207"/>
                <a:gd name="connsiteX1" fmla="*/ 0 w 235207"/>
                <a:gd name="connsiteY1" fmla="*/ 117604 h 235207"/>
                <a:gd name="connsiteX2" fmla="*/ 117604 w 235207"/>
                <a:gd name="connsiteY2" fmla="*/ 235207 h 235207"/>
                <a:gd name="connsiteX3" fmla="*/ 235207 w 235207"/>
                <a:gd name="connsiteY3" fmla="*/ 117604 h 235207"/>
                <a:gd name="connsiteX4" fmla="*/ 117604 w 235207"/>
                <a:gd name="connsiteY4" fmla="*/ 0 h 235207"/>
                <a:gd name="connsiteX5" fmla="*/ 117604 w 235207"/>
                <a:gd name="connsiteY5" fmla="*/ 215979 h 235207"/>
                <a:gd name="connsiteX6" fmla="*/ 19214 w 235207"/>
                <a:gd name="connsiteY6" fmla="*/ 117590 h 235207"/>
                <a:gd name="connsiteX7" fmla="*/ 117604 w 235207"/>
                <a:gd name="connsiteY7" fmla="*/ 19200 h 235207"/>
                <a:gd name="connsiteX8" fmla="*/ 215993 w 235207"/>
                <a:gd name="connsiteY8" fmla="*/ 117590 h 235207"/>
                <a:gd name="connsiteX9" fmla="*/ 117604 w 235207"/>
                <a:gd name="connsiteY9" fmla="*/ 215979 h 235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5207" h="235207">
                  <a:moveTo>
                    <a:pt x="117604" y="0"/>
                  </a:moveTo>
                  <a:cubicBezTo>
                    <a:pt x="52757" y="0"/>
                    <a:pt x="0" y="52756"/>
                    <a:pt x="0" y="117604"/>
                  </a:cubicBezTo>
                  <a:cubicBezTo>
                    <a:pt x="0" y="182451"/>
                    <a:pt x="52757" y="235207"/>
                    <a:pt x="117604" y="235207"/>
                  </a:cubicBezTo>
                  <a:cubicBezTo>
                    <a:pt x="182451" y="235207"/>
                    <a:pt x="235207" y="182451"/>
                    <a:pt x="235207" y="117604"/>
                  </a:cubicBezTo>
                  <a:cubicBezTo>
                    <a:pt x="235207" y="52756"/>
                    <a:pt x="182438" y="0"/>
                    <a:pt x="117604" y="0"/>
                  </a:cubicBezTo>
                  <a:close/>
                  <a:moveTo>
                    <a:pt x="117604" y="215979"/>
                  </a:moveTo>
                  <a:cubicBezTo>
                    <a:pt x="63352" y="215979"/>
                    <a:pt x="19214" y="171842"/>
                    <a:pt x="19214" y="117590"/>
                  </a:cubicBezTo>
                  <a:cubicBezTo>
                    <a:pt x="19214" y="63338"/>
                    <a:pt x="63352" y="19200"/>
                    <a:pt x="117604" y="19200"/>
                  </a:cubicBezTo>
                  <a:cubicBezTo>
                    <a:pt x="171856" y="19200"/>
                    <a:pt x="215993" y="63338"/>
                    <a:pt x="215993" y="117590"/>
                  </a:cubicBezTo>
                  <a:cubicBezTo>
                    <a:pt x="215993" y="171842"/>
                    <a:pt x="171842" y="215979"/>
                    <a:pt x="117604" y="215979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52" name="Agrupar 251">
            <a:extLst>
              <a:ext uri="{FF2B5EF4-FFF2-40B4-BE49-F238E27FC236}">
                <a16:creationId xmlns:a16="http://schemas.microsoft.com/office/drawing/2014/main" id="{BE04D2AB-B4FE-4378-ACA8-57B435A9DBB6}"/>
              </a:ext>
            </a:extLst>
          </p:cNvPr>
          <p:cNvGrpSpPr/>
          <p:nvPr/>
        </p:nvGrpSpPr>
        <p:grpSpPr>
          <a:xfrm>
            <a:off x="7490717" y="4550060"/>
            <a:ext cx="463867" cy="431547"/>
            <a:chOff x="7490717" y="4839771"/>
            <a:chExt cx="463867" cy="431547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494" name="Forma Livre: Forma 493">
              <a:extLst>
                <a:ext uri="{FF2B5EF4-FFF2-40B4-BE49-F238E27FC236}">
                  <a16:creationId xmlns:a16="http://schemas.microsoft.com/office/drawing/2014/main" id="{7620D13D-FD42-4523-BBAB-C28F3C63D559}"/>
                </a:ext>
              </a:extLst>
            </p:cNvPr>
            <p:cNvSpPr/>
            <p:nvPr/>
          </p:nvSpPr>
          <p:spPr>
            <a:xfrm>
              <a:off x="7784610" y="5096745"/>
              <a:ext cx="19214" cy="34859"/>
            </a:xfrm>
            <a:custGeom>
              <a:avLst/>
              <a:gdLst>
                <a:gd name="connsiteX0" fmla="*/ 9607 w 19214"/>
                <a:gd name="connsiteY0" fmla="*/ 0 h 34859"/>
                <a:gd name="connsiteX1" fmla="*/ 0 w 19214"/>
                <a:gd name="connsiteY1" fmla="*/ 9607 h 34859"/>
                <a:gd name="connsiteX2" fmla="*/ 0 w 19214"/>
                <a:gd name="connsiteY2" fmla="*/ 25253 h 34859"/>
                <a:gd name="connsiteX3" fmla="*/ 9607 w 19214"/>
                <a:gd name="connsiteY3" fmla="*/ 34860 h 34859"/>
                <a:gd name="connsiteX4" fmla="*/ 19214 w 19214"/>
                <a:gd name="connsiteY4" fmla="*/ 25253 h 34859"/>
                <a:gd name="connsiteX5" fmla="*/ 19214 w 19214"/>
                <a:gd name="connsiteY5" fmla="*/ 9607 h 34859"/>
                <a:gd name="connsiteX6" fmla="*/ 9607 w 19214"/>
                <a:gd name="connsiteY6" fmla="*/ 0 h 3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4859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25253"/>
                  </a:lnTo>
                  <a:cubicBezTo>
                    <a:pt x="0" y="30564"/>
                    <a:pt x="4296" y="34860"/>
                    <a:pt x="9607" y="34860"/>
                  </a:cubicBezTo>
                  <a:cubicBezTo>
                    <a:pt x="14918" y="34860"/>
                    <a:pt x="19214" y="30564"/>
                    <a:pt x="19214" y="25253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5" name="Forma Livre: Forma 494">
              <a:extLst>
                <a:ext uri="{FF2B5EF4-FFF2-40B4-BE49-F238E27FC236}">
                  <a16:creationId xmlns:a16="http://schemas.microsoft.com/office/drawing/2014/main" id="{76E75883-6127-4794-8629-B285CE37DF3B}"/>
                </a:ext>
              </a:extLst>
            </p:cNvPr>
            <p:cNvSpPr/>
            <p:nvPr/>
          </p:nvSpPr>
          <p:spPr>
            <a:xfrm>
              <a:off x="7827086" y="5076391"/>
              <a:ext cx="76197" cy="76087"/>
            </a:xfrm>
            <a:custGeom>
              <a:avLst/>
              <a:gdLst>
                <a:gd name="connsiteX0" fmla="*/ 22576 w 76197"/>
                <a:gd name="connsiteY0" fmla="*/ 76087 h 76087"/>
                <a:gd name="connsiteX1" fmla="*/ 53635 w 76197"/>
                <a:gd name="connsiteY1" fmla="*/ 76087 h 76087"/>
                <a:gd name="connsiteX2" fmla="*/ 76197 w 76197"/>
                <a:gd name="connsiteY2" fmla="*/ 53525 h 76087"/>
                <a:gd name="connsiteX3" fmla="*/ 76197 w 76197"/>
                <a:gd name="connsiteY3" fmla="*/ 22576 h 76087"/>
                <a:gd name="connsiteX4" fmla="*/ 53635 w 76197"/>
                <a:gd name="connsiteY4" fmla="*/ 0 h 76087"/>
                <a:gd name="connsiteX5" fmla="*/ 22576 w 76197"/>
                <a:gd name="connsiteY5" fmla="*/ 0 h 76087"/>
                <a:gd name="connsiteX6" fmla="*/ 0 w 76197"/>
                <a:gd name="connsiteY6" fmla="*/ 22576 h 76087"/>
                <a:gd name="connsiteX7" fmla="*/ 0 w 76197"/>
                <a:gd name="connsiteY7" fmla="*/ 53525 h 76087"/>
                <a:gd name="connsiteX8" fmla="*/ 22576 w 76197"/>
                <a:gd name="connsiteY8" fmla="*/ 76087 h 76087"/>
                <a:gd name="connsiteX9" fmla="*/ 19214 w 76197"/>
                <a:gd name="connsiteY9" fmla="*/ 22590 h 76087"/>
                <a:gd name="connsiteX10" fmla="*/ 22576 w 76197"/>
                <a:gd name="connsiteY10" fmla="*/ 19228 h 76087"/>
                <a:gd name="connsiteX11" fmla="*/ 53635 w 76197"/>
                <a:gd name="connsiteY11" fmla="*/ 19228 h 76087"/>
                <a:gd name="connsiteX12" fmla="*/ 56983 w 76197"/>
                <a:gd name="connsiteY12" fmla="*/ 22590 h 76087"/>
                <a:gd name="connsiteX13" fmla="*/ 56983 w 76197"/>
                <a:gd name="connsiteY13" fmla="*/ 53539 h 76087"/>
                <a:gd name="connsiteX14" fmla="*/ 53635 w 76197"/>
                <a:gd name="connsiteY14" fmla="*/ 56887 h 76087"/>
                <a:gd name="connsiteX15" fmla="*/ 22576 w 76197"/>
                <a:gd name="connsiteY15" fmla="*/ 56887 h 76087"/>
                <a:gd name="connsiteX16" fmla="*/ 19214 w 76197"/>
                <a:gd name="connsiteY16" fmla="*/ 53539 h 76087"/>
                <a:gd name="connsiteX17" fmla="*/ 19214 w 76197"/>
                <a:gd name="connsiteY17" fmla="*/ 22590 h 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197" h="76087">
                  <a:moveTo>
                    <a:pt x="22576" y="76087"/>
                  </a:moveTo>
                  <a:lnTo>
                    <a:pt x="53635" y="76087"/>
                  </a:lnTo>
                  <a:cubicBezTo>
                    <a:pt x="66069" y="76087"/>
                    <a:pt x="76197" y="65973"/>
                    <a:pt x="76197" y="53525"/>
                  </a:cubicBezTo>
                  <a:lnTo>
                    <a:pt x="76197" y="22576"/>
                  </a:lnTo>
                  <a:cubicBezTo>
                    <a:pt x="76197" y="10129"/>
                    <a:pt x="66069" y="0"/>
                    <a:pt x="53635" y="0"/>
                  </a:cubicBezTo>
                  <a:lnTo>
                    <a:pt x="22576" y="0"/>
                  </a:lnTo>
                  <a:cubicBezTo>
                    <a:pt x="10129" y="0"/>
                    <a:pt x="0" y="10129"/>
                    <a:pt x="0" y="22576"/>
                  </a:cubicBezTo>
                  <a:lnTo>
                    <a:pt x="0" y="53525"/>
                  </a:lnTo>
                  <a:cubicBezTo>
                    <a:pt x="0" y="65973"/>
                    <a:pt x="10129" y="76087"/>
                    <a:pt x="22576" y="76087"/>
                  </a:cubicBezTo>
                  <a:close/>
                  <a:moveTo>
                    <a:pt x="19214" y="22590"/>
                  </a:moveTo>
                  <a:cubicBezTo>
                    <a:pt x="19214" y="20765"/>
                    <a:pt x="20751" y="19228"/>
                    <a:pt x="22576" y="19228"/>
                  </a:cubicBezTo>
                  <a:lnTo>
                    <a:pt x="53635" y="19228"/>
                  </a:lnTo>
                  <a:cubicBezTo>
                    <a:pt x="55446" y="19228"/>
                    <a:pt x="56983" y="20765"/>
                    <a:pt x="56983" y="22590"/>
                  </a:cubicBezTo>
                  <a:lnTo>
                    <a:pt x="56983" y="53539"/>
                  </a:lnTo>
                  <a:cubicBezTo>
                    <a:pt x="56983" y="55350"/>
                    <a:pt x="55446" y="56887"/>
                    <a:pt x="53635" y="56887"/>
                  </a:cubicBezTo>
                  <a:lnTo>
                    <a:pt x="22576" y="56887"/>
                  </a:lnTo>
                  <a:cubicBezTo>
                    <a:pt x="20751" y="56887"/>
                    <a:pt x="19214" y="55350"/>
                    <a:pt x="19214" y="53539"/>
                  </a:cubicBezTo>
                  <a:lnTo>
                    <a:pt x="19214" y="22590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6" name="Forma Livre: Forma 495">
              <a:extLst>
                <a:ext uri="{FF2B5EF4-FFF2-40B4-BE49-F238E27FC236}">
                  <a16:creationId xmlns:a16="http://schemas.microsoft.com/office/drawing/2014/main" id="{45CD0E98-47A7-44BF-9EA6-DF730B30998E}"/>
                </a:ext>
              </a:extLst>
            </p:cNvPr>
            <p:cNvSpPr/>
            <p:nvPr/>
          </p:nvSpPr>
          <p:spPr>
            <a:xfrm>
              <a:off x="7713243" y="5017679"/>
              <a:ext cx="19214" cy="34859"/>
            </a:xfrm>
            <a:custGeom>
              <a:avLst/>
              <a:gdLst>
                <a:gd name="connsiteX0" fmla="*/ 9607 w 19214"/>
                <a:gd name="connsiteY0" fmla="*/ 34860 h 34859"/>
                <a:gd name="connsiteX1" fmla="*/ 19214 w 19214"/>
                <a:gd name="connsiteY1" fmla="*/ 25253 h 34859"/>
                <a:gd name="connsiteX2" fmla="*/ 19214 w 19214"/>
                <a:gd name="connsiteY2" fmla="*/ 9607 h 34859"/>
                <a:gd name="connsiteX3" fmla="*/ 9607 w 19214"/>
                <a:gd name="connsiteY3" fmla="*/ 0 h 34859"/>
                <a:gd name="connsiteX4" fmla="*/ 0 w 19214"/>
                <a:gd name="connsiteY4" fmla="*/ 9607 h 34859"/>
                <a:gd name="connsiteX5" fmla="*/ 0 w 19214"/>
                <a:gd name="connsiteY5" fmla="*/ 25253 h 34859"/>
                <a:gd name="connsiteX6" fmla="*/ 9607 w 19214"/>
                <a:gd name="connsiteY6" fmla="*/ 34860 h 3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4859">
                  <a:moveTo>
                    <a:pt x="9607" y="34860"/>
                  </a:moveTo>
                  <a:cubicBezTo>
                    <a:pt x="14918" y="34860"/>
                    <a:pt x="19214" y="30564"/>
                    <a:pt x="19214" y="25253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lnTo>
                    <a:pt x="0" y="25253"/>
                  </a:lnTo>
                  <a:cubicBezTo>
                    <a:pt x="0" y="30564"/>
                    <a:pt x="4296" y="34860"/>
                    <a:pt x="9607" y="3486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7" name="Forma Livre: Forma 496">
              <a:extLst>
                <a:ext uri="{FF2B5EF4-FFF2-40B4-BE49-F238E27FC236}">
                  <a16:creationId xmlns:a16="http://schemas.microsoft.com/office/drawing/2014/main" id="{F819522D-0B03-4804-AB72-C966C05ABF50}"/>
                </a:ext>
              </a:extLst>
            </p:cNvPr>
            <p:cNvSpPr/>
            <p:nvPr/>
          </p:nvSpPr>
          <p:spPr>
            <a:xfrm>
              <a:off x="7855564" y="5017432"/>
              <a:ext cx="19214" cy="35106"/>
            </a:xfrm>
            <a:custGeom>
              <a:avLst/>
              <a:gdLst>
                <a:gd name="connsiteX0" fmla="*/ 9607 w 19214"/>
                <a:gd name="connsiteY0" fmla="*/ 35107 h 35106"/>
                <a:gd name="connsiteX1" fmla="*/ 19214 w 19214"/>
                <a:gd name="connsiteY1" fmla="*/ 25500 h 35106"/>
                <a:gd name="connsiteX2" fmla="*/ 19214 w 19214"/>
                <a:gd name="connsiteY2" fmla="*/ 9607 h 35106"/>
                <a:gd name="connsiteX3" fmla="*/ 9607 w 19214"/>
                <a:gd name="connsiteY3" fmla="*/ 0 h 35106"/>
                <a:gd name="connsiteX4" fmla="*/ 0 w 19214"/>
                <a:gd name="connsiteY4" fmla="*/ 9607 h 35106"/>
                <a:gd name="connsiteX5" fmla="*/ 0 w 19214"/>
                <a:gd name="connsiteY5" fmla="*/ 25500 h 35106"/>
                <a:gd name="connsiteX6" fmla="*/ 9607 w 19214"/>
                <a:gd name="connsiteY6" fmla="*/ 35107 h 3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5106">
                  <a:moveTo>
                    <a:pt x="9607" y="35107"/>
                  </a:moveTo>
                  <a:cubicBezTo>
                    <a:pt x="14918" y="35107"/>
                    <a:pt x="19214" y="30811"/>
                    <a:pt x="19214" y="25500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lnTo>
                    <a:pt x="0" y="25500"/>
                  </a:lnTo>
                  <a:cubicBezTo>
                    <a:pt x="0" y="30811"/>
                    <a:pt x="4309" y="35107"/>
                    <a:pt x="9607" y="3510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8" name="Forma Livre: Forma 497">
              <a:extLst>
                <a:ext uri="{FF2B5EF4-FFF2-40B4-BE49-F238E27FC236}">
                  <a16:creationId xmlns:a16="http://schemas.microsoft.com/office/drawing/2014/main" id="{95DDD0B1-AC4F-428A-B7D3-F5581049FED9}"/>
                </a:ext>
              </a:extLst>
            </p:cNvPr>
            <p:cNvSpPr/>
            <p:nvPr/>
          </p:nvSpPr>
          <p:spPr>
            <a:xfrm>
              <a:off x="7542019" y="5076391"/>
              <a:ext cx="76197" cy="76087"/>
            </a:xfrm>
            <a:custGeom>
              <a:avLst/>
              <a:gdLst>
                <a:gd name="connsiteX0" fmla="*/ 22576 w 76197"/>
                <a:gd name="connsiteY0" fmla="*/ 76087 h 76087"/>
                <a:gd name="connsiteX1" fmla="*/ 53635 w 76197"/>
                <a:gd name="connsiteY1" fmla="*/ 76087 h 76087"/>
                <a:gd name="connsiteX2" fmla="*/ 76197 w 76197"/>
                <a:gd name="connsiteY2" fmla="*/ 53525 h 76087"/>
                <a:gd name="connsiteX3" fmla="*/ 76197 w 76197"/>
                <a:gd name="connsiteY3" fmla="*/ 22576 h 76087"/>
                <a:gd name="connsiteX4" fmla="*/ 53635 w 76197"/>
                <a:gd name="connsiteY4" fmla="*/ 0 h 76087"/>
                <a:gd name="connsiteX5" fmla="*/ 22576 w 76197"/>
                <a:gd name="connsiteY5" fmla="*/ 0 h 76087"/>
                <a:gd name="connsiteX6" fmla="*/ 0 w 76197"/>
                <a:gd name="connsiteY6" fmla="*/ 22576 h 76087"/>
                <a:gd name="connsiteX7" fmla="*/ 0 w 76197"/>
                <a:gd name="connsiteY7" fmla="*/ 53525 h 76087"/>
                <a:gd name="connsiteX8" fmla="*/ 22576 w 76197"/>
                <a:gd name="connsiteY8" fmla="*/ 76087 h 76087"/>
                <a:gd name="connsiteX9" fmla="*/ 19214 w 76197"/>
                <a:gd name="connsiteY9" fmla="*/ 22590 h 76087"/>
                <a:gd name="connsiteX10" fmla="*/ 22576 w 76197"/>
                <a:gd name="connsiteY10" fmla="*/ 19228 h 76087"/>
                <a:gd name="connsiteX11" fmla="*/ 53635 w 76197"/>
                <a:gd name="connsiteY11" fmla="*/ 19228 h 76087"/>
                <a:gd name="connsiteX12" fmla="*/ 56983 w 76197"/>
                <a:gd name="connsiteY12" fmla="*/ 22590 h 76087"/>
                <a:gd name="connsiteX13" fmla="*/ 56983 w 76197"/>
                <a:gd name="connsiteY13" fmla="*/ 53539 h 76087"/>
                <a:gd name="connsiteX14" fmla="*/ 53635 w 76197"/>
                <a:gd name="connsiteY14" fmla="*/ 56887 h 76087"/>
                <a:gd name="connsiteX15" fmla="*/ 22576 w 76197"/>
                <a:gd name="connsiteY15" fmla="*/ 56887 h 76087"/>
                <a:gd name="connsiteX16" fmla="*/ 19214 w 76197"/>
                <a:gd name="connsiteY16" fmla="*/ 53539 h 76087"/>
                <a:gd name="connsiteX17" fmla="*/ 19214 w 76197"/>
                <a:gd name="connsiteY17" fmla="*/ 22590 h 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197" h="76087">
                  <a:moveTo>
                    <a:pt x="22576" y="76087"/>
                  </a:moveTo>
                  <a:lnTo>
                    <a:pt x="53635" y="76087"/>
                  </a:lnTo>
                  <a:cubicBezTo>
                    <a:pt x="66069" y="76087"/>
                    <a:pt x="76197" y="65973"/>
                    <a:pt x="76197" y="53525"/>
                  </a:cubicBezTo>
                  <a:lnTo>
                    <a:pt x="76197" y="22576"/>
                  </a:lnTo>
                  <a:cubicBezTo>
                    <a:pt x="76197" y="10129"/>
                    <a:pt x="66069" y="0"/>
                    <a:pt x="53635" y="0"/>
                  </a:cubicBezTo>
                  <a:lnTo>
                    <a:pt x="22576" y="0"/>
                  </a:lnTo>
                  <a:cubicBezTo>
                    <a:pt x="10129" y="0"/>
                    <a:pt x="0" y="10129"/>
                    <a:pt x="0" y="22576"/>
                  </a:cubicBezTo>
                  <a:lnTo>
                    <a:pt x="0" y="53525"/>
                  </a:lnTo>
                  <a:cubicBezTo>
                    <a:pt x="0" y="65973"/>
                    <a:pt x="10129" y="76087"/>
                    <a:pt x="22576" y="76087"/>
                  </a:cubicBezTo>
                  <a:close/>
                  <a:moveTo>
                    <a:pt x="19214" y="22590"/>
                  </a:moveTo>
                  <a:cubicBezTo>
                    <a:pt x="19214" y="20765"/>
                    <a:pt x="20751" y="19228"/>
                    <a:pt x="22576" y="19228"/>
                  </a:cubicBezTo>
                  <a:lnTo>
                    <a:pt x="53635" y="19228"/>
                  </a:lnTo>
                  <a:cubicBezTo>
                    <a:pt x="55446" y="19228"/>
                    <a:pt x="56983" y="20765"/>
                    <a:pt x="56983" y="22590"/>
                  </a:cubicBezTo>
                  <a:lnTo>
                    <a:pt x="56983" y="53539"/>
                  </a:lnTo>
                  <a:cubicBezTo>
                    <a:pt x="56983" y="55350"/>
                    <a:pt x="55446" y="56887"/>
                    <a:pt x="53635" y="56887"/>
                  </a:cubicBezTo>
                  <a:lnTo>
                    <a:pt x="22576" y="56887"/>
                  </a:lnTo>
                  <a:cubicBezTo>
                    <a:pt x="20751" y="56887"/>
                    <a:pt x="19214" y="55350"/>
                    <a:pt x="19214" y="53539"/>
                  </a:cubicBezTo>
                  <a:lnTo>
                    <a:pt x="19214" y="22590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9" name="Forma Livre: Forma 498">
              <a:extLst>
                <a:ext uri="{FF2B5EF4-FFF2-40B4-BE49-F238E27FC236}">
                  <a16:creationId xmlns:a16="http://schemas.microsoft.com/office/drawing/2014/main" id="{3C2BDDD1-FDEA-479B-98FA-F2AA081E0C10}"/>
                </a:ext>
              </a:extLst>
            </p:cNvPr>
            <p:cNvSpPr/>
            <p:nvPr/>
          </p:nvSpPr>
          <p:spPr>
            <a:xfrm>
              <a:off x="7641863" y="5175412"/>
              <a:ext cx="19214" cy="35106"/>
            </a:xfrm>
            <a:custGeom>
              <a:avLst/>
              <a:gdLst>
                <a:gd name="connsiteX0" fmla="*/ 9607 w 19214"/>
                <a:gd name="connsiteY0" fmla="*/ 0 h 35106"/>
                <a:gd name="connsiteX1" fmla="*/ 0 w 19214"/>
                <a:gd name="connsiteY1" fmla="*/ 9607 h 35106"/>
                <a:gd name="connsiteX2" fmla="*/ 0 w 19214"/>
                <a:gd name="connsiteY2" fmla="*/ 25500 h 35106"/>
                <a:gd name="connsiteX3" fmla="*/ 9607 w 19214"/>
                <a:gd name="connsiteY3" fmla="*/ 35107 h 35106"/>
                <a:gd name="connsiteX4" fmla="*/ 19214 w 19214"/>
                <a:gd name="connsiteY4" fmla="*/ 25500 h 35106"/>
                <a:gd name="connsiteX5" fmla="*/ 19214 w 19214"/>
                <a:gd name="connsiteY5" fmla="*/ 9607 h 35106"/>
                <a:gd name="connsiteX6" fmla="*/ 9607 w 19214"/>
                <a:gd name="connsiteY6" fmla="*/ 0 h 3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5106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25500"/>
                  </a:lnTo>
                  <a:cubicBezTo>
                    <a:pt x="0" y="30811"/>
                    <a:pt x="4296" y="35107"/>
                    <a:pt x="9607" y="35107"/>
                  </a:cubicBezTo>
                  <a:cubicBezTo>
                    <a:pt x="14918" y="35107"/>
                    <a:pt x="19214" y="30811"/>
                    <a:pt x="19214" y="25500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0" name="Forma Livre: Forma 499">
              <a:extLst>
                <a:ext uri="{FF2B5EF4-FFF2-40B4-BE49-F238E27FC236}">
                  <a16:creationId xmlns:a16="http://schemas.microsoft.com/office/drawing/2014/main" id="{B88EDDD9-6A12-4C66-A1CC-A2D25B24CADF}"/>
                </a:ext>
              </a:extLst>
            </p:cNvPr>
            <p:cNvSpPr/>
            <p:nvPr/>
          </p:nvSpPr>
          <p:spPr>
            <a:xfrm>
              <a:off x="7712831" y="5096498"/>
              <a:ext cx="19214" cy="35106"/>
            </a:xfrm>
            <a:custGeom>
              <a:avLst/>
              <a:gdLst>
                <a:gd name="connsiteX0" fmla="*/ 9607 w 19214"/>
                <a:gd name="connsiteY0" fmla="*/ 35107 h 35106"/>
                <a:gd name="connsiteX1" fmla="*/ 19214 w 19214"/>
                <a:gd name="connsiteY1" fmla="*/ 25500 h 35106"/>
                <a:gd name="connsiteX2" fmla="*/ 19214 w 19214"/>
                <a:gd name="connsiteY2" fmla="*/ 9607 h 35106"/>
                <a:gd name="connsiteX3" fmla="*/ 9607 w 19214"/>
                <a:gd name="connsiteY3" fmla="*/ 0 h 35106"/>
                <a:gd name="connsiteX4" fmla="*/ 0 w 19214"/>
                <a:gd name="connsiteY4" fmla="*/ 9607 h 35106"/>
                <a:gd name="connsiteX5" fmla="*/ 0 w 19214"/>
                <a:gd name="connsiteY5" fmla="*/ 25500 h 35106"/>
                <a:gd name="connsiteX6" fmla="*/ 9607 w 19214"/>
                <a:gd name="connsiteY6" fmla="*/ 35107 h 3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5106">
                  <a:moveTo>
                    <a:pt x="9607" y="35107"/>
                  </a:moveTo>
                  <a:cubicBezTo>
                    <a:pt x="14918" y="35107"/>
                    <a:pt x="19214" y="30811"/>
                    <a:pt x="19214" y="25500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lnTo>
                    <a:pt x="0" y="25500"/>
                  </a:lnTo>
                  <a:cubicBezTo>
                    <a:pt x="0" y="30797"/>
                    <a:pt x="4309" y="35107"/>
                    <a:pt x="9607" y="3510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1" name="Forma Livre: Forma 500">
              <a:extLst>
                <a:ext uri="{FF2B5EF4-FFF2-40B4-BE49-F238E27FC236}">
                  <a16:creationId xmlns:a16="http://schemas.microsoft.com/office/drawing/2014/main" id="{A8306FF4-BE52-4615-916F-5AE067920D0D}"/>
                </a:ext>
              </a:extLst>
            </p:cNvPr>
            <p:cNvSpPr/>
            <p:nvPr/>
          </p:nvSpPr>
          <p:spPr>
            <a:xfrm>
              <a:off x="7612973" y="4996832"/>
              <a:ext cx="76197" cy="76073"/>
            </a:xfrm>
            <a:custGeom>
              <a:avLst/>
              <a:gdLst>
                <a:gd name="connsiteX0" fmla="*/ 22577 w 76197"/>
                <a:gd name="connsiteY0" fmla="*/ 76074 h 76073"/>
                <a:gd name="connsiteX1" fmla="*/ 53635 w 76197"/>
                <a:gd name="connsiteY1" fmla="*/ 76074 h 76073"/>
                <a:gd name="connsiteX2" fmla="*/ 76197 w 76197"/>
                <a:gd name="connsiteY2" fmla="*/ 53511 h 76073"/>
                <a:gd name="connsiteX3" fmla="*/ 76197 w 76197"/>
                <a:gd name="connsiteY3" fmla="*/ 22576 h 76073"/>
                <a:gd name="connsiteX4" fmla="*/ 53635 w 76197"/>
                <a:gd name="connsiteY4" fmla="*/ 0 h 76073"/>
                <a:gd name="connsiteX5" fmla="*/ 22577 w 76197"/>
                <a:gd name="connsiteY5" fmla="*/ 0 h 76073"/>
                <a:gd name="connsiteX6" fmla="*/ 0 w 76197"/>
                <a:gd name="connsiteY6" fmla="*/ 22576 h 76073"/>
                <a:gd name="connsiteX7" fmla="*/ 0 w 76197"/>
                <a:gd name="connsiteY7" fmla="*/ 53511 h 76073"/>
                <a:gd name="connsiteX8" fmla="*/ 22577 w 76197"/>
                <a:gd name="connsiteY8" fmla="*/ 76074 h 76073"/>
                <a:gd name="connsiteX9" fmla="*/ 19214 w 76197"/>
                <a:gd name="connsiteY9" fmla="*/ 22576 h 76073"/>
                <a:gd name="connsiteX10" fmla="*/ 22577 w 76197"/>
                <a:gd name="connsiteY10" fmla="*/ 19214 h 76073"/>
                <a:gd name="connsiteX11" fmla="*/ 53635 w 76197"/>
                <a:gd name="connsiteY11" fmla="*/ 19214 h 76073"/>
                <a:gd name="connsiteX12" fmla="*/ 56983 w 76197"/>
                <a:gd name="connsiteY12" fmla="*/ 22576 h 76073"/>
                <a:gd name="connsiteX13" fmla="*/ 56983 w 76197"/>
                <a:gd name="connsiteY13" fmla="*/ 53511 h 76073"/>
                <a:gd name="connsiteX14" fmla="*/ 53635 w 76197"/>
                <a:gd name="connsiteY14" fmla="*/ 56860 h 76073"/>
                <a:gd name="connsiteX15" fmla="*/ 22577 w 76197"/>
                <a:gd name="connsiteY15" fmla="*/ 56860 h 76073"/>
                <a:gd name="connsiteX16" fmla="*/ 19214 w 76197"/>
                <a:gd name="connsiteY16" fmla="*/ 53511 h 76073"/>
                <a:gd name="connsiteX17" fmla="*/ 19214 w 76197"/>
                <a:gd name="connsiteY17" fmla="*/ 22576 h 7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197" h="76073">
                  <a:moveTo>
                    <a:pt x="22577" y="76074"/>
                  </a:moveTo>
                  <a:lnTo>
                    <a:pt x="53635" y="76074"/>
                  </a:lnTo>
                  <a:cubicBezTo>
                    <a:pt x="66083" y="76074"/>
                    <a:pt x="76197" y="65959"/>
                    <a:pt x="76197" y="53511"/>
                  </a:cubicBezTo>
                  <a:lnTo>
                    <a:pt x="76197" y="22576"/>
                  </a:lnTo>
                  <a:cubicBezTo>
                    <a:pt x="76197" y="10129"/>
                    <a:pt x="66069" y="0"/>
                    <a:pt x="53635" y="0"/>
                  </a:cubicBezTo>
                  <a:lnTo>
                    <a:pt x="22577" y="0"/>
                  </a:lnTo>
                  <a:cubicBezTo>
                    <a:pt x="10129" y="0"/>
                    <a:pt x="0" y="10129"/>
                    <a:pt x="0" y="22576"/>
                  </a:cubicBezTo>
                  <a:lnTo>
                    <a:pt x="0" y="53511"/>
                  </a:lnTo>
                  <a:cubicBezTo>
                    <a:pt x="0" y="65959"/>
                    <a:pt x="10129" y="76074"/>
                    <a:pt x="22577" y="76074"/>
                  </a:cubicBezTo>
                  <a:close/>
                  <a:moveTo>
                    <a:pt x="19214" y="22576"/>
                  </a:moveTo>
                  <a:cubicBezTo>
                    <a:pt x="19214" y="20751"/>
                    <a:pt x="20751" y="19214"/>
                    <a:pt x="22577" y="19214"/>
                  </a:cubicBezTo>
                  <a:lnTo>
                    <a:pt x="53635" y="19214"/>
                  </a:lnTo>
                  <a:cubicBezTo>
                    <a:pt x="55446" y="19214"/>
                    <a:pt x="56983" y="20751"/>
                    <a:pt x="56983" y="22576"/>
                  </a:cubicBezTo>
                  <a:lnTo>
                    <a:pt x="56983" y="53511"/>
                  </a:lnTo>
                  <a:cubicBezTo>
                    <a:pt x="56983" y="55323"/>
                    <a:pt x="55446" y="56860"/>
                    <a:pt x="53635" y="56860"/>
                  </a:cubicBezTo>
                  <a:lnTo>
                    <a:pt x="22577" y="56860"/>
                  </a:lnTo>
                  <a:cubicBezTo>
                    <a:pt x="20751" y="56860"/>
                    <a:pt x="19214" y="55323"/>
                    <a:pt x="19214" y="53511"/>
                  </a:cubicBezTo>
                  <a:lnTo>
                    <a:pt x="19214" y="22576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2" name="Forma Livre: Forma 501">
              <a:extLst>
                <a:ext uri="{FF2B5EF4-FFF2-40B4-BE49-F238E27FC236}">
                  <a16:creationId xmlns:a16="http://schemas.microsoft.com/office/drawing/2014/main" id="{E77C7410-5E07-4CA8-904F-DF415348242A}"/>
                </a:ext>
              </a:extLst>
            </p:cNvPr>
            <p:cNvSpPr/>
            <p:nvPr/>
          </p:nvSpPr>
          <p:spPr>
            <a:xfrm>
              <a:off x="7686069" y="5154908"/>
              <a:ext cx="76197" cy="76087"/>
            </a:xfrm>
            <a:custGeom>
              <a:avLst/>
              <a:gdLst>
                <a:gd name="connsiteX0" fmla="*/ 0 w 76197"/>
                <a:gd name="connsiteY0" fmla="*/ 53525 h 76087"/>
                <a:gd name="connsiteX1" fmla="*/ 22576 w 76197"/>
                <a:gd name="connsiteY1" fmla="*/ 76088 h 76087"/>
                <a:gd name="connsiteX2" fmla="*/ 53635 w 76197"/>
                <a:gd name="connsiteY2" fmla="*/ 76088 h 76087"/>
                <a:gd name="connsiteX3" fmla="*/ 76197 w 76197"/>
                <a:gd name="connsiteY3" fmla="*/ 53525 h 76087"/>
                <a:gd name="connsiteX4" fmla="*/ 76197 w 76197"/>
                <a:gd name="connsiteY4" fmla="*/ 22577 h 76087"/>
                <a:gd name="connsiteX5" fmla="*/ 53635 w 76197"/>
                <a:gd name="connsiteY5" fmla="*/ 0 h 76087"/>
                <a:gd name="connsiteX6" fmla="*/ 22576 w 76197"/>
                <a:gd name="connsiteY6" fmla="*/ 0 h 76087"/>
                <a:gd name="connsiteX7" fmla="*/ 0 w 76197"/>
                <a:gd name="connsiteY7" fmla="*/ 22577 h 76087"/>
                <a:gd name="connsiteX8" fmla="*/ 0 w 76197"/>
                <a:gd name="connsiteY8" fmla="*/ 53525 h 76087"/>
                <a:gd name="connsiteX9" fmla="*/ 19214 w 76197"/>
                <a:gd name="connsiteY9" fmla="*/ 22590 h 76087"/>
                <a:gd name="connsiteX10" fmla="*/ 22576 w 76197"/>
                <a:gd name="connsiteY10" fmla="*/ 19228 h 76087"/>
                <a:gd name="connsiteX11" fmla="*/ 53635 w 76197"/>
                <a:gd name="connsiteY11" fmla="*/ 19228 h 76087"/>
                <a:gd name="connsiteX12" fmla="*/ 56983 w 76197"/>
                <a:gd name="connsiteY12" fmla="*/ 22590 h 76087"/>
                <a:gd name="connsiteX13" fmla="*/ 56983 w 76197"/>
                <a:gd name="connsiteY13" fmla="*/ 53539 h 76087"/>
                <a:gd name="connsiteX14" fmla="*/ 53635 w 76197"/>
                <a:gd name="connsiteY14" fmla="*/ 56888 h 76087"/>
                <a:gd name="connsiteX15" fmla="*/ 22576 w 76197"/>
                <a:gd name="connsiteY15" fmla="*/ 56888 h 76087"/>
                <a:gd name="connsiteX16" fmla="*/ 19214 w 76197"/>
                <a:gd name="connsiteY16" fmla="*/ 53539 h 76087"/>
                <a:gd name="connsiteX17" fmla="*/ 19214 w 76197"/>
                <a:gd name="connsiteY17" fmla="*/ 22590 h 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6197" h="76087">
                  <a:moveTo>
                    <a:pt x="0" y="53525"/>
                  </a:moveTo>
                  <a:cubicBezTo>
                    <a:pt x="0" y="65959"/>
                    <a:pt x="10129" y="76088"/>
                    <a:pt x="22576" y="76088"/>
                  </a:cubicBezTo>
                  <a:lnTo>
                    <a:pt x="53635" y="76088"/>
                  </a:lnTo>
                  <a:cubicBezTo>
                    <a:pt x="66069" y="76088"/>
                    <a:pt x="76197" y="65973"/>
                    <a:pt x="76197" y="53525"/>
                  </a:cubicBezTo>
                  <a:lnTo>
                    <a:pt x="76197" y="22577"/>
                  </a:lnTo>
                  <a:cubicBezTo>
                    <a:pt x="76197" y="10129"/>
                    <a:pt x="66069" y="0"/>
                    <a:pt x="53635" y="0"/>
                  </a:cubicBezTo>
                  <a:lnTo>
                    <a:pt x="22576" y="0"/>
                  </a:lnTo>
                  <a:cubicBezTo>
                    <a:pt x="10129" y="0"/>
                    <a:pt x="0" y="10129"/>
                    <a:pt x="0" y="22577"/>
                  </a:cubicBezTo>
                  <a:lnTo>
                    <a:pt x="0" y="53525"/>
                  </a:lnTo>
                  <a:close/>
                  <a:moveTo>
                    <a:pt x="19214" y="22590"/>
                  </a:moveTo>
                  <a:cubicBezTo>
                    <a:pt x="19214" y="20765"/>
                    <a:pt x="20751" y="19228"/>
                    <a:pt x="22576" y="19228"/>
                  </a:cubicBezTo>
                  <a:lnTo>
                    <a:pt x="53635" y="19228"/>
                  </a:lnTo>
                  <a:cubicBezTo>
                    <a:pt x="55446" y="19228"/>
                    <a:pt x="56983" y="20765"/>
                    <a:pt x="56983" y="22590"/>
                  </a:cubicBezTo>
                  <a:lnTo>
                    <a:pt x="56983" y="53539"/>
                  </a:lnTo>
                  <a:cubicBezTo>
                    <a:pt x="56983" y="55350"/>
                    <a:pt x="55446" y="56888"/>
                    <a:pt x="53635" y="56888"/>
                  </a:cubicBezTo>
                  <a:lnTo>
                    <a:pt x="22576" y="56888"/>
                  </a:lnTo>
                  <a:cubicBezTo>
                    <a:pt x="20751" y="56888"/>
                    <a:pt x="19214" y="55350"/>
                    <a:pt x="19214" y="53539"/>
                  </a:cubicBezTo>
                  <a:lnTo>
                    <a:pt x="19214" y="22590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3" name="Forma Livre: Forma 502">
              <a:extLst>
                <a:ext uri="{FF2B5EF4-FFF2-40B4-BE49-F238E27FC236}">
                  <a16:creationId xmlns:a16="http://schemas.microsoft.com/office/drawing/2014/main" id="{FC24E31F-F671-4A09-8AD6-C65F4EB1BE16}"/>
                </a:ext>
              </a:extLst>
            </p:cNvPr>
            <p:cNvSpPr/>
            <p:nvPr/>
          </p:nvSpPr>
          <p:spPr>
            <a:xfrm>
              <a:off x="7570510" y="5017446"/>
              <a:ext cx="19214" cy="35106"/>
            </a:xfrm>
            <a:custGeom>
              <a:avLst/>
              <a:gdLst>
                <a:gd name="connsiteX0" fmla="*/ 9607 w 19214"/>
                <a:gd name="connsiteY0" fmla="*/ 35107 h 35106"/>
                <a:gd name="connsiteX1" fmla="*/ 19214 w 19214"/>
                <a:gd name="connsiteY1" fmla="*/ 25500 h 35106"/>
                <a:gd name="connsiteX2" fmla="*/ 19214 w 19214"/>
                <a:gd name="connsiteY2" fmla="*/ 9607 h 35106"/>
                <a:gd name="connsiteX3" fmla="*/ 9607 w 19214"/>
                <a:gd name="connsiteY3" fmla="*/ 0 h 35106"/>
                <a:gd name="connsiteX4" fmla="*/ 0 w 19214"/>
                <a:gd name="connsiteY4" fmla="*/ 9607 h 35106"/>
                <a:gd name="connsiteX5" fmla="*/ 0 w 19214"/>
                <a:gd name="connsiteY5" fmla="*/ 25500 h 35106"/>
                <a:gd name="connsiteX6" fmla="*/ 9607 w 19214"/>
                <a:gd name="connsiteY6" fmla="*/ 35107 h 3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5106">
                  <a:moveTo>
                    <a:pt x="9607" y="35107"/>
                  </a:moveTo>
                  <a:cubicBezTo>
                    <a:pt x="14918" y="35107"/>
                    <a:pt x="19214" y="30811"/>
                    <a:pt x="19214" y="25500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lnTo>
                    <a:pt x="0" y="25500"/>
                  </a:lnTo>
                  <a:cubicBezTo>
                    <a:pt x="0" y="30797"/>
                    <a:pt x="4296" y="35107"/>
                    <a:pt x="9607" y="3510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4" name="Forma Livre: Forma 503">
              <a:extLst>
                <a:ext uri="{FF2B5EF4-FFF2-40B4-BE49-F238E27FC236}">
                  <a16:creationId xmlns:a16="http://schemas.microsoft.com/office/drawing/2014/main" id="{642FBEE4-127C-49A4-9811-0050C6502DDC}"/>
                </a:ext>
              </a:extLst>
            </p:cNvPr>
            <p:cNvSpPr/>
            <p:nvPr/>
          </p:nvSpPr>
          <p:spPr>
            <a:xfrm>
              <a:off x="7784610" y="5017679"/>
              <a:ext cx="19214" cy="34859"/>
            </a:xfrm>
            <a:custGeom>
              <a:avLst/>
              <a:gdLst>
                <a:gd name="connsiteX0" fmla="*/ 9607 w 19214"/>
                <a:gd name="connsiteY0" fmla="*/ 34860 h 34859"/>
                <a:gd name="connsiteX1" fmla="*/ 19214 w 19214"/>
                <a:gd name="connsiteY1" fmla="*/ 25253 h 34859"/>
                <a:gd name="connsiteX2" fmla="*/ 19214 w 19214"/>
                <a:gd name="connsiteY2" fmla="*/ 9607 h 34859"/>
                <a:gd name="connsiteX3" fmla="*/ 9607 w 19214"/>
                <a:gd name="connsiteY3" fmla="*/ 0 h 34859"/>
                <a:gd name="connsiteX4" fmla="*/ 0 w 19214"/>
                <a:gd name="connsiteY4" fmla="*/ 9607 h 34859"/>
                <a:gd name="connsiteX5" fmla="*/ 0 w 19214"/>
                <a:gd name="connsiteY5" fmla="*/ 25253 h 34859"/>
                <a:gd name="connsiteX6" fmla="*/ 9607 w 19214"/>
                <a:gd name="connsiteY6" fmla="*/ 34860 h 3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4859">
                  <a:moveTo>
                    <a:pt x="9607" y="34860"/>
                  </a:moveTo>
                  <a:cubicBezTo>
                    <a:pt x="14918" y="34860"/>
                    <a:pt x="19214" y="30564"/>
                    <a:pt x="19214" y="25253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lnTo>
                    <a:pt x="0" y="25253"/>
                  </a:lnTo>
                  <a:cubicBezTo>
                    <a:pt x="0" y="30564"/>
                    <a:pt x="4309" y="34860"/>
                    <a:pt x="9607" y="3486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5" name="Forma Livre: Forma 504">
              <a:extLst>
                <a:ext uri="{FF2B5EF4-FFF2-40B4-BE49-F238E27FC236}">
                  <a16:creationId xmlns:a16="http://schemas.microsoft.com/office/drawing/2014/main" id="{35C87AF6-E6C8-4B20-9920-FA340DDD1DAF}"/>
                </a:ext>
              </a:extLst>
            </p:cNvPr>
            <p:cNvSpPr/>
            <p:nvPr/>
          </p:nvSpPr>
          <p:spPr>
            <a:xfrm>
              <a:off x="7570510" y="5175412"/>
              <a:ext cx="19214" cy="35106"/>
            </a:xfrm>
            <a:custGeom>
              <a:avLst/>
              <a:gdLst>
                <a:gd name="connsiteX0" fmla="*/ 9607 w 19214"/>
                <a:gd name="connsiteY0" fmla="*/ 0 h 35106"/>
                <a:gd name="connsiteX1" fmla="*/ 0 w 19214"/>
                <a:gd name="connsiteY1" fmla="*/ 9607 h 35106"/>
                <a:gd name="connsiteX2" fmla="*/ 0 w 19214"/>
                <a:gd name="connsiteY2" fmla="*/ 25500 h 35106"/>
                <a:gd name="connsiteX3" fmla="*/ 9607 w 19214"/>
                <a:gd name="connsiteY3" fmla="*/ 35107 h 35106"/>
                <a:gd name="connsiteX4" fmla="*/ 19214 w 19214"/>
                <a:gd name="connsiteY4" fmla="*/ 25500 h 35106"/>
                <a:gd name="connsiteX5" fmla="*/ 19214 w 19214"/>
                <a:gd name="connsiteY5" fmla="*/ 9607 h 35106"/>
                <a:gd name="connsiteX6" fmla="*/ 9607 w 19214"/>
                <a:gd name="connsiteY6" fmla="*/ 0 h 3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5106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25500"/>
                  </a:lnTo>
                  <a:cubicBezTo>
                    <a:pt x="0" y="30811"/>
                    <a:pt x="4296" y="35107"/>
                    <a:pt x="9607" y="35107"/>
                  </a:cubicBezTo>
                  <a:cubicBezTo>
                    <a:pt x="14918" y="35107"/>
                    <a:pt x="19214" y="30811"/>
                    <a:pt x="19214" y="25500"/>
                  </a:cubicBezTo>
                  <a:lnTo>
                    <a:pt x="19214" y="9607"/>
                  </a:lnTo>
                  <a:cubicBezTo>
                    <a:pt x="19214" y="4296"/>
                    <a:pt x="14905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6" name="Forma Livre: Forma 505">
              <a:extLst>
                <a:ext uri="{FF2B5EF4-FFF2-40B4-BE49-F238E27FC236}">
                  <a16:creationId xmlns:a16="http://schemas.microsoft.com/office/drawing/2014/main" id="{4824E863-3F01-4BBE-BA42-A96FB2333B79}"/>
                </a:ext>
              </a:extLst>
            </p:cNvPr>
            <p:cNvSpPr/>
            <p:nvPr/>
          </p:nvSpPr>
          <p:spPr>
            <a:xfrm>
              <a:off x="7490717" y="4839771"/>
              <a:ext cx="463867" cy="431547"/>
            </a:xfrm>
            <a:custGeom>
              <a:avLst/>
              <a:gdLst>
                <a:gd name="connsiteX0" fmla="*/ 96537 w 463867"/>
                <a:gd name="connsiteY0" fmla="*/ 0 h 431547"/>
                <a:gd name="connsiteX1" fmla="*/ 86930 w 463867"/>
                <a:gd name="connsiteY1" fmla="*/ 9607 h 431547"/>
                <a:gd name="connsiteX2" fmla="*/ 86930 w 463867"/>
                <a:gd name="connsiteY2" fmla="*/ 28437 h 431547"/>
                <a:gd name="connsiteX3" fmla="*/ 36438 w 463867"/>
                <a:gd name="connsiteY3" fmla="*/ 28437 h 431547"/>
                <a:gd name="connsiteX4" fmla="*/ 0 w 463867"/>
                <a:gd name="connsiteY4" fmla="*/ 64875 h 431547"/>
                <a:gd name="connsiteX5" fmla="*/ 0 w 463867"/>
                <a:gd name="connsiteY5" fmla="*/ 395109 h 431547"/>
                <a:gd name="connsiteX6" fmla="*/ 36438 w 463867"/>
                <a:gd name="connsiteY6" fmla="*/ 431547 h 431547"/>
                <a:gd name="connsiteX7" fmla="*/ 427430 w 463867"/>
                <a:gd name="connsiteY7" fmla="*/ 431547 h 431547"/>
                <a:gd name="connsiteX8" fmla="*/ 463868 w 463867"/>
                <a:gd name="connsiteY8" fmla="*/ 395109 h 431547"/>
                <a:gd name="connsiteX9" fmla="*/ 463868 w 463867"/>
                <a:gd name="connsiteY9" fmla="*/ 64875 h 431547"/>
                <a:gd name="connsiteX10" fmla="*/ 427430 w 463867"/>
                <a:gd name="connsiteY10" fmla="*/ 28437 h 431547"/>
                <a:gd name="connsiteX11" fmla="*/ 376938 w 463867"/>
                <a:gd name="connsiteY11" fmla="*/ 28437 h 431547"/>
                <a:gd name="connsiteX12" fmla="*/ 376938 w 463867"/>
                <a:gd name="connsiteY12" fmla="*/ 9607 h 431547"/>
                <a:gd name="connsiteX13" fmla="*/ 367331 w 463867"/>
                <a:gd name="connsiteY13" fmla="*/ 0 h 431547"/>
                <a:gd name="connsiteX14" fmla="*/ 357724 w 463867"/>
                <a:gd name="connsiteY14" fmla="*/ 9607 h 431547"/>
                <a:gd name="connsiteX15" fmla="*/ 357724 w 463867"/>
                <a:gd name="connsiteY15" fmla="*/ 28437 h 431547"/>
                <a:gd name="connsiteX16" fmla="*/ 286673 w 463867"/>
                <a:gd name="connsiteY16" fmla="*/ 28437 h 431547"/>
                <a:gd name="connsiteX17" fmla="*/ 286673 w 463867"/>
                <a:gd name="connsiteY17" fmla="*/ 9607 h 431547"/>
                <a:gd name="connsiteX18" fmla="*/ 277066 w 463867"/>
                <a:gd name="connsiteY18" fmla="*/ 0 h 431547"/>
                <a:gd name="connsiteX19" fmla="*/ 267459 w 463867"/>
                <a:gd name="connsiteY19" fmla="*/ 9607 h 431547"/>
                <a:gd name="connsiteX20" fmla="*/ 267459 w 463867"/>
                <a:gd name="connsiteY20" fmla="*/ 28437 h 431547"/>
                <a:gd name="connsiteX21" fmla="*/ 196409 w 463867"/>
                <a:gd name="connsiteY21" fmla="*/ 28437 h 431547"/>
                <a:gd name="connsiteX22" fmla="*/ 196409 w 463867"/>
                <a:gd name="connsiteY22" fmla="*/ 9607 h 431547"/>
                <a:gd name="connsiteX23" fmla="*/ 186802 w 463867"/>
                <a:gd name="connsiteY23" fmla="*/ 0 h 431547"/>
                <a:gd name="connsiteX24" fmla="*/ 177195 w 463867"/>
                <a:gd name="connsiteY24" fmla="*/ 9607 h 431547"/>
                <a:gd name="connsiteX25" fmla="*/ 177195 w 463867"/>
                <a:gd name="connsiteY25" fmla="*/ 28437 h 431547"/>
                <a:gd name="connsiteX26" fmla="*/ 106144 w 463867"/>
                <a:gd name="connsiteY26" fmla="*/ 28437 h 431547"/>
                <a:gd name="connsiteX27" fmla="*/ 106144 w 463867"/>
                <a:gd name="connsiteY27" fmla="*/ 9607 h 431547"/>
                <a:gd name="connsiteX28" fmla="*/ 96537 w 463867"/>
                <a:gd name="connsiteY28" fmla="*/ 0 h 431547"/>
                <a:gd name="connsiteX29" fmla="*/ 444654 w 463867"/>
                <a:gd name="connsiteY29" fmla="*/ 395109 h 431547"/>
                <a:gd name="connsiteX30" fmla="*/ 427430 w 463867"/>
                <a:gd name="connsiteY30" fmla="*/ 412333 h 431547"/>
                <a:gd name="connsiteX31" fmla="*/ 36438 w 463867"/>
                <a:gd name="connsiteY31" fmla="*/ 412333 h 431547"/>
                <a:gd name="connsiteX32" fmla="*/ 19214 w 463867"/>
                <a:gd name="connsiteY32" fmla="*/ 395109 h 431547"/>
                <a:gd name="connsiteX33" fmla="*/ 19214 w 463867"/>
                <a:gd name="connsiteY33" fmla="*/ 136543 h 431547"/>
                <a:gd name="connsiteX34" fmla="*/ 444654 w 463867"/>
                <a:gd name="connsiteY34" fmla="*/ 136543 h 431547"/>
                <a:gd name="connsiteX35" fmla="*/ 444654 w 463867"/>
                <a:gd name="connsiteY35" fmla="*/ 395109 h 431547"/>
                <a:gd name="connsiteX36" fmla="*/ 177195 w 463867"/>
                <a:gd name="connsiteY36" fmla="*/ 47651 h 431547"/>
                <a:gd name="connsiteX37" fmla="*/ 177195 w 463867"/>
                <a:gd name="connsiteY37" fmla="*/ 71833 h 431547"/>
                <a:gd name="connsiteX38" fmla="*/ 186802 w 463867"/>
                <a:gd name="connsiteY38" fmla="*/ 81440 h 431547"/>
                <a:gd name="connsiteX39" fmla="*/ 196409 w 463867"/>
                <a:gd name="connsiteY39" fmla="*/ 71833 h 431547"/>
                <a:gd name="connsiteX40" fmla="*/ 196409 w 463867"/>
                <a:gd name="connsiteY40" fmla="*/ 47651 h 431547"/>
                <a:gd name="connsiteX41" fmla="*/ 267459 w 463867"/>
                <a:gd name="connsiteY41" fmla="*/ 47651 h 431547"/>
                <a:gd name="connsiteX42" fmla="*/ 267459 w 463867"/>
                <a:gd name="connsiteY42" fmla="*/ 71833 h 431547"/>
                <a:gd name="connsiteX43" fmla="*/ 277066 w 463867"/>
                <a:gd name="connsiteY43" fmla="*/ 81440 h 431547"/>
                <a:gd name="connsiteX44" fmla="*/ 286673 w 463867"/>
                <a:gd name="connsiteY44" fmla="*/ 71833 h 431547"/>
                <a:gd name="connsiteX45" fmla="*/ 286673 w 463867"/>
                <a:gd name="connsiteY45" fmla="*/ 47651 h 431547"/>
                <a:gd name="connsiteX46" fmla="*/ 357724 w 463867"/>
                <a:gd name="connsiteY46" fmla="*/ 47651 h 431547"/>
                <a:gd name="connsiteX47" fmla="*/ 357724 w 463867"/>
                <a:gd name="connsiteY47" fmla="*/ 71833 h 431547"/>
                <a:gd name="connsiteX48" fmla="*/ 367331 w 463867"/>
                <a:gd name="connsiteY48" fmla="*/ 81440 h 431547"/>
                <a:gd name="connsiteX49" fmla="*/ 376938 w 463867"/>
                <a:gd name="connsiteY49" fmla="*/ 71833 h 431547"/>
                <a:gd name="connsiteX50" fmla="*/ 376938 w 463867"/>
                <a:gd name="connsiteY50" fmla="*/ 47651 h 431547"/>
                <a:gd name="connsiteX51" fmla="*/ 427430 w 463867"/>
                <a:gd name="connsiteY51" fmla="*/ 47651 h 431547"/>
                <a:gd name="connsiteX52" fmla="*/ 444654 w 463867"/>
                <a:gd name="connsiteY52" fmla="*/ 64875 h 431547"/>
                <a:gd name="connsiteX53" fmla="*/ 444654 w 463867"/>
                <a:gd name="connsiteY53" fmla="*/ 117329 h 431547"/>
                <a:gd name="connsiteX54" fmla="*/ 19214 w 463867"/>
                <a:gd name="connsiteY54" fmla="*/ 117329 h 431547"/>
                <a:gd name="connsiteX55" fmla="*/ 19214 w 463867"/>
                <a:gd name="connsiteY55" fmla="*/ 64875 h 431547"/>
                <a:gd name="connsiteX56" fmla="*/ 36438 w 463867"/>
                <a:gd name="connsiteY56" fmla="*/ 47651 h 431547"/>
                <a:gd name="connsiteX57" fmla="*/ 86930 w 463867"/>
                <a:gd name="connsiteY57" fmla="*/ 47651 h 431547"/>
                <a:gd name="connsiteX58" fmla="*/ 86930 w 463867"/>
                <a:gd name="connsiteY58" fmla="*/ 71833 h 431547"/>
                <a:gd name="connsiteX59" fmla="*/ 96537 w 463867"/>
                <a:gd name="connsiteY59" fmla="*/ 81440 h 431547"/>
                <a:gd name="connsiteX60" fmla="*/ 106144 w 463867"/>
                <a:gd name="connsiteY60" fmla="*/ 71833 h 431547"/>
                <a:gd name="connsiteX61" fmla="*/ 106144 w 463867"/>
                <a:gd name="connsiteY61" fmla="*/ 47651 h 431547"/>
                <a:gd name="connsiteX62" fmla="*/ 177195 w 463867"/>
                <a:gd name="connsiteY62" fmla="*/ 47651 h 43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463867" h="431547">
                  <a:moveTo>
                    <a:pt x="96537" y="0"/>
                  </a:moveTo>
                  <a:cubicBezTo>
                    <a:pt x="91225" y="0"/>
                    <a:pt x="86930" y="4296"/>
                    <a:pt x="86930" y="9607"/>
                  </a:cubicBezTo>
                  <a:lnTo>
                    <a:pt x="86930" y="28437"/>
                  </a:lnTo>
                  <a:lnTo>
                    <a:pt x="36438" y="28437"/>
                  </a:lnTo>
                  <a:cubicBezTo>
                    <a:pt x="16346" y="28437"/>
                    <a:pt x="0" y="44782"/>
                    <a:pt x="0" y="64875"/>
                  </a:cubicBezTo>
                  <a:lnTo>
                    <a:pt x="0" y="395109"/>
                  </a:lnTo>
                  <a:cubicBezTo>
                    <a:pt x="0" y="415202"/>
                    <a:pt x="16346" y="431547"/>
                    <a:pt x="36438" y="431547"/>
                  </a:cubicBezTo>
                  <a:lnTo>
                    <a:pt x="427430" y="431547"/>
                  </a:lnTo>
                  <a:cubicBezTo>
                    <a:pt x="447522" y="431547"/>
                    <a:pt x="463868" y="415202"/>
                    <a:pt x="463868" y="395109"/>
                  </a:cubicBezTo>
                  <a:lnTo>
                    <a:pt x="463868" y="64875"/>
                  </a:lnTo>
                  <a:cubicBezTo>
                    <a:pt x="463868" y="44782"/>
                    <a:pt x="447522" y="28437"/>
                    <a:pt x="427430" y="28437"/>
                  </a:cubicBezTo>
                  <a:lnTo>
                    <a:pt x="376938" y="28437"/>
                  </a:lnTo>
                  <a:lnTo>
                    <a:pt x="376938" y="9607"/>
                  </a:lnTo>
                  <a:cubicBezTo>
                    <a:pt x="376938" y="4296"/>
                    <a:pt x="372643" y="0"/>
                    <a:pt x="367331" y="0"/>
                  </a:cubicBezTo>
                  <a:cubicBezTo>
                    <a:pt x="362020" y="0"/>
                    <a:pt x="357724" y="4296"/>
                    <a:pt x="357724" y="9607"/>
                  </a:cubicBezTo>
                  <a:lnTo>
                    <a:pt x="357724" y="28437"/>
                  </a:lnTo>
                  <a:lnTo>
                    <a:pt x="286673" y="28437"/>
                  </a:lnTo>
                  <a:lnTo>
                    <a:pt x="286673" y="9607"/>
                  </a:lnTo>
                  <a:cubicBezTo>
                    <a:pt x="286673" y="4296"/>
                    <a:pt x="282378" y="0"/>
                    <a:pt x="277066" y="0"/>
                  </a:cubicBezTo>
                  <a:cubicBezTo>
                    <a:pt x="271755" y="0"/>
                    <a:pt x="267459" y="4296"/>
                    <a:pt x="267459" y="9607"/>
                  </a:cubicBezTo>
                  <a:lnTo>
                    <a:pt x="267459" y="28437"/>
                  </a:lnTo>
                  <a:lnTo>
                    <a:pt x="196409" y="28437"/>
                  </a:lnTo>
                  <a:lnTo>
                    <a:pt x="196409" y="9607"/>
                  </a:lnTo>
                  <a:cubicBezTo>
                    <a:pt x="196409" y="4296"/>
                    <a:pt x="192113" y="0"/>
                    <a:pt x="186802" y="0"/>
                  </a:cubicBezTo>
                  <a:cubicBezTo>
                    <a:pt x="181490" y="0"/>
                    <a:pt x="177195" y="4296"/>
                    <a:pt x="177195" y="9607"/>
                  </a:cubicBezTo>
                  <a:lnTo>
                    <a:pt x="177195" y="28437"/>
                  </a:lnTo>
                  <a:lnTo>
                    <a:pt x="106144" y="28437"/>
                  </a:lnTo>
                  <a:lnTo>
                    <a:pt x="106144" y="9607"/>
                  </a:lnTo>
                  <a:cubicBezTo>
                    <a:pt x="106144" y="4296"/>
                    <a:pt x="101834" y="0"/>
                    <a:pt x="96537" y="0"/>
                  </a:cubicBezTo>
                  <a:close/>
                  <a:moveTo>
                    <a:pt x="444654" y="395109"/>
                  </a:moveTo>
                  <a:cubicBezTo>
                    <a:pt x="444654" y="404606"/>
                    <a:pt x="436927" y="412333"/>
                    <a:pt x="427430" y="412333"/>
                  </a:cubicBezTo>
                  <a:lnTo>
                    <a:pt x="36438" y="412333"/>
                  </a:lnTo>
                  <a:cubicBezTo>
                    <a:pt x="26941" y="412333"/>
                    <a:pt x="19214" y="404606"/>
                    <a:pt x="19214" y="395109"/>
                  </a:cubicBezTo>
                  <a:lnTo>
                    <a:pt x="19214" y="136543"/>
                  </a:lnTo>
                  <a:lnTo>
                    <a:pt x="444654" y="136543"/>
                  </a:lnTo>
                  <a:lnTo>
                    <a:pt x="444654" y="395109"/>
                  </a:lnTo>
                  <a:close/>
                  <a:moveTo>
                    <a:pt x="177195" y="47651"/>
                  </a:moveTo>
                  <a:lnTo>
                    <a:pt x="177195" y="71833"/>
                  </a:lnTo>
                  <a:cubicBezTo>
                    <a:pt x="177195" y="77144"/>
                    <a:pt x="181490" y="81440"/>
                    <a:pt x="186802" y="81440"/>
                  </a:cubicBezTo>
                  <a:cubicBezTo>
                    <a:pt x="192113" y="81440"/>
                    <a:pt x="196409" y="77144"/>
                    <a:pt x="196409" y="71833"/>
                  </a:cubicBezTo>
                  <a:lnTo>
                    <a:pt x="196409" y="47651"/>
                  </a:lnTo>
                  <a:lnTo>
                    <a:pt x="267459" y="47651"/>
                  </a:lnTo>
                  <a:lnTo>
                    <a:pt x="267459" y="71833"/>
                  </a:lnTo>
                  <a:cubicBezTo>
                    <a:pt x="267459" y="77144"/>
                    <a:pt x="271755" y="81440"/>
                    <a:pt x="277066" y="81440"/>
                  </a:cubicBezTo>
                  <a:cubicBezTo>
                    <a:pt x="282378" y="81440"/>
                    <a:pt x="286673" y="77144"/>
                    <a:pt x="286673" y="71833"/>
                  </a:cubicBezTo>
                  <a:lnTo>
                    <a:pt x="286673" y="47651"/>
                  </a:lnTo>
                  <a:lnTo>
                    <a:pt x="357724" y="47651"/>
                  </a:lnTo>
                  <a:lnTo>
                    <a:pt x="357724" y="71833"/>
                  </a:lnTo>
                  <a:cubicBezTo>
                    <a:pt x="357724" y="77144"/>
                    <a:pt x="362020" y="81440"/>
                    <a:pt x="367331" y="81440"/>
                  </a:cubicBezTo>
                  <a:cubicBezTo>
                    <a:pt x="372643" y="81440"/>
                    <a:pt x="376938" y="77144"/>
                    <a:pt x="376938" y="71833"/>
                  </a:cubicBezTo>
                  <a:lnTo>
                    <a:pt x="376938" y="47651"/>
                  </a:lnTo>
                  <a:lnTo>
                    <a:pt x="427430" y="47651"/>
                  </a:lnTo>
                  <a:cubicBezTo>
                    <a:pt x="436927" y="47651"/>
                    <a:pt x="444654" y="55377"/>
                    <a:pt x="444654" y="64875"/>
                  </a:cubicBezTo>
                  <a:lnTo>
                    <a:pt x="444654" y="117329"/>
                  </a:lnTo>
                  <a:lnTo>
                    <a:pt x="19214" y="117329"/>
                  </a:lnTo>
                  <a:lnTo>
                    <a:pt x="19214" y="64875"/>
                  </a:lnTo>
                  <a:cubicBezTo>
                    <a:pt x="19214" y="55377"/>
                    <a:pt x="26941" y="47651"/>
                    <a:pt x="36438" y="47651"/>
                  </a:cubicBezTo>
                  <a:lnTo>
                    <a:pt x="86930" y="47651"/>
                  </a:lnTo>
                  <a:lnTo>
                    <a:pt x="86930" y="71833"/>
                  </a:lnTo>
                  <a:cubicBezTo>
                    <a:pt x="86930" y="77144"/>
                    <a:pt x="91225" y="81440"/>
                    <a:pt x="96537" y="81440"/>
                  </a:cubicBezTo>
                  <a:cubicBezTo>
                    <a:pt x="101848" y="81440"/>
                    <a:pt x="106144" y="77144"/>
                    <a:pt x="106144" y="71833"/>
                  </a:cubicBezTo>
                  <a:lnTo>
                    <a:pt x="106144" y="47651"/>
                  </a:lnTo>
                  <a:lnTo>
                    <a:pt x="177195" y="47651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7" name="Forma Livre: Forma 506">
              <a:extLst>
                <a:ext uri="{FF2B5EF4-FFF2-40B4-BE49-F238E27FC236}">
                  <a16:creationId xmlns:a16="http://schemas.microsoft.com/office/drawing/2014/main" id="{B8F9DDF3-A4D3-4FBF-A66A-A6C08F2CD531}"/>
                </a:ext>
              </a:extLst>
            </p:cNvPr>
            <p:cNvSpPr/>
            <p:nvPr/>
          </p:nvSpPr>
          <p:spPr>
            <a:xfrm>
              <a:off x="7641465" y="5096498"/>
              <a:ext cx="19214" cy="35106"/>
            </a:xfrm>
            <a:custGeom>
              <a:avLst/>
              <a:gdLst>
                <a:gd name="connsiteX0" fmla="*/ 9607 w 19214"/>
                <a:gd name="connsiteY0" fmla="*/ 35107 h 35106"/>
                <a:gd name="connsiteX1" fmla="*/ 19214 w 19214"/>
                <a:gd name="connsiteY1" fmla="*/ 25500 h 35106"/>
                <a:gd name="connsiteX2" fmla="*/ 19214 w 19214"/>
                <a:gd name="connsiteY2" fmla="*/ 9607 h 35106"/>
                <a:gd name="connsiteX3" fmla="*/ 9607 w 19214"/>
                <a:gd name="connsiteY3" fmla="*/ 0 h 35106"/>
                <a:gd name="connsiteX4" fmla="*/ 0 w 19214"/>
                <a:gd name="connsiteY4" fmla="*/ 9607 h 35106"/>
                <a:gd name="connsiteX5" fmla="*/ 0 w 19214"/>
                <a:gd name="connsiteY5" fmla="*/ 25500 h 35106"/>
                <a:gd name="connsiteX6" fmla="*/ 9607 w 19214"/>
                <a:gd name="connsiteY6" fmla="*/ 35107 h 35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5106">
                  <a:moveTo>
                    <a:pt x="9607" y="35107"/>
                  </a:moveTo>
                  <a:cubicBezTo>
                    <a:pt x="14918" y="35107"/>
                    <a:pt x="19214" y="30811"/>
                    <a:pt x="19214" y="25500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lnTo>
                    <a:pt x="0" y="25500"/>
                  </a:lnTo>
                  <a:cubicBezTo>
                    <a:pt x="0" y="30797"/>
                    <a:pt x="4296" y="35107"/>
                    <a:pt x="9607" y="3510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8" name="Agrupar 247">
            <a:extLst>
              <a:ext uri="{FF2B5EF4-FFF2-40B4-BE49-F238E27FC236}">
                <a16:creationId xmlns:a16="http://schemas.microsoft.com/office/drawing/2014/main" id="{9BA04008-35E5-440C-9D54-94CFF2280D43}"/>
              </a:ext>
            </a:extLst>
          </p:cNvPr>
          <p:cNvGrpSpPr/>
          <p:nvPr/>
        </p:nvGrpSpPr>
        <p:grpSpPr>
          <a:xfrm>
            <a:off x="10048152" y="3594088"/>
            <a:ext cx="447284" cy="512333"/>
            <a:chOff x="10048152" y="3883799"/>
            <a:chExt cx="447284" cy="512333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508" name="Forma Livre: Forma 507">
              <a:extLst>
                <a:ext uri="{FF2B5EF4-FFF2-40B4-BE49-F238E27FC236}">
                  <a16:creationId xmlns:a16="http://schemas.microsoft.com/office/drawing/2014/main" id="{DDDB28C3-6C75-4605-871B-6D5484194088}"/>
                </a:ext>
              </a:extLst>
            </p:cNvPr>
            <p:cNvSpPr/>
            <p:nvPr/>
          </p:nvSpPr>
          <p:spPr>
            <a:xfrm>
              <a:off x="10048152" y="3883799"/>
              <a:ext cx="447284" cy="512333"/>
            </a:xfrm>
            <a:custGeom>
              <a:avLst/>
              <a:gdLst>
                <a:gd name="connsiteX0" fmla="*/ 23450 w 447284"/>
                <a:gd name="connsiteY0" fmla="*/ 192008 h 512333"/>
                <a:gd name="connsiteX1" fmla="*/ 11153 w 447284"/>
                <a:gd name="connsiteY1" fmla="*/ 204703 h 512333"/>
                <a:gd name="connsiteX2" fmla="*/ 22448 w 447284"/>
                <a:gd name="connsiteY2" fmla="*/ 307745 h 512333"/>
                <a:gd name="connsiteX3" fmla="*/ 49567 w 447284"/>
                <a:gd name="connsiteY3" fmla="*/ 319809 h 512333"/>
                <a:gd name="connsiteX4" fmla="*/ 50487 w 447284"/>
                <a:gd name="connsiteY4" fmla="*/ 328661 h 512333"/>
                <a:gd name="connsiteX5" fmla="*/ 65666 w 447284"/>
                <a:gd name="connsiteY5" fmla="*/ 419859 h 512333"/>
                <a:gd name="connsiteX6" fmla="*/ 134109 w 447284"/>
                <a:gd name="connsiteY6" fmla="*/ 480370 h 512333"/>
                <a:gd name="connsiteX7" fmla="*/ 226583 w 447284"/>
                <a:gd name="connsiteY7" fmla="*/ 512333 h 512333"/>
                <a:gd name="connsiteX8" fmla="*/ 319058 w 447284"/>
                <a:gd name="connsiteY8" fmla="*/ 480370 h 512333"/>
                <a:gd name="connsiteX9" fmla="*/ 387501 w 447284"/>
                <a:gd name="connsiteY9" fmla="*/ 419859 h 512333"/>
                <a:gd name="connsiteX10" fmla="*/ 402680 w 447284"/>
                <a:gd name="connsiteY10" fmla="*/ 328675 h 512333"/>
                <a:gd name="connsiteX11" fmla="*/ 403599 w 447284"/>
                <a:gd name="connsiteY11" fmla="*/ 319795 h 512333"/>
                <a:gd name="connsiteX12" fmla="*/ 430705 w 447284"/>
                <a:gd name="connsiteY12" fmla="*/ 307731 h 512333"/>
                <a:gd name="connsiteX13" fmla="*/ 442014 w 447284"/>
                <a:gd name="connsiteY13" fmla="*/ 204689 h 512333"/>
                <a:gd name="connsiteX14" fmla="*/ 429717 w 447284"/>
                <a:gd name="connsiteY14" fmla="*/ 192008 h 512333"/>
                <a:gd name="connsiteX15" fmla="*/ 413289 w 447284"/>
                <a:gd name="connsiteY15" fmla="*/ 191514 h 512333"/>
                <a:gd name="connsiteX16" fmla="*/ 424323 w 447284"/>
                <a:gd name="connsiteY16" fmla="*/ 167153 h 512333"/>
                <a:gd name="connsiteX17" fmla="*/ 413783 w 447284"/>
                <a:gd name="connsiteY17" fmla="*/ 73938 h 512333"/>
                <a:gd name="connsiteX18" fmla="*/ 360423 w 447284"/>
                <a:gd name="connsiteY18" fmla="*/ 65333 h 512333"/>
                <a:gd name="connsiteX19" fmla="*/ 354467 w 447284"/>
                <a:gd name="connsiteY19" fmla="*/ 49495 h 512333"/>
                <a:gd name="connsiteX20" fmla="*/ 208893 w 447284"/>
                <a:gd name="connsiteY20" fmla="*/ 568 h 512333"/>
                <a:gd name="connsiteX21" fmla="*/ 33482 w 447284"/>
                <a:gd name="connsiteY21" fmla="*/ 49536 h 512333"/>
                <a:gd name="connsiteX22" fmla="*/ 187 w 447284"/>
                <a:gd name="connsiteY22" fmla="*/ 115673 h 512333"/>
                <a:gd name="connsiteX23" fmla="*/ 31080 w 447284"/>
                <a:gd name="connsiteY23" fmla="*/ 179505 h 512333"/>
                <a:gd name="connsiteX24" fmla="*/ 36323 w 447284"/>
                <a:gd name="connsiteY24" fmla="*/ 191294 h 512333"/>
                <a:gd name="connsiteX25" fmla="*/ 23450 w 447284"/>
                <a:gd name="connsiteY25" fmla="*/ 192008 h 512333"/>
                <a:gd name="connsiteX26" fmla="*/ 19346 w 447284"/>
                <a:gd name="connsiteY26" fmla="*/ 114205 h 512333"/>
                <a:gd name="connsiteX27" fmla="*/ 46383 w 447284"/>
                <a:gd name="connsiteY27" fmla="*/ 63782 h 512333"/>
                <a:gd name="connsiteX28" fmla="*/ 207726 w 447284"/>
                <a:gd name="connsiteY28" fmla="*/ 19754 h 512333"/>
                <a:gd name="connsiteX29" fmla="*/ 338272 w 447284"/>
                <a:gd name="connsiteY29" fmla="*/ 59843 h 512333"/>
                <a:gd name="connsiteX30" fmla="*/ 339548 w 447284"/>
                <a:gd name="connsiteY30" fmla="*/ 80841 h 512333"/>
                <a:gd name="connsiteX31" fmla="*/ 342965 w 447284"/>
                <a:gd name="connsiteY31" fmla="*/ 92205 h 512333"/>
                <a:gd name="connsiteX32" fmla="*/ 354823 w 447284"/>
                <a:gd name="connsiteY32" fmla="*/ 91573 h 512333"/>
                <a:gd name="connsiteX33" fmla="*/ 401266 w 447284"/>
                <a:gd name="connsiteY33" fmla="*/ 88527 h 512333"/>
                <a:gd name="connsiteX34" fmla="*/ 408128 w 447284"/>
                <a:gd name="connsiteY34" fmla="*/ 156833 h 512333"/>
                <a:gd name="connsiteX35" fmla="*/ 394253 w 447284"/>
                <a:gd name="connsiteY35" fmla="*/ 187726 h 512333"/>
                <a:gd name="connsiteX36" fmla="*/ 330229 w 447284"/>
                <a:gd name="connsiteY36" fmla="*/ 107892 h 512333"/>
                <a:gd name="connsiteX37" fmla="*/ 328226 w 447284"/>
                <a:gd name="connsiteY37" fmla="*/ 107686 h 512333"/>
                <a:gd name="connsiteX38" fmla="*/ 320883 w 447284"/>
                <a:gd name="connsiteY38" fmla="*/ 111103 h 512333"/>
                <a:gd name="connsiteX39" fmla="*/ 165881 w 447284"/>
                <a:gd name="connsiteY39" fmla="*/ 147953 h 512333"/>
                <a:gd name="connsiteX40" fmla="*/ 70346 w 447284"/>
                <a:gd name="connsiteY40" fmla="*/ 157436 h 512333"/>
                <a:gd name="connsiteX41" fmla="*/ 53314 w 447284"/>
                <a:gd name="connsiteY41" fmla="*/ 181783 h 512333"/>
                <a:gd name="connsiteX42" fmla="*/ 46397 w 447284"/>
                <a:gd name="connsiteY42" fmla="*/ 167881 h 512333"/>
                <a:gd name="connsiteX43" fmla="*/ 19346 w 447284"/>
                <a:gd name="connsiteY43" fmla="*/ 114205 h 512333"/>
                <a:gd name="connsiteX44" fmla="*/ 42664 w 447284"/>
                <a:gd name="connsiteY44" fmla="*/ 211250 h 512333"/>
                <a:gd name="connsiteX45" fmla="*/ 47975 w 447284"/>
                <a:gd name="connsiteY45" fmla="*/ 230354 h 512333"/>
                <a:gd name="connsiteX46" fmla="*/ 52092 w 447284"/>
                <a:gd name="connsiteY46" fmla="*/ 239796 h 512333"/>
                <a:gd name="connsiteX47" fmla="*/ 65666 w 447284"/>
                <a:gd name="connsiteY47" fmla="*/ 239261 h 512333"/>
                <a:gd name="connsiteX48" fmla="*/ 67629 w 447284"/>
                <a:gd name="connsiteY48" fmla="*/ 229421 h 512333"/>
                <a:gd name="connsiteX49" fmla="*/ 66544 w 447284"/>
                <a:gd name="connsiteY49" fmla="*/ 225399 h 512333"/>
                <a:gd name="connsiteX50" fmla="*/ 65062 w 447284"/>
                <a:gd name="connsiteY50" fmla="*/ 219923 h 512333"/>
                <a:gd name="connsiteX51" fmla="*/ 82588 w 447284"/>
                <a:gd name="connsiteY51" fmla="*/ 172218 h 512333"/>
                <a:gd name="connsiteX52" fmla="*/ 163328 w 447284"/>
                <a:gd name="connsiteY52" fmla="*/ 166975 h 512333"/>
                <a:gd name="connsiteX53" fmla="*/ 331465 w 447284"/>
                <a:gd name="connsiteY53" fmla="*/ 128149 h 512333"/>
                <a:gd name="connsiteX54" fmla="*/ 382519 w 447284"/>
                <a:gd name="connsiteY54" fmla="*/ 223752 h 512333"/>
                <a:gd name="connsiteX55" fmla="*/ 384385 w 447284"/>
                <a:gd name="connsiteY55" fmla="*/ 233126 h 512333"/>
                <a:gd name="connsiteX56" fmla="*/ 384536 w 447284"/>
                <a:gd name="connsiteY56" fmla="*/ 233771 h 512333"/>
                <a:gd name="connsiteX57" fmla="*/ 386101 w 447284"/>
                <a:gd name="connsiteY57" fmla="*/ 238204 h 512333"/>
                <a:gd name="connsiteX58" fmla="*/ 393114 w 447284"/>
                <a:gd name="connsiteY58" fmla="*/ 243735 h 512333"/>
                <a:gd name="connsiteX59" fmla="*/ 395049 w 447284"/>
                <a:gd name="connsiteY59" fmla="*/ 243941 h 512333"/>
                <a:gd name="connsiteX60" fmla="*/ 395063 w 447284"/>
                <a:gd name="connsiteY60" fmla="*/ 243941 h 512333"/>
                <a:gd name="connsiteX61" fmla="*/ 396655 w 447284"/>
                <a:gd name="connsiteY61" fmla="*/ 243817 h 512333"/>
                <a:gd name="connsiteX62" fmla="*/ 401623 w 447284"/>
                <a:gd name="connsiteY62" fmla="*/ 241374 h 512333"/>
                <a:gd name="connsiteX63" fmla="*/ 404684 w 447284"/>
                <a:gd name="connsiteY63" fmla="*/ 234334 h 512333"/>
                <a:gd name="connsiteX64" fmla="*/ 404464 w 447284"/>
                <a:gd name="connsiteY64" fmla="*/ 232275 h 512333"/>
                <a:gd name="connsiteX65" fmla="*/ 404464 w 447284"/>
                <a:gd name="connsiteY65" fmla="*/ 232261 h 512333"/>
                <a:gd name="connsiteX66" fmla="*/ 404464 w 447284"/>
                <a:gd name="connsiteY66" fmla="*/ 232261 h 512333"/>
                <a:gd name="connsiteX67" fmla="*/ 403256 w 447284"/>
                <a:gd name="connsiteY67" fmla="*/ 229283 h 512333"/>
                <a:gd name="connsiteX68" fmla="*/ 406413 w 447284"/>
                <a:gd name="connsiteY68" fmla="*/ 212142 h 512333"/>
                <a:gd name="connsiteX69" fmla="*/ 423733 w 447284"/>
                <a:gd name="connsiteY69" fmla="*/ 210618 h 512333"/>
                <a:gd name="connsiteX70" fmla="*/ 418120 w 447284"/>
                <a:gd name="connsiteY70" fmla="*/ 292360 h 512333"/>
                <a:gd name="connsiteX71" fmla="*/ 403188 w 447284"/>
                <a:gd name="connsiteY71" fmla="*/ 300430 h 512333"/>
                <a:gd name="connsiteX72" fmla="*/ 401061 w 447284"/>
                <a:gd name="connsiteY72" fmla="*/ 300046 h 512333"/>
                <a:gd name="connsiteX73" fmla="*/ 399757 w 447284"/>
                <a:gd name="connsiteY73" fmla="*/ 299250 h 512333"/>
                <a:gd name="connsiteX74" fmla="*/ 390795 w 447284"/>
                <a:gd name="connsiteY74" fmla="*/ 299209 h 512333"/>
                <a:gd name="connsiteX75" fmla="*/ 385703 w 447284"/>
                <a:gd name="connsiteY75" fmla="*/ 306592 h 512333"/>
                <a:gd name="connsiteX76" fmla="*/ 383548 w 447284"/>
                <a:gd name="connsiteY76" fmla="*/ 326712 h 512333"/>
                <a:gd name="connsiteX77" fmla="*/ 370332 w 447284"/>
                <a:gd name="connsiteY77" fmla="*/ 411199 h 512333"/>
                <a:gd name="connsiteX78" fmla="*/ 226569 w 447284"/>
                <a:gd name="connsiteY78" fmla="*/ 493119 h 512333"/>
                <a:gd name="connsiteX79" fmla="*/ 82807 w 447284"/>
                <a:gd name="connsiteY79" fmla="*/ 411199 h 512333"/>
                <a:gd name="connsiteX80" fmla="*/ 69577 w 447284"/>
                <a:gd name="connsiteY80" fmla="*/ 326685 h 512333"/>
                <a:gd name="connsiteX81" fmla="*/ 67422 w 447284"/>
                <a:gd name="connsiteY81" fmla="*/ 306579 h 512333"/>
                <a:gd name="connsiteX82" fmla="*/ 62331 w 447284"/>
                <a:gd name="connsiteY82" fmla="*/ 299195 h 512333"/>
                <a:gd name="connsiteX83" fmla="*/ 57884 w 447284"/>
                <a:gd name="connsiteY83" fmla="*/ 298097 h 512333"/>
                <a:gd name="connsiteX84" fmla="*/ 53369 w 447284"/>
                <a:gd name="connsiteY84" fmla="*/ 299222 h 512333"/>
                <a:gd name="connsiteX85" fmla="*/ 52065 w 447284"/>
                <a:gd name="connsiteY85" fmla="*/ 300018 h 512333"/>
                <a:gd name="connsiteX86" fmla="*/ 49938 w 447284"/>
                <a:gd name="connsiteY86" fmla="*/ 300403 h 512333"/>
                <a:gd name="connsiteX87" fmla="*/ 34992 w 447284"/>
                <a:gd name="connsiteY87" fmla="*/ 292319 h 512333"/>
                <a:gd name="connsiteX88" fmla="*/ 29392 w 447284"/>
                <a:gd name="connsiteY88" fmla="*/ 210591 h 512333"/>
                <a:gd name="connsiteX89" fmla="*/ 42664 w 447284"/>
                <a:gd name="connsiteY89" fmla="*/ 211250 h 512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447284" h="512333">
                  <a:moveTo>
                    <a:pt x="23450" y="192008"/>
                  </a:moveTo>
                  <a:cubicBezTo>
                    <a:pt x="15325" y="193408"/>
                    <a:pt x="12182" y="201903"/>
                    <a:pt x="11153" y="204703"/>
                  </a:cubicBezTo>
                  <a:cubicBezTo>
                    <a:pt x="3124" y="226470"/>
                    <a:pt x="2369" y="283618"/>
                    <a:pt x="22448" y="307745"/>
                  </a:cubicBezTo>
                  <a:cubicBezTo>
                    <a:pt x="29681" y="316433"/>
                    <a:pt x="38972" y="320550"/>
                    <a:pt x="49567" y="319809"/>
                  </a:cubicBezTo>
                  <a:cubicBezTo>
                    <a:pt x="49855" y="322567"/>
                    <a:pt x="50157" y="325532"/>
                    <a:pt x="50487" y="328661"/>
                  </a:cubicBezTo>
                  <a:cubicBezTo>
                    <a:pt x="54796" y="370630"/>
                    <a:pt x="58913" y="406478"/>
                    <a:pt x="65666" y="419859"/>
                  </a:cubicBezTo>
                  <a:cubicBezTo>
                    <a:pt x="74848" y="438071"/>
                    <a:pt x="100443" y="460689"/>
                    <a:pt x="134109" y="480370"/>
                  </a:cubicBezTo>
                  <a:cubicBezTo>
                    <a:pt x="168859" y="500682"/>
                    <a:pt x="202566" y="512333"/>
                    <a:pt x="226583" y="512333"/>
                  </a:cubicBezTo>
                  <a:cubicBezTo>
                    <a:pt x="250587" y="512333"/>
                    <a:pt x="284294" y="500682"/>
                    <a:pt x="319058" y="480370"/>
                  </a:cubicBezTo>
                  <a:cubicBezTo>
                    <a:pt x="352737" y="460689"/>
                    <a:pt x="378319" y="438071"/>
                    <a:pt x="387501" y="419859"/>
                  </a:cubicBezTo>
                  <a:cubicBezTo>
                    <a:pt x="394253" y="406464"/>
                    <a:pt x="398371" y="370644"/>
                    <a:pt x="402680" y="328675"/>
                  </a:cubicBezTo>
                  <a:cubicBezTo>
                    <a:pt x="403009" y="325532"/>
                    <a:pt x="403311" y="322567"/>
                    <a:pt x="403599" y="319795"/>
                  </a:cubicBezTo>
                  <a:cubicBezTo>
                    <a:pt x="414167" y="320550"/>
                    <a:pt x="423486" y="316419"/>
                    <a:pt x="430705" y="307731"/>
                  </a:cubicBezTo>
                  <a:cubicBezTo>
                    <a:pt x="450784" y="283604"/>
                    <a:pt x="450043" y="226456"/>
                    <a:pt x="442014" y="204689"/>
                  </a:cubicBezTo>
                  <a:cubicBezTo>
                    <a:pt x="440984" y="201903"/>
                    <a:pt x="437856" y="193394"/>
                    <a:pt x="429717" y="192008"/>
                  </a:cubicBezTo>
                  <a:cubicBezTo>
                    <a:pt x="424735" y="191143"/>
                    <a:pt x="418902" y="191034"/>
                    <a:pt x="413289" y="191514"/>
                  </a:cubicBezTo>
                  <a:cubicBezTo>
                    <a:pt x="417077" y="181413"/>
                    <a:pt x="421208" y="172025"/>
                    <a:pt x="424323" y="167153"/>
                  </a:cubicBezTo>
                  <a:cubicBezTo>
                    <a:pt x="446858" y="131841"/>
                    <a:pt x="435714" y="92767"/>
                    <a:pt x="413783" y="73938"/>
                  </a:cubicBezTo>
                  <a:cubicBezTo>
                    <a:pt x="400868" y="62849"/>
                    <a:pt x="381366" y="56371"/>
                    <a:pt x="360423" y="65333"/>
                  </a:cubicBezTo>
                  <a:cubicBezTo>
                    <a:pt x="359627" y="59788"/>
                    <a:pt x="357650" y="54463"/>
                    <a:pt x="354467" y="49495"/>
                  </a:cubicBezTo>
                  <a:cubicBezTo>
                    <a:pt x="330422" y="11835"/>
                    <a:pt x="244645" y="2736"/>
                    <a:pt x="208893" y="568"/>
                  </a:cubicBezTo>
                  <a:cubicBezTo>
                    <a:pt x="139791" y="-3618"/>
                    <a:pt x="70950" y="15609"/>
                    <a:pt x="33482" y="49536"/>
                  </a:cubicBezTo>
                  <a:cubicBezTo>
                    <a:pt x="9012" y="71714"/>
                    <a:pt x="-1570" y="92726"/>
                    <a:pt x="187" y="115673"/>
                  </a:cubicBezTo>
                  <a:cubicBezTo>
                    <a:pt x="1930" y="138428"/>
                    <a:pt x="16066" y="159797"/>
                    <a:pt x="31080" y="179505"/>
                  </a:cubicBezTo>
                  <a:cubicBezTo>
                    <a:pt x="32027" y="180740"/>
                    <a:pt x="33661" y="183801"/>
                    <a:pt x="36323" y="191294"/>
                  </a:cubicBezTo>
                  <a:cubicBezTo>
                    <a:pt x="31863" y="191116"/>
                    <a:pt x="27389" y="191336"/>
                    <a:pt x="23450" y="192008"/>
                  </a:cubicBezTo>
                  <a:close/>
                  <a:moveTo>
                    <a:pt x="19346" y="114205"/>
                  </a:moveTo>
                  <a:cubicBezTo>
                    <a:pt x="18084" y="97667"/>
                    <a:pt x="26661" y="81637"/>
                    <a:pt x="46383" y="63782"/>
                  </a:cubicBezTo>
                  <a:cubicBezTo>
                    <a:pt x="80214" y="33135"/>
                    <a:pt x="143537" y="15857"/>
                    <a:pt x="207726" y="19754"/>
                  </a:cubicBezTo>
                  <a:cubicBezTo>
                    <a:pt x="258080" y="22801"/>
                    <a:pt x="322489" y="35139"/>
                    <a:pt x="338272" y="59843"/>
                  </a:cubicBezTo>
                  <a:cubicBezTo>
                    <a:pt x="342293" y="66142"/>
                    <a:pt x="342691" y="72812"/>
                    <a:pt x="339548" y="80841"/>
                  </a:cubicBezTo>
                  <a:cubicBezTo>
                    <a:pt x="337929" y="84972"/>
                    <a:pt x="339342" y="89666"/>
                    <a:pt x="342965" y="92205"/>
                  </a:cubicBezTo>
                  <a:cubicBezTo>
                    <a:pt x="346589" y="94758"/>
                    <a:pt x="351488" y="94483"/>
                    <a:pt x="354823" y="91573"/>
                  </a:cubicBezTo>
                  <a:cubicBezTo>
                    <a:pt x="370551" y="77794"/>
                    <a:pt x="387473" y="76683"/>
                    <a:pt x="401266" y="88527"/>
                  </a:cubicBezTo>
                  <a:cubicBezTo>
                    <a:pt x="417063" y="102100"/>
                    <a:pt x="424845" y="130647"/>
                    <a:pt x="408128" y="156833"/>
                  </a:cubicBezTo>
                  <a:cubicBezTo>
                    <a:pt x="404478" y="162556"/>
                    <a:pt x="398988" y="174880"/>
                    <a:pt x="394253" y="187726"/>
                  </a:cubicBezTo>
                  <a:cubicBezTo>
                    <a:pt x="385373" y="155158"/>
                    <a:pt x="367971" y="115962"/>
                    <a:pt x="330229" y="107892"/>
                  </a:cubicBezTo>
                  <a:cubicBezTo>
                    <a:pt x="329557" y="107755"/>
                    <a:pt x="328884" y="107686"/>
                    <a:pt x="328226" y="107686"/>
                  </a:cubicBezTo>
                  <a:cubicBezTo>
                    <a:pt x="325426" y="107686"/>
                    <a:pt x="322722" y="108907"/>
                    <a:pt x="320883" y="111103"/>
                  </a:cubicBezTo>
                  <a:cubicBezTo>
                    <a:pt x="277281" y="162830"/>
                    <a:pt x="218102" y="154925"/>
                    <a:pt x="165881" y="147953"/>
                  </a:cubicBezTo>
                  <a:cubicBezTo>
                    <a:pt x="128647" y="142985"/>
                    <a:pt x="93485" y="138277"/>
                    <a:pt x="70346" y="157436"/>
                  </a:cubicBezTo>
                  <a:cubicBezTo>
                    <a:pt x="63031" y="163489"/>
                    <a:pt x="57362" y="171559"/>
                    <a:pt x="53314" y="181783"/>
                  </a:cubicBezTo>
                  <a:cubicBezTo>
                    <a:pt x="50789" y="175155"/>
                    <a:pt x="48538" y="170694"/>
                    <a:pt x="46397" y="167881"/>
                  </a:cubicBezTo>
                  <a:cubicBezTo>
                    <a:pt x="33784" y="151329"/>
                    <a:pt x="20719" y="132033"/>
                    <a:pt x="19346" y="114205"/>
                  </a:cubicBezTo>
                  <a:close/>
                  <a:moveTo>
                    <a:pt x="42664" y="211250"/>
                  </a:moveTo>
                  <a:cubicBezTo>
                    <a:pt x="44242" y="216671"/>
                    <a:pt x="46013" y="222984"/>
                    <a:pt x="47975" y="230354"/>
                  </a:cubicBezTo>
                  <a:cubicBezTo>
                    <a:pt x="49704" y="236845"/>
                    <a:pt x="49979" y="237847"/>
                    <a:pt x="52092" y="239796"/>
                  </a:cubicBezTo>
                  <a:cubicBezTo>
                    <a:pt x="55990" y="243392"/>
                    <a:pt x="62070" y="243159"/>
                    <a:pt x="65666" y="239261"/>
                  </a:cubicBezTo>
                  <a:cubicBezTo>
                    <a:pt x="68205" y="236516"/>
                    <a:pt x="68836" y="232687"/>
                    <a:pt x="67629" y="229421"/>
                  </a:cubicBezTo>
                  <a:cubicBezTo>
                    <a:pt x="67436" y="228734"/>
                    <a:pt x="66983" y="227046"/>
                    <a:pt x="66544" y="225399"/>
                  </a:cubicBezTo>
                  <a:cubicBezTo>
                    <a:pt x="66036" y="223519"/>
                    <a:pt x="65556" y="221694"/>
                    <a:pt x="65062" y="219923"/>
                  </a:cubicBezTo>
                  <a:cubicBezTo>
                    <a:pt x="66558" y="196345"/>
                    <a:pt x="72295" y="180740"/>
                    <a:pt x="82588" y="172218"/>
                  </a:cubicBezTo>
                  <a:cubicBezTo>
                    <a:pt x="99263" y="158425"/>
                    <a:pt x="128949" y="162391"/>
                    <a:pt x="163328" y="166975"/>
                  </a:cubicBezTo>
                  <a:cubicBezTo>
                    <a:pt x="216153" y="174029"/>
                    <a:pt x="281549" y="182772"/>
                    <a:pt x="331465" y="128149"/>
                  </a:cubicBezTo>
                  <a:cubicBezTo>
                    <a:pt x="367010" y="140734"/>
                    <a:pt x="377798" y="198445"/>
                    <a:pt x="382519" y="223752"/>
                  </a:cubicBezTo>
                  <a:cubicBezTo>
                    <a:pt x="383246" y="227678"/>
                    <a:pt x="383837" y="230765"/>
                    <a:pt x="384385" y="233126"/>
                  </a:cubicBezTo>
                  <a:cubicBezTo>
                    <a:pt x="384427" y="233332"/>
                    <a:pt x="384482" y="233538"/>
                    <a:pt x="384536" y="233771"/>
                  </a:cubicBezTo>
                  <a:cubicBezTo>
                    <a:pt x="384893" y="235555"/>
                    <a:pt x="385442" y="236996"/>
                    <a:pt x="386101" y="238204"/>
                  </a:cubicBezTo>
                  <a:cubicBezTo>
                    <a:pt x="387350" y="240633"/>
                    <a:pt x="389450" y="242994"/>
                    <a:pt x="393114" y="243735"/>
                  </a:cubicBezTo>
                  <a:cubicBezTo>
                    <a:pt x="393745" y="243872"/>
                    <a:pt x="394404" y="243941"/>
                    <a:pt x="395049" y="243941"/>
                  </a:cubicBezTo>
                  <a:cubicBezTo>
                    <a:pt x="395049" y="243941"/>
                    <a:pt x="395063" y="243941"/>
                    <a:pt x="395063" y="243941"/>
                  </a:cubicBezTo>
                  <a:cubicBezTo>
                    <a:pt x="395612" y="243941"/>
                    <a:pt x="396133" y="243900"/>
                    <a:pt x="396655" y="243817"/>
                  </a:cubicBezTo>
                  <a:cubicBezTo>
                    <a:pt x="398453" y="243515"/>
                    <a:pt x="400196" y="242706"/>
                    <a:pt x="401623" y="241374"/>
                  </a:cubicBezTo>
                  <a:cubicBezTo>
                    <a:pt x="403654" y="239480"/>
                    <a:pt x="404684" y="236914"/>
                    <a:pt x="404684" y="234334"/>
                  </a:cubicBezTo>
                  <a:cubicBezTo>
                    <a:pt x="404684" y="233634"/>
                    <a:pt x="404615" y="232948"/>
                    <a:pt x="404464" y="232275"/>
                  </a:cubicBezTo>
                  <a:cubicBezTo>
                    <a:pt x="404464" y="232275"/>
                    <a:pt x="404464" y="232275"/>
                    <a:pt x="404464" y="232261"/>
                  </a:cubicBezTo>
                  <a:cubicBezTo>
                    <a:pt x="404464" y="232261"/>
                    <a:pt x="404464" y="232261"/>
                    <a:pt x="404464" y="232261"/>
                  </a:cubicBezTo>
                  <a:cubicBezTo>
                    <a:pt x="404231" y="231218"/>
                    <a:pt x="403833" y="230216"/>
                    <a:pt x="403256" y="229283"/>
                  </a:cubicBezTo>
                  <a:cubicBezTo>
                    <a:pt x="402927" y="226236"/>
                    <a:pt x="404231" y="219814"/>
                    <a:pt x="406413" y="212142"/>
                  </a:cubicBezTo>
                  <a:cubicBezTo>
                    <a:pt x="410242" y="211044"/>
                    <a:pt x="417489" y="210083"/>
                    <a:pt x="423733" y="210618"/>
                  </a:cubicBezTo>
                  <a:cubicBezTo>
                    <a:pt x="428537" y="221694"/>
                    <a:pt x="431803" y="270237"/>
                    <a:pt x="418120" y="292360"/>
                  </a:cubicBezTo>
                  <a:cubicBezTo>
                    <a:pt x="412850" y="300883"/>
                    <a:pt x="407360" y="301158"/>
                    <a:pt x="403188" y="300430"/>
                  </a:cubicBezTo>
                  <a:cubicBezTo>
                    <a:pt x="402296" y="300279"/>
                    <a:pt x="401596" y="300156"/>
                    <a:pt x="401061" y="300046"/>
                  </a:cubicBezTo>
                  <a:cubicBezTo>
                    <a:pt x="400663" y="299771"/>
                    <a:pt x="400223" y="299497"/>
                    <a:pt x="399757" y="299250"/>
                  </a:cubicBezTo>
                  <a:cubicBezTo>
                    <a:pt x="396957" y="297754"/>
                    <a:pt x="393608" y="297740"/>
                    <a:pt x="390795" y="299209"/>
                  </a:cubicBezTo>
                  <a:cubicBezTo>
                    <a:pt x="387981" y="300677"/>
                    <a:pt x="386073" y="303436"/>
                    <a:pt x="385703" y="306592"/>
                  </a:cubicBezTo>
                  <a:cubicBezTo>
                    <a:pt x="385072" y="311945"/>
                    <a:pt x="384358" y="318793"/>
                    <a:pt x="383548" y="326712"/>
                  </a:cubicBezTo>
                  <a:cubicBezTo>
                    <a:pt x="380735" y="354078"/>
                    <a:pt x="376027" y="399890"/>
                    <a:pt x="370332" y="411199"/>
                  </a:cubicBezTo>
                  <a:cubicBezTo>
                    <a:pt x="354631" y="442326"/>
                    <a:pt x="271778" y="493119"/>
                    <a:pt x="226569" y="493119"/>
                  </a:cubicBezTo>
                  <a:cubicBezTo>
                    <a:pt x="181362" y="493119"/>
                    <a:pt x="98508" y="442326"/>
                    <a:pt x="82807" y="411199"/>
                  </a:cubicBezTo>
                  <a:cubicBezTo>
                    <a:pt x="77098" y="399890"/>
                    <a:pt x="72391" y="354065"/>
                    <a:pt x="69577" y="326685"/>
                  </a:cubicBezTo>
                  <a:cubicBezTo>
                    <a:pt x="68767" y="318766"/>
                    <a:pt x="68067" y="311931"/>
                    <a:pt x="67422" y="306579"/>
                  </a:cubicBezTo>
                  <a:cubicBezTo>
                    <a:pt x="67052" y="303436"/>
                    <a:pt x="65144" y="300663"/>
                    <a:pt x="62331" y="299195"/>
                  </a:cubicBezTo>
                  <a:cubicBezTo>
                    <a:pt x="60931" y="298467"/>
                    <a:pt x="59408" y="298097"/>
                    <a:pt x="57884" y="298097"/>
                  </a:cubicBezTo>
                  <a:cubicBezTo>
                    <a:pt x="56333" y="298097"/>
                    <a:pt x="54782" y="298467"/>
                    <a:pt x="53369" y="299222"/>
                  </a:cubicBezTo>
                  <a:cubicBezTo>
                    <a:pt x="52889" y="299469"/>
                    <a:pt x="52463" y="299744"/>
                    <a:pt x="52065" y="300018"/>
                  </a:cubicBezTo>
                  <a:cubicBezTo>
                    <a:pt x="51530" y="300114"/>
                    <a:pt x="50830" y="300238"/>
                    <a:pt x="49938" y="300403"/>
                  </a:cubicBezTo>
                  <a:cubicBezTo>
                    <a:pt x="45752" y="301116"/>
                    <a:pt x="40276" y="300855"/>
                    <a:pt x="34992" y="292319"/>
                  </a:cubicBezTo>
                  <a:cubicBezTo>
                    <a:pt x="21309" y="270195"/>
                    <a:pt x="24575" y="221653"/>
                    <a:pt x="29392" y="210591"/>
                  </a:cubicBezTo>
                  <a:cubicBezTo>
                    <a:pt x="33839" y="210220"/>
                    <a:pt x="38807" y="210604"/>
                    <a:pt x="42664" y="21125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9" name="Forma Livre: Forma 508">
              <a:extLst>
                <a:ext uri="{FF2B5EF4-FFF2-40B4-BE49-F238E27FC236}">
                  <a16:creationId xmlns:a16="http://schemas.microsoft.com/office/drawing/2014/main" id="{C4FA6A5E-8685-42F1-B08F-7428CDF5E840}"/>
                </a:ext>
              </a:extLst>
            </p:cNvPr>
            <p:cNvSpPr/>
            <p:nvPr/>
          </p:nvSpPr>
          <p:spPr>
            <a:xfrm>
              <a:off x="10326050" y="4129126"/>
              <a:ext cx="19214" cy="36438"/>
            </a:xfrm>
            <a:custGeom>
              <a:avLst/>
              <a:gdLst>
                <a:gd name="connsiteX0" fmla="*/ 9607 w 19214"/>
                <a:gd name="connsiteY0" fmla="*/ 36438 h 36438"/>
                <a:gd name="connsiteX1" fmla="*/ 19214 w 19214"/>
                <a:gd name="connsiteY1" fmla="*/ 26831 h 36438"/>
                <a:gd name="connsiteX2" fmla="*/ 19214 w 19214"/>
                <a:gd name="connsiteY2" fmla="*/ 9607 h 36438"/>
                <a:gd name="connsiteX3" fmla="*/ 9607 w 19214"/>
                <a:gd name="connsiteY3" fmla="*/ 0 h 36438"/>
                <a:gd name="connsiteX4" fmla="*/ 0 w 19214"/>
                <a:gd name="connsiteY4" fmla="*/ 9607 h 36438"/>
                <a:gd name="connsiteX5" fmla="*/ 0 w 19214"/>
                <a:gd name="connsiteY5" fmla="*/ 26831 h 36438"/>
                <a:gd name="connsiteX6" fmla="*/ 9607 w 19214"/>
                <a:gd name="connsiteY6" fmla="*/ 36438 h 3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6438">
                  <a:moveTo>
                    <a:pt x="9607" y="36438"/>
                  </a:moveTo>
                  <a:cubicBezTo>
                    <a:pt x="14918" y="36438"/>
                    <a:pt x="19214" y="32142"/>
                    <a:pt x="19214" y="26831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lnTo>
                    <a:pt x="0" y="26831"/>
                  </a:lnTo>
                  <a:cubicBezTo>
                    <a:pt x="0" y="32142"/>
                    <a:pt x="4309" y="36438"/>
                    <a:pt x="9607" y="36438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0" name="Forma Livre: Forma 509">
              <a:extLst>
                <a:ext uri="{FF2B5EF4-FFF2-40B4-BE49-F238E27FC236}">
                  <a16:creationId xmlns:a16="http://schemas.microsoft.com/office/drawing/2014/main" id="{A15D635D-AAB4-4C91-8F67-FC96404B1699}"/>
                </a:ext>
              </a:extLst>
            </p:cNvPr>
            <p:cNvSpPr/>
            <p:nvPr/>
          </p:nvSpPr>
          <p:spPr>
            <a:xfrm>
              <a:off x="10187929" y="4129126"/>
              <a:ext cx="19214" cy="36438"/>
            </a:xfrm>
            <a:custGeom>
              <a:avLst/>
              <a:gdLst>
                <a:gd name="connsiteX0" fmla="*/ 9607 w 19214"/>
                <a:gd name="connsiteY0" fmla="*/ 36438 h 36438"/>
                <a:gd name="connsiteX1" fmla="*/ 19214 w 19214"/>
                <a:gd name="connsiteY1" fmla="*/ 26831 h 36438"/>
                <a:gd name="connsiteX2" fmla="*/ 19214 w 19214"/>
                <a:gd name="connsiteY2" fmla="*/ 9607 h 36438"/>
                <a:gd name="connsiteX3" fmla="*/ 9607 w 19214"/>
                <a:gd name="connsiteY3" fmla="*/ 0 h 36438"/>
                <a:gd name="connsiteX4" fmla="*/ 0 w 19214"/>
                <a:gd name="connsiteY4" fmla="*/ 9607 h 36438"/>
                <a:gd name="connsiteX5" fmla="*/ 0 w 19214"/>
                <a:gd name="connsiteY5" fmla="*/ 26831 h 36438"/>
                <a:gd name="connsiteX6" fmla="*/ 9607 w 19214"/>
                <a:gd name="connsiteY6" fmla="*/ 36438 h 36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36438">
                  <a:moveTo>
                    <a:pt x="9607" y="36438"/>
                  </a:moveTo>
                  <a:cubicBezTo>
                    <a:pt x="14918" y="36438"/>
                    <a:pt x="19214" y="32142"/>
                    <a:pt x="19214" y="26831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lnTo>
                    <a:pt x="0" y="26831"/>
                  </a:lnTo>
                  <a:cubicBezTo>
                    <a:pt x="0" y="32142"/>
                    <a:pt x="4296" y="36438"/>
                    <a:pt x="9607" y="36438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1" name="Forma Livre: Forma 510">
              <a:extLst>
                <a:ext uri="{FF2B5EF4-FFF2-40B4-BE49-F238E27FC236}">
                  <a16:creationId xmlns:a16="http://schemas.microsoft.com/office/drawing/2014/main" id="{07179241-68F9-43C1-984F-28284663C22D}"/>
                </a:ext>
              </a:extLst>
            </p:cNvPr>
            <p:cNvSpPr/>
            <p:nvPr/>
          </p:nvSpPr>
          <p:spPr>
            <a:xfrm>
              <a:off x="10199841" y="4246963"/>
              <a:ext cx="143528" cy="69527"/>
            </a:xfrm>
            <a:custGeom>
              <a:avLst/>
              <a:gdLst>
                <a:gd name="connsiteX0" fmla="*/ 0 w 143528"/>
                <a:gd name="connsiteY0" fmla="*/ 9607 h 69527"/>
                <a:gd name="connsiteX1" fmla="*/ 71764 w 143528"/>
                <a:gd name="connsiteY1" fmla="*/ 69527 h 69527"/>
                <a:gd name="connsiteX2" fmla="*/ 143529 w 143528"/>
                <a:gd name="connsiteY2" fmla="*/ 9607 h 69527"/>
                <a:gd name="connsiteX3" fmla="*/ 133922 w 143528"/>
                <a:gd name="connsiteY3" fmla="*/ 0 h 69527"/>
                <a:gd name="connsiteX4" fmla="*/ 9607 w 143528"/>
                <a:gd name="connsiteY4" fmla="*/ 0 h 69527"/>
                <a:gd name="connsiteX5" fmla="*/ 0 w 143528"/>
                <a:gd name="connsiteY5" fmla="*/ 9607 h 69527"/>
                <a:gd name="connsiteX6" fmla="*/ 122833 w 143528"/>
                <a:gd name="connsiteY6" fmla="*/ 19214 h 69527"/>
                <a:gd name="connsiteX7" fmla="*/ 71764 w 143528"/>
                <a:gd name="connsiteY7" fmla="*/ 50313 h 69527"/>
                <a:gd name="connsiteX8" fmla="*/ 20696 w 143528"/>
                <a:gd name="connsiteY8" fmla="*/ 19214 h 69527"/>
                <a:gd name="connsiteX9" fmla="*/ 122833 w 143528"/>
                <a:gd name="connsiteY9" fmla="*/ 19214 h 69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3528" h="69527">
                  <a:moveTo>
                    <a:pt x="0" y="9607"/>
                  </a:moveTo>
                  <a:cubicBezTo>
                    <a:pt x="0" y="42641"/>
                    <a:pt x="32197" y="69527"/>
                    <a:pt x="71764" y="69527"/>
                  </a:cubicBezTo>
                  <a:cubicBezTo>
                    <a:pt x="111331" y="69527"/>
                    <a:pt x="143529" y="42655"/>
                    <a:pt x="143529" y="9607"/>
                  </a:cubicBezTo>
                  <a:cubicBezTo>
                    <a:pt x="143529" y="4296"/>
                    <a:pt x="139233" y="0"/>
                    <a:pt x="133922" y="0"/>
                  </a:cubicBezTo>
                  <a:lnTo>
                    <a:pt x="9607" y="0"/>
                  </a:lnTo>
                  <a:cubicBezTo>
                    <a:pt x="4309" y="0"/>
                    <a:pt x="0" y="4309"/>
                    <a:pt x="0" y="9607"/>
                  </a:cubicBezTo>
                  <a:close/>
                  <a:moveTo>
                    <a:pt x="122833" y="19214"/>
                  </a:moveTo>
                  <a:cubicBezTo>
                    <a:pt x="117247" y="37042"/>
                    <a:pt x="96468" y="50313"/>
                    <a:pt x="71764" y="50313"/>
                  </a:cubicBezTo>
                  <a:cubicBezTo>
                    <a:pt x="47060" y="50313"/>
                    <a:pt x="26282" y="37042"/>
                    <a:pt x="20696" y="19214"/>
                  </a:cubicBezTo>
                  <a:lnTo>
                    <a:pt x="122833" y="19214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4" name="Agrupar 233">
            <a:extLst>
              <a:ext uri="{FF2B5EF4-FFF2-40B4-BE49-F238E27FC236}">
                <a16:creationId xmlns:a16="http://schemas.microsoft.com/office/drawing/2014/main" id="{F4572E85-56C3-4EE2-896E-2CCBAE338FD4}"/>
              </a:ext>
            </a:extLst>
          </p:cNvPr>
          <p:cNvGrpSpPr/>
          <p:nvPr/>
        </p:nvGrpSpPr>
        <p:grpSpPr>
          <a:xfrm>
            <a:off x="7453648" y="1954207"/>
            <a:ext cx="628271" cy="416422"/>
            <a:chOff x="7453648" y="2246082"/>
            <a:chExt cx="628271" cy="41642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64" name="Forma Livre: Forma 63">
              <a:extLst>
                <a:ext uri="{FF2B5EF4-FFF2-40B4-BE49-F238E27FC236}">
                  <a16:creationId xmlns:a16="http://schemas.microsoft.com/office/drawing/2014/main" id="{933FAF56-183E-4E2A-862C-4E5BDC1AFC4F}"/>
                </a:ext>
              </a:extLst>
            </p:cNvPr>
            <p:cNvSpPr/>
            <p:nvPr/>
          </p:nvSpPr>
          <p:spPr>
            <a:xfrm>
              <a:off x="7453648" y="2246082"/>
              <a:ext cx="628271" cy="416422"/>
            </a:xfrm>
            <a:custGeom>
              <a:avLst/>
              <a:gdLst>
                <a:gd name="connsiteX0" fmla="*/ 628272 w 628271"/>
                <a:gd name="connsiteY0" fmla="*/ 404071 h 416422"/>
                <a:gd name="connsiteX1" fmla="*/ 628272 w 628271"/>
                <a:gd name="connsiteY1" fmla="*/ 12352 h 416422"/>
                <a:gd name="connsiteX2" fmla="*/ 615920 w 628271"/>
                <a:gd name="connsiteY2" fmla="*/ 0 h 416422"/>
                <a:gd name="connsiteX3" fmla="*/ 12352 w 628271"/>
                <a:gd name="connsiteY3" fmla="*/ 0 h 416422"/>
                <a:gd name="connsiteX4" fmla="*/ 0 w 628271"/>
                <a:gd name="connsiteY4" fmla="*/ 12352 h 416422"/>
                <a:gd name="connsiteX5" fmla="*/ 0 w 628271"/>
                <a:gd name="connsiteY5" fmla="*/ 404071 h 416422"/>
                <a:gd name="connsiteX6" fmla="*/ 12352 w 628271"/>
                <a:gd name="connsiteY6" fmla="*/ 416423 h 416422"/>
                <a:gd name="connsiteX7" fmla="*/ 615920 w 628271"/>
                <a:gd name="connsiteY7" fmla="*/ 416423 h 416422"/>
                <a:gd name="connsiteX8" fmla="*/ 628272 w 628271"/>
                <a:gd name="connsiteY8" fmla="*/ 404071 h 416422"/>
                <a:gd name="connsiteX9" fmla="*/ 609058 w 628271"/>
                <a:gd name="connsiteY9" fmla="*/ 397209 h 416422"/>
                <a:gd name="connsiteX10" fmla="*/ 19214 w 628271"/>
                <a:gd name="connsiteY10" fmla="*/ 397209 h 416422"/>
                <a:gd name="connsiteX11" fmla="*/ 19214 w 628271"/>
                <a:gd name="connsiteY11" fmla="*/ 19214 h 416422"/>
                <a:gd name="connsiteX12" fmla="*/ 609058 w 628271"/>
                <a:gd name="connsiteY12" fmla="*/ 19214 h 416422"/>
                <a:gd name="connsiteX13" fmla="*/ 609058 w 628271"/>
                <a:gd name="connsiteY13" fmla="*/ 397209 h 416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28271" h="416422">
                  <a:moveTo>
                    <a:pt x="628272" y="404071"/>
                  </a:moveTo>
                  <a:lnTo>
                    <a:pt x="628272" y="12352"/>
                  </a:lnTo>
                  <a:cubicBezTo>
                    <a:pt x="628272" y="5545"/>
                    <a:pt x="622727" y="0"/>
                    <a:pt x="615920" y="0"/>
                  </a:cubicBezTo>
                  <a:lnTo>
                    <a:pt x="12352" y="0"/>
                  </a:lnTo>
                  <a:cubicBezTo>
                    <a:pt x="5545" y="0"/>
                    <a:pt x="0" y="5545"/>
                    <a:pt x="0" y="12352"/>
                  </a:cubicBezTo>
                  <a:lnTo>
                    <a:pt x="0" y="404071"/>
                  </a:lnTo>
                  <a:cubicBezTo>
                    <a:pt x="0" y="410878"/>
                    <a:pt x="5545" y="416423"/>
                    <a:pt x="12352" y="416423"/>
                  </a:cubicBezTo>
                  <a:lnTo>
                    <a:pt x="615920" y="416423"/>
                  </a:lnTo>
                  <a:cubicBezTo>
                    <a:pt x="622727" y="416423"/>
                    <a:pt x="628272" y="410878"/>
                    <a:pt x="628272" y="404071"/>
                  </a:cubicBezTo>
                  <a:close/>
                  <a:moveTo>
                    <a:pt x="609058" y="397209"/>
                  </a:moveTo>
                  <a:lnTo>
                    <a:pt x="19214" y="397209"/>
                  </a:lnTo>
                  <a:lnTo>
                    <a:pt x="19214" y="19214"/>
                  </a:lnTo>
                  <a:lnTo>
                    <a:pt x="609058" y="19214"/>
                  </a:lnTo>
                  <a:lnTo>
                    <a:pt x="609058" y="397209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5" name="Forma Livre: Forma 64">
              <a:extLst>
                <a:ext uri="{FF2B5EF4-FFF2-40B4-BE49-F238E27FC236}">
                  <a16:creationId xmlns:a16="http://schemas.microsoft.com/office/drawing/2014/main" id="{6075FDAF-91EC-4550-993C-8C367F9177B8}"/>
                </a:ext>
              </a:extLst>
            </p:cNvPr>
            <p:cNvSpPr/>
            <p:nvPr/>
          </p:nvSpPr>
          <p:spPr>
            <a:xfrm>
              <a:off x="7480136" y="2352006"/>
              <a:ext cx="111894" cy="204574"/>
            </a:xfrm>
            <a:custGeom>
              <a:avLst/>
              <a:gdLst>
                <a:gd name="connsiteX0" fmla="*/ 9607 w 111894"/>
                <a:gd name="connsiteY0" fmla="*/ 185361 h 204574"/>
                <a:gd name="connsiteX1" fmla="*/ 0 w 111894"/>
                <a:gd name="connsiteY1" fmla="*/ 194968 h 204574"/>
                <a:gd name="connsiteX2" fmla="*/ 9607 w 111894"/>
                <a:gd name="connsiteY2" fmla="*/ 204575 h 204574"/>
                <a:gd name="connsiteX3" fmla="*/ 111894 w 111894"/>
                <a:gd name="connsiteY3" fmla="*/ 102287 h 204574"/>
                <a:gd name="connsiteX4" fmla="*/ 9607 w 111894"/>
                <a:gd name="connsiteY4" fmla="*/ 0 h 204574"/>
                <a:gd name="connsiteX5" fmla="*/ 0 w 111894"/>
                <a:gd name="connsiteY5" fmla="*/ 9607 h 204574"/>
                <a:gd name="connsiteX6" fmla="*/ 9607 w 111894"/>
                <a:gd name="connsiteY6" fmla="*/ 19214 h 204574"/>
                <a:gd name="connsiteX7" fmla="*/ 92680 w 111894"/>
                <a:gd name="connsiteY7" fmla="*/ 102287 h 204574"/>
                <a:gd name="connsiteX8" fmla="*/ 9607 w 111894"/>
                <a:gd name="connsiteY8" fmla="*/ 185361 h 20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94" h="204574">
                  <a:moveTo>
                    <a:pt x="9607" y="185361"/>
                  </a:moveTo>
                  <a:cubicBezTo>
                    <a:pt x="4296" y="185361"/>
                    <a:pt x="0" y="189656"/>
                    <a:pt x="0" y="194968"/>
                  </a:cubicBezTo>
                  <a:cubicBezTo>
                    <a:pt x="0" y="200279"/>
                    <a:pt x="4296" y="204575"/>
                    <a:pt x="9607" y="204575"/>
                  </a:cubicBezTo>
                  <a:cubicBezTo>
                    <a:pt x="66014" y="204575"/>
                    <a:pt x="111894" y="158694"/>
                    <a:pt x="111894" y="102287"/>
                  </a:cubicBezTo>
                  <a:cubicBezTo>
                    <a:pt x="111894" y="45880"/>
                    <a:pt x="66014" y="0"/>
                    <a:pt x="9607" y="0"/>
                  </a:cubicBez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cubicBezTo>
                    <a:pt x="55419" y="19214"/>
                    <a:pt x="92680" y="56476"/>
                    <a:pt x="92680" y="102287"/>
                  </a:cubicBezTo>
                  <a:cubicBezTo>
                    <a:pt x="92680" y="148099"/>
                    <a:pt x="55405" y="185361"/>
                    <a:pt x="9607" y="185361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6" name="Forma Livre: Forma 65">
              <a:extLst>
                <a:ext uri="{FF2B5EF4-FFF2-40B4-BE49-F238E27FC236}">
                  <a16:creationId xmlns:a16="http://schemas.microsoft.com/office/drawing/2014/main" id="{738FC611-AE0C-4D98-BABA-461DBA2EE2B8}"/>
                </a:ext>
              </a:extLst>
            </p:cNvPr>
            <p:cNvSpPr/>
            <p:nvPr/>
          </p:nvSpPr>
          <p:spPr>
            <a:xfrm>
              <a:off x="7943551" y="2352006"/>
              <a:ext cx="111894" cy="204574"/>
            </a:xfrm>
            <a:custGeom>
              <a:avLst/>
              <a:gdLst>
                <a:gd name="connsiteX0" fmla="*/ 102287 w 111894"/>
                <a:gd name="connsiteY0" fmla="*/ 204575 h 204574"/>
                <a:gd name="connsiteX1" fmla="*/ 111894 w 111894"/>
                <a:gd name="connsiteY1" fmla="*/ 194968 h 204574"/>
                <a:gd name="connsiteX2" fmla="*/ 102287 w 111894"/>
                <a:gd name="connsiteY2" fmla="*/ 185361 h 204574"/>
                <a:gd name="connsiteX3" fmla="*/ 19214 w 111894"/>
                <a:gd name="connsiteY3" fmla="*/ 102287 h 204574"/>
                <a:gd name="connsiteX4" fmla="*/ 102287 w 111894"/>
                <a:gd name="connsiteY4" fmla="*/ 19214 h 204574"/>
                <a:gd name="connsiteX5" fmla="*/ 111894 w 111894"/>
                <a:gd name="connsiteY5" fmla="*/ 9607 h 204574"/>
                <a:gd name="connsiteX6" fmla="*/ 102287 w 111894"/>
                <a:gd name="connsiteY6" fmla="*/ 0 h 204574"/>
                <a:gd name="connsiteX7" fmla="*/ 0 w 111894"/>
                <a:gd name="connsiteY7" fmla="*/ 102287 h 204574"/>
                <a:gd name="connsiteX8" fmla="*/ 102287 w 111894"/>
                <a:gd name="connsiteY8" fmla="*/ 204575 h 204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1894" h="204574">
                  <a:moveTo>
                    <a:pt x="102287" y="204575"/>
                  </a:moveTo>
                  <a:cubicBezTo>
                    <a:pt x="107599" y="204575"/>
                    <a:pt x="111894" y="200279"/>
                    <a:pt x="111894" y="194968"/>
                  </a:cubicBezTo>
                  <a:cubicBezTo>
                    <a:pt x="111894" y="189656"/>
                    <a:pt x="107599" y="185361"/>
                    <a:pt x="102287" y="185361"/>
                  </a:cubicBezTo>
                  <a:cubicBezTo>
                    <a:pt x="56476" y="185361"/>
                    <a:pt x="19214" y="148099"/>
                    <a:pt x="19214" y="102287"/>
                  </a:cubicBezTo>
                  <a:cubicBezTo>
                    <a:pt x="19214" y="56476"/>
                    <a:pt x="56476" y="19214"/>
                    <a:pt x="102287" y="19214"/>
                  </a:cubicBezTo>
                  <a:cubicBezTo>
                    <a:pt x="107599" y="19214"/>
                    <a:pt x="111894" y="14918"/>
                    <a:pt x="111894" y="9607"/>
                  </a:cubicBezTo>
                  <a:cubicBezTo>
                    <a:pt x="111894" y="4296"/>
                    <a:pt x="107599" y="0"/>
                    <a:pt x="102287" y="0"/>
                  </a:cubicBezTo>
                  <a:cubicBezTo>
                    <a:pt x="45880" y="0"/>
                    <a:pt x="0" y="45880"/>
                    <a:pt x="0" y="102287"/>
                  </a:cubicBezTo>
                  <a:cubicBezTo>
                    <a:pt x="0" y="158694"/>
                    <a:pt x="45880" y="204575"/>
                    <a:pt x="102287" y="204575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7" name="Forma Livre: Forma 66">
              <a:extLst>
                <a:ext uri="{FF2B5EF4-FFF2-40B4-BE49-F238E27FC236}">
                  <a16:creationId xmlns:a16="http://schemas.microsoft.com/office/drawing/2014/main" id="{3755983D-1D3A-403E-A46B-8B571012D36C}"/>
                </a:ext>
              </a:extLst>
            </p:cNvPr>
            <p:cNvSpPr/>
            <p:nvPr/>
          </p:nvSpPr>
          <p:spPr>
            <a:xfrm>
              <a:off x="7665496" y="2272570"/>
              <a:ext cx="204574" cy="363447"/>
            </a:xfrm>
            <a:custGeom>
              <a:avLst/>
              <a:gdLst>
                <a:gd name="connsiteX0" fmla="*/ 92680 w 204574"/>
                <a:gd name="connsiteY0" fmla="*/ 283544 h 363447"/>
                <a:gd name="connsiteX1" fmla="*/ 92680 w 204574"/>
                <a:gd name="connsiteY1" fmla="*/ 353840 h 363447"/>
                <a:gd name="connsiteX2" fmla="*/ 102287 w 204574"/>
                <a:gd name="connsiteY2" fmla="*/ 363447 h 363447"/>
                <a:gd name="connsiteX3" fmla="*/ 111894 w 204574"/>
                <a:gd name="connsiteY3" fmla="*/ 353840 h 363447"/>
                <a:gd name="connsiteX4" fmla="*/ 111894 w 204574"/>
                <a:gd name="connsiteY4" fmla="*/ 283544 h 363447"/>
                <a:gd name="connsiteX5" fmla="*/ 204575 w 204574"/>
                <a:gd name="connsiteY5" fmla="*/ 181724 h 363447"/>
                <a:gd name="connsiteX6" fmla="*/ 111894 w 204574"/>
                <a:gd name="connsiteY6" fmla="*/ 79903 h 363447"/>
                <a:gd name="connsiteX7" fmla="*/ 111894 w 204574"/>
                <a:gd name="connsiteY7" fmla="*/ 9607 h 363447"/>
                <a:gd name="connsiteX8" fmla="*/ 102287 w 204574"/>
                <a:gd name="connsiteY8" fmla="*/ 0 h 363447"/>
                <a:gd name="connsiteX9" fmla="*/ 92680 w 204574"/>
                <a:gd name="connsiteY9" fmla="*/ 9607 h 363447"/>
                <a:gd name="connsiteX10" fmla="*/ 92680 w 204574"/>
                <a:gd name="connsiteY10" fmla="*/ 79903 h 363447"/>
                <a:gd name="connsiteX11" fmla="*/ 0 w 204574"/>
                <a:gd name="connsiteY11" fmla="*/ 181724 h 363447"/>
                <a:gd name="connsiteX12" fmla="*/ 92680 w 204574"/>
                <a:gd name="connsiteY12" fmla="*/ 283544 h 363447"/>
                <a:gd name="connsiteX13" fmla="*/ 102287 w 204574"/>
                <a:gd name="connsiteY13" fmla="*/ 98650 h 363447"/>
                <a:gd name="connsiteX14" fmla="*/ 185361 w 204574"/>
                <a:gd name="connsiteY14" fmla="*/ 181724 h 363447"/>
                <a:gd name="connsiteX15" fmla="*/ 102287 w 204574"/>
                <a:gd name="connsiteY15" fmla="*/ 264797 h 363447"/>
                <a:gd name="connsiteX16" fmla="*/ 19214 w 204574"/>
                <a:gd name="connsiteY16" fmla="*/ 181724 h 363447"/>
                <a:gd name="connsiteX17" fmla="*/ 102287 w 204574"/>
                <a:gd name="connsiteY17" fmla="*/ 98650 h 363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04574" h="363447">
                  <a:moveTo>
                    <a:pt x="92680" y="283544"/>
                  </a:moveTo>
                  <a:lnTo>
                    <a:pt x="92680" y="353840"/>
                  </a:lnTo>
                  <a:cubicBezTo>
                    <a:pt x="92680" y="359151"/>
                    <a:pt x="96976" y="363447"/>
                    <a:pt x="102287" y="363447"/>
                  </a:cubicBezTo>
                  <a:cubicBezTo>
                    <a:pt x="107599" y="363447"/>
                    <a:pt x="111894" y="359151"/>
                    <a:pt x="111894" y="353840"/>
                  </a:cubicBezTo>
                  <a:lnTo>
                    <a:pt x="111894" y="283544"/>
                  </a:lnTo>
                  <a:cubicBezTo>
                    <a:pt x="163813" y="278686"/>
                    <a:pt x="204575" y="234878"/>
                    <a:pt x="204575" y="181724"/>
                  </a:cubicBezTo>
                  <a:cubicBezTo>
                    <a:pt x="204575" y="128569"/>
                    <a:pt x="163800" y="84761"/>
                    <a:pt x="111894" y="79903"/>
                  </a:cubicBezTo>
                  <a:lnTo>
                    <a:pt x="111894" y="9607"/>
                  </a:lnTo>
                  <a:cubicBezTo>
                    <a:pt x="111894" y="4296"/>
                    <a:pt x="107599" y="0"/>
                    <a:pt x="102287" y="0"/>
                  </a:cubicBezTo>
                  <a:cubicBezTo>
                    <a:pt x="96976" y="0"/>
                    <a:pt x="92680" y="4296"/>
                    <a:pt x="92680" y="9607"/>
                  </a:cubicBezTo>
                  <a:lnTo>
                    <a:pt x="92680" y="79903"/>
                  </a:lnTo>
                  <a:cubicBezTo>
                    <a:pt x="40761" y="84761"/>
                    <a:pt x="0" y="128569"/>
                    <a:pt x="0" y="181724"/>
                  </a:cubicBezTo>
                  <a:cubicBezTo>
                    <a:pt x="0" y="234878"/>
                    <a:pt x="40775" y="278686"/>
                    <a:pt x="92680" y="283544"/>
                  </a:cubicBezTo>
                  <a:close/>
                  <a:moveTo>
                    <a:pt x="102287" y="98650"/>
                  </a:moveTo>
                  <a:cubicBezTo>
                    <a:pt x="148099" y="98650"/>
                    <a:pt x="185361" y="135912"/>
                    <a:pt x="185361" y="181724"/>
                  </a:cubicBezTo>
                  <a:cubicBezTo>
                    <a:pt x="185361" y="227535"/>
                    <a:pt x="148099" y="264797"/>
                    <a:pt x="102287" y="264797"/>
                  </a:cubicBezTo>
                  <a:cubicBezTo>
                    <a:pt x="56476" y="264797"/>
                    <a:pt x="19214" y="227535"/>
                    <a:pt x="19214" y="181724"/>
                  </a:cubicBezTo>
                  <a:cubicBezTo>
                    <a:pt x="19214" y="135912"/>
                    <a:pt x="56476" y="98650"/>
                    <a:pt x="102287" y="9865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29" name="Agrupar 228">
            <a:extLst>
              <a:ext uri="{FF2B5EF4-FFF2-40B4-BE49-F238E27FC236}">
                <a16:creationId xmlns:a16="http://schemas.microsoft.com/office/drawing/2014/main" id="{69B3F7F5-0465-421D-BAA1-129ACD615822}"/>
              </a:ext>
            </a:extLst>
          </p:cNvPr>
          <p:cNvGrpSpPr/>
          <p:nvPr/>
        </p:nvGrpSpPr>
        <p:grpSpPr>
          <a:xfrm>
            <a:off x="7483608" y="1147062"/>
            <a:ext cx="584299" cy="498302"/>
            <a:chOff x="7483608" y="1436773"/>
            <a:chExt cx="584299" cy="49830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68" name="Forma Livre: Forma 67">
              <a:extLst>
                <a:ext uri="{FF2B5EF4-FFF2-40B4-BE49-F238E27FC236}">
                  <a16:creationId xmlns:a16="http://schemas.microsoft.com/office/drawing/2014/main" id="{30A4D1C2-6654-4178-AAD3-26AF5E8CD2B6}"/>
                </a:ext>
              </a:extLst>
            </p:cNvPr>
            <p:cNvSpPr/>
            <p:nvPr/>
          </p:nvSpPr>
          <p:spPr>
            <a:xfrm>
              <a:off x="7520499" y="1436773"/>
              <a:ext cx="117480" cy="129831"/>
            </a:xfrm>
            <a:custGeom>
              <a:avLst/>
              <a:gdLst>
                <a:gd name="connsiteX0" fmla="*/ 58740 w 117480"/>
                <a:gd name="connsiteY0" fmla="*/ 129832 h 129831"/>
                <a:gd name="connsiteX1" fmla="*/ 117480 w 117480"/>
                <a:gd name="connsiteY1" fmla="*/ 71092 h 129831"/>
                <a:gd name="connsiteX2" fmla="*/ 117480 w 117480"/>
                <a:gd name="connsiteY2" fmla="*/ 58809 h 129831"/>
                <a:gd name="connsiteX3" fmla="*/ 58740 w 117480"/>
                <a:gd name="connsiteY3" fmla="*/ 0 h 129831"/>
                <a:gd name="connsiteX4" fmla="*/ 0 w 117480"/>
                <a:gd name="connsiteY4" fmla="*/ 58809 h 129831"/>
                <a:gd name="connsiteX5" fmla="*/ 0 w 117480"/>
                <a:gd name="connsiteY5" fmla="*/ 71092 h 129831"/>
                <a:gd name="connsiteX6" fmla="*/ 58740 w 117480"/>
                <a:gd name="connsiteY6" fmla="*/ 129832 h 129831"/>
                <a:gd name="connsiteX7" fmla="*/ 19200 w 117480"/>
                <a:gd name="connsiteY7" fmla="*/ 58809 h 129831"/>
                <a:gd name="connsiteX8" fmla="*/ 58726 w 117480"/>
                <a:gd name="connsiteY8" fmla="*/ 19214 h 129831"/>
                <a:gd name="connsiteX9" fmla="*/ 98252 w 117480"/>
                <a:gd name="connsiteY9" fmla="*/ 58809 h 129831"/>
                <a:gd name="connsiteX10" fmla="*/ 98252 w 117480"/>
                <a:gd name="connsiteY10" fmla="*/ 71092 h 129831"/>
                <a:gd name="connsiteX11" fmla="*/ 58726 w 117480"/>
                <a:gd name="connsiteY11" fmla="*/ 110618 h 129831"/>
                <a:gd name="connsiteX12" fmla="*/ 19200 w 117480"/>
                <a:gd name="connsiteY12" fmla="*/ 71092 h 129831"/>
                <a:gd name="connsiteX13" fmla="*/ 19200 w 117480"/>
                <a:gd name="connsiteY13" fmla="*/ 58809 h 12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480" h="129831">
                  <a:moveTo>
                    <a:pt x="58740" y="129832"/>
                  </a:moveTo>
                  <a:cubicBezTo>
                    <a:pt x="90580" y="129832"/>
                    <a:pt x="117480" y="102932"/>
                    <a:pt x="117480" y="71092"/>
                  </a:cubicBezTo>
                  <a:lnTo>
                    <a:pt x="117480" y="58809"/>
                  </a:lnTo>
                  <a:cubicBezTo>
                    <a:pt x="117480" y="26927"/>
                    <a:pt x="90580" y="0"/>
                    <a:pt x="58740" y="0"/>
                  </a:cubicBezTo>
                  <a:cubicBezTo>
                    <a:pt x="26900" y="0"/>
                    <a:pt x="0" y="26927"/>
                    <a:pt x="0" y="58809"/>
                  </a:cubicBezTo>
                  <a:lnTo>
                    <a:pt x="0" y="71092"/>
                  </a:lnTo>
                  <a:cubicBezTo>
                    <a:pt x="-14" y="102932"/>
                    <a:pt x="26886" y="129832"/>
                    <a:pt x="58740" y="129832"/>
                  </a:cubicBezTo>
                  <a:close/>
                  <a:moveTo>
                    <a:pt x="19200" y="58809"/>
                  </a:moveTo>
                  <a:cubicBezTo>
                    <a:pt x="19200" y="37344"/>
                    <a:pt x="37303" y="19214"/>
                    <a:pt x="58726" y="19214"/>
                  </a:cubicBezTo>
                  <a:cubicBezTo>
                    <a:pt x="80150" y="19214"/>
                    <a:pt x="98252" y="37344"/>
                    <a:pt x="98252" y="58809"/>
                  </a:cubicBezTo>
                  <a:lnTo>
                    <a:pt x="98252" y="71092"/>
                  </a:lnTo>
                  <a:cubicBezTo>
                    <a:pt x="98252" y="92516"/>
                    <a:pt x="80150" y="110618"/>
                    <a:pt x="58726" y="110618"/>
                  </a:cubicBezTo>
                  <a:cubicBezTo>
                    <a:pt x="37303" y="110618"/>
                    <a:pt x="19200" y="92516"/>
                    <a:pt x="19200" y="71092"/>
                  </a:cubicBezTo>
                  <a:lnTo>
                    <a:pt x="19200" y="58809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69" name="Forma Livre: Forma 68">
              <a:extLst>
                <a:ext uri="{FF2B5EF4-FFF2-40B4-BE49-F238E27FC236}">
                  <a16:creationId xmlns:a16="http://schemas.microsoft.com/office/drawing/2014/main" id="{5614557A-69A1-4BCB-B466-013BA6858480}"/>
                </a:ext>
              </a:extLst>
            </p:cNvPr>
            <p:cNvSpPr/>
            <p:nvPr/>
          </p:nvSpPr>
          <p:spPr>
            <a:xfrm>
              <a:off x="7483608" y="1584241"/>
              <a:ext cx="264913" cy="350820"/>
            </a:xfrm>
            <a:custGeom>
              <a:avLst/>
              <a:gdLst>
                <a:gd name="connsiteX0" fmla="*/ 68526 w 264913"/>
                <a:gd name="connsiteY0" fmla="*/ 277121 h 350820"/>
                <a:gd name="connsiteX1" fmla="*/ 144764 w 264913"/>
                <a:gd name="connsiteY1" fmla="*/ 277121 h 350820"/>
                <a:gd name="connsiteX2" fmla="*/ 154371 w 264913"/>
                <a:gd name="connsiteY2" fmla="*/ 267514 h 350820"/>
                <a:gd name="connsiteX3" fmla="*/ 144764 w 264913"/>
                <a:gd name="connsiteY3" fmla="*/ 257907 h 350820"/>
                <a:gd name="connsiteX4" fmla="*/ 68526 w 264913"/>
                <a:gd name="connsiteY4" fmla="*/ 257907 h 350820"/>
                <a:gd name="connsiteX5" fmla="*/ 19242 w 264913"/>
                <a:gd name="connsiteY5" fmla="*/ 206098 h 350820"/>
                <a:gd name="connsiteX6" fmla="*/ 19242 w 264913"/>
                <a:gd name="connsiteY6" fmla="*/ 51164 h 350820"/>
                <a:gd name="connsiteX7" fmla="*/ 51192 w 264913"/>
                <a:gd name="connsiteY7" fmla="*/ 19214 h 350820"/>
                <a:gd name="connsiteX8" fmla="*/ 53044 w 264913"/>
                <a:gd name="connsiteY8" fmla="*/ 19214 h 350820"/>
                <a:gd name="connsiteX9" fmla="*/ 108916 w 264913"/>
                <a:gd name="connsiteY9" fmla="*/ 43520 h 350820"/>
                <a:gd name="connsiteX10" fmla="*/ 112320 w 264913"/>
                <a:gd name="connsiteY10" fmla="*/ 45867 h 350820"/>
                <a:gd name="connsiteX11" fmla="*/ 165707 w 264913"/>
                <a:gd name="connsiteY11" fmla="*/ 67579 h 350820"/>
                <a:gd name="connsiteX12" fmla="*/ 167752 w 264913"/>
                <a:gd name="connsiteY12" fmla="*/ 68155 h 350820"/>
                <a:gd name="connsiteX13" fmla="*/ 232243 w 264913"/>
                <a:gd name="connsiteY13" fmla="*/ 78901 h 350820"/>
                <a:gd name="connsiteX14" fmla="*/ 206180 w 264913"/>
                <a:gd name="connsiteY14" fmla="*/ 98197 h 350820"/>
                <a:gd name="connsiteX15" fmla="*/ 134732 w 264913"/>
                <a:gd name="connsiteY15" fmla="*/ 98197 h 350820"/>
                <a:gd name="connsiteX16" fmla="*/ 62967 w 264913"/>
                <a:gd name="connsiteY16" fmla="*/ 62487 h 350820"/>
                <a:gd name="connsiteX17" fmla="*/ 50080 w 264913"/>
                <a:gd name="connsiteY17" fmla="*/ 66810 h 350820"/>
                <a:gd name="connsiteX18" fmla="*/ 54403 w 264913"/>
                <a:gd name="connsiteY18" fmla="*/ 79697 h 350820"/>
                <a:gd name="connsiteX19" fmla="*/ 86738 w 264913"/>
                <a:gd name="connsiteY19" fmla="*/ 95782 h 350820"/>
                <a:gd name="connsiteX20" fmla="*/ 86738 w 264913"/>
                <a:gd name="connsiteY20" fmla="*/ 193801 h 350820"/>
                <a:gd name="connsiteX21" fmla="*/ 96345 w 264913"/>
                <a:gd name="connsiteY21" fmla="*/ 203408 h 350820"/>
                <a:gd name="connsiteX22" fmla="*/ 159861 w 264913"/>
                <a:gd name="connsiteY22" fmla="*/ 203408 h 350820"/>
                <a:gd name="connsiteX23" fmla="*/ 197109 w 264913"/>
                <a:gd name="connsiteY23" fmla="*/ 233821 h 350820"/>
                <a:gd name="connsiteX24" fmla="*/ 197397 w 264913"/>
                <a:gd name="connsiteY24" fmla="*/ 234548 h 350820"/>
                <a:gd name="connsiteX25" fmla="*/ 246530 w 264913"/>
                <a:gd name="connsiteY25" fmla="*/ 345112 h 350820"/>
                <a:gd name="connsiteX26" fmla="*/ 255313 w 264913"/>
                <a:gd name="connsiteY26" fmla="*/ 350821 h 350820"/>
                <a:gd name="connsiteX27" fmla="*/ 259211 w 264913"/>
                <a:gd name="connsiteY27" fmla="*/ 349984 h 350820"/>
                <a:gd name="connsiteX28" fmla="*/ 264083 w 264913"/>
                <a:gd name="connsiteY28" fmla="*/ 337302 h 350820"/>
                <a:gd name="connsiteX29" fmla="*/ 215101 w 264913"/>
                <a:gd name="connsiteY29" fmla="*/ 227082 h 350820"/>
                <a:gd name="connsiteX30" fmla="*/ 159847 w 264913"/>
                <a:gd name="connsiteY30" fmla="*/ 184180 h 350820"/>
                <a:gd name="connsiteX31" fmla="*/ 105938 w 264913"/>
                <a:gd name="connsiteY31" fmla="*/ 184180 h 350820"/>
                <a:gd name="connsiteX32" fmla="*/ 105938 w 264913"/>
                <a:gd name="connsiteY32" fmla="*/ 105334 h 350820"/>
                <a:gd name="connsiteX33" fmla="*/ 128185 w 264913"/>
                <a:gd name="connsiteY33" fmla="*/ 116410 h 350820"/>
                <a:gd name="connsiteX34" fmla="*/ 132467 w 264913"/>
                <a:gd name="connsiteY34" fmla="*/ 117411 h 350820"/>
                <a:gd name="connsiteX35" fmla="*/ 206167 w 264913"/>
                <a:gd name="connsiteY35" fmla="*/ 117411 h 350820"/>
                <a:gd name="connsiteX36" fmla="*/ 252623 w 264913"/>
                <a:gd name="connsiteY36" fmla="*/ 70955 h 350820"/>
                <a:gd name="connsiteX37" fmla="*/ 244595 w 264913"/>
                <a:gd name="connsiteY37" fmla="*/ 61485 h 350820"/>
                <a:gd name="connsiteX38" fmla="*/ 171938 w 264913"/>
                <a:gd name="connsiteY38" fmla="*/ 49380 h 350820"/>
                <a:gd name="connsiteX39" fmla="*/ 121446 w 264913"/>
                <a:gd name="connsiteY39" fmla="*/ 28849 h 350820"/>
                <a:gd name="connsiteX40" fmla="*/ 53017 w 264913"/>
                <a:gd name="connsiteY40" fmla="*/ 0 h 350820"/>
                <a:gd name="connsiteX41" fmla="*/ 51164 w 264913"/>
                <a:gd name="connsiteY41" fmla="*/ 0 h 350820"/>
                <a:gd name="connsiteX42" fmla="*/ 0 w 264913"/>
                <a:gd name="connsiteY42" fmla="*/ 51164 h 350820"/>
                <a:gd name="connsiteX43" fmla="*/ 0 w 264913"/>
                <a:gd name="connsiteY43" fmla="*/ 206084 h 350820"/>
                <a:gd name="connsiteX44" fmla="*/ 68526 w 264913"/>
                <a:gd name="connsiteY44" fmla="*/ 277121 h 35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64913" h="350820">
                  <a:moveTo>
                    <a:pt x="68526" y="277121"/>
                  </a:moveTo>
                  <a:lnTo>
                    <a:pt x="144764" y="277121"/>
                  </a:lnTo>
                  <a:cubicBezTo>
                    <a:pt x="150075" y="277121"/>
                    <a:pt x="154371" y="272826"/>
                    <a:pt x="154371" y="267514"/>
                  </a:cubicBezTo>
                  <a:cubicBezTo>
                    <a:pt x="154371" y="262203"/>
                    <a:pt x="150075" y="257907"/>
                    <a:pt x="144764" y="257907"/>
                  </a:cubicBezTo>
                  <a:lnTo>
                    <a:pt x="68526" y="257907"/>
                  </a:lnTo>
                  <a:cubicBezTo>
                    <a:pt x="41818" y="257907"/>
                    <a:pt x="19242" y="234178"/>
                    <a:pt x="19242" y="206098"/>
                  </a:cubicBezTo>
                  <a:lnTo>
                    <a:pt x="19242" y="51164"/>
                  </a:lnTo>
                  <a:cubicBezTo>
                    <a:pt x="19242" y="33556"/>
                    <a:pt x="33570" y="19214"/>
                    <a:pt x="51192" y="19214"/>
                  </a:cubicBezTo>
                  <a:lnTo>
                    <a:pt x="53044" y="19214"/>
                  </a:lnTo>
                  <a:cubicBezTo>
                    <a:pt x="74152" y="19214"/>
                    <a:pt x="94519" y="28066"/>
                    <a:pt x="108916" y="43520"/>
                  </a:cubicBezTo>
                  <a:cubicBezTo>
                    <a:pt x="109863" y="44535"/>
                    <a:pt x="111030" y="45345"/>
                    <a:pt x="112320" y="45867"/>
                  </a:cubicBezTo>
                  <a:lnTo>
                    <a:pt x="165707" y="67579"/>
                  </a:lnTo>
                  <a:cubicBezTo>
                    <a:pt x="166366" y="67839"/>
                    <a:pt x="167052" y="68045"/>
                    <a:pt x="167752" y="68155"/>
                  </a:cubicBezTo>
                  <a:lnTo>
                    <a:pt x="232243" y="78901"/>
                  </a:lnTo>
                  <a:cubicBezTo>
                    <a:pt x="228839" y="90059"/>
                    <a:pt x="218436" y="98197"/>
                    <a:pt x="206180" y="98197"/>
                  </a:cubicBezTo>
                  <a:lnTo>
                    <a:pt x="134732" y="98197"/>
                  </a:lnTo>
                  <a:lnTo>
                    <a:pt x="62967" y="62487"/>
                  </a:lnTo>
                  <a:cubicBezTo>
                    <a:pt x="58219" y="60126"/>
                    <a:pt x="52454" y="62061"/>
                    <a:pt x="50080" y="66810"/>
                  </a:cubicBezTo>
                  <a:cubicBezTo>
                    <a:pt x="47719" y="71559"/>
                    <a:pt x="49655" y="77323"/>
                    <a:pt x="54403" y="79697"/>
                  </a:cubicBezTo>
                  <a:lnTo>
                    <a:pt x="86738" y="95782"/>
                  </a:lnTo>
                  <a:lnTo>
                    <a:pt x="86738" y="193801"/>
                  </a:lnTo>
                  <a:cubicBezTo>
                    <a:pt x="86738" y="199112"/>
                    <a:pt x="91033" y="203408"/>
                    <a:pt x="96345" y="203408"/>
                  </a:cubicBezTo>
                  <a:lnTo>
                    <a:pt x="159861" y="203408"/>
                  </a:lnTo>
                  <a:cubicBezTo>
                    <a:pt x="177140" y="203408"/>
                    <a:pt x="191948" y="219081"/>
                    <a:pt x="197109" y="233821"/>
                  </a:cubicBezTo>
                  <a:cubicBezTo>
                    <a:pt x="197191" y="234068"/>
                    <a:pt x="197287" y="234315"/>
                    <a:pt x="197397" y="234548"/>
                  </a:cubicBezTo>
                  <a:lnTo>
                    <a:pt x="246530" y="345112"/>
                  </a:lnTo>
                  <a:cubicBezTo>
                    <a:pt x="248122" y="348694"/>
                    <a:pt x="251635" y="350821"/>
                    <a:pt x="255313" y="350821"/>
                  </a:cubicBezTo>
                  <a:cubicBezTo>
                    <a:pt x="256617" y="350821"/>
                    <a:pt x="257949" y="350560"/>
                    <a:pt x="259211" y="349984"/>
                  </a:cubicBezTo>
                  <a:cubicBezTo>
                    <a:pt x="264056" y="347829"/>
                    <a:pt x="266238" y="342147"/>
                    <a:pt x="264083" y="337302"/>
                  </a:cubicBezTo>
                  <a:lnTo>
                    <a:pt x="215101" y="227082"/>
                  </a:lnTo>
                  <a:cubicBezTo>
                    <a:pt x="207457" y="205700"/>
                    <a:pt x="186115" y="184180"/>
                    <a:pt x="159847" y="184180"/>
                  </a:cubicBezTo>
                  <a:lnTo>
                    <a:pt x="105938" y="184180"/>
                  </a:lnTo>
                  <a:lnTo>
                    <a:pt x="105938" y="105334"/>
                  </a:lnTo>
                  <a:lnTo>
                    <a:pt x="128185" y="116410"/>
                  </a:lnTo>
                  <a:cubicBezTo>
                    <a:pt x="129516" y="117068"/>
                    <a:pt x="130985" y="117411"/>
                    <a:pt x="132467" y="117411"/>
                  </a:cubicBezTo>
                  <a:lnTo>
                    <a:pt x="206167" y="117411"/>
                  </a:lnTo>
                  <a:cubicBezTo>
                    <a:pt x="231790" y="117411"/>
                    <a:pt x="252623" y="96564"/>
                    <a:pt x="252623" y="70955"/>
                  </a:cubicBezTo>
                  <a:cubicBezTo>
                    <a:pt x="252623" y="66261"/>
                    <a:pt x="249233" y="62253"/>
                    <a:pt x="244595" y="61485"/>
                  </a:cubicBezTo>
                  <a:lnTo>
                    <a:pt x="171938" y="49380"/>
                  </a:lnTo>
                  <a:lnTo>
                    <a:pt x="121446" y="28849"/>
                  </a:lnTo>
                  <a:cubicBezTo>
                    <a:pt x="103536" y="10499"/>
                    <a:pt x="78709" y="0"/>
                    <a:pt x="53017" y="0"/>
                  </a:cubicBezTo>
                  <a:lnTo>
                    <a:pt x="51164" y="0"/>
                  </a:lnTo>
                  <a:cubicBezTo>
                    <a:pt x="22961" y="0"/>
                    <a:pt x="0" y="22947"/>
                    <a:pt x="0" y="51164"/>
                  </a:cubicBezTo>
                  <a:lnTo>
                    <a:pt x="0" y="206084"/>
                  </a:lnTo>
                  <a:cubicBezTo>
                    <a:pt x="27" y="244595"/>
                    <a:pt x="31401" y="277121"/>
                    <a:pt x="68526" y="277121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3502222B-983F-4E33-9DA1-53D4576F3B14}"/>
                </a:ext>
              </a:extLst>
            </p:cNvPr>
            <p:cNvSpPr/>
            <p:nvPr/>
          </p:nvSpPr>
          <p:spPr>
            <a:xfrm>
              <a:off x="7913577" y="1436773"/>
              <a:ext cx="117480" cy="129831"/>
            </a:xfrm>
            <a:custGeom>
              <a:avLst/>
              <a:gdLst>
                <a:gd name="connsiteX0" fmla="*/ 58740 w 117480"/>
                <a:gd name="connsiteY0" fmla="*/ 129832 h 129831"/>
                <a:gd name="connsiteX1" fmla="*/ 117480 w 117480"/>
                <a:gd name="connsiteY1" fmla="*/ 71092 h 129831"/>
                <a:gd name="connsiteX2" fmla="*/ 117480 w 117480"/>
                <a:gd name="connsiteY2" fmla="*/ 58809 h 129831"/>
                <a:gd name="connsiteX3" fmla="*/ 58740 w 117480"/>
                <a:gd name="connsiteY3" fmla="*/ 0 h 129831"/>
                <a:gd name="connsiteX4" fmla="*/ 0 w 117480"/>
                <a:gd name="connsiteY4" fmla="*/ 58809 h 129831"/>
                <a:gd name="connsiteX5" fmla="*/ 0 w 117480"/>
                <a:gd name="connsiteY5" fmla="*/ 71092 h 129831"/>
                <a:gd name="connsiteX6" fmla="*/ 58740 w 117480"/>
                <a:gd name="connsiteY6" fmla="*/ 129832 h 129831"/>
                <a:gd name="connsiteX7" fmla="*/ 19214 w 117480"/>
                <a:gd name="connsiteY7" fmla="*/ 58809 h 129831"/>
                <a:gd name="connsiteX8" fmla="*/ 58740 w 117480"/>
                <a:gd name="connsiteY8" fmla="*/ 19214 h 129831"/>
                <a:gd name="connsiteX9" fmla="*/ 98266 w 117480"/>
                <a:gd name="connsiteY9" fmla="*/ 58809 h 129831"/>
                <a:gd name="connsiteX10" fmla="*/ 98266 w 117480"/>
                <a:gd name="connsiteY10" fmla="*/ 71092 h 129831"/>
                <a:gd name="connsiteX11" fmla="*/ 58740 w 117480"/>
                <a:gd name="connsiteY11" fmla="*/ 110618 h 129831"/>
                <a:gd name="connsiteX12" fmla="*/ 19214 w 117480"/>
                <a:gd name="connsiteY12" fmla="*/ 71092 h 129831"/>
                <a:gd name="connsiteX13" fmla="*/ 19214 w 117480"/>
                <a:gd name="connsiteY13" fmla="*/ 58809 h 129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17480" h="129831">
                  <a:moveTo>
                    <a:pt x="58740" y="129832"/>
                  </a:moveTo>
                  <a:cubicBezTo>
                    <a:pt x="90580" y="129832"/>
                    <a:pt x="117480" y="102932"/>
                    <a:pt x="117480" y="71092"/>
                  </a:cubicBezTo>
                  <a:lnTo>
                    <a:pt x="117480" y="58809"/>
                  </a:lnTo>
                  <a:cubicBezTo>
                    <a:pt x="117480" y="26927"/>
                    <a:pt x="90580" y="0"/>
                    <a:pt x="58740" y="0"/>
                  </a:cubicBezTo>
                  <a:cubicBezTo>
                    <a:pt x="26900" y="0"/>
                    <a:pt x="0" y="26927"/>
                    <a:pt x="0" y="58809"/>
                  </a:cubicBezTo>
                  <a:lnTo>
                    <a:pt x="0" y="71092"/>
                  </a:lnTo>
                  <a:cubicBezTo>
                    <a:pt x="0" y="102932"/>
                    <a:pt x="26900" y="129832"/>
                    <a:pt x="58740" y="129832"/>
                  </a:cubicBezTo>
                  <a:close/>
                  <a:moveTo>
                    <a:pt x="19214" y="58809"/>
                  </a:moveTo>
                  <a:cubicBezTo>
                    <a:pt x="19214" y="37344"/>
                    <a:pt x="37316" y="19214"/>
                    <a:pt x="58740" y="19214"/>
                  </a:cubicBezTo>
                  <a:cubicBezTo>
                    <a:pt x="80164" y="19214"/>
                    <a:pt x="98266" y="37344"/>
                    <a:pt x="98266" y="58809"/>
                  </a:cubicBezTo>
                  <a:lnTo>
                    <a:pt x="98266" y="71092"/>
                  </a:lnTo>
                  <a:cubicBezTo>
                    <a:pt x="98266" y="92516"/>
                    <a:pt x="80164" y="110618"/>
                    <a:pt x="58740" y="110618"/>
                  </a:cubicBezTo>
                  <a:cubicBezTo>
                    <a:pt x="37316" y="110618"/>
                    <a:pt x="19214" y="92516"/>
                    <a:pt x="19214" y="71092"/>
                  </a:cubicBezTo>
                  <a:lnTo>
                    <a:pt x="19214" y="58809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1" name="Forma Livre: Forma 70">
              <a:extLst>
                <a:ext uri="{FF2B5EF4-FFF2-40B4-BE49-F238E27FC236}">
                  <a16:creationId xmlns:a16="http://schemas.microsoft.com/office/drawing/2014/main" id="{0D23793B-CFB8-434D-92DC-5CE86DBF8A39}"/>
                </a:ext>
              </a:extLst>
            </p:cNvPr>
            <p:cNvSpPr/>
            <p:nvPr/>
          </p:nvSpPr>
          <p:spPr>
            <a:xfrm>
              <a:off x="7803021" y="1584241"/>
              <a:ext cx="264886" cy="350834"/>
            </a:xfrm>
            <a:custGeom>
              <a:avLst/>
              <a:gdLst>
                <a:gd name="connsiteX0" fmla="*/ 58747 w 264886"/>
                <a:gd name="connsiteY0" fmla="*/ 117425 h 350834"/>
                <a:gd name="connsiteX1" fmla="*/ 132447 w 264886"/>
                <a:gd name="connsiteY1" fmla="*/ 117425 h 350834"/>
                <a:gd name="connsiteX2" fmla="*/ 136729 w 264886"/>
                <a:gd name="connsiteY2" fmla="*/ 116423 h 350834"/>
                <a:gd name="connsiteX3" fmla="*/ 158976 w 264886"/>
                <a:gd name="connsiteY3" fmla="*/ 105348 h 350834"/>
                <a:gd name="connsiteX4" fmla="*/ 158976 w 264886"/>
                <a:gd name="connsiteY4" fmla="*/ 184194 h 350834"/>
                <a:gd name="connsiteX5" fmla="*/ 105067 w 264886"/>
                <a:gd name="connsiteY5" fmla="*/ 184194 h 350834"/>
                <a:gd name="connsiteX6" fmla="*/ 49813 w 264886"/>
                <a:gd name="connsiteY6" fmla="*/ 227096 h 350834"/>
                <a:gd name="connsiteX7" fmla="*/ 831 w 264886"/>
                <a:gd name="connsiteY7" fmla="*/ 337316 h 350834"/>
                <a:gd name="connsiteX8" fmla="*/ 5703 w 264886"/>
                <a:gd name="connsiteY8" fmla="*/ 349997 h 350834"/>
                <a:gd name="connsiteX9" fmla="*/ 9600 w 264886"/>
                <a:gd name="connsiteY9" fmla="*/ 350835 h 350834"/>
                <a:gd name="connsiteX10" fmla="*/ 18384 w 264886"/>
                <a:gd name="connsiteY10" fmla="*/ 345125 h 350834"/>
                <a:gd name="connsiteX11" fmla="*/ 67517 w 264886"/>
                <a:gd name="connsiteY11" fmla="*/ 234562 h 350834"/>
                <a:gd name="connsiteX12" fmla="*/ 67805 w 264886"/>
                <a:gd name="connsiteY12" fmla="*/ 233835 h 350834"/>
                <a:gd name="connsiteX13" fmla="*/ 105053 w 264886"/>
                <a:gd name="connsiteY13" fmla="*/ 203422 h 350834"/>
                <a:gd name="connsiteX14" fmla="*/ 168569 w 264886"/>
                <a:gd name="connsiteY14" fmla="*/ 203422 h 350834"/>
                <a:gd name="connsiteX15" fmla="*/ 178176 w 264886"/>
                <a:gd name="connsiteY15" fmla="*/ 193815 h 350834"/>
                <a:gd name="connsiteX16" fmla="*/ 178176 w 264886"/>
                <a:gd name="connsiteY16" fmla="*/ 95796 h 350834"/>
                <a:gd name="connsiteX17" fmla="*/ 210511 w 264886"/>
                <a:gd name="connsiteY17" fmla="*/ 79711 h 350834"/>
                <a:gd name="connsiteX18" fmla="*/ 214834 w 264886"/>
                <a:gd name="connsiteY18" fmla="*/ 66824 h 350834"/>
                <a:gd name="connsiteX19" fmla="*/ 201947 w 264886"/>
                <a:gd name="connsiteY19" fmla="*/ 62501 h 350834"/>
                <a:gd name="connsiteX20" fmla="*/ 130182 w 264886"/>
                <a:gd name="connsiteY20" fmla="*/ 98211 h 350834"/>
                <a:gd name="connsiteX21" fmla="*/ 58733 w 264886"/>
                <a:gd name="connsiteY21" fmla="*/ 98211 h 350834"/>
                <a:gd name="connsiteX22" fmla="*/ 32671 w 264886"/>
                <a:gd name="connsiteY22" fmla="*/ 78915 h 350834"/>
                <a:gd name="connsiteX23" fmla="*/ 97162 w 264886"/>
                <a:gd name="connsiteY23" fmla="*/ 68169 h 350834"/>
                <a:gd name="connsiteX24" fmla="*/ 99206 w 264886"/>
                <a:gd name="connsiteY24" fmla="*/ 67592 h 350834"/>
                <a:gd name="connsiteX25" fmla="*/ 152594 w 264886"/>
                <a:gd name="connsiteY25" fmla="*/ 45880 h 350834"/>
                <a:gd name="connsiteX26" fmla="*/ 155998 w 264886"/>
                <a:gd name="connsiteY26" fmla="*/ 43534 h 350834"/>
                <a:gd name="connsiteX27" fmla="*/ 211869 w 264886"/>
                <a:gd name="connsiteY27" fmla="*/ 19228 h 350834"/>
                <a:gd name="connsiteX28" fmla="*/ 213722 w 264886"/>
                <a:gd name="connsiteY28" fmla="*/ 19228 h 350834"/>
                <a:gd name="connsiteX29" fmla="*/ 245672 w 264886"/>
                <a:gd name="connsiteY29" fmla="*/ 51178 h 350834"/>
                <a:gd name="connsiteX30" fmla="*/ 245672 w 264886"/>
                <a:gd name="connsiteY30" fmla="*/ 206098 h 350834"/>
                <a:gd name="connsiteX31" fmla="*/ 196388 w 264886"/>
                <a:gd name="connsiteY31" fmla="*/ 257907 h 350834"/>
                <a:gd name="connsiteX32" fmla="*/ 120150 w 264886"/>
                <a:gd name="connsiteY32" fmla="*/ 257907 h 350834"/>
                <a:gd name="connsiteX33" fmla="*/ 110543 w 264886"/>
                <a:gd name="connsiteY33" fmla="*/ 267514 h 350834"/>
                <a:gd name="connsiteX34" fmla="*/ 120150 w 264886"/>
                <a:gd name="connsiteY34" fmla="*/ 277121 h 350834"/>
                <a:gd name="connsiteX35" fmla="*/ 196388 w 264886"/>
                <a:gd name="connsiteY35" fmla="*/ 277121 h 350834"/>
                <a:gd name="connsiteX36" fmla="*/ 264886 w 264886"/>
                <a:gd name="connsiteY36" fmla="*/ 206098 h 350834"/>
                <a:gd name="connsiteX37" fmla="*/ 264886 w 264886"/>
                <a:gd name="connsiteY37" fmla="*/ 51164 h 350834"/>
                <a:gd name="connsiteX38" fmla="*/ 213722 w 264886"/>
                <a:gd name="connsiteY38" fmla="*/ 0 h 350834"/>
                <a:gd name="connsiteX39" fmla="*/ 211869 w 264886"/>
                <a:gd name="connsiteY39" fmla="*/ 0 h 350834"/>
                <a:gd name="connsiteX40" fmla="*/ 143440 w 264886"/>
                <a:gd name="connsiteY40" fmla="*/ 28849 h 350834"/>
                <a:gd name="connsiteX41" fmla="*/ 92948 w 264886"/>
                <a:gd name="connsiteY41" fmla="*/ 49380 h 350834"/>
                <a:gd name="connsiteX42" fmla="*/ 20292 w 264886"/>
                <a:gd name="connsiteY42" fmla="*/ 61485 h 350834"/>
                <a:gd name="connsiteX43" fmla="*/ 12263 w 264886"/>
                <a:gd name="connsiteY43" fmla="*/ 70955 h 350834"/>
                <a:gd name="connsiteX44" fmla="*/ 58747 w 264886"/>
                <a:gd name="connsiteY44" fmla="*/ 117425 h 350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64886" h="350834">
                  <a:moveTo>
                    <a:pt x="58747" y="117425"/>
                  </a:moveTo>
                  <a:lnTo>
                    <a:pt x="132447" y="117425"/>
                  </a:lnTo>
                  <a:cubicBezTo>
                    <a:pt x="133929" y="117425"/>
                    <a:pt x="135397" y="117082"/>
                    <a:pt x="136729" y="116423"/>
                  </a:cubicBezTo>
                  <a:lnTo>
                    <a:pt x="158976" y="105348"/>
                  </a:lnTo>
                  <a:lnTo>
                    <a:pt x="158976" y="184194"/>
                  </a:lnTo>
                  <a:lnTo>
                    <a:pt x="105067" y="184194"/>
                  </a:lnTo>
                  <a:cubicBezTo>
                    <a:pt x="78812" y="184194"/>
                    <a:pt x="57471" y="205714"/>
                    <a:pt x="49813" y="227096"/>
                  </a:cubicBezTo>
                  <a:lnTo>
                    <a:pt x="831" y="337316"/>
                  </a:lnTo>
                  <a:cubicBezTo>
                    <a:pt x="-1324" y="342161"/>
                    <a:pt x="858" y="347843"/>
                    <a:pt x="5703" y="349997"/>
                  </a:cubicBezTo>
                  <a:cubicBezTo>
                    <a:pt x="6965" y="350560"/>
                    <a:pt x="8297" y="350835"/>
                    <a:pt x="9600" y="350835"/>
                  </a:cubicBezTo>
                  <a:cubicBezTo>
                    <a:pt x="13279" y="350835"/>
                    <a:pt x="16792" y="348707"/>
                    <a:pt x="18384" y="345125"/>
                  </a:cubicBezTo>
                  <a:lnTo>
                    <a:pt x="67517" y="234562"/>
                  </a:lnTo>
                  <a:cubicBezTo>
                    <a:pt x="67627" y="234329"/>
                    <a:pt x="67723" y="234082"/>
                    <a:pt x="67805" y="233835"/>
                  </a:cubicBezTo>
                  <a:cubicBezTo>
                    <a:pt x="72966" y="219095"/>
                    <a:pt x="87774" y="203422"/>
                    <a:pt x="105053" y="203422"/>
                  </a:cubicBezTo>
                  <a:lnTo>
                    <a:pt x="168569" y="203422"/>
                  </a:lnTo>
                  <a:cubicBezTo>
                    <a:pt x="173880" y="203422"/>
                    <a:pt x="178176" y="199126"/>
                    <a:pt x="178176" y="193815"/>
                  </a:cubicBezTo>
                  <a:lnTo>
                    <a:pt x="178176" y="95796"/>
                  </a:lnTo>
                  <a:lnTo>
                    <a:pt x="210511" y="79711"/>
                  </a:lnTo>
                  <a:cubicBezTo>
                    <a:pt x="215259" y="77350"/>
                    <a:pt x="217194" y="71586"/>
                    <a:pt x="214834" y="66824"/>
                  </a:cubicBezTo>
                  <a:cubicBezTo>
                    <a:pt x="212473" y="62075"/>
                    <a:pt x="206695" y="60140"/>
                    <a:pt x="201947" y="62501"/>
                  </a:cubicBezTo>
                  <a:lnTo>
                    <a:pt x="130182" y="98211"/>
                  </a:lnTo>
                  <a:lnTo>
                    <a:pt x="58733" y="98211"/>
                  </a:lnTo>
                  <a:cubicBezTo>
                    <a:pt x="46478" y="98211"/>
                    <a:pt x="36075" y="90073"/>
                    <a:pt x="32671" y="78915"/>
                  </a:cubicBezTo>
                  <a:lnTo>
                    <a:pt x="97162" y="68169"/>
                  </a:lnTo>
                  <a:cubicBezTo>
                    <a:pt x="97861" y="68059"/>
                    <a:pt x="98548" y="67853"/>
                    <a:pt x="99206" y="67592"/>
                  </a:cubicBezTo>
                  <a:lnTo>
                    <a:pt x="152594" y="45880"/>
                  </a:lnTo>
                  <a:cubicBezTo>
                    <a:pt x="153884" y="45359"/>
                    <a:pt x="155051" y="44549"/>
                    <a:pt x="155998" y="43534"/>
                  </a:cubicBezTo>
                  <a:cubicBezTo>
                    <a:pt x="170394" y="28094"/>
                    <a:pt x="190761" y="19228"/>
                    <a:pt x="211869" y="19228"/>
                  </a:cubicBezTo>
                  <a:lnTo>
                    <a:pt x="213722" y="19228"/>
                  </a:lnTo>
                  <a:cubicBezTo>
                    <a:pt x="231330" y="19228"/>
                    <a:pt x="245672" y="33556"/>
                    <a:pt x="245672" y="51178"/>
                  </a:cubicBezTo>
                  <a:lnTo>
                    <a:pt x="245672" y="206098"/>
                  </a:lnTo>
                  <a:cubicBezTo>
                    <a:pt x="245672" y="234178"/>
                    <a:pt x="223110" y="257907"/>
                    <a:pt x="196388" y="257907"/>
                  </a:cubicBezTo>
                  <a:lnTo>
                    <a:pt x="120150" y="257907"/>
                  </a:lnTo>
                  <a:cubicBezTo>
                    <a:pt x="114838" y="257907"/>
                    <a:pt x="110543" y="262203"/>
                    <a:pt x="110543" y="267514"/>
                  </a:cubicBezTo>
                  <a:cubicBezTo>
                    <a:pt x="110543" y="272826"/>
                    <a:pt x="114838" y="277121"/>
                    <a:pt x="120150" y="277121"/>
                  </a:cubicBezTo>
                  <a:lnTo>
                    <a:pt x="196388" y="277121"/>
                  </a:lnTo>
                  <a:cubicBezTo>
                    <a:pt x="233513" y="277121"/>
                    <a:pt x="264886" y="244595"/>
                    <a:pt x="264886" y="206098"/>
                  </a:cubicBezTo>
                  <a:lnTo>
                    <a:pt x="264886" y="51164"/>
                  </a:lnTo>
                  <a:cubicBezTo>
                    <a:pt x="264886" y="22961"/>
                    <a:pt x="241939" y="0"/>
                    <a:pt x="213722" y="0"/>
                  </a:cubicBezTo>
                  <a:lnTo>
                    <a:pt x="211869" y="0"/>
                  </a:lnTo>
                  <a:cubicBezTo>
                    <a:pt x="186177" y="0"/>
                    <a:pt x="161364" y="10485"/>
                    <a:pt x="143440" y="28849"/>
                  </a:cubicBezTo>
                  <a:lnTo>
                    <a:pt x="92948" y="49380"/>
                  </a:lnTo>
                  <a:lnTo>
                    <a:pt x="20292" y="61485"/>
                  </a:lnTo>
                  <a:cubicBezTo>
                    <a:pt x="15653" y="62253"/>
                    <a:pt x="12263" y="66261"/>
                    <a:pt x="12263" y="70955"/>
                  </a:cubicBezTo>
                  <a:cubicBezTo>
                    <a:pt x="12290" y="96578"/>
                    <a:pt x="33124" y="117425"/>
                    <a:pt x="58747" y="117425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2" name="Forma Livre: Forma 71">
              <a:extLst>
                <a:ext uri="{FF2B5EF4-FFF2-40B4-BE49-F238E27FC236}">
                  <a16:creationId xmlns:a16="http://schemas.microsoft.com/office/drawing/2014/main" id="{BFA0E3C1-0436-434E-9C98-6860EB8A83C4}"/>
                </a:ext>
              </a:extLst>
            </p:cNvPr>
            <p:cNvSpPr/>
            <p:nvPr/>
          </p:nvSpPr>
          <p:spPr>
            <a:xfrm>
              <a:off x="7631048" y="1719233"/>
              <a:ext cx="289473" cy="215828"/>
            </a:xfrm>
            <a:custGeom>
              <a:avLst/>
              <a:gdLst>
                <a:gd name="connsiteX0" fmla="*/ 143652 w 289473"/>
                <a:gd name="connsiteY0" fmla="*/ 69 h 215828"/>
                <a:gd name="connsiteX1" fmla="*/ 9607 w 289473"/>
                <a:gd name="connsiteY1" fmla="*/ 69 h 215828"/>
                <a:gd name="connsiteX2" fmla="*/ 0 w 289473"/>
                <a:gd name="connsiteY2" fmla="*/ 9676 h 215828"/>
                <a:gd name="connsiteX3" fmla="*/ 9607 w 289473"/>
                <a:gd name="connsiteY3" fmla="*/ 19283 h 215828"/>
                <a:gd name="connsiteX4" fmla="*/ 135130 w 289473"/>
                <a:gd name="connsiteY4" fmla="*/ 19283 h 215828"/>
                <a:gd name="connsiteX5" fmla="*/ 135130 w 289473"/>
                <a:gd name="connsiteY5" fmla="*/ 206221 h 215828"/>
                <a:gd name="connsiteX6" fmla="*/ 144737 w 289473"/>
                <a:gd name="connsiteY6" fmla="*/ 215829 h 215828"/>
                <a:gd name="connsiteX7" fmla="*/ 154344 w 289473"/>
                <a:gd name="connsiteY7" fmla="*/ 206221 h 215828"/>
                <a:gd name="connsiteX8" fmla="*/ 154344 w 289473"/>
                <a:gd name="connsiteY8" fmla="*/ 19283 h 215828"/>
                <a:gd name="connsiteX9" fmla="*/ 279866 w 289473"/>
                <a:gd name="connsiteY9" fmla="*/ 19283 h 215828"/>
                <a:gd name="connsiteX10" fmla="*/ 289473 w 289473"/>
                <a:gd name="connsiteY10" fmla="*/ 9676 h 215828"/>
                <a:gd name="connsiteX11" fmla="*/ 279866 w 289473"/>
                <a:gd name="connsiteY11" fmla="*/ 69 h 215828"/>
                <a:gd name="connsiteX12" fmla="*/ 145821 w 289473"/>
                <a:gd name="connsiteY12" fmla="*/ 69 h 215828"/>
                <a:gd name="connsiteX13" fmla="*/ 144737 w 289473"/>
                <a:gd name="connsiteY13" fmla="*/ 0 h 215828"/>
                <a:gd name="connsiteX14" fmla="*/ 143652 w 289473"/>
                <a:gd name="connsiteY14" fmla="*/ 69 h 215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473" h="215828">
                  <a:moveTo>
                    <a:pt x="143652" y="69"/>
                  </a:moveTo>
                  <a:lnTo>
                    <a:pt x="9607" y="69"/>
                  </a:lnTo>
                  <a:cubicBezTo>
                    <a:pt x="4296" y="69"/>
                    <a:pt x="0" y="4364"/>
                    <a:pt x="0" y="9676"/>
                  </a:cubicBezTo>
                  <a:cubicBezTo>
                    <a:pt x="0" y="14987"/>
                    <a:pt x="4296" y="19283"/>
                    <a:pt x="9607" y="19283"/>
                  </a:cubicBezTo>
                  <a:lnTo>
                    <a:pt x="135130" y="19283"/>
                  </a:lnTo>
                  <a:lnTo>
                    <a:pt x="135130" y="206221"/>
                  </a:lnTo>
                  <a:cubicBezTo>
                    <a:pt x="135130" y="211533"/>
                    <a:pt x="139425" y="215829"/>
                    <a:pt x="144737" y="215829"/>
                  </a:cubicBezTo>
                  <a:cubicBezTo>
                    <a:pt x="150048" y="215829"/>
                    <a:pt x="154344" y="211533"/>
                    <a:pt x="154344" y="206221"/>
                  </a:cubicBezTo>
                  <a:lnTo>
                    <a:pt x="154344" y="19283"/>
                  </a:lnTo>
                  <a:lnTo>
                    <a:pt x="279866" y="19283"/>
                  </a:lnTo>
                  <a:cubicBezTo>
                    <a:pt x="285177" y="19283"/>
                    <a:pt x="289473" y="14987"/>
                    <a:pt x="289473" y="9676"/>
                  </a:cubicBezTo>
                  <a:cubicBezTo>
                    <a:pt x="289473" y="4364"/>
                    <a:pt x="285177" y="69"/>
                    <a:pt x="279866" y="69"/>
                  </a:cubicBezTo>
                  <a:lnTo>
                    <a:pt x="145821" y="69"/>
                  </a:lnTo>
                  <a:cubicBezTo>
                    <a:pt x="145464" y="27"/>
                    <a:pt x="145107" y="0"/>
                    <a:pt x="144737" y="0"/>
                  </a:cubicBezTo>
                  <a:cubicBezTo>
                    <a:pt x="144366" y="0"/>
                    <a:pt x="143995" y="27"/>
                    <a:pt x="143652" y="69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27" name="Agrupar 226">
            <a:extLst>
              <a:ext uri="{FF2B5EF4-FFF2-40B4-BE49-F238E27FC236}">
                <a16:creationId xmlns:a16="http://schemas.microsoft.com/office/drawing/2014/main" id="{EBB6625E-0384-4832-9F68-CBB44030B1E1}"/>
              </a:ext>
            </a:extLst>
          </p:cNvPr>
          <p:cNvGrpSpPr/>
          <p:nvPr/>
        </p:nvGrpSpPr>
        <p:grpSpPr>
          <a:xfrm>
            <a:off x="9207129" y="1146445"/>
            <a:ext cx="420840" cy="452421"/>
            <a:chOff x="9207129" y="1436156"/>
            <a:chExt cx="420840" cy="45242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73" name="Forma Livre: Forma 72">
              <a:extLst>
                <a:ext uri="{FF2B5EF4-FFF2-40B4-BE49-F238E27FC236}">
                  <a16:creationId xmlns:a16="http://schemas.microsoft.com/office/drawing/2014/main" id="{07C42F82-A49A-40A1-977C-8E6367A799AB}"/>
                </a:ext>
              </a:extLst>
            </p:cNvPr>
            <p:cNvSpPr/>
            <p:nvPr/>
          </p:nvSpPr>
          <p:spPr>
            <a:xfrm>
              <a:off x="9442520" y="1756357"/>
              <a:ext cx="47472" cy="19214"/>
            </a:xfrm>
            <a:custGeom>
              <a:avLst/>
              <a:gdLst>
                <a:gd name="connsiteX0" fmla="*/ 37865 w 47472"/>
                <a:gd name="connsiteY0" fmla="*/ 0 h 19214"/>
                <a:gd name="connsiteX1" fmla="*/ 9607 w 47472"/>
                <a:gd name="connsiteY1" fmla="*/ 0 h 19214"/>
                <a:gd name="connsiteX2" fmla="*/ 0 w 47472"/>
                <a:gd name="connsiteY2" fmla="*/ 9607 h 19214"/>
                <a:gd name="connsiteX3" fmla="*/ 9607 w 47472"/>
                <a:gd name="connsiteY3" fmla="*/ 19214 h 19214"/>
                <a:gd name="connsiteX4" fmla="*/ 37865 w 47472"/>
                <a:gd name="connsiteY4" fmla="*/ 19214 h 19214"/>
                <a:gd name="connsiteX5" fmla="*/ 47472 w 47472"/>
                <a:gd name="connsiteY5" fmla="*/ 9607 h 19214"/>
                <a:gd name="connsiteX6" fmla="*/ 37865 w 47472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72" h="19214">
                  <a:moveTo>
                    <a:pt x="37865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37865" y="19214"/>
                  </a:lnTo>
                  <a:cubicBezTo>
                    <a:pt x="43177" y="19214"/>
                    <a:pt x="47472" y="14918"/>
                    <a:pt x="47472" y="9607"/>
                  </a:cubicBezTo>
                  <a:cubicBezTo>
                    <a:pt x="47472" y="4296"/>
                    <a:pt x="43177" y="0"/>
                    <a:pt x="37865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4" name="Forma Livre: Forma 73">
              <a:extLst>
                <a:ext uri="{FF2B5EF4-FFF2-40B4-BE49-F238E27FC236}">
                  <a16:creationId xmlns:a16="http://schemas.microsoft.com/office/drawing/2014/main" id="{F2CED3A3-B593-498D-8EC9-E50FD0CE14D3}"/>
                </a:ext>
              </a:extLst>
            </p:cNvPr>
            <p:cNvSpPr/>
            <p:nvPr/>
          </p:nvSpPr>
          <p:spPr>
            <a:xfrm>
              <a:off x="9207129" y="1436156"/>
              <a:ext cx="420840" cy="452421"/>
            </a:xfrm>
            <a:custGeom>
              <a:avLst/>
              <a:gdLst>
                <a:gd name="connsiteX0" fmla="*/ 1048 w 420840"/>
                <a:gd name="connsiteY0" fmla="*/ 371943 h 452421"/>
                <a:gd name="connsiteX1" fmla="*/ 2764 w 420840"/>
                <a:gd name="connsiteY1" fmla="*/ 374262 h 452421"/>
                <a:gd name="connsiteX2" fmla="*/ 78110 w 420840"/>
                <a:gd name="connsiteY2" fmla="*/ 449608 h 452421"/>
                <a:gd name="connsiteX3" fmla="*/ 84904 w 420840"/>
                <a:gd name="connsiteY3" fmla="*/ 452422 h 452421"/>
                <a:gd name="connsiteX4" fmla="*/ 91698 w 420840"/>
                <a:gd name="connsiteY4" fmla="*/ 449608 h 452421"/>
                <a:gd name="connsiteX5" fmla="*/ 91698 w 420840"/>
                <a:gd name="connsiteY5" fmla="*/ 436021 h 452421"/>
                <a:gd name="connsiteX6" fmla="*/ 23144 w 420840"/>
                <a:gd name="connsiteY6" fmla="*/ 367468 h 452421"/>
                <a:gd name="connsiteX7" fmla="*/ 56646 w 420840"/>
                <a:gd name="connsiteY7" fmla="*/ 333967 h 452421"/>
                <a:gd name="connsiteX8" fmla="*/ 161115 w 420840"/>
                <a:gd name="connsiteY8" fmla="*/ 438437 h 452421"/>
                <a:gd name="connsiteX9" fmla="*/ 162982 w 420840"/>
                <a:gd name="connsiteY9" fmla="*/ 449704 h 452421"/>
                <a:gd name="connsiteX10" fmla="*/ 169665 w 420840"/>
                <a:gd name="connsiteY10" fmla="*/ 452422 h 452421"/>
                <a:gd name="connsiteX11" fmla="*/ 174373 w 420840"/>
                <a:gd name="connsiteY11" fmla="*/ 451187 h 452421"/>
                <a:gd name="connsiteX12" fmla="*/ 179080 w 420840"/>
                <a:gd name="connsiteY12" fmla="*/ 452422 h 452421"/>
                <a:gd name="connsiteX13" fmla="*/ 185874 w 420840"/>
                <a:gd name="connsiteY13" fmla="*/ 449608 h 452421"/>
                <a:gd name="connsiteX14" fmla="*/ 187562 w 420840"/>
                <a:gd name="connsiteY14" fmla="*/ 438300 h 452421"/>
                <a:gd name="connsiteX15" fmla="*/ 201533 w 420840"/>
                <a:gd name="connsiteY15" fmla="*/ 424411 h 452421"/>
                <a:gd name="connsiteX16" fmla="*/ 208958 w 420840"/>
                <a:gd name="connsiteY16" fmla="*/ 424589 h 452421"/>
                <a:gd name="connsiteX17" fmla="*/ 315458 w 420840"/>
                <a:gd name="connsiteY17" fmla="*/ 368031 h 452421"/>
                <a:gd name="connsiteX18" fmla="*/ 315719 w 420840"/>
                <a:gd name="connsiteY18" fmla="*/ 367674 h 452421"/>
                <a:gd name="connsiteX19" fmla="*/ 339188 w 420840"/>
                <a:gd name="connsiteY19" fmla="*/ 367674 h 452421"/>
                <a:gd name="connsiteX20" fmla="*/ 377053 w 420840"/>
                <a:gd name="connsiteY20" fmla="*/ 329809 h 452421"/>
                <a:gd name="connsiteX21" fmla="*/ 377053 w 420840"/>
                <a:gd name="connsiteY21" fmla="*/ 320723 h 452421"/>
                <a:gd name="connsiteX22" fmla="*/ 379249 w 420840"/>
                <a:gd name="connsiteY22" fmla="*/ 320833 h 452421"/>
                <a:gd name="connsiteX23" fmla="*/ 394113 w 420840"/>
                <a:gd name="connsiteY23" fmla="*/ 314493 h 452421"/>
                <a:gd name="connsiteX24" fmla="*/ 413025 w 420840"/>
                <a:gd name="connsiteY24" fmla="*/ 292740 h 452421"/>
                <a:gd name="connsiteX25" fmla="*/ 419749 w 420840"/>
                <a:gd name="connsiteY25" fmla="*/ 271714 h 452421"/>
                <a:gd name="connsiteX26" fmla="*/ 409662 w 420840"/>
                <a:gd name="connsiteY26" fmla="*/ 252047 h 452421"/>
                <a:gd name="connsiteX27" fmla="*/ 408084 w 420840"/>
                <a:gd name="connsiteY27" fmla="*/ 250688 h 452421"/>
                <a:gd name="connsiteX28" fmla="*/ 402169 w 420840"/>
                <a:gd name="connsiteY28" fmla="*/ 246736 h 452421"/>
                <a:gd name="connsiteX29" fmla="*/ 413917 w 420840"/>
                <a:gd name="connsiteY29" fmla="*/ 233217 h 452421"/>
                <a:gd name="connsiteX30" fmla="*/ 410499 w 420840"/>
                <a:gd name="connsiteY30" fmla="*/ 192058 h 452421"/>
                <a:gd name="connsiteX31" fmla="*/ 408880 w 420840"/>
                <a:gd name="connsiteY31" fmla="*/ 190672 h 452421"/>
                <a:gd name="connsiteX32" fmla="*/ 403802 w 420840"/>
                <a:gd name="connsiteY32" fmla="*/ 187145 h 452421"/>
                <a:gd name="connsiteX33" fmla="*/ 413917 w 420840"/>
                <a:gd name="connsiteY33" fmla="*/ 175520 h 452421"/>
                <a:gd name="connsiteX34" fmla="*/ 420710 w 420840"/>
                <a:gd name="connsiteY34" fmla="*/ 154261 h 452421"/>
                <a:gd name="connsiteX35" fmla="*/ 410499 w 420840"/>
                <a:gd name="connsiteY35" fmla="*/ 134361 h 452421"/>
                <a:gd name="connsiteX36" fmla="*/ 408894 w 420840"/>
                <a:gd name="connsiteY36" fmla="*/ 132975 h 452421"/>
                <a:gd name="connsiteX37" fmla="*/ 402883 w 420840"/>
                <a:gd name="connsiteY37" fmla="*/ 128981 h 452421"/>
                <a:gd name="connsiteX38" fmla="*/ 411707 w 420840"/>
                <a:gd name="connsiteY38" fmla="*/ 120664 h 452421"/>
                <a:gd name="connsiteX39" fmla="*/ 412133 w 420840"/>
                <a:gd name="connsiteY39" fmla="*/ 77487 h 452421"/>
                <a:gd name="connsiteX40" fmla="*/ 410554 w 420840"/>
                <a:gd name="connsiteY40" fmla="*/ 75827 h 452421"/>
                <a:gd name="connsiteX41" fmla="*/ 389295 w 420840"/>
                <a:gd name="connsiteY41" fmla="*/ 66014 h 452421"/>
                <a:gd name="connsiteX42" fmla="*/ 377081 w 420840"/>
                <a:gd name="connsiteY42" fmla="*/ 67935 h 452421"/>
                <a:gd name="connsiteX43" fmla="*/ 377081 w 420840"/>
                <a:gd name="connsiteY43" fmla="*/ 37865 h 452421"/>
                <a:gd name="connsiteX44" fmla="*/ 339215 w 420840"/>
                <a:gd name="connsiteY44" fmla="*/ 0 h 452421"/>
                <a:gd name="connsiteX45" fmla="*/ 179121 w 420840"/>
                <a:gd name="connsiteY45" fmla="*/ 0 h 452421"/>
                <a:gd name="connsiteX46" fmla="*/ 141256 w 420840"/>
                <a:gd name="connsiteY46" fmla="*/ 37852 h 452421"/>
                <a:gd name="connsiteX47" fmla="*/ 141256 w 420840"/>
                <a:gd name="connsiteY47" fmla="*/ 121419 h 452421"/>
                <a:gd name="connsiteX48" fmla="*/ 125185 w 420840"/>
                <a:gd name="connsiteY48" fmla="*/ 136790 h 452421"/>
                <a:gd name="connsiteX49" fmla="*/ 112723 w 420840"/>
                <a:gd name="connsiteY49" fmla="*/ 177620 h 452421"/>
                <a:gd name="connsiteX50" fmla="*/ 97585 w 420840"/>
                <a:gd name="connsiteY50" fmla="*/ 223651 h 452421"/>
                <a:gd name="connsiteX51" fmla="*/ 89817 w 420840"/>
                <a:gd name="connsiteY51" fmla="*/ 279180 h 452421"/>
                <a:gd name="connsiteX52" fmla="*/ 88060 w 420840"/>
                <a:gd name="connsiteY52" fmla="*/ 300796 h 452421"/>
                <a:gd name="connsiteX53" fmla="*/ 73801 w 420840"/>
                <a:gd name="connsiteY53" fmla="*/ 323907 h 452421"/>
                <a:gd name="connsiteX54" fmla="*/ 63494 w 420840"/>
                <a:gd name="connsiteY54" fmla="*/ 313600 h 452421"/>
                <a:gd name="connsiteX55" fmla="*/ 56701 w 420840"/>
                <a:gd name="connsiteY55" fmla="*/ 310787 h 452421"/>
                <a:gd name="connsiteX56" fmla="*/ 49907 w 420840"/>
                <a:gd name="connsiteY56" fmla="*/ 313600 h 452421"/>
                <a:gd name="connsiteX57" fmla="*/ 2819 w 420840"/>
                <a:gd name="connsiteY57" fmla="*/ 360689 h 452421"/>
                <a:gd name="connsiteX58" fmla="*/ 5 w 420840"/>
                <a:gd name="connsiteY58" fmla="*/ 367482 h 452421"/>
                <a:gd name="connsiteX59" fmla="*/ 1048 w 420840"/>
                <a:gd name="connsiteY59" fmla="*/ 371943 h 452421"/>
                <a:gd name="connsiteX60" fmla="*/ 339188 w 420840"/>
                <a:gd name="connsiteY60" fmla="*/ 348460 h 452421"/>
                <a:gd name="connsiteX61" fmla="*/ 195824 w 420840"/>
                <a:gd name="connsiteY61" fmla="*/ 348460 h 452421"/>
                <a:gd name="connsiteX62" fmla="*/ 196579 w 420840"/>
                <a:gd name="connsiteY62" fmla="*/ 311171 h 452421"/>
                <a:gd name="connsiteX63" fmla="*/ 356714 w 420840"/>
                <a:gd name="connsiteY63" fmla="*/ 311171 h 452421"/>
                <a:gd name="connsiteX64" fmla="*/ 357729 w 420840"/>
                <a:gd name="connsiteY64" fmla="*/ 312050 h 452421"/>
                <a:gd name="connsiteX65" fmla="*/ 357826 w 420840"/>
                <a:gd name="connsiteY65" fmla="*/ 312132 h 452421"/>
                <a:gd name="connsiteX66" fmla="*/ 357826 w 420840"/>
                <a:gd name="connsiteY66" fmla="*/ 329823 h 452421"/>
                <a:gd name="connsiteX67" fmla="*/ 339188 w 420840"/>
                <a:gd name="connsiteY67" fmla="*/ 348460 h 452421"/>
                <a:gd name="connsiteX68" fmla="*/ 170187 w 420840"/>
                <a:gd name="connsiteY68" fmla="*/ 130601 h 452421"/>
                <a:gd name="connsiteX69" fmla="*/ 160429 w 420840"/>
                <a:gd name="connsiteY69" fmla="*/ 122599 h 452421"/>
                <a:gd name="connsiteX70" fmla="*/ 160429 w 420840"/>
                <a:gd name="connsiteY70" fmla="*/ 66302 h 452421"/>
                <a:gd name="connsiteX71" fmla="*/ 357826 w 420840"/>
                <a:gd name="connsiteY71" fmla="*/ 66302 h 452421"/>
                <a:gd name="connsiteX72" fmla="*/ 357826 w 420840"/>
                <a:gd name="connsiteY72" fmla="*/ 82950 h 452421"/>
                <a:gd name="connsiteX73" fmla="*/ 344829 w 420840"/>
                <a:gd name="connsiteY73" fmla="*/ 95192 h 452421"/>
                <a:gd name="connsiteX74" fmla="*/ 339572 w 420840"/>
                <a:gd name="connsiteY74" fmla="*/ 115120 h 452421"/>
                <a:gd name="connsiteX75" fmla="*/ 349591 w 420840"/>
                <a:gd name="connsiteY75" fmla="*/ 133428 h 452421"/>
                <a:gd name="connsiteX76" fmla="*/ 351169 w 420840"/>
                <a:gd name="connsiteY76" fmla="*/ 135088 h 452421"/>
                <a:gd name="connsiteX77" fmla="*/ 361229 w 420840"/>
                <a:gd name="connsiteY77" fmla="*/ 142898 h 452421"/>
                <a:gd name="connsiteX78" fmla="*/ 348397 w 420840"/>
                <a:gd name="connsiteY78" fmla="*/ 157665 h 452421"/>
                <a:gd name="connsiteX79" fmla="*/ 345103 w 420840"/>
                <a:gd name="connsiteY79" fmla="*/ 177263 h 452421"/>
                <a:gd name="connsiteX80" fmla="*/ 356234 w 420840"/>
                <a:gd name="connsiteY80" fmla="*/ 193691 h 452421"/>
                <a:gd name="connsiteX81" fmla="*/ 357839 w 420840"/>
                <a:gd name="connsiteY81" fmla="*/ 195077 h 452421"/>
                <a:gd name="connsiteX82" fmla="*/ 362849 w 420840"/>
                <a:gd name="connsiteY82" fmla="*/ 198742 h 452421"/>
                <a:gd name="connsiteX83" fmla="*/ 348397 w 420840"/>
                <a:gd name="connsiteY83" fmla="*/ 215376 h 452421"/>
                <a:gd name="connsiteX84" fmla="*/ 345103 w 420840"/>
                <a:gd name="connsiteY84" fmla="*/ 234974 h 452421"/>
                <a:gd name="connsiteX85" fmla="*/ 356234 w 420840"/>
                <a:gd name="connsiteY85" fmla="*/ 251416 h 452421"/>
                <a:gd name="connsiteX86" fmla="*/ 357839 w 420840"/>
                <a:gd name="connsiteY86" fmla="*/ 252802 h 452421"/>
                <a:gd name="connsiteX87" fmla="*/ 363919 w 420840"/>
                <a:gd name="connsiteY87" fmla="*/ 257125 h 452421"/>
                <a:gd name="connsiteX88" fmla="*/ 348383 w 420840"/>
                <a:gd name="connsiteY88" fmla="*/ 274994 h 452421"/>
                <a:gd name="connsiteX89" fmla="*/ 344499 w 420840"/>
                <a:gd name="connsiteY89" fmla="*/ 291916 h 452421"/>
                <a:gd name="connsiteX90" fmla="*/ 193449 w 420840"/>
                <a:gd name="connsiteY90" fmla="*/ 291916 h 452421"/>
                <a:gd name="connsiteX91" fmla="*/ 171683 w 420840"/>
                <a:gd name="connsiteY91" fmla="*/ 240903 h 452421"/>
                <a:gd name="connsiteX92" fmla="*/ 184103 w 420840"/>
                <a:gd name="connsiteY92" fmla="*/ 176124 h 452421"/>
                <a:gd name="connsiteX93" fmla="*/ 170187 w 420840"/>
                <a:gd name="connsiteY93" fmla="*/ 130601 h 452421"/>
                <a:gd name="connsiteX94" fmla="*/ 380375 w 420840"/>
                <a:gd name="connsiteY94" fmla="*/ 242467 h 452421"/>
                <a:gd name="connsiteX95" fmla="*/ 370424 w 420840"/>
                <a:gd name="connsiteY95" fmla="*/ 238281 h 452421"/>
                <a:gd name="connsiteX96" fmla="*/ 370424 w 420840"/>
                <a:gd name="connsiteY96" fmla="*/ 238281 h 452421"/>
                <a:gd name="connsiteX97" fmla="*/ 368819 w 420840"/>
                <a:gd name="connsiteY97" fmla="*/ 236895 h 452421"/>
                <a:gd name="connsiteX98" fmla="*/ 363219 w 420840"/>
                <a:gd name="connsiteY98" fmla="*/ 227673 h 452421"/>
                <a:gd name="connsiteX99" fmla="*/ 382186 w 420840"/>
                <a:gd name="connsiteY99" fmla="*/ 205851 h 452421"/>
                <a:gd name="connsiteX100" fmla="*/ 388815 w 420840"/>
                <a:gd name="connsiteY100" fmla="*/ 202639 h 452421"/>
                <a:gd name="connsiteX101" fmla="*/ 396309 w 420840"/>
                <a:gd name="connsiteY101" fmla="*/ 205192 h 452421"/>
                <a:gd name="connsiteX102" fmla="*/ 397928 w 420840"/>
                <a:gd name="connsiteY102" fmla="*/ 206578 h 452421"/>
                <a:gd name="connsiteX103" fmla="*/ 399369 w 420840"/>
                <a:gd name="connsiteY103" fmla="*/ 220618 h 452421"/>
                <a:gd name="connsiteX104" fmla="*/ 380375 w 420840"/>
                <a:gd name="connsiteY104" fmla="*/ 242467 h 452421"/>
                <a:gd name="connsiteX105" fmla="*/ 380361 w 420840"/>
                <a:gd name="connsiteY105" fmla="*/ 184757 h 452421"/>
                <a:gd name="connsiteX106" fmla="*/ 370411 w 420840"/>
                <a:gd name="connsiteY106" fmla="*/ 180571 h 452421"/>
                <a:gd name="connsiteX107" fmla="*/ 368791 w 420840"/>
                <a:gd name="connsiteY107" fmla="*/ 179185 h 452421"/>
                <a:gd name="connsiteX108" fmla="*/ 363192 w 420840"/>
                <a:gd name="connsiteY108" fmla="*/ 169962 h 452421"/>
                <a:gd name="connsiteX109" fmla="*/ 382159 w 420840"/>
                <a:gd name="connsiteY109" fmla="*/ 148140 h 452421"/>
                <a:gd name="connsiteX110" fmla="*/ 388801 w 420840"/>
                <a:gd name="connsiteY110" fmla="*/ 144929 h 452421"/>
                <a:gd name="connsiteX111" fmla="*/ 396295 w 420840"/>
                <a:gd name="connsiteY111" fmla="*/ 147481 h 452421"/>
                <a:gd name="connsiteX112" fmla="*/ 397900 w 420840"/>
                <a:gd name="connsiteY112" fmla="*/ 148868 h 452421"/>
                <a:gd name="connsiteX113" fmla="*/ 401524 w 420840"/>
                <a:gd name="connsiteY113" fmla="*/ 155894 h 452421"/>
                <a:gd name="connsiteX114" fmla="*/ 399342 w 420840"/>
                <a:gd name="connsiteY114" fmla="*/ 162908 h 452421"/>
                <a:gd name="connsiteX115" fmla="*/ 380361 w 420840"/>
                <a:gd name="connsiteY115" fmla="*/ 184757 h 452421"/>
                <a:gd name="connsiteX116" fmla="*/ 398491 w 420840"/>
                <a:gd name="connsiteY116" fmla="*/ 280154 h 452421"/>
                <a:gd name="connsiteX117" fmla="*/ 379867 w 420840"/>
                <a:gd name="connsiteY117" fmla="*/ 301578 h 452421"/>
                <a:gd name="connsiteX118" fmla="*/ 370287 w 420840"/>
                <a:gd name="connsiteY118" fmla="*/ 297488 h 452421"/>
                <a:gd name="connsiteX119" fmla="*/ 370287 w 420840"/>
                <a:gd name="connsiteY119" fmla="*/ 297488 h 452421"/>
                <a:gd name="connsiteX120" fmla="*/ 368709 w 420840"/>
                <a:gd name="connsiteY120" fmla="*/ 296129 h 452421"/>
                <a:gd name="connsiteX121" fmla="*/ 363260 w 420840"/>
                <a:gd name="connsiteY121" fmla="*/ 287250 h 452421"/>
                <a:gd name="connsiteX122" fmla="*/ 381871 w 420840"/>
                <a:gd name="connsiteY122" fmla="*/ 265840 h 452421"/>
                <a:gd name="connsiteX123" fmla="*/ 388280 w 420840"/>
                <a:gd name="connsiteY123" fmla="*/ 262738 h 452421"/>
                <a:gd name="connsiteX124" fmla="*/ 395526 w 420840"/>
                <a:gd name="connsiteY124" fmla="*/ 265209 h 452421"/>
                <a:gd name="connsiteX125" fmla="*/ 397104 w 420840"/>
                <a:gd name="connsiteY125" fmla="*/ 266567 h 452421"/>
                <a:gd name="connsiteX126" fmla="*/ 400604 w 420840"/>
                <a:gd name="connsiteY126" fmla="*/ 273375 h 452421"/>
                <a:gd name="connsiteX127" fmla="*/ 398491 w 420840"/>
                <a:gd name="connsiteY127" fmla="*/ 280154 h 452421"/>
                <a:gd name="connsiteX128" fmla="*/ 388307 w 420840"/>
                <a:gd name="connsiteY128" fmla="*/ 85159 h 452421"/>
                <a:gd name="connsiteX129" fmla="*/ 396583 w 420840"/>
                <a:gd name="connsiteY129" fmla="*/ 89016 h 452421"/>
                <a:gd name="connsiteX130" fmla="*/ 398161 w 420840"/>
                <a:gd name="connsiteY130" fmla="*/ 90677 h 452421"/>
                <a:gd name="connsiteX131" fmla="*/ 398463 w 420840"/>
                <a:gd name="connsiteY131" fmla="*/ 106665 h 452421"/>
                <a:gd name="connsiteX132" fmla="*/ 376106 w 420840"/>
                <a:gd name="connsiteY132" fmla="*/ 127732 h 452421"/>
                <a:gd name="connsiteX133" fmla="*/ 365127 w 420840"/>
                <a:gd name="connsiteY133" fmla="*/ 121886 h 452421"/>
                <a:gd name="connsiteX134" fmla="*/ 363548 w 420840"/>
                <a:gd name="connsiteY134" fmla="*/ 120225 h 452421"/>
                <a:gd name="connsiteX135" fmla="*/ 358279 w 420840"/>
                <a:gd name="connsiteY135" fmla="*/ 108957 h 452421"/>
                <a:gd name="connsiteX136" fmla="*/ 380622 w 420840"/>
                <a:gd name="connsiteY136" fmla="*/ 87904 h 452421"/>
                <a:gd name="connsiteX137" fmla="*/ 388307 w 420840"/>
                <a:gd name="connsiteY137" fmla="*/ 85159 h 452421"/>
                <a:gd name="connsiteX138" fmla="*/ 179080 w 420840"/>
                <a:gd name="connsiteY138" fmla="*/ 19214 h 452421"/>
                <a:gd name="connsiteX139" fmla="*/ 339174 w 420840"/>
                <a:gd name="connsiteY139" fmla="*/ 19214 h 452421"/>
                <a:gd name="connsiteX140" fmla="*/ 357826 w 420840"/>
                <a:gd name="connsiteY140" fmla="*/ 37865 h 452421"/>
                <a:gd name="connsiteX141" fmla="*/ 357826 w 420840"/>
                <a:gd name="connsiteY141" fmla="*/ 47088 h 452421"/>
                <a:gd name="connsiteX142" fmla="*/ 160429 w 420840"/>
                <a:gd name="connsiteY142" fmla="*/ 47088 h 452421"/>
                <a:gd name="connsiteX143" fmla="*/ 160429 w 420840"/>
                <a:gd name="connsiteY143" fmla="*/ 37852 h 452421"/>
                <a:gd name="connsiteX144" fmla="*/ 179080 w 420840"/>
                <a:gd name="connsiteY144" fmla="*/ 19214 h 452421"/>
                <a:gd name="connsiteX145" fmla="*/ 105381 w 420840"/>
                <a:gd name="connsiteY145" fmla="*/ 309044 h 452421"/>
                <a:gd name="connsiteX146" fmla="*/ 108990 w 420840"/>
                <a:gd name="connsiteY146" fmla="*/ 279660 h 452421"/>
                <a:gd name="connsiteX147" fmla="*/ 115482 w 420840"/>
                <a:gd name="connsiteY147" fmla="*/ 230555 h 452421"/>
                <a:gd name="connsiteX148" fmla="*/ 131100 w 420840"/>
                <a:gd name="connsiteY148" fmla="*/ 183151 h 452421"/>
                <a:gd name="connsiteX149" fmla="*/ 143507 w 420840"/>
                <a:gd name="connsiteY149" fmla="*/ 142541 h 452421"/>
                <a:gd name="connsiteX150" fmla="*/ 145799 w 420840"/>
                <a:gd name="connsiteY150" fmla="*/ 140208 h 452421"/>
                <a:gd name="connsiteX151" fmla="*/ 150835 w 420840"/>
                <a:gd name="connsiteY151" fmla="*/ 141649 h 452421"/>
                <a:gd name="connsiteX152" fmla="*/ 153978 w 420840"/>
                <a:gd name="connsiteY152" fmla="*/ 141113 h 452421"/>
                <a:gd name="connsiteX153" fmla="*/ 154555 w 420840"/>
                <a:gd name="connsiteY153" fmla="*/ 141772 h 452421"/>
                <a:gd name="connsiteX154" fmla="*/ 164985 w 420840"/>
                <a:gd name="connsiteY154" fmla="*/ 174367 h 452421"/>
                <a:gd name="connsiteX155" fmla="*/ 151906 w 420840"/>
                <a:gd name="connsiteY155" fmla="*/ 239668 h 452421"/>
                <a:gd name="connsiteX156" fmla="*/ 153498 w 420840"/>
                <a:gd name="connsiteY156" fmla="*/ 248657 h 452421"/>
                <a:gd name="connsiteX157" fmla="*/ 175251 w 420840"/>
                <a:gd name="connsiteY157" fmla="*/ 298586 h 452421"/>
                <a:gd name="connsiteX158" fmla="*/ 176280 w 420840"/>
                <a:gd name="connsiteY158" fmla="*/ 348899 h 452421"/>
                <a:gd name="connsiteX159" fmla="*/ 169487 w 420840"/>
                <a:gd name="connsiteY159" fmla="*/ 358081 h 452421"/>
                <a:gd name="connsiteX160" fmla="*/ 172698 w 420840"/>
                <a:gd name="connsiteY160" fmla="*/ 365231 h 452421"/>
                <a:gd name="connsiteX161" fmla="*/ 170022 w 420840"/>
                <a:gd name="connsiteY161" fmla="*/ 373740 h 452421"/>
                <a:gd name="connsiteX162" fmla="*/ 175910 w 420840"/>
                <a:gd name="connsiteY162" fmla="*/ 385983 h 452421"/>
                <a:gd name="connsiteX163" fmla="*/ 179080 w 420840"/>
                <a:gd name="connsiteY163" fmla="*/ 386531 h 452421"/>
                <a:gd name="connsiteX164" fmla="*/ 188152 w 420840"/>
                <a:gd name="connsiteY164" fmla="*/ 380095 h 452421"/>
                <a:gd name="connsiteX165" fmla="*/ 191953 w 420840"/>
                <a:gd name="connsiteY165" fmla="*/ 367688 h 452421"/>
                <a:gd name="connsiteX166" fmla="*/ 291482 w 420840"/>
                <a:gd name="connsiteY166" fmla="*/ 367688 h 452421"/>
                <a:gd name="connsiteX167" fmla="*/ 198624 w 420840"/>
                <a:gd name="connsiteY167" fmla="*/ 405004 h 452421"/>
                <a:gd name="connsiteX168" fmla="*/ 191322 w 420840"/>
                <a:gd name="connsiteY168" fmla="*/ 407598 h 452421"/>
                <a:gd name="connsiteX169" fmla="*/ 174263 w 420840"/>
                <a:gd name="connsiteY169" fmla="*/ 424438 h 452421"/>
                <a:gd name="connsiteX170" fmla="*/ 87704 w 420840"/>
                <a:gd name="connsiteY170" fmla="*/ 337879 h 452421"/>
                <a:gd name="connsiteX171" fmla="*/ 105381 w 420840"/>
                <a:gd name="connsiteY171" fmla="*/ 309044 h 452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20840" h="452421">
                  <a:moveTo>
                    <a:pt x="1048" y="371943"/>
                  </a:moveTo>
                  <a:cubicBezTo>
                    <a:pt x="1488" y="372780"/>
                    <a:pt x="2064" y="373562"/>
                    <a:pt x="2764" y="374262"/>
                  </a:cubicBezTo>
                  <a:lnTo>
                    <a:pt x="78110" y="449608"/>
                  </a:lnTo>
                  <a:cubicBezTo>
                    <a:pt x="79991" y="451489"/>
                    <a:pt x="82447" y="452422"/>
                    <a:pt x="84904" y="452422"/>
                  </a:cubicBezTo>
                  <a:cubicBezTo>
                    <a:pt x="87360" y="452422"/>
                    <a:pt x="89817" y="451489"/>
                    <a:pt x="91698" y="449608"/>
                  </a:cubicBezTo>
                  <a:cubicBezTo>
                    <a:pt x="95444" y="445862"/>
                    <a:pt x="95444" y="439768"/>
                    <a:pt x="91698" y="436021"/>
                  </a:cubicBezTo>
                  <a:lnTo>
                    <a:pt x="23144" y="367468"/>
                  </a:lnTo>
                  <a:lnTo>
                    <a:pt x="56646" y="333967"/>
                  </a:lnTo>
                  <a:lnTo>
                    <a:pt x="161115" y="438437"/>
                  </a:lnTo>
                  <a:cubicBezTo>
                    <a:pt x="159235" y="442101"/>
                    <a:pt x="159866" y="446699"/>
                    <a:pt x="162982" y="449704"/>
                  </a:cubicBezTo>
                  <a:cubicBezTo>
                    <a:pt x="164848" y="451516"/>
                    <a:pt x="167263" y="452422"/>
                    <a:pt x="169665" y="452422"/>
                  </a:cubicBezTo>
                  <a:cubicBezTo>
                    <a:pt x="171299" y="452422"/>
                    <a:pt x="172918" y="451996"/>
                    <a:pt x="174373" y="451187"/>
                  </a:cubicBezTo>
                  <a:cubicBezTo>
                    <a:pt x="175827" y="452010"/>
                    <a:pt x="177447" y="452422"/>
                    <a:pt x="179080" y="452422"/>
                  </a:cubicBezTo>
                  <a:cubicBezTo>
                    <a:pt x="181537" y="452422"/>
                    <a:pt x="183994" y="451489"/>
                    <a:pt x="185874" y="449608"/>
                  </a:cubicBezTo>
                  <a:cubicBezTo>
                    <a:pt x="188934" y="446548"/>
                    <a:pt x="189497" y="441923"/>
                    <a:pt x="187562" y="438300"/>
                  </a:cubicBezTo>
                  <a:cubicBezTo>
                    <a:pt x="192091" y="433729"/>
                    <a:pt x="197251" y="428555"/>
                    <a:pt x="201533" y="424411"/>
                  </a:cubicBezTo>
                  <a:cubicBezTo>
                    <a:pt x="204058" y="424534"/>
                    <a:pt x="206529" y="424589"/>
                    <a:pt x="208958" y="424589"/>
                  </a:cubicBezTo>
                  <a:cubicBezTo>
                    <a:pt x="274601" y="424589"/>
                    <a:pt x="305069" y="382414"/>
                    <a:pt x="315458" y="368031"/>
                  </a:cubicBezTo>
                  <a:cubicBezTo>
                    <a:pt x="315541" y="367908"/>
                    <a:pt x="315637" y="367798"/>
                    <a:pt x="315719" y="367674"/>
                  </a:cubicBezTo>
                  <a:lnTo>
                    <a:pt x="339188" y="367674"/>
                  </a:lnTo>
                  <a:cubicBezTo>
                    <a:pt x="360062" y="367674"/>
                    <a:pt x="377053" y="350684"/>
                    <a:pt x="377053" y="329809"/>
                  </a:cubicBezTo>
                  <a:lnTo>
                    <a:pt x="377053" y="320723"/>
                  </a:lnTo>
                  <a:cubicBezTo>
                    <a:pt x="377794" y="320792"/>
                    <a:pt x="378522" y="320833"/>
                    <a:pt x="379249" y="320833"/>
                  </a:cubicBezTo>
                  <a:cubicBezTo>
                    <a:pt x="385274" y="320833"/>
                    <a:pt x="390558" y="318610"/>
                    <a:pt x="394113" y="314493"/>
                  </a:cubicBezTo>
                  <a:lnTo>
                    <a:pt x="413025" y="292740"/>
                  </a:lnTo>
                  <a:cubicBezTo>
                    <a:pt x="418034" y="286934"/>
                    <a:pt x="420422" y="279468"/>
                    <a:pt x="419749" y="271714"/>
                  </a:cubicBezTo>
                  <a:cubicBezTo>
                    <a:pt x="419077" y="264069"/>
                    <a:pt x="415495" y="257084"/>
                    <a:pt x="409662" y="252047"/>
                  </a:cubicBezTo>
                  <a:lnTo>
                    <a:pt x="408084" y="250688"/>
                  </a:lnTo>
                  <a:cubicBezTo>
                    <a:pt x="406259" y="249110"/>
                    <a:pt x="404255" y="247806"/>
                    <a:pt x="402169" y="246736"/>
                  </a:cubicBezTo>
                  <a:lnTo>
                    <a:pt x="413917" y="233217"/>
                  </a:lnTo>
                  <a:cubicBezTo>
                    <a:pt x="424334" y="221140"/>
                    <a:pt x="422810" y="202667"/>
                    <a:pt x="410499" y="192058"/>
                  </a:cubicBezTo>
                  <a:lnTo>
                    <a:pt x="408880" y="190672"/>
                  </a:lnTo>
                  <a:cubicBezTo>
                    <a:pt x="407302" y="189299"/>
                    <a:pt x="405586" y="188133"/>
                    <a:pt x="403802" y="187145"/>
                  </a:cubicBezTo>
                  <a:lnTo>
                    <a:pt x="413917" y="175520"/>
                  </a:lnTo>
                  <a:cubicBezTo>
                    <a:pt x="418981" y="169646"/>
                    <a:pt x="421397" y="162098"/>
                    <a:pt x="420710" y="154261"/>
                  </a:cubicBezTo>
                  <a:cubicBezTo>
                    <a:pt x="420038" y="146521"/>
                    <a:pt x="416401" y="139453"/>
                    <a:pt x="410499" y="134361"/>
                  </a:cubicBezTo>
                  <a:lnTo>
                    <a:pt x="408894" y="132975"/>
                  </a:lnTo>
                  <a:cubicBezTo>
                    <a:pt x="407041" y="131383"/>
                    <a:pt x="405010" y="130065"/>
                    <a:pt x="402883" y="128981"/>
                  </a:cubicBezTo>
                  <a:lnTo>
                    <a:pt x="411707" y="120664"/>
                  </a:lnTo>
                  <a:cubicBezTo>
                    <a:pt x="423716" y="109259"/>
                    <a:pt x="423908" y="89894"/>
                    <a:pt x="412133" y="77487"/>
                  </a:cubicBezTo>
                  <a:lnTo>
                    <a:pt x="410554" y="75827"/>
                  </a:lnTo>
                  <a:cubicBezTo>
                    <a:pt x="404927" y="69898"/>
                    <a:pt x="397379" y="66412"/>
                    <a:pt x="389295" y="66014"/>
                  </a:cubicBezTo>
                  <a:cubicBezTo>
                    <a:pt x="385027" y="65794"/>
                    <a:pt x="380896" y="66481"/>
                    <a:pt x="377081" y="67935"/>
                  </a:cubicBezTo>
                  <a:lnTo>
                    <a:pt x="377081" y="37865"/>
                  </a:lnTo>
                  <a:cubicBezTo>
                    <a:pt x="377081" y="16991"/>
                    <a:pt x="360090" y="0"/>
                    <a:pt x="339215" y="0"/>
                  </a:cubicBezTo>
                  <a:lnTo>
                    <a:pt x="179121" y="0"/>
                  </a:lnTo>
                  <a:cubicBezTo>
                    <a:pt x="158247" y="0"/>
                    <a:pt x="141256" y="16977"/>
                    <a:pt x="141256" y="37852"/>
                  </a:cubicBezTo>
                  <a:lnTo>
                    <a:pt x="141256" y="121419"/>
                  </a:lnTo>
                  <a:cubicBezTo>
                    <a:pt x="133488" y="123780"/>
                    <a:pt x="127490" y="129434"/>
                    <a:pt x="125185" y="136790"/>
                  </a:cubicBezTo>
                  <a:cubicBezTo>
                    <a:pt x="119750" y="154165"/>
                    <a:pt x="115852" y="167162"/>
                    <a:pt x="112723" y="177620"/>
                  </a:cubicBezTo>
                  <a:cubicBezTo>
                    <a:pt x="106863" y="197163"/>
                    <a:pt x="103624" y="207937"/>
                    <a:pt x="97585" y="223651"/>
                  </a:cubicBezTo>
                  <a:cubicBezTo>
                    <a:pt x="90750" y="241397"/>
                    <a:pt x="90229" y="262340"/>
                    <a:pt x="89817" y="279180"/>
                  </a:cubicBezTo>
                  <a:cubicBezTo>
                    <a:pt x="89611" y="287456"/>
                    <a:pt x="89350" y="297735"/>
                    <a:pt x="88060" y="300796"/>
                  </a:cubicBezTo>
                  <a:cubicBezTo>
                    <a:pt x="86976" y="302758"/>
                    <a:pt x="80732" y="312846"/>
                    <a:pt x="73801" y="323907"/>
                  </a:cubicBezTo>
                  <a:lnTo>
                    <a:pt x="63494" y="313600"/>
                  </a:lnTo>
                  <a:cubicBezTo>
                    <a:pt x="61696" y="311803"/>
                    <a:pt x="59253" y="310787"/>
                    <a:pt x="56701" y="310787"/>
                  </a:cubicBezTo>
                  <a:cubicBezTo>
                    <a:pt x="54148" y="310787"/>
                    <a:pt x="51705" y="311803"/>
                    <a:pt x="49907" y="313600"/>
                  </a:cubicBezTo>
                  <a:lnTo>
                    <a:pt x="2819" y="360689"/>
                  </a:lnTo>
                  <a:cubicBezTo>
                    <a:pt x="939" y="362569"/>
                    <a:pt x="5" y="365025"/>
                    <a:pt x="5" y="367482"/>
                  </a:cubicBezTo>
                  <a:cubicBezTo>
                    <a:pt x="-50" y="369019"/>
                    <a:pt x="321" y="370556"/>
                    <a:pt x="1048" y="371943"/>
                  </a:cubicBezTo>
                  <a:close/>
                  <a:moveTo>
                    <a:pt x="339188" y="348460"/>
                  </a:moveTo>
                  <a:lnTo>
                    <a:pt x="195824" y="348460"/>
                  </a:lnTo>
                  <a:cubicBezTo>
                    <a:pt x="197649" y="335354"/>
                    <a:pt x="197732" y="322837"/>
                    <a:pt x="196579" y="311171"/>
                  </a:cubicBezTo>
                  <a:lnTo>
                    <a:pt x="356714" y="311171"/>
                  </a:lnTo>
                  <a:lnTo>
                    <a:pt x="357729" y="312050"/>
                  </a:lnTo>
                  <a:cubicBezTo>
                    <a:pt x="357757" y="312077"/>
                    <a:pt x="357798" y="312105"/>
                    <a:pt x="357826" y="312132"/>
                  </a:cubicBezTo>
                  <a:lnTo>
                    <a:pt x="357826" y="329823"/>
                  </a:lnTo>
                  <a:cubicBezTo>
                    <a:pt x="357826" y="340088"/>
                    <a:pt x="349467" y="348460"/>
                    <a:pt x="339188" y="348460"/>
                  </a:cubicBezTo>
                  <a:close/>
                  <a:moveTo>
                    <a:pt x="170187" y="130601"/>
                  </a:moveTo>
                  <a:cubicBezTo>
                    <a:pt x="167675" y="127073"/>
                    <a:pt x="164299" y="124370"/>
                    <a:pt x="160429" y="122599"/>
                  </a:cubicBezTo>
                  <a:lnTo>
                    <a:pt x="160429" y="66302"/>
                  </a:lnTo>
                  <a:lnTo>
                    <a:pt x="357826" y="66302"/>
                  </a:lnTo>
                  <a:lnTo>
                    <a:pt x="357826" y="82950"/>
                  </a:lnTo>
                  <a:lnTo>
                    <a:pt x="344829" y="95192"/>
                  </a:lnTo>
                  <a:cubicBezTo>
                    <a:pt x="339847" y="99927"/>
                    <a:pt x="337925" y="107187"/>
                    <a:pt x="339572" y="115120"/>
                  </a:cubicBezTo>
                  <a:cubicBezTo>
                    <a:pt x="340903" y="121515"/>
                    <a:pt x="344458" y="128020"/>
                    <a:pt x="349591" y="133428"/>
                  </a:cubicBezTo>
                  <a:lnTo>
                    <a:pt x="351169" y="135088"/>
                  </a:lnTo>
                  <a:cubicBezTo>
                    <a:pt x="354189" y="138272"/>
                    <a:pt x="357634" y="140921"/>
                    <a:pt x="361229" y="142898"/>
                  </a:cubicBezTo>
                  <a:lnTo>
                    <a:pt x="348397" y="157665"/>
                  </a:lnTo>
                  <a:cubicBezTo>
                    <a:pt x="344046" y="162702"/>
                    <a:pt x="342852" y="169852"/>
                    <a:pt x="345103" y="177263"/>
                  </a:cubicBezTo>
                  <a:cubicBezTo>
                    <a:pt x="346929" y="183233"/>
                    <a:pt x="350881" y="189080"/>
                    <a:pt x="356234" y="193691"/>
                  </a:cubicBezTo>
                  <a:lnTo>
                    <a:pt x="357839" y="195077"/>
                  </a:lnTo>
                  <a:cubicBezTo>
                    <a:pt x="359431" y="196450"/>
                    <a:pt x="361106" y="197658"/>
                    <a:pt x="362849" y="198742"/>
                  </a:cubicBezTo>
                  <a:lnTo>
                    <a:pt x="348397" y="215376"/>
                  </a:lnTo>
                  <a:cubicBezTo>
                    <a:pt x="344046" y="220412"/>
                    <a:pt x="342852" y="227563"/>
                    <a:pt x="345103" y="234974"/>
                  </a:cubicBezTo>
                  <a:cubicBezTo>
                    <a:pt x="346929" y="240944"/>
                    <a:pt x="350881" y="246777"/>
                    <a:pt x="356234" y="251416"/>
                  </a:cubicBezTo>
                  <a:lnTo>
                    <a:pt x="357839" y="252802"/>
                  </a:lnTo>
                  <a:cubicBezTo>
                    <a:pt x="359761" y="254449"/>
                    <a:pt x="361805" y="255890"/>
                    <a:pt x="363919" y="257125"/>
                  </a:cubicBezTo>
                  <a:lnTo>
                    <a:pt x="348383" y="274994"/>
                  </a:lnTo>
                  <a:cubicBezTo>
                    <a:pt x="344568" y="279427"/>
                    <a:pt x="343196" y="285493"/>
                    <a:pt x="344499" y="291916"/>
                  </a:cubicBezTo>
                  <a:lnTo>
                    <a:pt x="193449" y="291916"/>
                  </a:lnTo>
                  <a:cubicBezTo>
                    <a:pt x="188564" y="270163"/>
                    <a:pt x="179808" y="252486"/>
                    <a:pt x="171683" y="240903"/>
                  </a:cubicBezTo>
                  <a:cubicBezTo>
                    <a:pt x="178435" y="219712"/>
                    <a:pt x="181551" y="203188"/>
                    <a:pt x="184103" y="176124"/>
                  </a:cubicBezTo>
                  <a:cubicBezTo>
                    <a:pt x="185558" y="160876"/>
                    <a:pt x="180864" y="145546"/>
                    <a:pt x="170187" y="130601"/>
                  </a:cubicBezTo>
                  <a:close/>
                  <a:moveTo>
                    <a:pt x="380375" y="242467"/>
                  </a:moveTo>
                  <a:cubicBezTo>
                    <a:pt x="379057" y="242783"/>
                    <a:pt x="374830" y="242069"/>
                    <a:pt x="370424" y="238281"/>
                  </a:cubicBezTo>
                  <a:cubicBezTo>
                    <a:pt x="370424" y="238281"/>
                    <a:pt x="370424" y="238281"/>
                    <a:pt x="370424" y="238281"/>
                  </a:cubicBezTo>
                  <a:lnTo>
                    <a:pt x="368819" y="236895"/>
                  </a:lnTo>
                  <a:cubicBezTo>
                    <a:pt x="364427" y="233107"/>
                    <a:pt x="363110" y="229031"/>
                    <a:pt x="363219" y="227673"/>
                  </a:cubicBezTo>
                  <a:lnTo>
                    <a:pt x="382186" y="205851"/>
                  </a:lnTo>
                  <a:cubicBezTo>
                    <a:pt x="383833" y="203943"/>
                    <a:pt x="386194" y="202804"/>
                    <a:pt x="388815" y="202639"/>
                  </a:cubicBezTo>
                  <a:cubicBezTo>
                    <a:pt x="391546" y="202475"/>
                    <a:pt x="394209" y="203381"/>
                    <a:pt x="396309" y="205192"/>
                  </a:cubicBezTo>
                  <a:lnTo>
                    <a:pt x="397928" y="206578"/>
                  </a:lnTo>
                  <a:cubicBezTo>
                    <a:pt x="402210" y="210270"/>
                    <a:pt x="402855" y="216583"/>
                    <a:pt x="399369" y="220618"/>
                  </a:cubicBezTo>
                  <a:lnTo>
                    <a:pt x="380375" y="242467"/>
                  </a:lnTo>
                  <a:close/>
                  <a:moveTo>
                    <a:pt x="380361" y="184757"/>
                  </a:moveTo>
                  <a:cubicBezTo>
                    <a:pt x="379030" y="185072"/>
                    <a:pt x="374802" y="184359"/>
                    <a:pt x="370411" y="180571"/>
                  </a:cubicBezTo>
                  <a:lnTo>
                    <a:pt x="368791" y="179185"/>
                  </a:lnTo>
                  <a:cubicBezTo>
                    <a:pt x="364400" y="175397"/>
                    <a:pt x="363082" y="171321"/>
                    <a:pt x="363192" y="169962"/>
                  </a:cubicBezTo>
                  <a:lnTo>
                    <a:pt x="382159" y="148140"/>
                  </a:lnTo>
                  <a:cubicBezTo>
                    <a:pt x="383806" y="146233"/>
                    <a:pt x="386166" y="145093"/>
                    <a:pt x="388801" y="144929"/>
                  </a:cubicBezTo>
                  <a:cubicBezTo>
                    <a:pt x="391533" y="144764"/>
                    <a:pt x="394195" y="145670"/>
                    <a:pt x="396295" y="147481"/>
                  </a:cubicBezTo>
                  <a:lnTo>
                    <a:pt x="397900" y="148868"/>
                  </a:lnTo>
                  <a:cubicBezTo>
                    <a:pt x="400000" y="150679"/>
                    <a:pt x="401277" y="153177"/>
                    <a:pt x="401524" y="155894"/>
                  </a:cubicBezTo>
                  <a:cubicBezTo>
                    <a:pt x="401757" y="158516"/>
                    <a:pt x="400975" y="161014"/>
                    <a:pt x="399342" y="162908"/>
                  </a:cubicBezTo>
                  <a:lnTo>
                    <a:pt x="380361" y="184757"/>
                  </a:lnTo>
                  <a:close/>
                  <a:moveTo>
                    <a:pt x="398491" y="280154"/>
                  </a:moveTo>
                  <a:lnTo>
                    <a:pt x="379867" y="301578"/>
                  </a:lnTo>
                  <a:cubicBezTo>
                    <a:pt x="378563" y="301839"/>
                    <a:pt x="374487" y="301111"/>
                    <a:pt x="370287" y="297488"/>
                  </a:cubicBezTo>
                  <a:cubicBezTo>
                    <a:pt x="370287" y="297488"/>
                    <a:pt x="370287" y="297488"/>
                    <a:pt x="370287" y="297488"/>
                  </a:cubicBezTo>
                  <a:lnTo>
                    <a:pt x="368709" y="296129"/>
                  </a:lnTo>
                  <a:cubicBezTo>
                    <a:pt x="364523" y="292506"/>
                    <a:pt x="363192" y="288595"/>
                    <a:pt x="363260" y="287250"/>
                  </a:cubicBezTo>
                  <a:lnTo>
                    <a:pt x="381871" y="265840"/>
                  </a:lnTo>
                  <a:cubicBezTo>
                    <a:pt x="383462" y="263987"/>
                    <a:pt x="385741" y="262889"/>
                    <a:pt x="388280" y="262738"/>
                  </a:cubicBezTo>
                  <a:cubicBezTo>
                    <a:pt x="390942" y="262573"/>
                    <a:pt x="393495" y="263452"/>
                    <a:pt x="395526" y="265209"/>
                  </a:cubicBezTo>
                  <a:lnTo>
                    <a:pt x="397104" y="266567"/>
                  </a:lnTo>
                  <a:cubicBezTo>
                    <a:pt x="399136" y="268324"/>
                    <a:pt x="400371" y="270739"/>
                    <a:pt x="400604" y="273375"/>
                  </a:cubicBezTo>
                  <a:cubicBezTo>
                    <a:pt x="400810" y="275914"/>
                    <a:pt x="400055" y="278329"/>
                    <a:pt x="398491" y="280154"/>
                  </a:cubicBezTo>
                  <a:close/>
                  <a:moveTo>
                    <a:pt x="388307" y="85159"/>
                  </a:moveTo>
                  <a:cubicBezTo>
                    <a:pt x="391423" y="85310"/>
                    <a:pt x="394359" y="86683"/>
                    <a:pt x="396583" y="89016"/>
                  </a:cubicBezTo>
                  <a:lnTo>
                    <a:pt x="398161" y="90677"/>
                  </a:lnTo>
                  <a:cubicBezTo>
                    <a:pt x="402635" y="95398"/>
                    <a:pt x="402759" y="102575"/>
                    <a:pt x="398463" y="106665"/>
                  </a:cubicBezTo>
                  <a:lnTo>
                    <a:pt x="376106" y="127732"/>
                  </a:lnTo>
                  <a:cubicBezTo>
                    <a:pt x="374693" y="128034"/>
                    <a:pt x="369807" y="126826"/>
                    <a:pt x="365127" y="121886"/>
                  </a:cubicBezTo>
                  <a:lnTo>
                    <a:pt x="363548" y="120225"/>
                  </a:lnTo>
                  <a:cubicBezTo>
                    <a:pt x="358869" y="115298"/>
                    <a:pt x="357908" y="110357"/>
                    <a:pt x="358279" y="108957"/>
                  </a:cubicBezTo>
                  <a:lnTo>
                    <a:pt x="380622" y="87904"/>
                  </a:lnTo>
                  <a:cubicBezTo>
                    <a:pt x="382625" y="85983"/>
                    <a:pt x="385357" y="85008"/>
                    <a:pt x="388307" y="85159"/>
                  </a:cubicBezTo>
                  <a:close/>
                  <a:moveTo>
                    <a:pt x="179080" y="19214"/>
                  </a:moveTo>
                  <a:lnTo>
                    <a:pt x="339174" y="19214"/>
                  </a:lnTo>
                  <a:cubicBezTo>
                    <a:pt x="349454" y="19214"/>
                    <a:pt x="357826" y="27572"/>
                    <a:pt x="357826" y="37865"/>
                  </a:cubicBezTo>
                  <a:lnTo>
                    <a:pt x="357826" y="47088"/>
                  </a:lnTo>
                  <a:lnTo>
                    <a:pt x="160429" y="47088"/>
                  </a:lnTo>
                  <a:lnTo>
                    <a:pt x="160429" y="37852"/>
                  </a:lnTo>
                  <a:cubicBezTo>
                    <a:pt x="160442" y="27572"/>
                    <a:pt x="168801" y="19214"/>
                    <a:pt x="179080" y="19214"/>
                  </a:cubicBezTo>
                  <a:close/>
                  <a:moveTo>
                    <a:pt x="105381" y="309044"/>
                  </a:moveTo>
                  <a:cubicBezTo>
                    <a:pt x="108427" y="302511"/>
                    <a:pt x="108661" y="292932"/>
                    <a:pt x="108990" y="279660"/>
                  </a:cubicBezTo>
                  <a:cubicBezTo>
                    <a:pt x="109374" y="264303"/>
                    <a:pt x="109841" y="245212"/>
                    <a:pt x="115482" y="230555"/>
                  </a:cubicBezTo>
                  <a:cubicBezTo>
                    <a:pt x="121795" y="214168"/>
                    <a:pt x="125295" y="202488"/>
                    <a:pt x="131100" y="183151"/>
                  </a:cubicBezTo>
                  <a:cubicBezTo>
                    <a:pt x="134215" y="172748"/>
                    <a:pt x="138099" y="159806"/>
                    <a:pt x="143507" y="142541"/>
                  </a:cubicBezTo>
                  <a:cubicBezTo>
                    <a:pt x="143836" y="141470"/>
                    <a:pt x="144742" y="140715"/>
                    <a:pt x="145799" y="140208"/>
                  </a:cubicBezTo>
                  <a:cubicBezTo>
                    <a:pt x="147267" y="141113"/>
                    <a:pt x="148983" y="141649"/>
                    <a:pt x="150835" y="141649"/>
                  </a:cubicBezTo>
                  <a:cubicBezTo>
                    <a:pt x="151933" y="141649"/>
                    <a:pt x="152990" y="141456"/>
                    <a:pt x="153978" y="141113"/>
                  </a:cubicBezTo>
                  <a:cubicBezTo>
                    <a:pt x="154184" y="141319"/>
                    <a:pt x="154376" y="141525"/>
                    <a:pt x="154555" y="141772"/>
                  </a:cubicBezTo>
                  <a:cubicBezTo>
                    <a:pt x="162474" y="152861"/>
                    <a:pt x="165987" y="163827"/>
                    <a:pt x="164985" y="174367"/>
                  </a:cubicBezTo>
                  <a:cubicBezTo>
                    <a:pt x="162405" y="201775"/>
                    <a:pt x="159221" y="217640"/>
                    <a:pt x="151906" y="239668"/>
                  </a:cubicBezTo>
                  <a:cubicBezTo>
                    <a:pt x="150890" y="242742"/>
                    <a:pt x="151480" y="246118"/>
                    <a:pt x="153498" y="248657"/>
                  </a:cubicBezTo>
                  <a:cubicBezTo>
                    <a:pt x="158178" y="254572"/>
                    <a:pt x="169679" y="271288"/>
                    <a:pt x="175251" y="298586"/>
                  </a:cubicBezTo>
                  <a:cubicBezTo>
                    <a:pt x="178627" y="315151"/>
                    <a:pt x="178943" y="332197"/>
                    <a:pt x="176280" y="348899"/>
                  </a:cubicBezTo>
                  <a:cubicBezTo>
                    <a:pt x="172342" y="350107"/>
                    <a:pt x="169487" y="353758"/>
                    <a:pt x="169487" y="358081"/>
                  </a:cubicBezTo>
                  <a:cubicBezTo>
                    <a:pt x="169487" y="360922"/>
                    <a:pt x="170736" y="363475"/>
                    <a:pt x="172698" y="365231"/>
                  </a:cubicBezTo>
                  <a:cubicBezTo>
                    <a:pt x="171889" y="368086"/>
                    <a:pt x="171010" y="370927"/>
                    <a:pt x="170022" y="373740"/>
                  </a:cubicBezTo>
                  <a:cubicBezTo>
                    <a:pt x="168265" y="378750"/>
                    <a:pt x="170914" y="384226"/>
                    <a:pt x="175910" y="385983"/>
                  </a:cubicBezTo>
                  <a:cubicBezTo>
                    <a:pt x="176967" y="386353"/>
                    <a:pt x="178023" y="386531"/>
                    <a:pt x="179080" y="386531"/>
                  </a:cubicBezTo>
                  <a:cubicBezTo>
                    <a:pt x="183046" y="386531"/>
                    <a:pt x="186766" y="384047"/>
                    <a:pt x="188152" y="380095"/>
                  </a:cubicBezTo>
                  <a:cubicBezTo>
                    <a:pt x="189607" y="375923"/>
                    <a:pt x="190869" y="371792"/>
                    <a:pt x="191953" y="367688"/>
                  </a:cubicBezTo>
                  <a:lnTo>
                    <a:pt x="291482" y="367688"/>
                  </a:lnTo>
                  <a:cubicBezTo>
                    <a:pt x="277044" y="384775"/>
                    <a:pt x="249198" y="408696"/>
                    <a:pt x="198624" y="405004"/>
                  </a:cubicBezTo>
                  <a:cubicBezTo>
                    <a:pt x="195920" y="404812"/>
                    <a:pt x="193285" y="405746"/>
                    <a:pt x="191322" y="407598"/>
                  </a:cubicBezTo>
                  <a:cubicBezTo>
                    <a:pt x="186532" y="412127"/>
                    <a:pt x="179917" y="418715"/>
                    <a:pt x="174263" y="424438"/>
                  </a:cubicBezTo>
                  <a:lnTo>
                    <a:pt x="87704" y="337879"/>
                  </a:lnTo>
                  <a:cubicBezTo>
                    <a:pt x="98656" y="320408"/>
                    <a:pt x="104598" y="310718"/>
                    <a:pt x="105381" y="309044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5" name="Forma Livre: Forma 74">
              <a:extLst>
                <a:ext uri="{FF2B5EF4-FFF2-40B4-BE49-F238E27FC236}">
                  <a16:creationId xmlns:a16="http://schemas.microsoft.com/office/drawing/2014/main" id="{58EFBF70-C1BA-4C16-B243-68E5235062BA}"/>
                </a:ext>
              </a:extLst>
            </p:cNvPr>
            <p:cNvSpPr/>
            <p:nvPr/>
          </p:nvSpPr>
          <p:spPr>
            <a:xfrm>
              <a:off x="9254171" y="1794034"/>
              <a:ext cx="28622" cy="28625"/>
            </a:xfrm>
            <a:custGeom>
              <a:avLst/>
              <a:gdLst>
                <a:gd name="connsiteX0" fmla="*/ 2810 w 28622"/>
                <a:gd name="connsiteY0" fmla="*/ 2810 h 28625"/>
                <a:gd name="connsiteX1" fmla="*/ 2810 w 28622"/>
                <a:gd name="connsiteY1" fmla="*/ 16397 h 28625"/>
                <a:gd name="connsiteX2" fmla="*/ 12225 w 28622"/>
                <a:gd name="connsiteY2" fmla="*/ 25812 h 28625"/>
                <a:gd name="connsiteX3" fmla="*/ 19018 w 28622"/>
                <a:gd name="connsiteY3" fmla="*/ 28625 h 28625"/>
                <a:gd name="connsiteX4" fmla="*/ 25812 w 28622"/>
                <a:gd name="connsiteY4" fmla="*/ 25812 h 28625"/>
                <a:gd name="connsiteX5" fmla="*/ 25812 w 28622"/>
                <a:gd name="connsiteY5" fmla="*/ 12225 h 28625"/>
                <a:gd name="connsiteX6" fmla="*/ 16397 w 28622"/>
                <a:gd name="connsiteY6" fmla="*/ 2810 h 28625"/>
                <a:gd name="connsiteX7" fmla="*/ 2810 w 28622"/>
                <a:gd name="connsiteY7" fmla="*/ 2810 h 28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22" h="28625">
                  <a:moveTo>
                    <a:pt x="2810" y="2810"/>
                  </a:moveTo>
                  <a:cubicBezTo>
                    <a:pt x="-937" y="6557"/>
                    <a:pt x="-937" y="12650"/>
                    <a:pt x="2810" y="16397"/>
                  </a:cubicBezTo>
                  <a:lnTo>
                    <a:pt x="12225" y="25812"/>
                  </a:lnTo>
                  <a:cubicBezTo>
                    <a:pt x="14105" y="27692"/>
                    <a:pt x="16562" y="28625"/>
                    <a:pt x="19018" y="28625"/>
                  </a:cubicBezTo>
                  <a:cubicBezTo>
                    <a:pt x="21475" y="28625"/>
                    <a:pt x="23932" y="27692"/>
                    <a:pt x="25812" y="25812"/>
                  </a:cubicBezTo>
                  <a:cubicBezTo>
                    <a:pt x="29559" y="22065"/>
                    <a:pt x="29559" y="15972"/>
                    <a:pt x="25812" y="12225"/>
                  </a:cubicBezTo>
                  <a:lnTo>
                    <a:pt x="16397" y="2810"/>
                  </a:lnTo>
                  <a:cubicBezTo>
                    <a:pt x="12651" y="-937"/>
                    <a:pt x="6571" y="-937"/>
                    <a:pt x="2810" y="281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6" name="Forma Livre: Forma 75">
              <a:extLst>
                <a:ext uri="{FF2B5EF4-FFF2-40B4-BE49-F238E27FC236}">
                  <a16:creationId xmlns:a16="http://schemas.microsoft.com/office/drawing/2014/main" id="{968B442F-8E6F-4E67-971A-B037CCB8F5A9}"/>
                </a:ext>
              </a:extLst>
            </p:cNvPr>
            <p:cNvSpPr/>
            <p:nvPr/>
          </p:nvSpPr>
          <p:spPr>
            <a:xfrm>
              <a:off x="9414262" y="1518730"/>
              <a:ext cx="122818" cy="172079"/>
            </a:xfrm>
            <a:custGeom>
              <a:avLst/>
              <a:gdLst>
                <a:gd name="connsiteX0" fmla="*/ 9621 w 122818"/>
                <a:gd name="connsiteY0" fmla="*/ 172080 h 172079"/>
                <a:gd name="connsiteX1" fmla="*/ 9648 w 122818"/>
                <a:gd name="connsiteY1" fmla="*/ 172080 h 172079"/>
                <a:gd name="connsiteX2" fmla="*/ 113239 w 122818"/>
                <a:gd name="connsiteY2" fmla="*/ 171791 h 172079"/>
                <a:gd name="connsiteX3" fmla="*/ 122819 w 122818"/>
                <a:gd name="connsiteY3" fmla="*/ 162184 h 172079"/>
                <a:gd name="connsiteX4" fmla="*/ 122819 w 122818"/>
                <a:gd name="connsiteY4" fmla="*/ 134228 h 172079"/>
                <a:gd name="connsiteX5" fmla="*/ 117865 w 122818"/>
                <a:gd name="connsiteY5" fmla="*/ 118116 h 172079"/>
                <a:gd name="connsiteX6" fmla="*/ 105170 w 122818"/>
                <a:gd name="connsiteY6" fmla="*/ 113779 h 172079"/>
                <a:gd name="connsiteX7" fmla="*/ 94245 w 122818"/>
                <a:gd name="connsiteY7" fmla="*/ 117045 h 172079"/>
                <a:gd name="connsiteX8" fmla="*/ 85393 w 122818"/>
                <a:gd name="connsiteY8" fmla="*/ 118582 h 172079"/>
                <a:gd name="connsiteX9" fmla="*/ 81262 w 122818"/>
                <a:gd name="connsiteY9" fmla="*/ 105983 h 172079"/>
                <a:gd name="connsiteX10" fmla="*/ 81262 w 122818"/>
                <a:gd name="connsiteY10" fmla="*/ 105654 h 172079"/>
                <a:gd name="connsiteX11" fmla="*/ 85311 w 122818"/>
                <a:gd name="connsiteY11" fmla="*/ 93041 h 172079"/>
                <a:gd name="connsiteX12" fmla="*/ 94286 w 122818"/>
                <a:gd name="connsiteY12" fmla="*/ 94578 h 172079"/>
                <a:gd name="connsiteX13" fmla="*/ 105197 w 122818"/>
                <a:gd name="connsiteY13" fmla="*/ 97817 h 172079"/>
                <a:gd name="connsiteX14" fmla="*/ 105211 w 122818"/>
                <a:gd name="connsiteY14" fmla="*/ 97817 h 172079"/>
                <a:gd name="connsiteX15" fmla="*/ 122819 w 122818"/>
                <a:gd name="connsiteY15" fmla="*/ 77354 h 172079"/>
                <a:gd name="connsiteX16" fmla="*/ 122819 w 122818"/>
                <a:gd name="connsiteY16" fmla="*/ 49467 h 172079"/>
                <a:gd name="connsiteX17" fmla="*/ 113212 w 122818"/>
                <a:gd name="connsiteY17" fmla="*/ 39860 h 172079"/>
                <a:gd name="connsiteX18" fmla="*/ 87012 w 122818"/>
                <a:gd name="connsiteY18" fmla="*/ 39860 h 172079"/>
                <a:gd name="connsiteX19" fmla="*/ 87891 w 122818"/>
                <a:gd name="connsiteY19" fmla="*/ 13962 h 172079"/>
                <a:gd name="connsiteX20" fmla="*/ 58205 w 122818"/>
                <a:gd name="connsiteY20" fmla="*/ 4 h 172079"/>
                <a:gd name="connsiteX21" fmla="*/ 28547 w 122818"/>
                <a:gd name="connsiteY21" fmla="*/ 14127 h 172079"/>
                <a:gd name="connsiteX22" fmla="*/ 29439 w 122818"/>
                <a:gd name="connsiteY22" fmla="*/ 39860 h 172079"/>
                <a:gd name="connsiteX23" fmla="*/ 9607 w 122818"/>
                <a:gd name="connsiteY23" fmla="*/ 39860 h 172079"/>
                <a:gd name="connsiteX24" fmla="*/ 0 w 122818"/>
                <a:gd name="connsiteY24" fmla="*/ 49467 h 172079"/>
                <a:gd name="connsiteX25" fmla="*/ 0 w 122818"/>
                <a:gd name="connsiteY25" fmla="*/ 162486 h 172079"/>
                <a:gd name="connsiteX26" fmla="*/ 2827 w 122818"/>
                <a:gd name="connsiteY26" fmla="*/ 169294 h 172079"/>
                <a:gd name="connsiteX27" fmla="*/ 9621 w 122818"/>
                <a:gd name="connsiteY27" fmla="*/ 172080 h 172079"/>
                <a:gd name="connsiteX28" fmla="*/ 19228 w 122818"/>
                <a:gd name="connsiteY28" fmla="*/ 59074 h 172079"/>
                <a:gd name="connsiteX29" fmla="*/ 29727 w 122818"/>
                <a:gd name="connsiteY29" fmla="*/ 59074 h 172079"/>
                <a:gd name="connsiteX30" fmla="*/ 50204 w 122818"/>
                <a:gd name="connsiteY30" fmla="*/ 42659 h 172079"/>
                <a:gd name="connsiteX31" fmla="*/ 46882 w 122818"/>
                <a:gd name="connsiteY31" fmla="*/ 31735 h 172079"/>
                <a:gd name="connsiteX32" fmla="*/ 45414 w 122818"/>
                <a:gd name="connsiteY32" fmla="*/ 23349 h 172079"/>
                <a:gd name="connsiteX33" fmla="*/ 58068 w 122818"/>
                <a:gd name="connsiteY33" fmla="*/ 19218 h 172079"/>
                <a:gd name="connsiteX34" fmla="*/ 58397 w 122818"/>
                <a:gd name="connsiteY34" fmla="*/ 19218 h 172079"/>
                <a:gd name="connsiteX35" fmla="*/ 71051 w 122818"/>
                <a:gd name="connsiteY35" fmla="*/ 23185 h 172079"/>
                <a:gd name="connsiteX36" fmla="*/ 69582 w 122818"/>
                <a:gd name="connsiteY36" fmla="*/ 31749 h 172079"/>
                <a:gd name="connsiteX37" fmla="*/ 66316 w 122818"/>
                <a:gd name="connsiteY37" fmla="*/ 42632 h 172079"/>
                <a:gd name="connsiteX38" fmla="*/ 72272 w 122818"/>
                <a:gd name="connsiteY38" fmla="*/ 55999 h 172079"/>
                <a:gd name="connsiteX39" fmla="*/ 86916 w 122818"/>
                <a:gd name="connsiteY39" fmla="*/ 59060 h 172079"/>
                <a:gd name="connsiteX40" fmla="*/ 103605 w 122818"/>
                <a:gd name="connsiteY40" fmla="*/ 59060 h 172079"/>
                <a:gd name="connsiteX41" fmla="*/ 103605 w 122818"/>
                <a:gd name="connsiteY41" fmla="*/ 77341 h 172079"/>
                <a:gd name="connsiteX42" fmla="*/ 103605 w 122818"/>
                <a:gd name="connsiteY42" fmla="*/ 77725 h 172079"/>
                <a:gd name="connsiteX43" fmla="*/ 102644 w 122818"/>
                <a:gd name="connsiteY43" fmla="*/ 77272 h 172079"/>
                <a:gd name="connsiteX44" fmla="*/ 76074 w 122818"/>
                <a:gd name="connsiteY44" fmla="*/ 76188 h 172079"/>
                <a:gd name="connsiteX45" fmla="*/ 62048 w 122818"/>
                <a:gd name="connsiteY45" fmla="*/ 105819 h 172079"/>
                <a:gd name="connsiteX46" fmla="*/ 76197 w 122818"/>
                <a:gd name="connsiteY46" fmla="*/ 135449 h 172079"/>
                <a:gd name="connsiteX47" fmla="*/ 102685 w 122818"/>
                <a:gd name="connsiteY47" fmla="*/ 134310 h 172079"/>
                <a:gd name="connsiteX48" fmla="*/ 103605 w 122818"/>
                <a:gd name="connsiteY48" fmla="*/ 133871 h 172079"/>
                <a:gd name="connsiteX49" fmla="*/ 103605 w 122818"/>
                <a:gd name="connsiteY49" fmla="*/ 134228 h 172079"/>
                <a:gd name="connsiteX50" fmla="*/ 103605 w 122818"/>
                <a:gd name="connsiteY50" fmla="*/ 152605 h 172079"/>
                <a:gd name="connsiteX51" fmla="*/ 19228 w 122818"/>
                <a:gd name="connsiteY51" fmla="*/ 152838 h 172079"/>
                <a:gd name="connsiteX52" fmla="*/ 19228 w 122818"/>
                <a:gd name="connsiteY52" fmla="*/ 59074 h 172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22818" h="172079">
                  <a:moveTo>
                    <a:pt x="9621" y="172080"/>
                  </a:moveTo>
                  <a:cubicBezTo>
                    <a:pt x="9634" y="172080"/>
                    <a:pt x="9634" y="172080"/>
                    <a:pt x="9648" y="172080"/>
                  </a:cubicBezTo>
                  <a:lnTo>
                    <a:pt x="113239" y="171791"/>
                  </a:lnTo>
                  <a:cubicBezTo>
                    <a:pt x="118537" y="171778"/>
                    <a:pt x="122819" y="167482"/>
                    <a:pt x="122819" y="162184"/>
                  </a:cubicBezTo>
                  <a:lnTo>
                    <a:pt x="122819" y="134228"/>
                  </a:lnTo>
                  <a:cubicBezTo>
                    <a:pt x="122819" y="128711"/>
                    <a:pt x="122229" y="122480"/>
                    <a:pt x="117865" y="118116"/>
                  </a:cubicBezTo>
                  <a:cubicBezTo>
                    <a:pt x="113514" y="113765"/>
                    <a:pt x="107873" y="113779"/>
                    <a:pt x="105170" y="113779"/>
                  </a:cubicBezTo>
                  <a:cubicBezTo>
                    <a:pt x="100942" y="113779"/>
                    <a:pt x="97388" y="115522"/>
                    <a:pt x="94245" y="117045"/>
                  </a:cubicBezTo>
                  <a:cubicBezTo>
                    <a:pt x="89318" y="119447"/>
                    <a:pt x="87767" y="119886"/>
                    <a:pt x="85393" y="118582"/>
                  </a:cubicBezTo>
                  <a:cubicBezTo>
                    <a:pt x="83636" y="117622"/>
                    <a:pt x="81138" y="112585"/>
                    <a:pt x="81262" y="105983"/>
                  </a:cubicBezTo>
                  <a:cubicBezTo>
                    <a:pt x="81262" y="105874"/>
                    <a:pt x="81262" y="105764"/>
                    <a:pt x="81262" y="105654"/>
                  </a:cubicBezTo>
                  <a:cubicBezTo>
                    <a:pt x="81152" y="99011"/>
                    <a:pt x="83581" y="93975"/>
                    <a:pt x="85311" y="93041"/>
                  </a:cubicBezTo>
                  <a:cubicBezTo>
                    <a:pt x="87712" y="91724"/>
                    <a:pt x="89290" y="92163"/>
                    <a:pt x="94286" y="94578"/>
                  </a:cubicBezTo>
                  <a:cubicBezTo>
                    <a:pt x="97429" y="96102"/>
                    <a:pt x="100984" y="97817"/>
                    <a:pt x="105197" y="97817"/>
                  </a:cubicBezTo>
                  <a:cubicBezTo>
                    <a:pt x="105197" y="97817"/>
                    <a:pt x="105211" y="97817"/>
                    <a:pt x="105211" y="97817"/>
                  </a:cubicBezTo>
                  <a:cubicBezTo>
                    <a:pt x="120994" y="97804"/>
                    <a:pt x="122819" y="86124"/>
                    <a:pt x="122819" y="77354"/>
                  </a:cubicBezTo>
                  <a:lnTo>
                    <a:pt x="122819" y="49467"/>
                  </a:lnTo>
                  <a:cubicBezTo>
                    <a:pt x="122819" y="44155"/>
                    <a:pt x="118523" y="39860"/>
                    <a:pt x="113212" y="39860"/>
                  </a:cubicBezTo>
                  <a:lnTo>
                    <a:pt x="87012" y="39860"/>
                  </a:lnTo>
                  <a:cubicBezTo>
                    <a:pt x="89606" y="34576"/>
                    <a:pt x="93998" y="25092"/>
                    <a:pt x="87891" y="13962"/>
                  </a:cubicBezTo>
                  <a:cubicBezTo>
                    <a:pt x="83142" y="5274"/>
                    <a:pt x="71435" y="-174"/>
                    <a:pt x="58205" y="4"/>
                  </a:cubicBezTo>
                  <a:cubicBezTo>
                    <a:pt x="45016" y="-119"/>
                    <a:pt x="33336" y="5370"/>
                    <a:pt x="28547" y="14127"/>
                  </a:cubicBezTo>
                  <a:cubicBezTo>
                    <a:pt x="22481" y="25216"/>
                    <a:pt x="26817" y="34590"/>
                    <a:pt x="29439" y="39860"/>
                  </a:cubicBezTo>
                  <a:lnTo>
                    <a:pt x="9607" y="39860"/>
                  </a:lnTo>
                  <a:cubicBezTo>
                    <a:pt x="4296" y="39860"/>
                    <a:pt x="0" y="44155"/>
                    <a:pt x="0" y="49467"/>
                  </a:cubicBezTo>
                  <a:lnTo>
                    <a:pt x="0" y="162486"/>
                  </a:lnTo>
                  <a:cubicBezTo>
                    <a:pt x="0" y="165039"/>
                    <a:pt x="1016" y="167482"/>
                    <a:pt x="2827" y="169294"/>
                  </a:cubicBezTo>
                  <a:cubicBezTo>
                    <a:pt x="4639" y="171078"/>
                    <a:pt x="7082" y="172080"/>
                    <a:pt x="9621" y="172080"/>
                  </a:cubicBezTo>
                  <a:close/>
                  <a:moveTo>
                    <a:pt x="19228" y="59074"/>
                  </a:moveTo>
                  <a:lnTo>
                    <a:pt x="29727" y="59074"/>
                  </a:lnTo>
                  <a:cubicBezTo>
                    <a:pt x="36877" y="59074"/>
                    <a:pt x="50204" y="59074"/>
                    <a:pt x="50204" y="42659"/>
                  </a:cubicBezTo>
                  <a:cubicBezTo>
                    <a:pt x="50204" y="38364"/>
                    <a:pt x="48433" y="34837"/>
                    <a:pt x="46882" y="31735"/>
                  </a:cubicBezTo>
                  <a:cubicBezTo>
                    <a:pt x="44426" y="26822"/>
                    <a:pt x="44206" y="25573"/>
                    <a:pt x="45414" y="23349"/>
                  </a:cubicBezTo>
                  <a:cubicBezTo>
                    <a:pt x="46375" y="21593"/>
                    <a:pt x="51439" y="19136"/>
                    <a:pt x="58068" y="19218"/>
                  </a:cubicBezTo>
                  <a:cubicBezTo>
                    <a:pt x="58178" y="19218"/>
                    <a:pt x="58287" y="19218"/>
                    <a:pt x="58397" y="19218"/>
                  </a:cubicBezTo>
                  <a:cubicBezTo>
                    <a:pt x="65643" y="19095"/>
                    <a:pt x="70282" y="21785"/>
                    <a:pt x="71051" y="23185"/>
                  </a:cubicBezTo>
                  <a:cubicBezTo>
                    <a:pt x="72355" y="25573"/>
                    <a:pt x="71916" y="27027"/>
                    <a:pt x="69582" y="31749"/>
                  </a:cubicBezTo>
                  <a:cubicBezTo>
                    <a:pt x="68045" y="34864"/>
                    <a:pt x="66316" y="38377"/>
                    <a:pt x="66316" y="42632"/>
                  </a:cubicBezTo>
                  <a:cubicBezTo>
                    <a:pt x="66316" y="45418"/>
                    <a:pt x="66316" y="51937"/>
                    <a:pt x="72272" y="55999"/>
                  </a:cubicBezTo>
                  <a:cubicBezTo>
                    <a:pt x="75992" y="58538"/>
                    <a:pt x="80644" y="59060"/>
                    <a:pt x="86916" y="59060"/>
                  </a:cubicBezTo>
                  <a:lnTo>
                    <a:pt x="103605" y="59060"/>
                  </a:lnTo>
                  <a:lnTo>
                    <a:pt x="103605" y="77341"/>
                  </a:lnTo>
                  <a:cubicBezTo>
                    <a:pt x="103605" y="77478"/>
                    <a:pt x="103605" y="77601"/>
                    <a:pt x="103605" y="77725"/>
                  </a:cubicBezTo>
                  <a:cubicBezTo>
                    <a:pt x="103275" y="77574"/>
                    <a:pt x="102946" y="77409"/>
                    <a:pt x="102644" y="77272"/>
                  </a:cubicBezTo>
                  <a:cubicBezTo>
                    <a:pt x="97346" y="74706"/>
                    <a:pt x="87465" y="69943"/>
                    <a:pt x="76074" y="76188"/>
                  </a:cubicBezTo>
                  <a:cubicBezTo>
                    <a:pt x="67359" y="80950"/>
                    <a:pt x="61869" y="92575"/>
                    <a:pt x="62048" y="105819"/>
                  </a:cubicBezTo>
                  <a:cubicBezTo>
                    <a:pt x="61869" y="119035"/>
                    <a:pt x="67414" y="130646"/>
                    <a:pt x="76197" y="135449"/>
                  </a:cubicBezTo>
                  <a:cubicBezTo>
                    <a:pt x="87602" y="141667"/>
                    <a:pt x="97415" y="136877"/>
                    <a:pt x="102685" y="134310"/>
                  </a:cubicBezTo>
                  <a:cubicBezTo>
                    <a:pt x="102974" y="134173"/>
                    <a:pt x="103275" y="134022"/>
                    <a:pt x="103605" y="133871"/>
                  </a:cubicBezTo>
                  <a:cubicBezTo>
                    <a:pt x="103605" y="133981"/>
                    <a:pt x="103605" y="134104"/>
                    <a:pt x="103605" y="134228"/>
                  </a:cubicBezTo>
                  <a:lnTo>
                    <a:pt x="103605" y="152605"/>
                  </a:lnTo>
                  <a:lnTo>
                    <a:pt x="19228" y="152838"/>
                  </a:lnTo>
                  <a:lnTo>
                    <a:pt x="19228" y="59074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5" name="Agrupar 234">
            <a:extLst>
              <a:ext uri="{FF2B5EF4-FFF2-40B4-BE49-F238E27FC236}">
                <a16:creationId xmlns:a16="http://schemas.microsoft.com/office/drawing/2014/main" id="{5E896579-651B-48C6-9FB7-D9C0B550711F}"/>
              </a:ext>
            </a:extLst>
          </p:cNvPr>
          <p:cNvGrpSpPr/>
          <p:nvPr/>
        </p:nvGrpSpPr>
        <p:grpSpPr>
          <a:xfrm>
            <a:off x="8320777" y="1947098"/>
            <a:ext cx="610621" cy="430641"/>
            <a:chOff x="8320777" y="2231273"/>
            <a:chExt cx="610621" cy="43064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77" name="Forma Livre: Forma 76">
              <a:extLst>
                <a:ext uri="{FF2B5EF4-FFF2-40B4-BE49-F238E27FC236}">
                  <a16:creationId xmlns:a16="http://schemas.microsoft.com/office/drawing/2014/main" id="{263AD8C8-7B8C-4779-8BC9-E0E28E7892C7}"/>
                </a:ext>
              </a:extLst>
            </p:cNvPr>
            <p:cNvSpPr/>
            <p:nvPr/>
          </p:nvSpPr>
          <p:spPr>
            <a:xfrm>
              <a:off x="8320777" y="2231273"/>
              <a:ext cx="610621" cy="430641"/>
            </a:xfrm>
            <a:custGeom>
              <a:avLst/>
              <a:gdLst>
                <a:gd name="connsiteX0" fmla="*/ 575296 w 610621"/>
                <a:gd name="connsiteY0" fmla="*/ 0 h 430641"/>
                <a:gd name="connsiteX1" fmla="*/ 35326 w 610621"/>
                <a:gd name="connsiteY1" fmla="*/ 0 h 430641"/>
                <a:gd name="connsiteX2" fmla="*/ 0 w 610621"/>
                <a:gd name="connsiteY2" fmla="*/ 35326 h 430641"/>
                <a:gd name="connsiteX3" fmla="*/ 0 w 610621"/>
                <a:gd name="connsiteY3" fmla="*/ 395315 h 430641"/>
                <a:gd name="connsiteX4" fmla="*/ 35326 w 610621"/>
                <a:gd name="connsiteY4" fmla="*/ 430641 h 430641"/>
                <a:gd name="connsiteX5" fmla="*/ 176755 w 610621"/>
                <a:gd name="connsiteY5" fmla="*/ 430641 h 430641"/>
                <a:gd name="connsiteX6" fmla="*/ 241040 w 610621"/>
                <a:gd name="connsiteY6" fmla="*/ 430641 h 430641"/>
                <a:gd name="connsiteX7" fmla="*/ 421034 w 610621"/>
                <a:gd name="connsiteY7" fmla="*/ 430641 h 430641"/>
                <a:gd name="connsiteX8" fmla="*/ 575296 w 610621"/>
                <a:gd name="connsiteY8" fmla="*/ 430641 h 430641"/>
                <a:gd name="connsiteX9" fmla="*/ 610622 w 610621"/>
                <a:gd name="connsiteY9" fmla="*/ 395315 h 430641"/>
                <a:gd name="connsiteX10" fmla="*/ 610622 w 610621"/>
                <a:gd name="connsiteY10" fmla="*/ 35326 h 430641"/>
                <a:gd name="connsiteX11" fmla="*/ 575296 w 610621"/>
                <a:gd name="connsiteY11" fmla="*/ 0 h 430641"/>
                <a:gd name="connsiteX12" fmla="*/ 421034 w 610621"/>
                <a:gd name="connsiteY12" fmla="*/ 347143 h 430641"/>
                <a:gd name="connsiteX13" fmla="*/ 379217 w 610621"/>
                <a:gd name="connsiteY13" fmla="*/ 347143 h 430641"/>
                <a:gd name="connsiteX14" fmla="*/ 379217 w 610621"/>
                <a:gd name="connsiteY14" fmla="*/ 292465 h 430641"/>
                <a:gd name="connsiteX15" fmla="*/ 369610 w 610621"/>
                <a:gd name="connsiteY15" fmla="*/ 282858 h 430641"/>
                <a:gd name="connsiteX16" fmla="*/ 292465 w 610621"/>
                <a:gd name="connsiteY16" fmla="*/ 282858 h 430641"/>
                <a:gd name="connsiteX17" fmla="*/ 250647 w 610621"/>
                <a:gd name="connsiteY17" fmla="*/ 282858 h 430641"/>
                <a:gd name="connsiteX18" fmla="*/ 250647 w 610621"/>
                <a:gd name="connsiteY18" fmla="*/ 241040 h 430641"/>
                <a:gd name="connsiteX19" fmla="*/ 241040 w 610621"/>
                <a:gd name="connsiteY19" fmla="*/ 231433 h 430641"/>
                <a:gd name="connsiteX20" fmla="*/ 176755 w 610621"/>
                <a:gd name="connsiteY20" fmla="*/ 231433 h 430641"/>
                <a:gd name="connsiteX21" fmla="*/ 169962 w 610621"/>
                <a:gd name="connsiteY21" fmla="*/ 234247 h 430641"/>
                <a:gd name="connsiteX22" fmla="*/ 167148 w 610621"/>
                <a:gd name="connsiteY22" fmla="*/ 241040 h 430641"/>
                <a:gd name="connsiteX23" fmla="*/ 167148 w 610621"/>
                <a:gd name="connsiteY23" fmla="*/ 411427 h 430641"/>
                <a:gd name="connsiteX24" fmla="*/ 96359 w 610621"/>
                <a:gd name="connsiteY24" fmla="*/ 411427 h 430641"/>
                <a:gd name="connsiteX25" fmla="*/ 96359 w 610621"/>
                <a:gd name="connsiteY25" fmla="*/ 19214 h 430641"/>
                <a:gd name="connsiteX26" fmla="*/ 527137 w 610621"/>
                <a:gd name="connsiteY26" fmla="*/ 19214 h 430641"/>
                <a:gd name="connsiteX27" fmla="*/ 527137 w 610621"/>
                <a:gd name="connsiteY27" fmla="*/ 411414 h 430641"/>
                <a:gd name="connsiteX28" fmla="*/ 430641 w 610621"/>
                <a:gd name="connsiteY28" fmla="*/ 411414 h 430641"/>
                <a:gd name="connsiteX29" fmla="*/ 430641 w 610621"/>
                <a:gd name="connsiteY29" fmla="*/ 356736 h 430641"/>
                <a:gd name="connsiteX30" fmla="*/ 421034 w 610621"/>
                <a:gd name="connsiteY30" fmla="*/ 347143 h 430641"/>
                <a:gd name="connsiteX31" fmla="*/ 19228 w 610621"/>
                <a:gd name="connsiteY31" fmla="*/ 395315 h 430641"/>
                <a:gd name="connsiteX32" fmla="*/ 19228 w 610621"/>
                <a:gd name="connsiteY32" fmla="*/ 35326 h 430641"/>
                <a:gd name="connsiteX33" fmla="*/ 35340 w 610621"/>
                <a:gd name="connsiteY33" fmla="*/ 19214 h 430641"/>
                <a:gd name="connsiteX34" fmla="*/ 77158 w 610621"/>
                <a:gd name="connsiteY34" fmla="*/ 19214 h 430641"/>
                <a:gd name="connsiteX35" fmla="*/ 77158 w 610621"/>
                <a:gd name="connsiteY35" fmla="*/ 411414 h 430641"/>
                <a:gd name="connsiteX36" fmla="*/ 35340 w 610621"/>
                <a:gd name="connsiteY36" fmla="*/ 411414 h 430641"/>
                <a:gd name="connsiteX37" fmla="*/ 19228 w 610621"/>
                <a:gd name="connsiteY37" fmla="*/ 395315 h 430641"/>
                <a:gd name="connsiteX38" fmla="*/ 186362 w 610621"/>
                <a:gd name="connsiteY38" fmla="*/ 250633 h 430641"/>
                <a:gd name="connsiteX39" fmla="*/ 231433 w 610621"/>
                <a:gd name="connsiteY39" fmla="*/ 250633 h 430641"/>
                <a:gd name="connsiteX40" fmla="*/ 231433 w 610621"/>
                <a:gd name="connsiteY40" fmla="*/ 292451 h 430641"/>
                <a:gd name="connsiteX41" fmla="*/ 241040 w 610621"/>
                <a:gd name="connsiteY41" fmla="*/ 302058 h 430641"/>
                <a:gd name="connsiteX42" fmla="*/ 282858 w 610621"/>
                <a:gd name="connsiteY42" fmla="*/ 302058 h 430641"/>
                <a:gd name="connsiteX43" fmla="*/ 282858 w 610621"/>
                <a:gd name="connsiteY43" fmla="*/ 347129 h 430641"/>
                <a:gd name="connsiteX44" fmla="*/ 241040 w 610621"/>
                <a:gd name="connsiteY44" fmla="*/ 347129 h 430641"/>
                <a:gd name="connsiteX45" fmla="*/ 231433 w 610621"/>
                <a:gd name="connsiteY45" fmla="*/ 356736 h 430641"/>
                <a:gd name="connsiteX46" fmla="*/ 231433 w 610621"/>
                <a:gd name="connsiteY46" fmla="*/ 411414 h 430641"/>
                <a:gd name="connsiteX47" fmla="*/ 186362 w 610621"/>
                <a:gd name="connsiteY47" fmla="*/ 411414 h 430641"/>
                <a:gd name="connsiteX48" fmla="*/ 186362 w 610621"/>
                <a:gd name="connsiteY48" fmla="*/ 250633 h 430641"/>
                <a:gd name="connsiteX49" fmla="*/ 250647 w 610621"/>
                <a:gd name="connsiteY49" fmla="*/ 411427 h 430641"/>
                <a:gd name="connsiteX50" fmla="*/ 250647 w 610621"/>
                <a:gd name="connsiteY50" fmla="*/ 366357 h 430641"/>
                <a:gd name="connsiteX51" fmla="*/ 292465 w 610621"/>
                <a:gd name="connsiteY51" fmla="*/ 366357 h 430641"/>
                <a:gd name="connsiteX52" fmla="*/ 302072 w 610621"/>
                <a:gd name="connsiteY52" fmla="*/ 356750 h 430641"/>
                <a:gd name="connsiteX53" fmla="*/ 302072 w 610621"/>
                <a:gd name="connsiteY53" fmla="*/ 302072 h 430641"/>
                <a:gd name="connsiteX54" fmla="*/ 360003 w 610621"/>
                <a:gd name="connsiteY54" fmla="*/ 302072 h 430641"/>
                <a:gd name="connsiteX55" fmla="*/ 360003 w 610621"/>
                <a:gd name="connsiteY55" fmla="*/ 356750 h 430641"/>
                <a:gd name="connsiteX56" fmla="*/ 369610 w 610621"/>
                <a:gd name="connsiteY56" fmla="*/ 366357 h 430641"/>
                <a:gd name="connsiteX57" fmla="*/ 411427 w 610621"/>
                <a:gd name="connsiteY57" fmla="*/ 366357 h 430641"/>
                <a:gd name="connsiteX58" fmla="*/ 411427 w 610621"/>
                <a:gd name="connsiteY58" fmla="*/ 411427 h 430641"/>
                <a:gd name="connsiteX59" fmla="*/ 250647 w 610621"/>
                <a:gd name="connsiteY59" fmla="*/ 411427 h 430641"/>
                <a:gd name="connsiteX60" fmla="*/ 591408 w 610621"/>
                <a:gd name="connsiteY60" fmla="*/ 395315 h 430641"/>
                <a:gd name="connsiteX61" fmla="*/ 575296 w 610621"/>
                <a:gd name="connsiteY61" fmla="*/ 411427 h 430641"/>
                <a:gd name="connsiteX62" fmla="*/ 546351 w 610621"/>
                <a:gd name="connsiteY62" fmla="*/ 411427 h 430641"/>
                <a:gd name="connsiteX63" fmla="*/ 546351 w 610621"/>
                <a:gd name="connsiteY63" fmla="*/ 19214 h 430641"/>
                <a:gd name="connsiteX64" fmla="*/ 575296 w 610621"/>
                <a:gd name="connsiteY64" fmla="*/ 19214 h 430641"/>
                <a:gd name="connsiteX65" fmla="*/ 591408 w 610621"/>
                <a:gd name="connsiteY65" fmla="*/ 35326 h 430641"/>
                <a:gd name="connsiteX66" fmla="*/ 591408 w 610621"/>
                <a:gd name="connsiteY66" fmla="*/ 395315 h 430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610621" h="430641">
                  <a:moveTo>
                    <a:pt x="575296" y="0"/>
                  </a:moveTo>
                  <a:lnTo>
                    <a:pt x="35326" y="0"/>
                  </a:lnTo>
                  <a:cubicBezTo>
                    <a:pt x="15852" y="0"/>
                    <a:pt x="0" y="15838"/>
                    <a:pt x="0" y="35326"/>
                  </a:cubicBezTo>
                  <a:lnTo>
                    <a:pt x="0" y="395315"/>
                  </a:lnTo>
                  <a:cubicBezTo>
                    <a:pt x="0" y="414790"/>
                    <a:pt x="15838" y="430641"/>
                    <a:pt x="35326" y="430641"/>
                  </a:cubicBezTo>
                  <a:lnTo>
                    <a:pt x="176755" y="430641"/>
                  </a:lnTo>
                  <a:lnTo>
                    <a:pt x="241040" y="430641"/>
                  </a:lnTo>
                  <a:lnTo>
                    <a:pt x="421034" y="430641"/>
                  </a:lnTo>
                  <a:lnTo>
                    <a:pt x="575296" y="430641"/>
                  </a:lnTo>
                  <a:cubicBezTo>
                    <a:pt x="594771" y="430641"/>
                    <a:pt x="610622" y="414804"/>
                    <a:pt x="610622" y="395315"/>
                  </a:cubicBezTo>
                  <a:lnTo>
                    <a:pt x="610622" y="35326"/>
                  </a:lnTo>
                  <a:cubicBezTo>
                    <a:pt x="610622" y="15852"/>
                    <a:pt x="594771" y="0"/>
                    <a:pt x="575296" y="0"/>
                  </a:cubicBezTo>
                  <a:close/>
                  <a:moveTo>
                    <a:pt x="421034" y="347143"/>
                  </a:moveTo>
                  <a:lnTo>
                    <a:pt x="379217" y="347143"/>
                  </a:lnTo>
                  <a:lnTo>
                    <a:pt x="379217" y="292465"/>
                  </a:lnTo>
                  <a:cubicBezTo>
                    <a:pt x="379217" y="287154"/>
                    <a:pt x="374921" y="282858"/>
                    <a:pt x="369610" y="282858"/>
                  </a:cubicBezTo>
                  <a:lnTo>
                    <a:pt x="292465" y="282858"/>
                  </a:lnTo>
                  <a:lnTo>
                    <a:pt x="250647" y="282858"/>
                  </a:lnTo>
                  <a:lnTo>
                    <a:pt x="250647" y="241040"/>
                  </a:lnTo>
                  <a:cubicBezTo>
                    <a:pt x="250647" y="235729"/>
                    <a:pt x="246351" y="231433"/>
                    <a:pt x="241040" y="231433"/>
                  </a:cubicBezTo>
                  <a:lnTo>
                    <a:pt x="176755" y="231433"/>
                  </a:lnTo>
                  <a:cubicBezTo>
                    <a:pt x="174203" y="231433"/>
                    <a:pt x="171760" y="232449"/>
                    <a:pt x="169962" y="234247"/>
                  </a:cubicBezTo>
                  <a:cubicBezTo>
                    <a:pt x="168164" y="236044"/>
                    <a:pt x="167148" y="238487"/>
                    <a:pt x="167148" y="241040"/>
                  </a:cubicBezTo>
                  <a:lnTo>
                    <a:pt x="167148" y="411427"/>
                  </a:lnTo>
                  <a:lnTo>
                    <a:pt x="96359" y="411427"/>
                  </a:lnTo>
                  <a:lnTo>
                    <a:pt x="96359" y="19214"/>
                  </a:lnTo>
                  <a:lnTo>
                    <a:pt x="527137" y="19214"/>
                  </a:lnTo>
                  <a:lnTo>
                    <a:pt x="527137" y="411414"/>
                  </a:lnTo>
                  <a:lnTo>
                    <a:pt x="430641" y="411414"/>
                  </a:lnTo>
                  <a:lnTo>
                    <a:pt x="430641" y="356736"/>
                  </a:lnTo>
                  <a:cubicBezTo>
                    <a:pt x="430641" y="351438"/>
                    <a:pt x="426346" y="347143"/>
                    <a:pt x="421034" y="347143"/>
                  </a:cubicBezTo>
                  <a:close/>
                  <a:moveTo>
                    <a:pt x="19228" y="395315"/>
                  </a:moveTo>
                  <a:lnTo>
                    <a:pt x="19228" y="35326"/>
                  </a:lnTo>
                  <a:cubicBezTo>
                    <a:pt x="19228" y="26447"/>
                    <a:pt x="26447" y="19214"/>
                    <a:pt x="35340" y="19214"/>
                  </a:cubicBezTo>
                  <a:lnTo>
                    <a:pt x="77158" y="19214"/>
                  </a:lnTo>
                  <a:lnTo>
                    <a:pt x="77158" y="411414"/>
                  </a:lnTo>
                  <a:lnTo>
                    <a:pt x="35340" y="411414"/>
                  </a:lnTo>
                  <a:cubicBezTo>
                    <a:pt x="26447" y="411427"/>
                    <a:pt x="19228" y="404195"/>
                    <a:pt x="19228" y="395315"/>
                  </a:cubicBezTo>
                  <a:close/>
                  <a:moveTo>
                    <a:pt x="186362" y="250633"/>
                  </a:moveTo>
                  <a:lnTo>
                    <a:pt x="231433" y="250633"/>
                  </a:lnTo>
                  <a:lnTo>
                    <a:pt x="231433" y="292451"/>
                  </a:lnTo>
                  <a:cubicBezTo>
                    <a:pt x="231433" y="297763"/>
                    <a:pt x="235729" y="302058"/>
                    <a:pt x="241040" y="302058"/>
                  </a:cubicBezTo>
                  <a:lnTo>
                    <a:pt x="282858" y="302058"/>
                  </a:lnTo>
                  <a:lnTo>
                    <a:pt x="282858" y="347129"/>
                  </a:lnTo>
                  <a:lnTo>
                    <a:pt x="241040" y="347129"/>
                  </a:lnTo>
                  <a:cubicBezTo>
                    <a:pt x="235729" y="347129"/>
                    <a:pt x="231433" y="351425"/>
                    <a:pt x="231433" y="356736"/>
                  </a:cubicBezTo>
                  <a:lnTo>
                    <a:pt x="231433" y="411414"/>
                  </a:lnTo>
                  <a:lnTo>
                    <a:pt x="186362" y="411414"/>
                  </a:lnTo>
                  <a:lnTo>
                    <a:pt x="186362" y="250633"/>
                  </a:lnTo>
                  <a:close/>
                  <a:moveTo>
                    <a:pt x="250647" y="411427"/>
                  </a:moveTo>
                  <a:lnTo>
                    <a:pt x="250647" y="366357"/>
                  </a:lnTo>
                  <a:lnTo>
                    <a:pt x="292465" y="366357"/>
                  </a:lnTo>
                  <a:cubicBezTo>
                    <a:pt x="297776" y="366357"/>
                    <a:pt x="302072" y="362061"/>
                    <a:pt x="302072" y="356750"/>
                  </a:cubicBezTo>
                  <a:lnTo>
                    <a:pt x="302072" y="302072"/>
                  </a:lnTo>
                  <a:lnTo>
                    <a:pt x="360003" y="302072"/>
                  </a:lnTo>
                  <a:lnTo>
                    <a:pt x="360003" y="356750"/>
                  </a:lnTo>
                  <a:cubicBezTo>
                    <a:pt x="360003" y="362061"/>
                    <a:pt x="364298" y="366357"/>
                    <a:pt x="369610" y="366357"/>
                  </a:cubicBezTo>
                  <a:lnTo>
                    <a:pt x="411427" y="366357"/>
                  </a:lnTo>
                  <a:lnTo>
                    <a:pt x="411427" y="411427"/>
                  </a:lnTo>
                  <a:lnTo>
                    <a:pt x="250647" y="411427"/>
                  </a:lnTo>
                  <a:close/>
                  <a:moveTo>
                    <a:pt x="591408" y="395315"/>
                  </a:moveTo>
                  <a:cubicBezTo>
                    <a:pt x="591408" y="404195"/>
                    <a:pt x="584189" y="411427"/>
                    <a:pt x="575296" y="411427"/>
                  </a:cubicBezTo>
                  <a:lnTo>
                    <a:pt x="546351" y="411427"/>
                  </a:lnTo>
                  <a:lnTo>
                    <a:pt x="546351" y="19214"/>
                  </a:lnTo>
                  <a:lnTo>
                    <a:pt x="575296" y="19214"/>
                  </a:lnTo>
                  <a:cubicBezTo>
                    <a:pt x="584176" y="19214"/>
                    <a:pt x="591408" y="26433"/>
                    <a:pt x="591408" y="35326"/>
                  </a:cubicBezTo>
                  <a:lnTo>
                    <a:pt x="591408" y="395315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8" name="Forma Livre: Forma 77">
              <a:extLst>
                <a:ext uri="{FF2B5EF4-FFF2-40B4-BE49-F238E27FC236}">
                  <a16:creationId xmlns:a16="http://schemas.microsoft.com/office/drawing/2014/main" id="{DEB75221-8227-436E-A58A-73511825BF3B}"/>
                </a:ext>
              </a:extLst>
            </p:cNvPr>
            <p:cNvSpPr/>
            <p:nvPr/>
          </p:nvSpPr>
          <p:spPr>
            <a:xfrm>
              <a:off x="8359356" y="2424127"/>
              <a:ext cx="19214" cy="44933"/>
            </a:xfrm>
            <a:custGeom>
              <a:avLst/>
              <a:gdLst>
                <a:gd name="connsiteX0" fmla="*/ 9607 w 19214"/>
                <a:gd name="connsiteY0" fmla="*/ 0 h 44933"/>
                <a:gd name="connsiteX1" fmla="*/ 0 w 19214"/>
                <a:gd name="connsiteY1" fmla="*/ 9607 h 44933"/>
                <a:gd name="connsiteX2" fmla="*/ 0 w 19214"/>
                <a:gd name="connsiteY2" fmla="*/ 35326 h 44933"/>
                <a:gd name="connsiteX3" fmla="*/ 9607 w 19214"/>
                <a:gd name="connsiteY3" fmla="*/ 44933 h 44933"/>
                <a:gd name="connsiteX4" fmla="*/ 19214 w 19214"/>
                <a:gd name="connsiteY4" fmla="*/ 35326 h 44933"/>
                <a:gd name="connsiteX5" fmla="*/ 19214 w 19214"/>
                <a:gd name="connsiteY5" fmla="*/ 9607 h 44933"/>
                <a:gd name="connsiteX6" fmla="*/ 9607 w 19214"/>
                <a:gd name="connsiteY6" fmla="*/ 0 h 44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214" h="44933">
                  <a:moveTo>
                    <a:pt x="9607" y="0"/>
                  </a:moveTo>
                  <a:cubicBezTo>
                    <a:pt x="4296" y="0"/>
                    <a:pt x="0" y="4296"/>
                    <a:pt x="0" y="9607"/>
                  </a:cubicBezTo>
                  <a:lnTo>
                    <a:pt x="0" y="35326"/>
                  </a:lnTo>
                  <a:cubicBezTo>
                    <a:pt x="0" y="40638"/>
                    <a:pt x="4296" y="44933"/>
                    <a:pt x="9607" y="44933"/>
                  </a:cubicBezTo>
                  <a:cubicBezTo>
                    <a:pt x="14918" y="44933"/>
                    <a:pt x="19214" y="40638"/>
                    <a:pt x="19214" y="35326"/>
                  </a:cubicBezTo>
                  <a:lnTo>
                    <a:pt x="19214" y="9607"/>
                  </a:lnTo>
                  <a:cubicBezTo>
                    <a:pt x="19214" y="4296"/>
                    <a:pt x="14918" y="0"/>
                    <a:pt x="9607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79" name="Forma Livre: Forma 78">
              <a:extLst>
                <a:ext uri="{FF2B5EF4-FFF2-40B4-BE49-F238E27FC236}">
                  <a16:creationId xmlns:a16="http://schemas.microsoft.com/office/drawing/2014/main" id="{3E14135F-E1A8-4C38-8492-6C5C295736F3}"/>
                </a:ext>
              </a:extLst>
            </p:cNvPr>
            <p:cNvSpPr/>
            <p:nvPr/>
          </p:nvSpPr>
          <p:spPr>
            <a:xfrm>
              <a:off x="8616495" y="2282712"/>
              <a:ext cx="147783" cy="186348"/>
            </a:xfrm>
            <a:custGeom>
              <a:avLst/>
              <a:gdLst>
                <a:gd name="connsiteX0" fmla="*/ 147784 w 147783"/>
                <a:gd name="connsiteY0" fmla="*/ 176742 h 186348"/>
                <a:gd name="connsiteX1" fmla="*/ 147784 w 147783"/>
                <a:gd name="connsiteY1" fmla="*/ 61032 h 186348"/>
                <a:gd name="connsiteX2" fmla="*/ 138177 w 147783"/>
                <a:gd name="connsiteY2" fmla="*/ 51425 h 186348"/>
                <a:gd name="connsiteX3" fmla="*/ 83499 w 147783"/>
                <a:gd name="connsiteY3" fmla="*/ 51425 h 186348"/>
                <a:gd name="connsiteX4" fmla="*/ 83499 w 147783"/>
                <a:gd name="connsiteY4" fmla="*/ 9607 h 186348"/>
                <a:gd name="connsiteX5" fmla="*/ 73892 w 147783"/>
                <a:gd name="connsiteY5" fmla="*/ 0 h 186348"/>
                <a:gd name="connsiteX6" fmla="*/ 9607 w 147783"/>
                <a:gd name="connsiteY6" fmla="*/ 0 h 186348"/>
                <a:gd name="connsiteX7" fmla="*/ 0 w 147783"/>
                <a:gd name="connsiteY7" fmla="*/ 9607 h 186348"/>
                <a:gd name="connsiteX8" fmla="*/ 0 w 147783"/>
                <a:gd name="connsiteY8" fmla="*/ 125317 h 186348"/>
                <a:gd name="connsiteX9" fmla="*/ 9607 w 147783"/>
                <a:gd name="connsiteY9" fmla="*/ 134924 h 186348"/>
                <a:gd name="connsiteX10" fmla="*/ 64285 w 147783"/>
                <a:gd name="connsiteY10" fmla="*/ 134924 h 186348"/>
                <a:gd name="connsiteX11" fmla="*/ 64285 w 147783"/>
                <a:gd name="connsiteY11" fmla="*/ 176742 h 186348"/>
                <a:gd name="connsiteX12" fmla="*/ 73892 w 147783"/>
                <a:gd name="connsiteY12" fmla="*/ 186349 h 186348"/>
                <a:gd name="connsiteX13" fmla="*/ 138177 w 147783"/>
                <a:gd name="connsiteY13" fmla="*/ 186349 h 186348"/>
                <a:gd name="connsiteX14" fmla="*/ 147784 w 147783"/>
                <a:gd name="connsiteY14" fmla="*/ 176742 h 186348"/>
                <a:gd name="connsiteX15" fmla="*/ 128570 w 147783"/>
                <a:gd name="connsiteY15" fmla="*/ 167135 h 186348"/>
                <a:gd name="connsiteX16" fmla="*/ 83499 w 147783"/>
                <a:gd name="connsiteY16" fmla="*/ 167135 h 186348"/>
                <a:gd name="connsiteX17" fmla="*/ 83499 w 147783"/>
                <a:gd name="connsiteY17" fmla="*/ 125317 h 186348"/>
                <a:gd name="connsiteX18" fmla="*/ 73892 w 147783"/>
                <a:gd name="connsiteY18" fmla="*/ 115710 h 186348"/>
                <a:gd name="connsiteX19" fmla="*/ 19214 w 147783"/>
                <a:gd name="connsiteY19" fmla="*/ 115710 h 186348"/>
                <a:gd name="connsiteX20" fmla="*/ 19214 w 147783"/>
                <a:gd name="connsiteY20" fmla="*/ 19214 h 186348"/>
                <a:gd name="connsiteX21" fmla="*/ 64285 w 147783"/>
                <a:gd name="connsiteY21" fmla="*/ 19214 h 186348"/>
                <a:gd name="connsiteX22" fmla="*/ 64285 w 147783"/>
                <a:gd name="connsiteY22" fmla="*/ 61032 h 186348"/>
                <a:gd name="connsiteX23" fmla="*/ 73892 w 147783"/>
                <a:gd name="connsiteY23" fmla="*/ 70639 h 186348"/>
                <a:gd name="connsiteX24" fmla="*/ 128570 w 147783"/>
                <a:gd name="connsiteY24" fmla="*/ 70639 h 186348"/>
                <a:gd name="connsiteX25" fmla="*/ 128570 w 147783"/>
                <a:gd name="connsiteY25" fmla="*/ 167135 h 186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47783" h="186348">
                  <a:moveTo>
                    <a:pt x="147784" y="176742"/>
                  </a:moveTo>
                  <a:lnTo>
                    <a:pt x="147784" y="61032"/>
                  </a:lnTo>
                  <a:cubicBezTo>
                    <a:pt x="147784" y="55721"/>
                    <a:pt x="143488" y="51425"/>
                    <a:pt x="138177" y="51425"/>
                  </a:cubicBezTo>
                  <a:lnTo>
                    <a:pt x="83499" y="51425"/>
                  </a:lnTo>
                  <a:lnTo>
                    <a:pt x="83499" y="9607"/>
                  </a:lnTo>
                  <a:cubicBezTo>
                    <a:pt x="83499" y="4296"/>
                    <a:pt x="79203" y="0"/>
                    <a:pt x="73892" y="0"/>
                  </a:cubicBez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lnTo>
                    <a:pt x="0" y="125317"/>
                  </a:lnTo>
                  <a:cubicBezTo>
                    <a:pt x="0" y="130628"/>
                    <a:pt x="4296" y="134924"/>
                    <a:pt x="9607" y="134924"/>
                  </a:cubicBezTo>
                  <a:lnTo>
                    <a:pt x="64285" y="134924"/>
                  </a:lnTo>
                  <a:lnTo>
                    <a:pt x="64285" y="176742"/>
                  </a:lnTo>
                  <a:cubicBezTo>
                    <a:pt x="64285" y="182053"/>
                    <a:pt x="68580" y="186349"/>
                    <a:pt x="73892" y="186349"/>
                  </a:cubicBezTo>
                  <a:lnTo>
                    <a:pt x="138177" y="186349"/>
                  </a:lnTo>
                  <a:cubicBezTo>
                    <a:pt x="143488" y="186349"/>
                    <a:pt x="147784" y="182039"/>
                    <a:pt x="147784" y="176742"/>
                  </a:cubicBezTo>
                  <a:close/>
                  <a:moveTo>
                    <a:pt x="128570" y="167135"/>
                  </a:moveTo>
                  <a:lnTo>
                    <a:pt x="83499" y="167135"/>
                  </a:lnTo>
                  <a:lnTo>
                    <a:pt x="83499" y="125317"/>
                  </a:lnTo>
                  <a:cubicBezTo>
                    <a:pt x="83499" y="120005"/>
                    <a:pt x="79203" y="115710"/>
                    <a:pt x="73892" y="115710"/>
                  </a:cubicBezTo>
                  <a:lnTo>
                    <a:pt x="19214" y="115710"/>
                  </a:lnTo>
                  <a:lnTo>
                    <a:pt x="19214" y="19214"/>
                  </a:lnTo>
                  <a:lnTo>
                    <a:pt x="64285" y="19214"/>
                  </a:lnTo>
                  <a:lnTo>
                    <a:pt x="64285" y="61032"/>
                  </a:lnTo>
                  <a:cubicBezTo>
                    <a:pt x="64285" y="66343"/>
                    <a:pt x="68580" y="70639"/>
                    <a:pt x="73892" y="70639"/>
                  </a:cubicBezTo>
                  <a:lnTo>
                    <a:pt x="128570" y="70639"/>
                  </a:lnTo>
                  <a:lnTo>
                    <a:pt x="128570" y="167135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3" name="Agrupar 232">
            <a:extLst>
              <a:ext uri="{FF2B5EF4-FFF2-40B4-BE49-F238E27FC236}">
                <a16:creationId xmlns:a16="http://schemas.microsoft.com/office/drawing/2014/main" id="{A91C19B9-D92B-4B93-AFCF-A54C03E182DD}"/>
              </a:ext>
            </a:extLst>
          </p:cNvPr>
          <p:cNvGrpSpPr/>
          <p:nvPr/>
        </p:nvGrpSpPr>
        <p:grpSpPr>
          <a:xfrm>
            <a:off x="6590672" y="1928988"/>
            <a:ext cx="595659" cy="466860"/>
            <a:chOff x="6590672" y="2186930"/>
            <a:chExt cx="595659" cy="466860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80" name="Forma Livre: Forma 79">
              <a:extLst>
                <a:ext uri="{FF2B5EF4-FFF2-40B4-BE49-F238E27FC236}">
                  <a16:creationId xmlns:a16="http://schemas.microsoft.com/office/drawing/2014/main" id="{AF0F47A7-E99D-4A9E-974D-A313E7831565}"/>
                </a:ext>
              </a:extLst>
            </p:cNvPr>
            <p:cNvSpPr/>
            <p:nvPr/>
          </p:nvSpPr>
          <p:spPr>
            <a:xfrm>
              <a:off x="6655881" y="2186930"/>
              <a:ext cx="95630" cy="44686"/>
            </a:xfrm>
            <a:custGeom>
              <a:avLst/>
              <a:gdLst>
                <a:gd name="connsiteX0" fmla="*/ 31442 w 95630"/>
                <a:gd name="connsiteY0" fmla="*/ 0 h 44686"/>
                <a:gd name="connsiteX1" fmla="*/ 0 w 95630"/>
                <a:gd name="connsiteY1" fmla="*/ 35079 h 44686"/>
                <a:gd name="connsiteX2" fmla="*/ 9607 w 95630"/>
                <a:gd name="connsiteY2" fmla="*/ 44686 h 44686"/>
                <a:gd name="connsiteX3" fmla="*/ 19214 w 95630"/>
                <a:gd name="connsiteY3" fmla="*/ 35079 h 44686"/>
                <a:gd name="connsiteX4" fmla="*/ 31442 w 95630"/>
                <a:gd name="connsiteY4" fmla="*/ 19214 h 44686"/>
                <a:gd name="connsiteX5" fmla="*/ 64189 w 95630"/>
                <a:gd name="connsiteY5" fmla="*/ 19214 h 44686"/>
                <a:gd name="connsiteX6" fmla="*/ 76417 w 95630"/>
                <a:gd name="connsiteY6" fmla="*/ 35079 h 44686"/>
                <a:gd name="connsiteX7" fmla="*/ 86024 w 95630"/>
                <a:gd name="connsiteY7" fmla="*/ 44686 h 44686"/>
                <a:gd name="connsiteX8" fmla="*/ 95631 w 95630"/>
                <a:gd name="connsiteY8" fmla="*/ 35079 h 44686"/>
                <a:gd name="connsiteX9" fmla="*/ 64189 w 95630"/>
                <a:gd name="connsiteY9" fmla="*/ 0 h 44686"/>
                <a:gd name="connsiteX10" fmla="*/ 31442 w 95630"/>
                <a:gd name="connsiteY10" fmla="*/ 0 h 4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630" h="44686">
                  <a:moveTo>
                    <a:pt x="31442" y="0"/>
                  </a:moveTo>
                  <a:cubicBezTo>
                    <a:pt x="14109" y="0"/>
                    <a:pt x="0" y="15742"/>
                    <a:pt x="0" y="35079"/>
                  </a:cubicBezTo>
                  <a:cubicBezTo>
                    <a:pt x="0" y="40391"/>
                    <a:pt x="4296" y="44686"/>
                    <a:pt x="9607" y="44686"/>
                  </a:cubicBezTo>
                  <a:cubicBezTo>
                    <a:pt x="14918" y="44686"/>
                    <a:pt x="19214" y="40391"/>
                    <a:pt x="19214" y="35079"/>
                  </a:cubicBezTo>
                  <a:cubicBezTo>
                    <a:pt x="19214" y="26474"/>
                    <a:pt x="24814" y="19214"/>
                    <a:pt x="31442" y="19214"/>
                  </a:cubicBezTo>
                  <a:lnTo>
                    <a:pt x="64189" y="19214"/>
                  </a:lnTo>
                  <a:cubicBezTo>
                    <a:pt x="70817" y="19214"/>
                    <a:pt x="76417" y="26474"/>
                    <a:pt x="76417" y="35079"/>
                  </a:cubicBezTo>
                  <a:cubicBezTo>
                    <a:pt x="76417" y="40391"/>
                    <a:pt x="80713" y="44686"/>
                    <a:pt x="86024" y="44686"/>
                  </a:cubicBezTo>
                  <a:cubicBezTo>
                    <a:pt x="91335" y="44686"/>
                    <a:pt x="95631" y="40391"/>
                    <a:pt x="95631" y="35079"/>
                  </a:cubicBezTo>
                  <a:cubicBezTo>
                    <a:pt x="95631" y="15742"/>
                    <a:pt x="81522" y="0"/>
                    <a:pt x="64189" y="0"/>
                  </a:cubicBezTo>
                  <a:lnTo>
                    <a:pt x="31442" y="0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1" name="Forma Livre: Forma 80">
              <a:extLst>
                <a:ext uri="{FF2B5EF4-FFF2-40B4-BE49-F238E27FC236}">
                  <a16:creationId xmlns:a16="http://schemas.microsoft.com/office/drawing/2014/main" id="{086D5336-493D-445A-B0A3-515D0DFF1EF1}"/>
                </a:ext>
              </a:extLst>
            </p:cNvPr>
            <p:cNvSpPr/>
            <p:nvPr/>
          </p:nvSpPr>
          <p:spPr>
            <a:xfrm>
              <a:off x="6655881" y="2301556"/>
              <a:ext cx="95630" cy="95630"/>
            </a:xfrm>
            <a:custGeom>
              <a:avLst/>
              <a:gdLst>
                <a:gd name="connsiteX0" fmla="*/ 57423 w 95630"/>
                <a:gd name="connsiteY0" fmla="*/ 57423 h 95630"/>
                <a:gd name="connsiteX1" fmla="*/ 86024 w 95630"/>
                <a:gd name="connsiteY1" fmla="*/ 57423 h 95630"/>
                <a:gd name="connsiteX2" fmla="*/ 95631 w 95630"/>
                <a:gd name="connsiteY2" fmla="*/ 47816 h 95630"/>
                <a:gd name="connsiteX3" fmla="*/ 86024 w 95630"/>
                <a:gd name="connsiteY3" fmla="*/ 38209 h 95630"/>
                <a:gd name="connsiteX4" fmla="*/ 57423 w 95630"/>
                <a:gd name="connsiteY4" fmla="*/ 38209 h 95630"/>
                <a:gd name="connsiteX5" fmla="*/ 57423 w 95630"/>
                <a:gd name="connsiteY5" fmla="*/ 9607 h 95630"/>
                <a:gd name="connsiteX6" fmla="*/ 47816 w 95630"/>
                <a:gd name="connsiteY6" fmla="*/ 0 h 95630"/>
                <a:gd name="connsiteX7" fmla="*/ 38209 w 95630"/>
                <a:gd name="connsiteY7" fmla="*/ 9607 h 95630"/>
                <a:gd name="connsiteX8" fmla="*/ 38209 w 95630"/>
                <a:gd name="connsiteY8" fmla="*/ 38209 h 95630"/>
                <a:gd name="connsiteX9" fmla="*/ 9607 w 95630"/>
                <a:gd name="connsiteY9" fmla="*/ 38209 h 95630"/>
                <a:gd name="connsiteX10" fmla="*/ 0 w 95630"/>
                <a:gd name="connsiteY10" fmla="*/ 47816 h 95630"/>
                <a:gd name="connsiteX11" fmla="*/ 9607 w 95630"/>
                <a:gd name="connsiteY11" fmla="*/ 57423 h 95630"/>
                <a:gd name="connsiteX12" fmla="*/ 38209 w 95630"/>
                <a:gd name="connsiteY12" fmla="*/ 57423 h 95630"/>
                <a:gd name="connsiteX13" fmla="*/ 38209 w 95630"/>
                <a:gd name="connsiteY13" fmla="*/ 86024 h 95630"/>
                <a:gd name="connsiteX14" fmla="*/ 47816 w 95630"/>
                <a:gd name="connsiteY14" fmla="*/ 95631 h 95630"/>
                <a:gd name="connsiteX15" fmla="*/ 57423 w 95630"/>
                <a:gd name="connsiteY15" fmla="*/ 86024 h 95630"/>
                <a:gd name="connsiteX16" fmla="*/ 57423 w 95630"/>
                <a:gd name="connsiteY16" fmla="*/ 57423 h 9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5630" h="95630">
                  <a:moveTo>
                    <a:pt x="57423" y="57423"/>
                  </a:moveTo>
                  <a:lnTo>
                    <a:pt x="86024" y="57423"/>
                  </a:lnTo>
                  <a:cubicBezTo>
                    <a:pt x="91335" y="57423"/>
                    <a:pt x="95631" y="53127"/>
                    <a:pt x="95631" y="47816"/>
                  </a:cubicBezTo>
                  <a:cubicBezTo>
                    <a:pt x="95631" y="42504"/>
                    <a:pt x="91335" y="38209"/>
                    <a:pt x="86024" y="38209"/>
                  </a:cubicBezTo>
                  <a:lnTo>
                    <a:pt x="57423" y="38209"/>
                  </a:lnTo>
                  <a:lnTo>
                    <a:pt x="57423" y="9607"/>
                  </a:lnTo>
                  <a:cubicBezTo>
                    <a:pt x="57423" y="4296"/>
                    <a:pt x="53127" y="0"/>
                    <a:pt x="47816" y="0"/>
                  </a:cubicBezTo>
                  <a:cubicBezTo>
                    <a:pt x="42504" y="0"/>
                    <a:pt x="38209" y="4296"/>
                    <a:pt x="38209" y="9607"/>
                  </a:cubicBezTo>
                  <a:lnTo>
                    <a:pt x="38209" y="38209"/>
                  </a:lnTo>
                  <a:lnTo>
                    <a:pt x="9607" y="38209"/>
                  </a:lnTo>
                  <a:cubicBezTo>
                    <a:pt x="4296" y="38209"/>
                    <a:pt x="0" y="42504"/>
                    <a:pt x="0" y="47816"/>
                  </a:cubicBezTo>
                  <a:cubicBezTo>
                    <a:pt x="0" y="53127"/>
                    <a:pt x="4296" y="57423"/>
                    <a:pt x="9607" y="57423"/>
                  </a:cubicBezTo>
                  <a:lnTo>
                    <a:pt x="38209" y="57423"/>
                  </a:lnTo>
                  <a:lnTo>
                    <a:pt x="38209" y="86024"/>
                  </a:lnTo>
                  <a:cubicBezTo>
                    <a:pt x="38209" y="91335"/>
                    <a:pt x="42504" y="95631"/>
                    <a:pt x="47816" y="95631"/>
                  </a:cubicBezTo>
                  <a:cubicBezTo>
                    <a:pt x="53127" y="95631"/>
                    <a:pt x="57423" y="91335"/>
                    <a:pt x="57423" y="86024"/>
                  </a:cubicBezTo>
                  <a:lnTo>
                    <a:pt x="57423" y="57423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2" name="Forma Livre: Forma 81">
              <a:extLst>
                <a:ext uri="{FF2B5EF4-FFF2-40B4-BE49-F238E27FC236}">
                  <a16:creationId xmlns:a16="http://schemas.microsoft.com/office/drawing/2014/main" id="{8AD99908-85EB-4569-BB92-88FE4B785BE5}"/>
                </a:ext>
              </a:extLst>
            </p:cNvPr>
            <p:cNvSpPr/>
            <p:nvPr/>
          </p:nvSpPr>
          <p:spPr>
            <a:xfrm>
              <a:off x="6590672" y="2237875"/>
              <a:ext cx="595659" cy="415915"/>
            </a:xfrm>
            <a:custGeom>
              <a:avLst/>
              <a:gdLst>
                <a:gd name="connsiteX0" fmla="*/ 587941 w 595659"/>
                <a:gd name="connsiteY0" fmla="*/ 298531 h 415915"/>
                <a:gd name="connsiteX1" fmla="*/ 569797 w 595659"/>
                <a:gd name="connsiteY1" fmla="*/ 180914 h 415915"/>
                <a:gd name="connsiteX2" fmla="*/ 594130 w 595659"/>
                <a:gd name="connsiteY2" fmla="*/ 111496 h 415915"/>
                <a:gd name="connsiteX3" fmla="*/ 482634 w 595659"/>
                <a:gd name="connsiteY3" fmla="*/ 0 h 415915"/>
                <a:gd name="connsiteX4" fmla="*/ 389076 w 595659"/>
                <a:gd name="connsiteY4" fmla="*/ 50945 h 415915"/>
                <a:gd name="connsiteX5" fmla="*/ 206570 w 595659"/>
                <a:gd name="connsiteY5" fmla="*/ 50945 h 415915"/>
                <a:gd name="connsiteX6" fmla="*/ 113025 w 595659"/>
                <a:gd name="connsiteY6" fmla="*/ 0 h 415915"/>
                <a:gd name="connsiteX7" fmla="*/ 1528 w 595659"/>
                <a:gd name="connsiteY7" fmla="*/ 111496 h 415915"/>
                <a:gd name="connsiteX8" fmla="*/ 25862 w 595659"/>
                <a:gd name="connsiteY8" fmla="*/ 180914 h 415915"/>
                <a:gd name="connsiteX9" fmla="*/ 7732 w 595659"/>
                <a:gd name="connsiteY9" fmla="*/ 298504 h 415915"/>
                <a:gd name="connsiteX10" fmla="*/ 1652 w 595659"/>
                <a:gd name="connsiteY10" fmla="*/ 339251 h 415915"/>
                <a:gd name="connsiteX11" fmla="*/ 33767 w 595659"/>
                <a:gd name="connsiteY11" fmla="*/ 413637 h 415915"/>
                <a:gd name="connsiteX12" fmla="*/ 50181 w 595659"/>
                <a:gd name="connsiteY12" fmla="*/ 415915 h 415915"/>
                <a:gd name="connsiteX13" fmla="*/ 108372 w 595659"/>
                <a:gd name="connsiteY13" fmla="*/ 384185 h 415915"/>
                <a:gd name="connsiteX14" fmla="*/ 159866 w 595659"/>
                <a:gd name="connsiteY14" fmla="*/ 294043 h 415915"/>
                <a:gd name="connsiteX15" fmla="*/ 155460 w 595659"/>
                <a:gd name="connsiteY15" fmla="*/ 281197 h 415915"/>
                <a:gd name="connsiteX16" fmla="*/ 142614 w 595659"/>
                <a:gd name="connsiteY16" fmla="*/ 285603 h 415915"/>
                <a:gd name="connsiteX17" fmla="*/ 92356 w 595659"/>
                <a:gd name="connsiteY17" fmla="*/ 373576 h 415915"/>
                <a:gd name="connsiteX18" fmla="*/ 92081 w 595659"/>
                <a:gd name="connsiteY18" fmla="*/ 374015 h 415915"/>
                <a:gd name="connsiteX19" fmla="*/ 39449 w 595659"/>
                <a:gd name="connsiteY19" fmla="*/ 395288 h 415915"/>
                <a:gd name="connsiteX20" fmla="*/ 20619 w 595659"/>
                <a:gd name="connsiteY20" fmla="*/ 342312 h 415915"/>
                <a:gd name="connsiteX21" fmla="*/ 26740 w 595659"/>
                <a:gd name="connsiteY21" fmla="*/ 301303 h 415915"/>
                <a:gd name="connsiteX22" fmla="*/ 42509 w 595659"/>
                <a:gd name="connsiteY22" fmla="*/ 197822 h 415915"/>
                <a:gd name="connsiteX23" fmla="*/ 113025 w 595659"/>
                <a:gd name="connsiteY23" fmla="*/ 223034 h 415915"/>
                <a:gd name="connsiteX24" fmla="*/ 129494 w 595659"/>
                <a:gd name="connsiteY24" fmla="*/ 221812 h 415915"/>
                <a:gd name="connsiteX25" fmla="*/ 189510 w 595659"/>
                <a:gd name="connsiteY25" fmla="*/ 273978 h 415915"/>
                <a:gd name="connsiteX26" fmla="*/ 249348 w 595659"/>
                <a:gd name="connsiteY26" fmla="*/ 223034 h 415915"/>
                <a:gd name="connsiteX27" fmla="*/ 342289 w 595659"/>
                <a:gd name="connsiteY27" fmla="*/ 223034 h 415915"/>
                <a:gd name="connsiteX28" fmla="*/ 346187 w 595659"/>
                <a:gd name="connsiteY28" fmla="*/ 222197 h 415915"/>
                <a:gd name="connsiteX29" fmla="*/ 406149 w 595659"/>
                <a:gd name="connsiteY29" fmla="*/ 273978 h 415915"/>
                <a:gd name="connsiteX30" fmla="*/ 466165 w 595659"/>
                <a:gd name="connsiteY30" fmla="*/ 221812 h 415915"/>
                <a:gd name="connsiteX31" fmla="*/ 482634 w 595659"/>
                <a:gd name="connsiteY31" fmla="*/ 223034 h 415915"/>
                <a:gd name="connsiteX32" fmla="*/ 553150 w 595659"/>
                <a:gd name="connsiteY32" fmla="*/ 197822 h 415915"/>
                <a:gd name="connsiteX33" fmla="*/ 568919 w 595659"/>
                <a:gd name="connsiteY33" fmla="*/ 301331 h 415915"/>
                <a:gd name="connsiteX34" fmla="*/ 575040 w 595659"/>
                <a:gd name="connsiteY34" fmla="*/ 342312 h 415915"/>
                <a:gd name="connsiteX35" fmla="*/ 556210 w 595659"/>
                <a:gd name="connsiteY35" fmla="*/ 395288 h 415915"/>
                <a:gd name="connsiteX36" fmla="*/ 503577 w 595659"/>
                <a:gd name="connsiteY36" fmla="*/ 374015 h 415915"/>
                <a:gd name="connsiteX37" fmla="*/ 503303 w 595659"/>
                <a:gd name="connsiteY37" fmla="*/ 373576 h 415915"/>
                <a:gd name="connsiteX38" fmla="*/ 453045 w 595659"/>
                <a:gd name="connsiteY38" fmla="*/ 285603 h 415915"/>
                <a:gd name="connsiteX39" fmla="*/ 440199 w 595659"/>
                <a:gd name="connsiteY39" fmla="*/ 281197 h 415915"/>
                <a:gd name="connsiteX40" fmla="*/ 435793 w 595659"/>
                <a:gd name="connsiteY40" fmla="*/ 294043 h 415915"/>
                <a:gd name="connsiteX41" fmla="*/ 487287 w 595659"/>
                <a:gd name="connsiteY41" fmla="*/ 384185 h 415915"/>
                <a:gd name="connsiteX42" fmla="*/ 545478 w 595659"/>
                <a:gd name="connsiteY42" fmla="*/ 415915 h 415915"/>
                <a:gd name="connsiteX43" fmla="*/ 561892 w 595659"/>
                <a:gd name="connsiteY43" fmla="*/ 413637 h 415915"/>
                <a:gd name="connsiteX44" fmla="*/ 594007 w 595659"/>
                <a:gd name="connsiteY44" fmla="*/ 339251 h 415915"/>
                <a:gd name="connsiteX45" fmla="*/ 587941 w 595659"/>
                <a:gd name="connsiteY45" fmla="*/ 298531 h 415915"/>
                <a:gd name="connsiteX46" fmla="*/ 46201 w 595659"/>
                <a:gd name="connsiteY46" fmla="*/ 175054 h 415915"/>
                <a:gd name="connsiteX47" fmla="*/ 38447 w 595659"/>
                <a:gd name="connsiteY47" fmla="*/ 165762 h 415915"/>
                <a:gd name="connsiteX48" fmla="*/ 20742 w 595659"/>
                <a:gd name="connsiteY48" fmla="*/ 111496 h 415915"/>
                <a:gd name="connsiteX49" fmla="*/ 113025 w 595659"/>
                <a:gd name="connsiteY49" fmla="*/ 19214 h 415915"/>
                <a:gd name="connsiteX50" fmla="*/ 205307 w 595659"/>
                <a:gd name="connsiteY50" fmla="*/ 111496 h 415915"/>
                <a:gd name="connsiteX51" fmla="*/ 195453 w 595659"/>
                <a:gd name="connsiteY51" fmla="*/ 153012 h 415915"/>
                <a:gd name="connsiteX52" fmla="*/ 189497 w 595659"/>
                <a:gd name="connsiteY52" fmla="*/ 152710 h 415915"/>
                <a:gd name="connsiteX53" fmla="*/ 129919 w 595659"/>
                <a:gd name="connsiteY53" fmla="*/ 202228 h 415915"/>
                <a:gd name="connsiteX54" fmla="*/ 113011 w 595659"/>
                <a:gd name="connsiteY54" fmla="*/ 203779 h 415915"/>
                <a:gd name="connsiteX55" fmla="*/ 46201 w 595659"/>
                <a:gd name="connsiteY55" fmla="*/ 175054 h 415915"/>
                <a:gd name="connsiteX56" fmla="*/ 189497 w 595659"/>
                <a:gd name="connsiteY56" fmla="*/ 254737 h 415915"/>
                <a:gd name="connsiteX57" fmla="*/ 148241 w 595659"/>
                <a:gd name="connsiteY57" fmla="*/ 216583 h 415915"/>
                <a:gd name="connsiteX58" fmla="*/ 151329 w 595659"/>
                <a:gd name="connsiteY58" fmla="*/ 206441 h 415915"/>
                <a:gd name="connsiteX59" fmla="*/ 149422 w 595659"/>
                <a:gd name="connsiteY59" fmla="*/ 202941 h 415915"/>
                <a:gd name="connsiteX60" fmla="*/ 187246 w 595659"/>
                <a:gd name="connsiteY60" fmla="*/ 171993 h 415915"/>
                <a:gd name="connsiteX61" fmla="*/ 191089 w 595659"/>
                <a:gd name="connsiteY61" fmla="*/ 177675 h 415915"/>
                <a:gd name="connsiteX62" fmla="*/ 204470 w 595659"/>
                <a:gd name="connsiteY62" fmla="*/ 175301 h 415915"/>
                <a:gd name="connsiteX63" fmla="*/ 204772 w 595659"/>
                <a:gd name="connsiteY63" fmla="*/ 174861 h 415915"/>
                <a:gd name="connsiteX64" fmla="*/ 230875 w 595659"/>
                <a:gd name="connsiteY64" fmla="*/ 212137 h 415915"/>
                <a:gd name="connsiteX65" fmla="*/ 230779 w 595659"/>
                <a:gd name="connsiteY65" fmla="*/ 213386 h 415915"/>
                <a:gd name="connsiteX66" fmla="*/ 230862 w 595659"/>
                <a:gd name="connsiteY66" fmla="*/ 214621 h 415915"/>
                <a:gd name="connsiteX67" fmla="*/ 189497 w 595659"/>
                <a:gd name="connsiteY67" fmla="*/ 254737 h 415915"/>
                <a:gd name="connsiteX68" fmla="*/ 346173 w 595659"/>
                <a:gd name="connsiteY68" fmla="*/ 204616 h 415915"/>
                <a:gd name="connsiteX69" fmla="*/ 342289 w 595659"/>
                <a:gd name="connsiteY69" fmla="*/ 203792 h 415915"/>
                <a:gd name="connsiteX70" fmla="*/ 249362 w 595659"/>
                <a:gd name="connsiteY70" fmla="*/ 203792 h 415915"/>
                <a:gd name="connsiteX71" fmla="*/ 214351 w 595659"/>
                <a:gd name="connsiteY71" fmla="*/ 158077 h 415915"/>
                <a:gd name="connsiteX72" fmla="*/ 224521 w 595659"/>
                <a:gd name="connsiteY72" fmla="*/ 111510 h 415915"/>
                <a:gd name="connsiteX73" fmla="*/ 216547 w 595659"/>
                <a:gd name="connsiteY73" fmla="*/ 70172 h 415915"/>
                <a:gd name="connsiteX74" fmla="*/ 379112 w 595659"/>
                <a:gd name="connsiteY74" fmla="*/ 70172 h 415915"/>
                <a:gd name="connsiteX75" fmla="*/ 371138 w 595659"/>
                <a:gd name="connsiteY75" fmla="*/ 111510 h 415915"/>
                <a:gd name="connsiteX76" fmla="*/ 381308 w 595659"/>
                <a:gd name="connsiteY76" fmla="*/ 158077 h 415915"/>
                <a:gd name="connsiteX77" fmla="*/ 346173 w 595659"/>
                <a:gd name="connsiteY77" fmla="*/ 204616 h 415915"/>
                <a:gd name="connsiteX78" fmla="*/ 406149 w 595659"/>
                <a:gd name="connsiteY78" fmla="*/ 254737 h 415915"/>
                <a:gd name="connsiteX79" fmla="*/ 364742 w 595659"/>
                <a:gd name="connsiteY79" fmla="*/ 213331 h 415915"/>
                <a:gd name="connsiteX80" fmla="*/ 390873 w 595659"/>
                <a:gd name="connsiteY80" fmla="*/ 174861 h 415915"/>
                <a:gd name="connsiteX81" fmla="*/ 391175 w 595659"/>
                <a:gd name="connsiteY81" fmla="*/ 175301 h 415915"/>
                <a:gd name="connsiteX82" fmla="*/ 404557 w 595659"/>
                <a:gd name="connsiteY82" fmla="*/ 177675 h 415915"/>
                <a:gd name="connsiteX83" fmla="*/ 408399 w 595659"/>
                <a:gd name="connsiteY83" fmla="*/ 171993 h 415915"/>
                <a:gd name="connsiteX84" fmla="*/ 446224 w 595659"/>
                <a:gd name="connsiteY84" fmla="*/ 202941 h 415915"/>
                <a:gd name="connsiteX85" fmla="*/ 444316 w 595659"/>
                <a:gd name="connsiteY85" fmla="*/ 206441 h 415915"/>
                <a:gd name="connsiteX86" fmla="*/ 447404 w 595659"/>
                <a:gd name="connsiteY86" fmla="*/ 216583 h 415915"/>
                <a:gd name="connsiteX87" fmla="*/ 406149 w 595659"/>
                <a:gd name="connsiteY87" fmla="*/ 254737 h 415915"/>
                <a:gd name="connsiteX88" fmla="*/ 482634 w 595659"/>
                <a:gd name="connsiteY88" fmla="*/ 203779 h 415915"/>
                <a:gd name="connsiteX89" fmla="*/ 465726 w 595659"/>
                <a:gd name="connsiteY89" fmla="*/ 202228 h 415915"/>
                <a:gd name="connsiteX90" fmla="*/ 406149 w 595659"/>
                <a:gd name="connsiteY90" fmla="*/ 152710 h 415915"/>
                <a:gd name="connsiteX91" fmla="*/ 400192 w 595659"/>
                <a:gd name="connsiteY91" fmla="*/ 153012 h 415915"/>
                <a:gd name="connsiteX92" fmla="*/ 390338 w 595659"/>
                <a:gd name="connsiteY92" fmla="*/ 111496 h 415915"/>
                <a:gd name="connsiteX93" fmla="*/ 482620 w 595659"/>
                <a:gd name="connsiteY93" fmla="*/ 19214 h 415915"/>
                <a:gd name="connsiteX94" fmla="*/ 574903 w 595659"/>
                <a:gd name="connsiteY94" fmla="*/ 111496 h 415915"/>
                <a:gd name="connsiteX95" fmla="*/ 557198 w 595659"/>
                <a:gd name="connsiteY95" fmla="*/ 165762 h 415915"/>
                <a:gd name="connsiteX96" fmla="*/ 549444 w 595659"/>
                <a:gd name="connsiteY96" fmla="*/ 175054 h 415915"/>
                <a:gd name="connsiteX97" fmla="*/ 482634 w 595659"/>
                <a:gd name="connsiteY97" fmla="*/ 203779 h 415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595659" h="415915">
                  <a:moveTo>
                    <a:pt x="587941" y="298531"/>
                  </a:moveTo>
                  <a:cubicBezTo>
                    <a:pt x="582959" y="264440"/>
                    <a:pt x="576248" y="218518"/>
                    <a:pt x="569797" y="180914"/>
                  </a:cubicBezTo>
                  <a:cubicBezTo>
                    <a:pt x="585004" y="161851"/>
                    <a:pt x="594130" y="137723"/>
                    <a:pt x="594130" y="111496"/>
                  </a:cubicBezTo>
                  <a:cubicBezTo>
                    <a:pt x="594130" y="50011"/>
                    <a:pt x="544105" y="0"/>
                    <a:pt x="482634" y="0"/>
                  </a:cubicBezTo>
                  <a:cubicBezTo>
                    <a:pt x="443465" y="0"/>
                    <a:pt x="408976" y="20312"/>
                    <a:pt x="389076" y="50945"/>
                  </a:cubicBezTo>
                  <a:lnTo>
                    <a:pt x="206570" y="50945"/>
                  </a:lnTo>
                  <a:cubicBezTo>
                    <a:pt x="186669" y="20312"/>
                    <a:pt x="152180" y="0"/>
                    <a:pt x="113025" y="0"/>
                  </a:cubicBezTo>
                  <a:cubicBezTo>
                    <a:pt x="51540" y="0"/>
                    <a:pt x="1528" y="50025"/>
                    <a:pt x="1528" y="111496"/>
                  </a:cubicBezTo>
                  <a:cubicBezTo>
                    <a:pt x="1528" y="137723"/>
                    <a:pt x="10655" y="161851"/>
                    <a:pt x="25862" y="180914"/>
                  </a:cubicBezTo>
                  <a:cubicBezTo>
                    <a:pt x="19411" y="218518"/>
                    <a:pt x="12700" y="264413"/>
                    <a:pt x="7732" y="298504"/>
                  </a:cubicBezTo>
                  <a:cubicBezTo>
                    <a:pt x="5220" y="315673"/>
                    <a:pt x="3052" y="330495"/>
                    <a:pt x="1652" y="339251"/>
                  </a:cubicBezTo>
                  <a:cubicBezTo>
                    <a:pt x="-7502" y="396221"/>
                    <a:pt x="23927" y="410590"/>
                    <a:pt x="33767" y="413637"/>
                  </a:cubicBezTo>
                  <a:cubicBezTo>
                    <a:pt x="38461" y="415092"/>
                    <a:pt x="44087" y="415915"/>
                    <a:pt x="50181" y="415915"/>
                  </a:cubicBezTo>
                  <a:cubicBezTo>
                    <a:pt x="69752" y="415915"/>
                    <a:pt x="94168" y="407434"/>
                    <a:pt x="108372" y="384185"/>
                  </a:cubicBezTo>
                  <a:cubicBezTo>
                    <a:pt x="117746" y="370364"/>
                    <a:pt x="147624" y="319076"/>
                    <a:pt x="159866" y="294043"/>
                  </a:cubicBezTo>
                  <a:cubicBezTo>
                    <a:pt x="162199" y="289281"/>
                    <a:pt x="160223" y="283517"/>
                    <a:pt x="155460" y="281197"/>
                  </a:cubicBezTo>
                  <a:cubicBezTo>
                    <a:pt x="150698" y="278864"/>
                    <a:pt x="144947" y="280841"/>
                    <a:pt x="142614" y="285603"/>
                  </a:cubicBezTo>
                  <a:cubicBezTo>
                    <a:pt x="130304" y="310760"/>
                    <a:pt x="100385" y="361800"/>
                    <a:pt x="92356" y="373576"/>
                  </a:cubicBezTo>
                  <a:cubicBezTo>
                    <a:pt x="92260" y="373713"/>
                    <a:pt x="92164" y="373864"/>
                    <a:pt x="92081" y="374015"/>
                  </a:cubicBezTo>
                  <a:cubicBezTo>
                    <a:pt x="79002" y="395589"/>
                    <a:pt x="52940" y="399460"/>
                    <a:pt x="39449" y="395288"/>
                  </a:cubicBezTo>
                  <a:cubicBezTo>
                    <a:pt x="22897" y="390168"/>
                    <a:pt x="16035" y="370858"/>
                    <a:pt x="20619" y="342312"/>
                  </a:cubicBezTo>
                  <a:cubicBezTo>
                    <a:pt x="22046" y="333432"/>
                    <a:pt x="24119" y="319255"/>
                    <a:pt x="26740" y="301303"/>
                  </a:cubicBezTo>
                  <a:cubicBezTo>
                    <a:pt x="31118" y="271357"/>
                    <a:pt x="36827" y="232256"/>
                    <a:pt x="42509" y="197822"/>
                  </a:cubicBezTo>
                  <a:cubicBezTo>
                    <a:pt x="61737" y="213564"/>
                    <a:pt x="86290" y="223034"/>
                    <a:pt x="113025" y="223034"/>
                  </a:cubicBezTo>
                  <a:cubicBezTo>
                    <a:pt x="118556" y="223034"/>
                    <a:pt x="124059" y="222622"/>
                    <a:pt x="129494" y="221812"/>
                  </a:cubicBezTo>
                  <a:cubicBezTo>
                    <a:pt x="133625" y="251251"/>
                    <a:pt x="158946" y="273978"/>
                    <a:pt x="189510" y="273978"/>
                  </a:cubicBezTo>
                  <a:cubicBezTo>
                    <a:pt x="219649" y="273978"/>
                    <a:pt x="244696" y="251868"/>
                    <a:pt x="249348" y="223034"/>
                  </a:cubicBezTo>
                  <a:lnTo>
                    <a:pt x="342289" y="223034"/>
                  </a:lnTo>
                  <a:cubicBezTo>
                    <a:pt x="343676" y="223034"/>
                    <a:pt x="344993" y="222732"/>
                    <a:pt x="346187" y="222197"/>
                  </a:cubicBezTo>
                  <a:cubicBezTo>
                    <a:pt x="350483" y="251443"/>
                    <a:pt x="375735" y="273978"/>
                    <a:pt x="406149" y="273978"/>
                  </a:cubicBezTo>
                  <a:cubicBezTo>
                    <a:pt x="436699" y="273978"/>
                    <a:pt x="462034" y="251251"/>
                    <a:pt x="466165" y="221812"/>
                  </a:cubicBezTo>
                  <a:cubicBezTo>
                    <a:pt x="471600" y="222622"/>
                    <a:pt x="477103" y="223034"/>
                    <a:pt x="482634" y="223034"/>
                  </a:cubicBezTo>
                  <a:cubicBezTo>
                    <a:pt x="509369" y="223034"/>
                    <a:pt x="533922" y="213564"/>
                    <a:pt x="553150" y="197822"/>
                  </a:cubicBezTo>
                  <a:cubicBezTo>
                    <a:pt x="558832" y="232270"/>
                    <a:pt x="564541" y="271371"/>
                    <a:pt x="568919" y="301331"/>
                  </a:cubicBezTo>
                  <a:cubicBezTo>
                    <a:pt x="571540" y="319269"/>
                    <a:pt x="573613" y="333432"/>
                    <a:pt x="575040" y="342312"/>
                  </a:cubicBezTo>
                  <a:cubicBezTo>
                    <a:pt x="579624" y="370858"/>
                    <a:pt x="572762" y="390168"/>
                    <a:pt x="556210" y="395288"/>
                  </a:cubicBezTo>
                  <a:cubicBezTo>
                    <a:pt x="542719" y="399460"/>
                    <a:pt x="516657" y="395589"/>
                    <a:pt x="503577" y="374015"/>
                  </a:cubicBezTo>
                  <a:cubicBezTo>
                    <a:pt x="503495" y="373864"/>
                    <a:pt x="503399" y="373727"/>
                    <a:pt x="503303" y="373576"/>
                  </a:cubicBezTo>
                  <a:cubicBezTo>
                    <a:pt x="494423" y="360565"/>
                    <a:pt x="464683" y="309373"/>
                    <a:pt x="453045" y="285603"/>
                  </a:cubicBezTo>
                  <a:cubicBezTo>
                    <a:pt x="450711" y="280841"/>
                    <a:pt x="444961" y="278864"/>
                    <a:pt x="440199" y="281197"/>
                  </a:cubicBezTo>
                  <a:cubicBezTo>
                    <a:pt x="435436" y="283530"/>
                    <a:pt x="433460" y="289281"/>
                    <a:pt x="435793" y="294043"/>
                  </a:cubicBezTo>
                  <a:cubicBezTo>
                    <a:pt x="448049" y="319076"/>
                    <a:pt x="477927" y="370378"/>
                    <a:pt x="487287" y="384185"/>
                  </a:cubicBezTo>
                  <a:cubicBezTo>
                    <a:pt x="501491" y="407420"/>
                    <a:pt x="525907" y="415915"/>
                    <a:pt x="545478" y="415915"/>
                  </a:cubicBezTo>
                  <a:cubicBezTo>
                    <a:pt x="551571" y="415915"/>
                    <a:pt x="557185" y="415092"/>
                    <a:pt x="561892" y="413637"/>
                  </a:cubicBezTo>
                  <a:cubicBezTo>
                    <a:pt x="571746" y="410590"/>
                    <a:pt x="603161" y="396221"/>
                    <a:pt x="594007" y="339251"/>
                  </a:cubicBezTo>
                  <a:cubicBezTo>
                    <a:pt x="592607" y="330495"/>
                    <a:pt x="590439" y="315687"/>
                    <a:pt x="587941" y="298531"/>
                  </a:cubicBezTo>
                  <a:close/>
                  <a:moveTo>
                    <a:pt x="46201" y="175054"/>
                  </a:moveTo>
                  <a:cubicBezTo>
                    <a:pt x="46146" y="170593"/>
                    <a:pt x="42962" y="166654"/>
                    <a:pt x="38447" y="165762"/>
                  </a:cubicBezTo>
                  <a:cubicBezTo>
                    <a:pt x="27330" y="150514"/>
                    <a:pt x="20742" y="131767"/>
                    <a:pt x="20742" y="111496"/>
                  </a:cubicBezTo>
                  <a:cubicBezTo>
                    <a:pt x="20742" y="60607"/>
                    <a:pt x="62149" y="19214"/>
                    <a:pt x="113025" y="19214"/>
                  </a:cubicBezTo>
                  <a:cubicBezTo>
                    <a:pt x="163914" y="19214"/>
                    <a:pt x="205307" y="60607"/>
                    <a:pt x="205307" y="111496"/>
                  </a:cubicBezTo>
                  <a:cubicBezTo>
                    <a:pt x="205307" y="126085"/>
                    <a:pt x="201917" y="140221"/>
                    <a:pt x="195453" y="153012"/>
                  </a:cubicBezTo>
                  <a:cubicBezTo>
                    <a:pt x="193490" y="152820"/>
                    <a:pt x="191514" y="152710"/>
                    <a:pt x="189497" y="152710"/>
                  </a:cubicBezTo>
                  <a:cubicBezTo>
                    <a:pt x="159866" y="152710"/>
                    <a:pt x="135148" y="174093"/>
                    <a:pt x="129919" y="202228"/>
                  </a:cubicBezTo>
                  <a:cubicBezTo>
                    <a:pt x="124375" y="203257"/>
                    <a:pt x="118720" y="203779"/>
                    <a:pt x="113011" y="203779"/>
                  </a:cubicBezTo>
                  <a:cubicBezTo>
                    <a:pt x="86756" y="203779"/>
                    <a:pt x="63027" y="192730"/>
                    <a:pt x="46201" y="175054"/>
                  </a:cubicBezTo>
                  <a:close/>
                  <a:moveTo>
                    <a:pt x="189497" y="254737"/>
                  </a:moveTo>
                  <a:cubicBezTo>
                    <a:pt x="167757" y="254737"/>
                    <a:pt x="149902" y="237897"/>
                    <a:pt x="148241" y="216583"/>
                  </a:cubicBezTo>
                  <a:cubicBezTo>
                    <a:pt x="151123" y="214195"/>
                    <a:pt x="152468" y="210243"/>
                    <a:pt x="151329" y="206441"/>
                  </a:cubicBezTo>
                  <a:cubicBezTo>
                    <a:pt x="150931" y="205110"/>
                    <a:pt x="150273" y="203929"/>
                    <a:pt x="149422" y="202941"/>
                  </a:cubicBezTo>
                  <a:cubicBezTo>
                    <a:pt x="153868" y="185827"/>
                    <a:pt x="169006" y="172981"/>
                    <a:pt x="187246" y="171993"/>
                  </a:cubicBezTo>
                  <a:cubicBezTo>
                    <a:pt x="187767" y="174216"/>
                    <a:pt x="189071" y="176261"/>
                    <a:pt x="191089" y="177675"/>
                  </a:cubicBezTo>
                  <a:cubicBezTo>
                    <a:pt x="195439" y="180708"/>
                    <a:pt x="201423" y="179651"/>
                    <a:pt x="204470" y="175301"/>
                  </a:cubicBezTo>
                  <a:cubicBezTo>
                    <a:pt x="204566" y="175150"/>
                    <a:pt x="204662" y="174999"/>
                    <a:pt x="204772" y="174861"/>
                  </a:cubicBezTo>
                  <a:cubicBezTo>
                    <a:pt x="219718" y="180818"/>
                    <a:pt x="230395" y="195215"/>
                    <a:pt x="230875" y="212137"/>
                  </a:cubicBezTo>
                  <a:cubicBezTo>
                    <a:pt x="230821" y="212548"/>
                    <a:pt x="230779" y="212960"/>
                    <a:pt x="230779" y="213386"/>
                  </a:cubicBezTo>
                  <a:cubicBezTo>
                    <a:pt x="230779" y="213811"/>
                    <a:pt x="230821" y="214223"/>
                    <a:pt x="230862" y="214621"/>
                  </a:cubicBezTo>
                  <a:cubicBezTo>
                    <a:pt x="230189" y="236868"/>
                    <a:pt x="211895" y="254737"/>
                    <a:pt x="189497" y="254737"/>
                  </a:cubicBezTo>
                  <a:close/>
                  <a:moveTo>
                    <a:pt x="346173" y="204616"/>
                  </a:moveTo>
                  <a:cubicBezTo>
                    <a:pt x="344979" y="204094"/>
                    <a:pt x="343676" y="203792"/>
                    <a:pt x="342289" y="203792"/>
                  </a:cubicBezTo>
                  <a:lnTo>
                    <a:pt x="249362" y="203792"/>
                  </a:lnTo>
                  <a:cubicBezTo>
                    <a:pt x="246123" y="183370"/>
                    <a:pt x="232632" y="166325"/>
                    <a:pt x="214351" y="158077"/>
                  </a:cubicBezTo>
                  <a:cubicBezTo>
                    <a:pt x="221035" y="143570"/>
                    <a:pt x="224521" y="127773"/>
                    <a:pt x="224521" y="111510"/>
                  </a:cubicBezTo>
                  <a:cubicBezTo>
                    <a:pt x="224521" y="96907"/>
                    <a:pt x="221666" y="82963"/>
                    <a:pt x="216547" y="70172"/>
                  </a:cubicBezTo>
                  <a:lnTo>
                    <a:pt x="379112" y="70172"/>
                  </a:lnTo>
                  <a:cubicBezTo>
                    <a:pt x="373979" y="82963"/>
                    <a:pt x="371138" y="96907"/>
                    <a:pt x="371138" y="111510"/>
                  </a:cubicBezTo>
                  <a:cubicBezTo>
                    <a:pt x="371138" y="127773"/>
                    <a:pt x="374624" y="143570"/>
                    <a:pt x="381308" y="158077"/>
                  </a:cubicBezTo>
                  <a:cubicBezTo>
                    <a:pt x="362780" y="166435"/>
                    <a:pt x="349179" y="183823"/>
                    <a:pt x="346173" y="204616"/>
                  </a:cubicBezTo>
                  <a:close/>
                  <a:moveTo>
                    <a:pt x="406149" y="254737"/>
                  </a:moveTo>
                  <a:cubicBezTo>
                    <a:pt x="383325" y="254737"/>
                    <a:pt x="364742" y="236168"/>
                    <a:pt x="364742" y="213331"/>
                  </a:cubicBezTo>
                  <a:cubicBezTo>
                    <a:pt x="364742" y="195887"/>
                    <a:pt x="375585" y="180955"/>
                    <a:pt x="390873" y="174861"/>
                  </a:cubicBezTo>
                  <a:cubicBezTo>
                    <a:pt x="390969" y="175012"/>
                    <a:pt x="391066" y="175163"/>
                    <a:pt x="391175" y="175301"/>
                  </a:cubicBezTo>
                  <a:cubicBezTo>
                    <a:pt x="394222" y="179651"/>
                    <a:pt x="400206" y="180708"/>
                    <a:pt x="404557" y="177675"/>
                  </a:cubicBezTo>
                  <a:cubicBezTo>
                    <a:pt x="406574" y="176261"/>
                    <a:pt x="407878" y="174216"/>
                    <a:pt x="408399" y="171993"/>
                  </a:cubicBezTo>
                  <a:cubicBezTo>
                    <a:pt x="426639" y="172981"/>
                    <a:pt x="441791" y="185827"/>
                    <a:pt x="446224" y="202941"/>
                  </a:cubicBezTo>
                  <a:cubicBezTo>
                    <a:pt x="445373" y="203929"/>
                    <a:pt x="444714" y="205110"/>
                    <a:pt x="444316" y="206441"/>
                  </a:cubicBezTo>
                  <a:cubicBezTo>
                    <a:pt x="443177" y="210256"/>
                    <a:pt x="444522" y="214209"/>
                    <a:pt x="447404" y="216583"/>
                  </a:cubicBezTo>
                  <a:cubicBezTo>
                    <a:pt x="445743" y="237897"/>
                    <a:pt x="427888" y="254737"/>
                    <a:pt x="406149" y="254737"/>
                  </a:cubicBezTo>
                  <a:close/>
                  <a:moveTo>
                    <a:pt x="482634" y="203779"/>
                  </a:moveTo>
                  <a:cubicBezTo>
                    <a:pt x="476939" y="203779"/>
                    <a:pt x="471284" y="203257"/>
                    <a:pt x="465726" y="202228"/>
                  </a:cubicBezTo>
                  <a:cubicBezTo>
                    <a:pt x="460497" y="174093"/>
                    <a:pt x="435779" y="152710"/>
                    <a:pt x="406149" y="152710"/>
                  </a:cubicBezTo>
                  <a:cubicBezTo>
                    <a:pt x="404145" y="152710"/>
                    <a:pt x="402155" y="152820"/>
                    <a:pt x="400192" y="153012"/>
                  </a:cubicBezTo>
                  <a:cubicBezTo>
                    <a:pt x="393728" y="140208"/>
                    <a:pt x="390338" y="126071"/>
                    <a:pt x="390338" y="111496"/>
                  </a:cubicBezTo>
                  <a:cubicBezTo>
                    <a:pt x="390338" y="60607"/>
                    <a:pt x="431744" y="19214"/>
                    <a:pt x="482620" y="19214"/>
                  </a:cubicBezTo>
                  <a:cubicBezTo>
                    <a:pt x="533510" y="19214"/>
                    <a:pt x="574903" y="60607"/>
                    <a:pt x="574903" y="111496"/>
                  </a:cubicBezTo>
                  <a:cubicBezTo>
                    <a:pt x="574903" y="131767"/>
                    <a:pt x="568315" y="150514"/>
                    <a:pt x="557198" y="165762"/>
                  </a:cubicBezTo>
                  <a:cubicBezTo>
                    <a:pt x="552669" y="166641"/>
                    <a:pt x="549499" y="170579"/>
                    <a:pt x="549444" y="175054"/>
                  </a:cubicBezTo>
                  <a:cubicBezTo>
                    <a:pt x="532632" y="192730"/>
                    <a:pt x="508903" y="203779"/>
                    <a:pt x="482634" y="203779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3" name="Forma Livre: Forma 82">
              <a:extLst>
                <a:ext uri="{FF2B5EF4-FFF2-40B4-BE49-F238E27FC236}">
                  <a16:creationId xmlns:a16="http://schemas.microsoft.com/office/drawing/2014/main" id="{B339A8CB-3E83-4230-B1F6-2E1F38927EEE}"/>
                </a:ext>
              </a:extLst>
            </p:cNvPr>
            <p:cNvSpPr/>
            <p:nvPr/>
          </p:nvSpPr>
          <p:spPr>
            <a:xfrm>
              <a:off x="7025490" y="2186930"/>
              <a:ext cx="95630" cy="44686"/>
            </a:xfrm>
            <a:custGeom>
              <a:avLst/>
              <a:gdLst>
                <a:gd name="connsiteX0" fmla="*/ 64189 w 95630"/>
                <a:gd name="connsiteY0" fmla="*/ 0 h 44686"/>
                <a:gd name="connsiteX1" fmla="*/ 31442 w 95630"/>
                <a:gd name="connsiteY1" fmla="*/ 0 h 44686"/>
                <a:gd name="connsiteX2" fmla="*/ 0 w 95630"/>
                <a:gd name="connsiteY2" fmla="*/ 35079 h 44686"/>
                <a:gd name="connsiteX3" fmla="*/ 9607 w 95630"/>
                <a:gd name="connsiteY3" fmla="*/ 44686 h 44686"/>
                <a:gd name="connsiteX4" fmla="*/ 19214 w 95630"/>
                <a:gd name="connsiteY4" fmla="*/ 35079 h 44686"/>
                <a:gd name="connsiteX5" fmla="*/ 31442 w 95630"/>
                <a:gd name="connsiteY5" fmla="*/ 19214 h 44686"/>
                <a:gd name="connsiteX6" fmla="*/ 64189 w 95630"/>
                <a:gd name="connsiteY6" fmla="*/ 19214 h 44686"/>
                <a:gd name="connsiteX7" fmla="*/ 76417 w 95630"/>
                <a:gd name="connsiteY7" fmla="*/ 35079 h 44686"/>
                <a:gd name="connsiteX8" fmla="*/ 86024 w 95630"/>
                <a:gd name="connsiteY8" fmla="*/ 44686 h 44686"/>
                <a:gd name="connsiteX9" fmla="*/ 95631 w 95630"/>
                <a:gd name="connsiteY9" fmla="*/ 35079 h 44686"/>
                <a:gd name="connsiteX10" fmla="*/ 64189 w 95630"/>
                <a:gd name="connsiteY10" fmla="*/ 0 h 4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5630" h="44686">
                  <a:moveTo>
                    <a:pt x="64189" y="0"/>
                  </a:moveTo>
                  <a:lnTo>
                    <a:pt x="31442" y="0"/>
                  </a:lnTo>
                  <a:cubicBezTo>
                    <a:pt x="14109" y="0"/>
                    <a:pt x="0" y="15742"/>
                    <a:pt x="0" y="35079"/>
                  </a:cubicBezTo>
                  <a:cubicBezTo>
                    <a:pt x="0" y="40391"/>
                    <a:pt x="4296" y="44686"/>
                    <a:pt x="9607" y="44686"/>
                  </a:cubicBezTo>
                  <a:cubicBezTo>
                    <a:pt x="14918" y="44686"/>
                    <a:pt x="19214" y="40391"/>
                    <a:pt x="19214" y="35079"/>
                  </a:cubicBezTo>
                  <a:cubicBezTo>
                    <a:pt x="19214" y="26474"/>
                    <a:pt x="24814" y="19214"/>
                    <a:pt x="31442" y="19214"/>
                  </a:cubicBezTo>
                  <a:lnTo>
                    <a:pt x="64189" y="19214"/>
                  </a:lnTo>
                  <a:cubicBezTo>
                    <a:pt x="70817" y="19214"/>
                    <a:pt x="76417" y="26474"/>
                    <a:pt x="76417" y="35079"/>
                  </a:cubicBezTo>
                  <a:cubicBezTo>
                    <a:pt x="76417" y="40391"/>
                    <a:pt x="80713" y="44686"/>
                    <a:pt x="86024" y="44686"/>
                  </a:cubicBezTo>
                  <a:cubicBezTo>
                    <a:pt x="91335" y="44686"/>
                    <a:pt x="95631" y="40391"/>
                    <a:pt x="95631" y="35079"/>
                  </a:cubicBezTo>
                  <a:cubicBezTo>
                    <a:pt x="95631" y="15728"/>
                    <a:pt x="81522" y="0"/>
                    <a:pt x="64189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37A08C93-84AD-46C0-9160-53D826CF55A1}"/>
                </a:ext>
              </a:extLst>
            </p:cNvPr>
            <p:cNvSpPr/>
            <p:nvPr/>
          </p:nvSpPr>
          <p:spPr>
            <a:xfrm>
              <a:off x="7025257" y="2301556"/>
              <a:ext cx="95630" cy="95630"/>
            </a:xfrm>
            <a:custGeom>
              <a:avLst/>
              <a:gdLst>
                <a:gd name="connsiteX0" fmla="*/ 86024 w 95630"/>
                <a:gd name="connsiteY0" fmla="*/ 38209 h 95630"/>
                <a:gd name="connsiteX1" fmla="*/ 60552 w 95630"/>
                <a:gd name="connsiteY1" fmla="*/ 38209 h 95630"/>
                <a:gd name="connsiteX2" fmla="*/ 56530 w 95630"/>
                <a:gd name="connsiteY2" fmla="*/ 39101 h 95630"/>
                <a:gd name="connsiteX3" fmla="*/ 57423 w 95630"/>
                <a:gd name="connsiteY3" fmla="*/ 35079 h 95630"/>
                <a:gd name="connsiteX4" fmla="*/ 57423 w 95630"/>
                <a:gd name="connsiteY4" fmla="*/ 9607 h 95630"/>
                <a:gd name="connsiteX5" fmla="*/ 47816 w 95630"/>
                <a:gd name="connsiteY5" fmla="*/ 0 h 95630"/>
                <a:gd name="connsiteX6" fmla="*/ 38209 w 95630"/>
                <a:gd name="connsiteY6" fmla="*/ 9607 h 95630"/>
                <a:gd name="connsiteX7" fmla="*/ 38209 w 95630"/>
                <a:gd name="connsiteY7" fmla="*/ 35079 h 95630"/>
                <a:gd name="connsiteX8" fmla="*/ 39101 w 95630"/>
                <a:gd name="connsiteY8" fmla="*/ 39101 h 95630"/>
                <a:gd name="connsiteX9" fmla="*/ 35079 w 95630"/>
                <a:gd name="connsiteY9" fmla="*/ 38209 h 95630"/>
                <a:gd name="connsiteX10" fmla="*/ 9607 w 95630"/>
                <a:gd name="connsiteY10" fmla="*/ 38209 h 95630"/>
                <a:gd name="connsiteX11" fmla="*/ 0 w 95630"/>
                <a:gd name="connsiteY11" fmla="*/ 47816 h 95630"/>
                <a:gd name="connsiteX12" fmla="*/ 9607 w 95630"/>
                <a:gd name="connsiteY12" fmla="*/ 57423 h 95630"/>
                <a:gd name="connsiteX13" fmla="*/ 35079 w 95630"/>
                <a:gd name="connsiteY13" fmla="*/ 57423 h 95630"/>
                <a:gd name="connsiteX14" fmla="*/ 39101 w 95630"/>
                <a:gd name="connsiteY14" fmla="*/ 56530 h 95630"/>
                <a:gd name="connsiteX15" fmla="*/ 38209 w 95630"/>
                <a:gd name="connsiteY15" fmla="*/ 60552 h 95630"/>
                <a:gd name="connsiteX16" fmla="*/ 38209 w 95630"/>
                <a:gd name="connsiteY16" fmla="*/ 86024 h 95630"/>
                <a:gd name="connsiteX17" fmla="*/ 47816 w 95630"/>
                <a:gd name="connsiteY17" fmla="*/ 95631 h 95630"/>
                <a:gd name="connsiteX18" fmla="*/ 57423 w 95630"/>
                <a:gd name="connsiteY18" fmla="*/ 86024 h 95630"/>
                <a:gd name="connsiteX19" fmla="*/ 57423 w 95630"/>
                <a:gd name="connsiteY19" fmla="*/ 60552 h 95630"/>
                <a:gd name="connsiteX20" fmla="*/ 56530 w 95630"/>
                <a:gd name="connsiteY20" fmla="*/ 56530 h 95630"/>
                <a:gd name="connsiteX21" fmla="*/ 60552 w 95630"/>
                <a:gd name="connsiteY21" fmla="*/ 57423 h 95630"/>
                <a:gd name="connsiteX22" fmla="*/ 86024 w 95630"/>
                <a:gd name="connsiteY22" fmla="*/ 57423 h 95630"/>
                <a:gd name="connsiteX23" fmla="*/ 95631 w 95630"/>
                <a:gd name="connsiteY23" fmla="*/ 47816 h 95630"/>
                <a:gd name="connsiteX24" fmla="*/ 86024 w 95630"/>
                <a:gd name="connsiteY24" fmla="*/ 38209 h 95630"/>
                <a:gd name="connsiteX25" fmla="*/ 43781 w 95630"/>
                <a:gd name="connsiteY25" fmla="*/ 51837 h 95630"/>
                <a:gd name="connsiteX26" fmla="*/ 44673 w 95630"/>
                <a:gd name="connsiteY26" fmla="*/ 47816 h 95630"/>
                <a:gd name="connsiteX27" fmla="*/ 43781 w 95630"/>
                <a:gd name="connsiteY27" fmla="*/ 43794 h 95630"/>
                <a:gd name="connsiteX28" fmla="*/ 47802 w 95630"/>
                <a:gd name="connsiteY28" fmla="*/ 44686 h 95630"/>
                <a:gd name="connsiteX29" fmla="*/ 51823 w 95630"/>
                <a:gd name="connsiteY29" fmla="*/ 43794 h 95630"/>
                <a:gd name="connsiteX30" fmla="*/ 50931 w 95630"/>
                <a:gd name="connsiteY30" fmla="*/ 47816 h 95630"/>
                <a:gd name="connsiteX31" fmla="*/ 51823 w 95630"/>
                <a:gd name="connsiteY31" fmla="*/ 51837 h 95630"/>
                <a:gd name="connsiteX32" fmla="*/ 47802 w 95630"/>
                <a:gd name="connsiteY32" fmla="*/ 50945 h 95630"/>
                <a:gd name="connsiteX33" fmla="*/ 43781 w 95630"/>
                <a:gd name="connsiteY33" fmla="*/ 51837 h 9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95630" h="95630">
                  <a:moveTo>
                    <a:pt x="86024" y="38209"/>
                  </a:moveTo>
                  <a:lnTo>
                    <a:pt x="60552" y="38209"/>
                  </a:lnTo>
                  <a:cubicBezTo>
                    <a:pt x="59111" y="38209"/>
                    <a:pt x="57752" y="38538"/>
                    <a:pt x="56530" y="39101"/>
                  </a:cubicBezTo>
                  <a:cubicBezTo>
                    <a:pt x="57093" y="37879"/>
                    <a:pt x="57423" y="36520"/>
                    <a:pt x="57423" y="35079"/>
                  </a:cubicBezTo>
                  <a:lnTo>
                    <a:pt x="57423" y="9607"/>
                  </a:lnTo>
                  <a:cubicBezTo>
                    <a:pt x="57423" y="4296"/>
                    <a:pt x="53127" y="0"/>
                    <a:pt x="47816" y="0"/>
                  </a:cubicBezTo>
                  <a:cubicBezTo>
                    <a:pt x="42504" y="0"/>
                    <a:pt x="38209" y="4296"/>
                    <a:pt x="38209" y="9607"/>
                  </a:cubicBezTo>
                  <a:lnTo>
                    <a:pt x="38209" y="35079"/>
                  </a:lnTo>
                  <a:cubicBezTo>
                    <a:pt x="38209" y="36520"/>
                    <a:pt x="38538" y="37879"/>
                    <a:pt x="39101" y="39101"/>
                  </a:cubicBezTo>
                  <a:cubicBezTo>
                    <a:pt x="37879" y="38538"/>
                    <a:pt x="36520" y="38209"/>
                    <a:pt x="35079" y="38209"/>
                  </a:cubicBezTo>
                  <a:lnTo>
                    <a:pt x="9607" y="38209"/>
                  </a:lnTo>
                  <a:cubicBezTo>
                    <a:pt x="4296" y="38209"/>
                    <a:pt x="0" y="42504"/>
                    <a:pt x="0" y="47816"/>
                  </a:cubicBezTo>
                  <a:cubicBezTo>
                    <a:pt x="0" y="53127"/>
                    <a:pt x="4296" y="57423"/>
                    <a:pt x="9607" y="57423"/>
                  </a:cubicBezTo>
                  <a:lnTo>
                    <a:pt x="35079" y="57423"/>
                  </a:lnTo>
                  <a:cubicBezTo>
                    <a:pt x="36520" y="57423"/>
                    <a:pt x="37879" y="57093"/>
                    <a:pt x="39101" y="56530"/>
                  </a:cubicBezTo>
                  <a:cubicBezTo>
                    <a:pt x="38538" y="57752"/>
                    <a:pt x="38209" y="59111"/>
                    <a:pt x="38209" y="60552"/>
                  </a:cubicBezTo>
                  <a:lnTo>
                    <a:pt x="38209" y="86024"/>
                  </a:lnTo>
                  <a:cubicBezTo>
                    <a:pt x="38209" y="91335"/>
                    <a:pt x="42504" y="95631"/>
                    <a:pt x="47816" y="95631"/>
                  </a:cubicBezTo>
                  <a:cubicBezTo>
                    <a:pt x="53127" y="95631"/>
                    <a:pt x="57423" y="91335"/>
                    <a:pt x="57423" y="86024"/>
                  </a:cubicBezTo>
                  <a:lnTo>
                    <a:pt x="57423" y="60552"/>
                  </a:lnTo>
                  <a:cubicBezTo>
                    <a:pt x="57423" y="59111"/>
                    <a:pt x="57093" y="57752"/>
                    <a:pt x="56530" y="56530"/>
                  </a:cubicBezTo>
                  <a:cubicBezTo>
                    <a:pt x="57752" y="57093"/>
                    <a:pt x="59111" y="57423"/>
                    <a:pt x="60552" y="57423"/>
                  </a:cubicBezTo>
                  <a:lnTo>
                    <a:pt x="86024" y="57423"/>
                  </a:lnTo>
                  <a:cubicBezTo>
                    <a:pt x="91335" y="57423"/>
                    <a:pt x="95631" y="53127"/>
                    <a:pt x="95631" y="47816"/>
                  </a:cubicBezTo>
                  <a:cubicBezTo>
                    <a:pt x="95631" y="42504"/>
                    <a:pt x="91322" y="38209"/>
                    <a:pt x="86024" y="38209"/>
                  </a:cubicBezTo>
                  <a:close/>
                  <a:moveTo>
                    <a:pt x="43781" y="51837"/>
                  </a:moveTo>
                  <a:cubicBezTo>
                    <a:pt x="44343" y="50615"/>
                    <a:pt x="44673" y="49257"/>
                    <a:pt x="44673" y="47816"/>
                  </a:cubicBezTo>
                  <a:cubicBezTo>
                    <a:pt x="44673" y="46374"/>
                    <a:pt x="44343" y="45016"/>
                    <a:pt x="43781" y="43794"/>
                  </a:cubicBezTo>
                  <a:cubicBezTo>
                    <a:pt x="45002" y="44357"/>
                    <a:pt x="46361" y="44686"/>
                    <a:pt x="47802" y="44686"/>
                  </a:cubicBezTo>
                  <a:cubicBezTo>
                    <a:pt x="49243" y="44686"/>
                    <a:pt x="50602" y="44357"/>
                    <a:pt x="51823" y="43794"/>
                  </a:cubicBezTo>
                  <a:cubicBezTo>
                    <a:pt x="51260" y="45016"/>
                    <a:pt x="50931" y="46374"/>
                    <a:pt x="50931" y="47816"/>
                  </a:cubicBezTo>
                  <a:cubicBezTo>
                    <a:pt x="50931" y="49257"/>
                    <a:pt x="51260" y="50615"/>
                    <a:pt x="51823" y="51837"/>
                  </a:cubicBezTo>
                  <a:cubicBezTo>
                    <a:pt x="50602" y="51274"/>
                    <a:pt x="49243" y="50945"/>
                    <a:pt x="47802" y="50945"/>
                  </a:cubicBezTo>
                  <a:cubicBezTo>
                    <a:pt x="46374" y="50945"/>
                    <a:pt x="45016" y="51274"/>
                    <a:pt x="43781" y="5183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D075EF69-841A-4CC6-8F73-25B330432D07}"/>
              </a:ext>
            </a:extLst>
          </p:cNvPr>
          <p:cNvGrpSpPr/>
          <p:nvPr/>
        </p:nvGrpSpPr>
        <p:grpSpPr>
          <a:xfrm>
            <a:off x="5736888" y="1872441"/>
            <a:ext cx="566882" cy="579954"/>
            <a:chOff x="5736888" y="2133577"/>
            <a:chExt cx="566882" cy="579954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83B27DAE-1B31-4370-BD7B-1000F32BA6EE}"/>
                </a:ext>
              </a:extLst>
            </p:cNvPr>
            <p:cNvSpPr/>
            <p:nvPr/>
          </p:nvSpPr>
          <p:spPr>
            <a:xfrm>
              <a:off x="5736888" y="2133577"/>
              <a:ext cx="566882" cy="545479"/>
            </a:xfrm>
            <a:custGeom>
              <a:avLst/>
              <a:gdLst>
                <a:gd name="connsiteX0" fmla="*/ 68718 w 566882"/>
                <a:gd name="connsiteY0" fmla="*/ 439733 h 545479"/>
                <a:gd name="connsiteX1" fmla="*/ 55199 w 566882"/>
                <a:gd name="connsiteY1" fmla="*/ 533704 h 545479"/>
                <a:gd name="connsiteX2" fmla="*/ 62391 w 566882"/>
                <a:gd name="connsiteY2" fmla="*/ 545232 h 545479"/>
                <a:gd name="connsiteX3" fmla="*/ 64559 w 566882"/>
                <a:gd name="connsiteY3" fmla="*/ 545479 h 545479"/>
                <a:gd name="connsiteX4" fmla="*/ 73905 w 566882"/>
                <a:gd name="connsiteY4" fmla="*/ 538041 h 545479"/>
                <a:gd name="connsiteX5" fmla="*/ 87918 w 566882"/>
                <a:gd name="connsiteY5" fmla="*/ 439733 h 545479"/>
                <a:gd name="connsiteX6" fmla="*/ 54184 w 566882"/>
                <a:gd name="connsiteY6" fmla="*/ 312674 h 545479"/>
                <a:gd name="connsiteX7" fmla="*/ 39677 w 566882"/>
                <a:gd name="connsiteY7" fmla="*/ 280463 h 545479"/>
                <a:gd name="connsiteX8" fmla="*/ 256274 w 566882"/>
                <a:gd name="connsiteY8" fmla="*/ 280463 h 545479"/>
                <a:gd name="connsiteX9" fmla="*/ 298023 w 566882"/>
                <a:gd name="connsiteY9" fmla="*/ 343018 h 545479"/>
                <a:gd name="connsiteX10" fmla="*/ 299478 w 566882"/>
                <a:gd name="connsiteY10" fmla="*/ 343650 h 545479"/>
                <a:gd name="connsiteX11" fmla="*/ 454343 w 566882"/>
                <a:gd name="connsiteY11" fmla="*/ 382366 h 545479"/>
                <a:gd name="connsiteX12" fmla="*/ 483686 w 566882"/>
                <a:gd name="connsiteY12" fmla="*/ 382366 h 545479"/>
                <a:gd name="connsiteX13" fmla="*/ 494254 w 566882"/>
                <a:gd name="connsiteY13" fmla="*/ 406164 h 545479"/>
                <a:gd name="connsiteX14" fmla="*/ 496299 w 566882"/>
                <a:gd name="connsiteY14" fmla="*/ 409815 h 545479"/>
                <a:gd name="connsiteX15" fmla="*/ 417164 w 566882"/>
                <a:gd name="connsiteY15" fmla="*/ 419847 h 545479"/>
                <a:gd name="connsiteX16" fmla="*/ 407557 w 566882"/>
                <a:gd name="connsiteY16" fmla="*/ 429454 h 545479"/>
                <a:gd name="connsiteX17" fmla="*/ 417164 w 566882"/>
                <a:gd name="connsiteY17" fmla="*/ 439061 h 545479"/>
                <a:gd name="connsiteX18" fmla="*/ 474326 w 566882"/>
                <a:gd name="connsiteY18" fmla="*/ 433997 h 545479"/>
                <a:gd name="connsiteX19" fmla="*/ 515334 w 566882"/>
                <a:gd name="connsiteY19" fmla="*/ 419765 h 545479"/>
                <a:gd name="connsiteX20" fmla="*/ 510956 w 566882"/>
                <a:gd name="connsiteY20" fmla="*/ 396667 h 545479"/>
                <a:gd name="connsiteX21" fmla="*/ 503874 w 566882"/>
                <a:gd name="connsiteY21" fmla="*/ 382380 h 545479"/>
                <a:gd name="connsiteX22" fmla="*/ 517722 w 566882"/>
                <a:gd name="connsiteY22" fmla="*/ 382380 h 545479"/>
                <a:gd name="connsiteX23" fmla="*/ 566883 w 566882"/>
                <a:gd name="connsiteY23" fmla="*/ 337625 h 545479"/>
                <a:gd name="connsiteX24" fmla="*/ 566883 w 566882"/>
                <a:gd name="connsiteY24" fmla="*/ 127698 h 545479"/>
                <a:gd name="connsiteX25" fmla="*/ 517722 w 566882"/>
                <a:gd name="connsiteY25" fmla="*/ 82943 h 545479"/>
                <a:gd name="connsiteX26" fmla="*/ 465748 w 566882"/>
                <a:gd name="connsiteY26" fmla="*/ 82943 h 545479"/>
                <a:gd name="connsiteX27" fmla="*/ 388110 w 566882"/>
                <a:gd name="connsiteY27" fmla="*/ 22254 h 545479"/>
                <a:gd name="connsiteX28" fmla="*/ 117027 w 566882"/>
                <a:gd name="connsiteY28" fmla="*/ 42085 h 545479"/>
                <a:gd name="connsiteX29" fmla="*/ 14973 w 566882"/>
                <a:gd name="connsiteY29" fmla="*/ 184846 h 545479"/>
                <a:gd name="connsiteX30" fmla="*/ 9607 w 566882"/>
                <a:gd name="connsiteY30" fmla="*/ 184846 h 545479"/>
                <a:gd name="connsiteX31" fmla="*/ 0 w 566882"/>
                <a:gd name="connsiteY31" fmla="*/ 194453 h 545479"/>
                <a:gd name="connsiteX32" fmla="*/ 0 w 566882"/>
                <a:gd name="connsiteY32" fmla="*/ 270870 h 545479"/>
                <a:gd name="connsiteX33" fmla="*/ 9607 w 566882"/>
                <a:gd name="connsiteY33" fmla="*/ 280477 h 545479"/>
                <a:gd name="connsiteX34" fmla="*/ 19063 w 566882"/>
                <a:gd name="connsiteY34" fmla="*/ 280477 h 545479"/>
                <a:gd name="connsiteX35" fmla="*/ 36836 w 566882"/>
                <a:gd name="connsiteY35" fmla="*/ 320922 h 545479"/>
                <a:gd name="connsiteX36" fmla="*/ 68718 w 566882"/>
                <a:gd name="connsiteY36" fmla="*/ 439733 h 545479"/>
                <a:gd name="connsiteX37" fmla="*/ 20586 w 566882"/>
                <a:gd name="connsiteY37" fmla="*/ 206077 h 545479"/>
                <a:gd name="connsiteX38" fmla="*/ 22357 w 566882"/>
                <a:gd name="connsiteY38" fmla="*/ 206242 h 545479"/>
                <a:gd name="connsiteX39" fmla="*/ 28464 w 566882"/>
                <a:gd name="connsiteY39" fmla="*/ 204046 h 545479"/>
                <a:gd name="connsiteX40" fmla="*/ 305695 w 566882"/>
                <a:gd name="connsiteY40" fmla="*/ 204046 h 545479"/>
                <a:gd name="connsiteX41" fmla="*/ 305695 w 566882"/>
                <a:gd name="connsiteY41" fmla="*/ 261249 h 545479"/>
                <a:gd name="connsiteX42" fmla="*/ 19214 w 566882"/>
                <a:gd name="connsiteY42" fmla="*/ 261249 h 545479"/>
                <a:gd name="connsiteX43" fmla="*/ 19214 w 566882"/>
                <a:gd name="connsiteY43" fmla="*/ 205707 h 545479"/>
                <a:gd name="connsiteX44" fmla="*/ 20586 w 566882"/>
                <a:gd name="connsiteY44" fmla="*/ 206077 h 545479"/>
                <a:gd name="connsiteX45" fmla="*/ 547682 w 566882"/>
                <a:gd name="connsiteY45" fmla="*/ 127698 h 545479"/>
                <a:gd name="connsiteX46" fmla="*/ 547682 w 566882"/>
                <a:gd name="connsiteY46" fmla="*/ 337597 h 545479"/>
                <a:gd name="connsiteX47" fmla="*/ 517736 w 566882"/>
                <a:gd name="connsiteY47" fmla="*/ 363138 h 545479"/>
                <a:gd name="connsiteX48" fmla="*/ 454384 w 566882"/>
                <a:gd name="connsiteY48" fmla="*/ 363138 h 545479"/>
                <a:gd name="connsiteX49" fmla="*/ 306382 w 566882"/>
                <a:gd name="connsiteY49" fmla="*/ 325685 h 545479"/>
                <a:gd name="connsiteX50" fmla="*/ 275721 w 566882"/>
                <a:gd name="connsiteY50" fmla="*/ 280463 h 545479"/>
                <a:gd name="connsiteX51" fmla="*/ 305695 w 566882"/>
                <a:gd name="connsiteY51" fmla="*/ 280463 h 545479"/>
                <a:gd name="connsiteX52" fmla="*/ 305695 w 566882"/>
                <a:gd name="connsiteY52" fmla="*/ 296328 h 545479"/>
                <a:gd name="connsiteX53" fmla="*/ 315302 w 566882"/>
                <a:gd name="connsiteY53" fmla="*/ 305935 h 545479"/>
                <a:gd name="connsiteX54" fmla="*/ 324909 w 566882"/>
                <a:gd name="connsiteY54" fmla="*/ 296328 h 545479"/>
                <a:gd name="connsiteX55" fmla="*/ 324909 w 566882"/>
                <a:gd name="connsiteY55" fmla="*/ 270856 h 545479"/>
                <a:gd name="connsiteX56" fmla="*/ 324909 w 566882"/>
                <a:gd name="connsiteY56" fmla="*/ 194439 h 545479"/>
                <a:gd name="connsiteX57" fmla="*/ 324909 w 566882"/>
                <a:gd name="connsiteY57" fmla="*/ 168967 h 545479"/>
                <a:gd name="connsiteX58" fmla="*/ 315302 w 566882"/>
                <a:gd name="connsiteY58" fmla="*/ 159360 h 545479"/>
                <a:gd name="connsiteX59" fmla="*/ 305695 w 566882"/>
                <a:gd name="connsiteY59" fmla="*/ 168967 h 545479"/>
                <a:gd name="connsiteX60" fmla="*/ 305695 w 566882"/>
                <a:gd name="connsiteY60" fmla="*/ 184832 h 545479"/>
                <a:gd name="connsiteX61" fmla="*/ 275721 w 566882"/>
                <a:gd name="connsiteY61" fmla="*/ 184832 h 545479"/>
                <a:gd name="connsiteX62" fmla="*/ 306382 w 566882"/>
                <a:gd name="connsiteY62" fmla="*/ 139610 h 545479"/>
                <a:gd name="connsiteX63" fmla="*/ 454371 w 566882"/>
                <a:gd name="connsiteY63" fmla="*/ 102157 h 545479"/>
                <a:gd name="connsiteX64" fmla="*/ 460053 w 566882"/>
                <a:gd name="connsiteY64" fmla="*/ 102157 h 545479"/>
                <a:gd name="connsiteX65" fmla="*/ 460094 w 566882"/>
                <a:gd name="connsiteY65" fmla="*/ 102157 h 545479"/>
                <a:gd name="connsiteX66" fmla="*/ 517750 w 566882"/>
                <a:gd name="connsiteY66" fmla="*/ 102157 h 545479"/>
                <a:gd name="connsiteX67" fmla="*/ 547682 w 566882"/>
                <a:gd name="connsiteY67" fmla="*/ 127698 h 545479"/>
                <a:gd name="connsiteX68" fmla="*/ 127389 w 566882"/>
                <a:gd name="connsiteY68" fmla="*/ 58266 h 545479"/>
                <a:gd name="connsiteX69" fmla="*/ 380808 w 566882"/>
                <a:gd name="connsiteY69" fmla="*/ 40013 h 545479"/>
                <a:gd name="connsiteX70" fmla="*/ 442938 w 566882"/>
                <a:gd name="connsiteY70" fmla="*/ 83711 h 545479"/>
                <a:gd name="connsiteX71" fmla="*/ 299506 w 566882"/>
                <a:gd name="connsiteY71" fmla="*/ 121645 h 545479"/>
                <a:gd name="connsiteX72" fmla="*/ 298051 w 566882"/>
                <a:gd name="connsiteY72" fmla="*/ 122276 h 545479"/>
                <a:gd name="connsiteX73" fmla="*/ 256302 w 566882"/>
                <a:gd name="connsiteY73" fmla="*/ 184832 h 545479"/>
                <a:gd name="connsiteX74" fmla="*/ 34764 w 566882"/>
                <a:gd name="connsiteY74" fmla="*/ 184832 h 545479"/>
                <a:gd name="connsiteX75" fmla="*/ 127389 w 566882"/>
                <a:gd name="connsiteY75" fmla="*/ 58266 h 545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566882" h="545479">
                  <a:moveTo>
                    <a:pt x="68718" y="439733"/>
                  </a:moveTo>
                  <a:cubicBezTo>
                    <a:pt x="68718" y="474840"/>
                    <a:pt x="55336" y="533114"/>
                    <a:pt x="55199" y="533704"/>
                  </a:cubicBezTo>
                  <a:cubicBezTo>
                    <a:pt x="54005" y="538878"/>
                    <a:pt x="57230" y="544038"/>
                    <a:pt x="62391" y="545232"/>
                  </a:cubicBezTo>
                  <a:cubicBezTo>
                    <a:pt x="63118" y="545397"/>
                    <a:pt x="63845" y="545479"/>
                    <a:pt x="64559" y="545479"/>
                  </a:cubicBezTo>
                  <a:cubicBezTo>
                    <a:pt x="68923" y="545479"/>
                    <a:pt x="72876" y="542474"/>
                    <a:pt x="73905" y="538041"/>
                  </a:cubicBezTo>
                  <a:cubicBezTo>
                    <a:pt x="74482" y="535570"/>
                    <a:pt x="87918" y="477050"/>
                    <a:pt x="87918" y="439733"/>
                  </a:cubicBezTo>
                  <a:cubicBezTo>
                    <a:pt x="87918" y="383711"/>
                    <a:pt x="70776" y="347602"/>
                    <a:pt x="54184" y="312674"/>
                  </a:cubicBezTo>
                  <a:cubicBezTo>
                    <a:pt x="49023" y="301804"/>
                    <a:pt x="44082" y="291360"/>
                    <a:pt x="39677" y="280463"/>
                  </a:cubicBezTo>
                  <a:lnTo>
                    <a:pt x="256274" y="280463"/>
                  </a:lnTo>
                  <a:cubicBezTo>
                    <a:pt x="260501" y="309462"/>
                    <a:pt x="274500" y="330502"/>
                    <a:pt x="298023" y="343018"/>
                  </a:cubicBezTo>
                  <a:cubicBezTo>
                    <a:pt x="298490" y="343265"/>
                    <a:pt x="298970" y="343471"/>
                    <a:pt x="299478" y="343650"/>
                  </a:cubicBezTo>
                  <a:cubicBezTo>
                    <a:pt x="304172" y="345228"/>
                    <a:pt x="414941" y="382284"/>
                    <a:pt x="454343" y="382366"/>
                  </a:cubicBezTo>
                  <a:lnTo>
                    <a:pt x="483686" y="382366"/>
                  </a:lnTo>
                  <a:cubicBezTo>
                    <a:pt x="486362" y="392261"/>
                    <a:pt x="490836" y="400166"/>
                    <a:pt x="494254" y="406164"/>
                  </a:cubicBezTo>
                  <a:cubicBezTo>
                    <a:pt x="494899" y="407289"/>
                    <a:pt x="495640" y="408593"/>
                    <a:pt x="496299" y="409815"/>
                  </a:cubicBezTo>
                  <a:cubicBezTo>
                    <a:pt x="482766" y="414014"/>
                    <a:pt x="444572" y="419847"/>
                    <a:pt x="417164" y="419847"/>
                  </a:cubicBezTo>
                  <a:cubicBezTo>
                    <a:pt x="411853" y="419847"/>
                    <a:pt x="407557" y="424143"/>
                    <a:pt x="407557" y="429454"/>
                  </a:cubicBezTo>
                  <a:cubicBezTo>
                    <a:pt x="407557" y="434765"/>
                    <a:pt x="411853" y="439061"/>
                    <a:pt x="417164" y="439061"/>
                  </a:cubicBezTo>
                  <a:cubicBezTo>
                    <a:pt x="432700" y="439061"/>
                    <a:pt x="454604" y="437112"/>
                    <a:pt x="474326" y="433997"/>
                  </a:cubicBezTo>
                  <a:cubicBezTo>
                    <a:pt x="510476" y="428260"/>
                    <a:pt x="513399" y="423155"/>
                    <a:pt x="515334" y="419765"/>
                  </a:cubicBezTo>
                  <a:cubicBezTo>
                    <a:pt x="519726" y="412079"/>
                    <a:pt x="515266" y="404242"/>
                    <a:pt x="510956" y="396667"/>
                  </a:cubicBezTo>
                  <a:cubicBezTo>
                    <a:pt x="508623" y="392577"/>
                    <a:pt x="505933" y="387801"/>
                    <a:pt x="503874" y="382380"/>
                  </a:cubicBezTo>
                  <a:lnTo>
                    <a:pt x="517722" y="382380"/>
                  </a:lnTo>
                  <a:cubicBezTo>
                    <a:pt x="548506" y="382380"/>
                    <a:pt x="566883" y="365650"/>
                    <a:pt x="566883" y="337625"/>
                  </a:cubicBezTo>
                  <a:lnTo>
                    <a:pt x="566883" y="127698"/>
                  </a:lnTo>
                  <a:cubicBezTo>
                    <a:pt x="566883" y="99673"/>
                    <a:pt x="548506" y="82943"/>
                    <a:pt x="517722" y="82943"/>
                  </a:cubicBezTo>
                  <a:lnTo>
                    <a:pt x="465748" y="82943"/>
                  </a:lnTo>
                  <a:cubicBezTo>
                    <a:pt x="446891" y="51596"/>
                    <a:pt x="413472" y="32712"/>
                    <a:pt x="388110" y="22254"/>
                  </a:cubicBezTo>
                  <a:cubicBezTo>
                    <a:pt x="315467" y="-7679"/>
                    <a:pt x="203477" y="-13155"/>
                    <a:pt x="117027" y="42085"/>
                  </a:cubicBezTo>
                  <a:cubicBezTo>
                    <a:pt x="63749" y="76135"/>
                    <a:pt x="28643" y="125337"/>
                    <a:pt x="14973" y="184846"/>
                  </a:cubicBezTo>
                  <a:lnTo>
                    <a:pt x="9607" y="184846"/>
                  </a:lnTo>
                  <a:cubicBezTo>
                    <a:pt x="4296" y="184846"/>
                    <a:pt x="0" y="189141"/>
                    <a:pt x="0" y="194453"/>
                  </a:cubicBezTo>
                  <a:lnTo>
                    <a:pt x="0" y="270870"/>
                  </a:lnTo>
                  <a:cubicBezTo>
                    <a:pt x="0" y="276181"/>
                    <a:pt x="4296" y="280477"/>
                    <a:pt x="9607" y="280477"/>
                  </a:cubicBezTo>
                  <a:lnTo>
                    <a:pt x="19063" y="280477"/>
                  </a:lnTo>
                  <a:cubicBezTo>
                    <a:pt x="24402" y="294722"/>
                    <a:pt x="30715" y="308021"/>
                    <a:pt x="36836" y="320922"/>
                  </a:cubicBezTo>
                  <a:cubicBezTo>
                    <a:pt x="53237" y="355439"/>
                    <a:pt x="68718" y="388034"/>
                    <a:pt x="68718" y="439733"/>
                  </a:cubicBezTo>
                  <a:close/>
                  <a:moveTo>
                    <a:pt x="20586" y="206077"/>
                  </a:moveTo>
                  <a:cubicBezTo>
                    <a:pt x="21177" y="206187"/>
                    <a:pt x="21767" y="206242"/>
                    <a:pt x="22357" y="206242"/>
                  </a:cubicBezTo>
                  <a:cubicBezTo>
                    <a:pt x="24621" y="206242"/>
                    <a:pt x="26776" y="205432"/>
                    <a:pt x="28464" y="204046"/>
                  </a:cubicBezTo>
                  <a:lnTo>
                    <a:pt x="305695" y="204046"/>
                  </a:lnTo>
                  <a:lnTo>
                    <a:pt x="305695" y="261249"/>
                  </a:lnTo>
                  <a:lnTo>
                    <a:pt x="19214" y="261249"/>
                  </a:lnTo>
                  <a:lnTo>
                    <a:pt x="19214" y="205707"/>
                  </a:lnTo>
                  <a:cubicBezTo>
                    <a:pt x="19653" y="205858"/>
                    <a:pt x="20106" y="205995"/>
                    <a:pt x="20586" y="206077"/>
                  </a:cubicBezTo>
                  <a:close/>
                  <a:moveTo>
                    <a:pt x="547682" y="127698"/>
                  </a:moveTo>
                  <a:lnTo>
                    <a:pt x="547682" y="337597"/>
                  </a:lnTo>
                  <a:cubicBezTo>
                    <a:pt x="547682" y="354794"/>
                    <a:pt x="537883" y="363138"/>
                    <a:pt x="517736" y="363138"/>
                  </a:cubicBezTo>
                  <a:lnTo>
                    <a:pt x="454384" y="363138"/>
                  </a:lnTo>
                  <a:cubicBezTo>
                    <a:pt x="419689" y="363070"/>
                    <a:pt x="316359" y="329006"/>
                    <a:pt x="306382" y="325685"/>
                  </a:cubicBezTo>
                  <a:cubicBezTo>
                    <a:pt x="289501" y="316448"/>
                    <a:pt x="279413" y="301585"/>
                    <a:pt x="275721" y="280463"/>
                  </a:cubicBezTo>
                  <a:lnTo>
                    <a:pt x="305695" y="280463"/>
                  </a:lnTo>
                  <a:lnTo>
                    <a:pt x="305695" y="296328"/>
                  </a:lnTo>
                  <a:cubicBezTo>
                    <a:pt x="305695" y="301639"/>
                    <a:pt x="309991" y="305935"/>
                    <a:pt x="315302" y="305935"/>
                  </a:cubicBezTo>
                  <a:cubicBezTo>
                    <a:pt x="320614" y="305935"/>
                    <a:pt x="324909" y="301639"/>
                    <a:pt x="324909" y="296328"/>
                  </a:cubicBezTo>
                  <a:lnTo>
                    <a:pt x="324909" y="270856"/>
                  </a:lnTo>
                  <a:lnTo>
                    <a:pt x="324909" y="194439"/>
                  </a:lnTo>
                  <a:lnTo>
                    <a:pt x="324909" y="168967"/>
                  </a:lnTo>
                  <a:cubicBezTo>
                    <a:pt x="324909" y="163655"/>
                    <a:pt x="320614" y="159360"/>
                    <a:pt x="315302" y="159360"/>
                  </a:cubicBezTo>
                  <a:cubicBezTo>
                    <a:pt x="309991" y="159360"/>
                    <a:pt x="305695" y="163655"/>
                    <a:pt x="305695" y="168967"/>
                  </a:cubicBezTo>
                  <a:lnTo>
                    <a:pt x="305695" y="184832"/>
                  </a:lnTo>
                  <a:lnTo>
                    <a:pt x="275721" y="184832"/>
                  </a:lnTo>
                  <a:cubicBezTo>
                    <a:pt x="279413" y="163696"/>
                    <a:pt x="289501" y="148833"/>
                    <a:pt x="306382" y="139610"/>
                  </a:cubicBezTo>
                  <a:cubicBezTo>
                    <a:pt x="316359" y="136289"/>
                    <a:pt x="419689" y="102225"/>
                    <a:pt x="454371" y="102157"/>
                  </a:cubicBezTo>
                  <a:lnTo>
                    <a:pt x="460053" y="102157"/>
                  </a:lnTo>
                  <a:cubicBezTo>
                    <a:pt x="460066" y="102157"/>
                    <a:pt x="460080" y="102157"/>
                    <a:pt x="460094" y="102157"/>
                  </a:cubicBezTo>
                  <a:lnTo>
                    <a:pt x="517750" y="102157"/>
                  </a:lnTo>
                  <a:cubicBezTo>
                    <a:pt x="537897" y="102157"/>
                    <a:pt x="547682" y="110515"/>
                    <a:pt x="547682" y="127698"/>
                  </a:cubicBezTo>
                  <a:close/>
                  <a:moveTo>
                    <a:pt x="127389" y="58266"/>
                  </a:moveTo>
                  <a:cubicBezTo>
                    <a:pt x="208006" y="6745"/>
                    <a:pt x="312763" y="11974"/>
                    <a:pt x="380808" y="40013"/>
                  </a:cubicBezTo>
                  <a:cubicBezTo>
                    <a:pt x="407749" y="51116"/>
                    <a:pt x="429242" y="66322"/>
                    <a:pt x="442938" y="83711"/>
                  </a:cubicBezTo>
                  <a:cubicBezTo>
                    <a:pt x="396989" y="89023"/>
                    <a:pt x="303801" y="120204"/>
                    <a:pt x="299506" y="121645"/>
                  </a:cubicBezTo>
                  <a:cubicBezTo>
                    <a:pt x="299012" y="121810"/>
                    <a:pt x="298517" y="122029"/>
                    <a:pt x="298051" y="122276"/>
                  </a:cubicBezTo>
                  <a:cubicBezTo>
                    <a:pt x="274514" y="134793"/>
                    <a:pt x="260515" y="155832"/>
                    <a:pt x="256302" y="184832"/>
                  </a:cubicBezTo>
                  <a:lnTo>
                    <a:pt x="34764" y="184832"/>
                  </a:lnTo>
                  <a:cubicBezTo>
                    <a:pt x="47966" y="132268"/>
                    <a:pt x="79766" y="88707"/>
                    <a:pt x="127389" y="58266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6" name="Forma Livre: Forma 85">
              <a:extLst>
                <a:ext uri="{FF2B5EF4-FFF2-40B4-BE49-F238E27FC236}">
                  <a16:creationId xmlns:a16="http://schemas.microsoft.com/office/drawing/2014/main" id="{905BD964-8602-4FDC-ADE9-64922B6CD4FD}"/>
                </a:ext>
              </a:extLst>
            </p:cNvPr>
            <p:cNvSpPr/>
            <p:nvPr/>
          </p:nvSpPr>
          <p:spPr>
            <a:xfrm>
              <a:off x="5977738" y="2561208"/>
              <a:ext cx="267759" cy="152323"/>
            </a:xfrm>
            <a:custGeom>
              <a:avLst/>
              <a:gdLst>
                <a:gd name="connsiteX0" fmla="*/ 198822 w 267759"/>
                <a:gd name="connsiteY0" fmla="*/ 120964 h 152323"/>
                <a:gd name="connsiteX1" fmla="*/ 127744 w 267759"/>
                <a:gd name="connsiteY1" fmla="*/ 102326 h 152323"/>
                <a:gd name="connsiteX2" fmla="*/ 95286 w 267759"/>
                <a:gd name="connsiteY2" fmla="*/ 89920 h 152323"/>
                <a:gd name="connsiteX3" fmla="*/ 90798 w 267759"/>
                <a:gd name="connsiteY3" fmla="*/ 87051 h 152323"/>
                <a:gd name="connsiteX4" fmla="*/ 87984 w 267759"/>
                <a:gd name="connsiteY4" fmla="*/ 86667 h 152323"/>
                <a:gd name="connsiteX5" fmla="*/ 60769 w 267759"/>
                <a:gd name="connsiteY5" fmla="*/ 69800 h 152323"/>
                <a:gd name="connsiteX6" fmla="*/ 17634 w 267759"/>
                <a:gd name="connsiteY6" fmla="*/ 4321 h 152323"/>
                <a:gd name="connsiteX7" fmla="*/ 4321 w 267759"/>
                <a:gd name="connsiteY7" fmla="*/ 1590 h 152323"/>
                <a:gd name="connsiteX8" fmla="*/ 1590 w 267759"/>
                <a:gd name="connsiteY8" fmla="*/ 14902 h 152323"/>
                <a:gd name="connsiteX9" fmla="*/ 44876 w 267759"/>
                <a:gd name="connsiteY9" fmla="*/ 80601 h 152323"/>
                <a:gd name="connsiteX10" fmla="*/ 45137 w 267759"/>
                <a:gd name="connsiteY10" fmla="*/ 80985 h 152323"/>
                <a:gd name="connsiteX11" fmla="*/ 76278 w 267759"/>
                <a:gd name="connsiteY11" fmla="*/ 102395 h 152323"/>
                <a:gd name="connsiteX12" fmla="*/ 65230 w 267759"/>
                <a:gd name="connsiteY12" fmla="*/ 140000 h 152323"/>
                <a:gd name="connsiteX13" fmla="*/ 71735 w 267759"/>
                <a:gd name="connsiteY13" fmla="*/ 151926 h 152323"/>
                <a:gd name="connsiteX14" fmla="*/ 74452 w 267759"/>
                <a:gd name="connsiteY14" fmla="*/ 152324 h 152323"/>
                <a:gd name="connsiteX15" fmla="*/ 83661 w 267759"/>
                <a:gd name="connsiteY15" fmla="*/ 145421 h 152323"/>
                <a:gd name="connsiteX16" fmla="*/ 94009 w 267759"/>
                <a:gd name="connsiteY16" fmla="*/ 110232 h 152323"/>
                <a:gd name="connsiteX17" fmla="*/ 121486 w 267759"/>
                <a:gd name="connsiteY17" fmla="*/ 120497 h 152323"/>
                <a:gd name="connsiteX18" fmla="*/ 198822 w 267759"/>
                <a:gd name="connsiteY18" fmla="*/ 140178 h 152323"/>
                <a:gd name="connsiteX19" fmla="*/ 240558 w 267759"/>
                <a:gd name="connsiteY19" fmla="*/ 119825 h 152323"/>
                <a:gd name="connsiteX20" fmla="*/ 247090 w 267759"/>
                <a:gd name="connsiteY20" fmla="*/ 73560 h 152323"/>
                <a:gd name="connsiteX21" fmla="*/ 246267 w 267759"/>
                <a:gd name="connsiteY21" fmla="*/ 70939 h 152323"/>
                <a:gd name="connsiteX22" fmla="*/ 242973 w 267759"/>
                <a:gd name="connsiteY22" fmla="*/ 59836 h 152323"/>
                <a:gd name="connsiteX23" fmla="*/ 267759 w 267759"/>
                <a:gd name="connsiteY23" fmla="*/ 28558 h 152323"/>
                <a:gd name="connsiteX24" fmla="*/ 258152 w 267759"/>
                <a:gd name="connsiteY24" fmla="*/ 18910 h 152323"/>
                <a:gd name="connsiteX25" fmla="*/ 248545 w 267759"/>
                <a:gd name="connsiteY25" fmla="*/ 28476 h 152323"/>
                <a:gd name="connsiteX26" fmla="*/ 230086 w 267759"/>
                <a:gd name="connsiteY26" fmla="*/ 44588 h 152323"/>
                <a:gd name="connsiteX27" fmla="*/ 223636 w 267759"/>
                <a:gd name="connsiteY27" fmla="*/ 51341 h 152323"/>
                <a:gd name="connsiteX28" fmla="*/ 227945 w 267759"/>
                <a:gd name="connsiteY28" fmla="*/ 76717 h 152323"/>
                <a:gd name="connsiteX29" fmla="*/ 228768 w 267759"/>
                <a:gd name="connsiteY29" fmla="*/ 79311 h 152323"/>
                <a:gd name="connsiteX30" fmla="*/ 225077 w 267759"/>
                <a:gd name="connsiteY30" fmla="*/ 108447 h 152323"/>
                <a:gd name="connsiteX31" fmla="*/ 198822 w 267759"/>
                <a:gd name="connsiteY31" fmla="*/ 120964 h 15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67759" h="152323">
                  <a:moveTo>
                    <a:pt x="198822" y="120964"/>
                  </a:moveTo>
                  <a:cubicBezTo>
                    <a:pt x="190821" y="120964"/>
                    <a:pt x="159667" y="113306"/>
                    <a:pt x="127744" y="102326"/>
                  </a:cubicBezTo>
                  <a:cubicBezTo>
                    <a:pt x="114966" y="97935"/>
                    <a:pt x="104207" y="93762"/>
                    <a:pt x="95286" y="89920"/>
                  </a:cubicBezTo>
                  <a:cubicBezTo>
                    <a:pt x="94133" y="88602"/>
                    <a:pt x="92610" y="87586"/>
                    <a:pt x="90798" y="87051"/>
                  </a:cubicBezTo>
                  <a:cubicBezTo>
                    <a:pt x="89865" y="86777"/>
                    <a:pt x="88918" y="86653"/>
                    <a:pt x="87984" y="86667"/>
                  </a:cubicBezTo>
                  <a:cubicBezTo>
                    <a:pt x="72133" y="79324"/>
                    <a:pt x="63528" y="73437"/>
                    <a:pt x="60769" y="69800"/>
                  </a:cubicBezTo>
                  <a:lnTo>
                    <a:pt x="17634" y="4321"/>
                  </a:lnTo>
                  <a:cubicBezTo>
                    <a:pt x="14710" y="-112"/>
                    <a:pt x="8754" y="-1333"/>
                    <a:pt x="4321" y="1590"/>
                  </a:cubicBezTo>
                  <a:cubicBezTo>
                    <a:pt x="-112" y="4513"/>
                    <a:pt x="-1333" y="10470"/>
                    <a:pt x="1590" y="14902"/>
                  </a:cubicBezTo>
                  <a:lnTo>
                    <a:pt x="44876" y="80601"/>
                  </a:lnTo>
                  <a:cubicBezTo>
                    <a:pt x="44959" y="80724"/>
                    <a:pt x="45055" y="80861"/>
                    <a:pt x="45137" y="80985"/>
                  </a:cubicBezTo>
                  <a:cubicBezTo>
                    <a:pt x="50448" y="88259"/>
                    <a:pt x="62224" y="95615"/>
                    <a:pt x="76278" y="102395"/>
                  </a:cubicBezTo>
                  <a:lnTo>
                    <a:pt x="65230" y="140000"/>
                  </a:lnTo>
                  <a:cubicBezTo>
                    <a:pt x="63734" y="145091"/>
                    <a:pt x="66643" y="150430"/>
                    <a:pt x="71735" y="151926"/>
                  </a:cubicBezTo>
                  <a:cubicBezTo>
                    <a:pt x="72641" y="152187"/>
                    <a:pt x="73546" y="152324"/>
                    <a:pt x="74452" y="152324"/>
                  </a:cubicBezTo>
                  <a:cubicBezTo>
                    <a:pt x="78611" y="152324"/>
                    <a:pt x="82440" y="149607"/>
                    <a:pt x="83661" y="145421"/>
                  </a:cubicBezTo>
                  <a:lnTo>
                    <a:pt x="94009" y="110232"/>
                  </a:lnTo>
                  <a:cubicBezTo>
                    <a:pt x="103260" y="114006"/>
                    <a:pt x="112729" y="117478"/>
                    <a:pt x="121486" y="120497"/>
                  </a:cubicBezTo>
                  <a:cubicBezTo>
                    <a:pt x="149222" y="130036"/>
                    <a:pt x="185743" y="140178"/>
                    <a:pt x="198822" y="140178"/>
                  </a:cubicBezTo>
                  <a:cubicBezTo>
                    <a:pt x="215854" y="140178"/>
                    <a:pt x="231060" y="132767"/>
                    <a:pt x="240558" y="119825"/>
                  </a:cubicBezTo>
                  <a:cubicBezTo>
                    <a:pt x="250069" y="106869"/>
                    <a:pt x="252388" y="90427"/>
                    <a:pt x="247090" y="73560"/>
                  </a:cubicBezTo>
                  <a:lnTo>
                    <a:pt x="246267" y="70939"/>
                  </a:lnTo>
                  <a:cubicBezTo>
                    <a:pt x="245100" y="67247"/>
                    <a:pt x="243755" y="62992"/>
                    <a:pt x="242973" y="59836"/>
                  </a:cubicBezTo>
                  <a:cubicBezTo>
                    <a:pt x="254694" y="53495"/>
                    <a:pt x="267759" y="40677"/>
                    <a:pt x="267759" y="28558"/>
                  </a:cubicBezTo>
                  <a:cubicBezTo>
                    <a:pt x="267759" y="23247"/>
                    <a:pt x="263463" y="18910"/>
                    <a:pt x="258152" y="18910"/>
                  </a:cubicBezTo>
                  <a:cubicBezTo>
                    <a:pt x="252841" y="18910"/>
                    <a:pt x="248545" y="23178"/>
                    <a:pt x="248545" y="28476"/>
                  </a:cubicBezTo>
                  <a:cubicBezTo>
                    <a:pt x="248147" y="32127"/>
                    <a:pt x="238032" y="42132"/>
                    <a:pt x="230086" y="44588"/>
                  </a:cubicBezTo>
                  <a:cubicBezTo>
                    <a:pt x="226916" y="45576"/>
                    <a:pt x="224473" y="48129"/>
                    <a:pt x="223636" y="51341"/>
                  </a:cubicBezTo>
                  <a:cubicBezTo>
                    <a:pt x="221961" y="57764"/>
                    <a:pt x="224336" y="65298"/>
                    <a:pt x="227945" y="76717"/>
                  </a:cubicBezTo>
                  <a:lnTo>
                    <a:pt x="228768" y="79311"/>
                  </a:lnTo>
                  <a:cubicBezTo>
                    <a:pt x="232186" y="90208"/>
                    <a:pt x="230882" y="100556"/>
                    <a:pt x="225077" y="108447"/>
                  </a:cubicBezTo>
                  <a:cubicBezTo>
                    <a:pt x="219230" y="116407"/>
                    <a:pt x="209664" y="120964"/>
                    <a:pt x="198822" y="120964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1" name="Agrupar 240">
            <a:extLst>
              <a:ext uri="{FF2B5EF4-FFF2-40B4-BE49-F238E27FC236}">
                <a16:creationId xmlns:a16="http://schemas.microsoft.com/office/drawing/2014/main" id="{420B5321-6F44-4BEC-9D07-D49458E5F160}"/>
              </a:ext>
            </a:extLst>
          </p:cNvPr>
          <p:cNvGrpSpPr/>
          <p:nvPr/>
        </p:nvGrpSpPr>
        <p:grpSpPr>
          <a:xfrm>
            <a:off x="7520731" y="2779028"/>
            <a:ext cx="546944" cy="512356"/>
            <a:chOff x="7478503" y="3029181"/>
            <a:chExt cx="631400" cy="591472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99DEEAD2-CDD2-40E0-8E24-E585342359AB}"/>
                </a:ext>
              </a:extLst>
            </p:cNvPr>
            <p:cNvSpPr/>
            <p:nvPr/>
          </p:nvSpPr>
          <p:spPr>
            <a:xfrm>
              <a:off x="7478503" y="3029181"/>
              <a:ext cx="631400" cy="485000"/>
            </a:xfrm>
            <a:custGeom>
              <a:avLst/>
              <a:gdLst>
                <a:gd name="connsiteX0" fmla="*/ 621821 w 631400"/>
                <a:gd name="connsiteY0" fmla="*/ 79845 h 485000"/>
                <a:gd name="connsiteX1" fmla="*/ 325609 w 631400"/>
                <a:gd name="connsiteY1" fmla="*/ 79845 h 485000"/>
                <a:gd name="connsiteX2" fmla="*/ 389057 w 631400"/>
                <a:gd name="connsiteY2" fmla="*/ 16397 h 485000"/>
                <a:gd name="connsiteX3" fmla="*/ 389057 w 631400"/>
                <a:gd name="connsiteY3" fmla="*/ 2810 h 485000"/>
                <a:gd name="connsiteX4" fmla="*/ 375470 w 631400"/>
                <a:gd name="connsiteY4" fmla="*/ 2810 h 485000"/>
                <a:gd name="connsiteX5" fmla="*/ 315714 w 631400"/>
                <a:gd name="connsiteY5" fmla="*/ 62566 h 485000"/>
                <a:gd name="connsiteX6" fmla="*/ 255958 w 631400"/>
                <a:gd name="connsiteY6" fmla="*/ 2810 h 485000"/>
                <a:gd name="connsiteX7" fmla="*/ 242371 w 631400"/>
                <a:gd name="connsiteY7" fmla="*/ 2810 h 485000"/>
                <a:gd name="connsiteX8" fmla="*/ 242371 w 631400"/>
                <a:gd name="connsiteY8" fmla="*/ 16397 h 485000"/>
                <a:gd name="connsiteX9" fmla="*/ 305819 w 631400"/>
                <a:gd name="connsiteY9" fmla="*/ 79845 h 485000"/>
                <a:gd name="connsiteX10" fmla="*/ 9607 w 631400"/>
                <a:gd name="connsiteY10" fmla="*/ 79845 h 485000"/>
                <a:gd name="connsiteX11" fmla="*/ 0 w 631400"/>
                <a:gd name="connsiteY11" fmla="*/ 89452 h 485000"/>
                <a:gd name="connsiteX12" fmla="*/ 0 w 631400"/>
                <a:gd name="connsiteY12" fmla="*/ 408857 h 485000"/>
                <a:gd name="connsiteX13" fmla="*/ 9607 w 631400"/>
                <a:gd name="connsiteY13" fmla="*/ 418464 h 485000"/>
                <a:gd name="connsiteX14" fmla="*/ 19214 w 631400"/>
                <a:gd name="connsiteY14" fmla="*/ 408857 h 485000"/>
                <a:gd name="connsiteX15" fmla="*/ 19214 w 631400"/>
                <a:gd name="connsiteY15" fmla="*/ 99059 h 485000"/>
                <a:gd name="connsiteX16" fmla="*/ 612187 w 631400"/>
                <a:gd name="connsiteY16" fmla="*/ 99059 h 485000"/>
                <a:gd name="connsiteX17" fmla="*/ 612187 w 631400"/>
                <a:gd name="connsiteY17" fmla="*/ 465786 h 485000"/>
                <a:gd name="connsiteX18" fmla="*/ 315700 w 631400"/>
                <a:gd name="connsiteY18" fmla="*/ 465786 h 485000"/>
                <a:gd name="connsiteX19" fmla="*/ 306093 w 631400"/>
                <a:gd name="connsiteY19" fmla="*/ 475393 h 485000"/>
                <a:gd name="connsiteX20" fmla="*/ 315700 w 631400"/>
                <a:gd name="connsiteY20" fmla="*/ 485000 h 485000"/>
                <a:gd name="connsiteX21" fmla="*/ 621794 w 631400"/>
                <a:gd name="connsiteY21" fmla="*/ 485000 h 485000"/>
                <a:gd name="connsiteX22" fmla="*/ 631401 w 631400"/>
                <a:gd name="connsiteY22" fmla="*/ 475393 h 485000"/>
                <a:gd name="connsiteX23" fmla="*/ 631401 w 631400"/>
                <a:gd name="connsiteY23" fmla="*/ 89452 h 485000"/>
                <a:gd name="connsiteX24" fmla="*/ 621821 w 631400"/>
                <a:gd name="connsiteY24" fmla="*/ 79845 h 48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31400" h="485000">
                  <a:moveTo>
                    <a:pt x="621821" y="79845"/>
                  </a:moveTo>
                  <a:lnTo>
                    <a:pt x="325609" y="79845"/>
                  </a:lnTo>
                  <a:lnTo>
                    <a:pt x="389057" y="16397"/>
                  </a:lnTo>
                  <a:cubicBezTo>
                    <a:pt x="392803" y="12650"/>
                    <a:pt x="392803" y="6557"/>
                    <a:pt x="389057" y="2810"/>
                  </a:cubicBezTo>
                  <a:cubicBezTo>
                    <a:pt x="385310" y="-937"/>
                    <a:pt x="379217" y="-937"/>
                    <a:pt x="375470" y="2810"/>
                  </a:cubicBezTo>
                  <a:lnTo>
                    <a:pt x="315714" y="62566"/>
                  </a:lnTo>
                  <a:lnTo>
                    <a:pt x="255958" y="2810"/>
                  </a:lnTo>
                  <a:cubicBezTo>
                    <a:pt x="252212" y="-937"/>
                    <a:pt x="246118" y="-937"/>
                    <a:pt x="242371" y="2810"/>
                  </a:cubicBezTo>
                  <a:cubicBezTo>
                    <a:pt x="238625" y="6557"/>
                    <a:pt x="238625" y="12650"/>
                    <a:pt x="242371" y="16397"/>
                  </a:cubicBezTo>
                  <a:lnTo>
                    <a:pt x="305819" y="79845"/>
                  </a:lnTo>
                  <a:lnTo>
                    <a:pt x="9607" y="79845"/>
                  </a:lnTo>
                  <a:cubicBezTo>
                    <a:pt x="4296" y="79845"/>
                    <a:pt x="0" y="84140"/>
                    <a:pt x="0" y="89452"/>
                  </a:cubicBezTo>
                  <a:lnTo>
                    <a:pt x="0" y="408857"/>
                  </a:lnTo>
                  <a:cubicBezTo>
                    <a:pt x="0" y="414169"/>
                    <a:pt x="4296" y="418464"/>
                    <a:pt x="9607" y="418464"/>
                  </a:cubicBezTo>
                  <a:cubicBezTo>
                    <a:pt x="14918" y="418464"/>
                    <a:pt x="19214" y="414169"/>
                    <a:pt x="19214" y="408857"/>
                  </a:cubicBezTo>
                  <a:lnTo>
                    <a:pt x="19214" y="99059"/>
                  </a:lnTo>
                  <a:lnTo>
                    <a:pt x="612187" y="99059"/>
                  </a:lnTo>
                  <a:lnTo>
                    <a:pt x="612187" y="465786"/>
                  </a:lnTo>
                  <a:lnTo>
                    <a:pt x="315700" y="465786"/>
                  </a:lnTo>
                  <a:cubicBezTo>
                    <a:pt x="310389" y="465786"/>
                    <a:pt x="306093" y="470082"/>
                    <a:pt x="306093" y="475393"/>
                  </a:cubicBezTo>
                  <a:cubicBezTo>
                    <a:pt x="306093" y="480704"/>
                    <a:pt x="310389" y="485000"/>
                    <a:pt x="315700" y="485000"/>
                  </a:cubicBezTo>
                  <a:lnTo>
                    <a:pt x="621794" y="485000"/>
                  </a:lnTo>
                  <a:cubicBezTo>
                    <a:pt x="627105" y="485000"/>
                    <a:pt x="631401" y="480704"/>
                    <a:pt x="631401" y="475393"/>
                  </a:cubicBezTo>
                  <a:lnTo>
                    <a:pt x="631401" y="89452"/>
                  </a:lnTo>
                  <a:cubicBezTo>
                    <a:pt x="631428" y="84154"/>
                    <a:pt x="627119" y="79845"/>
                    <a:pt x="621821" y="79845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8" name="Forma Livre: Forma 87">
              <a:extLst>
                <a:ext uri="{FF2B5EF4-FFF2-40B4-BE49-F238E27FC236}">
                  <a16:creationId xmlns:a16="http://schemas.microsoft.com/office/drawing/2014/main" id="{1B016930-1F3F-4591-A906-1691A5A4F254}"/>
                </a:ext>
              </a:extLst>
            </p:cNvPr>
            <p:cNvSpPr/>
            <p:nvPr/>
          </p:nvSpPr>
          <p:spPr>
            <a:xfrm>
              <a:off x="7784610" y="3521592"/>
              <a:ext cx="152298" cy="59138"/>
            </a:xfrm>
            <a:custGeom>
              <a:avLst/>
              <a:gdLst>
                <a:gd name="connsiteX0" fmla="*/ 62844 w 152298"/>
                <a:gd name="connsiteY0" fmla="*/ 0 h 59138"/>
                <a:gd name="connsiteX1" fmla="*/ 53236 w 152298"/>
                <a:gd name="connsiteY1" fmla="*/ 9607 h 59138"/>
                <a:gd name="connsiteX2" fmla="*/ 53236 w 152298"/>
                <a:gd name="connsiteY2" fmla="*/ 39924 h 59138"/>
                <a:gd name="connsiteX3" fmla="*/ 9607 w 152298"/>
                <a:gd name="connsiteY3" fmla="*/ 39924 h 59138"/>
                <a:gd name="connsiteX4" fmla="*/ 0 w 152298"/>
                <a:gd name="connsiteY4" fmla="*/ 49531 h 59138"/>
                <a:gd name="connsiteX5" fmla="*/ 9607 w 152298"/>
                <a:gd name="connsiteY5" fmla="*/ 59138 h 59138"/>
                <a:gd name="connsiteX6" fmla="*/ 142692 w 152298"/>
                <a:gd name="connsiteY6" fmla="*/ 59138 h 59138"/>
                <a:gd name="connsiteX7" fmla="*/ 152299 w 152298"/>
                <a:gd name="connsiteY7" fmla="*/ 49531 h 59138"/>
                <a:gd name="connsiteX8" fmla="*/ 142692 w 152298"/>
                <a:gd name="connsiteY8" fmla="*/ 39924 h 59138"/>
                <a:gd name="connsiteX9" fmla="*/ 72451 w 152298"/>
                <a:gd name="connsiteY9" fmla="*/ 39924 h 59138"/>
                <a:gd name="connsiteX10" fmla="*/ 72451 w 152298"/>
                <a:gd name="connsiteY10" fmla="*/ 9607 h 59138"/>
                <a:gd name="connsiteX11" fmla="*/ 62844 w 152298"/>
                <a:gd name="connsiteY11" fmla="*/ 0 h 5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2298" h="59138">
                  <a:moveTo>
                    <a:pt x="62844" y="0"/>
                  </a:moveTo>
                  <a:cubicBezTo>
                    <a:pt x="57532" y="0"/>
                    <a:pt x="53236" y="4296"/>
                    <a:pt x="53236" y="9607"/>
                  </a:cubicBezTo>
                  <a:lnTo>
                    <a:pt x="53236" y="39924"/>
                  </a:lnTo>
                  <a:lnTo>
                    <a:pt x="9607" y="39924"/>
                  </a:lnTo>
                  <a:cubicBezTo>
                    <a:pt x="4296" y="39924"/>
                    <a:pt x="0" y="44220"/>
                    <a:pt x="0" y="49531"/>
                  </a:cubicBezTo>
                  <a:cubicBezTo>
                    <a:pt x="0" y="54842"/>
                    <a:pt x="4296" y="59138"/>
                    <a:pt x="9607" y="59138"/>
                  </a:cubicBezTo>
                  <a:lnTo>
                    <a:pt x="142692" y="59138"/>
                  </a:lnTo>
                  <a:cubicBezTo>
                    <a:pt x="148003" y="59138"/>
                    <a:pt x="152299" y="54842"/>
                    <a:pt x="152299" y="49531"/>
                  </a:cubicBezTo>
                  <a:cubicBezTo>
                    <a:pt x="152299" y="44220"/>
                    <a:pt x="148003" y="39924"/>
                    <a:pt x="142692" y="39924"/>
                  </a:cubicBezTo>
                  <a:lnTo>
                    <a:pt x="72451" y="39924"/>
                  </a:lnTo>
                  <a:lnTo>
                    <a:pt x="72451" y="9607"/>
                  </a:lnTo>
                  <a:cubicBezTo>
                    <a:pt x="72451" y="4309"/>
                    <a:pt x="68155" y="0"/>
                    <a:pt x="62844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89" name="Forma Livre: Forma 88">
              <a:extLst>
                <a:ext uri="{FF2B5EF4-FFF2-40B4-BE49-F238E27FC236}">
                  <a16:creationId xmlns:a16="http://schemas.microsoft.com/office/drawing/2014/main" id="{CD881DFA-AF86-4C54-B64C-477A8E579346}"/>
                </a:ext>
              </a:extLst>
            </p:cNvPr>
            <p:cNvSpPr/>
            <p:nvPr/>
          </p:nvSpPr>
          <p:spPr>
            <a:xfrm>
              <a:off x="7478516" y="3468355"/>
              <a:ext cx="285383" cy="152298"/>
            </a:xfrm>
            <a:custGeom>
              <a:avLst/>
              <a:gdLst>
                <a:gd name="connsiteX0" fmla="*/ 9607 w 285383"/>
                <a:gd name="connsiteY0" fmla="*/ 152299 h 152298"/>
                <a:gd name="connsiteX1" fmla="*/ 275776 w 285383"/>
                <a:gd name="connsiteY1" fmla="*/ 152299 h 152298"/>
                <a:gd name="connsiteX2" fmla="*/ 285383 w 285383"/>
                <a:gd name="connsiteY2" fmla="*/ 142692 h 152298"/>
                <a:gd name="connsiteX3" fmla="*/ 285383 w 285383"/>
                <a:gd name="connsiteY3" fmla="*/ 9607 h 152298"/>
                <a:gd name="connsiteX4" fmla="*/ 275776 w 285383"/>
                <a:gd name="connsiteY4" fmla="*/ 0 h 152298"/>
                <a:gd name="connsiteX5" fmla="*/ 9607 w 285383"/>
                <a:gd name="connsiteY5" fmla="*/ 0 h 152298"/>
                <a:gd name="connsiteX6" fmla="*/ 0 w 285383"/>
                <a:gd name="connsiteY6" fmla="*/ 9607 h 152298"/>
                <a:gd name="connsiteX7" fmla="*/ 0 w 285383"/>
                <a:gd name="connsiteY7" fmla="*/ 142692 h 152298"/>
                <a:gd name="connsiteX8" fmla="*/ 9607 w 285383"/>
                <a:gd name="connsiteY8" fmla="*/ 152299 h 152298"/>
                <a:gd name="connsiteX9" fmla="*/ 19214 w 285383"/>
                <a:gd name="connsiteY9" fmla="*/ 19214 h 152298"/>
                <a:gd name="connsiteX10" fmla="*/ 266169 w 285383"/>
                <a:gd name="connsiteY10" fmla="*/ 19214 h 152298"/>
                <a:gd name="connsiteX11" fmla="*/ 266169 w 285383"/>
                <a:gd name="connsiteY11" fmla="*/ 133085 h 152298"/>
                <a:gd name="connsiteX12" fmla="*/ 19214 w 285383"/>
                <a:gd name="connsiteY12" fmla="*/ 133085 h 152298"/>
                <a:gd name="connsiteX13" fmla="*/ 19214 w 285383"/>
                <a:gd name="connsiteY13" fmla="*/ 19214 h 152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5383" h="152298">
                  <a:moveTo>
                    <a:pt x="9607" y="152299"/>
                  </a:moveTo>
                  <a:lnTo>
                    <a:pt x="275776" y="152299"/>
                  </a:lnTo>
                  <a:cubicBezTo>
                    <a:pt x="281088" y="152299"/>
                    <a:pt x="285383" y="148003"/>
                    <a:pt x="285383" y="142692"/>
                  </a:cubicBezTo>
                  <a:lnTo>
                    <a:pt x="285383" y="9607"/>
                  </a:lnTo>
                  <a:cubicBezTo>
                    <a:pt x="285383" y="4296"/>
                    <a:pt x="281088" y="0"/>
                    <a:pt x="275776" y="0"/>
                  </a:cubicBez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lnTo>
                    <a:pt x="0" y="142692"/>
                  </a:lnTo>
                  <a:cubicBezTo>
                    <a:pt x="0" y="148003"/>
                    <a:pt x="4309" y="152299"/>
                    <a:pt x="9607" y="152299"/>
                  </a:cubicBezTo>
                  <a:close/>
                  <a:moveTo>
                    <a:pt x="19214" y="19214"/>
                  </a:moveTo>
                  <a:lnTo>
                    <a:pt x="266169" y="19214"/>
                  </a:lnTo>
                  <a:lnTo>
                    <a:pt x="266169" y="133085"/>
                  </a:lnTo>
                  <a:lnTo>
                    <a:pt x="19214" y="133085"/>
                  </a:lnTo>
                  <a:lnTo>
                    <a:pt x="19214" y="19214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0" name="Forma Livre: Forma 89">
              <a:extLst>
                <a:ext uri="{FF2B5EF4-FFF2-40B4-BE49-F238E27FC236}">
                  <a16:creationId xmlns:a16="http://schemas.microsoft.com/office/drawing/2014/main" id="{1B8D9C9E-2046-47F2-AE31-3D1A60285B32}"/>
                </a:ext>
              </a:extLst>
            </p:cNvPr>
            <p:cNvSpPr/>
            <p:nvPr/>
          </p:nvSpPr>
          <p:spPr>
            <a:xfrm>
              <a:off x="7518440" y="3521592"/>
              <a:ext cx="205535" cy="19214"/>
            </a:xfrm>
            <a:custGeom>
              <a:avLst/>
              <a:gdLst>
                <a:gd name="connsiteX0" fmla="*/ 195928 w 205535"/>
                <a:gd name="connsiteY0" fmla="*/ 0 h 19214"/>
                <a:gd name="connsiteX1" fmla="*/ 9607 w 205535"/>
                <a:gd name="connsiteY1" fmla="*/ 0 h 19214"/>
                <a:gd name="connsiteX2" fmla="*/ 0 w 205535"/>
                <a:gd name="connsiteY2" fmla="*/ 9607 h 19214"/>
                <a:gd name="connsiteX3" fmla="*/ 9607 w 205535"/>
                <a:gd name="connsiteY3" fmla="*/ 19214 h 19214"/>
                <a:gd name="connsiteX4" fmla="*/ 195928 w 205535"/>
                <a:gd name="connsiteY4" fmla="*/ 19214 h 19214"/>
                <a:gd name="connsiteX5" fmla="*/ 205535 w 205535"/>
                <a:gd name="connsiteY5" fmla="*/ 9607 h 19214"/>
                <a:gd name="connsiteX6" fmla="*/ 195928 w 205535"/>
                <a:gd name="connsiteY6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535" h="19214">
                  <a:moveTo>
                    <a:pt x="195928" y="0"/>
                  </a:move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195928" y="19214"/>
                  </a:lnTo>
                  <a:cubicBezTo>
                    <a:pt x="201240" y="19214"/>
                    <a:pt x="205535" y="14918"/>
                    <a:pt x="205535" y="9607"/>
                  </a:cubicBezTo>
                  <a:cubicBezTo>
                    <a:pt x="205535" y="4296"/>
                    <a:pt x="201240" y="0"/>
                    <a:pt x="195928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1" name="Forma Livre: Forma 90">
              <a:extLst>
                <a:ext uri="{FF2B5EF4-FFF2-40B4-BE49-F238E27FC236}">
                  <a16:creationId xmlns:a16="http://schemas.microsoft.com/office/drawing/2014/main" id="{6D022606-56AE-42A8-BB3A-3CDBEAB1B58D}"/>
                </a:ext>
              </a:extLst>
            </p:cNvPr>
            <p:cNvSpPr/>
            <p:nvPr/>
          </p:nvSpPr>
          <p:spPr>
            <a:xfrm>
              <a:off x="7518454" y="3561516"/>
              <a:ext cx="85749" cy="19214"/>
            </a:xfrm>
            <a:custGeom>
              <a:avLst/>
              <a:gdLst>
                <a:gd name="connsiteX0" fmla="*/ 76142 w 85749"/>
                <a:gd name="connsiteY0" fmla="*/ 0 h 19214"/>
                <a:gd name="connsiteX1" fmla="*/ 49531 w 85749"/>
                <a:gd name="connsiteY1" fmla="*/ 0 h 19214"/>
                <a:gd name="connsiteX2" fmla="*/ 42875 w 85749"/>
                <a:gd name="connsiteY2" fmla="*/ 2690 h 19214"/>
                <a:gd name="connsiteX3" fmla="*/ 36218 w 85749"/>
                <a:gd name="connsiteY3" fmla="*/ 0 h 19214"/>
                <a:gd name="connsiteX4" fmla="*/ 9607 w 85749"/>
                <a:gd name="connsiteY4" fmla="*/ 0 h 19214"/>
                <a:gd name="connsiteX5" fmla="*/ 0 w 85749"/>
                <a:gd name="connsiteY5" fmla="*/ 9607 h 19214"/>
                <a:gd name="connsiteX6" fmla="*/ 9607 w 85749"/>
                <a:gd name="connsiteY6" fmla="*/ 19214 h 19214"/>
                <a:gd name="connsiteX7" fmla="*/ 36218 w 85749"/>
                <a:gd name="connsiteY7" fmla="*/ 19214 h 19214"/>
                <a:gd name="connsiteX8" fmla="*/ 42875 w 85749"/>
                <a:gd name="connsiteY8" fmla="*/ 16524 h 19214"/>
                <a:gd name="connsiteX9" fmla="*/ 49531 w 85749"/>
                <a:gd name="connsiteY9" fmla="*/ 19214 h 19214"/>
                <a:gd name="connsiteX10" fmla="*/ 76142 w 85749"/>
                <a:gd name="connsiteY10" fmla="*/ 19214 h 19214"/>
                <a:gd name="connsiteX11" fmla="*/ 85749 w 85749"/>
                <a:gd name="connsiteY11" fmla="*/ 9607 h 19214"/>
                <a:gd name="connsiteX12" fmla="*/ 76142 w 85749"/>
                <a:gd name="connsiteY12" fmla="*/ 0 h 19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5749" h="19214">
                  <a:moveTo>
                    <a:pt x="76142" y="0"/>
                  </a:moveTo>
                  <a:lnTo>
                    <a:pt x="49531" y="0"/>
                  </a:lnTo>
                  <a:cubicBezTo>
                    <a:pt x="46951" y="0"/>
                    <a:pt x="44604" y="1029"/>
                    <a:pt x="42875" y="2690"/>
                  </a:cubicBezTo>
                  <a:cubicBezTo>
                    <a:pt x="41145" y="1029"/>
                    <a:pt x="38812" y="0"/>
                    <a:pt x="36218" y="0"/>
                  </a:cubicBezTo>
                  <a:lnTo>
                    <a:pt x="9607" y="0"/>
                  </a:lnTo>
                  <a:cubicBezTo>
                    <a:pt x="4296" y="0"/>
                    <a:pt x="0" y="4296"/>
                    <a:pt x="0" y="9607"/>
                  </a:cubicBezTo>
                  <a:cubicBezTo>
                    <a:pt x="0" y="14918"/>
                    <a:pt x="4296" y="19214"/>
                    <a:pt x="9607" y="19214"/>
                  </a:cubicBezTo>
                  <a:lnTo>
                    <a:pt x="36218" y="19214"/>
                  </a:lnTo>
                  <a:cubicBezTo>
                    <a:pt x="38799" y="19214"/>
                    <a:pt x="41145" y="18185"/>
                    <a:pt x="42875" y="16524"/>
                  </a:cubicBezTo>
                  <a:cubicBezTo>
                    <a:pt x="44604" y="18185"/>
                    <a:pt x="46937" y="19214"/>
                    <a:pt x="49531" y="19214"/>
                  </a:cubicBezTo>
                  <a:lnTo>
                    <a:pt x="76142" y="19214"/>
                  </a:lnTo>
                  <a:cubicBezTo>
                    <a:pt x="81454" y="19214"/>
                    <a:pt x="85749" y="14918"/>
                    <a:pt x="85749" y="9607"/>
                  </a:cubicBezTo>
                  <a:cubicBezTo>
                    <a:pt x="85749" y="4296"/>
                    <a:pt x="81454" y="0"/>
                    <a:pt x="76142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2" name="Agrupar 241">
            <a:extLst>
              <a:ext uri="{FF2B5EF4-FFF2-40B4-BE49-F238E27FC236}">
                <a16:creationId xmlns:a16="http://schemas.microsoft.com/office/drawing/2014/main" id="{071E423B-C1B1-466B-A57C-E7E1601C231A}"/>
              </a:ext>
            </a:extLst>
          </p:cNvPr>
          <p:cNvGrpSpPr/>
          <p:nvPr/>
        </p:nvGrpSpPr>
        <p:grpSpPr>
          <a:xfrm>
            <a:off x="6648717" y="2793338"/>
            <a:ext cx="536263" cy="511075"/>
            <a:chOff x="6648717" y="3083049"/>
            <a:chExt cx="536263" cy="511075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92" name="Forma Livre: Forma 91">
              <a:extLst>
                <a:ext uri="{FF2B5EF4-FFF2-40B4-BE49-F238E27FC236}">
                  <a16:creationId xmlns:a16="http://schemas.microsoft.com/office/drawing/2014/main" id="{32BCC977-136C-4E4B-852B-0149EAEB1BEA}"/>
                </a:ext>
              </a:extLst>
            </p:cNvPr>
            <p:cNvSpPr/>
            <p:nvPr/>
          </p:nvSpPr>
          <p:spPr>
            <a:xfrm>
              <a:off x="6761449" y="3083049"/>
              <a:ext cx="289198" cy="289181"/>
            </a:xfrm>
            <a:custGeom>
              <a:avLst/>
              <a:gdLst>
                <a:gd name="connsiteX0" fmla="*/ 286385 w 289198"/>
                <a:gd name="connsiteY0" fmla="*/ 151238 h 289181"/>
                <a:gd name="connsiteX1" fmla="*/ 289199 w 289198"/>
                <a:gd name="connsiteY1" fmla="*/ 144445 h 289181"/>
                <a:gd name="connsiteX2" fmla="*/ 286385 w 289198"/>
                <a:gd name="connsiteY2" fmla="*/ 137651 h 289181"/>
                <a:gd name="connsiteX3" fmla="*/ 151503 w 289198"/>
                <a:gd name="connsiteY3" fmla="*/ 2810 h 289181"/>
                <a:gd name="connsiteX4" fmla="*/ 137916 w 289198"/>
                <a:gd name="connsiteY4" fmla="*/ 2810 h 289181"/>
                <a:gd name="connsiteX5" fmla="*/ 2813 w 289198"/>
                <a:gd name="connsiteY5" fmla="*/ 137926 h 289181"/>
                <a:gd name="connsiteX6" fmla="*/ 0 w 289198"/>
                <a:gd name="connsiteY6" fmla="*/ 144719 h 289181"/>
                <a:gd name="connsiteX7" fmla="*/ 2813 w 289198"/>
                <a:gd name="connsiteY7" fmla="*/ 151513 h 289181"/>
                <a:gd name="connsiteX8" fmla="*/ 33474 w 289198"/>
                <a:gd name="connsiteY8" fmla="*/ 182159 h 289181"/>
                <a:gd name="connsiteX9" fmla="*/ 67373 w 289198"/>
                <a:gd name="connsiteY9" fmla="*/ 185563 h 289181"/>
                <a:gd name="connsiteX10" fmla="*/ 74468 w 289198"/>
                <a:gd name="connsiteY10" fmla="*/ 172058 h 289181"/>
                <a:gd name="connsiteX11" fmla="*/ 85804 w 289198"/>
                <a:gd name="connsiteY11" fmla="*/ 157565 h 289181"/>
                <a:gd name="connsiteX12" fmla="*/ 109273 w 289198"/>
                <a:gd name="connsiteY12" fmla="*/ 168284 h 289181"/>
                <a:gd name="connsiteX13" fmla="*/ 109506 w 289198"/>
                <a:gd name="connsiteY13" fmla="*/ 168517 h 289181"/>
                <a:gd name="connsiteX14" fmla="*/ 120225 w 289198"/>
                <a:gd name="connsiteY14" fmla="*/ 191972 h 289181"/>
                <a:gd name="connsiteX15" fmla="*/ 105732 w 289198"/>
                <a:gd name="connsiteY15" fmla="*/ 203309 h 289181"/>
                <a:gd name="connsiteX16" fmla="*/ 92227 w 289198"/>
                <a:gd name="connsiteY16" fmla="*/ 210404 h 289181"/>
                <a:gd name="connsiteX17" fmla="*/ 84844 w 289198"/>
                <a:gd name="connsiteY17" fmla="*/ 226242 h 289181"/>
                <a:gd name="connsiteX18" fmla="*/ 95631 w 289198"/>
                <a:gd name="connsiteY18" fmla="*/ 244303 h 289181"/>
                <a:gd name="connsiteX19" fmla="*/ 137710 w 289198"/>
                <a:gd name="connsiteY19" fmla="*/ 286368 h 289181"/>
                <a:gd name="connsiteX20" fmla="*/ 144503 w 289198"/>
                <a:gd name="connsiteY20" fmla="*/ 289182 h 289181"/>
                <a:gd name="connsiteX21" fmla="*/ 151297 w 289198"/>
                <a:gd name="connsiteY21" fmla="*/ 286368 h 289181"/>
                <a:gd name="connsiteX22" fmla="*/ 191687 w 289198"/>
                <a:gd name="connsiteY22" fmla="*/ 245977 h 289181"/>
                <a:gd name="connsiteX23" fmla="*/ 197067 w 289198"/>
                <a:gd name="connsiteY23" fmla="*/ 241284 h 289181"/>
                <a:gd name="connsiteX24" fmla="*/ 198385 w 289198"/>
                <a:gd name="connsiteY24" fmla="*/ 242546 h 289181"/>
                <a:gd name="connsiteX25" fmla="*/ 200896 w 289198"/>
                <a:gd name="connsiteY25" fmla="*/ 248681 h 289181"/>
                <a:gd name="connsiteX26" fmla="*/ 225024 w 289198"/>
                <a:gd name="connsiteY26" fmla="*/ 275416 h 289181"/>
                <a:gd name="connsiteX27" fmla="*/ 267583 w 289198"/>
                <a:gd name="connsiteY27" fmla="*/ 259715 h 289181"/>
                <a:gd name="connsiteX28" fmla="*/ 283270 w 289198"/>
                <a:gd name="connsiteY28" fmla="*/ 217156 h 289181"/>
                <a:gd name="connsiteX29" fmla="*/ 256521 w 289198"/>
                <a:gd name="connsiteY29" fmla="*/ 193043 h 289181"/>
                <a:gd name="connsiteX30" fmla="*/ 250414 w 289198"/>
                <a:gd name="connsiteY30" fmla="*/ 190559 h 289181"/>
                <a:gd name="connsiteX31" fmla="*/ 249124 w 289198"/>
                <a:gd name="connsiteY31" fmla="*/ 189214 h 289181"/>
                <a:gd name="connsiteX32" fmla="*/ 253817 w 289198"/>
                <a:gd name="connsiteY32" fmla="*/ 183847 h 289181"/>
                <a:gd name="connsiteX33" fmla="*/ 286385 w 289198"/>
                <a:gd name="connsiteY33" fmla="*/ 151238 h 289181"/>
                <a:gd name="connsiteX34" fmla="*/ 236813 w 289198"/>
                <a:gd name="connsiteY34" fmla="*/ 204132 h 289181"/>
                <a:gd name="connsiteX35" fmla="*/ 250318 w 289198"/>
                <a:gd name="connsiteY35" fmla="*/ 211214 h 289181"/>
                <a:gd name="connsiteX36" fmla="*/ 264811 w 289198"/>
                <a:gd name="connsiteY36" fmla="*/ 222536 h 289181"/>
                <a:gd name="connsiteX37" fmla="*/ 254092 w 289198"/>
                <a:gd name="connsiteY37" fmla="*/ 245991 h 289181"/>
                <a:gd name="connsiteX38" fmla="*/ 253859 w 289198"/>
                <a:gd name="connsiteY38" fmla="*/ 246224 h 289181"/>
                <a:gd name="connsiteX39" fmla="*/ 230390 w 289198"/>
                <a:gd name="connsiteY39" fmla="*/ 256957 h 289181"/>
                <a:gd name="connsiteX40" fmla="*/ 219054 w 289198"/>
                <a:gd name="connsiteY40" fmla="*/ 242478 h 289181"/>
                <a:gd name="connsiteX41" fmla="*/ 211972 w 289198"/>
                <a:gd name="connsiteY41" fmla="*/ 228973 h 289181"/>
                <a:gd name="connsiteX42" fmla="*/ 178073 w 289198"/>
                <a:gd name="connsiteY42" fmla="*/ 232377 h 289181"/>
                <a:gd name="connsiteX43" fmla="*/ 144476 w 289198"/>
                <a:gd name="connsiteY43" fmla="*/ 265974 h 289181"/>
                <a:gd name="connsiteX44" fmla="*/ 109191 w 289198"/>
                <a:gd name="connsiteY44" fmla="*/ 230702 h 289181"/>
                <a:gd name="connsiteX45" fmla="*/ 104497 w 289198"/>
                <a:gd name="connsiteY45" fmla="*/ 225322 h 289181"/>
                <a:gd name="connsiteX46" fmla="*/ 105760 w 289198"/>
                <a:gd name="connsiteY46" fmla="*/ 223991 h 289181"/>
                <a:gd name="connsiteX47" fmla="*/ 111894 w 289198"/>
                <a:gd name="connsiteY47" fmla="*/ 221480 h 289181"/>
                <a:gd name="connsiteX48" fmla="*/ 138629 w 289198"/>
                <a:gd name="connsiteY48" fmla="*/ 197352 h 289181"/>
                <a:gd name="connsiteX49" fmla="*/ 122942 w 289198"/>
                <a:gd name="connsiteY49" fmla="*/ 154793 h 289181"/>
                <a:gd name="connsiteX50" fmla="*/ 80370 w 289198"/>
                <a:gd name="connsiteY50" fmla="*/ 139106 h 289181"/>
                <a:gd name="connsiteX51" fmla="*/ 56242 w 289198"/>
                <a:gd name="connsiteY51" fmla="*/ 165841 h 289181"/>
                <a:gd name="connsiteX52" fmla="*/ 53758 w 289198"/>
                <a:gd name="connsiteY52" fmla="*/ 171948 h 289181"/>
                <a:gd name="connsiteX53" fmla="*/ 52413 w 289198"/>
                <a:gd name="connsiteY53" fmla="*/ 173239 h 289181"/>
                <a:gd name="connsiteX54" fmla="*/ 47033 w 289198"/>
                <a:gd name="connsiteY54" fmla="*/ 168545 h 289181"/>
                <a:gd name="connsiteX55" fmla="*/ 23167 w 289198"/>
                <a:gd name="connsiteY55" fmla="*/ 144692 h 289181"/>
                <a:gd name="connsiteX56" fmla="*/ 144695 w 289198"/>
                <a:gd name="connsiteY56" fmla="*/ 23163 h 289181"/>
                <a:gd name="connsiteX57" fmla="*/ 265991 w 289198"/>
                <a:gd name="connsiteY57" fmla="*/ 144418 h 289181"/>
                <a:gd name="connsiteX58" fmla="*/ 240203 w 289198"/>
                <a:gd name="connsiteY58" fmla="*/ 170206 h 289181"/>
                <a:gd name="connsiteX59" fmla="*/ 229429 w 289198"/>
                <a:gd name="connsiteY59" fmla="*/ 188267 h 289181"/>
                <a:gd name="connsiteX60" fmla="*/ 236813 w 289198"/>
                <a:gd name="connsiteY60" fmla="*/ 204132 h 28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89198" h="289181">
                  <a:moveTo>
                    <a:pt x="286385" y="151238"/>
                  </a:moveTo>
                  <a:cubicBezTo>
                    <a:pt x="288183" y="149441"/>
                    <a:pt x="289199" y="146998"/>
                    <a:pt x="289199" y="144445"/>
                  </a:cubicBezTo>
                  <a:cubicBezTo>
                    <a:pt x="289199" y="141892"/>
                    <a:pt x="288183" y="139449"/>
                    <a:pt x="286385" y="137651"/>
                  </a:cubicBezTo>
                  <a:lnTo>
                    <a:pt x="151503" y="2810"/>
                  </a:lnTo>
                  <a:cubicBezTo>
                    <a:pt x="147756" y="-937"/>
                    <a:pt x="141676" y="-937"/>
                    <a:pt x="137916" y="2810"/>
                  </a:cubicBezTo>
                  <a:lnTo>
                    <a:pt x="2813" y="137926"/>
                  </a:lnTo>
                  <a:cubicBezTo>
                    <a:pt x="1016" y="139724"/>
                    <a:pt x="0" y="142167"/>
                    <a:pt x="0" y="144719"/>
                  </a:cubicBezTo>
                  <a:cubicBezTo>
                    <a:pt x="0" y="147272"/>
                    <a:pt x="1016" y="149715"/>
                    <a:pt x="2813" y="151513"/>
                  </a:cubicBezTo>
                  <a:lnTo>
                    <a:pt x="33474" y="182159"/>
                  </a:lnTo>
                  <a:cubicBezTo>
                    <a:pt x="43163" y="191849"/>
                    <a:pt x="53978" y="198958"/>
                    <a:pt x="67373" y="185563"/>
                  </a:cubicBezTo>
                  <a:cubicBezTo>
                    <a:pt x="71147" y="181789"/>
                    <a:pt x="72835" y="176834"/>
                    <a:pt x="74468" y="172058"/>
                  </a:cubicBezTo>
                  <a:cubicBezTo>
                    <a:pt x="77158" y="164139"/>
                    <a:pt x="79025" y="159555"/>
                    <a:pt x="85804" y="157565"/>
                  </a:cubicBezTo>
                  <a:cubicBezTo>
                    <a:pt x="90745" y="156111"/>
                    <a:pt x="100668" y="159377"/>
                    <a:pt x="109273" y="168284"/>
                  </a:cubicBezTo>
                  <a:cubicBezTo>
                    <a:pt x="109355" y="168366"/>
                    <a:pt x="109424" y="168435"/>
                    <a:pt x="109506" y="168517"/>
                  </a:cubicBezTo>
                  <a:cubicBezTo>
                    <a:pt x="118413" y="177123"/>
                    <a:pt x="121680" y="187018"/>
                    <a:pt x="120225" y="191972"/>
                  </a:cubicBezTo>
                  <a:cubicBezTo>
                    <a:pt x="118235" y="198752"/>
                    <a:pt x="113665" y="200605"/>
                    <a:pt x="105732" y="203309"/>
                  </a:cubicBezTo>
                  <a:cubicBezTo>
                    <a:pt x="100956" y="204942"/>
                    <a:pt x="96001" y="206616"/>
                    <a:pt x="92227" y="210404"/>
                  </a:cubicBezTo>
                  <a:cubicBezTo>
                    <a:pt x="89441" y="213190"/>
                    <a:pt x="84240" y="218392"/>
                    <a:pt x="84844" y="226242"/>
                  </a:cubicBezTo>
                  <a:cubicBezTo>
                    <a:pt x="85379" y="233186"/>
                    <a:pt x="90347" y="239033"/>
                    <a:pt x="95631" y="244303"/>
                  </a:cubicBezTo>
                  <a:lnTo>
                    <a:pt x="137710" y="286368"/>
                  </a:lnTo>
                  <a:cubicBezTo>
                    <a:pt x="139590" y="288248"/>
                    <a:pt x="142047" y="289182"/>
                    <a:pt x="144503" y="289182"/>
                  </a:cubicBezTo>
                  <a:cubicBezTo>
                    <a:pt x="146960" y="289182"/>
                    <a:pt x="149417" y="288248"/>
                    <a:pt x="151297" y="286368"/>
                  </a:cubicBezTo>
                  <a:lnTo>
                    <a:pt x="191687" y="245977"/>
                  </a:lnTo>
                  <a:cubicBezTo>
                    <a:pt x="194391" y="243274"/>
                    <a:pt x="196093" y="241942"/>
                    <a:pt x="197067" y="241284"/>
                  </a:cubicBezTo>
                  <a:cubicBezTo>
                    <a:pt x="197397" y="241586"/>
                    <a:pt x="197836" y="241997"/>
                    <a:pt x="198385" y="242546"/>
                  </a:cubicBezTo>
                  <a:cubicBezTo>
                    <a:pt x="199085" y="243342"/>
                    <a:pt x="200169" y="246554"/>
                    <a:pt x="200896" y="248681"/>
                  </a:cubicBezTo>
                  <a:cubicBezTo>
                    <a:pt x="203682" y="256861"/>
                    <a:pt x="208335" y="270530"/>
                    <a:pt x="225024" y="275416"/>
                  </a:cubicBezTo>
                  <a:cubicBezTo>
                    <a:pt x="237952" y="279204"/>
                    <a:pt x="254655" y="273042"/>
                    <a:pt x="267583" y="259715"/>
                  </a:cubicBezTo>
                  <a:cubicBezTo>
                    <a:pt x="280909" y="246773"/>
                    <a:pt x="287058" y="230085"/>
                    <a:pt x="283270" y="217156"/>
                  </a:cubicBezTo>
                  <a:cubicBezTo>
                    <a:pt x="278384" y="200468"/>
                    <a:pt x="264701" y="195815"/>
                    <a:pt x="256521" y="193043"/>
                  </a:cubicBezTo>
                  <a:cubicBezTo>
                    <a:pt x="254394" y="192315"/>
                    <a:pt x="251182" y="191231"/>
                    <a:pt x="250414" y="190559"/>
                  </a:cubicBezTo>
                  <a:cubicBezTo>
                    <a:pt x="249837" y="189982"/>
                    <a:pt x="249426" y="189543"/>
                    <a:pt x="249124" y="189214"/>
                  </a:cubicBezTo>
                  <a:cubicBezTo>
                    <a:pt x="249782" y="188239"/>
                    <a:pt x="251114" y="186551"/>
                    <a:pt x="253817" y="183847"/>
                  </a:cubicBezTo>
                  <a:lnTo>
                    <a:pt x="286385" y="151238"/>
                  </a:lnTo>
                  <a:close/>
                  <a:moveTo>
                    <a:pt x="236813" y="204132"/>
                  </a:moveTo>
                  <a:cubicBezTo>
                    <a:pt x="240587" y="207906"/>
                    <a:pt x="245542" y="209594"/>
                    <a:pt x="250318" y="211214"/>
                  </a:cubicBezTo>
                  <a:cubicBezTo>
                    <a:pt x="258237" y="213904"/>
                    <a:pt x="262821" y="215756"/>
                    <a:pt x="264811" y="222536"/>
                  </a:cubicBezTo>
                  <a:cubicBezTo>
                    <a:pt x="266265" y="227491"/>
                    <a:pt x="262999" y="237386"/>
                    <a:pt x="254092" y="245991"/>
                  </a:cubicBezTo>
                  <a:cubicBezTo>
                    <a:pt x="254009" y="246073"/>
                    <a:pt x="253941" y="246142"/>
                    <a:pt x="253859" y="246224"/>
                  </a:cubicBezTo>
                  <a:cubicBezTo>
                    <a:pt x="245253" y="255132"/>
                    <a:pt x="235344" y="258398"/>
                    <a:pt x="230390" y="256957"/>
                  </a:cubicBezTo>
                  <a:cubicBezTo>
                    <a:pt x="223610" y="254967"/>
                    <a:pt x="221757" y="250397"/>
                    <a:pt x="219054" y="242478"/>
                  </a:cubicBezTo>
                  <a:cubicBezTo>
                    <a:pt x="217434" y="237702"/>
                    <a:pt x="215746" y="232761"/>
                    <a:pt x="211972" y="228973"/>
                  </a:cubicBezTo>
                  <a:cubicBezTo>
                    <a:pt x="198577" y="215578"/>
                    <a:pt x="187762" y="222687"/>
                    <a:pt x="178073" y="232377"/>
                  </a:cubicBezTo>
                  <a:lnTo>
                    <a:pt x="144476" y="265974"/>
                  </a:lnTo>
                  <a:lnTo>
                    <a:pt x="109191" y="230702"/>
                  </a:lnTo>
                  <a:cubicBezTo>
                    <a:pt x="106487" y="227999"/>
                    <a:pt x="105142" y="226297"/>
                    <a:pt x="104497" y="225322"/>
                  </a:cubicBezTo>
                  <a:cubicBezTo>
                    <a:pt x="104799" y="224993"/>
                    <a:pt x="105211" y="224554"/>
                    <a:pt x="105760" y="223991"/>
                  </a:cubicBezTo>
                  <a:cubicBezTo>
                    <a:pt x="106555" y="223291"/>
                    <a:pt x="109767" y="222207"/>
                    <a:pt x="111894" y="221480"/>
                  </a:cubicBezTo>
                  <a:cubicBezTo>
                    <a:pt x="120074" y="218693"/>
                    <a:pt x="133757" y="214041"/>
                    <a:pt x="138629" y="197352"/>
                  </a:cubicBezTo>
                  <a:cubicBezTo>
                    <a:pt x="142417" y="184410"/>
                    <a:pt x="136255" y="167721"/>
                    <a:pt x="122942" y="154793"/>
                  </a:cubicBezTo>
                  <a:cubicBezTo>
                    <a:pt x="110000" y="141481"/>
                    <a:pt x="93312" y="135318"/>
                    <a:pt x="80370" y="139106"/>
                  </a:cubicBezTo>
                  <a:cubicBezTo>
                    <a:pt x="63681" y="143992"/>
                    <a:pt x="59028" y="157675"/>
                    <a:pt x="56242" y="165841"/>
                  </a:cubicBezTo>
                  <a:cubicBezTo>
                    <a:pt x="55515" y="167969"/>
                    <a:pt x="54431" y="171180"/>
                    <a:pt x="53758" y="171948"/>
                  </a:cubicBezTo>
                  <a:cubicBezTo>
                    <a:pt x="53182" y="172525"/>
                    <a:pt x="52743" y="172937"/>
                    <a:pt x="52413" y="173239"/>
                  </a:cubicBezTo>
                  <a:cubicBezTo>
                    <a:pt x="51439" y="172580"/>
                    <a:pt x="49737" y="171249"/>
                    <a:pt x="47033" y="168545"/>
                  </a:cubicBezTo>
                  <a:lnTo>
                    <a:pt x="23167" y="144692"/>
                  </a:lnTo>
                  <a:lnTo>
                    <a:pt x="144695" y="23163"/>
                  </a:lnTo>
                  <a:lnTo>
                    <a:pt x="265991" y="144418"/>
                  </a:lnTo>
                  <a:lnTo>
                    <a:pt x="240203" y="170206"/>
                  </a:lnTo>
                  <a:cubicBezTo>
                    <a:pt x="234919" y="175489"/>
                    <a:pt x="229965" y="181322"/>
                    <a:pt x="229429" y="188267"/>
                  </a:cubicBezTo>
                  <a:cubicBezTo>
                    <a:pt x="228825" y="196158"/>
                    <a:pt x="234027" y="201346"/>
                    <a:pt x="236813" y="20413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3" name="Forma Livre: Forma 92">
              <a:extLst>
                <a:ext uri="{FF2B5EF4-FFF2-40B4-BE49-F238E27FC236}">
                  <a16:creationId xmlns:a16="http://schemas.microsoft.com/office/drawing/2014/main" id="{63706147-E95D-41D0-8768-ED213EA811D8}"/>
                </a:ext>
              </a:extLst>
            </p:cNvPr>
            <p:cNvSpPr/>
            <p:nvPr/>
          </p:nvSpPr>
          <p:spPr>
            <a:xfrm>
              <a:off x="6924016" y="3251440"/>
              <a:ext cx="260964" cy="265472"/>
            </a:xfrm>
            <a:custGeom>
              <a:avLst/>
              <a:gdLst>
                <a:gd name="connsiteX0" fmla="*/ 220615 w 260964"/>
                <a:gd name="connsiteY0" fmla="*/ 86301 h 265472"/>
                <a:gd name="connsiteX1" fmla="*/ 216649 w 260964"/>
                <a:gd name="connsiteY1" fmla="*/ 81841 h 265472"/>
                <a:gd name="connsiteX2" fmla="*/ 217390 w 260964"/>
                <a:gd name="connsiteY2" fmla="*/ 81086 h 265472"/>
                <a:gd name="connsiteX3" fmla="*/ 222866 w 260964"/>
                <a:gd name="connsiteY3" fmla="*/ 78876 h 265472"/>
                <a:gd name="connsiteX4" fmla="*/ 248146 w 260964"/>
                <a:gd name="connsiteY4" fmla="*/ 56012 h 265472"/>
                <a:gd name="connsiteX5" fmla="*/ 233392 w 260964"/>
                <a:gd name="connsiteY5" fmla="*/ 15799 h 265472"/>
                <a:gd name="connsiteX6" fmla="*/ 193180 w 260964"/>
                <a:gd name="connsiteY6" fmla="*/ 1046 h 265472"/>
                <a:gd name="connsiteX7" fmla="*/ 170315 w 260964"/>
                <a:gd name="connsiteY7" fmla="*/ 26312 h 265472"/>
                <a:gd name="connsiteX8" fmla="*/ 168174 w 260964"/>
                <a:gd name="connsiteY8" fmla="*/ 31719 h 265472"/>
                <a:gd name="connsiteX9" fmla="*/ 167337 w 260964"/>
                <a:gd name="connsiteY9" fmla="*/ 32529 h 265472"/>
                <a:gd name="connsiteX10" fmla="*/ 162877 w 260964"/>
                <a:gd name="connsiteY10" fmla="*/ 28563 h 265472"/>
                <a:gd name="connsiteX11" fmla="*/ 147739 w 260964"/>
                <a:gd name="connsiteY11" fmla="*/ 13425 h 265472"/>
                <a:gd name="connsiteX12" fmla="*/ 134152 w 260964"/>
                <a:gd name="connsiteY12" fmla="*/ 13425 h 265472"/>
                <a:gd name="connsiteX13" fmla="*/ 134152 w 260964"/>
                <a:gd name="connsiteY13" fmla="*/ 27012 h 265472"/>
                <a:gd name="connsiteX14" fmla="*/ 149290 w 260964"/>
                <a:gd name="connsiteY14" fmla="*/ 42150 h 265472"/>
                <a:gd name="connsiteX15" fmla="*/ 181748 w 260964"/>
                <a:gd name="connsiteY15" fmla="*/ 45307 h 265472"/>
                <a:gd name="connsiteX16" fmla="*/ 188500 w 260964"/>
                <a:gd name="connsiteY16" fmla="*/ 32502 h 265472"/>
                <a:gd name="connsiteX17" fmla="*/ 198560 w 260964"/>
                <a:gd name="connsiteY17" fmla="*/ 19491 h 265472"/>
                <a:gd name="connsiteX18" fmla="*/ 219682 w 260964"/>
                <a:gd name="connsiteY18" fmla="*/ 29277 h 265472"/>
                <a:gd name="connsiteX19" fmla="*/ 219915 w 260964"/>
                <a:gd name="connsiteY19" fmla="*/ 29510 h 265472"/>
                <a:gd name="connsiteX20" fmla="*/ 229700 w 260964"/>
                <a:gd name="connsiteY20" fmla="*/ 50618 h 265472"/>
                <a:gd name="connsiteX21" fmla="*/ 216676 w 260964"/>
                <a:gd name="connsiteY21" fmla="*/ 60678 h 265472"/>
                <a:gd name="connsiteX22" fmla="*/ 203871 w 260964"/>
                <a:gd name="connsiteY22" fmla="*/ 67416 h 265472"/>
                <a:gd name="connsiteX23" fmla="*/ 196817 w 260964"/>
                <a:gd name="connsiteY23" fmla="*/ 82664 h 265472"/>
                <a:gd name="connsiteX24" fmla="*/ 207028 w 260964"/>
                <a:gd name="connsiteY24" fmla="*/ 99874 h 265472"/>
                <a:gd name="connsiteX25" fmla="*/ 237770 w 260964"/>
                <a:gd name="connsiteY25" fmla="*/ 130603 h 265472"/>
                <a:gd name="connsiteX26" fmla="*/ 205477 w 260964"/>
                <a:gd name="connsiteY26" fmla="*/ 162883 h 265472"/>
                <a:gd name="connsiteX27" fmla="*/ 201017 w 260964"/>
                <a:gd name="connsiteY27" fmla="*/ 166849 h 265472"/>
                <a:gd name="connsiteX28" fmla="*/ 200248 w 260964"/>
                <a:gd name="connsiteY28" fmla="*/ 166108 h 265472"/>
                <a:gd name="connsiteX29" fmla="*/ 198038 w 260964"/>
                <a:gd name="connsiteY29" fmla="*/ 160632 h 265472"/>
                <a:gd name="connsiteX30" fmla="*/ 175174 w 260964"/>
                <a:gd name="connsiteY30" fmla="*/ 135352 h 265472"/>
                <a:gd name="connsiteX31" fmla="*/ 134948 w 260964"/>
                <a:gd name="connsiteY31" fmla="*/ 150092 h 265472"/>
                <a:gd name="connsiteX32" fmla="*/ 120208 w 260964"/>
                <a:gd name="connsiteY32" fmla="*/ 190304 h 265472"/>
                <a:gd name="connsiteX33" fmla="*/ 145488 w 260964"/>
                <a:gd name="connsiteY33" fmla="*/ 213169 h 265472"/>
                <a:gd name="connsiteX34" fmla="*/ 150895 w 260964"/>
                <a:gd name="connsiteY34" fmla="*/ 215310 h 265472"/>
                <a:gd name="connsiteX35" fmla="*/ 151705 w 260964"/>
                <a:gd name="connsiteY35" fmla="*/ 216147 h 265472"/>
                <a:gd name="connsiteX36" fmla="*/ 147739 w 260964"/>
                <a:gd name="connsiteY36" fmla="*/ 220593 h 265472"/>
                <a:gd name="connsiteX37" fmla="*/ 126054 w 260964"/>
                <a:gd name="connsiteY37" fmla="*/ 242278 h 265472"/>
                <a:gd name="connsiteX38" fmla="*/ 16397 w 260964"/>
                <a:gd name="connsiteY38" fmla="*/ 132634 h 265472"/>
                <a:gd name="connsiteX39" fmla="*/ 2810 w 260964"/>
                <a:gd name="connsiteY39" fmla="*/ 132634 h 265472"/>
                <a:gd name="connsiteX40" fmla="*/ 2810 w 260964"/>
                <a:gd name="connsiteY40" fmla="*/ 146221 h 265472"/>
                <a:gd name="connsiteX41" fmla="*/ 119261 w 260964"/>
                <a:gd name="connsiteY41" fmla="*/ 262658 h 265472"/>
                <a:gd name="connsiteX42" fmla="*/ 126054 w 260964"/>
                <a:gd name="connsiteY42" fmla="*/ 265472 h 265472"/>
                <a:gd name="connsiteX43" fmla="*/ 132848 w 260964"/>
                <a:gd name="connsiteY43" fmla="*/ 262658 h 265472"/>
                <a:gd name="connsiteX44" fmla="*/ 161326 w 260964"/>
                <a:gd name="connsiteY44" fmla="*/ 234194 h 265472"/>
                <a:gd name="connsiteX45" fmla="*/ 171537 w 260964"/>
                <a:gd name="connsiteY45" fmla="*/ 216984 h 265472"/>
                <a:gd name="connsiteX46" fmla="*/ 164482 w 260964"/>
                <a:gd name="connsiteY46" fmla="*/ 201736 h 265472"/>
                <a:gd name="connsiteX47" fmla="*/ 151678 w 260964"/>
                <a:gd name="connsiteY47" fmla="*/ 194984 h 265472"/>
                <a:gd name="connsiteX48" fmla="*/ 138640 w 260964"/>
                <a:gd name="connsiteY48" fmla="*/ 184910 h 265472"/>
                <a:gd name="connsiteX49" fmla="*/ 148411 w 260964"/>
                <a:gd name="connsiteY49" fmla="*/ 163802 h 265472"/>
                <a:gd name="connsiteX50" fmla="*/ 148645 w 260964"/>
                <a:gd name="connsiteY50" fmla="*/ 163569 h 265472"/>
                <a:gd name="connsiteX51" fmla="*/ 169766 w 260964"/>
                <a:gd name="connsiteY51" fmla="*/ 153797 h 265472"/>
                <a:gd name="connsiteX52" fmla="*/ 179854 w 260964"/>
                <a:gd name="connsiteY52" fmla="*/ 166822 h 265472"/>
                <a:gd name="connsiteX53" fmla="*/ 186606 w 260964"/>
                <a:gd name="connsiteY53" fmla="*/ 179626 h 265472"/>
                <a:gd name="connsiteX54" fmla="*/ 219064 w 260964"/>
                <a:gd name="connsiteY54" fmla="*/ 176470 h 265472"/>
                <a:gd name="connsiteX55" fmla="*/ 258151 w 260964"/>
                <a:gd name="connsiteY55" fmla="*/ 137397 h 265472"/>
                <a:gd name="connsiteX56" fmla="*/ 260964 w 260964"/>
                <a:gd name="connsiteY56" fmla="*/ 130603 h 265472"/>
                <a:gd name="connsiteX57" fmla="*/ 258151 w 260964"/>
                <a:gd name="connsiteY57" fmla="*/ 123810 h 265472"/>
                <a:gd name="connsiteX58" fmla="*/ 220615 w 260964"/>
                <a:gd name="connsiteY58" fmla="*/ 86301 h 265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260964" h="265472">
                  <a:moveTo>
                    <a:pt x="220615" y="86301"/>
                  </a:moveTo>
                  <a:cubicBezTo>
                    <a:pt x="218488" y="84174"/>
                    <a:pt x="217307" y="82747"/>
                    <a:pt x="216649" y="81841"/>
                  </a:cubicBezTo>
                  <a:cubicBezTo>
                    <a:pt x="216854" y="81621"/>
                    <a:pt x="217101" y="81374"/>
                    <a:pt x="217390" y="81086"/>
                  </a:cubicBezTo>
                  <a:cubicBezTo>
                    <a:pt x="218131" y="80496"/>
                    <a:pt x="220985" y="79521"/>
                    <a:pt x="222866" y="78876"/>
                  </a:cubicBezTo>
                  <a:cubicBezTo>
                    <a:pt x="230592" y="76255"/>
                    <a:pt x="243507" y="71863"/>
                    <a:pt x="248146" y="56012"/>
                  </a:cubicBezTo>
                  <a:cubicBezTo>
                    <a:pt x="251728" y="43756"/>
                    <a:pt x="245936" y="27987"/>
                    <a:pt x="233392" y="15799"/>
                  </a:cubicBezTo>
                  <a:cubicBezTo>
                    <a:pt x="221205" y="3255"/>
                    <a:pt x="205436" y="-2536"/>
                    <a:pt x="193180" y="1046"/>
                  </a:cubicBezTo>
                  <a:cubicBezTo>
                    <a:pt x="177328" y="5685"/>
                    <a:pt x="172937" y="18599"/>
                    <a:pt x="170315" y="26312"/>
                  </a:cubicBezTo>
                  <a:cubicBezTo>
                    <a:pt x="169670" y="28192"/>
                    <a:pt x="168709" y="31047"/>
                    <a:pt x="168174" y="31719"/>
                  </a:cubicBezTo>
                  <a:cubicBezTo>
                    <a:pt x="167845" y="32049"/>
                    <a:pt x="167570" y="32310"/>
                    <a:pt x="167337" y="32529"/>
                  </a:cubicBezTo>
                  <a:cubicBezTo>
                    <a:pt x="166431" y="31870"/>
                    <a:pt x="165004" y="30676"/>
                    <a:pt x="162877" y="28563"/>
                  </a:cubicBezTo>
                  <a:lnTo>
                    <a:pt x="147739" y="13425"/>
                  </a:lnTo>
                  <a:cubicBezTo>
                    <a:pt x="143992" y="9678"/>
                    <a:pt x="137898" y="9678"/>
                    <a:pt x="134152" y="13425"/>
                  </a:cubicBezTo>
                  <a:cubicBezTo>
                    <a:pt x="130405" y="17172"/>
                    <a:pt x="130405" y="23265"/>
                    <a:pt x="134152" y="27012"/>
                  </a:cubicBezTo>
                  <a:lnTo>
                    <a:pt x="149290" y="42150"/>
                  </a:lnTo>
                  <a:cubicBezTo>
                    <a:pt x="158540" y="51400"/>
                    <a:pt x="168874" y="58180"/>
                    <a:pt x="181748" y="45307"/>
                  </a:cubicBezTo>
                  <a:cubicBezTo>
                    <a:pt x="185371" y="41683"/>
                    <a:pt x="186963" y="37017"/>
                    <a:pt x="188500" y="32502"/>
                  </a:cubicBezTo>
                  <a:cubicBezTo>
                    <a:pt x="190929" y="25365"/>
                    <a:pt x="192590" y="21234"/>
                    <a:pt x="198560" y="19491"/>
                  </a:cubicBezTo>
                  <a:cubicBezTo>
                    <a:pt x="203034" y="18187"/>
                    <a:pt x="212161" y="21481"/>
                    <a:pt x="219682" y="29277"/>
                  </a:cubicBezTo>
                  <a:cubicBezTo>
                    <a:pt x="219764" y="29359"/>
                    <a:pt x="219833" y="29428"/>
                    <a:pt x="219915" y="29510"/>
                  </a:cubicBezTo>
                  <a:cubicBezTo>
                    <a:pt x="227710" y="37045"/>
                    <a:pt x="231004" y="46157"/>
                    <a:pt x="229700" y="50618"/>
                  </a:cubicBezTo>
                  <a:cubicBezTo>
                    <a:pt x="227957" y="56588"/>
                    <a:pt x="223826" y="58249"/>
                    <a:pt x="216676" y="60678"/>
                  </a:cubicBezTo>
                  <a:cubicBezTo>
                    <a:pt x="212161" y="62215"/>
                    <a:pt x="207494" y="63793"/>
                    <a:pt x="203871" y="67416"/>
                  </a:cubicBezTo>
                  <a:cubicBezTo>
                    <a:pt x="201195" y="70093"/>
                    <a:pt x="196227" y="75061"/>
                    <a:pt x="196817" y="82664"/>
                  </a:cubicBezTo>
                  <a:cubicBezTo>
                    <a:pt x="197338" y="89334"/>
                    <a:pt x="202032" y="94879"/>
                    <a:pt x="207028" y="99874"/>
                  </a:cubicBezTo>
                  <a:lnTo>
                    <a:pt x="237770" y="130603"/>
                  </a:lnTo>
                  <a:lnTo>
                    <a:pt x="205477" y="162883"/>
                  </a:lnTo>
                  <a:cubicBezTo>
                    <a:pt x="203350" y="165010"/>
                    <a:pt x="201922" y="166190"/>
                    <a:pt x="201017" y="166849"/>
                  </a:cubicBezTo>
                  <a:cubicBezTo>
                    <a:pt x="200797" y="166643"/>
                    <a:pt x="200536" y="166396"/>
                    <a:pt x="200248" y="166108"/>
                  </a:cubicBezTo>
                  <a:cubicBezTo>
                    <a:pt x="199658" y="165367"/>
                    <a:pt x="198683" y="162512"/>
                    <a:pt x="198038" y="160632"/>
                  </a:cubicBezTo>
                  <a:cubicBezTo>
                    <a:pt x="195417" y="152919"/>
                    <a:pt x="191012" y="139991"/>
                    <a:pt x="175174" y="135352"/>
                  </a:cubicBezTo>
                  <a:cubicBezTo>
                    <a:pt x="162918" y="131756"/>
                    <a:pt x="147149" y="137548"/>
                    <a:pt x="134948" y="150092"/>
                  </a:cubicBezTo>
                  <a:cubicBezTo>
                    <a:pt x="122404" y="162279"/>
                    <a:pt x="116612" y="178048"/>
                    <a:pt x="120208" y="190304"/>
                  </a:cubicBezTo>
                  <a:cubicBezTo>
                    <a:pt x="124847" y="206142"/>
                    <a:pt x="137775" y="210547"/>
                    <a:pt x="145488" y="213169"/>
                  </a:cubicBezTo>
                  <a:cubicBezTo>
                    <a:pt x="147382" y="213814"/>
                    <a:pt x="150237" y="214788"/>
                    <a:pt x="150895" y="215310"/>
                  </a:cubicBezTo>
                  <a:cubicBezTo>
                    <a:pt x="151211" y="215625"/>
                    <a:pt x="151486" y="215914"/>
                    <a:pt x="151705" y="216147"/>
                  </a:cubicBezTo>
                  <a:cubicBezTo>
                    <a:pt x="151046" y="217053"/>
                    <a:pt x="149852" y="218480"/>
                    <a:pt x="147739" y="220593"/>
                  </a:cubicBezTo>
                  <a:lnTo>
                    <a:pt x="126054" y="242278"/>
                  </a:lnTo>
                  <a:lnTo>
                    <a:pt x="16397" y="132634"/>
                  </a:lnTo>
                  <a:cubicBezTo>
                    <a:pt x="12650" y="128888"/>
                    <a:pt x="6557" y="128888"/>
                    <a:pt x="2810" y="132634"/>
                  </a:cubicBezTo>
                  <a:cubicBezTo>
                    <a:pt x="-937" y="136381"/>
                    <a:pt x="-937" y="142475"/>
                    <a:pt x="2810" y="146221"/>
                  </a:cubicBezTo>
                  <a:lnTo>
                    <a:pt x="119261" y="262658"/>
                  </a:lnTo>
                  <a:cubicBezTo>
                    <a:pt x="121141" y="264539"/>
                    <a:pt x="123598" y="265472"/>
                    <a:pt x="126054" y="265472"/>
                  </a:cubicBezTo>
                  <a:cubicBezTo>
                    <a:pt x="128511" y="265472"/>
                    <a:pt x="130968" y="264539"/>
                    <a:pt x="132848" y="262658"/>
                  </a:cubicBezTo>
                  <a:lnTo>
                    <a:pt x="161326" y="234194"/>
                  </a:lnTo>
                  <a:cubicBezTo>
                    <a:pt x="166321" y="229199"/>
                    <a:pt x="171029" y="223654"/>
                    <a:pt x="171537" y="216984"/>
                  </a:cubicBezTo>
                  <a:cubicBezTo>
                    <a:pt x="172127" y="209381"/>
                    <a:pt x="167159" y="204413"/>
                    <a:pt x="164482" y="201736"/>
                  </a:cubicBezTo>
                  <a:cubicBezTo>
                    <a:pt x="160859" y="198113"/>
                    <a:pt x="156193" y="196521"/>
                    <a:pt x="151678" y="194984"/>
                  </a:cubicBezTo>
                  <a:cubicBezTo>
                    <a:pt x="144527" y="192555"/>
                    <a:pt x="140396" y="190880"/>
                    <a:pt x="138640" y="184910"/>
                  </a:cubicBezTo>
                  <a:cubicBezTo>
                    <a:pt x="137336" y="180436"/>
                    <a:pt x="140630" y="171323"/>
                    <a:pt x="148411" y="163802"/>
                  </a:cubicBezTo>
                  <a:cubicBezTo>
                    <a:pt x="148494" y="163720"/>
                    <a:pt x="148562" y="163651"/>
                    <a:pt x="148645" y="163569"/>
                  </a:cubicBezTo>
                  <a:cubicBezTo>
                    <a:pt x="156166" y="155787"/>
                    <a:pt x="165292" y="152493"/>
                    <a:pt x="169766" y="153797"/>
                  </a:cubicBezTo>
                  <a:cubicBezTo>
                    <a:pt x="175750" y="155554"/>
                    <a:pt x="177411" y="159685"/>
                    <a:pt x="179854" y="166822"/>
                  </a:cubicBezTo>
                  <a:cubicBezTo>
                    <a:pt x="181391" y="171337"/>
                    <a:pt x="182983" y="176003"/>
                    <a:pt x="186606" y="179626"/>
                  </a:cubicBezTo>
                  <a:cubicBezTo>
                    <a:pt x="199479" y="192500"/>
                    <a:pt x="209814" y="185720"/>
                    <a:pt x="219064" y="176470"/>
                  </a:cubicBezTo>
                  <a:lnTo>
                    <a:pt x="258151" y="137397"/>
                  </a:lnTo>
                  <a:cubicBezTo>
                    <a:pt x="259949" y="135599"/>
                    <a:pt x="260964" y="133156"/>
                    <a:pt x="260964" y="130603"/>
                  </a:cubicBezTo>
                  <a:cubicBezTo>
                    <a:pt x="260964" y="128050"/>
                    <a:pt x="259949" y="125608"/>
                    <a:pt x="258151" y="123810"/>
                  </a:cubicBezTo>
                  <a:lnTo>
                    <a:pt x="220615" y="86301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4" name="Forma Livre: Forma 93">
              <a:extLst>
                <a:ext uri="{FF2B5EF4-FFF2-40B4-BE49-F238E27FC236}">
                  <a16:creationId xmlns:a16="http://schemas.microsoft.com/office/drawing/2014/main" id="{C4840F51-EF8A-4D1D-AE7B-30F499EF052C}"/>
                </a:ext>
              </a:extLst>
            </p:cNvPr>
            <p:cNvSpPr/>
            <p:nvPr/>
          </p:nvSpPr>
          <p:spPr>
            <a:xfrm>
              <a:off x="6648717" y="3304943"/>
              <a:ext cx="289198" cy="289181"/>
            </a:xfrm>
            <a:custGeom>
              <a:avLst/>
              <a:gdLst>
                <a:gd name="connsiteX0" fmla="*/ 2813 w 289198"/>
                <a:gd name="connsiteY0" fmla="*/ 137940 h 289181"/>
                <a:gd name="connsiteX1" fmla="*/ 0 w 289198"/>
                <a:gd name="connsiteY1" fmla="*/ 144733 h 289181"/>
                <a:gd name="connsiteX2" fmla="*/ 2813 w 289198"/>
                <a:gd name="connsiteY2" fmla="*/ 151527 h 289181"/>
                <a:gd name="connsiteX3" fmla="*/ 137696 w 289198"/>
                <a:gd name="connsiteY3" fmla="*/ 286368 h 289181"/>
                <a:gd name="connsiteX4" fmla="*/ 144490 w 289198"/>
                <a:gd name="connsiteY4" fmla="*/ 289182 h 289181"/>
                <a:gd name="connsiteX5" fmla="*/ 151283 w 289198"/>
                <a:gd name="connsiteY5" fmla="*/ 286368 h 289181"/>
                <a:gd name="connsiteX6" fmla="*/ 286385 w 289198"/>
                <a:gd name="connsiteY6" fmla="*/ 151252 h 289181"/>
                <a:gd name="connsiteX7" fmla="*/ 289199 w 289198"/>
                <a:gd name="connsiteY7" fmla="*/ 144459 h 289181"/>
                <a:gd name="connsiteX8" fmla="*/ 286385 w 289198"/>
                <a:gd name="connsiteY8" fmla="*/ 137665 h 289181"/>
                <a:gd name="connsiteX9" fmla="*/ 255725 w 289198"/>
                <a:gd name="connsiteY9" fmla="*/ 107019 h 289181"/>
                <a:gd name="connsiteX10" fmla="*/ 221826 w 289198"/>
                <a:gd name="connsiteY10" fmla="*/ 103615 h 289181"/>
                <a:gd name="connsiteX11" fmla="*/ 214744 w 289198"/>
                <a:gd name="connsiteY11" fmla="*/ 117120 h 289181"/>
                <a:gd name="connsiteX12" fmla="*/ 203408 w 289198"/>
                <a:gd name="connsiteY12" fmla="*/ 131613 h 289181"/>
                <a:gd name="connsiteX13" fmla="*/ 179939 w 289198"/>
                <a:gd name="connsiteY13" fmla="*/ 120894 h 289181"/>
                <a:gd name="connsiteX14" fmla="*/ 179706 w 289198"/>
                <a:gd name="connsiteY14" fmla="*/ 120661 h 289181"/>
                <a:gd name="connsiteX15" fmla="*/ 168987 w 289198"/>
                <a:gd name="connsiteY15" fmla="*/ 97206 h 289181"/>
                <a:gd name="connsiteX16" fmla="*/ 183480 w 289198"/>
                <a:gd name="connsiteY16" fmla="*/ 85870 h 289181"/>
                <a:gd name="connsiteX17" fmla="*/ 196985 w 289198"/>
                <a:gd name="connsiteY17" fmla="*/ 78774 h 289181"/>
                <a:gd name="connsiteX18" fmla="*/ 204369 w 289198"/>
                <a:gd name="connsiteY18" fmla="*/ 62936 h 289181"/>
                <a:gd name="connsiteX19" fmla="*/ 193581 w 289198"/>
                <a:gd name="connsiteY19" fmla="*/ 44875 h 289181"/>
                <a:gd name="connsiteX20" fmla="*/ 151503 w 289198"/>
                <a:gd name="connsiteY20" fmla="*/ 2810 h 289181"/>
                <a:gd name="connsiteX21" fmla="*/ 137916 w 289198"/>
                <a:gd name="connsiteY21" fmla="*/ 2810 h 289181"/>
                <a:gd name="connsiteX22" fmla="*/ 97525 w 289198"/>
                <a:gd name="connsiteY22" fmla="*/ 43201 h 289181"/>
                <a:gd name="connsiteX23" fmla="*/ 92145 w 289198"/>
                <a:gd name="connsiteY23" fmla="*/ 47894 h 289181"/>
                <a:gd name="connsiteX24" fmla="*/ 90827 w 289198"/>
                <a:gd name="connsiteY24" fmla="*/ 46632 h 289181"/>
                <a:gd name="connsiteX25" fmla="*/ 88316 w 289198"/>
                <a:gd name="connsiteY25" fmla="*/ 40497 h 289181"/>
                <a:gd name="connsiteX26" fmla="*/ 64189 w 289198"/>
                <a:gd name="connsiteY26" fmla="*/ 13762 h 289181"/>
                <a:gd name="connsiteX27" fmla="*/ 21630 w 289198"/>
                <a:gd name="connsiteY27" fmla="*/ 29463 h 289181"/>
                <a:gd name="connsiteX28" fmla="*/ 5943 w 289198"/>
                <a:gd name="connsiteY28" fmla="*/ 72022 h 289181"/>
                <a:gd name="connsiteX29" fmla="*/ 32691 w 289198"/>
                <a:gd name="connsiteY29" fmla="*/ 96135 h 289181"/>
                <a:gd name="connsiteX30" fmla="*/ 38799 w 289198"/>
                <a:gd name="connsiteY30" fmla="*/ 98619 h 289181"/>
                <a:gd name="connsiteX31" fmla="*/ 40089 w 289198"/>
                <a:gd name="connsiteY31" fmla="*/ 99964 h 289181"/>
                <a:gd name="connsiteX32" fmla="*/ 35395 w 289198"/>
                <a:gd name="connsiteY32" fmla="*/ 105331 h 289181"/>
                <a:gd name="connsiteX33" fmla="*/ 2813 w 289198"/>
                <a:gd name="connsiteY33" fmla="*/ 137940 h 289181"/>
                <a:gd name="connsiteX34" fmla="*/ 52372 w 289198"/>
                <a:gd name="connsiteY34" fmla="*/ 85046 h 289181"/>
                <a:gd name="connsiteX35" fmla="*/ 38867 w 289198"/>
                <a:gd name="connsiteY35" fmla="*/ 77964 h 289181"/>
                <a:gd name="connsiteX36" fmla="*/ 24374 w 289198"/>
                <a:gd name="connsiteY36" fmla="*/ 66642 h 289181"/>
                <a:gd name="connsiteX37" fmla="*/ 35093 w 289198"/>
                <a:gd name="connsiteY37" fmla="*/ 43173 h 289181"/>
                <a:gd name="connsiteX38" fmla="*/ 35326 w 289198"/>
                <a:gd name="connsiteY38" fmla="*/ 42940 h 289181"/>
                <a:gd name="connsiteX39" fmla="*/ 58795 w 289198"/>
                <a:gd name="connsiteY39" fmla="*/ 32221 h 289181"/>
                <a:gd name="connsiteX40" fmla="*/ 70117 w 289198"/>
                <a:gd name="connsiteY40" fmla="*/ 46700 h 289181"/>
                <a:gd name="connsiteX41" fmla="*/ 77199 w 289198"/>
                <a:gd name="connsiteY41" fmla="*/ 60205 h 289181"/>
                <a:gd name="connsiteX42" fmla="*/ 111098 w 289198"/>
                <a:gd name="connsiteY42" fmla="*/ 56801 h 289181"/>
                <a:gd name="connsiteX43" fmla="*/ 144695 w 289198"/>
                <a:gd name="connsiteY43" fmla="*/ 23204 h 289181"/>
                <a:gd name="connsiteX44" fmla="*/ 179981 w 289198"/>
                <a:gd name="connsiteY44" fmla="*/ 58476 h 289181"/>
                <a:gd name="connsiteX45" fmla="*/ 184674 w 289198"/>
                <a:gd name="connsiteY45" fmla="*/ 63856 h 289181"/>
                <a:gd name="connsiteX46" fmla="*/ 183412 w 289198"/>
                <a:gd name="connsiteY46" fmla="*/ 65187 h 289181"/>
                <a:gd name="connsiteX47" fmla="*/ 177277 w 289198"/>
                <a:gd name="connsiteY47" fmla="*/ 67699 h 289181"/>
                <a:gd name="connsiteX48" fmla="*/ 150542 w 289198"/>
                <a:gd name="connsiteY48" fmla="*/ 91826 h 289181"/>
                <a:gd name="connsiteX49" fmla="*/ 166229 w 289198"/>
                <a:gd name="connsiteY49" fmla="*/ 134385 h 289181"/>
                <a:gd name="connsiteX50" fmla="*/ 208802 w 289198"/>
                <a:gd name="connsiteY50" fmla="*/ 150072 h 289181"/>
                <a:gd name="connsiteX51" fmla="*/ 232929 w 289198"/>
                <a:gd name="connsiteY51" fmla="*/ 123337 h 289181"/>
                <a:gd name="connsiteX52" fmla="*/ 235413 w 289198"/>
                <a:gd name="connsiteY52" fmla="*/ 117230 h 289181"/>
                <a:gd name="connsiteX53" fmla="*/ 236758 w 289198"/>
                <a:gd name="connsiteY53" fmla="*/ 115939 h 289181"/>
                <a:gd name="connsiteX54" fmla="*/ 242138 w 289198"/>
                <a:gd name="connsiteY54" fmla="*/ 120633 h 289181"/>
                <a:gd name="connsiteX55" fmla="*/ 266005 w 289198"/>
                <a:gd name="connsiteY55" fmla="*/ 144486 h 289181"/>
                <a:gd name="connsiteX56" fmla="*/ 144490 w 289198"/>
                <a:gd name="connsiteY56" fmla="*/ 266015 h 289181"/>
                <a:gd name="connsiteX57" fmla="*/ 23194 w 289198"/>
                <a:gd name="connsiteY57" fmla="*/ 144760 h 289181"/>
                <a:gd name="connsiteX58" fmla="*/ 48982 w 289198"/>
                <a:gd name="connsiteY58" fmla="*/ 118973 h 289181"/>
                <a:gd name="connsiteX59" fmla="*/ 59756 w 289198"/>
                <a:gd name="connsiteY59" fmla="*/ 100911 h 289181"/>
                <a:gd name="connsiteX60" fmla="*/ 52372 w 289198"/>
                <a:gd name="connsiteY60" fmla="*/ 85046 h 289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289198" h="289181">
                  <a:moveTo>
                    <a:pt x="2813" y="137940"/>
                  </a:moveTo>
                  <a:cubicBezTo>
                    <a:pt x="1016" y="139738"/>
                    <a:pt x="0" y="142180"/>
                    <a:pt x="0" y="144733"/>
                  </a:cubicBezTo>
                  <a:cubicBezTo>
                    <a:pt x="0" y="147286"/>
                    <a:pt x="1016" y="149729"/>
                    <a:pt x="2813" y="151527"/>
                  </a:cubicBezTo>
                  <a:lnTo>
                    <a:pt x="137696" y="286368"/>
                  </a:lnTo>
                  <a:cubicBezTo>
                    <a:pt x="139576" y="288248"/>
                    <a:pt x="142033" y="289182"/>
                    <a:pt x="144490" y="289182"/>
                  </a:cubicBezTo>
                  <a:cubicBezTo>
                    <a:pt x="146946" y="289182"/>
                    <a:pt x="149403" y="288248"/>
                    <a:pt x="151283" y="286368"/>
                  </a:cubicBezTo>
                  <a:lnTo>
                    <a:pt x="286385" y="151252"/>
                  </a:lnTo>
                  <a:cubicBezTo>
                    <a:pt x="288183" y="149454"/>
                    <a:pt x="289199" y="147011"/>
                    <a:pt x="289199" y="144459"/>
                  </a:cubicBezTo>
                  <a:cubicBezTo>
                    <a:pt x="289199" y="141906"/>
                    <a:pt x="288183" y="139463"/>
                    <a:pt x="286385" y="137665"/>
                  </a:cubicBezTo>
                  <a:lnTo>
                    <a:pt x="255725" y="107019"/>
                  </a:lnTo>
                  <a:cubicBezTo>
                    <a:pt x="246036" y="97329"/>
                    <a:pt x="235221" y="90220"/>
                    <a:pt x="221826" y="103615"/>
                  </a:cubicBezTo>
                  <a:cubicBezTo>
                    <a:pt x="218052" y="107389"/>
                    <a:pt x="216364" y="112344"/>
                    <a:pt x="214744" y="117120"/>
                  </a:cubicBezTo>
                  <a:cubicBezTo>
                    <a:pt x="212054" y="125039"/>
                    <a:pt x="210188" y="129623"/>
                    <a:pt x="203408" y="131613"/>
                  </a:cubicBezTo>
                  <a:cubicBezTo>
                    <a:pt x="198454" y="133054"/>
                    <a:pt x="188545" y="129801"/>
                    <a:pt x="179939" y="120894"/>
                  </a:cubicBezTo>
                  <a:cubicBezTo>
                    <a:pt x="179857" y="120812"/>
                    <a:pt x="179788" y="120743"/>
                    <a:pt x="179706" y="120661"/>
                  </a:cubicBezTo>
                  <a:cubicBezTo>
                    <a:pt x="170799" y="112056"/>
                    <a:pt x="167533" y="102147"/>
                    <a:pt x="168987" y="97206"/>
                  </a:cubicBezTo>
                  <a:cubicBezTo>
                    <a:pt x="170977" y="90426"/>
                    <a:pt x="175548" y="88573"/>
                    <a:pt x="183480" y="85870"/>
                  </a:cubicBezTo>
                  <a:cubicBezTo>
                    <a:pt x="188256" y="84236"/>
                    <a:pt x="193197" y="82562"/>
                    <a:pt x="196985" y="78774"/>
                  </a:cubicBezTo>
                  <a:cubicBezTo>
                    <a:pt x="199771" y="75988"/>
                    <a:pt x="204973" y="70787"/>
                    <a:pt x="204369" y="62936"/>
                  </a:cubicBezTo>
                  <a:cubicBezTo>
                    <a:pt x="203833" y="55992"/>
                    <a:pt x="198865" y="50145"/>
                    <a:pt x="193581" y="44875"/>
                  </a:cubicBezTo>
                  <a:lnTo>
                    <a:pt x="151503" y="2810"/>
                  </a:lnTo>
                  <a:cubicBezTo>
                    <a:pt x="147756" y="-937"/>
                    <a:pt x="141662" y="-937"/>
                    <a:pt x="137916" y="2810"/>
                  </a:cubicBezTo>
                  <a:lnTo>
                    <a:pt x="97525" y="43201"/>
                  </a:lnTo>
                  <a:cubicBezTo>
                    <a:pt x="94821" y="45904"/>
                    <a:pt x="93119" y="47236"/>
                    <a:pt x="92145" y="47894"/>
                  </a:cubicBezTo>
                  <a:cubicBezTo>
                    <a:pt x="91816" y="47592"/>
                    <a:pt x="91376" y="47181"/>
                    <a:pt x="90827" y="46632"/>
                  </a:cubicBezTo>
                  <a:cubicBezTo>
                    <a:pt x="90141" y="45836"/>
                    <a:pt x="89043" y="42624"/>
                    <a:pt x="88316" y="40497"/>
                  </a:cubicBezTo>
                  <a:cubicBezTo>
                    <a:pt x="85530" y="32317"/>
                    <a:pt x="80877" y="18648"/>
                    <a:pt x="64189" y="13762"/>
                  </a:cubicBezTo>
                  <a:cubicBezTo>
                    <a:pt x="51247" y="9988"/>
                    <a:pt x="34558" y="16136"/>
                    <a:pt x="21630" y="29463"/>
                  </a:cubicBezTo>
                  <a:cubicBezTo>
                    <a:pt x="8303" y="42405"/>
                    <a:pt x="2155" y="59093"/>
                    <a:pt x="5943" y="72022"/>
                  </a:cubicBezTo>
                  <a:cubicBezTo>
                    <a:pt x="10829" y="88710"/>
                    <a:pt x="24512" y="93363"/>
                    <a:pt x="32691" y="96135"/>
                  </a:cubicBezTo>
                  <a:cubicBezTo>
                    <a:pt x="34819" y="96863"/>
                    <a:pt x="38030" y="97947"/>
                    <a:pt x="38799" y="98619"/>
                  </a:cubicBezTo>
                  <a:cubicBezTo>
                    <a:pt x="39375" y="99196"/>
                    <a:pt x="39787" y="99635"/>
                    <a:pt x="40089" y="99964"/>
                  </a:cubicBezTo>
                  <a:cubicBezTo>
                    <a:pt x="39430" y="100939"/>
                    <a:pt x="38099" y="102627"/>
                    <a:pt x="35395" y="105331"/>
                  </a:cubicBezTo>
                  <a:lnTo>
                    <a:pt x="2813" y="137940"/>
                  </a:lnTo>
                  <a:close/>
                  <a:moveTo>
                    <a:pt x="52372" y="85046"/>
                  </a:moveTo>
                  <a:cubicBezTo>
                    <a:pt x="48598" y="81272"/>
                    <a:pt x="43643" y="79584"/>
                    <a:pt x="38867" y="77964"/>
                  </a:cubicBezTo>
                  <a:cubicBezTo>
                    <a:pt x="30948" y="75274"/>
                    <a:pt x="26364" y="73422"/>
                    <a:pt x="24374" y="66642"/>
                  </a:cubicBezTo>
                  <a:cubicBezTo>
                    <a:pt x="22920" y="61687"/>
                    <a:pt x="26186" y="51792"/>
                    <a:pt x="35093" y="43173"/>
                  </a:cubicBezTo>
                  <a:cubicBezTo>
                    <a:pt x="35175" y="43105"/>
                    <a:pt x="35244" y="43022"/>
                    <a:pt x="35326" y="42940"/>
                  </a:cubicBezTo>
                  <a:cubicBezTo>
                    <a:pt x="43932" y="34033"/>
                    <a:pt x="53840" y="30766"/>
                    <a:pt x="58795" y="32221"/>
                  </a:cubicBezTo>
                  <a:cubicBezTo>
                    <a:pt x="65575" y="34198"/>
                    <a:pt x="67428" y="38781"/>
                    <a:pt x="70117" y="46700"/>
                  </a:cubicBezTo>
                  <a:cubicBezTo>
                    <a:pt x="71751" y="51476"/>
                    <a:pt x="73425" y="56417"/>
                    <a:pt x="77199" y="60205"/>
                  </a:cubicBezTo>
                  <a:cubicBezTo>
                    <a:pt x="90594" y="73600"/>
                    <a:pt x="101409" y="66491"/>
                    <a:pt x="111098" y="56801"/>
                  </a:cubicBezTo>
                  <a:lnTo>
                    <a:pt x="144695" y="23204"/>
                  </a:lnTo>
                  <a:lnTo>
                    <a:pt x="179981" y="58476"/>
                  </a:lnTo>
                  <a:cubicBezTo>
                    <a:pt x="182684" y="61180"/>
                    <a:pt x="184029" y="62881"/>
                    <a:pt x="184674" y="63856"/>
                  </a:cubicBezTo>
                  <a:cubicBezTo>
                    <a:pt x="184372" y="64185"/>
                    <a:pt x="183961" y="64624"/>
                    <a:pt x="183412" y="65187"/>
                  </a:cubicBezTo>
                  <a:cubicBezTo>
                    <a:pt x="182616" y="65887"/>
                    <a:pt x="179404" y="66971"/>
                    <a:pt x="177277" y="67699"/>
                  </a:cubicBezTo>
                  <a:cubicBezTo>
                    <a:pt x="169097" y="70485"/>
                    <a:pt x="155414" y="75137"/>
                    <a:pt x="150542" y="91826"/>
                  </a:cubicBezTo>
                  <a:cubicBezTo>
                    <a:pt x="146754" y="104754"/>
                    <a:pt x="152916" y="121443"/>
                    <a:pt x="166229" y="134385"/>
                  </a:cubicBezTo>
                  <a:cubicBezTo>
                    <a:pt x="179171" y="147698"/>
                    <a:pt x="195860" y="153860"/>
                    <a:pt x="208802" y="150072"/>
                  </a:cubicBezTo>
                  <a:cubicBezTo>
                    <a:pt x="225490" y="145186"/>
                    <a:pt x="230143" y="131503"/>
                    <a:pt x="232929" y="123337"/>
                  </a:cubicBezTo>
                  <a:cubicBezTo>
                    <a:pt x="233656" y="121210"/>
                    <a:pt x="234741" y="117998"/>
                    <a:pt x="235413" y="117230"/>
                  </a:cubicBezTo>
                  <a:cubicBezTo>
                    <a:pt x="235990" y="116653"/>
                    <a:pt x="236429" y="116241"/>
                    <a:pt x="236758" y="115939"/>
                  </a:cubicBezTo>
                  <a:cubicBezTo>
                    <a:pt x="237732" y="116585"/>
                    <a:pt x="239434" y="117930"/>
                    <a:pt x="242138" y="120633"/>
                  </a:cubicBezTo>
                  <a:lnTo>
                    <a:pt x="266005" y="144486"/>
                  </a:lnTo>
                  <a:lnTo>
                    <a:pt x="144490" y="266015"/>
                  </a:lnTo>
                  <a:lnTo>
                    <a:pt x="23194" y="144760"/>
                  </a:lnTo>
                  <a:lnTo>
                    <a:pt x="48982" y="118973"/>
                  </a:lnTo>
                  <a:cubicBezTo>
                    <a:pt x="54266" y="113689"/>
                    <a:pt x="59220" y="107856"/>
                    <a:pt x="59756" y="100911"/>
                  </a:cubicBezTo>
                  <a:cubicBezTo>
                    <a:pt x="60359" y="93034"/>
                    <a:pt x="55172" y="87832"/>
                    <a:pt x="52372" y="85046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BCC21B36-A5D5-4BF6-AE43-E8CE019F9AC2}"/>
              </a:ext>
            </a:extLst>
          </p:cNvPr>
          <p:cNvGrpSpPr/>
          <p:nvPr/>
        </p:nvGrpSpPr>
        <p:grpSpPr>
          <a:xfrm>
            <a:off x="5775206" y="3575181"/>
            <a:ext cx="581252" cy="581251"/>
            <a:chOff x="5775206" y="3864892"/>
            <a:chExt cx="581252" cy="58125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95" name="Forma Livre: Forma 94">
              <a:extLst>
                <a:ext uri="{FF2B5EF4-FFF2-40B4-BE49-F238E27FC236}">
                  <a16:creationId xmlns:a16="http://schemas.microsoft.com/office/drawing/2014/main" id="{6D9E840C-0E3C-40C5-8B5B-81F57696092B}"/>
                </a:ext>
              </a:extLst>
            </p:cNvPr>
            <p:cNvSpPr/>
            <p:nvPr/>
          </p:nvSpPr>
          <p:spPr>
            <a:xfrm>
              <a:off x="6163271" y="4092402"/>
              <a:ext cx="86137" cy="126261"/>
            </a:xfrm>
            <a:custGeom>
              <a:avLst/>
              <a:gdLst>
                <a:gd name="connsiteX0" fmla="*/ 76516 w 86137"/>
                <a:gd name="connsiteY0" fmla="*/ 107048 h 126261"/>
                <a:gd name="connsiteX1" fmla="*/ 46296 w 86137"/>
                <a:gd name="connsiteY1" fmla="*/ 107048 h 126261"/>
                <a:gd name="connsiteX2" fmla="*/ 20727 w 86137"/>
                <a:gd name="connsiteY2" fmla="*/ 63130 h 126261"/>
                <a:gd name="connsiteX3" fmla="*/ 49082 w 86137"/>
                <a:gd name="connsiteY3" fmla="*/ 14436 h 126261"/>
                <a:gd name="connsiteX4" fmla="*/ 45609 w 86137"/>
                <a:gd name="connsiteY4" fmla="*/ 1302 h 126261"/>
                <a:gd name="connsiteX5" fmla="*/ 32475 w 86137"/>
                <a:gd name="connsiteY5" fmla="*/ 4774 h 126261"/>
                <a:gd name="connsiteX6" fmla="*/ 1307 w 86137"/>
                <a:gd name="connsiteY6" fmla="*/ 58299 h 126261"/>
                <a:gd name="connsiteX7" fmla="*/ 1307 w 86137"/>
                <a:gd name="connsiteY7" fmla="*/ 67961 h 126261"/>
                <a:gd name="connsiteX8" fmla="*/ 32475 w 86137"/>
                <a:gd name="connsiteY8" fmla="*/ 121486 h 126261"/>
                <a:gd name="connsiteX9" fmla="*/ 40778 w 86137"/>
                <a:gd name="connsiteY9" fmla="*/ 126262 h 126261"/>
                <a:gd name="connsiteX10" fmla="*/ 76530 w 86137"/>
                <a:gd name="connsiteY10" fmla="*/ 126262 h 126261"/>
                <a:gd name="connsiteX11" fmla="*/ 86137 w 86137"/>
                <a:gd name="connsiteY11" fmla="*/ 116655 h 126261"/>
                <a:gd name="connsiteX12" fmla="*/ 76516 w 86137"/>
                <a:gd name="connsiteY12" fmla="*/ 107048 h 12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137" h="126261">
                  <a:moveTo>
                    <a:pt x="76516" y="107048"/>
                  </a:moveTo>
                  <a:lnTo>
                    <a:pt x="46296" y="107048"/>
                  </a:lnTo>
                  <a:lnTo>
                    <a:pt x="20727" y="63130"/>
                  </a:lnTo>
                  <a:lnTo>
                    <a:pt x="49082" y="14436"/>
                  </a:lnTo>
                  <a:cubicBezTo>
                    <a:pt x="51758" y="9852"/>
                    <a:pt x="50193" y="3964"/>
                    <a:pt x="45609" y="1302"/>
                  </a:cubicBezTo>
                  <a:cubicBezTo>
                    <a:pt x="41025" y="-1361"/>
                    <a:pt x="35138" y="190"/>
                    <a:pt x="32475" y="4774"/>
                  </a:cubicBezTo>
                  <a:lnTo>
                    <a:pt x="1307" y="58299"/>
                  </a:lnTo>
                  <a:cubicBezTo>
                    <a:pt x="-436" y="61291"/>
                    <a:pt x="-436" y="64983"/>
                    <a:pt x="1307" y="67961"/>
                  </a:cubicBezTo>
                  <a:lnTo>
                    <a:pt x="32475" y="121486"/>
                  </a:lnTo>
                  <a:cubicBezTo>
                    <a:pt x="34191" y="124436"/>
                    <a:pt x="37361" y="126262"/>
                    <a:pt x="40778" y="126262"/>
                  </a:cubicBezTo>
                  <a:lnTo>
                    <a:pt x="76530" y="126262"/>
                  </a:lnTo>
                  <a:cubicBezTo>
                    <a:pt x="81842" y="126262"/>
                    <a:pt x="86137" y="121966"/>
                    <a:pt x="86137" y="116655"/>
                  </a:cubicBezTo>
                  <a:cubicBezTo>
                    <a:pt x="86137" y="111343"/>
                    <a:pt x="81828" y="107048"/>
                    <a:pt x="76516" y="107048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6" name="Forma Livre: Forma 95">
              <a:extLst>
                <a:ext uri="{FF2B5EF4-FFF2-40B4-BE49-F238E27FC236}">
                  <a16:creationId xmlns:a16="http://schemas.microsoft.com/office/drawing/2014/main" id="{8D2CDCD5-A668-4F05-BF07-193A0BEDFFF1}"/>
                </a:ext>
              </a:extLst>
            </p:cNvPr>
            <p:cNvSpPr/>
            <p:nvPr/>
          </p:nvSpPr>
          <p:spPr>
            <a:xfrm>
              <a:off x="6016074" y="3905033"/>
              <a:ext cx="99494" cy="45978"/>
            </a:xfrm>
            <a:custGeom>
              <a:avLst/>
              <a:gdLst>
                <a:gd name="connsiteX0" fmla="*/ 1009 w 99494"/>
                <a:gd name="connsiteY0" fmla="*/ 13905 h 45978"/>
                <a:gd name="connsiteX1" fmla="*/ 14390 w 99494"/>
                <a:gd name="connsiteY1" fmla="*/ 40667 h 45978"/>
                <a:gd name="connsiteX2" fmla="*/ 22982 w 99494"/>
                <a:gd name="connsiteY2" fmla="*/ 45978 h 45978"/>
                <a:gd name="connsiteX3" fmla="*/ 89888 w 99494"/>
                <a:gd name="connsiteY3" fmla="*/ 45978 h 45978"/>
                <a:gd name="connsiteX4" fmla="*/ 99495 w 99494"/>
                <a:gd name="connsiteY4" fmla="*/ 36371 h 45978"/>
                <a:gd name="connsiteX5" fmla="*/ 89888 w 99494"/>
                <a:gd name="connsiteY5" fmla="*/ 26764 h 45978"/>
                <a:gd name="connsiteX6" fmla="*/ 28924 w 99494"/>
                <a:gd name="connsiteY6" fmla="*/ 26764 h 45978"/>
                <a:gd name="connsiteX7" fmla="*/ 18192 w 99494"/>
                <a:gd name="connsiteY7" fmla="*/ 5313 h 45978"/>
                <a:gd name="connsiteX8" fmla="*/ 5305 w 99494"/>
                <a:gd name="connsiteY8" fmla="*/ 1018 h 45978"/>
                <a:gd name="connsiteX9" fmla="*/ 1009 w 99494"/>
                <a:gd name="connsiteY9" fmla="*/ 13905 h 45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9494" h="45978">
                  <a:moveTo>
                    <a:pt x="1009" y="13905"/>
                  </a:moveTo>
                  <a:lnTo>
                    <a:pt x="14390" y="40667"/>
                  </a:lnTo>
                  <a:cubicBezTo>
                    <a:pt x="16024" y="43920"/>
                    <a:pt x="19345" y="45978"/>
                    <a:pt x="22982" y="45978"/>
                  </a:cubicBezTo>
                  <a:lnTo>
                    <a:pt x="89888" y="45978"/>
                  </a:lnTo>
                  <a:cubicBezTo>
                    <a:pt x="95199" y="45978"/>
                    <a:pt x="99495" y="41683"/>
                    <a:pt x="99495" y="36371"/>
                  </a:cubicBezTo>
                  <a:cubicBezTo>
                    <a:pt x="99495" y="31060"/>
                    <a:pt x="95199" y="26764"/>
                    <a:pt x="89888" y="26764"/>
                  </a:cubicBezTo>
                  <a:lnTo>
                    <a:pt x="28924" y="26764"/>
                  </a:lnTo>
                  <a:lnTo>
                    <a:pt x="18192" y="5313"/>
                  </a:lnTo>
                  <a:cubicBezTo>
                    <a:pt x="15818" y="565"/>
                    <a:pt x="10053" y="-1357"/>
                    <a:pt x="5305" y="1018"/>
                  </a:cubicBezTo>
                  <a:cubicBezTo>
                    <a:pt x="570" y="3392"/>
                    <a:pt x="-1351" y="9170"/>
                    <a:pt x="1009" y="13905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7" name="Forma Livre: Forma 96">
              <a:extLst>
                <a:ext uri="{FF2B5EF4-FFF2-40B4-BE49-F238E27FC236}">
                  <a16:creationId xmlns:a16="http://schemas.microsoft.com/office/drawing/2014/main" id="{B8525015-F379-4EC2-9128-714E4E31B05D}"/>
                </a:ext>
              </a:extLst>
            </p:cNvPr>
            <p:cNvSpPr/>
            <p:nvPr/>
          </p:nvSpPr>
          <p:spPr>
            <a:xfrm>
              <a:off x="6016079" y="4360024"/>
              <a:ext cx="99530" cy="45976"/>
            </a:xfrm>
            <a:custGeom>
              <a:avLst/>
              <a:gdLst>
                <a:gd name="connsiteX0" fmla="*/ 89896 w 99530"/>
                <a:gd name="connsiteY0" fmla="*/ 0 h 45976"/>
                <a:gd name="connsiteX1" fmla="*/ 22990 w 99530"/>
                <a:gd name="connsiteY1" fmla="*/ 0 h 45976"/>
                <a:gd name="connsiteX2" fmla="*/ 14399 w 99530"/>
                <a:gd name="connsiteY2" fmla="*/ 5311 h 45976"/>
                <a:gd name="connsiteX3" fmla="*/ 1018 w 99530"/>
                <a:gd name="connsiteY3" fmla="*/ 32074 h 45976"/>
                <a:gd name="connsiteX4" fmla="*/ 5313 w 99530"/>
                <a:gd name="connsiteY4" fmla="*/ 44961 h 45976"/>
                <a:gd name="connsiteX5" fmla="*/ 9609 w 99530"/>
                <a:gd name="connsiteY5" fmla="*/ 45976 h 45976"/>
                <a:gd name="connsiteX6" fmla="*/ 18214 w 99530"/>
                <a:gd name="connsiteY6" fmla="*/ 40665 h 45976"/>
                <a:gd name="connsiteX7" fmla="*/ 28947 w 99530"/>
                <a:gd name="connsiteY7" fmla="*/ 19214 h 45976"/>
                <a:gd name="connsiteX8" fmla="*/ 89924 w 99530"/>
                <a:gd name="connsiteY8" fmla="*/ 19214 h 45976"/>
                <a:gd name="connsiteX9" fmla="*/ 99531 w 99530"/>
                <a:gd name="connsiteY9" fmla="*/ 9607 h 45976"/>
                <a:gd name="connsiteX10" fmla="*/ 89896 w 99530"/>
                <a:gd name="connsiteY10" fmla="*/ 0 h 45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9530" h="45976">
                  <a:moveTo>
                    <a:pt x="89896" y="0"/>
                  </a:moveTo>
                  <a:lnTo>
                    <a:pt x="22990" y="0"/>
                  </a:lnTo>
                  <a:cubicBezTo>
                    <a:pt x="19353" y="0"/>
                    <a:pt x="16018" y="2059"/>
                    <a:pt x="14399" y="5311"/>
                  </a:cubicBezTo>
                  <a:lnTo>
                    <a:pt x="1018" y="32074"/>
                  </a:lnTo>
                  <a:cubicBezTo>
                    <a:pt x="-1357" y="36822"/>
                    <a:pt x="565" y="42587"/>
                    <a:pt x="5313" y="44961"/>
                  </a:cubicBezTo>
                  <a:cubicBezTo>
                    <a:pt x="6686" y="45647"/>
                    <a:pt x="8154" y="45976"/>
                    <a:pt x="9609" y="45976"/>
                  </a:cubicBezTo>
                  <a:cubicBezTo>
                    <a:pt x="13136" y="45976"/>
                    <a:pt x="16526" y="44028"/>
                    <a:pt x="18214" y="40665"/>
                  </a:cubicBezTo>
                  <a:lnTo>
                    <a:pt x="28947" y="19214"/>
                  </a:lnTo>
                  <a:lnTo>
                    <a:pt x="89924" y="19214"/>
                  </a:lnTo>
                  <a:cubicBezTo>
                    <a:pt x="95235" y="19214"/>
                    <a:pt x="99531" y="14918"/>
                    <a:pt x="99531" y="9607"/>
                  </a:cubicBezTo>
                  <a:cubicBezTo>
                    <a:pt x="99531" y="4296"/>
                    <a:pt x="95194" y="0"/>
                    <a:pt x="89896" y="0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FEF31263-35D6-4D30-9B85-7BAB818CF388}"/>
                </a:ext>
              </a:extLst>
            </p:cNvPr>
            <p:cNvSpPr/>
            <p:nvPr/>
          </p:nvSpPr>
          <p:spPr>
            <a:xfrm>
              <a:off x="5868871" y="4092402"/>
              <a:ext cx="86137" cy="126261"/>
            </a:xfrm>
            <a:custGeom>
              <a:avLst/>
              <a:gdLst>
                <a:gd name="connsiteX0" fmla="*/ 76516 w 86137"/>
                <a:gd name="connsiteY0" fmla="*/ 107048 h 126261"/>
                <a:gd name="connsiteX1" fmla="*/ 46296 w 86137"/>
                <a:gd name="connsiteY1" fmla="*/ 107048 h 126261"/>
                <a:gd name="connsiteX2" fmla="*/ 20727 w 86137"/>
                <a:gd name="connsiteY2" fmla="*/ 63130 h 126261"/>
                <a:gd name="connsiteX3" fmla="*/ 49082 w 86137"/>
                <a:gd name="connsiteY3" fmla="*/ 14436 h 126261"/>
                <a:gd name="connsiteX4" fmla="*/ 45609 w 86137"/>
                <a:gd name="connsiteY4" fmla="*/ 1302 h 126261"/>
                <a:gd name="connsiteX5" fmla="*/ 32475 w 86137"/>
                <a:gd name="connsiteY5" fmla="*/ 4774 h 126261"/>
                <a:gd name="connsiteX6" fmla="*/ 1307 w 86137"/>
                <a:gd name="connsiteY6" fmla="*/ 58299 h 126261"/>
                <a:gd name="connsiteX7" fmla="*/ 1307 w 86137"/>
                <a:gd name="connsiteY7" fmla="*/ 67961 h 126261"/>
                <a:gd name="connsiteX8" fmla="*/ 32475 w 86137"/>
                <a:gd name="connsiteY8" fmla="*/ 121486 h 126261"/>
                <a:gd name="connsiteX9" fmla="*/ 40778 w 86137"/>
                <a:gd name="connsiteY9" fmla="*/ 126262 h 126261"/>
                <a:gd name="connsiteX10" fmla="*/ 76530 w 86137"/>
                <a:gd name="connsiteY10" fmla="*/ 126262 h 126261"/>
                <a:gd name="connsiteX11" fmla="*/ 86137 w 86137"/>
                <a:gd name="connsiteY11" fmla="*/ 116655 h 126261"/>
                <a:gd name="connsiteX12" fmla="*/ 76516 w 86137"/>
                <a:gd name="connsiteY12" fmla="*/ 107048 h 12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137" h="126261">
                  <a:moveTo>
                    <a:pt x="76516" y="107048"/>
                  </a:moveTo>
                  <a:lnTo>
                    <a:pt x="46296" y="107048"/>
                  </a:lnTo>
                  <a:lnTo>
                    <a:pt x="20727" y="63130"/>
                  </a:lnTo>
                  <a:lnTo>
                    <a:pt x="49082" y="14436"/>
                  </a:lnTo>
                  <a:cubicBezTo>
                    <a:pt x="51758" y="9852"/>
                    <a:pt x="50193" y="3964"/>
                    <a:pt x="45609" y="1302"/>
                  </a:cubicBezTo>
                  <a:cubicBezTo>
                    <a:pt x="41025" y="-1361"/>
                    <a:pt x="35138" y="190"/>
                    <a:pt x="32475" y="4774"/>
                  </a:cubicBezTo>
                  <a:lnTo>
                    <a:pt x="1307" y="58299"/>
                  </a:lnTo>
                  <a:cubicBezTo>
                    <a:pt x="-436" y="61291"/>
                    <a:pt x="-436" y="64983"/>
                    <a:pt x="1307" y="67961"/>
                  </a:cubicBezTo>
                  <a:lnTo>
                    <a:pt x="32475" y="121486"/>
                  </a:lnTo>
                  <a:cubicBezTo>
                    <a:pt x="34191" y="124436"/>
                    <a:pt x="37361" y="126262"/>
                    <a:pt x="40778" y="126262"/>
                  </a:cubicBezTo>
                  <a:lnTo>
                    <a:pt x="76530" y="126262"/>
                  </a:lnTo>
                  <a:cubicBezTo>
                    <a:pt x="81842" y="126262"/>
                    <a:pt x="86137" y="121966"/>
                    <a:pt x="86137" y="116655"/>
                  </a:cubicBezTo>
                  <a:cubicBezTo>
                    <a:pt x="86137" y="111343"/>
                    <a:pt x="81828" y="107048"/>
                    <a:pt x="76516" y="107048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E93A7B5B-A3AD-4300-B593-1617ACFC15A4}"/>
                </a:ext>
              </a:extLst>
            </p:cNvPr>
            <p:cNvSpPr/>
            <p:nvPr/>
          </p:nvSpPr>
          <p:spPr>
            <a:xfrm>
              <a:off x="5775206" y="3864892"/>
              <a:ext cx="581252" cy="581251"/>
            </a:xfrm>
            <a:custGeom>
              <a:avLst/>
              <a:gdLst>
                <a:gd name="connsiteX0" fmla="*/ 290626 w 581252"/>
                <a:gd name="connsiteY0" fmla="*/ 0 h 581251"/>
                <a:gd name="connsiteX1" fmla="*/ 0 w 581252"/>
                <a:gd name="connsiteY1" fmla="*/ 290626 h 581251"/>
                <a:gd name="connsiteX2" fmla="*/ 188421 w 581252"/>
                <a:gd name="connsiteY2" fmla="*/ 562683 h 581251"/>
                <a:gd name="connsiteX3" fmla="*/ 193170 w 581252"/>
                <a:gd name="connsiteY3" fmla="*/ 567088 h 581251"/>
                <a:gd name="connsiteX4" fmla="*/ 196944 w 581252"/>
                <a:gd name="connsiteY4" fmla="*/ 567871 h 581251"/>
                <a:gd name="connsiteX5" fmla="*/ 200842 w 581252"/>
                <a:gd name="connsiteY5" fmla="*/ 567034 h 581251"/>
                <a:gd name="connsiteX6" fmla="*/ 290626 w 581252"/>
                <a:gd name="connsiteY6" fmla="*/ 581252 h 581251"/>
                <a:gd name="connsiteX7" fmla="*/ 380410 w 581252"/>
                <a:gd name="connsiteY7" fmla="*/ 567034 h 581251"/>
                <a:gd name="connsiteX8" fmla="*/ 384308 w 581252"/>
                <a:gd name="connsiteY8" fmla="*/ 567871 h 581251"/>
                <a:gd name="connsiteX9" fmla="*/ 388082 w 581252"/>
                <a:gd name="connsiteY9" fmla="*/ 567088 h 581251"/>
                <a:gd name="connsiteX10" fmla="*/ 392831 w 581252"/>
                <a:gd name="connsiteY10" fmla="*/ 562683 h 581251"/>
                <a:gd name="connsiteX11" fmla="*/ 581252 w 581252"/>
                <a:gd name="connsiteY11" fmla="*/ 290626 h 581251"/>
                <a:gd name="connsiteX12" fmla="*/ 290626 w 581252"/>
                <a:gd name="connsiteY12" fmla="*/ 0 h 581251"/>
                <a:gd name="connsiteX13" fmla="*/ 507978 w 581252"/>
                <a:gd name="connsiteY13" fmla="*/ 128268 h 581251"/>
                <a:gd name="connsiteX14" fmla="*/ 472528 w 581252"/>
                <a:gd name="connsiteY14" fmla="*/ 187351 h 581251"/>
                <a:gd name="connsiteX15" fmla="*/ 402822 w 581252"/>
                <a:gd name="connsiteY15" fmla="*/ 187351 h 581251"/>
                <a:gd name="connsiteX16" fmla="*/ 355240 w 581252"/>
                <a:gd name="connsiteY16" fmla="*/ 115970 h 581251"/>
                <a:gd name="connsiteX17" fmla="*/ 392900 w 581252"/>
                <a:gd name="connsiteY17" fmla="*/ 40665 h 581251"/>
                <a:gd name="connsiteX18" fmla="*/ 393394 w 581252"/>
                <a:gd name="connsiteY18" fmla="*/ 39444 h 581251"/>
                <a:gd name="connsiteX19" fmla="*/ 507978 w 581252"/>
                <a:gd name="connsiteY19" fmla="*/ 128268 h 581251"/>
                <a:gd name="connsiteX20" fmla="*/ 561846 w 581252"/>
                <a:gd name="connsiteY20" fmla="*/ 281019 h 581251"/>
                <a:gd name="connsiteX21" fmla="*/ 537073 w 581252"/>
                <a:gd name="connsiteY21" fmla="*/ 281019 h 581251"/>
                <a:gd name="connsiteX22" fmla="*/ 489107 w 581252"/>
                <a:gd name="connsiteY22" fmla="*/ 197067 h 581251"/>
                <a:gd name="connsiteX23" fmla="*/ 519973 w 581252"/>
                <a:gd name="connsiteY23" fmla="*/ 145629 h 581251"/>
                <a:gd name="connsiteX24" fmla="*/ 561846 w 581252"/>
                <a:gd name="connsiteY24" fmla="*/ 281019 h 581251"/>
                <a:gd name="connsiteX25" fmla="*/ 519959 w 581252"/>
                <a:gd name="connsiteY25" fmla="*/ 435624 h 581251"/>
                <a:gd name="connsiteX26" fmla="*/ 489093 w 581252"/>
                <a:gd name="connsiteY26" fmla="*/ 384185 h 581251"/>
                <a:gd name="connsiteX27" fmla="*/ 537060 w 581252"/>
                <a:gd name="connsiteY27" fmla="*/ 300233 h 581251"/>
                <a:gd name="connsiteX28" fmla="*/ 561832 w 581252"/>
                <a:gd name="connsiteY28" fmla="*/ 300233 h 581251"/>
                <a:gd name="connsiteX29" fmla="*/ 519959 w 581252"/>
                <a:gd name="connsiteY29" fmla="*/ 435624 h 581251"/>
                <a:gd name="connsiteX30" fmla="*/ 403248 w 581252"/>
                <a:gd name="connsiteY30" fmla="*/ 374701 h 581251"/>
                <a:gd name="connsiteX31" fmla="*/ 355213 w 581252"/>
                <a:gd name="connsiteY31" fmla="*/ 290640 h 581251"/>
                <a:gd name="connsiteX32" fmla="*/ 403248 w 581252"/>
                <a:gd name="connsiteY32" fmla="*/ 206578 h 581251"/>
                <a:gd name="connsiteX33" fmla="*/ 472391 w 581252"/>
                <a:gd name="connsiteY33" fmla="*/ 206578 h 581251"/>
                <a:gd name="connsiteX34" fmla="*/ 520426 w 581252"/>
                <a:gd name="connsiteY34" fmla="*/ 290640 h 581251"/>
                <a:gd name="connsiteX35" fmla="*/ 472391 w 581252"/>
                <a:gd name="connsiteY35" fmla="*/ 374701 h 581251"/>
                <a:gd name="connsiteX36" fmla="*/ 403248 w 581252"/>
                <a:gd name="connsiteY36" fmla="*/ 374701 h 581251"/>
                <a:gd name="connsiteX37" fmla="*/ 339004 w 581252"/>
                <a:gd name="connsiteY37" fmla="*/ 454988 h 581251"/>
                <a:gd name="connsiteX38" fmla="*/ 242234 w 581252"/>
                <a:gd name="connsiteY38" fmla="*/ 454988 h 581251"/>
                <a:gd name="connsiteX39" fmla="*/ 194858 w 581252"/>
                <a:gd name="connsiteY39" fmla="*/ 383910 h 581251"/>
                <a:gd name="connsiteX40" fmla="*/ 242673 w 581252"/>
                <a:gd name="connsiteY40" fmla="*/ 300233 h 581251"/>
                <a:gd name="connsiteX41" fmla="*/ 338579 w 581252"/>
                <a:gd name="connsiteY41" fmla="*/ 300233 h 581251"/>
                <a:gd name="connsiteX42" fmla="*/ 386394 w 581252"/>
                <a:gd name="connsiteY42" fmla="*/ 383910 h 581251"/>
                <a:gd name="connsiteX43" fmla="*/ 339004 w 581252"/>
                <a:gd name="connsiteY43" fmla="*/ 454988 h 581251"/>
                <a:gd name="connsiteX44" fmla="*/ 177991 w 581252"/>
                <a:gd name="connsiteY44" fmla="*/ 374701 h 581251"/>
                <a:gd name="connsiteX45" fmla="*/ 108848 w 581252"/>
                <a:gd name="connsiteY45" fmla="*/ 374701 h 581251"/>
                <a:gd name="connsiteX46" fmla="*/ 60812 w 581252"/>
                <a:gd name="connsiteY46" fmla="*/ 290640 h 581251"/>
                <a:gd name="connsiteX47" fmla="*/ 108848 w 581252"/>
                <a:gd name="connsiteY47" fmla="*/ 206578 h 581251"/>
                <a:gd name="connsiteX48" fmla="*/ 177991 w 581252"/>
                <a:gd name="connsiteY48" fmla="*/ 206578 h 581251"/>
                <a:gd name="connsiteX49" fmla="*/ 226026 w 581252"/>
                <a:gd name="connsiteY49" fmla="*/ 290640 h 581251"/>
                <a:gd name="connsiteX50" fmla="*/ 177991 w 581252"/>
                <a:gd name="connsiteY50" fmla="*/ 374701 h 581251"/>
                <a:gd name="connsiteX51" fmla="*/ 19392 w 581252"/>
                <a:gd name="connsiteY51" fmla="*/ 300233 h 581251"/>
                <a:gd name="connsiteX52" fmla="*/ 44165 w 581252"/>
                <a:gd name="connsiteY52" fmla="*/ 300233 h 581251"/>
                <a:gd name="connsiteX53" fmla="*/ 92131 w 581252"/>
                <a:gd name="connsiteY53" fmla="*/ 384185 h 581251"/>
                <a:gd name="connsiteX54" fmla="*/ 61265 w 581252"/>
                <a:gd name="connsiteY54" fmla="*/ 435624 h 581251"/>
                <a:gd name="connsiteX55" fmla="*/ 19392 w 581252"/>
                <a:gd name="connsiteY55" fmla="*/ 300233 h 581251"/>
                <a:gd name="connsiteX56" fmla="*/ 61279 w 581252"/>
                <a:gd name="connsiteY56" fmla="*/ 145642 h 581251"/>
                <a:gd name="connsiteX57" fmla="*/ 92145 w 581252"/>
                <a:gd name="connsiteY57" fmla="*/ 197081 h 581251"/>
                <a:gd name="connsiteX58" fmla="*/ 44179 w 581252"/>
                <a:gd name="connsiteY58" fmla="*/ 281033 h 581251"/>
                <a:gd name="connsiteX59" fmla="*/ 19392 w 581252"/>
                <a:gd name="connsiteY59" fmla="*/ 281033 h 581251"/>
                <a:gd name="connsiteX60" fmla="*/ 61279 w 581252"/>
                <a:gd name="connsiteY60" fmla="*/ 145642 h 581251"/>
                <a:gd name="connsiteX61" fmla="*/ 242234 w 581252"/>
                <a:gd name="connsiteY61" fmla="*/ 126277 h 581251"/>
                <a:gd name="connsiteX62" fmla="*/ 290626 w 581252"/>
                <a:gd name="connsiteY62" fmla="*/ 126277 h 581251"/>
                <a:gd name="connsiteX63" fmla="*/ 339018 w 581252"/>
                <a:gd name="connsiteY63" fmla="*/ 126277 h 581251"/>
                <a:gd name="connsiteX64" fmla="*/ 386394 w 581252"/>
                <a:gd name="connsiteY64" fmla="*/ 197356 h 581251"/>
                <a:gd name="connsiteX65" fmla="*/ 338579 w 581252"/>
                <a:gd name="connsiteY65" fmla="*/ 281033 h 581251"/>
                <a:gd name="connsiteX66" fmla="*/ 242673 w 581252"/>
                <a:gd name="connsiteY66" fmla="*/ 281033 h 581251"/>
                <a:gd name="connsiteX67" fmla="*/ 194858 w 581252"/>
                <a:gd name="connsiteY67" fmla="*/ 197356 h 581251"/>
                <a:gd name="connsiteX68" fmla="*/ 242234 w 581252"/>
                <a:gd name="connsiteY68" fmla="*/ 126277 h 581251"/>
                <a:gd name="connsiteX69" fmla="*/ 375360 w 581252"/>
                <a:gd name="connsiteY69" fmla="*/ 32774 h 581251"/>
                <a:gd name="connsiteX70" fmla="*/ 338222 w 581252"/>
                <a:gd name="connsiteY70" fmla="*/ 107050 h 581251"/>
                <a:gd name="connsiteX71" fmla="*/ 290626 w 581252"/>
                <a:gd name="connsiteY71" fmla="*/ 107050 h 581251"/>
                <a:gd name="connsiteX72" fmla="*/ 243030 w 581252"/>
                <a:gd name="connsiteY72" fmla="*/ 107050 h 581251"/>
                <a:gd name="connsiteX73" fmla="*/ 205892 w 581252"/>
                <a:gd name="connsiteY73" fmla="*/ 32774 h 581251"/>
                <a:gd name="connsiteX74" fmla="*/ 290626 w 581252"/>
                <a:gd name="connsiteY74" fmla="*/ 19214 h 581251"/>
                <a:gd name="connsiteX75" fmla="*/ 375360 w 581252"/>
                <a:gd name="connsiteY75" fmla="*/ 32774 h 581251"/>
                <a:gd name="connsiteX76" fmla="*/ 187858 w 581252"/>
                <a:gd name="connsiteY76" fmla="*/ 39444 h 581251"/>
                <a:gd name="connsiteX77" fmla="*/ 188352 w 581252"/>
                <a:gd name="connsiteY77" fmla="*/ 40665 h 581251"/>
                <a:gd name="connsiteX78" fmla="*/ 226012 w 581252"/>
                <a:gd name="connsiteY78" fmla="*/ 115970 h 581251"/>
                <a:gd name="connsiteX79" fmla="*/ 178430 w 581252"/>
                <a:gd name="connsiteY79" fmla="*/ 187351 h 581251"/>
                <a:gd name="connsiteX80" fmla="*/ 108724 w 581252"/>
                <a:gd name="connsiteY80" fmla="*/ 187351 h 581251"/>
                <a:gd name="connsiteX81" fmla="*/ 73274 w 581252"/>
                <a:gd name="connsiteY81" fmla="*/ 128268 h 581251"/>
                <a:gd name="connsiteX82" fmla="*/ 187858 w 581252"/>
                <a:gd name="connsiteY82" fmla="*/ 39444 h 581251"/>
                <a:gd name="connsiteX83" fmla="*/ 73260 w 581252"/>
                <a:gd name="connsiteY83" fmla="*/ 452998 h 581251"/>
                <a:gd name="connsiteX84" fmla="*/ 108710 w 581252"/>
                <a:gd name="connsiteY84" fmla="*/ 393915 h 581251"/>
                <a:gd name="connsiteX85" fmla="*/ 178416 w 581252"/>
                <a:gd name="connsiteY85" fmla="*/ 393915 h 581251"/>
                <a:gd name="connsiteX86" fmla="*/ 226204 w 581252"/>
                <a:gd name="connsiteY86" fmla="*/ 465597 h 581251"/>
                <a:gd name="connsiteX87" fmla="*/ 192703 w 581252"/>
                <a:gd name="connsiteY87" fmla="*/ 543771 h 581251"/>
                <a:gd name="connsiteX88" fmla="*/ 73260 w 581252"/>
                <a:gd name="connsiteY88" fmla="*/ 452998 h 581251"/>
                <a:gd name="connsiteX89" fmla="*/ 210901 w 581252"/>
                <a:gd name="connsiteY89" fmla="*/ 550098 h 581251"/>
                <a:gd name="connsiteX90" fmla="*/ 243428 w 581252"/>
                <a:gd name="connsiteY90" fmla="*/ 474216 h 581251"/>
                <a:gd name="connsiteX91" fmla="*/ 337810 w 581252"/>
                <a:gd name="connsiteY91" fmla="*/ 474216 h 581251"/>
                <a:gd name="connsiteX92" fmla="*/ 370337 w 581252"/>
                <a:gd name="connsiteY92" fmla="*/ 550098 h 581251"/>
                <a:gd name="connsiteX93" fmla="*/ 290626 w 581252"/>
                <a:gd name="connsiteY93" fmla="*/ 562052 h 581251"/>
                <a:gd name="connsiteX94" fmla="*/ 210901 w 581252"/>
                <a:gd name="connsiteY94" fmla="*/ 550098 h 581251"/>
                <a:gd name="connsiteX95" fmla="*/ 388535 w 581252"/>
                <a:gd name="connsiteY95" fmla="*/ 543771 h 581251"/>
                <a:gd name="connsiteX96" fmla="*/ 355034 w 581252"/>
                <a:gd name="connsiteY96" fmla="*/ 465597 h 581251"/>
                <a:gd name="connsiteX97" fmla="*/ 402822 w 581252"/>
                <a:gd name="connsiteY97" fmla="*/ 393915 h 581251"/>
                <a:gd name="connsiteX98" fmla="*/ 472528 w 581252"/>
                <a:gd name="connsiteY98" fmla="*/ 393915 h 581251"/>
                <a:gd name="connsiteX99" fmla="*/ 507978 w 581252"/>
                <a:gd name="connsiteY99" fmla="*/ 452998 h 581251"/>
                <a:gd name="connsiteX100" fmla="*/ 388535 w 581252"/>
                <a:gd name="connsiteY100" fmla="*/ 543771 h 58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581252" h="581251">
                  <a:moveTo>
                    <a:pt x="290626" y="0"/>
                  </a:moveTo>
                  <a:cubicBezTo>
                    <a:pt x="130367" y="0"/>
                    <a:pt x="0" y="130381"/>
                    <a:pt x="0" y="290626"/>
                  </a:cubicBezTo>
                  <a:cubicBezTo>
                    <a:pt x="0" y="414927"/>
                    <a:pt x="78448" y="521236"/>
                    <a:pt x="188421" y="562683"/>
                  </a:cubicBezTo>
                  <a:cubicBezTo>
                    <a:pt x="189409" y="564591"/>
                    <a:pt x="191042" y="566183"/>
                    <a:pt x="193170" y="567088"/>
                  </a:cubicBezTo>
                  <a:cubicBezTo>
                    <a:pt x="194405" y="567624"/>
                    <a:pt x="195681" y="567871"/>
                    <a:pt x="196944" y="567871"/>
                  </a:cubicBezTo>
                  <a:cubicBezTo>
                    <a:pt x="198289" y="567871"/>
                    <a:pt x="199620" y="567583"/>
                    <a:pt x="200842" y="567034"/>
                  </a:cubicBezTo>
                  <a:cubicBezTo>
                    <a:pt x="229127" y="576243"/>
                    <a:pt x="259307" y="581252"/>
                    <a:pt x="290626" y="581252"/>
                  </a:cubicBezTo>
                  <a:cubicBezTo>
                    <a:pt x="321945" y="581252"/>
                    <a:pt x="352125" y="576257"/>
                    <a:pt x="380410" y="567034"/>
                  </a:cubicBezTo>
                  <a:cubicBezTo>
                    <a:pt x="381632" y="567569"/>
                    <a:pt x="382949" y="567871"/>
                    <a:pt x="384308" y="567871"/>
                  </a:cubicBezTo>
                  <a:cubicBezTo>
                    <a:pt x="385571" y="567871"/>
                    <a:pt x="386847" y="567624"/>
                    <a:pt x="388082" y="567088"/>
                  </a:cubicBezTo>
                  <a:cubicBezTo>
                    <a:pt x="390210" y="566183"/>
                    <a:pt x="391843" y="564591"/>
                    <a:pt x="392831" y="562683"/>
                  </a:cubicBezTo>
                  <a:cubicBezTo>
                    <a:pt x="502804" y="521236"/>
                    <a:pt x="581252" y="414927"/>
                    <a:pt x="581252" y="290626"/>
                  </a:cubicBezTo>
                  <a:cubicBezTo>
                    <a:pt x="581252" y="130381"/>
                    <a:pt x="450871" y="0"/>
                    <a:pt x="290626" y="0"/>
                  </a:cubicBezTo>
                  <a:close/>
                  <a:moveTo>
                    <a:pt x="507978" y="128268"/>
                  </a:moveTo>
                  <a:lnTo>
                    <a:pt x="472528" y="187351"/>
                  </a:lnTo>
                  <a:lnTo>
                    <a:pt x="402822" y="187351"/>
                  </a:lnTo>
                  <a:lnTo>
                    <a:pt x="355240" y="115970"/>
                  </a:lnTo>
                  <a:lnTo>
                    <a:pt x="392900" y="40665"/>
                  </a:lnTo>
                  <a:cubicBezTo>
                    <a:pt x="393105" y="40267"/>
                    <a:pt x="393256" y="39855"/>
                    <a:pt x="393394" y="39444"/>
                  </a:cubicBezTo>
                  <a:cubicBezTo>
                    <a:pt x="439164" y="58246"/>
                    <a:pt x="478718" y="89181"/>
                    <a:pt x="507978" y="128268"/>
                  </a:cubicBezTo>
                  <a:close/>
                  <a:moveTo>
                    <a:pt x="561846" y="281019"/>
                  </a:moveTo>
                  <a:lnTo>
                    <a:pt x="537073" y="281019"/>
                  </a:lnTo>
                  <a:lnTo>
                    <a:pt x="489107" y="197067"/>
                  </a:lnTo>
                  <a:lnTo>
                    <a:pt x="519973" y="145629"/>
                  </a:lnTo>
                  <a:cubicBezTo>
                    <a:pt x="544979" y="185072"/>
                    <a:pt x="560117" y="231378"/>
                    <a:pt x="561846" y="281019"/>
                  </a:cubicBezTo>
                  <a:close/>
                  <a:moveTo>
                    <a:pt x="519959" y="435624"/>
                  </a:moveTo>
                  <a:lnTo>
                    <a:pt x="489093" y="384185"/>
                  </a:lnTo>
                  <a:lnTo>
                    <a:pt x="537060" y="300233"/>
                  </a:lnTo>
                  <a:lnTo>
                    <a:pt x="561832" y="300233"/>
                  </a:lnTo>
                  <a:cubicBezTo>
                    <a:pt x="560117" y="349887"/>
                    <a:pt x="544979" y="396180"/>
                    <a:pt x="519959" y="435624"/>
                  </a:cubicBezTo>
                  <a:close/>
                  <a:moveTo>
                    <a:pt x="403248" y="374701"/>
                  </a:moveTo>
                  <a:lnTo>
                    <a:pt x="355213" y="290640"/>
                  </a:lnTo>
                  <a:lnTo>
                    <a:pt x="403248" y="206578"/>
                  </a:lnTo>
                  <a:lnTo>
                    <a:pt x="472391" y="206578"/>
                  </a:lnTo>
                  <a:lnTo>
                    <a:pt x="520426" y="290640"/>
                  </a:lnTo>
                  <a:lnTo>
                    <a:pt x="472391" y="374701"/>
                  </a:lnTo>
                  <a:lnTo>
                    <a:pt x="403248" y="374701"/>
                  </a:lnTo>
                  <a:close/>
                  <a:moveTo>
                    <a:pt x="339004" y="454988"/>
                  </a:moveTo>
                  <a:lnTo>
                    <a:pt x="242234" y="454988"/>
                  </a:lnTo>
                  <a:lnTo>
                    <a:pt x="194858" y="383910"/>
                  </a:lnTo>
                  <a:lnTo>
                    <a:pt x="242673" y="300233"/>
                  </a:lnTo>
                  <a:lnTo>
                    <a:pt x="338579" y="300233"/>
                  </a:lnTo>
                  <a:lnTo>
                    <a:pt x="386394" y="383910"/>
                  </a:lnTo>
                  <a:lnTo>
                    <a:pt x="339004" y="454988"/>
                  </a:lnTo>
                  <a:close/>
                  <a:moveTo>
                    <a:pt x="177991" y="374701"/>
                  </a:moveTo>
                  <a:lnTo>
                    <a:pt x="108848" y="374701"/>
                  </a:lnTo>
                  <a:lnTo>
                    <a:pt x="60812" y="290640"/>
                  </a:lnTo>
                  <a:lnTo>
                    <a:pt x="108848" y="206578"/>
                  </a:lnTo>
                  <a:lnTo>
                    <a:pt x="177991" y="206578"/>
                  </a:lnTo>
                  <a:lnTo>
                    <a:pt x="226026" y="290640"/>
                  </a:lnTo>
                  <a:lnTo>
                    <a:pt x="177991" y="374701"/>
                  </a:lnTo>
                  <a:close/>
                  <a:moveTo>
                    <a:pt x="19392" y="300233"/>
                  </a:moveTo>
                  <a:lnTo>
                    <a:pt x="44165" y="300233"/>
                  </a:lnTo>
                  <a:lnTo>
                    <a:pt x="92131" y="384185"/>
                  </a:lnTo>
                  <a:lnTo>
                    <a:pt x="61265" y="435624"/>
                  </a:lnTo>
                  <a:cubicBezTo>
                    <a:pt x="36260" y="396180"/>
                    <a:pt x="21135" y="349887"/>
                    <a:pt x="19392" y="300233"/>
                  </a:cubicBezTo>
                  <a:close/>
                  <a:moveTo>
                    <a:pt x="61279" y="145642"/>
                  </a:moveTo>
                  <a:lnTo>
                    <a:pt x="92145" y="197081"/>
                  </a:lnTo>
                  <a:lnTo>
                    <a:pt x="44179" y="281033"/>
                  </a:lnTo>
                  <a:lnTo>
                    <a:pt x="19392" y="281033"/>
                  </a:lnTo>
                  <a:cubicBezTo>
                    <a:pt x="21135" y="231378"/>
                    <a:pt x="36260" y="185072"/>
                    <a:pt x="61279" y="145642"/>
                  </a:cubicBezTo>
                  <a:close/>
                  <a:moveTo>
                    <a:pt x="242234" y="126277"/>
                  </a:moveTo>
                  <a:lnTo>
                    <a:pt x="290626" y="126277"/>
                  </a:lnTo>
                  <a:lnTo>
                    <a:pt x="339018" y="126277"/>
                  </a:lnTo>
                  <a:lnTo>
                    <a:pt x="386394" y="197356"/>
                  </a:lnTo>
                  <a:lnTo>
                    <a:pt x="338579" y="281033"/>
                  </a:lnTo>
                  <a:lnTo>
                    <a:pt x="242673" y="281033"/>
                  </a:lnTo>
                  <a:lnTo>
                    <a:pt x="194858" y="197356"/>
                  </a:lnTo>
                  <a:lnTo>
                    <a:pt x="242234" y="126277"/>
                  </a:lnTo>
                  <a:close/>
                  <a:moveTo>
                    <a:pt x="375360" y="32774"/>
                  </a:moveTo>
                  <a:lnTo>
                    <a:pt x="338222" y="107050"/>
                  </a:lnTo>
                  <a:lnTo>
                    <a:pt x="290626" y="107050"/>
                  </a:lnTo>
                  <a:lnTo>
                    <a:pt x="243030" y="107050"/>
                  </a:lnTo>
                  <a:lnTo>
                    <a:pt x="205892" y="32774"/>
                  </a:lnTo>
                  <a:cubicBezTo>
                    <a:pt x="232572" y="23990"/>
                    <a:pt x="261050" y="19214"/>
                    <a:pt x="290626" y="19214"/>
                  </a:cubicBezTo>
                  <a:cubicBezTo>
                    <a:pt x="320202" y="19214"/>
                    <a:pt x="348680" y="23990"/>
                    <a:pt x="375360" y="32774"/>
                  </a:cubicBezTo>
                  <a:close/>
                  <a:moveTo>
                    <a:pt x="187858" y="39444"/>
                  </a:moveTo>
                  <a:cubicBezTo>
                    <a:pt x="187996" y="39855"/>
                    <a:pt x="188160" y="40267"/>
                    <a:pt x="188352" y="40665"/>
                  </a:cubicBezTo>
                  <a:lnTo>
                    <a:pt x="226012" y="115970"/>
                  </a:lnTo>
                  <a:lnTo>
                    <a:pt x="178430" y="187351"/>
                  </a:lnTo>
                  <a:lnTo>
                    <a:pt x="108724" y="187351"/>
                  </a:lnTo>
                  <a:lnTo>
                    <a:pt x="73274" y="128268"/>
                  </a:lnTo>
                  <a:cubicBezTo>
                    <a:pt x="102521" y="89181"/>
                    <a:pt x="142074" y="58232"/>
                    <a:pt x="187858" y="39444"/>
                  </a:cubicBezTo>
                  <a:close/>
                  <a:moveTo>
                    <a:pt x="73260" y="452998"/>
                  </a:moveTo>
                  <a:lnTo>
                    <a:pt x="108710" y="393915"/>
                  </a:lnTo>
                  <a:lnTo>
                    <a:pt x="178416" y="393915"/>
                  </a:lnTo>
                  <a:lnTo>
                    <a:pt x="226204" y="465597"/>
                  </a:lnTo>
                  <a:lnTo>
                    <a:pt x="192703" y="543771"/>
                  </a:lnTo>
                  <a:cubicBezTo>
                    <a:pt x="144874" y="525202"/>
                    <a:pt x="103564" y="493458"/>
                    <a:pt x="73260" y="452998"/>
                  </a:cubicBezTo>
                  <a:close/>
                  <a:moveTo>
                    <a:pt x="210901" y="550098"/>
                  </a:moveTo>
                  <a:lnTo>
                    <a:pt x="243428" y="474216"/>
                  </a:lnTo>
                  <a:lnTo>
                    <a:pt x="337810" y="474216"/>
                  </a:lnTo>
                  <a:lnTo>
                    <a:pt x="370337" y="550098"/>
                  </a:lnTo>
                  <a:cubicBezTo>
                    <a:pt x="345125" y="557866"/>
                    <a:pt x="318349" y="562052"/>
                    <a:pt x="290626" y="562052"/>
                  </a:cubicBezTo>
                  <a:cubicBezTo>
                    <a:pt x="262889" y="562052"/>
                    <a:pt x="236127" y="557852"/>
                    <a:pt x="210901" y="550098"/>
                  </a:cubicBezTo>
                  <a:close/>
                  <a:moveTo>
                    <a:pt x="388535" y="543771"/>
                  </a:moveTo>
                  <a:lnTo>
                    <a:pt x="355034" y="465597"/>
                  </a:lnTo>
                  <a:lnTo>
                    <a:pt x="402822" y="393915"/>
                  </a:lnTo>
                  <a:lnTo>
                    <a:pt x="472528" y="393915"/>
                  </a:lnTo>
                  <a:lnTo>
                    <a:pt x="507978" y="452998"/>
                  </a:lnTo>
                  <a:cubicBezTo>
                    <a:pt x="477688" y="493458"/>
                    <a:pt x="436364" y="525202"/>
                    <a:pt x="388535" y="543771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51" name="Agrupar 250">
            <a:extLst>
              <a:ext uri="{FF2B5EF4-FFF2-40B4-BE49-F238E27FC236}">
                <a16:creationId xmlns:a16="http://schemas.microsoft.com/office/drawing/2014/main" id="{17155056-1707-4F22-B0C3-BDE2403F423C}"/>
              </a:ext>
            </a:extLst>
          </p:cNvPr>
          <p:cNvGrpSpPr/>
          <p:nvPr/>
        </p:nvGrpSpPr>
        <p:grpSpPr>
          <a:xfrm>
            <a:off x="8302030" y="4448901"/>
            <a:ext cx="620835" cy="578051"/>
            <a:chOff x="8302030" y="4738612"/>
            <a:chExt cx="620835" cy="578051"/>
          </a:xfr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</p:grpSpPr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739E75D0-828B-4F1C-94DA-A707DEF5225E}"/>
                </a:ext>
              </a:extLst>
            </p:cNvPr>
            <p:cNvSpPr/>
            <p:nvPr/>
          </p:nvSpPr>
          <p:spPr>
            <a:xfrm>
              <a:off x="8728160" y="4941661"/>
              <a:ext cx="51417" cy="99884"/>
            </a:xfrm>
            <a:custGeom>
              <a:avLst/>
              <a:gdLst>
                <a:gd name="connsiteX0" fmla="*/ 4429 w 51417"/>
                <a:gd name="connsiteY0" fmla="*/ 1522 h 99884"/>
                <a:gd name="connsiteX1" fmla="*/ 1519 w 51417"/>
                <a:gd name="connsiteY1" fmla="*/ 14794 h 99884"/>
                <a:gd name="connsiteX2" fmla="*/ 32371 w 51417"/>
                <a:gd name="connsiteY2" fmla="*/ 92089 h 99884"/>
                <a:gd name="connsiteX3" fmla="*/ 41800 w 51417"/>
                <a:gd name="connsiteY3" fmla="*/ 99885 h 99884"/>
                <a:gd name="connsiteX4" fmla="*/ 43625 w 51417"/>
                <a:gd name="connsiteY4" fmla="*/ 99706 h 99884"/>
                <a:gd name="connsiteX5" fmla="*/ 51242 w 51417"/>
                <a:gd name="connsiteY5" fmla="*/ 88466 h 99884"/>
                <a:gd name="connsiteX6" fmla="*/ 17700 w 51417"/>
                <a:gd name="connsiteY6" fmla="*/ 4432 h 99884"/>
                <a:gd name="connsiteX7" fmla="*/ 4429 w 51417"/>
                <a:gd name="connsiteY7" fmla="*/ 1522 h 99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417" h="99884">
                  <a:moveTo>
                    <a:pt x="4429" y="1522"/>
                  </a:moveTo>
                  <a:cubicBezTo>
                    <a:pt x="-32" y="4377"/>
                    <a:pt x="-1349" y="10320"/>
                    <a:pt x="1519" y="14794"/>
                  </a:cubicBezTo>
                  <a:cubicBezTo>
                    <a:pt x="16698" y="38510"/>
                    <a:pt x="27087" y="64517"/>
                    <a:pt x="32371" y="92089"/>
                  </a:cubicBezTo>
                  <a:cubicBezTo>
                    <a:pt x="33250" y="96687"/>
                    <a:pt x="37285" y="99885"/>
                    <a:pt x="41800" y="99885"/>
                  </a:cubicBezTo>
                  <a:cubicBezTo>
                    <a:pt x="42404" y="99885"/>
                    <a:pt x="43007" y="99830"/>
                    <a:pt x="43625" y="99706"/>
                  </a:cubicBezTo>
                  <a:cubicBezTo>
                    <a:pt x="48840" y="98704"/>
                    <a:pt x="52244" y="93668"/>
                    <a:pt x="51242" y="88466"/>
                  </a:cubicBezTo>
                  <a:cubicBezTo>
                    <a:pt x="45492" y="58478"/>
                    <a:pt x="34197" y="30220"/>
                    <a:pt x="17700" y="4432"/>
                  </a:cubicBezTo>
                  <a:cubicBezTo>
                    <a:pt x="14845" y="-42"/>
                    <a:pt x="8903" y="-1346"/>
                    <a:pt x="4429" y="152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1" name="Forma Livre: Forma 100">
              <a:extLst>
                <a:ext uri="{FF2B5EF4-FFF2-40B4-BE49-F238E27FC236}">
                  <a16:creationId xmlns:a16="http://schemas.microsoft.com/office/drawing/2014/main" id="{0BE860FD-F2EA-4481-B662-A11B3AB8FA43}"/>
                </a:ext>
              </a:extLst>
            </p:cNvPr>
            <p:cNvSpPr/>
            <p:nvPr/>
          </p:nvSpPr>
          <p:spPr>
            <a:xfrm>
              <a:off x="8302030" y="4834926"/>
              <a:ext cx="477479" cy="481737"/>
            </a:xfrm>
            <a:custGeom>
              <a:avLst/>
              <a:gdLst>
                <a:gd name="connsiteX0" fmla="*/ 240834 w 477479"/>
                <a:gd name="connsiteY0" fmla="*/ 481737 h 481737"/>
                <a:gd name="connsiteX1" fmla="*/ 477304 w 477479"/>
                <a:gd name="connsiteY1" fmla="*/ 286934 h 481737"/>
                <a:gd name="connsiteX2" fmla="*/ 469701 w 477479"/>
                <a:gd name="connsiteY2" fmla="*/ 275680 h 481737"/>
                <a:gd name="connsiteX3" fmla="*/ 458447 w 477479"/>
                <a:gd name="connsiteY3" fmla="*/ 283283 h 481737"/>
                <a:gd name="connsiteX4" fmla="*/ 240848 w 477479"/>
                <a:gd name="connsiteY4" fmla="*/ 462523 h 481737"/>
                <a:gd name="connsiteX5" fmla="*/ 19187 w 477479"/>
                <a:gd name="connsiteY5" fmla="*/ 240862 h 481737"/>
                <a:gd name="connsiteX6" fmla="*/ 240848 w 477479"/>
                <a:gd name="connsiteY6" fmla="*/ 19200 h 481737"/>
                <a:gd name="connsiteX7" fmla="*/ 371435 w 477479"/>
                <a:gd name="connsiteY7" fmla="*/ 61732 h 481737"/>
                <a:gd name="connsiteX8" fmla="*/ 384857 w 477479"/>
                <a:gd name="connsiteY8" fmla="*/ 59646 h 481737"/>
                <a:gd name="connsiteX9" fmla="*/ 382771 w 477479"/>
                <a:gd name="connsiteY9" fmla="*/ 46223 h 481737"/>
                <a:gd name="connsiteX10" fmla="*/ 240862 w 477479"/>
                <a:gd name="connsiteY10" fmla="*/ 0 h 481737"/>
                <a:gd name="connsiteX11" fmla="*/ 0 w 477479"/>
                <a:gd name="connsiteY11" fmla="*/ 240862 h 481737"/>
                <a:gd name="connsiteX12" fmla="*/ 240834 w 477479"/>
                <a:gd name="connsiteY12" fmla="*/ 481737 h 48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77479" h="481737">
                  <a:moveTo>
                    <a:pt x="240834" y="481737"/>
                  </a:moveTo>
                  <a:cubicBezTo>
                    <a:pt x="355981" y="481737"/>
                    <a:pt x="455427" y="399817"/>
                    <a:pt x="477304" y="286934"/>
                  </a:cubicBezTo>
                  <a:cubicBezTo>
                    <a:pt x="478306" y="281733"/>
                    <a:pt x="474902" y="276682"/>
                    <a:pt x="469701" y="275680"/>
                  </a:cubicBezTo>
                  <a:cubicBezTo>
                    <a:pt x="464499" y="274664"/>
                    <a:pt x="459449" y="278082"/>
                    <a:pt x="458447" y="283283"/>
                  </a:cubicBezTo>
                  <a:cubicBezTo>
                    <a:pt x="438327" y="387135"/>
                    <a:pt x="346813" y="462523"/>
                    <a:pt x="240848" y="462523"/>
                  </a:cubicBezTo>
                  <a:cubicBezTo>
                    <a:pt x="118633" y="462523"/>
                    <a:pt x="19187" y="363090"/>
                    <a:pt x="19187" y="240862"/>
                  </a:cubicBezTo>
                  <a:cubicBezTo>
                    <a:pt x="19187" y="118633"/>
                    <a:pt x="118619" y="19200"/>
                    <a:pt x="240848" y="19200"/>
                  </a:cubicBezTo>
                  <a:cubicBezTo>
                    <a:pt x="288183" y="19200"/>
                    <a:pt x="333336" y="33913"/>
                    <a:pt x="371435" y="61732"/>
                  </a:cubicBezTo>
                  <a:cubicBezTo>
                    <a:pt x="375717" y="64861"/>
                    <a:pt x="381728" y="63928"/>
                    <a:pt x="384857" y="59646"/>
                  </a:cubicBezTo>
                  <a:cubicBezTo>
                    <a:pt x="387986" y="55364"/>
                    <a:pt x="387053" y="49353"/>
                    <a:pt x="382771" y="46223"/>
                  </a:cubicBezTo>
                  <a:cubicBezTo>
                    <a:pt x="341365" y="15975"/>
                    <a:pt x="292287" y="0"/>
                    <a:pt x="240862" y="0"/>
                  </a:cubicBezTo>
                  <a:cubicBezTo>
                    <a:pt x="108051" y="0"/>
                    <a:pt x="0" y="108051"/>
                    <a:pt x="0" y="240862"/>
                  </a:cubicBezTo>
                  <a:cubicBezTo>
                    <a:pt x="0" y="373672"/>
                    <a:pt x="108024" y="481737"/>
                    <a:pt x="240834" y="48173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2" name="Forma Livre: Forma 101">
              <a:extLst>
                <a:ext uri="{FF2B5EF4-FFF2-40B4-BE49-F238E27FC236}">
                  <a16:creationId xmlns:a16="http://schemas.microsoft.com/office/drawing/2014/main" id="{759F6419-C9FD-45E3-BE05-471367617652}"/>
                </a:ext>
              </a:extLst>
            </p:cNvPr>
            <p:cNvSpPr/>
            <p:nvPr/>
          </p:nvSpPr>
          <p:spPr>
            <a:xfrm>
              <a:off x="8666665" y="4993079"/>
              <a:ext cx="35109" cy="63179"/>
            </a:xfrm>
            <a:custGeom>
              <a:avLst/>
              <a:gdLst>
                <a:gd name="connsiteX0" fmla="*/ 4988 w 35109"/>
                <a:gd name="connsiteY0" fmla="*/ 1187 h 63179"/>
                <a:gd name="connsiteX1" fmla="*/ 1187 w 35109"/>
                <a:gd name="connsiteY1" fmla="*/ 14225 h 63179"/>
                <a:gd name="connsiteX2" fmla="*/ 16077 w 35109"/>
                <a:gd name="connsiteY2" fmla="*/ 55398 h 63179"/>
                <a:gd name="connsiteX3" fmla="*/ 25492 w 35109"/>
                <a:gd name="connsiteY3" fmla="*/ 63179 h 63179"/>
                <a:gd name="connsiteX4" fmla="*/ 27331 w 35109"/>
                <a:gd name="connsiteY4" fmla="*/ 63001 h 63179"/>
                <a:gd name="connsiteX5" fmla="*/ 34935 w 35109"/>
                <a:gd name="connsiteY5" fmla="*/ 51747 h 63179"/>
                <a:gd name="connsiteX6" fmla="*/ 18026 w 35109"/>
                <a:gd name="connsiteY6" fmla="*/ 4988 h 63179"/>
                <a:gd name="connsiteX7" fmla="*/ 4988 w 35109"/>
                <a:gd name="connsiteY7" fmla="*/ 1187 h 63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109" h="63179">
                  <a:moveTo>
                    <a:pt x="4988" y="1187"/>
                  </a:moveTo>
                  <a:cubicBezTo>
                    <a:pt x="336" y="3739"/>
                    <a:pt x="-1366" y="9586"/>
                    <a:pt x="1187" y="14225"/>
                  </a:cubicBezTo>
                  <a:cubicBezTo>
                    <a:pt x="8268" y="27126"/>
                    <a:pt x="13278" y="40973"/>
                    <a:pt x="16077" y="55398"/>
                  </a:cubicBezTo>
                  <a:cubicBezTo>
                    <a:pt x="16970" y="59981"/>
                    <a:pt x="20991" y="63179"/>
                    <a:pt x="25492" y="63179"/>
                  </a:cubicBezTo>
                  <a:cubicBezTo>
                    <a:pt x="26096" y="63179"/>
                    <a:pt x="26714" y="63124"/>
                    <a:pt x="27331" y="63001"/>
                  </a:cubicBezTo>
                  <a:cubicBezTo>
                    <a:pt x="32533" y="61985"/>
                    <a:pt x="35936" y="56948"/>
                    <a:pt x="34935" y="51747"/>
                  </a:cubicBezTo>
                  <a:cubicBezTo>
                    <a:pt x="31764" y="35360"/>
                    <a:pt x="26069" y="19632"/>
                    <a:pt x="18026" y="4988"/>
                  </a:cubicBezTo>
                  <a:cubicBezTo>
                    <a:pt x="15487" y="336"/>
                    <a:pt x="9641" y="-1366"/>
                    <a:pt x="4988" y="1187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3" name="Forma Livre: Forma 102">
              <a:extLst>
                <a:ext uri="{FF2B5EF4-FFF2-40B4-BE49-F238E27FC236}">
                  <a16:creationId xmlns:a16="http://schemas.microsoft.com/office/drawing/2014/main" id="{61D35469-A8C5-42DF-AE3E-6EB34582FE38}"/>
                </a:ext>
              </a:extLst>
            </p:cNvPr>
            <p:cNvSpPr/>
            <p:nvPr/>
          </p:nvSpPr>
          <p:spPr>
            <a:xfrm>
              <a:off x="8381164" y="4914088"/>
              <a:ext cx="316898" cy="323427"/>
            </a:xfrm>
            <a:custGeom>
              <a:avLst/>
              <a:gdLst>
                <a:gd name="connsiteX0" fmla="*/ 247546 w 316898"/>
                <a:gd name="connsiteY0" fmla="*/ 35752 h 323427"/>
                <a:gd name="connsiteX1" fmla="*/ 244197 w 316898"/>
                <a:gd name="connsiteY1" fmla="*/ 22590 h 323427"/>
                <a:gd name="connsiteX2" fmla="*/ 161714 w 316898"/>
                <a:gd name="connsiteY2" fmla="*/ 0 h 323427"/>
                <a:gd name="connsiteX3" fmla="*/ 0 w 316898"/>
                <a:gd name="connsiteY3" fmla="*/ 161714 h 323427"/>
                <a:gd name="connsiteX4" fmla="*/ 161714 w 316898"/>
                <a:gd name="connsiteY4" fmla="*/ 323427 h 323427"/>
                <a:gd name="connsiteX5" fmla="*/ 258909 w 316898"/>
                <a:gd name="connsiteY5" fmla="*/ 290969 h 323427"/>
                <a:gd name="connsiteX6" fmla="*/ 316483 w 316898"/>
                <a:gd name="connsiteY6" fmla="*/ 208747 h 323427"/>
                <a:gd name="connsiteX7" fmla="*/ 310087 w 316898"/>
                <a:gd name="connsiteY7" fmla="*/ 196766 h 323427"/>
                <a:gd name="connsiteX8" fmla="*/ 298106 w 316898"/>
                <a:gd name="connsiteY8" fmla="*/ 203161 h 323427"/>
                <a:gd name="connsiteX9" fmla="*/ 161727 w 316898"/>
                <a:gd name="connsiteY9" fmla="*/ 304213 h 323427"/>
                <a:gd name="connsiteX10" fmla="*/ 19228 w 316898"/>
                <a:gd name="connsiteY10" fmla="*/ 161714 h 323427"/>
                <a:gd name="connsiteX11" fmla="*/ 161727 w 316898"/>
                <a:gd name="connsiteY11" fmla="*/ 19214 h 323427"/>
                <a:gd name="connsiteX12" fmla="*/ 234398 w 316898"/>
                <a:gd name="connsiteY12" fmla="*/ 39114 h 323427"/>
                <a:gd name="connsiteX13" fmla="*/ 247546 w 316898"/>
                <a:gd name="connsiteY13" fmla="*/ 35752 h 32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6898" h="323427">
                  <a:moveTo>
                    <a:pt x="247546" y="35752"/>
                  </a:moveTo>
                  <a:cubicBezTo>
                    <a:pt x="250249" y="31195"/>
                    <a:pt x="248753" y="25294"/>
                    <a:pt x="244197" y="22590"/>
                  </a:cubicBezTo>
                  <a:cubicBezTo>
                    <a:pt x="219315" y="7809"/>
                    <a:pt x="190795" y="0"/>
                    <a:pt x="161714" y="0"/>
                  </a:cubicBezTo>
                  <a:cubicBezTo>
                    <a:pt x="72547" y="0"/>
                    <a:pt x="0" y="72547"/>
                    <a:pt x="0" y="161714"/>
                  </a:cubicBezTo>
                  <a:cubicBezTo>
                    <a:pt x="0" y="250880"/>
                    <a:pt x="72547" y="323427"/>
                    <a:pt x="161714" y="323427"/>
                  </a:cubicBezTo>
                  <a:cubicBezTo>
                    <a:pt x="197109" y="323427"/>
                    <a:pt x="230706" y="312201"/>
                    <a:pt x="258909" y="290969"/>
                  </a:cubicBezTo>
                  <a:cubicBezTo>
                    <a:pt x="286179" y="270438"/>
                    <a:pt x="306615" y="241232"/>
                    <a:pt x="316483" y="208747"/>
                  </a:cubicBezTo>
                  <a:cubicBezTo>
                    <a:pt x="318020" y="203669"/>
                    <a:pt x="315165" y="198303"/>
                    <a:pt x="310087" y="196766"/>
                  </a:cubicBezTo>
                  <a:cubicBezTo>
                    <a:pt x="305009" y="195215"/>
                    <a:pt x="299643" y="198083"/>
                    <a:pt x="298106" y="203161"/>
                  </a:cubicBezTo>
                  <a:cubicBezTo>
                    <a:pt x="279756" y="263603"/>
                    <a:pt x="224955" y="304213"/>
                    <a:pt x="161727" y="304213"/>
                  </a:cubicBezTo>
                  <a:cubicBezTo>
                    <a:pt x="83156" y="304213"/>
                    <a:pt x="19228" y="240285"/>
                    <a:pt x="19228" y="161714"/>
                  </a:cubicBezTo>
                  <a:cubicBezTo>
                    <a:pt x="19228" y="83142"/>
                    <a:pt x="83156" y="19214"/>
                    <a:pt x="161727" y="19214"/>
                  </a:cubicBezTo>
                  <a:cubicBezTo>
                    <a:pt x="187364" y="19214"/>
                    <a:pt x="212494" y="26090"/>
                    <a:pt x="234398" y="39114"/>
                  </a:cubicBezTo>
                  <a:cubicBezTo>
                    <a:pt x="238940" y="41818"/>
                    <a:pt x="244828" y="40308"/>
                    <a:pt x="247546" y="35752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104" name="Forma Livre: Forma 103">
              <a:extLst>
                <a:ext uri="{FF2B5EF4-FFF2-40B4-BE49-F238E27FC236}">
                  <a16:creationId xmlns:a16="http://schemas.microsoft.com/office/drawing/2014/main" id="{413CAB04-C969-4C4D-B8AB-CB0FAFC6EECA}"/>
                </a:ext>
              </a:extLst>
            </p:cNvPr>
            <p:cNvSpPr/>
            <p:nvPr/>
          </p:nvSpPr>
          <p:spPr>
            <a:xfrm>
              <a:off x="8457018" y="4989956"/>
              <a:ext cx="165749" cy="171691"/>
            </a:xfrm>
            <a:custGeom>
              <a:avLst/>
              <a:gdLst>
                <a:gd name="connsiteX0" fmla="*/ 85846 w 165749"/>
                <a:gd name="connsiteY0" fmla="*/ 19214 h 171691"/>
                <a:gd name="connsiteX1" fmla="*/ 115133 w 165749"/>
                <a:gd name="connsiteY1" fmla="*/ 25980 h 171691"/>
                <a:gd name="connsiteX2" fmla="*/ 127993 w 165749"/>
                <a:gd name="connsiteY2" fmla="*/ 21588 h 171691"/>
                <a:gd name="connsiteX3" fmla="*/ 123601 w 165749"/>
                <a:gd name="connsiteY3" fmla="*/ 8729 h 171691"/>
                <a:gd name="connsiteX4" fmla="*/ 85846 w 165749"/>
                <a:gd name="connsiteY4" fmla="*/ 0 h 171691"/>
                <a:gd name="connsiteX5" fmla="*/ 0 w 165749"/>
                <a:gd name="connsiteY5" fmla="*/ 85846 h 171691"/>
                <a:gd name="connsiteX6" fmla="*/ 85846 w 165749"/>
                <a:gd name="connsiteY6" fmla="*/ 171691 h 171691"/>
                <a:gd name="connsiteX7" fmla="*/ 164994 w 165749"/>
                <a:gd name="connsiteY7" fmla="*/ 119141 h 171691"/>
                <a:gd name="connsiteX8" fmla="*/ 159874 w 165749"/>
                <a:gd name="connsiteY8" fmla="*/ 106556 h 171691"/>
                <a:gd name="connsiteX9" fmla="*/ 147289 w 165749"/>
                <a:gd name="connsiteY9" fmla="*/ 111675 h 171691"/>
                <a:gd name="connsiteX10" fmla="*/ 85846 w 165749"/>
                <a:gd name="connsiteY10" fmla="*/ 152463 h 171691"/>
                <a:gd name="connsiteX11" fmla="*/ 19214 w 165749"/>
                <a:gd name="connsiteY11" fmla="*/ 85832 h 171691"/>
                <a:gd name="connsiteX12" fmla="*/ 85846 w 165749"/>
                <a:gd name="connsiteY12" fmla="*/ 19214 h 171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5749" h="171691">
                  <a:moveTo>
                    <a:pt x="85846" y="19214"/>
                  </a:moveTo>
                  <a:cubicBezTo>
                    <a:pt x="96125" y="19214"/>
                    <a:pt x="105979" y="21492"/>
                    <a:pt x="115133" y="25980"/>
                  </a:cubicBezTo>
                  <a:cubicBezTo>
                    <a:pt x="119896" y="28313"/>
                    <a:pt x="125660" y="26351"/>
                    <a:pt x="127993" y="21588"/>
                  </a:cubicBezTo>
                  <a:cubicBezTo>
                    <a:pt x="130326" y="16826"/>
                    <a:pt x="128364" y="11076"/>
                    <a:pt x="123601" y="8729"/>
                  </a:cubicBezTo>
                  <a:cubicBezTo>
                    <a:pt x="111784" y="2937"/>
                    <a:pt x="99089" y="0"/>
                    <a:pt x="85846" y="0"/>
                  </a:cubicBezTo>
                  <a:cubicBezTo>
                    <a:pt x="38510" y="0"/>
                    <a:pt x="0" y="38510"/>
                    <a:pt x="0" y="85846"/>
                  </a:cubicBezTo>
                  <a:cubicBezTo>
                    <a:pt x="0" y="133181"/>
                    <a:pt x="38510" y="171691"/>
                    <a:pt x="85846" y="171691"/>
                  </a:cubicBezTo>
                  <a:cubicBezTo>
                    <a:pt x="120486" y="171691"/>
                    <a:pt x="151544" y="151064"/>
                    <a:pt x="164994" y="119141"/>
                  </a:cubicBezTo>
                  <a:cubicBezTo>
                    <a:pt x="167052" y="114255"/>
                    <a:pt x="164760" y="108614"/>
                    <a:pt x="159874" y="106556"/>
                  </a:cubicBezTo>
                  <a:cubicBezTo>
                    <a:pt x="154989" y="104497"/>
                    <a:pt x="149348" y="106789"/>
                    <a:pt x="147289" y="111675"/>
                  </a:cubicBezTo>
                  <a:cubicBezTo>
                    <a:pt x="136859" y="136461"/>
                    <a:pt x="112732" y="152463"/>
                    <a:pt x="85846" y="152463"/>
                  </a:cubicBezTo>
                  <a:cubicBezTo>
                    <a:pt x="49106" y="152463"/>
                    <a:pt x="19214" y="122572"/>
                    <a:pt x="19214" y="85832"/>
                  </a:cubicBezTo>
                  <a:cubicBezTo>
                    <a:pt x="19214" y="49092"/>
                    <a:pt x="49106" y="19214"/>
                    <a:pt x="85846" y="19214"/>
                  </a:cubicBez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4" name="Forma Livre: Forma 223">
              <a:extLst>
                <a:ext uri="{FF2B5EF4-FFF2-40B4-BE49-F238E27FC236}">
                  <a16:creationId xmlns:a16="http://schemas.microsoft.com/office/drawing/2014/main" id="{58CE39FE-8E9A-49F2-8559-5468DC66EB6C}"/>
                </a:ext>
              </a:extLst>
            </p:cNvPr>
            <p:cNvSpPr/>
            <p:nvPr/>
          </p:nvSpPr>
          <p:spPr>
            <a:xfrm>
              <a:off x="8542634" y="4738612"/>
              <a:ext cx="380231" cy="393555"/>
            </a:xfrm>
            <a:custGeom>
              <a:avLst/>
              <a:gdLst>
                <a:gd name="connsiteX0" fmla="*/ 378801 w 380231"/>
                <a:gd name="connsiteY0" fmla="*/ 271985 h 393555"/>
                <a:gd name="connsiteX1" fmla="*/ 370622 w 380231"/>
                <a:gd name="connsiteY1" fmla="*/ 267429 h 393555"/>
                <a:gd name="connsiteX2" fmla="*/ 304402 w 380231"/>
                <a:gd name="connsiteY2" fmla="*/ 267429 h 393555"/>
                <a:gd name="connsiteX3" fmla="*/ 298432 w 380231"/>
                <a:gd name="connsiteY3" fmla="*/ 269501 h 393555"/>
                <a:gd name="connsiteX4" fmla="*/ 233571 w 380231"/>
                <a:gd name="connsiteY4" fmla="*/ 320898 h 393555"/>
                <a:gd name="connsiteX5" fmla="*/ 32811 w 380231"/>
                <a:gd name="connsiteY5" fmla="*/ 320898 h 393555"/>
                <a:gd name="connsiteX6" fmla="*/ 214151 w 380231"/>
                <a:gd name="connsiteY6" fmla="*/ 139559 h 393555"/>
                <a:gd name="connsiteX7" fmla="*/ 277022 w 380231"/>
                <a:gd name="connsiteY7" fmla="*/ 139559 h 393555"/>
                <a:gd name="connsiteX8" fmla="*/ 283815 w 380231"/>
                <a:gd name="connsiteY8" fmla="*/ 136746 h 393555"/>
                <a:gd name="connsiteX9" fmla="*/ 337299 w 380231"/>
                <a:gd name="connsiteY9" fmla="*/ 83262 h 393555"/>
                <a:gd name="connsiteX10" fmla="*/ 339756 w 380231"/>
                <a:gd name="connsiteY10" fmla="*/ 73902 h 393555"/>
                <a:gd name="connsiteX11" fmla="*/ 332811 w 380231"/>
                <a:gd name="connsiteY11" fmla="*/ 67150 h 393555"/>
                <a:gd name="connsiteX12" fmla="*/ 284858 w 380231"/>
                <a:gd name="connsiteY12" fmla="*/ 55251 h 393555"/>
                <a:gd name="connsiteX13" fmla="*/ 272959 w 380231"/>
                <a:gd name="connsiteY13" fmla="*/ 7298 h 393555"/>
                <a:gd name="connsiteX14" fmla="*/ 266207 w 380231"/>
                <a:gd name="connsiteY14" fmla="*/ 354 h 393555"/>
                <a:gd name="connsiteX15" fmla="*/ 256847 w 380231"/>
                <a:gd name="connsiteY15" fmla="*/ 2810 h 393555"/>
                <a:gd name="connsiteX16" fmla="*/ 203363 w 380231"/>
                <a:gd name="connsiteY16" fmla="*/ 56294 h 393555"/>
                <a:gd name="connsiteX17" fmla="*/ 200550 w 380231"/>
                <a:gd name="connsiteY17" fmla="*/ 63087 h 393555"/>
                <a:gd name="connsiteX18" fmla="*/ 200550 w 380231"/>
                <a:gd name="connsiteY18" fmla="*/ 125959 h 393555"/>
                <a:gd name="connsiteX19" fmla="*/ 2810 w 380231"/>
                <a:gd name="connsiteY19" fmla="*/ 323698 h 393555"/>
                <a:gd name="connsiteX20" fmla="*/ 2700 w 380231"/>
                <a:gd name="connsiteY20" fmla="*/ 323822 h 393555"/>
                <a:gd name="connsiteX21" fmla="*/ 2179 w 380231"/>
                <a:gd name="connsiteY21" fmla="*/ 324398 h 393555"/>
                <a:gd name="connsiteX22" fmla="*/ 1891 w 380231"/>
                <a:gd name="connsiteY22" fmla="*/ 324782 h 393555"/>
                <a:gd name="connsiteX23" fmla="*/ 1616 w 380231"/>
                <a:gd name="connsiteY23" fmla="*/ 325153 h 393555"/>
                <a:gd name="connsiteX24" fmla="*/ 1342 w 380231"/>
                <a:gd name="connsiteY24" fmla="*/ 325606 h 393555"/>
                <a:gd name="connsiteX25" fmla="*/ 1136 w 380231"/>
                <a:gd name="connsiteY25" fmla="*/ 325963 h 393555"/>
                <a:gd name="connsiteX26" fmla="*/ 916 w 380231"/>
                <a:gd name="connsiteY26" fmla="*/ 326429 h 393555"/>
                <a:gd name="connsiteX27" fmla="*/ 738 w 380231"/>
                <a:gd name="connsiteY27" fmla="*/ 326814 h 393555"/>
                <a:gd name="connsiteX28" fmla="*/ 573 w 380231"/>
                <a:gd name="connsiteY28" fmla="*/ 327280 h 393555"/>
                <a:gd name="connsiteX29" fmla="*/ 422 w 380231"/>
                <a:gd name="connsiteY29" fmla="*/ 327706 h 393555"/>
                <a:gd name="connsiteX30" fmla="*/ 298 w 380231"/>
                <a:gd name="connsiteY30" fmla="*/ 328172 h 393555"/>
                <a:gd name="connsiteX31" fmla="*/ 189 w 380231"/>
                <a:gd name="connsiteY31" fmla="*/ 328612 h 393555"/>
                <a:gd name="connsiteX32" fmla="*/ 106 w 380231"/>
                <a:gd name="connsiteY32" fmla="*/ 329160 h 393555"/>
                <a:gd name="connsiteX33" fmla="*/ 52 w 380231"/>
                <a:gd name="connsiteY33" fmla="*/ 329531 h 393555"/>
                <a:gd name="connsiteX34" fmla="*/ 52 w 380231"/>
                <a:gd name="connsiteY34" fmla="*/ 331439 h 393555"/>
                <a:gd name="connsiteX35" fmla="*/ 106 w 380231"/>
                <a:gd name="connsiteY35" fmla="*/ 331809 h 393555"/>
                <a:gd name="connsiteX36" fmla="*/ 189 w 380231"/>
                <a:gd name="connsiteY36" fmla="*/ 332358 h 393555"/>
                <a:gd name="connsiteX37" fmla="*/ 298 w 380231"/>
                <a:gd name="connsiteY37" fmla="*/ 332798 h 393555"/>
                <a:gd name="connsiteX38" fmla="*/ 422 w 380231"/>
                <a:gd name="connsiteY38" fmla="*/ 333264 h 393555"/>
                <a:gd name="connsiteX39" fmla="*/ 573 w 380231"/>
                <a:gd name="connsiteY39" fmla="*/ 333690 h 393555"/>
                <a:gd name="connsiteX40" fmla="*/ 738 w 380231"/>
                <a:gd name="connsiteY40" fmla="*/ 334156 h 393555"/>
                <a:gd name="connsiteX41" fmla="*/ 916 w 380231"/>
                <a:gd name="connsiteY41" fmla="*/ 334541 h 393555"/>
                <a:gd name="connsiteX42" fmla="*/ 1136 w 380231"/>
                <a:gd name="connsiteY42" fmla="*/ 335007 h 393555"/>
                <a:gd name="connsiteX43" fmla="*/ 1342 w 380231"/>
                <a:gd name="connsiteY43" fmla="*/ 335364 h 393555"/>
                <a:gd name="connsiteX44" fmla="*/ 1616 w 380231"/>
                <a:gd name="connsiteY44" fmla="*/ 335817 h 393555"/>
                <a:gd name="connsiteX45" fmla="*/ 1891 w 380231"/>
                <a:gd name="connsiteY45" fmla="*/ 336187 h 393555"/>
                <a:gd name="connsiteX46" fmla="*/ 2179 w 380231"/>
                <a:gd name="connsiteY46" fmla="*/ 336572 h 393555"/>
                <a:gd name="connsiteX47" fmla="*/ 2700 w 380231"/>
                <a:gd name="connsiteY47" fmla="*/ 337148 h 393555"/>
                <a:gd name="connsiteX48" fmla="*/ 2810 w 380231"/>
                <a:gd name="connsiteY48" fmla="*/ 337272 h 393555"/>
                <a:gd name="connsiteX49" fmla="*/ 2947 w 380231"/>
                <a:gd name="connsiteY49" fmla="*/ 337395 h 393555"/>
                <a:gd name="connsiteX50" fmla="*/ 3510 w 380231"/>
                <a:gd name="connsiteY50" fmla="*/ 337903 h 393555"/>
                <a:gd name="connsiteX51" fmla="*/ 3922 w 380231"/>
                <a:gd name="connsiteY51" fmla="*/ 338219 h 393555"/>
                <a:gd name="connsiteX52" fmla="*/ 4251 w 380231"/>
                <a:gd name="connsiteY52" fmla="*/ 338466 h 393555"/>
                <a:gd name="connsiteX53" fmla="*/ 4732 w 380231"/>
                <a:gd name="connsiteY53" fmla="*/ 338754 h 393555"/>
                <a:gd name="connsiteX54" fmla="*/ 5061 w 380231"/>
                <a:gd name="connsiteY54" fmla="*/ 338946 h 393555"/>
                <a:gd name="connsiteX55" fmla="*/ 5541 w 380231"/>
                <a:gd name="connsiteY55" fmla="*/ 339179 h 393555"/>
                <a:gd name="connsiteX56" fmla="*/ 5912 w 380231"/>
                <a:gd name="connsiteY56" fmla="*/ 339358 h 393555"/>
                <a:gd name="connsiteX57" fmla="*/ 6378 w 380231"/>
                <a:gd name="connsiteY57" fmla="*/ 339522 h 393555"/>
                <a:gd name="connsiteX58" fmla="*/ 6804 w 380231"/>
                <a:gd name="connsiteY58" fmla="*/ 339673 h 393555"/>
                <a:gd name="connsiteX59" fmla="*/ 7270 w 380231"/>
                <a:gd name="connsiteY59" fmla="*/ 339797 h 393555"/>
                <a:gd name="connsiteX60" fmla="*/ 7723 w 380231"/>
                <a:gd name="connsiteY60" fmla="*/ 339907 h 393555"/>
                <a:gd name="connsiteX61" fmla="*/ 8245 w 380231"/>
                <a:gd name="connsiteY61" fmla="*/ 339989 h 393555"/>
                <a:gd name="connsiteX62" fmla="*/ 8657 w 380231"/>
                <a:gd name="connsiteY62" fmla="*/ 340044 h 393555"/>
                <a:gd name="connsiteX63" fmla="*/ 9604 w 380231"/>
                <a:gd name="connsiteY63" fmla="*/ 340085 h 393555"/>
                <a:gd name="connsiteX64" fmla="*/ 233557 w 380231"/>
                <a:gd name="connsiteY64" fmla="*/ 340085 h 393555"/>
                <a:gd name="connsiteX65" fmla="*/ 298418 w 380231"/>
                <a:gd name="connsiteY65" fmla="*/ 391483 h 393555"/>
                <a:gd name="connsiteX66" fmla="*/ 304388 w 380231"/>
                <a:gd name="connsiteY66" fmla="*/ 393555 h 393555"/>
                <a:gd name="connsiteX67" fmla="*/ 304415 w 380231"/>
                <a:gd name="connsiteY67" fmla="*/ 393555 h 393555"/>
                <a:gd name="connsiteX68" fmla="*/ 370635 w 380231"/>
                <a:gd name="connsiteY68" fmla="*/ 393349 h 393555"/>
                <a:gd name="connsiteX69" fmla="*/ 378788 w 380231"/>
                <a:gd name="connsiteY69" fmla="*/ 388779 h 393555"/>
                <a:gd name="connsiteX70" fmla="*/ 379199 w 380231"/>
                <a:gd name="connsiteY70" fmla="*/ 379446 h 393555"/>
                <a:gd name="connsiteX71" fmla="*/ 354605 w 380231"/>
                <a:gd name="connsiteY71" fmla="*/ 330272 h 393555"/>
                <a:gd name="connsiteX72" fmla="*/ 379185 w 380231"/>
                <a:gd name="connsiteY72" fmla="*/ 281290 h 393555"/>
                <a:gd name="connsiteX73" fmla="*/ 378801 w 380231"/>
                <a:gd name="connsiteY73" fmla="*/ 271985 h 393555"/>
                <a:gd name="connsiteX74" fmla="*/ 219791 w 380231"/>
                <a:gd name="connsiteY74" fmla="*/ 67081 h 393555"/>
                <a:gd name="connsiteX75" fmla="*/ 258439 w 380231"/>
                <a:gd name="connsiteY75" fmla="*/ 28434 h 393555"/>
                <a:gd name="connsiteX76" fmla="*/ 267635 w 380231"/>
                <a:gd name="connsiteY76" fmla="*/ 65489 h 393555"/>
                <a:gd name="connsiteX77" fmla="*/ 274647 w 380231"/>
                <a:gd name="connsiteY77" fmla="*/ 72502 h 393555"/>
                <a:gd name="connsiteX78" fmla="*/ 311703 w 380231"/>
                <a:gd name="connsiteY78" fmla="*/ 81698 h 393555"/>
                <a:gd name="connsiteX79" fmla="*/ 273056 w 380231"/>
                <a:gd name="connsiteY79" fmla="*/ 120345 h 393555"/>
                <a:gd name="connsiteX80" fmla="*/ 219791 w 380231"/>
                <a:gd name="connsiteY80" fmla="*/ 120345 h 393555"/>
                <a:gd name="connsiteX81" fmla="*/ 219791 w 380231"/>
                <a:gd name="connsiteY81" fmla="*/ 67081 h 393555"/>
                <a:gd name="connsiteX82" fmla="*/ 335295 w 380231"/>
                <a:gd name="connsiteY82" fmla="*/ 326004 h 393555"/>
                <a:gd name="connsiteX83" fmla="*/ 335295 w 380231"/>
                <a:gd name="connsiteY83" fmla="*/ 334609 h 393555"/>
                <a:gd name="connsiteX84" fmla="*/ 355113 w 380231"/>
                <a:gd name="connsiteY84" fmla="*/ 374231 h 393555"/>
                <a:gd name="connsiteX85" fmla="*/ 307751 w 380231"/>
                <a:gd name="connsiteY85" fmla="*/ 374369 h 393555"/>
                <a:gd name="connsiteX86" fmla="*/ 264478 w 380231"/>
                <a:gd name="connsiteY86" fmla="*/ 340072 h 393555"/>
                <a:gd name="connsiteX87" fmla="*/ 273289 w 380231"/>
                <a:gd name="connsiteY87" fmla="*/ 330505 h 393555"/>
                <a:gd name="connsiteX88" fmla="*/ 264478 w 380231"/>
                <a:gd name="connsiteY88" fmla="*/ 320940 h 393555"/>
                <a:gd name="connsiteX89" fmla="*/ 307764 w 380231"/>
                <a:gd name="connsiteY89" fmla="*/ 286629 h 393555"/>
                <a:gd name="connsiteX90" fmla="*/ 355072 w 380231"/>
                <a:gd name="connsiteY90" fmla="*/ 286629 h 393555"/>
                <a:gd name="connsiteX91" fmla="*/ 335295 w 380231"/>
                <a:gd name="connsiteY91" fmla="*/ 326004 h 393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80231" h="393555">
                  <a:moveTo>
                    <a:pt x="378801" y="271985"/>
                  </a:moveTo>
                  <a:cubicBezTo>
                    <a:pt x="377045" y="269144"/>
                    <a:pt x="373957" y="267429"/>
                    <a:pt x="370622" y="267429"/>
                  </a:cubicBezTo>
                  <a:lnTo>
                    <a:pt x="304402" y="267429"/>
                  </a:lnTo>
                  <a:cubicBezTo>
                    <a:pt x="302233" y="267429"/>
                    <a:pt x="300134" y="268156"/>
                    <a:pt x="298432" y="269501"/>
                  </a:cubicBezTo>
                  <a:lnTo>
                    <a:pt x="233571" y="320898"/>
                  </a:lnTo>
                  <a:lnTo>
                    <a:pt x="32811" y="320898"/>
                  </a:lnTo>
                  <a:lnTo>
                    <a:pt x="214151" y="139559"/>
                  </a:lnTo>
                  <a:lnTo>
                    <a:pt x="277022" y="139559"/>
                  </a:lnTo>
                  <a:cubicBezTo>
                    <a:pt x="279575" y="139559"/>
                    <a:pt x="282018" y="138544"/>
                    <a:pt x="283815" y="136746"/>
                  </a:cubicBezTo>
                  <a:lnTo>
                    <a:pt x="337299" y="83262"/>
                  </a:lnTo>
                  <a:cubicBezTo>
                    <a:pt x="339756" y="80819"/>
                    <a:pt x="340689" y="77237"/>
                    <a:pt x="339756" y="73902"/>
                  </a:cubicBezTo>
                  <a:cubicBezTo>
                    <a:pt x="338822" y="70567"/>
                    <a:pt x="336174" y="67987"/>
                    <a:pt x="332811" y="67150"/>
                  </a:cubicBezTo>
                  <a:lnTo>
                    <a:pt x="284858" y="55251"/>
                  </a:lnTo>
                  <a:lnTo>
                    <a:pt x="272959" y="7298"/>
                  </a:lnTo>
                  <a:cubicBezTo>
                    <a:pt x="272122" y="3935"/>
                    <a:pt x="269542" y="1287"/>
                    <a:pt x="266207" y="354"/>
                  </a:cubicBezTo>
                  <a:cubicBezTo>
                    <a:pt x="262872" y="-580"/>
                    <a:pt x="259290" y="367"/>
                    <a:pt x="256847" y="2810"/>
                  </a:cubicBezTo>
                  <a:lnTo>
                    <a:pt x="203363" y="56294"/>
                  </a:lnTo>
                  <a:cubicBezTo>
                    <a:pt x="201566" y="58092"/>
                    <a:pt x="200550" y="60535"/>
                    <a:pt x="200550" y="63087"/>
                  </a:cubicBezTo>
                  <a:lnTo>
                    <a:pt x="200550" y="125959"/>
                  </a:lnTo>
                  <a:lnTo>
                    <a:pt x="2810" y="323698"/>
                  </a:lnTo>
                  <a:cubicBezTo>
                    <a:pt x="2769" y="323739"/>
                    <a:pt x="2728" y="323781"/>
                    <a:pt x="2700" y="323822"/>
                  </a:cubicBezTo>
                  <a:cubicBezTo>
                    <a:pt x="2522" y="324000"/>
                    <a:pt x="2343" y="324192"/>
                    <a:pt x="2179" y="324398"/>
                  </a:cubicBezTo>
                  <a:cubicBezTo>
                    <a:pt x="2069" y="324522"/>
                    <a:pt x="1987" y="324659"/>
                    <a:pt x="1891" y="324782"/>
                  </a:cubicBezTo>
                  <a:cubicBezTo>
                    <a:pt x="1795" y="324906"/>
                    <a:pt x="1712" y="325016"/>
                    <a:pt x="1616" y="325153"/>
                  </a:cubicBezTo>
                  <a:cubicBezTo>
                    <a:pt x="1520" y="325304"/>
                    <a:pt x="1424" y="325455"/>
                    <a:pt x="1342" y="325606"/>
                  </a:cubicBezTo>
                  <a:cubicBezTo>
                    <a:pt x="1273" y="325729"/>
                    <a:pt x="1204" y="325839"/>
                    <a:pt x="1136" y="325963"/>
                  </a:cubicBezTo>
                  <a:cubicBezTo>
                    <a:pt x="1053" y="326114"/>
                    <a:pt x="985" y="326279"/>
                    <a:pt x="916" y="326429"/>
                  </a:cubicBezTo>
                  <a:cubicBezTo>
                    <a:pt x="861" y="326553"/>
                    <a:pt x="793" y="326677"/>
                    <a:pt x="738" y="326814"/>
                  </a:cubicBezTo>
                  <a:cubicBezTo>
                    <a:pt x="669" y="326965"/>
                    <a:pt x="628" y="327116"/>
                    <a:pt x="573" y="327280"/>
                  </a:cubicBezTo>
                  <a:cubicBezTo>
                    <a:pt x="518" y="327417"/>
                    <a:pt x="463" y="327555"/>
                    <a:pt x="422" y="327706"/>
                  </a:cubicBezTo>
                  <a:cubicBezTo>
                    <a:pt x="381" y="327857"/>
                    <a:pt x="340" y="328022"/>
                    <a:pt x="298" y="328172"/>
                  </a:cubicBezTo>
                  <a:cubicBezTo>
                    <a:pt x="257" y="328323"/>
                    <a:pt x="216" y="328460"/>
                    <a:pt x="189" y="328612"/>
                  </a:cubicBezTo>
                  <a:cubicBezTo>
                    <a:pt x="148" y="328790"/>
                    <a:pt x="134" y="328982"/>
                    <a:pt x="106" y="329160"/>
                  </a:cubicBezTo>
                  <a:cubicBezTo>
                    <a:pt x="93" y="329284"/>
                    <a:pt x="65" y="329408"/>
                    <a:pt x="52" y="329531"/>
                  </a:cubicBezTo>
                  <a:cubicBezTo>
                    <a:pt x="-17" y="330162"/>
                    <a:pt x="-17" y="330808"/>
                    <a:pt x="52" y="331439"/>
                  </a:cubicBezTo>
                  <a:cubicBezTo>
                    <a:pt x="65" y="331562"/>
                    <a:pt x="93" y="331686"/>
                    <a:pt x="106" y="331809"/>
                  </a:cubicBezTo>
                  <a:cubicBezTo>
                    <a:pt x="134" y="331988"/>
                    <a:pt x="148" y="332180"/>
                    <a:pt x="189" y="332358"/>
                  </a:cubicBezTo>
                  <a:cubicBezTo>
                    <a:pt x="216" y="332509"/>
                    <a:pt x="257" y="332646"/>
                    <a:pt x="298" y="332798"/>
                  </a:cubicBezTo>
                  <a:cubicBezTo>
                    <a:pt x="340" y="332962"/>
                    <a:pt x="367" y="333113"/>
                    <a:pt x="422" y="333264"/>
                  </a:cubicBezTo>
                  <a:cubicBezTo>
                    <a:pt x="463" y="333415"/>
                    <a:pt x="518" y="333552"/>
                    <a:pt x="573" y="333690"/>
                  </a:cubicBezTo>
                  <a:cubicBezTo>
                    <a:pt x="628" y="333841"/>
                    <a:pt x="683" y="334005"/>
                    <a:pt x="738" y="334156"/>
                  </a:cubicBezTo>
                  <a:cubicBezTo>
                    <a:pt x="793" y="334293"/>
                    <a:pt x="861" y="334417"/>
                    <a:pt x="916" y="334541"/>
                  </a:cubicBezTo>
                  <a:cubicBezTo>
                    <a:pt x="985" y="334691"/>
                    <a:pt x="1053" y="334856"/>
                    <a:pt x="1136" y="335007"/>
                  </a:cubicBezTo>
                  <a:cubicBezTo>
                    <a:pt x="1204" y="335131"/>
                    <a:pt x="1273" y="335241"/>
                    <a:pt x="1342" y="335364"/>
                  </a:cubicBezTo>
                  <a:cubicBezTo>
                    <a:pt x="1438" y="335515"/>
                    <a:pt x="1520" y="335666"/>
                    <a:pt x="1616" y="335817"/>
                  </a:cubicBezTo>
                  <a:cubicBezTo>
                    <a:pt x="1698" y="335940"/>
                    <a:pt x="1795" y="336064"/>
                    <a:pt x="1891" y="336187"/>
                  </a:cubicBezTo>
                  <a:cubicBezTo>
                    <a:pt x="1987" y="336324"/>
                    <a:pt x="2083" y="336448"/>
                    <a:pt x="2179" y="336572"/>
                  </a:cubicBezTo>
                  <a:cubicBezTo>
                    <a:pt x="2343" y="336777"/>
                    <a:pt x="2522" y="336956"/>
                    <a:pt x="2700" y="337148"/>
                  </a:cubicBezTo>
                  <a:cubicBezTo>
                    <a:pt x="2741" y="337189"/>
                    <a:pt x="2769" y="337230"/>
                    <a:pt x="2810" y="337272"/>
                  </a:cubicBezTo>
                  <a:cubicBezTo>
                    <a:pt x="2851" y="337313"/>
                    <a:pt x="2906" y="337354"/>
                    <a:pt x="2947" y="337395"/>
                  </a:cubicBezTo>
                  <a:cubicBezTo>
                    <a:pt x="3126" y="337574"/>
                    <a:pt x="3304" y="337738"/>
                    <a:pt x="3510" y="337903"/>
                  </a:cubicBezTo>
                  <a:cubicBezTo>
                    <a:pt x="3647" y="338013"/>
                    <a:pt x="3784" y="338109"/>
                    <a:pt x="3922" y="338219"/>
                  </a:cubicBezTo>
                  <a:cubicBezTo>
                    <a:pt x="4032" y="338301"/>
                    <a:pt x="4141" y="338383"/>
                    <a:pt x="4251" y="338466"/>
                  </a:cubicBezTo>
                  <a:cubicBezTo>
                    <a:pt x="4402" y="338575"/>
                    <a:pt x="4567" y="338658"/>
                    <a:pt x="4732" y="338754"/>
                  </a:cubicBezTo>
                  <a:cubicBezTo>
                    <a:pt x="4841" y="338822"/>
                    <a:pt x="4951" y="338891"/>
                    <a:pt x="5061" y="338946"/>
                  </a:cubicBezTo>
                  <a:cubicBezTo>
                    <a:pt x="5225" y="339028"/>
                    <a:pt x="5377" y="339097"/>
                    <a:pt x="5541" y="339179"/>
                  </a:cubicBezTo>
                  <a:cubicBezTo>
                    <a:pt x="5665" y="339234"/>
                    <a:pt x="5788" y="339303"/>
                    <a:pt x="5912" y="339358"/>
                  </a:cubicBezTo>
                  <a:cubicBezTo>
                    <a:pt x="6063" y="339426"/>
                    <a:pt x="6227" y="339467"/>
                    <a:pt x="6378" y="339522"/>
                  </a:cubicBezTo>
                  <a:cubicBezTo>
                    <a:pt x="6516" y="339577"/>
                    <a:pt x="6653" y="339632"/>
                    <a:pt x="6804" y="339673"/>
                  </a:cubicBezTo>
                  <a:cubicBezTo>
                    <a:pt x="6955" y="339715"/>
                    <a:pt x="7106" y="339756"/>
                    <a:pt x="7270" y="339797"/>
                  </a:cubicBezTo>
                  <a:cubicBezTo>
                    <a:pt x="7421" y="339838"/>
                    <a:pt x="7572" y="339879"/>
                    <a:pt x="7723" y="339907"/>
                  </a:cubicBezTo>
                  <a:cubicBezTo>
                    <a:pt x="7902" y="339934"/>
                    <a:pt x="8066" y="339962"/>
                    <a:pt x="8245" y="339989"/>
                  </a:cubicBezTo>
                  <a:cubicBezTo>
                    <a:pt x="8382" y="340003"/>
                    <a:pt x="8519" y="340030"/>
                    <a:pt x="8657" y="340044"/>
                  </a:cubicBezTo>
                  <a:cubicBezTo>
                    <a:pt x="8972" y="340072"/>
                    <a:pt x="9288" y="340085"/>
                    <a:pt x="9604" y="340085"/>
                  </a:cubicBezTo>
                  <a:lnTo>
                    <a:pt x="233557" y="340085"/>
                  </a:lnTo>
                  <a:lnTo>
                    <a:pt x="298418" y="391483"/>
                  </a:lnTo>
                  <a:cubicBezTo>
                    <a:pt x="300120" y="392828"/>
                    <a:pt x="302220" y="393555"/>
                    <a:pt x="304388" y="393555"/>
                  </a:cubicBezTo>
                  <a:cubicBezTo>
                    <a:pt x="304402" y="393555"/>
                    <a:pt x="304402" y="393555"/>
                    <a:pt x="304415" y="393555"/>
                  </a:cubicBezTo>
                  <a:lnTo>
                    <a:pt x="370635" y="393349"/>
                  </a:lnTo>
                  <a:cubicBezTo>
                    <a:pt x="373957" y="393335"/>
                    <a:pt x="377045" y="391606"/>
                    <a:pt x="378788" y="388779"/>
                  </a:cubicBezTo>
                  <a:cubicBezTo>
                    <a:pt x="380530" y="385952"/>
                    <a:pt x="380682" y="382425"/>
                    <a:pt x="379199" y="379446"/>
                  </a:cubicBezTo>
                  <a:lnTo>
                    <a:pt x="354605" y="330272"/>
                  </a:lnTo>
                  <a:lnTo>
                    <a:pt x="379185" y="281290"/>
                  </a:lnTo>
                  <a:cubicBezTo>
                    <a:pt x="380709" y="278367"/>
                    <a:pt x="380558" y="274826"/>
                    <a:pt x="378801" y="271985"/>
                  </a:cubicBezTo>
                  <a:close/>
                  <a:moveTo>
                    <a:pt x="219791" y="67081"/>
                  </a:moveTo>
                  <a:lnTo>
                    <a:pt x="258439" y="28434"/>
                  </a:lnTo>
                  <a:lnTo>
                    <a:pt x="267635" y="65489"/>
                  </a:lnTo>
                  <a:cubicBezTo>
                    <a:pt x="268499" y="68948"/>
                    <a:pt x="271189" y="71638"/>
                    <a:pt x="274647" y="72502"/>
                  </a:cubicBezTo>
                  <a:lnTo>
                    <a:pt x="311703" y="81698"/>
                  </a:lnTo>
                  <a:lnTo>
                    <a:pt x="273056" y="120345"/>
                  </a:lnTo>
                  <a:lnTo>
                    <a:pt x="219791" y="120345"/>
                  </a:lnTo>
                  <a:lnTo>
                    <a:pt x="219791" y="67081"/>
                  </a:lnTo>
                  <a:close/>
                  <a:moveTo>
                    <a:pt x="335295" y="326004"/>
                  </a:moveTo>
                  <a:cubicBezTo>
                    <a:pt x="333936" y="328708"/>
                    <a:pt x="333936" y="331905"/>
                    <a:pt x="335295" y="334609"/>
                  </a:cubicBezTo>
                  <a:lnTo>
                    <a:pt x="355113" y="374231"/>
                  </a:lnTo>
                  <a:lnTo>
                    <a:pt x="307751" y="374369"/>
                  </a:lnTo>
                  <a:lnTo>
                    <a:pt x="264478" y="340072"/>
                  </a:lnTo>
                  <a:cubicBezTo>
                    <a:pt x="269405" y="339660"/>
                    <a:pt x="273289" y="335542"/>
                    <a:pt x="273289" y="330505"/>
                  </a:cubicBezTo>
                  <a:cubicBezTo>
                    <a:pt x="273289" y="325469"/>
                    <a:pt x="269405" y="321351"/>
                    <a:pt x="264478" y="320940"/>
                  </a:cubicBezTo>
                  <a:lnTo>
                    <a:pt x="307764" y="286629"/>
                  </a:lnTo>
                  <a:lnTo>
                    <a:pt x="355072" y="286629"/>
                  </a:lnTo>
                  <a:lnTo>
                    <a:pt x="335295" y="326004"/>
                  </a:lnTo>
                  <a:close/>
                </a:path>
              </a:pathLst>
            </a:custGeom>
            <a:grpFill/>
            <a:ln w="13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sp>
        <p:nvSpPr>
          <p:cNvPr id="225" name="Forma Livre: Forma 224">
            <a:extLst>
              <a:ext uri="{FF2B5EF4-FFF2-40B4-BE49-F238E27FC236}">
                <a16:creationId xmlns:a16="http://schemas.microsoft.com/office/drawing/2014/main" id="{04CB0511-5880-4F51-9F69-C2AE09E2F520}"/>
              </a:ext>
            </a:extLst>
          </p:cNvPr>
          <p:cNvSpPr/>
          <p:nvPr/>
        </p:nvSpPr>
        <p:spPr>
          <a:xfrm>
            <a:off x="9103694" y="5297555"/>
            <a:ext cx="620901" cy="554036"/>
          </a:xfrm>
          <a:custGeom>
            <a:avLst/>
            <a:gdLst>
              <a:gd name="connsiteX0" fmla="*/ 611295 w 620901"/>
              <a:gd name="connsiteY0" fmla="*/ 106968 h 554036"/>
              <a:gd name="connsiteX1" fmla="*/ 567418 w 620901"/>
              <a:gd name="connsiteY1" fmla="*/ 106968 h 554036"/>
              <a:gd name="connsiteX2" fmla="*/ 567418 w 620901"/>
              <a:gd name="connsiteY2" fmla="*/ 63091 h 554036"/>
              <a:gd name="connsiteX3" fmla="*/ 557811 w 620901"/>
              <a:gd name="connsiteY3" fmla="*/ 53484 h 554036"/>
              <a:gd name="connsiteX4" fmla="*/ 513934 w 620901"/>
              <a:gd name="connsiteY4" fmla="*/ 53484 h 554036"/>
              <a:gd name="connsiteX5" fmla="*/ 513934 w 620901"/>
              <a:gd name="connsiteY5" fmla="*/ 9607 h 554036"/>
              <a:gd name="connsiteX6" fmla="*/ 504327 w 620901"/>
              <a:gd name="connsiteY6" fmla="*/ 0 h 554036"/>
              <a:gd name="connsiteX7" fmla="*/ 397360 w 620901"/>
              <a:gd name="connsiteY7" fmla="*/ 0 h 554036"/>
              <a:gd name="connsiteX8" fmla="*/ 387753 w 620901"/>
              <a:gd name="connsiteY8" fmla="*/ 9607 h 554036"/>
              <a:gd name="connsiteX9" fmla="*/ 387753 w 620901"/>
              <a:gd name="connsiteY9" fmla="*/ 53484 h 554036"/>
              <a:gd name="connsiteX10" fmla="*/ 343876 w 620901"/>
              <a:gd name="connsiteY10" fmla="*/ 53484 h 554036"/>
              <a:gd name="connsiteX11" fmla="*/ 334269 w 620901"/>
              <a:gd name="connsiteY11" fmla="*/ 63091 h 554036"/>
              <a:gd name="connsiteX12" fmla="*/ 334269 w 620901"/>
              <a:gd name="connsiteY12" fmla="*/ 106968 h 554036"/>
              <a:gd name="connsiteX13" fmla="*/ 286632 w 620901"/>
              <a:gd name="connsiteY13" fmla="*/ 106968 h 554036"/>
              <a:gd name="connsiteX14" fmla="*/ 286632 w 620901"/>
              <a:gd name="connsiteY14" fmla="*/ 63091 h 554036"/>
              <a:gd name="connsiteX15" fmla="*/ 277025 w 620901"/>
              <a:gd name="connsiteY15" fmla="*/ 53484 h 554036"/>
              <a:gd name="connsiteX16" fmla="*/ 233149 w 620901"/>
              <a:gd name="connsiteY16" fmla="*/ 53484 h 554036"/>
              <a:gd name="connsiteX17" fmla="*/ 233149 w 620901"/>
              <a:gd name="connsiteY17" fmla="*/ 9607 h 554036"/>
              <a:gd name="connsiteX18" fmla="*/ 223542 w 620901"/>
              <a:gd name="connsiteY18" fmla="*/ 0 h 554036"/>
              <a:gd name="connsiteX19" fmla="*/ 116575 w 620901"/>
              <a:gd name="connsiteY19" fmla="*/ 0 h 554036"/>
              <a:gd name="connsiteX20" fmla="*/ 106968 w 620901"/>
              <a:gd name="connsiteY20" fmla="*/ 9607 h 554036"/>
              <a:gd name="connsiteX21" fmla="*/ 106968 w 620901"/>
              <a:gd name="connsiteY21" fmla="*/ 53484 h 554036"/>
              <a:gd name="connsiteX22" fmla="*/ 63091 w 620901"/>
              <a:gd name="connsiteY22" fmla="*/ 53484 h 554036"/>
              <a:gd name="connsiteX23" fmla="*/ 53484 w 620901"/>
              <a:gd name="connsiteY23" fmla="*/ 63091 h 554036"/>
              <a:gd name="connsiteX24" fmla="*/ 53484 w 620901"/>
              <a:gd name="connsiteY24" fmla="*/ 106968 h 554036"/>
              <a:gd name="connsiteX25" fmla="*/ 9607 w 620901"/>
              <a:gd name="connsiteY25" fmla="*/ 106968 h 554036"/>
              <a:gd name="connsiteX26" fmla="*/ 0 w 620901"/>
              <a:gd name="connsiteY26" fmla="*/ 116575 h 554036"/>
              <a:gd name="connsiteX27" fmla="*/ 0 w 620901"/>
              <a:gd name="connsiteY27" fmla="*/ 277012 h 554036"/>
              <a:gd name="connsiteX28" fmla="*/ 9607 w 620901"/>
              <a:gd name="connsiteY28" fmla="*/ 286619 h 554036"/>
              <a:gd name="connsiteX29" fmla="*/ 53484 w 620901"/>
              <a:gd name="connsiteY29" fmla="*/ 286619 h 554036"/>
              <a:gd name="connsiteX30" fmla="*/ 53484 w 620901"/>
              <a:gd name="connsiteY30" fmla="*/ 330495 h 554036"/>
              <a:gd name="connsiteX31" fmla="*/ 63091 w 620901"/>
              <a:gd name="connsiteY31" fmla="*/ 340102 h 554036"/>
              <a:gd name="connsiteX32" fmla="*/ 106968 w 620901"/>
              <a:gd name="connsiteY32" fmla="*/ 340102 h 554036"/>
              <a:gd name="connsiteX33" fmla="*/ 106968 w 620901"/>
              <a:gd name="connsiteY33" fmla="*/ 383979 h 554036"/>
              <a:gd name="connsiteX34" fmla="*/ 116575 w 620901"/>
              <a:gd name="connsiteY34" fmla="*/ 393586 h 554036"/>
              <a:gd name="connsiteX35" fmla="*/ 160451 w 620901"/>
              <a:gd name="connsiteY35" fmla="*/ 393586 h 554036"/>
              <a:gd name="connsiteX36" fmla="*/ 160451 w 620901"/>
              <a:gd name="connsiteY36" fmla="*/ 437462 h 554036"/>
              <a:gd name="connsiteX37" fmla="*/ 170058 w 620901"/>
              <a:gd name="connsiteY37" fmla="*/ 447069 h 554036"/>
              <a:gd name="connsiteX38" fmla="*/ 213935 w 620901"/>
              <a:gd name="connsiteY38" fmla="*/ 447069 h 554036"/>
              <a:gd name="connsiteX39" fmla="*/ 213935 w 620901"/>
              <a:gd name="connsiteY39" fmla="*/ 490946 h 554036"/>
              <a:gd name="connsiteX40" fmla="*/ 223542 w 620901"/>
              <a:gd name="connsiteY40" fmla="*/ 500553 h 554036"/>
              <a:gd name="connsiteX41" fmla="*/ 267418 w 620901"/>
              <a:gd name="connsiteY41" fmla="*/ 500553 h 554036"/>
              <a:gd name="connsiteX42" fmla="*/ 267418 w 620901"/>
              <a:gd name="connsiteY42" fmla="*/ 544430 h 554036"/>
              <a:gd name="connsiteX43" fmla="*/ 277025 w 620901"/>
              <a:gd name="connsiteY43" fmla="*/ 554037 h 554036"/>
              <a:gd name="connsiteX44" fmla="*/ 343876 w 620901"/>
              <a:gd name="connsiteY44" fmla="*/ 554037 h 554036"/>
              <a:gd name="connsiteX45" fmla="*/ 353483 w 620901"/>
              <a:gd name="connsiteY45" fmla="*/ 544430 h 554036"/>
              <a:gd name="connsiteX46" fmla="*/ 353483 w 620901"/>
              <a:gd name="connsiteY46" fmla="*/ 500553 h 554036"/>
              <a:gd name="connsiteX47" fmla="*/ 397360 w 620901"/>
              <a:gd name="connsiteY47" fmla="*/ 500553 h 554036"/>
              <a:gd name="connsiteX48" fmla="*/ 406967 w 620901"/>
              <a:gd name="connsiteY48" fmla="*/ 490946 h 554036"/>
              <a:gd name="connsiteX49" fmla="*/ 406967 w 620901"/>
              <a:gd name="connsiteY49" fmla="*/ 447069 h 554036"/>
              <a:gd name="connsiteX50" fmla="*/ 450844 w 620901"/>
              <a:gd name="connsiteY50" fmla="*/ 447069 h 554036"/>
              <a:gd name="connsiteX51" fmla="*/ 460451 w 620901"/>
              <a:gd name="connsiteY51" fmla="*/ 437462 h 554036"/>
              <a:gd name="connsiteX52" fmla="*/ 460451 w 620901"/>
              <a:gd name="connsiteY52" fmla="*/ 393586 h 554036"/>
              <a:gd name="connsiteX53" fmla="*/ 504327 w 620901"/>
              <a:gd name="connsiteY53" fmla="*/ 393586 h 554036"/>
              <a:gd name="connsiteX54" fmla="*/ 513934 w 620901"/>
              <a:gd name="connsiteY54" fmla="*/ 383979 h 554036"/>
              <a:gd name="connsiteX55" fmla="*/ 513934 w 620901"/>
              <a:gd name="connsiteY55" fmla="*/ 340102 h 554036"/>
              <a:gd name="connsiteX56" fmla="*/ 557811 w 620901"/>
              <a:gd name="connsiteY56" fmla="*/ 340102 h 554036"/>
              <a:gd name="connsiteX57" fmla="*/ 567418 w 620901"/>
              <a:gd name="connsiteY57" fmla="*/ 330495 h 554036"/>
              <a:gd name="connsiteX58" fmla="*/ 567418 w 620901"/>
              <a:gd name="connsiteY58" fmla="*/ 286619 h 554036"/>
              <a:gd name="connsiteX59" fmla="*/ 611295 w 620901"/>
              <a:gd name="connsiteY59" fmla="*/ 286619 h 554036"/>
              <a:gd name="connsiteX60" fmla="*/ 620902 w 620901"/>
              <a:gd name="connsiteY60" fmla="*/ 277012 h 554036"/>
              <a:gd name="connsiteX61" fmla="*/ 620902 w 620901"/>
              <a:gd name="connsiteY61" fmla="*/ 116575 h 554036"/>
              <a:gd name="connsiteX62" fmla="*/ 611295 w 620901"/>
              <a:gd name="connsiteY62" fmla="*/ 106968 h 554036"/>
              <a:gd name="connsiteX63" fmla="*/ 601688 w 620901"/>
              <a:gd name="connsiteY63" fmla="*/ 267405 h 554036"/>
              <a:gd name="connsiteX64" fmla="*/ 557811 w 620901"/>
              <a:gd name="connsiteY64" fmla="*/ 267405 h 554036"/>
              <a:gd name="connsiteX65" fmla="*/ 548204 w 620901"/>
              <a:gd name="connsiteY65" fmla="*/ 277012 h 554036"/>
              <a:gd name="connsiteX66" fmla="*/ 548204 w 620901"/>
              <a:gd name="connsiteY66" fmla="*/ 320888 h 554036"/>
              <a:gd name="connsiteX67" fmla="*/ 504327 w 620901"/>
              <a:gd name="connsiteY67" fmla="*/ 320888 h 554036"/>
              <a:gd name="connsiteX68" fmla="*/ 494720 w 620901"/>
              <a:gd name="connsiteY68" fmla="*/ 330495 h 554036"/>
              <a:gd name="connsiteX69" fmla="*/ 494720 w 620901"/>
              <a:gd name="connsiteY69" fmla="*/ 374372 h 554036"/>
              <a:gd name="connsiteX70" fmla="*/ 450844 w 620901"/>
              <a:gd name="connsiteY70" fmla="*/ 374372 h 554036"/>
              <a:gd name="connsiteX71" fmla="*/ 441237 w 620901"/>
              <a:gd name="connsiteY71" fmla="*/ 383979 h 554036"/>
              <a:gd name="connsiteX72" fmla="*/ 441237 w 620901"/>
              <a:gd name="connsiteY72" fmla="*/ 427855 h 554036"/>
              <a:gd name="connsiteX73" fmla="*/ 397360 w 620901"/>
              <a:gd name="connsiteY73" fmla="*/ 427855 h 554036"/>
              <a:gd name="connsiteX74" fmla="*/ 387753 w 620901"/>
              <a:gd name="connsiteY74" fmla="*/ 437462 h 554036"/>
              <a:gd name="connsiteX75" fmla="*/ 387753 w 620901"/>
              <a:gd name="connsiteY75" fmla="*/ 481339 h 554036"/>
              <a:gd name="connsiteX76" fmla="*/ 343876 w 620901"/>
              <a:gd name="connsiteY76" fmla="*/ 481339 h 554036"/>
              <a:gd name="connsiteX77" fmla="*/ 334269 w 620901"/>
              <a:gd name="connsiteY77" fmla="*/ 490946 h 554036"/>
              <a:gd name="connsiteX78" fmla="*/ 334269 w 620901"/>
              <a:gd name="connsiteY78" fmla="*/ 534823 h 554036"/>
              <a:gd name="connsiteX79" fmla="*/ 286632 w 620901"/>
              <a:gd name="connsiteY79" fmla="*/ 534823 h 554036"/>
              <a:gd name="connsiteX80" fmla="*/ 286632 w 620901"/>
              <a:gd name="connsiteY80" fmla="*/ 490946 h 554036"/>
              <a:gd name="connsiteX81" fmla="*/ 277025 w 620901"/>
              <a:gd name="connsiteY81" fmla="*/ 481339 h 554036"/>
              <a:gd name="connsiteX82" fmla="*/ 233149 w 620901"/>
              <a:gd name="connsiteY82" fmla="*/ 481339 h 554036"/>
              <a:gd name="connsiteX83" fmla="*/ 233149 w 620901"/>
              <a:gd name="connsiteY83" fmla="*/ 437462 h 554036"/>
              <a:gd name="connsiteX84" fmla="*/ 223542 w 620901"/>
              <a:gd name="connsiteY84" fmla="*/ 427855 h 554036"/>
              <a:gd name="connsiteX85" fmla="*/ 179665 w 620901"/>
              <a:gd name="connsiteY85" fmla="*/ 427855 h 554036"/>
              <a:gd name="connsiteX86" fmla="*/ 179665 w 620901"/>
              <a:gd name="connsiteY86" fmla="*/ 383979 h 554036"/>
              <a:gd name="connsiteX87" fmla="*/ 170058 w 620901"/>
              <a:gd name="connsiteY87" fmla="*/ 374372 h 554036"/>
              <a:gd name="connsiteX88" fmla="*/ 126182 w 620901"/>
              <a:gd name="connsiteY88" fmla="*/ 374372 h 554036"/>
              <a:gd name="connsiteX89" fmla="*/ 126182 w 620901"/>
              <a:gd name="connsiteY89" fmla="*/ 330495 h 554036"/>
              <a:gd name="connsiteX90" fmla="*/ 116575 w 620901"/>
              <a:gd name="connsiteY90" fmla="*/ 320888 h 554036"/>
              <a:gd name="connsiteX91" fmla="*/ 72698 w 620901"/>
              <a:gd name="connsiteY91" fmla="*/ 320888 h 554036"/>
              <a:gd name="connsiteX92" fmla="*/ 72698 w 620901"/>
              <a:gd name="connsiteY92" fmla="*/ 277012 h 554036"/>
              <a:gd name="connsiteX93" fmla="*/ 63091 w 620901"/>
              <a:gd name="connsiteY93" fmla="*/ 267405 h 554036"/>
              <a:gd name="connsiteX94" fmla="*/ 19214 w 620901"/>
              <a:gd name="connsiteY94" fmla="*/ 267405 h 554036"/>
              <a:gd name="connsiteX95" fmla="*/ 19214 w 620901"/>
              <a:gd name="connsiteY95" fmla="*/ 126168 h 554036"/>
              <a:gd name="connsiteX96" fmla="*/ 63091 w 620901"/>
              <a:gd name="connsiteY96" fmla="*/ 126168 h 554036"/>
              <a:gd name="connsiteX97" fmla="*/ 72698 w 620901"/>
              <a:gd name="connsiteY97" fmla="*/ 116561 h 554036"/>
              <a:gd name="connsiteX98" fmla="*/ 72698 w 620901"/>
              <a:gd name="connsiteY98" fmla="*/ 72684 h 554036"/>
              <a:gd name="connsiteX99" fmla="*/ 116575 w 620901"/>
              <a:gd name="connsiteY99" fmla="*/ 72684 h 554036"/>
              <a:gd name="connsiteX100" fmla="*/ 126182 w 620901"/>
              <a:gd name="connsiteY100" fmla="*/ 63077 h 554036"/>
              <a:gd name="connsiteX101" fmla="*/ 126182 w 620901"/>
              <a:gd name="connsiteY101" fmla="*/ 19200 h 554036"/>
              <a:gd name="connsiteX102" fmla="*/ 213935 w 620901"/>
              <a:gd name="connsiteY102" fmla="*/ 19200 h 554036"/>
              <a:gd name="connsiteX103" fmla="*/ 213935 w 620901"/>
              <a:gd name="connsiteY103" fmla="*/ 63077 h 554036"/>
              <a:gd name="connsiteX104" fmla="*/ 223542 w 620901"/>
              <a:gd name="connsiteY104" fmla="*/ 72684 h 554036"/>
              <a:gd name="connsiteX105" fmla="*/ 267418 w 620901"/>
              <a:gd name="connsiteY105" fmla="*/ 72684 h 554036"/>
              <a:gd name="connsiteX106" fmla="*/ 267418 w 620901"/>
              <a:gd name="connsiteY106" fmla="*/ 116561 h 554036"/>
              <a:gd name="connsiteX107" fmla="*/ 277025 w 620901"/>
              <a:gd name="connsiteY107" fmla="*/ 126168 h 554036"/>
              <a:gd name="connsiteX108" fmla="*/ 343876 w 620901"/>
              <a:gd name="connsiteY108" fmla="*/ 126168 h 554036"/>
              <a:gd name="connsiteX109" fmla="*/ 353483 w 620901"/>
              <a:gd name="connsiteY109" fmla="*/ 116561 h 554036"/>
              <a:gd name="connsiteX110" fmla="*/ 353483 w 620901"/>
              <a:gd name="connsiteY110" fmla="*/ 72684 h 554036"/>
              <a:gd name="connsiteX111" fmla="*/ 397360 w 620901"/>
              <a:gd name="connsiteY111" fmla="*/ 72684 h 554036"/>
              <a:gd name="connsiteX112" fmla="*/ 406967 w 620901"/>
              <a:gd name="connsiteY112" fmla="*/ 63077 h 554036"/>
              <a:gd name="connsiteX113" fmla="*/ 406967 w 620901"/>
              <a:gd name="connsiteY113" fmla="*/ 19200 h 554036"/>
              <a:gd name="connsiteX114" fmla="*/ 494720 w 620901"/>
              <a:gd name="connsiteY114" fmla="*/ 19200 h 554036"/>
              <a:gd name="connsiteX115" fmla="*/ 494720 w 620901"/>
              <a:gd name="connsiteY115" fmla="*/ 63077 h 554036"/>
              <a:gd name="connsiteX116" fmla="*/ 504327 w 620901"/>
              <a:gd name="connsiteY116" fmla="*/ 72684 h 554036"/>
              <a:gd name="connsiteX117" fmla="*/ 548204 w 620901"/>
              <a:gd name="connsiteY117" fmla="*/ 72684 h 554036"/>
              <a:gd name="connsiteX118" fmla="*/ 548204 w 620901"/>
              <a:gd name="connsiteY118" fmla="*/ 116561 h 554036"/>
              <a:gd name="connsiteX119" fmla="*/ 557811 w 620901"/>
              <a:gd name="connsiteY119" fmla="*/ 126168 h 554036"/>
              <a:gd name="connsiteX120" fmla="*/ 601688 w 620901"/>
              <a:gd name="connsiteY120" fmla="*/ 126168 h 554036"/>
              <a:gd name="connsiteX121" fmla="*/ 601688 w 620901"/>
              <a:gd name="connsiteY121" fmla="*/ 267405 h 55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20901" h="554036">
                <a:moveTo>
                  <a:pt x="611295" y="106968"/>
                </a:moveTo>
                <a:lnTo>
                  <a:pt x="567418" y="106968"/>
                </a:lnTo>
                <a:lnTo>
                  <a:pt x="567418" y="63091"/>
                </a:lnTo>
                <a:cubicBezTo>
                  <a:pt x="567418" y="57779"/>
                  <a:pt x="563122" y="53484"/>
                  <a:pt x="557811" y="53484"/>
                </a:cubicBezTo>
                <a:lnTo>
                  <a:pt x="513934" y="53484"/>
                </a:lnTo>
                <a:lnTo>
                  <a:pt x="513934" y="9607"/>
                </a:lnTo>
                <a:cubicBezTo>
                  <a:pt x="513934" y="4296"/>
                  <a:pt x="509639" y="0"/>
                  <a:pt x="504327" y="0"/>
                </a:cubicBezTo>
                <a:lnTo>
                  <a:pt x="397360" y="0"/>
                </a:lnTo>
                <a:cubicBezTo>
                  <a:pt x="392049" y="0"/>
                  <a:pt x="387753" y="4296"/>
                  <a:pt x="387753" y="9607"/>
                </a:cubicBezTo>
                <a:lnTo>
                  <a:pt x="387753" y="53484"/>
                </a:lnTo>
                <a:lnTo>
                  <a:pt x="343876" y="53484"/>
                </a:lnTo>
                <a:cubicBezTo>
                  <a:pt x="338565" y="53484"/>
                  <a:pt x="334269" y="57779"/>
                  <a:pt x="334269" y="63091"/>
                </a:cubicBezTo>
                <a:lnTo>
                  <a:pt x="334269" y="106968"/>
                </a:lnTo>
                <a:lnTo>
                  <a:pt x="286632" y="106968"/>
                </a:lnTo>
                <a:lnTo>
                  <a:pt x="286632" y="63091"/>
                </a:lnTo>
                <a:cubicBezTo>
                  <a:pt x="286632" y="57779"/>
                  <a:pt x="282337" y="53484"/>
                  <a:pt x="277025" y="53484"/>
                </a:cubicBezTo>
                <a:lnTo>
                  <a:pt x="233149" y="53484"/>
                </a:lnTo>
                <a:lnTo>
                  <a:pt x="233149" y="9607"/>
                </a:lnTo>
                <a:cubicBezTo>
                  <a:pt x="233149" y="4296"/>
                  <a:pt x="228853" y="0"/>
                  <a:pt x="223542" y="0"/>
                </a:cubicBezTo>
                <a:lnTo>
                  <a:pt x="116575" y="0"/>
                </a:lnTo>
                <a:cubicBezTo>
                  <a:pt x="111263" y="0"/>
                  <a:pt x="106968" y="4296"/>
                  <a:pt x="106968" y="9607"/>
                </a:cubicBezTo>
                <a:lnTo>
                  <a:pt x="106968" y="53484"/>
                </a:lnTo>
                <a:lnTo>
                  <a:pt x="63091" y="53484"/>
                </a:lnTo>
                <a:cubicBezTo>
                  <a:pt x="57779" y="53484"/>
                  <a:pt x="53484" y="57779"/>
                  <a:pt x="53484" y="63091"/>
                </a:cubicBezTo>
                <a:lnTo>
                  <a:pt x="53484" y="106968"/>
                </a:lnTo>
                <a:lnTo>
                  <a:pt x="9607" y="106968"/>
                </a:lnTo>
                <a:cubicBezTo>
                  <a:pt x="4296" y="106968"/>
                  <a:pt x="0" y="111263"/>
                  <a:pt x="0" y="116575"/>
                </a:cubicBezTo>
                <a:lnTo>
                  <a:pt x="0" y="277012"/>
                </a:lnTo>
                <a:cubicBezTo>
                  <a:pt x="0" y="282323"/>
                  <a:pt x="4296" y="286619"/>
                  <a:pt x="9607" y="286619"/>
                </a:cubicBezTo>
                <a:lnTo>
                  <a:pt x="53484" y="286619"/>
                </a:lnTo>
                <a:lnTo>
                  <a:pt x="53484" y="330495"/>
                </a:lnTo>
                <a:cubicBezTo>
                  <a:pt x="53484" y="335807"/>
                  <a:pt x="57779" y="340102"/>
                  <a:pt x="63091" y="340102"/>
                </a:cubicBezTo>
                <a:lnTo>
                  <a:pt x="106968" y="340102"/>
                </a:lnTo>
                <a:lnTo>
                  <a:pt x="106968" y="383979"/>
                </a:lnTo>
                <a:cubicBezTo>
                  <a:pt x="106968" y="389290"/>
                  <a:pt x="111263" y="393586"/>
                  <a:pt x="116575" y="393586"/>
                </a:cubicBezTo>
                <a:lnTo>
                  <a:pt x="160451" y="393586"/>
                </a:lnTo>
                <a:lnTo>
                  <a:pt x="160451" y="437462"/>
                </a:lnTo>
                <a:cubicBezTo>
                  <a:pt x="160451" y="442774"/>
                  <a:pt x="164747" y="447069"/>
                  <a:pt x="170058" y="447069"/>
                </a:cubicBezTo>
                <a:lnTo>
                  <a:pt x="213935" y="447069"/>
                </a:lnTo>
                <a:lnTo>
                  <a:pt x="213935" y="490946"/>
                </a:lnTo>
                <a:cubicBezTo>
                  <a:pt x="213935" y="496257"/>
                  <a:pt x="218230" y="500553"/>
                  <a:pt x="223542" y="500553"/>
                </a:cubicBezTo>
                <a:lnTo>
                  <a:pt x="267418" y="500553"/>
                </a:lnTo>
                <a:lnTo>
                  <a:pt x="267418" y="544430"/>
                </a:lnTo>
                <a:cubicBezTo>
                  <a:pt x="267418" y="549741"/>
                  <a:pt x="271714" y="554037"/>
                  <a:pt x="277025" y="554037"/>
                </a:cubicBezTo>
                <a:lnTo>
                  <a:pt x="343876" y="554037"/>
                </a:lnTo>
                <a:cubicBezTo>
                  <a:pt x="349188" y="554037"/>
                  <a:pt x="353483" y="549741"/>
                  <a:pt x="353483" y="544430"/>
                </a:cubicBezTo>
                <a:lnTo>
                  <a:pt x="353483" y="500553"/>
                </a:lnTo>
                <a:lnTo>
                  <a:pt x="397360" y="500553"/>
                </a:lnTo>
                <a:cubicBezTo>
                  <a:pt x="402672" y="500553"/>
                  <a:pt x="406967" y="496257"/>
                  <a:pt x="406967" y="490946"/>
                </a:cubicBezTo>
                <a:lnTo>
                  <a:pt x="406967" y="447069"/>
                </a:lnTo>
                <a:lnTo>
                  <a:pt x="450844" y="447069"/>
                </a:lnTo>
                <a:cubicBezTo>
                  <a:pt x="456155" y="447069"/>
                  <a:pt x="460451" y="442774"/>
                  <a:pt x="460451" y="437462"/>
                </a:cubicBezTo>
                <a:lnTo>
                  <a:pt x="460451" y="393586"/>
                </a:lnTo>
                <a:lnTo>
                  <a:pt x="504327" y="393586"/>
                </a:lnTo>
                <a:cubicBezTo>
                  <a:pt x="509639" y="393586"/>
                  <a:pt x="513934" y="389290"/>
                  <a:pt x="513934" y="383979"/>
                </a:cubicBezTo>
                <a:lnTo>
                  <a:pt x="513934" y="340102"/>
                </a:lnTo>
                <a:lnTo>
                  <a:pt x="557811" y="340102"/>
                </a:lnTo>
                <a:cubicBezTo>
                  <a:pt x="563122" y="340102"/>
                  <a:pt x="567418" y="335807"/>
                  <a:pt x="567418" y="330495"/>
                </a:cubicBezTo>
                <a:lnTo>
                  <a:pt x="567418" y="286619"/>
                </a:lnTo>
                <a:lnTo>
                  <a:pt x="611295" y="286619"/>
                </a:lnTo>
                <a:cubicBezTo>
                  <a:pt x="616606" y="286619"/>
                  <a:pt x="620902" y="282323"/>
                  <a:pt x="620902" y="277012"/>
                </a:cubicBezTo>
                <a:lnTo>
                  <a:pt x="620902" y="116575"/>
                </a:lnTo>
                <a:cubicBezTo>
                  <a:pt x="620902" y="111263"/>
                  <a:pt x="616606" y="106968"/>
                  <a:pt x="611295" y="106968"/>
                </a:cubicBezTo>
                <a:close/>
                <a:moveTo>
                  <a:pt x="601688" y="267405"/>
                </a:moveTo>
                <a:lnTo>
                  <a:pt x="557811" y="267405"/>
                </a:lnTo>
                <a:cubicBezTo>
                  <a:pt x="552500" y="267405"/>
                  <a:pt x="548204" y="271700"/>
                  <a:pt x="548204" y="277012"/>
                </a:cubicBezTo>
                <a:lnTo>
                  <a:pt x="548204" y="320888"/>
                </a:lnTo>
                <a:lnTo>
                  <a:pt x="504327" y="320888"/>
                </a:lnTo>
                <a:cubicBezTo>
                  <a:pt x="499016" y="320888"/>
                  <a:pt x="494720" y="325184"/>
                  <a:pt x="494720" y="330495"/>
                </a:cubicBezTo>
                <a:lnTo>
                  <a:pt x="494720" y="374372"/>
                </a:lnTo>
                <a:lnTo>
                  <a:pt x="450844" y="374372"/>
                </a:lnTo>
                <a:cubicBezTo>
                  <a:pt x="445533" y="374372"/>
                  <a:pt x="441237" y="378668"/>
                  <a:pt x="441237" y="383979"/>
                </a:cubicBezTo>
                <a:lnTo>
                  <a:pt x="441237" y="427855"/>
                </a:lnTo>
                <a:lnTo>
                  <a:pt x="397360" y="427855"/>
                </a:lnTo>
                <a:cubicBezTo>
                  <a:pt x="392049" y="427855"/>
                  <a:pt x="387753" y="432151"/>
                  <a:pt x="387753" y="437462"/>
                </a:cubicBezTo>
                <a:lnTo>
                  <a:pt x="387753" y="481339"/>
                </a:lnTo>
                <a:lnTo>
                  <a:pt x="343876" y="481339"/>
                </a:lnTo>
                <a:cubicBezTo>
                  <a:pt x="338565" y="481339"/>
                  <a:pt x="334269" y="485635"/>
                  <a:pt x="334269" y="490946"/>
                </a:cubicBezTo>
                <a:lnTo>
                  <a:pt x="334269" y="534823"/>
                </a:lnTo>
                <a:lnTo>
                  <a:pt x="286632" y="534823"/>
                </a:lnTo>
                <a:lnTo>
                  <a:pt x="286632" y="490946"/>
                </a:lnTo>
                <a:cubicBezTo>
                  <a:pt x="286632" y="485635"/>
                  <a:pt x="282337" y="481339"/>
                  <a:pt x="277025" y="481339"/>
                </a:cubicBezTo>
                <a:lnTo>
                  <a:pt x="233149" y="481339"/>
                </a:lnTo>
                <a:lnTo>
                  <a:pt x="233149" y="437462"/>
                </a:lnTo>
                <a:cubicBezTo>
                  <a:pt x="233149" y="432151"/>
                  <a:pt x="228853" y="427855"/>
                  <a:pt x="223542" y="427855"/>
                </a:cubicBezTo>
                <a:lnTo>
                  <a:pt x="179665" y="427855"/>
                </a:lnTo>
                <a:lnTo>
                  <a:pt x="179665" y="383979"/>
                </a:lnTo>
                <a:cubicBezTo>
                  <a:pt x="179665" y="378668"/>
                  <a:pt x="175369" y="374372"/>
                  <a:pt x="170058" y="374372"/>
                </a:cubicBezTo>
                <a:lnTo>
                  <a:pt x="126182" y="374372"/>
                </a:lnTo>
                <a:lnTo>
                  <a:pt x="126182" y="330495"/>
                </a:lnTo>
                <a:cubicBezTo>
                  <a:pt x="126182" y="325184"/>
                  <a:pt x="121886" y="320888"/>
                  <a:pt x="116575" y="320888"/>
                </a:cubicBezTo>
                <a:lnTo>
                  <a:pt x="72698" y="320888"/>
                </a:lnTo>
                <a:lnTo>
                  <a:pt x="72698" y="277012"/>
                </a:lnTo>
                <a:cubicBezTo>
                  <a:pt x="72698" y="271700"/>
                  <a:pt x="68402" y="267405"/>
                  <a:pt x="63091" y="267405"/>
                </a:cubicBezTo>
                <a:lnTo>
                  <a:pt x="19214" y="267405"/>
                </a:lnTo>
                <a:lnTo>
                  <a:pt x="19214" y="126168"/>
                </a:lnTo>
                <a:lnTo>
                  <a:pt x="63091" y="126168"/>
                </a:lnTo>
                <a:cubicBezTo>
                  <a:pt x="68402" y="126168"/>
                  <a:pt x="72698" y="121872"/>
                  <a:pt x="72698" y="116561"/>
                </a:cubicBezTo>
                <a:lnTo>
                  <a:pt x="72698" y="72684"/>
                </a:lnTo>
                <a:lnTo>
                  <a:pt x="116575" y="72684"/>
                </a:lnTo>
                <a:cubicBezTo>
                  <a:pt x="121886" y="72684"/>
                  <a:pt x="126182" y="68388"/>
                  <a:pt x="126182" y="63077"/>
                </a:cubicBezTo>
                <a:lnTo>
                  <a:pt x="126182" y="19200"/>
                </a:lnTo>
                <a:lnTo>
                  <a:pt x="213935" y="19200"/>
                </a:lnTo>
                <a:lnTo>
                  <a:pt x="213935" y="63077"/>
                </a:lnTo>
                <a:cubicBezTo>
                  <a:pt x="213935" y="68388"/>
                  <a:pt x="218230" y="72684"/>
                  <a:pt x="223542" y="72684"/>
                </a:cubicBezTo>
                <a:lnTo>
                  <a:pt x="267418" y="72684"/>
                </a:lnTo>
                <a:lnTo>
                  <a:pt x="267418" y="116561"/>
                </a:lnTo>
                <a:cubicBezTo>
                  <a:pt x="267418" y="121872"/>
                  <a:pt x="271714" y="126168"/>
                  <a:pt x="277025" y="126168"/>
                </a:cubicBezTo>
                <a:lnTo>
                  <a:pt x="343876" y="126168"/>
                </a:lnTo>
                <a:cubicBezTo>
                  <a:pt x="349188" y="126168"/>
                  <a:pt x="353483" y="121872"/>
                  <a:pt x="353483" y="116561"/>
                </a:cubicBezTo>
                <a:lnTo>
                  <a:pt x="353483" y="72684"/>
                </a:lnTo>
                <a:lnTo>
                  <a:pt x="397360" y="72684"/>
                </a:lnTo>
                <a:cubicBezTo>
                  <a:pt x="402672" y="72684"/>
                  <a:pt x="406967" y="68388"/>
                  <a:pt x="406967" y="63077"/>
                </a:cubicBezTo>
                <a:lnTo>
                  <a:pt x="406967" y="19200"/>
                </a:lnTo>
                <a:lnTo>
                  <a:pt x="494720" y="19200"/>
                </a:lnTo>
                <a:lnTo>
                  <a:pt x="494720" y="63077"/>
                </a:lnTo>
                <a:cubicBezTo>
                  <a:pt x="494720" y="68388"/>
                  <a:pt x="499016" y="72684"/>
                  <a:pt x="504327" y="72684"/>
                </a:cubicBezTo>
                <a:lnTo>
                  <a:pt x="548204" y="72684"/>
                </a:lnTo>
                <a:lnTo>
                  <a:pt x="548204" y="116561"/>
                </a:lnTo>
                <a:cubicBezTo>
                  <a:pt x="548204" y="121872"/>
                  <a:pt x="552500" y="126168"/>
                  <a:pt x="557811" y="126168"/>
                </a:cubicBezTo>
                <a:lnTo>
                  <a:pt x="601688" y="126168"/>
                </a:lnTo>
                <a:lnTo>
                  <a:pt x="601688" y="267405"/>
                </a:lnTo>
                <a:close/>
              </a:path>
            </a:pathLst>
          </a:custGeom>
          <a:gradFill>
            <a:gsLst>
              <a:gs pos="100000">
                <a:srgbClr val="EC3C7C"/>
              </a:gs>
              <a:gs pos="50000">
                <a:srgbClr val="660099"/>
              </a:gs>
              <a:gs pos="0">
                <a:srgbClr val="99C2EB"/>
              </a:gs>
            </a:gsLst>
            <a:path path="circle">
              <a:fillToRect l="100000" t="100000"/>
            </a:path>
          </a:gradFill>
          <a:ln w="1372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1" name="Google Shape;48;p4">
            <a:extLst>
              <a:ext uri="{FF2B5EF4-FFF2-40B4-BE49-F238E27FC236}">
                <a16:creationId xmlns:a16="http://schemas.microsoft.com/office/drawing/2014/main" id="{6C7B749C-8F71-418A-B9D5-67B35FD12270}"/>
              </a:ext>
            </a:extLst>
          </p:cNvPr>
          <p:cNvSpPr txBox="1"/>
          <p:nvPr/>
        </p:nvSpPr>
        <p:spPr>
          <a:xfrm>
            <a:off x="5560773" y="6095482"/>
            <a:ext cx="6327200" cy="42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egoe UI Light" panose="020B0502040204020203" pitchFamily="34" charset="0"/>
                <a:ea typeface="Quattrocento Sans"/>
                <a:cs typeface="Segoe UI Light" panose="020B0502040204020203" pitchFamily="34" charset="0"/>
                <a:sym typeface="Quattrocento Sans"/>
              </a:rPr>
              <a:t>Para o uso dos ícones, basta copiar o mesmo, escolher a forma de quadrado com cantos arredondados no slide de elementos gráficos, e redimensionar e posicionar conforme demanda</a:t>
            </a:r>
            <a:endParaRPr kumimoji="0" lang="pt-BR" sz="1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391712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Agrupar 88">
            <a:extLst>
              <a:ext uri="{FF2B5EF4-FFF2-40B4-BE49-F238E27FC236}">
                <a16:creationId xmlns:a16="http://schemas.microsoft.com/office/drawing/2014/main" id="{230F4E24-66FC-419C-9D97-3413D29A2C71}"/>
              </a:ext>
            </a:extLst>
          </p:cNvPr>
          <p:cNvGrpSpPr/>
          <p:nvPr/>
        </p:nvGrpSpPr>
        <p:grpSpPr>
          <a:xfrm>
            <a:off x="744718" y="3819877"/>
            <a:ext cx="6324953" cy="1903169"/>
            <a:chOff x="744718" y="3819877"/>
            <a:chExt cx="5806911" cy="1903169"/>
          </a:xfrm>
        </p:grpSpPr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31BB4EDB-CBC0-40A9-BF15-ACBCEA57BC81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381987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37F30C73-80B5-4581-894D-9F30B16EAAE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445426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Conector reto 86">
              <a:extLst>
                <a:ext uri="{FF2B5EF4-FFF2-40B4-BE49-F238E27FC236}">
                  <a16:creationId xmlns:a16="http://schemas.microsoft.com/office/drawing/2014/main" id="{1F2CE907-5E10-4BF3-B7CD-FDC659D54DBE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08865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FED0062C-491F-4C28-96F4-4FF8B9D225DA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723046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2" name="Retângulo 41">
            <a:extLst>
              <a:ext uri="{FF2B5EF4-FFF2-40B4-BE49-F238E27FC236}">
                <a16:creationId xmlns:a16="http://schemas.microsoft.com/office/drawing/2014/main" id="{086F3459-114F-4D53-A124-34C15EC40124}"/>
              </a:ext>
            </a:extLst>
          </p:cNvPr>
          <p:cNvSpPr/>
          <p:nvPr/>
        </p:nvSpPr>
        <p:spPr>
          <a:xfrm>
            <a:off x="0" y="1"/>
            <a:ext cx="12192000" cy="2996127"/>
          </a:xfrm>
          <a:prstGeom prst="rect">
            <a:avLst/>
          </a:prstGeom>
          <a:solidFill>
            <a:srgbClr val="66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0D262E-A062-43D1-B5AD-B90BFA0B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2FF92-9ECE-461A-90A1-AEC98751F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94885"/>
            <a:ext cx="3452850" cy="1111858"/>
          </a:xfrm>
        </p:spPr>
        <p:txBody>
          <a:bodyPr/>
          <a:lstStyle/>
          <a:p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consectetur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elit</a:t>
            </a:r>
            <a:r>
              <a:rPr lang="pt-BR" sz="1800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do </a:t>
            </a:r>
            <a:r>
              <a:rPr lang="pt-BR" sz="1800" dirty="0" err="1">
                <a:solidFill>
                  <a:schemeClr val="bg1"/>
                </a:solidFill>
              </a:rPr>
              <a:t>eiusmod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tempor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incididunt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ut labore et </a:t>
            </a:r>
            <a:r>
              <a:rPr lang="pt-BR" sz="1800" dirty="0" err="1">
                <a:solidFill>
                  <a:schemeClr val="bg1"/>
                </a:solidFill>
              </a:rPr>
              <a:t>dolore</a:t>
            </a:r>
            <a:r>
              <a:rPr lang="pt-BR" sz="1800" dirty="0">
                <a:solidFill>
                  <a:schemeClr val="bg1"/>
                </a:solidFill>
              </a:rPr>
              <a:t> magna </a:t>
            </a:r>
            <a:r>
              <a:rPr lang="pt-BR" sz="1800" dirty="0" err="1">
                <a:solidFill>
                  <a:schemeClr val="bg1"/>
                </a:solidFill>
              </a:rPr>
              <a:t>aliqua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br>
              <a:rPr lang="pt-BR" sz="1800" dirty="0">
                <a:solidFill>
                  <a:schemeClr val="bg1"/>
                </a:solidFill>
              </a:rPr>
            </a:b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890BB9-C2F4-434D-844C-AE6D40ABEDA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" name="Espaço Reservado para Conteúdo 38">
            <a:extLst>
              <a:ext uri="{FF2B5EF4-FFF2-40B4-BE49-F238E27FC236}">
                <a16:creationId xmlns:a16="http://schemas.microsoft.com/office/drawing/2014/main" id="{00E2E854-2F55-470A-AD1E-CDA40027F38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3180" r="2141" b="9155"/>
          <a:stretch/>
        </p:blipFill>
        <p:spPr>
          <a:xfrm flipH="1">
            <a:off x="6743830" y="647586"/>
            <a:ext cx="5448168" cy="4046921"/>
          </a:xfr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FCFAC031-841F-4827-96B1-3013F7868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CC467657-83AC-4F01-A43D-1527DC7E7F49}"/>
              </a:ext>
            </a:extLst>
          </p:cNvPr>
          <p:cNvSpPr txBox="1">
            <a:spLocks/>
          </p:cNvSpPr>
          <p:nvPr/>
        </p:nvSpPr>
        <p:spPr>
          <a:xfrm>
            <a:off x="838200" y="3271039"/>
            <a:ext cx="3833585" cy="310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660099"/>
                </a:solidFill>
              </a:rPr>
              <a:t>Vel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pretium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dirty="0" err="1"/>
              <a:t>lectus</a:t>
            </a:r>
            <a:r>
              <a:rPr lang="pt-BR" sz="1800" dirty="0"/>
              <a:t> </a:t>
            </a:r>
            <a:r>
              <a:rPr lang="pt-BR" sz="1800" dirty="0" err="1"/>
              <a:t>quam</a:t>
            </a:r>
            <a:r>
              <a:rPr lang="pt-BR" sz="1800" dirty="0"/>
              <a:t> id </a:t>
            </a:r>
            <a:r>
              <a:rPr lang="pt-BR" sz="1800" dirty="0" err="1"/>
              <a:t>leo</a:t>
            </a:r>
            <a:r>
              <a:rPr lang="pt-BR" sz="1800" dirty="0"/>
              <a:t> in vitae.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Turpis</a:t>
            </a:r>
            <a:r>
              <a:rPr lang="pt-BR" sz="1800" dirty="0"/>
              <a:t> massa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elementum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br>
              <a:rPr lang="pt-BR" sz="1800" b="1" dirty="0">
                <a:solidFill>
                  <a:srgbClr val="99C2EB"/>
                </a:solidFill>
              </a:rPr>
            </a:br>
            <a:r>
              <a:rPr lang="pt-BR" sz="1800" dirty="0"/>
              <a:t>tempus </a:t>
            </a:r>
            <a:r>
              <a:rPr lang="pt-BR" sz="1800" dirty="0" err="1"/>
              <a:t>egestas</a:t>
            </a:r>
            <a:r>
              <a:rPr lang="pt-BR" sz="1800" dirty="0"/>
              <a:t> </a:t>
            </a:r>
            <a:r>
              <a:rPr lang="pt-BR" sz="1800" dirty="0" err="1"/>
              <a:t>sed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Risus</a:t>
            </a:r>
            <a:r>
              <a:rPr lang="pt-BR" sz="1800" dirty="0"/>
              <a:t> in </a:t>
            </a:r>
            <a:r>
              <a:rPr lang="pt-BR" sz="1800" b="1" dirty="0" err="1">
                <a:solidFill>
                  <a:srgbClr val="660099"/>
                </a:solidFill>
              </a:rPr>
              <a:t>hendrerit</a:t>
            </a:r>
            <a:r>
              <a:rPr lang="pt-BR" sz="1800" b="1" dirty="0">
                <a:solidFill>
                  <a:srgbClr val="660099"/>
                </a:solidFill>
              </a:rPr>
              <a:t> gravida </a:t>
            </a:r>
            <a:r>
              <a:rPr lang="pt-BR" sz="1800" dirty="0" err="1"/>
              <a:t>rutrum</a:t>
            </a:r>
            <a:r>
              <a:rPr lang="pt-BR" sz="1800" dirty="0"/>
              <a:t>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660099"/>
                </a:solidFill>
              </a:rPr>
              <a:t>Mattis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rhoncus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dirty="0"/>
              <a:t>urna </a:t>
            </a:r>
            <a:r>
              <a:rPr lang="pt-BR" sz="1800" dirty="0" err="1"/>
              <a:t>neque</a:t>
            </a:r>
            <a:r>
              <a:rPr lang="pt-BR" sz="1800" dirty="0"/>
              <a:t> </a:t>
            </a:r>
            <a:r>
              <a:rPr lang="pt-BR" sz="1800" dirty="0" err="1"/>
              <a:t>viverra</a:t>
            </a:r>
            <a:r>
              <a:rPr lang="pt-BR" sz="1800" dirty="0"/>
              <a:t> justo </a:t>
            </a:r>
            <a:r>
              <a:rPr lang="pt-BR" sz="1800" dirty="0" err="1"/>
              <a:t>nec</a:t>
            </a:r>
            <a:r>
              <a:rPr lang="pt-BR" sz="1800" dirty="0"/>
              <a:t> </a:t>
            </a:r>
            <a:r>
              <a:rPr lang="pt-BR" sz="1800" dirty="0" err="1"/>
              <a:t>ultrices</a:t>
            </a:r>
            <a:r>
              <a:rPr lang="pt-BR" sz="1800" dirty="0"/>
              <a:t> </a:t>
            </a:r>
            <a:r>
              <a:rPr lang="pt-BR" sz="1800" dirty="0" err="1"/>
              <a:t>dui</a:t>
            </a:r>
            <a:r>
              <a:rPr lang="pt-BR" sz="1800" dirty="0"/>
              <a:t> </a:t>
            </a:r>
            <a:r>
              <a:rPr lang="pt-BR" sz="1800" dirty="0" err="1"/>
              <a:t>sapien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Sit</a:t>
            </a:r>
            <a:r>
              <a:rPr lang="pt-BR" sz="1800" dirty="0"/>
              <a:t> </a:t>
            </a:r>
            <a:r>
              <a:rPr lang="pt-BR" sz="1800" dirty="0" err="1"/>
              <a:t>amet</a:t>
            </a:r>
            <a:r>
              <a:rPr lang="pt-BR" sz="1800" dirty="0"/>
              <a:t> </a:t>
            </a:r>
            <a:r>
              <a:rPr lang="pt-BR" sz="1800" dirty="0" err="1"/>
              <a:t>consectetur</a:t>
            </a:r>
            <a:r>
              <a:rPr lang="pt-BR" sz="1800" dirty="0"/>
              <a:t> </a:t>
            </a:r>
            <a:r>
              <a:rPr lang="pt-BR" sz="1800" dirty="0" err="1"/>
              <a:t>adipiscing</a:t>
            </a:r>
            <a:r>
              <a:rPr lang="pt-BR" sz="1800" dirty="0"/>
              <a:t> </a:t>
            </a:r>
            <a:r>
              <a:rPr lang="pt-BR" sz="1800" dirty="0" err="1"/>
              <a:t>elit</a:t>
            </a:r>
            <a:r>
              <a:rPr lang="pt-BR" sz="1800" dirty="0"/>
              <a:t> </a:t>
            </a:r>
            <a:r>
              <a:rPr lang="pt-BR" sz="1800" dirty="0" err="1"/>
              <a:t>duis</a:t>
            </a:r>
            <a:r>
              <a:rPr lang="pt-BR" sz="1800" dirty="0"/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tristique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sollicitudin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nibh</a:t>
            </a:r>
            <a:r>
              <a:rPr lang="pt-BR" sz="1800" b="1" dirty="0">
                <a:solidFill>
                  <a:srgbClr val="660099"/>
                </a:solidFill>
              </a:rPr>
              <a:t>. </a:t>
            </a:r>
          </a:p>
        </p:txBody>
      </p:sp>
      <p:sp>
        <p:nvSpPr>
          <p:cNvPr id="43" name="Espaço Reservado para Conteúdo 2">
            <a:extLst>
              <a:ext uri="{FF2B5EF4-FFF2-40B4-BE49-F238E27FC236}">
                <a16:creationId xmlns:a16="http://schemas.microsoft.com/office/drawing/2014/main" id="{126ADEA3-F49E-4812-8D2D-B4EA7BBA5AB1}"/>
              </a:ext>
            </a:extLst>
          </p:cNvPr>
          <p:cNvSpPr txBox="1">
            <a:spLocks/>
          </p:cNvSpPr>
          <p:nvPr/>
        </p:nvSpPr>
        <p:spPr>
          <a:xfrm>
            <a:off x="8204204" y="5052569"/>
            <a:ext cx="3091691" cy="1235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1200"/>
              </a:spcAft>
            </a:pPr>
            <a:r>
              <a:rPr lang="pt-BR" sz="1800" dirty="0"/>
              <a:t>Massa </a:t>
            </a:r>
            <a:r>
              <a:rPr lang="pt-BR" sz="1800" dirty="0" err="1"/>
              <a:t>sed</a:t>
            </a:r>
            <a:r>
              <a:rPr lang="pt-BR" sz="1800" dirty="0"/>
              <a:t> </a:t>
            </a:r>
            <a:r>
              <a:rPr lang="pt-BR" sz="1800" dirty="0" err="1"/>
              <a:t>elementum</a:t>
            </a:r>
            <a:r>
              <a:rPr lang="pt-BR" sz="1800" dirty="0"/>
              <a:t> </a:t>
            </a:r>
            <a:br>
              <a:rPr lang="pt-BR" sz="1800" dirty="0"/>
            </a:br>
            <a:r>
              <a:rPr lang="pt-BR" sz="1800" dirty="0"/>
              <a:t>tempus </a:t>
            </a:r>
            <a:r>
              <a:rPr lang="pt-BR" sz="1800" b="1" dirty="0" err="1">
                <a:solidFill>
                  <a:srgbClr val="660099"/>
                </a:solidFill>
              </a:rPr>
              <a:t>egestas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risus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pretium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quam</a:t>
            </a:r>
            <a:r>
              <a:rPr lang="pt-BR" sz="1800" b="1" dirty="0">
                <a:solidFill>
                  <a:srgbClr val="660099"/>
                </a:solidFill>
              </a:rPr>
              <a:t>.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 augue. </a:t>
            </a:r>
            <a:r>
              <a:rPr lang="pt-BR" sz="1800" dirty="0" err="1"/>
              <a:t>Tellus</a:t>
            </a:r>
            <a:r>
              <a:rPr lang="pt-BR" sz="1800" dirty="0"/>
              <a:t> id </a:t>
            </a:r>
            <a:r>
              <a:rPr lang="pt-BR" sz="1800" dirty="0" err="1"/>
              <a:t>interdum</a:t>
            </a:r>
            <a:r>
              <a:rPr lang="pt-BR" sz="1800" dirty="0"/>
              <a:t> velit </a:t>
            </a:r>
            <a:endParaRPr lang="pt-BR" sz="1800" b="1" dirty="0">
              <a:solidFill>
                <a:srgbClr val="99C2EB"/>
              </a:solidFill>
            </a:endParaRP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218F84C4-5493-4281-918B-BF0CAC26A0BA}"/>
              </a:ext>
            </a:extLst>
          </p:cNvPr>
          <p:cNvGrpSpPr/>
          <p:nvPr/>
        </p:nvGrpSpPr>
        <p:grpSpPr>
          <a:xfrm>
            <a:off x="4175225" y="1075557"/>
            <a:ext cx="5448166" cy="5485557"/>
            <a:chOff x="4175225" y="1075557"/>
            <a:chExt cx="5448166" cy="5485557"/>
          </a:xfrm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F76CF704-8FCB-487C-AEBB-7EAD0F9E6E66}"/>
                </a:ext>
              </a:extLst>
            </p:cNvPr>
            <p:cNvSpPr/>
            <p:nvPr/>
          </p:nvSpPr>
          <p:spPr>
            <a:xfrm>
              <a:off x="4175225" y="1075557"/>
              <a:ext cx="5448166" cy="5485557"/>
            </a:xfrm>
            <a:custGeom>
              <a:avLst/>
              <a:gdLst>
                <a:gd name="connsiteX0" fmla="*/ 2290737 w 5448166"/>
                <a:gd name="connsiteY0" fmla="*/ 4833642 h 5485557"/>
                <a:gd name="connsiteX1" fmla="*/ 2290707 w 5448166"/>
                <a:gd name="connsiteY1" fmla="*/ 4833678 h 5485557"/>
                <a:gd name="connsiteX2" fmla="*/ 2308773 w 5448166"/>
                <a:gd name="connsiteY2" fmla="*/ 4844796 h 5485557"/>
                <a:gd name="connsiteX3" fmla="*/ 2322094 w 5448166"/>
                <a:gd name="connsiteY3" fmla="*/ 4853196 h 5485557"/>
                <a:gd name="connsiteX4" fmla="*/ 2343491 w 5448166"/>
                <a:gd name="connsiteY4" fmla="*/ 4866766 h 5485557"/>
                <a:gd name="connsiteX5" fmla="*/ 2404647 w 5448166"/>
                <a:gd name="connsiteY5" fmla="*/ 4905902 h 5485557"/>
                <a:gd name="connsiteX6" fmla="*/ 2410473 w 5448166"/>
                <a:gd name="connsiteY6" fmla="*/ 4909647 h 5485557"/>
                <a:gd name="connsiteX7" fmla="*/ 2484511 w 5448166"/>
                <a:gd name="connsiteY7" fmla="*/ 4957445 h 5485557"/>
                <a:gd name="connsiteX8" fmla="*/ 2515508 w 5448166"/>
                <a:gd name="connsiteY8" fmla="*/ 4977513 h 5485557"/>
                <a:gd name="connsiteX9" fmla="*/ 2620391 w 5448166"/>
                <a:gd name="connsiteY9" fmla="*/ 5045559 h 5485557"/>
                <a:gd name="connsiteX10" fmla="*/ 2863000 w 5448166"/>
                <a:gd name="connsiteY10" fmla="*/ 5203665 h 5485557"/>
                <a:gd name="connsiteX11" fmla="*/ 2868976 w 5448166"/>
                <a:gd name="connsiteY11" fmla="*/ 5207543 h 5485557"/>
                <a:gd name="connsiteX12" fmla="*/ 2848066 w 5448166"/>
                <a:gd name="connsiteY12" fmla="*/ 5338113 h 5485557"/>
                <a:gd name="connsiteX13" fmla="*/ 2868978 w 5448166"/>
                <a:gd name="connsiteY13" fmla="*/ 5207541 h 5485557"/>
                <a:gd name="connsiteX14" fmla="*/ 2862946 w 5448166"/>
                <a:gd name="connsiteY14" fmla="*/ 5203556 h 5485557"/>
                <a:gd name="connsiteX15" fmla="*/ 2574233 w 5448166"/>
                <a:gd name="connsiteY15" fmla="*/ 5015532 h 5485557"/>
                <a:gd name="connsiteX16" fmla="*/ 2515508 w 5448166"/>
                <a:gd name="connsiteY16" fmla="*/ 4977513 h 5485557"/>
                <a:gd name="connsiteX17" fmla="*/ 2497810 w 5448166"/>
                <a:gd name="connsiteY17" fmla="*/ 4966031 h 5485557"/>
                <a:gd name="connsiteX18" fmla="*/ 2484511 w 5448166"/>
                <a:gd name="connsiteY18" fmla="*/ 4957445 h 5485557"/>
                <a:gd name="connsiteX19" fmla="*/ 2439801 w 5448166"/>
                <a:gd name="connsiteY19" fmla="*/ 4928500 h 5485557"/>
                <a:gd name="connsiteX20" fmla="*/ 2410473 w 5448166"/>
                <a:gd name="connsiteY20" fmla="*/ 4909647 h 5485557"/>
                <a:gd name="connsiteX21" fmla="*/ 2407517 w 5448166"/>
                <a:gd name="connsiteY21" fmla="*/ 4907739 h 5485557"/>
                <a:gd name="connsiteX22" fmla="*/ 2404647 w 5448166"/>
                <a:gd name="connsiteY22" fmla="*/ 4905902 h 5485557"/>
                <a:gd name="connsiteX23" fmla="*/ 2363918 w 5448166"/>
                <a:gd name="connsiteY23" fmla="*/ 4879721 h 5485557"/>
                <a:gd name="connsiteX24" fmla="*/ 2343491 w 5448166"/>
                <a:gd name="connsiteY24" fmla="*/ 4866766 h 5485557"/>
                <a:gd name="connsiteX25" fmla="*/ 2335107 w 5448166"/>
                <a:gd name="connsiteY25" fmla="*/ 4861401 h 5485557"/>
                <a:gd name="connsiteX26" fmla="*/ 2322094 w 5448166"/>
                <a:gd name="connsiteY26" fmla="*/ 4853196 h 5485557"/>
                <a:gd name="connsiteX27" fmla="*/ 2308765 w 5448166"/>
                <a:gd name="connsiteY27" fmla="*/ 4844742 h 5485557"/>
                <a:gd name="connsiteX28" fmla="*/ 2336371 w 5448166"/>
                <a:gd name="connsiteY28" fmla="*/ 4784921 h 5485557"/>
                <a:gd name="connsiteX29" fmla="*/ 2313647 w 5448166"/>
                <a:gd name="connsiteY29" fmla="*/ 4807603 h 5485557"/>
                <a:gd name="connsiteX30" fmla="*/ 2306948 w 5448166"/>
                <a:gd name="connsiteY30" fmla="*/ 4814859 h 5485557"/>
                <a:gd name="connsiteX31" fmla="*/ 2313688 w 5448166"/>
                <a:gd name="connsiteY31" fmla="*/ 4807568 h 5485557"/>
                <a:gd name="connsiteX32" fmla="*/ 3343581 w 5448166"/>
                <a:gd name="connsiteY32" fmla="*/ 4784796 h 5485557"/>
                <a:gd name="connsiteX33" fmla="*/ 3017327 w 5448166"/>
                <a:gd name="connsiteY33" fmla="*/ 5183525 h 5485557"/>
                <a:gd name="connsiteX34" fmla="*/ 2844046 w 5448166"/>
                <a:gd name="connsiteY34" fmla="*/ 5363214 h 5485557"/>
                <a:gd name="connsiteX35" fmla="*/ 2844046 w 5448166"/>
                <a:gd name="connsiteY35" fmla="*/ 5363216 h 5485557"/>
                <a:gd name="connsiteX36" fmla="*/ 3017327 w 5448166"/>
                <a:gd name="connsiteY36" fmla="*/ 5183581 h 5485557"/>
                <a:gd name="connsiteX37" fmla="*/ 3343589 w 5448166"/>
                <a:gd name="connsiteY37" fmla="*/ 4784840 h 5485557"/>
                <a:gd name="connsiteX38" fmla="*/ 3339334 w 5448166"/>
                <a:gd name="connsiteY38" fmla="*/ 4644351 h 5485557"/>
                <a:gd name="connsiteX39" fmla="*/ 3349827 w 5448166"/>
                <a:gd name="connsiteY39" fmla="*/ 4699781 h 5485557"/>
                <a:gd name="connsiteX40" fmla="*/ 3339335 w 5448166"/>
                <a:gd name="connsiteY40" fmla="*/ 4644352 h 5485557"/>
                <a:gd name="connsiteX41" fmla="*/ 2867218 w 5448166"/>
                <a:gd name="connsiteY41" fmla="*/ 4450521 h 5485557"/>
                <a:gd name="connsiteX42" fmla="*/ 2646247 w 5448166"/>
                <a:gd name="connsiteY42" fmla="*/ 4509600 h 5485557"/>
                <a:gd name="connsiteX43" fmla="*/ 2646155 w 5448166"/>
                <a:gd name="connsiteY43" fmla="*/ 4509678 h 5485557"/>
                <a:gd name="connsiteX44" fmla="*/ 2823475 w 5448166"/>
                <a:gd name="connsiteY44" fmla="*/ 4359766 h 5485557"/>
                <a:gd name="connsiteX45" fmla="*/ 2821553 w 5448166"/>
                <a:gd name="connsiteY45" fmla="*/ 4361376 h 5485557"/>
                <a:gd name="connsiteX46" fmla="*/ 2823475 w 5448166"/>
                <a:gd name="connsiteY46" fmla="*/ 4359767 h 5485557"/>
                <a:gd name="connsiteX47" fmla="*/ 3011781 w 5448166"/>
                <a:gd name="connsiteY47" fmla="*/ 4391880 h 5485557"/>
                <a:gd name="connsiteX48" fmla="*/ 3533401 w 5448166"/>
                <a:gd name="connsiteY48" fmla="*/ 4322289 h 5485557"/>
                <a:gd name="connsiteX49" fmla="*/ 3498669 w 5448166"/>
                <a:gd name="connsiteY49" fmla="*/ 4600035 h 5485557"/>
                <a:gd name="connsiteX50" fmla="*/ 3361790 w 5448166"/>
                <a:gd name="connsiteY50" fmla="*/ 4762976 h 5485557"/>
                <a:gd name="connsiteX51" fmla="*/ 3361790 w 5448166"/>
                <a:gd name="connsiteY51" fmla="*/ 4762978 h 5485557"/>
                <a:gd name="connsiteX52" fmla="*/ 3498670 w 5448166"/>
                <a:gd name="connsiteY52" fmla="*/ 4600034 h 5485557"/>
                <a:gd name="connsiteX53" fmla="*/ 3533402 w 5448166"/>
                <a:gd name="connsiteY53" fmla="*/ 4322289 h 5485557"/>
                <a:gd name="connsiteX54" fmla="*/ 3274556 w 5448166"/>
                <a:gd name="connsiteY54" fmla="*/ 4318842 h 5485557"/>
                <a:gd name="connsiteX55" fmla="*/ 3257645 w 5448166"/>
                <a:gd name="connsiteY55" fmla="*/ 4331406 h 5485557"/>
                <a:gd name="connsiteX56" fmla="*/ 3274556 w 5448166"/>
                <a:gd name="connsiteY56" fmla="*/ 4318842 h 5485557"/>
                <a:gd name="connsiteX57" fmla="*/ 3361979 w 5448166"/>
                <a:gd name="connsiteY57" fmla="*/ 4320006 h 5485557"/>
                <a:gd name="connsiteX58" fmla="*/ 3400865 w 5448166"/>
                <a:gd name="connsiteY58" fmla="*/ 4298492 h 5485557"/>
                <a:gd name="connsiteX59" fmla="*/ 3537817 w 5448166"/>
                <a:gd name="connsiteY59" fmla="*/ 4300319 h 5485557"/>
                <a:gd name="connsiteX60" fmla="*/ 3537817 w 5448166"/>
                <a:gd name="connsiteY60" fmla="*/ 4300319 h 5485557"/>
                <a:gd name="connsiteX61" fmla="*/ 2722781 w 5448166"/>
                <a:gd name="connsiteY61" fmla="*/ 4283572 h 5485557"/>
                <a:gd name="connsiteX62" fmla="*/ 2722781 w 5448166"/>
                <a:gd name="connsiteY62" fmla="*/ 4283572 h 5485557"/>
                <a:gd name="connsiteX63" fmla="*/ 2777234 w 5448166"/>
                <a:gd name="connsiteY63" fmla="*/ 4312625 h 5485557"/>
                <a:gd name="connsiteX64" fmla="*/ 2771944 w 5448166"/>
                <a:gd name="connsiteY64" fmla="*/ 4037704 h 5485557"/>
                <a:gd name="connsiteX65" fmla="*/ 2771943 w 5448166"/>
                <a:gd name="connsiteY65" fmla="*/ 4037705 h 5485557"/>
                <a:gd name="connsiteX66" fmla="*/ 2736656 w 5448166"/>
                <a:gd name="connsiteY66" fmla="*/ 4214181 h 5485557"/>
                <a:gd name="connsiteX67" fmla="*/ 4037250 w 5448166"/>
                <a:gd name="connsiteY67" fmla="*/ 3935733 h 5485557"/>
                <a:gd name="connsiteX68" fmla="*/ 4036876 w 5448166"/>
                <a:gd name="connsiteY68" fmla="*/ 3936256 h 5485557"/>
                <a:gd name="connsiteX69" fmla="*/ 4036877 w 5448166"/>
                <a:gd name="connsiteY69" fmla="*/ 3936255 h 5485557"/>
                <a:gd name="connsiteX70" fmla="*/ 4432871 w 5448166"/>
                <a:gd name="connsiteY70" fmla="*/ 3883539 h 5485557"/>
                <a:gd name="connsiteX71" fmla="*/ 4067732 w 5448166"/>
                <a:gd name="connsiteY71" fmla="*/ 3930870 h 5485557"/>
                <a:gd name="connsiteX72" fmla="*/ 4067731 w 5448166"/>
                <a:gd name="connsiteY72" fmla="*/ 3930871 h 5485557"/>
                <a:gd name="connsiteX73" fmla="*/ 3284044 w 5448166"/>
                <a:gd name="connsiteY73" fmla="*/ 3870900 h 5485557"/>
                <a:gd name="connsiteX74" fmla="*/ 3330612 w 5448166"/>
                <a:gd name="connsiteY74" fmla="*/ 3875462 h 5485557"/>
                <a:gd name="connsiteX75" fmla="*/ 3337665 w 5448166"/>
                <a:gd name="connsiteY75" fmla="*/ 3876108 h 5485557"/>
                <a:gd name="connsiteX76" fmla="*/ 3411705 w 5448166"/>
                <a:gd name="connsiteY76" fmla="*/ 4090744 h 5485557"/>
                <a:gd name="connsiteX77" fmla="*/ 3581219 w 5448166"/>
                <a:gd name="connsiteY77" fmla="*/ 4163869 h 5485557"/>
                <a:gd name="connsiteX78" fmla="*/ 3581232 w 5448166"/>
                <a:gd name="connsiteY78" fmla="*/ 4163829 h 5485557"/>
                <a:gd name="connsiteX79" fmla="*/ 3411814 w 5448166"/>
                <a:gd name="connsiteY79" fmla="*/ 4090744 h 5485557"/>
                <a:gd name="connsiteX80" fmla="*/ 3337773 w 5448166"/>
                <a:gd name="connsiteY80" fmla="*/ 3876108 h 5485557"/>
                <a:gd name="connsiteX81" fmla="*/ 3330719 w 5448166"/>
                <a:gd name="connsiteY81" fmla="*/ 3875462 h 5485557"/>
                <a:gd name="connsiteX82" fmla="*/ 4094008 w 5448166"/>
                <a:gd name="connsiteY82" fmla="*/ 3856185 h 5485557"/>
                <a:gd name="connsiteX83" fmla="*/ 3820782 w 5448166"/>
                <a:gd name="connsiteY83" fmla="*/ 3887296 h 5485557"/>
                <a:gd name="connsiteX84" fmla="*/ 3820786 w 5448166"/>
                <a:gd name="connsiteY84" fmla="*/ 3887308 h 5485557"/>
                <a:gd name="connsiteX85" fmla="*/ 4094000 w 5448166"/>
                <a:gd name="connsiteY85" fmla="*/ 3856197 h 5485557"/>
                <a:gd name="connsiteX86" fmla="*/ 2934677 w 5448166"/>
                <a:gd name="connsiteY86" fmla="*/ 3852524 h 5485557"/>
                <a:gd name="connsiteX87" fmla="*/ 2955080 w 5448166"/>
                <a:gd name="connsiteY87" fmla="*/ 3855996 h 5485557"/>
                <a:gd name="connsiteX88" fmla="*/ 2982596 w 5448166"/>
                <a:gd name="connsiteY88" fmla="*/ 3859954 h 5485557"/>
                <a:gd name="connsiteX89" fmla="*/ 3124322 w 5448166"/>
                <a:gd name="connsiteY89" fmla="*/ 3876700 h 5485557"/>
                <a:gd name="connsiteX90" fmla="*/ 3187899 w 5448166"/>
                <a:gd name="connsiteY90" fmla="*/ 3883396 h 5485557"/>
                <a:gd name="connsiteX91" fmla="*/ 3203421 w 5448166"/>
                <a:gd name="connsiteY91" fmla="*/ 3884971 h 5485557"/>
                <a:gd name="connsiteX92" fmla="*/ 3217953 w 5448166"/>
                <a:gd name="connsiteY92" fmla="*/ 3886490 h 5485557"/>
                <a:gd name="connsiteX93" fmla="*/ 3292360 w 5448166"/>
                <a:gd name="connsiteY93" fmla="*/ 3893867 h 5485557"/>
                <a:gd name="connsiteX94" fmla="*/ 3321565 w 5448166"/>
                <a:gd name="connsiteY94" fmla="*/ 3896678 h 5485557"/>
                <a:gd name="connsiteX95" fmla="*/ 3321565 w 5448166"/>
                <a:gd name="connsiteY95" fmla="*/ 3896677 h 5485557"/>
                <a:gd name="connsiteX96" fmla="*/ 3245842 w 5448166"/>
                <a:gd name="connsiteY96" fmla="*/ 3889274 h 5485557"/>
                <a:gd name="connsiteX97" fmla="*/ 3203421 w 5448166"/>
                <a:gd name="connsiteY97" fmla="*/ 3884971 h 5485557"/>
                <a:gd name="connsiteX98" fmla="*/ 3124322 w 5448166"/>
                <a:gd name="connsiteY98" fmla="*/ 3876700 h 5485557"/>
                <a:gd name="connsiteX99" fmla="*/ 2982594 w 5448166"/>
                <a:gd name="connsiteY99" fmla="*/ 3859953 h 5485557"/>
                <a:gd name="connsiteX100" fmla="*/ 4140749 w 5448166"/>
                <a:gd name="connsiteY100" fmla="*/ 3828722 h 5485557"/>
                <a:gd name="connsiteX101" fmla="*/ 3990818 w 5448166"/>
                <a:gd name="connsiteY101" fmla="*/ 3845781 h 5485557"/>
                <a:gd name="connsiteX102" fmla="*/ 3990783 w 5448166"/>
                <a:gd name="connsiteY102" fmla="*/ 3845792 h 5485557"/>
                <a:gd name="connsiteX103" fmla="*/ 4140748 w 5448166"/>
                <a:gd name="connsiteY103" fmla="*/ 3828723 h 5485557"/>
                <a:gd name="connsiteX104" fmla="*/ 4551981 w 5448166"/>
                <a:gd name="connsiteY104" fmla="*/ 3663410 h 5485557"/>
                <a:gd name="connsiteX105" fmla="*/ 4475196 w 5448166"/>
                <a:gd name="connsiteY105" fmla="*/ 3666748 h 5485557"/>
                <a:gd name="connsiteX106" fmla="*/ 4475196 w 5448166"/>
                <a:gd name="connsiteY106" fmla="*/ 3666749 h 5485557"/>
                <a:gd name="connsiteX107" fmla="*/ 4551951 w 5448166"/>
                <a:gd name="connsiteY107" fmla="*/ 3663466 h 5485557"/>
                <a:gd name="connsiteX108" fmla="*/ 4419409 w 5448166"/>
                <a:gd name="connsiteY108" fmla="*/ 3599278 h 5485557"/>
                <a:gd name="connsiteX109" fmla="*/ 4405456 w 5448166"/>
                <a:gd name="connsiteY109" fmla="*/ 3635184 h 5485557"/>
                <a:gd name="connsiteX110" fmla="*/ 4419410 w 5448166"/>
                <a:gd name="connsiteY110" fmla="*/ 3599331 h 5485557"/>
                <a:gd name="connsiteX111" fmla="*/ 4474360 w 5448166"/>
                <a:gd name="connsiteY111" fmla="*/ 3665739 h 5485557"/>
                <a:gd name="connsiteX112" fmla="*/ 4428524 w 5448166"/>
                <a:gd name="connsiteY112" fmla="*/ 3575870 h 5485557"/>
                <a:gd name="connsiteX113" fmla="*/ 4428509 w 5448166"/>
                <a:gd name="connsiteY113" fmla="*/ 3575908 h 5485557"/>
                <a:gd name="connsiteX114" fmla="*/ 4485157 w 5448166"/>
                <a:gd name="connsiteY114" fmla="*/ 3644402 h 5485557"/>
                <a:gd name="connsiteX115" fmla="*/ 4563989 w 5448166"/>
                <a:gd name="connsiteY115" fmla="*/ 3640955 h 5485557"/>
                <a:gd name="connsiteX116" fmla="*/ 4563989 w 5448166"/>
                <a:gd name="connsiteY116" fmla="*/ 3640900 h 5485557"/>
                <a:gd name="connsiteX117" fmla="*/ 4485157 w 5448166"/>
                <a:gd name="connsiteY117" fmla="*/ 3644346 h 5485557"/>
                <a:gd name="connsiteX118" fmla="*/ 3666566 w 5448166"/>
                <a:gd name="connsiteY118" fmla="*/ 3490990 h 5485557"/>
                <a:gd name="connsiteX119" fmla="*/ 3143599 w 5448166"/>
                <a:gd name="connsiteY119" fmla="*/ 3512637 h 5485557"/>
                <a:gd name="connsiteX120" fmla="*/ 2935478 w 5448166"/>
                <a:gd name="connsiteY120" fmla="*/ 3830445 h 5485557"/>
                <a:gd name="connsiteX121" fmla="*/ 3001254 w 5448166"/>
                <a:gd name="connsiteY121" fmla="*/ 3840266 h 5485557"/>
                <a:gd name="connsiteX122" fmla="*/ 3034350 w 5448166"/>
                <a:gd name="connsiteY122" fmla="*/ 3844316 h 5485557"/>
                <a:gd name="connsiteX123" fmla="*/ 3001354 w 5448166"/>
                <a:gd name="connsiteY123" fmla="*/ 3840273 h 5485557"/>
                <a:gd name="connsiteX124" fmla="*/ 2935586 w 5448166"/>
                <a:gd name="connsiteY124" fmla="*/ 3830445 h 5485557"/>
                <a:gd name="connsiteX125" fmla="*/ 3143707 w 5448166"/>
                <a:gd name="connsiteY125" fmla="*/ 3512637 h 5485557"/>
                <a:gd name="connsiteX126" fmla="*/ 3666568 w 5448166"/>
                <a:gd name="connsiteY126" fmla="*/ 3490995 h 5485557"/>
                <a:gd name="connsiteX127" fmla="*/ 3681482 w 5448166"/>
                <a:gd name="connsiteY127" fmla="*/ 3468373 h 5485557"/>
                <a:gd name="connsiteX128" fmla="*/ 3158516 w 5448166"/>
                <a:gd name="connsiteY128" fmla="*/ 3490020 h 5485557"/>
                <a:gd name="connsiteX129" fmla="*/ 3158515 w 5448166"/>
                <a:gd name="connsiteY129" fmla="*/ 3490021 h 5485557"/>
                <a:gd name="connsiteX130" fmla="*/ 3681482 w 5448166"/>
                <a:gd name="connsiteY130" fmla="*/ 3468428 h 5485557"/>
                <a:gd name="connsiteX131" fmla="*/ 3835164 w 5448166"/>
                <a:gd name="connsiteY131" fmla="*/ 3863562 h 5485557"/>
                <a:gd name="connsiteX132" fmla="*/ 3906834 w 5448166"/>
                <a:gd name="connsiteY132" fmla="*/ 3855376 h 5485557"/>
                <a:gd name="connsiteX133" fmla="*/ 3906834 w 5448166"/>
                <a:gd name="connsiteY133" fmla="*/ 3855375 h 5485557"/>
                <a:gd name="connsiteX134" fmla="*/ 3835162 w 5448166"/>
                <a:gd name="connsiteY134" fmla="*/ 3863506 h 5485557"/>
                <a:gd name="connsiteX135" fmla="*/ 3196694 w 5448166"/>
                <a:gd name="connsiteY135" fmla="*/ 3396434 h 5485557"/>
                <a:gd name="connsiteX136" fmla="*/ 3196693 w 5448166"/>
                <a:gd name="connsiteY136" fmla="*/ 3396434 h 5485557"/>
                <a:gd name="connsiteX137" fmla="*/ 3213036 w 5448166"/>
                <a:gd name="connsiteY137" fmla="*/ 3406757 h 5485557"/>
                <a:gd name="connsiteX138" fmla="*/ 3213062 w 5448166"/>
                <a:gd name="connsiteY138" fmla="*/ 3406718 h 5485557"/>
                <a:gd name="connsiteX139" fmla="*/ 4766615 w 5448166"/>
                <a:gd name="connsiteY139" fmla="*/ 3265911 h 5485557"/>
                <a:gd name="connsiteX140" fmla="*/ 4766402 w 5448166"/>
                <a:gd name="connsiteY140" fmla="*/ 3267253 h 5485557"/>
                <a:gd name="connsiteX141" fmla="*/ 4563989 w 5448166"/>
                <a:gd name="connsiteY141" fmla="*/ 3641277 h 5485557"/>
                <a:gd name="connsiteX142" fmla="*/ 4563989 w 5448166"/>
                <a:gd name="connsiteY142" fmla="*/ 3641278 h 5485557"/>
                <a:gd name="connsiteX143" fmla="*/ 4766403 w 5448166"/>
                <a:gd name="connsiteY143" fmla="*/ 3267308 h 5485557"/>
                <a:gd name="connsiteX144" fmla="*/ 2296038 w 5448166"/>
                <a:gd name="connsiteY144" fmla="*/ 3194291 h 5485557"/>
                <a:gd name="connsiteX145" fmla="*/ 2296038 w 5448166"/>
                <a:gd name="connsiteY145" fmla="*/ 3194291 h 5485557"/>
                <a:gd name="connsiteX146" fmla="*/ 2868223 w 5448166"/>
                <a:gd name="connsiteY146" fmla="*/ 3215721 h 5485557"/>
                <a:gd name="connsiteX147" fmla="*/ 3182370 w 5448166"/>
                <a:gd name="connsiteY147" fmla="*/ 3413395 h 5485557"/>
                <a:gd name="connsiteX148" fmla="*/ 2917655 w 5448166"/>
                <a:gd name="connsiteY148" fmla="*/ 3817682 h 5485557"/>
                <a:gd name="connsiteX149" fmla="*/ 2908986 w 5448166"/>
                <a:gd name="connsiteY149" fmla="*/ 3828667 h 5485557"/>
                <a:gd name="connsiteX150" fmla="*/ 2908932 w 5448166"/>
                <a:gd name="connsiteY150" fmla="*/ 3828775 h 5485557"/>
                <a:gd name="connsiteX151" fmla="*/ 2756382 w 5448166"/>
                <a:gd name="connsiteY151" fmla="*/ 4021979 h 5485557"/>
                <a:gd name="connsiteX152" fmla="*/ 2658001 w 5448166"/>
                <a:gd name="connsiteY152" fmla="*/ 4021979 h 5485557"/>
                <a:gd name="connsiteX153" fmla="*/ 2658002 w 5448166"/>
                <a:gd name="connsiteY153" fmla="*/ 4021981 h 5485557"/>
                <a:gd name="connsiteX154" fmla="*/ 2756435 w 5448166"/>
                <a:gd name="connsiteY154" fmla="*/ 4021981 h 5485557"/>
                <a:gd name="connsiteX155" fmla="*/ 2908985 w 5448166"/>
                <a:gd name="connsiteY155" fmla="*/ 3828775 h 5485557"/>
                <a:gd name="connsiteX156" fmla="*/ 2909039 w 5448166"/>
                <a:gd name="connsiteY156" fmla="*/ 3828669 h 5485557"/>
                <a:gd name="connsiteX157" fmla="*/ 2917708 w 5448166"/>
                <a:gd name="connsiteY157" fmla="*/ 3817684 h 5485557"/>
                <a:gd name="connsiteX158" fmla="*/ 3182424 w 5448166"/>
                <a:gd name="connsiteY158" fmla="*/ 3413396 h 5485557"/>
                <a:gd name="connsiteX159" fmla="*/ 2868276 w 5448166"/>
                <a:gd name="connsiteY159" fmla="*/ 3215721 h 5485557"/>
                <a:gd name="connsiteX160" fmla="*/ 3697529 w 5448166"/>
                <a:gd name="connsiteY160" fmla="*/ 2942455 h 5485557"/>
                <a:gd name="connsiteX161" fmla="*/ 3696075 w 5448166"/>
                <a:gd name="connsiteY161" fmla="*/ 2948960 h 5485557"/>
                <a:gd name="connsiteX162" fmla="*/ 3696075 w 5448166"/>
                <a:gd name="connsiteY162" fmla="*/ 2948961 h 5485557"/>
                <a:gd name="connsiteX163" fmla="*/ 3551916 w 5448166"/>
                <a:gd name="connsiteY163" fmla="*/ 2941280 h 5485557"/>
                <a:gd name="connsiteX164" fmla="*/ 3695106 w 5448166"/>
                <a:gd name="connsiteY164" fmla="*/ 2952891 h 5485557"/>
                <a:gd name="connsiteX165" fmla="*/ 3628443 w 5448166"/>
                <a:gd name="connsiteY165" fmla="*/ 3252983 h 5485557"/>
                <a:gd name="connsiteX166" fmla="*/ 3372936 w 5448166"/>
                <a:gd name="connsiteY166" fmla="*/ 3267199 h 5485557"/>
                <a:gd name="connsiteX167" fmla="*/ 3370243 w 5448166"/>
                <a:gd name="connsiteY167" fmla="*/ 3267361 h 5485557"/>
                <a:gd name="connsiteX168" fmla="*/ 3177416 w 5448166"/>
                <a:gd name="connsiteY168" fmla="*/ 3382325 h 5485557"/>
                <a:gd name="connsiteX169" fmla="*/ 3179291 w 5448166"/>
                <a:gd name="connsiteY169" fmla="*/ 3385450 h 5485557"/>
                <a:gd name="connsiteX170" fmla="*/ 3179462 w 5448166"/>
                <a:gd name="connsiteY170" fmla="*/ 3385557 h 5485557"/>
                <a:gd name="connsiteX171" fmla="*/ 3177523 w 5448166"/>
                <a:gd name="connsiteY171" fmla="*/ 3382325 h 5485557"/>
                <a:gd name="connsiteX172" fmla="*/ 3370351 w 5448166"/>
                <a:gd name="connsiteY172" fmla="*/ 3267362 h 5485557"/>
                <a:gd name="connsiteX173" fmla="*/ 3373044 w 5448166"/>
                <a:gd name="connsiteY173" fmla="*/ 3267200 h 5485557"/>
                <a:gd name="connsiteX174" fmla="*/ 3628550 w 5448166"/>
                <a:gd name="connsiteY174" fmla="*/ 3252984 h 5485557"/>
                <a:gd name="connsiteX175" fmla="*/ 3695213 w 5448166"/>
                <a:gd name="connsiteY175" fmla="*/ 2952892 h 5485557"/>
                <a:gd name="connsiteX176" fmla="*/ 3561994 w 5448166"/>
                <a:gd name="connsiteY176" fmla="*/ 2920044 h 5485557"/>
                <a:gd name="connsiteX177" fmla="*/ 3561994 w 5448166"/>
                <a:gd name="connsiteY177" fmla="*/ 2920045 h 5485557"/>
                <a:gd name="connsiteX178" fmla="*/ 3674428 w 5448166"/>
                <a:gd name="connsiteY178" fmla="*/ 2929145 h 5485557"/>
                <a:gd name="connsiteX179" fmla="*/ 3674499 w 5448166"/>
                <a:gd name="connsiteY179" fmla="*/ 2927404 h 5485557"/>
                <a:gd name="connsiteX180" fmla="*/ 3674427 w 5448166"/>
                <a:gd name="connsiteY180" fmla="*/ 2929144 h 5485557"/>
                <a:gd name="connsiteX181" fmla="*/ 3677227 w 5448166"/>
                <a:gd name="connsiteY181" fmla="*/ 2863774 h 5485557"/>
                <a:gd name="connsiteX182" fmla="*/ 3677158 w 5448166"/>
                <a:gd name="connsiteY182" fmla="*/ 2865323 h 5485557"/>
                <a:gd name="connsiteX183" fmla="*/ 3677228 w 5448166"/>
                <a:gd name="connsiteY183" fmla="*/ 2863774 h 5485557"/>
                <a:gd name="connsiteX184" fmla="*/ 3550956 w 5448166"/>
                <a:gd name="connsiteY184" fmla="*/ 2838195 h 5485557"/>
                <a:gd name="connsiteX185" fmla="*/ 3550956 w 5448166"/>
                <a:gd name="connsiteY185" fmla="*/ 2838196 h 5485557"/>
                <a:gd name="connsiteX186" fmla="*/ 3700275 w 5448166"/>
                <a:gd name="connsiteY186" fmla="*/ 2842450 h 5485557"/>
                <a:gd name="connsiteX187" fmla="*/ 3699736 w 5448166"/>
                <a:gd name="connsiteY187" fmla="*/ 2853651 h 5485557"/>
                <a:gd name="connsiteX188" fmla="*/ 3696466 w 5448166"/>
                <a:gd name="connsiteY188" fmla="*/ 2927526 h 5485557"/>
                <a:gd name="connsiteX189" fmla="*/ 3696076 w 5448166"/>
                <a:gd name="connsiteY189" fmla="*/ 2941006 h 5485557"/>
                <a:gd name="connsiteX190" fmla="*/ 3696473 w 5448166"/>
                <a:gd name="connsiteY190" fmla="*/ 2927548 h 5485557"/>
                <a:gd name="connsiteX191" fmla="*/ 3699737 w 5448166"/>
                <a:gd name="connsiteY191" fmla="*/ 2853649 h 5485557"/>
                <a:gd name="connsiteX192" fmla="*/ 3700276 w 5448166"/>
                <a:gd name="connsiteY192" fmla="*/ 2842450 h 5485557"/>
                <a:gd name="connsiteX193" fmla="*/ 3821809 w 5448166"/>
                <a:gd name="connsiteY193" fmla="*/ 2763241 h 5485557"/>
                <a:gd name="connsiteX194" fmla="*/ 3821803 w 5448166"/>
                <a:gd name="connsiteY194" fmla="*/ 2763251 h 5485557"/>
                <a:gd name="connsiteX195" fmla="*/ 3879371 w 5448166"/>
                <a:gd name="connsiteY195" fmla="*/ 2841156 h 5485557"/>
                <a:gd name="connsiteX196" fmla="*/ 3879411 w 5448166"/>
                <a:gd name="connsiteY196" fmla="*/ 2841138 h 5485557"/>
                <a:gd name="connsiteX197" fmla="*/ 3810401 w 5448166"/>
                <a:gd name="connsiteY197" fmla="*/ 2729946 h 5485557"/>
                <a:gd name="connsiteX198" fmla="*/ 3809855 w 5448166"/>
                <a:gd name="connsiteY198" fmla="*/ 2739977 h 5485557"/>
                <a:gd name="connsiteX199" fmla="*/ 3713204 w 5448166"/>
                <a:gd name="connsiteY199" fmla="*/ 2907465 h 5485557"/>
                <a:gd name="connsiteX200" fmla="*/ 3809855 w 5448166"/>
                <a:gd name="connsiteY200" fmla="*/ 2739978 h 5485557"/>
                <a:gd name="connsiteX201" fmla="*/ 4157818 w 5448166"/>
                <a:gd name="connsiteY201" fmla="*/ 2714940 h 5485557"/>
                <a:gd name="connsiteX202" fmla="*/ 4157792 w 5448166"/>
                <a:gd name="connsiteY202" fmla="*/ 2714951 h 5485557"/>
                <a:gd name="connsiteX203" fmla="*/ 4705447 w 5448166"/>
                <a:gd name="connsiteY203" fmla="*/ 2961937 h 5485557"/>
                <a:gd name="connsiteX204" fmla="*/ 4650253 w 5448166"/>
                <a:gd name="connsiteY204" fmla="*/ 3179266 h 5485557"/>
                <a:gd name="connsiteX205" fmla="*/ 4533672 w 5448166"/>
                <a:gd name="connsiteY205" fmla="*/ 3244852 h 5485557"/>
                <a:gd name="connsiteX206" fmla="*/ 4354576 w 5448166"/>
                <a:gd name="connsiteY206" fmla="*/ 3705356 h 5485557"/>
                <a:gd name="connsiteX207" fmla="*/ 3905218 w 5448166"/>
                <a:gd name="connsiteY207" fmla="*/ 3850314 h 5485557"/>
                <a:gd name="connsiteX208" fmla="*/ 3906439 w 5448166"/>
                <a:gd name="connsiteY208" fmla="*/ 3854136 h 5485557"/>
                <a:gd name="connsiteX209" fmla="*/ 3905219 w 5448166"/>
                <a:gd name="connsiteY209" fmla="*/ 3850315 h 5485557"/>
                <a:gd name="connsiteX210" fmla="*/ 4354577 w 5448166"/>
                <a:gd name="connsiteY210" fmla="*/ 3705357 h 5485557"/>
                <a:gd name="connsiteX211" fmla="*/ 4533673 w 5448166"/>
                <a:gd name="connsiteY211" fmla="*/ 3244852 h 5485557"/>
                <a:gd name="connsiteX212" fmla="*/ 4650253 w 5448166"/>
                <a:gd name="connsiteY212" fmla="*/ 3179267 h 5485557"/>
                <a:gd name="connsiteX213" fmla="*/ 4705501 w 5448166"/>
                <a:gd name="connsiteY213" fmla="*/ 2961938 h 5485557"/>
                <a:gd name="connsiteX214" fmla="*/ 3252856 w 5448166"/>
                <a:gd name="connsiteY214" fmla="*/ 2495403 h 5485557"/>
                <a:gd name="connsiteX215" fmla="*/ 3248655 w 5448166"/>
                <a:gd name="connsiteY215" fmla="*/ 2523189 h 5485557"/>
                <a:gd name="connsiteX216" fmla="*/ 3248656 w 5448166"/>
                <a:gd name="connsiteY216" fmla="*/ 2523187 h 5485557"/>
                <a:gd name="connsiteX217" fmla="*/ 3252856 w 5448166"/>
                <a:gd name="connsiteY217" fmla="*/ 2495403 h 5485557"/>
                <a:gd name="connsiteX218" fmla="*/ 3257594 w 5448166"/>
                <a:gd name="connsiteY218" fmla="*/ 2473217 h 5485557"/>
                <a:gd name="connsiteX219" fmla="*/ 3257594 w 5448166"/>
                <a:gd name="connsiteY219" fmla="*/ 2473218 h 5485557"/>
                <a:gd name="connsiteX220" fmla="*/ 3405998 w 5448166"/>
                <a:gd name="connsiteY220" fmla="*/ 2547419 h 5485557"/>
                <a:gd name="connsiteX221" fmla="*/ 3405998 w 5448166"/>
                <a:gd name="connsiteY221" fmla="*/ 2547419 h 5485557"/>
                <a:gd name="connsiteX222" fmla="*/ 1934333 w 5448166"/>
                <a:gd name="connsiteY222" fmla="*/ 2294219 h 5485557"/>
                <a:gd name="connsiteX223" fmla="*/ 1845174 w 5448166"/>
                <a:gd name="connsiteY223" fmla="*/ 2619898 h 5485557"/>
                <a:gd name="connsiteX224" fmla="*/ 1580351 w 5448166"/>
                <a:gd name="connsiteY224" fmla="*/ 2518342 h 5485557"/>
                <a:gd name="connsiteX225" fmla="*/ 1452609 w 5448166"/>
                <a:gd name="connsiteY225" fmla="*/ 2468322 h 5485557"/>
                <a:gd name="connsiteX226" fmla="*/ 1439789 w 5448166"/>
                <a:gd name="connsiteY226" fmla="*/ 2463345 h 5485557"/>
                <a:gd name="connsiteX227" fmla="*/ 1437025 w 5448166"/>
                <a:gd name="connsiteY227" fmla="*/ 2462266 h 5485557"/>
                <a:gd name="connsiteX228" fmla="*/ 1432034 w 5448166"/>
                <a:gd name="connsiteY228" fmla="*/ 2460334 h 5485557"/>
                <a:gd name="connsiteX229" fmla="*/ 1400619 w 5448166"/>
                <a:gd name="connsiteY229" fmla="*/ 2448137 h 5485557"/>
                <a:gd name="connsiteX230" fmla="*/ 1386836 w 5448166"/>
                <a:gd name="connsiteY230" fmla="*/ 2442839 h 5485557"/>
                <a:gd name="connsiteX231" fmla="*/ 1380705 w 5448166"/>
                <a:gd name="connsiteY231" fmla="*/ 2440466 h 5485557"/>
                <a:gd name="connsiteX232" fmla="*/ 1374724 w 5448166"/>
                <a:gd name="connsiteY232" fmla="*/ 2438184 h 5485557"/>
                <a:gd name="connsiteX233" fmla="*/ 1356128 w 5448166"/>
                <a:gd name="connsiteY233" fmla="*/ 2431037 h 5485557"/>
                <a:gd name="connsiteX234" fmla="*/ 1349329 w 5448166"/>
                <a:gd name="connsiteY234" fmla="*/ 2428495 h 5485557"/>
                <a:gd name="connsiteX235" fmla="*/ 1334005 w 5448166"/>
                <a:gd name="connsiteY235" fmla="*/ 2422648 h 5485557"/>
                <a:gd name="connsiteX236" fmla="*/ 1296455 w 5448166"/>
                <a:gd name="connsiteY236" fmla="*/ 2408664 h 5485557"/>
                <a:gd name="connsiteX237" fmla="*/ 1292939 w 5448166"/>
                <a:gd name="connsiteY237" fmla="*/ 2407410 h 5485557"/>
                <a:gd name="connsiteX238" fmla="*/ 1288389 w 5448166"/>
                <a:gd name="connsiteY238" fmla="*/ 2405708 h 5485557"/>
                <a:gd name="connsiteX239" fmla="*/ 1283435 w 5448166"/>
                <a:gd name="connsiteY239" fmla="*/ 2404020 h 5485557"/>
                <a:gd name="connsiteX240" fmla="*/ 1267585 w 5448166"/>
                <a:gd name="connsiteY240" fmla="*/ 2398367 h 5485557"/>
                <a:gd name="connsiteX241" fmla="*/ 1249352 w 5448166"/>
                <a:gd name="connsiteY241" fmla="*/ 2392404 h 5485557"/>
                <a:gd name="connsiteX242" fmla="*/ 1246871 w 5448166"/>
                <a:gd name="connsiteY242" fmla="*/ 2391558 h 5485557"/>
                <a:gd name="connsiteX243" fmla="*/ 1233991 w 5448166"/>
                <a:gd name="connsiteY243" fmla="*/ 2388203 h 5485557"/>
                <a:gd name="connsiteX244" fmla="*/ 1234004 w 5448166"/>
                <a:gd name="connsiteY244" fmla="*/ 2388246 h 5485557"/>
                <a:gd name="connsiteX245" fmla="*/ 1246925 w 5448166"/>
                <a:gd name="connsiteY245" fmla="*/ 2391610 h 5485557"/>
                <a:gd name="connsiteX246" fmla="*/ 1249352 w 5448166"/>
                <a:gd name="connsiteY246" fmla="*/ 2392404 h 5485557"/>
                <a:gd name="connsiteX247" fmla="*/ 1283435 w 5448166"/>
                <a:gd name="connsiteY247" fmla="*/ 2404020 h 5485557"/>
                <a:gd name="connsiteX248" fmla="*/ 1292939 w 5448166"/>
                <a:gd name="connsiteY248" fmla="*/ 2407410 h 5485557"/>
                <a:gd name="connsiteX249" fmla="*/ 1349329 w 5448166"/>
                <a:gd name="connsiteY249" fmla="*/ 2428495 h 5485557"/>
                <a:gd name="connsiteX250" fmla="*/ 1374724 w 5448166"/>
                <a:gd name="connsiteY250" fmla="*/ 2438184 h 5485557"/>
                <a:gd name="connsiteX251" fmla="*/ 1386836 w 5448166"/>
                <a:gd name="connsiteY251" fmla="*/ 2442839 h 5485557"/>
                <a:gd name="connsiteX252" fmla="*/ 1432034 w 5448166"/>
                <a:gd name="connsiteY252" fmla="*/ 2460334 h 5485557"/>
                <a:gd name="connsiteX253" fmla="*/ 1439789 w 5448166"/>
                <a:gd name="connsiteY253" fmla="*/ 2463345 h 5485557"/>
                <a:gd name="connsiteX254" fmla="*/ 1503435 w 5448166"/>
                <a:gd name="connsiteY254" fmla="*/ 2488193 h 5485557"/>
                <a:gd name="connsiteX255" fmla="*/ 1580405 w 5448166"/>
                <a:gd name="connsiteY255" fmla="*/ 2518396 h 5485557"/>
                <a:gd name="connsiteX256" fmla="*/ 1845227 w 5448166"/>
                <a:gd name="connsiteY256" fmla="*/ 2619952 h 5485557"/>
                <a:gd name="connsiteX257" fmla="*/ 1934399 w 5448166"/>
                <a:gd name="connsiteY257" fmla="*/ 2294228 h 5485557"/>
                <a:gd name="connsiteX258" fmla="*/ 3863702 w 5448166"/>
                <a:gd name="connsiteY258" fmla="*/ 2156056 h 5485557"/>
                <a:gd name="connsiteX259" fmla="*/ 3831878 w 5448166"/>
                <a:gd name="connsiteY259" fmla="*/ 2739817 h 5485557"/>
                <a:gd name="connsiteX260" fmla="*/ 3886533 w 5448166"/>
                <a:gd name="connsiteY260" fmla="*/ 2813750 h 5485557"/>
                <a:gd name="connsiteX261" fmla="*/ 4157764 w 5448166"/>
                <a:gd name="connsiteY261" fmla="*/ 2690816 h 5485557"/>
                <a:gd name="connsiteX262" fmla="*/ 4731294 w 5448166"/>
                <a:gd name="connsiteY262" fmla="*/ 2949446 h 5485557"/>
                <a:gd name="connsiteX263" fmla="*/ 4672492 w 5448166"/>
                <a:gd name="connsiteY263" fmla="*/ 3181044 h 5485557"/>
                <a:gd name="connsiteX264" fmla="*/ 4771249 w 5448166"/>
                <a:gd name="connsiteY264" fmla="*/ 3236238 h 5485557"/>
                <a:gd name="connsiteX265" fmla="*/ 4883845 w 5448166"/>
                <a:gd name="connsiteY265" fmla="*/ 2511127 h 5485557"/>
                <a:gd name="connsiteX266" fmla="*/ 4885998 w 5448166"/>
                <a:gd name="connsiteY266" fmla="*/ 2508757 h 5485557"/>
                <a:gd name="connsiteX267" fmla="*/ 4976839 w 5448166"/>
                <a:gd name="connsiteY267" fmla="*/ 2408763 h 5485557"/>
                <a:gd name="connsiteX268" fmla="*/ 5017715 w 5448166"/>
                <a:gd name="connsiteY268" fmla="*/ 2365309 h 5485557"/>
                <a:gd name="connsiteX269" fmla="*/ 4976838 w 5448166"/>
                <a:gd name="connsiteY269" fmla="*/ 2408709 h 5485557"/>
                <a:gd name="connsiteX270" fmla="*/ 4885998 w 5448166"/>
                <a:gd name="connsiteY270" fmla="*/ 2508704 h 5485557"/>
                <a:gd name="connsiteX271" fmla="*/ 4883843 w 5448166"/>
                <a:gd name="connsiteY271" fmla="*/ 2511126 h 5485557"/>
                <a:gd name="connsiteX272" fmla="*/ 4771248 w 5448166"/>
                <a:gd name="connsiteY272" fmla="*/ 3236237 h 5485557"/>
                <a:gd name="connsiteX273" fmla="*/ 4672546 w 5448166"/>
                <a:gd name="connsiteY273" fmla="*/ 3180990 h 5485557"/>
                <a:gd name="connsiteX274" fmla="*/ 4731348 w 5448166"/>
                <a:gd name="connsiteY274" fmla="*/ 2949392 h 5485557"/>
                <a:gd name="connsiteX275" fmla="*/ 4157818 w 5448166"/>
                <a:gd name="connsiteY275" fmla="*/ 2690762 h 5485557"/>
                <a:gd name="connsiteX276" fmla="*/ 3886588 w 5448166"/>
                <a:gd name="connsiteY276" fmla="*/ 2813696 h 5485557"/>
                <a:gd name="connsiteX277" fmla="*/ 3831932 w 5448166"/>
                <a:gd name="connsiteY277" fmla="*/ 2739763 h 5485557"/>
                <a:gd name="connsiteX278" fmla="*/ 3863751 w 5448166"/>
                <a:gd name="connsiteY278" fmla="*/ 2156081 h 5485557"/>
                <a:gd name="connsiteX279" fmla="*/ 4938392 w 5448166"/>
                <a:gd name="connsiteY279" fmla="*/ 2064353 h 5485557"/>
                <a:gd name="connsiteX280" fmla="*/ 5029555 w 5448166"/>
                <a:gd name="connsiteY280" fmla="*/ 2182226 h 5485557"/>
                <a:gd name="connsiteX281" fmla="*/ 5039410 w 5448166"/>
                <a:gd name="connsiteY281" fmla="*/ 2342960 h 5485557"/>
                <a:gd name="connsiteX282" fmla="*/ 5087603 w 5448166"/>
                <a:gd name="connsiteY282" fmla="*/ 2300744 h 5485557"/>
                <a:gd name="connsiteX283" fmla="*/ 5088771 w 5448166"/>
                <a:gd name="connsiteY283" fmla="*/ 2299520 h 5485557"/>
                <a:gd name="connsiteX284" fmla="*/ 5095678 w 5448166"/>
                <a:gd name="connsiteY284" fmla="*/ 2292600 h 5485557"/>
                <a:gd name="connsiteX285" fmla="*/ 5098019 w 5448166"/>
                <a:gd name="connsiteY285" fmla="*/ 2289824 h 5485557"/>
                <a:gd name="connsiteX286" fmla="*/ 5099567 w 5448166"/>
                <a:gd name="connsiteY286" fmla="*/ 2288202 h 5485557"/>
                <a:gd name="connsiteX287" fmla="*/ 5104492 w 5448166"/>
                <a:gd name="connsiteY287" fmla="*/ 2282150 h 5485557"/>
                <a:gd name="connsiteX288" fmla="*/ 5108996 w 5448166"/>
                <a:gd name="connsiteY288" fmla="*/ 2276811 h 5485557"/>
                <a:gd name="connsiteX289" fmla="*/ 5112625 w 5448166"/>
                <a:gd name="connsiteY289" fmla="*/ 2272158 h 5485557"/>
                <a:gd name="connsiteX290" fmla="*/ 5120470 w 5448166"/>
                <a:gd name="connsiteY290" fmla="*/ 2262519 h 5485557"/>
                <a:gd name="connsiteX291" fmla="*/ 5183021 w 5448166"/>
                <a:gd name="connsiteY291" fmla="*/ 2180395 h 5485557"/>
                <a:gd name="connsiteX292" fmla="*/ 5182961 w 5448166"/>
                <a:gd name="connsiteY292" fmla="*/ 2180366 h 5485557"/>
                <a:gd name="connsiteX293" fmla="*/ 5148795 w 5448166"/>
                <a:gd name="connsiteY293" fmla="*/ 2225785 h 5485557"/>
                <a:gd name="connsiteX294" fmla="*/ 5112625 w 5448166"/>
                <a:gd name="connsiteY294" fmla="*/ 2272158 h 5485557"/>
                <a:gd name="connsiteX295" fmla="*/ 5104492 w 5448166"/>
                <a:gd name="connsiteY295" fmla="*/ 2282150 h 5485557"/>
                <a:gd name="connsiteX296" fmla="*/ 5098019 w 5448166"/>
                <a:gd name="connsiteY296" fmla="*/ 2289824 h 5485557"/>
                <a:gd name="connsiteX297" fmla="*/ 5088771 w 5448166"/>
                <a:gd name="connsiteY297" fmla="*/ 2299520 h 5485557"/>
                <a:gd name="connsiteX298" fmla="*/ 5087603 w 5448166"/>
                <a:gd name="connsiteY298" fmla="*/ 2300690 h 5485557"/>
                <a:gd name="connsiteX299" fmla="*/ 5039410 w 5448166"/>
                <a:gd name="connsiteY299" fmla="*/ 2342906 h 5485557"/>
                <a:gd name="connsiteX300" fmla="*/ 5029555 w 5448166"/>
                <a:gd name="connsiteY300" fmla="*/ 2182172 h 5485557"/>
                <a:gd name="connsiteX301" fmla="*/ 4938458 w 5448166"/>
                <a:gd name="connsiteY301" fmla="*/ 2064384 h 5485557"/>
                <a:gd name="connsiteX302" fmla="*/ 4971482 w 5448166"/>
                <a:gd name="connsiteY302" fmla="*/ 2055631 h 5485557"/>
                <a:gd name="connsiteX303" fmla="*/ 5196429 w 5448166"/>
                <a:gd name="connsiteY303" fmla="*/ 2162356 h 5485557"/>
                <a:gd name="connsiteX304" fmla="*/ 5197631 w 5448166"/>
                <a:gd name="connsiteY304" fmla="*/ 2160719 h 5485557"/>
                <a:gd name="connsiteX305" fmla="*/ 5196429 w 5448166"/>
                <a:gd name="connsiteY305" fmla="*/ 2162355 h 5485557"/>
                <a:gd name="connsiteX306" fmla="*/ 4924606 w 5448166"/>
                <a:gd name="connsiteY306" fmla="*/ 2033391 h 5485557"/>
                <a:gd name="connsiteX307" fmla="*/ 4920783 w 5448166"/>
                <a:gd name="connsiteY307" fmla="*/ 2041468 h 5485557"/>
                <a:gd name="connsiteX308" fmla="*/ 4924607 w 5448166"/>
                <a:gd name="connsiteY308" fmla="*/ 2033391 h 5485557"/>
                <a:gd name="connsiteX309" fmla="*/ 4214256 w 5448166"/>
                <a:gd name="connsiteY309" fmla="*/ 2028437 h 5485557"/>
                <a:gd name="connsiteX310" fmla="*/ 4214250 w 5448166"/>
                <a:gd name="connsiteY310" fmla="*/ 2028437 h 5485557"/>
                <a:gd name="connsiteX311" fmla="*/ 4028525 w 5448166"/>
                <a:gd name="connsiteY311" fmla="*/ 2240163 h 5485557"/>
                <a:gd name="connsiteX312" fmla="*/ 4028530 w 5448166"/>
                <a:gd name="connsiteY312" fmla="*/ 2240165 h 5485557"/>
                <a:gd name="connsiteX313" fmla="*/ 1227165 w 5448166"/>
                <a:gd name="connsiteY313" fmla="*/ 2027952 h 5485557"/>
                <a:gd name="connsiteX314" fmla="*/ 1092547 w 5448166"/>
                <a:gd name="connsiteY314" fmla="*/ 2101777 h 5485557"/>
                <a:gd name="connsiteX315" fmla="*/ 1027003 w 5448166"/>
                <a:gd name="connsiteY315" fmla="*/ 2075861 h 5485557"/>
                <a:gd name="connsiteX316" fmla="*/ 1026960 w 5448166"/>
                <a:gd name="connsiteY316" fmla="*/ 2075877 h 5485557"/>
                <a:gd name="connsiteX317" fmla="*/ 1092600 w 5448166"/>
                <a:gd name="connsiteY317" fmla="*/ 2101831 h 5485557"/>
                <a:gd name="connsiteX318" fmla="*/ 1227159 w 5448166"/>
                <a:gd name="connsiteY318" fmla="*/ 2028092 h 5485557"/>
                <a:gd name="connsiteX319" fmla="*/ 1272342 w 5448166"/>
                <a:gd name="connsiteY319" fmla="*/ 1964419 h 5485557"/>
                <a:gd name="connsiteX320" fmla="*/ 1232215 w 5448166"/>
                <a:gd name="connsiteY320" fmla="*/ 1978362 h 5485557"/>
                <a:gd name="connsiteX321" fmla="*/ 1156302 w 5448166"/>
                <a:gd name="connsiteY321" fmla="*/ 2005498 h 5485557"/>
                <a:gd name="connsiteX322" fmla="*/ 1010105 w 5448166"/>
                <a:gd name="connsiteY322" fmla="*/ 2058646 h 5485557"/>
                <a:gd name="connsiteX323" fmla="*/ 1014620 w 5448166"/>
                <a:gd name="connsiteY323" fmla="*/ 2071005 h 5485557"/>
                <a:gd name="connsiteX324" fmla="*/ 1014682 w 5448166"/>
                <a:gd name="connsiteY324" fmla="*/ 2071030 h 5485557"/>
                <a:gd name="connsiteX325" fmla="*/ 1010159 w 5448166"/>
                <a:gd name="connsiteY325" fmla="*/ 2058645 h 5485557"/>
                <a:gd name="connsiteX326" fmla="*/ 1156356 w 5448166"/>
                <a:gd name="connsiteY326" fmla="*/ 2005498 h 5485557"/>
                <a:gd name="connsiteX327" fmla="*/ 1232268 w 5448166"/>
                <a:gd name="connsiteY327" fmla="*/ 1978355 h 5485557"/>
                <a:gd name="connsiteX328" fmla="*/ 1739587 w 5448166"/>
                <a:gd name="connsiteY328" fmla="*/ 1955480 h 5485557"/>
                <a:gd name="connsiteX329" fmla="*/ 1770999 w 5448166"/>
                <a:gd name="connsiteY329" fmla="*/ 1955735 h 5485557"/>
                <a:gd name="connsiteX330" fmla="*/ 1944306 w 5448166"/>
                <a:gd name="connsiteY330" fmla="*/ 1956765 h 5485557"/>
                <a:gd name="connsiteX331" fmla="*/ 2028773 w 5448166"/>
                <a:gd name="connsiteY331" fmla="*/ 1957034 h 5485557"/>
                <a:gd name="connsiteX332" fmla="*/ 2089065 w 5448166"/>
                <a:gd name="connsiteY332" fmla="*/ 1956984 h 5485557"/>
                <a:gd name="connsiteX333" fmla="*/ 2028881 w 5448166"/>
                <a:gd name="connsiteY333" fmla="*/ 1957015 h 5485557"/>
                <a:gd name="connsiteX334" fmla="*/ 1944414 w 5448166"/>
                <a:gd name="connsiteY334" fmla="*/ 1956766 h 5485557"/>
                <a:gd name="connsiteX335" fmla="*/ 1771137 w 5448166"/>
                <a:gd name="connsiteY335" fmla="*/ 1955714 h 5485557"/>
                <a:gd name="connsiteX336" fmla="*/ 1716961 w 5448166"/>
                <a:gd name="connsiteY336" fmla="*/ 1950760 h 5485557"/>
                <a:gd name="connsiteX337" fmla="*/ 1715718 w 5448166"/>
                <a:gd name="connsiteY337" fmla="*/ 1973014 h 5485557"/>
                <a:gd name="connsiteX338" fmla="*/ 1713061 w 5448166"/>
                <a:gd name="connsiteY338" fmla="*/ 2026740 h 5485557"/>
                <a:gd name="connsiteX339" fmla="*/ 1712502 w 5448166"/>
                <a:gd name="connsiteY339" fmla="*/ 2041265 h 5485557"/>
                <a:gd name="connsiteX340" fmla="*/ 1712193 w 5448166"/>
                <a:gd name="connsiteY340" fmla="*/ 2048177 h 5485557"/>
                <a:gd name="connsiteX341" fmla="*/ 1711472 w 5448166"/>
                <a:gd name="connsiteY341" fmla="*/ 2068066 h 5485557"/>
                <a:gd name="connsiteX342" fmla="*/ 1710500 w 5448166"/>
                <a:gd name="connsiteY342" fmla="*/ 2093323 h 5485557"/>
                <a:gd name="connsiteX343" fmla="*/ 1709639 w 5448166"/>
                <a:gd name="connsiteY343" fmla="*/ 2198164 h 5485557"/>
                <a:gd name="connsiteX344" fmla="*/ 1710759 w 5448166"/>
                <a:gd name="connsiteY344" fmla="*/ 2220901 h 5485557"/>
                <a:gd name="connsiteX345" fmla="*/ 1711226 w 5448166"/>
                <a:gd name="connsiteY345" fmla="*/ 2225054 h 5485557"/>
                <a:gd name="connsiteX346" fmla="*/ 1711338 w 5448166"/>
                <a:gd name="connsiteY346" fmla="*/ 2227007 h 5485557"/>
                <a:gd name="connsiteX347" fmla="*/ 1711683 w 5448166"/>
                <a:gd name="connsiteY347" fmla="*/ 2229116 h 5485557"/>
                <a:gd name="connsiteX348" fmla="*/ 1712575 w 5448166"/>
                <a:gd name="connsiteY348" fmla="*/ 2237033 h 5485557"/>
                <a:gd name="connsiteX349" fmla="*/ 1713355 w 5448166"/>
                <a:gd name="connsiteY349" fmla="*/ 2239313 h 5485557"/>
                <a:gd name="connsiteX350" fmla="*/ 1714249 w 5448166"/>
                <a:gd name="connsiteY350" fmla="*/ 2244770 h 5485557"/>
                <a:gd name="connsiteX351" fmla="*/ 1718397 w 5448166"/>
                <a:gd name="connsiteY351" fmla="*/ 2254044 h 5485557"/>
                <a:gd name="connsiteX352" fmla="*/ 1718491 w 5448166"/>
                <a:gd name="connsiteY352" fmla="*/ 2254321 h 5485557"/>
                <a:gd name="connsiteX353" fmla="*/ 1718535 w 5448166"/>
                <a:gd name="connsiteY353" fmla="*/ 2254353 h 5485557"/>
                <a:gd name="connsiteX354" fmla="*/ 1718397 w 5448166"/>
                <a:gd name="connsiteY354" fmla="*/ 2254044 h 5485557"/>
                <a:gd name="connsiteX355" fmla="*/ 1713355 w 5448166"/>
                <a:gd name="connsiteY355" fmla="*/ 2239313 h 5485557"/>
                <a:gd name="connsiteX356" fmla="*/ 1711683 w 5448166"/>
                <a:gd name="connsiteY356" fmla="*/ 2229116 h 5485557"/>
                <a:gd name="connsiteX357" fmla="*/ 1711226 w 5448166"/>
                <a:gd name="connsiteY357" fmla="*/ 2225054 h 5485557"/>
                <a:gd name="connsiteX358" fmla="*/ 1709693 w 5448166"/>
                <a:gd name="connsiteY358" fmla="*/ 2198218 h 5485557"/>
                <a:gd name="connsiteX359" fmla="*/ 1710554 w 5448166"/>
                <a:gd name="connsiteY359" fmla="*/ 2093378 h 5485557"/>
                <a:gd name="connsiteX360" fmla="*/ 1711472 w 5448166"/>
                <a:gd name="connsiteY360" fmla="*/ 2068066 h 5485557"/>
                <a:gd name="connsiteX361" fmla="*/ 1712502 w 5448166"/>
                <a:gd name="connsiteY361" fmla="*/ 2041265 h 5485557"/>
                <a:gd name="connsiteX362" fmla="*/ 1714048 w 5448166"/>
                <a:gd name="connsiteY362" fmla="*/ 2006797 h 5485557"/>
                <a:gd name="connsiteX363" fmla="*/ 1717016 w 5448166"/>
                <a:gd name="connsiteY363" fmla="*/ 1950789 h 5485557"/>
                <a:gd name="connsiteX364" fmla="*/ 564894 w 5448166"/>
                <a:gd name="connsiteY364" fmla="*/ 1935442 h 5485557"/>
                <a:gd name="connsiteX365" fmla="*/ 323854 w 5448166"/>
                <a:gd name="connsiteY365" fmla="*/ 2090985 h 5485557"/>
                <a:gd name="connsiteX366" fmla="*/ 323872 w 5448166"/>
                <a:gd name="connsiteY366" fmla="*/ 2091008 h 5485557"/>
                <a:gd name="connsiteX367" fmla="*/ 564885 w 5448166"/>
                <a:gd name="connsiteY367" fmla="*/ 1935482 h 5485557"/>
                <a:gd name="connsiteX368" fmla="*/ 3803822 w 5448166"/>
                <a:gd name="connsiteY368" fmla="*/ 1855971 h 5485557"/>
                <a:gd name="connsiteX369" fmla="*/ 3801939 w 5448166"/>
                <a:gd name="connsiteY369" fmla="*/ 1862964 h 5485557"/>
                <a:gd name="connsiteX370" fmla="*/ 3761769 w 5448166"/>
                <a:gd name="connsiteY370" fmla="*/ 2033229 h 5485557"/>
                <a:gd name="connsiteX371" fmla="*/ 3791331 w 5448166"/>
                <a:gd name="connsiteY371" fmla="*/ 2065625 h 5485557"/>
                <a:gd name="connsiteX372" fmla="*/ 3791369 w 5448166"/>
                <a:gd name="connsiteY372" fmla="*/ 2065661 h 5485557"/>
                <a:gd name="connsiteX373" fmla="*/ 3771758 w 5448166"/>
                <a:gd name="connsiteY373" fmla="*/ 2045555 h 5485557"/>
                <a:gd name="connsiteX374" fmla="*/ 3761823 w 5448166"/>
                <a:gd name="connsiteY374" fmla="*/ 2033282 h 5485557"/>
                <a:gd name="connsiteX375" fmla="*/ 3801993 w 5448166"/>
                <a:gd name="connsiteY375" fmla="*/ 1863016 h 5485557"/>
                <a:gd name="connsiteX376" fmla="*/ 3803878 w 5448166"/>
                <a:gd name="connsiteY376" fmla="*/ 1856016 h 5485557"/>
                <a:gd name="connsiteX377" fmla="*/ 1477341 w 5448166"/>
                <a:gd name="connsiteY377" fmla="*/ 1798993 h 5485557"/>
                <a:gd name="connsiteX378" fmla="*/ 1471633 w 5448166"/>
                <a:gd name="connsiteY378" fmla="*/ 1804593 h 5485557"/>
                <a:gd name="connsiteX379" fmla="*/ 1311867 w 5448166"/>
                <a:gd name="connsiteY379" fmla="*/ 1951920 h 5485557"/>
                <a:gd name="connsiteX380" fmla="*/ 1305878 w 5448166"/>
                <a:gd name="connsiteY380" fmla="*/ 1953542 h 5485557"/>
                <a:gd name="connsiteX381" fmla="*/ 1311921 w 5448166"/>
                <a:gd name="connsiteY381" fmla="*/ 1951920 h 5485557"/>
                <a:gd name="connsiteX382" fmla="*/ 1471687 w 5448166"/>
                <a:gd name="connsiteY382" fmla="*/ 1804593 h 5485557"/>
                <a:gd name="connsiteX383" fmla="*/ 1477375 w 5448166"/>
                <a:gd name="connsiteY383" fmla="*/ 1799011 h 5485557"/>
                <a:gd name="connsiteX384" fmla="*/ 5093257 w 5448166"/>
                <a:gd name="connsiteY384" fmla="*/ 1763992 h 5485557"/>
                <a:gd name="connsiteX385" fmla="*/ 4983408 w 5448166"/>
                <a:gd name="connsiteY385" fmla="*/ 1791508 h 5485557"/>
                <a:gd name="connsiteX386" fmla="*/ 4846797 w 5448166"/>
                <a:gd name="connsiteY386" fmla="*/ 1819186 h 5485557"/>
                <a:gd name="connsiteX387" fmla="*/ 4614283 w 5448166"/>
                <a:gd name="connsiteY387" fmla="*/ 1769915 h 5485557"/>
                <a:gd name="connsiteX388" fmla="*/ 4527804 w 5448166"/>
                <a:gd name="connsiteY388" fmla="*/ 1933288 h 5485557"/>
                <a:gd name="connsiteX389" fmla="*/ 4527845 w 5448166"/>
                <a:gd name="connsiteY389" fmla="*/ 1933265 h 5485557"/>
                <a:gd name="connsiteX390" fmla="*/ 4614283 w 5448166"/>
                <a:gd name="connsiteY390" fmla="*/ 1769969 h 5485557"/>
                <a:gd name="connsiteX391" fmla="*/ 4846797 w 5448166"/>
                <a:gd name="connsiteY391" fmla="*/ 1819239 h 5485557"/>
                <a:gd name="connsiteX392" fmla="*/ 4983408 w 5448166"/>
                <a:gd name="connsiteY392" fmla="*/ 1791561 h 5485557"/>
                <a:gd name="connsiteX393" fmla="*/ 5093257 w 5448166"/>
                <a:gd name="connsiteY393" fmla="*/ 1764045 h 5485557"/>
                <a:gd name="connsiteX394" fmla="*/ 5104404 w 5448166"/>
                <a:gd name="connsiteY394" fmla="*/ 1894034 h 5485557"/>
                <a:gd name="connsiteX395" fmla="*/ 5411388 w 5448166"/>
                <a:gd name="connsiteY395" fmla="*/ 1774222 h 5485557"/>
                <a:gd name="connsiteX396" fmla="*/ 5413924 w 5448166"/>
                <a:gd name="connsiteY396" fmla="*/ 1787802 h 5485557"/>
                <a:gd name="connsiteX397" fmla="*/ 5411388 w 5448166"/>
                <a:gd name="connsiteY397" fmla="*/ 1774169 h 5485557"/>
                <a:gd name="connsiteX398" fmla="*/ 5104404 w 5448166"/>
                <a:gd name="connsiteY398" fmla="*/ 1893980 h 5485557"/>
                <a:gd name="connsiteX399" fmla="*/ 4602599 w 5448166"/>
                <a:gd name="connsiteY399" fmla="*/ 1745091 h 5485557"/>
                <a:gd name="connsiteX400" fmla="*/ 4602588 w 5448166"/>
                <a:gd name="connsiteY400" fmla="*/ 1745111 h 5485557"/>
                <a:gd name="connsiteX401" fmla="*/ 4610191 w 5448166"/>
                <a:gd name="connsiteY401" fmla="*/ 1746653 h 5485557"/>
                <a:gd name="connsiteX402" fmla="*/ 4610189 w 5448166"/>
                <a:gd name="connsiteY402" fmla="*/ 1746641 h 5485557"/>
                <a:gd name="connsiteX403" fmla="*/ 2206221 w 5448166"/>
                <a:gd name="connsiteY403" fmla="*/ 1740568 h 5485557"/>
                <a:gd name="connsiteX404" fmla="*/ 2206188 w 5448166"/>
                <a:gd name="connsiteY404" fmla="*/ 1740676 h 5485557"/>
                <a:gd name="connsiteX405" fmla="*/ 2217606 w 5448166"/>
                <a:gd name="connsiteY405" fmla="*/ 1757279 h 5485557"/>
                <a:gd name="connsiteX406" fmla="*/ 2242254 w 5448166"/>
                <a:gd name="connsiteY406" fmla="*/ 1798466 h 5485557"/>
                <a:gd name="connsiteX407" fmla="*/ 2259226 w 5448166"/>
                <a:gd name="connsiteY407" fmla="*/ 1828334 h 5485557"/>
                <a:gd name="connsiteX408" fmla="*/ 2281952 w 5448166"/>
                <a:gd name="connsiteY408" fmla="*/ 1869116 h 5485557"/>
                <a:gd name="connsiteX409" fmla="*/ 2297979 w 5448166"/>
                <a:gd name="connsiteY409" fmla="*/ 1898824 h 5485557"/>
                <a:gd name="connsiteX410" fmla="*/ 2327389 w 5448166"/>
                <a:gd name="connsiteY410" fmla="*/ 1953741 h 5485557"/>
                <a:gd name="connsiteX411" fmla="*/ 2328841 w 5448166"/>
                <a:gd name="connsiteY411" fmla="*/ 1956531 h 5485557"/>
                <a:gd name="connsiteX412" fmla="*/ 2370832 w 5448166"/>
                <a:gd name="connsiteY412" fmla="*/ 2037374 h 5485557"/>
                <a:gd name="connsiteX413" fmla="*/ 2373686 w 5448166"/>
                <a:gd name="connsiteY413" fmla="*/ 2042975 h 5485557"/>
                <a:gd name="connsiteX414" fmla="*/ 3291302 w 5448166"/>
                <a:gd name="connsiteY414" fmla="*/ 2093969 h 5485557"/>
                <a:gd name="connsiteX415" fmla="*/ 3227439 w 5448166"/>
                <a:gd name="connsiteY415" fmla="*/ 2516187 h 5485557"/>
                <a:gd name="connsiteX416" fmla="*/ 2865155 w 5448166"/>
                <a:gd name="connsiteY416" fmla="*/ 3193640 h 5485557"/>
                <a:gd name="connsiteX417" fmla="*/ 2865261 w 5448166"/>
                <a:gd name="connsiteY417" fmla="*/ 3193644 h 5485557"/>
                <a:gd name="connsiteX418" fmla="*/ 3227547 w 5448166"/>
                <a:gd name="connsiteY418" fmla="*/ 2516188 h 5485557"/>
                <a:gd name="connsiteX419" fmla="*/ 3291411 w 5448166"/>
                <a:gd name="connsiteY419" fmla="*/ 2093970 h 5485557"/>
                <a:gd name="connsiteX420" fmla="*/ 2373795 w 5448166"/>
                <a:gd name="connsiteY420" fmla="*/ 2042976 h 5485557"/>
                <a:gd name="connsiteX421" fmla="*/ 2370941 w 5448166"/>
                <a:gd name="connsiteY421" fmla="*/ 2037376 h 5485557"/>
                <a:gd name="connsiteX422" fmla="*/ 2328841 w 5448166"/>
                <a:gd name="connsiteY422" fmla="*/ 1956531 h 5485557"/>
                <a:gd name="connsiteX423" fmla="*/ 2327512 w 5448166"/>
                <a:gd name="connsiteY423" fmla="*/ 1953972 h 5485557"/>
                <a:gd name="connsiteX424" fmla="*/ 2327389 w 5448166"/>
                <a:gd name="connsiteY424" fmla="*/ 1953741 h 5485557"/>
                <a:gd name="connsiteX425" fmla="*/ 2321381 w 5448166"/>
                <a:gd name="connsiteY425" fmla="*/ 1942204 h 5485557"/>
                <a:gd name="connsiteX426" fmla="*/ 2297979 w 5448166"/>
                <a:gd name="connsiteY426" fmla="*/ 1898824 h 5485557"/>
                <a:gd name="connsiteX427" fmla="*/ 2284948 w 5448166"/>
                <a:gd name="connsiteY427" fmla="*/ 1874492 h 5485557"/>
                <a:gd name="connsiteX428" fmla="*/ 2281952 w 5448166"/>
                <a:gd name="connsiteY428" fmla="*/ 1869116 h 5485557"/>
                <a:gd name="connsiteX429" fmla="*/ 2273557 w 5448166"/>
                <a:gd name="connsiteY429" fmla="*/ 1853554 h 5485557"/>
                <a:gd name="connsiteX430" fmla="*/ 2259226 w 5448166"/>
                <a:gd name="connsiteY430" fmla="*/ 1828334 h 5485557"/>
                <a:gd name="connsiteX431" fmla="*/ 2247020 w 5448166"/>
                <a:gd name="connsiteY431" fmla="*/ 1806430 h 5485557"/>
                <a:gd name="connsiteX432" fmla="*/ 2242254 w 5448166"/>
                <a:gd name="connsiteY432" fmla="*/ 1798466 h 5485557"/>
                <a:gd name="connsiteX433" fmla="*/ 2233246 w 5448166"/>
                <a:gd name="connsiteY433" fmla="*/ 1782613 h 5485557"/>
                <a:gd name="connsiteX434" fmla="*/ 2206221 w 5448166"/>
                <a:gd name="connsiteY434" fmla="*/ 1740568 h 5485557"/>
                <a:gd name="connsiteX435" fmla="*/ 69726 w 5448166"/>
                <a:gd name="connsiteY435" fmla="*/ 1721310 h 5485557"/>
                <a:gd name="connsiteX436" fmla="*/ 1067506 w 5448166"/>
                <a:gd name="connsiteY436" fmla="*/ 2115562 h 5485557"/>
                <a:gd name="connsiteX437" fmla="*/ 759514 w 5448166"/>
                <a:gd name="connsiteY437" fmla="*/ 2284473 h 5485557"/>
                <a:gd name="connsiteX438" fmla="*/ 759552 w 5448166"/>
                <a:gd name="connsiteY438" fmla="*/ 2284482 h 5485557"/>
                <a:gd name="connsiteX439" fmla="*/ 1067560 w 5448166"/>
                <a:gd name="connsiteY439" fmla="*/ 2115562 h 5485557"/>
                <a:gd name="connsiteX440" fmla="*/ 41325 w 5448166"/>
                <a:gd name="connsiteY440" fmla="*/ 1721031 h 5485557"/>
                <a:gd name="connsiteX441" fmla="*/ 34442 w 5448166"/>
                <a:gd name="connsiteY441" fmla="*/ 1734544 h 5485557"/>
                <a:gd name="connsiteX442" fmla="*/ 30026 w 5448166"/>
                <a:gd name="connsiteY442" fmla="*/ 1746060 h 5485557"/>
                <a:gd name="connsiteX443" fmla="*/ 30027 w 5448166"/>
                <a:gd name="connsiteY443" fmla="*/ 1746061 h 5485557"/>
                <a:gd name="connsiteX444" fmla="*/ 34442 w 5448166"/>
                <a:gd name="connsiteY444" fmla="*/ 1734544 h 5485557"/>
                <a:gd name="connsiteX445" fmla="*/ 5064079 w 5448166"/>
                <a:gd name="connsiteY445" fmla="*/ 1641896 h 5485557"/>
                <a:gd name="connsiteX446" fmla="*/ 5062133 w 5448166"/>
                <a:gd name="connsiteY446" fmla="*/ 1647735 h 5485557"/>
                <a:gd name="connsiteX447" fmla="*/ 5062133 w 5448166"/>
                <a:gd name="connsiteY447" fmla="*/ 1647735 h 5485557"/>
                <a:gd name="connsiteX448" fmla="*/ 5190721 w 5448166"/>
                <a:gd name="connsiteY448" fmla="*/ 1630181 h 5485557"/>
                <a:gd name="connsiteX449" fmla="*/ 5190692 w 5448166"/>
                <a:gd name="connsiteY449" fmla="*/ 1630250 h 5485557"/>
                <a:gd name="connsiteX450" fmla="*/ 5388771 w 5448166"/>
                <a:gd name="connsiteY450" fmla="*/ 1653335 h 5485557"/>
                <a:gd name="connsiteX451" fmla="*/ 5407241 w 5448166"/>
                <a:gd name="connsiteY451" fmla="*/ 1752306 h 5485557"/>
                <a:gd name="connsiteX452" fmla="*/ 5123896 w 5448166"/>
                <a:gd name="connsiteY452" fmla="*/ 1862846 h 5485557"/>
                <a:gd name="connsiteX453" fmla="*/ 5123897 w 5448166"/>
                <a:gd name="connsiteY453" fmla="*/ 1862856 h 5485557"/>
                <a:gd name="connsiteX454" fmla="*/ 5407403 w 5448166"/>
                <a:gd name="connsiteY454" fmla="*/ 1752253 h 5485557"/>
                <a:gd name="connsiteX455" fmla="*/ 5388933 w 5448166"/>
                <a:gd name="connsiteY455" fmla="*/ 1653282 h 5485557"/>
                <a:gd name="connsiteX456" fmla="*/ 5176424 w 5448166"/>
                <a:gd name="connsiteY456" fmla="*/ 1607268 h 5485557"/>
                <a:gd name="connsiteX457" fmla="*/ 5148127 w 5448166"/>
                <a:gd name="connsiteY457" fmla="*/ 1674443 h 5485557"/>
                <a:gd name="connsiteX458" fmla="*/ 5062910 w 5448166"/>
                <a:gd name="connsiteY458" fmla="*/ 1647976 h 5485557"/>
                <a:gd name="connsiteX459" fmla="*/ 5148129 w 5448166"/>
                <a:gd name="connsiteY459" fmla="*/ 1674498 h 5485557"/>
                <a:gd name="connsiteX460" fmla="*/ 4876735 w 5448166"/>
                <a:gd name="connsiteY460" fmla="*/ 1605485 h 5485557"/>
                <a:gd name="connsiteX461" fmla="*/ 4876574 w 5448166"/>
                <a:gd name="connsiteY461" fmla="*/ 1605518 h 5485557"/>
                <a:gd name="connsiteX462" fmla="*/ 4861227 w 5448166"/>
                <a:gd name="connsiteY462" fmla="*/ 1789676 h 5485557"/>
                <a:gd name="connsiteX463" fmla="*/ 4883143 w 5448166"/>
                <a:gd name="connsiteY463" fmla="*/ 1791507 h 5485557"/>
                <a:gd name="connsiteX464" fmla="*/ 4883149 w 5448166"/>
                <a:gd name="connsiteY464" fmla="*/ 1791441 h 5485557"/>
                <a:gd name="connsiteX465" fmla="*/ 4861390 w 5448166"/>
                <a:gd name="connsiteY465" fmla="*/ 1789623 h 5485557"/>
                <a:gd name="connsiteX466" fmla="*/ 5057448 w 5448166"/>
                <a:gd name="connsiteY466" fmla="*/ 1592434 h 5485557"/>
                <a:gd name="connsiteX467" fmla="*/ 4897252 w 5448166"/>
                <a:gd name="connsiteY467" fmla="*/ 1623881 h 5485557"/>
                <a:gd name="connsiteX468" fmla="*/ 4897250 w 5448166"/>
                <a:gd name="connsiteY468" fmla="*/ 1623902 h 5485557"/>
                <a:gd name="connsiteX469" fmla="*/ 5057286 w 5448166"/>
                <a:gd name="connsiteY469" fmla="*/ 1592486 h 5485557"/>
                <a:gd name="connsiteX470" fmla="*/ 5034078 w 5448166"/>
                <a:gd name="connsiteY470" fmla="*/ 1662165 h 5485557"/>
                <a:gd name="connsiteX471" fmla="*/ 5160566 w 5448166"/>
                <a:gd name="connsiteY471" fmla="*/ 1701420 h 5485557"/>
                <a:gd name="connsiteX472" fmla="*/ 5160605 w 5448166"/>
                <a:gd name="connsiteY472" fmla="*/ 1701329 h 5485557"/>
                <a:gd name="connsiteX473" fmla="*/ 5034241 w 5448166"/>
                <a:gd name="connsiteY473" fmla="*/ 1662112 h 5485557"/>
                <a:gd name="connsiteX474" fmla="*/ 5090187 w 5448166"/>
                <a:gd name="connsiteY474" fmla="*/ 1563571 h 5485557"/>
                <a:gd name="connsiteX475" fmla="*/ 4973987 w 5448166"/>
                <a:gd name="connsiteY475" fmla="*/ 1586367 h 5485557"/>
                <a:gd name="connsiteX476" fmla="*/ 5090187 w 5448166"/>
                <a:gd name="connsiteY476" fmla="*/ 1563572 h 5485557"/>
                <a:gd name="connsiteX477" fmla="*/ 3674736 w 5448166"/>
                <a:gd name="connsiteY477" fmla="*/ 1476661 h 5485557"/>
                <a:gd name="connsiteX478" fmla="*/ 3690996 w 5448166"/>
                <a:gd name="connsiteY478" fmla="*/ 1488151 h 5485557"/>
                <a:gd name="connsiteX479" fmla="*/ 3695213 w 5448166"/>
                <a:gd name="connsiteY479" fmla="*/ 1494485 h 5485557"/>
                <a:gd name="connsiteX480" fmla="*/ 3694944 w 5448166"/>
                <a:gd name="connsiteY480" fmla="*/ 1505739 h 5485557"/>
                <a:gd name="connsiteX481" fmla="*/ 3692434 w 5448166"/>
                <a:gd name="connsiteY481" fmla="*/ 1516068 h 5485557"/>
                <a:gd name="connsiteX482" fmla="*/ 3690999 w 5448166"/>
                <a:gd name="connsiteY482" fmla="*/ 1524125 h 5485557"/>
                <a:gd name="connsiteX483" fmla="*/ 3690814 w 5448166"/>
                <a:gd name="connsiteY483" fmla="*/ 1524975 h 5485557"/>
                <a:gd name="connsiteX484" fmla="*/ 3690481 w 5448166"/>
                <a:gd name="connsiteY484" fmla="*/ 1527033 h 5485557"/>
                <a:gd name="connsiteX485" fmla="*/ 3688902 w 5448166"/>
                <a:gd name="connsiteY485" fmla="*/ 1535900 h 5485557"/>
                <a:gd name="connsiteX486" fmla="*/ 3686568 w 5448166"/>
                <a:gd name="connsiteY486" fmla="*/ 1551262 h 5485557"/>
                <a:gd name="connsiteX487" fmla="*/ 3684628 w 5448166"/>
                <a:gd name="connsiteY487" fmla="*/ 1563274 h 5485557"/>
                <a:gd name="connsiteX488" fmla="*/ 3682083 w 5448166"/>
                <a:gd name="connsiteY488" fmla="*/ 1580776 h 5485557"/>
                <a:gd name="connsiteX489" fmla="*/ 3679766 w 5448166"/>
                <a:gd name="connsiteY489" fmla="*/ 1596021 h 5485557"/>
                <a:gd name="connsiteX490" fmla="*/ 3677720 w 5448166"/>
                <a:gd name="connsiteY490" fmla="*/ 1610775 h 5485557"/>
                <a:gd name="connsiteX491" fmla="*/ 3677266 w 5448166"/>
                <a:gd name="connsiteY491" fmla="*/ 1613899 h 5485557"/>
                <a:gd name="connsiteX492" fmla="*/ 3675095 w 5448166"/>
                <a:gd name="connsiteY492" fmla="*/ 1629712 h 5485557"/>
                <a:gd name="connsiteX493" fmla="*/ 3669509 w 5448166"/>
                <a:gd name="connsiteY493" fmla="*/ 1670005 h 5485557"/>
                <a:gd name="connsiteX494" fmla="*/ 3660104 w 5448166"/>
                <a:gd name="connsiteY494" fmla="*/ 1741753 h 5485557"/>
                <a:gd name="connsiteX495" fmla="*/ 3660160 w 5448166"/>
                <a:gd name="connsiteY495" fmla="*/ 1741797 h 5485557"/>
                <a:gd name="connsiteX496" fmla="*/ 3669555 w 5448166"/>
                <a:gd name="connsiteY496" fmla="*/ 1670058 h 5485557"/>
                <a:gd name="connsiteX497" fmla="*/ 3675095 w 5448166"/>
                <a:gd name="connsiteY497" fmla="*/ 1629712 h 5485557"/>
                <a:gd name="connsiteX498" fmla="*/ 3677720 w 5448166"/>
                <a:gd name="connsiteY498" fmla="*/ 1610775 h 5485557"/>
                <a:gd name="connsiteX499" fmla="*/ 3682083 w 5448166"/>
                <a:gd name="connsiteY499" fmla="*/ 1580776 h 5485557"/>
                <a:gd name="connsiteX500" fmla="*/ 3686568 w 5448166"/>
                <a:gd name="connsiteY500" fmla="*/ 1551262 h 5485557"/>
                <a:gd name="connsiteX501" fmla="*/ 3690481 w 5448166"/>
                <a:gd name="connsiteY501" fmla="*/ 1527033 h 5485557"/>
                <a:gd name="connsiteX502" fmla="*/ 3690999 w 5448166"/>
                <a:gd name="connsiteY502" fmla="*/ 1524125 h 5485557"/>
                <a:gd name="connsiteX503" fmla="*/ 3694998 w 5448166"/>
                <a:gd name="connsiteY503" fmla="*/ 1505792 h 5485557"/>
                <a:gd name="connsiteX504" fmla="*/ 3695267 w 5448166"/>
                <a:gd name="connsiteY504" fmla="*/ 1494537 h 5485557"/>
                <a:gd name="connsiteX505" fmla="*/ 3674812 w 5448166"/>
                <a:gd name="connsiteY505" fmla="*/ 1476701 h 5485557"/>
                <a:gd name="connsiteX506" fmla="*/ 3552302 w 5448166"/>
                <a:gd name="connsiteY506" fmla="*/ 1449091 h 5485557"/>
                <a:gd name="connsiteX507" fmla="*/ 3314673 w 5448166"/>
                <a:gd name="connsiteY507" fmla="*/ 2086377 h 5485557"/>
                <a:gd name="connsiteX508" fmla="*/ 3255441 w 5448166"/>
                <a:gd name="connsiteY508" fmla="*/ 2477257 h 5485557"/>
                <a:gd name="connsiteX509" fmla="*/ 3255760 w 5448166"/>
                <a:gd name="connsiteY509" fmla="*/ 2476620 h 5485557"/>
                <a:gd name="connsiteX510" fmla="*/ 3314780 w 5448166"/>
                <a:gd name="connsiteY510" fmla="*/ 2086430 h 5485557"/>
                <a:gd name="connsiteX511" fmla="*/ 3552409 w 5448166"/>
                <a:gd name="connsiteY511" fmla="*/ 1449144 h 5485557"/>
                <a:gd name="connsiteX512" fmla="*/ 3578372 w 5448166"/>
                <a:gd name="connsiteY512" fmla="*/ 1458930 h 5485557"/>
                <a:gd name="connsiteX513" fmla="*/ 5343839 w 5448166"/>
                <a:gd name="connsiteY513" fmla="*/ 1426062 h 5485557"/>
                <a:gd name="connsiteX514" fmla="*/ 5346556 w 5448166"/>
                <a:gd name="connsiteY514" fmla="*/ 1426476 h 5485557"/>
                <a:gd name="connsiteX515" fmla="*/ 5384626 w 5448166"/>
                <a:gd name="connsiteY515" fmla="*/ 1630665 h 5485557"/>
                <a:gd name="connsiteX516" fmla="*/ 5353077 w 5448166"/>
                <a:gd name="connsiteY516" fmla="*/ 1626987 h 5485557"/>
                <a:gd name="connsiteX517" fmla="*/ 5384627 w 5448166"/>
                <a:gd name="connsiteY517" fmla="*/ 1630665 h 5485557"/>
                <a:gd name="connsiteX518" fmla="*/ 5346556 w 5448166"/>
                <a:gd name="connsiteY518" fmla="*/ 1426475 h 5485557"/>
                <a:gd name="connsiteX519" fmla="*/ 4297067 w 5448166"/>
                <a:gd name="connsiteY519" fmla="*/ 1346781 h 5485557"/>
                <a:gd name="connsiteX520" fmla="*/ 4304391 w 5448166"/>
                <a:gd name="connsiteY520" fmla="*/ 1654519 h 5485557"/>
                <a:gd name="connsiteX521" fmla="*/ 4297929 w 5448166"/>
                <a:gd name="connsiteY521" fmla="*/ 1657535 h 5485557"/>
                <a:gd name="connsiteX522" fmla="*/ 3936342 w 5448166"/>
                <a:gd name="connsiteY522" fmla="*/ 1827478 h 5485557"/>
                <a:gd name="connsiteX523" fmla="*/ 3866180 w 5448166"/>
                <a:gd name="connsiteY523" fmla="*/ 2132686 h 5485557"/>
                <a:gd name="connsiteX524" fmla="*/ 4023144 w 5448166"/>
                <a:gd name="connsiteY524" fmla="*/ 2212865 h 5485557"/>
                <a:gd name="connsiteX525" fmla="*/ 4023161 w 5448166"/>
                <a:gd name="connsiteY525" fmla="*/ 2212846 h 5485557"/>
                <a:gd name="connsiteX526" fmla="*/ 3866287 w 5448166"/>
                <a:gd name="connsiteY526" fmla="*/ 2132686 h 5485557"/>
                <a:gd name="connsiteX527" fmla="*/ 3936397 w 5448166"/>
                <a:gd name="connsiteY527" fmla="*/ 1827478 h 5485557"/>
                <a:gd name="connsiteX528" fmla="*/ 4297983 w 5448166"/>
                <a:gd name="connsiteY528" fmla="*/ 1657535 h 5485557"/>
                <a:gd name="connsiteX529" fmla="*/ 4304498 w 5448166"/>
                <a:gd name="connsiteY529" fmla="*/ 1654519 h 5485557"/>
                <a:gd name="connsiteX530" fmla="*/ 4531412 w 5448166"/>
                <a:gd name="connsiteY530" fmla="*/ 1104252 h 5485557"/>
                <a:gd name="connsiteX531" fmla="*/ 4531443 w 5448166"/>
                <a:gd name="connsiteY531" fmla="*/ 1104448 h 5485557"/>
                <a:gd name="connsiteX532" fmla="*/ 4706092 w 5448166"/>
                <a:gd name="connsiteY532" fmla="*/ 1148459 h 5485557"/>
                <a:gd name="connsiteX533" fmla="*/ 5012162 w 5448166"/>
                <a:gd name="connsiteY533" fmla="*/ 1374350 h 5485557"/>
                <a:gd name="connsiteX534" fmla="*/ 5014370 w 5448166"/>
                <a:gd name="connsiteY534" fmla="*/ 1375965 h 5485557"/>
                <a:gd name="connsiteX535" fmla="*/ 5023846 w 5448166"/>
                <a:gd name="connsiteY535" fmla="*/ 1377419 h 5485557"/>
                <a:gd name="connsiteX536" fmla="*/ 4880089 w 5448166"/>
                <a:gd name="connsiteY536" fmla="*/ 1604794 h 5485557"/>
                <a:gd name="connsiteX537" fmla="*/ 4880237 w 5448166"/>
                <a:gd name="connsiteY537" fmla="*/ 1604765 h 5485557"/>
                <a:gd name="connsiteX538" fmla="*/ 5024009 w 5448166"/>
                <a:gd name="connsiteY538" fmla="*/ 1377367 h 5485557"/>
                <a:gd name="connsiteX539" fmla="*/ 5014532 w 5448166"/>
                <a:gd name="connsiteY539" fmla="*/ 1375912 h 5485557"/>
                <a:gd name="connsiteX540" fmla="*/ 5012325 w 5448166"/>
                <a:gd name="connsiteY540" fmla="*/ 1374297 h 5485557"/>
                <a:gd name="connsiteX541" fmla="*/ 4706255 w 5448166"/>
                <a:gd name="connsiteY541" fmla="*/ 1148406 h 5485557"/>
                <a:gd name="connsiteX542" fmla="*/ 4474119 w 5448166"/>
                <a:gd name="connsiteY542" fmla="*/ 1089874 h 5485557"/>
                <a:gd name="connsiteX543" fmla="*/ 4474119 w 5448166"/>
                <a:gd name="connsiteY543" fmla="*/ 1089874 h 5485557"/>
                <a:gd name="connsiteX544" fmla="*/ 4474781 w 5448166"/>
                <a:gd name="connsiteY544" fmla="*/ 1090041 h 5485557"/>
                <a:gd name="connsiteX545" fmla="*/ 3873233 w 5448166"/>
                <a:gd name="connsiteY545" fmla="*/ 938348 h 5485557"/>
                <a:gd name="connsiteX546" fmla="*/ 3562425 w 5448166"/>
                <a:gd name="connsiteY546" fmla="*/ 1429329 h 5485557"/>
                <a:gd name="connsiteX547" fmla="*/ 3562496 w 5448166"/>
                <a:gd name="connsiteY547" fmla="*/ 1429356 h 5485557"/>
                <a:gd name="connsiteX548" fmla="*/ 3873395 w 5448166"/>
                <a:gd name="connsiteY548" fmla="*/ 938400 h 5485557"/>
                <a:gd name="connsiteX549" fmla="*/ 4451280 w 5448166"/>
                <a:gd name="connsiteY549" fmla="*/ 1084123 h 5485557"/>
                <a:gd name="connsiteX550" fmla="*/ 4451287 w 5448166"/>
                <a:gd name="connsiteY550" fmla="*/ 1084113 h 5485557"/>
                <a:gd name="connsiteX551" fmla="*/ 2090771 w 5448166"/>
                <a:gd name="connsiteY551" fmla="*/ 716981 h 5485557"/>
                <a:gd name="connsiteX552" fmla="*/ 2090720 w 5448166"/>
                <a:gd name="connsiteY552" fmla="*/ 716983 h 5485557"/>
                <a:gd name="connsiteX553" fmla="*/ 2447781 w 5448166"/>
                <a:gd name="connsiteY553" fmla="*/ 1041897 h 5485557"/>
                <a:gd name="connsiteX554" fmla="*/ 2144296 w 5448166"/>
                <a:gd name="connsiteY554" fmla="*/ 1663513 h 5485557"/>
                <a:gd name="connsiteX555" fmla="*/ 2190228 w 5448166"/>
                <a:gd name="connsiteY555" fmla="*/ 1723606 h 5485557"/>
                <a:gd name="connsiteX556" fmla="*/ 2175098 w 5448166"/>
                <a:gd name="connsiteY556" fmla="*/ 1766254 h 5485557"/>
                <a:gd name="connsiteX557" fmla="*/ 2156304 w 5448166"/>
                <a:gd name="connsiteY557" fmla="*/ 1858333 h 5485557"/>
                <a:gd name="connsiteX558" fmla="*/ 2148605 w 5448166"/>
                <a:gd name="connsiteY558" fmla="*/ 1917404 h 5485557"/>
                <a:gd name="connsiteX559" fmla="*/ 2147796 w 5448166"/>
                <a:gd name="connsiteY559" fmla="*/ 1934419 h 5485557"/>
                <a:gd name="connsiteX560" fmla="*/ 2122301 w 5448166"/>
                <a:gd name="connsiteY560" fmla="*/ 1934795 h 5485557"/>
                <a:gd name="connsiteX561" fmla="*/ 2121123 w 5448166"/>
                <a:gd name="connsiteY561" fmla="*/ 1934812 h 5485557"/>
                <a:gd name="connsiteX562" fmla="*/ 2121103 w 5448166"/>
                <a:gd name="connsiteY562" fmla="*/ 1934813 h 5485557"/>
                <a:gd name="connsiteX563" fmla="*/ 2121087 w 5448166"/>
                <a:gd name="connsiteY563" fmla="*/ 1934813 h 5485557"/>
                <a:gd name="connsiteX564" fmla="*/ 2113830 w 5448166"/>
                <a:gd name="connsiteY564" fmla="*/ 1934847 h 5485557"/>
                <a:gd name="connsiteX565" fmla="*/ 2121103 w 5448166"/>
                <a:gd name="connsiteY565" fmla="*/ 1934813 h 5485557"/>
                <a:gd name="connsiteX566" fmla="*/ 2122301 w 5448166"/>
                <a:gd name="connsiteY566" fmla="*/ 1934795 h 5485557"/>
                <a:gd name="connsiteX567" fmla="*/ 2147850 w 5448166"/>
                <a:gd name="connsiteY567" fmla="*/ 1934419 h 5485557"/>
                <a:gd name="connsiteX568" fmla="*/ 2148658 w 5448166"/>
                <a:gd name="connsiteY568" fmla="*/ 1917404 h 5485557"/>
                <a:gd name="connsiteX569" fmla="*/ 2156358 w 5448166"/>
                <a:gd name="connsiteY569" fmla="*/ 1858333 h 5485557"/>
                <a:gd name="connsiteX570" fmla="*/ 2175151 w 5448166"/>
                <a:gd name="connsiteY570" fmla="*/ 1766253 h 5485557"/>
                <a:gd name="connsiteX571" fmla="*/ 2190282 w 5448166"/>
                <a:gd name="connsiteY571" fmla="*/ 1723606 h 5485557"/>
                <a:gd name="connsiteX572" fmla="*/ 2144350 w 5448166"/>
                <a:gd name="connsiteY572" fmla="*/ 1663513 h 5485557"/>
                <a:gd name="connsiteX573" fmla="*/ 2447835 w 5448166"/>
                <a:gd name="connsiteY573" fmla="*/ 1041897 h 5485557"/>
                <a:gd name="connsiteX574" fmla="*/ 3270571 w 5448166"/>
                <a:gd name="connsiteY574" fmla="*/ 675358 h 5485557"/>
                <a:gd name="connsiteX575" fmla="*/ 3162607 w 5448166"/>
                <a:gd name="connsiteY575" fmla="*/ 804213 h 5485557"/>
                <a:gd name="connsiteX576" fmla="*/ 3082267 w 5448166"/>
                <a:gd name="connsiteY576" fmla="*/ 896562 h 5485557"/>
                <a:gd name="connsiteX577" fmla="*/ 3053782 w 5448166"/>
                <a:gd name="connsiteY577" fmla="*/ 926825 h 5485557"/>
                <a:gd name="connsiteX578" fmla="*/ 3033222 w 5448166"/>
                <a:gd name="connsiteY578" fmla="*/ 940495 h 5485557"/>
                <a:gd name="connsiteX579" fmla="*/ 3033265 w 5448166"/>
                <a:gd name="connsiteY579" fmla="*/ 940503 h 5485557"/>
                <a:gd name="connsiteX580" fmla="*/ 3053835 w 5448166"/>
                <a:gd name="connsiteY580" fmla="*/ 926823 h 5485557"/>
                <a:gd name="connsiteX581" fmla="*/ 3082320 w 5448166"/>
                <a:gd name="connsiteY581" fmla="*/ 896562 h 5485557"/>
                <a:gd name="connsiteX582" fmla="*/ 3162660 w 5448166"/>
                <a:gd name="connsiteY582" fmla="*/ 804213 h 5485557"/>
                <a:gd name="connsiteX583" fmla="*/ 3253854 w 5448166"/>
                <a:gd name="connsiteY583" fmla="*/ 695581 h 5485557"/>
                <a:gd name="connsiteX584" fmla="*/ 3270609 w 5448166"/>
                <a:gd name="connsiteY584" fmla="*/ 675375 h 5485557"/>
                <a:gd name="connsiteX585" fmla="*/ 1561289 w 5448166"/>
                <a:gd name="connsiteY585" fmla="*/ 478813 h 5485557"/>
                <a:gd name="connsiteX586" fmla="*/ 1561236 w 5448166"/>
                <a:gd name="connsiteY586" fmla="*/ 478816 h 5485557"/>
                <a:gd name="connsiteX587" fmla="*/ 1615514 w 5448166"/>
                <a:gd name="connsiteY587" fmla="*/ 887839 h 5485557"/>
                <a:gd name="connsiteX588" fmla="*/ 1726116 w 5448166"/>
                <a:gd name="connsiteY588" fmla="*/ 969741 h 5485557"/>
                <a:gd name="connsiteX589" fmla="*/ 1726138 w 5448166"/>
                <a:gd name="connsiteY589" fmla="*/ 969717 h 5485557"/>
                <a:gd name="connsiteX590" fmla="*/ 1615567 w 5448166"/>
                <a:gd name="connsiteY590" fmla="*/ 887839 h 5485557"/>
                <a:gd name="connsiteX591" fmla="*/ 2649548 w 5448166"/>
                <a:gd name="connsiteY591" fmla="*/ 474343 h 5485557"/>
                <a:gd name="connsiteX592" fmla="*/ 2524075 w 5448166"/>
                <a:gd name="connsiteY592" fmla="*/ 494487 h 5485557"/>
                <a:gd name="connsiteX593" fmla="*/ 2498293 w 5448166"/>
                <a:gd name="connsiteY593" fmla="*/ 498697 h 5485557"/>
                <a:gd name="connsiteX594" fmla="*/ 2481575 w 5448166"/>
                <a:gd name="connsiteY594" fmla="*/ 501388 h 5485557"/>
                <a:gd name="connsiteX595" fmla="*/ 2448809 w 5448166"/>
                <a:gd name="connsiteY595" fmla="*/ 506780 h 5485557"/>
                <a:gd name="connsiteX596" fmla="*/ 2397808 w 5448166"/>
                <a:gd name="connsiteY596" fmla="*/ 515110 h 5485557"/>
                <a:gd name="connsiteX597" fmla="*/ 2370123 w 5448166"/>
                <a:gd name="connsiteY597" fmla="*/ 519726 h 5485557"/>
                <a:gd name="connsiteX598" fmla="*/ 2357484 w 5448166"/>
                <a:gd name="connsiteY598" fmla="*/ 521806 h 5485557"/>
                <a:gd name="connsiteX599" fmla="*/ 2348126 w 5448166"/>
                <a:gd name="connsiteY599" fmla="*/ 523395 h 5485557"/>
                <a:gd name="connsiteX600" fmla="*/ 2318635 w 5448166"/>
                <a:gd name="connsiteY600" fmla="*/ 528313 h 5485557"/>
                <a:gd name="connsiteX601" fmla="*/ 2247279 w 5448166"/>
                <a:gd name="connsiteY601" fmla="*/ 540511 h 5485557"/>
                <a:gd name="connsiteX602" fmla="*/ 2242764 w 5448166"/>
                <a:gd name="connsiteY602" fmla="*/ 541313 h 5485557"/>
                <a:gd name="connsiteX603" fmla="*/ 2200888 w 5448166"/>
                <a:gd name="connsiteY603" fmla="*/ 548707 h 5485557"/>
                <a:gd name="connsiteX604" fmla="*/ 2194138 w 5448166"/>
                <a:gd name="connsiteY604" fmla="*/ 549951 h 5485557"/>
                <a:gd name="connsiteX605" fmla="*/ 2187008 w 5448166"/>
                <a:gd name="connsiteY605" fmla="*/ 551219 h 5485557"/>
                <a:gd name="connsiteX606" fmla="*/ 2178763 w 5448166"/>
                <a:gd name="connsiteY606" fmla="*/ 552785 h 5485557"/>
                <a:gd name="connsiteX607" fmla="*/ 2162085 w 5448166"/>
                <a:gd name="connsiteY607" fmla="*/ 555859 h 5485557"/>
                <a:gd name="connsiteX608" fmla="*/ 2149950 w 5448166"/>
                <a:gd name="connsiteY608" fmla="*/ 558262 h 5485557"/>
                <a:gd name="connsiteX609" fmla="*/ 2141091 w 5448166"/>
                <a:gd name="connsiteY609" fmla="*/ 559947 h 5485557"/>
                <a:gd name="connsiteX610" fmla="*/ 2138078 w 5448166"/>
                <a:gd name="connsiteY610" fmla="*/ 560613 h 5485557"/>
                <a:gd name="connsiteX611" fmla="*/ 2132279 w 5448166"/>
                <a:gd name="connsiteY611" fmla="*/ 561761 h 5485557"/>
                <a:gd name="connsiteX612" fmla="*/ 2114314 w 5448166"/>
                <a:gd name="connsiteY612" fmla="*/ 565872 h 5485557"/>
                <a:gd name="connsiteX613" fmla="*/ 2112795 w 5448166"/>
                <a:gd name="connsiteY613" fmla="*/ 566208 h 5485557"/>
                <a:gd name="connsiteX614" fmla="*/ 2106011 w 5448166"/>
                <a:gd name="connsiteY614" fmla="*/ 701258 h 5485557"/>
                <a:gd name="connsiteX615" fmla="*/ 2474704 w 5448166"/>
                <a:gd name="connsiteY615" fmla="*/ 1036781 h 5485557"/>
                <a:gd name="connsiteX616" fmla="*/ 2169928 w 5448166"/>
                <a:gd name="connsiteY616" fmla="*/ 1660981 h 5485557"/>
                <a:gd name="connsiteX617" fmla="*/ 2211444 w 5448166"/>
                <a:gd name="connsiteY617" fmla="*/ 1715260 h 5485557"/>
                <a:gd name="connsiteX618" fmla="*/ 2249353 w 5448166"/>
                <a:gd name="connsiteY618" fmla="*/ 1766954 h 5485557"/>
                <a:gd name="connsiteX619" fmla="*/ 2309231 w 5448166"/>
                <a:gd name="connsiteY619" fmla="*/ 1873195 h 5485557"/>
                <a:gd name="connsiteX620" fmla="*/ 2387526 w 5448166"/>
                <a:gd name="connsiteY620" fmla="*/ 2021706 h 5485557"/>
                <a:gd name="connsiteX621" fmla="*/ 3296526 w 5448166"/>
                <a:gd name="connsiteY621" fmla="*/ 2072215 h 5485557"/>
                <a:gd name="connsiteX622" fmla="*/ 3296527 w 5448166"/>
                <a:gd name="connsiteY622" fmla="*/ 2072212 h 5485557"/>
                <a:gd name="connsiteX623" fmla="*/ 2387579 w 5448166"/>
                <a:gd name="connsiteY623" fmla="*/ 2021706 h 5485557"/>
                <a:gd name="connsiteX624" fmla="*/ 2309285 w 5448166"/>
                <a:gd name="connsiteY624" fmla="*/ 1873194 h 5485557"/>
                <a:gd name="connsiteX625" fmla="*/ 2249407 w 5448166"/>
                <a:gd name="connsiteY625" fmla="*/ 1766953 h 5485557"/>
                <a:gd name="connsiteX626" fmla="*/ 2211497 w 5448166"/>
                <a:gd name="connsiteY626" fmla="*/ 1715260 h 5485557"/>
                <a:gd name="connsiteX627" fmla="*/ 2169982 w 5448166"/>
                <a:gd name="connsiteY627" fmla="*/ 1660982 h 5485557"/>
                <a:gd name="connsiteX628" fmla="*/ 2474758 w 5448166"/>
                <a:gd name="connsiteY628" fmla="*/ 1036781 h 5485557"/>
                <a:gd name="connsiteX629" fmla="*/ 2106064 w 5448166"/>
                <a:gd name="connsiteY629" fmla="*/ 701257 h 5485557"/>
                <a:gd name="connsiteX630" fmla="*/ 2112849 w 5448166"/>
                <a:gd name="connsiteY630" fmla="*/ 566208 h 5485557"/>
                <a:gd name="connsiteX631" fmla="*/ 2114314 w 5448166"/>
                <a:gd name="connsiteY631" fmla="*/ 565872 h 5485557"/>
                <a:gd name="connsiteX632" fmla="*/ 2138078 w 5448166"/>
                <a:gd name="connsiteY632" fmla="*/ 560613 h 5485557"/>
                <a:gd name="connsiteX633" fmla="*/ 2149950 w 5448166"/>
                <a:gd name="connsiteY633" fmla="*/ 558262 h 5485557"/>
                <a:gd name="connsiteX634" fmla="*/ 2178763 w 5448166"/>
                <a:gd name="connsiteY634" fmla="*/ 552785 h 5485557"/>
                <a:gd name="connsiteX635" fmla="*/ 2194138 w 5448166"/>
                <a:gd name="connsiteY635" fmla="*/ 549951 h 5485557"/>
                <a:gd name="connsiteX636" fmla="*/ 2242764 w 5448166"/>
                <a:gd name="connsiteY636" fmla="*/ 541313 h 5485557"/>
                <a:gd name="connsiteX637" fmla="*/ 2247309 w 5448166"/>
                <a:gd name="connsiteY637" fmla="*/ 540511 h 5485557"/>
                <a:gd name="connsiteX638" fmla="*/ 2348126 w 5448166"/>
                <a:gd name="connsiteY638" fmla="*/ 523395 h 5485557"/>
                <a:gd name="connsiteX639" fmla="*/ 2370123 w 5448166"/>
                <a:gd name="connsiteY639" fmla="*/ 519726 h 5485557"/>
                <a:gd name="connsiteX640" fmla="*/ 2448809 w 5448166"/>
                <a:gd name="connsiteY640" fmla="*/ 506780 h 5485557"/>
                <a:gd name="connsiteX641" fmla="*/ 2498293 w 5448166"/>
                <a:gd name="connsiteY641" fmla="*/ 498697 h 5485557"/>
                <a:gd name="connsiteX642" fmla="*/ 2649554 w 5448166"/>
                <a:gd name="connsiteY642" fmla="*/ 474351 h 5485557"/>
                <a:gd name="connsiteX643" fmla="*/ 863694 w 5448166"/>
                <a:gd name="connsiteY643" fmla="*/ 463035 h 5485557"/>
                <a:gd name="connsiteX644" fmla="*/ 863667 w 5448166"/>
                <a:gd name="connsiteY644" fmla="*/ 463055 h 5485557"/>
                <a:gd name="connsiteX645" fmla="*/ 881266 w 5448166"/>
                <a:gd name="connsiteY645" fmla="*/ 476150 h 5485557"/>
                <a:gd name="connsiteX646" fmla="*/ 914684 w 5448166"/>
                <a:gd name="connsiteY646" fmla="*/ 501415 h 5485557"/>
                <a:gd name="connsiteX647" fmla="*/ 960931 w 5448166"/>
                <a:gd name="connsiteY647" fmla="*/ 537093 h 5485557"/>
                <a:gd name="connsiteX648" fmla="*/ 973489 w 5448166"/>
                <a:gd name="connsiteY648" fmla="*/ 546822 h 5485557"/>
                <a:gd name="connsiteX649" fmla="*/ 1094484 w 5448166"/>
                <a:gd name="connsiteY649" fmla="*/ 654087 h 5485557"/>
                <a:gd name="connsiteX650" fmla="*/ 1096692 w 5448166"/>
                <a:gd name="connsiteY650" fmla="*/ 662163 h 5485557"/>
                <a:gd name="connsiteX651" fmla="*/ 1107408 w 5448166"/>
                <a:gd name="connsiteY651" fmla="*/ 667280 h 5485557"/>
                <a:gd name="connsiteX652" fmla="*/ 1107447 w 5448166"/>
                <a:gd name="connsiteY652" fmla="*/ 667274 h 5485557"/>
                <a:gd name="connsiteX653" fmla="*/ 1096746 w 5448166"/>
                <a:gd name="connsiteY653" fmla="*/ 662164 h 5485557"/>
                <a:gd name="connsiteX654" fmla="*/ 1094538 w 5448166"/>
                <a:gd name="connsiteY654" fmla="*/ 654087 h 5485557"/>
                <a:gd name="connsiteX655" fmla="*/ 973543 w 5448166"/>
                <a:gd name="connsiteY655" fmla="*/ 546823 h 5485557"/>
                <a:gd name="connsiteX656" fmla="*/ 960931 w 5448166"/>
                <a:gd name="connsiteY656" fmla="*/ 537093 h 5485557"/>
                <a:gd name="connsiteX657" fmla="*/ 922570 w 5448166"/>
                <a:gd name="connsiteY657" fmla="*/ 507377 h 5485557"/>
                <a:gd name="connsiteX658" fmla="*/ 914684 w 5448166"/>
                <a:gd name="connsiteY658" fmla="*/ 501415 h 5485557"/>
                <a:gd name="connsiteX659" fmla="*/ 907331 w 5448166"/>
                <a:gd name="connsiteY659" fmla="*/ 495742 h 5485557"/>
                <a:gd name="connsiteX660" fmla="*/ 863694 w 5448166"/>
                <a:gd name="connsiteY660" fmla="*/ 463035 h 5485557"/>
                <a:gd name="connsiteX661" fmla="*/ 1580412 w 5448166"/>
                <a:gd name="connsiteY661" fmla="*/ 456736 h 5485557"/>
                <a:gd name="connsiteX662" fmla="*/ 1636029 w 5448166"/>
                <a:gd name="connsiteY662" fmla="*/ 875669 h 5485557"/>
                <a:gd name="connsiteX663" fmla="*/ 1723316 w 5448166"/>
                <a:gd name="connsiteY663" fmla="*/ 940340 h 5485557"/>
                <a:gd name="connsiteX664" fmla="*/ 1723330 w 5448166"/>
                <a:gd name="connsiteY664" fmla="*/ 940325 h 5485557"/>
                <a:gd name="connsiteX665" fmla="*/ 1636136 w 5448166"/>
                <a:gd name="connsiteY665" fmla="*/ 875724 h 5485557"/>
                <a:gd name="connsiteX666" fmla="*/ 1580512 w 5448166"/>
                <a:gd name="connsiteY666" fmla="*/ 456736 h 5485557"/>
                <a:gd name="connsiteX667" fmla="*/ 1318491 w 5448166"/>
                <a:gd name="connsiteY667" fmla="*/ 188090 h 5485557"/>
                <a:gd name="connsiteX668" fmla="*/ 1476586 w 5448166"/>
                <a:gd name="connsiteY668" fmla="*/ 464813 h 5485557"/>
                <a:gd name="connsiteX669" fmla="*/ 1476676 w 5448166"/>
                <a:gd name="connsiteY669" fmla="*/ 464795 h 5485557"/>
                <a:gd name="connsiteX670" fmla="*/ 1318552 w 5448166"/>
                <a:gd name="connsiteY670" fmla="*/ 188106 h 5485557"/>
                <a:gd name="connsiteX671" fmla="*/ 3140853 w 5448166"/>
                <a:gd name="connsiteY671" fmla="*/ 147813 h 5485557"/>
                <a:gd name="connsiteX672" fmla="*/ 2929016 w 5448166"/>
                <a:gd name="connsiteY672" fmla="*/ 430296 h 5485557"/>
                <a:gd name="connsiteX673" fmla="*/ 2924601 w 5448166"/>
                <a:gd name="connsiteY673" fmla="*/ 430997 h 5485557"/>
                <a:gd name="connsiteX674" fmla="*/ 2674480 w 5448166"/>
                <a:gd name="connsiteY674" fmla="*/ 470304 h 5485557"/>
                <a:gd name="connsiteX675" fmla="*/ 2674588 w 5448166"/>
                <a:gd name="connsiteY675" fmla="*/ 470441 h 5485557"/>
                <a:gd name="connsiteX676" fmla="*/ 2771315 w 5448166"/>
                <a:gd name="connsiteY676" fmla="*/ 455099 h 5485557"/>
                <a:gd name="connsiteX677" fmla="*/ 2924602 w 5448166"/>
                <a:gd name="connsiteY677" fmla="*/ 431050 h 5485557"/>
                <a:gd name="connsiteX678" fmla="*/ 2929017 w 5448166"/>
                <a:gd name="connsiteY678" fmla="*/ 430349 h 5485557"/>
                <a:gd name="connsiteX679" fmla="*/ 3140853 w 5448166"/>
                <a:gd name="connsiteY679" fmla="*/ 147866 h 5485557"/>
                <a:gd name="connsiteX680" fmla="*/ 3321176 w 5448166"/>
                <a:gd name="connsiteY680" fmla="*/ 508404 h 5485557"/>
                <a:gd name="connsiteX681" fmla="*/ 3321188 w 5448166"/>
                <a:gd name="connsiteY681" fmla="*/ 508376 h 5485557"/>
                <a:gd name="connsiteX682" fmla="*/ 1907152 w 5448166"/>
                <a:gd name="connsiteY682" fmla="*/ 49755 h 5485557"/>
                <a:gd name="connsiteX683" fmla="*/ 1557843 w 5448166"/>
                <a:gd name="connsiteY683" fmla="*/ 246515 h 5485557"/>
                <a:gd name="connsiteX684" fmla="*/ 1554037 w 5448166"/>
                <a:gd name="connsiteY684" fmla="*/ 248660 h 5485557"/>
                <a:gd name="connsiteX685" fmla="*/ 1554072 w 5448166"/>
                <a:gd name="connsiteY685" fmla="*/ 248669 h 5485557"/>
                <a:gd name="connsiteX686" fmla="*/ 1557895 w 5448166"/>
                <a:gd name="connsiteY686" fmla="*/ 246515 h 5485557"/>
                <a:gd name="connsiteX687" fmla="*/ 1868764 w 5448166"/>
                <a:gd name="connsiteY687" fmla="*/ 71985 h 5485557"/>
                <a:gd name="connsiteX688" fmla="*/ 1907141 w 5448166"/>
                <a:gd name="connsiteY688" fmla="*/ 49792 h 5485557"/>
                <a:gd name="connsiteX689" fmla="*/ 1916252 w 5448166"/>
                <a:gd name="connsiteY689" fmla="*/ 45340 h 5485557"/>
                <a:gd name="connsiteX690" fmla="*/ 1906572 w 5448166"/>
                <a:gd name="connsiteY690" fmla="*/ 51972 h 5485557"/>
                <a:gd name="connsiteX691" fmla="*/ 1906559 w 5448166"/>
                <a:gd name="connsiteY691" fmla="*/ 52017 h 5485557"/>
                <a:gd name="connsiteX692" fmla="*/ 1916261 w 5448166"/>
                <a:gd name="connsiteY692" fmla="*/ 45371 h 5485557"/>
                <a:gd name="connsiteX693" fmla="*/ 1943553 w 5448166"/>
                <a:gd name="connsiteY693" fmla="*/ 0 h 5485557"/>
                <a:gd name="connsiteX694" fmla="*/ 1937737 w 5448166"/>
                <a:gd name="connsiteY694" fmla="*/ 21216 h 5485557"/>
                <a:gd name="connsiteX695" fmla="*/ 1935798 w 5448166"/>
                <a:gd name="connsiteY695" fmla="*/ 30963 h 5485557"/>
                <a:gd name="connsiteX696" fmla="*/ 2024540 w 5448166"/>
                <a:gd name="connsiteY696" fmla="*/ 286363 h 5485557"/>
                <a:gd name="connsiteX697" fmla="*/ 2114304 w 5448166"/>
                <a:gd name="connsiteY697" fmla="*/ 543215 h 5485557"/>
                <a:gd name="connsiteX698" fmla="*/ 2916793 w 5448166"/>
                <a:gd name="connsiteY698" fmla="*/ 409888 h 5485557"/>
                <a:gd name="connsiteX699" fmla="*/ 3144622 w 5448166"/>
                <a:gd name="connsiteY699" fmla="*/ 106080 h 5485557"/>
                <a:gd name="connsiteX700" fmla="*/ 3345366 w 5448166"/>
                <a:gd name="connsiteY700" fmla="*/ 507622 h 5485557"/>
                <a:gd name="connsiteX701" fmla="*/ 3328889 w 5448166"/>
                <a:gd name="connsiteY701" fmla="*/ 546123 h 5485557"/>
                <a:gd name="connsiteX702" fmla="*/ 3337989 w 5448166"/>
                <a:gd name="connsiteY702" fmla="*/ 564323 h 5485557"/>
                <a:gd name="connsiteX703" fmla="*/ 3295934 w 5448166"/>
                <a:gd name="connsiteY703" fmla="*/ 662433 h 5485557"/>
                <a:gd name="connsiteX704" fmla="*/ 3871834 w 5448166"/>
                <a:gd name="connsiteY704" fmla="*/ 915248 h 5485557"/>
                <a:gd name="connsiteX705" fmla="*/ 4464157 w 5448166"/>
                <a:gd name="connsiteY705" fmla="*/ 1064620 h 5485557"/>
                <a:gd name="connsiteX706" fmla="*/ 4527912 w 5448166"/>
                <a:gd name="connsiteY706" fmla="*/ 1080720 h 5485557"/>
                <a:gd name="connsiteX707" fmla="*/ 4715786 w 5448166"/>
                <a:gd name="connsiteY707" fmla="*/ 1128107 h 5485557"/>
                <a:gd name="connsiteX708" fmla="*/ 5023147 w 5448166"/>
                <a:gd name="connsiteY708" fmla="*/ 1354966 h 5485557"/>
                <a:gd name="connsiteX709" fmla="*/ 5035586 w 5448166"/>
                <a:gd name="connsiteY709" fmla="*/ 1356851 h 5485557"/>
                <a:gd name="connsiteX710" fmla="*/ 5365295 w 5448166"/>
                <a:gd name="connsiteY710" fmla="*/ 1407036 h 5485557"/>
                <a:gd name="connsiteX711" fmla="*/ 5407297 w 5448166"/>
                <a:gd name="connsiteY711" fmla="*/ 1632550 h 5485557"/>
                <a:gd name="connsiteX712" fmla="*/ 5448166 w 5448166"/>
                <a:gd name="connsiteY712" fmla="*/ 1851709 h 5485557"/>
                <a:gd name="connsiteX713" fmla="*/ 5445636 w 5448166"/>
                <a:gd name="connsiteY713" fmla="*/ 1855587 h 5485557"/>
                <a:gd name="connsiteX714" fmla="*/ 5434113 w 5448166"/>
                <a:gd name="connsiteY714" fmla="*/ 1871794 h 5485557"/>
                <a:gd name="connsiteX715" fmla="*/ 5440951 w 5448166"/>
                <a:gd name="connsiteY715" fmla="*/ 1908465 h 5485557"/>
                <a:gd name="connsiteX716" fmla="*/ 5438259 w 5448166"/>
                <a:gd name="connsiteY716" fmla="*/ 1912234 h 5485557"/>
                <a:gd name="connsiteX717" fmla="*/ 5353125 w 5448166"/>
                <a:gd name="connsiteY717" fmla="*/ 2031291 h 5485557"/>
                <a:gd name="connsiteX718" fmla="*/ 5274185 w 5448166"/>
                <a:gd name="connsiteY718" fmla="*/ 2140440 h 5485557"/>
                <a:gd name="connsiteX719" fmla="*/ 5195783 w 5448166"/>
                <a:gd name="connsiteY719" fmla="*/ 2247112 h 5485557"/>
                <a:gd name="connsiteX720" fmla="*/ 5088519 w 5448166"/>
                <a:gd name="connsiteY720" fmla="*/ 2377961 h 5485557"/>
                <a:gd name="connsiteX721" fmla="*/ 4897360 w 5448166"/>
                <a:gd name="connsiteY721" fmla="*/ 2577682 h 5485557"/>
                <a:gd name="connsiteX722" fmla="*/ 4784603 w 5448166"/>
                <a:gd name="connsiteY722" fmla="*/ 3303654 h 5485557"/>
                <a:gd name="connsiteX723" fmla="*/ 4780349 w 5448166"/>
                <a:gd name="connsiteY723" fmla="*/ 3331116 h 5485557"/>
                <a:gd name="connsiteX724" fmla="*/ 4779433 w 5448166"/>
                <a:gd name="connsiteY724" fmla="*/ 3332787 h 5485557"/>
                <a:gd name="connsiteX725" fmla="*/ 4439656 w 5448166"/>
                <a:gd name="connsiteY725" fmla="*/ 3960649 h 5485557"/>
                <a:gd name="connsiteX726" fmla="*/ 4046353 w 5448166"/>
                <a:gd name="connsiteY726" fmla="*/ 4011642 h 5485557"/>
                <a:gd name="connsiteX727" fmla="*/ 4039999 w 5448166"/>
                <a:gd name="connsiteY727" fmla="*/ 4012450 h 5485557"/>
                <a:gd name="connsiteX728" fmla="*/ 3598880 w 5448166"/>
                <a:gd name="connsiteY728" fmla="*/ 4214916 h 5485557"/>
                <a:gd name="connsiteX729" fmla="*/ 3594303 w 5448166"/>
                <a:gd name="connsiteY729" fmla="*/ 4229348 h 5485557"/>
                <a:gd name="connsiteX730" fmla="*/ 3596187 w 5448166"/>
                <a:gd name="connsiteY730" fmla="*/ 4230156 h 5485557"/>
                <a:gd name="connsiteX731" fmla="*/ 3549879 w 5448166"/>
                <a:gd name="connsiteY731" fmla="*/ 4369082 h 5485557"/>
                <a:gd name="connsiteX732" fmla="*/ 3519831 w 5448166"/>
                <a:gd name="connsiteY732" fmla="*/ 4609188 h 5485557"/>
                <a:gd name="connsiteX733" fmla="*/ 3519455 w 5448166"/>
                <a:gd name="connsiteY733" fmla="*/ 4609619 h 5485557"/>
                <a:gd name="connsiteX734" fmla="*/ 3512401 w 5448166"/>
                <a:gd name="connsiteY734" fmla="*/ 4665889 h 5485557"/>
                <a:gd name="connsiteX735" fmla="*/ 3361897 w 5448166"/>
                <a:gd name="connsiteY735" fmla="*/ 4845041 h 5485557"/>
                <a:gd name="connsiteX736" fmla="*/ 3356405 w 5448166"/>
                <a:gd name="connsiteY736" fmla="*/ 4851556 h 5485557"/>
                <a:gd name="connsiteX737" fmla="*/ 3026427 w 5448166"/>
                <a:gd name="connsiteY737" fmla="*/ 5254874 h 5485557"/>
                <a:gd name="connsiteX738" fmla="*/ 3026104 w 5448166"/>
                <a:gd name="connsiteY738" fmla="*/ 5255198 h 5485557"/>
                <a:gd name="connsiteX739" fmla="*/ 2803928 w 5448166"/>
                <a:gd name="connsiteY739" fmla="*/ 5485557 h 5485557"/>
                <a:gd name="connsiteX740" fmla="*/ 2813352 w 5448166"/>
                <a:gd name="connsiteY740" fmla="*/ 5426809 h 5485557"/>
                <a:gd name="connsiteX741" fmla="*/ 2811359 w 5448166"/>
                <a:gd name="connsiteY741" fmla="*/ 5428856 h 5485557"/>
                <a:gd name="connsiteX742" fmla="*/ 2836129 w 5448166"/>
                <a:gd name="connsiteY742" fmla="*/ 5273829 h 5485557"/>
                <a:gd name="connsiteX743" fmla="*/ 2265776 w 5448166"/>
                <a:gd name="connsiteY743" fmla="*/ 4905619 h 5485557"/>
                <a:gd name="connsiteX744" fmla="*/ 2258722 w 5448166"/>
                <a:gd name="connsiteY744" fmla="*/ 4895496 h 5485557"/>
                <a:gd name="connsiteX745" fmla="*/ 2284408 w 5448166"/>
                <a:gd name="connsiteY745" fmla="*/ 4855488 h 5485557"/>
                <a:gd name="connsiteX746" fmla="*/ 2273207 w 5448166"/>
                <a:gd name="connsiteY746" fmla="*/ 4848918 h 5485557"/>
                <a:gd name="connsiteX747" fmla="*/ 2266153 w 5448166"/>
                <a:gd name="connsiteY747" fmla="*/ 4838794 h 5485557"/>
                <a:gd name="connsiteX748" fmla="*/ 2540075 w 5448166"/>
                <a:gd name="connsiteY748" fmla="*/ 4571980 h 5485557"/>
                <a:gd name="connsiteX749" fmla="*/ 2602754 w 5448166"/>
                <a:gd name="connsiteY749" fmla="*/ 4517971 h 5485557"/>
                <a:gd name="connsiteX750" fmla="*/ 2756705 w 5448166"/>
                <a:gd name="connsiteY750" fmla="*/ 4387175 h 5485557"/>
                <a:gd name="connsiteX751" fmla="*/ 2690741 w 5448166"/>
                <a:gd name="connsiteY751" fmla="*/ 4352013 h 5485557"/>
                <a:gd name="connsiteX752" fmla="*/ 2701726 w 5448166"/>
                <a:gd name="connsiteY752" fmla="*/ 4297196 h 5485557"/>
                <a:gd name="connsiteX753" fmla="*/ 2698172 w 5448166"/>
                <a:gd name="connsiteY753" fmla="*/ 4295311 h 5485557"/>
                <a:gd name="connsiteX754" fmla="*/ 2737104 w 5448166"/>
                <a:gd name="connsiteY754" fmla="*/ 4100652 h 5485557"/>
                <a:gd name="connsiteX755" fmla="*/ 2638347 w 5448166"/>
                <a:gd name="connsiteY755" fmla="*/ 4100652 h 5485557"/>
                <a:gd name="connsiteX756" fmla="*/ 2498290 w 5448166"/>
                <a:gd name="connsiteY756" fmla="*/ 3872123 h 5485557"/>
                <a:gd name="connsiteX757" fmla="*/ 2252260 w 5448166"/>
                <a:gd name="connsiteY757" fmla="*/ 3812460 h 5485557"/>
                <a:gd name="connsiteX758" fmla="*/ 2267069 w 5448166"/>
                <a:gd name="connsiteY758" fmla="*/ 3241784 h 5485557"/>
                <a:gd name="connsiteX759" fmla="*/ 2182689 w 5448166"/>
                <a:gd name="connsiteY759" fmla="*/ 3051917 h 5485557"/>
                <a:gd name="connsiteX760" fmla="*/ 1932029 w 5448166"/>
                <a:gd name="connsiteY760" fmla="*/ 3022409 h 5485557"/>
                <a:gd name="connsiteX761" fmla="*/ 1930306 w 5448166"/>
                <a:gd name="connsiteY761" fmla="*/ 3014816 h 5485557"/>
                <a:gd name="connsiteX762" fmla="*/ 1893582 w 5448166"/>
                <a:gd name="connsiteY762" fmla="*/ 2863774 h 5485557"/>
                <a:gd name="connsiteX763" fmla="*/ 1841942 w 5448166"/>
                <a:gd name="connsiteY763" fmla="*/ 2700400 h 5485557"/>
                <a:gd name="connsiteX764" fmla="*/ 1565166 w 5448166"/>
                <a:gd name="connsiteY764" fmla="*/ 2595560 h 5485557"/>
                <a:gd name="connsiteX765" fmla="*/ 1222695 w 5448166"/>
                <a:gd name="connsiteY765" fmla="*/ 2466433 h 5485557"/>
                <a:gd name="connsiteX766" fmla="*/ 1211656 w 5448166"/>
                <a:gd name="connsiteY766" fmla="*/ 2461425 h 5485557"/>
                <a:gd name="connsiteX767" fmla="*/ 1193618 w 5448166"/>
                <a:gd name="connsiteY767" fmla="*/ 2269028 h 5485557"/>
                <a:gd name="connsiteX768" fmla="*/ 1196526 w 5448166"/>
                <a:gd name="connsiteY768" fmla="*/ 2122671 h 5485557"/>
                <a:gd name="connsiteX769" fmla="*/ 755406 w 5448166"/>
                <a:gd name="connsiteY769" fmla="*/ 2364554 h 5485557"/>
                <a:gd name="connsiteX770" fmla="*/ 469692 w 5448166"/>
                <a:gd name="connsiteY770" fmla="*/ 2295037 h 5485557"/>
                <a:gd name="connsiteX771" fmla="*/ 481699 w 5448166"/>
                <a:gd name="connsiteY771" fmla="*/ 2239466 h 5485557"/>
                <a:gd name="connsiteX772" fmla="*/ 477068 w 5448166"/>
                <a:gd name="connsiteY772" fmla="*/ 2238334 h 5485557"/>
                <a:gd name="connsiteX773" fmla="*/ 519284 w 5448166"/>
                <a:gd name="connsiteY773" fmla="*/ 2042976 h 5485557"/>
                <a:gd name="connsiteX774" fmla="*/ 311649 w 5448166"/>
                <a:gd name="connsiteY774" fmla="*/ 2176948 h 5485557"/>
                <a:gd name="connsiteX775" fmla="*/ 305457 w 5448166"/>
                <a:gd name="connsiteY775" fmla="*/ 2169087 h 5485557"/>
                <a:gd name="connsiteX776" fmla="*/ 169060 w 5448166"/>
                <a:gd name="connsiteY776" fmla="*/ 1999413 h 5485557"/>
                <a:gd name="connsiteX777" fmla="*/ 10533 w 5448166"/>
                <a:gd name="connsiteY777" fmla="*/ 1821125 h 5485557"/>
                <a:gd name="connsiteX778" fmla="*/ 1217 w 5448166"/>
                <a:gd name="connsiteY778" fmla="*/ 1812401 h 5485557"/>
                <a:gd name="connsiteX779" fmla="*/ 16349 w 5448166"/>
                <a:gd name="connsiteY779" fmla="*/ 1763776 h 5485557"/>
                <a:gd name="connsiteX780" fmla="*/ 8594 w 5448166"/>
                <a:gd name="connsiteY780" fmla="*/ 1755699 h 5485557"/>
                <a:gd name="connsiteX781" fmla="*/ 113166 w 5448166"/>
                <a:gd name="connsiteY781" fmla="*/ 1563786 h 5485557"/>
                <a:gd name="connsiteX782" fmla="*/ 224631 w 5448166"/>
                <a:gd name="connsiteY782" fmla="*/ 1402998 h 5485557"/>
                <a:gd name="connsiteX783" fmla="*/ 227000 w 5448166"/>
                <a:gd name="connsiteY783" fmla="*/ 1399767 h 5485557"/>
                <a:gd name="connsiteX784" fmla="*/ 556008 w 5448166"/>
                <a:gd name="connsiteY784" fmla="*/ 1315765 h 5485557"/>
                <a:gd name="connsiteX785" fmla="*/ 522624 w 5448166"/>
                <a:gd name="connsiteY785" fmla="*/ 735235 h 5485557"/>
                <a:gd name="connsiteX786" fmla="*/ 532855 w 5448166"/>
                <a:gd name="connsiteY786" fmla="*/ 727804 h 5485557"/>
                <a:gd name="connsiteX787" fmla="*/ 530001 w 5448166"/>
                <a:gd name="connsiteY787" fmla="*/ 678533 h 5485557"/>
                <a:gd name="connsiteX788" fmla="*/ 863802 w 5448166"/>
                <a:gd name="connsiteY788" fmla="*/ 435789 h 5485557"/>
                <a:gd name="connsiteX789" fmla="*/ 870264 w 5448166"/>
                <a:gd name="connsiteY789" fmla="*/ 440527 h 5485557"/>
                <a:gd name="connsiteX790" fmla="*/ 994220 w 5448166"/>
                <a:gd name="connsiteY790" fmla="*/ 535084 h 5485557"/>
                <a:gd name="connsiteX791" fmla="*/ 1078277 w 5448166"/>
                <a:gd name="connsiteY791" fmla="*/ 605086 h 5485557"/>
                <a:gd name="connsiteX792" fmla="*/ 1113924 w 5448166"/>
                <a:gd name="connsiteY792" fmla="*/ 643748 h 5485557"/>
                <a:gd name="connsiteX793" fmla="*/ 1426185 w 5448166"/>
                <a:gd name="connsiteY793" fmla="*/ 490390 h 5485557"/>
                <a:gd name="connsiteX794" fmla="*/ 1266258 w 5448166"/>
                <a:gd name="connsiteY794" fmla="*/ 210492 h 5485557"/>
                <a:gd name="connsiteX795" fmla="*/ 1312890 w 5448166"/>
                <a:gd name="connsiteY795" fmla="*/ 222499 h 5485557"/>
                <a:gd name="connsiteX796" fmla="*/ 1273636 w 5448166"/>
                <a:gd name="connsiteY796" fmla="*/ 153789 h 5485557"/>
                <a:gd name="connsiteX797" fmla="*/ 1551058 w 5448166"/>
                <a:gd name="connsiteY797" fmla="*/ 225137 h 5485557"/>
                <a:gd name="connsiteX798" fmla="*/ 1916790 w 5448166"/>
                <a:gd name="connsiteY798" fmla="*/ 18309 h 5485557"/>
                <a:gd name="connsiteX799" fmla="*/ 1922821 w 5448166"/>
                <a:gd name="connsiteY799" fmla="*/ 13947 h 5485557"/>
                <a:gd name="connsiteX800" fmla="*/ 1923575 w 5448166"/>
                <a:gd name="connsiteY800" fmla="*/ 13731 h 548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</a:cxnLst>
              <a:rect l="l" t="t" r="r" b="b"/>
              <a:pathLst>
                <a:path w="5448166" h="5485557">
                  <a:moveTo>
                    <a:pt x="2290737" y="4833642"/>
                  </a:moveTo>
                  <a:lnTo>
                    <a:pt x="2290707" y="4833678"/>
                  </a:lnTo>
                  <a:cubicBezTo>
                    <a:pt x="2295210" y="4836377"/>
                    <a:pt x="2301303" y="4840130"/>
                    <a:pt x="2308773" y="4844796"/>
                  </a:cubicBezTo>
                  <a:lnTo>
                    <a:pt x="2322094" y="4853196"/>
                  </a:lnTo>
                  <a:lnTo>
                    <a:pt x="2343491" y="4866766"/>
                  </a:lnTo>
                  <a:lnTo>
                    <a:pt x="2404647" y="4905902"/>
                  </a:lnTo>
                  <a:lnTo>
                    <a:pt x="2410473" y="4909647"/>
                  </a:lnTo>
                  <a:lnTo>
                    <a:pt x="2484511" y="4957445"/>
                  </a:lnTo>
                  <a:lnTo>
                    <a:pt x="2515508" y="4977513"/>
                  </a:lnTo>
                  <a:lnTo>
                    <a:pt x="2620391" y="5045559"/>
                  </a:lnTo>
                  <a:cubicBezTo>
                    <a:pt x="2742436" y="5124886"/>
                    <a:pt x="2852980" y="5197103"/>
                    <a:pt x="2863000" y="5203665"/>
                  </a:cubicBezTo>
                  <a:lnTo>
                    <a:pt x="2868976" y="5207543"/>
                  </a:lnTo>
                  <a:lnTo>
                    <a:pt x="2848066" y="5338113"/>
                  </a:lnTo>
                  <a:lnTo>
                    <a:pt x="2868978" y="5207541"/>
                  </a:lnTo>
                  <a:lnTo>
                    <a:pt x="2862946" y="5203556"/>
                  </a:lnTo>
                  <a:cubicBezTo>
                    <a:pt x="2851701" y="5196202"/>
                    <a:pt x="2713203" y="5105738"/>
                    <a:pt x="2574233" y="5015532"/>
                  </a:cubicBezTo>
                  <a:lnTo>
                    <a:pt x="2515508" y="4977513"/>
                  </a:lnTo>
                  <a:lnTo>
                    <a:pt x="2497810" y="4966031"/>
                  </a:lnTo>
                  <a:lnTo>
                    <a:pt x="2484511" y="4957445"/>
                  </a:lnTo>
                  <a:lnTo>
                    <a:pt x="2439801" y="4928500"/>
                  </a:lnTo>
                  <a:lnTo>
                    <a:pt x="2410473" y="4909647"/>
                  </a:lnTo>
                  <a:lnTo>
                    <a:pt x="2407517" y="4907739"/>
                  </a:lnTo>
                  <a:lnTo>
                    <a:pt x="2404647" y="4905902"/>
                  </a:lnTo>
                  <a:lnTo>
                    <a:pt x="2363918" y="4879721"/>
                  </a:lnTo>
                  <a:lnTo>
                    <a:pt x="2343491" y="4866766"/>
                  </a:lnTo>
                  <a:lnTo>
                    <a:pt x="2335107" y="4861401"/>
                  </a:lnTo>
                  <a:lnTo>
                    <a:pt x="2322094" y="4853196"/>
                  </a:lnTo>
                  <a:lnTo>
                    <a:pt x="2308765" y="4844742"/>
                  </a:lnTo>
                  <a:close/>
                  <a:moveTo>
                    <a:pt x="2336371" y="4784921"/>
                  </a:moveTo>
                  <a:lnTo>
                    <a:pt x="2313647" y="4807603"/>
                  </a:lnTo>
                  <a:lnTo>
                    <a:pt x="2306948" y="4814859"/>
                  </a:lnTo>
                  <a:lnTo>
                    <a:pt x="2313688" y="4807568"/>
                  </a:lnTo>
                  <a:close/>
                  <a:moveTo>
                    <a:pt x="3343581" y="4784796"/>
                  </a:moveTo>
                  <a:lnTo>
                    <a:pt x="3017327" y="5183525"/>
                  </a:lnTo>
                  <a:lnTo>
                    <a:pt x="2844046" y="5363214"/>
                  </a:lnTo>
                  <a:lnTo>
                    <a:pt x="2844046" y="5363216"/>
                  </a:lnTo>
                  <a:lnTo>
                    <a:pt x="3017327" y="5183581"/>
                  </a:lnTo>
                  <a:lnTo>
                    <a:pt x="3343589" y="4784840"/>
                  </a:lnTo>
                  <a:close/>
                  <a:moveTo>
                    <a:pt x="3339334" y="4644351"/>
                  </a:moveTo>
                  <a:lnTo>
                    <a:pt x="3349827" y="4699781"/>
                  </a:lnTo>
                  <a:lnTo>
                    <a:pt x="3339335" y="4644352"/>
                  </a:lnTo>
                  <a:close/>
                  <a:moveTo>
                    <a:pt x="2867218" y="4450521"/>
                  </a:moveTo>
                  <a:lnTo>
                    <a:pt x="2646247" y="4509600"/>
                  </a:lnTo>
                  <a:lnTo>
                    <a:pt x="2646155" y="4509678"/>
                  </a:lnTo>
                  <a:close/>
                  <a:moveTo>
                    <a:pt x="2823475" y="4359766"/>
                  </a:moveTo>
                  <a:lnTo>
                    <a:pt x="2821553" y="4361376"/>
                  </a:lnTo>
                  <a:lnTo>
                    <a:pt x="2823475" y="4359767"/>
                  </a:lnTo>
                  <a:lnTo>
                    <a:pt x="3011781" y="4391880"/>
                  </a:lnTo>
                  <a:close/>
                  <a:moveTo>
                    <a:pt x="3533401" y="4322289"/>
                  </a:moveTo>
                  <a:lnTo>
                    <a:pt x="3498669" y="4600035"/>
                  </a:lnTo>
                  <a:lnTo>
                    <a:pt x="3361790" y="4762976"/>
                  </a:lnTo>
                  <a:lnTo>
                    <a:pt x="3361790" y="4762978"/>
                  </a:lnTo>
                  <a:lnTo>
                    <a:pt x="3498670" y="4600034"/>
                  </a:lnTo>
                  <a:lnTo>
                    <a:pt x="3533402" y="4322289"/>
                  </a:lnTo>
                  <a:close/>
                  <a:moveTo>
                    <a:pt x="3274556" y="4318842"/>
                  </a:moveTo>
                  <a:lnTo>
                    <a:pt x="3257645" y="4331406"/>
                  </a:lnTo>
                  <a:lnTo>
                    <a:pt x="3274556" y="4318842"/>
                  </a:lnTo>
                  <a:lnTo>
                    <a:pt x="3361979" y="4320006"/>
                  </a:lnTo>
                  <a:close/>
                  <a:moveTo>
                    <a:pt x="3400865" y="4298492"/>
                  </a:moveTo>
                  <a:lnTo>
                    <a:pt x="3537817" y="4300319"/>
                  </a:lnTo>
                  <a:lnTo>
                    <a:pt x="3537817" y="4300319"/>
                  </a:lnTo>
                  <a:close/>
                  <a:moveTo>
                    <a:pt x="2722781" y="4283572"/>
                  </a:moveTo>
                  <a:lnTo>
                    <a:pt x="2722781" y="4283572"/>
                  </a:lnTo>
                  <a:lnTo>
                    <a:pt x="2777234" y="4312625"/>
                  </a:lnTo>
                  <a:close/>
                  <a:moveTo>
                    <a:pt x="2771944" y="4037704"/>
                  </a:moveTo>
                  <a:lnTo>
                    <a:pt x="2771943" y="4037705"/>
                  </a:lnTo>
                  <a:lnTo>
                    <a:pt x="2736656" y="4214181"/>
                  </a:lnTo>
                  <a:close/>
                  <a:moveTo>
                    <a:pt x="4037250" y="3935733"/>
                  </a:moveTo>
                  <a:lnTo>
                    <a:pt x="4036876" y="3936256"/>
                  </a:lnTo>
                  <a:lnTo>
                    <a:pt x="4036877" y="3936255"/>
                  </a:lnTo>
                  <a:close/>
                  <a:moveTo>
                    <a:pt x="4432871" y="3883539"/>
                  </a:moveTo>
                  <a:lnTo>
                    <a:pt x="4067732" y="3930870"/>
                  </a:lnTo>
                  <a:lnTo>
                    <a:pt x="4067731" y="3930871"/>
                  </a:lnTo>
                  <a:close/>
                  <a:moveTo>
                    <a:pt x="3284044" y="3870900"/>
                  </a:moveTo>
                  <a:lnTo>
                    <a:pt x="3330612" y="3875462"/>
                  </a:lnTo>
                  <a:lnTo>
                    <a:pt x="3337665" y="3876108"/>
                  </a:lnTo>
                  <a:lnTo>
                    <a:pt x="3411705" y="4090744"/>
                  </a:lnTo>
                  <a:lnTo>
                    <a:pt x="3581219" y="4163869"/>
                  </a:lnTo>
                  <a:lnTo>
                    <a:pt x="3581232" y="4163829"/>
                  </a:lnTo>
                  <a:lnTo>
                    <a:pt x="3411814" y="4090744"/>
                  </a:lnTo>
                  <a:lnTo>
                    <a:pt x="3337773" y="3876108"/>
                  </a:lnTo>
                  <a:lnTo>
                    <a:pt x="3330719" y="3875462"/>
                  </a:lnTo>
                  <a:close/>
                  <a:moveTo>
                    <a:pt x="4094008" y="3856185"/>
                  </a:moveTo>
                  <a:lnTo>
                    <a:pt x="3820782" y="3887296"/>
                  </a:lnTo>
                  <a:lnTo>
                    <a:pt x="3820786" y="3887308"/>
                  </a:lnTo>
                  <a:lnTo>
                    <a:pt x="4094000" y="3856197"/>
                  </a:lnTo>
                  <a:close/>
                  <a:moveTo>
                    <a:pt x="2934677" y="3852524"/>
                  </a:moveTo>
                  <a:lnTo>
                    <a:pt x="2955080" y="3855996"/>
                  </a:lnTo>
                  <a:cubicBezTo>
                    <a:pt x="2963090" y="3857234"/>
                    <a:pt x="2972284" y="3858554"/>
                    <a:pt x="2982596" y="3859954"/>
                  </a:cubicBezTo>
                  <a:cubicBezTo>
                    <a:pt x="3017112" y="3864639"/>
                    <a:pt x="3064767" y="3870292"/>
                    <a:pt x="3124322" y="3876700"/>
                  </a:cubicBezTo>
                  <a:cubicBezTo>
                    <a:pt x="3145807" y="3879016"/>
                    <a:pt x="3167323" y="3881274"/>
                    <a:pt x="3187899" y="3883396"/>
                  </a:cubicBezTo>
                  <a:lnTo>
                    <a:pt x="3203421" y="3884971"/>
                  </a:lnTo>
                  <a:lnTo>
                    <a:pt x="3217953" y="3886490"/>
                  </a:lnTo>
                  <a:cubicBezTo>
                    <a:pt x="3247053" y="3889437"/>
                    <a:pt x="3272948" y="3891982"/>
                    <a:pt x="3292360" y="3893867"/>
                  </a:cubicBezTo>
                  <a:lnTo>
                    <a:pt x="3321565" y="3896678"/>
                  </a:lnTo>
                  <a:lnTo>
                    <a:pt x="3321565" y="3896677"/>
                  </a:lnTo>
                  <a:cubicBezTo>
                    <a:pt x="3309126" y="3895493"/>
                    <a:pt x="3281301" y="3892814"/>
                    <a:pt x="3245842" y="3889274"/>
                  </a:cubicBezTo>
                  <a:lnTo>
                    <a:pt x="3203421" y="3884971"/>
                  </a:lnTo>
                  <a:lnTo>
                    <a:pt x="3124322" y="3876700"/>
                  </a:lnTo>
                  <a:cubicBezTo>
                    <a:pt x="3064766" y="3870292"/>
                    <a:pt x="3017111" y="3864638"/>
                    <a:pt x="2982594" y="3859953"/>
                  </a:cubicBezTo>
                  <a:close/>
                  <a:moveTo>
                    <a:pt x="4140749" y="3828722"/>
                  </a:moveTo>
                  <a:lnTo>
                    <a:pt x="3990818" y="3845781"/>
                  </a:lnTo>
                  <a:lnTo>
                    <a:pt x="3990783" y="3845792"/>
                  </a:lnTo>
                  <a:lnTo>
                    <a:pt x="4140748" y="3828723"/>
                  </a:lnTo>
                  <a:close/>
                  <a:moveTo>
                    <a:pt x="4551981" y="3663410"/>
                  </a:moveTo>
                  <a:lnTo>
                    <a:pt x="4475196" y="3666748"/>
                  </a:lnTo>
                  <a:lnTo>
                    <a:pt x="4475196" y="3666749"/>
                  </a:lnTo>
                  <a:lnTo>
                    <a:pt x="4551951" y="3663466"/>
                  </a:lnTo>
                  <a:close/>
                  <a:moveTo>
                    <a:pt x="4419409" y="3599278"/>
                  </a:moveTo>
                  <a:lnTo>
                    <a:pt x="4405456" y="3635184"/>
                  </a:lnTo>
                  <a:lnTo>
                    <a:pt x="4419410" y="3599331"/>
                  </a:lnTo>
                  <a:lnTo>
                    <a:pt x="4474360" y="3665739"/>
                  </a:lnTo>
                  <a:close/>
                  <a:moveTo>
                    <a:pt x="4428524" y="3575870"/>
                  </a:moveTo>
                  <a:lnTo>
                    <a:pt x="4428509" y="3575908"/>
                  </a:lnTo>
                  <a:lnTo>
                    <a:pt x="4485157" y="3644402"/>
                  </a:lnTo>
                  <a:lnTo>
                    <a:pt x="4563989" y="3640955"/>
                  </a:lnTo>
                  <a:lnTo>
                    <a:pt x="4563989" y="3640900"/>
                  </a:lnTo>
                  <a:lnTo>
                    <a:pt x="4485157" y="3644346"/>
                  </a:lnTo>
                  <a:close/>
                  <a:moveTo>
                    <a:pt x="3666566" y="3490990"/>
                  </a:moveTo>
                  <a:lnTo>
                    <a:pt x="3143599" y="3512637"/>
                  </a:lnTo>
                  <a:lnTo>
                    <a:pt x="2935478" y="3830445"/>
                  </a:lnTo>
                  <a:cubicBezTo>
                    <a:pt x="2948927" y="3833137"/>
                    <a:pt x="2972054" y="3836516"/>
                    <a:pt x="3001254" y="3840266"/>
                  </a:cubicBezTo>
                  <a:lnTo>
                    <a:pt x="3034350" y="3844316"/>
                  </a:lnTo>
                  <a:lnTo>
                    <a:pt x="3001354" y="3840273"/>
                  </a:lnTo>
                  <a:cubicBezTo>
                    <a:pt x="2972159" y="3836519"/>
                    <a:pt x="2949035" y="3833137"/>
                    <a:pt x="2935586" y="3830445"/>
                  </a:cubicBezTo>
                  <a:lnTo>
                    <a:pt x="3143707" y="3512637"/>
                  </a:lnTo>
                  <a:lnTo>
                    <a:pt x="3666568" y="3490995"/>
                  </a:lnTo>
                  <a:close/>
                  <a:moveTo>
                    <a:pt x="3681482" y="3468373"/>
                  </a:moveTo>
                  <a:lnTo>
                    <a:pt x="3158516" y="3490020"/>
                  </a:lnTo>
                  <a:lnTo>
                    <a:pt x="3158515" y="3490021"/>
                  </a:lnTo>
                  <a:lnTo>
                    <a:pt x="3681482" y="3468428"/>
                  </a:lnTo>
                  <a:lnTo>
                    <a:pt x="3835164" y="3863562"/>
                  </a:lnTo>
                  <a:lnTo>
                    <a:pt x="3906834" y="3855376"/>
                  </a:lnTo>
                  <a:lnTo>
                    <a:pt x="3906834" y="3855375"/>
                  </a:lnTo>
                  <a:lnTo>
                    <a:pt x="3835162" y="3863506"/>
                  </a:lnTo>
                  <a:close/>
                  <a:moveTo>
                    <a:pt x="3196694" y="3396434"/>
                  </a:moveTo>
                  <a:lnTo>
                    <a:pt x="3196693" y="3396434"/>
                  </a:lnTo>
                  <a:lnTo>
                    <a:pt x="3213036" y="3406757"/>
                  </a:lnTo>
                  <a:lnTo>
                    <a:pt x="3213062" y="3406718"/>
                  </a:lnTo>
                  <a:close/>
                  <a:moveTo>
                    <a:pt x="4766615" y="3265911"/>
                  </a:moveTo>
                  <a:lnTo>
                    <a:pt x="4766402" y="3267253"/>
                  </a:lnTo>
                  <a:lnTo>
                    <a:pt x="4563989" y="3641277"/>
                  </a:lnTo>
                  <a:lnTo>
                    <a:pt x="4563989" y="3641278"/>
                  </a:lnTo>
                  <a:lnTo>
                    <a:pt x="4766403" y="3267308"/>
                  </a:lnTo>
                  <a:close/>
                  <a:moveTo>
                    <a:pt x="2296038" y="3194291"/>
                  </a:moveTo>
                  <a:lnTo>
                    <a:pt x="2296038" y="3194291"/>
                  </a:lnTo>
                  <a:lnTo>
                    <a:pt x="2868223" y="3215721"/>
                  </a:lnTo>
                  <a:lnTo>
                    <a:pt x="3182370" y="3413395"/>
                  </a:lnTo>
                  <a:lnTo>
                    <a:pt x="2917655" y="3817682"/>
                  </a:lnTo>
                  <a:lnTo>
                    <a:pt x="2908986" y="3828667"/>
                  </a:lnTo>
                  <a:cubicBezTo>
                    <a:pt x="2908986" y="3828721"/>
                    <a:pt x="2908932" y="3828721"/>
                    <a:pt x="2908932" y="3828775"/>
                  </a:cubicBezTo>
                  <a:lnTo>
                    <a:pt x="2756382" y="4021979"/>
                  </a:lnTo>
                  <a:lnTo>
                    <a:pt x="2658001" y="4021979"/>
                  </a:lnTo>
                  <a:lnTo>
                    <a:pt x="2658002" y="4021981"/>
                  </a:lnTo>
                  <a:lnTo>
                    <a:pt x="2756435" y="4021981"/>
                  </a:lnTo>
                  <a:lnTo>
                    <a:pt x="2908985" y="3828775"/>
                  </a:lnTo>
                  <a:cubicBezTo>
                    <a:pt x="2908985" y="3828723"/>
                    <a:pt x="2909039" y="3828723"/>
                    <a:pt x="2909039" y="3828669"/>
                  </a:cubicBezTo>
                  <a:lnTo>
                    <a:pt x="2917708" y="3817684"/>
                  </a:lnTo>
                  <a:lnTo>
                    <a:pt x="3182424" y="3413396"/>
                  </a:lnTo>
                  <a:lnTo>
                    <a:pt x="2868276" y="3215721"/>
                  </a:lnTo>
                  <a:close/>
                  <a:moveTo>
                    <a:pt x="3697529" y="2942455"/>
                  </a:moveTo>
                  <a:lnTo>
                    <a:pt x="3696075" y="2948960"/>
                  </a:lnTo>
                  <a:lnTo>
                    <a:pt x="3696075" y="2948961"/>
                  </a:lnTo>
                  <a:close/>
                  <a:moveTo>
                    <a:pt x="3551916" y="2941280"/>
                  </a:moveTo>
                  <a:lnTo>
                    <a:pt x="3695106" y="2952891"/>
                  </a:lnTo>
                  <a:lnTo>
                    <a:pt x="3628443" y="3252983"/>
                  </a:lnTo>
                  <a:lnTo>
                    <a:pt x="3372936" y="3267199"/>
                  </a:lnTo>
                  <a:lnTo>
                    <a:pt x="3370243" y="3267361"/>
                  </a:lnTo>
                  <a:lnTo>
                    <a:pt x="3177416" y="3382325"/>
                  </a:lnTo>
                  <a:lnTo>
                    <a:pt x="3179291" y="3385450"/>
                  </a:lnTo>
                  <a:lnTo>
                    <a:pt x="3179462" y="3385557"/>
                  </a:lnTo>
                  <a:lnTo>
                    <a:pt x="3177523" y="3382325"/>
                  </a:lnTo>
                  <a:lnTo>
                    <a:pt x="3370351" y="3267362"/>
                  </a:lnTo>
                  <a:lnTo>
                    <a:pt x="3373044" y="3267200"/>
                  </a:lnTo>
                  <a:lnTo>
                    <a:pt x="3628550" y="3252984"/>
                  </a:lnTo>
                  <a:lnTo>
                    <a:pt x="3695213" y="2952892"/>
                  </a:lnTo>
                  <a:close/>
                  <a:moveTo>
                    <a:pt x="3561994" y="2920044"/>
                  </a:moveTo>
                  <a:lnTo>
                    <a:pt x="3561994" y="2920045"/>
                  </a:lnTo>
                  <a:lnTo>
                    <a:pt x="3674428" y="2929145"/>
                  </a:lnTo>
                  <a:lnTo>
                    <a:pt x="3674499" y="2927404"/>
                  </a:lnTo>
                  <a:lnTo>
                    <a:pt x="3674427" y="2929144"/>
                  </a:lnTo>
                  <a:close/>
                  <a:moveTo>
                    <a:pt x="3677227" y="2863774"/>
                  </a:moveTo>
                  <a:lnTo>
                    <a:pt x="3677158" y="2865323"/>
                  </a:lnTo>
                  <a:lnTo>
                    <a:pt x="3677228" y="2863774"/>
                  </a:lnTo>
                  <a:close/>
                  <a:moveTo>
                    <a:pt x="3550956" y="2838195"/>
                  </a:moveTo>
                  <a:lnTo>
                    <a:pt x="3550956" y="2838196"/>
                  </a:lnTo>
                  <a:lnTo>
                    <a:pt x="3700275" y="2842450"/>
                  </a:lnTo>
                  <a:lnTo>
                    <a:pt x="3699736" y="2853651"/>
                  </a:lnTo>
                  <a:cubicBezTo>
                    <a:pt x="3698767" y="2873520"/>
                    <a:pt x="3697192" y="2907959"/>
                    <a:pt x="3696466" y="2927526"/>
                  </a:cubicBezTo>
                  <a:lnTo>
                    <a:pt x="3696076" y="2941006"/>
                  </a:lnTo>
                  <a:lnTo>
                    <a:pt x="3696473" y="2927548"/>
                  </a:lnTo>
                  <a:cubicBezTo>
                    <a:pt x="3697213" y="2907988"/>
                    <a:pt x="3698808" y="2873519"/>
                    <a:pt x="3699737" y="2853649"/>
                  </a:cubicBezTo>
                  <a:lnTo>
                    <a:pt x="3700276" y="2842450"/>
                  </a:lnTo>
                  <a:close/>
                  <a:moveTo>
                    <a:pt x="3821809" y="2763241"/>
                  </a:moveTo>
                  <a:lnTo>
                    <a:pt x="3821803" y="2763251"/>
                  </a:lnTo>
                  <a:lnTo>
                    <a:pt x="3879371" y="2841156"/>
                  </a:lnTo>
                  <a:lnTo>
                    <a:pt x="3879411" y="2841138"/>
                  </a:lnTo>
                  <a:close/>
                  <a:moveTo>
                    <a:pt x="3810401" y="2729946"/>
                  </a:moveTo>
                  <a:lnTo>
                    <a:pt x="3809855" y="2739977"/>
                  </a:lnTo>
                  <a:lnTo>
                    <a:pt x="3713204" y="2907465"/>
                  </a:lnTo>
                  <a:lnTo>
                    <a:pt x="3809855" y="2739978"/>
                  </a:lnTo>
                  <a:close/>
                  <a:moveTo>
                    <a:pt x="4157818" y="2714940"/>
                  </a:moveTo>
                  <a:lnTo>
                    <a:pt x="4157792" y="2714951"/>
                  </a:lnTo>
                  <a:lnTo>
                    <a:pt x="4705447" y="2961937"/>
                  </a:lnTo>
                  <a:lnTo>
                    <a:pt x="4650253" y="3179266"/>
                  </a:lnTo>
                  <a:lnTo>
                    <a:pt x="4533672" y="3244852"/>
                  </a:lnTo>
                  <a:lnTo>
                    <a:pt x="4354576" y="3705356"/>
                  </a:lnTo>
                  <a:lnTo>
                    <a:pt x="3905218" y="3850314"/>
                  </a:lnTo>
                  <a:lnTo>
                    <a:pt x="3906439" y="3854136"/>
                  </a:lnTo>
                  <a:lnTo>
                    <a:pt x="3905219" y="3850315"/>
                  </a:lnTo>
                  <a:lnTo>
                    <a:pt x="4354577" y="3705357"/>
                  </a:lnTo>
                  <a:lnTo>
                    <a:pt x="4533673" y="3244852"/>
                  </a:lnTo>
                  <a:lnTo>
                    <a:pt x="4650253" y="3179267"/>
                  </a:lnTo>
                  <a:lnTo>
                    <a:pt x="4705501" y="2961938"/>
                  </a:lnTo>
                  <a:close/>
                  <a:moveTo>
                    <a:pt x="3252856" y="2495403"/>
                  </a:moveTo>
                  <a:lnTo>
                    <a:pt x="3248655" y="2523189"/>
                  </a:lnTo>
                  <a:lnTo>
                    <a:pt x="3248656" y="2523187"/>
                  </a:lnTo>
                  <a:lnTo>
                    <a:pt x="3252856" y="2495403"/>
                  </a:lnTo>
                  <a:close/>
                  <a:moveTo>
                    <a:pt x="3257594" y="2473217"/>
                  </a:moveTo>
                  <a:lnTo>
                    <a:pt x="3257594" y="2473218"/>
                  </a:lnTo>
                  <a:lnTo>
                    <a:pt x="3405998" y="2547419"/>
                  </a:lnTo>
                  <a:lnTo>
                    <a:pt x="3405998" y="2547419"/>
                  </a:lnTo>
                  <a:close/>
                  <a:moveTo>
                    <a:pt x="1934333" y="2294219"/>
                  </a:moveTo>
                  <a:lnTo>
                    <a:pt x="1845174" y="2619898"/>
                  </a:lnTo>
                  <a:cubicBezTo>
                    <a:pt x="1810657" y="2608805"/>
                    <a:pt x="1689016" y="2561042"/>
                    <a:pt x="1580351" y="2518342"/>
                  </a:cubicBezTo>
                  <a:cubicBezTo>
                    <a:pt x="1532281" y="2499460"/>
                    <a:pt x="1489840" y="2482830"/>
                    <a:pt x="1452609" y="2468322"/>
                  </a:cubicBezTo>
                  <a:lnTo>
                    <a:pt x="1439789" y="2463345"/>
                  </a:lnTo>
                  <a:lnTo>
                    <a:pt x="1437025" y="2462266"/>
                  </a:lnTo>
                  <a:lnTo>
                    <a:pt x="1432034" y="2460334"/>
                  </a:lnTo>
                  <a:lnTo>
                    <a:pt x="1400619" y="2448137"/>
                  </a:lnTo>
                  <a:lnTo>
                    <a:pt x="1386836" y="2442839"/>
                  </a:lnTo>
                  <a:lnTo>
                    <a:pt x="1380705" y="2440466"/>
                  </a:lnTo>
                  <a:lnTo>
                    <a:pt x="1374724" y="2438184"/>
                  </a:lnTo>
                  <a:lnTo>
                    <a:pt x="1356128" y="2431037"/>
                  </a:lnTo>
                  <a:lnTo>
                    <a:pt x="1349329" y="2428495"/>
                  </a:lnTo>
                  <a:lnTo>
                    <a:pt x="1334005" y="2422648"/>
                  </a:lnTo>
                  <a:cubicBezTo>
                    <a:pt x="1319990" y="2417356"/>
                    <a:pt x="1307499" y="2412702"/>
                    <a:pt x="1296455" y="2408664"/>
                  </a:cubicBezTo>
                  <a:lnTo>
                    <a:pt x="1292939" y="2407410"/>
                  </a:lnTo>
                  <a:lnTo>
                    <a:pt x="1288389" y="2405708"/>
                  </a:lnTo>
                  <a:lnTo>
                    <a:pt x="1283435" y="2404020"/>
                  </a:lnTo>
                  <a:lnTo>
                    <a:pt x="1267585" y="2398367"/>
                  </a:lnTo>
                  <a:lnTo>
                    <a:pt x="1249352" y="2392404"/>
                  </a:lnTo>
                  <a:lnTo>
                    <a:pt x="1246871" y="2391558"/>
                  </a:lnTo>
                  <a:lnTo>
                    <a:pt x="1233991" y="2388203"/>
                  </a:lnTo>
                  <a:lnTo>
                    <a:pt x="1234004" y="2388246"/>
                  </a:lnTo>
                  <a:cubicBezTo>
                    <a:pt x="1237073" y="2388818"/>
                    <a:pt x="1241354" y="2389931"/>
                    <a:pt x="1246925" y="2391610"/>
                  </a:cubicBezTo>
                  <a:lnTo>
                    <a:pt x="1249352" y="2392404"/>
                  </a:lnTo>
                  <a:lnTo>
                    <a:pt x="1283435" y="2404020"/>
                  </a:lnTo>
                  <a:lnTo>
                    <a:pt x="1292939" y="2407410"/>
                  </a:lnTo>
                  <a:lnTo>
                    <a:pt x="1349329" y="2428495"/>
                  </a:lnTo>
                  <a:lnTo>
                    <a:pt x="1374724" y="2438184"/>
                  </a:lnTo>
                  <a:lnTo>
                    <a:pt x="1386836" y="2442839"/>
                  </a:lnTo>
                  <a:lnTo>
                    <a:pt x="1432034" y="2460334"/>
                  </a:lnTo>
                  <a:lnTo>
                    <a:pt x="1439789" y="2463345"/>
                  </a:lnTo>
                  <a:lnTo>
                    <a:pt x="1503435" y="2488193"/>
                  </a:lnTo>
                  <a:cubicBezTo>
                    <a:pt x="1527306" y="2497540"/>
                    <a:pt x="1552936" y="2507599"/>
                    <a:pt x="1580405" y="2518396"/>
                  </a:cubicBezTo>
                  <a:cubicBezTo>
                    <a:pt x="1689069" y="2561043"/>
                    <a:pt x="1810711" y="2608859"/>
                    <a:pt x="1845227" y="2619952"/>
                  </a:cubicBezTo>
                  <a:lnTo>
                    <a:pt x="1934399" y="2294228"/>
                  </a:lnTo>
                  <a:close/>
                  <a:moveTo>
                    <a:pt x="3863702" y="2156056"/>
                  </a:moveTo>
                  <a:lnTo>
                    <a:pt x="3831878" y="2739817"/>
                  </a:lnTo>
                  <a:lnTo>
                    <a:pt x="3886533" y="2813750"/>
                  </a:lnTo>
                  <a:lnTo>
                    <a:pt x="4157764" y="2690816"/>
                  </a:lnTo>
                  <a:lnTo>
                    <a:pt x="4731294" y="2949446"/>
                  </a:lnTo>
                  <a:lnTo>
                    <a:pt x="4672492" y="3181044"/>
                  </a:lnTo>
                  <a:lnTo>
                    <a:pt x="4771249" y="3236238"/>
                  </a:lnTo>
                  <a:lnTo>
                    <a:pt x="4883845" y="2511127"/>
                  </a:lnTo>
                  <a:lnTo>
                    <a:pt x="4885998" y="2508757"/>
                  </a:lnTo>
                  <a:cubicBezTo>
                    <a:pt x="4886429" y="2508273"/>
                    <a:pt x="4930583" y="2458625"/>
                    <a:pt x="4976839" y="2408763"/>
                  </a:cubicBezTo>
                  <a:lnTo>
                    <a:pt x="5017715" y="2365309"/>
                  </a:lnTo>
                  <a:lnTo>
                    <a:pt x="4976838" y="2408709"/>
                  </a:lnTo>
                  <a:cubicBezTo>
                    <a:pt x="4930583" y="2458571"/>
                    <a:pt x="4886428" y="2508218"/>
                    <a:pt x="4885998" y="2508704"/>
                  </a:cubicBezTo>
                  <a:lnTo>
                    <a:pt x="4883843" y="2511126"/>
                  </a:lnTo>
                  <a:lnTo>
                    <a:pt x="4771248" y="3236237"/>
                  </a:lnTo>
                  <a:lnTo>
                    <a:pt x="4672546" y="3180990"/>
                  </a:lnTo>
                  <a:lnTo>
                    <a:pt x="4731348" y="2949392"/>
                  </a:lnTo>
                  <a:lnTo>
                    <a:pt x="4157818" y="2690762"/>
                  </a:lnTo>
                  <a:lnTo>
                    <a:pt x="3886588" y="2813696"/>
                  </a:lnTo>
                  <a:lnTo>
                    <a:pt x="3831932" y="2739763"/>
                  </a:lnTo>
                  <a:lnTo>
                    <a:pt x="3863751" y="2156081"/>
                  </a:lnTo>
                  <a:close/>
                  <a:moveTo>
                    <a:pt x="4938392" y="2064353"/>
                  </a:moveTo>
                  <a:lnTo>
                    <a:pt x="5029555" y="2182226"/>
                  </a:lnTo>
                  <a:lnTo>
                    <a:pt x="5039410" y="2342960"/>
                  </a:lnTo>
                  <a:cubicBezTo>
                    <a:pt x="5074895" y="2307098"/>
                    <a:pt x="5083457" y="2302306"/>
                    <a:pt x="5087603" y="2300744"/>
                  </a:cubicBezTo>
                  <a:lnTo>
                    <a:pt x="5088771" y="2299520"/>
                  </a:lnTo>
                  <a:lnTo>
                    <a:pt x="5095678" y="2292600"/>
                  </a:lnTo>
                  <a:lnTo>
                    <a:pt x="5098019" y="2289824"/>
                  </a:lnTo>
                  <a:lnTo>
                    <a:pt x="5099567" y="2288202"/>
                  </a:lnTo>
                  <a:lnTo>
                    <a:pt x="5104492" y="2282150"/>
                  </a:lnTo>
                  <a:lnTo>
                    <a:pt x="5108996" y="2276811"/>
                  </a:lnTo>
                  <a:lnTo>
                    <a:pt x="5112625" y="2272158"/>
                  </a:lnTo>
                  <a:lnTo>
                    <a:pt x="5120470" y="2262519"/>
                  </a:lnTo>
                  <a:cubicBezTo>
                    <a:pt x="5137049" y="2241498"/>
                    <a:pt x="5158574" y="2213161"/>
                    <a:pt x="5183021" y="2180395"/>
                  </a:cubicBezTo>
                  <a:lnTo>
                    <a:pt x="5182961" y="2180366"/>
                  </a:lnTo>
                  <a:lnTo>
                    <a:pt x="5148795" y="2225785"/>
                  </a:lnTo>
                  <a:lnTo>
                    <a:pt x="5112625" y="2272158"/>
                  </a:lnTo>
                  <a:lnTo>
                    <a:pt x="5104492" y="2282150"/>
                  </a:lnTo>
                  <a:lnTo>
                    <a:pt x="5098019" y="2289824"/>
                  </a:lnTo>
                  <a:lnTo>
                    <a:pt x="5088771" y="2299520"/>
                  </a:lnTo>
                  <a:lnTo>
                    <a:pt x="5087603" y="2300690"/>
                  </a:lnTo>
                  <a:cubicBezTo>
                    <a:pt x="5083458" y="2302251"/>
                    <a:pt x="5074895" y="2307098"/>
                    <a:pt x="5039410" y="2342906"/>
                  </a:cubicBezTo>
                  <a:lnTo>
                    <a:pt x="5029555" y="2182172"/>
                  </a:lnTo>
                  <a:lnTo>
                    <a:pt x="4938458" y="2064384"/>
                  </a:lnTo>
                  <a:close/>
                  <a:moveTo>
                    <a:pt x="4971482" y="2055631"/>
                  </a:moveTo>
                  <a:lnTo>
                    <a:pt x="5196429" y="2162356"/>
                  </a:lnTo>
                  <a:lnTo>
                    <a:pt x="5197631" y="2160719"/>
                  </a:lnTo>
                  <a:lnTo>
                    <a:pt x="5196429" y="2162355"/>
                  </a:lnTo>
                  <a:close/>
                  <a:moveTo>
                    <a:pt x="4924606" y="2033391"/>
                  </a:moveTo>
                  <a:lnTo>
                    <a:pt x="4920783" y="2041468"/>
                  </a:lnTo>
                  <a:lnTo>
                    <a:pt x="4924607" y="2033391"/>
                  </a:lnTo>
                  <a:close/>
                  <a:moveTo>
                    <a:pt x="4214256" y="2028437"/>
                  </a:moveTo>
                  <a:lnTo>
                    <a:pt x="4214250" y="2028437"/>
                  </a:lnTo>
                  <a:lnTo>
                    <a:pt x="4028525" y="2240163"/>
                  </a:lnTo>
                  <a:lnTo>
                    <a:pt x="4028530" y="2240165"/>
                  </a:lnTo>
                  <a:close/>
                  <a:moveTo>
                    <a:pt x="1227165" y="2027952"/>
                  </a:moveTo>
                  <a:lnTo>
                    <a:pt x="1092547" y="2101777"/>
                  </a:lnTo>
                  <a:lnTo>
                    <a:pt x="1027003" y="2075861"/>
                  </a:lnTo>
                  <a:lnTo>
                    <a:pt x="1026960" y="2075877"/>
                  </a:lnTo>
                  <a:lnTo>
                    <a:pt x="1092600" y="2101831"/>
                  </a:lnTo>
                  <a:lnTo>
                    <a:pt x="1227159" y="2028092"/>
                  </a:lnTo>
                  <a:close/>
                  <a:moveTo>
                    <a:pt x="1272342" y="1964419"/>
                  </a:moveTo>
                  <a:lnTo>
                    <a:pt x="1232215" y="1978362"/>
                  </a:lnTo>
                  <a:cubicBezTo>
                    <a:pt x="1212314" y="1985389"/>
                    <a:pt x="1187440" y="1994271"/>
                    <a:pt x="1156302" y="2005498"/>
                  </a:cubicBezTo>
                  <a:cubicBezTo>
                    <a:pt x="1083339" y="2031776"/>
                    <a:pt x="1010860" y="2058377"/>
                    <a:pt x="1010105" y="2058646"/>
                  </a:cubicBezTo>
                  <a:lnTo>
                    <a:pt x="1014620" y="2071005"/>
                  </a:lnTo>
                  <a:lnTo>
                    <a:pt x="1014682" y="2071030"/>
                  </a:lnTo>
                  <a:lnTo>
                    <a:pt x="1010159" y="2058645"/>
                  </a:lnTo>
                  <a:cubicBezTo>
                    <a:pt x="1010913" y="2058377"/>
                    <a:pt x="1083446" y="2031776"/>
                    <a:pt x="1156356" y="2005498"/>
                  </a:cubicBezTo>
                  <a:cubicBezTo>
                    <a:pt x="1187493" y="1994271"/>
                    <a:pt x="1212367" y="1985386"/>
                    <a:pt x="1232268" y="1978355"/>
                  </a:cubicBezTo>
                  <a:close/>
                  <a:moveTo>
                    <a:pt x="1739587" y="1955480"/>
                  </a:moveTo>
                  <a:lnTo>
                    <a:pt x="1770999" y="1955735"/>
                  </a:lnTo>
                  <a:cubicBezTo>
                    <a:pt x="1812488" y="1956048"/>
                    <a:pt x="1878639" y="1956482"/>
                    <a:pt x="1944306" y="1956765"/>
                  </a:cubicBezTo>
                  <a:cubicBezTo>
                    <a:pt x="1975699" y="1956900"/>
                    <a:pt x="2003915" y="1956994"/>
                    <a:pt x="2028773" y="1957034"/>
                  </a:cubicBezTo>
                  <a:lnTo>
                    <a:pt x="2089065" y="1956984"/>
                  </a:lnTo>
                  <a:lnTo>
                    <a:pt x="2028881" y="1957015"/>
                  </a:lnTo>
                  <a:cubicBezTo>
                    <a:pt x="2004023" y="1956981"/>
                    <a:pt x="1975807" y="1956900"/>
                    <a:pt x="1944414" y="1956766"/>
                  </a:cubicBezTo>
                  <a:cubicBezTo>
                    <a:pt x="1878787" y="1956483"/>
                    <a:pt x="1812645" y="1956019"/>
                    <a:pt x="1771137" y="1955714"/>
                  </a:cubicBezTo>
                  <a:close/>
                  <a:moveTo>
                    <a:pt x="1716961" y="1950760"/>
                  </a:moveTo>
                  <a:lnTo>
                    <a:pt x="1715718" y="1973014"/>
                  </a:lnTo>
                  <a:cubicBezTo>
                    <a:pt x="1714947" y="1987341"/>
                    <a:pt x="1713996" y="2005969"/>
                    <a:pt x="1713061" y="2026740"/>
                  </a:cubicBezTo>
                  <a:lnTo>
                    <a:pt x="1712502" y="2041265"/>
                  </a:lnTo>
                  <a:lnTo>
                    <a:pt x="1712193" y="2048177"/>
                  </a:lnTo>
                  <a:lnTo>
                    <a:pt x="1711472" y="2068066"/>
                  </a:lnTo>
                  <a:lnTo>
                    <a:pt x="1710500" y="2093323"/>
                  </a:lnTo>
                  <a:cubicBezTo>
                    <a:pt x="1709155" y="2137155"/>
                    <a:pt x="1708885" y="2172425"/>
                    <a:pt x="1709639" y="2198164"/>
                  </a:cubicBezTo>
                  <a:cubicBezTo>
                    <a:pt x="1709902" y="2206978"/>
                    <a:pt x="1710272" y="2214490"/>
                    <a:pt x="1710759" y="2220901"/>
                  </a:cubicBezTo>
                  <a:lnTo>
                    <a:pt x="1711226" y="2225054"/>
                  </a:lnTo>
                  <a:lnTo>
                    <a:pt x="1711338" y="2227007"/>
                  </a:lnTo>
                  <a:lnTo>
                    <a:pt x="1711683" y="2229116"/>
                  </a:lnTo>
                  <a:lnTo>
                    <a:pt x="1712575" y="2237033"/>
                  </a:lnTo>
                  <a:lnTo>
                    <a:pt x="1713355" y="2239313"/>
                  </a:lnTo>
                  <a:lnTo>
                    <a:pt x="1714249" y="2244770"/>
                  </a:lnTo>
                  <a:lnTo>
                    <a:pt x="1718397" y="2254044"/>
                  </a:lnTo>
                  <a:lnTo>
                    <a:pt x="1718491" y="2254321"/>
                  </a:lnTo>
                  <a:lnTo>
                    <a:pt x="1718535" y="2254353"/>
                  </a:lnTo>
                  <a:lnTo>
                    <a:pt x="1718397" y="2254044"/>
                  </a:lnTo>
                  <a:lnTo>
                    <a:pt x="1713355" y="2239313"/>
                  </a:lnTo>
                  <a:lnTo>
                    <a:pt x="1711683" y="2229116"/>
                  </a:lnTo>
                  <a:lnTo>
                    <a:pt x="1711226" y="2225054"/>
                  </a:lnTo>
                  <a:lnTo>
                    <a:pt x="1709693" y="2198218"/>
                  </a:lnTo>
                  <a:cubicBezTo>
                    <a:pt x="1708939" y="2172479"/>
                    <a:pt x="1709208" y="2137209"/>
                    <a:pt x="1710554" y="2093378"/>
                  </a:cubicBezTo>
                  <a:lnTo>
                    <a:pt x="1711472" y="2068066"/>
                  </a:lnTo>
                  <a:lnTo>
                    <a:pt x="1712502" y="2041265"/>
                  </a:lnTo>
                  <a:lnTo>
                    <a:pt x="1714048" y="2006797"/>
                  </a:lnTo>
                  <a:cubicBezTo>
                    <a:pt x="1715280" y="1981334"/>
                    <a:pt x="1716424" y="1960966"/>
                    <a:pt x="1717016" y="1950789"/>
                  </a:cubicBezTo>
                  <a:close/>
                  <a:moveTo>
                    <a:pt x="564894" y="1935442"/>
                  </a:moveTo>
                  <a:lnTo>
                    <a:pt x="323854" y="2090985"/>
                  </a:lnTo>
                  <a:lnTo>
                    <a:pt x="323872" y="2091008"/>
                  </a:lnTo>
                  <a:lnTo>
                    <a:pt x="564885" y="1935482"/>
                  </a:lnTo>
                  <a:close/>
                  <a:moveTo>
                    <a:pt x="3803822" y="1855971"/>
                  </a:moveTo>
                  <a:lnTo>
                    <a:pt x="3801939" y="1862964"/>
                  </a:lnTo>
                  <a:cubicBezTo>
                    <a:pt x="3781801" y="1936734"/>
                    <a:pt x="3761608" y="2019444"/>
                    <a:pt x="3761769" y="2033229"/>
                  </a:cubicBezTo>
                  <a:cubicBezTo>
                    <a:pt x="3764461" y="2038156"/>
                    <a:pt x="3775715" y="2050232"/>
                    <a:pt x="3791331" y="2065625"/>
                  </a:cubicBezTo>
                  <a:lnTo>
                    <a:pt x="3791369" y="2065661"/>
                  </a:lnTo>
                  <a:lnTo>
                    <a:pt x="3771758" y="2045555"/>
                  </a:lnTo>
                  <a:cubicBezTo>
                    <a:pt x="3766656" y="2039996"/>
                    <a:pt x="3763169" y="2035745"/>
                    <a:pt x="3761823" y="2033282"/>
                  </a:cubicBezTo>
                  <a:cubicBezTo>
                    <a:pt x="3761661" y="2019497"/>
                    <a:pt x="3781854" y="1936734"/>
                    <a:pt x="3801993" y="1863016"/>
                  </a:cubicBezTo>
                  <a:lnTo>
                    <a:pt x="3803878" y="1856016"/>
                  </a:lnTo>
                  <a:close/>
                  <a:moveTo>
                    <a:pt x="1477341" y="1798993"/>
                  </a:moveTo>
                  <a:lnTo>
                    <a:pt x="1471633" y="1804593"/>
                  </a:lnTo>
                  <a:cubicBezTo>
                    <a:pt x="1403731" y="1870826"/>
                    <a:pt x="1325598" y="1944112"/>
                    <a:pt x="1311867" y="1951920"/>
                  </a:cubicBezTo>
                  <a:lnTo>
                    <a:pt x="1305878" y="1953542"/>
                  </a:lnTo>
                  <a:lnTo>
                    <a:pt x="1311921" y="1951920"/>
                  </a:lnTo>
                  <a:cubicBezTo>
                    <a:pt x="1325652" y="1944165"/>
                    <a:pt x="1403785" y="1870879"/>
                    <a:pt x="1471687" y="1804593"/>
                  </a:cubicBezTo>
                  <a:lnTo>
                    <a:pt x="1477375" y="1799011"/>
                  </a:lnTo>
                  <a:close/>
                  <a:moveTo>
                    <a:pt x="5093257" y="1763992"/>
                  </a:moveTo>
                  <a:cubicBezTo>
                    <a:pt x="5072257" y="1769377"/>
                    <a:pt x="5027995" y="1780631"/>
                    <a:pt x="4983408" y="1791508"/>
                  </a:cubicBezTo>
                  <a:cubicBezTo>
                    <a:pt x="4856705" y="1822470"/>
                    <a:pt x="4851428" y="1820747"/>
                    <a:pt x="4846797" y="1819186"/>
                  </a:cubicBezTo>
                  <a:cubicBezTo>
                    <a:pt x="4838181" y="1816494"/>
                    <a:pt x="4706039" y="1788870"/>
                    <a:pt x="4614283" y="1769915"/>
                  </a:cubicBezTo>
                  <a:lnTo>
                    <a:pt x="4527804" y="1933288"/>
                  </a:lnTo>
                  <a:lnTo>
                    <a:pt x="4527845" y="1933265"/>
                  </a:lnTo>
                  <a:lnTo>
                    <a:pt x="4614283" y="1769969"/>
                  </a:lnTo>
                  <a:cubicBezTo>
                    <a:pt x="4706039" y="1788923"/>
                    <a:pt x="4838235" y="1816547"/>
                    <a:pt x="4846797" y="1819239"/>
                  </a:cubicBezTo>
                  <a:cubicBezTo>
                    <a:pt x="4851428" y="1820800"/>
                    <a:pt x="4856705" y="1822523"/>
                    <a:pt x="4983408" y="1791561"/>
                  </a:cubicBezTo>
                  <a:cubicBezTo>
                    <a:pt x="5027994" y="1780630"/>
                    <a:pt x="5072256" y="1769430"/>
                    <a:pt x="5093257" y="1764045"/>
                  </a:cubicBezTo>
                  <a:lnTo>
                    <a:pt x="5104404" y="1894034"/>
                  </a:lnTo>
                  <a:lnTo>
                    <a:pt x="5411388" y="1774222"/>
                  </a:lnTo>
                  <a:lnTo>
                    <a:pt x="5413924" y="1787802"/>
                  </a:lnTo>
                  <a:lnTo>
                    <a:pt x="5411388" y="1774169"/>
                  </a:lnTo>
                  <a:lnTo>
                    <a:pt x="5104404" y="1893980"/>
                  </a:lnTo>
                  <a:close/>
                  <a:moveTo>
                    <a:pt x="4602599" y="1745091"/>
                  </a:moveTo>
                  <a:lnTo>
                    <a:pt x="4602588" y="1745111"/>
                  </a:lnTo>
                  <a:lnTo>
                    <a:pt x="4610191" y="1746653"/>
                  </a:lnTo>
                  <a:lnTo>
                    <a:pt x="4610189" y="1746641"/>
                  </a:lnTo>
                  <a:close/>
                  <a:moveTo>
                    <a:pt x="2206221" y="1740568"/>
                  </a:moveTo>
                  <a:lnTo>
                    <a:pt x="2206188" y="1740676"/>
                  </a:lnTo>
                  <a:lnTo>
                    <a:pt x="2217606" y="1757279"/>
                  </a:lnTo>
                  <a:lnTo>
                    <a:pt x="2242254" y="1798466"/>
                  </a:lnTo>
                  <a:lnTo>
                    <a:pt x="2259226" y="1828334"/>
                  </a:lnTo>
                  <a:lnTo>
                    <a:pt x="2281952" y="1869116"/>
                  </a:lnTo>
                  <a:lnTo>
                    <a:pt x="2297979" y="1898824"/>
                  </a:lnTo>
                  <a:lnTo>
                    <a:pt x="2327389" y="1953741"/>
                  </a:lnTo>
                  <a:lnTo>
                    <a:pt x="2328841" y="1956531"/>
                  </a:lnTo>
                  <a:lnTo>
                    <a:pt x="2370832" y="2037374"/>
                  </a:lnTo>
                  <a:lnTo>
                    <a:pt x="2373686" y="2042975"/>
                  </a:lnTo>
                  <a:lnTo>
                    <a:pt x="3291302" y="2093969"/>
                  </a:lnTo>
                  <a:lnTo>
                    <a:pt x="3227439" y="2516187"/>
                  </a:lnTo>
                  <a:lnTo>
                    <a:pt x="2865155" y="3193640"/>
                  </a:lnTo>
                  <a:lnTo>
                    <a:pt x="2865261" y="3193644"/>
                  </a:lnTo>
                  <a:lnTo>
                    <a:pt x="3227547" y="2516188"/>
                  </a:lnTo>
                  <a:lnTo>
                    <a:pt x="3291411" y="2093970"/>
                  </a:lnTo>
                  <a:lnTo>
                    <a:pt x="2373795" y="2042976"/>
                  </a:lnTo>
                  <a:lnTo>
                    <a:pt x="2370941" y="2037376"/>
                  </a:lnTo>
                  <a:lnTo>
                    <a:pt x="2328841" y="1956531"/>
                  </a:lnTo>
                  <a:lnTo>
                    <a:pt x="2327512" y="1953972"/>
                  </a:lnTo>
                  <a:lnTo>
                    <a:pt x="2327389" y="1953741"/>
                  </a:lnTo>
                  <a:lnTo>
                    <a:pt x="2321381" y="1942204"/>
                  </a:lnTo>
                  <a:lnTo>
                    <a:pt x="2297979" y="1898824"/>
                  </a:lnTo>
                  <a:lnTo>
                    <a:pt x="2284948" y="1874492"/>
                  </a:lnTo>
                  <a:lnTo>
                    <a:pt x="2281952" y="1869116"/>
                  </a:lnTo>
                  <a:lnTo>
                    <a:pt x="2273557" y="1853554"/>
                  </a:lnTo>
                  <a:lnTo>
                    <a:pt x="2259226" y="1828334"/>
                  </a:lnTo>
                  <a:lnTo>
                    <a:pt x="2247020" y="1806430"/>
                  </a:lnTo>
                  <a:lnTo>
                    <a:pt x="2242254" y="1798466"/>
                  </a:lnTo>
                  <a:lnTo>
                    <a:pt x="2233246" y="1782613"/>
                  </a:lnTo>
                  <a:cubicBezTo>
                    <a:pt x="2221702" y="1763161"/>
                    <a:pt x="2212373" y="1748524"/>
                    <a:pt x="2206221" y="1740568"/>
                  </a:cubicBezTo>
                  <a:close/>
                  <a:moveTo>
                    <a:pt x="69726" y="1721310"/>
                  </a:moveTo>
                  <a:lnTo>
                    <a:pt x="1067506" y="2115562"/>
                  </a:lnTo>
                  <a:lnTo>
                    <a:pt x="759514" y="2284473"/>
                  </a:lnTo>
                  <a:lnTo>
                    <a:pt x="759552" y="2284482"/>
                  </a:lnTo>
                  <a:lnTo>
                    <a:pt x="1067560" y="2115562"/>
                  </a:lnTo>
                  <a:close/>
                  <a:moveTo>
                    <a:pt x="41325" y="1721031"/>
                  </a:moveTo>
                  <a:lnTo>
                    <a:pt x="34442" y="1734544"/>
                  </a:lnTo>
                  <a:cubicBezTo>
                    <a:pt x="31965" y="1740029"/>
                    <a:pt x="30673" y="1743664"/>
                    <a:pt x="30026" y="1746060"/>
                  </a:cubicBezTo>
                  <a:lnTo>
                    <a:pt x="30027" y="1746061"/>
                  </a:lnTo>
                  <a:lnTo>
                    <a:pt x="34442" y="1734544"/>
                  </a:lnTo>
                  <a:close/>
                  <a:moveTo>
                    <a:pt x="5064079" y="1641896"/>
                  </a:moveTo>
                  <a:lnTo>
                    <a:pt x="5062133" y="1647735"/>
                  </a:lnTo>
                  <a:lnTo>
                    <a:pt x="5062133" y="1647735"/>
                  </a:lnTo>
                  <a:close/>
                  <a:moveTo>
                    <a:pt x="5190721" y="1630181"/>
                  </a:moveTo>
                  <a:lnTo>
                    <a:pt x="5190692" y="1630250"/>
                  </a:lnTo>
                  <a:lnTo>
                    <a:pt x="5388771" y="1653335"/>
                  </a:lnTo>
                  <a:lnTo>
                    <a:pt x="5407241" y="1752306"/>
                  </a:lnTo>
                  <a:lnTo>
                    <a:pt x="5123896" y="1862846"/>
                  </a:lnTo>
                  <a:lnTo>
                    <a:pt x="5123897" y="1862856"/>
                  </a:lnTo>
                  <a:lnTo>
                    <a:pt x="5407403" y="1752253"/>
                  </a:lnTo>
                  <a:lnTo>
                    <a:pt x="5388933" y="1653282"/>
                  </a:lnTo>
                  <a:close/>
                  <a:moveTo>
                    <a:pt x="5176424" y="1607268"/>
                  </a:moveTo>
                  <a:lnTo>
                    <a:pt x="5148127" y="1674443"/>
                  </a:lnTo>
                  <a:lnTo>
                    <a:pt x="5062910" y="1647976"/>
                  </a:lnTo>
                  <a:lnTo>
                    <a:pt x="5148129" y="1674498"/>
                  </a:lnTo>
                  <a:close/>
                  <a:moveTo>
                    <a:pt x="4876735" y="1605485"/>
                  </a:moveTo>
                  <a:lnTo>
                    <a:pt x="4876574" y="1605518"/>
                  </a:lnTo>
                  <a:lnTo>
                    <a:pt x="4861227" y="1789676"/>
                  </a:lnTo>
                  <a:lnTo>
                    <a:pt x="4883143" y="1791507"/>
                  </a:lnTo>
                  <a:lnTo>
                    <a:pt x="4883149" y="1791441"/>
                  </a:lnTo>
                  <a:lnTo>
                    <a:pt x="4861390" y="1789623"/>
                  </a:lnTo>
                  <a:close/>
                  <a:moveTo>
                    <a:pt x="5057448" y="1592434"/>
                  </a:moveTo>
                  <a:lnTo>
                    <a:pt x="4897252" y="1623881"/>
                  </a:lnTo>
                  <a:lnTo>
                    <a:pt x="4897250" y="1623902"/>
                  </a:lnTo>
                  <a:lnTo>
                    <a:pt x="5057286" y="1592486"/>
                  </a:lnTo>
                  <a:lnTo>
                    <a:pt x="5034078" y="1662165"/>
                  </a:lnTo>
                  <a:lnTo>
                    <a:pt x="5160566" y="1701420"/>
                  </a:lnTo>
                  <a:lnTo>
                    <a:pt x="5160605" y="1701329"/>
                  </a:lnTo>
                  <a:lnTo>
                    <a:pt x="5034241" y="1662112"/>
                  </a:lnTo>
                  <a:close/>
                  <a:moveTo>
                    <a:pt x="5090187" y="1563571"/>
                  </a:moveTo>
                  <a:lnTo>
                    <a:pt x="4973987" y="1586367"/>
                  </a:lnTo>
                  <a:lnTo>
                    <a:pt x="5090187" y="1563572"/>
                  </a:lnTo>
                  <a:close/>
                  <a:moveTo>
                    <a:pt x="3674736" y="1476661"/>
                  </a:moveTo>
                  <a:lnTo>
                    <a:pt x="3690996" y="1488151"/>
                  </a:lnTo>
                  <a:cubicBezTo>
                    <a:pt x="3693807" y="1491002"/>
                    <a:pt x="3694607" y="1492991"/>
                    <a:pt x="3695213" y="1494485"/>
                  </a:cubicBezTo>
                  <a:cubicBezTo>
                    <a:pt x="3696721" y="1498254"/>
                    <a:pt x="3696614" y="1502239"/>
                    <a:pt x="3694944" y="1505739"/>
                  </a:cubicBezTo>
                  <a:cubicBezTo>
                    <a:pt x="3694305" y="1507374"/>
                    <a:pt x="3693454" y="1510929"/>
                    <a:pt x="3692434" y="1516068"/>
                  </a:cubicBezTo>
                  <a:lnTo>
                    <a:pt x="3690999" y="1524125"/>
                  </a:lnTo>
                  <a:lnTo>
                    <a:pt x="3690814" y="1524975"/>
                  </a:lnTo>
                  <a:lnTo>
                    <a:pt x="3690481" y="1527033"/>
                  </a:lnTo>
                  <a:lnTo>
                    <a:pt x="3688902" y="1535900"/>
                  </a:lnTo>
                  <a:lnTo>
                    <a:pt x="3686568" y="1551262"/>
                  </a:lnTo>
                  <a:lnTo>
                    <a:pt x="3684628" y="1563274"/>
                  </a:lnTo>
                  <a:lnTo>
                    <a:pt x="3682083" y="1580776"/>
                  </a:lnTo>
                  <a:lnTo>
                    <a:pt x="3679766" y="1596021"/>
                  </a:lnTo>
                  <a:lnTo>
                    <a:pt x="3677720" y="1610775"/>
                  </a:lnTo>
                  <a:lnTo>
                    <a:pt x="3677266" y="1613899"/>
                  </a:lnTo>
                  <a:lnTo>
                    <a:pt x="3675095" y="1629712"/>
                  </a:lnTo>
                  <a:lnTo>
                    <a:pt x="3669509" y="1670005"/>
                  </a:lnTo>
                  <a:cubicBezTo>
                    <a:pt x="3666122" y="1695188"/>
                    <a:pt x="3662878" y="1719999"/>
                    <a:pt x="3660104" y="1741753"/>
                  </a:cubicBezTo>
                  <a:lnTo>
                    <a:pt x="3660160" y="1741797"/>
                  </a:lnTo>
                  <a:lnTo>
                    <a:pt x="3669555" y="1670058"/>
                  </a:lnTo>
                  <a:lnTo>
                    <a:pt x="3675095" y="1629712"/>
                  </a:lnTo>
                  <a:lnTo>
                    <a:pt x="3677720" y="1610775"/>
                  </a:lnTo>
                  <a:lnTo>
                    <a:pt x="3682083" y="1580776"/>
                  </a:lnTo>
                  <a:lnTo>
                    <a:pt x="3686568" y="1551262"/>
                  </a:lnTo>
                  <a:lnTo>
                    <a:pt x="3690481" y="1527033"/>
                  </a:lnTo>
                  <a:lnTo>
                    <a:pt x="3690999" y="1524125"/>
                  </a:lnTo>
                  <a:lnTo>
                    <a:pt x="3694998" y="1505792"/>
                  </a:lnTo>
                  <a:cubicBezTo>
                    <a:pt x="3696668" y="1502292"/>
                    <a:pt x="3696775" y="1498307"/>
                    <a:pt x="3695267" y="1494537"/>
                  </a:cubicBezTo>
                  <a:cubicBezTo>
                    <a:pt x="3694082" y="1491549"/>
                    <a:pt x="3692104" y="1486581"/>
                    <a:pt x="3674812" y="1476701"/>
                  </a:cubicBezTo>
                  <a:close/>
                  <a:moveTo>
                    <a:pt x="3552302" y="1449091"/>
                  </a:moveTo>
                  <a:lnTo>
                    <a:pt x="3314673" y="2086377"/>
                  </a:lnTo>
                  <a:lnTo>
                    <a:pt x="3255441" y="2477257"/>
                  </a:lnTo>
                  <a:lnTo>
                    <a:pt x="3255760" y="2476620"/>
                  </a:lnTo>
                  <a:lnTo>
                    <a:pt x="3314780" y="2086430"/>
                  </a:lnTo>
                  <a:lnTo>
                    <a:pt x="3552409" y="1449144"/>
                  </a:lnTo>
                  <a:lnTo>
                    <a:pt x="3578372" y="1458930"/>
                  </a:lnTo>
                  <a:close/>
                  <a:moveTo>
                    <a:pt x="5343839" y="1426062"/>
                  </a:moveTo>
                  <a:lnTo>
                    <a:pt x="5346556" y="1426476"/>
                  </a:lnTo>
                  <a:lnTo>
                    <a:pt x="5384626" y="1630665"/>
                  </a:lnTo>
                  <a:lnTo>
                    <a:pt x="5353077" y="1626987"/>
                  </a:lnTo>
                  <a:lnTo>
                    <a:pt x="5384627" y="1630665"/>
                  </a:lnTo>
                  <a:lnTo>
                    <a:pt x="5346556" y="1426475"/>
                  </a:lnTo>
                  <a:close/>
                  <a:moveTo>
                    <a:pt x="4297067" y="1346781"/>
                  </a:moveTo>
                  <a:lnTo>
                    <a:pt x="4304391" y="1654519"/>
                  </a:lnTo>
                  <a:lnTo>
                    <a:pt x="4297929" y="1657535"/>
                  </a:lnTo>
                  <a:lnTo>
                    <a:pt x="3936342" y="1827478"/>
                  </a:lnTo>
                  <a:lnTo>
                    <a:pt x="3866180" y="2132686"/>
                  </a:lnTo>
                  <a:lnTo>
                    <a:pt x="4023144" y="2212865"/>
                  </a:lnTo>
                  <a:lnTo>
                    <a:pt x="4023161" y="2212846"/>
                  </a:lnTo>
                  <a:lnTo>
                    <a:pt x="3866287" y="2132686"/>
                  </a:lnTo>
                  <a:lnTo>
                    <a:pt x="3936397" y="1827478"/>
                  </a:lnTo>
                  <a:lnTo>
                    <a:pt x="4297983" y="1657535"/>
                  </a:lnTo>
                  <a:lnTo>
                    <a:pt x="4304498" y="1654519"/>
                  </a:lnTo>
                  <a:close/>
                  <a:moveTo>
                    <a:pt x="4531412" y="1104252"/>
                  </a:moveTo>
                  <a:lnTo>
                    <a:pt x="4531443" y="1104448"/>
                  </a:lnTo>
                  <a:lnTo>
                    <a:pt x="4706092" y="1148459"/>
                  </a:lnTo>
                  <a:lnTo>
                    <a:pt x="5012162" y="1374350"/>
                  </a:lnTo>
                  <a:lnTo>
                    <a:pt x="5014370" y="1375965"/>
                  </a:lnTo>
                  <a:lnTo>
                    <a:pt x="5023846" y="1377419"/>
                  </a:lnTo>
                  <a:lnTo>
                    <a:pt x="4880089" y="1604794"/>
                  </a:lnTo>
                  <a:lnTo>
                    <a:pt x="4880237" y="1604765"/>
                  </a:lnTo>
                  <a:lnTo>
                    <a:pt x="5024009" y="1377367"/>
                  </a:lnTo>
                  <a:lnTo>
                    <a:pt x="5014532" y="1375912"/>
                  </a:lnTo>
                  <a:lnTo>
                    <a:pt x="5012325" y="1374297"/>
                  </a:lnTo>
                  <a:lnTo>
                    <a:pt x="4706255" y="1148406"/>
                  </a:lnTo>
                  <a:close/>
                  <a:moveTo>
                    <a:pt x="4474119" y="1089874"/>
                  </a:moveTo>
                  <a:lnTo>
                    <a:pt x="4474119" y="1089874"/>
                  </a:lnTo>
                  <a:lnTo>
                    <a:pt x="4474781" y="1090041"/>
                  </a:lnTo>
                  <a:close/>
                  <a:moveTo>
                    <a:pt x="3873233" y="938348"/>
                  </a:moveTo>
                  <a:lnTo>
                    <a:pt x="3562425" y="1429329"/>
                  </a:lnTo>
                  <a:lnTo>
                    <a:pt x="3562496" y="1429356"/>
                  </a:lnTo>
                  <a:lnTo>
                    <a:pt x="3873395" y="938400"/>
                  </a:lnTo>
                  <a:lnTo>
                    <a:pt x="4451280" y="1084123"/>
                  </a:lnTo>
                  <a:lnTo>
                    <a:pt x="4451287" y="1084113"/>
                  </a:lnTo>
                  <a:close/>
                  <a:moveTo>
                    <a:pt x="2090771" y="716981"/>
                  </a:moveTo>
                  <a:lnTo>
                    <a:pt x="2090720" y="716983"/>
                  </a:lnTo>
                  <a:lnTo>
                    <a:pt x="2447781" y="1041897"/>
                  </a:lnTo>
                  <a:lnTo>
                    <a:pt x="2144296" y="1663513"/>
                  </a:lnTo>
                  <a:lnTo>
                    <a:pt x="2190228" y="1723606"/>
                  </a:lnTo>
                  <a:cubicBezTo>
                    <a:pt x="2185274" y="1731683"/>
                    <a:pt x="2180590" y="1745253"/>
                    <a:pt x="2175098" y="1766254"/>
                  </a:cubicBezTo>
                  <a:cubicBezTo>
                    <a:pt x="2168582" y="1791238"/>
                    <a:pt x="2161743" y="1824786"/>
                    <a:pt x="2156304" y="1858333"/>
                  </a:cubicBezTo>
                  <a:cubicBezTo>
                    <a:pt x="2152589" y="1881164"/>
                    <a:pt x="2149842" y="1902164"/>
                    <a:pt x="2148605" y="1917404"/>
                  </a:cubicBezTo>
                  <a:cubicBezTo>
                    <a:pt x="2148066" y="1924027"/>
                    <a:pt x="2147742" y="1929680"/>
                    <a:pt x="2147796" y="1934419"/>
                  </a:cubicBezTo>
                  <a:lnTo>
                    <a:pt x="2122301" y="1934795"/>
                  </a:lnTo>
                  <a:lnTo>
                    <a:pt x="2121123" y="1934812"/>
                  </a:lnTo>
                  <a:lnTo>
                    <a:pt x="2121103" y="1934813"/>
                  </a:lnTo>
                  <a:lnTo>
                    <a:pt x="2121087" y="1934813"/>
                  </a:lnTo>
                  <a:lnTo>
                    <a:pt x="2113830" y="1934847"/>
                  </a:lnTo>
                  <a:lnTo>
                    <a:pt x="2121103" y="1934813"/>
                  </a:lnTo>
                  <a:lnTo>
                    <a:pt x="2122301" y="1934795"/>
                  </a:lnTo>
                  <a:lnTo>
                    <a:pt x="2147850" y="1934419"/>
                  </a:lnTo>
                  <a:cubicBezTo>
                    <a:pt x="2147796" y="1929680"/>
                    <a:pt x="2148120" y="1924026"/>
                    <a:pt x="2148658" y="1917404"/>
                  </a:cubicBezTo>
                  <a:cubicBezTo>
                    <a:pt x="2149951" y="1902110"/>
                    <a:pt x="2152643" y="1881164"/>
                    <a:pt x="2156358" y="1858333"/>
                  </a:cubicBezTo>
                  <a:cubicBezTo>
                    <a:pt x="2161797" y="1824732"/>
                    <a:pt x="2168635" y="1791185"/>
                    <a:pt x="2175151" y="1766253"/>
                  </a:cubicBezTo>
                  <a:cubicBezTo>
                    <a:pt x="2180643" y="1745306"/>
                    <a:pt x="2185328" y="1731737"/>
                    <a:pt x="2190282" y="1723606"/>
                  </a:cubicBezTo>
                  <a:lnTo>
                    <a:pt x="2144350" y="1663513"/>
                  </a:lnTo>
                  <a:lnTo>
                    <a:pt x="2447835" y="1041897"/>
                  </a:lnTo>
                  <a:close/>
                  <a:moveTo>
                    <a:pt x="3270571" y="675358"/>
                  </a:moveTo>
                  <a:cubicBezTo>
                    <a:pt x="3255279" y="693826"/>
                    <a:pt x="3209185" y="749451"/>
                    <a:pt x="3162607" y="804213"/>
                  </a:cubicBezTo>
                  <a:cubicBezTo>
                    <a:pt x="3129275" y="843361"/>
                    <a:pt x="3102244" y="874431"/>
                    <a:pt x="3082267" y="896562"/>
                  </a:cubicBezTo>
                  <a:cubicBezTo>
                    <a:pt x="3070313" y="909809"/>
                    <a:pt x="3060727" y="919986"/>
                    <a:pt x="3053782" y="926825"/>
                  </a:cubicBezTo>
                  <a:lnTo>
                    <a:pt x="3033222" y="940495"/>
                  </a:lnTo>
                  <a:lnTo>
                    <a:pt x="3033265" y="940503"/>
                  </a:lnTo>
                  <a:cubicBezTo>
                    <a:pt x="3039188" y="940503"/>
                    <a:pt x="3044842" y="935709"/>
                    <a:pt x="3053835" y="926823"/>
                  </a:cubicBezTo>
                  <a:cubicBezTo>
                    <a:pt x="3060781" y="919986"/>
                    <a:pt x="3070366" y="909808"/>
                    <a:pt x="3082320" y="896562"/>
                  </a:cubicBezTo>
                  <a:cubicBezTo>
                    <a:pt x="3102351" y="874431"/>
                    <a:pt x="3129329" y="843361"/>
                    <a:pt x="3162660" y="804213"/>
                  </a:cubicBezTo>
                  <a:cubicBezTo>
                    <a:pt x="3197594" y="763142"/>
                    <a:pt x="3232255" y="721585"/>
                    <a:pt x="3253854" y="695581"/>
                  </a:cubicBezTo>
                  <a:lnTo>
                    <a:pt x="3270609" y="675375"/>
                  </a:lnTo>
                  <a:close/>
                  <a:moveTo>
                    <a:pt x="1561289" y="478813"/>
                  </a:moveTo>
                  <a:lnTo>
                    <a:pt x="1561236" y="478816"/>
                  </a:lnTo>
                  <a:lnTo>
                    <a:pt x="1615514" y="887839"/>
                  </a:lnTo>
                  <a:lnTo>
                    <a:pt x="1726116" y="969741"/>
                  </a:lnTo>
                  <a:lnTo>
                    <a:pt x="1726138" y="969717"/>
                  </a:lnTo>
                  <a:lnTo>
                    <a:pt x="1615567" y="887839"/>
                  </a:lnTo>
                  <a:close/>
                  <a:moveTo>
                    <a:pt x="2649548" y="474343"/>
                  </a:moveTo>
                  <a:cubicBezTo>
                    <a:pt x="2609082" y="480795"/>
                    <a:pt x="2566645" y="487601"/>
                    <a:pt x="2524075" y="494487"/>
                  </a:cubicBezTo>
                  <a:lnTo>
                    <a:pt x="2498293" y="498697"/>
                  </a:lnTo>
                  <a:lnTo>
                    <a:pt x="2481575" y="501388"/>
                  </a:lnTo>
                  <a:lnTo>
                    <a:pt x="2448809" y="506780"/>
                  </a:lnTo>
                  <a:lnTo>
                    <a:pt x="2397808" y="515110"/>
                  </a:lnTo>
                  <a:lnTo>
                    <a:pt x="2370123" y="519726"/>
                  </a:lnTo>
                  <a:lnTo>
                    <a:pt x="2357484" y="521806"/>
                  </a:lnTo>
                  <a:lnTo>
                    <a:pt x="2348126" y="523395"/>
                  </a:lnTo>
                  <a:lnTo>
                    <a:pt x="2318635" y="528313"/>
                  </a:lnTo>
                  <a:cubicBezTo>
                    <a:pt x="2293365" y="532574"/>
                    <a:pt x="2269398" y="536666"/>
                    <a:pt x="2247279" y="540511"/>
                  </a:cubicBezTo>
                  <a:lnTo>
                    <a:pt x="2242764" y="541313"/>
                  </a:lnTo>
                  <a:lnTo>
                    <a:pt x="2200888" y="548707"/>
                  </a:lnTo>
                  <a:lnTo>
                    <a:pt x="2194138" y="549951"/>
                  </a:lnTo>
                  <a:lnTo>
                    <a:pt x="2187008" y="551219"/>
                  </a:lnTo>
                  <a:lnTo>
                    <a:pt x="2178763" y="552785"/>
                  </a:lnTo>
                  <a:lnTo>
                    <a:pt x="2162085" y="555859"/>
                  </a:lnTo>
                  <a:lnTo>
                    <a:pt x="2149950" y="558262"/>
                  </a:lnTo>
                  <a:lnTo>
                    <a:pt x="2141091" y="559947"/>
                  </a:lnTo>
                  <a:lnTo>
                    <a:pt x="2138078" y="560613"/>
                  </a:lnTo>
                  <a:lnTo>
                    <a:pt x="2132279" y="561761"/>
                  </a:lnTo>
                  <a:lnTo>
                    <a:pt x="2114314" y="565872"/>
                  </a:lnTo>
                  <a:lnTo>
                    <a:pt x="2112795" y="566208"/>
                  </a:lnTo>
                  <a:lnTo>
                    <a:pt x="2106011" y="701258"/>
                  </a:lnTo>
                  <a:lnTo>
                    <a:pt x="2474704" y="1036781"/>
                  </a:lnTo>
                  <a:lnTo>
                    <a:pt x="2169928" y="1660981"/>
                  </a:lnTo>
                  <a:lnTo>
                    <a:pt x="2211444" y="1715260"/>
                  </a:lnTo>
                  <a:cubicBezTo>
                    <a:pt x="2218067" y="1719029"/>
                    <a:pt x="2227652" y="1730876"/>
                    <a:pt x="2249353" y="1766954"/>
                  </a:cubicBezTo>
                  <a:cubicBezTo>
                    <a:pt x="2264807" y="1792639"/>
                    <a:pt x="2284945" y="1828394"/>
                    <a:pt x="2309231" y="1873195"/>
                  </a:cubicBezTo>
                  <a:cubicBezTo>
                    <a:pt x="2344071" y="1937543"/>
                    <a:pt x="2377671" y="2002537"/>
                    <a:pt x="2387526" y="2021706"/>
                  </a:cubicBezTo>
                  <a:lnTo>
                    <a:pt x="3296526" y="2072215"/>
                  </a:lnTo>
                  <a:lnTo>
                    <a:pt x="3296527" y="2072212"/>
                  </a:lnTo>
                  <a:lnTo>
                    <a:pt x="2387579" y="2021706"/>
                  </a:lnTo>
                  <a:cubicBezTo>
                    <a:pt x="2377725" y="2002536"/>
                    <a:pt x="2344125" y="1937542"/>
                    <a:pt x="2309285" y="1873194"/>
                  </a:cubicBezTo>
                  <a:cubicBezTo>
                    <a:pt x="2284946" y="1828340"/>
                    <a:pt x="2264807" y="1792639"/>
                    <a:pt x="2249407" y="1766953"/>
                  </a:cubicBezTo>
                  <a:cubicBezTo>
                    <a:pt x="2227706" y="1730876"/>
                    <a:pt x="2218067" y="1719029"/>
                    <a:pt x="2211497" y="1715260"/>
                  </a:cubicBezTo>
                  <a:lnTo>
                    <a:pt x="2169982" y="1660982"/>
                  </a:lnTo>
                  <a:lnTo>
                    <a:pt x="2474758" y="1036781"/>
                  </a:lnTo>
                  <a:lnTo>
                    <a:pt x="2106064" y="701257"/>
                  </a:lnTo>
                  <a:lnTo>
                    <a:pt x="2112849" y="566208"/>
                  </a:lnTo>
                  <a:lnTo>
                    <a:pt x="2114314" y="565872"/>
                  </a:lnTo>
                  <a:lnTo>
                    <a:pt x="2138078" y="560613"/>
                  </a:lnTo>
                  <a:lnTo>
                    <a:pt x="2149950" y="558262"/>
                  </a:lnTo>
                  <a:lnTo>
                    <a:pt x="2178763" y="552785"/>
                  </a:lnTo>
                  <a:lnTo>
                    <a:pt x="2194138" y="549951"/>
                  </a:lnTo>
                  <a:lnTo>
                    <a:pt x="2242764" y="541313"/>
                  </a:lnTo>
                  <a:lnTo>
                    <a:pt x="2247309" y="540511"/>
                  </a:lnTo>
                  <a:lnTo>
                    <a:pt x="2348126" y="523395"/>
                  </a:lnTo>
                  <a:lnTo>
                    <a:pt x="2370123" y="519726"/>
                  </a:lnTo>
                  <a:lnTo>
                    <a:pt x="2448809" y="506780"/>
                  </a:lnTo>
                  <a:lnTo>
                    <a:pt x="2498293" y="498697"/>
                  </a:lnTo>
                  <a:lnTo>
                    <a:pt x="2649554" y="474351"/>
                  </a:lnTo>
                  <a:close/>
                  <a:moveTo>
                    <a:pt x="863694" y="463035"/>
                  </a:moveTo>
                  <a:lnTo>
                    <a:pt x="863667" y="463055"/>
                  </a:lnTo>
                  <a:lnTo>
                    <a:pt x="881266" y="476150"/>
                  </a:lnTo>
                  <a:lnTo>
                    <a:pt x="914684" y="501415"/>
                  </a:lnTo>
                  <a:lnTo>
                    <a:pt x="960931" y="537093"/>
                  </a:lnTo>
                  <a:lnTo>
                    <a:pt x="973489" y="546822"/>
                  </a:lnTo>
                  <a:cubicBezTo>
                    <a:pt x="1075530" y="627108"/>
                    <a:pt x="1091846" y="649025"/>
                    <a:pt x="1094484" y="654087"/>
                  </a:cubicBezTo>
                  <a:cubicBezTo>
                    <a:pt x="1094216" y="656941"/>
                    <a:pt x="1094969" y="659795"/>
                    <a:pt x="1096692" y="662163"/>
                  </a:cubicBezTo>
                  <a:cubicBezTo>
                    <a:pt x="1098039" y="664048"/>
                    <a:pt x="1101269" y="667280"/>
                    <a:pt x="1107408" y="667280"/>
                  </a:cubicBezTo>
                  <a:lnTo>
                    <a:pt x="1107447" y="667274"/>
                  </a:lnTo>
                  <a:lnTo>
                    <a:pt x="1096746" y="662164"/>
                  </a:lnTo>
                  <a:cubicBezTo>
                    <a:pt x="1095022" y="659849"/>
                    <a:pt x="1094269" y="656995"/>
                    <a:pt x="1094538" y="654087"/>
                  </a:cubicBezTo>
                  <a:cubicBezTo>
                    <a:pt x="1091900" y="649025"/>
                    <a:pt x="1075584" y="627110"/>
                    <a:pt x="973543" y="546823"/>
                  </a:cubicBezTo>
                  <a:lnTo>
                    <a:pt x="960931" y="537093"/>
                  </a:lnTo>
                  <a:lnTo>
                    <a:pt x="922570" y="507377"/>
                  </a:lnTo>
                  <a:lnTo>
                    <a:pt x="914684" y="501415"/>
                  </a:lnTo>
                  <a:lnTo>
                    <a:pt x="907331" y="495742"/>
                  </a:lnTo>
                  <a:cubicBezTo>
                    <a:pt x="887804" y="480940"/>
                    <a:pt x="872040" y="469202"/>
                    <a:pt x="863694" y="463035"/>
                  </a:cubicBezTo>
                  <a:close/>
                  <a:moveTo>
                    <a:pt x="1580412" y="456736"/>
                  </a:moveTo>
                  <a:lnTo>
                    <a:pt x="1636029" y="875669"/>
                  </a:lnTo>
                  <a:lnTo>
                    <a:pt x="1723316" y="940340"/>
                  </a:lnTo>
                  <a:lnTo>
                    <a:pt x="1723330" y="940325"/>
                  </a:lnTo>
                  <a:lnTo>
                    <a:pt x="1636136" y="875724"/>
                  </a:lnTo>
                  <a:lnTo>
                    <a:pt x="1580512" y="456736"/>
                  </a:lnTo>
                  <a:close/>
                  <a:moveTo>
                    <a:pt x="1318491" y="188090"/>
                  </a:moveTo>
                  <a:lnTo>
                    <a:pt x="1476586" y="464813"/>
                  </a:lnTo>
                  <a:lnTo>
                    <a:pt x="1476676" y="464795"/>
                  </a:lnTo>
                  <a:lnTo>
                    <a:pt x="1318552" y="188106"/>
                  </a:lnTo>
                  <a:close/>
                  <a:moveTo>
                    <a:pt x="3140853" y="147813"/>
                  </a:moveTo>
                  <a:lnTo>
                    <a:pt x="2929016" y="430296"/>
                  </a:lnTo>
                  <a:lnTo>
                    <a:pt x="2924601" y="430997"/>
                  </a:lnTo>
                  <a:cubicBezTo>
                    <a:pt x="2921747" y="431427"/>
                    <a:pt x="2812383" y="448390"/>
                    <a:pt x="2674480" y="470304"/>
                  </a:cubicBezTo>
                  <a:lnTo>
                    <a:pt x="2674588" y="470441"/>
                  </a:lnTo>
                  <a:lnTo>
                    <a:pt x="2771315" y="455099"/>
                  </a:lnTo>
                  <a:cubicBezTo>
                    <a:pt x="2860408" y="441025"/>
                    <a:pt x="2922461" y="431373"/>
                    <a:pt x="2924602" y="431050"/>
                  </a:cubicBezTo>
                  <a:lnTo>
                    <a:pt x="2929017" y="430349"/>
                  </a:lnTo>
                  <a:lnTo>
                    <a:pt x="3140853" y="147866"/>
                  </a:lnTo>
                  <a:lnTo>
                    <a:pt x="3321176" y="508404"/>
                  </a:lnTo>
                  <a:lnTo>
                    <a:pt x="3321188" y="508376"/>
                  </a:lnTo>
                  <a:close/>
                  <a:moveTo>
                    <a:pt x="1907152" y="49755"/>
                  </a:moveTo>
                  <a:cubicBezTo>
                    <a:pt x="1823795" y="98703"/>
                    <a:pt x="1570119" y="239676"/>
                    <a:pt x="1557843" y="246515"/>
                  </a:cubicBezTo>
                  <a:lnTo>
                    <a:pt x="1554037" y="248660"/>
                  </a:lnTo>
                  <a:lnTo>
                    <a:pt x="1554072" y="248669"/>
                  </a:lnTo>
                  <a:lnTo>
                    <a:pt x="1557895" y="246515"/>
                  </a:lnTo>
                  <a:cubicBezTo>
                    <a:pt x="1568591" y="240578"/>
                    <a:pt x="1764190" y="131862"/>
                    <a:pt x="1868764" y="71985"/>
                  </a:cubicBezTo>
                  <a:lnTo>
                    <a:pt x="1907141" y="49792"/>
                  </a:lnTo>
                  <a:close/>
                  <a:moveTo>
                    <a:pt x="1916252" y="45340"/>
                  </a:moveTo>
                  <a:lnTo>
                    <a:pt x="1906572" y="51972"/>
                  </a:lnTo>
                  <a:lnTo>
                    <a:pt x="1906559" y="52017"/>
                  </a:lnTo>
                  <a:lnTo>
                    <a:pt x="1916261" y="45371"/>
                  </a:lnTo>
                  <a:close/>
                  <a:moveTo>
                    <a:pt x="1943553" y="0"/>
                  </a:moveTo>
                  <a:lnTo>
                    <a:pt x="1937737" y="21216"/>
                  </a:lnTo>
                  <a:cubicBezTo>
                    <a:pt x="1938922" y="25417"/>
                    <a:pt x="1937629" y="28647"/>
                    <a:pt x="1935798" y="30963"/>
                  </a:cubicBezTo>
                  <a:cubicBezTo>
                    <a:pt x="1938114" y="57025"/>
                    <a:pt x="1987870" y="188951"/>
                    <a:pt x="2024540" y="286363"/>
                  </a:cubicBezTo>
                  <a:cubicBezTo>
                    <a:pt x="2082210" y="439342"/>
                    <a:pt x="2108272" y="511660"/>
                    <a:pt x="2114304" y="543215"/>
                  </a:cubicBezTo>
                  <a:cubicBezTo>
                    <a:pt x="2224852" y="517637"/>
                    <a:pt x="2851745" y="419957"/>
                    <a:pt x="2916793" y="409888"/>
                  </a:cubicBezTo>
                  <a:lnTo>
                    <a:pt x="3144622" y="106080"/>
                  </a:lnTo>
                  <a:lnTo>
                    <a:pt x="3345366" y="507622"/>
                  </a:lnTo>
                  <a:lnTo>
                    <a:pt x="3328889" y="546123"/>
                  </a:lnTo>
                  <a:lnTo>
                    <a:pt x="3337989" y="564323"/>
                  </a:lnTo>
                  <a:lnTo>
                    <a:pt x="3295934" y="662433"/>
                  </a:lnTo>
                  <a:lnTo>
                    <a:pt x="3871834" y="915248"/>
                  </a:lnTo>
                  <a:lnTo>
                    <a:pt x="4464157" y="1064620"/>
                  </a:lnTo>
                  <a:lnTo>
                    <a:pt x="4527912" y="1080720"/>
                  </a:lnTo>
                  <a:lnTo>
                    <a:pt x="4715786" y="1128107"/>
                  </a:lnTo>
                  <a:lnTo>
                    <a:pt x="5023147" y="1354966"/>
                  </a:lnTo>
                  <a:lnTo>
                    <a:pt x="5035586" y="1356851"/>
                  </a:lnTo>
                  <a:lnTo>
                    <a:pt x="5365295" y="1407036"/>
                  </a:lnTo>
                  <a:lnTo>
                    <a:pt x="5407297" y="1632550"/>
                  </a:lnTo>
                  <a:lnTo>
                    <a:pt x="5448166" y="1851709"/>
                  </a:lnTo>
                  <a:lnTo>
                    <a:pt x="5445636" y="1855587"/>
                  </a:lnTo>
                  <a:cubicBezTo>
                    <a:pt x="5445474" y="1855802"/>
                    <a:pt x="5441275" y="1861725"/>
                    <a:pt x="5434113" y="1871794"/>
                  </a:cubicBezTo>
                  <a:lnTo>
                    <a:pt x="5440951" y="1908465"/>
                  </a:lnTo>
                  <a:lnTo>
                    <a:pt x="5438259" y="1912234"/>
                  </a:lnTo>
                  <a:cubicBezTo>
                    <a:pt x="5437721" y="1912988"/>
                    <a:pt x="5401589" y="1963874"/>
                    <a:pt x="5353125" y="2031291"/>
                  </a:cubicBezTo>
                  <a:cubicBezTo>
                    <a:pt x="5328948" y="2064946"/>
                    <a:pt x="5301648" y="2102692"/>
                    <a:pt x="5274185" y="2140440"/>
                  </a:cubicBezTo>
                  <a:cubicBezTo>
                    <a:pt x="5242954" y="2183356"/>
                    <a:pt x="5217161" y="2218411"/>
                    <a:pt x="5195783" y="2247112"/>
                  </a:cubicBezTo>
                  <a:cubicBezTo>
                    <a:pt x="5102787" y="2372039"/>
                    <a:pt x="5093741" y="2376184"/>
                    <a:pt x="5088519" y="2377961"/>
                  </a:cubicBezTo>
                  <a:cubicBezTo>
                    <a:pt x="5073388" y="2385069"/>
                    <a:pt x="4979315" y="2485603"/>
                    <a:pt x="4897360" y="2577682"/>
                  </a:cubicBezTo>
                  <a:lnTo>
                    <a:pt x="4784603" y="3303654"/>
                  </a:lnTo>
                  <a:lnTo>
                    <a:pt x="4780349" y="3331116"/>
                  </a:lnTo>
                  <a:lnTo>
                    <a:pt x="4779433" y="3332787"/>
                  </a:lnTo>
                  <a:lnTo>
                    <a:pt x="4439656" y="3960649"/>
                  </a:lnTo>
                  <a:lnTo>
                    <a:pt x="4046353" y="4011642"/>
                  </a:lnTo>
                  <a:lnTo>
                    <a:pt x="4039999" y="4012450"/>
                  </a:lnTo>
                  <a:lnTo>
                    <a:pt x="3598880" y="4214916"/>
                  </a:lnTo>
                  <a:lnTo>
                    <a:pt x="3594303" y="4229348"/>
                  </a:lnTo>
                  <a:lnTo>
                    <a:pt x="3596187" y="4230156"/>
                  </a:lnTo>
                  <a:lnTo>
                    <a:pt x="3549879" y="4369082"/>
                  </a:lnTo>
                  <a:lnTo>
                    <a:pt x="3519831" y="4609188"/>
                  </a:lnTo>
                  <a:lnTo>
                    <a:pt x="3519455" y="4609619"/>
                  </a:lnTo>
                  <a:lnTo>
                    <a:pt x="3512401" y="4665889"/>
                  </a:lnTo>
                  <a:lnTo>
                    <a:pt x="3361897" y="4845041"/>
                  </a:lnTo>
                  <a:lnTo>
                    <a:pt x="3356405" y="4851556"/>
                  </a:lnTo>
                  <a:lnTo>
                    <a:pt x="3026427" y="5254874"/>
                  </a:lnTo>
                  <a:lnTo>
                    <a:pt x="3026104" y="5255198"/>
                  </a:lnTo>
                  <a:lnTo>
                    <a:pt x="2803928" y="5485557"/>
                  </a:lnTo>
                  <a:lnTo>
                    <a:pt x="2813352" y="5426809"/>
                  </a:lnTo>
                  <a:lnTo>
                    <a:pt x="2811359" y="5428856"/>
                  </a:lnTo>
                  <a:lnTo>
                    <a:pt x="2836129" y="5273829"/>
                  </a:lnTo>
                  <a:cubicBezTo>
                    <a:pt x="2644270" y="5148525"/>
                    <a:pt x="2288231" y="4916820"/>
                    <a:pt x="2265776" y="4905619"/>
                  </a:cubicBezTo>
                  <a:cubicBezTo>
                    <a:pt x="2261900" y="4903680"/>
                    <a:pt x="2259206" y="4899911"/>
                    <a:pt x="2258722" y="4895496"/>
                  </a:cubicBezTo>
                  <a:cubicBezTo>
                    <a:pt x="2258130" y="4890541"/>
                    <a:pt x="2257483" y="4884457"/>
                    <a:pt x="2284408" y="4855488"/>
                  </a:cubicBezTo>
                  <a:cubicBezTo>
                    <a:pt x="2278807" y="4852041"/>
                    <a:pt x="2274984" y="4849780"/>
                    <a:pt x="2273207" y="4848918"/>
                  </a:cubicBezTo>
                  <a:cubicBezTo>
                    <a:pt x="2269277" y="4846979"/>
                    <a:pt x="2266637" y="4843210"/>
                    <a:pt x="2266153" y="4838794"/>
                  </a:cubicBezTo>
                  <a:cubicBezTo>
                    <a:pt x="2264914" y="4828186"/>
                    <a:pt x="2263030" y="4812140"/>
                    <a:pt x="2540075" y="4571980"/>
                  </a:cubicBezTo>
                  <a:cubicBezTo>
                    <a:pt x="2561130" y="4553780"/>
                    <a:pt x="2582184" y="4535632"/>
                    <a:pt x="2602754" y="4517971"/>
                  </a:cubicBezTo>
                  <a:cubicBezTo>
                    <a:pt x="2662148" y="4466977"/>
                    <a:pt x="2717611" y="4420076"/>
                    <a:pt x="2756705" y="4387175"/>
                  </a:cubicBezTo>
                  <a:lnTo>
                    <a:pt x="2690741" y="4352013"/>
                  </a:lnTo>
                  <a:lnTo>
                    <a:pt x="2701726" y="4297196"/>
                  </a:lnTo>
                  <a:lnTo>
                    <a:pt x="2698172" y="4295311"/>
                  </a:lnTo>
                  <a:lnTo>
                    <a:pt x="2737104" y="4100652"/>
                  </a:lnTo>
                  <a:lnTo>
                    <a:pt x="2638347" y="4100652"/>
                  </a:lnTo>
                  <a:lnTo>
                    <a:pt x="2498290" y="3872123"/>
                  </a:lnTo>
                  <a:lnTo>
                    <a:pt x="2252260" y="3812460"/>
                  </a:lnTo>
                  <a:lnTo>
                    <a:pt x="2267069" y="3241784"/>
                  </a:lnTo>
                  <a:lnTo>
                    <a:pt x="2182689" y="3051917"/>
                  </a:lnTo>
                  <a:lnTo>
                    <a:pt x="1932029" y="3022409"/>
                  </a:lnTo>
                  <a:lnTo>
                    <a:pt x="1930306" y="3014816"/>
                  </a:lnTo>
                  <a:cubicBezTo>
                    <a:pt x="1930144" y="3014116"/>
                    <a:pt x="1913290" y="2939914"/>
                    <a:pt x="1893582" y="2863774"/>
                  </a:cubicBezTo>
                  <a:cubicBezTo>
                    <a:pt x="1859927" y="2733624"/>
                    <a:pt x="1846250" y="2706162"/>
                    <a:pt x="1841942" y="2700400"/>
                  </a:cubicBezTo>
                  <a:cubicBezTo>
                    <a:pt x="1823257" y="2696362"/>
                    <a:pt x="1752609" y="2669169"/>
                    <a:pt x="1565166" y="2595560"/>
                  </a:cubicBezTo>
                  <a:cubicBezTo>
                    <a:pt x="1428339" y="2541765"/>
                    <a:pt x="1240949" y="2468156"/>
                    <a:pt x="1222695" y="2466433"/>
                  </a:cubicBezTo>
                  <a:cubicBezTo>
                    <a:pt x="1219787" y="2466433"/>
                    <a:pt x="1215534" y="2465464"/>
                    <a:pt x="1211656" y="2461425"/>
                  </a:cubicBezTo>
                  <a:cubicBezTo>
                    <a:pt x="1206110" y="2455663"/>
                    <a:pt x="1193079" y="2442040"/>
                    <a:pt x="1193618" y="2269028"/>
                  </a:cubicBezTo>
                  <a:cubicBezTo>
                    <a:pt x="1193780" y="2209903"/>
                    <a:pt x="1195503" y="2151856"/>
                    <a:pt x="1196526" y="2122671"/>
                  </a:cubicBezTo>
                  <a:lnTo>
                    <a:pt x="755406" y="2364554"/>
                  </a:lnTo>
                  <a:lnTo>
                    <a:pt x="469692" y="2295037"/>
                  </a:lnTo>
                  <a:lnTo>
                    <a:pt x="481699" y="2239466"/>
                  </a:lnTo>
                  <a:lnTo>
                    <a:pt x="477068" y="2238334"/>
                  </a:lnTo>
                  <a:lnTo>
                    <a:pt x="519284" y="2042976"/>
                  </a:lnTo>
                  <a:lnTo>
                    <a:pt x="311649" y="2176948"/>
                  </a:lnTo>
                  <a:lnTo>
                    <a:pt x="305457" y="2169087"/>
                  </a:lnTo>
                  <a:cubicBezTo>
                    <a:pt x="304810" y="2168279"/>
                    <a:pt x="238632" y="2084224"/>
                    <a:pt x="169060" y="1999413"/>
                  </a:cubicBezTo>
                  <a:cubicBezTo>
                    <a:pt x="41226" y="1843632"/>
                    <a:pt x="15487" y="1823493"/>
                    <a:pt x="10533" y="1821125"/>
                  </a:cubicBezTo>
                  <a:cubicBezTo>
                    <a:pt x="6225" y="1819886"/>
                    <a:pt x="2833" y="1816708"/>
                    <a:pt x="1217" y="1812401"/>
                  </a:cubicBezTo>
                  <a:cubicBezTo>
                    <a:pt x="-614" y="1807447"/>
                    <a:pt x="-3091" y="1800500"/>
                    <a:pt x="16349" y="1763776"/>
                  </a:cubicBezTo>
                  <a:cubicBezTo>
                    <a:pt x="12795" y="1762269"/>
                    <a:pt x="9995" y="1759469"/>
                    <a:pt x="8594" y="1755699"/>
                  </a:cubicBezTo>
                  <a:cubicBezTo>
                    <a:pt x="5418" y="1747029"/>
                    <a:pt x="87" y="1732545"/>
                    <a:pt x="113166" y="1563786"/>
                  </a:cubicBezTo>
                  <a:cubicBezTo>
                    <a:pt x="167606" y="1482531"/>
                    <a:pt x="224092" y="1403806"/>
                    <a:pt x="224631" y="1402998"/>
                  </a:cubicBezTo>
                  <a:lnTo>
                    <a:pt x="227000" y="1399767"/>
                  </a:lnTo>
                  <a:lnTo>
                    <a:pt x="556008" y="1315765"/>
                  </a:lnTo>
                  <a:lnTo>
                    <a:pt x="522624" y="735235"/>
                  </a:lnTo>
                  <a:lnTo>
                    <a:pt x="532855" y="727804"/>
                  </a:lnTo>
                  <a:lnTo>
                    <a:pt x="530001" y="678533"/>
                  </a:lnTo>
                  <a:lnTo>
                    <a:pt x="863802" y="435789"/>
                  </a:lnTo>
                  <a:lnTo>
                    <a:pt x="870264" y="440527"/>
                  </a:lnTo>
                  <a:cubicBezTo>
                    <a:pt x="870909" y="440959"/>
                    <a:pt x="933373" y="486997"/>
                    <a:pt x="994220" y="535084"/>
                  </a:cubicBezTo>
                  <a:cubicBezTo>
                    <a:pt x="1030028" y="563461"/>
                    <a:pt x="1058298" y="586992"/>
                    <a:pt x="1078277" y="605086"/>
                  </a:cubicBezTo>
                  <a:cubicBezTo>
                    <a:pt x="1099007" y="623933"/>
                    <a:pt x="1109454" y="635510"/>
                    <a:pt x="1113924" y="643748"/>
                  </a:cubicBezTo>
                  <a:cubicBezTo>
                    <a:pt x="1151617" y="631634"/>
                    <a:pt x="1308313" y="552154"/>
                    <a:pt x="1426185" y="490390"/>
                  </a:cubicBezTo>
                  <a:lnTo>
                    <a:pt x="1266258" y="210492"/>
                  </a:lnTo>
                  <a:lnTo>
                    <a:pt x="1312890" y="222499"/>
                  </a:lnTo>
                  <a:lnTo>
                    <a:pt x="1273636" y="153789"/>
                  </a:lnTo>
                  <a:lnTo>
                    <a:pt x="1551058" y="225137"/>
                  </a:lnTo>
                  <a:cubicBezTo>
                    <a:pt x="1587997" y="204622"/>
                    <a:pt x="1878827" y="42809"/>
                    <a:pt x="1916790" y="18309"/>
                  </a:cubicBezTo>
                  <a:cubicBezTo>
                    <a:pt x="1918298" y="16264"/>
                    <a:pt x="1920398" y="14754"/>
                    <a:pt x="1922821" y="13947"/>
                  </a:cubicBezTo>
                  <a:cubicBezTo>
                    <a:pt x="1923036" y="13894"/>
                    <a:pt x="1923306" y="13785"/>
                    <a:pt x="1923575" y="13731"/>
                  </a:cubicBezTo>
                  <a:close/>
                </a:path>
              </a:pathLst>
            </a:custGeom>
            <a:solidFill>
              <a:srgbClr val="660099"/>
            </a:solidFill>
            <a:ln w="5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53" name="Gráfico 6">
              <a:extLst>
                <a:ext uri="{FF2B5EF4-FFF2-40B4-BE49-F238E27FC236}">
                  <a16:creationId xmlns:a16="http://schemas.microsoft.com/office/drawing/2014/main" id="{867B9326-B1DD-4524-9EE1-9ED32A986CCD}"/>
                </a:ext>
              </a:extLst>
            </p:cNvPr>
            <p:cNvGrpSpPr/>
            <p:nvPr/>
          </p:nvGrpSpPr>
          <p:grpSpPr>
            <a:xfrm>
              <a:off x="4205251" y="1120897"/>
              <a:ext cx="5394878" cy="5317875"/>
              <a:chOff x="5516028" y="1239368"/>
              <a:chExt cx="5300574" cy="5224918"/>
            </a:xfrm>
            <a:solidFill>
              <a:srgbClr val="99C2EB"/>
            </a:solidFill>
          </p:grpSpPr>
          <p:sp>
            <p:nvSpPr>
              <p:cNvPr id="55" name="Forma Livre: Forma 54">
                <a:extLst>
                  <a:ext uri="{FF2B5EF4-FFF2-40B4-BE49-F238E27FC236}">
                    <a16:creationId xmlns:a16="http://schemas.microsoft.com/office/drawing/2014/main" id="{B9A90FE1-A812-4023-AF61-9C033FC1F300}"/>
                  </a:ext>
                </a:extLst>
              </p:cNvPr>
              <p:cNvSpPr/>
              <p:nvPr/>
            </p:nvSpPr>
            <p:spPr>
              <a:xfrm>
                <a:off x="9935184" y="2928030"/>
                <a:ext cx="881418" cy="247072"/>
              </a:xfrm>
              <a:custGeom>
                <a:avLst/>
                <a:gdLst>
                  <a:gd name="connsiteX0" fmla="*/ 868139 w 881418"/>
                  <a:gd name="connsiteY0" fmla="*/ 9999 h 247072"/>
                  <a:gd name="connsiteX1" fmla="*/ 566521 w 881418"/>
                  <a:gd name="connsiteY1" fmla="*/ 127716 h 247072"/>
                  <a:gd name="connsiteX2" fmla="*/ 555569 w 881418"/>
                  <a:gd name="connsiteY2" fmla="*/ 0 h 247072"/>
                  <a:gd name="connsiteX3" fmla="*/ 447640 w 881418"/>
                  <a:gd name="connsiteY3" fmla="*/ 27035 h 247072"/>
                  <a:gd name="connsiteX4" fmla="*/ 313417 w 881418"/>
                  <a:gd name="connsiteY4" fmla="*/ 54229 h 247072"/>
                  <a:gd name="connsiteX5" fmla="*/ 84967 w 881418"/>
                  <a:gd name="connsiteY5" fmla="*/ 5820 h 247072"/>
                  <a:gd name="connsiteX6" fmla="*/ 0 w 881418"/>
                  <a:gd name="connsiteY6" fmla="*/ 166337 h 247072"/>
                  <a:gd name="connsiteX7" fmla="*/ 53382 w 881418"/>
                  <a:gd name="connsiteY7" fmla="*/ 135863 h 247072"/>
                  <a:gd name="connsiteX8" fmla="*/ 85655 w 881418"/>
                  <a:gd name="connsiteY8" fmla="*/ 247072 h 247072"/>
                  <a:gd name="connsiteX9" fmla="*/ 276276 w 881418"/>
                  <a:gd name="connsiteY9" fmla="*/ 130573 h 247072"/>
                  <a:gd name="connsiteX10" fmla="*/ 306962 w 881418"/>
                  <a:gd name="connsiteY10" fmla="*/ 170252 h 247072"/>
                  <a:gd name="connsiteX11" fmla="*/ 807773 w 881418"/>
                  <a:gd name="connsiteY11" fmla="*/ 184167 h 247072"/>
                  <a:gd name="connsiteX12" fmla="*/ 881419 w 881418"/>
                  <a:gd name="connsiteY12" fmla="*/ 81105 h 247072"/>
                  <a:gd name="connsiteX13" fmla="*/ 868139 w 881418"/>
                  <a:gd name="connsiteY13" fmla="*/ 9999 h 24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1418" h="247072">
                    <a:moveTo>
                      <a:pt x="868139" y="9999"/>
                    </a:moveTo>
                    <a:lnTo>
                      <a:pt x="566521" y="127716"/>
                    </a:lnTo>
                    <a:lnTo>
                      <a:pt x="555569" y="0"/>
                    </a:lnTo>
                    <a:cubicBezTo>
                      <a:pt x="534935" y="5291"/>
                      <a:pt x="491447" y="16295"/>
                      <a:pt x="447640" y="27035"/>
                    </a:cubicBezTo>
                    <a:cubicBezTo>
                      <a:pt x="323152" y="57456"/>
                      <a:pt x="317967" y="55763"/>
                      <a:pt x="313417" y="54229"/>
                    </a:cubicBezTo>
                    <a:cubicBezTo>
                      <a:pt x="305005" y="51584"/>
                      <a:pt x="175120" y="24443"/>
                      <a:pt x="84967" y="5820"/>
                    </a:cubicBezTo>
                    <a:lnTo>
                      <a:pt x="0" y="166337"/>
                    </a:lnTo>
                    <a:lnTo>
                      <a:pt x="53382" y="135863"/>
                    </a:lnTo>
                    <a:lnTo>
                      <a:pt x="85655" y="247072"/>
                    </a:lnTo>
                    <a:lnTo>
                      <a:pt x="276276" y="130573"/>
                    </a:lnTo>
                    <a:lnTo>
                      <a:pt x="306962" y="170252"/>
                    </a:lnTo>
                    <a:lnTo>
                      <a:pt x="807773" y="184167"/>
                    </a:lnTo>
                    <a:cubicBezTo>
                      <a:pt x="833856" y="147873"/>
                      <a:pt x="858933" y="112743"/>
                      <a:pt x="881419" y="81105"/>
                    </a:cubicBezTo>
                    <a:lnTo>
                      <a:pt x="868139" y="9999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6" name="Forma Livre: Forma 55">
                <a:extLst>
                  <a:ext uri="{FF2B5EF4-FFF2-40B4-BE49-F238E27FC236}">
                    <a16:creationId xmlns:a16="http://schemas.microsoft.com/office/drawing/2014/main" id="{589E542D-83C5-46E7-A4AC-3AD6CB5E035A}"/>
                  </a:ext>
                </a:extLst>
              </p:cNvPr>
              <p:cNvSpPr/>
              <p:nvPr/>
            </p:nvSpPr>
            <p:spPr>
              <a:xfrm>
                <a:off x="10310554" y="2551655"/>
                <a:ext cx="466474" cy="288339"/>
              </a:xfrm>
              <a:custGeom>
                <a:avLst/>
                <a:gdLst>
                  <a:gd name="connsiteX0" fmla="*/ 0 w 466474"/>
                  <a:gd name="connsiteY0" fmla="*/ 214165 h 288339"/>
                  <a:gd name="connsiteX1" fmla="*/ 177183 w 466474"/>
                  <a:gd name="connsiteY1" fmla="*/ 179405 h 288339"/>
                  <a:gd name="connsiteX2" fmla="*/ 149619 w 466474"/>
                  <a:gd name="connsiteY2" fmla="*/ 262098 h 288339"/>
                  <a:gd name="connsiteX3" fmla="*/ 234110 w 466474"/>
                  <a:gd name="connsiteY3" fmla="*/ 288339 h 288339"/>
                  <a:gd name="connsiteX4" fmla="*/ 262257 w 466474"/>
                  <a:gd name="connsiteY4" fmla="*/ 221519 h 288339"/>
                  <a:gd name="connsiteX5" fmla="*/ 466475 w 466474"/>
                  <a:gd name="connsiteY5" fmla="*/ 245326 h 288339"/>
                  <a:gd name="connsiteX6" fmla="*/ 429070 w 466474"/>
                  <a:gd name="connsiteY6" fmla="*/ 44706 h 288339"/>
                  <a:gd name="connsiteX7" fmla="*/ 135440 w 466474"/>
                  <a:gd name="connsiteY7" fmla="*/ 0 h 288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474" h="288339">
                    <a:moveTo>
                      <a:pt x="0" y="214165"/>
                    </a:moveTo>
                    <a:lnTo>
                      <a:pt x="177183" y="179405"/>
                    </a:lnTo>
                    <a:lnTo>
                      <a:pt x="149619" y="262098"/>
                    </a:lnTo>
                    <a:lnTo>
                      <a:pt x="234110" y="288339"/>
                    </a:lnTo>
                    <a:lnTo>
                      <a:pt x="262257" y="221519"/>
                    </a:lnTo>
                    <a:lnTo>
                      <a:pt x="466475" y="245326"/>
                    </a:lnTo>
                    <a:lnTo>
                      <a:pt x="429070" y="44706"/>
                    </a:lnTo>
                    <a:lnTo>
                      <a:pt x="135440" y="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7" name="Forma Livre: Forma 56">
                <a:extLst>
                  <a:ext uri="{FF2B5EF4-FFF2-40B4-BE49-F238E27FC236}">
                    <a16:creationId xmlns:a16="http://schemas.microsoft.com/office/drawing/2014/main" id="{11E86CB0-9002-40A7-AE66-312AC213F8F5}"/>
                  </a:ext>
                </a:extLst>
              </p:cNvPr>
              <p:cNvSpPr/>
              <p:nvPr/>
            </p:nvSpPr>
            <p:spPr>
              <a:xfrm>
                <a:off x="10259235" y="3120345"/>
                <a:ext cx="468485" cy="199033"/>
              </a:xfrm>
              <a:custGeom>
                <a:avLst/>
                <a:gdLst>
                  <a:gd name="connsiteX0" fmla="*/ 0 w 468485"/>
                  <a:gd name="connsiteY0" fmla="*/ 0 h 199033"/>
                  <a:gd name="connsiteX1" fmla="*/ 62059 w 468485"/>
                  <a:gd name="connsiteY1" fmla="*/ 80259 h 199033"/>
                  <a:gd name="connsiteX2" fmla="*/ 65815 w 468485"/>
                  <a:gd name="connsiteY2" fmla="*/ 72323 h 199033"/>
                  <a:gd name="connsiteX3" fmla="*/ 332886 w 468485"/>
                  <a:gd name="connsiteY3" fmla="*/ 199033 h 199033"/>
                  <a:gd name="connsiteX4" fmla="*/ 468485 w 468485"/>
                  <a:gd name="connsiteY4" fmla="*/ 13015 h 199033"/>
                  <a:gd name="connsiteX5" fmla="*/ 0 w 468485"/>
                  <a:gd name="connsiteY5" fmla="*/ 0 h 19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8485" h="199033">
                    <a:moveTo>
                      <a:pt x="0" y="0"/>
                    </a:moveTo>
                    <a:lnTo>
                      <a:pt x="62059" y="80259"/>
                    </a:lnTo>
                    <a:lnTo>
                      <a:pt x="65815" y="72323"/>
                    </a:lnTo>
                    <a:lnTo>
                      <a:pt x="332886" y="199033"/>
                    </a:lnTo>
                    <a:cubicBezTo>
                      <a:pt x="374153" y="143376"/>
                      <a:pt x="422351" y="77137"/>
                      <a:pt x="468485" y="13015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8" name="Forma Livre: Forma 57">
                <a:extLst>
                  <a:ext uri="{FF2B5EF4-FFF2-40B4-BE49-F238E27FC236}">
                    <a16:creationId xmlns:a16="http://schemas.microsoft.com/office/drawing/2014/main" id="{17ECEA0B-7756-4F11-A847-4B9303DCCE03}"/>
                  </a:ext>
                </a:extLst>
              </p:cNvPr>
              <p:cNvSpPr/>
              <p:nvPr/>
            </p:nvSpPr>
            <p:spPr>
              <a:xfrm>
                <a:off x="10338595" y="3223036"/>
                <a:ext cx="240353" cy="273737"/>
              </a:xfrm>
              <a:custGeom>
                <a:avLst/>
                <a:gdLst>
                  <a:gd name="connsiteX0" fmla="*/ 0 w 240353"/>
                  <a:gd name="connsiteY0" fmla="*/ 0 h 273737"/>
                  <a:gd name="connsiteX1" fmla="*/ 89570 w 240353"/>
                  <a:gd name="connsiteY1" fmla="*/ 115812 h 273737"/>
                  <a:gd name="connsiteX2" fmla="*/ 99252 w 240353"/>
                  <a:gd name="connsiteY2" fmla="*/ 273737 h 273737"/>
                  <a:gd name="connsiteX3" fmla="*/ 146603 w 240353"/>
                  <a:gd name="connsiteY3" fmla="*/ 232259 h 273737"/>
                  <a:gd name="connsiteX4" fmla="*/ 240353 w 240353"/>
                  <a:gd name="connsiteY4" fmla="*/ 113960 h 273737"/>
                  <a:gd name="connsiteX5" fmla="*/ 0 w 240353"/>
                  <a:gd name="connsiteY5" fmla="*/ 0 h 27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353" h="273737">
                    <a:moveTo>
                      <a:pt x="0" y="0"/>
                    </a:moveTo>
                    <a:lnTo>
                      <a:pt x="89570" y="115812"/>
                    </a:lnTo>
                    <a:lnTo>
                      <a:pt x="99252" y="273737"/>
                    </a:lnTo>
                    <a:cubicBezTo>
                      <a:pt x="134117" y="238555"/>
                      <a:pt x="142530" y="233793"/>
                      <a:pt x="146603" y="232259"/>
                    </a:cubicBezTo>
                    <a:cubicBezTo>
                      <a:pt x="155756" y="225381"/>
                      <a:pt x="192314" y="178400"/>
                      <a:pt x="240353" y="11396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BAD40924-0673-4AF1-A7FF-27CCF3AB12D4}"/>
                  </a:ext>
                </a:extLst>
              </p:cNvPr>
              <p:cNvSpPr/>
              <p:nvPr/>
            </p:nvSpPr>
            <p:spPr>
              <a:xfrm>
                <a:off x="9938411" y="2279875"/>
                <a:ext cx="860838" cy="745290"/>
              </a:xfrm>
              <a:custGeom>
                <a:avLst/>
                <a:gdLst>
                  <a:gd name="connsiteX0" fmla="*/ 100363 w 860838"/>
                  <a:gd name="connsiteY0" fmla="*/ 635775 h 745290"/>
                  <a:gd name="connsiteX1" fmla="*/ 315586 w 860838"/>
                  <a:gd name="connsiteY1" fmla="*/ 681539 h 745290"/>
                  <a:gd name="connsiteX2" fmla="*/ 346166 w 860838"/>
                  <a:gd name="connsiteY2" fmla="*/ 676036 h 745290"/>
                  <a:gd name="connsiteX3" fmla="*/ 559272 w 860838"/>
                  <a:gd name="connsiteY3" fmla="*/ 624135 h 745290"/>
                  <a:gd name="connsiteX4" fmla="*/ 571652 w 860838"/>
                  <a:gd name="connsiteY4" fmla="*/ 620961 h 745290"/>
                  <a:gd name="connsiteX5" fmla="*/ 582287 w 860838"/>
                  <a:gd name="connsiteY5" fmla="*/ 745291 h 745290"/>
                  <a:gd name="connsiteX6" fmla="*/ 860838 w 860838"/>
                  <a:gd name="connsiteY6" fmla="*/ 636621 h 745290"/>
                  <a:gd name="connsiteX7" fmla="*/ 842691 w 860838"/>
                  <a:gd name="connsiteY7" fmla="*/ 539380 h 745290"/>
                  <a:gd name="connsiteX8" fmla="*/ 647943 w 860838"/>
                  <a:gd name="connsiteY8" fmla="*/ 516683 h 745290"/>
                  <a:gd name="connsiteX9" fmla="*/ 618475 w 860838"/>
                  <a:gd name="connsiteY9" fmla="*/ 586625 h 745290"/>
                  <a:gd name="connsiteX10" fmla="*/ 494198 w 860838"/>
                  <a:gd name="connsiteY10" fmla="*/ 548056 h 745290"/>
                  <a:gd name="connsiteX11" fmla="*/ 517000 w 860838"/>
                  <a:gd name="connsiteY11" fmla="*/ 479595 h 745290"/>
                  <a:gd name="connsiteX12" fmla="*/ 359604 w 860838"/>
                  <a:gd name="connsiteY12" fmla="*/ 510493 h 745290"/>
                  <a:gd name="connsiteX13" fmla="*/ 345901 w 860838"/>
                  <a:gd name="connsiteY13" fmla="*/ 675137 h 745290"/>
                  <a:gd name="connsiteX14" fmla="*/ 324368 w 860838"/>
                  <a:gd name="connsiteY14" fmla="*/ 673338 h 745290"/>
                  <a:gd name="connsiteX15" fmla="*/ 339447 w 860838"/>
                  <a:gd name="connsiteY15" fmla="*/ 492399 h 745290"/>
                  <a:gd name="connsiteX16" fmla="*/ 342886 w 860838"/>
                  <a:gd name="connsiteY16" fmla="*/ 491711 h 745290"/>
                  <a:gd name="connsiteX17" fmla="*/ 484145 w 860838"/>
                  <a:gd name="connsiteY17" fmla="*/ 268288 h 745290"/>
                  <a:gd name="connsiteX18" fmla="*/ 474834 w 860838"/>
                  <a:gd name="connsiteY18" fmla="*/ 266859 h 745290"/>
                  <a:gd name="connsiteX19" fmla="*/ 472665 w 860838"/>
                  <a:gd name="connsiteY19" fmla="*/ 265272 h 745290"/>
                  <a:gd name="connsiteX20" fmla="*/ 171945 w 860838"/>
                  <a:gd name="connsiteY20" fmla="*/ 43330 h 745290"/>
                  <a:gd name="connsiteX21" fmla="*/ 0 w 860838"/>
                  <a:gd name="connsiteY21" fmla="*/ 0 h 745290"/>
                  <a:gd name="connsiteX22" fmla="*/ 100363 w 860838"/>
                  <a:gd name="connsiteY22" fmla="*/ 635775 h 74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60838" h="745290">
                    <a:moveTo>
                      <a:pt x="100363" y="635775"/>
                    </a:moveTo>
                    <a:cubicBezTo>
                      <a:pt x="157714" y="647679"/>
                      <a:pt x="297810" y="676777"/>
                      <a:pt x="315586" y="681539"/>
                    </a:cubicBezTo>
                    <a:cubicBezTo>
                      <a:pt x="319660" y="681433"/>
                      <a:pt x="330611" y="679370"/>
                      <a:pt x="346166" y="676036"/>
                    </a:cubicBezTo>
                    <a:cubicBezTo>
                      <a:pt x="396268" y="665297"/>
                      <a:pt x="493827" y="641013"/>
                      <a:pt x="559272" y="624135"/>
                    </a:cubicBezTo>
                    <a:lnTo>
                      <a:pt x="571652" y="620961"/>
                    </a:lnTo>
                    <a:lnTo>
                      <a:pt x="582287" y="745291"/>
                    </a:lnTo>
                    <a:lnTo>
                      <a:pt x="860838" y="636621"/>
                    </a:lnTo>
                    <a:lnTo>
                      <a:pt x="842691" y="539380"/>
                    </a:lnTo>
                    <a:lnTo>
                      <a:pt x="647943" y="516683"/>
                    </a:lnTo>
                    <a:lnTo>
                      <a:pt x="618475" y="586625"/>
                    </a:lnTo>
                    <a:lnTo>
                      <a:pt x="494198" y="548056"/>
                    </a:lnTo>
                    <a:lnTo>
                      <a:pt x="517000" y="479595"/>
                    </a:lnTo>
                    <a:lnTo>
                      <a:pt x="359604" y="510493"/>
                    </a:lnTo>
                    <a:lnTo>
                      <a:pt x="345901" y="675137"/>
                    </a:lnTo>
                    <a:lnTo>
                      <a:pt x="324368" y="673338"/>
                    </a:lnTo>
                    <a:lnTo>
                      <a:pt x="339447" y="492399"/>
                    </a:lnTo>
                    <a:lnTo>
                      <a:pt x="342886" y="491711"/>
                    </a:lnTo>
                    <a:lnTo>
                      <a:pt x="484145" y="268288"/>
                    </a:lnTo>
                    <a:lnTo>
                      <a:pt x="474834" y="266859"/>
                    </a:lnTo>
                    <a:lnTo>
                      <a:pt x="472665" y="265272"/>
                    </a:lnTo>
                    <a:lnTo>
                      <a:pt x="171945" y="43330"/>
                    </a:lnTo>
                    <a:lnTo>
                      <a:pt x="0" y="0"/>
                    </a:lnTo>
                    <a:lnTo>
                      <a:pt x="100363" y="635775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0" name="Forma Livre: Forma 59">
                <a:extLst>
                  <a:ext uri="{FF2B5EF4-FFF2-40B4-BE49-F238E27FC236}">
                    <a16:creationId xmlns:a16="http://schemas.microsoft.com/office/drawing/2014/main" id="{8A52D2A0-5E72-4C05-9EDD-287222606525}"/>
                  </a:ext>
                </a:extLst>
              </p:cNvPr>
              <p:cNvSpPr/>
              <p:nvPr/>
            </p:nvSpPr>
            <p:spPr>
              <a:xfrm>
                <a:off x="9251476" y="3087067"/>
                <a:ext cx="1166054" cy="1287421"/>
              </a:xfrm>
              <a:custGeom>
                <a:avLst/>
                <a:gdLst>
                  <a:gd name="connsiteX0" fmla="*/ 1166054 w 1166054"/>
                  <a:gd name="connsiteY0" fmla="*/ 430657 h 1287421"/>
                  <a:gd name="connsiteX1" fmla="*/ 1155579 w 1166054"/>
                  <a:gd name="connsiteY1" fmla="*/ 259770 h 1287421"/>
                  <a:gd name="connsiteX2" fmla="*/ 980777 w 1166054"/>
                  <a:gd name="connsiteY2" fmla="*/ 33701 h 1287421"/>
                  <a:gd name="connsiteX3" fmla="*/ 954747 w 1166054"/>
                  <a:gd name="connsiteY3" fmla="*/ 0 h 1287421"/>
                  <a:gd name="connsiteX4" fmla="*/ 756560 w 1166054"/>
                  <a:gd name="connsiteY4" fmla="*/ 121102 h 1287421"/>
                  <a:gd name="connsiteX5" fmla="*/ 724022 w 1166054"/>
                  <a:gd name="connsiteY5" fmla="*/ 9100 h 1287421"/>
                  <a:gd name="connsiteX6" fmla="*/ 582498 w 1166054"/>
                  <a:gd name="connsiteY6" fmla="*/ 89994 h 1287421"/>
                  <a:gd name="connsiteX7" fmla="*/ 375687 w 1166054"/>
                  <a:gd name="connsiteY7" fmla="*/ 100681 h 1287421"/>
                  <a:gd name="connsiteX8" fmla="*/ 193161 w 1166054"/>
                  <a:gd name="connsiteY8" fmla="*/ 308761 h 1287421"/>
                  <a:gd name="connsiteX9" fmla="*/ 31267 w 1166054"/>
                  <a:gd name="connsiteY9" fmla="*/ 226069 h 1287421"/>
                  <a:gd name="connsiteX10" fmla="*/ 0 w 1166054"/>
                  <a:gd name="connsiteY10" fmla="*/ 799625 h 1287421"/>
                  <a:gd name="connsiteX11" fmla="*/ 53700 w 1166054"/>
                  <a:gd name="connsiteY11" fmla="*/ 872266 h 1287421"/>
                  <a:gd name="connsiteX12" fmla="*/ 320189 w 1166054"/>
                  <a:gd name="connsiteY12" fmla="*/ 751481 h 1287421"/>
                  <a:gd name="connsiteX13" fmla="*/ 883694 w 1166054"/>
                  <a:gd name="connsiteY13" fmla="*/ 1005590 h 1287421"/>
                  <a:gd name="connsiteX14" fmla="*/ 825920 w 1166054"/>
                  <a:gd name="connsiteY14" fmla="*/ 1233140 h 1287421"/>
                  <a:gd name="connsiteX15" fmla="*/ 922897 w 1166054"/>
                  <a:gd name="connsiteY15" fmla="*/ 1287421 h 1287421"/>
                  <a:gd name="connsiteX16" fmla="*/ 1033524 w 1166054"/>
                  <a:gd name="connsiteY16" fmla="*/ 574985 h 1287421"/>
                  <a:gd name="connsiteX17" fmla="*/ 1035641 w 1166054"/>
                  <a:gd name="connsiteY17" fmla="*/ 572605 h 1287421"/>
                  <a:gd name="connsiteX18" fmla="*/ 1124893 w 1166054"/>
                  <a:gd name="connsiteY18" fmla="*/ 474358 h 1287421"/>
                  <a:gd name="connsiteX19" fmla="*/ 1166054 w 1166054"/>
                  <a:gd name="connsiteY19" fmla="*/ 430657 h 128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6054" h="1287421">
                    <a:moveTo>
                      <a:pt x="1166054" y="430657"/>
                    </a:moveTo>
                    <a:lnTo>
                      <a:pt x="1155579" y="259770"/>
                    </a:lnTo>
                    <a:lnTo>
                      <a:pt x="980777" y="33701"/>
                    </a:lnTo>
                    <a:lnTo>
                      <a:pt x="954747" y="0"/>
                    </a:lnTo>
                    <a:lnTo>
                      <a:pt x="756560" y="121102"/>
                    </a:lnTo>
                    <a:lnTo>
                      <a:pt x="724022" y="9100"/>
                    </a:lnTo>
                    <a:lnTo>
                      <a:pt x="582498" y="89994"/>
                    </a:lnTo>
                    <a:lnTo>
                      <a:pt x="375687" y="100681"/>
                    </a:lnTo>
                    <a:lnTo>
                      <a:pt x="193161" y="308761"/>
                    </a:lnTo>
                    <a:lnTo>
                      <a:pt x="31267" y="226069"/>
                    </a:lnTo>
                    <a:lnTo>
                      <a:pt x="0" y="799625"/>
                    </a:lnTo>
                    <a:lnTo>
                      <a:pt x="53700" y="872266"/>
                    </a:lnTo>
                    <a:lnTo>
                      <a:pt x="320189" y="751481"/>
                    </a:lnTo>
                    <a:lnTo>
                      <a:pt x="883694" y="1005590"/>
                    </a:lnTo>
                    <a:lnTo>
                      <a:pt x="825920" y="1233140"/>
                    </a:lnTo>
                    <a:lnTo>
                      <a:pt x="922897" y="1287421"/>
                    </a:lnTo>
                    <a:lnTo>
                      <a:pt x="1033524" y="574985"/>
                    </a:lnTo>
                    <a:lnTo>
                      <a:pt x="1035641" y="572605"/>
                    </a:lnTo>
                    <a:cubicBezTo>
                      <a:pt x="1036064" y="572128"/>
                      <a:pt x="1079447" y="523349"/>
                      <a:pt x="1124893" y="474358"/>
                    </a:cubicBezTo>
                    <a:cubicBezTo>
                      <a:pt x="1140924" y="457110"/>
                      <a:pt x="1154468" y="442720"/>
                      <a:pt x="1166054" y="430657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1" name="Forma Livre: Forma 60">
                <a:extLst>
                  <a:ext uri="{FF2B5EF4-FFF2-40B4-BE49-F238E27FC236}">
                    <a16:creationId xmlns:a16="http://schemas.microsoft.com/office/drawing/2014/main" id="{F8E350E9-41F9-4DB5-AC59-DE14F009AEF9}"/>
                  </a:ext>
                </a:extLst>
              </p:cNvPr>
              <p:cNvSpPr/>
              <p:nvPr/>
            </p:nvSpPr>
            <p:spPr>
              <a:xfrm>
                <a:off x="9837625" y="4338035"/>
                <a:ext cx="333203" cy="437429"/>
              </a:xfrm>
              <a:custGeom>
                <a:avLst/>
                <a:gdLst>
                  <a:gd name="connsiteX0" fmla="*/ 333204 w 333203"/>
                  <a:gd name="connsiteY0" fmla="*/ 59255 h 437429"/>
                  <a:gd name="connsiteX1" fmla="*/ 227180 w 333203"/>
                  <a:gd name="connsiteY1" fmla="*/ 0 h 437429"/>
                  <a:gd name="connsiteX2" fmla="*/ 120626 w 333203"/>
                  <a:gd name="connsiteY2" fmla="*/ 59943 h 437429"/>
                  <a:gd name="connsiteX3" fmla="*/ 0 w 333203"/>
                  <a:gd name="connsiteY3" fmla="*/ 370132 h 437429"/>
                  <a:gd name="connsiteX4" fmla="*/ 55658 w 333203"/>
                  <a:gd name="connsiteY4" fmla="*/ 437429 h 437429"/>
                  <a:gd name="connsiteX5" fmla="*/ 133112 w 333203"/>
                  <a:gd name="connsiteY5" fmla="*/ 434043 h 437429"/>
                  <a:gd name="connsiteX6" fmla="*/ 133112 w 333203"/>
                  <a:gd name="connsiteY6" fmla="*/ 434413 h 437429"/>
                  <a:gd name="connsiteX7" fmla="*/ 331987 w 333203"/>
                  <a:gd name="connsiteY7" fmla="*/ 66927 h 43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203" h="437429">
                    <a:moveTo>
                      <a:pt x="333204" y="59255"/>
                    </a:moveTo>
                    <a:lnTo>
                      <a:pt x="227180" y="0"/>
                    </a:lnTo>
                    <a:lnTo>
                      <a:pt x="120626" y="59943"/>
                    </a:lnTo>
                    <a:lnTo>
                      <a:pt x="0" y="370132"/>
                    </a:lnTo>
                    <a:lnTo>
                      <a:pt x="55658" y="437429"/>
                    </a:lnTo>
                    <a:lnTo>
                      <a:pt x="133112" y="434043"/>
                    </a:lnTo>
                    <a:lnTo>
                      <a:pt x="133112" y="434413"/>
                    </a:lnTo>
                    <a:lnTo>
                      <a:pt x="331987" y="66927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845B3D98-1842-45A3-B758-5FC29193568B}"/>
                  </a:ext>
                </a:extLst>
              </p:cNvPr>
              <p:cNvSpPr/>
              <p:nvPr/>
            </p:nvSpPr>
            <p:spPr>
              <a:xfrm>
                <a:off x="8589830" y="3862302"/>
                <a:ext cx="1519891" cy="1128490"/>
              </a:xfrm>
              <a:custGeom>
                <a:avLst/>
                <a:gdLst>
                  <a:gd name="connsiteX0" fmla="*/ 981782 w 1519891"/>
                  <a:gd name="connsiteY0" fmla="*/ 0 h 1128490"/>
                  <a:gd name="connsiteX1" fmla="*/ 708256 w 1519891"/>
                  <a:gd name="connsiteY1" fmla="*/ 124012 h 1128490"/>
                  <a:gd name="connsiteX2" fmla="*/ 651647 w 1519891"/>
                  <a:gd name="connsiteY2" fmla="*/ 47404 h 1128490"/>
                  <a:gd name="connsiteX3" fmla="*/ 552765 w 1519891"/>
                  <a:gd name="connsiteY3" fmla="*/ 218926 h 1128490"/>
                  <a:gd name="connsiteX4" fmla="*/ 479331 w 1519891"/>
                  <a:gd name="connsiteY4" fmla="*/ 549326 h 1128490"/>
                  <a:gd name="connsiteX5" fmla="*/ 214588 w 1519891"/>
                  <a:gd name="connsiteY5" fmla="*/ 564034 h 1128490"/>
                  <a:gd name="connsiteX6" fmla="*/ 37510 w 1519891"/>
                  <a:gd name="connsiteY6" fmla="*/ 669582 h 1128490"/>
                  <a:gd name="connsiteX7" fmla="*/ 53594 w 1519891"/>
                  <a:gd name="connsiteY7" fmla="*/ 679687 h 1128490"/>
                  <a:gd name="connsiteX8" fmla="*/ 0 w 1519891"/>
                  <a:gd name="connsiteY8" fmla="*/ 761533 h 1128490"/>
                  <a:gd name="connsiteX9" fmla="*/ 513826 w 1519891"/>
                  <a:gd name="connsiteY9" fmla="*/ 740265 h 1128490"/>
                  <a:gd name="connsiteX10" fmla="*/ 664820 w 1519891"/>
                  <a:gd name="connsiteY10" fmla="*/ 1128491 h 1128490"/>
                  <a:gd name="connsiteX11" fmla="*/ 735239 w 1519891"/>
                  <a:gd name="connsiteY11" fmla="*/ 1120502 h 1128490"/>
                  <a:gd name="connsiteX12" fmla="*/ 733651 w 1519891"/>
                  <a:gd name="connsiteY12" fmla="*/ 1115529 h 1128490"/>
                  <a:gd name="connsiteX13" fmla="*/ 1175154 w 1519891"/>
                  <a:gd name="connsiteY13" fmla="*/ 973105 h 1128490"/>
                  <a:gd name="connsiteX14" fmla="*/ 1351120 w 1519891"/>
                  <a:gd name="connsiteY14" fmla="*/ 520651 h 1128490"/>
                  <a:gd name="connsiteX15" fmla="*/ 1465663 w 1519891"/>
                  <a:gd name="connsiteY15" fmla="*/ 456211 h 1128490"/>
                  <a:gd name="connsiteX16" fmla="*/ 1519892 w 1519891"/>
                  <a:gd name="connsiteY16" fmla="*/ 242681 h 112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19891" h="1128490">
                    <a:moveTo>
                      <a:pt x="981782" y="0"/>
                    </a:moveTo>
                    <a:lnTo>
                      <a:pt x="708256" y="124012"/>
                    </a:lnTo>
                    <a:lnTo>
                      <a:pt x="651647" y="47404"/>
                    </a:lnTo>
                    <a:lnTo>
                      <a:pt x="552765" y="218926"/>
                    </a:lnTo>
                    <a:lnTo>
                      <a:pt x="479331" y="549326"/>
                    </a:lnTo>
                    <a:lnTo>
                      <a:pt x="214588" y="564034"/>
                    </a:lnTo>
                    <a:lnTo>
                      <a:pt x="37510" y="669582"/>
                    </a:lnTo>
                    <a:lnTo>
                      <a:pt x="53594" y="679687"/>
                    </a:lnTo>
                    <a:lnTo>
                      <a:pt x="0" y="761533"/>
                    </a:lnTo>
                    <a:lnTo>
                      <a:pt x="513826" y="740265"/>
                    </a:lnTo>
                    <a:lnTo>
                      <a:pt x="664820" y="1128491"/>
                    </a:lnTo>
                    <a:lnTo>
                      <a:pt x="735239" y="1120502"/>
                    </a:lnTo>
                    <a:lnTo>
                      <a:pt x="733651" y="1115529"/>
                    </a:lnTo>
                    <a:lnTo>
                      <a:pt x="1175154" y="973105"/>
                    </a:lnTo>
                    <a:lnTo>
                      <a:pt x="1351120" y="520651"/>
                    </a:lnTo>
                    <a:lnTo>
                      <a:pt x="1465663" y="456211"/>
                    </a:lnTo>
                    <a:lnTo>
                      <a:pt x="1519892" y="242681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B92447E0-8AC5-495B-A289-E40BCE9B202F}"/>
                  </a:ext>
                </a:extLst>
              </p:cNvPr>
              <p:cNvSpPr/>
              <p:nvPr/>
            </p:nvSpPr>
            <p:spPr>
              <a:xfrm>
                <a:off x="9285231" y="2265644"/>
                <a:ext cx="730953" cy="1103360"/>
              </a:xfrm>
              <a:custGeom>
                <a:avLst/>
                <a:gdLst>
                  <a:gd name="connsiteX0" fmla="*/ 68884 w 730953"/>
                  <a:gd name="connsiteY0" fmla="*/ 724710 h 1103360"/>
                  <a:gd name="connsiteX1" fmla="*/ 0 w 730953"/>
                  <a:gd name="connsiteY1" fmla="*/ 1024583 h 1103360"/>
                  <a:gd name="connsiteX2" fmla="*/ 154169 w 730953"/>
                  <a:gd name="connsiteY2" fmla="*/ 1103361 h 1103360"/>
                  <a:gd name="connsiteX3" fmla="*/ 331669 w 730953"/>
                  <a:gd name="connsiteY3" fmla="*/ 901047 h 1103360"/>
                  <a:gd name="connsiteX4" fmla="*/ 542448 w 730953"/>
                  <a:gd name="connsiteY4" fmla="*/ 890148 h 1103360"/>
                  <a:gd name="connsiteX5" fmla="*/ 631436 w 730953"/>
                  <a:gd name="connsiteY5" fmla="*/ 839305 h 1103360"/>
                  <a:gd name="connsiteX6" fmla="*/ 622442 w 730953"/>
                  <a:gd name="connsiteY6" fmla="*/ 834544 h 1103360"/>
                  <a:gd name="connsiteX7" fmla="*/ 723441 w 730953"/>
                  <a:gd name="connsiteY7" fmla="*/ 643764 h 1103360"/>
                  <a:gd name="connsiteX8" fmla="*/ 730953 w 730953"/>
                  <a:gd name="connsiteY8" fmla="*/ 645298 h 1103360"/>
                  <a:gd name="connsiteX9" fmla="*/ 630590 w 730953"/>
                  <a:gd name="connsiteY9" fmla="*/ 8412 h 1103360"/>
                  <a:gd name="connsiteX10" fmla="*/ 597206 w 730953"/>
                  <a:gd name="connsiteY10" fmla="*/ 0 h 1103360"/>
                  <a:gd name="connsiteX11" fmla="*/ 423250 w 730953"/>
                  <a:gd name="connsiteY11" fmla="*/ 252416 h 1103360"/>
                  <a:gd name="connsiteX12" fmla="*/ 430551 w 730953"/>
                  <a:gd name="connsiteY12" fmla="*/ 554775 h 1103360"/>
                  <a:gd name="connsiteX13" fmla="*/ 424150 w 730953"/>
                  <a:gd name="connsiteY13" fmla="*/ 557738 h 110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0953" h="1103360">
                    <a:moveTo>
                      <a:pt x="68884" y="724710"/>
                    </a:moveTo>
                    <a:lnTo>
                      <a:pt x="0" y="1024583"/>
                    </a:lnTo>
                    <a:lnTo>
                      <a:pt x="154169" y="1103361"/>
                    </a:lnTo>
                    <a:lnTo>
                      <a:pt x="331669" y="901047"/>
                    </a:lnTo>
                    <a:lnTo>
                      <a:pt x="542448" y="890148"/>
                    </a:lnTo>
                    <a:lnTo>
                      <a:pt x="631436" y="839305"/>
                    </a:lnTo>
                    <a:lnTo>
                      <a:pt x="622442" y="834544"/>
                    </a:lnTo>
                    <a:lnTo>
                      <a:pt x="723441" y="643764"/>
                    </a:lnTo>
                    <a:lnTo>
                      <a:pt x="730953" y="645298"/>
                    </a:lnTo>
                    <a:lnTo>
                      <a:pt x="630590" y="8412"/>
                    </a:lnTo>
                    <a:lnTo>
                      <a:pt x="597206" y="0"/>
                    </a:lnTo>
                    <a:lnTo>
                      <a:pt x="423250" y="252416"/>
                    </a:lnTo>
                    <a:lnTo>
                      <a:pt x="430551" y="554775"/>
                    </a:lnTo>
                    <a:lnTo>
                      <a:pt x="424150" y="557738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4" name="Forma Livre: Forma 63">
                <a:extLst>
                  <a:ext uri="{FF2B5EF4-FFF2-40B4-BE49-F238E27FC236}">
                    <a16:creationId xmlns:a16="http://schemas.microsoft.com/office/drawing/2014/main" id="{298277DA-FE07-451C-9B82-E28AF1A7ED02}"/>
                  </a:ext>
                </a:extLst>
              </p:cNvPr>
              <p:cNvSpPr/>
              <p:nvPr/>
            </p:nvSpPr>
            <p:spPr>
              <a:xfrm>
                <a:off x="9407497" y="4731235"/>
                <a:ext cx="551442" cy="325744"/>
              </a:xfrm>
              <a:custGeom>
                <a:avLst/>
                <a:gdLst>
                  <a:gd name="connsiteX0" fmla="*/ 475998 w 551442"/>
                  <a:gd name="connsiteY0" fmla="*/ 66239 h 325744"/>
                  <a:gd name="connsiteX1" fmla="*/ 421187 w 551442"/>
                  <a:gd name="connsiteY1" fmla="*/ 0 h 325744"/>
                  <a:gd name="connsiteX2" fmla="*/ 373889 w 551442"/>
                  <a:gd name="connsiteY2" fmla="*/ 121526 h 325744"/>
                  <a:gd name="connsiteX3" fmla="*/ 0 w 551442"/>
                  <a:gd name="connsiteY3" fmla="*/ 242152 h 325744"/>
                  <a:gd name="connsiteX4" fmla="*/ 147397 w 551442"/>
                  <a:gd name="connsiteY4" fmla="*/ 225381 h 325744"/>
                  <a:gd name="connsiteX5" fmla="*/ 75656 w 551442"/>
                  <a:gd name="connsiteY5" fmla="*/ 325744 h 325744"/>
                  <a:gd name="connsiteX6" fmla="*/ 434413 w 551442"/>
                  <a:gd name="connsiteY6" fmla="*/ 279240 h 325744"/>
                  <a:gd name="connsiteX7" fmla="*/ 551442 w 551442"/>
                  <a:gd name="connsiteY7" fmla="*/ 63012 h 32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442" h="325744">
                    <a:moveTo>
                      <a:pt x="475998" y="66239"/>
                    </a:moveTo>
                    <a:lnTo>
                      <a:pt x="421187" y="0"/>
                    </a:lnTo>
                    <a:lnTo>
                      <a:pt x="373889" y="121526"/>
                    </a:lnTo>
                    <a:lnTo>
                      <a:pt x="0" y="242152"/>
                    </a:lnTo>
                    <a:lnTo>
                      <a:pt x="147397" y="225381"/>
                    </a:lnTo>
                    <a:lnTo>
                      <a:pt x="75656" y="325744"/>
                    </a:lnTo>
                    <a:lnTo>
                      <a:pt x="434413" y="279240"/>
                    </a:lnTo>
                    <a:lnTo>
                      <a:pt x="551442" y="63012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816AE964-89F4-4164-AAA4-244D6EB1EFC8}"/>
                  </a:ext>
                </a:extLst>
              </p:cNvPr>
              <p:cNvSpPr/>
              <p:nvPr/>
            </p:nvSpPr>
            <p:spPr>
              <a:xfrm>
                <a:off x="8986733" y="2116818"/>
                <a:ext cx="873429" cy="1158964"/>
              </a:xfrm>
              <a:custGeom>
                <a:avLst/>
                <a:gdLst>
                  <a:gd name="connsiteX0" fmla="*/ 0 w 873429"/>
                  <a:gd name="connsiteY0" fmla="*/ 482400 h 1158964"/>
                  <a:gd name="connsiteX1" fmla="*/ 130467 w 873429"/>
                  <a:gd name="connsiteY1" fmla="*/ 546416 h 1158964"/>
                  <a:gd name="connsiteX2" fmla="*/ 130202 w 873429"/>
                  <a:gd name="connsiteY2" fmla="*/ 557474 h 1158964"/>
                  <a:gd name="connsiteX3" fmla="*/ 95972 w 873429"/>
                  <a:gd name="connsiteY3" fmla="*/ 789362 h 1158964"/>
                  <a:gd name="connsiteX4" fmla="*/ 237179 w 873429"/>
                  <a:gd name="connsiteY4" fmla="*/ 901576 h 1158964"/>
                  <a:gd name="connsiteX5" fmla="*/ 235327 w 873429"/>
                  <a:gd name="connsiteY5" fmla="*/ 908454 h 1158964"/>
                  <a:gd name="connsiteX6" fmla="*/ 195859 w 873429"/>
                  <a:gd name="connsiteY6" fmla="*/ 1075743 h 1158964"/>
                  <a:gd name="connsiteX7" fmla="*/ 279663 w 873429"/>
                  <a:gd name="connsiteY7" fmla="*/ 1158965 h 1158964"/>
                  <a:gd name="connsiteX8" fmla="*/ 348758 w 873429"/>
                  <a:gd name="connsiteY8" fmla="*/ 858510 h 1158964"/>
                  <a:gd name="connsiteX9" fmla="*/ 707146 w 873429"/>
                  <a:gd name="connsiteY9" fmla="*/ 690057 h 1158964"/>
                  <a:gd name="connsiteX10" fmla="*/ 700056 w 873429"/>
                  <a:gd name="connsiteY10" fmla="*/ 394787 h 1158964"/>
                  <a:gd name="connsiteX11" fmla="*/ 873430 w 873429"/>
                  <a:gd name="connsiteY11" fmla="*/ 143217 h 1158964"/>
                  <a:gd name="connsiteX12" fmla="*/ 305481 w 873429"/>
                  <a:gd name="connsiteY12" fmla="*/ 0 h 1158964"/>
                  <a:gd name="connsiteX13" fmla="*/ 0 w 873429"/>
                  <a:gd name="connsiteY13" fmla="*/ 482400 h 115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3429" h="1158964">
                    <a:moveTo>
                      <a:pt x="0" y="482400"/>
                    </a:moveTo>
                    <a:cubicBezTo>
                      <a:pt x="122690" y="526894"/>
                      <a:pt x="128139" y="540543"/>
                      <a:pt x="130467" y="546416"/>
                    </a:cubicBezTo>
                    <a:cubicBezTo>
                      <a:pt x="131948" y="550120"/>
                      <a:pt x="131843" y="554035"/>
                      <a:pt x="130202" y="557474"/>
                    </a:cubicBezTo>
                    <a:cubicBezTo>
                      <a:pt x="125123" y="570330"/>
                      <a:pt x="106871" y="703865"/>
                      <a:pt x="95972" y="789362"/>
                    </a:cubicBezTo>
                    <a:lnTo>
                      <a:pt x="237179" y="901576"/>
                    </a:lnTo>
                    <a:lnTo>
                      <a:pt x="235327" y="908454"/>
                    </a:lnTo>
                    <a:cubicBezTo>
                      <a:pt x="215540" y="980883"/>
                      <a:pt x="195700" y="1062199"/>
                      <a:pt x="195859" y="1075743"/>
                    </a:cubicBezTo>
                    <a:cubicBezTo>
                      <a:pt x="201150" y="1085425"/>
                      <a:pt x="240089" y="1123200"/>
                      <a:pt x="279663" y="1158965"/>
                    </a:cubicBezTo>
                    <a:lnTo>
                      <a:pt x="348758" y="858510"/>
                    </a:lnTo>
                    <a:lnTo>
                      <a:pt x="707146" y="690057"/>
                    </a:lnTo>
                    <a:lnTo>
                      <a:pt x="700056" y="394787"/>
                    </a:lnTo>
                    <a:lnTo>
                      <a:pt x="873430" y="143217"/>
                    </a:lnTo>
                    <a:lnTo>
                      <a:pt x="305481" y="0"/>
                    </a:lnTo>
                    <a:lnTo>
                      <a:pt x="0" y="48240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84F7107F-D4D0-4B95-84A5-730646768C77}"/>
                  </a:ext>
                </a:extLst>
              </p:cNvPr>
              <p:cNvSpPr/>
              <p:nvPr/>
            </p:nvSpPr>
            <p:spPr>
              <a:xfrm>
                <a:off x="8370798" y="4624788"/>
                <a:ext cx="1138278" cy="661116"/>
              </a:xfrm>
              <a:custGeom>
                <a:avLst/>
                <a:gdLst>
                  <a:gd name="connsiteX0" fmla="*/ 1138279 w 1138278"/>
                  <a:gd name="connsiteY0" fmla="*/ 358810 h 661116"/>
                  <a:gd name="connsiteX1" fmla="*/ 869727 w 1138278"/>
                  <a:gd name="connsiteY1" fmla="*/ 389390 h 661116"/>
                  <a:gd name="connsiteX2" fmla="*/ 718309 w 1138278"/>
                  <a:gd name="connsiteY2" fmla="*/ 0 h 661116"/>
                  <a:gd name="connsiteX3" fmla="*/ 204483 w 1138278"/>
                  <a:gd name="connsiteY3" fmla="*/ 21268 h 661116"/>
                  <a:gd name="connsiteX4" fmla="*/ 0 w 1138278"/>
                  <a:gd name="connsiteY4" fmla="*/ 333521 h 661116"/>
                  <a:gd name="connsiteX5" fmla="*/ 388226 w 1138278"/>
                  <a:gd name="connsiteY5" fmla="*/ 377751 h 661116"/>
                  <a:gd name="connsiteX6" fmla="*/ 395157 w 1138278"/>
                  <a:gd name="connsiteY6" fmla="*/ 378386 h 661116"/>
                  <a:gd name="connsiteX7" fmla="*/ 467903 w 1138278"/>
                  <a:gd name="connsiteY7" fmla="*/ 589270 h 661116"/>
                  <a:gd name="connsiteX8" fmla="*/ 634452 w 1138278"/>
                  <a:gd name="connsiteY8" fmla="*/ 661117 h 661116"/>
                  <a:gd name="connsiteX9" fmla="*/ 641224 w 1138278"/>
                  <a:gd name="connsiteY9" fmla="*/ 639902 h 661116"/>
                  <a:gd name="connsiteX10" fmla="*/ 1082039 w 1138278"/>
                  <a:gd name="connsiteY10" fmla="*/ 437482 h 661116"/>
                  <a:gd name="connsiteX11" fmla="*/ 1138279 w 1138278"/>
                  <a:gd name="connsiteY11" fmla="*/ 358810 h 66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8278" h="661116">
                    <a:moveTo>
                      <a:pt x="1138279" y="358810"/>
                    </a:moveTo>
                    <a:lnTo>
                      <a:pt x="869727" y="389390"/>
                    </a:lnTo>
                    <a:lnTo>
                      <a:pt x="718309" y="0"/>
                    </a:lnTo>
                    <a:lnTo>
                      <a:pt x="204483" y="21268"/>
                    </a:lnTo>
                    <a:lnTo>
                      <a:pt x="0" y="333521"/>
                    </a:lnTo>
                    <a:cubicBezTo>
                      <a:pt x="52853" y="344102"/>
                      <a:pt x="257812" y="365530"/>
                      <a:pt x="388226" y="377751"/>
                    </a:cubicBezTo>
                    <a:lnTo>
                      <a:pt x="395157" y="378386"/>
                    </a:lnTo>
                    <a:lnTo>
                      <a:pt x="467903" y="589270"/>
                    </a:lnTo>
                    <a:lnTo>
                      <a:pt x="634452" y="661117"/>
                    </a:lnTo>
                    <a:lnTo>
                      <a:pt x="641224" y="639902"/>
                    </a:lnTo>
                    <a:lnTo>
                      <a:pt x="1082039" y="437482"/>
                    </a:lnTo>
                    <a:lnTo>
                      <a:pt x="1138279" y="358810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7E5AC053-2DA3-4437-B650-20B19C39B6FC}"/>
                  </a:ext>
                </a:extLst>
              </p:cNvPr>
              <p:cNvSpPr/>
              <p:nvPr/>
            </p:nvSpPr>
            <p:spPr>
              <a:xfrm>
                <a:off x="7555777" y="1660872"/>
                <a:ext cx="1715644" cy="1569940"/>
              </a:xfrm>
              <a:custGeom>
                <a:avLst/>
                <a:gdLst>
                  <a:gd name="connsiteX0" fmla="*/ 0 w 1715644"/>
                  <a:gd name="connsiteY0" fmla="*/ 222947 h 1569940"/>
                  <a:gd name="connsiteX1" fmla="*/ 362249 w 1715644"/>
                  <a:gd name="connsiteY1" fmla="*/ 552606 h 1569940"/>
                  <a:gd name="connsiteX2" fmla="*/ 62800 w 1715644"/>
                  <a:gd name="connsiteY2" fmla="*/ 1165896 h 1569940"/>
                  <a:gd name="connsiteX3" fmla="*/ 103590 w 1715644"/>
                  <a:gd name="connsiteY3" fmla="*/ 1219225 h 1569940"/>
                  <a:gd name="connsiteX4" fmla="*/ 140837 w 1715644"/>
                  <a:gd name="connsiteY4" fmla="*/ 1270015 h 1569940"/>
                  <a:gd name="connsiteX5" fmla="*/ 199668 w 1715644"/>
                  <a:gd name="connsiteY5" fmla="*/ 1374399 h 1569940"/>
                  <a:gd name="connsiteX6" fmla="*/ 276594 w 1715644"/>
                  <a:gd name="connsiteY6" fmla="*/ 1520315 h 1569940"/>
                  <a:gd name="connsiteX7" fmla="*/ 1169705 w 1715644"/>
                  <a:gd name="connsiteY7" fmla="*/ 1569941 h 1569940"/>
                  <a:gd name="connsiteX8" fmla="*/ 1400694 w 1715644"/>
                  <a:gd name="connsiteY8" fmla="*/ 950514 h 1569940"/>
                  <a:gd name="connsiteX9" fmla="*/ 1398260 w 1715644"/>
                  <a:gd name="connsiteY9" fmla="*/ 949668 h 1569940"/>
                  <a:gd name="connsiteX10" fmla="*/ 1715645 w 1715644"/>
                  <a:gd name="connsiteY10" fmla="*/ 448381 h 1569940"/>
                  <a:gd name="connsiteX11" fmla="*/ 1144204 w 1715644"/>
                  <a:gd name="connsiteY11" fmla="*/ 197499 h 1569940"/>
                  <a:gd name="connsiteX12" fmla="*/ 1038127 w 1715644"/>
                  <a:gd name="connsiteY12" fmla="*/ 324104 h 1569940"/>
                  <a:gd name="connsiteX13" fmla="*/ 959191 w 1715644"/>
                  <a:gd name="connsiteY13" fmla="*/ 414838 h 1569940"/>
                  <a:gd name="connsiteX14" fmla="*/ 931204 w 1715644"/>
                  <a:gd name="connsiteY14" fmla="*/ 444571 h 1569940"/>
                  <a:gd name="connsiteX15" fmla="*/ 910993 w 1715644"/>
                  <a:gd name="connsiteY15" fmla="*/ 458010 h 1569940"/>
                  <a:gd name="connsiteX16" fmla="*/ 907237 w 1715644"/>
                  <a:gd name="connsiteY16" fmla="*/ 457375 h 1569940"/>
                  <a:gd name="connsiteX17" fmla="*/ 839781 w 1715644"/>
                  <a:gd name="connsiteY17" fmla="*/ 381031 h 1569940"/>
                  <a:gd name="connsiteX18" fmla="*/ 712753 w 1715644"/>
                  <a:gd name="connsiteY18" fmla="*/ 223952 h 1569940"/>
                  <a:gd name="connsiteX19" fmla="*/ 534036 w 1715644"/>
                  <a:gd name="connsiteY19" fmla="*/ 0 h 1569940"/>
                  <a:gd name="connsiteX20" fmla="*/ 6666 w 1715644"/>
                  <a:gd name="connsiteY20" fmla="*/ 90258 h 1569940"/>
                  <a:gd name="connsiteX21" fmla="*/ 0 w 1715644"/>
                  <a:gd name="connsiteY21" fmla="*/ 222947 h 156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15644" h="1569940">
                    <a:moveTo>
                      <a:pt x="0" y="222947"/>
                    </a:moveTo>
                    <a:lnTo>
                      <a:pt x="362249" y="552606"/>
                    </a:lnTo>
                    <a:lnTo>
                      <a:pt x="62800" y="1165896"/>
                    </a:lnTo>
                    <a:lnTo>
                      <a:pt x="103590" y="1219225"/>
                    </a:lnTo>
                    <a:cubicBezTo>
                      <a:pt x="110045" y="1222929"/>
                      <a:pt x="119515" y="1234568"/>
                      <a:pt x="140837" y="1270015"/>
                    </a:cubicBezTo>
                    <a:cubicBezTo>
                      <a:pt x="155968" y="1295252"/>
                      <a:pt x="175755" y="1330329"/>
                      <a:pt x="199668" y="1374399"/>
                    </a:cubicBezTo>
                    <a:cubicBezTo>
                      <a:pt x="233899" y="1437622"/>
                      <a:pt x="266912" y="1501480"/>
                      <a:pt x="276594" y="1520315"/>
                    </a:cubicBezTo>
                    <a:lnTo>
                      <a:pt x="1169705" y="1569941"/>
                    </a:lnTo>
                    <a:lnTo>
                      <a:pt x="1400694" y="950514"/>
                    </a:lnTo>
                    <a:lnTo>
                      <a:pt x="1398260" y="949668"/>
                    </a:lnTo>
                    <a:lnTo>
                      <a:pt x="1715645" y="448381"/>
                    </a:lnTo>
                    <a:lnTo>
                      <a:pt x="1144204" y="197499"/>
                    </a:lnTo>
                    <a:cubicBezTo>
                      <a:pt x="1129179" y="215646"/>
                      <a:pt x="1083891" y="270298"/>
                      <a:pt x="1038127" y="324104"/>
                    </a:cubicBezTo>
                    <a:cubicBezTo>
                      <a:pt x="1005378" y="362567"/>
                      <a:pt x="978872" y="393094"/>
                      <a:pt x="959191" y="414838"/>
                    </a:cubicBezTo>
                    <a:cubicBezTo>
                      <a:pt x="947446" y="427853"/>
                      <a:pt x="938028" y="437852"/>
                      <a:pt x="931204" y="444571"/>
                    </a:cubicBezTo>
                    <a:cubicBezTo>
                      <a:pt x="922368" y="453301"/>
                      <a:pt x="916813" y="458010"/>
                      <a:pt x="910993" y="458010"/>
                    </a:cubicBezTo>
                    <a:cubicBezTo>
                      <a:pt x="909776" y="458010"/>
                      <a:pt x="908507" y="457798"/>
                      <a:pt x="907237" y="457375"/>
                    </a:cubicBezTo>
                    <a:cubicBezTo>
                      <a:pt x="903057" y="455999"/>
                      <a:pt x="900571" y="455153"/>
                      <a:pt x="839781" y="381031"/>
                    </a:cubicBezTo>
                    <a:cubicBezTo>
                      <a:pt x="808567" y="342939"/>
                      <a:pt x="765819" y="290085"/>
                      <a:pt x="712753" y="223952"/>
                    </a:cubicBezTo>
                    <a:cubicBezTo>
                      <a:pt x="631119" y="122266"/>
                      <a:pt x="549643" y="19681"/>
                      <a:pt x="534036" y="0"/>
                    </a:cubicBezTo>
                    <a:cubicBezTo>
                      <a:pt x="321988" y="33807"/>
                      <a:pt x="54811" y="77508"/>
                      <a:pt x="6666" y="90258"/>
                    </a:cubicBezTo>
                    <a:lnTo>
                      <a:pt x="0" y="222947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3029E34E-8733-4306-9F48-FD277112E60E}"/>
                  </a:ext>
                </a:extLst>
              </p:cNvPr>
              <p:cNvSpPr/>
              <p:nvPr/>
            </p:nvSpPr>
            <p:spPr>
              <a:xfrm>
                <a:off x="8685273" y="2618634"/>
                <a:ext cx="576466" cy="1079129"/>
              </a:xfrm>
              <a:custGeom>
                <a:avLst/>
                <a:gdLst>
                  <a:gd name="connsiteX0" fmla="*/ 1905 w 576466"/>
                  <a:gd name="connsiteY0" fmla="*/ 1006172 h 1079129"/>
                  <a:gd name="connsiteX1" fmla="*/ 147820 w 576466"/>
                  <a:gd name="connsiteY1" fmla="*/ 1079129 h 1079129"/>
                  <a:gd name="connsiteX2" fmla="*/ 235433 w 576466"/>
                  <a:gd name="connsiteY2" fmla="*/ 1026594 h 1079129"/>
                  <a:gd name="connsiteX3" fmla="*/ 557262 w 576466"/>
                  <a:gd name="connsiteY3" fmla="*/ 1033842 h 1079129"/>
                  <a:gd name="connsiteX4" fmla="*/ 576467 w 576466"/>
                  <a:gd name="connsiteY4" fmla="*/ 682068 h 1079129"/>
                  <a:gd name="connsiteX5" fmla="*/ 531073 w 576466"/>
                  <a:gd name="connsiteY5" fmla="*/ 640325 h 1079129"/>
                  <a:gd name="connsiteX6" fmla="*/ 476262 w 576466"/>
                  <a:gd name="connsiteY6" fmla="*/ 579324 h 1079129"/>
                  <a:gd name="connsiteX7" fmla="*/ 494727 w 576466"/>
                  <a:gd name="connsiteY7" fmla="*/ 482241 h 1079129"/>
                  <a:gd name="connsiteX8" fmla="*/ 514090 w 576466"/>
                  <a:gd name="connsiteY8" fmla="*/ 407907 h 1079129"/>
                  <a:gd name="connsiteX9" fmla="*/ 374471 w 576466"/>
                  <a:gd name="connsiteY9" fmla="*/ 296910 h 1079129"/>
                  <a:gd name="connsiteX10" fmla="*/ 375264 w 576466"/>
                  <a:gd name="connsiteY10" fmla="*/ 290879 h 1079129"/>
                  <a:gd name="connsiteX11" fmla="*/ 410500 w 576466"/>
                  <a:gd name="connsiteY11" fmla="*/ 51690 h 1079129"/>
                  <a:gd name="connsiteX12" fmla="*/ 291566 w 576466"/>
                  <a:gd name="connsiteY12" fmla="*/ 0 h 1079129"/>
                  <a:gd name="connsiteX13" fmla="*/ 58091 w 576466"/>
                  <a:gd name="connsiteY13" fmla="*/ 626146 h 1079129"/>
                  <a:gd name="connsiteX14" fmla="*/ 0 w 576466"/>
                  <a:gd name="connsiteY14" fmla="*/ 1010193 h 1079129"/>
                  <a:gd name="connsiteX15" fmla="*/ 1905 w 576466"/>
                  <a:gd name="connsiteY15" fmla="*/ 1006172 h 107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6466" h="1079129">
                    <a:moveTo>
                      <a:pt x="1905" y="1006172"/>
                    </a:moveTo>
                    <a:lnTo>
                      <a:pt x="147820" y="1079129"/>
                    </a:lnTo>
                    <a:lnTo>
                      <a:pt x="235433" y="1026594"/>
                    </a:lnTo>
                    <a:lnTo>
                      <a:pt x="557262" y="1033842"/>
                    </a:lnTo>
                    <a:lnTo>
                      <a:pt x="576467" y="682068"/>
                    </a:lnTo>
                    <a:cubicBezTo>
                      <a:pt x="568584" y="674978"/>
                      <a:pt x="549855" y="658101"/>
                      <a:pt x="531073" y="640325"/>
                    </a:cubicBezTo>
                    <a:cubicBezTo>
                      <a:pt x="479278" y="591386"/>
                      <a:pt x="477373" y="583821"/>
                      <a:pt x="476262" y="579324"/>
                    </a:cubicBezTo>
                    <a:cubicBezTo>
                      <a:pt x="475204" y="574985"/>
                      <a:pt x="473352" y="567685"/>
                      <a:pt x="494727" y="482241"/>
                    </a:cubicBezTo>
                    <a:cubicBezTo>
                      <a:pt x="502451" y="451291"/>
                      <a:pt x="510546" y="421081"/>
                      <a:pt x="514090" y="407907"/>
                    </a:cubicBezTo>
                    <a:lnTo>
                      <a:pt x="374471" y="296910"/>
                    </a:lnTo>
                    <a:lnTo>
                      <a:pt x="375264" y="290879"/>
                    </a:lnTo>
                    <a:cubicBezTo>
                      <a:pt x="381560" y="241041"/>
                      <a:pt x="401717" y="85444"/>
                      <a:pt x="410500" y="51690"/>
                    </a:cubicBezTo>
                    <a:cubicBezTo>
                      <a:pt x="400765" y="43754"/>
                      <a:pt x="361350" y="25183"/>
                      <a:pt x="291566" y="0"/>
                    </a:cubicBezTo>
                    <a:lnTo>
                      <a:pt x="58091" y="626146"/>
                    </a:lnTo>
                    <a:lnTo>
                      <a:pt x="0" y="1010193"/>
                    </a:lnTo>
                    <a:lnTo>
                      <a:pt x="1905" y="1006172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D323756D-D387-467B-9E08-3327BAE66B02}"/>
                  </a:ext>
                </a:extLst>
              </p:cNvPr>
              <p:cNvSpPr/>
              <p:nvPr/>
            </p:nvSpPr>
            <p:spPr>
              <a:xfrm>
                <a:off x="8322230" y="3646603"/>
                <a:ext cx="919140" cy="874593"/>
              </a:xfrm>
              <a:custGeom>
                <a:avLst/>
                <a:gdLst>
                  <a:gd name="connsiteX0" fmla="*/ 0 w 919140"/>
                  <a:gd name="connsiteY0" fmla="*/ 693284 h 874593"/>
                  <a:gd name="connsiteX1" fmla="*/ 288075 w 919140"/>
                  <a:gd name="connsiteY1" fmla="*/ 874594 h 874593"/>
                  <a:gd name="connsiteX2" fmla="*/ 286170 w 919140"/>
                  <a:gd name="connsiteY2" fmla="*/ 871419 h 874593"/>
                  <a:gd name="connsiteX3" fmla="*/ 475627 w 919140"/>
                  <a:gd name="connsiteY3" fmla="*/ 758465 h 874593"/>
                  <a:gd name="connsiteX4" fmla="*/ 478273 w 919140"/>
                  <a:gd name="connsiteY4" fmla="*/ 758306 h 874593"/>
                  <a:gd name="connsiteX5" fmla="*/ 729313 w 919140"/>
                  <a:gd name="connsiteY5" fmla="*/ 744338 h 874593"/>
                  <a:gd name="connsiteX6" fmla="*/ 794811 w 919140"/>
                  <a:gd name="connsiteY6" fmla="*/ 449492 h 874593"/>
                  <a:gd name="connsiteX7" fmla="*/ 639531 w 919140"/>
                  <a:gd name="connsiteY7" fmla="*/ 436900 h 874593"/>
                  <a:gd name="connsiteX8" fmla="*/ 653181 w 919140"/>
                  <a:gd name="connsiteY8" fmla="*/ 336801 h 874593"/>
                  <a:gd name="connsiteX9" fmla="*/ 799890 w 919140"/>
                  <a:gd name="connsiteY9" fmla="*/ 340981 h 874593"/>
                  <a:gd name="connsiteX10" fmla="*/ 799361 w 919140"/>
                  <a:gd name="connsiteY10" fmla="*/ 351985 h 874593"/>
                  <a:gd name="connsiteX11" fmla="*/ 795763 w 919140"/>
                  <a:gd name="connsiteY11" fmla="*/ 437852 h 874593"/>
                  <a:gd name="connsiteX12" fmla="*/ 795763 w 919140"/>
                  <a:gd name="connsiteY12" fmla="*/ 445630 h 874593"/>
                  <a:gd name="connsiteX13" fmla="*/ 799996 w 919140"/>
                  <a:gd name="connsiteY13" fmla="*/ 426689 h 874593"/>
                  <a:gd name="connsiteX14" fmla="*/ 907554 w 919140"/>
                  <a:gd name="connsiteY14" fmla="*/ 240300 h 874593"/>
                  <a:gd name="connsiteX15" fmla="*/ 919141 w 919140"/>
                  <a:gd name="connsiteY15" fmla="*/ 27405 h 874593"/>
                  <a:gd name="connsiteX16" fmla="*/ 604243 w 919140"/>
                  <a:gd name="connsiteY16" fmla="*/ 20316 h 874593"/>
                  <a:gd name="connsiteX17" fmla="*/ 511815 w 919140"/>
                  <a:gd name="connsiteY17" fmla="*/ 75762 h 874593"/>
                  <a:gd name="connsiteX18" fmla="*/ 360292 w 919140"/>
                  <a:gd name="connsiteY18" fmla="*/ 0 h 874593"/>
                  <a:gd name="connsiteX19" fmla="*/ 356165 w 919140"/>
                  <a:gd name="connsiteY19" fmla="*/ 27299 h 874593"/>
                  <a:gd name="connsiteX20" fmla="*/ 355266 w 919140"/>
                  <a:gd name="connsiteY20" fmla="*/ 28940 h 874593"/>
                  <a:gd name="connsiteX21" fmla="*/ 0 w 919140"/>
                  <a:gd name="connsiteY21" fmla="*/ 693284 h 87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9140" h="874593">
                    <a:moveTo>
                      <a:pt x="0" y="693284"/>
                    </a:moveTo>
                    <a:lnTo>
                      <a:pt x="288075" y="874594"/>
                    </a:lnTo>
                    <a:lnTo>
                      <a:pt x="286170" y="871419"/>
                    </a:lnTo>
                    <a:lnTo>
                      <a:pt x="475627" y="758465"/>
                    </a:lnTo>
                    <a:lnTo>
                      <a:pt x="478273" y="758306"/>
                    </a:lnTo>
                    <a:lnTo>
                      <a:pt x="729313" y="744338"/>
                    </a:lnTo>
                    <a:lnTo>
                      <a:pt x="794811" y="449492"/>
                    </a:lnTo>
                    <a:lnTo>
                      <a:pt x="639531" y="436900"/>
                    </a:lnTo>
                    <a:lnTo>
                      <a:pt x="653181" y="336801"/>
                    </a:lnTo>
                    <a:lnTo>
                      <a:pt x="799890" y="340981"/>
                    </a:lnTo>
                    <a:lnTo>
                      <a:pt x="799361" y="351985"/>
                    </a:lnTo>
                    <a:cubicBezTo>
                      <a:pt x="798144" y="378015"/>
                      <a:pt x="795763" y="429546"/>
                      <a:pt x="795763" y="437852"/>
                    </a:cubicBezTo>
                    <a:lnTo>
                      <a:pt x="795763" y="445630"/>
                    </a:lnTo>
                    <a:lnTo>
                      <a:pt x="799996" y="426689"/>
                    </a:lnTo>
                    <a:lnTo>
                      <a:pt x="907554" y="240300"/>
                    </a:lnTo>
                    <a:lnTo>
                      <a:pt x="919141" y="27405"/>
                    </a:lnTo>
                    <a:lnTo>
                      <a:pt x="604243" y="20316"/>
                    </a:lnTo>
                    <a:lnTo>
                      <a:pt x="511815" y="75762"/>
                    </a:lnTo>
                    <a:lnTo>
                      <a:pt x="360292" y="0"/>
                    </a:lnTo>
                    <a:lnTo>
                      <a:pt x="356165" y="27299"/>
                    </a:lnTo>
                    <a:lnTo>
                      <a:pt x="355266" y="28940"/>
                    </a:lnTo>
                    <a:lnTo>
                      <a:pt x="0" y="693284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F32A9CC5-C7C9-4D84-8499-E43E6CDB0C9F}"/>
                  </a:ext>
                </a:extLst>
              </p:cNvPr>
              <p:cNvSpPr/>
              <p:nvPr/>
            </p:nvSpPr>
            <p:spPr>
              <a:xfrm>
                <a:off x="8986257" y="4005520"/>
                <a:ext cx="113219" cy="67243"/>
              </a:xfrm>
              <a:custGeom>
                <a:avLst/>
                <a:gdLst>
                  <a:gd name="connsiteX0" fmla="*/ 110468 w 113219"/>
                  <a:gd name="connsiteY0" fmla="*/ 67244 h 67243"/>
                  <a:gd name="connsiteX1" fmla="*/ 113219 w 113219"/>
                  <a:gd name="connsiteY1" fmla="*/ 3016 h 67243"/>
                  <a:gd name="connsiteX2" fmla="*/ 7936 w 113219"/>
                  <a:gd name="connsiteY2" fmla="*/ 0 h 67243"/>
                  <a:gd name="connsiteX3" fmla="*/ 0 w 113219"/>
                  <a:gd name="connsiteY3" fmla="*/ 58303 h 67243"/>
                  <a:gd name="connsiteX4" fmla="*/ 110468 w 113219"/>
                  <a:gd name="connsiteY4" fmla="*/ 67244 h 6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9" h="67243">
                    <a:moveTo>
                      <a:pt x="110468" y="67244"/>
                    </a:moveTo>
                    <a:cubicBezTo>
                      <a:pt x="111103" y="49838"/>
                      <a:pt x="112479" y="19364"/>
                      <a:pt x="113219" y="3016"/>
                    </a:cubicBezTo>
                    <a:lnTo>
                      <a:pt x="7936" y="0"/>
                    </a:lnTo>
                    <a:lnTo>
                      <a:pt x="0" y="58303"/>
                    </a:lnTo>
                    <a:lnTo>
                      <a:pt x="110468" y="67244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1" name="Forma Livre: Forma 70">
                <a:extLst>
                  <a:ext uri="{FF2B5EF4-FFF2-40B4-BE49-F238E27FC236}">
                    <a16:creationId xmlns:a16="http://schemas.microsoft.com/office/drawing/2014/main" id="{875F6371-7B7E-4533-9670-4D279807F60E}"/>
                  </a:ext>
                </a:extLst>
              </p:cNvPr>
              <p:cNvSpPr/>
              <p:nvPr/>
            </p:nvSpPr>
            <p:spPr>
              <a:xfrm>
                <a:off x="8161713" y="4976932"/>
                <a:ext cx="836871" cy="532554"/>
              </a:xfrm>
              <a:custGeom>
                <a:avLst/>
                <a:gdLst>
                  <a:gd name="connsiteX0" fmla="*/ 535147 w 836871"/>
                  <a:gd name="connsiteY0" fmla="*/ 439493 h 532554"/>
                  <a:gd name="connsiteX1" fmla="*/ 800790 w 836871"/>
                  <a:gd name="connsiteY1" fmla="*/ 443037 h 532554"/>
                  <a:gd name="connsiteX2" fmla="*/ 836871 w 836871"/>
                  <a:gd name="connsiteY2" fmla="*/ 329659 h 532554"/>
                  <a:gd name="connsiteX3" fmla="*/ 659583 w 836871"/>
                  <a:gd name="connsiteY3" fmla="*/ 253209 h 532554"/>
                  <a:gd name="connsiteX4" fmla="*/ 588318 w 836871"/>
                  <a:gd name="connsiteY4" fmla="*/ 46452 h 532554"/>
                  <a:gd name="connsiteX5" fmla="*/ 394522 w 836871"/>
                  <a:gd name="connsiteY5" fmla="*/ 26824 h 532554"/>
                  <a:gd name="connsiteX6" fmla="*/ 255273 w 836871"/>
                  <a:gd name="connsiteY6" fmla="*/ 10370 h 532554"/>
                  <a:gd name="connsiteX7" fmla="*/ 208186 w 836871"/>
                  <a:gd name="connsiteY7" fmla="*/ 3069 h 532554"/>
                  <a:gd name="connsiteX8" fmla="*/ 194377 w 836871"/>
                  <a:gd name="connsiteY8" fmla="*/ 0 h 532554"/>
                  <a:gd name="connsiteX9" fmla="*/ 48303 w 836871"/>
                  <a:gd name="connsiteY9" fmla="*/ 185013 h 532554"/>
                  <a:gd name="connsiteX10" fmla="*/ 0 w 836871"/>
                  <a:gd name="connsiteY10" fmla="*/ 426583 h 532554"/>
                  <a:gd name="connsiteX11" fmla="*/ 99358 w 836871"/>
                  <a:gd name="connsiteY11" fmla="*/ 479596 h 532554"/>
                  <a:gd name="connsiteX12" fmla="*/ 409918 w 836871"/>
                  <a:gd name="connsiteY12" fmla="*/ 532555 h 532554"/>
                  <a:gd name="connsiteX13" fmla="*/ 535147 w 836871"/>
                  <a:gd name="connsiteY13" fmla="*/ 439493 h 532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36871" h="532554">
                    <a:moveTo>
                      <a:pt x="535147" y="439493"/>
                    </a:moveTo>
                    <a:lnTo>
                      <a:pt x="800790" y="443037"/>
                    </a:lnTo>
                    <a:lnTo>
                      <a:pt x="836871" y="329659"/>
                    </a:lnTo>
                    <a:lnTo>
                      <a:pt x="659583" y="253209"/>
                    </a:lnTo>
                    <a:lnTo>
                      <a:pt x="588318" y="46452"/>
                    </a:lnTo>
                    <a:cubicBezTo>
                      <a:pt x="563928" y="44124"/>
                      <a:pt x="478961" y="35976"/>
                      <a:pt x="394522" y="26824"/>
                    </a:cubicBezTo>
                    <a:cubicBezTo>
                      <a:pt x="336008" y="20528"/>
                      <a:pt x="289186" y="14973"/>
                      <a:pt x="255273" y="10370"/>
                    </a:cubicBezTo>
                    <a:cubicBezTo>
                      <a:pt x="235010" y="7619"/>
                      <a:pt x="219138" y="5185"/>
                      <a:pt x="208186" y="3069"/>
                    </a:cubicBezTo>
                    <a:cubicBezTo>
                      <a:pt x="202472" y="2010"/>
                      <a:pt x="197975" y="1058"/>
                      <a:pt x="194377" y="0"/>
                    </a:cubicBezTo>
                    <a:lnTo>
                      <a:pt x="48303" y="185013"/>
                    </a:lnTo>
                    <a:lnTo>
                      <a:pt x="0" y="426583"/>
                    </a:lnTo>
                    <a:lnTo>
                      <a:pt x="99358" y="479596"/>
                    </a:lnTo>
                    <a:lnTo>
                      <a:pt x="409918" y="532555"/>
                    </a:lnTo>
                    <a:lnTo>
                      <a:pt x="535147" y="439493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18EF1048-074C-453B-977F-6CCED4EDB704}"/>
                  </a:ext>
                </a:extLst>
              </p:cNvPr>
              <p:cNvSpPr/>
              <p:nvPr/>
            </p:nvSpPr>
            <p:spPr>
              <a:xfrm>
                <a:off x="8086427" y="5438169"/>
                <a:ext cx="871736" cy="436371"/>
              </a:xfrm>
              <a:custGeom>
                <a:avLst/>
                <a:gdLst>
                  <a:gd name="connsiteX0" fmla="*/ 218662 w 871736"/>
                  <a:gd name="connsiteY0" fmla="*/ 128986 h 436371"/>
                  <a:gd name="connsiteX1" fmla="*/ 681063 w 871736"/>
                  <a:gd name="connsiteY1" fmla="*/ 319819 h 436371"/>
                  <a:gd name="connsiteX2" fmla="*/ 703125 w 871736"/>
                  <a:gd name="connsiteY2" fmla="*/ 436371 h 436371"/>
                  <a:gd name="connsiteX3" fmla="*/ 837612 w 871736"/>
                  <a:gd name="connsiteY3" fmla="*/ 276277 h 436371"/>
                  <a:gd name="connsiteX4" fmla="*/ 871737 w 871736"/>
                  <a:gd name="connsiteY4" fmla="*/ 3386 h 436371"/>
                  <a:gd name="connsiteX5" fmla="*/ 617416 w 871736"/>
                  <a:gd name="connsiteY5" fmla="*/ 0 h 436371"/>
                  <a:gd name="connsiteX6" fmla="*/ 490653 w 871736"/>
                  <a:gd name="connsiteY6" fmla="*/ 94173 h 436371"/>
                  <a:gd name="connsiteX7" fmla="*/ 174220 w 871736"/>
                  <a:gd name="connsiteY7" fmla="*/ 40209 h 436371"/>
                  <a:gd name="connsiteX8" fmla="*/ 0 w 871736"/>
                  <a:gd name="connsiteY8" fmla="*/ 187447 h 436371"/>
                  <a:gd name="connsiteX9" fmla="*/ 218662 w 871736"/>
                  <a:gd name="connsiteY9" fmla="*/ 128986 h 43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736" h="436371">
                    <a:moveTo>
                      <a:pt x="218662" y="128986"/>
                    </a:moveTo>
                    <a:lnTo>
                      <a:pt x="681063" y="319819"/>
                    </a:lnTo>
                    <a:lnTo>
                      <a:pt x="703125" y="436371"/>
                    </a:lnTo>
                    <a:lnTo>
                      <a:pt x="837612" y="276277"/>
                    </a:lnTo>
                    <a:lnTo>
                      <a:pt x="871737" y="3386"/>
                    </a:lnTo>
                    <a:lnTo>
                      <a:pt x="617416" y="0"/>
                    </a:lnTo>
                    <a:lnTo>
                      <a:pt x="490653" y="94173"/>
                    </a:lnTo>
                    <a:lnTo>
                      <a:pt x="174220" y="40209"/>
                    </a:lnTo>
                    <a:cubicBezTo>
                      <a:pt x="157185" y="54441"/>
                      <a:pt x="85179" y="114701"/>
                      <a:pt x="0" y="187447"/>
                    </a:cubicBezTo>
                    <a:lnTo>
                      <a:pt x="218662" y="128986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D885F6A7-10FF-475D-9CA0-6054736AD6D9}"/>
                  </a:ext>
                </a:extLst>
              </p:cNvPr>
              <p:cNvSpPr/>
              <p:nvPr/>
            </p:nvSpPr>
            <p:spPr>
              <a:xfrm>
                <a:off x="8114203" y="1340101"/>
                <a:ext cx="635457" cy="754126"/>
              </a:xfrm>
              <a:custGeom>
                <a:avLst/>
                <a:gdLst>
                  <a:gd name="connsiteX0" fmla="*/ 353414 w 635457"/>
                  <a:gd name="connsiteY0" fmla="*/ 754126 h 754126"/>
                  <a:gd name="connsiteX1" fmla="*/ 573239 w 635457"/>
                  <a:gd name="connsiteY1" fmla="*/ 499435 h 754126"/>
                  <a:gd name="connsiteX2" fmla="*/ 635457 w 635457"/>
                  <a:gd name="connsiteY2" fmla="*/ 354260 h 754126"/>
                  <a:gd name="connsiteX3" fmla="*/ 458274 w 635457"/>
                  <a:gd name="connsiteY3" fmla="*/ 0 h 754126"/>
                  <a:gd name="connsiteX4" fmla="*/ 250141 w 635457"/>
                  <a:gd name="connsiteY4" fmla="*/ 277546 h 754126"/>
                  <a:gd name="connsiteX5" fmla="*/ 245803 w 635457"/>
                  <a:gd name="connsiteY5" fmla="*/ 278234 h 754126"/>
                  <a:gd name="connsiteX6" fmla="*/ 0 w 635457"/>
                  <a:gd name="connsiteY6" fmla="*/ 316962 h 754126"/>
                  <a:gd name="connsiteX7" fmla="*/ 353414 w 635457"/>
                  <a:gd name="connsiteY7" fmla="*/ 754126 h 75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457" h="754126">
                    <a:moveTo>
                      <a:pt x="353414" y="754126"/>
                    </a:moveTo>
                    <a:cubicBezTo>
                      <a:pt x="382248" y="727832"/>
                      <a:pt x="499964" y="588318"/>
                      <a:pt x="573239" y="499435"/>
                    </a:cubicBezTo>
                    <a:lnTo>
                      <a:pt x="635457" y="354260"/>
                    </a:lnTo>
                    <a:lnTo>
                      <a:pt x="458274" y="0"/>
                    </a:lnTo>
                    <a:lnTo>
                      <a:pt x="250141" y="277546"/>
                    </a:lnTo>
                    <a:lnTo>
                      <a:pt x="245803" y="278234"/>
                    </a:lnTo>
                    <a:cubicBezTo>
                      <a:pt x="242999" y="278657"/>
                      <a:pt x="135546" y="295376"/>
                      <a:pt x="0" y="316962"/>
                    </a:cubicBezTo>
                    <a:cubicBezTo>
                      <a:pt x="131049" y="481818"/>
                      <a:pt x="318496" y="715769"/>
                      <a:pt x="353414" y="754126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AEF7DF23-49C8-4213-84E5-8873BA1E0F64}"/>
                  </a:ext>
                </a:extLst>
              </p:cNvPr>
              <p:cNvSpPr/>
              <p:nvPr/>
            </p:nvSpPr>
            <p:spPr>
              <a:xfrm>
                <a:off x="7187444" y="2904963"/>
                <a:ext cx="1532852" cy="1427676"/>
              </a:xfrm>
              <a:custGeom>
                <a:avLst/>
                <a:gdLst>
                  <a:gd name="connsiteX0" fmla="*/ 222100 w 1532852"/>
                  <a:gd name="connsiteY0" fmla="*/ 1184096 h 1427676"/>
                  <a:gd name="connsiteX1" fmla="*/ 465469 w 1532852"/>
                  <a:gd name="connsiteY1" fmla="*/ 1212718 h 1427676"/>
                  <a:gd name="connsiteX2" fmla="*/ 551600 w 1532852"/>
                  <a:gd name="connsiteY2" fmla="*/ 1406566 h 1427676"/>
                  <a:gd name="connsiteX3" fmla="*/ 1114153 w 1532852"/>
                  <a:gd name="connsiteY3" fmla="*/ 1427676 h 1427676"/>
                  <a:gd name="connsiteX4" fmla="*/ 1470106 w 1532852"/>
                  <a:gd name="connsiteY4" fmla="*/ 762062 h 1427676"/>
                  <a:gd name="connsiteX5" fmla="*/ 1532853 w 1532852"/>
                  <a:gd name="connsiteY5" fmla="*/ 347224 h 1427676"/>
                  <a:gd name="connsiteX6" fmla="*/ 631277 w 1532852"/>
                  <a:gd name="connsiteY6" fmla="*/ 297122 h 1427676"/>
                  <a:gd name="connsiteX7" fmla="*/ 628473 w 1532852"/>
                  <a:gd name="connsiteY7" fmla="*/ 291619 h 1427676"/>
                  <a:gd name="connsiteX8" fmla="*/ 466633 w 1532852"/>
                  <a:gd name="connsiteY8" fmla="*/ 0 h 1427676"/>
                  <a:gd name="connsiteX9" fmla="*/ 443460 w 1532852"/>
                  <a:gd name="connsiteY9" fmla="*/ 93062 h 1427676"/>
                  <a:gd name="connsiteX10" fmla="*/ 430974 w 1532852"/>
                  <a:gd name="connsiteY10" fmla="*/ 194060 h 1427676"/>
                  <a:gd name="connsiteX11" fmla="*/ 432878 w 1532852"/>
                  <a:gd name="connsiteY11" fmla="*/ 202208 h 1427676"/>
                  <a:gd name="connsiteX12" fmla="*/ 417906 w 1532852"/>
                  <a:gd name="connsiteY12" fmla="*/ 211784 h 1427676"/>
                  <a:gd name="connsiteX13" fmla="*/ 403992 w 1532852"/>
                  <a:gd name="connsiteY13" fmla="*/ 212207 h 1427676"/>
                  <a:gd name="connsiteX14" fmla="*/ 355582 w 1532852"/>
                  <a:gd name="connsiteY14" fmla="*/ 212630 h 1427676"/>
                  <a:gd name="connsiteX15" fmla="*/ 209402 w 1532852"/>
                  <a:gd name="connsiteY15" fmla="*/ 212419 h 1427676"/>
                  <a:gd name="connsiteX16" fmla="*/ 7353 w 1532852"/>
                  <a:gd name="connsiteY16" fmla="*/ 211149 h 1427676"/>
                  <a:gd name="connsiteX17" fmla="*/ 3967 w 1532852"/>
                  <a:gd name="connsiteY17" fmla="*/ 489965 h 1427676"/>
                  <a:gd name="connsiteX18" fmla="*/ 214693 w 1532852"/>
                  <a:gd name="connsiteY18" fmla="*/ 524407 h 1427676"/>
                  <a:gd name="connsiteX19" fmla="*/ 226809 w 1532852"/>
                  <a:gd name="connsiteY19" fmla="*/ 526153 h 1427676"/>
                  <a:gd name="connsiteX20" fmla="*/ 131895 w 1532852"/>
                  <a:gd name="connsiteY20" fmla="*/ 873007 h 1427676"/>
                  <a:gd name="connsiteX21" fmla="*/ 153586 w 1532852"/>
                  <a:gd name="connsiteY21" fmla="*/ 923215 h 1427676"/>
                  <a:gd name="connsiteX22" fmla="*/ 184960 w 1532852"/>
                  <a:gd name="connsiteY22" fmla="*/ 1032784 h 1427676"/>
                  <a:gd name="connsiteX23" fmla="*/ 222100 w 1532852"/>
                  <a:gd name="connsiteY23" fmla="*/ 1184096 h 142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32852" h="1427676">
                    <a:moveTo>
                      <a:pt x="222100" y="1184096"/>
                    </a:moveTo>
                    <a:lnTo>
                      <a:pt x="465469" y="1212718"/>
                    </a:lnTo>
                    <a:lnTo>
                      <a:pt x="551600" y="1406566"/>
                    </a:lnTo>
                    <a:lnTo>
                      <a:pt x="1114153" y="1427676"/>
                    </a:lnTo>
                    <a:lnTo>
                      <a:pt x="1470106" y="762062"/>
                    </a:lnTo>
                    <a:lnTo>
                      <a:pt x="1532853" y="347224"/>
                    </a:lnTo>
                    <a:lnTo>
                      <a:pt x="631277" y="297122"/>
                    </a:lnTo>
                    <a:lnTo>
                      <a:pt x="628473" y="291619"/>
                    </a:lnTo>
                    <a:cubicBezTo>
                      <a:pt x="564985" y="167554"/>
                      <a:pt x="490811" y="31268"/>
                      <a:pt x="466633" y="0"/>
                    </a:cubicBezTo>
                    <a:cubicBezTo>
                      <a:pt x="461395" y="12592"/>
                      <a:pt x="452824" y="42219"/>
                      <a:pt x="443460" y="93062"/>
                    </a:cubicBezTo>
                    <a:cubicBezTo>
                      <a:pt x="433566" y="146656"/>
                      <a:pt x="430021" y="184590"/>
                      <a:pt x="430974" y="194060"/>
                    </a:cubicBezTo>
                    <a:cubicBezTo>
                      <a:pt x="432614" y="196335"/>
                      <a:pt x="433408" y="199245"/>
                      <a:pt x="432878" y="202208"/>
                    </a:cubicBezTo>
                    <a:cubicBezTo>
                      <a:pt x="431397" y="211096"/>
                      <a:pt x="422932" y="211519"/>
                      <a:pt x="417906" y="211784"/>
                    </a:cubicBezTo>
                    <a:cubicBezTo>
                      <a:pt x="414679" y="211943"/>
                      <a:pt x="410129" y="212048"/>
                      <a:pt x="403992" y="212207"/>
                    </a:cubicBezTo>
                    <a:cubicBezTo>
                      <a:pt x="392881" y="212419"/>
                      <a:pt x="376586" y="212578"/>
                      <a:pt x="355582" y="212630"/>
                    </a:cubicBezTo>
                    <a:cubicBezTo>
                      <a:pt x="320294" y="212789"/>
                      <a:pt x="271091" y="212683"/>
                      <a:pt x="209402" y="212419"/>
                    </a:cubicBezTo>
                    <a:cubicBezTo>
                      <a:pt x="123377" y="212048"/>
                      <a:pt x="36505" y="211414"/>
                      <a:pt x="7353" y="211149"/>
                    </a:cubicBezTo>
                    <a:cubicBezTo>
                      <a:pt x="-1" y="334632"/>
                      <a:pt x="-3069" y="467268"/>
                      <a:pt x="3967" y="489965"/>
                    </a:cubicBezTo>
                    <a:cubicBezTo>
                      <a:pt x="26294" y="495996"/>
                      <a:pt x="142582" y="513932"/>
                      <a:pt x="214693" y="524407"/>
                    </a:cubicBezTo>
                    <a:lnTo>
                      <a:pt x="226809" y="526153"/>
                    </a:lnTo>
                    <a:lnTo>
                      <a:pt x="131895" y="873007"/>
                    </a:lnTo>
                    <a:cubicBezTo>
                      <a:pt x="137767" y="880308"/>
                      <a:pt x="144275" y="894963"/>
                      <a:pt x="153586" y="923215"/>
                    </a:cubicBezTo>
                    <a:cubicBezTo>
                      <a:pt x="162316" y="949721"/>
                      <a:pt x="172844" y="986596"/>
                      <a:pt x="184960" y="1032784"/>
                    </a:cubicBezTo>
                    <a:cubicBezTo>
                      <a:pt x="201890" y="1097276"/>
                      <a:pt x="217127" y="1162457"/>
                      <a:pt x="222100" y="1184096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5" name="Forma Livre: Forma 74">
                <a:extLst>
                  <a:ext uri="{FF2B5EF4-FFF2-40B4-BE49-F238E27FC236}">
                    <a16:creationId xmlns:a16="http://schemas.microsoft.com/office/drawing/2014/main" id="{E6B6F67C-8264-4A1E-802C-33FE786B1E66}"/>
                  </a:ext>
                </a:extLst>
              </p:cNvPr>
              <p:cNvSpPr/>
              <p:nvPr/>
            </p:nvSpPr>
            <p:spPr>
              <a:xfrm>
                <a:off x="7728463" y="4333274"/>
                <a:ext cx="884804" cy="813222"/>
              </a:xfrm>
              <a:custGeom>
                <a:avLst/>
                <a:gdLst>
                  <a:gd name="connsiteX0" fmla="*/ 369550 w 884804"/>
                  <a:gd name="connsiteY0" fmla="*/ 813222 h 813222"/>
                  <a:gd name="connsiteX1" fmla="*/ 466263 w 884804"/>
                  <a:gd name="connsiteY1" fmla="*/ 813222 h 813222"/>
                  <a:gd name="connsiteX2" fmla="*/ 616147 w 884804"/>
                  <a:gd name="connsiteY2" fmla="*/ 623395 h 813222"/>
                  <a:gd name="connsiteX3" fmla="*/ 616200 w 884804"/>
                  <a:gd name="connsiteY3" fmla="*/ 623289 h 813222"/>
                  <a:gd name="connsiteX4" fmla="*/ 624717 w 884804"/>
                  <a:gd name="connsiteY4" fmla="*/ 612496 h 813222"/>
                  <a:gd name="connsiteX5" fmla="*/ 884805 w 884804"/>
                  <a:gd name="connsiteY5" fmla="*/ 215276 h 813222"/>
                  <a:gd name="connsiteX6" fmla="*/ 576149 w 884804"/>
                  <a:gd name="connsiteY6" fmla="*/ 21057 h 813222"/>
                  <a:gd name="connsiteX7" fmla="*/ 13914 w 884804"/>
                  <a:gd name="connsiteY7" fmla="*/ 0 h 813222"/>
                  <a:gd name="connsiteX8" fmla="*/ 0 w 884804"/>
                  <a:gd name="connsiteY8" fmla="*/ 534776 h 813222"/>
                  <a:gd name="connsiteX9" fmla="*/ 233475 w 884804"/>
                  <a:gd name="connsiteY9" fmla="*/ 591386 h 813222"/>
                  <a:gd name="connsiteX10" fmla="*/ 369550 w 884804"/>
                  <a:gd name="connsiteY10" fmla="*/ 813222 h 81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4804" h="813222">
                    <a:moveTo>
                      <a:pt x="369550" y="813222"/>
                    </a:moveTo>
                    <a:lnTo>
                      <a:pt x="466263" y="813222"/>
                    </a:lnTo>
                    <a:lnTo>
                      <a:pt x="616147" y="623395"/>
                    </a:lnTo>
                    <a:cubicBezTo>
                      <a:pt x="616147" y="623342"/>
                      <a:pt x="616200" y="623342"/>
                      <a:pt x="616200" y="623289"/>
                    </a:cubicBezTo>
                    <a:lnTo>
                      <a:pt x="624717" y="612496"/>
                    </a:lnTo>
                    <a:lnTo>
                      <a:pt x="884805" y="215276"/>
                    </a:lnTo>
                    <a:lnTo>
                      <a:pt x="576149" y="21057"/>
                    </a:lnTo>
                    <a:lnTo>
                      <a:pt x="13914" y="0"/>
                    </a:lnTo>
                    <a:lnTo>
                      <a:pt x="0" y="534776"/>
                    </a:lnTo>
                    <a:lnTo>
                      <a:pt x="233475" y="591386"/>
                    </a:lnTo>
                    <a:lnTo>
                      <a:pt x="369550" y="813222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6" name="Forma Livre: Forma 75">
                <a:extLst>
                  <a:ext uri="{FF2B5EF4-FFF2-40B4-BE49-F238E27FC236}">
                    <a16:creationId xmlns:a16="http://schemas.microsoft.com/office/drawing/2014/main" id="{BD2F60E0-9E03-4DFB-B3DD-A553F58F3DBF}"/>
                  </a:ext>
                </a:extLst>
              </p:cNvPr>
              <p:cNvSpPr/>
              <p:nvPr/>
            </p:nvSpPr>
            <p:spPr>
              <a:xfrm>
                <a:off x="7737193" y="5589851"/>
                <a:ext cx="1034476" cy="874435"/>
              </a:xfrm>
              <a:custGeom>
                <a:avLst/>
                <a:gdLst>
                  <a:gd name="connsiteX0" fmla="*/ 568161 w 1034476"/>
                  <a:gd name="connsiteY0" fmla="*/ 721483 h 874435"/>
                  <a:gd name="connsiteX1" fmla="*/ 543665 w 1034476"/>
                  <a:gd name="connsiteY1" fmla="*/ 874435 h 874435"/>
                  <a:gd name="connsiteX2" fmla="*/ 713917 w 1034476"/>
                  <a:gd name="connsiteY2" fmla="*/ 697887 h 874435"/>
                  <a:gd name="connsiteX3" fmla="*/ 1034477 w 1034476"/>
                  <a:gd name="connsiteY3" fmla="*/ 306116 h 874435"/>
                  <a:gd name="connsiteX4" fmla="*/ 1011304 w 1034476"/>
                  <a:gd name="connsiteY4" fmla="*/ 183585 h 874435"/>
                  <a:gd name="connsiteX5" fmla="*/ 566468 w 1034476"/>
                  <a:gd name="connsiteY5" fmla="*/ 0 h 874435"/>
                  <a:gd name="connsiteX6" fmla="*/ 314369 w 1034476"/>
                  <a:gd name="connsiteY6" fmla="*/ 67456 h 874435"/>
                  <a:gd name="connsiteX7" fmla="*/ 313946 w 1034476"/>
                  <a:gd name="connsiteY7" fmla="*/ 65974 h 874435"/>
                  <a:gd name="connsiteX8" fmla="*/ 266754 w 1034476"/>
                  <a:gd name="connsiteY8" fmla="*/ 106659 h 874435"/>
                  <a:gd name="connsiteX9" fmla="*/ 84439 w 1034476"/>
                  <a:gd name="connsiteY9" fmla="*/ 268658 h 874435"/>
                  <a:gd name="connsiteX10" fmla="*/ 0 w 1034476"/>
                  <a:gd name="connsiteY10" fmla="*/ 354102 h 874435"/>
                  <a:gd name="connsiteX11" fmla="*/ 562235 w 1034476"/>
                  <a:gd name="connsiteY11" fmla="*/ 717568 h 874435"/>
                  <a:gd name="connsiteX12" fmla="*/ 568161 w 1034476"/>
                  <a:gd name="connsiteY12" fmla="*/ 721483 h 87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476" h="874435">
                    <a:moveTo>
                      <a:pt x="568161" y="721483"/>
                    </a:moveTo>
                    <a:lnTo>
                      <a:pt x="543665" y="874435"/>
                    </a:lnTo>
                    <a:lnTo>
                      <a:pt x="713917" y="697887"/>
                    </a:lnTo>
                    <a:lnTo>
                      <a:pt x="1034477" y="306116"/>
                    </a:lnTo>
                    <a:lnTo>
                      <a:pt x="1011304" y="183585"/>
                    </a:lnTo>
                    <a:lnTo>
                      <a:pt x="566468" y="0"/>
                    </a:lnTo>
                    <a:lnTo>
                      <a:pt x="314369" y="67456"/>
                    </a:lnTo>
                    <a:lnTo>
                      <a:pt x="313946" y="65974"/>
                    </a:lnTo>
                    <a:cubicBezTo>
                      <a:pt x="298391" y="79359"/>
                      <a:pt x="282573" y="92956"/>
                      <a:pt x="266754" y="106659"/>
                    </a:cubicBezTo>
                    <a:cubicBezTo>
                      <a:pt x="190569" y="172581"/>
                      <a:pt x="129250" y="227074"/>
                      <a:pt x="84439" y="268658"/>
                    </a:cubicBezTo>
                    <a:cubicBezTo>
                      <a:pt x="25713" y="323152"/>
                      <a:pt x="6349" y="345266"/>
                      <a:pt x="0" y="354102"/>
                    </a:cubicBezTo>
                    <a:cubicBezTo>
                      <a:pt x="70736" y="396533"/>
                      <a:pt x="541284" y="703865"/>
                      <a:pt x="562235" y="717568"/>
                    </a:cubicBezTo>
                    <a:lnTo>
                      <a:pt x="568161" y="721483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7" name="Forma Livre: Forma 76">
                <a:extLst>
                  <a:ext uri="{FF2B5EF4-FFF2-40B4-BE49-F238E27FC236}">
                    <a16:creationId xmlns:a16="http://schemas.microsoft.com/office/drawing/2014/main" id="{115BE760-16CE-40D0-AD78-3938A246C537}"/>
                  </a:ext>
                </a:extLst>
              </p:cNvPr>
              <p:cNvSpPr/>
              <p:nvPr/>
            </p:nvSpPr>
            <p:spPr>
              <a:xfrm>
                <a:off x="5542428" y="1649762"/>
                <a:ext cx="2349091" cy="1579887"/>
              </a:xfrm>
              <a:custGeom>
                <a:avLst/>
                <a:gdLst>
                  <a:gd name="connsiteX0" fmla="*/ 940991 w 2349091"/>
                  <a:gd name="connsiteY0" fmla="*/ 1579887 h 1579887"/>
                  <a:gd name="connsiteX1" fmla="*/ 936547 w 2349091"/>
                  <a:gd name="connsiteY1" fmla="*/ 1567719 h 1579887"/>
                  <a:gd name="connsiteX2" fmla="*/ 1080188 w 2349091"/>
                  <a:gd name="connsiteY2" fmla="*/ 1515500 h 1579887"/>
                  <a:gd name="connsiteX3" fmla="*/ 1233034 w 2349091"/>
                  <a:gd name="connsiteY3" fmla="*/ 1462859 h 1579887"/>
                  <a:gd name="connsiteX4" fmla="*/ 1390007 w 2349091"/>
                  <a:gd name="connsiteY4" fmla="*/ 1318107 h 1579887"/>
                  <a:gd name="connsiteX5" fmla="*/ 1395615 w 2349091"/>
                  <a:gd name="connsiteY5" fmla="*/ 1312605 h 1579887"/>
                  <a:gd name="connsiteX6" fmla="*/ 1645068 w 2349091"/>
                  <a:gd name="connsiteY6" fmla="*/ 1444659 h 1579887"/>
                  <a:gd name="connsiteX7" fmla="*/ 2054351 w 2349091"/>
                  <a:gd name="connsiteY7" fmla="*/ 1445664 h 1579887"/>
                  <a:gd name="connsiteX8" fmla="*/ 2055145 w 2349091"/>
                  <a:gd name="connsiteY8" fmla="*/ 1428946 h 1579887"/>
                  <a:gd name="connsiteX9" fmla="*/ 2062710 w 2349091"/>
                  <a:gd name="connsiteY9" fmla="*/ 1370908 h 1579887"/>
                  <a:gd name="connsiteX10" fmla="*/ 2081175 w 2349091"/>
                  <a:gd name="connsiteY10" fmla="*/ 1280438 h 1579887"/>
                  <a:gd name="connsiteX11" fmla="*/ 2096041 w 2349091"/>
                  <a:gd name="connsiteY11" fmla="*/ 1238536 h 1579887"/>
                  <a:gd name="connsiteX12" fmla="*/ 2050912 w 2349091"/>
                  <a:gd name="connsiteY12" fmla="*/ 1179493 h 1579887"/>
                  <a:gd name="connsiteX13" fmla="*/ 2349092 w 2349091"/>
                  <a:gd name="connsiteY13" fmla="*/ 568743 h 1579887"/>
                  <a:gd name="connsiteX14" fmla="*/ 1998270 w 2349091"/>
                  <a:gd name="connsiteY14" fmla="*/ 249506 h 1579887"/>
                  <a:gd name="connsiteX15" fmla="*/ 1866745 w 2349091"/>
                  <a:gd name="connsiteY15" fmla="*/ 252892 h 1579887"/>
                  <a:gd name="connsiteX16" fmla="*/ 1640042 w 2349091"/>
                  <a:gd name="connsiteY16" fmla="*/ 497848 h 1579887"/>
                  <a:gd name="connsiteX17" fmla="*/ 1531373 w 2349091"/>
                  <a:gd name="connsiteY17" fmla="*/ 417378 h 1579887"/>
                  <a:gd name="connsiteX18" fmla="*/ 1478043 w 2349091"/>
                  <a:gd name="connsiteY18" fmla="*/ 15502 h 1579887"/>
                  <a:gd name="connsiteX19" fmla="*/ 1399530 w 2349091"/>
                  <a:gd name="connsiteY19" fmla="*/ 22750 h 1579887"/>
                  <a:gd name="connsiteX20" fmla="*/ 1399477 w 2349091"/>
                  <a:gd name="connsiteY20" fmla="*/ 22750 h 1579887"/>
                  <a:gd name="connsiteX21" fmla="*/ 1395350 w 2349091"/>
                  <a:gd name="connsiteY21" fmla="*/ 24972 h 1579887"/>
                  <a:gd name="connsiteX22" fmla="*/ 1226844 w 2349091"/>
                  <a:gd name="connsiteY22" fmla="*/ 112267 h 1579887"/>
                  <a:gd name="connsiteX23" fmla="*/ 1032149 w 2349091"/>
                  <a:gd name="connsiteY23" fmla="*/ 200674 h 1579887"/>
                  <a:gd name="connsiteX24" fmla="*/ 1032149 w 2349091"/>
                  <a:gd name="connsiteY24" fmla="*/ 200674 h 1579887"/>
                  <a:gd name="connsiteX25" fmla="*/ 1021620 w 2349091"/>
                  <a:gd name="connsiteY25" fmla="*/ 195647 h 1579887"/>
                  <a:gd name="connsiteX26" fmla="*/ 1019451 w 2349091"/>
                  <a:gd name="connsiteY26" fmla="*/ 187712 h 1579887"/>
                  <a:gd name="connsiteX27" fmla="*/ 900571 w 2349091"/>
                  <a:gd name="connsiteY27" fmla="*/ 82322 h 1579887"/>
                  <a:gd name="connsiteX28" fmla="*/ 792642 w 2349091"/>
                  <a:gd name="connsiteY28" fmla="*/ 0 h 1579887"/>
                  <a:gd name="connsiteX29" fmla="*/ 487002 w 2349091"/>
                  <a:gd name="connsiteY29" fmla="*/ 222312 h 1579887"/>
                  <a:gd name="connsiteX30" fmla="*/ 523137 w 2349091"/>
                  <a:gd name="connsiteY30" fmla="*/ 851738 h 1579887"/>
                  <a:gd name="connsiteX31" fmla="*/ 179934 w 2349091"/>
                  <a:gd name="connsiteY31" fmla="*/ 939351 h 1579887"/>
                  <a:gd name="connsiteX32" fmla="*/ 76608 w 2349091"/>
                  <a:gd name="connsiteY32" fmla="*/ 1088282 h 1579887"/>
                  <a:gd name="connsiteX33" fmla="*/ 0 w 2349091"/>
                  <a:gd name="connsiteY33" fmla="*/ 1208115 h 1579887"/>
                  <a:gd name="connsiteX34" fmla="*/ 940991 w 2349091"/>
                  <a:gd name="connsiteY34" fmla="*/ 1579887 h 15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349091" h="1579887">
                    <a:moveTo>
                      <a:pt x="940991" y="1579887"/>
                    </a:moveTo>
                    <a:lnTo>
                      <a:pt x="936547" y="1567719"/>
                    </a:lnTo>
                    <a:cubicBezTo>
                      <a:pt x="937288" y="1567455"/>
                      <a:pt x="1008500" y="1541319"/>
                      <a:pt x="1080188" y="1515500"/>
                    </a:cubicBezTo>
                    <a:cubicBezTo>
                      <a:pt x="1202560" y="1471377"/>
                      <a:pt x="1226474" y="1464129"/>
                      <a:pt x="1233034" y="1462859"/>
                    </a:cubicBezTo>
                    <a:cubicBezTo>
                      <a:pt x="1246525" y="1455187"/>
                      <a:pt x="1323292" y="1383182"/>
                      <a:pt x="1390007" y="1318107"/>
                    </a:cubicBezTo>
                    <a:lnTo>
                      <a:pt x="1395615" y="1312605"/>
                    </a:lnTo>
                    <a:lnTo>
                      <a:pt x="1645068" y="1444659"/>
                    </a:lnTo>
                    <a:cubicBezTo>
                      <a:pt x="1791036" y="1445876"/>
                      <a:pt x="2003349" y="1446987"/>
                      <a:pt x="2054351" y="1445664"/>
                    </a:cubicBezTo>
                    <a:cubicBezTo>
                      <a:pt x="2054298" y="1441008"/>
                      <a:pt x="2054616" y="1435453"/>
                      <a:pt x="2055145" y="1428946"/>
                    </a:cubicBezTo>
                    <a:cubicBezTo>
                      <a:pt x="2056361" y="1413973"/>
                      <a:pt x="2059060" y="1393340"/>
                      <a:pt x="2062710" y="1370908"/>
                    </a:cubicBezTo>
                    <a:cubicBezTo>
                      <a:pt x="2068054" y="1337947"/>
                      <a:pt x="2074773" y="1304986"/>
                      <a:pt x="2081175" y="1280438"/>
                    </a:cubicBezTo>
                    <a:cubicBezTo>
                      <a:pt x="2086571" y="1259804"/>
                      <a:pt x="2091174" y="1246472"/>
                      <a:pt x="2096041" y="1238536"/>
                    </a:cubicBezTo>
                    <a:lnTo>
                      <a:pt x="2050912" y="1179493"/>
                    </a:lnTo>
                    <a:lnTo>
                      <a:pt x="2349092" y="568743"/>
                    </a:lnTo>
                    <a:lnTo>
                      <a:pt x="1998270" y="249506"/>
                    </a:lnTo>
                    <a:lnTo>
                      <a:pt x="1866745" y="252892"/>
                    </a:lnTo>
                    <a:lnTo>
                      <a:pt x="1640042" y="497848"/>
                    </a:lnTo>
                    <a:lnTo>
                      <a:pt x="1531373" y="417378"/>
                    </a:lnTo>
                    <a:lnTo>
                      <a:pt x="1478043" y="15502"/>
                    </a:lnTo>
                    <a:cubicBezTo>
                      <a:pt x="1445770" y="15978"/>
                      <a:pt x="1410905" y="18729"/>
                      <a:pt x="1399530" y="22750"/>
                    </a:cubicBezTo>
                    <a:cubicBezTo>
                      <a:pt x="1399477" y="22750"/>
                      <a:pt x="1399477" y="22750"/>
                      <a:pt x="1399477" y="22750"/>
                    </a:cubicBezTo>
                    <a:lnTo>
                      <a:pt x="1395350" y="24972"/>
                    </a:lnTo>
                    <a:cubicBezTo>
                      <a:pt x="1394504" y="25395"/>
                      <a:pt x="1311917" y="69149"/>
                      <a:pt x="1226844" y="112267"/>
                    </a:cubicBezTo>
                    <a:cubicBezTo>
                      <a:pt x="1052624" y="200674"/>
                      <a:pt x="1038286" y="200674"/>
                      <a:pt x="1032149" y="200674"/>
                    </a:cubicBezTo>
                    <a:cubicBezTo>
                      <a:pt x="1032149" y="200674"/>
                      <a:pt x="1032149" y="200674"/>
                      <a:pt x="1032149" y="200674"/>
                    </a:cubicBezTo>
                    <a:cubicBezTo>
                      <a:pt x="1026117" y="200674"/>
                      <a:pt x="1022943" y="197499"/>
                      <a:pt x="1021620" y="195647"/>
                    </a:cubicBezTo>
                    <a:cubicBezTo>
                      <a:pt x="1019927" y="193320"/>
                      <a:pt x="1019187" y="190516"/>
                      <a:pt x="1019451" y="187712"/>
                    </a:cubicBezTo>
                    <a:cubicBezTo>
                      <a:pt x="1016859" y="182738"/>
                      <a:pt x="1000828" y="161205"/>
                      <a:pt x="900571" y="82322"/>
                    </a:cubicBezTo>
                    <a:cubicBezTo>
                      <a:pt x="854595" y="46134"/>
                      <a:pt x="809043" y="12116"/>
                      <a:pt x="792642" y="0"/>
                    </a:cubicBezTo>
                    <a:lnTo>
                      <a:pt x="487002" y="222312"/>
                    </a:lnTo>
                    <a:lnTo>
                      <a:pt x="523137" y="851738"/>
                    </a:lnTo>
                    <a:lnTo>
                      <a:pt x="179934" y="939351"/>
                    </a:lnTo>
                    <a:cubicBezTo>
                      <a:pt x="169247" y="954324"/>
                      <a:pt x="122637" y="1019874"/>
                      <a:pt x="76608" y="1088282"/>
                    </a:cubicBezTo>
                    <a:cubicBezTo>
                      <a:pt x="39256" y="1143834"/>
                      <a:pt x="15343" y="1181926"/>
                      <a:pt x="0" y="1208115"/>
                    </a:cubicBezTo>
                    <a:lnTo>
                      <a:pt x="940991" y="1579887"/>
                    </a:ln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8A86428C-7A25-4122-B771-7986895A51E1}"/>
                  </a:ext>
                </a:extLst>
              </p:cNvPr>
              <p:cNvSpPr/>
              <p:nvPr/>
            </p:nvSpPr>
            <p:spPr>
              <a:xfrm>
                <a:off x="6782022" y="1239368"/>
                <a:ext cx="761532" cy="879408"/>
              </a:xfrm>
              <a:custGeom>
                <a:avLst/>
                <a:gdLst>
                  <a:gd name="connsiteX0" fmla="*/ 247919 w 761532"/>
                  <a:gd name="connsiteY0" fmla="*/ 404204 h 879408"/>
                  <a:gd name="connsiteX1" fmla="*/ 257389 w 761532"/>
                  <a:gd name="connsiteY1" fmla="*/ 404204 h 879408"/>
                  <a:gd name="connsiteX2" fmla="*/ 312041 w 761532"/>
                  <a:gd name="connsiteY2" fmla="*/ 815868 h 879408"/>
                  <a:gd name="connsiteX3" fmla="*/ 397802 w 761532"/>
                  <a:gd name="connsiteY3" fmla="*/ 879408 h 879408"/>
                  <a:gd name="connsiteX4" fmla="*/ 617522 w 761532"/>
                  <a:gd name="connsiteY4" fmla="*/ 641965 h 879408"/>
                  <a:gd name="connsiteX5" fmla="*/ 752486 w 761532"/>
                  <a:gd name="connsiteY5" fmla="*/ 638473 h 879408"/>
                  <a:gd name="connsiteX6" fmla="*/ 758994 w 761532"/>
                  <a:gd name="connsiteY6" fmla="*/ 508059 h 879408"/>
                  <a:gd name="connsiteX7" fmla="*/ 758412 w 761532"/>
                  <a:gd name="connsiteY7" fmla="*/ 504990 h 879408"/>
                  <a:gd name="connsiteX8" fmla="*/ 761533 w 761532"/>
                  <a:gd name="connsiteY8" fmla="*/ 496896 h 879408"/>
                  <a:gd name="connsiteX9" fmla="*/ 673497 w 761532"/>
                  <a:gd name="connsiteY9" fmla="*/ 244533 h 879408"/>
                  <a:gd name="connsiteX10" fmla="*/ 587313 w 761532"/>
                  <a:gd name="connsiteY10" fmla="*/ 0 h 879408"/>
                  <a:gd name="connsiteX11" fmla="*/ 577737 w 761532"/>
                  <a:gd name="connsiteY11" fmla="*/ 6560 h 879408"/>
                  <a:gd name="connsiteX12" fmla="*/ 578371 w 761532"/>
                  <a:gd name="connsiteY12" fmla="*/ 4338 h 879408"/>
                  <a:gd name="connsiteX13" fmla="*/ 235168 w 761532"/>
                  <a:gd name="connsiteY13" fmla="*/ 197658 h 879408"/>
                  <a:gd name="connsiteX14" fmla="*/ 231412 w 761532"/>
                  <a:gd name="connsiteY14" fmla="*/ 199774 h 879408"/>
                  <a:gd name="connsiteX15" fmla="*/ 0 w 761532"/>
                  <a:gd name="connsiteY15" fmla="*/ 140255 h 879408"/>
                  <a:gd name="connsiteX16" fmla="*/ 155439 w 761532"/>
                  <a:gd name="connsiteY16" fmla="*/ 412246 h 879408"/>
                  <a:gd name="connsiteX17" fmla="*/ 247919 w 761532"/>
                  <a:gd name="connsiteY17" fmla="*/ 404204 h 87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1532" h="879408">
                    <a:moveTo>
                      <a:pt x="247919" y="404204"/>
                    </a:moveTo>
                    <a:lnTo>
                      <a:pt x="257389" y="404204"/>
                    </a:lnTo>
                    <a:lnTo>
                      <a:pt x="312041" y="815868"/>
                    </a:lnTo>
                    <a:lnTo>
                      <a:pt x="397802" y="879408"/>
                    </a:lnTo>
                    <a:lnTo>
                      <a:pt x="617522" y="641965"/>
                    </a:lnTo>
                    <a:lnTo>
                      <a:pt x="752486" y="638473"/>
                    </a:lnTo>
                    <a:lnTo>
                      <a:pt x="758994" y="508059"/>
                    </a:lnTo>
                    <a:cubicBezTo>
                      <a:pt x="758676" y="507001"/>
                      <a:pt x="758465" y="505943"/>
                      <a:pt x="758412" y="504990"/>
                    </a:cubicBezTo>
                    <a:cubicBezTo>
                      <a:pt x="758306" y="501763"/>
                      <a:pt x="759311" y="499065"/>
                      <a:pt x="761533" y="496896"/>
                    </a:cubicBezTo>
                    <a:cubicBezTo>
                      <a:pt x="757777" y="468168"/>
                      <a:pt x="709368" y="339711"/>
                      <a:pt x="673497" y="244533"/>
                    </a:cubicBezTo>
                    <a:cubicBezTo>
                      <a:pt x="620115" y="102797"/>
                      <a:pt x="594772" y="32908"/>
                      <a:pt x="587313" y="0"/>
                    </a:cubicBezTo>
                    <a:lnTo>
                      <a:pt x="577737" y="6560"/>
                    </a:lnTo>
                    <a:lnTo>
                      <a:pt x="578371" y="4338"/>
                    </a:lnTo>
                    <a:cubicBezTo>
                      <a:pt x="496473" y="52430"/>
                      <a:pt x="247178" y="190992"/>
                      <a:pt x="235168" y="197658"/>
                    </a:cubicBezTo>
                    <a:lnTo>
                      <a:pt x="231412" y="199774"/>
                    </a:lnTo>
                    <a:lnTo>
                      <a:pt x="0" y="140255"/>
                    </a:lnTo>
                    <a:lnTo>
                      <a:pt x="155439" y="412246"/>
                    </a:lnTo>
                    <a:cubicBezTo>
                      <a:pt x="179299" y="405103"/>
                      <a:pt x="226227" y="404204"/>
                      <a:pt x="247919" y="404204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8301A535-D5E3-4F90-A972-B99831472BA0}"/>
                  </a:ext>
                </a:extLst>
              </p:cNvPr>
              <p:cNvSpPr/>
              <p:nvPr/>
            </p:nvSpPr>
            <p:spPr>
              <a:xfrm>
                <a:off x="6495482" y="2988767"/>
                <a:ext cx="891576" cy="780156"/>
              </a:xfrm>
              <a:custGeom>
                <a:avLst/>
                <a:gdLst>
                  <a:gd name="connsiteX0" fmla="*/ 192420 w 891576"/>
                  <a:gd name="connsiteY0" fmla="*/ 377698 h 780156"/>
                  <a:gd name="connsiteX1" fmla="*/ 203425 w 891576"/>
                  <a:gd name="connsiteY1" fmla="*/ 552500 h 780156"/>
                  <a:gd name="connsiteX2" fmla="*/ 543771 w 891576"/>
                  <a:gd name="connsiteY2" fmla="*/ 680375 h 780156"/>
                  <a:gd name="connsiteX3" fmla="*/ 803964 w 891576"/>
                  <a:gd name="connsiteY3" fmla="*/ 780156 h 780156"/>
                  <a:gd name="connsiteX4" fmla="*/ 891577 w 891576"/>
                  <a:gd name="connsiteY4" fmla="*/ 460126 h 780156"/>
                  <a:gd name="connsiteX5" fmla="*/ 685189 w 891576"/>
                  <a:gd name="connsiteY5" fmla="*/ 425208 h 780156"/>
                  <a:gd name="connsiteX6" fmla="*/ 670799 w 891576"/>
                  <a:gd name="connsiteY6" fmla="*/ 365794 h 780156"/>
                  <a:gd name="connsiteX7" fmla="*/ 671645 w 891576"/>
                  <a:gd name="connsiteY7" fmla="*/ 262786 h 780156"/>
                  <a:gd name="connsiteX8" fmla="*/ 677994 w 891576"/>
                  <a:gd name="connsiteY8" fmla="*/ 122690 h 780156"/>
                  <a:gd name="connsiteX9" fmla="*/ 446264 w 891576"/>
                  <a:gd name="connsiteY9" fmla="*/ 0 h 780156"/>
                  <a:gd name="connsiteX10" fmla="*/ 374841 w 891576"/>
                  <a:gd name="connsiteY10" fmla="*/ 68461 h 780156"/>
                  <a:gd name="connsiteX11" fmla="*/ 283102 w 891576"/>
                  <a:gd name="connsiteY11" fmla="*/ 145175 h 780156"/>
                  <a:gd name="connsiteX12" fmla="*/ 0 w 891576"/>
                  <a:gd name="connsiteY12" fmla="*/ 245591 h 780156"/>
                  <a:gd name="connsiteX13" fmla="*/ 64493 w 891576"/>
                  <a:gd name="connsiteY13" fmla="*/ 271092 h 780156"/>
                  <a:gd name="connsiteX14" fmla="*/ 196758 w 891576"/>
                  <a:gd name="connsiteY14" fmla="*/ 198557 h 780156"/>
                  <a:gd name="connsiteX15" fmla="*/ 195965 w 891576"/>
                  <a:gd name="connsiteY15" fmla="*/ 217657 h 780156"/>
                  <a:gd name="connsiteX16" fmla="*/ 192420 w 891576"/>
                  <a:gd name="connsiteY16" fmla="*/ 377698 h 780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576" h="780156">
                    <a:moveTo>
                      <a:pt x="192420" y="377698"/>
                    </a:moveTo>
                    <a:cubicBezTo>
                      <a:pt x="191891" y="515625"/>
                      <a:pt x="200303" y="545993"/>
                      <a:pt x="203425" y="552500"/>
                    </a:cubicBezTo>
                    <a:cubicBezTo>
                      <a:pt x="227550" y="556997"/>
                      <a:pt x="327860" y="595566"/>
                      <a:pt x="543771" y="680375"/>
                    </a:cubicBezTo>
                    <a:cubicBezTo>
                      <a:pt x="650536" y="722329"/>
                      <a:pt x="770051" y="769257"/>
                      <a:pt x="803964" y="780156"/>
                    </a:cubicBezTo>
                    <a:lnTo>
                      <a:pt x="891577" y="460126"/>
                    </a:lnTo>
                    <a:cubicBezTo>
                      <a:pt x="841422" y="452772"/>
                      <a:pt x="701802" y="431874"/>
                      <a:pt x="685189" y="425208"/>
                    </a:cubicBezTo>
                    <a:cubicBezTo>
                      <a:pt x="676566" y="421769"/>
                      <a:pt x="672174" y="411981"/>
                      <a:pt x="670799" y="365794"/>
                    </a:cubicBezTo>
                    <a:cubicBezTo>
                      <a:pt x="670058" y="340505"/>
                      <a:pt x="670323" y="305851"/>
                      <a:pt x="671645" y="262786"/>
                    </a:cubicBezTo>
                    <a:cubicBezTo>
                      <a:pt x="673497" y="202790"/>
                      <a:pt x="676830" y="142688"/>
                      <a:pt x="677994" y="122690"/>
                    </a:cubicBezTo>
                    <a:lnTo>
                      <a:pt x="446264" y="0"/>
                    </a:lnTo>
                    <a:cubicBezTo>
                      <a:pt x="434255" y="11692"/>
                      <a:pt x="404786" y="40209"/>
                      <a:pt x="374841" y="68461"/>
                    </a:cubicBezTo>
                    <a:cubicBezTo>
                      <a:pt x="296698" y="142106"/>
                      <a:pt x="288815" y="145069"/>
                      <a:pt x="283102" y="145175"/>
                    </a:cubicBezTo>
                    <a:cubicBezTo>
                      <a:pt x="267759" y="148296"/>
                      <a:pt x="109304" y="205488"/>
                      <a:pt x="0" y="245591"/>
                    </a:cubicBezTo>
                    <a:lnTo>
                      <a:pt x="64493" y="271092"/>
                    </a:lnTo>
                    <a:lnTo>
                      <a:pt x="196758" y="198557"/>
                    </a:lnTo>
                    <a:lnTo>
                      <a:pt x="195965" y="217657"/>
                    </a:lnTo>
                    <a:cubicBezTo>
                      <a:pt x="196018" y="218503"/>
                      <a:pt x="192738" y="296804"/>
                      <a:pt x="192420" y="377698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75566DC3-41A1-460D-91D1-DEF575344EEC}"/>
                  </a:ext>
                </a:extLst>
              </p:cNvPr>
              <p:cNvSpPr/>
              <p:nvPr/>
            </p:nvSpPr>
            <p:spPr>
              <a:xfrm>
                <a:off x="5516028" y="2876817"/>
                <a:ext cx="1019345" cy="562552"/>
              </a:xfrm>
              <a:custGeom>
                <a:avLst/>
                <a:gdLst>
                  <a:gd name="connsiteX0" fmla="*/ 157819 w 1019345"/>
                  <a:gd name="connsiteY0" fmla="*/ 209879 h 562552"/>
                  <a:gd name="connsiteX1" fmla="*/ 288657 w 1019345"/>
                  <a:gd name="connsiteY1" fmla="*/ 372460 h 562552"/>
                  <a:gd name="connsiteX2" fmla="*/ 525518 w 1019345"/>
                  <a:gd name="connsiteY2" fmla="*/ 219614 h 562552"/>
                  <a:gd name="connsiteX3" fmla="*/ 464623 w 1019345"/>
                  <a:gd name="connsiteY3" fmla="*/ 501234 h 562552"/>
                  <a:gd name="connsiteX4" fmla="*/ 716722 w 1019345"/>
                  <a:gd name="connsiteY4" fmla="*/ 562552 h 562552"/>
                  <a:gd name="connsiteX5" fmla="*/ 1019345 w 1019345"/>
                  <a:gd name="connsiteY5" fmla="*/ 396585 h 562552"/>
                  <a:gd name="connsiteX6" fmla="*/ 15660 w 1019345"/>
                  <a:gd name="connsiteY6" fmla="*/ 0 h 562552"/>
                  <a:gd name="connsiteX7" fmla="*/ 0 w 1019345"/>
                  <a:gd name="connsiteY7" fmla="*/ 33543 h 562552"/>
                  <a:gd name="connsiteX8" fmla="*/ 157819 w 1019345"/>
                  <a:gd name="connsiteY8" fmla="*/ 209879 h 562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345" h="562552">
                    <a:moveTo>
                      <a:pt x="157819" y="209879"/>
                    </a:moveTo>
                    <a:cubicBezTo>
                      <a:pt x="215117" y="279663"/>
                      <a:pt x="270616" y="349605"/>
                      <a:pt x="288657" y="372460"/>
                    </a:cubicBezTo>
                    <a:lnTo>
                      <a:pt x="525518" y="219614"/>
                    </a:lnTo>
                    <a:lnTo>
                      <a:pt x="464623" y="501234"/>
                    </a:lnTo>
                    <a:lnTo>
                      <a:pt x="716722" y="562552"/>
                    </a:lnTo>
                    <a:lnTo>
                      <a:pt x="1019345" y="396585"/>
                    </a:lnTo>
                    <a:lnTo>
                      <a:pt x="15660" y="0"/>
                    </a:lnTo>
                    <a:cubicBezTo>
                      <a:pt x="5079" y="19258"/>
                      <a:pt x="1270" y="28834"/>
                      <a:pt x="0" y="33543"/>
                    </a:cubicBezTo>
                    <a:cubicBezTo>
                      <a:pt x="12063" y="41214"/>
                      <a:pt x="44547" y="71900"/>
                      <a:pt x="157819" y="209879"/>
                    </a:cubicBezTo>
                    <a:close/>
                  </a:path>
                </a:pathLst>
              </a:custGeom>
              <a:grpFill/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E0D96FF1-594C-4A81-B8A9-04562B7AB787}"/>
              </a:ext>
            </a:extLst>
          </p:cNvPr>
          <p:cNvGrpSpPr/>
          <p:nvPr/>
        </p:nvGrpSpPr>
        <p:grpSpPr>
          <a:xfrm>
            <a:off x="11331248" y="4608164"/>
            <a:ext cx="607333" cy="607331"/>
            <a:chOff x="11331248" y="4608164"/>
            <a:chExt cx="607333" cy="607331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723D3953-1A07-4A51-85A6-7D89047490B5}"/>
                </a:ext>
              </a:extLst>
            </p:cNvPr>
            <p:cNvSpPr/>
            <p:nvPr/>
          </p:nvSpPr>
          <p:spPr>
            <a:xfrm>
              <a:off x="11331248" y="4608164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D8515D10-28DC-457A-8E0A-512C38CB9BDA}"/>
                </a:ext>
              </a:extLst>
            </p:cNvPr>
            <p:cNvGrpSpPr/>
            <p:nvPr/>
          </p:nvGrpSpPr>
          <p:grpSpPr>
            <a:xfrm>
              <a:off x="11411980" y="4704259"/>
              <a:ext cx="445868" cy="415140"/>
              <a:chOff x="8302030" y="4448901"/>
              <a:chExt cx="620835" cy="578051"/>
            </a:xfrm>
            <a:solidFill>
              <a:schemeClr val="bg1"/>
            </a:solidFill>
          </p:grpSpPr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962B9010-F78A-4CE5-AA74-819A5D53CBFF}"/>
                  </a:ext>
                </a:extLst>
              </p:cNvPr>
              <p:cNvSpPr/>
              <p:nvPr/>
            </p:nvSpPr>
            <p:spPr>
              <a:xfrm>
                <a:off x="8728160" y="4651950"/>
                <a:ext cx="51417" cy="99884"/>
              </a:xfrm>
              <a:custGeom>
                <a:avLst/>
                <a:gdLst>
                  <a:gd name="connsiteX0" fmla="*/ 4429 w 51417"/>
                  <a:gd name="connsiteY0" fmla="*/ 1522 h 99884"/>
                  <a:gd name="connsiteX1" fmla="*/ 1519 w 51417"/>
                  <a:gd name="connsiteY1" fmla="*/ 14794 h 99884"/>
                  <a:gd name="connsiteX2" fmla="*/ 32371 w 51417"/>
                  <a:gd name="connsiteY2" fmla="*/ 92089 h 99884"/>
                  <a:gd name="connsiteX3" fmla="*/ 41800 w 51417"/>
                  <a:gd name="connsiteY3" fmla="*/ 99885 h 99884"/>
                  <a:gd name="connsiteX4" fmla="*/ 43625 w 51417"/>
                  <a:gd name="connsiteY4" fmla="*/ 99706 h 99884"/>
                  <a:gd name="connsiteX5" fmla="*/ 51242 w 51417"/>
                  <a:gd name="connsiteY5" fmla="*/ 88466 h 99884"/>
                  <a:gd name="connsiteX6" fmla="*/ 17700 w 51417"/>
                  <a:gd name="connsiteY6" fmla="*/ 4432 h 99884"/>
                  <a:gd name="connsiteX7" fmla="*/ 4429 w 51417"/>
                  <a:gd name="connsiteY7" fmla="*/ 1522 h 9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417" h="99884">
                    <a:moveTo>
                      <a:pt x="4429" y="1522"/>
                    </a:moveTo>
                    <a:cubicBezTo>
                      <a:pt x="-32" y="4377"/>
                      <a:pt x="-1349" y="10320"/>
                      <a:pt x="1519" y="14794"/>
                    </a:cubicBezTo>
                    <a:cubicBezTo>
                      <a:pt x="16698" y="38510"/>
                      <a:pt x="27087" y="64517"/>
                      <a:pt x="32371" y="92089"/>
                    </a:cubicBezTo>
                    <a:cubicBezTo>
                      <a:pt x="33250" y="96687"/>
                      <a:pt x="37285" y="99885"/>
                      <a:pt x="41800" y="99885"/>
                    </a:cubicBezTo>
                    <a:cubicBezTo>
                      <a:pt x="42404" y="99885"/>
                      <a:pt x="43007" y="99830"/>
                      <a:pt x="43625" y="99706"/>
                    </a:cubicBezTo>
                    <a:cubicBezTo>
                      <a:pt x="48840" y="98704"/>
                      <a:pt x="52244" y="93668"/>
                      <a:pt x="51242" y="88466"/>
                    </a:cubicBezTo>
                    <a:cubicBezTo>
                      <a:pt x="45492" y="58478"/>
                      <a:pt x="34197" y="30220"/>
                      <a:pt x="17700" y="4432"/>
                    </a:cubicBezTo>
                    <a:cubicBezTo>
                      <a:pt x="14845" y="-42"/>
                      <a:pt x="8903" y="-1346"/>
                      <a:pt x="4429" y="152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29DF0957-2298-49BE-A254-15D9BE529514}"/>
                  </a:ext>
                </a:extLst>
              </p:cNvPr>
              <p:cNvSpPr/>
              <p:nvPr/>
            </p:nvSpPr>
            <p:spPr>
              <a:xfrm>
                <a:off x="8302030" y="4545215"/>
                <a:ext cx="477479" cy="481737"/>
              </a:xfrm>
              <a:custGeom>
                <a:avLst/>
                <a:gdLst>
                  <a:gd name="connsiteX0" fmla="*/ 240834 w 477479"/>
                  <a:gd name="connsiteY0" fmla="*/ 481737 h 481737"/>
                  <a:gd name="connsiteX1" fmla="*/ 477304 w 477479"/>
                  <a:gd name="connsiteY1" fmla="*/ 286934 h 481737"/>
                  <a:gd name="connsiteX2" fmla="*/ 469701 w 477479"/>
                  <a:gd name="connsiteY2" fmla="*/ 275680 h 481737"/>
                  <a:gd name="connsiteX3" fmla="*/ 458447 w 477479"/>
                  <a:gd name="connsiteY3" fmla="*/ 283283 h 481737"/>
                  <a:gd name="connsiteX4" fmla="*/ 240848 w 477479"/>
                  <a:gd name="connsiteY4" fmla="*/ 462523 h 481737"/>
                  <a:gd name="connsiteX5" fmla="*/ 19187 w 477479"/>
                  <a:gd name="connsiteY5" fmla="*/ 240862 h 481737"/>
                  <a:gd name="connsiteX6" fmla="*/ 240848 w 477479"/>
                  <a:gd name="connsiteY6" fmla="*/ 19200 h 481737"/>
                  <a:gd name="connsiteX7" fmla="*/ 371435 w 477479"/>
                  <a:gd name="connsiteY7" fmla="*/ 61732 h 481737"/>
                  <a:gd name="connsiteX8" fmla="*/ 384857 w 477479"/>
                  <a:gd name="connsiteY8" fmla="*/ 59646 h 481737"/>
                  <a:gd name="connsiteX9" fmla="*/ 382771 w 477479"/>
                  <a:gd name="connsiteY9" fmla="*/ 46223 h 481737"/>
                  <a:gd name="connsiteX10" fmla="*/ 240862 w 477479"/>
                  <a:gd name="connsiteY10" fmla="*/ 0 h 481737"/>
                  <a:gd name="connsiteX11" fmla="*/ 0 w 477479"/>
                  <a:gd name="connsiteY11" fmla="*/ 240862 h 481737"/>
                  <a:gd name="connsiteX12" fmla="*/ 240834 w 477479"/>
                  <a:gd name="connsiteY12" fmla="*/ 481737 h 48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7479" h="481737">
                    <a:moveTo>
                      <a:pt x="240834" y="481737"/>
                    </a:moveTo>
                    <a:cubicBezTo>
                      <a:pt x="355981" y="481737"/>
                      <a:pt x="455427" y="399817"/>
                      <a:pt x="477304" y="286934"/>
                    </a:cubicBezTo>
                    <a:cubicBezTo>
                      <a:pt x="478306" y="281733"/>
                      <a:pt x="474902" y="276682"/>
                      <a:pt x="469701" y="275680"/>
                    </a:cubicBezTo>
                    <a:cubicBezTo>
                      <a:pt x="464499" y="274664"/>
                      <a:pt x="459449" y="278082"/>
                      <a:pt x="458447" y="283283"/>
                    </a:cubicBezTo>
                    <a:cubicBezTo>
                      <a:pt x="438327" y="387135"/>
                      <a:pt x="346813" y="462523"/>
                      <a:pt x="240848" y="462523"/>
                    </a:cubicBezTo>
                    <a:cubicBezTo>
                      <a:pt x="118633" y="462523"/>
                      <a:pt x="19187" y="363090"/>
                      <a:pt x="19187" y="240862"/>
                    </a:cubicBezTo>
                    <a:cubicBezTo>
                      <a:pt x="19187" y="118633"/>
                      <a:pt x="118619" y="19200"/>
                      <a:pt x="240848" y="19200"/>
                    </a:cubicBezTo>
                    <a:cubicBezTo>
                      <a:pt x="288183" y="19200"/>
                      <a:pt x="333336" y="33913"/>
                      <a:pt x="371435" y="61732"/>
                    </a:cubicBezTo>
                    <a:cubicBezTo>
                      <a:pt x="375717" y="64861"/>
                      <a:pt x="381728" y="63928"/>
                      <a:pt x="384857" y="59646"/>
                    </a:cubicBezTo>
                    <a:cubicBezTo>
                      <a:pt x="387986" y="55364"/>
                      <a:pt x="387053" y="49353"/>
                      <a:pt x="382771" y="46223"/>
                    </a:cubicBezTo>
                    <a:cubicBezTo>
                      <a:pt x="341365" y="15975"/>
                      <a:pt x="292287" y="0"/>
                      <a:pt x="240862" y="0"/>
                    </a:cubicBezTo>
                    <a:cubicBezTo>
                      <a:pt x="108051" y="0"/>
                      <a:pt x="0" y="108051"/>
                      <a:pt x="0" y="240862"/>
                    </a:cubicBezTo>
                    <a:cubicBezTo>
                      <a:pt x="0" y="373672"/>
                      <a:pt x="108024" y="481737"/>
                      <a:pt x="240834" y="48173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CBB1D235-5690-42BC-B07C-6BABAC1F27B4}"/>
                  </a:ext>
                </a:extLst>
              </p:cNvPr>
              <p:cNvSpPr/>
              <p:nvPr/>
            </p:nvSpPr>
            <p:spPr>
              <a:xfrm>
                <a:off x="8666665" y="4703368"/>
                <a:ext cx="35109" cy="63179"/>
              </a:xfrm>
              <a:custGeom>
                <a:avLst/>
                <a:gdLst>
                  <a:gd name="connsiteX0" fmla="*/ 4988 w 35109"/>
                  <a:gd name="connsiteY0" fmla="*/ 1187 h 63179"/>
                  <a:gd name="connsiteX1" fmla="*/ 1187 w 35109"/>
                  <a:gd name="connsiteY1" fmla="*/ 14225 h 63179"/>
                  <a:gd name="connsiteX2" fmla="*/ 16077 w 35109"/>
                  <a:gd name="connsiteY2" fmla="*/ 55398 h 63179"/>
                  <a:gd name="connsiteX3" fmla="*/ 25492 w 35109"/>
                  <a:gd name="connsiteY3" fmla="*/ 63179 h 63179"/>
                  <a:gd name="connsiteX4" fmla="*/ 27331 w 35109"/>
                  <a:gd name="connsiteY4" fmla="*/ 63001 h 63179"/>
                  <a:gd name="connsiteX5" fmla="*/ 34935 w 35109"/>
                  <a:gd name="connsiteY5" fmla="*/ 51747 h 63179"/>
                  <a:gd name="connsiteX6" fmla="*/ 18026 w 35109"/>
                  <a:gd name="connsiteY6" fmla="*/ 4988 h 63179"/>
                  <a:gd name="connsiteX7" fmla="*/ 4988 w 35109"/>
                  <a:gd name="connsiteY7" fmla="*/ 1187 h 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09" h="63179">
                    <a:moveTo>
                      <a:pt x="4988" y="1187"/>
                    </a:moveTo>
                    <a:cubicBezTo>
                      <a:pt x="336" y="3739"/>
                      <a:pt x="-1366" y="9586"/>
                      <a:pt x="1187" y="14225"/>
                    </a:cubicBezTo>
                    <a:cubicBezTo>
                      <a:pt x="8268" y="27126"/>
                      <a:pt x="13278" y="40973"/>
                      <a:pt x="16077" y="55398"/>
                    </a:cubicBezTo>
                    <a:cubicBezTo>
                      <a:pt x="16970" y="59981"/>
                      <a:pt x="20991" y="63179"/>
                      <a:pt x="25492" y="63179"/>
                    </a:cubicBezTo>
                    <a:cubicBezTo>
                      <a:pt x="26096" y="63179"/>
                      <a:pt x="26714" y="63124"/>
                      <a:pt x="27331" y="63001"/>
                    </a:cubicBezTo>
                    <a:cubicBezTo>
                      <a:pt x="32533" y="61985"/>
                      <a:pt x="35936" y="56948"/>
                      <a:pt x="34935" y="51747"/>
                    </a:cubicBezTo>
                    <a:cubicBezTo>
                      <a:pt x="31764" y="35360"/>
                      <a:pt x="26069" y="19632"/>
                      <a:pt x="18026" y="4988"/>
                    </a:cubicBezTo>
                    <a:cubicBezTo>
                      <a:pt x="15487" y="336"/>
                      <a:pt x="9641" y="-1366"/>
                      <a:pt x="4988" y="118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0A1A2B77-2AD2-4507-8AC4-1B7D164794C3}"/>
                  </a:ext>
                </a:extLst>
              </p:cNvPr>
              <p:cNvSpPr/>
              <p:nvPr/>
            </p:nvSpPr>
            <p:spPr>
              <a:xfrm>
                <a:off x="8381164" y="4624377"/>
                <a:ext cx="316898" cy="323427"/>
              </a:xfrm>
              <a:custGeom>
                <a:avLst/>
                <a:gdLst>
                  <a:gd name="connsiteX0" fmla="*/ 247546 w 316898"/>
                  <a:gd name="connsiteY0" fmla="*/ 35752 h 323427"/>
                  <a:gd name="connsiteX1" fmla="*/ 244197 w 316898"/>
                  <a:gd name="connsiteY1" fmla="*/ 22590 h 323427"/>
                  <a:gd name="connsiteX2" fmla="*/ 161714 w 316898"/>
                  <a:gd name="connsiteY2" fmla="*/ 0 h 323427"/>
                  <a:gd name="connsiteX3" fmla="*/ 0 w 316898"/>
                  <a:gd name="connsiteY3" fmla="*/ 161714 h 323427"/>
                  <a:gd name="connsiteX4" fmla="*/ 161714 w 316898"/>
                  <a:gd name="connsiteY4" fmla="*/ 323427 h 323427"/>
                  <a:gd name="connsiteX5" fmla="*/ 258909 w 316898"/>
                  <a:gd name="connsiteY5" fmla="*/ 290969 h 323427"/>
                  <a:gd name="connsiteX6" fmla="*/ 316483 w 316898"/>
                  <a:gd name="connsiteY6" fmla="*/ 208747 h 323427"/>
                  <a:gd name="connsiteX7" fmla="*/ 310087 w 316898"/>
                  <a:gd name="connsiteY7" fmla="*/ 196766 h 323427"/>
                  <a:gd name="connsiteX8" fmla="*/ 298106 w 316898"/>
                  <a:gd name="connsiteY8" fmla="*/ 203161 h 323427"/>
                  <a:gd name="connsiteX9" fmla="*/ 161727 w 316898"/>
                  <a:gd name="connsiteY9" fmla="*/ 304213 h 323427"/>
                  <a:gd name="connsiteX10" fmla="*/ 19228 w 316898"/>
                  <a:gd name="connsiteY10" fmla="*/ 161714 h 323427"/>
                  <a:gd name="connsiteX11" fmla="*/ 161727 w 316898"/>
                  <a:gd name="connsiteY11" fmla="*/ 19214 h 323427"/>
                  <a:gd name="connsiteX12" fmla="*/ 234398 w 316898"/>
                  <a:gd name="connsiteY12" fmla="*/ 39114 h 323427"/>
                  <a:gd name="connsiteX13" fmla="*/ 247546 w 316898"/>
                  <a:gd name="connsiteY13" fmla="*/ 35752 h 32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6898" h="323427">
                    <a:moveTo>
                      <a:pt x="247546" y="35752"/>
                    </a:moveTo>
                    <a:cubicBezTo>
                      <a:pt x="250249" y="31195"/>
                      <a:pt x="248753" y="25294"/>
                      <a:pt x="244197" y="22590"/>
                    </a:cubicBezTo>
                    <a:cubicBezTo>
                      <a:pt x="219315" y="7809"/>
                      <a:pt x="190795" y="0"/>
                      <a:pt x="161714" y="0"/>
                    </a:cubicBezTo>
                    <a:cubicBezTo>
                      <a:pt x="72547" y="0"/>
                      <a:pt x="0" y="72547"/>
                      <a:pt x="0" y="161714"/>
                    </a:cubicBezTo>
                    <a:cubicBezTo>
                      <a:pt x="0" y="250880"/>
                      <a:pt x="72547" y="323427"/>
                      <a:pt x="161714" y="323427"/>
                    </a:cubicBezTo>
                    <a:cubicBezTo>
                      <a:pt x="197109" y="323427"/>
                      <a:pt x="230706" y="312201"/>
                      <a:pt x="258909" y="290969"/>
                    </a:cubicBezTo>
                    <a:cubicBezTo>
                      <a:pt x="286179" y="270438"/>
                      <a:pt x="306615" y="241232"/>
                      <a:pt x="316483" y="208747"/>
                    </a:cubicBezTo>
                    <a:cubicBezTo>
                      <a:pt x="318020" y="203669"/>
                      <a:pt x="315165" y="198303"/>
                      <a:pt x="310087" y="196766"/>
                    </a:cubicBezTo>
                    <a:cubicBezTo>
                      <a:pt x="305009" y="195215"/>
                      <a:pt x="299643" y="198083"/>
                      <a:pt x="298106" y="203161"/>
                    </a:cubicBezTo>
                    <a:cubicBezTo>
                      <a:pt x="279756" y="263603"/>
                      <a:pt x="224955" y="304213"/>
                      <a:pt x="161727" y="304213"/>
                    </a:cubicBezTo>
                    <a:cubicBezTo>
                      <a:pt x="83156" y="304213"/>
                      <a:pt x="19228" y="240285"/>
                      <a:pt x="19228" y="161714"/>
                    </a:cubicBezTo>
                    <a:cubicBezTo>
                      <a:pt x="19228" y="83142"/>
                      <a:pt x="83156" y="19214"/>
                      <a:pt x="161727" y="19214"/>
                    </a:cubicBezTo>
                    <a:cubicBezTo>
                      <a:pt x="187364" y="19214"/>
                      <a:pt x="212494" y="26090"/>
                      <a:pt x="234398" y="39114"/>
                    </a:cubicBezTo>
                    <a:cubicBezTo>
                      <a:pt x="238940" y="41818"/>
                      <a:pt x="244828" y="40308"/>
                      <a:pt x="247546" y="3575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F884C517-6B94-4F8E-B71A-4E960B82C6CB}"/>
                  </a:ext>
                </a:extLst>
              </p:cNvPr>
              <p:cNvSpPr/>
              <p:nvPr/>
            </p:nvSpPr>
            <p:spPr>
              <a:xfrm>
                <a:off x="8457018" y="4700245"/>
                <a:ext cx="165749" cy="171691"/>
              </a:xfrm>
              <a:custGeom>
                <a:avLst/>
                <a:gdLst>
                  <a:gd name="connsiteX0" fmla="*/ 85846 w 165749"/>
                  <a:gd name="connsiteY0" fmla="*/ 19214 h 171691"/>
                  <a:gd name="connsiteX1" fmla="*/ 115133 w 165749"/>
                  <a:gd name="connsiteY1" fmla="*/ 25980 h 171691"/>
                  <a:gd name="connsiteX2" fmla="*/ 127993 w 165749"/>
                  <a:gd name="connsiteY2" fmla="*/ 21588 h 171691"/>
                  <a:gd name="connsiteX3" fmla="*/ 123601 w 165749"/>
                  <a:gd name="connsiteY3" fmla="*/ 8729 h 171691"/>
                  <a:gd name="connsiteX4" fmla="*/ 85846 w 165749"/>
                  <a:gd name="connsiteY4" fmla="*/ 0 h 171691"/>
                  <a:gd name="connsiteX5" fmla="*/ 0 w 165749"/>
                  <a:gd name="connsiteY5" fmla="*/ 85846 h 171691"/>
                  <a:gd name="connsiteX6" fmla="*/ 85846 w 165749"/>
                  <a:gd name="connsiteY6" fmla="*/ 171691 h 171691"/>
                  <a:gd name="connsiteX7" fmla="*/ 164994 w 165749"/>
                  <a:gd name="connsiteY7" fmla="*/ 119141 h 171691"/>
                  <a:gd name="connsiteX8" fmla="*/ 159874 w 165749"/>
                  <a:gd name="connsiteY8" fmla="*/ 106556 h 171691"/>
                  <a:gd name="connsiteX9" fmla="*/ 147289 w 165749"/>
                  <a:gd name="connsiteY9" fmla="*/ 111675 h 171691"/>
                  <a:gd name="connsiteX10" fmla="*/ 85846 w 165749"/>
                  <a:gd name="connsiteY10" fmla="*/ 152463 h 171691"/>
                  <a:gd name="connsiteX11" fmla="*/ 19214 w 165749"/>
                  <a:gd name="connsiteY11" fmla="*/ 85832 h 171691"/>
                  <a:gd name="connsiteX12" fmla="*/ 85846 w 165749"/>
                  <a:gd name="connsiteY12" fmla="*/ 19214 h 17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749" h="171691">
                    <a:moveTo>
                      <a:pt x="85846" y="19214"/>
                    </a:moveTo>
                    <a:cubicBezTo>
                      <a:pt x="96125" y="19214"/>
                      <a:pt x="105979" y="21492"/>
                      <a:pt x="115133" y="25980"/>
                    </a:cubicBezTo>
                    <a:cubicBezTo>
                      <a:pt x="119896" y="28313"/>
                      <a:pt x="125660" y="26351"/>
                      <a:pt x="127993" y="21588"/>
                    </a:cubicBezTo>
                    <a:cubicBezTo>
                      <a:pt x="130326" y="16826"/>
                      <a:pt x="128364" y="11076"/>
                      <a:pt x="123601" y="8729"/>
                    </a:cubicBezTo>
                    <a:cubicBezTo>
                      <a:pt x="111784" y="2937"/>
                      <a:pt x="99089" y="0"/>
                      <a:pt x="85846" y="0"/>
                    </a:cubicBezTo>
                    <a:cubicBezTo>
                      <a:pt x="38510" y="0"/>
                      <a:pt x="0" y="38510"/>
                      <a:pt x="0" y="85846"/>
                    </a:cubicBezTo>
                    <a:cubicBezTo>
                      <a:pt x="0" y="133181"/>
                      <a:pt x="38510" y="171691"/>
                      <a:pt x="85846" y="171691"/>
                    </a:cubicBezTo>
                    <a:cubicBezTo>
                      <a:pt x="120486" y="171691"/>
                      <a:pt x="151544" y="151064"/>
                      <a:pt x="164994" y="119141"/>
                    </a:cubicBezTo>
                    <a:cubicBezTo>
                      <a:pt x="167052" y="114255"/>
                      <a:pt x="164760" y="108614"/>
                      <a:pt x="159874" y="106556"/>
                    </a:cubicBezTo>
                    <a:cubicBezTo>
                      <a:pt x="154989" y="104497"/>
                      <a:pt x="149348" y="106789"/>
                      <a:pt x="147289" y="111675"/>
                    </a:cubicBezTo>
                    <a:cubicBezTo>
                      <a:pt x="136859" y="136461"/>
                      <a:pt x="112732" y="152463"/>
                      <a:pt x="85846" y="152463"/>
                    </a:cubicBezTo>
                    <a:cubicBezTo>
                      <a:pt x="49106" y="152463"/>
                      <a:pt x="19214" y="122572"/>
                      <a:pt x="19214" y="85832"/>
                    </a:cubicBezTo>
                    <a:cubicBezTo>
                      <a:pt x="19214" y="49092"/>
                      <a:pt x="49106" y="19214"/>
                      <a:pt x="85846" y="19214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F467BFA7-FA0F-4B8E-AC12-A5CB0254930E}"/>
                  </a:ext>
                </a:extLst>
              </p:cNvPr>
              <p:cNvSpPr/>
              <p:nvPr/>
            </p:nvSpPr>
            <p:spPr>
              <a:xfrm>
                <a:off x="8542634" y="4448901"/>
                <a:ext cx="380231" cy="393555"/>
              </a:xfrm>
              <a:custGeom>
                <a:avLst/>
                <a:gdLst>
                  <a:gd name="connsiteX0" fmla="*/ 378801 w 380231"/>
                  <a:gd name="connsiteY0" fmla="*/ 271985 h 393555"/>
                  <a:gd name="connsiteX1" fmla="*/ 370622 w 380231"/>
                  <a:gd name="connsiteY1" fmla="*/ 267429 h 393555"/>
                  <a:gd name="connsiteX2" fmla="*/ 304402 w 380231"/>
                  <a:gd name="connsiteY2" fmla="*/ 267429 h 393555"/>
                  <a:gd name="connsiteX3" fmla="*/ 298432 w 380231"/>
                  <a:gd name="connsiteY3" fmla="*/ 269501 h 393555"/>
                  <a:gd name="connsiteX4" fmla="*/ 233571 w 380231"/>
                  <a:gd name="connsiteY4" fmla="*/ 320898 h 393555"/>
                  <a:gd name="connsiteX5" fmla="*/ 32811 w 380231"/>
                  <a:gd name="connsiteY5" fmla="*/ 320898 h 393555"/>
                  <a:gd name="connsiteX6" fmla="*/ 214151 w 380231"/>
                  <a:gd name="connsiteY6" fmla="*/ 139559 h 393555"/>
                  <a:gd name="connsiteX7" fmla="*/ 277022 w 380231"/>
                  <a:gd name="connsiteY7" fmla="*/ 139559 h 393555"/>
                  <a:gd name="connsiteX8" fmla="*/ 283815 w 380231"/>
                  <a:gd name="connsiteY8" fmla="*/ 136746 h 393555"/>
                  <a:gd name="connsiteX9" fmla="*/ 337299 w 380231"/>
                  <a:gd name="connsiteY9" fmla="*/ 83262 h 393555"/>
                  <a:gd name="connsiteX10" fmla="*/ 339756 w 380231"/>
                  <a:gd name="connsiteY10" fmla="*/ 73902 h 393555"/>
                  <a:gd name="connsiteX11" fmla="*/ 332811 w 380231"/>
                  <a:gd name="connsiteY11" fmla="*/ 67150 h 393555"/>
                  <a:gd name="connsiteX12" fmla="*/ 284858 w 380231"/>
                  <a:gd name="connsiteY12" fmla="*/ 55251 h 393555"/>
                  <a:gd name="connsiteX13" fmla="*/ 272959 w 380231"/>
                  <a:gd name="connsiteY13" fmla="*/ 7298 h 393555"/>
                  <a:gd name="connsiteX14" fmla="*/ 266207 w 380231"/>
                  <a:gd name="connsiteY14" fmla="*/ 354 h 393555"/>
                  <a:gd name="connsiteX15" fmla="*/ 256847 w 380231"/>
                  <a:gd name="connsiteY15" fmla="*/ 2810 h 393555"/>
                  <a:gd name="connsiteX16" fmla="*/ 203363 w 380231"/>
                  <a:gd name="connsiteY16" fmla="*/ 56294 h 393555"/>
                  <a:gd name="connsiteX17" fmla="*/ 200550 w 380231"/>
                  <a:gd name="connsiteY17" fmla="*/ 63087 h 393555"/>
                  <a:gd name="connsiteX18" fmla="*/ 200550 w 380231"/>
                  <a:gd name="connsiteY18" fmla="*/ 125959 h 393555"/>
                  <a:gd name="connsiteX19" fmla="*/ 2810 w 380231"/>
                  <a:gd name="connsiteY19" fmla="*/ 323698 h 393555"/>
                  <a:gd name="connsiteX20" fmla="*/ 2700 w 380231"/>
                  <a:gd name="connsiteY20" fmla="*/ 323822 h 393555"/>
                  <a:gd name="connsiteX21" fmla="*/ 2179 w 380231"/>
                  <a:gd name="connsiteY21" fmla="*/ 324398 h 393555"/>
                  <a:gd name="connsiteX22" fmla="*/ 1891 w 380231"/>
                  <a:gd name="connsiteY22" fmla="*/ 324782 h 393555"/>
                  <a:gd name="connsiteX23" fmla="*/ 1616 w 380231"/>
                  <a:gd name="connsiteY23" fmla="*/ 325153 h 393555"/>
                  <a:gd name="connsiteX24" fmla="*/ 1342 w 380231"/>
                  <a:gd name="connsiteY24" fmla="*/ 325606 h 393555"/>
                  <a:gd name="connsiteX25" fmla="*/ 1136 w 380231"/>
                  <a:gd name="connsiteY25" fmla="*/ 325963 h 393555"/>
                  <a:gd name="connsiteX26" fmla="*/ 916 w 380231"/>
                  <a:gd name="connsiteY26" fmla="*/ 326429 h 393555"/>
                  <a:gd name="connsiteX27" fmla="*/ 738 w 380231"/>
                  <a:gd name="connsiteY27" fmla="*/ 326814 h 393555"/>
                  <a:gd name="connsiteX28" fmla="*/ 573 w 380231"/>
                  <a:gd name="connsiteY28" fmla="*/ 327280 h 393555"/>
                  <a:gd name="connsiteX29" fmla="*/ 422 w 380231"/>
                  <a:gd name="connsiteY29" fmla="*/ 327706 h 393555"/>
                  <a:gd name="connsiteX30" fmla="*/ 298 w 380231"/>
                  <a:gd name="connsiteY30" fmla="*/ 328172 h 393555"/>
                  <a:gd name="connsiteX31" fmla="*/ 189 w 380231"/>
                  <a:gd name="connsiteY31" fmla="*/ 328612 h 393555"/>
                  <a:gd name="connsiteX32" fmla="*/ 106 w 380231"/>
                  <a:gd name="connsiteY32" fmla="*/ 329160 h 393555"/>
                  <a:gd name="connsiteX33" fmla="*/ 52 w 380231"/>
                  <a:gd name="connsiteY33" fmla="*/ 329531 h 393555"/>
                  <a:gd name="connsiteX34" fmla="*/ 52 w 380231"/>
                  <a:gd name="connsiteY34" fmla="*/ 331439 h 393555"/>
                  <a:gd name="connsiteX35" fmla="*/ 106 w 380231"/>
                  <a:gd name="connsiteY35" fmla="*/ 331809 h 393555"/>
                  <a:gd name="connsiteX36" fmla="*/ 189 w 380231"/>
                  <a:gd name="connsiteY36" fmla="*/ 332358 h 393555"/>
                  <a:gd name="connsiteX37" fmla="*/ 298 w 380231"/>
                  <a:gd name="connsiteY37" fmla="*/ 332798 h 393555"/>
                  <a:gd name="connsiteX38" fmla="*/ 422 w 380231"/>
                  <a:gd name="connsiteY38" fmla="*/ 333264 h 393555"/>
                  <a:gd name="connsiteX39" fmla="*/ 573 w 380231"/>
                  <a:gd name="connsiteY39" fmla="*/ 333690 h 393555"/>
                  <a:gd name="connsiteX40" fmla="*/ 738 w 380231"/>
                  <a:gd name="connsiteY40" fmla="*/ 334156 h 393555"/>
                  <a:gd name="connsiteX41" fmla="*/ 916 w 380231"/>
                  <a:gd name="connsiteY41" fmla="*/ 334541 h 393555"/>
                  <a:gd name="connsiteX42" fmla="*/ 1136 w 380231"/>
                  <a:gd name="connsiteY42" fmla="*/ 335007 h 393555"/>
                  <a:gd name="connsiteX43" fmla="*/ 1342 w 380231"/>
                  <a:gd name="connsiteY43" fmla="*/ 335364 h 393555"/>
                  <a:gd name="connsiteX44" fmla="*/ 1616 w 380231"/>
                  <a:gd name="connsiteY44" fmla="*/ 335817 h 393555"/>
                  <a:gd name="connsiteX45" fmla="*/ 1891 w 380231"/>
                  <a:gd name="connsiteY45" fmla="*/ 336187 h 393555"/>
                  <a:gd name="connsiteX46" fmla="*/ 2179 w 380231"/>
                  <a:gd name="connsiteY46" fmla="*/ 336572 h 393555"/>
                  <a:gd name="connsiteX47" fmla="*/ 2700 w 380231"/>
                  <a:gd name="connsiteY47" fmla="*/ 337148 h 393555"/>
                  <a:gd name="connsiteX48" fmla="*/ 2810 w 380231"/>
                  <a:gd name="connsiteY48" fmla="*/ 337272 h 393555"/>
                  <a:gd name="connsiteX49" fmla="*/ 2947 w 380231"/>
                  <a:gd name="connsiteY49" fmla="*/ 337395 h 393555"/>
                  <a:gd name="connsiteX50" fmla="*/ 3510 w 380231"/>
                  <a:gd name="connsiteY50" fmla="*/ 337903 h 393555"/>
                  <a:gd name="connsiteX51" fmla="*/ 3922 w 380231"/>
                  <a:gd name="connsiteY51" fmla="*/ 338219 h 393555"/>
                  <a:gd name="connsiteX52" fmla="*/ 4251 w 380231"/>
                  <a:gd name="connsiteY52" fmla="*/ 338466 h 393555"/>
                  <a:gd name="connsiteX53" fmla="*/ 4732 w 380231"/>
                  <a:gd name="connsiteY53" fmla="*/ 338754 h 393555"/>
                  <a:gd name="connsiteX54" fmla="*/ 5061 w 380231"/>
                  <a:gd name="connsiteY54" fmla="*/ 338946 h 393555"/>
                  <a:gd name="connsiteX55" fmla="*/ 5541 w 380231"/>
                  <a:gd name="connsiteY55" fmla="*/ 339179 h 393555"/>
                  <a:gd name="connsiteX56" fmla="*/ 5912 w 380231"/>
                  <a:gd name="connsiteY56" fmla="*/ 339358 h 393555"/>
                  <a:gd name="connsiteX57" fmla="*/ 6378 w 380231"/>
                  <a:gd name="connsiteY57" fmla="*/ 339522 h 393555"/>
                  <a:gd name="connsiteX58" fmla="*/ 6804 w 380231"/>
                  <a:gd name="connsiteY58" fmla="*/ 339673 h 393555"/>
                  <a:gd name="connsiteX59" fmla="*/ 7270 w 380231"/>
                  <a:gd name="connsiteY59" fmla="*/ 339797 h 393555"/>
                  <a:gd name="connsiteX60" fmla="*/ 7723 w 380231"/>
                  <a:gd name="connsiteY60" fmla="*/ 339907 h 393555"/>
                  <a:gd name="connsiteX61" fmla="*/ 8245 w 380231"/>
                  <a:gd name="connsiteY61" fmla="*/ 339989 h 393555"/>
                  <a:gd name="connsiteX62" fmla="*/ 8657 w 380231"/>
                  <a:gd name="connsiteY62" fmla="*/ 340044 h 393555"/>
                  <a:gd name="connsiteX63" fmla="*/ 9604 w 380231"/>
                  <a:gd name="connsiteY63" fmla="*/ 340085 h 393555"/>
                  <a:gd name="connsiteX64" fmla="*/ 233557 w 380231"/>
                  <a:gd name="connsiteY64" fmla="*/ 340085 h 393555"/>
                  <a:gd name="connsiteX65" fmla="*/ 298418 w 380231"/>
                  <a:gd name="connsiteY65" fmla="*/ 391483 h 393555"/>
                  <a:gd name="connsiteX66" fmla="*/ 304388 w 380231"/>
                  <a:gd name="connsiteY66" fmla="*/ 393555 h 393555"/>
                  <a:gd name="connsiteX67" fmla="*/ 304415 w 380231"/>
                  <a:gd name="connsiteY67" fmla="*/ 393555 h 393555"/>
                  <a:gd name="connsiteX68" fmla="*/ 370635 w 380231"/>
                  <a:gd name="connsiteY68" fmla="*/ 393349 h 393555"/>
                  <a:gd name="connsiteX69" fmla="*/ 378788 w 380231"/>
                  <a:gd name="connsiteY69" fmla="*/ 388779 h 393555"/>
                  <a:gd name="connsiteX70" fmla="*/ 379199 w 380231"/>
                  <a:gd name="connsiteY70" fmla="*/ 379446 h 393555"/>
                  <a:gd name="connsiteX71" fmla="*/ 354605 w 380231"/>
                  <a:gd name="connsiteY71" fmla="*/ 330272 h 393555"/>
                  <a:gd name="connsiteX72" fmla="*/ 379185 w 380231"/>
                  <a:gd name="connsiteY72" fmla="*/ 281290 h 393555"/>
                  <a:gd name="connsiteX73" fmla="*/ 378801 w 380231"/>
                  <a:gd name="connsiteY73" fmla="*/ 271985 h 393555"/>
                  <a:gd name="connsiteX74" fmla="*/ 219791 w 380231"/>
                  <a:gd name="connsiteY74" fmla="*/ 67081 h 393555"/>
                  <a:gd name="connsiteX75" fmla="*/ 258439 w 380231"/>
                  <a:gd name="connsiteY75" fmla="*/ 28434 h 393555"/>
                  <a:gd name="connsiteX76" fmla="*/ 267635 w 380231"/>
                  <a:gd name="connsiteY76" fmla="*/ 65489 h 393555"/>
                  <a:gd name="connsiteX77" fmla="*/ 274647 w 380231"/>
                  <a:gd name="connsiteY77" fmla="*/ 72502 h 393555"/>
                  <a:gd name="connsiteX78" fmla="*/ 311703 w 380231"/>
                  <a:gd name="connsiteY78" fmla="*/ 81698 h 393555"/>
                  <a:gd name="connsiteX79" fmla="*/ 273056 w 380231"/>
                  <a:gd name="connsiteY79" fmla="*/ 120345 h 393555"/>
                  <a:gd name="connsiteX80" fmla="*/ 219791 w 380231"/>
                  <a:gd name="connsiteY80" fmla="*/ 120345 h 393555"/>
                  <a:gd name="connsiteX81" fmla="*/ 219791 w 380231"/>
                  <a:gd name="connsiteY81" fmla="*/ 67081 h 393555"/>
                  <a:gd name="connsiteX82" fmla="*/ 335295 w 380231"/>
                  <a:gd name="connsiteY82" fmla="*/ 326004 h 393555"/>
                  <a:gd name="connsiteX83" fmla="*/ 335295 w 380231"/>
                  <a:gd name="connsiteY83" fmla="*/ 334609 h 393555"/>
                  <a:gd name="connsiteX84" fmla="*/ 355113 w 380231"/>
                  <a:gd name="connsiteY84" fmla="*/ 374231 h 393555"/>
                  <a:gd name="connsiteX85" fmla="*/ 307751 w 380231"/>
                  <a:gd name="connsiteY85" fmla="*/ 374369 h 393555"/>
                  <a:gd name="connsiteX86" fmla="*/ 264478 w 380231"/>
                  <a:gd name="connsiteY86" fmla="*/ 340072 h 393555"/>
                  <a:gd name="connsiteX87" fmla="*/ 273289 w 380231"/>
                  <a:gd name="connsiteY87" fmla="*/ 330505 h 393555"/>
                  <a:gd name="connsiteX88" fmla="*/ 264478 w 380231"/>
                  <a:gd name="connsiteY88" fmla="*/ 320940 h 393555"/>
                  <a:gd name="connsiteX89" fmla="*/ 307764 w 380231"/>
                  <a:gd name="connsiteY89" fmla="*/ 286629 h 393555"/>
                  <a:gd name="connsiteX90" fmla="*/ 355072 w 380231"/>
                  <a:gd name="connsiteY90" fmla="*/ 286629 h 393555"/>
                  <a:gd name="connsiteX91" fmla="*/ 335295 w 380231"/>
                  <a:gd name="connsiteY91" fmla="*/ 326004 h 39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80231" h="393555">
                    <a:moveTo>
                      <a:pt x="378801" y="271985"/>
                    </a:moveTo>
                    <a:cubicBezTo>
                      <a:pt x="377045" y="269144"/>
                      <a:pt x="373957" y="267429"/>
                      <a:pt x="370622" y="267429"/>
                    </a:cubicBezTo>
                    <a:lnTo>
                      <a:pt x="304402" y="267429"/>
                    </a:lnTo>
                    <a:cubicBezTo>
                      <a:pt x="302233" y="267429"/>
                      <a:pt x="300134" y="268156"/>
                      <a:pt x="298432" y="269501"/>
                    </a:cubicBezTo>
                    <a:lnTo>
                      <a:pt x="233571" y="320898"/>
                    </a:lnTo>
                    <a:lnTo>
                      <a:pt x="32811" y="320898"/>
                    </a:lnTo>
                    <a:lnTo>
                      <a:pt x="214151" y="139559"/>
                    </a:lnTo>
                    <a:lnTo>
                      <a:pt x="277022" y="139559"/>
                    </a:lnTo>
                    <a:cubicBezTo>
                      <a:pt x="279575" y="139559"/>
                      <a:pt x="282018" y="138544"/>
                      <a:pt x="283815" y="136746"/>
                    </a:cubicBezTo>
                    <a:lnTo>
                      <a:pt x="337299" y="83262"/>
                    </a:lnTo>
                    <a:cubicBezTo>
                      <a:pt x="339756" y="80819"/>
                      <a:pt x="340689" y="77237"/>
                      <a:pt x="339756" y="73902"/>
                    </a:cubicBezTo>
                    <a:cubicBezTo>
                      <a:pt x="338822" y="70567"/>
                      <a:pt x="336174" y="67987"/>
                      <a:pt x="332811" y="67150"/>
                    </a:cubicBezTo>
                    <a:lnTo>
                      <a:pt x="284858" y="55251"/>
                    </a:lnTo>
                    <a:lnTo>
                      <a:pt x="272959" y="7298"/>
                    </a:lnTo>
                    <a:cubicBezTo>
                      <a:pt x="272122" y="3935"/>
                      <a:pt x="269542" y="1287"/>
                      <a:pt x="266207" y="354"/>
                    </a:cubicBezTo>
                    <a:cubicBezTo>
                      <a:pt x="262872" y="-580"/>
                      <a:pt x="259290" y="367"/>
                      <a:pt x="256847" y="2810"/>
                    </a:cubicBezTo>
                    <a:lnTo>
                      <a:pt x="203363" y="56294"/>
                    </a:lnTo>
                    <a:cubicBezTo>
                      <a:pt x="201566" y="58092"/>
                      <a:pt x="200550" y="60535"/>
                      <a:pt x="200550" y="63087"/>
                    </a:cubicBezTo>
                    <a:lnTo>
                      <a:pt x="200550" y="125959"/>
                    </a:lnTo>
                    <a:lnTo>
                      <a:pt x="2810" y="323698"/>
                    </a:lnTo>
                    <a:cubicBezTo>
                      <a:pt x="2769" y="323739"/>
                      <a:pt x="2728" y="323781"/>
                      <a:pt x="2700" y="323822"/>
                    </a:cubicBezTo>
                    <a:cubicBezTo>
                      <a:pt x="2522" y="324000"/>
                      <a:pt x="2343" y="324192"/>
                      <a:pt x="2179" y="324398"/>
                    </a:cubicBezTo>
                    <a:cubicBezTo>
                      <a:pt x="2069" y="324522"/>
                      <a:pt x="1987" y="324659"/>
                      <a:pt x="1891" y="324782"/>
                    </a:cubicBezTo>
                    <a:cubicBezTo>
                      <a:pt x="1795" y="324906"/>
                      <a:pt x="1712" y="325016"/>
                      <a:pt x="1616" y="325153"/>
                    </a:cubicBezTo>
                    <a:cubicBezTo>
                      <a:pt x="1520" y="325304"/>
                      <a:pt x="1424" y="325455"/>
                      <a:pt x="1342" y="325606"/>
                    </a:cubicBezTo>
                    <a:cubicBezTo>
                      <a:pt x="1273" y="325729"/>
                      <a:pt x="1204" y="325839"/>
                      <a:pt x="1136" y="325963"/>
                    </a:cubicBezTo>
                    <a:cubicBezTo>
                      <a:pt x="1053" y="326114"/>
                      <a:pt x="985" y="326279"/>
                      <a:pt x="916" y="326429"/>
                    </a:cubicBezTo>
                    <a:cubicBezTo>
                      <a:pt x="861" y="326553"/>
                      <a:pt x="793" y="326677"/>
                      <a:pt x="738" y="326814"/>
                    </a:cubicBezTo>
                    <a:cubicBezTo>
                      <a:pt x="669" y="326965"/>
                      <a:pt x="628" y="327116"/>
                      <a:pt x="573" y="327280"/>
                    </a:cubicBezTo>
                    <a:cubicBezTo>
                      <a:pt x="518" y="327417"/>
                      <a:pt x="463" y="327555"/>
                      <a:pt x="422" y="327706"/>
                    </a:cubicBezTo>
                    <a:cubicBezTo>
                      <a:pt x="381" y="327857"/>
                      <a:pt x="340" y="328022"/>
                      <a:pt x="298" y="328172"/>
                    </a:cubicBezTo>
                    <a:cubicBezTo>
                      <a:pt x="257" y="328323"/>
                      <a:pt x="216" y="328460"/>
                      <a:pt x="189" y="328612"/>
                    </a:cubicBezTo>
                    <a:cubicBezTo>
                      <a:pt x="148" y="328790"/>
                      <a:pt x="134" y="328982"/>
                      <a:pt x="106" y="329160"/>
                    </a:cubicBezTo>
                    <a:cubicBezTo>
                      <a:pt x="93" y="329284"/>
                      <a:pt x="65" y="329408"/>
                      <a:pt x="52" y="329531"/>
                    </a:cubicBezTo>
                    <a:cubicBezTo>
                      <a:pt x="-17" y="330162"/>
                      <a:pt x="-17" y="330808"/>
                      <a:pt x="52" y="331439"/>
                    </a:cubicBezTo>
                    <a:cubicBezTo>
                      <a:pt x="65" y="331562"/>
                      <a:pt x="93" y="331686"/>
                      <a:pt x="106" y="331809"/>
                    </a:cubicBezTo>
                    <a:cubicBezTo>
                      <a:pt x="134" y="331988"/>
                      <a:pt x="148" y="332180"/>
                      <a:pt x="189" y="332358"/>
                    </a:cubicBezTo>
                    <a:cubicBezTo>
                      <a:pt x="216" y="332509"/>
                      <a:pt x="257" y="332646"/>
                      <a:pt x="298" y="332798"/>
                    </a:cubicBezTo>
                    <a:cubicBezTo>
                      <a:pt x="340" y="332962"/>
                      <a:pt x="367" y="333113"/>
                      <a:pt x="422" y="333264"/>
                    </a:cubicBezTo>
                    <a:cubicBezTo>
                      <a:pt x="463" y="333415"/>
                      <a:pt x="518" y="333552"/>
                      <a:pt x="573" y="333690"/>
                    </a:cubicBezTo>
                    <a:cubicBezTo>
                      <a:pt x="628" y="333841"/>
                      <a:pt x="683" y="334005"/>
                      <a:pt x="738" y="334156"/>
                    </a:cubicBezTo>
                    <a:cubicBezTo>
                      <a:pt x="793" y="334293"/>
                      <a:pt x="861" y="334417"/>
                      <a:pt x="916" y="334541"/>
                    </a:cubicBezTo>
                    <a:cubicBezTo>
                      <a:pt x="985" y="334691"/>
                      <a:pt x="1053" y="334856"/>
                      <a:pt x="1136" y="335007"/>
                    </a:cubicBezTo>
                    <a:cubicBezTo>
                      <a:pt x="1204" y="335131"/>
                      <a:pt x="1273" y="335241"/>
                      <a:pt x="1342" y="335364"/>
                    </a:cubicBezTo>
                    <a:cubicBezTo>
                      <a:pt x="1438" y="335515"/>
                      <a:pt x="1520" y="335666"/>
                      <a:pt x="1616" y="335817"/>
                    </a:cubicBezTo>
                    <a:cubicBezTo>
                      <a:pt x="1698" y="335940"/>
                      <a:pt x="1795" y="336064"/>
                      <a:pt x="1891" y="336187"/>
                    </a:cubicBezTo>
                    <a:cubicBezTo>
                      <a:pt x="1987" y="336324"/>
                      <a:pt x="2083" y="336448"/>
                      <a:pt x="2179" y="336572"/>
                    </a:cubicBezTo>
                    <a:cubicBezTo>
                      <a:pt x="2343" y="336777"/>
                      <a:pt x="2522" y="336956"/>
                      <a:pt x="2700" y="337148"/>
                    </a:cubicBezTo>
                    <a:cubicBezTo>
                      <a:pt x="2741" y="337189"/>
                      <a:pt x="2769" y="337230"/>
                      <a:pt x="2810" y="337272"/>
                    </a:cubicBezTo>
                    <a:cubicBezTo>
                      <a:pt x="2851" y="337313"/>
                      <a:pt x="2906" y="337354"/>
                      <a:pt x="2947" y="337395"/>
                    </a:cubicBezTo>
                    <a:cubicBezTo>
                      <a:pt x="3126" y="337574"/>
                      <a:pt x="3304" y="337738"/>
                      <a:pt x="3510" y="337903"/>
                    </a:cubicBezTo>
                    <a:cubicBezTo>
                      <a:pt x="3647" y="338013"/>
                      <a:pt x="3784" y="338109"/>
                      <a:pt x="3922" y="338219"/>
                    </a:cubicBezTo>
                    <a:cubicBezTo>
                      <a:pt x="4032" y="338301"/>
                      <a:pt x="4141" y="338383"/>
                      <a:pt x="4251" y="338466"/>
                    </a:cubicBezTo>
                    <a:cubicBezTo>
                      <a:pt x="4402" y="338575"/>
                      <a:pt x="4567" y="338658"/>
                      <a:pt x="4732" y="338754"/>
                    </a:cubicBezTo>
                    <a:cubicBezTo>
                      <a:pt x="4841" y="338822"/>
                      <a:pt x="4951" y="338891"/>
                      <a:pt x="5061" y="338946"/>
                    </a:cubicBezTo>
                    <a:cubicBezTo>
                      <a:pt x="5225" y="339028"/>
                      <a:pt x="5377" y="339097"/>
                      <a:pt x="5541" y="339179"/>
                    </a:cubicBezTo>
                    <a:cubicBezTo>
                      <a:pt x="5665" y="339234"/>
                      <a:pt x="5788" y="339303"/>
                      <a:pt x="5912" y="339358"/>
                    </a:cubicBezTo>
                    <a:cubicBezTo>
                      <a:pt x="6063" y="339426"/>
                      <a:pt x="6227" y="339467"/>
                      <a:pt x="6378" y="339522"/>
                    </a:cubicBezTo>
                    <a:cubicBezTo>
                      <a:pt x="6516" y="339577"/>
                      <a:pt x="6653" y="339632"/>
                      <a:pt x="6804" y="339673"/>
                    </a:cubicBezTo>
                    <a:cubicBezTo>
                      <a:pt x="6955" y="339715"/>
                      <a:pt x="7106" y="339756"/>
                      <a:pt x="7270" y="339797"/>
                    </a:cubicBezTo>
                    <a:cubicBezTo>
                      <a:pt x="7421" y="339838"/>
                      <a:pt x="7572" y="339879"/>
                      <a:pt x="7723" y="339907"/>
                    </a:cubicBezTo>
                    <a:cubicBezTo>
                      <a:pt x="7902" y="339934"/>
                      <a:pt x="8066" y="339962"/>
                      <a:pt x="8245" y="339989"/>
                    </a:cubicBezTo>
                    <a:cubicBezTo>
                      <a:pt x="8382" y="340003"/>
                      <a:pt x="8519" y="340030"/>
                      <a:pt x="8657" y="340044"/>
                    </a:cubicBezTo>
                    <a:cubicBezTo>
                      <a:pt x="8972" y="340072"/>
                      <a:pt x="9288" y="340085"/>
                      <a:pt x="9604" y="340085"/>
                    </a:cubicBezTo>
                    <a:lnTo>
                      <a:pt x="233557" y="340085"/>
                    </a:lnTo>
                    <a:lnTo>
                      <a:pt x="298418" y="391483"/>
                    </a:lnTo>
                    <a:cubicBezTo>
                      <a:pt x="300120" y="392828"/>
                      <a:pt x="302220" y="393555"/>
                      <a:pt x="304388" y="393555"/>
                    </a:cubicBezTo>
                    <a:cubicBezTo>
                      <a:pt x="304402" y="393555"/>
                      <a:pt x="304402" y="393555"/>
                      <a:pt x="304415" y="393555"/>
                    </a:cubicBezTo>
                    <a:lnTo>
                      <a:pt x="370635" y="393349"/>
                    </a:lnTo>
                    <a:cubicBezTo>
                      <a:pt x="373957" y="393335"/>
                      <a:pt x="377045" y="391606"/>
                      <a:pt x="378788" y="388779"/>
                    </a:cubicBezTo>
                    <a:cubicBezTo>
                      <a:pt x="380530" y="385952"/>
                      <a:pt x="380682" y="382425"/>
                      <a:pt x="379199" y="379446"/>
                    </a:cubicBezTo>
                    <a:lnTo>
                      <a:pt x="354605" y="330272"/>
                    </a:lnTo>
                    <a:lnTo>
                      <a:pt x="379185" y="281290"/>
                    </a:lnTo>
                    <a:cubicBezTo>
                      <a:pt x="380709" y="278367"/>
                      <a:pt x="380558" y="274826"/>
                      <a:pt x="378801" y="271985"/>
                    </a:cubicBezTo>
                    <a:close/>
                    <a:moveTo>
                      <a:pt x="219791" y="67081"/>
                    </a:moveTo>
                    <a:lnTo>
                      <a:pt x="258439" y="28434"/>
                    </a:lnTo>
                    <a:lnTo>
                      <a:pt x="267635" y="65489"/>
                    </a:lnTo>
                    <a:cubicBezTo>
                      <a:pt x="268499" y="68948"/>
                      <a:pt x="271189" y="71638"/>
                      <a:pt x="274647" y="72502"/>
                    </a:cubicBezTo>
                    <a:lnTo>
                      <a:pt x="311703" y="81698"/>
                    </a:lnTo>
                    <a:lnTo>
                      <a:pt x="273056" y="120345"/>
                    </a:lnTo>
                    <a:lnTo>
                      <a:pt x="219791" y="120345"/>
                    </a:lnTo>
                    <a:lnTo>
                      <a:pt x="219791" y="67081"/>
                    </a:lnTo>
                    <a:close/>
                    <a:moveTo>
                      <a:pt x="335295" y="326004"/>
                    </a:moveTo>
                    <a:cubicBezTo>
                      <a:pt x="333936" y="328708"/>
                      <a:pt x="333936" y="331905"/>
                      <a:pt x="335295" y="334609"/>
                    </a:cubicBezTo>
                    <a:lnTo>
                      <a:pt x="355113" y="374231"/>
                    </a:lnTo>
                    <a:lnTo>
                      <a:pt x="307751" y="374369"/>
                    </a:lnTo>
                    <a:lnTo>
                      <a:pt x="264478" y="340072"/>
                    </a:lnTo>
                    <a:cubicBezTo>
                      <a:pt x="269405" y="339660"/>
                      <a:pt x="273289" y="335542"/>
                      <a:pt x="273289" y="330505"/>
                    </a:cubicBezTo>
                    <a:cubicBezTo>
                      <a:pt x="273289" y="325469"/>
                      <a:pt x="269405" y="321351"/>
                      <a:pt x="264478" y="320940"/>
                    </a:cubicBezTo>
                    <a:lnTo>
                      <a:pt x="307764" y="286629"/>
                    </a:lnTo>
                    <a:lnTo>
                      <a:pt x="355072" y="286629"/>
                    </a:lnTo>
                    <a:lnTo>
                      <a:pt x="335295" y="326004"/>
                    </a:ln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sp>
        <p:nvSpPr>
          <p:cNvPr id="106" name="Forma Livre: Forma 105">
            <a:extLst>
              <a:ext uri="{FF2B5EF4-FFF2-40B4-BE49-F238E27FC236}">
                <a16:creationId xmlns:a16="http://schemas.microsoft.com/office/drawing/2014/main" id="{7D2F1B92-E89A-4709-AA8C-E45C75CD7A57}"/>
              </a:ext>
            </a:extLst>
          </p:cNvPr>
          <p:cNvSpPr/>
          <p:nvPr/>
        </p:nvSpPr>
        <p:spPr>
          <a:xfrm>
            <a:off x="8172206" y="4233876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8" name="Forma Livre: Forma 117">
            <a:extLst>
              <a:ext uri="{FF2B5EF4-FFF2-40B4-BE49-F238E27FC236}">
                <a16:creationId xmlns:a16="http://schemas.microsoft.com/office/drawing/2014/main" id="{CB6AA79E-C84A-4064-9C1F-0C79E4D2872E}"/>
              </a:ext>
            </a:extLst>
          </p:cNvPr>
          <p:cNvSpPr/>
          <p:nvPr/>
        </p:nvSpPr>
        <p:spPr>
          <a:xfrm>
            <a:off x="7543167" y="4621304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9" name="Forma Livre: Forma 118">
            <a:extLst>
              <a:ext uri="{FF2B5EF4-FFF2-40B4-BE49-F238E27FC236}">
                <a16:creationId xmlns:a16="http://schemas.microsoft.com/office/drawing/2014/main" id="{FF3575F3-AA12-4639-BF0E-4D3A4F7447CE}"/>
              </a:ext>
            </a:extLst>
          </p:cNvPr>
          <p:cNvSpPr/>
          <p:nvPr/>
        </p:nvSpPr>
        <p:spPr>
          <a:xfrm>
            <a:off x="8390760" y="4601476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0" name="Forma Livre: Forma 119">
            <a:extLst>
              <a:ext uri="{FF2B5EF4-FFF2-40B4-BE49-F238E27FC236}">
                <a16:creationId xmlns:a16="http://schemas.microsoft.com/office/drawing/2014/main" id="{127028E5-1962-46FD-A7CC-5E2100BBF398}"/>
              </a:ext>
            </a:extLst>
          </p:cNvPr>
          <p:cNvSpPr/>
          <p:nvPr/>
        </p:nvSpPr>
        <p:spPr>
          <a:xfrm>
            <a:off x="8657992" y="4226691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1" name="Forma Livre: Forma 120">
            <a:extLst>
              <a:ext uri="{FF2B5EF4-FFF2-40B4-BE49-F238E27FC236}">
                <a16:creationId xmlns:a16="http://schemas.microsoft.com/office/drawing/2014/main" id="{538C11A0-606D-41E2-9869-6F2256E91B0A}"/>
              </a:ext>
            </a:extLst>
          </p:cNvPr>
          <p:cNvSpPr/>
          <p:nvPr/>
        </p:nvSpPr>
        <p:spPr>
          <a:xfrm>
            <a:off x="8521694" y="3241124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2" name="Forma Livre: Forma 121">
            <a:extLst>
              <a:ext uri="{FF2B5EF4-FFF2-40B4-BE49-F238E27FC236}">
                <a16:creationId xmlns:a16="http://schemas.microsoft.com/office/drawing/2014/main" id="{88ED6315-56A0-4FC4-875F-4DB03E08ABD6}"/>
              </a:ext>
            </a:extLst>
          </p:cNvPr>
          <p:cNvSpPr/>
          <p:nvPr/>
        </p:nvSpPr>
        <p:spPr>
          <a:xfrm>
            <a:off x="7370424" y="3869461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3" name="Forma Livre: Forma 122">
            <a:extLst>
              <a:ext uri="{FF2B5EF4-FFF2-40B4-BE49-F238E27FC236}">
                <a16:creationId xmlns:a16="http://schemas.microsoft.com/office/drawing/2014/main" id="{06D0E957-0734-4977-8B21-AB7ADFC8C51D}"/>
              </a:ext>
            </a:extLst>
          </p:cNvPr>
          <p:cNvSpPr/>
          <p:nvPr/>
        </p:nvSpPr>
        <p:spPr>
          <a:xfrm>
            <a:off x="6733545" y="4311795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4" name="Forma Livre: Forma 123">
            <a:extLst>
              <a:ext uri="{FF2B5EF4-FFF2-40B4-BE49-F238E27FC236}">
                <a16:creationId xmlns:a16="http://schemas.microsoft.com/office/drawing/2014/main" id="{D022F701-CA07-47F0-AC24-A5D9448A88AA}"/>
              </a:ext>
            </a:extLst>
          </p:cNvPr>
          <p:cNvSpPr/>
          <p:nvPr/>
        </p:nvSpPr>
        <p:spPr>
          <a:xfrm>
            <a:off x="7162332" y="4910978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5" name="Forma Livre: Forma 124">
            <a:extLst>
              <a:ext uri="{FF2B5EF4-FFF2-40B4-BE49-F238E27FC236}">
                <a16:creationId xmlns:a16="http://schemas.microsoft.com/office/drawing/2014/main" id="{DE7E56B2-7778-408B-8818-E360E57D4CA4}"/>
              </a:ext>
            </a:extLst>
          </p:cNvPr>
          <p:cNvSpPr/>
          <p:nvPr/>
        </p:nvSpPr>
        <p:spPr>
          <a:xfrm>
            <a:off x="6954363" y="5719951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6" name="Forma Livre: Forma 125">
            <a:extLst>
              <a:ext uri="{FF2B5EF4-FFF2-40B4-BE49-F238E27FC236}">
                <a16:creationId xmlns:a16="http://schemas.microsoft.com/office/drawing/2014/main" id="{5E8D758C-38DA-4168-A5DF-5C26FBBCCA13}"/>
              </a:ext>
            </a:extLst>
          </p:cNvPr>
          <p:cNvSpPr/>
          <p:nvPr/>
        </p:nvSpPr>
        <p:spPr>
          <a:xfrm>
            <a:off x="8345152" y="2596795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27" name="Forma Livre: Forma 126">
            <a:extLst>
              <a:ext uri="{FF2B5EF4-FFF2-40B4-BE49-F238E27FC236}">
                <a16:creationId xmlns:a16="http://schemas.microsoft.com/office/drawing/2014/main" id="{18F5F1F0-538E-44EB-9103-EEC8BE78B4C6}"/>
              </a:ext>
            </a:extLst>
          </p:cNvPr>
          <p:cNvSpPr/>
          <p:nvPr/>
        </p:nvSpPr>
        <p:spPr>
          <a:xfrm>
            <a:off x="9005317" y="2647829"/>
            <a:ext cx="230615" cy="307274"/>
          </a:xfrm>
          <a:custGeom>
            <a:avLst/>
            <a:gdLst>
              <a:gd name="connsiteX0" fmla="*/ 54721 w 685841"/>
              <a:gd name="connsiteY0" fmla="*/ 528591 h 913825"/>
              <a:gd name="connsiteX1" fmla="*/ 56436 w 685841"/>
              <a:gd name="connsiteY1" fmla="*/ 531068 h 913825"/>
              <a:gd name="connsiteX2" fmla="*/ 62913 w 685841"/>
              <a:gd name="connsiteY2" fmla="*/ 540593 h 913825"/>
              <a:gd name="connsiteX3" fmla="*/ 311134 w 685841"/>
              <a:gd name="connsiteY3" fmla="*/ 897209 h 913825"/>
              <a:gd name="connsiteX4" fmla="*/ 365101 w 685841"/>
              <a:gd name="connsiteY4" fmla="*/ 906869 h 913825"/>
              <a:gd name="connsiteX5" fmla="*/ 374761 w 685841"/>
              <a:gd name="connsiteY5" fmla="*/ 897209 h 913825"/>
              <a:gd name="connsiteX6" fmla="*/ 622411 w 685841"/>
              <a:gd name="connsiteY6" fmla="*/ 540879 h 913825"/>
              <a:gd name="connsiteX7" fmla="*/ 629364 w 685841"/>
              <a:gd name="connsiteY7" fmla="*/ 531354 h 913825"/>
              <a:gd name="connsiteX8" fmla="*/ 630888 w 685841"/>
              <a:gd name="connsiteY8" fmla="*/ 529068 h 913825"/>
              <a:gd name="connsiteX9" fmla="*/ 630888 w 685841"/>
              <a:gd name="connsiteY9" fmla="*/ 529068 h 913825"/>
              <a:gd name="connsiteX10" fmla="*/ 529027 w 685841"/>
              <a:gd name="connsiteY10" fmla="*/ 54953 h 913825"/>
              <a:gd name="connsiteX11" fmla="*/ 54912 w 685841"/>
              <a:gd name="connsiteY11" fmla="*/ 156814 h 913825"/>
              <a:gd name="connsiteX12" fmla="*/ 54912 w 685841"/>
              <a:gd name="connsiteY12" fmla="*/ 529068 h 913825"/>
              <a:gd name="connsiteX13" fmla="*/ 342948 w 685841"/>
              <a:gd name="connsiteY13" fmla="*/ 200265 h 913825"/>
              <a:gd name="connsiteX14" fmla="*/ 485823 w 685841"/>
              <a:gd name="connsiteY14" fmla="*/ 343140 h 913825"/>
              <a:gd name="connsiteX15" fmla="*/ 342948 w 685841"/>
              <a:gd name="connsiteY15" fmla="*/ 486015 h 913825"/>
              <a:gd name="connsiteX16" fmla="*/ 200073 w 685841"/>
              <a:gd name="connsiteY16" fmla="*/ 343140 h 913825"/>
              <a:gd name="connsiteX17" fmla="*/ 342948 w 685841"/>
              <a:gd name="connsiteY17" fmla="*/ 200265 h 91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85841" h="913825">
                <a:moveTo>
                  <a:pt x="54721" y="528591"/>
                </a:moveTo>
                <a:lnTo>
                  <a:pt x="56436" y="531068"/>
                </a:lnTo>
                <a:cubicBezTo>
                  <a:pt x="58531" y="534211"/>
                  <a:pt x="60722" y="537259"/>
                  <a:pt x="62913" y="540593"/>
                </a:cubicBezTo>
                <a:lnTo>
                  <a:pt x="311134" y="897209"/>
                </a:lnTo>
                <a:cubicBezTo>
                  <a:pt x="323369" y="914779"/>
                  <a:pt x="347531" y="919104"/>
                  <a:pt x="365101" y="906869"/>
                </a:cubicBezTo>
                <a:cubicBezTo>
                  <a:pt x="368867" y="904246"/>
                  <a:pt x="372138" y="900975"/>
                  <a:pt x="374761" y="897209"/>
                </a:cubicBezTo>
                <a:lnTo>
                  <a:pt x="622411" y="540879"/>
                </a:lnTo>
                <a:cubicBezTo>
                  <a:pt x="624792" y="537545"/>
                  <a:pt x="627078" y="534306"/>
                  <a:pt x="629364" y="531354"/>
                </a:cubicBezTo>
                <a:lnTo>
                  <a:pt x="630888" y="529068"/>
                </a:lnTo>
                <a:lnTo>
                  <a:pt x="630888" y="529068"/>
                </a:lnTo>
                <a:cubicBezTo>
                  <a:pt x="733683" y="370016"/>
                  <a:pt x="688078" y="157747"/>
                  <a:pt x="529027" y="54953"/>
                </a:cubicBezTo>
                <a:cubicBezTo>
                  <a:pt x="369975" y="-47842"/>
                  <a:pt x="157707" y="-2237"/>
                  <a:pt x="54912" y="156814"/>
                </a:cubicBezTo>
                <a:cubicBezTo>
                  <a:pt x="-18304" y="270099"/>
                  <a:pt x="-18304" y="415783"/>
                  <a:pt x="54912" y="529068"/>
                </a:cubicBezTo>
                <a:close/>
                <a:moveTo>
                  <a:pt x="342948" y="200265"/>
                </a:moveTo>
                <a:cubicBezTo>
                  <a:pt x="421855" y="200265"/>
                  <a:pt x="485823" y="264232"/>
                  <a:pt x="485823" y="343140"/>
                </a:cubicBezTo>
                <a:cubicBezTo>
                  <a:pt x="485823" y="422047"/>
                  <a:pt x="421855" y="486015"/>
                  <a:pt x="342948" y="486015"/>
                </a:cubicBezTo>
                <a:cubicBezTo>
                  <a:pt x="264040" y="486015"/>
                  <a:pt x="200073" y="422047"/>
                  <a:pt x="200073" y="343140"/>
                </a:cubicBezTo>
                <a:cubicBezTo>
                  <a:pt x="200073" y="264232"/>
                  <a:pt x="264040" y="200265"/>
                  <a:pt x="342948" y="20026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295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Agrupar 88">
            <a:extLst>
              <a:ext uri="{FF2B5EF4-FFF2-40B4-BE49-F238E27FC236}">
                <a16:creationId xmlns:a16="http://schemas.microsoft.com/office/drawing/2014/main" id="{230F4E24-66FC-419C-9D97-3413D29A2C71}"/>
              </a:ext>
            </a:extLst>
          </p:cNvPr>
          <p:cNvGrpSpPr/>
          <p:nvPr/>
        </p:nvGrpSpPr>
        <p:grpSpPr>
          <a:xfrm>
            <a:off x="744718" y="3819877"/>
            <a:ext cx="6324953" cy="1903169"/>
            <a:chOff x="744718" y="3819877"/>
            <a:chExt cx="5806911" cy="1903169"/>
          </a:xfrm>
        </p:grpSpPr>
        <p:cxnSp>
          <p:nvCxnSpPr>
            <p:cNvPr id="82" name="Conector reto 81">
              <a:extLst>
                <a:ext uri="{FF2B5EF4-FFF2-40B4-BE49-F238E27FC236}">
                  <a16:creationId xmlns:a16="http://schemas.microsoft.com/office/drawing/2014/main" id="{31BB4EDB-CBC0-40A9-BF15-ACBCEA57BC81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381987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6" name="Conector reto 85">
              <a:extLst>
                <a:ext uri="{FF2B5EF4-FFF2-40B4-BE49-F238E27FC236}">
                  <a16:creationId xmlns:a16="http://schemas.microsoft.com/office/drawing/2014/main" id="{37F30C73-80B5-4581-894D-9F30B16EAAEF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445426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7" name="Conector reto 86">
              <a:extLst>
                <a:ext uri="{FF2B5EF4-FFF2-40B4-BE49-F238E27FC236}">
                  <a16:creationId xmlns:a16="http://schemas.microsoft.com/office/drawing/2014/main" id="{1F2CE907-5E10-4BF3-B7CD-FDC659D54DBE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088657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FED0062C-491F-4C28-96F4-4FF8B9D225DA}"/>
                </a:ext>
              </a:extLst>
            </p:cNvPr>
            <p:cNvCxnSpPr>
              <a:cxnSpLocks/>
            </p:cNvCxnSpPr>
            <p:nvPr/>
          </p:nvCxnSpPr>
          <p:spPr>
            <a:xfrm>
              <a:off x="744718" y="5723046"/>
              <a:ext cx="5806911" cy="0"/>
            </a:xfrm>
            <a:prstGeom prst="line">
              <a:avLst/>
            </a:prstGeom>
            <a:noFill/>
            <a:ln>
              <a:solidFill>
                <a:srgbClr val="53585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42" name="Retângulo 41">
            <a:extLst>
              <a:ext uri="{FF2B5EF4-FFF2-40B4-BE49-F238E27FC236}">
                <a16:creationId xmlns:a16="http://schemas.microsoft.com/office/drawing/2014/main" id="{086F3459-114F-4D53-A124-34C15EC40124}"/>
              </a:ext>
            </a:extLst>
          </p:cNvPr>
          <p:cNvSpPr/>
          <p:nvPr/>
        </p:nvSpPr>
        <p:spPr>
          <a:xfrm>
            <a:off x="0" y="1"/>
            <a:ext cx="12192000" cy="2996127"/>
          </a:xfrm>
          <a:prstGeom prst="rect">
            <a:avLst/>
          </a:prstGeom>
          <a:solidFill>
            <a:srgbClr val="99C2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C0D262E-A062-43D1-B5AD-B90BFA0B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Título do slide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22FF92-9ECE-461A-90A1-AEC98751F3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794885"/>
            <a:ext cx="3452850" cy="1111858"/>
          </a:xfrm>
        </p:spPr>
        <p:txBody>
          <a:bodyPr/>
          <a:lstStyle/>
          <a:p>
            <a:r>
              <a:rPr lang="pt-BR" sz="1800" b="1" dirty="0" err="1">
                <a:solidFill>
                  <a:schemeClr val="bg1"/>
                </a:solidFill>
              </a:rPr>
              <a:t>Lorem</a:t>
            </a:r>
            <a:r>
              <a:rPr lang="pt-BR" sz="1800" b="1" dirty="0">
                <a:solidFill>
                  <a:schemeClr val="bg1"/>
                </a:solidFill>
              </a:rPr>
              <a:t> ipsum </a:t>
            </a:r>
            <a:r>
              <a:rPr lang="pt-BR" sz="1800" b="1" dirty="0" err="1">
                <a:solidFill>
                  <a:schemeClr val="bg1"/>
                </a:solidFill>
              </a:rPr>
              <a:t>dolor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sit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amet</a:t>
            </a:r>
            <a:r>
              <a:rPr lang="pt-BR" sz="1800" b="1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consectetur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adipiscing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dirty="0" err="1">
                <a:solidFill>
                  <a:schemeClr val="bg1"/>
                </a:solidFill>
              </a:rPr>
              <a:t>elit</a:t>
            </a:r>
            <a:r>
              <a:rPr lang="pt-BR" sz="1800" dirty="0">
                <a:solidFill>
                  <a:schemeClr val="bg1"/>
                </a:solidFill>
              </a:rPr>
              <a:t>, </a:t>
            </a:r>
            <a:r>
              <a:rPr lang="pt-BR" sz="1800" dirty="0" err="1">
                <a:solidFill>
                  <a:schemeClr val="bg1"/>
                </a:solidFill>
              </a:rPr>
              <a:t>sed</a:t>
            </a:r>
            <a:r>
              <a:rPr lang="pt-BR" sz="1800" dirty="0">
                <a:solidFill>
                  <a:schemeClr val="bg1"/>
                </a:solidFill>
              </a:rPr>
              <a:t> do </a:t>
            </a:r>
            <a:r>
              <a:rPr lang="pt-BR" sz="1800" dirty="0" err="1">
                <a:solidFill>
                  <a:schemeClr val="bg1"/>
                </a:solidFill>
              </a:rPr>
              <a:t>eiusmod</a:t>
            </a:r>
            <a:r>
              <a:rPr lang="pt-BR" sz="1800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tempor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b="1" dirty="0" err="1">
                <a:solidFill>
                  <a:schemeClr val="bg1"/>
                </a:solidFill>
              </a:rPr>
              <a:t>incididunt</a:t>
            </a:r>
            <a:r>
              <a:rPr lang="pt-BR" sz="1800" b="1" dirty="0">
                <a:solidFill>
                  <a:schemeClr val="bg1"/>
                </a:solidFill>
              </a:rPr>
              <a:t> </a:t>
            </a:r>
            <a:r>
              <a:rPr lang="pt-BR" sz="1800" dirty="0">
                <a:solidFill>
                  <a:schemeClr val="bg1"/>
                </a:solidFill>
              </a:rPr>
              <a:t>ut labore et </a:t>
            </a:r>
            <a:r>
              <a:rPr lang="pt-BR" sz="1800" dirty="0" err="1">
                <a:solidFill>
                  <a:schemeClr val="bg1"/>
                </a:solidFill>
              </a:rPr>
              <a:t>dolore</a:t>
            </a:r>
            <a:r>
              <a:rPr lang="pt-BR" sz="1800" dirty="0">
                <a:solidFill>
                  <a:schemeClr val="bg1"/>
                </a:solidFill>
              </a:rPr>
              <a:t> magna </a:t>
            </a:r>
            <a:r>
              <a:rPr lang="pt-BR" sz="1800" dirty="0" err="1">
                <a:solidFill>
                  <a:schemeClr val="bg1"/>
                </a:solidFill>
              </a:rPr>
              <a:t>aliqua</a:t>
            </a:r>
            <a:r>
              <a:rPr lang="pt-BR" sz="1800" dirty="0">
                <a:solidFill>
                  <a:schemeClr val="bg1"/>
                </a:solidFill>
              </a:rPr>
              <a:t>. </a:t>
            </a:r>
            <a:br>
              <a:rPr lang="pt-BR" sz="1800" dirty="0">
                <a:solidFill>
                  <a:schemeClr val="bg1"/>
                </a:solidFill>
              </a:rPr>
            </a:br>
            <a:endParaRPr lang="pt-BR" sz="1800" dirty="0">
              <a:solidFill>
                <a:schemeClr val="bg1"/>
              </a:solidFill>
            </a:endParaRP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8890BB9-C2F4-434D-844C-AE6D40ABEDA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Subtítulo do slide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9" name="Espaço Reservado para Conteúdo 38">
            <a:extLst>
              <a:ext uri="{FF2B5EF4-FFF2-40B4-BE49-F238E27FC236}">
                <a16:creationId xmlns:a16="http://schemas.microsoft.com/office/drawing/2014/main" id="{00E2E854-2F55-470A-AD1E-CDA40027F382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0" t="3180" r="2141" b="9155"/>
          <a:stretch/>
        </p:blipFill>
        <p:spPr>
          <a:xfrm flipH="1">
            <a:off x="6743830" y="647586"/>
            <a:ext cx="5448168" cy="4046921"/>
          </a:xfr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FCFAC031-841F-4827-96B1-3013F78684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9406" y="185738"/>
            <a:ext cx="1600201" cy="913203"/>
          </a:xfrm>
          <a:prstGeom prst="rect">
            <a:avLst/>
          </a:prstGeom>
        </p:spPr>
      </p:pic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CC467657-83AC-4F01-A43D-1527DC7E7F49}"/>
              </a:ext>
            </a:extLst>
          </p:cNvPr>
          <p:cNvSpPr txBox="1">
            <a:spLocks/>
          </p:cNvSpPr>
          <p:nvPr/>
        </p:nvSpPr>
        <p:spPr>
          <a:xfrm>
            <a:off x="838200" y="3271039"/>
            <a:ext cx="3833585" cy="310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660099"/>
                </a:solidFill>
              </a:rPr>
              <a:t>Vel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pretium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dirty="0" err="1"/>
              <a:t>lectus</a:t>
            </a:r>
            <a:r>
              <a:rPr lang="pt-BR" sz="1800" dirty="0"/>
              <a:t> </a:t>
            </a:r>
            <a:r>
              <a:rPr lang="pt-BR" sz="1800" dirty="0" err="1"/>
              <a:t>quam</a:t>
            </a:r>
            <a:r>
              <a:rPr lang="pt-BR" sz="1800" dirty="0"/>
              <a:t> id </a:t>
            </a:r>
            <a:r>
              <a:rPr lang="pt-BR" sz="1800" dirty="0" err="1"/>
              <a:t>leo</a:t>
            </a:r>
            <a:r>
              <a:rPr lang="pt-BR" sz="1800" dirty="0"/>
              <a:t> in vitae.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Turpis</a:t>
            </a:r>
            <a:r>
              <a:rPr lang="pt-BR" sz="1800" dirty="0"/>
              <a:t> massa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elementum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br>
              <a:rPr lang="pt-BR" sz="1800" b="1" dirty="0">
                <a:solidFill>
                  <a:srgbClr val="99C2EB"/>
                </a:solidFill>
              </a:rPr>
            </a:br>
            <a:r>
              <a:rPr lang="pt-BR" sz="1800" dirty="0"/>
              <a:t>tempus </a:t>
            </a:r>
            <a:r>
              <a:rPr lang="pt-BR" sz="1800" dirty="0" err="1"/>
              <a:t>egestas</a:t>
            </a:r>
            <a:r>
              <a:rPr lang="pt-BR" sz="1800" dirty="0"/>
              <a:t> </a:t>
            </a:r>
            <a:r>
              <a:rPr lang="pt-BR" sz="1800" dirty="0" err="1"/>
              <a:t>sed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Risus</a:t>
            </a:r>
            <a:r>
              <a:rPr lang="pt-BR" sz="1800" dirty="0"/>
              <a:t> in </a:t>
            </a:r>
            <a:r>
              <a:rPr lang="pt-BR" sz="1800" b="1" dirty="0" err="1">
                <a:solidFill>
                  <a:srgbClr val="660099"/>
                </a:solidFill>
              </a:rPr>
              <a:t>hendrerit</a:t>
            </a:r>
            <a:r>
              <a:rPr lang="pt-BR" sz="1800" b="1" dirty="0">
                <a:solidFill>
                  <a:srgbClr val="660099"/>
                </a:solidFill>
              </a:rPr>
              <a:t> gravida </a:t>
            </a:r>
            <a:r>
              <a:rPr lang="pt-BR" sz="1800" dirty="0" err="1"/>
              <a:t>rutrum</a:t>
            </a:r>
            <a:r>
              <a:rPr lang="pt-BR" sz="1800" dirty="0"/>
              <a:t>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b="1" dirty="0" err="1">
                <a:solidFill>
                  <a:srgbClr val="660099"/>
                </a:solidFill>
              </a:rPr>
              <a:t>Mattis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rhoncus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dirty="0"/>
              <a:t>urna </a:t>
            </a:r>
            <a:r>
              <a:rPr lang="pt-BR" sz="1800" dirty="0" err="1"/>
              <a:t>neque</a:t>
            </a:r>
            <a:r>
              <a:rPr lang="pt-BR" sz="1800" dirty="0"/>
              <a:t> </a:t>
            </a:r>
            <a:r>
              <a:rPr lang="pt-BR" sz="1800" dirty="0" err="1"/>
              <a:t>viverra</a:t>
            </a:r>
            <a:r>
              <a:rPr lang="pt-BR" sz="1800" dirty="0"/>
              <a:t> justo </a:t>
            </a:r>
            <a:r>
              <a:rPr lang="pt-BR" sz="1800" dirty="0" err="1"/>
              <a:t>nec</a:t>
            </a:r>
            <a:r>
              <a:rPr lang="pt-BR" sz="1800" dirty="0"/>
              <a:t> </a:t>
            </a:r>
            <a:r>
              <a:rPr lang="pt-BR" sz="1800" dirty="0" err="1"/>
              <a:t>ultrices</a:t>
            </a:r>
            <a:r>
              <a:rPr lang="pt-BR" sz="1800" dirty="0"/>
              <a:t> </a:t>
            </a:r>
            <a:r>
              <a:rPr lang="pt-BR" sz="1800" dirty="0" err="1"/>
              <a:t>dui</a:t>
            </a:r>
            <a:r>
              <a:rPr lang="pt-BR" sz="1800" dirty="0"/>
              <a:t> </a:t>
            </a:r>
            <a:r>
              <a:rPr lang="pt-BR" sz="1800" dirty="0" err="1"/>
              <a:t>sapien</a:t>
            </a:r>
            <a:r>
              <a:rPr lang="pt-BR" sz="1800" dirty="0"/>
              <a:t>. </a:t>
            </a:r>
          </a:p>
          <a:p>
            <a:pPr>
              <a:spcAft>
                <a:spcPts val="1200"/>
              </a:spcAft>
            </a:pPr>
            <a:r>
              <a:rPr lang="pt-BR" sz="1800" dirty="0" err="1"/>
              <a:t>Sit</a:t>
            </a:r>
            <a:r>
              <a:rPr lang="pt-BR" sz="1800" dirty="0"/>
              <a:t> </a:t>
            </a:r>
            <a:r>
              <a:rPr lang="pt-BR" sz="1800" dirty="0" err="1"/>
              <a:t>amet</a:t>
            </a:r>
            <a:r>
              <a:rPr lang="pt-BR" sz="1800" dirty="0"/>
              <a:t> </a:t>
            </a:r>
            <a:r>
              <a:rPr lang="pt-BR" sz="1800" dirty="0" err="1"/>
              <a:t>consectetur</a:t>
            </a:r>
            <a:r>
              <a:rPr lang="pt-BR" sz="1800" dirty="0"/>
              <a:t> </a:t>
            </a:r>
            <a:r>
              <a:rPr lang="pt-BR" sz="1800" dirty="0" err="1"/>
              <a:t>adipiscing</a:t>
            </a:r>
            <a:r>
              <a:rPr lang="pt-BR" sz="1800" dirty="0"/>
              <a:t> </a:t>
            </a:r>
            <a:r>
              <a:rPr lang="pt-BR" sz="1800" dirty="0" err="1"/>
              <a:t>elit</a:t>
            </a:r>
            <a:r>
              <a:rPr lang="pt-BR" sz="1800" dirty="0"/>
              <a:t> </a:t>
            </a:r>
            <a:r>
              <a:rPr lang="pt-BR" sz="1800" dirty="0" err="1"/>
              <a:t>duis</a:t>
            </a:r>
            <a:r>
              <a:rPr lang="pt-BR" sz="1800" dirty="0"/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tristique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sollicitudin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nibh</a:t>
            </a:r>
            <a:r>
              <a:rPr lang="pt-BR" sz="1800" b="1" dirty="0">
                <a:solidFill>
                  <a:srgbClr val="660099"/>
                </a:solidFill>
              </a:rPr>
              <a:t>. </a:t>
            </a:r>
          </a:p>
        </p:txBody>
      </p:sp>
      <p:sp>
        <p:nvSpPr>
          <p:cNvPr id="43" name="Espaço Reservado para Conteúdo 2">
            <a:extLst>
              <a:ext uri="{FF2B5EF4-FFF2-40B4-BE49-F238E27FC236}">
                <a16:creationId xmlns:a16="http://schemas.microsoft.com/office/drawing/2014/main" id="{126ADEA3-F49E-4812-8D2D-B4EA7BBA5AB1}"/>
              </a:ext>
            </a:extLst>
          </p:cNvPr>
          <p:cNvSpPr txBox="1">
            <a:spLocks/>
          </p:cNvSpPr>
          <p:nvPr/>
        </p:nvSpPr>
        <p:spPr>
          <a:xfrm>
            <a:off x="8204204" y="5052569"/>
            <a:ext cx="3091691" cy="12351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2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358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1200"/>
              </a:spcAft>
            </a:pPr>
            <a:r>
              <a:rPr lang="pt-BR" sz="1800" dirty="0"/>
              <a:t>Massa </a:t>
            </a:r>
            <a:r>
              <a:rPr lang="pt-BR" sz="1800" dirty="0" err="1"/>
              <a:t>sed</a:t>
            </a:r>
            <a:r>
              <a:rPr lang="pt-BR" sz="1800" dirty="0"/>
              <a:t> </a:t>
            </a:r>
            <a:r>
              <a:rPr lang="pt-BR" sz="1800" dirty="0" err="1"/>
              <a:t>elementum</a:t>
            </a:r>
            <a:r>
              <a:rPr lang="pt-BR" sz="1800" dirty="0"/>
              <a:t> </a:t>
            </a:r>
            <a:br>
              <a:rPr lang="pt-BR" sz="1800" dirty="0"/>
            </a:br>
            <a:r>
              <a:rPr lang="pt-BR" sz="1800" dirty="0"/>
              <a:t>tempus </a:t>
            </a:r>
            <a:r>
              <a:rPr lang="pt-BR" sz="1800" b="1" dirty="0" err="1">
                <a:solidFill>
                  <a:srgbClr val="660099"/>
                </a:solidFill>
              </a:rPr>
              <a:t>egestas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sed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risus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pretium</a:t>
            </a:r>
            <a:r>
              <a:rPr lang="pt-BR" sz="1800" b="1" dirty="0">
                <a:solidFill>
                  <a:srgbClr val="660099"/>
                </a:solidFill>
              </a:rPr>
              <a:t> </a:t>
            </a:r>
            <a:r>
              <a:rPr lang="pt-BR" sz="1800" b="1" dirty="0" err="1">
                <a:solidFill>
                  <a:srgbClr val="660099"/>
                </a:solidFill>
              </a:rPr>
              <a:t>quam</a:t>
            </a:r>
            <a:r>
              <a:rPr lang="pt-BR" sz="1800" b="1" dirty="0">
                <a:solidFill>
                  <a:srgbClr val="660099"/>
                </a:solidFill>
              </a:rPr>
              <a:t>. </a:t>
            </a:r>
            <a:r>
              <a:rPr lang="pt-BR" sz="1800" dirty="0" err="1"/>
              <a:t>Quisque</a:t>
            </a:r>
            <a:r>
              <a:rPr lang="pt-BR" sz="1800" dirty="0"/>
              <a:t> non </a:t>
            </a:r>
            <a:r>
              <a:rPr lang="pt-BR" sz="1800" dirty="0" err="1"/>
              <a:t>tellus</a:t>
            </a:r>
            <a:r>
              <a:rPr lang="pt-BR" sz="1800" dirty="0"/>
              <a:t> </a:t>
            </a:r>
            <a:r>
              <a:rPr lang="pt-BR" sz="1800" dirty="0" err="1"/>
              <a:t>orci</a:t>
            </a:r>
            <a:r>
              <a:rPr lang="pt-BR" sz="1800" dirty="0"/>
              <a:t> ac </a:t>
            </a:r>
            <a:r>
              <a:rPr lang="pt-BR" sz="1800" dirty="0" err="1"/>
              <a:t>auctor</a:t>
            </a:r>
            <a:r>
              <a:rPr lang="pt-BR" sz="1800" dirty="0"/>
              <a:t> augue. </a:t>
            </a:r>
            <a:r>
              <a:rPr lang="pt-BR" sz="1800" dirty="0" err="1"/>
              <a:t>Tellus</a:t>
            </a:r>
            <a:r>
              <a:rPr lang="pt-BR" sz="1800" dirty="0"/>
              <a:t> id </a:t>
            </a:r>
            <a:r>
              <a:rPr lang="pt-BR" sz="1800" dirty="0" err="1"/>
              <a:t>interdum</a:t>
            </a:r>
            <a:r>
              <a:rPr lang="pt-BR" sz="1800" dirty="0"/>
              <a:t> velit </a:t>
            </a:r>
            <a:endParaRPr lang="pt-BR" sz="1800" b="1" dirty="0">
              <a:solidFill>
                <a:srgbClr val="99C2EB"/>
              </a:solidFill>
            </a:endParaRPr>
          </a:p>
        </p:txBody>
      </p: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E0D96FF1-594C-4A81-B8A9-04562B7AB787}"/>
              </a:ext>
            </a:extLst>
          </p:cNvPr>
          <p:cNvGrpSpPr/>
          <p:nvPr/>
        </p:nvGrpSpPr>
        <p:grpSpPr>
          <a:xfrm>
            <a:off x="11331248" y="4608164"/>
            <a:ext cx="607333" cy="607331"/>
            <a:chOff x="11331248" y="4608164"/>
            <a:chExt cx="607333" cy="607331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723D3953-1A07-4A51-85A6-7D89047490B5}"/>
                </a:ext>
              </a:extLst>
            </p:cNvPr>
            <p:cNvSpPr/>
            <p:nvPr/>
          </p:nvSpPr>
          <p:spPr>
            <a:xfrm>
              <a:off x="11331248" y="4608164"/>
              <a:ext cx="607333" cy="607331"/>
            </a:xfrm>
            <a:prstGeom prst="roundRect">
              <a:avLst/>
            </a:prstGeom>
            <a:solidFill>
              <a:srgbClr val="660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97" name="Agrupar 96">
              <a:extLst>
                <a:ext uri="{FF2B5EF4-FFF2-40B4-BE49-F238E27FC236}">
                  <a16:creationId xmlns:a16="http://schemas.microsoft.com/office/drawing/2014/main" id="{D8515D10-28DC-457A-8E0A-512C38CB9BDA}"/>
                </a:ext>
              </a:extLst>
            </p:cNvPr>
            <p:cNvGrpSpPr/>
            <p:nvPr/>
          </p:nvGrpSpPr>
          <p:grpSpPr>
            <a:xfrm>
              <a:off x="11411980" y="4704259"/>
              <a:ext cx="445868" cy="415140"/>
              <a:chOff x="8302030" y="4448901"/>
              <a:chExt cx="620835" cy="578051"/>
            </a:xfrm>
            <a:solidFill>
              <a:schemeClr val="bg1"/>
            </a:solidFill>
          </p:grpSpPr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962B9010-F78A-4CE5-AA74-819A5D53CBFF}"/>
                  </a:ext>
                </a:extLst>
              </p:cNvPr>
              <p:cNvSpPr/>
              <p:nvPr/>
            </p:nvSpPr>
            <p:spPr>
              <a:xfrm>
                <a:off x="8728160" y="4651950"/>
                <a:ext cx="51417" cy="99884"/>
              </a:xfrm>
              <a:custGeom>
                <a:avLst/>
                <a:gdLst>
                  <a:gd name="connsiteX0" fmla="*/ 4429 w 51417"/>
                  <a:gd name="connsiteY0" fmla="*/ 1522 h 99884"/>
                  <a:gd name="connsiteX1" fmla="*/ 1519 w 51417"/>
                  <a:gd name="connsiteY1" fmla="*/ 14794 h 99884"/>
                  <a:gd name="connsiteX2" fmla="*/ 32371 w 51417"/>
                  <a:gd name="connsiteY2" fmla="*/ 92089 h 99884"/>
                  <a:gd name="connsiteX3" fmla="*/ 41800 w 51417"/>
                  <a:gd name="connsiteY3" fmla="*/ 99885 h 99884"/>
                  <a:gd name="connsiteX4" fmla="*/ 43625 w 51417"/>
                  <a:gd name="connsiteY4" fmla="*/ 99706 h 99884"/>
                  <a:gd name="connsiteX5" fmla="*/ 51242 w 51417"/>
                  <a:gd name="connsiteY5" fmla="*/ 88466 h 99884"/>
                  <a:gd name="connsiteX6" fmla="*/ 17700 w 51417"/>
                  <a:gd name="connsiteY6" fmla="*/ 4432 h 99884"/>
                  <a:gd name="connsiteX7" fmla="*/ 4429 w 51417"/>
                  <a:gd name="connsiteY7" fmla="*/ 1522 h 99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1417" h="99884">
                    <a:moveTo>
                      <a:pt x="4429" y="1522"/>
                    </a:moveTo>
                    <a:cubicBezTo>
                      <a:pt x="-32" y="4377"/>
                      <a:pt x="-1349" y="10320"/>
                      <a:pt x="1519" y="14794"/>
                    </a:cubicBezTo>
                    <a:cubicBezTo>
                      <a:pt x="16698" y="38510"/>
                      <a:pt x="27087" y="64517"/>
                      <a:pt x="32371" y="92089"/>
                    </a:cubicBezTo>
                    <a:cubicBezTo>
                      <a:pt x="33250" y="96687"/>
                      <a:pt x="37285" y="99885"/>
                      <a:pt x="41800" y="99885"/>
                    </a:cubicBezTo>
                    <a:cubicBezTo>
                      <a:pt x="42404" y="99885"/>
                      <a:pt x="43007" y="99830"/>
                      <a:pt x="43625" y="99706"/>
                    </a:cubicBezTo>
                    <a:cubicBezTo>
                      <a:pt x="48840" y="98704"/>
                      <a:pt x="52244" y="93668"/>
                      <a:pt x="51242" y="88466"/>
                    </a:cubicBezTo>
                    <a:cubicBezTo>
                      <a:pt x="45492" y="58478"/>
                      <a:pt x="34197" y="30220"/>
                      <a:pt x="17700" y="4432"/>
                    </a:cubicBezTo>
                    <a:cubicBezTo>
                      <a:pt x="14845" y="-42"/>
                      <a:pt x="8903" y="-1346"/>
                      <a:pt x="4429" y="152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2" name="Forma Livre: Forma 91">
                <a:extLst>
                  <a:ext uri="{FF2B5EF4-FFF2-40B4-BE49-F238E27FC236}">
                    <a16:creationId xmlns:a16="http://schemas.microsoft.com/office/drawing/2014/main" id="{29DF0957-2298-49BE-A254-15D9BE529514}"/>
                  </a:ext>
                </a:extLst>
              </p:cNvPr>
              <p:cNvSpPr/>
              <p:nvPr/>
            </p:nvSpPr>
            <p:spPr>
              <a:xfrm>
                <a:off x="8302030" y="4545215"/>
                <a:ext cx="477479" cy="481737"/>
              </a:xfrm>
              <a:custGeom>
                <a:avLst/>
                <a:gdLst>
                  <a:gd name="connsiteX0" fmla="*/ 240834 w 477479"/>
                  <a:gd name="connsiteY0" fmla="*/ 481737 h 481737"/>
                  <a:gd name="connsiteX1" fmla="*/ 477304 w 477479"/>
                  <a:gd name="connsiteY1" fmla="*/ 286934 h 481737"/>
                  <a:gd name="connsiteX2" fmla="*/ 469701 w 477479"/>
                  <a:gd name="connsiteY2" fmla="*/ 275680 h 481737"/>
                  <a:gd name="connsiteX3" fmla="*/ 458447 w 477479"/>
                  <a:gd name="connsiteY3" fmla="*/ 283283 h 481737"/>
                  <a:gd name="connsiteX4" fmla="*/ 240848 w 477479"/>
                  <a:gd name="connsiteY4" fmla="*/ 462523 h 481737"/>
                  <a:gd name="connsiteX5" fmla="*/ 19187 w 477479"/>
                  <a:gd name="connsiteY5" fmla="*/ 240862 h 481737"/>
                  <a:gd name="connsiteX6" fmla="*/ 240848 w 477479"/>
                  <a:gd name="connsiteY6" fmla="*/ 19200 h 481737"/>
                  <a:gd name="connsiteX7" fmla="*/ 371435 w 477479"/>
                  <a:gd name="connsiteY7" fmla="*/ 61732 h 481737"/>
                  <a:gd name="connsiteX8" fmla="*/ 384857 w 477479"/>
                  <a:gd name="connsiteY8" fmla="*/ 59646 h 481737"/>
                  <a:gd name="connsiteX9" fmla="*/ 382771 w 477479"/>
                  <a:gd name="connsiteY9" fmla="*/ 46223 h 481737"/>
                  <a:gd name="connsiteX10" fmla="*/ 240862 w 477479"/>
                  <a:gd name="connsiteY10" fmla="*/ 0 h 481737"/>
                  <a:gd name="connsiteX11" fmla="*/ 0 w 477479"/>
                  <a:gd name="connsiteY11" fmla="*/ 240862 h 481737"/>
                  <a:gd name="connsiteX12" fmla="*/ 240834 w 477479"/>
                  <a:gd name="connsiteY12" fmla="*/ 481737 h 48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7479" h="481737">
                    <a:moveTo>
                      <a:pt x="240834" y="481737"/>
                    </a:moveTo>
                    <a:cubicBezTo>
                      <a:pt x="355981" y="481737"/>
                      <a:pt x="455427" y="399817"/>
                      <a:pt x="477304" y="286934"/>
                    </a:cubicBezTo>
                    <a:cubicBezTo>
                      <a:pt x="478306" y="281733"/>
                      <a:pt x="474902" y="276682"/>
                      <a:pt x="469701" y="275680"/>
                    </a:cubicBezTo>
                    <a:cubicBezTo>
                      <a:pt x="464499" y="274664"/>
                      <a:pt x="459449" y="278082"/>
                      <a:pt x="458447" y="283283"/>
                    </a:cubicBezTo>
                    <a:cubicBezTo>
                      <a:pt x="438327" y="387135"/>
                      <a:pt x="346813" y="462523"/>
                      <a:pt x="240848" y="462523"/>
                    </a:cubicBezTo>
                    <a:cubicBezTo>
                      <a:pt x="118633" y="462523"/>
                      <a:pt x="19187" y="363090"/>
                      <a:pt x="19187" y="240862"/>
                    </a:cubicBezTo>
                    <a:cubicBezTo>
                      <a:pt x="19187" y="118633"/>
                      <a:pt x="118619" y="19200"/>
                      <a:pt x="240848" y="19200"/>
                    </a:cubicBezTo>
                    <a:cubicBezTo>
                      <a:pt x="288183" y="19200"/>
                      <a:pt x="333336" y="33913"/>
                      <a:pt x="371435" y="61732"/>
                    </a:cubicBezTo>
                    <a:cubicBezTo>
                      <a:pt x="375717" y="64861"/>
                      <a:pt x="381728" y="63928"/>
                      <a:pt x="384857" y="59646"/>
                    </a:cubicBezTo>
                    <a:cubicBezTo>
                      <a:pt x="387986" y="55364"/>
                      <a:pt x="387053" y="49353"/>
                      <a:pt x="382771" y="46223"/>
                    </a:cubicBezTo>
                    <a:cubicBezTo>
                      <a:pt x="341365" y="15975"/>
                      <a:pt x="292287" y="0"/>
                      <a:pt x="240862" y="0"/>
                    </a:cubicBezTo>
                    <a:cubicBezTo>
                      <a:pt x="108051" y="0"/>
                      <a:pt x="0" y="108051"/>
                      <a:pt x="0" y="240862"/>
                    </a:cubicBezTo>
                    <a:cubicBezTo>
                      <a:pt x="0" y="373672"/>
                      <a:pt x="108024" y="481737"/>
                      <a:pt x="240834" y="48173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CBB1D235-5690-42BC-B07C-6BABAC1F27B4}"/>
                  </a:ext>
                </a:extLst>
              </p:cNvPr>
              <p:cNvSpPr/>
              <p:nvPr/>
            </p:nvSpPr>
            <p:spPr>
              <a:xfrm>
                <a:off x="8666665" y="4703368"/>
                <a:ext cx="35109" cy="63179"/>
              </a:xfrm>
              <a:custGeom>
                <a:avLst/>
                <a:gdLst>
                  <a:gd name="connsiteX0" fmla="*/ 4988 w 35109"/>
                  <a:gd name="connsiteY0" fmla="*/ 1187 h 63179"/>
                  <a:gd name="connsiteX1" fmla="*/ 1187 w 35109"/>
                  <a:gd name="connsiteY1" fmla="*/ 14225 h 63179"/>
                  <a:gd name="connsiteX2" fmla="*/ 16077 w 35109"/>
                  <a:gd name="connsiteY2" fmla="*/ 55398 h 63179"/>
                  <a:gd name="connsiteX3" fmla="*/ 25492 w 35109"/>
                  <a:gd name="connsiteY3" fmla="*/ 63179 h 63179"/>
                  <a:gd name="connsiteX4" fmla="*/ 27331 w 35109"/>
                  <a:gd name="connsiteY4" fmla="*/ 63001 h 63179"/>
                  <a:gd name="connsiteX5" fmla="*/ 34935 w 35109"/>
                  <a:gd name="connsiteY5" fmla="*/ 51747 h 63179"/>
                  <a:gd name="connsiteX6" fmla="*/ 18026 w 35109"/>
                  <a:gd name="connsiteY6" fmla="*/ 4988 h 63179"/>
                  <a:gd name="connsiteX7" fmla="*/ 4988 w 35109"/>
                  <a:gd name="connsiteY7" fmla="*/ 1187 h 63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109" h="63179">
                    <a:moveTo>
                      <a:pt x="4988" y="1187"/>
                    </a:moveTo>
                    <a:cubicBezTo>
                      <a:pt x="336" y="3739"/>
                      <a:pt x="-1366" y="9586"/>
                      <a:pt x="1187" y="14225"/>
                    </a:cubicBezTo>
                    <a:cubicBezTo>
                      <a:pt x="8268" y="27126"/>
                      <a:pt x="13278" y="40973"/>
                      <a:pt x="16077" y="55398"/>
                    </a:cubicBezTo>
                    <a:cubicBezTo>
                      <a:pt x="16970" y="59981"/>
                      <a:pt x="20991" y="63179"/>
                      <a:pt x="25492" y="63179"/>
                    </a:cubicBezTo>
                    <a:cubicBezTo>
                      <a:pt x="26096" y="63179"/>
                      <a:pt x="26714" y="63124"/>
                      <a:pt x="27331" y="63001"/>
                    </a:cubicBezTo>
                    <a:cubicBezTo>
                      <a:pt x="32533" y="61985"/>
                      <a:pt x="35936" y="56948"/>
                      <a:pt x="34935" y="51747"/>
                    </a:cubicBezTo>
                    <a:cubicBezTo>
                      <a:pt x="31764" y="35360"/>
                      <a:pt x="26069" y="19632"/>
                      <a:pt x="18026" y="4988"/>
                    </a:cubicBezTo>
                    <a:cubicBezTo>
                      <a:pt x="15487" y="336"/>
                      <a:pt x="9641" y="-1366"/>
                      <a:pt x="4988" y="1187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0A1A2B77-2AD2-4507-8AC4-1B7D164794C3}"/>
                  </a:ext>
                </a:extLst>
              </p:cNvPr>
              <p:cNvSpPr/>
              <p:nvPr/>
            </p:nvSpPr>
            <p:spPr>
              <a:xfrm>
                <a:off x="8381164" y="4624377"/>
                <a:ext cx="316898" cy="323427"/>
              </a:xfrm>
              <a:custGeom>
                <a:avLst/>
                <a:gdLst>
                  <a:gd name="connsiteX0" fmla="*/ 247546 w 316898"/>
                  <a:gd name="connsiteY0" fmla="*/ 35752 h 323427"/>
                  <a:gd name="connsiteX1" fmla="*/ 244197 w 316898"/>
                  <a:gd name="connsiteY1" fmla="*/ 22590 h 323427"/>
                  <a:gd name="connsiteX2" fmla="*/ 161714 w 316898"/>
                  <a:gd name="connsiteY2" fmla="*/ 0 h 323427"/>
                  <a:gd name="connsiteX3" fmla="*/ 0 w 316898"/>
                  <a:gd name="connsiteY3" fmla="*/ 161714 h 323427"/>
                  <a:gd name="connsiteX4" fmla="*/ 161714 w 316898"/>
                  <a:gd name="connsiteY4" fmla="*/ 323427 h 323427"/>
                  <a:gd name="connsiteX5" fmla="*/ 258909 w 316898"/>
                  <a:gd name="connsiteY5" fmla="*/ 290969 h 323427"/>
                  <a:gd name="connsiteX6" fmla="*/ 316483 w 316898"/>
                  <a:gd name="connsiteY6" fmla="*/ 208747 h 323427"/>
                  <a:gd name="connsiteX7" fmla="*/ 310087 w 316898"/>
                  <a:gd name="connsiteY7" fmla="*/ 196766 h 323427"/>
                  <a:gd name="connsiteX8" fmla="*/ 298106 w 316898"/>
                  <a:gd name="connsiteY8" fmla="*/ 203161 h 323427"/>
                  <a:gd name="connsiteX9" fmla="*/ 161727 w 316898"/>
                  <a:gd name="connsiteY9" fmla="*/ 304213 h 323427"/>
                  <a:gd name="connsiteX10" fmla="*/ 19228 w 316898"/>
                  <a:gd name="connsiteY10" fmla="*/ 161714 h 323427"/>
                  <a:gd name="connsiteX11" fmla="*/ 161727 w 316898"/>
                  <a:gd name="connsiteY11" fmla="*/ 19214 h 323427"/>
                  <a:gd name="connsiteX12" fmla="*/ 234398 w 316898"/>
                  <a:gd name="connsiteY12" fmla="*/ 39114 h 323427"/>
                  <a:gd name="connsiteX13" fmla="*/ 247546 w 316898"/>
                  <a:gd name="connsiteY13" fmla="*/ 35752 h 323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6898" h="323427">
                    <a:moveTo>
                      <a:pt x="247546" y="35752"/>
                    </a:moveTo>
                    <a:cubicBezTo>
                      <a:pt x="250249" y="31195"/>
                      <a:pt x="248753" y="25294"/>
                      <a:pt x="244197" y="22590"/>
                    </a:cubicBezTo>
                    <a:cubicBezTo>
                      <a:pt x="219315" y="7809"/>
                      <a:pt x="190795" y="0"/>
                      <a:pt x="161714" y="0"/>
                    </a:cubicBezTo>
                    <a:cubicBezTo>
                      <a:pt x="72547" y="0"/>
                      <a:pt x="0" y="72547"/>
                      <a:pt x="0" y="161714"/>
                    </a:cubicBezTo>
                    <a:cubicBezTo>
                      <a:pt x="0" y="250880"/>
                      <a:pt x="72547" y="323427"/>
                      <a:pt x="161714" y="323427"/>
                    </a:cubicBezTo>
                    <a:cubicBezTo>
                      <a:pt x="197109" y="323427"/>
                      <a:pt x="230706" y="312201"/>
                      <a:pt x="258909" y="290969"/>
                    </a:cubicBezTo>
                    <a:cubicBezTo>
                      <a:pt x="286179" y="270438"/>
                      <a:pt x="306615" y="241232"/>
                      <a:pt x="316483" y="208747"/>
                    </a:cubicBezTo>
                    <a:cubicBezTo>
                      <a:pt x="318020" y="203669"/>
                      <a:pt x="315165" y="198303"/>
                      <a:pt x="310087" y="196766"/>
                    </a:cubicBezTo>
                    <a:cubicBezTo>
                      <a:pt x="305009" y="195215"/>
                      <a:pt x="299643" y="198083"/>
                      <a:pt x="298106" y="203161"/>
                    </a:cubicBezTo>
                    <a:cubicBezTo>
                      <a:pt x="279756" y="263603"/>
                      <a:pt x="224955" y="304213"/>
                      <a:pt x="161727" y="304213"/>
                    </a:cubicBezTo>
                    <a:cubicBezTo>
                      <a:pt x="83156" y="304213"/>
                      <a:pt x="19228" y="240285"/>
                      <a:pt x="19228" y="161714"/>
                    </a:cubicBezTo>
                    <a:cubicBezTo>
                      <a:pt x="19228" y="83142"/>
                      <a:pt x="83156" y="19214"/>
                      <a:pt x="161727" y="19214"/>
                    </a:cubicBezTo>
                    <a:cubicBezTo>
                      <a:pt x="187364" y="19214"/>
                      <a:pt x="212494" y="26090"/>
                      <a:pt x="234398" y="39114"/>
                    </a:cubicBezTo>
                    <a:cubicBezTo>
                      <a:pt x="238940" y="41818"/>
                      <a:pt x="244828" y="40308"/>
                      <a:pt x="247546" y="35752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5" name="Forma Livre: Forma 94">
                <a:extLst>
                  <a:ext uri="{FF2B5EF4-FFF2-40B4-BE49-F238E27FC236}">
                    <a16:creationId xmlns:a16="http://schemas.microsoft.com/office/drawing/2014/main" id="{F884C517-6B94-4F8E-B71A-4E960B82C6CB}"/>
                  </a:ext>
                </a:extLst>
              </p:cNvPr>
              <p:cNvSpPr/>
              <p:nvPr/>
            </p:nvSpPr>
            <p:spPr>
              <a:xfrm>
                <a:off x="8457018" y="4700245"/>
                <a:ext cx="165749" cy="171691"/>
              </a:xfrm>
              <a:custGeom>
                <a:avLst/>
                <a:gdLst>
                  <a:gd name="connsiteX0" fmla="*/ 85846 w 165749"/>
                  <a:gd name="connsiteY0" fmla="*/ 19214 h 171691"/>
                  <a:gd name="connsiteX1" fmla="*/ 115133 w 165749"/>
                  <a:gd name="connsiteY1" fmla="*/ 25980 h 171691"/>
                  <a:gd name="connsiteX2" fmla="*/ 127993 w 165749"/>
                  <a:gd name="connsiteY2" fmla="*/ 21588 h 171691"/>
                  <a:gd name="connsiteX3" fmla="*/ 123601 w 165749"/>
                  <a:gd name="connsiteY3" fmla="*/ 8729 h 171691"/>
                  <a:gd name="connsiteX4" fmla="*/ 85846 w 165749"/>
                  <a:gd name="connsiteY4" fmla="*/ 0 h 171691"/>
                  <a:gd name="connsiteX5" fmla="*/ 0 w 165749"/>
                  <a:gd name="connsiteY5" fmla="*/ 85846 h 171691"/>
                  <a:gd name="connsiteX6" fmla="*/ 85846 w 165749"/>
                  <a:gd name="connsiteY6" fmla="*/ 171691 h 171691"/>
                  <a:gd name="connsiteX7" fmla="*/ 164994 w 165749"/>
                  <a:gd name="connsiteY7" fmla="*/ 119141 h 171691"/>
                  <a:gd name="connsiteX8" fmla="*/ 159874 w 165749"/>
                  <a:gd name="connsiteY8" fmla="*/ 106556 h 171691"/>
                  <a:gd name="connsiteX9" fmla="*/ 147289 w 165749"/>
                  <a:gd name="connsiteY9" fmla="*/ 111675 h 171691"/>
                  <a:gd name="connsiteX10" fmla="*/ 85846 w 165749"/>
                  <a:gd name="connsiteY10" fmla="*/ 152463 h 171691"/>
                  <a:gd name="connsiteX11" fmla="*/ 19214 w 165749"/>
                  <a:gd name="connsiteY11" fmla="*/ 85832 h 171691"/>
                  <a:gd name="connsiteX12" fmla="*/ 85846 w 165749"/>
                  <a:gd name="connsiteY12" fmla="*/ 19214 h 17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65749" h="171691">
                    <a:moveTo>
                      <a:pt x="85846" y="19214"/>
                    </a:moveTo>
                    <a:cubicBezTo>
                      <a:pt x="96125" y="19214"/>
                      <a:pt x="105979" y="21492"/>
                      <a:pt x="115133" y="25980"/>
                    </a:cubicBezTo>
                    <a:cubicBezTo>
                      <a:pt x="119896" y="28313"/>
                      <a:pt x="125660" y="26351"/>
                      <a:pt x="127993" y="21588"/>
                    </a:cubicBezTo>
                    <a:cubicBezTo>
                      <a:pt x="130326" y="16826"/>
                      <a:pt x="128364" y="11076"/>
                      <a:pt x="123601" y="8729"/>
                    </a:cubicBezTo>
                    <a:cubicBezTo>
                      <a:pt x="111784" y="2937"/>
                      <a:pt x="99089" y="0"/>
                      <a:pt x="85846" y="0"/>
                    </a:cubicBezTo>
                    <a:cubicBezTo>
                      <a:pt x="38510" y="0"/>
                      <a:pt x="0" y="38510"/>
                      <a:pt x="0" y="85846"/>
                    </a:cubicBezTo>
                    <a:cubicBezTo>
                      <a:pt x="0" y="133181"/>
                      <a:pt x="38510" y="171691"/>
                      <a:pt x="85846" y="171691"/>
                    </a:cubicBezTo>
                    <a:cubicBezTo>
                      <a:pt x="120486" y="171691"/>
                      <a:pt x="151544" y="151064"/>
                      <a:pt x="164994" y="119141"/>
                    </a:cubicBezTo>
                    <a:cubicBezTo>
                      <a:pt x="167052" y="114255"/>
                      <a:pt x="164760" y="108614"/>
                      <a:pt x="159874" y="106556"/>
                    </a:cubicBezTo>
                    <a:cubicBezTo>
                      <a:pt x="154989" y="104497"/>
                      <a:pt x="149348" y="106789"/>
                      <a:pt x="147289" y="111675"/>
                    </a:cubicBezTo>
                    <a:cubicBezTo>
                      <a:pt x="136859" y="136461"/>
                      <a:pt x="112732" y="152463"/>
                      <a:pt x="85846" y="152463"/>
                    </a:cubicBezTo>
                    <a:cubicBezTo>
                      <a:pt x="49106" y="152463"/>
                      <a:pt x="19214" y="122572"/>
                      <a:pt x="19214" y="85832"/>
                    </a:cubicBezTo>
                    <a:cubicBezTo>
                      <a:pt x="19214" y="49092"/>
                      <a:pt x="49106" y="19214"/>
                      <a:pt x="85846" y="19214"/>
                    </a:cubicBez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6" name="Forma Livre: Forma 95">
                <a:extLst>
                  <a:ext uri="{FF2B5EF4-FFF2-40B4-BE49-F238E27FC236}">
                    <a16:creationId xmlns:a16="http://schemas.microsoft.com/office/drawing/2014/main" id="{F467BFA7-FA0F-4B8E-AC12-A5CB0254930E}"/>
                  </a:ext>
                </a:extLst>
              </p:cNvPr>
              <p:cNvSpPr/>
              <p:nvPr/>
            </p:nvSpPr>
            <p:spPr>
              <a:xfrm>
                <a:off x="8542634" y="4448901"/>
                <a:ext cx="380231" cy="393555"/>
              </a:xfrm>
              <a:custGeom>
                <a:avLst/>
                <a:gdLst>
                  <a:gd name="connsiteX0" fmla="*/ 378801 w 380231"/>
                  <a:gd name="connsiteY0" fmla="*/ 271985 h 393555"/>
                  <a:gd name="connsiteX1" fmla="*/ 370622 w 380231"/>
                  <a:gd name="connsiteY1" fmla="*/ 267429 h 393555"/>
                  <a:gd name="connsiteX2" fmla="*/ 304402 w 380231"/>
                  <a:gd name="connsiteY2" fmla="*/ 267429 h 393555"/>
                  <a:gd name="connsiteX3" fmla="*/ 298432 w 380231"/>
                  <a:gd name="connsiteY3" fmla="*/ 269501 h 393555"/>
                  <a:gd name="connsiteX4" fmla="*/ 233571 w 380231"/>
                  <a:gd name="connsiteY4" fmla="*/ 320898 h 393555"/>
                  <a:gd name="connsiteX5" fmla="*/ 32811 w 380231"/>
                  <a:gd name="connsiteY5" fmla="*/ 320898 h 393555"/>
                  <a:gd name="connsiteX6" fmla="*/ 214151 w 380231"/>
                  <a:gd name="connsiteY6" fmla="*/ 139559 h 393555"/>
                  <a:gd name="connsiteX7" fmla="*/ 277022 w 380231"/>
                  <a:gd name="connsiteY7" fmla="*/ 139559 h 393555"/>
                  <a:gd name="connsiteX8" fmla="*/ 283815 w 380231"/>
                  <a:gd name="connsiteY8" fmla="*/ 136746 h 393555"/>
                  <a:gd name="connsiteX9" fmla="*/ 337299 w 380231"/>
                  <a:gd name="connsiteY9" fmla="*/ 83262 h 393555"/>
                  <a:gd name="connsiteX10" fmla="*/ 339756 w 380231"/>
                  <a:gd name="connsiteY10" fmla="*/ 73902 h 393555"/>
                  <a:gd name="connsiteX11" fmla="*/ 332811 w 380231"/>
                  <a:gd name="connsiteY11" fmla="*/ 67150 h 393555"/>
                  <a:gd name="connsiteX12" fmla="*/ 284858 w 380231"/>
                  <a:gd name="connsiteY12" fmla="*/ 55251 h 393555"/>
                  <a:gd name="connsiteX13" fmla="*/ 272959 w 380231"/>
                  <a:gd name="connsiteY13" fmla="*/ 7298 h 393555"/>
                  <a:gd name="connsiteX14" fmla="*/ 266207 w 380231"/>
                  <a:gd name="connsiteY14" fmla="*/ 354 h 393555"/>
                  <a:gd name="connsiteX15" fmla="*/ 256847 w 380231"/>
                  <a:gd name="connsiteY15" fmla="*/ 2810 h 393555"/>
                  <a:gd name="connsiteX16" fmla="*/ 203363 w 380231"/>
                  <a:gd name="connsiteY16" fmla="*/ 56294 h 393555"/>
                  <a:gd name="connsiteX17" fmla="*/ 200550 w 380231"/>
                  <a:gd name="connsiteY17" fmla="*/ 63087 h 393555"/>
                  <a:gd name="connsiteX18" fmla="*/ 200550 w 380231"/>
                  <a:gd name="connsiteY18" fmla="*/ 125959 h 393555"/>
                  <a:gd name="connsiteX19" fmla="*/ 2810 w 380231"/>
                  <a:gd name="connsiteY19" fmla="*/ 323698 h 393555"/>
                  <a:gd name="connsiteX20" fmla="*/ 2700 w 380231"/>
                  <a:gd name="connsiteY20" fmla="*/ 323822 h 393555"/>
                  <a:gd name="connsiteX21" fmla="*/ 2179 w 380231"/>
                  <a:gd name="connsiteY21" fmla="*/ 324398 h 393555"/>
                  <a:gd name="connsiteX22" fmla="*/ 1891 w 380231"/>
                  <a:gd name="connsiteY22" fmla="*/ 324782 h 393555"/>
                  <a:gd name="connsiteX23" fmla="*/ 1616 w 380231"/>
                  <a:gd name="connsiteY23" fmla="*/ 325153 h 393555"/>
                  <a:gd name="connsiteX24" fmla="*/ 1342 w 380231"/>
                  <a:gd name="connsiteY24" fmla="*/ 325606 h 393555"/>
                  <a:gd name="connsiteX25" fmla="*/ 1136 w 380231"/>
                  <a:gd name="connsiteY25" fmla="*/ 325963 h 393555"/>
                  <a:gd name="connsiteX26" fmla="*/ 916 w 380231"/>
                  <a:gd name="connsiteY26" fmla="*/ 326429 h 393555"/>
                  <a:gd name="connsiteX27" fmla="*/ 738 w 380231"/>
                  <a:gd name="connsiteY27" fmla="*/ 326814 h 393555"/>
                  <a:gd name="connsiteX28" fmla="*/ 573 w 380231"/>
                  <a:gd name="connsiteY28" fmla="*/ 327280 h 393555"/>
                  <a:gd name="connsiteX29" fmla="*/ 422 w 380231"/>
                  <a:gd name="connsiteY29" fmla="*/ 327706 h 393555"/>
                  <a:gd name="connsiteX30" fmla="*/ 298 w 380231"/>
                  <a:gd name="connsiteY30" fmla="*/ 328172 h 393555"/>
                  <a:gd name="connsiteX31" fmla="*/ 189 w 380231"/>
                  <a:gd name="connsiteY31" fmla="*/ 328612 h 393555"/>
                  <a:gd name="connsiteX32" fmla="*/ 106 w 380231"/>
                  <a:gd name="connsiteY32" fmla="*/ 329160 h 393555"/>
                  <a:gd name="connsiteX33" fmla="*/ 52 w 380231"/>
                  <a:gd name="connsiteY33" fmla="*/ 329531 h 393555"/>
                  <a:gd name="connsiteX34" fmla="*/ 52 w 380231"/>
                  <a:gd name="connsiteY34" fmla="*/ 331439 h 393555"/>
                  <a:gd name="connsiteX35" fmla="*/ 106 w 380231"/>
                  <a:gd name="connsiteY35" fmla="*/ 331809 h 393555"/>
                  <a:gd name="connsiteX36" fmla="*/ 189 w 380231"/>
                  <a:gd name="connsiteY36" fmla="*/ 332358 h 393555"/>
                  <a:gd name="connsiteX37" fmla="*/ 298 w 380231"/>
                  <a:gd name="connsiteY37" fmla="*/ 332798 h 393555"/>
                  <a:gd name="connsiteX38" fmla="*/ 422 w 380231"/>
                  <a:gd name="connsiteY38" fmla="*/ 333264 h 393555"/>
                  <a:gd name="connsiteX39" fmla="*/ 573 w 380231"/>
                  <a:gd name="connsiteY39" fmla="*/ 333690 h 393555"/>
                  <a:gd name="connsiteX40" fmla="*/ 738 w 380231"/>
                  <a:gd name="connsiteY40" fmla="*/ 334156 h 393555"/>
                  <a:gd name="connsiteX41" fmla="*/ 916 w 380231"/>
                  <a:gd name="connsiteY41" fmla="*/ 334541 h 393555"/>
                  <a:gd name="connsiteX42" fmla="*/ 1136 w 380231"/>
                  <a:gd name="connsiteY42" fmla="*/ 335007 h 393555"/>
                  <a:gd name="connsiteX43" fmla="*/ 1342 w 380231"/>
                  <a:gd name="connsiteY43" fmla="*/ 335364 h 393555"/>
                  <a:gd name="connsiteX44" fmla="*/ 1616 w 380231"/>
                  <a:gd name="connsiteY44" fmla="*/ 335817 h 393555"/>
                  <a:gd name="connsiteX45" fmla="*/ 1891 w 380231"/>
                  <a:gd name="connsiteY45" fmla="*/ 336187 h 393555"/>
                  <a:gd name="connsiteX46" fmla="*/ 2179 w 380231"/>
                  <a:gd name="connsiteY46" fmla="*/ 336572 h 393555"/>
                  <a:gd name="connsiteX47" fmla="*/ 2700 w 380231"/>
                  <a:gd name="connsiteY47" fmla="*/ 337148 h 393555"/>
                  <a:gd name="connsiteX48" fmla="*/ 2810 w 380231"/>
                  <a:gd name="connsiteY48" fmla="*/ 337272 h 393555"/>
                  <a:gd name="connsiteX49" fmla="*/ 2947 w 380231"/>
                  <a:gd name="connsiteY49" fmla="*/ 337395 h 393555"/>
                  <a:gd name="connsiteX50" fmla="*/ 3510 w 380231"/>
                  <a:gd name="connsiteY50" fmla="*/ 337903 h 393555"/>
                  <a:gd name="connsiteX51" fmla="*/ 3922 w 380231"/>
                  <a:gd name="connsiteY51" fmla="*/ 338219 h 393555"/>
                  <a:gd name="connsiteX52" fmla="*/ 4251 w 380231"/>
                  <a:gd name="connsiteY52" fmla="*/ 338466 h 393555"/>
                  <a:gd name="connsiteX53" fmla="*/ 4732 w 380231"/>
                  <a:gd name="connsiteY53" fmla="*/ 338754 h 393555"/>
                  <a:gd name="connsiteX54" fmla="*/ 5061 w 380231"/>
                  <a:gd name="connsiteY54" fmla="*/ 338946 h 393555"/>
                  <a:gd name="connsiteX55" fmla="*/ 5541 w 380231"/>
                  <a:gd name="connsiteY55" fmla="*/ 339179 h 393555"/>
                  <a:gd name="connsiteX56" fmla="*/ 5912 w 380231"/>
                  <a:gd name="connsiteY56" fmla="*/ 339358 h 393555"/>
                  <a:gd name="connsiteX57" fmla="*/ 6378 w 380231"/>
                  <a:gd name="connsiteY57" fmla="*/ 339522 h 393555"/>
                  <a:gd name="connsiteX58" fmla="*/ 6804 w 380231"/>
                  <a:gd name="connsiteY58" fmla="*/ 339673 h 393555"/>
                  <a:gd name="connsiteX59" fmla="*/ 7270 w 380231"/>
                  <a:gd name="connsiteY59" fmla="*/ 339797 h 393555"/>
                  <a:gd name="connsiteX60" fmla="*/ 7723 w 380231"/>
                  <a:gd name="connsiteY60" fmla="*/ 339907 h 393555"/>
                  <a:gd name="connsiteX61" fmla="*/ 8245 w 380231"/>
                  <a:gd name="connsiteY61" fmla="*/ 339989 h 393555"/>
                  <a:gd name="connsiteX62" fmla="*/ 8657 w 380231"/>
                  <a:gd name="connsiteY62" fmla="*/ 340044 h 393555"/>
                  <a:gd name="connsiteX63" fmla="*/ 9604 w 380231"/>
                  <a:gd name="connsiteY63" fmla="*/ 340085 h 393555"/>
                  <a:gd name="connsiteX64" fmla="*/ 233557 w 380231"/>
                  <a:gd name="connsiteY64" fmla="*/ 340085 h 393555"/>
                  <a:gd name="connsiteX65" fmla="*/ 298418 w 380231"/>
                  <a:gd name="connsiteY65" fmla="*/ 391483 h 393555"/>
                  <a:gd name="connsiteX66" fmla="*/ 304388 w 380231"/>
                  <a:gd name="connsiteY66" fmla="*/ 393555 h 393555"/>
                  <a:gd name="connsiteX67" fmla="*/ 304415 w 380231"/>
                  <a:gd name="connsiteY67" fmla="*/ 393555 h 393555"/>
                  <a:gd name="connsiteX68" fmla="*/ 370635 w 380231"/>
                  <a:gd name="connsiteY68" fmla="*/ 393349 h 393555"/>
                  <a:gd name="connsiteX69" fmla="*/ 378788 w 380231"/>
                  <a:gd name="connsiteY69" fmla="*/ 388779 h 393555"/>
                  <a:gd name="connsiteX70" fmla="*/ 379199 w 380231"/>
                  <a:gd name="connsiteY70" fmla="*/ 379446 h 393555"/>
                  <a:gd name="connsiteX71" fmla="*/ 354605 w 380231"/>
                  <a:gd name="connsiteY71" fmla="*/ 330272 h 393555"/>
                  <a:gd name="connsiteX72" fmla="*/ 379185 w 380231"/>
                  <a:gd name="connsiteY72" fmla="*/ 281290 h 393555"/>
                  <a:gd name="connsiteX73" fmla="*/ 378801 w 380231"/>
                  <a:gd name="connsiteY73" fmla="*/ 271985 h 393555"/>
                  <a:gd name="connsiteX74" fmla="*/ 219791 w 380231"/>
                  <a:gd name="connsiteY74" fmla="*/ 67081 h 393555"/>
                  <a:gd name="connsiteX75" fmla="*/ 258439 w 380231"/>
                  <a:gd name="connsiteY75" fmla="*/ 28434 h 393555"/>
                  <a:gd name="connsiteX76" fmla="*/ 267635 w 380231"/>
                  <a:gd name="connsiteY76" fmla="*/ 65489 h 393555"/>
                  <a:gd name="connsiteX77" fmla="*/ 274647 w 380231"/>
                  <a:gd name="connsiteY77" fmla="*/ 72502 h 393555"/>
                  <a:gd name="connsiteX78" fmla="*/ 311703 w 380231"/>
                  <a:gd name="connsiteY78" fmla="*/ 81698 h 393555"/>
                  <a:gd name="connsiteX79" fmla="*/ 273056 w 380231"/>
                  <a:gd name="connsiteY79" fmla="*/ 120345 h 393555"/>
                  <a:gd name="connsiteX80" fmla="*/ 219791 w 380231"/>
                  <a:gd name="connsiteY80" fmla="*/ 120345 h 393555"/>
                  <a:gd name="connsiteX81" fmla="*/ 219791 w 380231"/>
                  <a:gd name="connsiteY81" fmla="*/ 67081 h 393555"/>
                  <a:gd name="connsiteX82" fmla="*/ 335295 w 380231"/>
                  <a:gd name="connsiteY82" fmla="*/ 326004 h 393555"/>
                  <a:gd name="connsiteX83" fmla="*/ 335295 w 380231"/>
                  <a:gd name="connsiteY83" fmla="*/ 334609 h 393555"/>
                  <a:gd name="connsiteX84" fmla="*/ 355113 w 380231"/>
                  <a:gd name="connsiteY84" fmla="*/ 374231 h 393555"/>
                  <a:gd name="connsiteX85" fmla="*/ 307751 w 380231"/>
                  <a:gd name="connsiteY85" fmla="*/ 374369 h 393555"/>
                  <a:gd name="connsiteX86" fmla="*/ 264478 w 380231"/>
                  <a:gd name="connsiteY86" fmla="*/ 340072 h 393555"/>
                  <a:gd name="connsiteX87" fmla="*/ 273289 w 380231"/>
                  <a:gd name="connsiteY87" fmla="*/ 330505 h 393555"/>
                  <a:gd name="connsiteX88" fmla="*/ 264478 w 380231"/>
                  <a:gd name="connsiteY88" fmla="*/ 320940 h 393555"/>
                  <a:gd name="connsiteX89" fmla="*/ 307764 w 380231"/>
                  <a:gd name="connsiteY89" fmla="*/ 286629 h 393555"/>
                  <a:gd name="connsiteX90" fmla="*/ 355072 w 380231"/>
                  <a:gd name="connsiteY90" fmla="*/ 286629 h 393555"/>
                  <a:gd name="connsiteX91" fmla="*/ 335295 w 380231"/>
                  <a:gd name="connsiteY91" fmla="*/ 326004 h 393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</a:cxnLst>
                <a:rect l="l" t="t" r="r" b="b"/>
                <a:pathLst>
                  <a:path w="380231" h="393555">
                    <a:moveTo>
                      <a:pt x="378801" y="271985"/>
                    </a:moveTo>
                    <a:cubicBezTo>
                      <a:pt x="377045" y="269144"/>
                      <a:pt x="373957" y="267429"/>
                      <a:pt x="370622" y="267429"/>
                    </a:cubicBezTo>
                    <a:lnTo>
                      <a:pt x="304402" y="267429"/>
                    </a:lnTo>
                    <a:cubicBezTo>
                      <a:pt x="302233" y="267429"/>
                      <a:pt x="300134" y="268156"/>
                      <a:pt x="298432" y="269501"/>
                    </a:cubicBezTo>
                    <a:lnTo>
                      <a:pt x="233571" y="320898"/>
                    </a:lnTo>
                    <a:lnTo>
                      <a:pt x="32811" y="320898"/>
                    </a:lnTo>
                    <a:lnTo>
                      <a:pt x="214151" y="139559"/>
                    </a:lnTo>
                    <a:lnTo>
                      <a:pt x="277022" y="139559"/>
                    </a:lnTo>
                    <a:cubicBezTo>
                      <a:pt x="279575" y="139559"/>
                      <a:pt x="282018" y="138544"/>
                      <a:pt x="283815" y="136746"/>
                    </a:cubicBezTo>
                    <a:lnTo>
                      <a:pt x="337299" y="83262"/>
                    </a:lnTo>
                    <a:cubicBezTo>
                      <a:pt x="339756" y="80819"/>
                      <a:pt x="340689" y="77237"/>
                      <a:pt x="339756" y="73902"/>
                    </a:cubicBezTo>
                    <a:cubicBezTo>
                      <a:pt x="338822" y="70567"/>
                      <a:pt x="336174" y="67987"/>
                      <a:pt x="332811" y="67150"/>
                    </a:cubicBezTo>
                    <a:lnTo>
                      <a:pt x="284858" y="55251"/>
                    </a:lnTo>
                    <a:lnTo>
                      <a:pt x="272959" y="7298"/>
                    </a:lnTo>
                    <a:cubicBezTo>
                      <a:pt x="272122" y="3935"/>
                      <a:pt x="269542" y="1287"/>
                      <a:pt x="266207" y="354"/>
                    </a:cubicBezTo>
                    <a:cubicBezTo>
                      <a:pt x="262872" y="-580"/>
                      <a:pt x="259290" y="367"/>
                      <a:pt x="256847" y="2810"/>
                    </a:cubicBezTo>
                    <a:lnTo>
                      <a:pt x="203363" y="56294"/>
                    </a:lnTo>
                    <a:cubicBezTo>
                      <a:pt x="201566" y="58092"/>
                      <a:pt x="200550" y="60535"/>
                      <a:pt x="200550" y="63087"/>
                    </a:cubicBezTo>
                    <a:lnTo>
                      <a:pt x="200550" y="125959"/>
                    </a:lnTo>
                    <a:lnTo>
                      <a:pt x="2810" y="323698"/>
                    </a:lnTo>
                    <a:cubicBezTo>
                      <a:pt x="2769" y="323739"/>
                      <a:pt x="2728" y="323781"/>
                      <a:pt x="2700" y="323822"/>
                    </a:cubicBezTo>
                    <a:cubicBezTo>
                      <a:pt x="2522" y="324000"/>
                      <a:pt x="2343" y="324192"/>
                      <a:pt x="2179" y="324398"/>
                    </a:cubicBezTo>
                    <a:cubicBezTo>
                      <a:pt x="2069" y="324522"/>
                      <a:pt x="1987" y="324659"/>
                      <a:pt x="1891" y="324782"/>
                    </a:cubicBezTo>
                    <a:cubicBezTo>
                      <a:pt x="1795" y="324906"/>
                      <a:pt x="1712" y="325016"/>
                      <a:pt x="1616" y="325153"/>
                    </a:cubicBezTo>
                    <a:cubicBezTo>
                      <a:pt x="1520" y="325304"/>
                      <a:pt x="1424" y="325455"/>
                      <a:pt x="1342" y="325606"/>
                    </a:cubicBezTo>
                    <a:cubicBezTo>
                      <a:pt x="1273" y="325729"/>
                      <a:pt x="1204" y="325839"/>
                      <a:pt x="1136" y="325963"/>
                    </a:cubicBezTo>
                    <a:cubicBezTo>
                      <a:pt x="1053" y="326114"/>
                      <a:pt x="985" y="326279"/>
                      <a:pt x="916" y="326429"/>
                    </a:cubicBezTo>
                    <a:cubicBezTo>
                      <a:pt x="861" y="326553"/>
                      <a:pt x="793" y="326677"/>
                      <a:pt x="738" y="326814"/>
                    </a:cubicBezTo>
                    <a:cubicBezTo>
                      <a:pt x="669" y="326965"/>
                      <a:pt x="628" y="327116"/>
                      <a:pt x="573" y="327280"/>
                    </a:cubicBezTo>
                    <a:cubicBezTo>
                      <a:pt x="518" y="327417"/>
                      <a:pt x="463" y="327555"/>
                      <a:pt x="422" y="327706"/>
                    </a:cubicBezTo>
                    <a:cubicBezTo>
                      <a:pt x="381" y="327857"/>
                      <a:pt x="340" y="328022"/>
                      <a:pt x="298" y="328172"/>
                    </a:cubicBezTo>
                    <a:cubicBezTo>
                      <a:pt x="257" y="328323"/>
                      <a:pt x="216" y="328460"/>
                      <a:pt x="189" y="328612"/>
                    </a:cubicBezTo>
                    <a:cubicBezTo>
                      <a:pt x="148" y="328790"/>
                      <a:pt x="134" y="328982"/>
                      <a:pt x="106" y="329160"/>
                    </a:cubicBezTo>
                    <a:cubicBezTo>
                      <a:pt x="93" y="329284"/>
                      <a:pt x="65" y="329408"/>
                      <a:pt x="52" y="329531"/>
                    </a:cubicBezTo>
                    <a:cubicBezTo>
                      <a:pt x="-17" y="330162"/>
                      <a:pt x="-17" y="330808"/>
                      <a:pt x="52" y="331439"/>
                    </a:cubicBezTo>
                    <a:cubicBezTo>
                      <a:pt x="65" y="331562"/>
                      <a:pt x="93" y="331686"/>
                      <a:pt x="106" y="331809"/>
                    </a:cubicBezTo>
                    <a:cubicBezTo>
                      <a:pt x="134" y="331988"/>
                      <a:pt x="148" y="332180"/>
                      <a:pt x="189" y="332358"/>
                    </a:cubicBezTo>
                    <a:cubicBezTo>
                      <a:pt x="216" y="332509"/>
                      <a:pt x="257" y="332646"/>
                      <a:pt x="298" y="332798"/>
                    </a:cubicBezTo>
                    <a:cubicBezTo>
                      <a:pt x="340" y="332962"/>
                      <a:pt x="367" y="333113"/>
                      <a:pt x="422" y="333264"/>
                    </a:cubicBezTo>
                    <a:cubicBezTo>
                      <a:pt x="463" y="333415"/>
                      <a:pt x="518" y="333552"/>
                      <a:pt x="573" y="333690"/>
                    </a:cubicBezTo>
                    <a:cubicBezTo>
                      <a:pt x="628" y="333841"/>
                      <a:pt x="683" y="334005"/>
                      <a:pt x="738" y="334156"/>
                    </a:cubicBezTo>
                    <a:cubicBezTo>
                      <a:pt x="793" y="334293"/>
                      <a:pt x="861" y="334417"/>
                      <a:pt x="916" y="334541"/>
                    </a:cubicBezTo>
                    <a:cubicBezTo>
                      <a:pt x="985" y="334691"/>
                      <a:pt x="1053" y="334856"/>
                      <a:pt x="1136" y="335007"/>
                    </a:cubicBezTo>
                    <a:cubicBezTo>
                      <a:pt x="1204" y="335131"/>
                      <a:pt x="1273" y="335241"/>
                      <a:pt x="1342" y="335364"/>
                    </a:cubicBezTo>
                    <a:cubicBezTo>
                      <a:pt x="1438" y="335515"/>
                      <a:pt x="1520" y="335666"/>
                      <a:pt x="1616" y="335817"/>
                    </a:cubicBezTo>
                    <a:cubicBezTo>
                      <a:pt x="1698" y="335940"/>
                      <a:pt x="1795" y="336064"/>
                      <a:pt x="1891" y="336187"/>
                    </a:cubicBezTo>
                    <a:cubicBezTo>
                      <a:pt x="1987" y="336324"/>
                      <a:pt x="2083" y="336448"/>
                      <a:pt x="2179" y="336572"/>
                    </a:cubicBezTo>
                    <a:cubicBezTo>
                      <a:pt x="2343" y="336777"/>
                      <a:pt x="2522" y="336956"/>
                      <a:pt x="2700" y="337148"/>
                    </a:cubicBezTo>
                    <a:cubicBezTo>
                      <a:pt x="2741" y="337189"/>
                      <a:pt x="2769" y="337230"/>
                      <a:pt x="2810" y="337272"/>
                    </a:cubicBezTo>
                    <a:cubicBezTo>
                      <a:pt x="2851" y="337313"/>
                      <a:pt x="2906" y="337354"/>
                      <a:pt x="2947" y="337395"/>
                    </a:cubicBezTo>
                    <a:cubicBezTo>
                      <a:pt x="3126" y="337574"/>
                      <a:pt x="3304" y="337738"/>
                      <a:pt x="3510" y="337903"/>
                    </a:cubicBezTo>
                    <a:cubicBezTo>
                      <a:pt x="3647" y="338013"/>
                      <a:pt x="3784" y="338109"/>
                      <a:pt x="3922" y="338219"/>
                    </a:cubicBezTo>
                    <a:cubicBezTo>
                      <a:pt x="4032" y="338301"/>
                      <a:pt x="4141" y="338383"/>
                      <a:pt x="4251" y="338466"/>
                    </a:cubicBezTo>
                    <a:cubicBezTo>
                      <a:pt x="4402" y="338575"/>
                      <a:pt x="4567" y="338658"/>
                      <a:pt x="4732" y="338754"/>
                    </a:cubicBezTo>
                    <a:cubicBezTo>
                      <a:pt x="4841" y="338822"/>
                      <a:pt x="4951" y="338891"/>
                      <a:pt x="5061" y="338946"/>
                    </a:cubicBezTo>
                    <a:cubicBezTo>
                      <a:pt x="5225" y="339028"/>
                      <a:pt x="5377" y="339097"/>
                      <a:pt x="5541" y="339179"/>
                    </a:cubicBezTo>
                    <a:cubicBezTo>
                      <a:pt x="5665" y="339234"/>
                      <a:pt x="5788" y="339303"/>
                      <a:pt x="5912" y="339358"/>
                    </a:cubicBezTo>
                    <a:cubicBezTo>
                      <a:pt x="6063" y="339426"/>
                      <a:pt x="6227" y="339467"/>
                      <a:pt x="6378" y="339522"/>
                    </a:cubicBezTo>
                    <a:cubicBezTo>
                      <a:pt x="6516" y="339577"/>
                      <a:pt x="6653" y="339632"/>
                      <a:pt x="6804" y="339673"/>
                    </a:cubicBezTo>
                    <a:cubicBezTo>
                      <a:pt x="6955" y="339715"/>
                      <a:pt x="7106" y="339756"/>
                      <a:pt x="7270" y="339797"/>
                    </a:cubicBezTo>
                    <a:cubicBezTo>
                      <a:pt x="7421" y="339838"/>
                      <a:pt x="7572" y="339879"/>
                      <a:pt x="7723" y="339907"/>
                    </a:cubicBezTo>
                    <a:cubicBezTo>
                      <a:pt x="7902" y="339934"/>
                      <a:pt x="8066" y="339962"/>
                      <a:pt x="8245" y="339989"/>
                    </a:cubicBezTo>
                    <a:cubicBezTo>
                      <a:pt x="8382" y="340003"/>
                      <a:pt x="8519" y="340030"/>
                      <a:pt x="8657" y="340044"/>
                    </a:cubicBezTo>
                    <a:cubicBezTo>
                      <a:pt x="8972" y="340072"/>
                      <a:pt x="9288" y="340085"/>
                      <a:pt x="9604" y="340085"/>
                    </a:cubicBezTo>
                    <a:lnTo>
                      <a:pt x="233557" y="340085"/>
                    </a:lnTo>
                    <a:lnTo>
                      <a:pt x="298418" y="391483"/>
                    </a:lnTo>
                    <a:cubicBezTo>
                      <a:pt x="300120" y="392828"/>
                      <a:pt x="302220" y="393555"/>
                      <a:pt x="304388" y="393555"/>
                    </a:cubicBezTo>
                    <a:cubicBezTo>
                      <a:pt x="304402" y="393555"/>
                      <a:pt x="304402" y="393555"/>
                      <a:pt x="304415" y="393555"/>
                    </a:cubicBezTo>
                    <a:lnTo>
                      <a:pt x="370635" y="393349"/>
                    </a:lnTo>
                    <a:cubicBezTo>
                      <a:pt x="373957" y="393335"/>
                      <a:pt x="377045" y="391606"/>
                      <a:pt x="378788" y="388779"/>
                    </a:cubicBezTo>
                    <a:cubicBezTo>
                      <a:pt x="380530" y="385952"/>
                      <a:pt x="380682" y="382425"/>
                      <a:pt x="379199" y="379446"/>
                    </a:cubicBezTo>
                    <a:lnTo>
                      <a:pt x="354605" y="330272"/>
                    </a:lnTo>
                    <a:lnTo>
                      <a:pt x="379185" y="281290"/>
                    </a:lnTo>
                    <a:cubicBezTo>
                      <a:pt x="380709" y="278367"/>
                      <a:pt x="380558" y="274826"/>
                      <a:pt x="378801" y="271985"/>
                    </a:cubicBezTo>
                    <a:close/>
                    <a:moveTo>
                      <a:pt x="219791" y="67081"/>
                    </a:moveTo>
                    <a:lnTo>
                      <a:pt x="258439" y="28434"/>
                    </a:lnTo>
                    <a:lnTo>
                      <a:pt x="267635" y="65489"/>
                    </a:lnTo>
                    <a:cubicBezTo>
                      <a:pt x="268499" y="68948"/>
                      <a:pt x="271189" y="71638"/>
                      <a:pt x="274647" y="72502"/>
                    </a:cubicBezTo>
                    <a:lnTo>
                      <a:pt x="311703" y="81698"/>
                    </a:lnTo>
                    <a:lnTo>
                      <a:pt x="273056" y="120345"/>
                    </a:lnTo>
                    <a:lnTo>
                      <a:pt x="219791" y="120345"/>
                    </a:lnTo>
                    <a:lnTo>
                      <a:pt x="219791" y="67081"/>
                    </a:lnTo>
                    <a:close/>
                    <a:moveTo>
                      <a:pt x="335295" y="326004"/>
                    </a:moveTo>
                    <a:cubicBezTo>
                      <a:pt x="333936" y="328708"/>
                      <a:pt x="333936" y="331905"/>
                      <a:pt x="335295" y="334609"/>
                    </a:cubicBezTo>
                    <a:lnTo>
                      <a:pt x="355113" y="374231"/>
                    </a:lnTo>
                    <a:lnTo>
                      <a:pt x="307751" y="374369"/>
                    </a:lnTo>
                    <a:lnTo>
                      <a:pt x="264478" y="340072"/>
                    </a:lnTo>
                    <a:cubicBezTo>
                      <a:pt x="269405" y="339660"/>
                      <a:pt x="273289" y="335542"/>
                      <a:pt x="273289" y="330505"/>
                    </a:cubicBezTo>
                    <a:cubicBezTo>
                      <a:pt x="273289" y="325469"/>
                      <a:pt x="269405" y="321351"/>
                      <a:pt x="264478" y="320940"/>
                    </a:cubicBezTo>
                    <a:lnTo>
                      <a:pt x="307764" y="286629"/>
                    </a:lnTo>
                    <a:lnTo>
                      <a:pt x="355072" y="286629"/>
                    </a:lnTo>
                    <a:lnTo>
                      <a:pt x="335295" y="326004"/>
                    </a:lnTo>
                    <a:close/>
                  </a:path>
                </a:pathLst>
              </a:custGeom>
              <a:grpFill/>
              <a:ln w="13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  <p:grpSp>
        <p:nvGrpSpPr>
          <p:cNvPr id="83" name="Agrupar 82">
            <a:extLst>
              <a:ext uri="{FF2B5EF4-FFF2-40B4-BE49-F238E27FC236}">
                <a16:creationId xmlns:a16="http://schemas.microsoft.com/office/drawing/2014/main" id="{34990C3B-AFBA-432A-8383-32A512C6D38B}"/>
              </a:ext>
            </a:extLst>
          </p:cNvPr>
          <p:cNvGrpSpPr/>
          <p:nvPr/>
        </p:nvGrpSpPr>
        <p:grpSpPr>
          <a:xfrm>
            <a:off x="4175225" y="1075557"/>
            <a:ext cx="5448166" cy="5485557"/>
            <a:chOff x="4175225" y="1075557"/>
            <a:chExt cx="5448166" cy="5485557"/>
          </a:xfrm>
        </p:grpSpPr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A75CFC9F-7FD5-47A2-8A2B-AC87A238E574}"/>
                </a:ext>
              </a:extLst>
            </p:cNvPr>
            <p:cNvSpPr/>
            <p:nvPr/>
          </p:nvSpPr>
          <p:spPr>
            <a:xfrm>
              <a:off x="4175225" y="1075557"/>
              <a:ext cx="5448166" cy="5485557"/>
            </a:xfrm>
            <a:custGeom>
              <a:avLst/>
              <a:gdLst>
                <a:gd name="connsiteX0" fmla="*/ 2290737 w 5448166"/>
                <a:gd name="connsiteY0" fmla="*/ 4833642 h 5485557"/>
                <a:gd name="connsiteX1" fmla="*/ 2290707 w 5448166"/>
                <a:gd name="connsiteY1" fmla="*/ 4833678 h 5485557"/>
                <a:gd name="connsiteX2" fmla="*/ 2308773 w 5448166"/>
                <a:gd name="connsiteY2" fmla="*/ 4844796 h 5485557"/>
                <a:gd name="connsiteX3" fmla="*/ 2322094 w 5448166"/>
                <a:gd name="connsiteY3" fmla="*/ 4853196 h 5485557"/>
                <a:gd name="connsiteX4" fmla="*/ 2343491 w 5448166"/>
                <a:gd name="connsiteY4" fmla="*/ 4866766 h 5485557"/>
                <a:gd name="connsiteX5" fmla="*/ 2404647 w 5448166"/>
                <a:gd name="connsiteY5" fmla="*/ 4905902 h 5485557"/>
                <a:gd name="connsiteX6" fmla="*/ 2410473 w 5448166"/>
                <a:gd name="connsiteY6" fmla="*/ 4909647 h 5485557"/>
                <a:gd name="connsiteX7" fmla="*/ 2484511 w 5448166"/>
                <a:gd name="connsiteY7" fmla="*/ 4957445 h 5485557"/>
                <a:gd name="connsiteX8" fmla="*/ 2515508 w 5448166"/>
                <a:gd name="connsiteY8" fmla="*/ 4977513 h 5485557"/>
                <a:gd name="connsiteX9" fmla="*/ 2620391 w 5448166"/>
                <a:gd name="connsiteY9" fmla="*/ 5045559 h 5485557"/>
                <a:gd name="connsiteX10" fmla="*/ 2863000 w 5448166"/>
                <a:gd name="connsiteY10" fmla="*/ 5203665 h 5485557"/>
                <a:gd name="connsiteX11" fmla="*/ 2868976 w 5448166"/>
                <a:gd name="connsiteY11" fmla="*/ 5207543 h 5485557"/>
                <a:gd name="connsiteX12" fmla="*/ 2848066 w 5448166"/>
                <a:gd name="connsiteY12" fmla="*/ 5338113 h 5485557"/>
                <a:gd name="connsiteX13" fmla="*/ 2868978 w 5448166"/>
                <a:gd name="connsiteY13" fmla="*/ 5207541 h 5485557"/>
                <a:gd name="connsiteX14" fmla="*/ 2862946 w 5448166"/>
                <a:gd name="connsiteY14" fmla="*/ 5203556 h 5485557"/>
                <a:gd name="connsiteX15" fmla="*/ 2574233 w 5448166"/>
                <a:gd name="connsiteY15" fmla="*/ 5015532 h 5485557"/>
                <a:gd name="connsiteX16" fmla="*/ 2515508 w 5448166"/>
                <a:gd name="connsiteY16" fmla="*/ 4977513 h 5485557"/>
                <a:gd name="connsiteX17" fmla="*/ 2497810 w 5448166"/>
                <a:gd name="connsiteY17" fmla="*/ 4966031 h 5485557"/>
                <a:gd name="connsiteX18" fmla="*/ 2484511 w 5448166"/>
                <a:gd name="connsiteY18" fmla="*/ 4957445 h 5485557"/>
                <a:gd name="connsiteX19" fmla="*/ 2439801 w 5448166"/>
                <a:gd name="connsiteY19" fmla="*/ 4928500 h 5485557"/>
                <a:gd name="connsiteX20" fmla="*/ 2410473 w 5448166"/>
                <a:gd name="connsiteY20" fmla="*/ 4909647 h 5485557"/>
                <a:gd name="connsiteX21" fmla="*/ 2407517 w 5448166"/>
                <a:gd name="connsiteY21" fmla="*/ 4907739 h 5485557"/>
                <a:gd name="connsiteX22" fmla="*/ 2404647 w 5448166"/>
                <a:gd name="connsiteY22" fmla="*/ 4905902 h 5485557"/>
                <a:gd name="connsiteX23" fmla="*/ 2363918 w 5448166"/>
                <a:gd name="connsiteY23" fmla="*/ 4879721 h 5485557"/>
                <a:gd name="connsiteX24" fmla="*/ 2343491 w 5448166"/>
                <a:gd name="connsiteY24" fmla="*/ 4866766 h 5485557"/>
                <a:gd name="connsiteX25" fmla="*/ 2335107 w 5448166"/>
                <a:gd name="connsiteY25" fmla="*/ 4861401 h 5485557"/>
                <a:gd name="connsiteX26" fmla="*/ 2322094 w 5448166"/>
                <a:gd name="connsiteY26" fmla="*/ 4853196 h 5485557"/>
                <a:gd name="connsiteX27" fmla="*/ 2308765 w 5448166"/>
                <a:gd name="connsiteY27" fmla="*/ 4844742 h 5485557"/>
                <a:gd name="connsiteX28" fmla="*/ 2336371 w 5448166"/>
                <a:gd name="connsiteY28" fmla="*/ 4784921 h 5485557"/>
                <a:gd name="connsiteX29" fmla="*/ 2313647 w 5448166"/>
                <a:gd name="connsiteY29" fmla="*/ 4807603 h 5485557"/>
                <a:gd name="connsiteX30" fmla="*/ 2306948 w 5448166"/>
                <a:gd name="connsiteY30" fmla="*/ 4814859 h 5485557"/>
                <a:gd name="connsiteX31" fmla="*/ 2313688 w 5448166"/>
                <a:gd name="connsiteY31" fmla="*/ 4807568 h 5485557"/>
                <a:gd name="connsiteX32" fmla="*/ 3343581 w 5448166"/>
                <a:gd name="connsiteY32" fmla="*/ 4784796 h 5485557"/>
                <a:gd name="connsiteX33" fmla="*/ 3017327 w 5448166"/>
                <a:gd name="connsiteY33" fmla="*/ 5183525 h 5485557"/>
                <a:gd name="connsiteX34" fmla="*/ 2844046 w 5448166"/>
                <a:gd name="connsiteY34" fmla="*/ 5363214 h 5485557"/>
                <a:gd name="connsiteX35" fmla="*/ 2844046 w 5448166"/>
                <a:gd name="connsiteY35" fmla="*/ 5363216 h 5485557"/>
                <a:gd name="connsiteX36" fmla="*/ 3017327 w 5448166"/>
                <a:gd name="connsiteY36" fmla="*/ 5183581 h 5485557"/>
                <a:gd name="connsiteX37" fmla="*/ 3343589 w 5448166"/>
                <a:gd name="connsiteY37" fmla="*/ 4784840 h 5485557"/>
                <a:gd name="connsiteX38" fmla="*/ 3339334 w 5448166"/>
                <a:gd name="connsiteY38" fmla="*/ 4644351 h 5485557"/>
                <a:gd name="connsiteX39" fmla="*/ 3349827 w 5448166"/>
                <a:gd name="connsiteY39" fmla="*/ 4699781 h 5485557"/>
                <a:gd name="connsiteX40" fmla="*/ 3339335 w 5448166"/>
                <a:gd name="connsiteY40" fmla="*/ 4644352 h 5485557"/>
                <a:gd name="connsiteX41" fmla="*/ 2867218 w 5448166"/>
                <a:gd name="connsiteY41" fmla="*/ 4450521 h 5485557"/>
                <a:gd name="connsiteX42" fmla="*/ 2646247 w 5448166"/>
                <a:gd name="connsiteY42" fmla="*/ 4509600 h 5485557"/>
                <a:gd name="connsiteX43" fmla="*/ 2646155 w 5448166"/>
                <a:gd name="connsiteY43" fmla="*/ 4509678 h 5485557"/>
                <a:gd name="connsiteX44" fmla="*/ 2823475 w 5448166"/>
                <a:gd name="connsiteY44" fmla="*/ 4359766 h 5485557"/>
                <a:gd name="connsiteX45" fmla="*/ 2821553 w 5448166"/>
                <a:gd name="connsiteY45" fmla="*/ 4361376 h 5485557"/>
                <a:gd name="connsiteX46" fmla="*/ 2823475 w 5448166"/>
                <a:gd name="connsiteY46" fmla="*/ 4359767 h 5485557"/>
                <a:gd name="connsiteX47" fmla="*/ 3011781 w 5448166"/>
                <a:gd name="connsiteY47" fmla="*/ 4391880 h 5485557"/>
                <a:gd name="connsiteX48" fmla="*/ 3533401 w 5448166"/>
                <a:gd name="connsiteY48" fmla="*/ 4322289 h 5485557"/>
                <a:gd name="connsiteX49" fmla="*/ 3498669 w 5448166"/>
                <a:gd name="connsiteY49" fmla="*/ 4600035 h 5485557"/>
                <a:gd name="connsiteX50" fmla="*/ 3361790 w 5448166"/>
                <a:gd name="connsiteY50" fmla="*/ 4762976 h 5485557"/>
                <a:gd name="connsiteX51" fmla="*/ 3361790 w 5448166"/>
                <a:gd name="connsiteY51" fmla="*/ 4762978 h 5485557"/>
                <a:gd name="connsiteX52" fmla="*/ 3498670 w 5448166"/>
                <a:gd name="connsiteY52" fmla="*/ 4600034 h 5485557"/>
                <a:gd name="connsiteX53" fmla="*/ 3533402 w 5448166"/>
                <a:gd name="connsiteY53" fmla="*/ 4322289 h 5485557"/>
                <a:gd name="connsiteX54" fmla="*/ 3274556 w 5448166"/>
                <a:gd name="connsiteY54" fmla="*/ 4318842 h 5485557"/>
                <a:gd name="connsiteX55" fmla="*/ 3257645 w 5448166"/>
                <a:gd name="connsiteY55" fmla="*/ 4331406 h 5485557"/>
                <a:gd name="connsiteX56" fmla="*/ 3274556 w 5448166"/>
                <a:gd name="connsiteY56" fmla="*/ 4318842 h 5485557"/>
                <a:gd name="connsiteX57" fmla="*/ 3361979 w 5448166"/>
                <a:gd name="connsiteY57" fmla="*/ 4320006 h 5485557"/>
                <a:gd name="connsiteX58" fmla="*/ 3400865 w 5448166"/>
                <a:gd name="connsiteY58" fmla="*/ 4298492 h 5485557"/>
                <a:gd name="connsiteX59" fmla="*/ 3537817 w 5448166"/>
                <a:gd name="connsiteY59" fmla="*/ 4300319 h 5485557"/>
                <a:gd name="connsiteX60" fmla="*/ 3537817 w 5448166"/>
                <a:gd name="connsiteY60" fmla="*/ 4300319 h 5485557"/>
                <a:gd name="connsiteX61" fmla="*/ 2722781 w 5448166"/>
                <a:gd name="connsiteY61" fmla="*/ 4283572 h 5485557"/>
                <a:gd name="connsiteX62" fmla="*/ 2722781 w 5448166"/>
                <a:gd name="connsiteY62" fmla="*/ 4283572 h 5485557"/>
                <a:gd name="connsiteX63" fmla="*/ 2777234 w 5448166"/>
                <a:gd name="connsiteY63" fmla="*/ 4312625 h 5485557"/>
                <a:gd name="connsiteX64" fmla="*/ 2771944 w 5448166"/>
                <a:gd name="connsiteY64" fmla="*/ 4037704 h 5485557"/>
                <a:gd name="connsiteX65" fmla="*/ 2771943 w 5448166"/>
                <a:gd name="connsiteY65" fmla="*/ 4037705 h 5485557"/>
                <a:gd name="connsiteX66" fmla="*/ 2736656 w 5448166"/>
                <a:gd name="connsiteY66" fmla="*/ 4214181 h 5485557"/>
                <a:gd name="connsiteX67" fmla="*/ 4037250 w 5448166"/>
                <a:gd name="connsiteY67" fmla="*/ 3935733 h 5485557"/>
                <a:gd name="connsiteX68" fmla="*/ 4036876 w 5448166"/>
                <a:gd name="connsiteY68" fmla="*/ 3936256 h 5485557"/>
                <a:gd name="connsiteX69" fmla="*/ 4036877 w 5448166"/>
                <a:gd name="connsiteY69" fmla="*/ 3936255 h 5485557"/>
                <a:gd name="connsiteX70" fmla="*/ 4432871 w 5448166"/>
                <a:gd name="connsiteY70" fmla="*/ 3883539 h 5485557"/>
                <a:gd name="connsiteX71" fmla="*/ 4067732 w 5448166"/>
                <a:gd name="connsiteY71" fmla="*/ 3930870 h 5485557"/>
                <a:gd name="connsiteX72" fmla="*/ 4067731 w 5448166"/>
                <a:gd name="connsiteY72" fmla="*/ 3930871 h 5485557"/>
                <a:gd name="connsiteX73" fmla="*/ 3284044 w 5448166"/>
                <a:gd name="connsiteY73" fmla="*/ 3870900 h 5485557"/>
                <a:gd name="connsiteX74" fmla="*/ 3330612 w 5448166"/>
                <a:gd name="connsiteY74" fmla="*/ 3875462 h 5485557"/>
                <a:gd name="connsiteX75" fmla="*/ 3337665 w 5448166"/>
                <a:gd name="connsiteY75" fmla="*/ 3876108 h 5485557"/>
                <a:gd name="connsiteX76" fmla="*/ 3411705 w 5448166"/>
                <a:gd name="connsiteY76" fmla="*/ 4090744 h 5485557"/>
                <a:gd name="connsiteX77" fmla="*/ 3581219 w 5448166"/>
                <a:gd name="connsiteY77" fmla="*/ 4163869 h 5485557"/>
                <a:gd name="connsiteX78" fmla="*/ 3581232 w 5448166"/>
                <a:gd name="connsiteY78" fmla="*/ 4163829 h 5485557"/>
                <a:gd name="connsiteX79" fmla="*/ 3411814 w 5448166"/>
                <a:gd name="connsiteY79" fmla="*/ 4090744 h 5485557"/>
                <a:gd name="connsiteX80" fmla="*/ 3337773 w 5448166"/>
                <a:gd name="connsiteY80" fmla="*/ 3876108 h 5485557"/>
                <a:gd name="connsiteX81" fmla="*/ 3330719 w 5448166"/>
                <a:gd name="connsiteY81" fmla="*/ 3875462 h 5485557"/>
                <a:gd name="connsiteX82" fmla="*/ 4094008 w 5448166"/>
                <a:gd name="connsiteY82" fmla="*/ 3856185 h 5485557"/>
                <a:gd name="connsiteX83" fmla="*/ 3820782 w 5448166"/>
                <a:gd name="connsiteY83" fmla="*/ 3887296 h 5485557"/>
                <a:gd name="connsiteX84" fmla="*/ 3820786 w 5448166"/>
                <a:gd name="connsiteY84" fmla="*/ 3887308 h 5485557"/>
                <a:gd name="connsiteX85" fmla="*/ 4094000 w 5448166"/>
                <a:gd name="connsiteY85" fmla="*/ 3856197 h 5485557"/>
                <a:gd name="connsiteX86" fmla="*/ 2934677 w 5448166"/>
                <a:gd name="connsiteY86" fmla="*/ 3852524 h 5485557"/>
                <a:gd name="connsiteX87" fmla="*/ 2955080 w 5448166"/>
                <a:gd name="connsiteY87" fmla="*/ 3855996 h 5485557"/>
                <a:gd name="connsiteX88" fmla="*/ 2982596 w 5448166"/>
                <a:gd name="connsiteY88" fmla="*/ 3859954 h 5485557"/>
                <a:gd name="connsiteX89" fmla="*/ 3124322 w 5448166"/>
                <a:gd name="connsiteY89" fmla="*/ 3876700 h 5485557"/>
                <a:gd name="connsiteX90" fmla="*/ 3187899 w 5448166"/>
                <a:gd name="connsiteY90" fmla="*/ 3883396 h 5485557"/>
                <a:gd name="connsiteX91" fmla="*/ 3203421 w 5448166"/>
                <a:gd name="connsiteY91" fmla="*/ 3884971 h 5485557"/>
                <a:gd name="connsiteX92" fmla="*/ 3217953 w 5448166"/>
                <a:gd name="connsiteY92" fmla="*/ 3886490 h 5485557"/>
                <a:gd name="connsiteX93" fmla="*/ 3292360 w 5448166"/>
                <a:gd name="connsiteY93" fmla="*/ 3893867 h 5485557"/>
                <a:gd name="connsiteX94" fmla="*/ 3321565 w 5448166"/>
                <a:gd name="connsiteY94" fmla="*/ 3896678 h 5485557"/>
                <a:gd name="connsiteX95" fmla="*/ 3321565 w 5448166"/>
                <a:gd name="connsiteY95" fmla="*/ 3896677 h 5485557"/>
                <a:gd name="connsiteX96" fmla="*/ 3245842 w 5448166"/>
                <a:gd name="connsiteY96" fmla="*/ 3889274 h 5485557"/>
                <a:gd name="connsiteX97" fmla="*/ 3203421 w 5448166"/>
                <a:gd name="connsiteY97" fmla="*/ 3884971 h 5485557"/>
                <a:gd name="connsiteX98" fmla="*/ 3124322 w 5448166"/>
                <a:gd name="connsiteY98" fmla="*/ 3876700 h 5485557"/>
                <a:gd name="connsiteX99" fmla="*/ 2982594 w 5448166"/>
                <a:gd name="connsiteY99" fmla="*/ 3859953 h 5485557"/>
                <a:gd name="connsiteX100" fmla="*/ 4140749 w 5448166"/>
                <a:gd name="connsiteY100" fmla="*/ 3828722 h 5485557"/>
                <a:gd name="connsiteX101" fmla="*/ 3990818 w 5448166"/>
                <a:gd name="connsiteY101" fmla="*/ 3845781 h 5485557"/>
                <a:gd name="connsiteX102" fmla="*/ 3990783 w 5448166"/>
                <a:gd name="connsiteY102" fmla="*/ 3845792 h 5485557"/>
                <a:gd name="connsiteX103" fmla="*/ 4140748 w 5448166"/>
                <a:gd name="connsiteY103" fmla="*/ 3828723 h 5485557"/>
                <a:gd name="connsiteX104" fmla="*/ 4551981 w 5448166"/>
                <a:gd name="connsiteY104" fmla="*/ 3663410 h 5485557"/>
                <a:gd name="connsiteX105" fmla="*/ 4475196 w 5448166"/>
                <a:gd name="connsiteY105" fmla="*/ 3666748 h 5485557"/>
                <a:gd name="connsiteX106" fmla="*/ 4475196 w 5448166"/>
                <a:gd name="connsiteY106" fmla="*/ 3666749 h 5485557"/>
                <a:gd name="connsiteX107" fmla="*/ 4551951 w 5448166"/>
                <a:gd name="connsiteY107" fmla="*/ 3663466 h 5485557"/>
                <a:gd name="connsiteX108" fmla="*/ 4419409 w 5448166"/>
                <a:gd name="connsiteY108" fmla="*/ 3599278 h 5485557"/>
                <a:gd name="connsiteX109" fmla="*/ 4405456 w 5448166"/>
                <a:gd name="connsiteY109" fmla="*/ 3635184 h 5485557"/>
                <a:gd name="connsiteX110" fmla="*/ 4419410 w 5448166"/>
                <a:gd name="connsiteY110" fmla="*/ 3599331 h 5485557"/>
                <a:gd name="connsiteX111" fmla="*/ 4474360 w 5448166"/>
                <a:gd name="connsiteY111" fmla="*/ 3665739 h 5485557"/>
                <a:gd name="connsiteX112" fmla="*/ 4428524 w 5448166"/>
                <a:gd name="connsiteY112" fmla="*/ 3575870 h 5485557"/>
                <a:gd name="connsiteX113" fmla="*/ 4428509 w 5448166"/>
                <a:gd name="connsiteY113" fmla="*/ 3575908 h 5485557"/>
                <a:gd name="connsiteX114" fmla="*/ 4485157 w 5448166"/>
                <a:gd name="connsiteY114" fmla="*/ 3644402 h 5485557"/>
                <a:gd name="connsiteX115" fmla="*/ 4563989 w 5448166"/>
                <a:gd name="connsiteY115" fmla="*/ 3640955 h 5485557"/>
                <a:gd name="connsiteX116" fmla="*/ 4563989 w 5448166"/>
                <a:gd name="connsiteY116" fmla="*/ 3640900 h 5485557"/>
                <a:gd name="connsiteX117" fmla="*/ 4485157 w 5448166"/>
                <a:gd name="connsiteY117" fmla="*/ 3644346 h 5485557"/>
                <a:gd name="connsiteX118" fmla="*/ 3666566 w 5448166"/>
                <a:gd name="connsiteY118" fmla="*/ 3490990 h 5485557"/>
                <a:gd name="connsiteX119" fmla="*/ 3143599 w 5448166"/>
                <a:gd name="connsiteY119" fmla="*/ 3512637 h 5485557"/>
                <a:gd name="connsiteX120" fmla="*/ 2935478 w 5448166"/>
                <a:gd name="connsiteY120" fmla="*/ 3830445 h 5485557"/>
                <a:gd name="connsiteX121" fmla="*/ 3001254 w 5448166"/>
                <a:gd name="connsiteY121" fmla="*/ 3840266 h 5485557"/>
                <a:gd name="connsiteX122" fmla="*/ 3034350 w 5448166"/>
                <a:gd name="connsiteY122" fmla="*/ 3844316 h 5485557"/>
                <a:gd name="connsiteX123" fmla="*/ 3001354 w 5448166"/>
                <a:gd name="connsiteY123" fmla="*/ 3840273 h 5485557"/>
                <a:gd name="connsiteX124" fmla="*/ 2935586 w 5448166"/>
                <a:gd name="connsiteY124" fmla="*/ 3830445 h 5485557"/>
                <a:gd name="connsiteX125" fmla="*/ 3143707 w 5448166"/>
                <a:gd name="connsiteY125" fmla="*/ 3512637 h 5485557"/>
                <a:gd name="connsiteX126" fmla="*/ 3666568 w 5448166"/>
                <a:gd name="connsiteY126" fmla="*/ 3490995 h 5485557"/>
                <a:gd name="connsiteX127" fmla="*/ 3681482 w 5448166"/>
                <a:gd name="connsiteY127" fmla="*/ 3468373 h 5485557"/>
                <a:gd name="connsiteX128" fmla="*/ 3158516 w 5448166"/>
                <a:gd name="connsiteY128" fmla="*/ 3490020 h 5485557"/>
                <a:gd name="connsiteX129" fmla="*/ 3158515 w 5448166"/>
                <a:gd name="connsiteY129" fmla="*/ 3490021 h 5485557"/>
                <a:gd name="connsiteX130" fmla="*/ 3681482 w 5448166"/>
                <a:gd name="connsiteY130" fmla="*/ 3468428 h 5485557"/>
                <a:gd name="connsiteX131" fmla="*/ 3835164 w 5448166"/>
                <a:gd name="connsiteY131" fmla="*/ 3863562 h 5485557"/>
                <a:gd name="connsiteX132" fmla="*/ 3906834 w 5448166"/>
                <a:gd name="connsiteY132" fmla="*/ 3855376 h 5485557"/>
                <a:gd name="connsiteX133" fmla="*/ 3906834 w 5448166"/>
                <a:gd name="connsiteY133" fmla="*/ 3855375 h 5485557"/>
                <a:gd name="connsiteX134" fmla="*/ 3835162 w 5448166"/>
                <a:gd name="connsiteY134" fmla="*/ 3863506 h 5485557"/>
                <a:gd name="connsiteX135" fmla="*/ 3196694 w 5448166"/>
                <a:gd name="connsiteY135" fmla="*/ 3396434 h 5485557"/>
                <a:gd name="connsiteX136" fmla="*/ 3196693 w 5448166"/>
                <a:gd name="connsiteY136" fmla="*/ 3396434 h 5485557"/>
                <a:gd name="connsiteX137" fmla="*/ 3213036 w 5448166"/>
                <a:gd name="connsiteY137" fmla="*/ 3406757 h 5485557"/>
                <a:gd name="connsiteX138" fmla="*/ 3213062 w 5448166"/>
                <a:gd name="connsiteY138" fmla="*/ 3406718 h 5485557"/>
                <a:gd name="connsiteX139" fmla="*/ 4766615 w 5448166"/>
                <a:gd name="connsiteY139" fmla="*/ 3265911 h 5485557"/>
                <a:gd name="connsiteX140" fmla="*/ 4766402 w 5448166"/>
                <a:gd name="connsiteY140" fmla="*/ 3267253 h 5485557"/>
                <a:gd name="connsiteX141" fmla="*/ 4563989 w 5448166"/>
                <a:gd name="connsiteY141" fmla="*/ 3641277 h 5485557"/>
                <a:gd name="connsiteX142" fmla="*/ 4563989 w 5448166"/>
                <a:gd name="connsiteY142" fmla="*/ 3641278 h 5485557"/>
                <a:gd name="connsiteX143" fmla="*/ 4766403 w 5448166"/>
                <a:gd name="connsiteY143" fmla="*/ 3267308 h 5485557"/>
                <a:gd name="connsiteX144" fmla="*/ 2296038 w 5448166"/>
                <a:gd name="connsiteY144" fmla="*/ 3194291 h 5485557"/>
                <a:gd name="connsiteX145" fmla="*/ 2296038 w 5448166"/>
                <a:gd name="connsiteY145" fmla="*/ 3194291 h 5485557"/>
                <a:gd name="connsiteX146" fmla="*/ 2868223 w 5448166"/>
                <a:gd name="connsiteY146" fmla="*/ 3215721 h 5485557"/>
                <a:gd name="connsiteX147" fmla="*/ 3182370 w 5448166"/>
                <a:gd name="connsiteY147" fmla="*/ 3413395 h 5485557"/>
                <a:gd name="connsiteX148" fmla="*/ 2917655 w 5448166"/>
                <a:gd name="connsiteY148" fmla="*/ 3817682 h 5485557"/>
                <a:gd name="connsiteX149" fmla="*/ 2908986 w 5448166"/>
                <a:gd name="connsiteY149" fmla="*/ 3828667 h 5485557"/>
                <a:gd name="connsiteX150" fmla="*/ 2908932 w 5448166"/>
                <a:gd name="connsiteY150" fmla="*/ 3828775 h 5485557"/>
                <a:gd name="connsiteX151" fmla="*/ 2756382 w 5448166"/>
                <a:gd name="connsiteY151" fmla="*/ 4021979 h 5485557"/>
                <a:gd name="connsiteX152" fmla="*/ 2658001 w 5448166"/>
                <a:gd name="connsiteY152" fmla="*/ 4021979 h 5485557"/>
                <a:gd name="connsiteX153" fmla="*/ 2658002 w 5448166"/>
                <a:gd name="connsiteY153" fmla="*/ 4021981 h 5485557"/>
                <a:gd name="connsiteX154" fmla="*/ 2756435 w 5448166"/>
                <a:gd name="connsiteY154" fmla="*/ 4021981 h 5485557"/>
                <a:gd name="connsiteX155" fmla="*/ 2908985 w 5448166"/>
                <a:gd name="connsiteY155" fmla="*/ 3828775 h 5485557"/>
                <a:gd name="connsiteX156" fmla="*/ 2909039 w 5448166"/>
                <a:gd name="connsiteY156" fmla="*/ 3828669 h 5485557"/>
                <a:gd name="connsiteX157" fmla="*/ 2917708 w 5448166"/>
                <a:gd name="connsiteY157" fmla="*/ 3817684 h 5485557"/>
                <a:gd name="connsiteX158" fmla="*/ 3182424 w 5448166"/>
                <a:gd name="connsiteY158" fmla="*/ 3413396 h 5485557"/>
                <a:gd name="connsiteX159" fmla="*/ 2868276 w 5448166"/>
                <a:gd name="connsiteY159" fmla="*/ 3215721 h 5485557"/>
                <a:gd name="connsiteX160" fmla="*/ 3697529 w 5448166"/>
                <a:gd name="connsiteY160" fmla="*/ 2942455 h 5485557"/>
                <a:gd name="connsiteX161" fmla="*/ 3696075 w 5448166"/>
                <a:gd name="connsiteY161" fmla="*/ 2948960 h 5485557"/>
                <a:gd name="connsiteX162" fmla="*/ 3696075 w 5448166"/>
                <a:gd name="connsiteY162" fmla="*/ 2948961 h 5485557"/>
                <a:gd name="connsiteX163" fmla="*/ 3551916 w 5448166"/>
                <a:gd name="connsiteY163" fmla="*/ 2941280 h 5485557"/>
                <a:gd name="connsiteX164" fmla="*/ 3695106 w 5448166"/>
                <a:gd name="connsiteY164" fmla="*/ 2952891 h 5485557"/>
                <a:gd name="connsiteX165" fmla="*/ 3628443 w 5448166"/>
                <a:gd name="connsiteY165" fmla="*/ 3252983 h 5485557"/>
                <a:gd name="connsiteX166" fmla="*/ 3372936 w 5448166"/>
                <a:gd name="connsiteY166" fmla="*/ 3267199 h 5485557"/>
                <a:gd name="connsiteX167" fmla="*/ 3370243 w 5448166"/>
                <a:gd name="connsiteY167" fmla="*/ 3267361 h 5485557"/>
                <a:gd name="connsiteX168" fmla="*/ 3177416 w 5448166"/>
                <a:gd name="connsiteY168" fmla="*/ 3382325 h 5485557"/>
                <a:gd name="connsiteX169" fmla="*/ 3179291 w 5448166"/>
                <a:gd name="connsiteY169" fmla="*/ 3385450 h 5485557"/>
                <a:gd name="connsiteX170" fmla="*/ 3179462 w 5448166"/>
                <a:gd name="connsiteY170" fmla="*/ 3385557 h 5485557"/>
                <a:gd name="connsiteX171" fmla="*/ 3177523 w 5448166"/>
                <a:gd name="connsiteY171" fmla="*/ 3382325 h 5485557"/>
                <a:gd name="connsiteX172" fmla="*/ 3370351 w 5448166"/>
                <a:gd name="connsiteY172" fmla="*/ 3267362 h 5485557"/>
                <a:gd name="connsiteX173" fmla="*/ 3373044 w 5448166"/>
                <a:gd name="connsiteY173" fmla="*/ 3267200 h 5485557"/>
                <a:gd name="connsiteX174" fmla="*/ 3628550 w 5448166"/>
                <a:gd name="connsiteY174" fmla="*/ 3252984 h 5485557"/>
                <a:gd name="connsiteX175" fmla="*/ 3695213 w 5448166"/>
                <a:gd name="connsiteY175" fmla="*/ 2952892 h 5485557"/>
                <a:gd name="connsiteX176" fmla="*/ 3561994 w 5448166"/>
                <a:gd name="connsiteY176" fmla="*/ 2920044 h 5485557"/>
                <a:gd name="connsiteX177" fmla="*/ 3561994 w 5448166"/>
                <a:gd name="connsiteY177" fmla="*/ 2920045 h 5485557"/>
                <a:gd name="connsiteX178" fmla="*/ 3674428 w 5448166"/>
                <a:gd name="connsiteY178" fmla="*/ 2929145 h 5485557"/>
                <a:gd name="connsiteX179" fmla="*/ 3674499 w 5448166"/>
                <a:gd name="connsiteY179" fmla="*/ 2927404 h 5485557"/>
                <a:gd name="connsiteX180" fmla="*/ 3674427 w 5448166"/>
                <a:gd name="connsiteY180" fmla="*/ 2929144 h 5485557"/>
                <a:gd name="connsiteX181" fmla="*/ 3677227 w 5448166"/>
                <a:gd name="connsiteY181" fmla="*/ 2863774 h 5485557"/>
                <a:gd name="connsiteX182" fmla="*/ 3677158 w 5448166"/>
                <a:gd name="connsiteY182" fmla="*/ 2865323 h 5485557"/>
                <a:gd name="connsiteX183" fmla="*/ 3677228 w 5448166"/>
                <a:gd name="connsiteY183" fmla="*/ 2863774 h 5485557"/>
                <a:gd name="connsiteX184" fmla="*/ 3550956 w 5448166"/>
                <a:gd name="connsiteY184" fmla="*/ 2838195 h 5485557"/>
                <a:gd name="connsiteX185" fmla="*/ 3550956 w 5448166"/>
                <a:gd name="connsiteY185" fmla="*/ 2838196 h 5485557"/>
                <a:gd name="connsiteX186" fmla="*/ 3700275 w 5448166"/>
                <a:gd name="connsiteY186" fmla="*/ 2842450 h 5485557"/>
                <a:gd name="connsiteX187" fmla="*/ 3699736 w 5448166"/>
                <a:gd name="connsiteY187" fmla="*/ 2853651 h 5485557"/>
                <a:gd name="connsiteX188" fmla="*/ 3696466 w 5448166"/>
                <a:gd name="connsiteY188" fmla="*/ 2927526 h 5485557"/>
                <a:gd name="connsiteX189" fmla="*/ 3696076 w 5448166"/>
                <a:gd name="connsiteY189" fmla="*/ 2941006 h 5485557"/>
                <a:gd name="connsiteX190" fmla="*/ 3696473 w 5448166"/>
                <a:gd name="connsiteY190" fmla="*/ 2927548 h 5485557"/>
                <a:gd name="connsiteX191" fmla="*/ 3699737 w 5448166"/>
                <a:gd name="connsiteY191" fmla="*/ 2853649 h 5485557"/>
                <a:gd name="connsiteX192" fmla="*/ 3700276 w 5448166"/>
                <a:gd name="connsiteY192" fmla="*/ 2842450 h 5485557"/>
                <a:gd name="connsiteX193" fmla="*/ 3821809 w 5448166"/>
                <a:gd name="connsiteY193" fmla="*/ 2763241 h 5485557"/>
                <a:gd name="connsiteX194" fmla="*/ 3821803 w 5448166"/>
                <a:gd name="connsiteY194" fmla="*/ 2763251 h 5485557"/>
                <a:gd name="connsiteX195" fmla="*/ 3879371 w 5448166"/>
                <a:gd name="connsiteY195" fmla="*/ 2841156 h 5485557"/>
                <a:gd name="connsiteX196" fmla="*/ 3879411 w 5448166"/>
                <a:gd name="connsiteY196" fmla="*/ 2841138 h 5485557"/>
                <a:gd name="connsiteX197" fmla="*/ 3810401 w 5448166"/>
                <a:gd name="connsiteY197" fmla="*/ 2729946 h 5485557"/>
                <a:gd name="connsiteX198" fmla="*/ 3809855 w 5448166"/>
                <a:gd name="connsiteY198" fmla="*/ 2739977 h 5485557"/>
                <a:gd name="connsiteX199" fmla="*/ 3713204 w 5448166"/>
                <a:gd name="connsiteY199" fmla="*/ 2907465 h 5485557"/>
                <a:gd name="connsiteX200" fmla="*/ 3809855 w 5448166"/>
                <a:gd name="connsiteY200" fmla="*/ 2739978 h 5485557"/>
                <a:gd name="connsiteX201" fmla="*/ 4157818 w 5448166"/>
                <a:gd name="connsiteY201" fmla="*/ 2714940 h 5485557"/>
                <a:gd name="connsiteX202" fmla="*/ 4157792 w 5448166"/>
                <a:gd name="connsiteY202" fmla="*/ 2714951 h 5485557"/>
                <a:gd name="connsiteX203" fmla="*/ 4705447 w 5448166"/>
                <a:gd name="connsiteY203" fmla="*/ 2961937 h 5485557"/>
                <a:gd name="connsiteX204" fmla="*/ 4650253 w 5448166"/>
                <a:gd name="connsiteY204" fmla="*/ 3179266 h 5485557"/>
                <a:gd name="connsiteX205" fmla="*/ 4533672 w 5448166"/>
                <a:gd name="connsiteY205" fmla="*/ 3244852 h 5485557"/>
                <a:gd name="connsiteX206" fmla="*/ 4354576 w 5448166"/>
                <a:gd name="connsiteY206" fmla="*/ 3705356 h 5485557"/>
                <a:gd name="connsiteX207" fmla="*/ 3905218 w 5448166"/>
                <a:gd name="connsiteY207" fmla="*/ 3850314 h 5485557"/>
                <a:gd name="connsiteX208" fmla="*/ 3906439 w 5448166"/>
                <a:gd name="connsiteY208" fmla="*/ 3854136 h 5485557"/>
                <a:gd name="connsiteX209" fmla="*/ 3905219 w 5448166"/>
                <a:gd name="connsiteY209" fmla="*/ 3850315 h 5485557"/>
                <a:gd name="connsiteX210" fmla="*/ 4354577 w 5448166"/>
                <a:gd name="connsiteY210" fmla="*/ 3705357 h 5485557"/>
                <a:gd name="connsiteX211" fmla="*/ 4533673 w 5448166"/>
                <a:gd name="connsiteY211" fmla="*/ 3244852 h 5485557"/>
                <a:gd name="connsiteX212" fmla="*/ 4650253 w 5448166"/>
                <a:gd name="connsiteY212" fmla="*/ 3179267 h 5485557"/>
                <a:gd name="connsiteX213" fmla="*/ 4705501 w 5448166"/>
                <a:gd name="connsiteY213" fmla="*/ 2961938 h 5485557"/>
                <a:gd name="connsiteX214" fmla="*/ 3252856 w 5448166"/>
                <a:gd name="connsiteY214" fmla="*/ 2495403 h 5485557"/>
                <a:gd name="connsiteX215" fmla="*/ 3248655 w 5448166"/>
                <a:gd name="connsiteY215" fmla="*/ 2523189 h 5485557"/>
                <a:gd name="connsiteX216" fmla="*/ 3248656 w 5448166"/>
                <a:gd name="connsiteY216" fmla="*/ 2523187 h 5485557"/>
                <a:gd name="connsiteX217" fmla="*/ 3252856 w 5448166"/>
                <a:gd name="connsiteY217" fmla="*/ 2495403 h 5485557"/>
                <a:gd name="connsiteX218" fmla="*/ 3257594 w 5448166"/>
                <a:gd name="connsiteY218" fmla="*/ 2473217 h 5485557"/>
                <a:gd name="connsiteX219" fmla="*/ 3257594 w 5448166"/>
                <a:gd name="connsiteY219" fmla="*/ 2473218 h 5485557"/>
                <a:gd name="connsiteX220" fmla="*/ 3405998 w 5448166"/>
                <a:gd name="connsiteY220" fmla="*/ 2547419 h 5485557"/>
                <a:gd name="connsiteX221" fmla="*/ 3405998 w 5448166"/>
                <a:gd name="connsiteY221" fmla="*/ 2547419 h 5485557"/>
                <a:gd name="connsiteX222" fmla="*/ 1934333 w 5448166"/>
                <a:gd name="connsiteY222" fmla="*/ 2294219 h 5485557"/>
                <a:gd name="connsiteX223" fmla="*/ 1845174 w 5448166"/>
                <a:gd name="connsiteY223" fmla="*/ 2619898 h 5485557"/>
                <a:gd name="connsiteX224" fmla="*/ 1580351 w 5448166"/>
                <a:gd name="connsiteY224" fmla="*/ 2518342 h 5485557"/>
                <a:gd name="connsiteX225" fmla="*/ 1452609 w 5448166"/>
                <a:gd name="connsiteY225" fmla="*/ 2468322 h 5485557"/>
                <a:gd name="connsiteX226" fmla="*/ 1439789 w 5448166"/>
                <a:gd name="connsiteY226" fmla="*/ 2463345 h 5485557"/>
                <a:gd name="connsiteX227" fmla="*/ 1437025 w 5448166"/>
                <a:gd name="connsiteY227" fmla="*/ 2462266 h 5485557"/>
                <a:gd name="connsiteX228" fmla="*/ 1432034 w 5448166"/>
                <a:gd name="connsiteY228" fmla="*/ 2460334 h 5485557"/>
                <a:gd name="connsiteX229" fmla="*/ 1400619 w 5448166"/>
                <a:gd name="connsiteY229" fmla="*/ 2448137 h 5485557"/>
                <a:gd name="connsiteX230" fmla="*/ 1386836 w 5448166"/>
                <a:gd name="connsiteY230" fmla="*/ 2442839 h 5485557"/>
                <a:gd name="connsiteX231" fmla="*/ 1380705 w 5448166"/>
                <a:gd name="connsiteY231" fmla="*/ 2440466 h 5485557"/>
                <a:gd name="connsiteX232" fmla="*/ 1374724 w 5448166"/>
                <a:gd name="connsiteY232" fmla="*/ 2438184 h 5485557"/>
                <a:gd name="connsiteX233" fmla="*/ 1356128 w 5448166"/>
                <a:gd name="connsiteY233" fmla="*/ 2431037 h 5485557"/>
                <a:gd name="connsiteX234" fmla="*/ 1349329 w 5448166"/>
                <a:gd name="connsiteY234" fmla="*/ 2428495 h 5485557"/>
                <a:gd name="connsiteX235" fmla="*/ 1334005 w 5448166"/>
                <a:gd name="connsiteY235" fmla="*/ 2422648 h 5485557"/>
                <a:gd name="connsiteX236" fmla="*/ 1296455 w 5448166"/>
                <a:gd name="connsiteY236" fmla="*/ 2408664 h 5485557"/>
                <a:gd name="connsiteX237" fmla="*/ 1292939 w 5448166"/>
                <a:gd name="connsiteY237" fmla="*/ 2407410 h 5485557"/>
                <a:gd name="connsiteX238" fmla="*/ 1288389 w 5448166"/>
                <a:gd name="connsiteY238" fmla="*/ 2405708 h 5485557"/>
                <a:gd name="connsiteX239" fmla="*/ 1283435 w 5448166"/>
                <a:gd name="connsiteY239" fmla="*/ 2404020 h 5485557"/>
                <a:gd name="connsiteX240" fmla="*/ 1267585 w 5448166"/>
                <a:gd name="connsiteY240" fmla="*/ 2398367 h 5485557"/>
                <a:gd name="connsiteX241" fmla="*/ 1249352 w 5448166"/>
                <a:gd name="connsiteY241" fmla="*/ 2392404 h 5485557"/>
                <a:gd name="connsiteX242" fmla="*/ 1246871 w 5448166"/>
                <a:gd name="connsiteY242" fmla="*/ 2391558 h 5485557"/>
                <a:gd name="connsiteX243" fmla="*/ 1233991 w 5448166"/>
                <a:gd name="connsiteY243" fmla="*/ 2388203 h 5485557"/>
                <a:gd name="connsiteX244" fmla="*/ 1234004 w 5448166"/>
                <a:gd name="connsiteY244" fmla="*/ 2388246 h 5485557"/>
                <a:gd name="connsiteX245" fmla="*/ 1246925 w 5448166"/>
                <a:gd name="connsiteY245" fmla="*/ 2391610 h 5485557"/>
                <a:gd name="connsiteX246" fmla="*/ 1249352 w 5448166"/>
                <a:gd name="connsiteY246" fmla="*/ 2392404 h 5485557"/>
                <a:gd name="connsiteX247" fmla="*/ 1283435 w 5448166"/>
                <a:gd name="connsiteY247" fmla="*/ 2404020 h 5485557"/>
                <a:gd name="connsiteX248" fmla="*/ 1292939 w 5448166"/>
                <a:gd name="connsiteY248" fmla="*/ 2407410 h 5485557"/>
                <a:gd name="connsiteX249" fmla="*/ 1349329 w 5448166"/>
                <a:gd name="connsiteY249" fmla="*/ 2428495 h 5485557"/>
                <a:gd name="connsiteX250" fmla="*/ 1374724 w 5448166"/>
                <a:gd name="connsiteY250" fmla="*/ 2438184 h 5485557"/>
                <a:gd name="connsiteX251" fmla="*/ 1386836 w 5448166"/>
                <a:gd name="connsiteY251" fmla="*/ 2442839 h 5485557"/>
                <a:gd name="connsiteX252" fmla="*/ 1432034 w 5448166"/>
                <a:gd name="connsiteY252" fmla="*/ 2460334 h 5485557"/>
                <a:gd name="connsiteX253" fmla="*/ 1439789 w 5448166"/>
                <a:gd name="connsiteY253" fmla="*/ 2463345 h 5485557"/>
                <a:gd name="connsiteX254" fmla="*/ 1503435 w 5448166"/>
                <a:gd name="connsiteY254" fmla="*/ 2488193 h 5485557"/>
                <a:gd name="connsiteX255" fmla="*/ 1580405 w 5448166"/>
                <a:gd name="connsiteY255" fmla="*/ 2518396 h 5485557"/>
                <a:gd name="connsiteX256" fmla="*/ 1845227 w 5448166"/>
                <a:gd name="connsiteY256" fmla="*/ 2619952 h 5485557"/>
                <a:gd name="connsiteX257" fmla="*/ 1934399 w 5448166"/>
                <a:gd name="connsiteY257" fmla="*/ 2294228 h 5485557"/>
                <a:gd name="connsiteX258" fmla="*/ 3863702 w 5448166"/>
                <a:gd name="connsiteY258" fmla="*/ 2156056 h 5485557"/>
                <a:gd name="connsiteX259" fmla="*/ 3831878 w 5448166"/>
                <a:gd name="connsiteY259" fmla="*/ 2739817 h 5485557"/>
                <a:gd name="connsiteX260" fmla="*/ 3886533 w 5448166"/>
                <a:gd name="connsiteY260" fmla="*/ 2813750 h 5485557"/>
                <a:gd name="connsiteX261" fmla="*/ 4157764 w 5448166"/>
                <a:gd name="connsiteY261" fmla="*/ 2690816 h 5485557"/>
                <a:gd name="connsiteX262" fmla="*/ 4731294 w 5448166"/>
                <a:gd name="connsiteY262" fmla="*/ 2949446 h 5485557"/>
                <a:gd name="connsiteX263" fmla="*/ 4672492 w 5448166"/>
                <a:gd name="connsiteY263" fmla="*/ 3181044 h 5485557"/>
                <a:gd name="connsiteX264" fmla="*/ 4771249 w 5448166"/>
                <a:gd name="connsiteY264" fmla="*/ 3236238 h 5485557"/>
                <a:gd name="connsiteX265" fmla="*/ 4883845 w 5448166"/>
                <a:gd name="connsiteY265" fmla="*/ 2511127 h 5485557"/>
                <a:gd name="connsiteX266" fmla="*/ 4885998 w 5448166"/>
                <a:gd name="connsiteY266" fmla="*/ 2508757 h 5485557"/>
                <a:gd name="connsiteX267" fmla="*/ 4976839 w 5448166"/>
                <a:gd name="connsiteY267" fmla="*/ 2408763 h 5485557"/>
                <a:gd name="connsiteX268" fmla="*/ 5017715 w 5448166"/>
                <a:gd name="connsiteY268" fmla="*/ 2365309 h 5485557"/>
                <a:gd name="connsiteX269" fmla="*/ 4976838 w 5448166"/>
                <a:gd name="connsiteY269" fmla="*/ 2408709 h 5485557"/>
                <a:gd name="connsiteX270" fmla="*/ 4885998 w 5448166"/>
                <a:gd name="connsiteY270" fmla="*/ 2508704 h 5485557"/>
                <a:gd name="connsiteX271" fmla="*/ 4883843 w 5448166"/>
                <a:gd name="connsiteY271" fmla="*/ 2511126 h 5485557"/>
                <a:gd name="connsiteX272" fmla="*/ 4771248 w 5448166"/>
                <a:gd name="connsiteY272" fmla="*/ 3236237 h 5485557"/>
                <a:gd name="connsiteX273" fmla="*/ 4672546 w 5448166"/>
                <a:gd name="connsiteY273" fmla="*/ 3180990 h 5485557"/>
                <a:gd name="connsiteX274" fmla="*/ 4731348 w 5448166"/>
                <a:gd name="connsiteY274" fmla="*/ 2949392 h 5485557"/>
                <a:gd name="connsiteX275" fmla="*/ 4157818 w 5448166"/>
                <a:gd name="connsiteY275" fmla="*/ 2690762 h 5485557"/>
                <a:gd name="connsiteX276" fmla="*/ 3886588 w 5448166"/>
                <a:gd name="connsiteY276" fmla="*/ 2813696 h 5485557"/>
                <a:gd name="connsiteX277" fmla="*/ 3831932 w 5448166"/>
                <a:gd name="connsiteY277" fmla="*/ 2739763 h 5485557"/>
                <a:gd name="connsiteX278" fmla="*/ 3863751 w 5448166"/>
                <a:gd name="connsiteY278" fmla="*/ 2156081 h 5485557"/>
                <a:gd name="connsiteX279" fmla="*/ 4938392 w 5448166"/>
                <a:gd name="connsiteY279" fmla="*/ 2064353 h 5485557"/>
                <a:gd name="connsiteX280" fmla="*/ 5029555 w 5448166"/>
                <a:gd name="connsiteY280" fmla="*/ 2182226 h 5485557"/>
                <a:gd name="connsiteX281" fmla="*/ 5039410 w 5448166"/>
                <a:gd name="connsiteY281" fmla="*/ 2342960 h 5485557"/>
                <a:gd name="connsiteX282" fmla="*/ 5087603 w 5448166"/>
                <a:gd name="connsiteY282" fmla="*/ 2300744 h 5485557"/>
                <a:gd name="connsiteX283" fmla="*/ 5088771 w 5448166"/>
                <a:gd name="connsiteY283" fmla="*/ 2299520 h 5485557"/>
                <a:gd name="connsiteX284" fmla="*/ 5095678 w 5448166"/>
                <a:gd name="connsiteY284" fmla="*/ 2292600 h 5485557"/>
                <a:gd name="connsiteX285" fmla="*/ 5098019 w 5448166"/>
                <a:gd name="connsiteY285" fmla="*/ 2289824 h 5485557"/>
                <a:gd name="connsiteX286" fmla="*/ 5099567 w 5448166"/>
                <a:gd name="connsiteY286" fmla="*/ 2288202 h 5485557"/>
                <a:gd name="connsiteX287" fmla="*/ 5104492 w 5448166"/>
                <a:gd name="connsiteY287" fmla="*/ 2282150 h 5485557"/>
                <a:gd name="connsiteX288" fmla="*/ 5108996 w 5448166"/>
                <a:gd name="connsiteY288" fmla="*/ 2276811 h 5485557"/>
                <a:gd name="connsiteX289" fmla="*/ 5112625 w 5448166"/>
                <a:gd name="connsiteY289" fmla="*/ 2272158 h 5485557"/>
                <a:gd name="connsiteX290" fmla="*/ 5120470 w 5448166"/>
                <a:gd name="connsiteY290" fmla="*/ 2262519 h 5485557"/>
                <a:gd name="connsiteX291" fmla="*/ 5183021 w 5448166"/>
                <a:gd name="connsiteY291" fmla="*/ 2180395 h 5485557"/>
                <a:gd name="connsiteX292" fmla="*/ 5182961 w 5448166"/>
                <a:gd name="connsiteY292" fmla="*/ 2180366 h 5485557"/>
                <a:gd name="connsiteX293" fmla="*/ 5148795 w 5448166"/>
                <a:gd name="connsiteY293" fmla="*/ 2225785 h 5485557"/>
                <a:gd name="connsiteX294" fmla="*/ 5112625 w 5448166"/>
                <a:gd name="connsiteY294" fmla="*/ 2272158 h 5485557"/>
                <a:gd name="connsiteX295" fmla="*/ 5104492 w 5448166"/>
                <a:gd name="connsiteY295" fmla="*/ 2282150 h 5485557"/>
                <a:gd name="connsiteX296" fmla="*/ 5098019 w 5448166"/>
                <a:gd name="connsiteY296" fmla="*/ 2289824 h 5485557"/>
                <a:gd name="connsiteX297" fmla="*/ 5088771 w 5448166"/>
                <a:gd name="connsiteY297" fmla="*/ 2299520 h 5485557"/>
                <a:gd name="connsiteX298" fmla="*/ 5087603 w 5448166"/>
                <a:gd name="connsiteY298" fmla="*/ 2300690 h 5485557"/>
                <a:gd name="connsiteX299" fmla="*/ 5039410 w 5448166"/>
                <a:gd name="connsiteY299" fmla="*/ 2342906 h 5485557"/>
                <a:gd name="connsiteX300" fmla="*/ 5029555 w 5448166"/>
                <a:gd name="connsiteY300" fmla="*/ 2182172 h 5485557"/>
                <a:gd name="connsiteX301" fmla="*/ 4938458 w 5448166"/>
                <a:gd name="connsiteY301" fmla="*/ 2064384 h 5485557"/>
                <a:gd name="connsiteX302" fmla="*/ 4971482 w 5448166"/>
                <a:gd name="connsiteY302" fmla="*/ 2055631 h 5485557"/>
                <a:gd name="connsiteX303" fmla="*/ 5196429 w 5448166"/>
                <a:gd name="connsiteY303" fmla="*/ 2162356 h 5485557"/>
                <a:gd name="connsiteX304" fmla="*/ 5197631 w 5448166"/>
                <a:gd name="connsiteY304" fmla="*/ 2160719 h 5485557"/>
                <a:gd name="connsiteX305" fmla="*/ 5196429 w 5448166"/>
                <a:gd name="connsiteY305" fmla="*/ 2162355 h 5485557"/>
                <a:gd name="connsiteX306" fmla="*/ 4924606 w 5448166"/>
                <a:gd name="connsiteY306" fmla="*/ 2033391 h 5485557"/>
                <a:gd name="connsiteX307" fmla="*/ 4920783 w 5448166"/>
                <a:gd name="connsiteY307" fmla="*/ 2041468 h 5485557"/>
                <a:gd name="connsiteX308" fmla="*/ 4924607 w 5448166"/>
                <a:gd name="connsiteY308" fmla="*/ 2033391 h 5485557"/>
                <a:gd name="connsiteX309" fmla="*/ 4214256 w 5448166"/>
                <a:gd name="connsiteY309" fmla="*/ 2028437 h 5485557"/>
                <a:gd name="connsiteX310" fmla="*/ 4214250 w 5448166"/>
                <a:gd name="connsiteY310" fmla="*/ 2028437 h 5485557"/>
                <a:gd name="connsiteX311" fmla="*/ 4028525 w 5448166"/>
                <a:gd name="connsiteY311" fmla="*/ 2240163 h 5485557"/>
                <a:gd name="connsiteX312" fmla="*/ 4028530 w 5448166"/>
                <a:gd name="connsiteY312" fmla="*/ 2240165 h 5485557"/>
                <a:gd name="connsiteX313" fmla="*/ 1227165 w 5448166"/>
                <a:gd name="connsiteY313" fmla="*/ 2027952 h 5485557"/>
                <a:gd name="connsiteX314" fmla="*/ 1092547 w 5448166"/>
                <a:gd name="connsiteY314" fmla="*/ 2101777 h 5485557"/>
                <a:gd name="connsiteX315" fmla="*/ 1027003 w 5448166"/>
                <a:gd name="connsiteY315" fmla="*/ 2075861 h 5485557"/>
                <a:gd name="connsiteX316" fmla="*/ 1026960 w 5448166"/>
                <a:gd name="connsiteY316" fmla="*/ 2075877 h 5485557"/>
                <a:gd name="connsiteX317" fmla="*/ 1092600 w 5448166"/>
                <a:gd name="connsiteY317" fmla="*/ 2101831 h 5485557"/>
                <a:gd name="connsiteX318" fmla="*/ 1227159 w 5448166"/>
                <a:gd name="connsiteY318" fmla="*/ 2028092 h 5485557"/>
                <a:gd name="connsiteX319" fmla="*/ 1272342 w 5448166"/>
                <a:gd name="connsiteY319" fmla="*/ 1964419 h 5485557"/>
                <a:gd name="connsiteX320" fmla="*/ 1232215 w 5448166"/>
                <a:gd name="connsiteY320" fmla="*/ 1978362 h 5485557"/>
                <a:gd name="connsiteX321" fmla="*/ 1156302 w 5448166"/>
                <a:gd name="connsiteY321" fmla="*/ 2005498 h 5485557"/>
                <a:gd name="connsiteX322" fmla="*/ 1010105 w 5448166"/>
                <a:gd name="connsiteY322" fmla="*/ 2058646 h 5485557"/>
                <a:gd name="connsiteX323" fmla="*/ 1014620 w 5448166"/>
                <a:gd name="connsiteY323" fmla="*/ 2071005 h 5485557"/>
                <a:gd name="connsiteX324" fmla="*/ 1014682 w 5448166"/>
                <a:gd name="connsiteY324" fmla="*/ 2071030 h 5485557"/>
                <a:gd name="connsiteX325" fmla="*/ 1010159 w 5448166"/>
                <a:gd name="connsiteY325" fmla="*/ 2058645 h 5485557"/>
                <a:gd name="connsiteX326" fmla="*/ 1156356 w 5448166"/>
                <a:gd name="connsiteY326" fmla="*/ 2005498 h 5485557"/>
                <a:gd name="connsiteX327" fmla="*/ 1232268 w 5448166"/>
                <a:gd name="connsiteY327" fmla="*/ 1978355 h 5485557"/>
                <a:gd name="connsiteX328" fmla="*/ 1739587 w 5448166"/>
                <a:gd name="connsiteY328" fmla="*/ 1955480 h 5485557"/>
                <a:gd name="connsiteX329" fmla="*/ 1770999 w 5448166"/>
                <a:gd name="connsiteY329" fmla="*/ 1955735 h 5485557"/>
                <a:gd name="connsiteX330" fmla="*/ 1944306 w 5448166"/>
                <a:gd name="connsiteY330" fmla="*/ 1956765 h 5485557"/>
                <a:gd name="connsiteX331" fmla="*/ 2028773 w 5448166"/>
                <a:gd name="connsiteY331" fmla="*/ 1957034 h 5485557"/>
                <a:gd name="connsiteX332" fmla="*/ 2089065 w 5448166"/>
                <a:gd name="connsiteY332" fmla="*/ 1956984 h 5485557"/>
                <a:gd name="connsiteX333" fmla="*/ 2028881 w 5448166"/>
                <a:gd name="connsiteY333" fmla="*/ 1957015 h 5485557"/>
                <a:gd name="connsiteX334" fmla="*/ 1944414 w 5448166"/>
                <a:gd name="connsiteY334" fmla="*/ 1956766 h 5485557"/>
                <a:gd name="connsiteX335" fmla="*/ 1771137 w 5448166"/>
                <a:gd name="connsiteY335" fmla="*/ 1955714 h 5485557"/>
                <a:gd name="connsiteX336" fmla="*/ 1716961 w 5448166"/>
                <a:gd name="connsiteY336" fmla="*/ 1950760 h 5485557"/>
                <a:gd name="connsiteX337" fmla="*/ 1715718 w 5448166"/>
                <a:gd name="connsiteY337" fmla="*/ 1973014 h 5485557"/>
                <a:gd name="connsiteX338" fmla="*/ 1713061 w 5448166"/>
                <a:gd name="connsiteY338" fmla="*/ 2026740 h 5485557"/>
                <a:gd name="connsiteX339" fmla="*/ 1712502 w 5448166"/>
                <a:gd name="connsiteY339" fmla="*/ 2041265 h 5485557"/>
                <a:gd name="connsiteX340" fmla="*/ 1712193 w 5448166"/>
                <a:gd name="connsiteY340" fmla="*/ 2048177 h 5485557"/>
                <a:gd name="connsiteX341" fmla="*/ 1711472 w 5448166"/>
                <a:gd name="connsiteY341" fmla="*/ 2068066 h 5485557"/>
                <a:gd name="connsiteX342" fmla="*/ 1710500 w 5448166"/>
                <a:gd name="connsiteY342" fmla="*/ 2093323 h 5485557"/>
                <a:gd name="connsiteX343" fmla="*/ 1709639 w 5448166"/>
                <a:gd name="connsiteY343" fmla="*/ 2198164 h 5485557"/>
                <a:gd name="connsiteX344" fmla="*/ 1710759 w 5448166"/>
                <a:gd name="connsiteY344" fmla="*/ 2220901 h 5485557"/>
                <a:gd name="connsiteX345" fmla="*/ 1711226 w 5448166"/>
                <a:gd name="connsiteY345" fmla="*/ 2225054 h 5485557"/>
                <a:gd name="connsiteX346" fmla="*/ 1711338 w 5448166"/>
                <a:gd name="connsiteY346" fmla="*/ 2227007 h 5485557"/>
                <a:gd name="connsiteX347" fmla="*/ 1711683 w 5448166"/>
                <a:gd name="connsiteY347" fmla="*/ 2229116 h 5485557"/>
                <a:gd name="connsiteX348" fmla="*/ 1712575 w 5448166"/>
                <a:gd name="connsiteY348" fmla="*/ 2237033 h 5485557"/>
                <a:gd name="connsiteX349" fmla="*/ 1713355 w 5448166"/>
                <a:gd name="connsiteY349" fmla="*/ 2239313 h 5485557"/>
                <a:gd name="connsiteX350" fmla="*/ 1714249 w 5448166"/>
                <a:gd name="connsiteY350" fmla="*/ 2244770 h 5485557"/>
                <a:gd name="connsiteX351" fmla="*/ 1718397 w 5448166"/>
                <a:gd name="connsiteY351" fmla="*/ 2254044 h 5485557"/>
                <a:gd name="connsiteX352" fmla="*/ 1718491 w 5448166"/>
                <a:gd name="connsiteY352" fmla="*/ 2254321 h 5485557"/>
                <a:gd name="connsiteX353" fmla="*/ 1718535 w 5448166"/>
                <a:gd name="connsiteY353" fmla="*/ 2254353 h 5485557"/>
                <a:gd name="connsiteX354" fmla="*/ 1718397 w 5448166"/>
                <a:gd name="connsiteY354" fmla="*/ 2254044 h 5485557"/>
                <a:gd name="connsiteX355" fmla="*/ 1713355 w 5448166"/>
                <a:gd name="connsiteY355" fmla="*/ 2239313 h 5485557"/>
                <a:gd name="connsiteX356" fmla="*/ 1711683 w 5448166"/>
                <a:gd name="connsiteY356" fmla="*/ 2229116 h 5485557"/>
                <a:gd name="connsiteX357" fmla="*/ 1711226 w 5448166"/>
                <a:gd name="connsiteY357" fmla="*/ 2225054 h 5485557"/>
                <a:gd name="connsiteX358" fmla="*/ 1709693 w 5448166"/>
                <a:gd name="connsiteY358" fmla="*/ 2198218 h 5485557"/>
                <a:gd name="connsiteX359" fmla="*/ 1710554 w 5448166"/>
                <a:gd name="connsiteY359" fmla="*/ 2093378 h 5485557"/>
                <a:gd name="connsiteX360" fmla="*/ 1711472 w 5448166"/>
                <a:gd name="connsiteY360" fmla="*/ 2068066 h 5485557"/>
                <a:gd name="connsiteX361" fmla="*/ 1712502 w 5448166"/>
                <a:gd name="connsiteY361" fmla="*/ 2041265 h 5485557"/>
                <a:gd name="connsiteX362" fmla="*/ 1714048 w 5448166"/>
                <a:gd name="connsiteY362" fmla="*/ 2006797 h 5485557"/>
                <a:gd name="connsiteX363" fmla="*/ 1717016 w 5448166"/>
                <a:gd name="connsiteY363" fmla="*/ 1950789 h 5485557"/>
                <a:gd name="connsiteX364" fmla="*/ 564894 w 5448166"/>
                <a:gd name="connsiteY364" fmla="*/ 1935442 h 5485557"/>
                <a:gd name="connsiteX365" fmla="*/ 323854 w 5448166"/>
                <a:gd name="connsiteY365" fmla="*/ 2090985 h 5485557"/>
                <a:gd name="connsiteX366" fmla="*/ 323872 w 5448166"/>
                <a:gd name="connsiteY366" fmla="*/ 2091008 h 5485557"/>
                <a:gd name="connsiteX367" fmla="*/ 564885 w 5448166"/>
                <a:gd name="connsiteY367" fmla="*/ 1935482 h 5485557"/>
                <a:gd name="connsiteX368" fmla="*/ 3803822 w 5448166"/>
                <a:gd name="connsiteY368" fmla="*/ 1855971 h 5485557"/>
                <a:gd name="connsiteX369" fmla="*/ 3801939 w 5448166"/>
                <a:gd name="connsiteY369" fmla="*/ 1862964 h 5485557"/>
                <a:gd name="connsiteX370" fmla="*/ 3761769 w 5448166"/>
                <a:gd name="connsiteY370" fmla="*/ 2033229 h 5485557"/>
                <a:gd name="connsiteX371" fmla="*/ 3791331 w 5448166"/>
                <a:gd name="connsiteY371" fmla="*/ 2065625 h 5485557"/>
                <a:gd name="connsiteX372" fmla="*/ 3791369 w 5448166"/>
                <a:gd name="connsiteY372" fmla="*/ 2065661 h 5485557"/>
                <a:gd name="connsiteX373" fmla="*/ 3771758 w 5448166"/>
                <a:gd name="connsiteY373" fmla="*/ 2045555 h 5485557"/>
                <a:gd name="connsiteX374" fmla="*/ 3761823 w 5448166"/>
                <a:gd name="connsiteY374" fmla="*/ 2033282 h 5485557"/>
                <a:gd name="connsiteX375" fmla="*/ 3801993 w 5448166"/>
                <a:gd name="connsiteY375" fmla="*/ 1863016 h 5485557"/>
                <a:gd name="connsiteX376" fmla="*/ 3803878 w 5448166"/>
                <a:gd name="connsiteY376" fmla="*/ 1856016 h 5485557"/>
                <a:gd name="connsiteX377" fmla="*/ 1477341 w 5448166"/>
                <a:gd name="connsiteY377" fmla="*/ 1798993 h 5485557"/>
                <a:gd name="connsiteX378" fmla="*/ 1471633 w 5448166"/>
                <a:gd name="connsiteY378" fmla="*/ 1804593 h 5485557"/>
                <a:gd name="connsiteX379" fmla="*/ 1311867 w 5448166"/>
                <a:gd name="connsiteY379" fmla="*/ 1951920 h 5485557"/>
                <a:gd name="connsiteX380" fmla="*/ 1305878 w 5448166"/>
                <a:gd name="connsiteY380" fmla="*/ 1953542 h 5485557"/>
                <a:gd name="connsiteX381" fmla="*/ 1311921 w 5448166"/>
                <a:gd name="connsiteY381" fmla="*/ 1951920 h 5485557"/>
                <a:gd name="connsiteX382" fmla="*/ 1471687 w 5448166"/>
                <a:gd name="connsiteY382" fmla="*/ 1804593 h 5485557"/>
                <a:gd name="connsiteX383" fmla="*/ 1477375 w 5448166"/>
                <a:gd name="connsiteY383" fmla="*/ 1799011 h 5485557"/>
                <a:gd name="connsiteX384" fmla="*/ 5093257 w 5448166"/>
                <a:gd name="connsiteY384" fmla="*/ 1763992 h 5485557"/>
                <a:gd name="connsiteX385" fmla="*/ 4983408 w 5448166"/>
                <a:gd name="connsiteY385" fmla="*/ 1791508 h 5485557"/>
                <a:gd name="connsiteX386" fmla="*/ 4846797 w 5448166"/>
                <a:gd name="connsiteY386" fmla="*/ 1819186 h 5485557"/>
                <a:gd name="connsiteX387" fmla="*/ 4614283 w 5448166"/>
                <a:gd name="connsiteY387" fmla="*/ 1769915 h 5485557"/>
                <a:gd name="connsiteX388" fmla="*/ 4527804 w 5448166"/>
                <a:gd name="connsiteY388" fmla="*/ 1933288 h 5485557"/>
                <a:gd name="connsiteX389" fmla="*/ 4527845 w 5448166"/>
                <a:gd name="connsiteY389" fmla="*/ 1933265 h 5485557"/>
                <a:gd name="connsiteX390" fmla="*/ 4614283 w 5448166"/>
                <a:gd name="connsiteY390" fmla="*/ 1769969 h 5485557"/>
                <a:gd name="connsiteX391" fmla="*/ 4846797 w 5448166"/>
                <a:gd name="connsiteY391" fmla="*/ 1819239 h 5485557"/>
                <a:gd name="connsiteX392" fmla="*/ 4983408 w 5448166"/>
                <a:gd name="connsiteY392" fmla="*/ 1791561 h 5485557"/>
                <a:gd name="connsiteX393" fmla="*/ 5093257 w 5448166"/>
                <a:gd name="connsiteY393" fmla="*/ 1764045 h 5485557"/>
                <a:gd name="connsiteX394" fmla="*/ 5104404 w 5448166"/>
                <a:gd name="connsiteY394" fmla="*/ 1894034 h 5485557"/>
                <a:gd name="connsiteX395" fmla="*/ 5411388 w 5448166"/>
                <a:gd name="connsiteY395" fmla="*/ 1774222 h 5485557"/>
                <a:gd name="connsiteX396" fmla="*/ 5413924 w 5448166"/>
                <a:gd name="connsiteY396" fmla="*/ 1787802 h 5485557"/>
                <a:gd name="connsiteX397" fmla="*/ 5411388 w 5448166"/>
                <a:gd name="connsiteY397" fmla="*/ 1774169 h 5485557"/>
                <a:gd name="connsiteX398" fmla="*/ 5104404 w 5448166"/>
                <a:gd name="connsiteY398" fmla="*/ 1893980 h 5485557"/>
                <a:gd name="connsiteX399" fmla="*/ 4602599 w 5448166"/>
                <a:gd name="connsiteY399" fmla="*/ 1745091 h 5485557"/>
                <a:gd name="connsiteX400" fmla="*/ 4602588 w 5448166"/>
                <a:gd name="connsiteY400" fmla="*/ 1745111 h 5485557"/>
                <a:gd name="connsiteX401" fmla="*/ 4610191 w 5448166"/>
                <a:gd name="connsiteY401" fmla="*/ 1746653 h 5485557"/>
                <a:gd name="connsiteX402" fmla="*/ 4610189 w 5448166"/>
                <a:gd name="connsiteY402" fmla="*/ 1746641 h 5485557"/>
                <a:gd name="connsiteX403" fmla="*/ 2206221 w 5448166"/>
                <a:gd name="connsiteY403" fmla="*/ 1740568 h 5485557"/>
                <a:gd name="connsiteX404" fmla="*/ 2206188 w 5448166"/>
                <a:gd name="connsiteY404" fmla="*/ 1740676 h 5485557"/>
                <a:gd name="connsiteX405" fmla="*/ 2217606 w 5448166"/>
                <a:gd name="connsiteY405" fmla="*/ 1757279 h 5485557"/>
                <a:gd name="connsiteX406" fmla="*/ 2242254 w 5448166"/>
                <a:gd name="connsiteY406" fmla="*/ 1798466 h 5485557"/>
                <a:gd name="connsiteX407" fmla="*/ 2259226 w 5448166"/>
                <a:gd name="connsiteY407" fmla="*/ 1828334 h 5485557"/>
                <a:gd name="connsiteX408" fmla="*/ 2281952 w 5448166"/>
                <a:gd name="connsiteY408" fmla="*/ 1869116 h 5485557"/>
                <a:gd name="connsiteX409" fmla="*/ 2297979 w 5448166"/>
                <a:gd name="connsiteY409" fmla="*/ 1898824 h 5485557"/>
                <a:gd name="connsiteX410" fmla="*/ 2327389 w 5448166"/>
                <a:gd name="connsiteY410" fmla="*/ 1953741 h 5485557"/>
                <a:gd name="connsiteX411" fmla="*/ 2328841 w 5448166"/>
                <a:gd name="connsiteY411" fmla="*/ 1956531 h 5485557"/>
                <a:gd name="connsiteX412" fmla="*/ 2370832 w 5448166"/>
                <a:gd name="connsiteY412" fmla="*/ 2037374 h 5485557"/>
                <a:gd name="connsiteX413" fmla="*/ 2373686 w 5448166"/>
                <a:gd name="connsiteY413" fmla="*/ 2042975 h 5485557"/>
                <a:gd name="connsiteX414" fmla="*/ 3291302 w 5448166"/>
                <a:gd name="connsiteY414" fmla="*/ 2093969 h 5485557"/>
                <a:gd name="connsiteX415" fmla="*/ 3227439 w 5448166"/>
                <a:gd name="connsiteY415" fmla="*/ 2516187 h 5485557"/>
                <a:gd name="connsiteX416" fmla="*/ 2865155 w 5448166"/>
                <a:gd name="connsiteY416" fmla="*/ 3193640 h 5485557"/>
                <a:gd name="connsiteX417" fmla="*/ 2865261 w 5448166"/>
                <a:gd name="connsiteY417" fmla="*/ 3193644 h 5485557"/>
                <a:gd name="connsiteX418" fmla="*/ 3227547 w 5448166"/>
                <a:gd name="connsiteY418" fmla="*/ 2516188 h 5485557"/>
                <a:gd name="connsiteX419" fmla="*/ 3291411 w 5448166"/>
                <a:gd name="connsiteY419" fmla="*/ 2093970 h 5485557"/>
                <a:gd name="connsiteX420" fmla="*/ 2373795 w 5448166"/>
                <a:gd name="connsiteY420" fmla="*/ 2042976 h 5485557"/>
                <a:gd name="connsiteX421" fmla="*/ 2370941 w 5448166"/>
                <a:gd name="connsiteY421" fmla="*/ 2037376 h 5485557"/>
                <a:gd name="connsiteX422" fmla="*/ 2328841 w 5448166"/>
                <a:gd name="connsiteY422" fmla="*/ 1956531 h 5485557"/>
                <a:gd name="connsiteX423" fmla="*/ 2327512 w 5448166"/>
                <a:gd name="connsiteY423" fmla="*/ 1953972 h 5485557"/>
                <a:gd name="connsiteX424" fmla="*/ 2327389 w 5448166"/>
                <a:gd name="connsiteY424" fmla="*/ 1953741 h 5485557"/>
                <a:gd name="connsiteX425" fmla="*/ 2321381 w 5448166"/>
                <a:gd name="connsiteY425" fmla="*/ 1942204 h 5485557"/>
                <a:gd name="connsiteX426" fmla="*/ 2297979 w 5448166"/>
                <a:gd name="connsiteY426" fmla="*/ 1898824 h 5485557"/>
                <a:gd name="connsiteX427" fmla="*/ 2284948 w 5448166"/>
                <a:gd name="connsiteY427" fmla="*/ 1874492 h 5485557"/>
                <a:gd name="connsiteX428" fmla="*/ 2281952 w 5448166"/>
                <a:gd name="connsiteY428" fmla="*/ 1869116 h 5485557"/>
                <a:gd name="connsiteX429" fmla="*/ 2273557 w 5448166"/>
                <a:gd name="connsiteY429" fmla="*/ 1853554 h 5485557"/>
                <a:gd name="connsiteX430" fmla="*/ 2259226 w 5448166"/>
                <a:gd name="connsiteY430" fmla="*/ 1828334 h 5485557"/>
                <a:gd name="connsiteX431" fmla="*/ 2247020 w 5448166"/>
                <a:gd name="connsiteY431" fmla="*/ 1806430 h 5485557"/>
                <a:gd name="connsiteX432" fmla="*/ 2242254 w 5448166"/>
                <a:gd name="connsiteY432" fmla="*/ 1798466 h 5485557"/>
                <a:gd name="connsiteX433" fmla="*/ 2233246 w 5448166"/>
                <a:gd name="connsiteY433" fmla="*/ 1782613 h 5485557"/>
                <a:gd name="connsiteX434" fmla="*/ 2206221 w 5448166"/>
                <a:gd name="connsiteY434" fmla="*/ 1740568 h 5485557"/>
                <a:gd name="connsiteX435" fmla="*/ 69726 w 5448166"/>
                <a:gd name="connsiteY435" fmla="*/ 1721310 h 5485557"/>
                <a:gd name="connsiteX436" fmla="*/ 1067506 w 5448166"/>
                <a:gd name="connsiteY436" fmla="*/ 2115562 h 5485557"/>
                <a:gd name="connsiteX437" fmla="*/ 759514 w 5448166"/>
                <a:gd name="connsiteY437" fmla="*/ 2284473 h 5485557"/>
                <a:gd name="connsiteX438" fmla="*/ 759552 w 5448166"/>
                <a:gd name="connsiteY438" fmla="*/ 2284482 h 5485557"/>
                <a:gd name="connsiteX439" fmla="*/ 1067560 w 5448166"/>
                <a:gd name="connsiteY439" fmla="*/ 2115562 h 5485557"/>
                <a:gd name="connsiteX440" fmla="*/ 41325 w 5448166"/>
                <a:gd name="connsiteY440" fmla="*/ 1721031 h 5485557"/>
                <a:gd name="connsiteX441" fmla="*/ 34442 w 5448166"/>
                <a:gd name="connsiteY441" fmla="*/ 1734544 h 5485557"/>
                <a:gd name="connsiteX442" fmla="*/ 30026 w 5448166"/>
                <a:gd name="connsiteY442" fmla="*/ 1746060 h 5485557"/>
                <a:gd name="connsiteX443" fmla="*/ 30027 w 5448166"/>
                <a:gd name="connsiteY443" fmla="*/ 1746061 h 5485557"/>
                <a:gd name="connsiteX444" fmla="*/ 34442 w 5448166"/>
                <a:gd name="connsiteY444" fmla="*/ 1734544 h 5485557"/>
                <a:gd name="connsiteX445" fmla="*/ 5064079 w 5448166"/>
                <a:gd name="connsiteY445" fmla="*/ 1641896 h 5485557"/>
                <a:gd name="connsiteX446" fmla="*/ 5062133 w 5448166"/>
                <a:gd name="connsiteY446" fmla="*/ 1647735 h 5485557"/>
                <a:gd name="connsiteX447" fmla="*/ 5062133 w 5448166"/>
                <a:gd name="connsiteY447" fmla="*/ 1647735 h 5485557"/>
                <a:gd name="connsiteX448" fmla="*/ 5190721 w 5448166"/>
                <a:gd name="connsiteY448" fmla="*/ 1630181 h 5485557"/>
                <a:gd name="connsiteX449" fmla="*/ 5190692 w 5448166"/>
                <a:gd name="connsiteY449" fmla="*/ 1630250 h 5485557"/>
                <a:gd name="connsiteX450" fmla="*/ 5388771 w 5448166"/>
                <a:gd name="connsiteY450" fmla="*/ 1653335 h 5485557"/>
                <a:gd name="connsiteX451" fmla="*/ 5407241 w 5448166"/>
                <a:gd name="connsiteY451" fmla="*/ 1752306 h 5485557"/>
                <a:gd name="connsiteX452" fmla="*/ 5123896 w 5448166"/>
                <a:gd name="connsiteY452" fmla="*/ 1862846 h 5485557"/>
                <a:gd name="connsiteX453" fmla="*/ 5123897 w 5448166"/>
                <a:gd name="connsiteY453" fmla="*/ 1862856 h 5485557"/>
                <a:gd name="connsiteX454" fmla="*/ 5407403 w 5448166"/>
                <a:gd name="connsiteY454" fmla="*/ 1752253 h 5485557"/>
                <a:gd name="connsiteX455" fmla="*/ 5388933 w 5448166"/>
                <a:gd name="connsiteY455" fmla="*/ 1653282 h 5485557"/>
                <a:gd name="connsiteX456" fmla="*/ 5176424 w 5448166"/>
                <a:gd name="connsiteY456" fmla="*/ 1607268 h 5485557"/>
                <a:gd name="connsiteX457" fmla="*/ 5148127 w 5448166"/>
                <a:gd name="connsiteY457" fmla="*/ 1674443 h 5485557"/>
                <a:gd name="connsiteX458" fmla="*/ 5062910 w 5448166"/>
                <a:gd name="connsiteY458" fmla="*/ 1647976 h 5485557"/>
                <a:gd name="connsiteX459" fmla="*/ 5148129 w 5448166"/>
                <a:gd name="connsiteY459" fmla="*/ 1674498 h 5485557"/>
                <a:gd name="connsiteX460" fmla="*/ 4876735 w 5448166"/>
                <a:gd name="connsiteY460" fmla="*/ 1605485 h 5485557"/>
                <a:gd name="connsiteX461" fmla="*/ 4876574 w 5448166"/>
                <a:gd name="connsiteY461" fmla="*/ 1605518 h 5485557"/>
                <a:gd name="connsiteX462" fmla="*/ 4861227 w 5448166"/>
                <a:gd name="connsiteY462" fmla="*/ 1789676 h 5485557"/>
                <a:gd name="connsiteX463" fmla="*/ 4883143 w 5448166"/>
                <a:gd name="connsiteY463" fmla="*/ 1791507 h 5485557"/>
                <a:gd name="connsiteX464" fmla="*/ 4883149 w 5448166"/>
                <a:gd name="connsiteY464" fmla="*/ 1791441 h 5485557"/>
                <a:gd name="connsiteX465" fmla="*/ 4861390 w 5448166"/>
                <a:gd name="connsiteY465" fmla="*/ 1789623 h 5485557"/>
                <a:gd name="connsiteX466" fmla="*/ 5057448 w 5448166"/>
                <a:gd name="connsiteY466" fmla="*/ 1592434 h 5485557"/>
                <a:gd name="connsiteX467" fmla="*/ 4897252 w 5448166"/>
                <a:gd name="connsiteY467" fmla="*/ 1623881 h 5485557"/>
                <a:gd name="connsiteX468" fmla="*/ 4897250 w 5448166"/>
                <a:gd name="connsiteY468" fmla="*/ 1623902 h 5485557"/>
                <a:gd name="connsiteX469" fmla="*/ 5057286 w 5448166"/>
                <a:gd name="connsiteY469" fmla="*/ 1592486 h 5485557"/>
                <a:gd name="connsiteX470" fmla="*/ 5034078 w 5448166"/>
                <a:gd name="connsiteY470" fmla="*/ 1662165 h 5485557"/>
                <a:gd name="connsiteX471" fmla="*/ 5160566 w 5448166"/>
                <a:gd name="connsiteY471" fmla="*/ 1701420 h 5485557"/>
                <a:gd name="connsiteX472" fmla="*/ 5160605 w 5448166"/>
                <a:gd name="connsiteY472" fmla="*/ 1701329 h 5485557"/>
                <a:gd name="connsiteX473" fmla="*/ 5034241 w 5448166"/>
                <a:gd name="connsiteY473" fmla="*/ 1662112 h 5485557"/>
                <a:gd name="connsiteX474" fmla="*/ 5090187 w 5448166"/>
                <a:gd name="connsiteY474" fmla="*/ 1563571 h 5485557"/>
                <a:gd name="connsiteX475" fmla="*/ 4973987 w 5448166"/>
                <a:gd name="connsiteY475" fmla="*/ 1586367 h 5485557"/>
                <a:gd name="connsiteX476" fmla="*/ 5090187 w 5448166"/>
                <a:gd name="connsiteY476" fmla="*/ 1563572 h 5485557"/>
                <a:gd name="connsiteX477" fmla="*/ 3674736 w 5448166"/>
                <a:gd name="connsiteY477" fmla="*/ 1476661 h 5485557"/>
                <a:gd name="connsiteX478" fmla="*/ 3690996 w 5448166"/>
                <a:gd name="connsiteY478" fmla="*/ 1488151 h 5485557"/>
                <a:gd name="connsiteX479" fmla="*/ 3695213 w 5448166"/>
                <a:gd name="connsiteY479" fmla="*/ 1494485 h 5485557"/>
                <a:gd name="connsiteX480" fmla="*/ 3694944 w 5448166"/>
                <a:gd name="connsiteY480" fmla="*/ 1505739 h 5485557"/>
                <a:gd name="connsiteX481" fmla="*/ 3692434 w 5448166"/>
                <a:gd name="connsiteY481" fmla="*/ 1516068 h 5485557"/>
                <a:gd name="connsiteX482" fmla="*/ 3690999 w 5448166"/>
                <a:gd name="connsiteY482" fmla="*/ 1524125 h 5485557"/>
                <a:gd name="connsiteX483" fmla="*/ 3690814 w 5448166"/>
                <a:gd name="connsiteY483" fmla="*/ 1524975 h 5485557"/>
                <a:gd name="connsiteX484" fmla="*/ 3690481 w 5448166"/>
                <a:gd name="connsiteY484" fmla="*/ 1527033 h 5485557"/>
                <a:gd name="connsiteX485" fmla="*/ 3688902 w 5448166"/>
                <a:gd name="connsiteY485" fmla="*/ 1535900 h 5485557"/>
                <a:gd name="connsiteX486" fmla="*/ 3686568 w 5448166"/>
                <a:gd name="connsiteY486" fmla="*/ 1551262 h 5485557"/>
                <a:gd name="connsiteX487" fmla="*/ 3684628 w 5448166"/>
                <a:gd name="connsiteY487" fmla="*/ 1563274 h 5485557"/>
                <a:gd name="connsiteX488" fmla="*/ 3682083 w 5448166"/>
                <a:gd name="connsiteY488" fmla="*/ 1580776 h 5485557"/>
                <a:gd name="connsiteX489" fmla="*/ 3679766 w 5448166"/>
                <a:gd name="connsiteY489" fmla="*/ 1596021 h 5485557"/>
                <a:gd name="connsiteX490" fmla="*/ 3677720 w 5448166"/>
                <a:gd name="connsiteY490" fmla="*/ 1610775 h 5485557"/>
                <a:gd name="connsiteX491" fmla="*/ 3677266 w 5448166"/>
                <a:gd name="connsiteY491" fmla="*/ 1613899 h 5485557"/>
                <a:gd name="connsiteX492" fmla="*/ 3675095 w 5448166"/>
                <a:gd name="connsiteY492" fmla="*/ 1629712 h 5485557"/>
                <a:gd name="connsiteX493" fmla="*/ 3669509 w 5448166"/>
                <a:gd name="connsiteY493" fmla="*/ 1670005 h 5485557"/>
                <a:gd name="connsiteX494" fmla="*/ 3660104 w 5448166"/>
                <a:gd name="connsiteY494" fmla="*/ 1741753 h 5485557"/>
                <a:gd name="connsiteX495" fmla="*/ 3660160 w 5448166"/>
                <a:gd name="connsiteY495" fmla="*/ 1741797 h 5485557"/>
                <a:gd name="connsiteX496" fmla="*/ 3669555 w 5448166"/>
                <a:gd name="connsiteY496" fmla="*/ 1670058 h 5485557"/>
                <a:gd name="connsiteX497" fmla="*/ 3675095 w 5448166"/>
                <a:gd name="connsiteY497" fmla="*/ 1629712 h 5485557"/>
                <a:gd name="connsiteX498" fmla="*/ 3677720 w 5448166"/>
                <a:gd name="connsiteY498" fmla="*/ 1610775 h 5485557"/>
                <a:gd name="connsiteX499" fmla="*/ 3682083 w 5448166"/>
                <a:gd name="connsiteY499" fmla="*/ 1580776 h 5485557"/>
                <a:gd name="connsiteX500" fmla="*/ 3686568 w 5448166"/>
                <a:gd name="connsiteY500" fmla="*/ 1551262 h 5485557"/>
                <a:gd name="connsiteX501" fmla="*/ 3690481 w 5448166"/>
                <a:gd name="connsiteY501" fmla="*/ 1527033 h 5485557"/>
                <a:gd name="connsiteX502" fmla="*/ 3690999 w 5448166"/>
                <a:gd name="connsiteY502" fmla="*/ 1524125 h 5485557"/>
                <a:gd name="connsiteX503" fmla="*/ 3694998 w 5448166"/>
                <a:gd name="connsiteY503" fmla="*/ 1505792 h 5485557"/>
                <a:gd name="connsiteX504" fmla="*/ 3695267 w 5448166"/>
                <a:gd name="connsiteY504" fmla="*/ 1494537 h 5485557"/>
                <a:gd name="connsiteX505" fmla="*/ 3674812 w 5448166"/>
                <a:gd name="connsiteY505" fmla="*/ 1476701 h 5485557"/>
                <a:gd name="connsiteX506" fmla="*/ 3552302 w 5448166"/>
                <a:gd name="connsiteY506" fmla="*/ 1449091 h 5485557"/>
                <a:gd name="connsiteX507" fmla="*/ 3314673 w 5448166"/>
                <a:gd name="connsiteY507" fmla="*/ 2086377 h 5485557"/>
                <a:gd name="connsiteX508" fmla="*/ 3255441 w 5448166"/>
                <a:gd name="connsiteY508" fmla="*/ 2477257 h 5485557"/>
                <a:gd name="connsiteX509" fmla="*/ 3255760 w 5448166"/>
                <a:gd name="connsiteY509" fmla="*/ 2476620 h 5485557"/>
                <a:gd name="connsiteX510" fmla="*/ 3314780 w 5448166"/>
                <a:gd name="connsiteY510" fmla="*/ 2086430 h 5485557"/>
                <a:gd name="connsiteX511" fmla="*/ 3552409 w 5448166"/>
                <a:gd name="connsiteY511" fmla="*/ 1449144 h 5485557"/>
                <a:gd name="connsiteX512" fmla="*/ 3578372 w 5448166"/>
                <a:gd name="connsiteY512" fmla="*/ 1458930 h 5485557"/>
                <a:gd name="connsiteX513" fmla="*/ 5343839 w 5448166"/>
                <a:gd name="connsiteY513" fmla="*/ 1426062 h 5485557"/>
                <a:gd name="connsiteX514" fmla="*/ 5346556 w 5448166"/>
                <a:gd name="connsiteY514" fmla="*/ 1426476 h 5485557"/>
                <a:gd name="connsiteX515" fmla="*/ 5384626 w 5448166"/>
                <a:gd name="connsiteY515" fmla="*/ 1630665 h 5485557"/>
                <a:gd name="connsiteX516" fmla="*/ 5353077 w 5448166"/>
                <a:gd name="connsiteY516" fmla="*/ 1626987 h 5485557"/>
                <a:gd name="connsiteX517" fmla="*/ 5384627 w 5448166"/>
                <a:gd name="connsiteY517" fmla="*/ 1630665 h 5485557"/>
                <a:gd name="connsiteX518" fmla="*/ 5346556 w 5448166"/>
                <a:gd name="connsiteY518" fmla="*/ 1426475 h 5485557"/>
                <a:gd name="connsiteX519" fmla="*/ 4297067 w 5448166"/>
                <a:gd name="connsiteY519" fmla="*/ 1346781 h 5485557"/>
                <a:gd name="connsiteX520" fmla="*/ 4304391 w 5448166"/>
                <a:gd name="connsiteY520" fmla="*/ 1654519 h 5485557"/>
                <a:gd name="connsiteX521" fmla="*/ 4297929 w 5448166"/>
                <a:gd name="connsiteY521" fmla="*/ 1657535 h 5485557"/>
                <a:gd name="connsiteX522" fmla="*/ 3936342 w 5448166"/>
                <a:gd name="connsiteY522" fmla="*/ 1827478 h 5485557"/>
                <a:gd name="connsiteX523" fmla="*/ 3866180 w 5448166"/>
                <a:gd name="connsiteY523" fmla="*/ 2132686 h 5485557"/>
                <a:gd name="connsiteX524" fmla="*/ 4023144 w 5448166"/>
                <a:gd name="connsiteY524" fmla="*/ 2212865 h 5485557"/>
                <a:gd name="connsiteX525" fmla="*/ 4023161 w 5448166"/>
                <a:gd name="connsiteY525" fmla="*/ 2212846 h 5485557"/>
                <a:gd name="connsiteX526" fmla="*/ 3866287 w 5448166"/>
                <a:gd name="connsiteY526" fmla="*/ 2132686 h 5485557"/>
                <a:gd name="connsiteX527" fmla="*/ 3936397 w 5448166"/>
                <a:gd name="connsiteY527" fmla="*/ 1827478 h 5485557"/>
                <a:gd name="connsiteX528" fmla="*/ 4297983 w 5448166"/>
                <a:gd name="connsiteY528" fmla="*/ 1657535 h 5485557"/>
                <a:gd name="connsiteX529" fmla="*/ 4304498 w 5448166"/>
                <a:gd name="connsiteY529" fmla="*/ 1654519 h 5485557"/>
                <a:gd name="connsiteX530" fmla="*/ 4531412 w 5448166"/>
                <a:gd name="connsiteY530" fmla="*/ 1104252 h 5485557"/>
                <a:gd name="connsiteX531" fmla="*/ 4531443 w 5448166"/>
                <a:gd name="connsiteY531" fmla="*/ 1104448 h 5485557"/>
                <a:gd name="connsiteX532" fmla="*/ 4706092 w 5448166"/>
                <a:gd name="connsiteY532" fmla="*/ 1148459 h 5485557"/>
                <a:gd name="connsiteX533" fmla="*/ 5012162 w 5448166"/>
                <a:gd name="connsiteY533" fmla="*/ 1374350 h 5485557"/>
                <a:gd name="connsiteX534" fmla="*/ 5014370 w 5448166"/>
                <a:gd name="connsiteY534" fmla="*/ 1375965 h 5485557"/>
                <a:gd name="connsiteX535" fmla="*/ 5023846 w 5448166"/>
                <a:gd name="connsiteY535" fmla="*/ 1377419 h 5485557"/>
                <a:gd name="connsiteX536" fmla="*/ 4880089 w 5448166"/>
                <a:gd name="connsiteY536" fmla="*/ 1604794 h 5485557"/>
                <a:gd name="connsiteX537" fmla="*/ 4880237 w 5448166"/>
                <a:gd name="connsiteY537" fmla="*/ 1604765 h 5485557"/>
                <a:gd name="connsiteX538" fmla="*/ 5024009 w 5448166"/>
                <a:gd name="connsiteY538" fmla="*/ 1377367 h 5485557"/>
                <a:gd name="connsiteX539" fmla="*/ 5014532 w 5448166"/>
                <a:gd name="connsiteY539" fmla="*/ 1375912 h 5485557"/>
                <a:gd name="connsiteX540" fmla="*/ 5012325 w 5448166"/>
                <a:gd name="connsiteY540" fmla="*/ 1374297 h 5485557"/>
                <a:gd name="connsiteX541" fmla="*/ 4706255 w 5448166"/>
                <a:gd name="connsiteY541" fmla="*/ 1148406 h 5485557"/>
                <a:gd name="connsiteX542" fmla="*/ 4474119 w 5448166"/>
                <a:gd name="connsiteY542" fmla="*/ 1089874 h 5485557"/>
                <a:gd name="connsiteX543" fmla="*/ 4474119 w 5448166"/>
                <a:gd name="connsiteY543" fmla="*/ 1089874 h 5485557"/>
                <a:gd name="connsiteX544" fmla="*/ 4474781 w 5448166"/>
                <a:gd name="connsiteY544" fmla="*/ 1090041 h 5485557"/>
                <a:gd name="connsiteX545" fmla="*/ 3873233 w 5448166"/>
                <a:gd name="connsiteY545" fmla="*/ 938348 h 5485557"/>
                <a:gd name="connsiteX546" fmla="*/ 3562425 w 5448166"/>
                <a:gd name="connsiteY546" fmla="*/ 1429329 h 5485557"/>
                <a:gd name="connsiteX547" fmla="*/ 3562496 w 5448166"/>
                <a:gd name="connsiteY547" fmla="*/ 1429356 h 5485557"/>
                <a:gd name="connsiteX548" fmla="*/ 3873395 w 5448166"/>
                <a:gd name="connsiteY548" fmla="*/ 938400 h 5485557"/>
                <a:gd name="connsiteX549" fmla="*/ 4451280 w 5448166"/>
                <a:gd name="connsiteY549" fmla="*/ 1084123 h 5485557"/>
                <a:gd name="connsiteX550" fmla="*/ 4451287 w 5448166"/>
                <a:gd name="connsiteY550" fmla="*/ 1084113 h 5485557"/>
                <a:gd name="connsiteX551" fmla="*/ 2090771 w 5448166"/>
                <a:gd name="connsiteY551" fmla="*/ 716981 h 5485557"/>
                <a:gd name="connsiteX552" fmla="*/ 2090720 w 5448166"/>
                <a:gd name="connsiteY552" fmla="*/ 716983 h 5485557"/>
                <a:gd name="connsiteX553" fmla="*/ 2447781 w 5448166"/>
                <a:gd name="connsiteY553" fmla="*/ 1041897 h 5485557"/>
                <a:gd name="connsiteX554" fmla="*/ 2144296 w 5448166"/>
                <a:gd name="connsiteY554" fmla="*/ 1663513 h 5485557"/>
                <a:gd name="connsiteX555" fmla="*/ 2190228 w 5448166"/>
                <a:gd name="connsiteY555" fmla="*/ 1723606 h 5485557"/>
                <a:gd name="connsiteX556" fmla="*/ 2175098 w 5448166"/>
                <a:gd name="connsiteY556" fmla="*/ 1766254 h 5485557"/>
                <a:gd name="connsiteX557" fmla="*/ 2156304 w 5448166"/>
                <a:gd name="connsiteY557" fmla="*/ 1858333 h 5485557"/>
                <a:gd name="connsiteX558" fmla="*/ 2148605 w 5448166"/>
                <a:gd name="connsiteY558" fmla="*/ 1917404 h 5485557"/>
                <a:gd name="connsiteX559" fmla="*/ 2147796 w 5448166"/>
                <a:gd name="connsiteY559" fmla="*/ 1934419 h 5485557"/>
                <a:gd name="connsiteX560" fmla="*/ 2122301 w 5448166"/>
                <a:gd name="connsiteY560" fmla="*/ 1934795 h 5485557"/>
                <a:gd name="connsiteX561" fmla="*/ 2121123 w 5448166"/>
                <a:gd name="connsiteY561" fmla="*/ 1934812 h 5485557"/>
                <a:gd name="connsiteX562" fmla="*/ 2121103 w 5448166"/>
                <a:gd name="connsiteY562" fmla="*/ 1934813 h 5485557"/>
                <a:gd name="connsiteX563" fmla="*/ 2121087 w 5448166"/>
                <a:gd name="connsiteY563" fmla="*/ 1934813 h 5485557"/>
                <a:gd name="connsiteX564" fmla="*/ 2113830 w 5448166"/>
                <a:gd name="connsiteY564" fmla="*/ 1934847 h 5485557"/>
                <a:gd name="connsiteX565" fmla="*/ 2121103 w 5448166"/>
                <a:gd name="connsiteY565" fmla="*/ 1934813 h 5485557"/>
                <a:gd name="connsiteX566" fmla="*/ 2122301 w 5448166"/>
                <a:gd name="connsiteY566" fmla="*/ 1934795 h 5485557"/>
                <a:gd name="connsiteX567" fmla="*/ 2147850 w 5448166"/>
                <a:gd name="connsiteY567" fmla="*/ 1934419 h 5485557"/>
                <a:gd name="connsiteX568" fmla="*/ 2148658 w 5448166"/>
                <a:gd name="connsiteY568" fmla="*/ 1917404 h 5485557"/>
                <a:gd name="connsiteX569" fmla="*/ 2156358 w 5448166"/>
                <a:gd name="connsiteY569" fmla="*/ 1858333 h 5485557"/>
                <a:gd name="connsiteX570" fmla="*/ 2175151 w 5448166"/>
                <a:gd name="connsiteY570" fmla="*/ 1766253 h 5485557"/>
                <a:gd name="connsiteX571" fmla="*/ 2190282 w 5448166"/>
                <a:gd name="connsiteY571" fmla="*/ 1723606 h 5485557"/>
                <a:gd name="connsiteX572" fmla="*/ 2144350 w 5448166"/>
                <a:gd name="connsiteY572" fmla="*/ 1663513 h 5485557"/>
                <a:gd name="connsiteX573" fmla="*/ 2447835 w 5448166"/>
                <a:gd name="connsiteY573" fmla="*/ 1041897 h 5485557"/>
                <a:gd name="connsiteX574" fmla="*/ 3270571 w 5448166"/>
                <a:gd name="connsiteY574" fmla="*/ 675358 h 5485557"/>
                <a:gd name="connsiteX575" fmla="*/ 3162607 w 5448166"/>
                <a:gd name="connsiteY575" fmla="*/ 804213 h 5485557"/>
                <a:gd name="connsiteX576" fmla="*/ 3082267 w 5448166"/>
                <a:gd name="connsiteY576" fmla="*/ 896562 h 5485557"/>
                <a:gd name="connsiteX577" fmla="*/ 3053782 w 5448166"/>
                <a:gd name="connsiteY577" fmla="*/ 926825 h 5485557"/>
                <a:gd name="connsiteX578" fmla="*/ 3033222 w 5448166"/>
                <a:gd name="connsiteY578" fmla="*/ 940495 h 5485557"/>
                <a:gd name="connsiteX579" fmla="*/ 3033265 w 5448166"/>
                <a:gd name="connsiteY579" fmla="*/ 940503 h 5485557"/>
                <a:gd name="connsiteX580" fmla="*/ 3053835 w 5448166"/>
                <a:gd name="connsiteY580" fmla="*/ 926823 h 5485557"/>
                <a:gd name="connsiteX581" fmla="*/ 3082320 w 5448166"/>
                <a:gd name="connsiteY581" fmla="*/ 896562 h 5485557"/>
                <a:gd name="connsiteX582" fmla="*/ 3162660 w 5448166"/>
                <a:gd name="connsiteY582" fmla="*/ 804213 h 5485557"/>
                <a:gd name="connsiteX583" fmla="*/ 3253854 w 5448166"/>
                <a:gd name="connsiteY583" fmla="*/ 695581 h 5485557"/>
                <a:gd name="connsiteX584" fmla="*/ 3270609 w 5448166"/>
                <a:gd name="connsiteY584" fmla="*/ 675375 h 5485557"/>
                <a:gd name="connsiteX585" fmla="*/ 1561289 w 5448166"/>
                <a:gd name="connsiteY585" fmla="*/ 478813 h 5485557"/>
                <a:gd name="connsiteX586" fmla="*/ 1561236 w 5448166"/>
                <a:gd name="connsiteY586" fmla="*/ 478816 h 5485557"/>
                <a:gd name="connsiteX587" fmla="*/ 1615514 w 5448166"/>
                <a:gd name="connsiteY587" fmla="*/ 887839 h 5485557"/>
                <a:gd name="connsiteX588" fmla="*/ 1726116 w 5448166"/>
                <a:gd name="connsiteY588" fmla="*/ 969741 h 5485557"/>
                <a:gd name="connsiteX589" fmla="*/ 1726138 w 5448166"/>
                <a:gd name="connsiteY589" fmla="*/ 969717 h 5485557"/>
                <a:gd name="connsiteX590" fmla="*/ 1615567 w 5448166"/>
                <a:gd name="connsiteY590" fmla="*/ 887839 h 5485557"/>
                <a:gd name="connsiteX591" fmla="*/ 2649548 w 5448166"/>
                <a:gd name="connsiteY591" fmla="*/ 474343 h 5485557"/>
                <a:gd name="connsiteX592" fmla="*/ 2524075 w 5448166"/>
                <a:gd name="connsiteY592" fmla="*/ 494487 h 5485557"/>
                <a:gd name="connsiteX593" fmla="*/ 2498293 w 5448166"/>
                <a:gd name="connsiteY593" fmla="*/ 498697 h 5485557"/>
                <a:gd name="connsiteX594" fmla="*/ 2481575 w 5448166"/>
                <a:gd name="connsiteY594" fmla="*/ 501388 h 5485557"/>
                <a:gd name="connsiteX595" fmla="*/ 2448809 w 5448166"/>
                <a:gd name="connsiteY595" fmla="*/ 506780 h 5485557"/>
                <a:gd name="connsiteX596" fmla="*/ 2397808 w 5448166"/>
                <a:gd name="connsiteY596" fmla="*/ 515110 h 5485557"/>
                <a:gd name="connsiteX597" fmla="*/ 2370123 w 5448166"/>
                <a:gd name="connsiteY597" fmla="*/ 519726 h 5485557"/>
                <a:gd name="connsiteX598" fmla="*/ 2357484 w 5448166"/>
                <a:gd name="connsiteY598" fmla="*/ 521806 h 5485557"/>
                <a:gd name="connsiteX599" fmla="*/ 2348126 w 5448166"/>
                <a:gd name="connsiteY599" fmla="*/ 523395 h 5485557"/>
                <a:gd name="connsiteX600" fmla="*/ 2318635 w 5448166"/>
                <a:gd name="connsiteY600" fmla="*/ 528313 h 5485557"/>
                <a:gd name="connsiteX601" fmla="*/ 2247279 w 5448166"/>
                <a:gd name="connsiteY601" fmla="*/ 540511 h 5485557"/>
                <a:gd name="connsiteX602" fmla="*/ 2242764 w 5448166"/>
                <a:gd name="connsiteY602" fmla="*/ 541313 h 5485557"/>
                <a:gd name="connsiteX603" fmla="*/ 2200888 w 5448166"/>
                <a:gd name="connsiteY603" fmla="*/ 548707 h 5485557"/>
                <a:gd name="connsiteX604" fmla="*/ 2194138 w 5448166"/>
                <a:gd name="connsiteY604" fmla="*/ 549951 h 5485557"/>
                <a:gd name="connsiteX605" fmla="*/ 2187008 w 5448166"/>
                <a:gd name="connsiteY605" fmla="*/ 551219 h 5485557"/>
                <a:gd name="connsiteX606" fmla="*/ 2178763 w 5448166"/>
                <a:gd name="connsiteY606" fmla="*/ 552785 h 5485557"/>
                <a:gd name="connsiteX607" fmla="*/ 2162085 w 5448166"/>
                <a:gd name="connsiteY607" fmla="*/ 555859 h 5485557"/>
                <a:gd name="connsiteX608" fmla="*/ 2149950 w 5448166"/>
                <a:gd name="connsiteY608" fmla="*/ 558262 h 5485557"/>
                <a:gd name="connsiteX609" fmla="*/ 2141091 w 5448166"/>
                <a:gd name="connsiteY609" fmla="*/ 559947 h 5485557"/>
                <a:gd name="connsiteX610" fmla="*/ 2138078 w 5448166"/>
                <a:gd name="connsiteY610" fmla="*/ 560613 h 5485557"/>
                <a:gd name="connsiteX611" fmla="*/ 2132279 w 5448166"/>
                <a:gd name="connsiteY611" fmla="*/ 561761 h 5485557"/>
                <a:gd name="connsiteX612" fmla="*/ 2114314 w 5448166"/>
                <a:gd name="connsiteY612" fmla="*/ 565872 h 5485557"/>
                <a:gd name="connsiteX613" fmla="*/ 2112795 w 5448166"/>
                <a:gd name="connsiteY613" fmla="*/ 566208 h 5485557"/>
                <a:gd name="connsiteX614" fmla="*/ 2106011 w 5448166"/>
                <a:gd name="connsiteY614" fmla="*/ 701258 h 5485557"/>
                <a:gd name="connsiteX615" fmla="*/ 2474704 w 5448166"/>
                <a:gd name="connsiteY615" fmla="*/ 1036781 h 5485557"/>
                <a:gd name="connsiteX616" fmla="*/ 2169928 w 5448166"/>
                <a:gd name="connsiteY616" fmla="*/ 1660981 h 5485557"/>
                <a:gd name="connsiteX617" fmla="*/ 2211444 w 5448166"/>
                <a:gd name="connsiteY617" fmla="*/ 1715260 h 5485557"/>
                <a:gd name="connsiteX618" fmla="*/ 2249353 w 5448166"/>
                <a:gd name="connsiteY618" fmla="*/ 1766954 h 5485557"/>
                <a:gd name="connsiteX619" fmla="*/ 2309231 w 5448166"/>
                <a:gd name="connsiteY619" fmla="*/ 1873195 h 5485557"/>
                <a:gd name="connsiteX620" fmla="*/ 2387526 w 5448166"/>
                <a:gd name="connsiteY620" fmla="*/ 2021706 h 5485557"/>
                <a:gd name="connsiteX621" fmla="*/ 3296526 w 5448166"/>
                <a:gd name="connsiteY621" fmla="*/ 2072215 h 5485557"/>
                <a:gd name="connsiteX622" fmla="*/ 3296527 w 5448166"/>
                <a:gd name="connsiteY622" fmla="*/ 2072212 h 5485557"/>
                <a:gd name="connsiteX623" fmla="*/ 2387579 w 5448166"/>
                <a:gd name="connsiteY623" fmla="*/ 2021706 h 5485557"/>
                <a:gd name="connsiteX624" fmla="*/ 2309285 w 5448166"/>
                <a:gd name="connsiteY624" fmla="*/ 1873194 h 5485557"/>
                <a:gd name="connsiteX625" fmla="*/ 2249407 w 5448166"/>
                <a:gd name="connsiteY625" fmla="*/ 1766953 h 5485557"/>
                <a:gd name="connsiteX626" fmla="*/ 2211497 w 5448166"/>
                <a:gd name="connsiteY626" fmla="*/ 1715260 h 5485557"/>
                <a:gd name="connsiteX627" fmla="*/ 2169982 w 5448166"/>
                <a:gd name="connsiteY627" fmla="*/ 1660982 h 5485557"/>
                <a:gd name="connsiteX628" fmla="*/ 2474758 w 5448166"/>
                <a:gd name="connsiteY628" fmla="*/ 1036781 h 5485557"/>
                <a:gd name="connsiteX629" fmla="*/ 2106064 w 5448166"/>
                <a:gd name="connsiteY629" fmla="*/ 701257 h 5485557"/>
                <a:gd name="connsiteX630" fmla="*/ 2112849 w 5448166"/>
                <a:gd name="connsiteY630" fmla="*/ 566208 h 5485557"/>
                <a:gd name="connsiteX631" fmla="*/ 2114314 w 5448166"/>
                <a:gd name="connsiteY631" fmla="*/ 565872 h 5485557"/>
                <a:gd name="connsiteX632" fmla="*/ 2138078 w 5448166"/>
                <a:gd name="connsiteY632" fmla="*/ 560613 h 5485557"/>
                <a:gd name="connsiteX633" fmla="*/ 2149950 w 5448166"/>
                <a:gd name="connsiteY633" fmla="*/ 558262 h 5485557"/>
                <a:gd name="connsiteX634" fmla="*/ 2178763 w 5448166"/>
                <a:gd name="connsiteY634" fmla="*/ 552785 h 5485557"/>
                <a:gd name="connsiteX635" fmla="*/ 2194138 w 5448166"/>
                <a:gd name="connsiteY635" fmla="*/ 549951 h 5485557"/>
                <a:gd name="connsiteX636" fmla="*/ 2242764 w 5448166"/>
                <a:gd name="connsiteY636" fmla="*/ 541313 h 5485557"/>
                <a:gd name="connsiteX637" fmla="*/ 2247309 w 5448166"/>
                <a:gd name="connsiteY637" fmla="*/ 540511 h 5485557"/>
                <a:gd name="connsiteX638" fmla="*/ 2348126 w 5448166"/>
                <a:gd name="connsiteY638" fmla="*/ 523395 h 5485557"/>
                <a:gd name="connsiteX639" fmla="*/ 2370123 w 5448166"/>
                <a:gd name="connsiteY639" fmla="*/ 519726 h 5485557"/>
                <a:gd name="connsiteX640" fmla="*/ 2448809 w 5448166"/>
                <a:gd name="connsiteY640" fmla="*/ 506780 h 5485557"/>
                <a:gd name="connsiteX641" fmla="*/ 2498293 w 5448166"/>
                <a:gd name="connsiteY641" fmla="*/ 498697 h 5485557"/>
                <a:gd name="connsiteX642" fmla="*/ 2649554 w 5448166"/>
                <a:gd name="connsiteY642" fmla="*/ 474351 h 5485557"/>
                <a:gd name="connsiteX643" fmla="*/ 863694 w 5448166"/>
                <a:gd name="connsiteY643" fmla="*/ 463035 h 5485557"/>
                <a:gd name="connsiteX644" fmla="*/ 863667 w 5448166"/>
                <a:gd name="connsiteY644" fmla="*/ 463055 h 5485557"/>
                <a:gd name="connsiteX645" fmla="*/ 881266 w 5448166"/>
                <a:gd name="connsiteY645" fmla="*/ 476150 h 5485557"/>
                <a:gd name="connsiteX646" fmla="*/ 914684 w 5448166"/>
                <a:gd name="connsiteY646" fmla="*/ 501415 h 5485557"/>
                <a:gd name="connsiteX647" fmla="*/ 960931 w 5448166"/>
                <a:gd name="connsiteY647" fmla="*/ 537093 h 5485557"/>
                <a:gd name="connsiteX648" fmla="*/ 973489 w 5448166"/>
                <a:gd name="connsiteY648" fmla="*/ 546822 h 5485557"/>
                <a:gd name="connsiteX649" fmla="*/ 1094484 w 5448166"/>
                <a:gd name="connsiteY649" fmla="*/ 654087 h 5485557"/>
                <a:gd name="connsiteX650" fmla="*/ 1096692 w 5448166"/>
                <a:gd name="connsiteY650" fmla="*/ 662163 h 5485557"/>
                <a:gd name="connsiteX651" fmla="*/ 1107408 w 5448166"/>
                <a:gd name="connsiteY651" fmla="*/ 667280 h 5485557"/>
                <a:gd name="connsiteX652" fmla="*/ 1107447 w 5448166"/>
                <a:gd name="connsiteY652" fmla="*/ 667274 h 5485557"/>
                <a:gd name="connsiteX653" fmla="*/ 1096746 w 5448166"/>
                <a:gd name="connsiteY653" fmla="*/ 662164 h 5485557"/>
                <a:gd name="connsiteX654" fmla="*/ 1094538 w 5448166"/>
                <a:gd name="connsiteY654" fmla="*/ 654087 h 5485557"/>
                <a:gd name="connsiteX655" fmla="*/ 973543 w 5448166"/>
                <a:gd name="connsiteY655" fmla="*/ 546823 h 5485557"/>
                <a:gd name="connsiteX656" fmla="*/ 960931 w 5448166"/>
                <a:gd name="connsiteY656" fmla="*/ 537093 h 5485557"/>
                <a:gd name="connsiteX657" fmla="*/ 922570 w 5448166"/>
                <a:gd name="connsiteY657" fmla="*/ 507377 h 5485557"/>
                <a:gd name="connsiteX658" fmla="*/ 914684 w 5448166"/>
                <a:gd name="connsiteY658" fmla="*/ 501415 h 5485557"/>
                <a:gd name="connsiteX659" fmla="*/ 907331 w 5448166"/>
                <a:gd name="connsiteY659" fmla="*/ 495742 h 5485557"/>
                <a:gd name="connsiteX660" fmla="*/ 863694 w 5448166"/>
                <a:gd name="connsiteY660" fmla="*/ 463035 h 5485557"/>
                <a:gd name="connsiteX661" fmla="*/ 1580412 w 5448166"/>
                <a:gd name="connsiteY661" fmla="*/ 456736 h 5485557"/>
                <a:gd name="connsiteX662" fmla="*/ 1636029 w 5448166"/>
                <a:gd name="connsiteY662" fmla="*/ 875669 h 5485557"/>
                <a:gd name="connsiteX663" fmla="*/ 1723316 w 5448166"/>
                <a:gd name="connsiteY663" fmla="*/ 940340 h 5485557"/>
                <a:gd name="connsiteX664" fmla="*/ 1723330 w 5448166"/>
                <a:gd name="connsiteY664" fmla="*/ 940325 h 5485557"/>
                <a:gd name="connsiteX665" fmla="*/ 1636136 w 5448166"/>
                <a:gd name="connsiteY665" fmla="*/ 875724 h 5485557"/>
                <a:gd name="connsiteX666" fmla="*/ 1580512 w 5448166"/>
                <a:gd name="connsiteY666" fmla="*/ 456736 h 5485557"/>
                <a:gd name="connsiteX667" fmla="*/ 1318491 w 5448166"/>
                <a:gd name="connsiteY667" fmla="*/ 188090 h 5485557"/>
                <a:gd name="connsiteX668" fmla="*/ 1476586 w 5448166"/>
                <a:gd name="connsiteY668" fmla="*/ 464813 h 5485557"/>
                <a:gd name="connsiteX669" fmla="*/ 1476676 w 5448166"/>
                <a:gd name="connsiteY669" fmla="*/ 464795 h 5485557"/>
                <a:gd name="connsiteX670" fmla="*/ 1318552 w 5448166"/>
                <a:gd name="connsiteY670" fmla="*/ 188106 h 5485557"/>
                <a:gd name="connsiteX671" fmla="*/ 3140853 w 5448166"/>
                <a:gd name="connsiteY671" fmla="*/ 147813 h 5485557"/>
                <a:gd name="connsiteX672" fmla="*/ 2929016 w 5448166"/>
                <a:gd name="connsiteY672" fmla="*/ 430296 h 5485557"/>
                <a:gd name="connsiteX673" fmla="*/ 2924601 w 5448166"/>
                <a:gd name="connsiteY673" fmla="*/ 430997 h 5485557"/>
                <a:gd name="connsiteX674" fmla="*/ 2674480 w 5448166"/>
                <a:gd name="connsiteY674" fmla="*/ 470304 h 5485557"/>
                <a:gd name="connsiteX675" fmla="*/ 2674588 w 5448166"/>
                <a:gd name="connsiteY675" fmla="*/ 470441 h 5485557"/>
                <a:gd name="connsiteX676" fmla="*/ 2771315 w 5448166"/>
                <a:gd name="connsiteY676" fmla="*/ 455099 h 5485557"/>
                <a:gd name="connsiteX677" fmla="*/ 2924602 w 5448166"/>
                <a:gd name="connsiteY677" fmla="*/ 431050 h 5485557"/>
                <a:gd name="connsiteX678" fmla="*/ 2929017 w 5448166"/>
                <a:gd name="connsiteY678" fmla="*/ 430349 h 5485557"/>
                <a:gd name="connsiteX679" fmla="*/ 3140853 w 5448166"/>
                <a:gd name="connsiteY679" fmla="*/ 147866 h 5485557"/>
                <a:gd name="connsiteX680" fmla="*/ 3321176 w 5448166"/>
                <a:gd name="connsiteY680" fmla="*/ 508404 h 5485557"/>
                <a:gd name="connsiteX681" fmla="*/ 3321188 w 5448166"/>
                <a:gd name="connsiteY681" fmla="*/ 508376 h 5485557"/>
                <a:gd name="connsiteX682" fmla="*/ 1907152 w 5448166"/>
                <a:gd name="connsiteY682" fmla="*/ 49755 h 5485557"/>
                <a:gd name="connsiteX683" fmla="*/ 1557843 w 5448166"/>
                <a:gd name="connsiteY683" fmla="*/ 246515 h 5485557"/>
                <a:gd name="connsiteX684" fmla="*/ 1554037 w 5448166"/>
                <a:gd name="connsiteY684" fmla="*/ 248660 h 5485557"/>
                <a:gd name="connsiteX685" fmla="*/ 1554072 w 5448166"/>
                <a:gd name="connsiteY685" fmla="*/ 248669 h 5485557"/>
                <a:gd name="connsiteX686" fmla="*/ 1557895 w 5448166"/>
                <a:gd name="connsiteY686" fmla="*/ 246515 h 5485557"/>
                <a:gd name="connsiteX687" fmla="*/ 1868764 w 5448166"/>
                <a:gd name="connsiteY687" fmla="*/ 71985 h 5485557"/>
                <a:gd name="connsiteX688" fmla="*/ 1907141 w 5448166"/>
                <a:gd name="connsiteY688" fmla="*/ 49792 h 5485557"/>
                <a:gd name="connsiteX689" fmla="*/ 1916252 w 5448166"/>
                <a:gd name="connsiteY689" fmla="*/ 45340 h 5485557"/>
                <a:gd name="connsiteX690" fmla="*/ 1906572 w 5448166"/>
                <a:gd name="connsiteY690" fmla="*/ 51972 h 5485557"/>
                <a:gd name="connsiteX691" fmla="*/ 1906559 w 5448166"/>
                <a:gd name="connsiteY691" fmla="*/ 52017 h 5485557"/>
                <a:gd name="connsiteX692" fmla="*/ 1916261 w 5448166"/>
                <a:gd name="connsiteY692" fmla="*/ 45371 h 5485557"/>
                <a:gd name="connsiteX693" fmla="*/ 1943553 w 5448166"/>
                <a:gd name="connsiteY693" fmla="*/ 0 h 5485557"/>
                <a:gd name="connsiteX694" fmla="*/ 1937737 w 5448166"/>
                <a:gd name="connsiteY694" fmla="*/ 21216 h 5485557"/>
                <a:gd name="connsiteX695" fmla="*/ 1935798 w 5448166"/>
                <a:gd name="connsiteY695" fmla="*/ 30963 h 5485557"/>
                <a:gd name="connsiteX696" fmla="*/ 2024540 w 5448166"/>
                <a:gd name="connsiteY696" fmla="*/ 286363 h 5485557"/>
                <a:gd name="connsiteX697" fmla="*/ 2114304 w 5448166"/>
                <a:gd name="connsiteY697" fmla="*/ 543215 h 5485557"/>
                <a:gd name="connsiteX698" fmla="*/ 2916793 w 5448166"/>
                <a:gd name="connsiteY698" fmla="*/ 409888 h 5485557"/>
                <a:gd name="connsiteX699" fmla="*/ 3144622 w 5448166"/>
                <a:gd name="connsiteY699" fmla="*/ 106080 h 5485557"/>
                <a:gd name="connsiteX700" fmla="*/ 3345366 w 5448166"/>
                <a:gd name="connsiteY700" fmla="*/ 507622 h 5485557"/>
                <a:gd name="connsiteX701" fmla="*/ 3328889 w 5448166"/>
                <a:gd name="connsiteY701" fmla="*/ 546123 h 5485557"/>
                <a:gd name="connsiteX702" fmla="*/ 3337989 w 5448166"/>
                <a:gd name="connsiteY702" fmla="*/ 564323 h 5485557"/>
                <a:gd name="connsiteX703" fmla="*/ 3295934 w 5448166"/>
                <a:gd name="connsiteY703" fmla="*/ 662433 h 5485557"/>
                <a:gd name="connsiteX704" fmla="*/ 3871834 w 5448166"/>
                <a:gd name="connsiteY704" fmla="*/ 915248 h 5485557"/>
                <a:gd name="connsiteX705" fmla="*/ 4464157 w 5448166"/>
                <a:gd name="connsiteY705" fmla="*/ 1064620 h 5485557"/>
                <a:gd name="connsiteX706" fmla="*/ 4527912 w 5448166"/>
                <a:gd name="connsiteY706" fmla="*/ 1080720 h 5485557"/>
                <a:gd name="connsiteX707" fmla="*/ 4715786 w 5448166"/>
                <a:gd name="connsiteY707" fmla="*/ 1128107 h 5485557"/>
                <a:gd name="connsiteX708" fmla="*/ 5023147 w 5448166"/>
                <a:gd name="connsiteY708" fmla="*/ 1354966 h 5485557"/>
                <a:gd name="connsiteX709" fmla="*/ 5035586 w 5448166"/>
                <a:gd name="connsiteY709" fmla="*/ 1356851 h 5485557"/>
                <a:gd name="connsiteX710" fmla="*/ 5365295 w 5448166"/>
                <a:gd name="connsiteY710" fmla="*/ 1407036 h 5485557"/>
                <a:gd name="connsiteX711" fmla="*/ 5407297 w 5448166"/>
                <a:gd name="connsiteY711" fmla="*/ 1632550 h 5485557"/>
                <a:gd name="connsiteX712" fmla="*/ 5448166 w 5448166"/>
                <a:gd name="connsiteY712" fmla="*/ 1851709 h 5485557"/>
                <a:gd name="connsiteX713" fmla="*/ 5445636 w 5448166"/>
                <a:gd name="connsiteY713" fmla="*/ 1855587 h 5485557"/>
                <a:gd name="connsiteX714" fmla="*/ 5434113 w 5448166"/>
                <a:gd name="connsiteY714" fmla="*/ 1871794 h 5485557"/>
                <a:gd name="connsiteX715" fmla="*/ 5440951 w 5448166"/>
                <a:gd name="connsiteY715" fmla="*/ 1908465 h 5485557"/>
                <a:gd name="connsiteX716" fmla="*/ 5438259 w 5448166"/>
                <a:gd name="connsiteY716" fmla="*/ 1912234 h 5485557"/>
                <a:gd name="connsiteX717" fmla="*/ 5353125 w 5448166"/>
                <a:gd name="connsiteY717" fmla="*/ 2031291 h 5485557"/>
                <a:gd name="connsiteX718" fmla="*/ 5274185 w 5448166"/>
                <a:gd name="connsiteY718" fmla="*/ 2140440 h 5485557"/>
                <a:gd name="connsiteX719" fmla="*/ 5195783 w 5448166"/>
                <a:gd name="connsiteY719" fmla="*/ 2247112 h 5485557"/>
                <a:gd name="connsiteX720" fmla="*/ 5088519 w 5448166"/>
                <a:gd name="connsiteY720" fmla="*/ 2377961 h 5485557"/>
                <a:gd name="connsiteX721" fmla="*/ 4897360 w 5448166"/>
                <a:gd name="connsiteY721" fmla="*/ 2577682 h 5485557"/>
                <a:gd name="connsiteX722" fmla="*/ 4784603 w 5448166"/>
                <a:gd name="connsiteY722" fmla="*/ 3303654 h 5485557"/>
                <a:gd name="connsiteX723" fmla="*/ 4780349 w 5448166"/>
                <a:gd name="connsiteY723" fmla="*/ 3331116 h 5485557"/>
                <a:gd name="connsiteX724" fmla="*/ 4779433 w 5448166"/>
                <a:gd name="connsiteY724" fmla="*/ 3332787 h 5485557"/>
                <a:gd name="connsiteX725" fmla="*/ 4439656 w 5448166"/>
                <a:gd name="connsiteY725" fmla="*/ 3960649 h 5485557"/>
                <a:gd name="connsiteX726" fmla="*/ 4046353 w 5448166"/>
                <a:gd name="connsiteY726" fmla="*/ 4011642 h 5485557"/>
                <a:gd name="connsiteX727" fmla="*/ 4039999 w 5448166"/>
                <a:gd name="connsiteY727" fmla="*/ 4012450 h 5485557"/>
                <a:gd name="connsiteX728" fmla="*/ 3598880 w 5448166"/>
                <a:gd name="connsiteY728" fmla="*/ 4214916 h 5485557"/>
                <a:gd name="connsiteX729" fmla="*/ 3594303 w 5448166"/>
                <a:gd name="connsiteY729" fmla="*/ 4229348 h 5485557"/>
                <a:gd name="connsiteX730" fmla="*/ 3596187 w 5448166"/>
                <a:gd name="connsiteY730" fmla="*/ 4230156 h 5485557"/>
                <a:gd name="connsiteX731" fmla="*/ 3549879 w 5448166"/>
                <a:gd name="connsiteY731" fmla="*/ 4369082 h 5485557"/>
                <a:gd name="connsiteX732" fmla="*/ 3519831 w 5448166"/>
                <a:gd name="connsiteY732" fmla="*/ 4609188 h 5485557"/>
                <a:gd name="connsiteX733" fmla="*/ 3519455 w 5448166"/>
                <a:gd name="connsiteY733" fmla="*/ 4609619 h 5485557"/>
                <a:gd name="connsiteX734" fmla="*/ 3512401 w 5448166"/>
                <a:gd name="connsiteY734" fmla="*/ 4665889 h 5485557"/>
                <a:gd name="connsiteX735" fmla="*/ 3361897 w 5448166"/>
                <a:gd name="connsiteY735" fmla="*/ 4845041 h 5485557"/>
                <a:gd name="connsiteX736" fmla="*/ 3356405 w 5448166"/>
                <a:gd name="connsiteY736" fmla="*/ 4851556 h 5485557"/>
                <a:gd name="connsiteX737" fmla="*/ 3026427 w 5448166"/>
                <a:gd name="connsiteY737" fmla="*/ 5254874 h 5485557"/>
                <a:gd name="connsiteX738" fmla="*/ 3026104 w 5448166"/>
                <a:gd name="connsiteY738" fmla="*/ 5255198 h 5485557"/>
                <a:gd name="connsiteX739" fmla="*/ 2803928 w 5448166"/>
                <a:gd name="connsiteY739" fmla="*/ 5485557 h 5485557"/>
                <a:gd name="connsiteX740" fmla="*/ 2813352 w 5448166"/>
                <a:gd name="connsiteY740" fmla="*/ 5426809 h 5485557"/>
                <a:gd name="connsiteX741" fmla="*/ 2811359 w 5448166"/>
                <a:gd name="connsiteY741" fmla="*/ 5428856 h 5485557"/>
                <a:gd name="connsiteX742" fmla="*/ 2836129 w 5448166"/>
                <a:gd name="connsiteY742" fmla="*/ 5273829 h 5485557"/>
                <a:gd name="connsiteX743" fmla="*/ 2265776 w 5448166"/>
                <a:gd name="connsiteY743" fmla="*/ 4905619 h 5485557"/>
                <a:gd name="connsiteX744" fmla="*/ 2258722 w 5448166"/>
                <a:gd name="connsiteY744" fmla="*/ 4895496 h 5485557"/>
                <a:gd name="connsiteX745" fmla="*/ 2284408 w 5448166"/>
                <a:gd name="connsiteY745" fmla="*/ 4855488 h 5485557"/>
                <a:gd name="connsiteX746" fmla="*/ 2273207 w 5448166"/>
                <a:gd name="connsiteY746" fmla="*/ 4848918 h 5485557"/>
                <a:gd name="connsiteX747" fmla="*/ 2266153 w 5448166"/>
                <a:gd name="connsiteY747" fmla="*/ 4838794 h 5485557"/>
                <a:gd name="connsiteX748" fmla="*/ 2540075 w 5448166"/>
                <a:gd name="connsiteY748" fmla="*/ 4571980 h 5485557"/>
                <a:gd name="connsiteX749" fmla="*/ 2602754 w 5448166"/>
                <a:gd name="connsiteY749" fmla="*/ 4517971 h 5485557"/>
                <a:gd name="connsiteX750" fmla="*/ 2756705 w 5448166"/>
                <a:gd name="connsiteY750" fmla="*/ 4387175 h 5485557"/>
                <a:gd name="connsiteX751" fmla="*/ 2690741 w 5448166"/>
                <a:gd name="connsiteY751" fmla="*/ 4352013 h 5485557"/>
                <a:gd name="connsiteX752" fmla="*/ 2701726 w 5448166"/>
                <a:gd name="connsiteY752" fmla="*/ 4297196 h 5485557"/>
                <a:gd name="connsiteX753" fmla="*/ 2698172 w 5448166"/>
                <a:gd name="connsiteY753" fmla="*/ 4295311 h 5485557"/>
                <a:gd name="connsiteX754" fmla="*/ 2737104 w 5448166"/>
                <a:gd name="connsiteY754" fmla="*/ 4100652 h 5485557"/>
                <a:gd name="connsiteX755" fmla="*/ 2638347 w 5448166"/>
                <a:gd name="connsiteY755" fmla="*/ 4100652 h 5485557"/>
                <a:gd name="connsiteX756" fmla="*/ 2498290 w 5448166"/>
                <a:gd name="connsiteY756" fmla="*/ 3872123 h 5485557"/>
                <a:gd name="connsiteX757" fmla="*/ 2252260 w 5448166"/>
                <a:gd name="connsiteY757" fmla="*/ 3812460 h 5485557"/>
                <a:gd name="connsiteX758" fmla="*/ 2267069 w 5448166"/>
                <a:gd name="connsiteY758" fmla="*/ 3241784 h 5485557"/>
                <a:gd name="connsiteX759" fmla="*/ 2182689 w 5448166"/>
                <a:gd name="connsiteY759" fmla="*/ 3051917 h 5485557"/>
                <a:gd name="connsiteX760" fmla="*/ 1932029 w 5448166"/>
                <a:gd name="connsiteY760" fmla="*/ 3022409 h 5485557"/>
                <a:gd name="connsiteX761" fmla="*/ 1930306 w 5448166"/>
                <a:gd name="connsiteY761" fmla="*/ 3014816 h 5485557"/>
                <a:gd name="connsiteX762" fmla="*/ 1893582 w 5448166"/>
                <a:gd name="connsiteY762" fmla="*/ 2863774 h 5485557"/>
                <a:gd name="connsiteX763" fmla="*/ 1841942 w 5448166"/>
                <a:gd name="connsiteY763" fmla="*/ 2700400 h 5485557"/>
                <a:gd name="connsiteX764" fmla="*/ 1565166 w 5448166"/>
                <a:gd name="connsiteY764" fmla="*/ 2595560 h 5485557"/>
                <a:gd name="connsiteX765" fmla="*/ 1222695 w 5448166"/>
                <a:gd name="connsiteY765" fmla="*/ 2466433 h 5485557"/>
                <a:gd name="connsiteX766" fmla="*/ 1211656 w 5448166"/>
                <a:gd name="connsiteY766" fmla="*/ 2461425 h 5485557"/>
                <a:gd name="connsiteX767" fmla="*/ 1193618 w 5448166"/>
                <a:gd name="connsiteY767" fmla="*/ 2269028 h 5485557"/>
                <a:gd name="connsiteX768" fmla="*/ 1196526 w 5448166"/>
                <a:gd name="connsiteY768" fmla="*/ 2122671 h 5485557"/>
                <a:gd name="connsiteX769" fmla="*/ 755406 w 5448166"/>
                <a:gd name="connsiteY769" fmla="*/ 2364554 h 5485557"/>
                <a:gd name="connsiteX770" fmla="*/ 469692 w 5448166"/>
                <a:gd name="connsiteY770" fmla="*/ 2295037 h 5485557"/>
                <a:gd name="connsiteX771" fmla="*/ 481699 w 5448166"/>
                <a:gd name="connsiteY771" fmla="*/ 2239466 h 5485557"/>
                <a:gd name="connsiteX772" fmla="*/ 477068 w 5448166"/>
                <a:gd name="connsiteY772" fmla="*/ 2238334 h 5485557"/>
                <a:gd name="connsiteX773" fmla="*/ 519284 w 5448166"/>
                <a:gd name="connsiteY773" fmla="*/ 2042976 h 5485557"/>
                <a:gd name="connsiteX774" fmla="*/ 311649 w 5448166"/>
                <a:gd name="connsiteY774" fmla="*/ 2176948 h 5485557"/>
                <a:gd name="connsiteX775" fmla="*/ 305457 w 5448166"/>
                <a:gd name="connsiteY775" fmla="*/ 2169087 h 5485557"/>
                <a:gd name="connsiteX776" fmla="*/ 169060 w 5448166"/>
                <a:gd name="connsiteY776" fmla="*/ 1999413 h 5485557"/>
                <a:gd name="connsiteX777" fmla="*/ 10533 w 5448166"/>
                <a:gd name="connsiteY777" fmla="*/ 1821125 h 5485557"/>
                <a:gd name="connsiteX778" fmla="*/ 1217 w 5448166"/>
                <a:gd name="connsiteY778" fmla="*/ 1812401 h 5485557"/>
                <a:gd name="connsiteX779" fmla="*/ 16349 w 5448166"/>
                <a:gd name="connsiteY779" fmla="*/ 1763776 h 5485557"/>
                <a:gd name="connsiteX780" fmla="*/ 8594 w 5448166"/>
                <a:gd name="connsiteY780" fmla="*/ 1755699 h 5485557"/>
                <a:gd name="connsiteX781" fmla="*/ 113166 w 5448166"/>
                <a:gd name="connsiteY781" fmla="*/ 1563786 h 5485557"/>
                <a:gd name="connsiteX782" fmla="*/ 224631 w 5448166"/>
                <a:gd name="connsiteY782" fmla="*/ 1402998 h 5485557"/>
                <a:gd name="connsiteX783" fmla="*/ 227000 w 5448166"/>
                <a:gd name="connsiteY783" fmla="*/ 1399767 h 5485557"/>
                <a:gd name="connsiteX784" fmla="*/ 556008 w 5448166"/>
                <a:gd name="connsiteY784" fmla="*/ 1315765 h 5485557"/>
                <a:gd name="connsiteX785" fmla="*/ 522624 w 5448166"/>
                <a:gd name="connsiteY785" fmla="*/ 735235 h 5485557"/>
                <a:gd name="connsiteX786" fmla="*/ 532855 w 5448166"/>
                <a:gd name="connsiteY786" fmla="*/ 727804 h 5485557"/>
                <a:gd name="connsiteX787" fmla="*/ 530001 w 5448166"/>
                <a:gd name="connsiteY787" fmla="*/ 678533 h 5485557"/>
                <a:gd name="connsiteX788" fmla="*/ 863802 w 5448166"/>
                <a:gd name="connsiteY788" fmla="*/ 435789 h 5485557"/>
                <a:gd name="connsiteX789" fmla="*/ 870264 w 5448166"/>
                <a:gd name="connsiteY789" fmla="*/ 440527 h 5485557"/>
                <a:gd name="connsiteX790" fmla="*/ 994220 w 5448166"/>
                <a:gd name="connsiteY790" fmla="*/ 535084 h 5485557"/>
                <a:gd name="connsiteX791" fmla="*/ 1078277 w 5448166"/>
                <a:gd name="connsiteY791" fmla="*/ 605086 h 5485557"/>
                <a:gd name="connsiteX792" fmla="*/ 1113924 w 5448166"/>
                <a:gd name="connsiteY792" fmla="*/ 643748 h 5485557"/>
                <a:gd name="connsiteX793" fmla="*/ 1426185 w 5448166"/>
                <a:gd name="connsiteY793" fmla="*/ 490390 h 5485557"/>
                <a:gd name="connsiteX794" fmla="*/ 1266258 w 5448166"/>
                <a:gd name="connsiteY794" fmla="*/ 210492 h 5485557"/>
                <a:gd name="connsiteX795" fmla="*/ 1312890 w 5448166"/>
                <a:gd name="connsiteY795" fmla="*/ 222499 h 5485557"/>
                <a:gd name="connsiteX796" fmla="*/ 1273636 w 5448166"/>
                <a:gd name="connsiteY796" fmla="*/ 153789 h 5485557"/>
                <a:gd name="connsiteX797" fmla="*/ 1551058 w 5448166"/>
                <a:gd name="connsiteY797" fmla="*/ 225137 h 5485557"/>
                <a:gd name="connsiteX798" fmla="*/ 1916790 w 5448166"/>
                <a:gd name="connsiteY798" fmla="*/ 18309 h 5485557"/>
                <a:gd name="connsiteX799" fmla="*/ 1922821 w 5448166"/>
                <a:gd name="connsiteY799" fmla="*/ 13947 h 5485557"/>
                <a:gd name="connsiteX800" fmla="*/ 1923575 w 5448166"/>
                <a:gd name="connsiteY800" fmla="*/ 13731 h 5485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</a:cxnLst>
              <a:rect l="l" t="t" r="r" b="b"/>
              <a:pathLst>
                <a:path w="5448166" h="5485557">
                  <a:moveTo>
                    <a:pt x="2290737" y="4833642"/>
                  </a:moveTo>
                  <a:lnTo>
                    <a:pt x="2290707" y="4833678"/>
                  </a:lnTo>
                  <a:cubicBezTo>
                    <a:pt x="2295210" y="4836377"/>
                    <a:pt x="2301303" y="4840130"/>
                    <a:pt x="2308773" y="4844796"/>
                  </a:cubicBezTo>
                  <a:lnTo>
                    <a:pt x="2322094" y="4853196"/>
                  </a:lnTo>
                  <a:lnTo>
                    <a:pt x="2343491" y="4866766"/>
                  </a:lnTo>
                  <a:lnTo>
                    <a:pt x="2404647" y="4905902"/>
                  </a:lnTo>
                  <a:lnTo>
                    <a:pt x="2410473" y="4909647"/>
                  </a:lnTo>
                  <a:lnTo>
                    <a:pt x="2484511" y="4957445"/>
                  </a:lnTo>
                  <a:lnTo>
                    <a:pt x="2515508" y="4977513"/>
                  </a:lnTo>
                  <a:lnTo>
                    <a:pt x="2620391" y="5045559"/>
                  </a:lnTo>
                  <a:cubicBezTo>
                    <a:pt x="2742436" y="5124886"/>
                    <a:pt x="2852980" y="5197103"/>
                    <a:pt x="2863000" y="5203665"/>
                  </a:cubicBezTo>
                  <a:lnTo>
                    <a:pt x="2868976" y="5207543"/>
                  </a:lnTo>
                  <a:lnTo>
                    <a:pt x="2848066" y="5338113"/>
                  </a:lnTo>
                  <a:lnTo>
                    <a:pt x="2868978" y="5207541"/>
                  </a:lnTo>
                  <a:lnTo>
                    <a:pt x="2862946" y="5203556"/>
                  </a:lnTo>
                  <a:cubicBezTo>
                    <a:pt x="2851701" y="5196202"/>
                    <a:pt x="2713203" y="5105738"/>
                    <a:pt x="2574233" y="5015532"/>
                  </a:cubicBezTo>
                  <a:lnTo>
                    <a:pt x="2515508" y="4977513"/>
                  </a:lnTo>
                  <a:lnTo>
                    <a:pt x="2497810" y="4966031"/>
                  </a:lnTo>
                  <a:lnTo>
                    <a:pt x="2484511" y="4957445"/>
                  </a:lnTo>
                  <a:lnTo>
                    <a:pt x="2439801" y="4928500"/>
                  </a:lnTo>
                  <a:lnTo>
                    <a:pt x="2410473" y="4909647"/>
                  </a:lnTo>
                  <a:lnTo>
                    <a:pt x="2407517" y="4907739"/>
                  </a:lnTo>
                  <a:lnTo>
                    <a:pt x="2404647" y="4905902"/>
                  </a:lnTo>
                  <a:lnTo>
                    <a:pt x="2363918" y="4879721"/>
                  </a:lnTo>
                  <a:lnTo>
                    <a:pt x="2343491" y="4866766"/>
                  </a:lnTo>
                  <a:lnTo>
                    <a:pt x="2335107" y="4861401"/>
                  </a:lnTo>
                  <a:lnTo>
                    <a:pt x="2322094" y="4853196"/>
                  </a:lnTo>
                  <a:lnTo>
                    <a:pt x="2308765" y="4844742"/>
                  </a:lnTo>
                  <a:close/>
                  <a:moveTo>
                    <a:pt x="2336371" y="4784921"/>
                  </a:moveTo>
                  <a:lnTo>
                    <a:pt x="2313647" y="4807603"/>
                  </a:lnTo>
                  <a:lnTo>
                    <a:pt x="2306948" y="4814859"/>
                  </a:lnTo>
                  <a:lnTo>
                    <a:pt x="2313688" y="4807568"/>
                  </a:lnTo>
                  <a:close/>
                  <a:moveTo>
                    <a:pt x="3343581" y="4784796"/>
                  </a:moveTo>
                  <a:lnTo>
                    <a:pt x="3017327" y="5183525"/>
                  </a:lnTo>
                  <a:lnTo>
                    <a:pt x="2844046" y="5363214"/>
                  </a:lnTo>
                  <a:lnTo>
                    <a:pt x="2844046" y="5363216"/>
                  </a:lnTo>
                  <a:lnTo>
                    <a:pt x="3017327" y="5183581"/>
                  </a:lnTo>
                  <a:lnTo>
                    <a:pt x="3343589" y="4784840"/>
                  </a:lnTo>
                  <a:close/>
                  <a:moveTo>
                    <a:pt x="3339334" y="4644351"/>
                  </a:moveTo>
                  <a:lnTo>
                    <a:pt x="3349827" y="4699781"/>
                  </a:lnTo>
                  <a:lnTo>
                    <a:pt x="3339335" y="4644352"/>
                  </a:lnTo>
                  <a:close/>
                  <a:moveTo>
                    <a:pt x="2867218" y="4450521"/>
                  </a:moveTo>
                  <a:lnTo>
                    <a:pt x="2646247" y="4509600"/>
                  </a:lnTo>
                  <a:lnTo>
                    <a:pt x="2646155" y="4509678"/>
                  </a:lnTo>
                  <a:close/>
                  <a:moveTo>
                    <a:pt x="2823475" y="4359766"/>
                  </a:moveTo>
                  <a:lnTo>
                    <a:pt x="2821553" y="4361376"/>
                  </a:lnTo>
                  <a:lnTo>
                    <a:pt x="2823475" y="4359767"/>
                  </a:lnTo>
                  <a:lnTo>
                    <a:pt x="3011781" y="4391880"/>
                  </a:lnTo>
                  <a:close/>
                  <a:moveTo>
                    <a:pt x="3533401" y="4322289"/>
                  </a:moveTo>
                  <a:lnTo>
                    <a:pt x="3498669" y="4600035"/>
                  </a:lnTo>
                  <a:lnTo>
                    <a:pt x="3361790" y="4762976"/>
                  </a:lnTo>
                  <a:lnTo>
                    <a:pt x="3361790" y="4762978"/>
                  </a:lnTo>
                  <a:lnTo>
                    <a:pt x="3498670" y="4600034"/>
                  </a:lnTo>
                  <a:lnTo>
                    <a:pt x="3533402" y="4322289"/>
                  </a:lnTo>
                  <a:close/>
                  <a:moveTo>
                    <a:pt x="3274556" y="4318842"/>
                  </a:moveTo>
                  <a:lnTo>
                    <a:pt x="3257645" y="4331406"/>
                  </a:lnTo>
                  <a:lnTo>
                    <a:pt x="3274556" y="4318842"/>
                  </a:lnTo>
                  <a:lnTo>
                    <a:pt x="3361979" y="4320006"/>
                  </a:lnTo>
                  <a:close/>
                  <a:moveTo>
                    <a:pt x="3400865" y="4298492"/>
                  </a:moveTo>
                  <a:lnTo>
                    <a:pt x="3537817" y="4300319"/>
                  </a:lnTo>
                  <a:lnTo>
                    <a:pt x="3537817" y="4300319"/>
                  </a:lnTo>
                  <a:close/>
                  <a:moveTo>
                    <a:pt x="2722781" y="4283572"/>
                  </a:moveTo>
                  <a:lnTo>
                    <a:pt x="2722781" y="4283572"/>
                  </a:lnTo>
                  <a:lnTo>
                    <a:pt x="2777234" y="4312625"/>
                  </a:lnTo>
                  <a:close/>
                  <a:moveTo>
                    <a:pt x="2771944" y="4037704"/>
                  </a:moveTo>
                  <a:lnTo>
                    <a:pt x="2771943" y="4037705"/>
                  </a:lnTo>
                  <a:lnTo>
                    <a:pt x="2736656" y="4214181"/>
                  </a:lnTo>
                  <a:close/>
                  <a:moveTo>
                    <a:pt x="4037250" y="3935733"/>
                  </a:moveTo>
                  <a:lnTo>
                    <a:pt x="4036876" y="3936256"/>
                  </a:lnTo>
                  <a:lnTo>
                    <a:pt x="4036877" y="3936255"/>
                  </a:lnTo>
                  <a:close/>
                  <a:moveTo>
                    <a:pt x="4432871" y="3883539"/>
                  </a:moveTo>
                  <a:lnTo>
                    <a:pt x="4067732" y="3930870"/>
                  </a:lnTo>
                  <a:lnTo>
                    <a:pt x="4067731" y="3930871"/>
                  </a:lnTo>
                  <a:close/>
                  <a:moveTo>
                    <a:pt x="3284044" y="3870900"/>
                  </a:moveTo>
                  <a:lnTo>
                    <a:pt x="3330612" y="3875462"/>
                  </a:lnTo>
                  <a:lnTo>
                    <a:pt x="3337665" y="3876108"/>
                  </a:lnTo>
                  <a:lnTo>
                    <a:pt x="3411705" y="4090744"/>
                  </a:lnTo>
                  <a:lnTo>
                    <a:pt x="3581219" y="4163869"/>
                  </a:lnTo>
                  <a:lnTo>
                    <a:pt x="3581232" y="4163829"/>
                  </a:lnTo>
                  <a:lnTo>
                    <a:pt x="3411814" y="4090744"/>
                  </a:lnTo>
                  <a:lnTo>
                    <a:pt x="3337773" y="3876108"/>
                  </a:lnTo>
                  <a:lnTo>
                    <a:pt x="3330719" y="3875462"/>
                  </a:lnTo>
                  <a:close/>
                  <a:moveTo>
                    <a:pt x="4094008" y="3856185"/>
                  </a:moveTo>
                  <a:lnTo>
                    <a:pt x="3820782" y="3887296"/>
                  </a:lnTo>
                  <a:lnTo>
                    <a:pt x="3820786" y="3887308"/>
                  </a:lnTo>
                  <a:lnTo>
                    <a:pt x="4094000" y="3856197"/>
                  </a:lnTo>
                  <a:close/>
                  <a:moveTo>
                    <a:pt x="2934677" y="3852524"/>
                  </a:moveTo>
                  <a:lnTo>
                    <a:pt x="2955080" y="3855996"/>
                  </a:lnTo>
                  <a:cubicBezTo>
                    <a:pt x="2963090" y="3857234"/>
                    <a:pt x="2972284" y="3858554"/>
                    <a:pt x="2982596" y="3859954"/>
                  </a:cubicBezTo>
                  <a:cubicBezTo>
                    <a:pt x="3017112" y="3864639"/>
                    <a:pt x="3064767" y="3870292"/>
                    <a:pt x="3124322" y="3876700"/>
                  </a:cubicBezTo>
                  <a:cubicBezTo>
                    <a:pt x="3145807" y="3879016"/>
                    <a:pt x="3167323" y="3881274"/>
                    <a:pt x="3187899" y="3883396"/>
                  </a:cubicBezTo>
                  <a:lnTo>
                    <a:pt x="3203421" y="3884971"/>
                  </a:lnTo>
                  <a:lnTo>
                    <a:pt x="3217953" y="3886490"/>
                  </a:lnTo>
                  <a:cubicBezTo>
                    <a:pt x="3247053" y="3889437"/>
                    <a:pt x="3272948" y="3891982"/>
                    <a:pt x="3292360" y="3893867"/>
                  </a:cubicBezTo>
                  <a:lnTo>
                    <a:pt x="3321565" y="3896678"/>
                  </a:lnTo>
                  <a:lnTo>
                    <a:pt x="3321565" y="3896677"/>
                  </a:lnTo>
                  <a:cubicBezTo>
                    <a:pt x="3309126" y="3895493"/>
                    <a:pt x="3281301" y="3892814"/>
                    <a:pt x="3245842" y="3889274"/>
                  </a:cubicBezTo>
                  <a:lnTo>
                    <a:pt x="3203421" y="3884971"/>
                  </a:lnTo>
                  <a:lnTo>
                    <a:pt x="3124322" y="3876700"/>
                  </a:lnTo>
                  <a:cubicBezTo>
                    <a:pt x="3064766" y="3870292"/>
                    <a:pt x="3017111" y="3864638"/>
                    <a:pt x="2982594" y="3859953"/>
                  </a:cubicBezTo>
                  <a:close/>
                  <a:moveTo>
                    <a:pt x="4140749" y="3828722"/>
                  </a:moveTo>
                  <a:lnTo>
                    <a:pt x="3990818" y="3845781"/>
                  </a:lnTo>
                  <a:lnTo>
                    <a:pt x="3990783" y="3845792"/>
                  </a:lnTo>
                  <a:lnTo>
                    <a:pt x="4140748" y="3828723"/>
                  </a:lnTo>
                  <a:close/>
                  <a:moveTo>
                    <a:pt x="4551981" y="3663410"/>
                  </a:moveTo>
                  <a:lnTo>
                    <a:pt x="4475196" y="3666748"/>
                  </a:lnTo>
                  <a:lnTo>
                    <a:pt x="4475196" y="3666749"/>
                  </a:lnTo>
                  <a:lnTo>
                    <a:pt x="4551951" y="3663466"/>
                  </a:lnTo>
                  <a:close/>
                  <a:moveTo>
                    <a:pt x="4419409" y="3599278"/>
                  </a:moveTo>
                  <a:lnTo>
                    <a:pt x="4405456" y="3635184"/>
                  </a:lnTo>
                  <a:lnTo>
                    <a:pt x="4419410" y="3599331"/>
                  </a:lnTo>
                  <a:lnTo>
                    <a:pt x="4474360" y="3665739"/>
                  </a:lnTo>
                  <a:close/>
                  <a:moveTo>
                    <a:pt x="4428524" y="3575870"/>
                  </a:moveTo>
                  <a:lnTo>
                    <a:pt x="4428509" y="3575908"/>
                  </a:lnTo>
                  <a:lnTo>
                    <a:pt x="4485157" y="3644402"/>
                  </a:lnTo>
                  <a:lnTo>
                    <a:pt x="4563989" y="3640955"/>
                  </a:lnTo>
                  <a:lnTo>
                    <a:pt x="4563989" y="3640900"/>
                  </a:lnTo>
                  <a:lnTo>
                    <a:pt x="4485157" y="3644346"/>
                  </a:lnTo>
                  <a:close/>
                  <a:moveTo>
                    <a:pt x="3666566" y="3490990"/>
                  </a:moveTo>
                  <a:lnTo>
                    <a:pt x="3143599" y="3512637"/>
                  </a:lnTo>
                  <a:lnTo>
                    <a:pt x="2935478" y="3830445"/>
                  </a:lnTo>
                  <a:cubicBezTo>
                    <a:pt x="2948927" y="3833137"/>
                    <a:pt x="2972054" y="3836516"/>
                    <a:pt x="3001254" y="3840266"/>
                  </a:cubicBezTo>
                  <a:lnTo>
                    <a:pt x="3034350" y="3844316"/>
                  </a:lnTo>
                  <a:lnTo>
                    <a:pt x="3001354" y="3840273"/>
                  </a:lnTo>
                  <a:cubicBezTo>
                    <a:pt x="2972159" y="3836519"/>
                    <a:pt x="2949035" y="3833137"/>
                    <a:pt x="2935586" y="3830445"/>
                  </a:cubicBezTo>
                  <a:lnTo>
                    <a:pt x="3143707" y="3512637"/>
                  </a:lnTo>
                  <a:lnTo>
                    <a:pt x="3666568" y="3490995"/>
                  </a:lnTo>
                  <a:close/>
                  <a:moveTo>
                    <a:pt x="3681482" y="3468373"/>
                  </a:moveTo>
                  <a:lnTo>
                    <a:pt x="3158516" y="3490020"/>
                  </a:lnTo>
                  <a:lnTo>
                    <a:pt x="3158515" y="3490021"/>
                  </a:lnTo>
                  <a:lnTo>
                    <a:pt x="3681482" y="3468428"/>
                  </a:lnTo>
                  <a:lnTo>
                    <a:pt x="3835164" y="3863562"/>
                  </a:lnTo>
                  <a:lnTo>
                    <a:pt x="3906834" y="3855376"/>
                  </a:lnTo>
                  <a:lnTo>
                    <a:pt x="3906834" y="3855375"/>
                  </a:lnTo>
                  <a:lnTo>
                    <a:pt x="3835162" y="3863506"/>
                  </a:lnTo>
                  <a:close/>
                  <a:moveTo>
                    <a:pt x="3196694" y="3396434"/>
                  </a:moveTo>
                  <a:lnTo>
                    <a:pt x="3196693" y="3396434"/>
                  </a:lnTo>
                  <a:lnTo>
                    <a:pt x="3213036" y="3406757"/>
                  </a:lnTo>
                  <a:lnTo>
                    <a:pt x="3213062" y="3406718"/>
                  </a:lnTo>
                  <a:close/>
                  <a:moveTo>
                    <a:pt x="4766615" y="3265911"/>
                  </a:moveTo>
                  <a:lnTo>
                    <a:pt x="4766402" y="3267253"/>
                  </a:lnTo>
                  <a:lnTo>
                    <a:pt x="4563989" y="3641277"/>
                  </a:lnTo>
                  <a:lnTo>
                    <a:pt x="4563989" y="3641278"/>
                  </a:lnTo>
                  <a:lnTo>
                    <a:pt x="4766403" y="3267308"/>
                  </a:lnTo>
                  <a:close/>
                  <a:moveTo>
                    <a:pt x="2296038" y="3194291"/>
                  </a:moveTo>
                  <a:lnTo>
                    <a:pt x="2296038" y="3194291"/>
                  </a:lnTo>
                  <a:lnTo>
                    <a:pt x="2868223" y="3215721"/>
                  </a:lnTo>
                  <a:lnTo>
                    <a:pt x="3182370" y="3413395"/>
                  </a:lnTo>
                  <a:lnTo>
                    <a:pt x="2917655" y="3817682"/>
                  </a:lnTo>
                  <a:lnTo>
                    <a:pt x="2908986" y="3828667"/>
                  </a:lnTo>
                  <a:cubicBezTo>
                    <a:pt x="2908986" y="3828721"/>
                    <a:pt x="2908932" y="3828721"/>
                    <a:pt x="2908932" y="3828775"/>
                  </a:cubicBezTo>
                  <a:lnTo>
                    <a:pt x="2756382" y="4021979"/>
                  </a:lnTo>
                  <a:lnTo>
                    <a:pt x="2658001" y="4021979"/>
                  </a:lnTo>
                  <a:lnTo>
                    <a:pt x="2658002" y="4021981"/>
                  </a:lnTo>
                  <a:lnTo>
                    <a:pt x="2756435" y="4021981"/>
                  </a:lnTo>
                  <a:lnTo>
                    <a:pt x="2908985" y="3828775"/>
                  </a:lnTo>
                  <a:cubicBezTo>
                    <a:pt x="2908985" y="3828723"/>
                    <a:pt x="2909039" y="3828723"/>
                    <a:pt x="2909039" y="3828669"/>
                  </a:cubicBezTo>
                  <a:lnTo>
                    <a:pt x="2917708" y="3817684"/>
                  </a:lnTo>
                  <a:lnTo>
                    <a:pt x="3182424" y="3413396"/>
                  </a:lnTo>
                  <a:lnTo>
                    <a:pt x="2868276" y="3215721"/>
                  </a:lnTo>
                  <a:close/>
                  <a:moveTo>
                    <a:pt x="3697529" y="2942455"/>
                  </a:moveTo>
                  <a:lnTo>
                    <a:pt x="3696075" y="2948960"/>
                  </a:lnTo>
                  <a:lnTo>
                    <a:pt x="3696075" y="2948961"/>
                  </a:lnTo>
                  <a:close/>
                  <a:moveTo>
                    <a:pt x="3551916" y="2941280"/>
                  </a:moveTo>
                  <a:lnTo>
                    <a:pt x="3695106" y="2952891"/>
                  </a:lnTo>
                  <a:lnTo>
                    <a:pt x="3628443" y="3252983"/>
                  </a:lnTo>
                  <a:lnTo>
                    <a:pt x="3372936" y="3267199"/>
                  </a:lnTo>
                  <a:lnTo>
                    <a:pt x="3370243" y="3267361"/>
                  </a:lnTo>
                  <a:lnTo>
                    <a:pt x="3177416" y="3382325"/>
                  </a:lnTo>
                  <a:lnTo>
                    <a:pt x="3179291" y="3385450"/>
                  </a:lnTo>
                  <a:lnTo>
                    <a:pt x="3179462" y="3385557"/>
                  </a:lnTo>
                  <a:lnTo>
                    <a:pt x="3177523" y="3382325"/>
                  </a:lnTo>
                  <a:lnTo>
                    <a:pt x="3370351" y="3267362"/>
                  </a:lnTo>
                  <a:lnTo>
                    <a:pt x="3373044" y="3267200"/>
                  </a:lnTo>
                  <a:lnTo>
                    <a:pt x="3628550" y="3252984"/>
                  </a:lnTo>
                  <a:lnTo>
                    <a:pt x="3695213" y="2952892"/>
                  </a:lnTo>
                  <a:close/>
                  <a:moveTo>
                    <a:pt x="3561994" y="2920044"/>
                  </a:moveTo>
                  <a:lnTo>
                    <a:pt x="3561994" y="2920045"/>
                  </a:lnTo>
                  <a:lnTo>
                    <a:pt x="3674428" y="2929145"/>
                  </a:lnTo>
                  <a:lnTo>
                    <a:pt x="3674499" y="2927404"/>
                  </a:lnTo>
                  <a:lnTo>
                    <a:pt x="3674427" y="2929144"/>
                  </a:lnTo>
                  <a:close/>
                  <a:moveTo>
                    <a:pt x="3677227" y="2863774"/>
                  </a:moveTo>
                  <a:lnTo>
                    <a:pt x="3677158" y="2865323"/>
                  </a:lnTo>
                  <a:lnTo>
                    <a:pt x="3677228" y="2863774"/>
                  </a:lnTo>
                  <a:close/>
                  <a:moveTo>
                    <a:pt x="3550956" y="2838195"/>
                  </a:moveTo>
                  <a:lnTo>
                    <a:pt x="3550956" y="2838196"/>
                  </a:lnTo>
                  <a:lnTo>
                    <a:pt x="3700275" y="2842450"/>
                  </a:lnTo>
                  <a:lnTo>
                    <a:pt x="3699736" y="2853651"/>
                  </a:lnTo>
                  <a:cubicBezTo>
                    <a:pt x="3698767" y="2873520"/>
                    <a:pt x="3697192" y="2907959"/>
                    <a:pt x="3696466" y="2927526"/>
                  </a:cubicBezTo>
                  <a:lnTo>
                    <a:pt x="3696076" y="2941006"/>
                  </a:lnTo>
                  <a:lnTo>
                    <a:pt x="3696473" y="2927548"/>
                  </a:lnTo>
                  <a:cubicBezTo>
                    <a:pt x="3697213" y="2907988"/>
                    <a:pt x="3698808" y="2873519"/>
                    <a:pt x="3699737" y="2853649"/>
                  </a:cubicBezTo>
                  <a:lnTo>
                    <a:pt x="3700276" y="2842450"/>
                  </a:lnTo>
                  <a:close/>
                  <a:moveTo>
                    <a:pt x="3821809" y="2763241"/>
                  </a:moveTo>
                  <a:lnTo>
                    <a:pt x="3821803" y="2763251"/>
                  </a:lnTo>
                  <a:lnTo>
                    <a:pt x="3879371" y="2841156"/>
                  </a:lnTo>
                  <a:lnTo>
                    <a:pt x="3879411" y="2841138"/>
                  </a:lnTo>
                  <a:close/>
                  <a:moveTo>
                    <a:pt x="3810401" y="2729946"/>
                  </a:moveTo>
                  <a:lnTo>
                    <a:pt x="3809855" y="2739977"/>
                  </a:lnTo>
                  <a:lnTo>
                    <a:pt x="3713204" y="2907465"/>
                  </a:lnTo>
                  <a:lnTo>
                    <a:pt x="3809855" y="2739978"/>
                  </a:lnTo>
                  <a:close/>
                  <a:moveTo>
                    <a:pt x="4157818" y="2714940"/>
                  </a:moveTo>
                  <a:lnTo>
                    <a:pt x="4157792" y="2714951"/>
                  </a:lnTo>
                  <a:lnTo>
                    <a:pt x="4705447" y="2961937"/>
                  </a:lnTo>
                  <a:lnTo>
                    <a:pt x="4650253" y="3179266"/>
                  </a:lnTo>
                  <a:lnTo>
                    <a:pt x="4533672" y="3244852"/>
                  </a:lnTo>
                  <a:lnTo>
                    <a:pt x="4354576" y="3705356"/>
                  </a:lnTo>
                  <a:lnTo>
                    <a:pt x="3905218" y="3850314"/>
                  </a:lnTo>
                  <a:lnTo>
                    <a:pt x="3906439" y="3854136"/>
                  </a:lnTo>
                  <a:lnTo>
                    <a:pt x="3905219" y="3850315"/>
                  </a:lnTo>
                  <a:lnTo>
                    <a:pt x="4354577" y="3705357"/>
                  </a:lnTo>
                  <a:lnTo>
                    <a:pt x="4533673" y="3244852"/>
                  </a:lnTo>
                  <a:lnTo>
                    <a:pt x="4650253" y="3179267"/>
                  </a:lnTo>
                  <a:lnTo>
                    <a:pt x="4705501" y="2961938"/>
                  </a:lnTo>
                  <a:close/>
                  <a:moveTo>
                    <a:pt x="3252856" y="2495403"/>
                  </a:moveTo>
                  <a:lnTo>
                    <a:pt x="3248655" y="2523189"/>
                  </a:lnTo>
                  <a:lnTo>
                    <a:pt x="3248656" y="2523187"/>
                  </a:lnTo>
                  <a:lnTo>
                    <a:pt x="3252856" y="2495403"/>
                  </a:lnTo>
                  <a:close/>
                  <a:moveTo>
                    <a:pt x="3257594" y="2473217"/>
                  </a:moveTo>
                  <a:lnTo>
                    <a:pt x="3257594" y="2473218"/>
                  </a:lnTo>
                  <a:lnTo>
                    <a:pt x="3405998" y="2547419"/>
                  </a:lnTo>
                  <a:lnTo>
                    <a:pt x="3405998" y="2547419"/>
                  </a:lnTo>
                  <a:close/>
                  <a:moveTo>
                    <a:pt x="1934333" y="2294219"/>
                  </a:moveTo>
                  <a:lnTo>
                    <a:pt x="1845174" y="2619898"/>
                  </a:lnTo>
                  <a:cubicBezTo>
                    <a:pt x="1810657" y="2608805"/>
                    <a:pt x="1689016" y="2561042"/>
                    <a:pt x="1580351" y="2518342"/>
                  </a:cubicBezTo>
                  <a:cubicBezTo>
                    <a:pt x="1532281" y="2499460"/>
                    <a:pt x="1489840" y="2482830"/>
                    <a:pt x="1452609" y="2468322"/>
                  </a:cubicBezTo>
                  <a:lnTo>
                    <a:pt x="1439789" y="2463345"/>
                  </a:lnTo>
                  <a:lnTo>
                    <a:pt x="1437025" y="2462266"/>
                  </a:lnTo>
                  <a:lnTo>
                    <a:pt x="1432034" y="2460334"/>
                  </a:lnTo>
                  <a:lnTo>
                    <a:pt x="1400619" y="2448137"/>
                  </a:lnTo>
                  <a:lnTo>
                    <a:pt x="1386836" y="2442839"/>
                  </a:lnTo>
                  <a:lnTo>
                    <a:pt x="1380705" y="2440466"/>
                  </a:lnTo>
                  <a:lnTo>
                    <a:pt x="1374724" y="2438184"/>
                  </a:lnTo>
                  <a:lnTo>
                    <a:pt x="1356128" y="2431037"/>
                  </a:lnTo>
                  <a:lnTo>
                    <a:pt x="1349329" y="2428495"/>
                  </a:lnTo>
                  <a:lnTo>
                    <a:pt x="1334005" y="2422648"/>
                  </a:lnTo>
                  <a:cubicBezTo>
                    <a:pt x="1319990" y="2417356"/>
                    <a:pt x="1307499" y="2412702"/>
                    <a:pt x="1296455" y="2408664"/>
                  </a:cubicBezTo>
                  <a:lnTo>
                    <a:pt x="1292939" y="2407410"/>
                  </a:lnTo>
                  <a:lnTo>
                    <a:pt x="1288389" y="2405708"/>
                  </a:lnTo>
                  <a:lnTo>
                    <a:pt x="1283435" y="2404020"/>
                  </a:lnTo>
                  <a:lnTo>
                    <a:pt x="1267585" y="2398367"/>
                  </a:lnTo>
                  <a:lnTo>
                    <a:pt x="1249352" y="2392404"/>
                  </a:lnTo>
                  <a:lnTo>
                    <a:pt x="1246871" y="2391558"/>
                  </a:lnTo>
                  <a:lnTo>
                    <a:pt x="1233991" y="2388203"/>
                  </a:lnTo>
                  <a:lnTo>
                    <a:pt x="1234004" y="2388246"/>
                  </a:lnTo>
                  <a:cubicBezTo>
                    <a:pt x="1237073" y="2388818"/>
                    <a:pt x="1241354" y="2389931"/>
                    <a:pt x="1246925" y="2391610"/>
                  </a:cubicBezTo>
                  <a:lnTo>
                    <a:pt x="1249352" y="2392404"/>
                  </a:lnTo>
                  <a:lnTo>
                    <a:pt x="1283435" y="2404020"/>
                  </a:lnTo>
                  <a:lnTo>
                    <a:pt x="1292939" y="2407410"/>
                  </a:lnTo>
                  <a:lnTo>
                    <a:pt x="1349329" y="2428495"/>
                  </a:lnTo>
                  <a:lnTo>
                    <a:pt x="1374724" y="2438184"/>
                  </a:lnTo>
                  <a:lnTo>
                    <a:pt x="1386836" y="2442839"/>
                  </a:lnTo>
                  <a:lnTo>
                    <a:pt x="1432034" y="2460334"/>
                  </a:lnTo>
                  <a:lnTo>
                    <a:pt x="1439789" y="2463345"/>
                  </a:lnTo>
                  <a:lnTo>
                    <a:pt x="1503435" y="2488193"/>
                  </a:lnTo>
                  <a:cubicBezTo>
                    <a:pt x="1527306" y="2497540"/>
                    <a:pt x="1552936" y="2507599"/>
                    <a:pt x="1580405" y="2518396"/>
                  </a:cubicBezTo>
                  <a:cubicBezTo>
                    <a:pt x="1689069" y="2561043"/>
                    <a:pt x="1810711" y="2608859"/>
                    <a:pt x="1845227" y="2619952"/>
                  </a:cubicBezTo>
                  <a:lnTo>
                    <a:pt x="1934399" y="2294228"/>
                  </a:lnTo>
                  <a:close/>
                  <a:moveTo>
                    <a:pt x="3863702" y="2156056"/>
                  </a:moveTo>
                  <a:lnTo>
                    <a:pt x="3831878" y="2739817"/>
                  </a:lnTo>
                  <a:lnTo>
                    <a:pt x="3886533" y="2813750"/>
                  </a:lnTo>
                  <a:lnTo>
                    <a:pt x="4157764" y="2690816"/>
                  </a:lnTo>
                  <a:lnTo>
                    <a:pt x="4731294" y="2949446"/>
                  </a:lnTo>
                  <a:lnTo>
                    <a:pt x="4672492" y="3181044"/>
                  </a:lnTo>
                  <a:lnTo>
                    <a:pt x="4771249" y="3236238"/>
                  </a:lnTo>
                  <a:lnTo>
                    <a:pt x="4883845" y="2511127"/>
                  </a:lnTo>
                  <a:lnTo>
                    <a:pt x="4885998" y="2508757"/>
                  </a:lnTo>
                  <a:cubicBezTo>
                    <a:pt x="4886429" y="2508273"/>
                    <a:pt x="4930583" y="2458625"/>
                    <a:pt x="4976839" y="2408763"/>
                  </a:cubicBezTo>
                  <a:lnTo>
                    <a:pt x="5017715" y="2365309"/>
                  </a:lnTo>
                  <a:lnTo>
                    <a:pt x="4976838" y="2408709"/>
                  </a:lnTo>
                  <a:cubicBezTo>
                    <a:pt x="4930583" y="2458571"/>
                    <a:pt x="4886428" y="2508218"/>
                    <a:pt x="4885998" y="2508704"/>
                  </a:cubicBezTo>
                  <a:lnTo>
                    <a:pt x="4883843" y="2511126"/>
                  </a:lnTo>
                  <a:lnTo>
                    <a:pt x="4771248" y="3236237"/>
                  </a:lnTo>
                  <a:lnTo>
                    <a:pt x="4672546" y="3180990"/>
                  </a:lnTo>
                  <a:lnTo>
                    <a:pt x="4731348" y="2949392"/>
                  </a:lnTo>
                  <a:lnTo>
                    <a:pt x="4157818" y="2690762"/>
                  </a:lnTo>
                  <a:lnTo>
                    <a:pt x="3886588" y="2813696"/>
                  </a:lnTo>
                  <a:lnTo>
                    <a:pt x="3831932" y="2739763"/>
                  </a:lnTo>
                  <a:lnTo>
                    <a:pt x="3863751" y="2156081"/>
                  </a:lnTo>
                  <a:close/>
                  <a:moveTo>
                    <a:pt x="4938392" y="2064353"/>
                  </a:moveTo>
                  <a:lnTo>
                    <a:pt x="5029555" y="2182226"/>
                  </a:lnTo>
                  <a:lnTo>
                    <a:pt x="5039410" y="2342960"/>
                  </a:lnTo>
                  <a:cubicBezTo>
                    <a:pt x="5074895" y="2307098"/>
                    <a:pt x="5083457" y="2302306"/>
                    <a:pt x="5087603" y="2300744"/>
                  </a:cubicBezTo>
                  <a:lnTo>
                    <a:pt x="5088771" y="2299520"/>
                  </a:lnTo>
                  <a:lnTo>
                    <a:pt x="5095678" y="2292600"/>
                  </a:lnTo>
                  <a:lnTo>
                    <a:pt x="5098019" y="2289824"/>
                  </a:lnTo>
                  <a:lnTo>
                    <a:pt x="5099567" y="2288202"/>
                  </a:lnTo>
                  <a:lnTo>
                    <a:pt x="5104492" y="2282150"/>
                  </a:lnTo>
                  <a:lnTo>
                    <a:pt x="5108996" y="2276811"/>
                  </a:lnTo>
                  <a:lnTo>
                    <a:pt x="5112625" y="2272158"/>
                  </a:lnTo>
                  <a:lnTo>
                    <a:pt x="5120470" y="2262519"/>
                  </a:lnTo>
                  <a:cubicBezTo>
                    <a:pt x="5137049" y="2241498"/>
                    <a:pt x="5158574" y="2213161"/>
                    <a:pt x="5183021" y="2180395"/>
                  </a:cubicBezTo>
                  <a:lnTo>
                    <a:pt x="5182961" y="2180366"/>
                  </a:lnTo>
                  <a:lnTo>
                    <a:pt x="5148795" y="2225785"/>
                  </a:lnTo>
                  <a:lnTo>
                    <a:pt x="5112625" y="2272158"/>
                  </a:lnTo>
                  <a:lnTo>
                    <a:pt x="5104492" y="2282150"/>
                  </a:lnTo>
                  <a:lnTo>
                    <a:pt x="5098019" y="2289824"/>
                  </a:lnTo>
                  <a:lnTo>
                    <a:pt x="5088771" y="2299520"/>
                  </a:lnTo>
                  <a:lnTo>
                    <a:pt x="5087603" y="2300690"/>
                  </a:lnTo>
                  <a:cubicBezTo>
                    <a:pt x="5083458" y="2302251"/>
                    <a:pt x="5074895" y="2307098"/>
                    <a:pt x="5039410" y="2342906"/>
                  </a:cubicBezTo>
                  <a:lnTo>
                    <a:pt x="5029555" y="2182172"/>
                  </a:lnTo>
                  <a:lnTo>
                    <a:pt x="4938458" y="2064384"/>
                  </a:lnTo>
                  <a:close/>
                  <a:moveTo>
                    <a:pt x="4971482" y="2055631"/>
                  </a:moveTo>
                  <a:lnTo>
                    <a:pt x="5196429" y="2162356"/>
                  </a:lnTo>
                  <a:lnTo>
                    <a:pt x="5197631" y="2160719"/>
                  </a:lnTo>
                  <a:lnTo>
                    <a:pt x="5196429" y="2162355"/>
                  </a:lnTo>
                  <a:close/>
                  <a:moveTo>
                    <a:pt x="4924606" y="2033391"/>
                  </a:moveTo>
                  <a:lnTo>
                    <a:pt x="4920783" y="2041468"/>
                  </a:lnTo>
                  <a:lnTo>
                    <a:pt x="4924607" y="2033391"/>
                  </a:lnTo>
                  <a:close/>
                  <a:moveTo>
                    <a:pt x="4214256" y="2028437"/>
                  </a:moveTo>
                  <a:lnTo>
                    <a:pt x="4214250" y="2028437"/>
                  </a:lnTo>
                  <a:lnTo>
                    <a:pt x="4028525" y="2240163"/>
                  </a:lnTo>
                  <a:lnTo>
                    <a:pt x="4028530" y="2240165"/>
                  </a:lnTo>
                  <a:close/>
                  <a:moveTo>
                    <a:pt x="1227165" y="2027952"/>
                  </a:moveTo>
                  <a:lnTo>
                    <a:pt x="1092547" y="2101777"/>
                  </a:lnTo>
                  <a:lnTo>
                    <a:pt x="1027003" y="2075861"/>
                  </a:lnTo>
                  <a:lnTo>
                    <a:pt x="1026960" y="2075877"/>
                  </a:lnTo>
                  <a:lnTo>
                    <a:pt x="1092600" y="2101831"/>
                  </a:lnTo>
                  <a:lnTo>
                    <a:pt x="1227159" y="2028092"/>
                  </a:lnTo>
                  <a:close/>
                  <a:moveTo>
                    <a:pt x="1272342" y="1964419"/>
                  </a:moveTo>
                  <a:lnTo>
                    <a:pt x="1232215" y="1978362"/>
                  </a:lnTo>
                  <a:cubicBezTo>
                    <a:pt x="1212314" y="1985389"/>
                    <a:pt x="1187440" y="1994271"/>
                    <a:pt x="1156302" y="2005498"/>
                  </a:cubicBezTo>
                  <a:cubicBezTo>
                    <a:pt x="1083339" y="2031776"/>
                    <a:pt x="1010860" y="2058377"/>
                    <a:pt x="1010105" y="2058646"/>
                  </a:cubicBezTo>
                  <a:lnTo>
                    <a:pt x="1014620" y="2071005"/>
                  </a:lnTo>
                  <a:lnTo>
                    <a:pt x="1014682" y="2071030"/>
                  </a:lnTo>
                  <a:lnTo>
                    <a:pt x="1010159" y="2058645"/>
                  </a:lnTo>
                  <a:cubicBezTo>
                    <a:pt x="1010913" y="2058377"/>
                    <a:pt x="1083446" y="2031776"/>
                    <a:pt x="1156356" y="2005498"/>
                  </a:cubicBezTo>
                  <a:cubicBezTo>
                    <a:pt x="1187493" y="1994271"/>
                    <a:pt x="1212367" y="1985386"/>
                    <a:pt x="1232268" y="1978355"/>
                  </a:cubicBezTo>
                  <a:close/>
                  <a:moveTo>
                    <a:pt x="1739587" y="1955480"/>
                  </a:moveTo>
                  <a:lnTo>
                    <a:pt x="1770999" y="1955735"/>
                  </a:lnTo>
                  <a:cubicBezTo>
                    <a:pt x="1812488" y="1956048"/>
                    <a:pt x="1878639" y="1956482"/>
                    <a:pt x="1944306" y="1956765"/>
                  </a:cubicBezTo>
                  <a:cubicBezTo>
                    <a:pt x="1975699" y="1956900"/>
                    <a:pt x="2003915" y="1956994"/>
                    <a:pt x="2028773" y="1957034"/>
                  </a:cubicBezTo>
                  <a:lnTo>
                    <a:pt x="2089065" y="1956984"/>
                  </a:lnTo>
                  <a:lnTo>
                    <a:pt x="2028881" y="1957015"/>
                  </a:lnTo>
                  <a:cubicBezTo>
                    <a:pt x="2004023" y="1956981"/>
                    <a:pt x="1975807" y="1956900"/>
                    <a:pt x="1944414" y="1956766"/>
                  </a:cubicBezTo>
                  <a:cubicBezTo>
                    <a:pt x="1878787" y="1956483"/>
                    <a:pt x="1812645" y="1956019"/>
                    <a:pt x="1771137" y="1955714"/>
                  </a:cubicBezTo>
                  <a:close/>
                  <a:moveTo>
                    <a:pt x="1716961" y="1950760"/>
                  </a:moveTo>
                  <a:lnTo>
                    <a:pt x="1715718" y="1973014"/>
                  </a:lnTo>
                  <a:cubicBezTo>
                    <a:pt x="1714947" y="1987341"/>
                    <a:pt x="1713996" y="2005969"/>
                    <a:pt x="1713061" y="2026740"/>
                  </a:cubicBezTo>
                  <a:lnTo>
                    <a:pt x="1712502" y="2041265"/>
                  </a:lnTo>
                  <a:lnTo>
                    <a:pt x="1712193" y="2048177"/>
                  </a:lnTo>
                  <a:lnTo>
                    <a:pt x="1711472" y="2068066"/>
                  </a:lnTo>
                  <a:lnTo>
                    <a:pt x="1710500" y="2093323"/>
                  </a:lnTo>
                  <a:cubicBezTo>
                    <a:pt x="1709155" y="2137155"/>
                    <a:pt x="1708885" y="2172425"/>
                    <a:pt x="1709639" y="2198164"/>
                  </a:cubicBezTo>
                  <a:cubicBezTo>
                    <a:pt x="1709902" y="2206978"/>
                    <a:pt x="1710272" y="2214490"/>
                    <a:pt x="1710759" y="2220901"/>
                  </a:cubicBezTo>
                  <a:lnTo>
                    <a:pt x="1711226" y="2225054"/>
                  </a:lnTo>
                  <a:lnTo>
                    <a:pt x="1711338" y="2227007"/>
                  </a:lnTo>
                  <a:lnTo>
                    <a:pt x="1711683" y="2229116"/>
                  </a:lnTo>
                  <a:lnTo>
                    <a:pt x="1712575" y="2237033"/>
                  </a:lnTo>
                  <a:lnTo>
                    <a:pt x="1713355" y="2239313"/>
                  </a:lnTo>
                  <a:lnTo>
                    <a:pt x="1714249" y="2244770"/>
                  </a:lnTo>
                  <a:lnTo>
                    <a:pt x="1718397" y="2254044"/>
                  </a:lnTo>
                  <a:lnTo>
                    <a:pt x="1718491" y="2254321"/>
                  </a:lnTo>
                  <a:lnTo>
                    <a:pt x="1718535" y="2254353"/>
                  </a:lnTo>
                  <a:lnTo>
                    <a:pt x="1718397" y="2254044"/>
                  </a:lnTo>
                  <a:lnTo>
                    <a:pt x="1713355" y="2239313"/>
                  </a:lnTo>
                  <a:lnTo>
                    <a:pt x="1711683" y="2229116"/>
                  </a:lnTo>
                  <a:lnTo>
                    <a:pt x="1711226" y="2225054"/>
                  </a:lnTo>
                  <a:lnTo>
                    <a:pt x="1709693" y="2198218"/>
                  </a:lnTo>
                  <a:cubicBezTo>
                    <a:pt x="1708939" y="2172479"/>
                    <a:pt x="1709208" y="2137209"/>
                    <a:pt x="1710554" y="2093378"/>
                  </a:cubicBezTo>
                  <a:lnTo>
                    <a:pt x="1711472" y="2068066"/>
                  </a:lnTo>
                  <a:lnTo>
                    <a:pt x="1712502" y="2041265"/>
                  </a:lnTo>
                  <a:lnTo>
                    <a:pt x="1714048" y="2006797"/>
                  </a:lnTo>
                  <a:cubicBezTo>
                    <a:pt x="1715280" y="1981334"/>
                    <a:pt x="1716424" y="1960966"/>
                    <a:pt x="1717016" y="1950789"/>
                  </a:cubicBezTo>
                  <a:close/>
                  <a:moveTo>
                    <a:pt x="564894" y="1935442"/>
                  </a:moveTo>
                  <a:lnTo>
                    <a:pt x="323854" y="2090985"/>
                  </a:lnTo>
                  <a:lnTo>
                    <a:pt x="323872" y="2091008"/>
                  </a:lnTo>
                  <a:lnTo>
                    <a:pt x="564885" y="1935482"/>
                  </a:lnTo>
                  <a:close/>
                  <a:moveTo>
                    <a:pt x="3803822" y="1855971"/>
                  </a:moveTo>
                  <a:lnTo>
                    <a:pt x="3801939" y="1862964"/>
                  </a:lnTo>
                  <a:cubicBezTo>
                    <a:pt x="3781801" y="1936734"/>
                    <a:pt x="3761608" y="2019444"/>
                    <a:pt x="3761769" y="2033229"/>
                  </a:cubicBezTo>
                  <a:cubicBezTo>
                    <a:pt x="3764461" y="2038156"/>
                    <a:pt x="3775715" y="2050232"/>
                    <a:pt x="3791331" y="2065625"/>
                  </a:cubicBezTo>
                  <a:lnTo>
                    <a:pt x="3791369" y="2065661"/>
                  </a:lnTo>
                  <a:lnTo>
                    <a:pt x="3771758" y="2045555"/>
                  </a:lnTo>
                  <a:cubicBezTo>
                    <a:pt x="3766656" y="2039996"/>
                    <a:pt x="3763169" y="2035745"/>
                    <a:pt x="3761823" y="2033282"/>
                  </a:cubicBezTo>
                  <a:cubicBezTo>
                    <a:pt x="3761661" y="2019497"/>
                    <a:pt x="3781854" y="1936734"/>
                    <a:pt x="3801993" y="1863016"/>
                  </a:cubicBezTo>
                  <a:lnTo>
                    <a:pt x="3803878" y="1856016"/>
                  </a:lnTo>
                  <a:close/>
                  <a:moveTo>
                    <a:pt x="1477341" y="1798993"/>
                  </a:moveTo>
                  <a:lnTo>
                    <a:pt x="1471633" y="1804593"/>
                  </a:lnTo>
                  <a:cubicBezTo>
                    <a:pt x="1403731" y="1870826"/>
                    <a:pt x="1325598" y="1944112"/>
                    <a:pt x="1311867" y="1951920"/>
                  </a:cubicBezTo>
                  <a:lnTo>
                    <a:pt x="1305878" y="1953542"/>
                  </a:lnTo>
                  <a:lnTo>
                    <a:pt x="1311921" y="1951920"/>
                  </a:lnTo>
                  <a:cubicBezTo>
                    <a:pt x="1325652" y="1944165"/>
                    <a:pt x="1403785" y="1870879"/>
                    <a:pt x="1471687" y="1804593"/>
                  </a:cubicBezTo>
                  <a:lnTo>
                    <a:pt x="1477375" y="1799011"/>
                  </a:lnTo>
                  <a:close/>
                  <a:moveTo>
                    <a:pt x="5093257" y="1763992"/>
                  </a:moveTo>
                  <a:cubicBezTo>
                    <a:pt x="5072257" y="1769377"/>
                    <a:pt x="5027995" y="1780631"/>
                    <a:pt x="4983408" y="1791508"/>
                  </a:cubicBezTo>
                  <a:cubicBezTo>
                    <a:pt x="4856705" y="1822470"/>
                    <a:pt x="4851428" y="1820747"/>
                    <a:pt x="4846797" y="1819186"/>
                  </a:cubicBezTo>
                  <a:cubicBezTo>
                    <a:pt x="4838181" y="1816494"/>
                    <a:pt x="4706039" y="1788870"/>
                    <a:pt x="4614283" y="1769915"/>
                  </a:cubicBezTo>
                  <a:lnTo>
                    <a:pt x="4527804" y="1933288"/>
                  </a:lnTo>
                  <a:lnTo>
                    <a:pt x="4527845" y="1933265"/>
                  </a:lnTo>
                  <a:lnTo>
                    <a:pt x="4614283" y="1769969"/>
                  </a:lnTo>
                  <a:cubicBezTo>
                    <a:pt x="4706039" y="1788923"/>
                    <a:pt x="4838235" y="1816547"/>
                    <a:pt x="4846797" y="1819239"/>
                  </a:cubicBezTo>
                  <a:cubicBezTo>
                    <a:pt x="4851428" y="1820800"/>
                    <a:pt x="4856705" y="1822523"/>
                    <a:pt x="4983408" y="1791561"/>
                  </a:cubicBezTo>
                  <a:cubicBezTo>
                    <a:pt x="5027994" y="1780630"/>
                    <a:pt x="5072256" y="1769430"/>
                    <a:pt x="5093257" y="1764045"/>
                  </a:cubicBezTo>
                  <a:lnTo>
                    <a:pt x="5104404" y="1894034"/>
                  </a:lnTo>
                  <a:lnTo>
                    <a:pt x="5411388" y="1774222"/>
                  </a:lnTo>
                  <a:lnTo>
                    <a:pt x="5413924" y="1787802"/>
                  </a:lnTo>
                  <a:lnTo>
                    <a:pt x="5411388" y="1774169"/>
                  </a:lnTo>
                  <a:lnTo>
                    <a:pt x="5104404" y="1893980"/>
                  </a:lnTo>
                  <a:close/>
                  <a:moveTo>
                    <a:pt x="4602599" y="1745091"/>
                  </a:moveTo>
                  <a:lnTo>
                    <a:pt x="4602588" y="1745111"/>
                  </a:lnTo>
                  <a:lnTo>
                    <a:pt x="4610191" y="1746653"/>
                  </a:lnTo>
                  <a:lnTo>
                    <a:pt x="4610189" y="1746641"/>
                  </a:lnTo>
                  <a:close/>
                  <a:moveTo>
                    <a:pt x="2206221" y="1740568"/>
                  </a:moveTo>
                  <a:lnTo>
                    <a:pt x="2206188" y="1740676"/>
                  </a:lnTo>
                  <a:lnTo>
                    <a:pt x="2217606" y="1757279"/>
                  </a:lnTo>
                  <a:lnTo>
                    <a:pt x="2242254" y="1798466"/>
                  </a:lnTo>
                  <a:lnTo>
                    <a:pt x="2259226" y="1828334"/>
                  </a:lnTo>
                  <a:lnTo>
                    <a:pt x="2281952" y="1869116"/>
                  </a:lnTo>
                  <a:lnTo>
                    <a:pt x="2297979" y="1898824"/>
                  </a:lnTo>
                  <a:lnTo>
                    <a:pt x="2327389" y="1953741"/>
                  </a:lnTo>
                  <a:lnTo>
                    <a:pt x="2328841" y="1956531"/>
                  </a:lnTo>
                  <a:lnTo>
                    <a:pt x="2370832" y="2037374"/>
                  </a:lnTo>
                  <a:lnTo>
                    <a:pt x="2373686" y="2042975"/>
                  </a:lnTo>
                  <a:lnTo>
                    <a:pt x="3291302" y="2093969"/>
                  </a:lnTo>
                  <a:lnTo>
                    <a:pt x="3227439" y="2516187"/>
                  </a:lnTo>
                  <a:lnTo>
                    <a:pt x="2865155" y="3193640"/>
                  </a:lnTo>
                  <a:lnTo>
                    <a:pt x="2865261" y="3193644"/>
                  </a:lnTo>
                  <a:lnTo>
                    <a:pt x="3227547" y="2516188"/>
                  </a:lnTo>
                  <a:lnTo>
                    <a:pt x="3291411" y="2093970"/>
                  </a:lnTo>
                  <a:lnTo>
                    <a:pt x="2373795" y="2042976"/>
                  </a:lnTo>
                  <a:lnTo>
                    <a:pt x="2370941" y="2037376"/>
                  </a:lnTo>
                  <a:lnTo>
                    <a:pt x="2328841" y="1956531"/>
                  </a:lnTo>
                  <a:lnTo>
                    <a:pt x="2327512" y="1953972"/>
                  </a:lnTo>
                  <a:lnTo>
                    <a:pt x="2327389" y="1953741"/>
                  </a:lnTo>
                  <a:lnTo>
                    <a:pt x="2321381" y="1942204"/>
                  </a:lnTo>
                  <a:lnTo>
                    <a:pt x="2297979" y="1898824"/>
                  </a:lnTo>
                  <a:lnTo>
                    <a:pt x="2284948" y="1874492"/>
                  </a:lnTo>
                  <a:lnTo>
                    <a:pt x="2281952" y="1869116"/>
                  </a:lnTo>
                  <a:lnTo>
                    <a:pt x="2273557" y="1853554"/>
                  </a:lnTo>
                  <a:lnTo>
                    <a:pt x="2259226" y="1828334"/>
                  </a:lnTo>
                  <a:lnTo>
                    <a:pt x="2247020" y="1806430"/>
                  </a:lnTo>
                  <a:lnTo>
                    <a:pt x="2242254" y="1798466"/>
                  </a:lnTo>
                  <a:lnTo>
                    <a:pt x="2233246" y="1782613"/>
                  </a:lnTo>
                  <a:cubicBezTo>
                    <a:pt x="2221702" y="1763161"/>
                    <a:pt x="2212373" y="1748524"/>
                    <a:pt x="2206221" y="1740568"/>
                  </a:cubicBezTo>
                  <a:close/>
                  <a:moveTo>
                    <a:pt x="69726" y="1721310"/>
                  </a:moveTo>
                  <a:lnTo>
                    <a:pt x="1067506" y="2115562"/>
                  </a:lnTo>
                  <a:lnTo>
                    <a:pt x="759514" y="2284473"/>
                  </a:lnTo>
                  <a:lnTo>
                    <a:pt x="759552" y="2284482"/>
                  </a:lnTo>
                  <a:lnTo>
                    <a:pt x="1067560" y="2115562"/>
                  </a:lnTo>
                  <a:close/>
                  <a:moveTo>
                    <a:pt x="41325" y="1721031"/>
                  </a:moveTo>
                  <a:lnTo>
                    <a:pt x="34442" y="1734544"/>
                  </a:lnTo>
                  <a:cubicBezTo>
                    <a:pt x="31965" y="1740029"/>
                    <a:pt x="30673" y="1743664"/>
                    <a:pt x="30026" y="1746060"/>
                  </a:cubicBezTo>
                  <a:lnTo>
                    <a:pt x="30027" y="1746061"/>
                  </a:lnTo>
                  <a:lnTo>
                    <a:pt x="34442" y="1734544"/>
                  </a:lnTo>
                  <a:close/>
                  <a:moveTo>
                    <a:pt x="5064079" y="1641896"/>
                  </a:moveTo>
                  <a:lnTo>
                    <a:pt x="5062133" y="1647735"/>
                  </a:lnTo>
                  <a:lnTo>
                    <a:pt x="5062133" y="1647735"/>
                  </a:lnTo>
                  <a:close/>
                  <a:moveTo>
                    <a:pt x="5190721" y="1630181"/>
                  </a:moveTo>
                  <a:lnTo>
                    <a:pt x="5190692" y="1630250"/>
                  </a:lnTo>
                  <a:lnTo>
                    <a:pt x="5388771" y="1653335"/>
                  </a:lnTo>
                  <a:lnTo>
                    <a:pt x="5407241" y="1752306"/>
                  </a:lnTo>
                  <a:lnTo>
                    <a:pt x="5123896" y="1862846"/>
                  </a:lnTo>
                  <a:lnTo>
                    <a:pt x="5123897" y="1862856"/>
                  </a:lnTo>
                  <a:lnTo>
                    <a:pt x="5407403" y="1752253"/>
                  </a:lnTo>
                  <a:lnTo>
                    <a:pt x="5388933" y="1653282"/>
                  </a:lnTo>
                  <a:close/>
                  <a:moveTo>
                    <a:pt x="5176424" y="1607268"/>
                  </a:moveTo>
                  <a:lnTo>
                    <a:pt x="5148127" y="1674443"/>
                  </a:lnTo>
                  <a:lnTo>
                    <a:pt x="5062910" y="1647976"/>
                  </a:lnTo>
                  <a:lnTo>
                    <a:pt x="5148129" y="1674498"/>
                  </a:lnTo>
                  <a:close/>
                  <a:moveTo>
                    <a:pt x="4876735" y="1605485"/>
                  </a:moveTo>
                  <a:lnTo>
                    <a:pt x="4876574" y="1605518"/>
                  </a:lnTo>
                  <a:lnTo>
                    <a:pt x="4861227" y="1789676"/>
                  </a:lnTo>
                  <a:lnTo>
                    <a:pt x="4883143" y="1791507"/>
                  </a:lnTo>
                  <a:lnTo>
                    <a:pt x="4883149" y="1791441"/>
                  </a:lnTo>
                  <a:lnTo>
                    <a:pt x="4861390" y="1789623"/>
                  </a:lnTo>
                  <a:close/>
                  <a:moveTo>
                    <a:pt x="5057448" y="1592434"/>
                  </a:moveTo>
                  <a:lnTo>
                    <a:pt x="4897252" y="1623881"/>
                  </a:lnTo>
                  <a:lnTo>
                    <a:pt x="4897250" y="1623902"/>
                  </a:lnTo>
                  <a:lnTo>
                    <a:pt x="5057286" y="1592486"/>
                  </a:lnTo>
                  <a:lnTo>
                    <a:pt x="5034078" y="1662165"/>
                  </a:lnTo>
                  <a:lnTo>
                    <a:pt x="5160566" y="1701420"/>
                  </a:lnTo>
                  <a:lnTo>
                    <a:pt x="5160605" y="1701329"/>
                  </a:lnTo>
                  <a:lnTo>
                    <a:pt x="5034241" y="1662112"/>
                  </a:lnTo>
                  <a:close/>
                  <a:moveTo>
                    <a:pt x="5090187" y="1563571"/>
                  </a:moveTo>
                  <a:lnTo>
                    <a:pt x="4973987" y="1586367"/>
                  </a:lnTo>
                  <a:lnTo>
                    <a:pt x="5090187" y="1563572"/>
                  </a:lnTo>
                  <a:close/>
                  <a:moveTo>
                    <a:pt x="3674736" y="1476661"/>
                  </a:moveTo>
                  <a:lnTo>
                    <a:pt x="3690996" y="1488151"/>
                  </a:lnTo>
                  <a:cubicBezTo>
                    <a:pt x="3693807" y="1491002"/>
                    <a:pt x="3694607" y="1492991"/>
                    <a:pt x="3695213" y="1494485"/>
                  </a:cubicBezTo>
                  <a:cubicBezTo>
                    <a:pt x="3696721" y="1498254"/>
                    <a:pt x="3696614" y="1502239"/>
                    <a:pt x="3694944" y="1505739"/>
                  </a:cubicBezTo>
                  <a:cubicBezTo>
                    <a:pt x="3694305" y="1507374"/>
                    <a:pt x="3693454" y="1510929"/>
                    <a:pt x="3692434" y="1516068"/>
                  </a:cubicBezTo>
                  <a:lnTo>
                    <a:pt x="3690999" y="1524125"/>
                  </a:lnTo>
                  <a:lnTo>
                    <a:pt x="3690814" y="1524975"/>
                  </a:lnTo>
                  <a:lnTo>
                    <a:pt x="3690481" y="1527033"/>
                  </a:lnTo>
                  <a:lnTo>
                    <a:pt x="3688902" y="1535900"/>
                  </a:lnTo>
                  <a:lnTo>
                    <a:pt x="3686568" y="1551262"/>
                  </a:lnTo>
                  <a:lnTo>
                    <a:pt x="3684628" y="1563274"/>
                  </a:lnTo>
                  <a:lnTo>
                    <a:pt x="3682083" y="1580776"/>
                  </a:lnTo>
                  <a:lnTo>
                    <a:pt x="3679766" y="1596021"/>
                  </a:lnTo>
                  <a:lnTo>
                    <a:pt x="3677720" y="1610775"/>
                  </a:lnTo>
                  <a:lnTo>
                    <a:pt x="3677266" y="1613899"/>
                  </a:lnTo>
                  <a:lnTo>
                    <a:pt x="3675095" y="1629712"/>
                  </a:lnTo>
                  <a:lnTo>
                    <a:pt x="3669509" y="1670005"/>
                  </a:lnTo>
                  <a:cubicBezTo>
                    <a:pt x="3666122" y="1695188"/>
                    <a:pt x="3662878" y="1719999"/>
                    <a:pt x="3660104" y="1741753"/>
                  </a:cubicBezTo>
                  <a:lnTo>
                    <a:pt x="3660160" y="1741797"/>
                  </a:lnTo>
                  <a:lnTo>
                    <a:pt x="3669555" y="1670058"/>
                  </a:lnTo>
                  <a:lnTo>
                    <a:pt x="3675095" y="1629712"/>
                  </a:lnTo>
                  <a:lnTo>
                    <a:pt x="3677720" y="1610775"/>
                  </a:lnTo>
                  <a:lnTo>
                    <a:pt x="3682083" y="1580776"/>
                  </a:lnTo>
                  <a:lnTo>
                    <a:pt x="3686568" y="1551262"/>
                  </a:lnTo>
                  <a:lnTo>
                    <a:pt x="3690481" y="1527033"/>
                  </a:lnTo>
                  <a:lnTo>
                    <a:pt x="3690999" y="1524125"/>
                  </a:lnTo>
                  <a:lnTo>
                    <a:pt x="3694998" y="1505792"/>
                  </a:lnTo>
                  <a:cubicBezTo>
                    <a:pt x="3696668" y="1502292"/>
                    <a:pt x="3696775" y="1498307"/>
                    <a:pt x="3695267" y="1494537"/>
                  </a:cubicBezTo>
                  <a:cubicBezTo>
                    <a:pt x="3694082" y="1491549"/>
                    <a:pt x="3692104" y="1486581"/>
                    <a:pt x="3674812" y="1476701"/>
                  </a:cubicBezTo>
                  <a:close/>
                  <a:moveTo>
                    <a:pt x="3552302" y="1449091"/>
                  </a:moveTo>
                  <a:lnTo>
                    <a:pt x="3314673" y="2086377"/>
                  </a:lnTo>
                  <a:lnTo>
                    <a:pt x="3255441" y="2477257"/>
                  </a:lnTo>
                  <a:lnTo>
                    <a:pt x="3255760" y="2476620"/>
                  </a:lnTo>
                  <a:lnTo>
                    <a:pt x="3314780" y="2086430"/>
                  </a:lnTo>
                  <a:lnTo>
                    <a:pt x="3552409" y="1449144"/>
                  </a:lnTo>
                  <a:lnTo>
                    <a:pt x="3578372" y="1458930"/>
                  </a:lnTo>
                  <a:close/>
                  <a:moveTo>
                    <a:pt x="5343839" y="1426062"/>
                  </a:moveTo>
                  <a:lnTo>
                    <a:pt x="5346556" y="1426476"/>
                  </a:lnTo>
                  <a:lnTo>
                    <a:pt x="5384626" y="1630665"/>
                  </a:lnTo>
                  <a:lnTo>
                    <a:pt x="5353077" y="1626987"/>
                  </a:lnTo>
                  <a:lnTo>
                    <a:pt x="5384627" y="1630665"/>
                  </a:lnTo>
                  <a:lnTo>
                    <a:pt x="5346556" y="1426475"/>
                  </a:lnTo>
                  <a:close/>
                  <a:moveTo>
                    <a:pt x="4297067" y="1346781"/>
                  </a:moveTo>
                  <a:lnTo>
                    <a:pt x="4304391" y="1654519"/>
                  </a:lnTo>
                  <a:lnTo>
                    <a:pt x="4297929" y="1657535"/>
                  </a:lnTo>
                  <a:lnTo>
                    <a:pt x="3936342" y="1827478"/>
                  </a:lnTo>
                  <a:lnTo>
                    <a:pt x="3866180" y="2132686"/>
                  </a:lnTo>
                  <a:lnTo>
                    <a:pt x="4023144" y="2212865"/>
                  </a:lnTo>
                  <a:lnTo>
                    <a:pt x="4023161" y="2212846"/>
                  </a:lnTo>
                  <a:lnTo>
                    <a:pt x="3866287" y="2132686"/>
                  </a:lnTo>
                  <a:lnTo>
                    <a:pt x="3936397" y="1827478"/>
                  </a:lnTo>
                  <a:lnTo>
                    <a:pt x="4297983" y="1657535"/>
                  </a:lnTo>
                  <a:lnTo>
                    <a:pt x="4304498" y="1654519"/>
                  </a:lnTo>
                  <a:close/>
                  <a:moveTo>
                    <a:pt x="4531412" y="1104252"/>
                  </a:moveTo>
                  <a:lnTo>
                    <a:pt x="4531443" y="1104448"/>
                  </a:lnTo>
                  <a:lnTo>
                    <a:pt x="4706092" y="1148459"/>
                  </a:lnTo>
                  <a:lnTo>
                    <a:pt x="5012162" y="1374350"/>
                  </a:lnTo>
                  <a:lnTo>
                    <a:pt x="5014370" y="1375965"/>
                  </a:lnTo>
                  <a:lnTo>
                    <a:pt x="5023846" y="1377419"/>
                  </a:lnTo>
                  <a:lnTo>
                    <a:pt x="4880089" y="1604794"/>
                  </a:lnTo>
                  <a:lnTo>
                    <a:pt x="4880237" y="1604765"/>
                  </a:lnTo>
                  <a:lnTo>
                    <a:pt x="5024009" y="1377367"/>
                  </a:lnTo>
                  <a:lnTo>
                    <a:pt x="5014532" y="1375912"/>
                  </a:lnTo>
                  <a:lnTo>
                    <a:pt x="5012325" y="1374297"/>
                  </a:lnTo>
                  <a:lnTo>
                    <a:pt x="4706255" y="1148406"/>
                  </a:lnTo>
                  <a:close/>
                  <a:moveTo>
                    <a:pt x="4474119" y="1089874"/>
                  </a:moveTo>
                  <a:lnTo>
                    <a:pt x="4474119" y="1089874"/>
                  </a:lnTo>
                  <a:lnTo>
                    <a:pt x="4474781" y="1090041"/>
                  </a:lnTo>
                  <a:close/>
                  <a:moveTo>
                    <a:pt x="3873233" y="938348"/>
                  </a:moveTo>
                  <a:lnTo>
                    <a:pt x="3562425" y="1429329"/>
                  </a:lnTo>
                  <a:lnTo>
                    <a:pt x="3562496" y="1429356"/>
                  </a:lnTo>
                  <a:lnTo>
                    <a:pt x="3873395" y="938400"/>
                  </a:lnTo>
                  <a:lnTo>
                    <a:pt x="4451280" y="1084123"/>
                  </a:lnTo>
                  <a:lnTo>
                    <a:pt x="4451287" y="1084113"/>
                  </a:lnTo>
                  <a:close/>
                  <a:moveTo>
                    <a:pt x="2090771" y="716981"/>
                  </a:moveTo>
                  <a:lnTo>
                    <a:pt x="2090720" y="716983"/>
                  </a:lnTo>
                  <a:lnTo>
                    <a:pt x="2447781" y="1041897"/>
                  </a:lnTo>
                  <a:lnTo>
                    <a:pt x="2144296" y="1663513"/>
                  </a:lnTo>
                  <a:lnTo>
                    <a:pt x="2190228" y="1723606"/>
                  </a:lnTo>
                  <a:cubicBezTo>
                    <a:pt x="2185274" y="1731683"/>
                    <a:pt x="2180590" y="1745253"/>
                    <a:pt x="2175098" y="1766254"/>
                  </a:cubicBezTo>
                  <a:cubicBezTo>
                    <a:pt x="2168582" y="1791238"/>
                    <a:pt x="2161743" y="1824786"/>
                    <a:pt x="2156304" y="1858333"/>
                  </a:cubicBezTo>
                  <a:cubicBezTo>
                    <a:pt x="2152589" y="1881164"/>
                    <a:pt x="2149842" y="1902164"/>
                    <a:pt x="2148605" y="1917404"/>
                  </a:cubicBezTo>
                  <a:cubicBezTo>
                    <a:pt x="2148066" y="1924027"/>
                    <a:pt x="2147742" y="1929680"/>
                    <a:pt x="2147796" y="1934419"/>
                  </a:cubicBezTo>
                  <a:lnTo>
                    <a:pt x="2122301" y="1934795"/>
                  </a:lnTo>
                  <a:lnTo>
                    <a:pt x="2121123" y="1934812"/>
                  </a:lnTo>
                  <a:lnTo>
                    <a:pt x="2121103" y="1934813"/>
                  </a:lnTo>
                  <a:lnTo>
                    <a:pt x="2121087" y="1934813"/>
                  </a:lnTo>
                  <a:lnTo>
                    <a:pt x="2113830" y="1934847"/>
                  </a:lnTo>
                  <a:lnTo>
                    <a:pt x="2121103" y="1934813"/>
                  </a:lnTo>
                  <a:lnTo>
                    <a:pt x="2122301" y="1934795"/>
                  </a:lnTo>
                  <a:lnTo>
                    <a:pt x="2147850" y="1934419"/>
                  </a:lnTo>
                  <a:cubicBezTo>
                    <a:pt x="2147796" y="1929680"/>
                    <a:pt x="2148120" y="1924026"/>
                    <a:pt x="2148658" y="1917404"/>
                  </a:cubicBezTo>
                  <a:cubicBezTo>
                    <a:pt x="2149951" y="1902110"/>
                    <a:pt x="2152643" y="1881164"/>
                    <a:pt x="2156358" y="1858333"/>
                  </a:cubicBezTo>
                  <a:cubicBezTo>
                    <a:pt x="2161797" y="1824732"/>
                    <a:pt x="2168635" y="1791185"/>
                    <a:pt x="2175151" y="1766253"/>
                  </a:cubicBezTo>
                  <a:cubicBezTo>
                    <a:pt x="2180643" y="1745306"/>
                    <a:pt x="2185328" y="1731737"/>
                    <a:pt x="2190282" y="1723606"/>
                  </a:cubicBezTo>
                  <a:lnTo>
                    <a:pt x="2144350" y="1663513"/>
                  </a:lnTo>
                  <a:lnTo>
                    <a:pt x="2447835" y="1041897"/>
                  </a:lnTo>
                  <a:close/>
                  <a:moveTo>
                    <a:pt x="3270571" y="675358"/>
                  </a:moveTo>
                  <a:cubicBezTo>
                    <a:pt x="3255279" y="693826"/>
                    <a:pt x="3209185" y="749451"/>
                    <a:pt x="3162607" y="804213"/>
                  </a:cubicBezTo>
                  <a:cubicBezTo>
                    <a:pt x="3129275" y="843361"/>
                    <a:pt x="3102244" y="874431"/>
                    <a:pt x="3082267" y="896562"/>
                  </a:cubicBezTo>
                  <a:cubicBezTo>
                    <a:pt x="3070313" y="909809"/>
                    <a:pt x="3060727" y="919986"/>
                    <a:pt x="3053782" y="926825"/>
                  </a:cubicBezTo>
                  <a:lnTo>
                    <a:pt x="3033222" y="940495"/>
                  </a:lnTo>
                  <a:lnTo>
                    <a:pt x="3033265" y="940503"/>
                  </a:lnTo>
                  <a:cubicBezTo>
                    <a:pt x="3039188" y="940503"/>
                    <a:pt x="3044842" y="935709"/>
                    <a:pt x="3053835" y="926823"/>
                  </a:cubicBezTo>
                  <a:cubicBezTo>
                    <a:pt x="3060781" y="919986"/>
                    <a:pt x="3070366" y="909808"/>
                    <a:pt x="3082320" y="896562"/>
                  </a:cubicBezTo>
                  <a:cubicBezTo>
                    <a:pt x="3102351" y="874431"/>
                    <a:pt x="3129329" y="843361"/>
                    <a:pt x="3162660" y="804213"/>
                  </a:cubicBezTo>
                  <a:cubicBezTo>
                    <a:pt x="3197594" y="763142"/>
                    <a:pt x="3232255" y="721585"/>
                    <a:pt x="3253854" y="695581"/>
                  </a:cubicBezTo>
                  <a:lnTo>
                    <a:pt x="3270609" y="675375"/>
                  </a:lnTo>
                  <a:close/>
                  <a:moveTo>
                    <a:pt x="1561289" y="478813"/>
                  </a:moveTo>
                  <a:lnTo>
                    <a:pt x="1561236" y="478816"/>
                  </a:lnTo>
                  <a:lnTo>
                    <a:pt x="1615514" y="887839"/>
                  </a:lnTo>
                  <a:lnTo>
                    <a:pt x="1726116" y="969741"/>
                  </a:lnTo>
                  <a:lnTo>
                    <a:pt x="1726138" y="969717"/>
                  </a:lnTo>
                  <a:lnTo>
                    <a:pt x="1615567" y="887839"/>
                  </a:lnTo>
                  <a:close/>
                  <a:moveTo>
                    <a:pt x="2649548" y="474343"/>
                  </a:moveTo>
                  <a:cubicBezTo>
                    <a:pt x="2609082" y="480795"/>
                    <a:pt x="2566645" y="487601"/>
                    <a:pt x="2524075" y="494487"/>
                  </a:cubicBezTo>
                  <a:lnTo>
                    <a:pt x="2498293" y="498697"/>
                  </a:lnTo>
                  <a:lnTo>
                    <a:pt x="2481575" y="501388"/>
                  </a:lnTo>
                  <a:lnTo>
                    <a:pt x="2448809" y="506780"/>
                  </a:lnTo>
                  <a:lnTo>
                    <a:pt x="2397808" y="515110"/>
                  </a:lnTo>
                  <a:lnTo>
                    <a:pt x="2370123" y="519726"/>
                  </a:lnTo>
                  <a:lnTo>
                    <a:pt x="2357484" y="521806"/>
                  </a:lnTo>
                  <a:lnTo>
                    <a:pt x="2348126" y="523395"/>
                  </a:lnTo>
                  <a:lnTo>
                    <a:pt x="2318635" y="528313"/>
                  </a:lnTo>
                  <a:cubicBezTo>
                    <a:pt x="2293365" y="532574"/>
                    <a:pt x="2269398" y="536666"/>
                    <a:pt x="2247279" y="540511"/>
                  </a:cubicBezTo>
                  <a:lnTo>
                    <a:pt x="2242764" y="541313"/>
                  </a:lnTo>
                  <a:lnTo>
                    <a:pt x="2200888" y="548707"/>
                  </a:lnTo>
                  <a:lnTo>
                    <a:pt x="2194138" y="549951"/>
                  </a:lnTo>
                  <a:lnTo>
                    <a:pt x="2187008" y="551219"/>
                  </a:lnTo>
                  <a:lnTo>
                    <a:pt x="2178763" y="552785"/>
                  </a:lnTo>
                  <a:lnTo>
                    <a:pt x="2162085" y="555859"/>
                  </a:lnTo>
                  <a:lnTo>
                    <a:pt x="2149950" y="558262"/>
                  </a:lnTo>
                  <a:lnTo>
                    <a:pt x="2141091" y="559947"/>
                  </a:lnTo>
                  <a:lnTo>
                    <a:pt x="2138078" y="560613"/>
                  </a:lnTo>
                  <a:lnTo>
                    <a:pt x="2132279" y="561761"/>
                  </a:lnTo>
                  <a:lnTo>
                    <a:pt x="2114314" y="565872"/>
                  </a:lnTo>
                  <a:lnTo>
                    <a:pt x="2112795" y="566208"/>
                  </a:lnTo>
                  <a:lnTo>
                    <a:pt x="2106011" y="701258"/>
                  </a:lnTo>
                  <a:lnTo>
                    <a:pt x="2474704" y="1036781"/>
                  </a:lnTo>
                  <a:lnTo>
                    <a:pt x="2169928" y="1660981"/>
                  </a:lnTo>
                  <a:lnTo>
                    <a:pt x="2211444" y="1715260"/>
                  </a:lnTo>
                  <a:cubicBezTo>
                    <a:pt x="2218067" y="1719029"/>
                    <a:pt x="2227652" y="1730876"/>
                    <a:pt x="2249353" y="1766954"/>
                  </a:cubicBezTo>
                  <a:cubicBezTo>
                    <a:pt x="2264807" y="1792639"/>
                    <a:pt x="2284945" y="1828394"/>
                    <a:pt x="2309231" y="1873195"/>
                  </a:cubicBezTo>
                  <a:cubicBezTo>
                    <a:pt x="2344071" y="1937543"/>
                    <a:pt x="2377671" y="2002537"/>
                    <a:pt x="2387526" y="2021706"/>
                  </a:cubicBezTo>
                  <a:lnTo>
                    <a:pt x="3296526" y="2072215"/>
                  </a:lnTo>
                  <a:lnTo>
                    <a:pt x="3296527" y="2072212"/>
                  </a:lnTo>
                  <a:lnTo>
                    <a:pt x="2387579" y="2021706"/>
                  </a:lnTo>
                  <a:cubicBezTo>
                    <a:pt x="2377725" y="2002536"/>
                    <a:pt x="2344125" y="1937542"/>
                    <a:pt x="2309285" y="1873194"/>
                  </a:cubicBezTo>
                  <a:cubicBezTo>
                    <a:pt x="2284946" y="1828340"/>
                    <a:pt x="2264807" y="1792639"/>
                    <a:pt x="2249407" y="1766953"/>
                  </a:cubicBezTo>
                  <a:cubicBezTo>
                    <a:pt x="2227706" y="1730876"/>
                    <a:pt x="2218067" y="1719029"/>
                    <a:pt x="2211497" y="1715260"/>
                  </a:cubicBezTo>
                  <a:lnTo>
                    <a:pt x="2169982" y="1660982"/>
                  </a:lnTo>
                  <a:lnTo>
                    <a:pt x="2474758" y="1036781"/>
                  </a:lnTo>
                  <a:lnTo>
                    <a:pt x="2106064" y="701257"/>
                  </a:lnTo>
                  <a:lnTo>
                    <a:pt x="2112849" y="566208"/>
                  </a:lnTo>
                  <a:lnTo>
                    <a:pt x="2114314" y="565872"/>
                  </a:lnTo>
                  <a:lnTo>
                    <a:pt x="2138078" y="560613"/>
                  </a:lnTo>
                  <a:lnTo>
                    <a:pt x="2149950" y="558262"/>
                  </a:lnTo>
                  <a:lnTo>
                    <a:pt x="2178763" y="552785"/>
                  </a:lnTo>
                  <a:lnTo>
                    <a:pt x="2194138" y="549951"/>
                  </a:lnTo>
                  <a:lnTo>
                    <a:pt x="2242764" y="541313"/>
                  </a:lnTo>
                  <a:lnTo>
                    <a:pt x="2247309" y="540511"/>
                  </a:lnTo>
                  <a:lnTo>
                    <a:pt x="2348126" y="523395"/>
                  </a:lnTo>
                  <a:lnTo>
                    <a:pt x="2370123" y="519726"/>
                  </a:lnTo>
                  <a:lnTo>
                    <a:pt x="2448809" y="506780"/>
                  </a:lnTo>
                  <a:lnTo>
                    <a:pt x="2498293" y="498697"/>
                  </a:lnTo>
                  <a:lnTo>
                    <a:pt x="2649554" y="474351"/>
                  </a:lnTo>
                  <a:close/>
                  <a:moveTo>
                    <a:pt x="863694" y="463035"/>
                  </a:moveTo>
                  <a:lnTo>
                    <a:pt x="863667" y="463055"/>
                  </a:lnTo>
                  <a:lnTo>
                    <a:pt x="881266" y="476150"/>
                  </a:lnTo>
                  <a:lnTo>
                    <a:pt x="914684" y="501415"/>
                  </a:lnTo>
                  <a:lnTo>
                    <a:pt x="960931" y="537093"/>
                  </a:lnTo>
                  <a:lnTo>
                    <a:pt x="973489" y="546822"/>
                  </a:lnTo>
                  <a:cubicBezTo>
                    <a:pt x="1075530" y="627108"/>
                    <a:pt x="1091846" y="649025"/>
                    <a:pt x="1094484" y="654087"/>
                  </a:cubicBezTo>
                  <a:cubicBezTo>
                    <a:pt x="1094216" y="656941"/>
                    <a:pt x="1094969" y="659795"/>
                    <a:pt x="1096692" y="662163"/>
                  </a:cubicBezTo>
                  <a:cubicBezTo>
                    <a:pt x="1098039" y="664048"/>
                    <a:pt x="1101269" y="667280"/>
                    <a:pt x="1107408" y="667280"/>
                  </a:cubicBezTo>
                  <a:lnTo>
                    <a:pt x="1107447" y="667274"/>
                  </a:lnTo>
                  <a:lnTo>
                    <a:pt x="1096746" y="662164"/>
                  </a:lnTo>
                  <a:cubicBezTo>
                    <a:pt x="1095022" y="659849"/>
                    <a:pt x="1094269" y="656995"/>
                    <a:pt x="1094538" y="654087"/>
                  </a:cubicBezTo>
                  <a:cubicBezTo>
                    <a:pt x="1091900" y="649025"/>
                    <a:pt x="1075584" y="627110"/>
                    <a:pt x="973543" y="546823"/>
                  </a:cubicBezTo>
                  <a:lnTo>
                    <a:pt x="960931" y="537093"/>
                  </a:lnTo>
                  <a:lnTo>
                    <a:pt x="922570" y="507377"/>
                  </a:lnTo>
                  <a:lnTo>
                    <a:pt x="914684" y="501415"/>
                  </a:lnTo>
                  <a:lnTo>
                    <a:pt x="907331" y="495742"/>
                  </a:lnTo>
                  <a:cubicBezTo>
                    <a:pt x="887804" y="480940"/>
                    <a:pt x="872040" y="469202"/>
                    <a:pt x="863694" y="463035"/>
                  </a:cubicBezTo>
                  <a:close/>
                  <a:moveTo>
                    <a:pt x="1580412" y="456736"/>
                  </a:moveTo>
                  <a:lnTo>
                    <a:pt x="1636029" y="875669"/>
                  </a:lnTo>
                  <a:lnTo>
                    <a:pt x="1723316" y="940340"/>
                  </a:lnTo>
                  <a:lnTo>
                    <a:pt x="1723330" y="940325"/>
                  </a:lnTo>
                  <a:lnTo>
                    <a:pt x="1636136" y="875724"/>
                  </a:lnTo>
                  <a:lnTo>
                    <a:pt x="1580512" y="456736"/>
                  </a:lnTo>
                  <a:close/>
                  <a:moveTo>
                    <a:pt x="1318491" y="188090"/>
                  </a:moveTo>
                  <a:lnTo>
                    <a:pt x="1476586" y="464813"/>
                  </a:lnTo>
                  <a:lnTo>
                    <a:pt x="1476676" y="464795"/>
                  </a:lnTo>
                  <a:lnTo>
                    <a:pt x="1318552" y="188106"/>
                  </a:lnTo>
                  <a:close/>
                  <a:moveTo>
                    <a:pt x="3140853" y="147813"/>
                  </a:moveTo>
                  <a:lnTo>
                    <a:pt x="2929016" y="430296"/>
                  </a:lnTo>
                  <a:lnTo>
                    <a:pt x="2924601" y="430997"/>
                  </a:lnTo>
                  <a:cubicBezTo>
                    <a:pt x="2921747" y="431427"/>
                    <a:pt x="2812383" y="448390"/>
                    <a:pt x="2674480" y="470304"/>
                  </a:cubicBezTo>
                  <a:lnTo>
                    <a:pt x="2674588" y="470441"/>
                  </a:lnTo>
                  <a:lnTo>
                    <a:pt x="2771315" y="455099"/>
                  </a:lnTo>
                  <a:cubicBezTo>
                    <a:pt x="2860408" y="441025"/>
                    <a:pt x="2922461" y="431373"/>
                    <a:pt x="2924602" y="431050"/>
                  </a:cubicBezTo>
                  <a:lnTo>
                    <a:pt x="2929017" y="430349"/>
                  </a:lnTo>
                  <a:lnTo>
                    <a:pt x="3140853" y="147866"/>
                  </a:lnTo>
                  <a:lnTo>
                    <a:pt x="3321176" y="508404"/>
                  </a:lnTo>
                  <a:lnTo>
                    <a:pt x="3321188" y="508376"/>
                  </a:lnTo>
                  <a:close/>
                  <a:moveTo>
                    <a:pt x="1907152" y="49755"/>
                  </a:moveTo>
                  <a:cubicBezTo>
                    <a:pt x="1823795" y="98703"/>
                    <a:pt x="1570119" y="239676"/>
                    <a:pt x="1557843" y="246515"/>
                  </a:cubicBezTo>
                  <a:lnTo>
                    <a:pt x="1554037" y="248660"/>
                  </a:lnTo>
                  <a:lnTo>
                    <a:pt x="1554072" y="248669"/>
                  </a:lnTo>
                  <a:lnTo>
                    <a:pt x="1557895" y="246515"/>
                  </a:lnTo>
                  <a:cubicBezTo>
                    <a:pt x="1568591" y="240578"/>
                    <a:pt x="1764190" y="131862"/>
                    <a:pt x="1868764" y="71985"/>
                  </a:cubicBezTo>
                  <a:lnTo>
                    <a:pt x="1907141" y="49792"/>
                  </a:lnTo>
                  <a:close/>
                  <a:moveTo>
                    <a:pt x="1916252" y="45340"/>
                  </a:moveTo>
                  <a:lnTo>
                    <a:pt x="1906572" y="51972"/>
                  </a:lnTo>
                  <a:lnTo>
                    <a:pt x="1906559" y="52017"/>
                  </a:lnTo>
                  <a:lnTo>
                    <a:pt x="1916261" y="45371"/>
                  </a:lnTo>
                  <a:close/>
                  <a:moveTo>
                    <a:pt x="1943553" y="0"/>
                  </a:moveTo>
                  <a:lnTo>
                    <a:pt x="1937737" y="21216"/>
                  </a:lnTo>
                  <a:cubicBezTo>
                    <a:pt x="1938922" y="25417"/>
                    <a:pt x="1937629" y="28647"/>
                    <a:pt x="1935798" y="30963"/>
                  </a:cubicBezTo>
                  <a:cubicBezTo>
                    <a:pt x="1938114" y="57025"/>
                    <a:pt x="1987870" y="188951"/>
                    <a:pt x="2024540" y="286363"/>
                  </a:cubicBezTo>
                  <a:cubicBezTo>
                    <a:pt x="2082210" y="439342"/>
                    <a:pt x="2108272" y="511660"/>
                    <a:pt x="2114304" y="543215"/>
                  </a:cubicBezTo>
                  <a:cubicBezTo>
                    <a:pt x="2224852" y="517637"/>
                    <a:pt x="2851745" y="419957"/>
                    <a:pt x="2916793" y="409888"/>
                  </a:cubicBezTo>
                  <a:lnTo>
                    <a:pt x="3144622" y="106080"/>
                  </a:lnTo>
                  <a:lnTo>
                    <a:pt x="3345366" y="507622"/>
                  </a:lnTo>
                  <a:lnTo>
                    <a:pt x="3328889" y="546123"/>
                  </a:lnTo>
                  <a:lnTo>
                    <a:pt x="3337989" y="564323"/>
                  </a:lnTo>
                  <a:lnTo>
                    <a:pt x="3295934" y="662433"/>
                  </a:lnTo>
                  <a:lnTo>
                    <a:pt x="3871834" y="915248"/>
                  </a:lnTo>
                  <a:lnTo>
                    <a:pt x="4464157" y="1064620"/>
                  </a:lnTo>
                  <a:lnTo>
                    <a:pt x="4527912" y="1080720"/>
                  </a:lnTo>
                  <a:lnTo>
                    <a:pt x="4715786" y="1128107"/>
                  </a:lnTo>
                  <a:lnTo>
                    <a:pt x="5023147" y="1354966"/>
                  </a:lnTo>
                  <a:lnTo>
                    <a:pt x="5035586" y="1356851"/>
                  </a:lnTo>
                  <a:lnTo>
                    <a:pt x="5365295" y="1407036"/>
                  </a:lnTo>
                  <a:lnTo>
                    <a:pt x="5407297" y="1632550"/>
                  </a:lnTo>
                  <a:lnTo>
                    <a:pt x="5448166" y="1851709"/>
                  </a:lnTo>
                  <a:lnTo>
                    <a:pt x="5445636" y="1855587"/>
                  </a:lnTo>
                  <a:cubicBezTo>
                    <a:pt x="5445474" y="1855802"/>
                    <a:pt x="5441275" y="1861725"/>
                    <a:pt x="5434113" y="1871794"/>
                  </a:cubicBezTo>
                  <a:lnTo>
                    <a:pt x="5440951" y="1908465"/>
                  </a:lnTo>
                  <a:lnTo>
                    <a:pt x="5438259" y="1912234"/>
                  </a:lnTo>
                  <a:cubicBezTo>
                    <a:pt x="5437721" y="1912988"/>
                    <a:pt x="5401589" y="1963874"/>
                    <a:pt x="5353125" y="2031291"/>
                  </a:cubicBezTo>
                  <a:cubicBezTo>
                    <a:pt x="5328948" y="2064946"/>
                    <a:pt x="5301648" y="2102692"/>
                    <a:pt x="5274185" y="2140440"/>
                  </a:cubicBezTo>
                  <a:cubicBezTo>
                    <a:pt x="5242954" y="2183356"/>
                    <a:pt x="5217161" y="2218411"/>
                    <a:pt x="5195783" y="2247112"/>
                  </a:cubicBezTo>
                  <a:cubicBezTo>
                    <a:pt x="5102787" y="2372039"/>
                    <a:pt x="5093741" y="2376184"/>
                    <a:pt x="5088519" y="2377961"/>
                  </a:cubicBezTo>
                  <a:cubicBezTo>
                    <a:pt x="5073388" y="2385069"/>
                    <a:pt x="4979315" y="2485603"/>
                    <a:pt x="4897360" y="2577682"/>
                  </a:cubicBezTo>
                  <a:lnTo>
                    <a:pt x="4784603" y="3303654"/>
                  </a:lnTo>
                  <a:lnTo>
                    <a:pt x="4780349" y="3331116"/>
                  </a:lnTo>
                  <a:lnTo>
                    <a:pt x="4779433" y="3332787"/>
                  </a:lnTo>
                  <a:lnTo>
                    <a:pt x="4439656" y="3960649"/>
                  </a:lnTo>
                  <a:lnTo>
                    <a:pt x="4046353" y="4011642"/>
                  </a:lnTo>
                  <a:lnTo>
                    <a:pt x="4039999" y="4012450"/>
                  </a:lnTo>
                  <a:lnTo>
                    <a:pt x="3598880" y="4214916"/>
                  </a:lnTo>
                  <a:lnTo>
                    <a:pt x="3594303" y="4229348"/>
                  </a:lnTo>
                  <a:lnTo>
                    <a:pt x="3596187" y="4230156"/>
                  </a:lnTo>
                  <a:lnTo>
                    <a:pt x="3549879" y="4369082"/>
                  </a:lnTo>
                  <a:lnTo>
                    <a:pt x="3519831" y="4609188"/>
                  </a:lnTo>
                  <a:lnTo>
                    <a:pt x="3519455" y="4609619"/>
                  </a:lnTo>
                  <a:lnTo>
                    <a:pt x="3512401" y="4665889"/>
                  </a:lnTo>
                  <a:lnTo>
                    <a:pt x="3361897" y="4845041"/>
                  </a:lnTo>
                  <a:lnTo>
                    <a:pt x="3356405" y="4851556"/>
                  </a:lnTo>
                  <a:lnTo>
                    <a:pt x="3026427" y="5254874"/>
                  </a:lnTo>
                  <a:lnTo>
                    <a:pt x="3026104" y="5255198"/>
                  </a:lnTo>
                  <a:lnTo>
                    <a:pt x="2803928" y="5485557"/>
                  </a:lnTo>
                  <a:lnTo>
                    <a:pt x="2813352" y="5426809"/>
                  </a:lnTo>
                  <a:lnTo>
                    <a:pt x="2811359" y="5428856"/>
                  </a:lnTo>
                  <a:lnTo>
                    <a:pt x="2836129" y="5273829"/>
                  </a:lnTo>
                  <a:cubicBezTo>
                    <a:pt x="2644270" y="5148525"/>
                    <a:pt x="2288231" y="4916820"/>
                    <a:pt x="2265776" y="4905619"/>
                  </a:cubicBezTo>
                  <a:cubicBezTo>
                    <a:pt x="2261900" y="4903680"/>
                    <a:pt x="2259206" y="4899911"/>
                    <a:pt x="2258722" y="4895496"/>
                  </a:cubicBezTo>
                  <a:cubicBezTo>
                    <a:pt x="2258130" y="4890541"/>
                    <a:pt x="2257483" y="4884457"/>
                    <a:pt x="2284408" y="4855488"/>
                  </a:cubicBezTo>
                  <a:cubicBezTo>
                    <a:pt x="2278807" y="4852041"/>
                    <a:pt x="2274984" y="4849780"/>
                    <a:pt x="2273207" y="4848918"/>
                  </a:cubicBezTo>
                  <a:cubicBezTo>
                    <a:pt x="2269277" y="4846979"/>
                    <a:pt x="2266637" y="4843210"/>
                    <a:pt x="2266153" y="4838794"/>
                  </a:cubicBezTo>
                  <a:cubicBezTo>
                    <a:pt x="2264914" y="4828186"/>
                    <a:pt x="2263030" y="4812140"/>
                    <a:pt x="2540075" y="4571980"/>
                  </a:cubicBezTo>
                  <a:cubicBezTo>
                    <a:pt x="2561130" y="4553780"/>
                    <a:pt x="2582184" y="4535632"/>
                    <a:pt x="2602754" y="4517971"/>
                  </a:cubicBezTo>
                  <a:cubicBezTo>
                    <a:pt x="2662148" y="4466977"/>
                    <a:pt x="2717611" y="4420076"/>
                    <a:pt x="2756705" y="4387175"/>
                  </a:cubicBezTo>
                  <a:lnTo>
                    <a:pt x="2690741" y="4352013"/>
                  </a:lnTo>
                  <a:lnTo>
                    <a:pt x="2701726" y="4297196"/>
                  </a:lnTo>
                  <a:lnTo>
                    <a:pt x="2698172" y="4295311"/>
                  </a:lnTo>
                  <a:lnTo>
                    <a:pt x="2737104" y="4100652"/>
                  </a:lnTo>
                  <a:lnTo>
                    <a:pt x="2638347" y="4100652"/>
                  </a:lnTo>
                  <a:lnTo>
                    <a:pt x="2498290" y="3872123"/>
                  </a:lnTo>
                  <a:lnTo>
                    <a:pt x="2252260" y="3812460"/>
                  </a:lnTo>
                  <a:lnTo>
                    <a:pt x="2267069" y="3241784"/>
                  </a:lnTo>
                  <a:lnTo>
                    <a:pt x="2182689" y="3051917"/>
                  </a:lnTo>
                  <a:lnTo>
                    <a:pt x="1932029" y="3022409"/>
                  </a:lnTo>
                  <a:lnTo>
                    <a:pt x="1930306" y="3014816"/>
                  </a:lnTo>
                  <a:cubicBezTo>
                    <a:pt x="1930144" y="3014116"/>
                    <a:pt x="1913290" y="2939914"/>
                    <a:pt x="1893582" y="2863774"/>
                  </a:cubicBezTo>
                  <a:cubicBezTo>
                    <a:pt x="1859927" y="2733624"/>
                    <a:pt x="1846250" y="2706162"/>
                    <a:pt x="1841942" y="2700400"/>
                  </a:cubicBezTo>
                  <a:cubicBezTo>
                    <a:pt x="1823257" y="2696362"/>
                    <a:pt x="1752609" y="2669169"/>
                    <a:pt x="1565166" y="2595560"/>
                  </a:cubicBezTo>
                  <a:cubicBezTo>
                    <a:pt x="1428339" y="2541765"/>
                    <a:pt x="1240949" y="2468156"/>
                    <a:pt x="1222695" y="2466433"/>
                  </a:cubicBezTo>
                  <a:cubicBezTo>
                    <a:pt x="1219787" y="2466433"/>
                    <a:pt x="1215534" y="2465464"/>
                    <a:pt x="1211656" y="2461425"/>
                  </a:cubicBezTo>
                  <a:cubicBezTo>
                    <a:pt x="1206110" y="2455663"/>
                    <a:pt x="1193079" y="2442040"/>
                    <a:pt x="1193618" y="2269028"/>
                  </a:cubicBezTo>
                  <a:cubicBezTo>
                    <a:pt x="1193780" y="2209903"/>
                    <a:pt x="1195503" y="2151856"/>
                    <a:pt x="1196526" y="2122671"/>
                  </a:cubicBezTo>
                  <a:lnTo>
                    <a:pt x="755406" y="2364554"/>
                  </a:lnTo>
                  <a:lnTo>
                    <a:pt x="469692" y="2295037"/>
                  </a:lnTo>
                  <a:lnTo>
                    <a:pt x="481699" y="2239466"/>
                  </a:lnTo>
                  <a:lnTo>
                    <a:pt x="477068" y="2238334"/>
                  </a:lnTo>
                  <a:lnTo>
                    <a:pt x="519284" y="2042976"/>
                  </a:lnTo>
                  <a:lnTo>
                    <a:pt x="311649" y="2176948"/>
                  </a:lnTo>
                  <a:lnTo>
                    <a:pt x="305457" y="2169087"/>
                  </a:lnTo>
                  <a:cubicBezTo>
                    <a:pt x="304810" y="2168279"/>
                    <a:pt x="238632" y="2084224"/>
                    <a:pt x="169060" y="1999413"/>
                  </a:cubicBezTo>
                  <a:cubicBezTo>
                    <a:pt x="41226" y="1843632"/>
                    <a:pt x="15487" y="1823493"/>
                    <a:pt x="10533" y="1821125"/>
                  </a:cubicBezTo>
                  <a:cubicBezTo>
                    <a:pt x="6225" y="1819886"/>
                    <a:pt x="2833" y="1816708"/>
                    <a:pt x="1217" y="1812401"/>
                  </a:cubicBezTo>
                  <a:cubicBezTo>
                    <a:pt x="-614" y="1807447"/>
                    <a:pt x="-3091" y="1800500"/>
                    <a:pt x="16349" y="1763776"/>
                  </a:cubicBezTo>
                  <a:cubicBezTo>
                    <a:pt x="12795" y="1762269"/>
                    <a:pt x="9995" y="1759469"/>
                    <a:pt x="8594" y="1755699"/>
                  </a:cubicBezTo>
                  <a:cubicBezTo>
                    <a:pt x="5418" y="1747029"/>
                    <a:pt x="87" y="1732545"/>
                    <a:pt x="113166" y="1563786"/>
                  </a:cubicBezTo>
                  <a:cubicBezTo>
                    <a:pt x="167606" y="1482531"/>
                    <a:pt x="224092" y="1403806"/>
                    <a:pt x="224631" y="1402998"/>
                  </a:cubicBezTo>
                  <a:lnTo>
                    <a:pt x="227000" y="1399767"/>
                  </a:lnTo>
                  <a:lnTo>
                    <a:pt x="556008" y="1315765"/>
                  </a:lnTo>
                  <a:lnTo>
                    <a:pt x="522624" y="735235"/>
                  </a:lnTo>
                  <a:lnTo>
                    <a:pt x="532855" y="727804"/>
                  </a:lnTo>
                  <a:lnTo>
                    <a:pt x="530001" y="678533"/>
                  </a:lnTo>
                  <a:lnTo>
                    <a:pt x="863802" y="435789"/>
                  </a:lnTo>
                  <a:lnTo>
                    <a:pt x="870264" y="440527"/>
                  </a:lnTo>
                  <a:cubicBezTo>
                    <a:pt x="870909" y="440959"/>
                    <a:pt x="933373" y="486997"/>
                    <a:pt x="994220" y="535084"/>
                  </a:cubicBezTo>
                  <a:cubicBezTo>
                    <a:pt x="1030028" y="563461"/>
                    <a:pt x="1058298" y="586992"/>
                    <a:pt x="1078277" y="605086"/>
                  </a:cubicBezTo>
                  <a:cubicBezTo>
                    <a:pt x="1099007" y="623933"/>
                    <a:pt x="1109454" y="635510"/>
                    <a:pt x="1113924" y="643748"/>
                  </a:cubicBezTo>
                  <a:cubicBezTo>
                    <a:pt x="1151617" y="631634"/>
                    <a:pt x="1308313" y="552154"/>
                    <a:pt x="1426185" y="490390"/>
                  </a:cubicBezTo>
                  <a:lnTo>
                    <a:pt x="1266258" y="210492"/>
                  </a:lnTo>
                  <a:lnTo>
                    <a:pt x="1312890" y="222499"/>
                  </a:lnTo>
                  <a:lnTo>
                    <a:pt x="1273636" y="153789"/>
                  </a:lnTo>
                  <a:lnTo>
                    <a:pt x="1551058" y="225137"/>
                  </a:lnTo>
                  <a:cubicBezTo>
                    <a:pt x="1587997" y="204622"/>
                    <a:pt x="1878827" y="42809"/>
                    <a:pt x="1916790" y="18309"/>
                  </a:cubicBezTo>
                  <a:cubicBezTo>
                    <a:pt x="1918298" y="16264"/>
                    <a:pt x="1920398" y="14754"/>
                    <a:pt x="1922821" y="13947"/>
                  </a:cubicBezTo>
                  <a:cubicBezTo>
                    <a:pt x="1923036" y="13894"/>
                    <a:pt x="1923306" y="13785"/>
                    <a:pt x="1923575" y="13731"/>
                  </a:cubicBezTo>
                  <a:close/>
                </a:path>
              </a:pathLst>
            </a:custGeom>
            <a:solidFill>
              <a:srgbClr val="660099"/>
            </a:solidFill>
            <a:ln w="52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grpSp>
          <p:nvGrpSpPr>
            <p:cNvPr id="85" name="Gráfico 6">
              <a:extLst>
                <a:ext uri="{FF2B5EF4-FFF2-40B4-BE49-F238E27FC236}">
                  <a16:creationId xmlns:a16="http://schemas.microsoft.com/office/drawing/2014/main" id="{846A726E-6A3A-41A6-9973-51CC72B7F7D9}"/>
                </a:ext>
              </a:extLst>
            </p:cNvPr>
            <p:cNvGrpSpPr/>
            <p:nvPr/>
          </p:nvGrpSpPr>
          <p:grpSpPr>
            <a:xfrm>
              <a:off x="4205251" y="1120897"/>
              <a:ext cx="5394878" cy="5317875"/>
              <a:chOff x="5516028" y="1239368"/>
              <a:chExt cx="5300574" cy="5224918"/>
            </a:xfrm>
            <a:solidFill>
              <a:srgbClr val="99C2EB"/>
            </a:solidFill>
          </p:grpSpPr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E642A506-F433-4EEB-B326-4882147BA053}"/>
                  </a:ext>
                </a:extLst>
              </p:cNvPr>
              <p:cNvSpPr/>
              <p:nvPr/>
            </p:nvSpPr>
            <p:spPr>
              <a:xfrm>
                <a:off x="9935184" y="2928030"/>
                <a:ext cx="881418" cy="247072"/>
              </a:xfrm>
              <a:custGeom>
                <a:avLst/>
                <a:gdLst>
                  <a:gd name="connsiteX0" fmla="*/ 868139 w 881418"/>
                  <a:gd name="connsiteY0" fmla="*/ 9999 h 247072"/>
                  <a:gd name="connsiteX1" fmla="*/ 566521 w 881418"/>
                  <a:gd name="connsiteY1" fmla="*/ 127716 h 247072"/>
                  <a:gd name="connsiteX2" fmla="*/ 555569 w 881418"/>
                  <a:gd name="connsiteY2" fmla="*/ 0 h 247072"/>
                  <a:gd name="connsiteX3" fmla="*/ 447640 w 881418"/>
                  <a:gd name="connsiteY3" fmla="*/ 27035 h 247072"/>
                  <a:gd name="connsiteX4" fmla="*/ 313417 w 881418"/>
                  <a:gd name="connsiteY4" fmla="*/ 54229 h 247072"/>
                  <a:gd name="connsiteX5" fmla="*/ 84967 w 881418"/>
                  <a:gd name="connsiteY5" fmla="*/ 5820 h 247072"/>
                  <a:gd name="connsiteX6" fmla="*/ 0 w 881418"/>
                  <a:gd name="connsiteY6" fmla="*/ 166337 h 247072"/>
                  <a:gd name="connsiteX7" fmla="*/ 53382 w 881418"/>
                  <a:gd name="connsiteY7" fmla="*/ 135863 h 247072"/>
                  <a:gd name="connsiteX8" fmla="*/ 85655 w 881418"/>
                  <a:gd name="connsiteY8" fmla="*/ 247072 h 247072"/>
                  <a:gd name="connsiteX9" fmla="*/ 276276 w 881418"/>
                  <a:gd name="connsiteY9" fmla="*/ 130573 h 247072"/>
                  <a:gd name="connsiteX10" fmla="*/ 306962 w 881418"/>
                  <a:gd name="connsiteY10" fmla="*/ 170252 h 247072"/>
                  <a:gd name="connsiteX11" fmla="*/ 807773 w 881418"/>
                  <a:gd name="connsiteY11" fmla="*/ 184167 h 247072"/>
                  <a:gd name="connsiteX12" fmla="*/ 881419 w 881418"/>
                  <a:gd name="connsiteY12" fmla="*/ 81105 h 247072"/>
                  <a:gd name="connsiteX13" fmla="*/ 868139 w 881418"/>
                  <a:gd name="connsiteY13" fmla="*/ 9999 h 24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81418" h="247072">
                    <a:moveTo>
                      <a:pt x="868139" y="9999"/>
                    </a:moveTo>
                    <a:lnTo>
                      <a:pt x="566521" y="127716"/>
                    </a:lnTo>
                    <a:lnTo>
                      <a:pt x="555569" y="0"/>
                    </a:lnTo>
                    <a:cubicBezTo>
                      <a:pt x="534935" y="5291"/>
                      <a:pt x="491447" y="16295"/>
                      <a:pt x="447640" y="27035"/>
                    </a:cubicBezTo>
                    <a:cubicBezTo>
                      <a:pt x="323152" y="57456"/>
                      <a:pt x="317967" y="55763"/>
                      <a:pt x="313417" y="54229"/>
                    </a:cubicBezTo>
                    <a:cubicBezTo>
                      <a:pt x="305005" y="51584"/>
                      <a:pt x="175120" y="24443"/>
                      <a:pt x="84967" y="5820"/>
                    </a:cubicBezTo>
                    <a:lnTo>
                      <a:pt x="0" y="166337"/>
                    </a:lnTo>
                    <a:lnTo>
                      <a:pt x="53382" y="135863"/>
                    </a:lnTo>
                    <a:lnTo>
                      <a:pt x="85655" y="247072"/>
                    </a:lnTo>
                    <a:lnTo>
                      <a:pt x="276276" y="130573"/>
                    </a:lnTo>
                    <a:lnTo>
                      <a:pt x="306962" y="170252"/>
                    </a:lnTo>
                    <a:lnTo>
                      <a:pt x="807773" y="184167"/>
                    </a:lnTo>
                    <a:cubicBezTo>
                      <a:pt x="833856" y="147873"/>
                      <a:pt x="858933" y="112743"/>
                      <a:pt x="881419" y="81105"/>
                    </a:cubicBezTo>
                    <a:lnTo>
                      <a:pt x="868139" y="999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99" name="Forma Livre: Forma 98">
                <a:extLst>
                  <a:ext uri="{FF2B5EF4-FFF2-40B4-BE49-F238E27FC236}">
                    <a16:creationId xmlns:a16="http://schemas.microsoft.com/office/drawing/2014/main" id="{D4FCD118-FC60-4928-A053-C2C47D2EEDBC}"/>
                  </a:ext>
                </a:extLst>
              </p:cNvPr>
              <p:cNvSpPr/>
              <p:nvPr/>
            </p:nvSpPr>
            <p:spPr>
              <a:xfrm>
                <a:off x="10310554" y="2551655"/>
                <a:ext cx="466474" cy="288339"/>
              </a:xfrm>
              <a:custGeom>
                <a:avLst/>
                <a:gdLst>
                  <a:gd name="connsiteX0" fmla="*/ 0 w 466474"/>
                  <a:gd name="connsiteY0" fmla="*/ 214165 h 288339"/>
                  <a:gd name="connsiteX1" fmla="*/ 177183 w 466474"/>
                  <a:gd name="connsiteY1" fmla="*/ 179405 h 288339"/>
                  <a:gd name="connsiteX2" fmla="*/ 149619 w 466474"/>
                  <a:gd name="connsiteY2" fmla="*/ 262098 h 288339"/>
                  <a:gd name="connsiteX3" fmla="*/ 234110 w 466474"/>
                  <a:gd name="connsiteY3" fmla="*/ 288339 h 288339"/>
                  <a:gd name="connsiteX4" fmla="*/ 262257 w 466474"/>
                  <a:gd name="connsiteY4" fmla="*/ 221519 h 288339"/>
                  <a:gd name="connsiteX5" fmla="*/ 466475 w 466474"/>
                  <a:gd name="connsiteY5" fmla="*/ 245326 h 288339"/>
                  <a:gd name="connsiteX6" fmla="*/ 429070 w 466474"/>
                  <a:gd name="connsiteY6" fmla="*/ 44706 h 288339"/>
                  <a:gd name="connsiteX7" fmla="*/ 135440 w 466474"/>
                  <a:gd name="connsiteY7" fmla="*/ 0 h 288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6474" h="288339">
                    <a:moveTo>
                      <a:pt x="0" y="214165"/>
                    </a:moveTo>
                    <a:lnTo>
                      <a:pt x="177183" y="179405"/>
                    </a:lnTo>
                    <a:lnTo>
                      <a:pt x="149619" y="262098"/>
                    </a:lnTo>
                    <a:lnTo>
                      <a:pt x="234110" y="288339"/>
                    </a:lnTo>
                    <a:lnTo>
                      <a:pt x="262257" y="221519"/>
                    </a:lnTo>
                    <a:lnTo>
                      <a:pt x="466475" y="245326"/>
                    </a:lnTo>
                    <a:lnTo>
                      <a:pt x="429070" y="44706"/>
                    </a:lnTo>
                    <a:lnTo>
                      <a:pt x="13544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0" name="Forma Livre: Forma 99">
                <a:extLst>
                  <a:ext uri="{FF2B5EF4-FFF2-40B4-BE49-F238E27FC236}">
                    <a16:creationId xmlns:a16="http://schemas.microsoft.com/office/drawing/2014/main" id="{F1E6530F-DB0B-4609-BB06-2EBEB173432B}"/>
                  </a:ext>
                </a:extLst>
              </p:cNvPr>
              <p:cNvSpPr/>
              <p:nvPr/>
            </p:nvSpPr>
            <p:spPr>
              <a:xfrm>
                <a:off x="10259235" y="3120345"/>
                <a:ext cx="468485" cy="199033"/>
              </a:xfrm>
              <a:custGeom>
                <a:avLst/>
                <a:gdLst>
                  <a:gd name="connsiteX0" fmla="*/ 0 w 468485"/>
                  <a:gd name="connsiteY0" fmla="*/ 0 h 199033"/>
                  <a:gd name="connsiteX1" fmla="*/ 62059 w 468485"/>
                  <a:gd name="connsiteY1" fmla="*/ 80259 h 199033"/>
                  <a:gd name="connsiteX2" fmla="*/ 65815 w 468485"/>
                  <a:gd name="connsiteY2" fmla="*/ 72323 h 199033"/>
                  <a:gd name="connsiteX3" fmla="*/ 332886 w 468485"/>
                  <a:gd name="connsiteY3" fmla="*/ 199033 h 199033"/>
                  <a:gd name="connsiteX4" fmla="*/ 468485 w 468485"/>
                  <a:gd name="connsiteY4" fmla="*/ 13015 h 199033"/>
                  <a:gd name="connsiteX5" fmla="*/ 0 w 468485"/>
                  <a:gd name="connsiteY5" fmla="*/ 0 h 199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8485" h="199033">
                    <a:moveTo>
                      <a:pt x="0" y="0"/>
                    </a:moveTo>
                    <a:lnTo>
                      <a:pt x="62059" y="80259"/>
                    </a:lnTo>
                    <a:lnTo>
                      <a:pt x="65815" y="72323"/>
                    </a:lnTo>
                    <a:lnTo>
                      <a:pt x="332886" y="199033"/>
                    </a:lnTo>
                    <a:cubicBezTo>
                      <a:pt x="374153" y="143376"/>
                      <a:pt x="422351" y="77137"/>
                      <a:pt x="468485" y="1301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1" name="Forma Livre: Forma 100">
                <a:extLst>
                  <a:ext uri="{FF2B5EF4-FFF2-40B4-BE49-F238E27FC236}">
                    <a16:creationId xmlns:a16="http://schemas.microsoft.com/office/drawing/2014/main" id="{1BC7779A-7F99-402F-8037-4F025E026379}"/>
                  </a:ext>
                </a:extLst>
              </p:cNvPr>
              <p:cNvSpPr/>
              <p:nvPr/>
            </p:nvSpPr>
            <p:spPr>
              <a:xfrm>
                <a:off x="10338595" y="3223036"/>
                <a:ext cx="240353" cy="273737"/>
              </a:xfrm>
              <a:custGeom>
                <a:avLst/>
                <a:gdLst>
                  <a:gd name="connsiteX0" fmla="*/ 0 w 240353"/>
                  <a:gd name="connsiteY0" fmla="*/ 0 h 273737"/>
                  <a:gd name="connsiteX1" fmla="*/ 89570 w 240353"/>
                  <a:gd name="connsiteY1" fmla="*/ 115812 h 273737"/>
                  <a:gd name="connsiteX2" fmla="*/ 99252 w 240353"/>
                  <a:gd name="connsiteY2" fmla="*/ 273737 h 273737"/>
                  <a:gd name="connsiteX3" fmla="*/ 146603 w 240353"/>
                  <a:gd name="connsiteY3" fmla="*/ 232259 h 273737"/>
                  <a:gd name="connsiteX4" fmla="*/ 240353 w 240353"/>
                  <a:gd name="connsiteY4" fmla="*/ 113960 h 273737"/>
                  <a:gd name="connsiteX5" fmla="*/ 0 w 240353"/>
                  <a:gd name="connsiteY5" fmla="*/ 0 h 273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0353" h="273737">
                    <a:moveTo>
                      <a:pt x="0" y="0"/>
                    </a:moveTo>
                    <a:lnTo>
                      <a:pt x="89570" y="115812"/>
                    </a:lnTo>
                    <a:lnTo>
                      <a:pt x="99252" y="273737"/>
                    </a:lnTo>
                    <a:cubicBezTo>
                      <a:pt x="134117" y="238555"/>
                      <a:pt x="142530" y="233793"/>
                      <a:pt x="146603" y="232259"/>
                    </a:cubicBezTo>
                    <a:cubicBezTo>
                      <a:pt x="155756" y="225381"/>
                      <a:pt x="192314" y="178400"/>
                      <a:pt x="240353" y="11396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2" name="Forma Livre: Forma 101">
                <a:extLst>
                  <a:ext uri="{FF2B5EF4-FFF2-40B4-BE49-F238E27FC236}">
                    <a16:creationId xmlns:a16="http://schemas.microsoft.com/office/drawing/2014/main" id="{7D962291-EECD-4640-ABB2-E24F673FD39B}"/>
                  </a:ext>
                </a:extLst>
              </p:cNvPr>
              <p:cNvSpPr/>
              <p:nvPr/>
            </p:nvSpPr>
            <p:spPr>
              <a:xfrm>
                <a:off x="9938411" y="2279875"/>
                <a:ext cx="860838" cy="745290"/>
              </a:xfrm>
              <a:custGeom>
                <a:avLst/>
                <a:gdLst>
                  <a:gd name="connsiteX0" fmla="*/ 100363 w 860838"/>
                  <a:gd name="connsiteY0" fmla="*/ 635775 h 745290"/>
                  <a:gd name="connsiteX1" fmla="*/ 315586 w 860838"/>
                  <a:gd name="connsiteY1" fmla="*/ 681539 h 745290"/>
                  <a:gd name="connsiteX2" fmla="*/ 346166 w 860838"/>
                  <a:gd name="connsiteY2" fmla="*/ 676036 h 745290"/>
                  <a:gd name="connsiteX3" fmla="*/ 559272 w 860838"/>
                  <a:gd name="connsiteY3" fmla="*/ 624135 h 745290"/>
                  <a:gd name="connsiteX4" fmla="*/ 571652 w 860838"/>
                  <a:gd name="connsiteY4" fmla="*/ 620961 h 745290"/>
                  <a:gd name="connsiteX5" fmla="*/ 582287 w 860838"/>
                  <a:gd name="connsiteY5" fmla="*/ 745291 h 745290"/>
                  <a:gd name="connsiteX6" fmla="*/ 860838 w 860838"/>
                  <a:gd name="connsiteY6" fmla="*/ 636621 h 745290"/>
                  <a:gd name="connsiteX7" fmla="*/ 842691 w 860838"/>
                  <a:gd name="connsiteY7" fmla="*/ 539380 h 745290"/>
                  <a:gd name="connsiteX8" fmla="*/ 647943 w 860838"/>
                  <a:gd name="connsiteY8" fmla="*/ 516683 h 745290"/>
                  <a:gd name="connsiteX9" fmla="*/ 618475 w 860838"/>
                  <a:gd name="connsiteY9" fmla="*/ 586625 h 745290"/>
                  <a:gd name="connsiteX10" fmla="*/ 494198 w 860838"/>
                  <a:gd name="connsiteY10" fmla="*/ 548056 h 745290"/>
                  <a:gd name="connsiteX11" fmla="*/ 517000 w 860838"/>
                  <a:gd name="connsiteY11" fmla="*/ 479595 h 745290"/>
                  <a:gd name="connsiteX12" fmla="*/ 359604 w 860838"/>
                  <a:gd name="connsiteY12" fmla="*/ 510493 h 745290"/>
                  <a:gd name="connsiteX13" fmla="*/ 345901 w 860838"/>
                  <a:gd name="connsiteY13" fmla="*/ 675137 h 745290"/>
                  <a:gd name="connsiteX14" fmla="*/ 324368 w 860838"/>
                  <a:gd name="connsiteY14" fmla="*/ 673338 h 745290"/>
                  <a:gd name="connsiteX15" fmla="*/ 339447 w 860838"/>
                  <a:gd name="connsiteY15" fmla="*/ 492399 h 745290"/>
                  <a:gd name="connsiteX16" fmla="*/ 342886 w 860838"/>
                  <a:gd name="connsiteY16" fmla="*/ 491711 h 745290"/>
                  <a:gd name="connsiteX17" fmla="*/ 484145 w 860838"/>
                  <a:gd name="connsiteY17" fmla="*/ 268288 h 745290"/>
                  <a:gd name="connsiteX18" fmla="*/ 474834 w 860838"/>
                  <a:gd name="connsiteY18" fmla="*/ 266859 h 745290"/>
                  <a:gd name="connsiteX19" fmla="*/ 472665 w 860838"/>
                  <a:gd name="connsiteY19" fmla="*/ 265272 h 745290"/>
                  <a:gd name="connsiteX20" fmla="*/ 171945 w 860838"/>
                  <a:gd name="connsiteY20" fmla="*/ 43330 h 745290"/>
                  <a:gd name="connsiteX21" fmla="*/ 0 w 860838"/>
                  <a:gd name="connsiteY21" fmla="*/ 0 h 745290"/>
                  <a:gd name="connsiteX22" fmla="*/ 100363 w 860838"/>
                  <a:gd name="connsiteY22" fmla="*/ 635775 h 745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860838" h="745290">
                    <a:moveTo>
                      <a:pt x="100363" y="635775"/>
                    </a:moveTo>
                    <a:cubicBezTo>
                      <a:pt x="157714" y="647679"/>
                      <a:pt x="297810" y="676777"/>
                      <a:pt x="315586" y="681539"/>
                    </a:cubicBezTo>
                    <a:cubicBezTo>
                      <a:pt x="319660" y="681433"/>
                      <a:pt x="330611" y="679370"/>
                      <a:pt x="346166" y="676036"/>
                    </a:cubicBezTo>
                    <a:cubicBezTo>
                      <a:pt x="396268" y="665297"/>
                      <a:pt x="493827" y="641013"/>
                      <a:pt x="559272" y="624135"/>
                    </a:cubicBezTo>
                    <a:lnTo>
                      <a:pt x="571652" y="620961"/>
                    </a:lnTo>
                    <a:lnTo>
                      <a:pt x="582287" y="745291"/>
                    </a:lnTo>
                    <a:lnTo>
                      <a:pt x="860838" y="636621"/>
                    </a:lnTo>
                    <a:lnTo>
                      <a:pt x="842691" y="539380"/>
                    </a:lnTo>
                    <a:lnTo>
                      <a:pt x="647943" y="516683"/>
                    </a:lnTo>
                    <a:lnTo>
                      <a:pt x="618475" y="586625"/>
                    </a:lnTo>
                    <a:lnTo>
                      <a:pt x="494198" y="548056"/>
                    </a:lnTo>
                    <a:lnTo>
                      <a:pt x="517000" y="479595"/>
                    </a:lnTo>
                    <a:lnTo>
                      <a:pt x="359604" y="510493"/>
                    </a:lnTo>
                    <a:lnTo>
                      <a:pt x="345901" y="675137"/>
                    </a:lnTo>
                    <a:lnTo>
                      <a:pt x="324368" y="673338"/>
                    </a:lnTo>
                    <a:lnTo>
                      <a:pt x="339447" y="492399"/>
                    </a:lnTo>
                    <a:lnTo>
                      <a:pt x="342886" y="491711"/>
                    </a:lnTo>
                    <a:lnTo>
                      <a:pt x="484145" y="268288"/>
                    </a:lnTo>
                    <a:lnTo>
                      <a:pt x="474834" y="266859"/>
                    </a:lnTo>
                    <a:lnTo>
                      <a:pt x="472665" y="265272"/>
                    </a:lnTo>
                    <a:lnTo>
                      <a:pt x="171945" y="43330"/>
                    </a:lnTo>
                    <a:lnTo>
                      <a:pt x="0" y="0"/>
                    </a:lnTo>
                    <a:lnTo>
                      <a:pt x="100363" y="635775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3" name="Forma Livre: Forma 102">
                <a:extLst>
                  <a:ext uri="{FF2B5EF4-FFF2-40B4-BE49-F238E27FC236}">
                    <a16:creationId xmlns:a16="http://schemas.microsoft.com/office/drawing/2014/main" id="{6C374394-39BF-4139-AC8D-3DB7396759C7}"/>
                  </a:ext>
                </a:extLst>
              </p:cNvPr>
              <p:cNvSpPr/>
              <p:nvPr/>
            </p:nvSpPr>
            <p:spPr>
              <a:xfrm>
                <a:off x="9251476" y="3087067"/>
                <a:ext cx="1166054" cy="1287421"/>
              </a:xfrm>
              <a:custGeom>
                <a:avLst/>
                <a:gdLst>
                  <a:gd name="connsiteX0" fmla="*/ 1166054 w 1166054"/>
                  <a:gd name="connsiteY0" fmla="*/ 430657 h 1287421"/>
                  <a:gd name="connsiteX1" fmla="*/ 1155579 w 1166054"/>
                  <a:gd name="connsiteY1" fmla="*/ 259770 h 1287421"/>
                  <a:gd name="connsiteX2" fmla="*/ 980777 w 1166054"/>
                  <a:gd name="connsiteY2" fmla="*/ 33701 h 1287421"/>
                  <a:gd name="connsiteX3" fmla="*/ 954747 w 1166054"/>
                  <a:gd name="connsiteY3" fmla="*/ 0 h 1287421"/>
                  <a:gd name="connsiteX4" fmla="*/ 756560 w 1166054"/>
                  <a:gd name="connsiteY4" fmla="*/ 121102 h 1287421"/>
                  <a:gd name="connsiteX5" fmla="*/ 724022 w 1166054"/>
                  <a:gd name="connsiteY5" fmla="*/ 9100 h 1287421"/>
                  <a:gd name="connsiteX6" fmla="*/ 582498 w 1166054"/>
                  <a:gd name="connsiteY6" fmla="*/ 89994 h 1287421"/>
                  <a:gd name="connsiteX7" fmla="*/ 375687 w 1166054"/>
                  <a:gd name="connsiteY7" fmla="*/ 100681 h 1287421"/>
                  <a:gd name="connsiteX8" fmla="*/ 193161 w 1166054"/>
                  <a:gd name="connsiteY8" fmla="*/ 308761 h 1287421"/>
                  <a:gd name="connsiteX9" fmla="*/ 31267 w 1166054"/>
                  <a:gd name="connsiteY9" fmla="*/ 226069 h 1287421"/>
                  <a:gd name="connsiteX10" fmla="*/ 0 w 1166054"/>
                  <a:gd name="connsiteY10" fmla="*/ 799625 h 1287421"/>
                  <a:gd name="connsiteX11" fmla="*/ 53700 w 1166054"/>
                  <a:gd name="connsiteY11" fmla="*/ 872266 h 1287421"/>
                  <a:gd name="connsiteX12" fmla="*/ 320189 w 1166054"/>
                  <a:gd name="connsiteY12" fmla="*/ 751481 h 1287421"/>
                  <a:gd name="connsiteX13" fmla="*/ 883694 w 1166054"/>
                  <a:gd name="connsiteY13" fmla="*/ 1005590 h 1287421"/>
                  <a:gd name="connsiteX14" fmla="*/ 825920 w 1166054"/>
                  <a:gd name="connsiteY14" fmla="*/ 1233140 h 1287421"/>
                  <a:gd name="connsiteX15" fmla="*/ 922897 w 1166054"/>
                  <a:gd name="connsiteY15" fmla="*/ 1287421 h 1287421"/>
                  <a:gd name="connsiteX16" fmla="*/ 1033524 w 1166054"/>
                  <a:gd name="connsiteY16" fmla="*/ 574985 h 1287421"/>
                  <a:gd name="connsiteX17" fmla="*/ 1035641 w 1166054"/>
                  <a:gd name="connsiteY17" fmla="*/ 572605 h 1287421"/>
                  <a:gd name="connsiteX18" fmla="*/ 1124893 w 1166054"/>
                  <a:gd name="connsiteY18" fmla="*/ 474358 h 1287421"/>
                  <a:gd name="connsiteX19" fmla="*/ 1166054 w 1166054"/>
                  <a:gd name="connsiteY19" fmla="*/ 430657 h 128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66054" h="1287421">
                    <a:moveTo>
                      <a:pt x="1166054" y="430657"/>
                    </a:moveTo>
                    <a:lnTo>
                      <a:pt x="1155579" y="259770"/>
                    </a:lnTo>
                    <a:lnTo>
                      <a:pt x="980777" y="33701"/>
                    </a:lnTo>
                    <a:lnTo>
                      <a:pt x="954747" y="0"/>
                    </a:lnTo>
                    <a:lnTo>
                      <a:pt x="756560" y="121102"/>
                    </a:lnTo>
                    <a:lnTo>
                      <a:pt x="724022" y="9100"/>
                    </a:lnTo>
                    <a:lnTo>
                      <a:pt x="582498" y="89994"/>
                    </a:lnTo>
                    <a:lnTo>
                      <a:pt x="375687" y="100681"/>
                    </a:lnTo>
                    <a:lnTo>
                      <a:pt x="193161" y="308761"/>
                    </a:lnTo>
                    <a:lnTo>
                      <a:pt x="31267" y="226069"/>
                    </a:lnTo>
                    <a:lnTo>
                      <a:pt x="0" y="799625"/>
                    </a:lnTo>
                    <a:lnTo>
                      <a:pt x="53700" y="872266"/>
                    </a:lnTo>
                    <a:lnTo>
                      <a:pt x="320189" y="751481"/>
                    </a:lnTo>
                    <a:lnTo>
                      <a:pt x="883694" y="1005590"/>
                    </a:lnTo>
                    <a:lnTo>
                      <a:pt x="825920" y="1233140"/>
                    </a:lnTo>
                    <a:lnTo>
                      <a:pt x="922897" y="1287421"/>
                    </a:lnTo>
                    <a:lnTo>
                      <a:pt x="1033524" y="574985"/>
                    </a:lnTo>
                    <a:lnTo>
                      <a:pt x="1035641" y="572605"/>
                    </a:lnTo>
                    <a:cubicBezTo>
                      <a:pt x="1036064" y="572128"/>
                      <a:pt x="1079447" y="523349"/>
                      <a:pt x="1124893" y="474358"/>
                    </a:cubicBezTo>
                    <a:cubicBezTo>
                      <a:pt x="1140924" y="457110"/>
                      <a:pt x="1154468" y="442720"/>
                      <a:pt x="1166054" y="430657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4" name="Forma Livre: Forma 103">
                <a:extLst>
                  <a:ext uri="{FF2B5EF4-FFF2-40B4-BE49-F238E27FC236}">
                    <a16:creationId xmlns:a16="http://schemas.microsoft.com/office/drawing/2014/main" id="{0D557E81-A826-4470-82E9-5E451716FF51}"/>
                  </a:ext>
                </a:extLst>
              </p:cNvPr>
              <p:cNvSpPr/>
              <p:nvPr/>
            </p:nvSpPr>
            <p:spPr>
              <a:xfrm>
                <a:off x="9837625" y="4338035"/>
                <a:ext cx="333203" cy="437429"/>
              </a:xfrm>
              <a:custGeom>
                <a:avLst/>
                <a:gdLst>
                  <a:gd name="connsiteX0" fmla="*/ 333204 w 333203"/>
                  <a:gd name="connsiteY0" fmla="*/ 59255 h 437429"/>
                  <a:gd name="connsiteX1" fmla="*/ 227180 w 333203"/>
                  <a:gd name="connsiteY1" fmla="*/ 0 h 437429"/>
                  <a:gd name="connsiteX2" fmla="*/ 120626 w 333203"/>
                  <a:gd name="connsiteY2" fmla="*/ 59943 h 437429"/>
                  <a:gd name="connsiteX3" fmla="*/ 0 w 333203"/>
                  <a:gd name="connsiteY3" fmla="*/ 370132 h 437429"/>
                  <a:gd name="connsiteX4" fmla="*/ 55658 w 333203"/>
                  <a:gd name="connsiteY4" fmla="*/ 437429 h 437429"/>
                  <a:gd name="connsiteX5" fmla="*/ 133112 w 333203"/>
                  <a:gd name="connsiteY5" fmla="*/ 434043 h 437429"/>
                  <a:gd name="connsiteX6" fmla="*/ 133112 w 333203"/>
                  <a:gd name="connsiteY6" fmla="*/ 434413 h 437429"/>
                  <a:gd name="connsiteX7" fmla="*/ 331987 w 333203"/>
                  <a:gd name="connsiteY7" fmla="*/ 66927 h 437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3203" h="437429">
                    <a:moveTo>
                      <a:pt x="333204" y="59255"/>
                    </a:moveTo>
                    <a:lnTo>
                      <a:pt x="227180" y="0"/>
                    </a:lnTo>
                    <a:lnTo>
                      <a:pt x="120626" y="59943"/>
                    </a:lnTo>
                    <a:lnTo>
                      <a:pt x="0" y="370132"/>
                    </a:lnTo>
                    <a:lnTo>
                      <a:pt x="55658" y="437429"/>
                    </a:lnTo>
                    <a:lnTo>
                      <a:pt x="133112" y="434043"/>
                    </a:lnTo>
                    <a:lnTo>
                      <a:pt x="133112" y="434413"/>
                    </a:lnTo>
                    <a:lnTo>
                      <a:pt x="331987" y="66927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5" name="Forma Livre: Forma 104">
                <a:extLst>
                  <a:ext uri="{FF2B5EF4-FFF2-40B4-BE49-F238E27FC236}">
                    <a16:creationId xmlns:a16="http://schemas.microsoft.com/office/drawing/2014/main" id="{29272E89-9E61-4566-84A3-7825979B6FF7}"/>
                  </a:ext>
                </a:extLst>
              </p:cNvPr>
              <p:cNvSpPr/>
              <p:nvPr/>
            </p:nvSpPr>
            <p:spPr>
              <a:xfrm>
                <a:off x="8589830" y="3862302"/>
                <a:ext cx="1519891" cy="1128490"/>
              </a:xfrm>
              <a:custGeom>
                <a:avLst/>
                <a:gdLst>
                  <a:gd name="connsiteX0" fmla="*/ 981782 w 1519891"/>
                  <a:gd name="connsiteY0" fmla="*/ 0 h 1128490"/>
                  <a:gd name="connsiteX1" fmla="*/ 708256 w 1519891"/>
                  <a:gd name="connsiteY1" fmla="*/ 124012 h 1128490"/>
                  <a:gd name="connsiteX2" fmla="*/ 651647 w 1519891"/>
                  <a:gd name="connsiteY2" fmla="*/ 47404 h 1128490"/>
                  <a:gd name="connsiteX3" fmla="*/ 552765 w 1519891"/>
                  <a:gd name="connsiteY3" fmla="*/ 218926 h 1128490"/>
                  <a:gd name="connsiteX4" fmla="*/ 479331 w 1519891"/>
                  <a:gd name="connsiteY4" fmla="*/ 549326 h 1128490"/>
                  <a:gd name="connsiteX5" fmla="*/ 214588 w 1519891"/>
                  <a:gd name="connsiteY5" fmla="*/ 564034 h 1128490"/>
                  <a:gd name="connsiteX6" fmla="*/ 37510 w 1519891"/>
                  <a:gd name="connsiteY6" fmla="*/ 669582 h 1128490"/>
                  <a:gd name="connsiteX7" fmla="*/ 53594 w 1519891"/>
                  <a:gd name="connsiteY7" fmla="*/ 679687 h 1128490"/>
                  <a:gd name="connsiteX8" fmla="*/ 0 w 1519891"/>
                  <a:gd name="connsiteY8" fmla="*/ 761533 h 1128490"/>
                  <a:gd name="connsiteX9" fmla="*/ 513826 w 1519891"/>
                  <a:gd name="connsiteY9" fmla="*/ 740265 h 1128490"/>
                  <a:gd name="connsiteX10" fmla="*/ 664820 w 1519891"/>
                  <a:gd name="connsiteY10" fmla="*/ 1128491 h 1128490"/>
                  <a:gd name="connsiteX11" fmla="*/ 735239 w 1519891"/>
                  <a:gd name="connsiteY11" fmla="*/ 1120502 h 1128490"/>
                  <a:gd name="connsiteX12" fmla="*/ 733651 w 1519891"/>
                  <a:gd name="connsiteY12" fmla="*/ 1115529 h 1128490"/>
                  <a:gd name="connsiteX13" fmla="*/ 1175154 w 1519891"/>
                  <a:gd name="connsiteY13" fmla="*/ 973105 h 1128490"/>
                  <a:gd name="connsiteX14" fmla="*/ 1351120 w 1519891"/>
                  <a:gd name="connsiteY14" fmla="*/ 520651 h 1128490"/>
                  <a:gd name="connsiteX15" fmla="*/ 1465663 w 1519891"/>
                  <a:gd name="connsiteY15" fmla="*/ 456211 h 1128490"/>
                  <a:gd name="connsiteX16" fmla="*/ 1519892 w 1519891"/>
                  <a:gd name="connsiteY16" fmla="*/ 242681 h 1128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19891" h="1128490">
                    <a:moveTo>
                      <a:pt x="981782" y="0"/>
                    </a:moveTo>
                    <a:lnTo>
                      <a:pt x="708256" y="124012"/>
                    </a:lnTo>
                    <a:lnTo>
                      <a:pt x="651647" y="47404"/>
                    </a:lnTo>
                    <a:lnTo>
                      <a:pt x="552765" y="218926"/>
                    </a:lnTo>
                    <a:lnTo>
                      <a:pt x="479331" y="549326"/>
                    </a:lnTo>
                    <a:lnTo>
                      <a:pt x="214588" y="564034"/>
                    </a:lnTo>
                    <a:lnTo>
                      <a:pt x="37510" y="669582"/>
                    </a:lnTo>
                    <a:lnTo>
                      <a:pt x="53594" y="679687"/>
                    </a:lnTo>
                    <a:lnTo>
                      <a:pt x="0" y="761533"/>
                    </a:lnTo>
                    <a:lnTo>
                      <a:pt x="513826" y="740265"/>
                    </a:lnTo>
                    <a:lnTo>
                      <a:pt x="664820" y="1128491"/>
                    </a:lnTo>
                    <a:lnTo>
                      <a:pt x="735239" y="1120502"/>
                    </a:lnTo>
                    <a:lnTo>
                      <a:pt x="733651" y="1115529"/>
                    </a:lnTo>
                    <a:lnTo>
                      <a:pt x="1175154" y="973105"/>
                    </a:lnTo>
                    <a:lnTo>
                      <a:pt x="1351120" y="520651"/>
                    </a:lnTo>
                    <a:lnTo>
                      <a:pt x="1465663" y="456211"/>
                    </a:lnTo>
                    <a:lnTo>
                      <a:pt x="1519892" y="242681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7" name="Forma Livre: Forma 106">
                <a:extLst>
                  <a:ext uri="{FF2B5EF4-FFF2-40B4-BE49-F238E27FC236}">
                    <a16:creationId xmlns:a16="http://schemas.microsoft.com/office/drawing/2014/main" id="{864B120F-B8C7-4324-B663-BF5FE06ED7A3}"/>
                  </a:ext>
                </a:extLst>
              </p:cNvPr>
              <p:cNvSpPr/>
              <p:nvPr/>
            </p:nvSpPr>
            <p:spPr>
              <a:xfrm>
                <a:off x="9285231" y="2265644"/>
                <a:ext cx="730953" cy="1103360"/>
              </a:xfrm>
              <a:custGeom>
                <a:avLst/>
                <a:gdLst>
                  <a:gd name="connsiteX0" fmla="*/ 68884 w 730953"/>
                  <a:gd name="connsiteY0" fmla="*/ 724710 h 1103360"/>
                  <a:gd name="connsiteX1" fmla="*/ 0 w 730953"/>
                  <a:gd name="connsiteY1" fmla="*/ 1024583 h 1103360"/>
                  <a:gd name="connsiteX2" fmla="*/ 154169 w 730953"/>
                  <a:gd name="connsiteY2" fmla="*/ 1103361 h 1103360"/>
                  <a:gd name="connsiteX3" fmla="*/ 331669 w 730953"/>
                  <a:gd name="connsiteY3" fmla="*/ 901047 h 1103360"/>
                  <a:gd name="connsiteX4" fmla="*/ 542448 w 730953"/>
                  <a:gd name="connsiteY4" fmla="*/ 890148 h 1103360"/>
                  <a:gd name="connsiteX5" fmla="*/ 631436 w 730953"/>
                  <a:gd name="connsiteY5" fmla="*/ 839305 h 1103360"/>
                  <a:gd name="connsiteX6" fmla="*/ 622442 w 730953"/>
                  <a:gd name="connsiteY6" fmla="*/ 834544 h 1103360"/>
                  <a:gd name="connsiteX7" fmla="*/ 723441 w 730953"/>
                  <a:gd name="connsiteY7" fmla="*/ 643764 h 1103360"/>
                  <a:gd name="connsiteX8" fmla="*/ 730953 w 730953"/>
                  <a:gd name="connsiteY8" fmla="*/ 645298 h 1103360"/>
                  <a:gd name="connsiteX9" fmla="*/ 630590 w 730953"/>
                  <a:gd name="connsiteY9" fmla="*/ 8412 h 1103360"/>
                  <a:gd name="connsiteX10" fmla="*/ 597206 w 730953"/>
                  <a:gd name="connsiteY10" fmla="*/ 0 h 1103360"/>
                  <a:gd name="connsiteX11" fmla="*/ 423250 w 730953"/>
                  <a:gd name="connsiteY11" fmla="*/ 252416 h 1103360"/>
                  <a:gd name="connsiteX12" fmla="*/ 430551 w 730953"/>
                  <a:gd name="connsiteY12" fmla="*/ 554775 h 1103360"/>
                  <a:gd name="connsiteX13" fmla="*/ 424150 w 730953"/>
                  <a:gd name="connsiteY13" fmla="*/ 557738 h 110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30953" h="1103360">
                    <a:moveTo>
                      <a:pt x="68884" y="724710"/>
                    </a:moveTo>
                    <a:lnTo>
                      <a:pt x="0" y="1024583"/>
                    </a:lnTo>
                    <a:lnTo>
                      <a:pt x="154169" y="1103361"/>
                    </a:lnTo>
                    <a:lnTo>
                      <a:pt x="331669" y="901047"/>
                    </a:lnTo>
                    <a:lnTo>
                      <a:pt x="542448" y="890148"/>
                    </a:lnTo>
                    <a:lnTo>
                      <a:pt x="631436" y="839305"/>
                    </a:lnTo>
                    <a:lnTo>
                      <a:pt x="622442" y="834544"/>
                    </a:lnTo>
                    <a:lnTo>
                      <a:pt x="723441" y="643764"/>
                    </a:lnTo>
                    <a:lnTo>
                      <a:pt x="730953" y="645298"/>
                    </a:lnTo>
                    <a:lnTo>
                      <a:pt x="630590" y="8412"/>
                    </a:lnTo>
                    <a:lnTo>
                      <a:pt x="597206" y="0"/>
                    </a:lnTo>
                    <a:lnTo>
                      <a:pt x="423250" y="252416"/>
                    </a:lnTo>
                    <a:lnTo>
                      <a:pt x="430551" y="554775"/>
                    </a:lnTo>
                    <a:lnTo>
                      <a:pt x="424150" y="55773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4B4E71F0-B4F4-4DA8-BCEF-9266CB9894D2}"/>
                  </a:ext>
                </a:extLst>
              </p:cNvPr>
              <p:cNvSpPr/>
              <p:nvPr/>
            </p:nvSpPr>
            <p:spPr>
              <a:xfrm>
                <a:off x="9407497" y="4731235"/>
                <a:ext cx="551442" cy="325744"/>
              </a:xfrm>
              <a:custGeom>
                <a:avLst/>
                <a:gdLst>
                  <a:gd name="connsiteX0" fmla="*/ 475998 w 551442"/>
                  <a:gd name="connsiteY0" fmla="*/ 66239 h 325744"/>
                  <a:gd name="connsiteX1" fmla="*/ 421187 w 551442"/>
                  <a:gd name="connsiteY1" fmla="*/ 0 h 325744"/>
                  <a:gd name="connsiteX2" fmla="*/ 373889 w 551442"/>
                  <a:gd name="connsiteY2" fmla="*/ 121526 h 325744"/>
                  <a:gd name="connsiteX3" fmla="*/ 0 w 551442"/>
                  <a:gd name="connsiteY3" fmla="*/ 242152 h 325744"/>
                  <a:gd name="connsiteX4" fmla="*/ 147397 w 551442"/>
                  <a:gd name="connsiteY4" fmla="*/ 225381 h 325744"/>
                  <a:gd name="connsiteX5" fmla="*/ 75656 w 551442"/>
                  <a:gd name="connsiteY5" fmla="*/ 325744 h 325744"/>
                  <a:gd name="connsiteX6" fmla="*/ 434413 w 551442"/>
                  <a:gd name="connsiteY6" fmla="*/ 279240 h 325744"/>
                  <a:gd name="connsiteX7" fmla="*/ 551442 w 551442"/>
                  <a:gd name="connsiteY7" fmla="*/ 63012 h 32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442" h="325744">
                    <a:moveTo>
                      <a:pt x="475998" y="66239"/>
                    </a:moveTo>
                    <a:lnTo>
                      <a:pt x="421187" y="0"/>
                    </a:lnTo>
                    <a:lnTo>
                      <a:pt x="373889" y="121526"/>
                    </a:lnTo>
                    <a:lnTo>
                      <a:pt x="0" y="242152"/>
                    </a:lnTo>
                    <a:lnTo>
                      <a:pt x="147397" y="225381"/>
                    </a:lnTo>
                    <a:lnTo>
                      <a:pt x="75656" y="325744"/>
                    </a:lnTo>
                    <a:lnTo>
                      <a:pt x="434413" y="279240"/>
                    </a:lnTo>
                    <a:lnTo>
                      <a:pt x="551442" y="63012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09" name="Forma Livre: Forma 108">
                <a:extLst>
                  <a:ext uri="{FF2B5EF4-FFF2-40B4-BE49-F238E27FC236}">
                    <a16:creationId xmlns:a16="http://schemas.microsoft.com/office/drawing/2014/main" id="{D49DFBF7-1ECE-4396-A58C-B4E19F220188}"/>
                  </a:ext>
                </a:extLst>
              </p:cNvPr>
              <p:cNvSpPr/>
              <p:nvPr/>
            </p:nvSpPr>
            <p:spPr>
              <a:xfrm>
                <a:off x="8986733" y="2116818"/>
                <a:ext cx="873429" cy="1158964"/>
              </a:xfrm>
              <a:custGeom>
                <a:avLst/>
                <a:gdLst>
                  <a:gd name="connsiteX0" fmla="*/ 0 w 873429"/>
                  <a:gd name="connsiteY0" fmla="*/ 482400 h 1158964"/>
                  <a:gd name="connsiteX1" fmla="*/ 130467 w 873429"/>
                  <a:gd name="connsiteY1" fmla="*/ 546416 h 1158964"/>
                  <a:gd name="connsiteX2" fmla="*/ 130202 w 873429"/>
                  <a:gd name="connsiteY2" fmla="*/ 557474 h 1158964"/>
                  <a:gd name="connsiteX3" fmla="*/ 95972 w 873429"/>
                  <a:gd name="connsiteY3" fmla="*/ 789362 h 1158964"/>
                  <a:gd name="connsiteX4" fmla="*/ 237179 w 873429"/>
                  <a:gd name="connsiteY4" fmla="*/ 901576 h 1158964"/>
                  <a:gd name="connsiteX5" fmla="*/ 235327 w 873429"/>
                  <a:gd name="connsiteY5" fmla="*/ 908454 h 1158964"/>
                  <a:gd name="connsiteX6" fmla="*/ 195859 w 873429"/>
                  <a:gd name="connsiteY6" fmla="*/ 1075743 h 1158964"/>
                  <a:gd name="connsiteX7" fmla="*/ 279663 w 873429"/>
                  <a:gd name="connsiteY7" fmla="*/ 1158965 h 1158964"/>
                  <a:gd name="connsiteX8" fmla="*/ 348758 w 873429"/>
                  <a:gd name="connsiteY8" fmla="*/ 858510 h 1158964"/>
                  <a:gd name="connsiteX9" fmla="*/ 707146 w 873429"/>
                  <a:gd name="connsiteY9" fmla="*/ 690057 h 1158964"/>
                  <a:gd name="connsiteX10" fmla="*/ 700056 w 873429"/>
                  <a:gd name="connsiteY10" fmla="*/ 394787 h 1158964"/>
                  <a:gd name="connsiteX11" fmla="*/ 873430 w 873429"/>
                  <a:gd name="connsiteY11" fmla="*/ 143217 h 1158964"/>
                  <a:gd name="connsiteX12" fmla="*/ 305481 w 873429"/>
                  <a:gd name="connsiteY12" fmla="*/ 0 h 1158964"/>
                  <a:gd name="connsiteX13" fmla="*/ 0 w 873429"/>
                  <a:gd name="connsiteY13" fmla="*/ 482400 h 115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73429" h="1158964">
                    <a:moveTo>
                      <a:pt x="0" y="482400"/>
                    </a:moveTo>
                    <a:cubicBezTo>
                      <a:pt x="122690" y="526894"/>
                      <a:pt x="128139" y="540543"/>
                      <a:pt x="130467" y="546416"/>
                    </a:cubicBezTo>
                    <a:cubicBezTo>
                      <a:pt x="131948" y="550120"/>
                      <a:pt x="131843" y="554035"/>
                      <a:pt x="130202" y="557474"/>
                    </a:cubicBezTo>
                    <a:cubicBezTo>
                      <a:pt x="125123" y="570330"/>
                      <a:pt x="106871" y="703865"/>
                      <a:pt x="95972" y="789362"/>
                    </a:cubicBezTo>
                    <a:lnTo>
                      <a:pt x="237179" y="901576"/>
                    </a:lnTo>
                    <a:lnTo>
                      <a:pt x="235327" y="908454"/>
                    </a:lnTo>
                    <a:cubicBezTo>
                      <a:pt x="215540" y="980883"/>
                      <a:pt x="195700" y="1062199"/>
                      <a:pt x="195859" y="1075743"/>
                    </a:cubicBezTo>
                    <a:cubicBezTo>
                      <a:pt x="201150" y="1085425"/>
                      <a:pt x="240089" y="1123200"/>
                      <a:pt x="279663" y="1158965"/>
                    </a:cubicBezTo>
                    <a:lnTo>
                      <a:pt x="348758" y="858510"/>
                    </a:lnTo>
                    <a:lnTo>
                      <a:pt x="707146" y="690057"/>
                    </a:lnTo>
                    <a:lnTo>
                      <a:pt x="700056" y="394787"/>
                    </a:lnTo>
                    <a:lnTo>
                      <a:pt x="873430" y="143217"/>
                    </a:lnTo>
                    <a:lnTo>
                      <a:pt x="305481" y="0"/>
                    </a:lnTo>
                    <a:lnTo>
                      <a:pt x="0" y="482400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0" name="Forma Livre: Forma 109">
                <a:extLst>
                  <a:ext uri="{FF2B5EF4-FFF2-40B4-BE49-F238E27FC236}">
                    <a16:creationId xmlns:a16="http://schemas.microsoft.com/office/drawing/2014/main" id="{BFF2CE27-2009-4D1B-892E-E2489252A0EB}"/>
                  </a:ext>
                </a:extLst>
              </p:cNvPr>
              <p:cNvSpPr/>
              <p:nvPr/>
            </p:nvSpPr>
            <p:spPr>
              <a:xfrm>
                <a:off x="8370798" y="4624788"/>
                <a:ext cx="1138278" cy="661116"/>
              </a:xfrm>
              <a:custGeom>
                <a:avLst/>
                <a:gdLst>
                  <a:gd name="connsiteX0" fmla="*/ 1138279 w 1138278"/>
                  <a:gd name="connsiteY0" fmla="*/ 358810 h 661116"/>
                  <a:gd name="connsiteX1" fmla="*/ 869727 w 1138278"/>
                  <a:gd name="connsiteY1" fmla="*/ 389390 h 661116"/>
                  <a:gd name="connsiteX2" fmla="*/ 718309 w 1138278"/>
                  <a:gd name="connsiteY2" fmla="*/ 0 h 661116"/>
                  <a:gd name="connsiteX3" fmla="*/ 204483 w 1138278"/>
                  <a:gd name="connsiteY3" fmla="*/ 21268 h 661116"/>
                  <a:gd name="connsiteX4" fmla="*/ 0 w 1138278"/>
                  <a:gd name="connsiteY4" fmla="*/ 333521 h 661116"/>
                  <a:gd name="connsiteX5" fmla="*/ 388226 w 1138278"/>
                  <a:gd name="connsiteY5" fmla="*/ 377751 h 661116"/>
                  <a:gd name="connsiteX6" fmla="*/ 395157 w 1138278"/>
                  <a:gd name="connsiteY6" fmla="*/ 378386 h 661116"/>
                  <a:gd name="connsiteX7" fmla="*/ 467903 w 1138278"/>
                  <a:gd name="connsiteY7" fmla="*/ 589270 h 661116"/>
                  <a:gd name="connsiteX8" fmla="*/ 634452 w 1138278"/>
                  <a:gd name="connsiteY8" fmla="*/ 661117 h 661116"/>
                  <a:gd name="connsiteX9" fmla="*/ 641224 w 1138278"/>
                  <a:gd name="connsiteY9" fmla="*/ 639902 h 661116"/>
                  <a:gd name="connsiteX10" fmla="*/ 1082039 w 1138278"/>
                  <a:gd name="connsiteY10" fmla="*/ 437482 h 661116"/>
                  <a:gd name="connsiteX11" fmla="*/ 1138279 w 1138278"/>
                  <a:gd name="connsiteY11" fmla="*/ 358810 h 66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38278" h="661116">
                    <a:moveTo>
                      <a:pt x="1138279" y="358810"/>
                    </a:moveTo>
                    <a:lnTo>
                      <a:pt x="869727" y="389390"/>
                    </a:lnTo>
                    <a:lnTo>
                      <a:pt x="718309" y="0"/>
                    </a:lnTo>
                    <a:lnTo>
                      <a:pt x="204483" y="21268"/>
                    </a:lnTo>
                    <a:lnTo>
                      <a:pt x="0" y="333521"/>
                    </a:lnTo>
                    <a:cubicBezTo>
                      <a:pt x="52853" y="344102"/>
                      <a:pt x="257812" y="365530"/>
                      <a:pt x="388226" y="377751"/>
                    </a:cubicBezTo>
                    <a:lnTo>
                      <a:pt x="395157" y="378386"/>
                    </a:lnTo>
                    <a:lnTo>
                      <a:pt x="467903" y="589270"/>
                    </a:lnTo>
                    <a:lnTo>
                      <a:pt x="634452" y="661117"/>
                    </a:lnTo>
                    <a:lnTo>
                      <a:pt x="641224" y="639902"/>
                    </a:lnTo>
                    <a:lnTo>
                      <a:pt x="1082039" y="437482"/>
                    </a:lnTo>
                    <a:lnTo>
                      <a:pt x="1138279" y="35881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1" name="Forma Livre: Forma 110">
                <a:extLst>
                  <a:ext uri="{FF2B5EF4-FFF2-40B4-BE49-F238E27FC236}">
                    <a16:creationId xmlns:a16="http://schemas.microsoft.com/office/drawing/2014/main" id="{F91014D1-E1AB-4683-BC8D-D4FD98D67459}"/>
                  </a:ext>
                </a:extLst>
              </p:cNvPr>
              <p:cNvSpPr/>
              <p:nvPr/>
            </p:nvSpPr>
            <p:spPr>
              <a:xfrm>
                <a:off x="7555777" y="1660872"/>
                <a:ext cx="1715644" cy="1569940"/>
              </a:xfrm>
              <a:custGeom>
                <a:avLst/>
                <a:gdLst>
                  <a:gd name="connsiteX0" fmla="*/ 0 w 1715644"/>
                  <a:gd name="connsiteY0" fmla="*/ 222947 h 1569940"/>
                  <a:gd name="connsiteX1" fmla="*/ 362249 w 1715644"/>
                  <a:gd name="connsiteY1" fmla="*/ 552606 h 1569940"/>
                  <a:gd name="connsiteX2" fmla="*/ 62800 w 1715644"/>
                  <a:gd name="connsiteY2" fmla="*/ 1165896 h 1569940"/>
                  <a:gd name="connsiteX3" fmla="*/ 103590 w 1715644"/>
                  <a:gd name="connsiteY3" fmla="*/ 1219225 h 1569940"/>
                  <a:gd name="connsiteX4" fmla="*/ 140837 w 1715644"/>
                  <a:gd name="connsiteY4" fmla="*/ 1270015 h 1569940"/>
                  <a:gd name="connsiteX5" fmla="*/ 199668 w 1715644"/>
                  <a:gd name="connsiteY5" fmla="*/ 1374399 h 1569940"/>
                  <a:gd name="connsiteX6" fmla="*/ 276594 w 1715644"/>
                  <a:gd name="connsiteY6" fmla="*/ 1520315 h 1569940"/>
                  <a:gd name="connsiteX7" fmla="*/ 1169705 w 1715644"/>
                  <a:gd name="connsiteY7" fmla="*/ 1569941 h 1569940"/>
                  <a:gd name="connsiteX8" fmla="*/ 1400694 w 1715644"/>
                  <a:gd name="connsiteY8" fmla="*/ 950514 h 1569940"/>
                  <a:gd name="connsiteX9" fmla="*/ 1398260 w 1715644"/>
                  <a:gd name="connsiteY9" fmla="*/ 949668 h 1569940"/>
                  <a:gd name="connsiteX10" fmla="*/ 1715645 w 1715644"/>
                  <a:gd name="connsiteY10" fmla="*/ 448381 h 1569940"/>
                  <a:gd name="connsiteX11" fmla="*/ 1144204 w 1715644"/>
                  <a:gd name="connsiteY11" fmla="*/ 197499 h 1569940"/>
                  <a:gd name="connsiteX12" fmla="*/ 1038127 w 1715644"/>
                  <a:gd name="connsiteY12" fmla="*/ 324104 h 1569940"/>
                  <a:gd name="connsiteX13" fmla="*/ 959191 w 1715644"/>
                  <a:gd name="connsiteY13" fmla="*/ 414838 h 1569940"/>
                  <a:gd name="connsiteX14" fmla="*/ 931204 w 1715644"/>
                  <a:gd name="connsiteY14" fmla="*/ 444571 h 1569940"/>
                  <a:gd name="connsiteX15" fmla="*/ 910993 w 1715644"/>
                  <a:gd name="connsiteY15" fmla="*/ 458010 h 1569940"/>
                  <a:gd name="connsiteX16" fmla="*/ 907237 w 1715644"/>
                  <a:gd name="connsiteY16" fmla="*/ 457375 h 1569940"/>
                  <a:gd name="connsiteX17" fmla="*/ 839781 w 1715644"/>
                  <a:gd name="connsiteY17" fmla="*/ 381031 h 1569940"/>
                  <a:gd name="connsiteX18" fmla="*/ 712753 w 1715644"/>
                  <a:gd name="connsiteY18" fmla="*/ 223952 h 1569940"/>
                  <a:gd name="connsiteX19" fmla="*/ 534036 w 1715644"/>
                  <a:gd name="connsiteY19" fmla="*/ 0 h 1569940"/>
                  <a:gd name="connsiteX20" fmla="*/ 6666 w 1715644"/>
                  <a:gd name="connsiteY20" fmla="*/ 90258 h 1569940"/>
                  <a:gd name="connsiteX21" fmla="*/ 0 w 1715644"/>
                  <a:gd name="connsiteY21" fmla="*/ 222947 h 156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715644" h="1569940">
                    <a:moveTo>
                      <a:pt x="0" y="222947"/>
                    </a:moveTo>
                    <a:lnTo>
                      <a:pt x="362249" y="552606"/>
                    </a:lnTo>
                    <a:lnTo>
                      <a:pt x="62800" y="1165896"/>
                    </a:lnTo>
                    <a:lnTo>
                      <a:pt x="103590" y="1219225"/>
                    </a:lnTo>
                    <a:cubicBezTo>
                      <a:pt x="110045" y="1222929"/>
                      <a:pt x="119515" y="1234568"/>
                      <a:pt x="140837" y="1270015"/>
                    </a:cubicBezTo>
                    <a:cubicBezTo>
                      <a:pt x="155968" y="1295252"/>
                      <a:pt x="175755" y="1330329"/>
                      <a:pt x="199668" y="1374399"/>
                    </a:cubicBezTo>
                    <a:cubicBezTo>
                      <a:pt x="233899" y="1437622"/>
                      <a:pt x="266912" y="1501480"/>
                      <a:pt x="276594" y="1520315"/>
                    </a:cubicBezTo>
                    <a:lnTo>
                      <a:pt x="1169705" y="1569941"/>
                    </a:lnTo>
                    <a:lnTo>
                      <a:pt x="1400694" y="950514"/>
                    </a:lnTo>
                    <a:lnTo>
                      <a:pt x="1398260" y="949668"/>
                    </a:lnTo>
                    <a:lnTo>
                      <a:pt x="1715645" y="448381"/>
                    </a:lnTo>
                    <a:lnTo>
                      <a:pt x="1144204" y="197499"/>
                    </a:lnTo>
                    <a:cubicBezTo>
                      <a:pt x="1129179" y="215646"/>
                      <a:pt x="1083891" y="270298"/>
                      <a:pt x="1038127" y="324104"/>
                    </a:cubicBezTo>
                    <a:cubicBezTo>
                      <a:pt x="1005378" y="362567"/>
                      <a:pt x="978872" y="393094"/>
                      <a:pt x="959191" y="414838"/>
                    </a:cubicBezTo>
                    <a:cubicBezTo>
                      <a:pt x="947446" y="427853"/>
                      <a:pt x="938028" y="437852"/>
                      <a:pt x="931204" y="444571"/>
                    </a:cubicBezTo>
                    <a:cubicBezTo>
                      <a:pt x="922368" y="453301"/>
                      <a:pt x="916813" y="458010"/>
                      <a:pt x="910993" y="458010"/>
                    </a:cubicBezTo>
                    <a:cubicBezTo>
                      <a:pt x="909776" y="458010"/>
                      <a:pt x="908507" y="457798"/>
                      <a:pt x="907237" y="457375"/>
                    </a:cubicBezTo>
                    <a:cubicBezTo>
                      <a:pt x="903057" y="455999"/>
                      <a:pt x="900571" y="455153"/>
                      <a:pt x="839781" y="381031"/>
                    </a:cubicBezTo>
                    <a:cubicBezTo>
                      <a:pt x="808567" y="342939"/>
                      <a:pt x="765819" y="290085"/>
                      <a:pt x="712753" y="223952"/>
                    </a:cubicBezTo>
                    <a:cubicBezTo>
                      <a:pt x="631119" y="122266"/>
                      <a:pt x="549643" y="19681"/>
                      <a:pt x="534036" y="0"/>
                    </a:cubicBezTo>
                    <a:cubicBezTo>
                      <a:pt x="321988" y="33807"/>
                      <a:pt x="54811" y="77508"/>
                      <a:pt x="6666" y="90258"/>
                    </a:cubicBezTo>
                    <a:lnTo>
                      <a:pt x="0" y="22294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2" name="Forma Livre: Forma 111">
                <a:extLst>
                  <a:ext uri="{FF2B5EF4-FFF2-40B4-BE49-F238E27FC236}">
                    <a16:creationId xmlns:a16="http://schemas.microsoft.com/office/drawing/2014/main" id="{9A3AE551-0745-4A66-93C5-50A54335A7EB}"/>
                  </a:ext>
                </a:extLst>
              </p:cNvPr>
              <p:cNvSpPr/>
              <p:nvPr/>
            </p:nvSpPr>
            <p:spPr>
              <a:xfrm>
                <a:off x="8685273" y="2618634"/>
                <a:ext cx="576466" cy="1079129"/>
              </a:xfrm>
              <a:custGeom>
                <a:avLst/>
                <a:gdLst>
                  <a:gd name="connsiteX0" fmla="*/ 1905 w 576466"/>
                  <a:gd name="connsiteY0" fmla="*/ 1006172 h 1079129"/>
                  <a:gd name="connsiteX1" fmla="*/ 147820 w 576466"/>
                  <a:gd name="connsiteY1" fmla="*/ 1079129 h 1079129"/>
                  <a:gd name="connsiteX2" fmla="*/ 235433 w 576466"/>
                  <a:gd name="connsiteY2" fmla="*/ 1026594 h 1079129"/>
                  <a:gd name="connsiteX3" fmla="*/ 557262 w 576466"/>
                  <a:gd name="connsiteY3" fmla="*/ 1033842 h 1079129"/>
                  <a:gd name="connsiteX4" fmla="*/ 576467 w 576466"/>
                  <a:gd name="connsiteY4" fmla="*/ 682068 h 1079129"/>
                  <a:gd name="connsiteX5" fmla="*/ 531073 w 576466"/>
                  <a:gd name="connsiteY5" fmla="*/ 640325 h 1079129"/>
                  <a:gd name="connsiteX6" fmla="*/ 476262 w 576466"/>
                  <a:gd name="connsiteY6" fmla="*/ 579324 h 1079129"/>
                  <a:gd name="connsiteX7" fmla="*/ 494727 w 576466"/>
                  <a:gd name="connsiteY7" fmla="*/ 482241 h 1079129"/>
                  <a:gd name="connsiteX8" fmla="*/ 514090 w 576466"/>
                  <a:gd name="connsiteY8" fmla="*/ 407907 h 1079129"/>
                  <a:gd name="connsiteX9" fmla="*/ 374471 w 576466"/>
                  <a:gd name="connsiteY9" fmla="*/ 296910 h 1079129"/>
                  <a:gd name="connsiteX10" fmla="*/ 375264 w 576466"/>
                  <a:gd name="connsiteY10" fmla="*/ 290879 h 1079129"/>
                  <a:gd name="connsiteX11" fmla="*/ 410500 w 576466"/>
                  <a:gd name="connsiteY11" fmla="*/ 51690 h 1079129"/>
                  <a:gd name="connsiteX12" fmla="*/ 291566 w 576466"/>
                  <a:gd name="connsiteY12" fmla="*/ 0 h 1079129"/>
                  <a:gd name="connsiteX13" fmla="*/ 58091 w 576466"/>
                  <a:gd name="connsiteY13" fmla="*/ 626146 h 1079129"/>
                  <a:gd name="connsiteX14" fmla="*/ 0 w 576466"/>
                  <a:gd name="connsiteY14" fmla="*/ 1010193 h 1079129"/>
                  <a:gd name="connsiteX15" fmla="*/ 1905 w 576466"/>
                  <a:gd name="connsiteY15" fmla="*/ 1006172 h 1079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76466" h="1079129">
                    <a:moveTo>
                      <a:pt x="1905" y="1006172"/>
                    </a:moveTo>
                    <a:lnTo>
                      <a:pt x="147820" y="1079129"/>
                    </a:lnTo>
                    <a:lnTo>
                      <a:pt x="235433" y="1026594"/>
                    </a:lnTo>
                    <a:lnTo>
                      <a:pt x="557262" y="1033842"/>
                    </a:lnTo>
                    <a:lnTo>
                      <a:pt x="576467" y="682068"/>
                    </a:lnTo>
                    <a:cubicBezTo>
                      <a:pt x="568584" y="674978"/>
                      <a:pt x="549855" y="658101"/>
                      <a:pt x="531073" y="640325"/>
                    </a:cubicBezTo>
                    <a:cubicBezTo>
                      <a:pt x="479278" y="591386"/>
                      <a:pt x="477373" y="583821"/>
                      <a:pt x="476262" y="579324"/>
                    </a:cubicBezTo>
                    <a:cubicBezTo>
                      <a:pt x="475204" y="574985"/>
                      <a:pt x="473352" y="567685"/>
                      <a:pt x="494727" y="482241"/>
                    </a:cubicBezTo>
                    <a:cubicBezTo>
                      <a:pt x="502451" y="451291"/>
                      <a:pt x="510546" y="421081"/>
                      <a:pt x="514090" y="407907"/>
                    </a:cubicBezTo>
                    <a:lnTo>
                      <a:pt x="374471" y="296910"/>
                    </a:lnTo>
                    <a:lnTo>
                      <a:pt x="375264" y="290879"/>
                    </a:lnTo>
                    <a:cubicBezTo>
                      <a:pt x="381560" y="241041"/>
                      <a:pt x="401717" y="85444"/>
                      <a:pt x="410500" y="51690"/>
                    </a:cubicBezTo>
                    <a:cubicBezTo>
                      <a:pt x="400765" y="43754"/>
                      <a:pt x="361350" y="25183"/>
                      <a:pt x="291566" y="0"/>
                    </a:cubicBezTo>
                    <a:lnTo>
                      <a:pt x="58091" y="626146"/>
                    </a:lnTo>
                    <a:lnTo>
                      <a:pt x="0" y="1010193"/>
                    </a:lnTo>
                    <a:lnTo>
                      <a:pt x="1905" y="100617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3" name="Forma Livre: Forma 112">
                <a:extLst>
                  <a:ext uri="{FF2B5EF4-FFF2-40B4-BE49-F238E27FC236}">
                    <a16:creationId xmlns:a16="http://schemas.microsoft.com/office/drawing/2014/main" id="{3FF7833B-6BE7-488D-949A-223B5BC23FBA}"/>
                  </a:ext>
                </a:extLst>
              </p:cNvPr>
              <p:cNvSpPr/>
              <p:nvPr/>
            </p:nvSpPr>
            <p:spPr>
              <a:xfrm>
                <a:off x="8322230" y="3646603"/>
                <a:ext cx="919140" cy="874593"/>
              </a:xfrm>
              <a:custGeom>
                <a:avLst/>
                <a:gdLst>
                  <a:gd name="connsiteX0" fmla="*/ 0 w 919140"/>
                  <a:gd name="connsiteY0" fmla="*/ 693284 h 874593"/>
                  <a:gd name="connsiteX1" fmla="*/ 288075 w 919140"/>
                  <a:gd name="connsiteY1" fmla="*/ 874594 h 874593"/>
                  <a:gd name="connsiteX2" fmla="*/ 286170 w 919140"/>
                  <a:gd name="connsiteY2" fmla="*/ 871419 h 874593"/>
                  <a:gd name="connsiteX3" fmla="*/ 475627 w 919140"/>
                  <a:gd name="connsiteY3" fmla="*/ 758465 h 874593"/>
                  <a:gd name="connsiteX4" fmla="*/ 478273 w 919140"/>
                  <a:gd name="connsiteY4" fmla="*/ 758306 h 874593"/>
                  <a:gd name="connsiteX5" fmla="*/ 729313 w 919140"/>
                  <a:gd name="connsiteY5" fmla="*/ 744338 h 874593"/>
                  <a:gd name="connsiteX6" fmla="*/ 794811 w 919140"/>
                  <a:gd name="connsiteY6" fmla="*/ 449492 h 874593"/>
                  <a:gd name="connsiteX7" fmla="*/ 639531 w 919140"/>
                  <a:gd name="connsiteY7" fmla="*/ 436900 h 874593"/>
                  <a:gd name="connsiteX8" fmla="*/ 653181 w 919140"/>
                  <a:gd name="connsiteY8" fmla="*/ 336801 h 874593"/>
                  <a:gd name="connsiteX9" fmla="*/ 799890 w 919140"/>
                  <a:gd name="connsiteY9" fmla="*/ 340981 h 874593"/>
                  <a:gd name="connsiteX10" fmla="*/ 799361 w 919140"/>
                  <a:gd name="connsiteY10" fmla="*/ 351985 h 874593"/>
                  <a:gd name="connsiteX11" fmla="*/ 795763 w 919140"/>
                  <a:gd name="connsiteY11" fmla="*/ 437852 h 874593"/>
                  <a:gd name="connsiteX12" fmla="*/ 795763 w 919140"/>
                  <a:gd name="connsiteY12" fmla="*/ 445630 h 874593"/>
                  <a:gd name="connsiteX13" fmla="*/ 799996 w 919140"/>
                  <a:gd name="connsiteY13" fmla="*/ 426689 h 874593"/>
                  <a:gd name="connsiteX14" fmla="*/ 907554 w 919140"/>
                  <a:gd name="connsiteY14" fmla="*/ 240300 h 874593"/>
                  <a:gd name="connsiteX15" fmla="*/ 919141 w 919140"/>
                  <a:gd name="connsiteY15" fmla="*/ 27405 h 874593"/>
                  <a:gd name="connsiteX16" fmla="*/ 604243 w 919140"/>
                  <a:gd name="connsiteY16" fmla="*/ 20316 h 874593"/>
                  <a:gd name="connsiteX17" fmla="*/ 511815 w 919140"/>
                  <a:gd name="connsiteY17" fmla="*/ 75762 h 874593"/>
                  <a:gd name="connsiteX18" fmla="*/ 360292 w 919140"/>
                  <a:gd name="connsiteY18" fmla="*/ 0 h 874593"/>
                  <a:gd name="connsiteX19" fmla="*/ 356165 w 919140"/>
                  <a:gd name="connsiteY19" fmla="*/ 27299 h 874593"/>
                  <a:gd name="connsiteX20" fmla="*/ 355266 w 919140"/>
                  <a:gd name="connsiteY20" fmla="*/ 28940 h 874593"/>
                  <a:gd name="connsiteX21" fmla="*/ 0 w 919140"/>
                  <a:gd name="connsiteY21" fmla="*/ 693284 h 874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919140" h="874593">
                    <a:moveTo>
                      <a:pt x="0" y="693284"/>
                    </a:moveTo>
                    <a:lnTo>
                      <a:pt x="288075" y="874594"/>
                    </a:lnTo>
                    <a:lnTo>
                      <a:pt x="286170" y="871419"/>
                    </a:lnTo>
                    <a:lnTo>
                      <a:pt x="475627" y="758465"/>
                    </a:lnTo>
                    <a:lnTo>
                      <a:pt x="478273" y="758306"/>
                    </a:lnTo>
                    <a:lnTo>
                      <a:pt x="729313" y="744338"/>
                    </a:lnTo>
                    <a:lnTo>
                      <a:pt x="794811" y="449492"/>
                    </a:lnTo>
                    <a:lnTo>
                      <a:pt x="639531" y="436900"/>
                    </a:lnTo>
                    <a:lnTo>
                      <a:pt x="653181" y="336801"/>
                    </a:lnTo>
                    <a:lnTo>
                      <a:pt x="799890" y="340981"/>
                    </a:lnTo>
                    <a:lnTo>
                      <a:pt x="799361" y="351985"/>
                    </a:lnTo>
                    <a:cubicBezTo>
                      <a:pt x="798144" y="378015"/>
                      <a:pt x="795763" y="429546"/>
                      <a:pt x="795763" y="437852"/>
                    </a:cubicBezTo>
                    <a:lnTo>
                      <a:pt x="795763" y="445630"/>
                    </a:lnTo>
                    <a:lnTo>
                      <a:pt x="799996" y="426689"/>
                    </a:lnTo>
                    <a:lnTo>
                      <a:pt x="907554" y="240300"/>
                    </a:lnTo>
                    <a:lnTo>
                      <a:pt x="919141" y="27405"/>
                    </a:lnTo>
                    <a:lnTo>
                      <a:pt x="604243" y="20316"/>
                    </a:lnTo>
                    <a:lnTo>
                      <a:pt x="511815" y="75762"/>
                    </a:lnTo>
                    <a:lnTo>
                      <a:pt x="360292" y="0"/>
                    </a:lnTo>
                    <a:lnTo>
                      <a:pt x="356165" y="27299"/>
                    </a:lnTo>
                    <a:lnTo>
                      <a:pt x="355266" y="28940"/>
                    </a:lnTo>
                    <a:lnTo>
                      <a:pt x="0" y="69328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4" name="Forma Livre: Forma 113">
                <a:extLst>
                  <a:ext uri="{FF2B5EF4-FFF2-40B4-BE49-F238E27FC236}">
                    <a16:creationId xmlns:a16="http://schemas.microsoft.com/office/drawing/2014/main" id="{5ADE5DB6-08B5-4B3D-B06F-BC253C50CEBE}"/>
                  </a:ext>
                </a:extLst>
              </p:cNvPr>
              <p:cNvSpPr/>
              <p:nvPr/>
            </p:nvSpPr>
            <p:spPr>
              <a:xfrm>
                <a:off x="8986257" y="4005520"/>
                <a:ext cx="113219" cy="67243"/>
              </a:xfrm>
              <a:custGeom>
                <a:avLst/>
                <a:gdLst>
                  <a:gd name="connsiteX0" fmla="*/ 110468 w 113219"/>
                  <a:gd name="connsiteY0" fmla="*/ 67244 h 67243"/>
                  <a:gd name="connsiteX1" fmla="*/ 113219 w 113219"/>
                  <a:gd name="connsiteY1" fmla="*/ 3016 h 67243"/>
                  <a:gd name="connsiteX2" fmla="*/ 7936 w 113219"/>
                  <a:gd name="connsiteY2" fmla="*/ 0 h 67243"/>
                  <a:gd name="connsiteX3" fmla="*/ 0 w 113219"/>
                  <a:gd name="connsiteY3" fmla="*/ 58303 h 67243"/>
                  <a:gd name="connsiteX4" fmla="*/ 110468 w 113219"/>
                  <a:gd name="connsiteY4" fmla="*/ 67244 h 672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219" h="67243">
                    <a:moveTo>
                      <a:pt x="110468" y="67244"/>
                    </a:moveTo>
                    <a:cubicBezTo>
                      <a:pt x="111103" y="49838"/>
                      <a:pt x="112479" y="19364"/>
                      <a:pt x="113219" y="3016"/>
                    </a:cubicBezTo>
                    <a:lnTo>
                      <a:pt x="7936" y="0"/>
                    </a:lnTo>
                    <a:lnTo>
                      <a:pt x="0" y="58303"/>
                    </a:lnTo>
                    <a:lnTo>
                      <a:pt x="110468" y="6724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5" name="Forma Livre: Forma 114">
                <a:extLst>
                  <a:ext uri="{FF2B5EF4-FFF2-40B4-BE49-F238E27FC236}">
                    <a16:creationId xmlns:a16="http://schemas.microsoft.com/office/drawing/2014/main" id="{96AD0ED8-02B2-41D7-A074-96EBA712D880}"/>
                  </a:ext>
                </a:extLst>
              </p:cNvPr>
              <p:cNvSpPr/>
              <p:nvPr/>
            </p:nvSpPr>
            <p:spPr>
              <a:xfrm>
                <a:off x="8161713" y="4976932"/>
                <a:ext cx="836871" cy="532554"/>
              </a:xfrm>
              <a:custGeom>
                <a:avLst/>
                <a:gdLst>
                  <a:gd name="connsiteX0" fmla="*/ 535147 w 836871"/>
                  <a:gd name="connsiteY0" fmla="*/ 439493 h 532554"/>
                  <a:gd name="connsiteX1" fmla="*/ 800790 w 836871"/>
                  <a:gd name="connsiteY1" fmla="*/ 443037 h 532554"/>
                  <a:gd name="connsiteX2" fmla="*/ 836871 w 836871"/>
                  <a:gd name="connsiteY2" fmla="*/ 329659 h 532554"/>
                  <a:gd name="connsiteX3" fmla="*/ 659583 w 836871"/>
                  <a:gd name="connsiteY3" fmla="*/ 253209 h 532554"/>
                  <a:gd name="connsiteX4" fmla="*/ 588318 w 836871"/>
                  <a:gd name="connsiteY4" fmla="*/ 46452 h 532554"/>
                  <a:gd name="connsiteX5" fmla="*/ 394522 w 836871"/>
                  <a:gd name="connsiteY5" fmla="*/ 26824 h 532554"/>
                  <a:gd name="connsiteX6" fmla="*/ 255273 w 836871"/>
                  <a:gd name="connsiteY6" fmla="*/ 10370 h 532554"/>
                  <a:gd name="connsiteX7" fmla="*/ 208186 w 836871"/>
                  <a:gd name="connsiteY7" fmla="*/ 3069 h 532554"/>
                  <a:gd name="connsiteX8" fmla="*/ 194377 w 836871"/>
                  <a:gd name="connsiteY8" fmla="*/ 0 h 532554"/>
                  <a:gd name="connsiteX9" fmla="*/ 48303 w 836871"/>
                  <a:gd name="connsiteY9" fmla="*/ 185013 h 532554"/>
                  <a:gd name="connsiteX10" fmla="*/ 0 w 836871"/>
                  <a:gd name="connsiteY10" fmla="*/ 426583 h 532554"/>
                  <a:gd name="connsiteX11" fmla="*/ 99358 w 836871"/>
                  <a:gd name="connsiteY11" fmla="*/ 479596 h 532554"/>
                  <a:gd name="connsiteX12" fmla="*/ 409918 w 836871"/>
                  <a:gd name="connsiteY12" fmla="*/ 532555 h 532554"/>
                  <a:gd name="connsiteX13" fmla="*/ 535147 w 836871"/>
                  <a:gd name="connsiteY13" fmla="*/ 439493 h 532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36871" h="532554">
                    <a:moveTo>
                      <a:pt x="535147" y="439493"/>
                    </a:moveTo>
                    <a:lnTo>
                      <a:pt x="800790" y="443037"/>
                    </a:lnTo>
                    <a:lnTo>
                      <a:pt x="836871" y="329659"/>
                    </a:lnTo>
                    <a:lnTo>
                      <a:pt x="659583" y="253209"/>
                    </a:lnTo>
                    <a:lnTo>
                      <a:pt x="588318" y="46452"/>
                    </a:lnTo>
                    <a:cubicBezTo>
                      <a:pt x="563928" y="44124"/>
                      <a:pt x="478961" y="35976"/>
                      <a:pt x="394522" y="26824"/>
                    </a:cubicBezTo>
                    <a:cubicBezTo>
                      <a:pt x="336008" y="20528"/>
                      <a:pt x="289186" y="14973"/>
                      <a:pt x="255273" y="10370"/>
                    </a:cubicBezTo>
                    <a:cubicBezTo>
                      <a:pt x="235010" y="7619"/>
                      <a:pt x="219138" y="5185"/>
                      <a:pt x="208186" y="3069"/>
                    </a:cubicBezTo>
                    <a:cubicBezTo>
                      <a:pt x="202472" y="2010"/>
                      <a:pt x="197975" y="1058"/>
                      <a:pt x="194377" y="0"/>
                    </a:cubicBezTo>
                    <a:lnTo>
                      <a:pt x="48303" y="185013"/>
                    </a:lnTo>
                    <a:lnTo>
                      <a:pt x="0" y="426583"/>
                    </a:lnTo>
                    <a:lnTo>
                      <a:pt x="99358" y="479596"/>
                    </a:lnTo>
                    <a:lnTo>
                      <a:pt x="409918" y="532555"/>
                    </a:lnTo>
                    <a:lnTo>
                      <a:pt x="535147" y="439493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6" name="Forma Livre: Forma 115">
                <a:extLst>
                  <a:ext uri="{FF2B5EF4-FFF2-40B4-BE49-F238E27FC236}">
                    <a16:creationId xmlns:a16="http://schemas.microsoft.com/office/drawing/2014/main" id="{BB83E446-1D3F-4111-AD7F-314D969A6D0C}"/>
                  </a:ext>
                </a:extLst>
              </p:cNvPr>
              <p:cNvSpPr/>
              <p:nvPr/>
            </p:nvSpPr>
            <p:spPr>
              <a:xfrm>
                <a:off x="8086427" y="5438169"/>
                <a:ext cx="871736" cy="436371"/>
              </a:xfrm>
              <a:custGeom>
                <a:avLst/>
                <a:gdLst>
                  <a:gd name="connsiteX0" fmla="*/ 218662 w 871736"/>
                  <a:gd name="connsiteY0" fmla="*/ 128986 h 436371"/>
                  <a:gd name="connsiteX1" fmla="*/ 681063 w 871736"/>
                  <a:gd name="connsiteY1" fmla="*/ 319819 h 436371"/>
                  <a:gd name="connsiteX2" fmla="*/ 703125 w 871736"/>
                  <a:gd name="connsiteY2" fmla="*/ 436371 h 436371"/>
                  <a:gd name="connsiteX3" fmla="*/ 837612 w 871736"/>
                  <a:gd name="connsiteY3" fmla="*/ 276277 h 436371"/>
                  <a:gd name="connsiteX4" fmla="*/ 871737 w 871736"/>
                  <a:gd name="connsiteY4" fmla="*/ 3386 h 436371"/>
                  <a:gd name="connsiteX5" fmla="*/ 617416 w 871736"/>
                  <a:gd name="connsiteY5" fmla="*/ 0 h 436371"/>
                  <a:gd name="connsiteX6" fmla="*/ 490653 w 871736"/>
                  <a:gd name="connsiteY6" fmla="*/ 94173 h 436371"/>
                  <a:gd name="connsiteX7" fmla="*/ 174220 w 871736"/>
                  <a:gd name="connsiteY7" fmla="*/ 40209 h 436371"/>
                  <a:gd name="connsiteX8" fmla="*/ 0 w 871736"/>
                  <a:gd name="connsiteY8" fmla="*/ 187447 h 436371"/>
                  <a:gd name="connsiteX9" fmla="*/ 218662 w 871736"/>
                  <a:gd name="connsiteY9" fmla="*/ 128986 h 43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71736" h="436371">
                    <a:moveTo>
                      <a:pt x="218662" y="128986"/>
                    </a:moveTo>
                    <a:lnTo>
                      <a:pt x="681063" y="319819"/>
                    </a:lnTo>
                    <a:lnTo>
                      <a:pt x="703125" y="436371"/>
                    </a:lnTo>
                    <a:lnTo>
                      <a:pt x="837612" y="276277"/>
                    </a:lnTo>
                    <a:lnTo>
                      <a:pt x="871737" y="3386"/>
                    </a:lnTo>
                    <a:lnTo>
                      <a:pt x="617416" y="0"/>
                    </a:lnTo>
                    <a:lnTo>
                      <a:pt x="490653" y="94173"/>
                    </a:lnTo>
                    <a:lnTo>
                      <a:pt x="174220" y="40209"/>
                    </a:lnTo>
                    <a:cubicBezTo>
                      <a:pt x="157185" y="54441"/>
                      <a:pt x="85179" y="114701"/>
                      <a:pt x="0" y="187447"/>
                    </a:cubicBezTo>
                    <a:lnTo>
                      <a:pt x="218662" y="128986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17" name="Forma Livre: Forma 116">
                <a:extLst>
                  <a:ext uri="{FF2B5EF4-FFF2-40B4-BE49-F238E27FC236}">
                    <a16:creationId xmlns:a16="http://schemas.microsoft.com/office/drawing/2014/main" id="{7E5F5728-F5CD-4137-A749-08B40BAF5861}"/>
                  </a:ext>
                </a:extLst>
              </p:cNvPr>
              <p:cNvSpPr/>
              <p:nvPr/>
            </p:nvSpPr>
            <p:spPr>
              <a:xfrm>
                <a:off x="8114203" y="1340101"/>
                <a:ext cx="635457" cy="754126"/>
              </a:xfrm>
              <a:custGeom>
                <a:avLst/>
                <a:gdLst>
                  <a:gd name="connsiteX0" fmla="*/ 353414 w 635457"/>
                  <a:gd name="connsiteY0" fmla="*/ 754126 h 754126"/>
                  <a:gd name="connsiteX1" fmla="*/ 573239 w 635457"/>
                  <a:gd name="connsiteY1" fmla="*/ 499435 h 754126"/>
                  <a:gd name="connsiteX2" fmla="*/ 635457 w 635457"/>
                  <a:gd name="connsiteY2" fmla="*/ 354260 h 754126"/>
                  <a:gd name="connsiteX3" fmla="*/ 458274 w 635457"/>
                  <a:gd name="connsiteY3" fmla="*/ 0 h 754126"/>
                  <a:gd name="connsiteX4" fmla="*/ 250141 w 635457"/>
                  <a:gd name="connsiteY4" fmla="*/ 277546 h 754126"/>
                  <a:gd name="connsiteX5" fmla="*/ 245803 w 635457"/>
                  <a:gd name="connsiteY5" fmla="*/ 278234 h 754126"/>
                  <a:gd name="connsiteX6" fmla="*/ 0 w 635457"/>
                  <a:gd name="connsiteY6" fmla="*/ 316962 h 754126"/>
                  <a:gd name="connsiteX7" fmla="*/ 353414 w 635457"/>
                  <a:gd name="connsiteY7" fmla="*/ 754126 h 754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35457" h="754126">
                    <a:moveTo>
                      <a:pt x="353414" y="754126"/>
                    </a:moveTo>
                    <a:cubicBezTo>
                      <a:pt x="382248" y="727832"/>
                      <a:pt x="499964" y="588318"/>
                      <a:pt x="573239" y="499435"/>
                    </a:cubicBezTo>
                    <a:lnTo>
                      <a:pt x="635457" y="354260"/>
                    </a:lnTo>
                    <a:lnTo>
                      <a:pt x="458274" y="0"/>
                    </a:lnTo>
                    <a:lnTo>
                      <a:pt x="250141" y="277546"/>
                    </a:lnTo>
                    <a:lnTo>
                      <a:pt x="245803" y="278234"/>
                    </a:lnTo>
                    <a:cubicBezTo>
                      <a:pt x="242999" y="278657"/>
                      <a:pt x="135546" y="295376"/>
                      <a:pt x="0" y="316962"/>
                    </a:cubicBezTo>
                    <a:cubicBezTo>
                      <a:pt x="131049" y="481818"/>
                      <a:pt x="318496" y="715769"/>
                      <a:pt x="353414" y="754126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8" name="Forma Livre: Forma 127">
                <a:extLst>
                  <a:ext uri="{FF2B5EF4-FFF2-40B4-BE49-F238E27FC236}">
                    <a16:creationId xmlns:a16="http://schemas.microsoft.com/office/drawing/2014/main" id="{5F7B0BFA-8286-47A9-9FD7-0F956D85B82A}"/>
                  </a:ext>
                </a:extLst>
              </p:cNvPr>
              <p:cNvSpPr/>
              <p:nvPr/>
            </p:nvSpPr>
            <p:spPr>
              <a:xfrm>
                <a:off x="7187444" y="2904963"/>
                <a:ext cx="1532852" cy="1427676"/>
              </a:xfrm>
              <a:custGeom>
                <a:avLst/>
                <a:gdLst>
                  <a:gd name="connsiteX0" fmla="*/ 222100 w 1532852"/>
                  <a:gd name="connsiteY0" fmla="*/ 1184096 h 1427676"/>
                  <a:gd name="connsiteX1" fmla="*/ 465469 w 1532852"/>
                  <a:gd name="connsiteY1" fmla="*/ 1212718 h 1427676"/>
                  <a:gd name="connsiteX2" fmla="*/ 551600 w 1532852"/>
                  <a:gd name="connsiteY2" fmla="*/ 1406566 h 1427676"/>
                  <a:gd name="connsiteX3" fmla="*/ 1114153 w 1532852"/>
                  <a:gd name="connsiteY3" fmla="*/ 1427676 h 1427676"/>
                  <a:gd name="connsiteX4" fmla="*/ 1470106 w 1532852"/>
                  <a:gd name="connsiteY4" fmla="*/ 762062 h 1427676"/>
                  <a:gd name="connsiteX5" fmla="*/ 1532853 w 1532852"/>
                  <a:gd name="connsiteY5" fmla="*/ 347224 h 1427676"/>
                  <a:gd name="connsiteX6" fmla="*/ 631277 w 1532852"/>
                  <a:gd name="connsiteY6" fmla="*/ 297122 h 1427676"/>
                  <a:gd name="connsiteX7" fmla="*/ 628473 w 1532852"/>
                  <a:gd name="connsiteY7" fmla="*/ 291619 h 1427676"/>
                  <a:gd name="connsiteX8" fmla="*/ 466633 w 1532852"/>
                  <a:gd name="connsiteY8" fmla="*/ 0 h 1427676"/>
                  <a:gd name="connsiteX9" fmla="*/ 443460 w 1532852"/>
                  <a:gd name="connsiteY9" fmla="*/ 93062 h 1427676"/>
                  <a:gd name="connsiteX10" fmla="*/ 430974 w 1532852"/>
                  <a:gd name="connsiteY10" fmla="*/ 194060 h 1427676"/>
                  <a:gd name="connsiteX11" fmla="*/ 432878 w 1532852"/>
                  <a:gd name="connsiteY11" fmla="*/ 202208 h 1427676"/>
                  <a:gd name="connsiteX12" fmla="*/ 417906 w 1532852"/>
                  <a:gd name="connsiteY12" fmla="*/ 211784 h 1427676"/>
                  <a:gd name="connsiteX13" fmla="*/ 403992 w 1532852"/>
                  <a:gd name="connsiteY13" fmla="*/ 212207 h 1427676"/>
                  <a:gd name="connsiteX14" fmla="*/ 355582 w 1532852"/>
                  <a:gd name="connsiteY14" fmla="*/ 212630 h 1427676"/>
                  <a:gd name="connsiteX15" fmla="*/ 209402 w 1532852"/>
                  <a:gd name="connsiteY15" fmla="*/ 212419 h 1427676"/>
                  <a:gd name="connsiteX16" fmla="*/ 7353 w 1532852"/>
                  <a:gd name="connsiteY16" fmla="*/ 211149 h 1427676"/>
                  <a:gd name="connsiteX17" fmla="*/ 3967 w 1532852"/>
                  <a:gd name="connsiteY17" fmla="*/ 489965 h 1427676"/>
                  <a:gd name="connsiteX18" fmla="*/ 214693 w 1532852"/>
                  <a:gd name="connsiteY18" fmla="*/ 524407 h 1427676"/>
                  <a:gd name="connsiteX19" fmla="*/ 226809 w 1532852"/>
                  <a:gd name="connsiteY19" fmla="*/ 526153 h 1427676"/>
                  <a:gd name="connsiteX20" fmla="*/ 131895 w 1532852"/>
                  <a:gd name="connsiteY20" fmla="*/ 873007 h 1427676"/>
                  <a:gd name="connsiteX21" fmla="*/ 153586 w 1532852"/>
                  <a:gd name="connsiteY21" fmla="*/ 923215 h 1427676"/>
                  <a:gd name="connsiteX22" fmla="*/ 184960 w 1532852"/>
                  <a:gd name="connsiteY22" fmla="*/ 1032784 h 1427676"/>
                  <a:gd name="connsiteX23" fmla="*/ 222100 w 1532852"/>
                  <a:gd name="connsiteY23" fmla="*/ 1184096 h 1427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532852" h="1427676">
                    <a:moveTo>
                      <a:pt x="222100" y="1184096"/>
                    </a:moveTo>
                    <a:lnTo>
                      <a:pt x="465469" y="1212718"/>
                    </a:lnTo>
                    <a:lnTo>
                      <a:pt x="551600" y="1406566"/>
                    </a:lnTo>
                    <a:lnTo>
                      <a:pt x="1114153" y="1427676"/>
                    </a:lnTo>
                    <a:lnTo>
                      <a:pt x="1470106" y="762062"/>
                    </a:lnTo>
                    <a:lnTo>
                      <a:pt x="1532853" y="347224"/>
                    </a:lnTo>
                    <a:lnTo>
                      <a:pt x="631277" y="297122"/>
                    </a:lnTo>
                    <a:lnTo>
                      <a:pt x="628473" y="291619"/>
                    </a:lnTo>
                    <a:cubicBezTo>
                      <a:pt x="564985" y="167554"/>
                      <a:pt x="490811" y="31268"/>
                      <a:pt x="466633" y="0"/>
                    </a:cubicBezTo>
                    <a:cubicBezTo>
                      <a:pt x="461395" y="12592"/>
                      <a:pt x="452824" y="42219"/>
                      <a:pt x="443460" y="93062"/>
                    </a:cubicBezTo>
                    <a:cubicBezTo>
                      <a:pt x="433566" y="146656"/>
                      <a:pt x="430021" y="184590"/>
                      <a:pt x="430974" y="194060"/>
                    </a:cubicBezTo>
                    <a:cubicBezTo>
                      <a:pt x="432614" y="196335"/>
                      <a:pt x="433408" y="199245"/>
                      <a:pt x="432878" y="202208"/>
                    </a:cubicBezTo>
                    <a:cubicBezTo>
                      <a:pt x="431397" y="211096"/>
                      <a:pt x="422932" y="211519"/>
                      <a:pt x="417906" y="211784"/>
                    </a:cubicBezTo>
                    <a:cubicBezTo>
                      <a:pt x="414679" y="211943"/>
                      <a:pt x="410129" y="212048"/>
                      <a:pt x="403992" y="212207"/>
                    </a:cubicBezTo>
                    <a:cubicBezTo>
                      <a:pt x="392881" y="212419"/>
                      <a:pt x="376586" y="212578"/>
                      <a:pt x="355582" y="212630"/>
                    </a:cubicBezTo>
                    <a:cubicBezTo>
                      <a:pt x="320294" y="212789"/>
                      <a:pt x="271091" y="212683"/>
                      <a:pt x="209402" y="212419"/>
                    </a:cubicBezTo>
                    <a:cubicBezTo>
                      <a:pt x="123377" y="212048"/>
                      <a:pt x="36505" y="211414"/>
                      <a:pt x="7353" y="211149"/>
                    </a:cubicBezTo>
                    <a:cubicBezTo>
                      <a:pt x="-1" y="334632"/>
                      <a:pt x="-3069" y="467268"/>
                      <a:pt x="3967" y="489965"/>
                    </a:cubicBezTo>
                    <a:cubicBezTo>
                      <a:pt x="26294" y="495996"/>
                      <a:pt x="142582" y="513932"/>
                      <a:pt x="214693" y="524407"/>
                    </a:cubicBezTo>
                    <a:lnTo>
                      <a:pt x="226809" y="526153"/>
                    </a:lnTo>
                    <a:lnTo>
                      <a:pt x="131895" y="873007"/>
                    </a:lnTo>
                    <a:cubicBezTo>
                      <a:pt x="137767" y="880308"/>
                      <a:pt x="144275" y="894963"/>
                      <a:pt x="153586" y="923215"/>
                    </a:cubicBezTo>
                    <a:cubicBezTo>
                      <a:pt x="162316" y="949721"/>
                      <a:pt x="172844" y="986596"/>
                      <a:pt x="184960" y="1032784"/>
                    </a:cubicBezTo>
                    <a:cubicBezTo>
                      <a:pt x="201890" y="1097276"/>
                      <a:pt x="217127" y="1162457"/>
                      <a:pt x="222100" y="118409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29" name="Forma Livre: Forma 128">
                <a:extLst>
                  <a:ext uri="{FF2B5EF4-FFF2-40B4-BE49-F238E27FC236}">
                    <a16:creationId xmlns:a16="http://schemas.microsoft.com/office/drawing/2014/main" id="{5AC6680C-37A4-47B6-80AB-E31966A4FB7B}"/>
                  </a:ext>
                </a:extLst>
              </p:cNvPr>
              <p:cNvSpPr/>
              <p:nvPr/>
            </p:nvSpPr>
            <p:spPr>
              <a:xfrm>
                <a:off x="7728463" y="4333274"/>
                <a:ext cx="884804" cy="813222"/>
              </a:xfrm>
              <a:custGeom>
                <a:avLst/>
                <a:gdLst>
                  <a:gd name="connsiteX0" fmla="*/ 369550 w 884804"/>
                  <a:gd name="connsiteY0" fmla="*/ 813222 h 813222"/>
                  <a:gd name="connsiteX1" fmla="*/ 466263 w 884804"/>
                  <a:gd name="connsiteY1" fmla="*/ 813222 h 813222"/>
                  <a:gd name="connsiteX2" fmla="*/ 616147 w 884804"/>
                  <a:gd name="connsiteY2" fmla="*/ 623395 h 813222"/>
                  <a:gd name="connsiteX3" fmla="*/ 616200 w 884804"/>
                  <a:gd name="connsiteY3" fmla="*/ 623289 h 813222"/>
                  <a:gd name="connsiteX4" fmla="*/ 624717 w 884804"/>
                  <a:gd name="connsiteY4" fmla="*/ 612496 h 813222"/>
                  <a:gd name="connsiteX5" fmla="*/ 884805 w 884804"/>
                  <a:gd name="connsiteY5" fmla="*/ 215276 h 813222"/>
                  <a:gd name="connsiteX6" fmla="*/ 576149 w 884804"/>
                  <a:gd name="connsiteY6" fmla="*/ 21057 h 813222"/>
                  <a:gd name="connsiteX7" fmla="*/ 13914 w 884804"/>
                  <a:gd name="connsiteY7" fmla="*/ 0 h 813222"/>
                  <a:gd name="connsiteX8" fmla="*/ 0 w 884804"/>
                  <a:gd name="connsiteY8" fmla="*/ 534776 h 813222"/>
                  <a:gd name="connsiteX9" fmla="*/ 233475 w 884804"/>
                  <a:gd name="connsiteY9" fmla="*/ 591386 h 813222"/>
                  <a:gd name="connsiteX10" fmla="*/ 369550 w 884804"/>
                  <a:gd name="connsiteY10" fmla="*/ 813222 h 813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4804" h="813222">
                    <a:moveTo>
                      <a:pt x="369550" y="813222"/>
                    </a:moveTo>
                    <a:lnTo>
                      <a:pt x="466263" y="813222"/>
                    </a:lnTo>
                    <a:lnTo>
                      <a:pt x="616147" y="623395"/>
                    </a:lnTo>
                    <a:cubicBezTo>
                      <a:pt x="616147" y="623342"/>
                      <a:pt x="616200" y="623342"/>
                      <a:pt x="616200" y="623289"/>
                    </a:cubicBezTo>
                    <a:lnTo>
                      <a:pt x="624717" y="612496"/>
                    </a:lnTo>
                    <a:lnTo>
                      <a:pt x="884805" y="215276"/>
                    </a:lnTo>
                    <a:lnTo>
                      <a:pt x="576149" y="21057"/>
                    </a:lnTo>
                    <a:lnTo>
                      <a:pt x="13914" y="0"/>
                    </a:lnTo>
                    <a:lnTo>
                      <a:pt x="0" y="534776"/>
                    </a:lnTo>
                    <a:lnTo>
                      <a:pt x="233475" y="591386"/>
                    </a:lnTo>
                    <a:lnTo>
                      <a:pt x="369550" y="813222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0" name="Forma Livre: Forma 129">
                <a:extLst>
                  <a:ext uri="{FF2B5EF4-FFF2-40B4-BE49-F238E27FC236}">
                    <a16:creationId xmlns:a16="http://schemas.microsoft.com/office/drawing/2014/main" id="{614F3A56-9082-4625-9C49-710A9E6B0BF2}"/>
                  </a:ext>
                </a:extLst>
              </p:cNvPr>
              <p:cNvSpPr/>
              <p:nvPr/>
            </p:nvSpPr>
            <p:spPr>
              <a:xfrm>
                <a:off x="7737193" y="5589851"/>
                <a:ext cx="1034476" cy="874435"/>
              </a:xfrm>
              <a:custGeom>
                <a:avLst/>
                <a:gdLst>
                  <a:gd name="connsiteX0" fmla="*/ 568161 w 1034476"/>
                  <a:gd name="connsiteY0" fmla="*/ 721483 h 874435"/>
                  <a:gd name="connsiteX1" fmla="*/ 543665 w 1034476"/>
                  <a:gd name="connsiteY1" fmla="*/ 874435 h 874435"/>
                  <a:gd name="connsiteX2" fmla="*/ 713917 w 1034476"/>
                  <a:gd name="connsiteY2" fmla="*/ 697887 h 874435"/>
                  <a:gd name="connsiteX3" fmla="*/ 1034477 w 1034476"/>
                  <a:gd name="connsiteY3" fmla="*/ 306116 h 874435"/>
                  <a:gd name="connsiteX4" fmla="*/ 1011304 w 1034476"/>
                  <a:gd name="connsiteY4" fmla="*/ 183585 h 874435"/>
                  <a:gd name="connsiteX5" fmla="*/ 566468 w 1034476"/>
                  <a:gd name="connsiteY5" fmla="*/ 0 h 874435"/>
                  <a:gd name="connsiteX6" fmla="*/ 314369 w 1034476"/>
                  <a:gd name="connsiteY6" fmla="*/ 67456 h 874435"/>
                  <a:gd name="connsiteX7" fmla="*/ 313946 w 1034476"/>
                  <a:gd name="connsiteY7" fmla="*/ 65974 h 874435"/>
                  <a:gd name="connsiteX8" fmla="*/ 266754 w 1034476"/>
                  <a:gd name="connsiteY8" fmla="*/ 106659 h 874435"/>
                  <a:gd name="connsiteX9" fmla="*/ 84439 w 1034476"/>
                  <a:gd name="connsiteY9" fmla="*/ 268658 h 874435"/>
                  <a:gd name="connsiteX10" fmla="*/ 0 w 1034476"/>
                  <a:gd name="connsiteY10" fmla="*/ 354102 h 874435"/>
                  <a:gd name="connsiteX11" fmla="*/ 562235 w 1034476"/>
                  <a:gd name="connsiteY11" fmla="*/ 717568 h 874435"/>
                  <a:gd name="connsiteX12" fmla="*/ 568161 w 1034476"/>
                  <a:gd name="connsiteY12" fmla="*/ 721483 h 87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4476" h="874435">
                    <a:moveTo>
                      <a:pt x="568161" y="721483"/>
                    </a:moveTo>
                    <a:lnTo>
                      <a:pt x="543665" y="874435"/>
                    </a:lnTo>
                    <a:lnTo>
                      <a:pt x="713917" y="697887"/>
                    </a:lnTo>
                    <a:lnTo>
                      <a:pt x="1034477" y="306116"/>
                    </a:lnTo>
                    <a:lnTo>
                      <a:pt x="1011304" y="183585"/>
                    </a:lnTo>
                    <a:lnTo>
                      <a:pt x="566468" y="0"/>
                    </a:lnTo>
                    <a:lnTo>
                      <a:pt x="314369" y="67456"/>
                    </a:lnTo>
                    <a:lnTo>
                      <a:pt x="313946" y="65974"/>
                    </a:lnTo>
                    <a:cubicBezTo>
                      <a:pt x="298391" y="79359"/>
                      <a:pt x="282573" y="92956"/>
                      <a:pt x="266754" y="106659"/>
                    </a:cubicBezTo>
                    <a:cubicBezTo>
                      <a:pt x="190569" y="172581"/>
                      <a:pt x="129250" y="227074"/>
                      <a:pt x="84439" y="268658"/>
                    </a:cubicBezTo>
                    <a:cubicBezTo>
                      <a:pt x="25713" y="323152"/>
                      <a:pt x="6349" y="345266"/>
                      <a:pt x="0" y="354102"/>
                    </a:cubicBezTo>
                    <a:cubicBezTo>
                      <a:pt x="70736" y="396533"/>
                      <a:pt x="541284" y="703865"/>
                      <a:pt x="562235" y="717568"/>
                    </a:cubicBezTo>
                    <a:lnTo>
                      <a:pt x="568161" y="721483"/>
                    </a:lnTo>
                    <a:close/>
                  </a:path>
                </a:pathLst>
              </a:custGeom>
              <a:solidFill>
                <a:schemeClr val="tx1">
                  <a:lumMod val="40000"/>
                  <a:lumOff val="60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1" name="Forma Livre: Forma 130">
                <a:extLst>
                  <a:ext uri="{FF2B5EF4-FFF2-40B4-BE49-F238E27FC236}">
                    <a16:creationId xmlns:a16="http://schemas.microsoft.com/office/drawing/2014/main" id="{B1A39685-96D1-473E-A594-B80CE0504504}"/>
                  </a:ext>
                </a:extLst>
              </p:cNvPr>
              <p:cNvSpPr/>
              <p:nvPr/>
            </p:nvSpPr>
            <p:spPr>
              <a:xfrm>
                <a:off x="5542428" y="1649762"/>
                <a:ext cx="2349091" cy="1579887"/>
              </a:xfrm>
              <a:custGeom>
                <a:avLst/>
                <a:gdLst>
                  <a:gd name="connsiteX0" fmla="*/ 940991 w 2349091"/>
                  <a:gd name="connsiteY0" fmla="*/ 1579887 h 1579887"/>
                  <a:gd name="connsiteX1" fmla="*/ 936547 w 2349091"/>
                  <a:gd name="connsiteY1" fmla="*/ 1567719 h 1579887"/>
                  <a:gd name="connsiteX2" fmla="*/ 1080188 w 2349091"/>
                  <a:gd name="connsiteY2" fmla="*/ 1515500 h 1579887"/>
                  <a:gd name="connsiteX3" fmla="*/ 1233034 w 2349091"/>
                  <a:gd name="connsiteY3" fmla="*/ 1462859 h 1579887"/>
                  <a:gd name="connsiteX4" fmla="*/ 1390007 w 2349091"/>
                  <a:gd name="connsiteY4" fmla="*/ 1318107 h 1579887"/>
                  <a:gd name="connsiteX5" fmla="*/ 1395615 w 2349091"/>
                  <a:gd name="connsiteY5" fmla="*/ 1312605 h 1579887"/>
                  <a:gd name="connsiteX6" fmla="*/ 1645068 w 2349091"/>
                  <a:gd name="connsiteY6" fmla="*/ 1444659 h 1579887"/>
                  <a:gd name="connsiteX7" fmla="*/ 2054351 w 2349091"/>
                  <a:gd name="connsiteY7" fmla="*/ 1445664 h 1579887"/>
                  <a:gd name="connsiteX8" fmla="*/ 2055145 w 2349091"/>
                  <a:gd name="connsiteY8" fmla="*/ 1428946 h 1579887"/>
                  <a:gd name="connsiteX9" fmla="*/ 2062710 w 2349091"/>
                  <a:gd name="connsiteY9" fmla="*/ 1370908 h 1579887"/>
                  <a:gd name="connsiteX10" fmla="*/ 2081175 w 2349091"/>
                  <a:gd name="connsiteY10" fmla="*/ 1280438 h 1579887"/>
                  <a:gd name="connsiteX11" fmla="*/ 2096041 w 2349091"/>
                  <a:gd name="connsiteY11" fmla="*/ 1238536 h 1579887"/>
                  <a:gd name="connsiteX12" fmla="*/ 2050912 w 2349091"/>
                  <a:gd name="connsiteY12" fmla="*/ 1179493 h 1579887"/>
                  <a:gd name="connsiteX13" fmla="*/ 2349092 w 2349091"/>
                  <a:gd name="connsiteY13" fmla="*/ 568743 h 1579887"/>
                  <a:gd name="connsiteX14" fmla="*/ 1998270 w 2349091"/>
                  <a:gd name="connsiteY14" fmla="*/ 249506 h 1579887"/>
                  <a:gd name="connsiteX15" fmla="*/ 1866745 w 2349091"/>
                  <a:gd name="connsiteY15" fmla="*/ 252892 h 1579887"/>
                  <a:gd name="connsiteX16" fmla="*/ 1640042 w 2349091"/>
                  <a:gd name="connsiteY16" fmla="*/ 497848 h 1579887"/>
                  <a:gd name="connsiteX17" fmla="*/ 1531373 w 2349091"/>
                  <a:gd name="connsiteY17" fmla="*/ 417378 h 1579887"/>
                  <a:gd name="connsiteX18" fmla="*/ 1478043 w 2349091"/>
                  <a:gd name="connsiteY18" fmla="*/ 15502 h 1579887"/>
                  <a:gd name="connsiteX19" fmla="*/ 1399530 w 2349091"/>
                  <a:gd name="connsiteY19" fmla="*/ 22750 h 1579887"/>
                  <a:gd name="connsiteX20" fmla="*/ 1399477 w 2349091"/>
                  <a:gd name="connsiteY20" fmla="*/ 22750 h 1579887"/>
                  <a:gd name="connsiteX21" fmla="*/ 1395350 w 2349091"/>
                  <a:gd name="connsiteY21" fmla="*/ 24972 h 1579887"/>
                  <a:gd name="connsiteX22" fmla="*/ 1226844 w 2349091"/>
                  <a:gd name="connsiteY22" fmla="*/ 112267 h 1579887"/>
                  <a:gd name="connsiteX23" fmla="*/ 1032149 w 2349091"/>
                  <a:gd name="connsiteY23" fmla="*/ 200674 h 1579887"/>
                  <a:gd name="connsiteX24" fmla="*/ 1032149 w 2349091"/>
                  <a:gd name="connsiteY24" fmla="*/ 200674 h 1579887"/>
                  <a:gd name="connsiteX25" fmla="*/ 1021620 w 2349091"/>
                  <a:gd name="connsiteY25" fmla="*/ 195647 h 1579887"/>
                  <a:gd name="connsiteX26" fmla="*/ 1019451 w 2349091"/>
                  <a:gd name="connsiteY26" fmla="*/ 187712 h 1579887"/>
                  <a:gd name="connsiteX27" fmla="*/ 900571 w 2349091"/>
                  <a:gd name="connsiteY27" fmla="*/ 82322 h 1579887"/>
                  <a:gd name="connsiteX28" fmla="*/ 792642 w 2349091"/>
                  <a:gd name="connsiteY28" fmla="*/ 0 h 1579887"/>
                  <a:gd name="connsiteX29" fmla="*/ 487002 w 2349091"/>
                  <a:gd name="connsiteY29" fmla="*/ 222312 h 1579887"/>
                  <a:gd name="connsiteX30" fmla="*/ 523137 w 2349091"/>
                  <a:gd name="connsiteY30" fmla="*/ 851738 h 1579887"/>
                  <a:gd name="connsiteX31" fmla="*/ 179934 w 2349091"/>
                  <a:gd name="connsiteY31" fmla="*/ 939351 h 1579887"/>
                  <a:gd name="connsiteX32" fmla="*/ 76608 w 2349091"/>
                  <a:gd name="connsiteY32" fmla="*/ 1088282 h 1579887"/>
                  <a:gd name="connsiteX33" fmla="*/ 0 w 2349091"/>
                  <a:gd name="connsiteY33" fmla="*/ 1208115 h 1579887"/>
                  <a:gd name="connsiteX34" fmla="*/ 940991 w 2349091"/>
                  <a:gd name="connsiteY34" fmla="*/ 1579887 h 15798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2349091" h="1579887">
                    <a:moveTo>
                      <a:pt x="940991" y="1579887"/>
                    </a:moveTo>
                    <a:lnTo>
                      <a:pt x="936547" y="1567719"/>
                    </a:lnTo>
                    <a:cubicBezTo>
                      <a:pt x="937288" y="1567455"/>
                      <a:pt x="1008500" y="1541319"/>
                      <a:pt x="1080188" y="1515500"/>
                    </a:cubicBezTo>
                    <a:cubicBezTo>
                      <a:pt x="1202560" y="1471377"/>
                      <a:pt x="1226474" y="1464129"/>
                      <a:pt x="1233034" y="1462859"/>
                    </a:cubicBezTo>
                    <a:cubicBezTo>
                      <a:pt x="1246525" y="1455187"/>
                      <a:pt x="1323292" y="1383182"/>
                      <a:pt x="1390007" y="1318107"/>
                    </a:cubicBezTo>
                    <a:lnTo>
                      <a:pt x="1395615" y="1312605"/>
                    </a:lnTo>
                    <a:lnTo>
                      <a:pt x="1645068" y="1444659"/>
                    </a:lnTo>
                    <a:cubicBezTo>
                      <a:pt x="1791036" y="1445876"/>
                      <a:pt x="2003349" y="1446987"/>
                      <a:pt x="2054351" y="1445664"/>
                    </a:cubicBezTo>
                    <a:cubicBezTo>
                      <a:pt x="2054298" y="1441008"/>
                      <a:pt x="2054616" y="1435453"/>
                      <a:pt x="2055145" y="1428946"/>
                    </a:cubicBezTo>
                    <a:cubicBezTo>
                      <a:pt x="2056361" y="1413973"/>
                      <a:pt x="2059060" y="1393340"/>
                      <a:pt x="2062710" y="1370908"/>
                    </a:cubicBezTo>
                    <a:cubicBezTo>
                      <a:pt x="2068054" y="1337947"/>
                      <a:pt x="2074773" y="1304986"/>
                      <a:pt x="2081175" y="1280438"/>
                    </a:cubicBezTo>
                    <a:cubicBezTo>
                      <a:pt x="2086571" y="1259804"/>
                      <a:pt x="2091174" y="1246472"/>
                      <a:pt x="2096041" y="1238536"/>
                    </a:cubicBezTo>
                    <a:lnTo>
                      <a:pt x="2050912" y="1179493"/>
                    </a:lnTo>
                    <a:lnTo>
                      <a:pt x="2349092" y="568743"/>
                    </a:lnTo>
                    <a:lnTo>
                      <a:pt x="1998270" y="249506"/>
                    </a:lnTo>
                    <a:lnTo>
                      <a:pt x="1866745" y="252892"/>
                    </a:lnTo>
                    <a:lnTo>
                      <a:pt x="1640042" y="497848"/>
                    </a:lnTo>
                    <a:lnTo>
                      <a:pt x="1531373" y="417378"/>
                    </a:lnTo>
                    <a:lnTo>
                      <a:pt x="1478043" y="15502"/>
                    </a:lnTo>
                    <a:cubicBezTo>
                      <a:pt x="1445770" y="15978"/>
                      <a:pt x="1410905" y="18729"/>
                      <a:pt x="1399530" y="22750"/>
                    </a:cubicBezTo>
                    <a:cubicBezTo>
                      <a:pt x="1399477" y="22750"/>
                      <a:pt x="1399477" y="22750"/>
                      <a:pt x="1399477" y="22750"/>
                    </a:cubicBezTo>
                    <a:lnTo>
                      <a:pt x="1395350" y="24972"/>
                    </a:lnTo>
                    <a:cubicBezTo>
                      <a:pt x="1394504" y="25395"/>
                      <a:pt x="1311917" y="69149"/>
                      <a:pt x="1226844" y="112267"/>
                    </a:cubicBezTo>
                    <a:cubicBezTo>
                      <a:pt x="1052624" y="200674"/>
                      <a:pt x="1038286" y="200674"/>
                      <a:pt x="1032149" y="200674"/>
                    </a:cubicBezTo>
                    <a:cubicBezTo>
                      <a:pt x="1032149" y="200674"/>
                      <a:pt x="1032149" y="200674"/>
                      <a:pt x="1032149" y="200674"/>
                    </a:cubicBezTo>
                    <a:cubicBezTo>
                      <a:pt x="1026117" y="200674"/>
                      <a:pt x="1022943" y="197499"/>
                      <a:pt x="1021620" y="195647"/>
                    </a:cubicBezTo>
                    <a:cubicBezTo>
                      <a:pt x="1019927" y="193320"/>
                      <a:pt x="1019187" y="190516"/>
                      <a:pt x="1019451" y="187712"/>
                    </a:cubicBezTo>
                    <a:cubicBezTo>
                      <a:pt x="1016859" y="182738"/>
                      <a:pt x="1000828" y="161205"/>
                      <a:pt x="900571" y="82322"/>
                    </a:cubicBezTo>
                    <a:cubicBezTo>
                      <a:pt x="854595" y="46134"/>
                      <a:pt x="809043" y="12116"/>
                      <a:pt x="792642" y="0"/>
                    </a:cubicBezTo>
                    <a:lnTo>
                      <a:pt x="487002" y="222312"/>
                    </a:lnTo>
                    <a:lnTo>
                      <a:pt x="523137" y="851738"/>
                    </a:lnTo>
                    <a:lnTo>
                      <a:pt x="179934" y="939351"/>
                    </a:lnTo>
                    <a:cubicBezTo>
                      <a:pt x="169247" y="954324"/>
                      <a:pt x="122637" y="1019874"/>
                      <a:pt x="76608" y="1088282"/>
                    </a:cubicBezTo>
                    <a:cubicBezTo>
                      <a:pt x="39256" y="1143834"/>
                      <a:pt x="15343" y="1181926"/>
                      <a:pt x="0" y="1208115"/>
                    </a:cubicBezTo>
                    <a:lnTo>
                      <a:pt x="940991" y="1579887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2" name="Forma Livre: Forma 131">
                <a:extLst>
                  <a:ext uri="{FF2B5EF4-FFF2-40B4-BE49-F238E27FC236}">
                    <a16:creationId xmlns:a16="http://schemas.microsoft.com/office/drawing/2014/main" id="{C6CA63A0-E067-4B1C-A6D2-203CE3232518}"/>
                  </a:ext>
                </a:extLst>
              </p:cNvPr>
              <p:cNvSpPr/>
              <p:nvPr/>
            </p:nvSpPr>
            <p:spPr>
              <a:xfrm>
                <a:off x="6782022" y="1239368"/>
                <a:ext cx="761532" cy="879408"/>
              </a:xfrm>
              <a:custGeom>
                <a:avLst/>
                <a:gdLst>
                  <a:gd name="connsiteX0" fmla="*/ 247919 w 761532"/>
                  <a:gd name="connsiteY0" fmla="*/ 404204 h 879408"/>
                  <a:gd name="connsiteX1" fmla="*/ 257389 w 761532"/>
                  <a:gd name="connsiteY1" fmla="*/ 404204 h 879408"/>
                  <a:gd name="connsiteX2" fmla="*/ 312041 w 761532"/>
                  <a:gd name="connsiteY2" fmla="*/ 815868 h 879408"/>
                  <a:gd name="connsiteX3" fmla="*/ 397802 w 761532"/>
                  <a:gd name="connsiteY3" fmla="*/ 879408 h 879408"/>
                  <a:gd name="connsiteX4" fmla="*/ 617522 w 761532"/>
                  <a:gd name="connsiteY4" fmla="*/ 641965 h 879408"/>
                  <a:gd name="connsiteX5" fmla="*/ 752486 w 761532"/>
                  <a:gd name="connsiteY5" fmla="*/ 638473 h 879408"/>
                  <a:gd name="connsiteX6" fmla="*/ 758994 w 761532"/>
                  <a:gd name="connsiteY6" fmla="*/ 508059 h 879408"/>
                  <a:gd name="connsiteX7" fmla="*/ 758412 w 761532"/>
                  <a:gd name="connsiteY7" fmla="*/ 504990 h 879408"/>
                  <a:gd name="connsiteX8" fmla="*/ 761533 w 761532"/>
                  <a:gd name="connsiteY8" fmla="*/ 496896 h 879408"/>
                  <a:gd name="connsiteX9" fmla="*/ 673497 w 761532"/>
                  <a:gd name="connsiteY9" fmla="*/ 244533 h 879408"/>
                  <a:gd name="connsiteX10" fmla="*/ 587313 w 761532"/>
                  <a:gd name="connsiteY10" fmla="*/ 0 h 879408"/>
                  <a:gd name="connsiteX11" fmla="*/ 577737 w 761532"/>
                  <a:gd name="connsiteY11" fmla="*/ 6560 h 879408"/>
                  <a:gd name="connsiteX12" fmla="*/ 578371 w 761532"/>
                  <a:gd name="connsiteY12" fmla="*/ 4338 h 879408"/>
                  <a:gd name="connsiteX13" fmla="*/ 235168 w 761532"/>
                  <a:gd name="connsiteY13" fmla="*/ 197658 h 879408"/>
                  <a:gd name="connsiteX14" fmla="*/ 231412 w 761532"/>
                  <a:gd name="connsiteY14" fmla="*/ 199774 h 879408"/>
                  <a:gd name="connsiteX15" fmla="*/ 0 w 761532"/>
                  <a:gd name="connsiteY15" fmla="*/ 140255 h 879408"/>
                  <a:gd name="connsiteX16" fmla="*/ 155439 w 761532"/>
                  <a:gd name="connsiteY16" fmla="*/ 412246 h 879408"/>
                  <a:gd name="connsiteX17" fmla="*/ 247919 w 761532"/>
                  <a:gd name="connsiteY17" fmla="*/ 404204 h 879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61532" h="879408">
                    <a:moveTo>
                      <a:pt x="247919" y="404204"/>
                    </a:moveTo>
                    <a:lnTo>
                      <a:pt x="257389" y="404204"/>
                    </a:lnTo>
                    <a:lnTo>
                      <a:pt x="312041" y="815868"/>
                    </a:lnTo>
                    <a:lnTo>
                      <a:pt x="397802" y="879408"/>
                    </a:lnTo>
                    <a:lnTo>
                      <a:pt x="617522" y="641965"/>
                    </a:lnTo>
                    <a:lnTo>
                      <a:pt x="752486" y="638473"/>
                    </a:lnTo>
                    <a:lnTo>
                      <a:pt x="758994" y="508059"/>
                    </a:lnTo>
                    <a:cubicBezTo>
                      <a:pt x="758676" y="507001"/>
                      <a:pt x="758465" y="505943"/>
                      <a:pt x="758412" y="504990"/>
                    </a:cubicBezTo>
                    <a:cubicBezTo>
                      <a:pt x="758306" y="501763"/>
                      <a:pt x="759311" y="499065"/>
                      <a:pt x="761533" y="496896"/>
                    </a:cubicBezTo>
                    <a:cubicBezTo>
                      <a:pt x="757777" y="468168"/>
                      <a:pt x="709368" y="339711"/>
                      <a:pt x="673497" y="244533"/>
                    </a:cubicBezTo>
                    <a:cubicBezTo>
                      <a:pt x="620115" y="102797"/>
                      <a:pt x="594772" y="32908"/>
                      <a:pt x="587313" y="0"/>
                    </a:cubicBezTo>
                    <a:lnTo>
                      <a:pt x="577737" y="6560"/>
                    </a:lnTo>
                    <a:lnTo>
                      <a:pt x="578371" y="4338"/>
                    </a:lnTo>
                    <a:cubicBezTo>
                      <a:pt x="496473" y="52430"/>
                      <a:pt x="247178" y="190992"/>
                      <a:pt x="235168" y="197658"/>
                    </a:cubicBezTo>
                    <a:lnTo>
                      <a:pt x="231412" y="199774"/>
                    </a:lnTo>
                    <a:lnTo>
                      <a:pt x="0" y="140255"/>
                    </a:lnTo>
                    <a:lnTo>
                      <a:pt x="155439" y="412246"/>
                    </a:lnTo>
                    <a:cubicBezTo>
                      <a:pt x="179299" y="405103"/>
                      <a:pt x="226227" y="404204"/>
                      <a:pt x="247919" y="404204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3" name="Forma Livre: Forma 132">
                <a:extLst>
                  <a:ext uri="{FF2B5EF4-FFF2-40B4-BE49-F238E27FC236}">
                    <a16:creationId xmlns:a16="http://schemas.microsoft.com/office/drawing/2014/main" id="{84C08E66-1B06-4C4F-BDE3-4C71039F68F7}"/>
                  </a:ext>
                </a:extLst>
              </p:cNvPr>
              <p:cNvSpPr/>
              <p:nvPr/>
            </p:nvSpPr>
            <p:spPr>
              <a:xfrm>
                <a:off x="6495482" y="2988767"/>
                <a:ext cx="891576" cy="780156"/>
              </a:xfrm>
              <a:custGeom>
                <a:avLst/>
                <a:gdLst>
                  <a:gd name="connsiteX0" fmla="*/ 192420 w 891576"/>
                  <a:gd name="connsiteY0" fmla="*/ 377698 h 780156"/>
                  <a:gd name="connsiteX1" fmla="*/ 203425 w 891576"/>
                  <a:gd name="connsiteY1" fmla="*/ 552500 h 780156"/>
                  <a:gd name="connsiteX2" fmla="*/ 543771 w 891576"/>
                  <a:gd name="connsiteY2" fmla="*/ 680375 h 780156"/>
                  <a:gd name="connsiteX3" fmla="*/ 803964 w 891576"/>
                  <a:gd name="connsiteY3" fmla="*/ 780156 h 780156"/>
                  <a:gd name="connsiteX4" fmla="*/ 891577 w 891576"/>
                  <a:gd name="connsiteY4" fmla="*/ 460126 h 780156"/>
                  <a:gd name="connsiteX5" fmla="*/ 685189 w 891576"/>
                  <a:gd name="connsiteY5" fmla="*/ 425208 h 780156"/>
                  <a:gd name="connsiteX6" fmla="*/ 670799 w 891576"/>
                  <a:gd name="connsiteY6" fmla="*/ 365794 h 780156"/>
                  <a:gd name="connsiteX7" fmla="*/ 671645 w 891576"/>
                  <a:gd name="connsiteY7" fmla="*/ 262786 h 780156"/>
                  <a:gd name="connsiteX8" fmla="*/ 677994 w 891576"/>
                  <a:gd name="connsiteY8" fmla="*/ 122690 h 780156"/>
                  <a:gd name="connsiteX9" fmla="*/ 446264 w 891576"/>
                  <a:gd name="connsiteY9" fmla="*/ 0 h 780156"/>
                  <a:gd name="connsiteX10" fmla="*/ 374841 w 891576"/>
                  <a:gd name="connsiteY10" fmla="*/ 68461 h 780156"/>
                  <a:gd name="connsiteX11" fmla="*/ 283102 w 891576"/>
                  <a:gd name="connsiteY11" fmla="*/ 145175 h 780156"/>
                  <a:gd name="connsiteX12" fmla="*/ 0 w 891576"/>
                  <a:gd name="connsiteY12" fmla="*/ 245591 h 780156"/>
                  <a:gd name="connsiteX13" fmla="*/ 64493 w 891576"/>
                  <a:gd name="connsiteY13" fmla="*/ 271092 h 780156"/>
                  <a:gd name="connsiteX14" fmla="*/ 196758 w 891576"/>
                  <a:gd name="connsiteY14" fmla="*/ 198557 h 780156"/>
                  <a:gd name="connsiteX15" fmla="*/ 195965 w 891576"/>
                  <a:gd name="connsiteY15" fmla="*/ 217657 h 780156"/>
                  <a:gd name="connsiteX16" fmla="*/ 192420 w 891576"/>
                  <a:gd name="connsiteY16" fmla="*/ 377698 h 780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891576" h="780156">
                    <a:moveTo>
                      <a:pt x="192420" y="377698"/>
                    </a:moveTo>
                    <a:cubicBezTo>
                      <a:pt x="191891" y="515625"/>
                      <a:pt x="200303" y="545993"/>
                      <a:pt x="203425" y="552500"/>
                    </a:cubicBezTo>
                    <a:cubicBezTo>
                      <a:pt x="227550" y="556997"/>
                      <a:pt x="327860" y="595566"/>
                      <a:pt x="543771" y="680375"/>
                    </a:cubicBezTo>
                    <a:cubicBezTo>
                      <a:pt x="650536" y="722329"/>
                      <a:pt x="770051" y="769257"/>
                      <a:pt x="803964" y="780156"/>
                    </a:cubicBezTo>
                    <a:lnTo>
                      <a:pt x="891577" y="460126"/>
                    </a:lnTo>
                    <a:cubicBezTo>
                      <a:pt x="841422" y="452772"/>
                      <a:pt x="701802" y="431874"/>
                      <a:pt x="685189" y="425208"/>
                    </a:cubicBezTo>
                    <a:cubicBezTo>
                      <a:pt x="676566" y="421769"/>
                      <a:pt x="672174" y="411981"/>
                      <a:pt x="670799" y="365794"/>
                    </a:cubicBezTo>
                    <a:cubicBezTo>
                      <a:pt x="670058" y="340505"/>
                      <a:pt x="670323" y="305851"/>
                      <a:pt x="671645" y="262786"/>
                    </a:cubicBezTo>
                    <a:cubicBezTo>
                      <a:pt x="673497" y="202790"/>
                      <a:pt x="676830" y="142688"/>
                      <a:pt x="677994" y="122690"/>
                    </a:cubicBezTo>
                    <a:lnTo>
                      <a:pt x="446264" y="0"/>
                    </a:lnTo>
                    <a:cubicBezTo>
                      <a:pt x="434255" y="11692"/>
                      <a:pt x="404786" y="40209"/>
                      <a:pt x="374841" y="68461"/>
                    </a:cubicBezTo>
                    <a:cubicBezTo>
                      <a:pt x="296698" y="142106"/>
                      <a:pt x="288815" y="145069"/>
                      <a:pt x="283102" y="145175"/>
                    </a:cubicBezTo>
                    <a:cubicBezTo>
                      <a:pt x="267759" y="148296"/>
                      <a:pt x="109304" y="205488"/>
                      <a:pt x="0" y="245591"/>
                    </a:cubicBezTo>
                    <a:lnTo>
                      <a:pt x="64493" y="271092"/>
                    </a:lnTo>
                    <a:lnTo>
                      <a:pt x="196758" y="198557"/>
                    </a:lnTo>
                    <a:lnTo>
                      <a:pt x="195965" y="217657"/>
                    </a:lnTo>
                    <a:cubicBezTo>
                      <a:pt x="196018" y="218503"/>
                      <a:pt x="192738" y="296804"/>
                      <a:pt x="192420" y="377698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sp>
            <p:nvSpPr>
              <p:cNvPr id="134" name="Forma Livre: Forma 133">
                <a:extLst>
                  <a:ext uri="{FF2B5EF4-FFF2-40B4-BE49-F238E27FC236}">
                    <a16:creationId xmlns:a16="http://schemas.microsoft.com/office/drawing/2014/main" id="{B8BBE6A8-ED0B-443D-9506-078C836BAFB4}"/>
                  </a:ext>
                </a:extLst>
              </p:cNvPr>
              <p:cNvSpPr/>
              <p:nvPr/>
            </p:nvSpPr>
            <p:spPr>
              <a:xfrm>
                <a:off x="5516028" y="2876817"/>
                <a:ext cx="1019345" cy="562552"/>
              </a:xfrm>
              <a:custGeom>
                <a:avLst/>
                <a:gdLst>
                  <a:gd name="connsiteX0" fmla="*/ 157819 w 1019345"/>
                  <a:gd name="connsiteY0" fmla="*/ 209879 h 562552"/>
                  <a:gd name="connsiteX1" fmla="*/ 288657 w 1019345"/>
                  <a:gd name="connsiteY1" fmla="*/ 372460 h 562552"/>
                  <a:gd name="connsiteX2" fmla="*/ 525518 w 1019345"/>
                  <a:gd name="connsiteY2" fmla="*/ 219614 h 562552"/>
                  <a:gd name="connsiteX3" fmla="*/ 464623 w 1019345"/>
                  <a:gd name="connsiteY3" fmla="*/ 501234 h 562552"/>
                  <a:gd name="connsiteX4" fmla="*/ 716722 w 1019345"/>
                  <a:gd name="connsiteY4" fmla="*/ 562552 h 562552"/>
                  <a:gd name="connsiteX5" fmla="*/ 1019345 w 1019345"/>
                  <a:gd name="connsiteY5" fmla="*/ 396585 h 562552"/>
                  <a:gd name="connsiteX6" fmla="*/ 15660 w 1019345"/>
                  <a:gd name="connsiteY6" fmla="*/ 0 h 562552"/>
                  <a:gd name="connsiteX7" fmla="*/ 0 w 1019345"/>
                  <a:gd name="connsiteY7" fmla="*/ 33543 h 562552"/>
                  <a:gd name="connsiteX8" fmla="*/ 157819 w 1019345"/>
                  <a:gd name="connsiteY8" fmla="*/ 209879 h 562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9345" h="562552">
                    <a:moveTo>
                      <a:pt x="157819" y="209879"/>
                    </a:moveTo>
                    <a:cubicBezTo>
                      <a:pt x="215117" y="279663"/>
                      <a:pt x="270616" y="349605"/>
                      <a:pt x="288657" y="372460"/>
                    </a:cubicBezTo>
                    <a:lnTo>
                      <a:pt x="525518" y="219614"/>
                    </a:lnTo>
                    <a:lnTo>
                      <a:pt x="464623" y="501234"/>
                    </a:lnTo>
                    <a:lnTo>
                      <a:pt x="716722" y="562552"/>
                    </a:lnTo>
                    <a:lnTo>
                      <a:pt x="1019345" y="396585"/>
                    </a:lnTo>
                    <a:lnTo>
                      <a:pt x="15660" y="0"/>
                    </a:lnTo>
                    <a:cubicBezTo>
                      <a:pt x="5079" y="19258"/>
                      <a:pt x="1270" y="28834"/>
                      <a:pt x="0" y="33543"/>
                    </a:cubicBezTo>
                    <a:cubicBezTo>
                      <a:pt x="12063" y="41214"/>
                      <a:pt x="44547" y="71900"/>
                      <a:pt x="157819" y="209879"/>
                    </a:cubicBez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52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380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ersonalizar design">
  <a:themeElements>
    <a:clrScheme name="Paleta voluntariado">
      <a:dk1>
        <a:srgbClr val="545960"/>
      </a:dk1>
      <a:lt1>
        <a:sysClr val="window" lastClr="FFFFFF"/>
      </a:lt1>
      <a:dk2>
        <a:srgbClr val="5D2784"/>
      </a:dk2>
      <a:lt2>
        <a:srgbClr val="F2F2F2"/>
      </a:lt2>
      <a:accent1>
        <a:srgbClr val="99C1E8"/>
      </a:accent1>
      <a:accent2>
        <a:srgbClr val="07AADD"/>
      </a:accent2>
      <a:accent3>
        <a:srgbClr val="5D2784"/>
      </a:accent3>
      <a:accent4>
        <a:srgbClr val="8064A2"/>
      </a:accent4>
      <a:accent5>
        <a:srgbClr val="5CD4FA"/>
      </a:accent5>
      <a:accent6>
        <a:srgbClr val="9C5ACE"/>
      </a:accent6>
      <a:hlink>
        <a:srgbClr val="BFBFBF"/>
      </a:hlink>
      <a:folHlink>
        <a:srgbClr val="E83C7C"/>
      </a:folHlink>
    </a:clrScheme>
    <a:fontScheme name="Personalizada 4">
      <a:majorFont>
        <a:latin typeface="Officina Serif ITC TT"/>
        <a:ea typeface=""/>
        <a:cs typeface=""/>
      </a:majorFont>
      <a:minorFont>
        <a:latin typeface="Officina Serif ITC T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o Office">
  <a:themeElements>
    <a:clrScheme name="Paleta voluntariado">
      <a:dk1>
        <a:srgbClr val="545960"/>
      </a:dk1>
      <a:lt1>
        <a:sysClr val="window" lastClr="FFFFFF"/>
      </a:lt1>
      <a:dk2>
        <a:srgbClr val="5D2784"/>
      </a:dk2>
      <a:lt2>
        <a:srgbClr val="F2F2F2"/>
      </a:lt2>
      <a:accent1>
        <a:srgbClr val="99C1E8"/>
      </a:accent1>
      <a:accent2>
        <a:srgbClr val="07AADD"/>
      </a:accent2>
      <a:accent3>
        <a:srgbClr val="5D2784"/>
      </a:accent3>
      <a:accent4>
        <a:srgbClr val="8064A2"/>
      </a:accent4>
      <a:accent5>
        <a:srgbClr val="5CD4FA"/>
      </a:accent5>
      <a:accent6>
        <a:srgbClr val="9C5ACE"/>
      </a:accent6>
      <a:hlink>
        <a:srgbClr val="BFBFBF"/>
      </a:hlink>
      <a:folHlink>
        <a:srgbClr val="E83C7C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3485</TotalTime>
  <Words>6718</Words>
  <Application>Microsoft Office PowerPoint</Application>
  <PresentationFormat>Widescreen</PresentationFormat>
  <Paragraphs>743</Paragraphs>
  <Slides>72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72</vt:i4>
      </vt:variant>
    </vt:vector>
  </HeadingPairs>
  <TitlesOfParts>
    <vt:vector size="80" baseType="lpstr">
      <vt:lpstr>Arial</vt:lpstr>
      <vt:lpstr>Officina Serif ITC TT</vt:lpstr>
      <vt:lpstr>Segoe UI Light</vt:lpstr>
      <vt:lpstr>Calibri</vt:lpstr>
      <vt:lpstr>ITC Officina Serif Std Book</vt:lpstr>
      <vt:lpstr>Segoe UI</vt:lpstr>
      <vt:lpstr>Personalizar design</vt:lpstr>
      <vt:lpstr>2_Tema do Office</vt:lpstr>
      <vt:lpstr>Título da apresentação</vt:lpstr>
      <vt:lpstr>Título da  apresentação</vt:lpstr>
      <vt:lpstr>Slide de agenda</vt:lpstr>
      <vt:lpstr>Slide de agenda</vt:lpstr>
      <vt:lpstr>Slide de agenda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Título do slide</vt:lpstr>
      <vt:lpstr>Obrigado</vt:lpstr>
      <vt:lpstr>Obrigado</vt:lpstr>
      <vt:lpstr>Obrigado</vt:lpstr>
      <vt:lpstr>Apresentação do PowerPoint</vt:lpstr>
      <vt:lpstr>Obrigado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Guilherme</dc:creator>
  <cp:lastModifiedBy>Luciana Landini De Alcantara</cp:lastModifiedBy>
  <cp:revision>340</cp:revision>
  <dcterms:created xsi:type="dcterms:W3CDTF">2012-03-16T20:40:08Z</dcterms:created>
  <dcterms:modified xsi:type="dcterms:W3CDTF">2022-01-19T14:17:54Z</dcterms:modified>
</cp:coreProperties>
</file>